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6.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7.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9.xml" ContentType="application/vnd.openxmlformats-officedocument.theme+xml"/>
  <Override PartName="/ppt/slideLayouts/slideLayout118.xml" ContentType="application/vnd.openxmlformats-officedocument.presentationml.slideLayout+xml"/>
  <Override PartName="/ppt/theme/theme10.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1.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2.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9" r:id="rId5"/>
    <p:sldMasterId id="2147483677" r:id="rId6"/>
    <p:sldMasterId id="2147483691" r:id="rId7"/>
    <p:sldMasterId id="2147483705" r:id="rId8"/>
    <p:sldMasterId id="2147483720" r:id="rId9"/>
    <p:sldMasterId id="2147483734" r:id="rId10"/>
    <p:sldMasterId id="2147483749" r:id="rId11"/>
    <p:sldMasterId id="2147483763" r:id="rId12"/>
    <p:sldMasterId id="2147483775" r:id="rId13"/>
    <p:sldMasterId id="2147483777" r:id="rId14"/>
    <p:sldMasterId id="2147483794" r:id="rId15"/>
    <p:sldMasterId id="2147483819" r:id="rId16"/>
  </p:sldMasterIdLst>
  <p:notesMasterIdLst>
    <p:notesMasterId r:id="rId116"/>
  </p:notesMasterIdLst>
  <p:sldIdLst>
    <p:sldId id="256" r:id="rId17"/>
    <p:sldId id="2140756178" r:id="rId18"/>
    <p:sldId id="269" r:id="rId19"/>
    <p:sldId id="257" r:id="rId20"/>
    <p:sldId id="277" r:id="rId21"/>
    <p:sldId id="278" r:id="rId22"/>
    <p:sldId id="3469" r:id="rId23"/>
    <p:sldId id="3896" r:id="rId24"/>
    <p:sldId id="2140756179" r:id="rId25"/>
    <p:sldId id="3580" r:id="rId26"/>
    <p:sldId id="3581" r:id="rId27"/>
    <p:sldId id="3582" r:id="rId28"/>
    <p:sldId id="3583" r:id="rId29"/>
    <p:sldId id="3584" r:id="rId30"/>
    <p:sldId id="3585" r:id="rId31"/>
    <p:sldId id="3586" r:id="rId32"/>
    <p:sldId id="3587" r:id="rId33"/>
    <p:sldId id="2140756159" r:id="rId34"/>
    <p:sldId id="954" r:id="rId35"/>
    <p:sldId id="2140756177" r:id="rId36"/>
    <p:sldId id="3591" r:id="rId37"/>
    <p:sldId id="3588" r:id="rId38"/>
    <p:sldId id="3589" r:id="rId39"/>
    <p:sldId id="3590" r:id="rId40"/>
    <p:sldId id="3567" r:id="rId41"/>
    <p:sldId id="3592" r:id="rId42"/>
    <p:sldId id="660" r:id="rId43"/>
    <p:sldId id="646" r:id="rId44"/>
    <p:sldId id="650" r:id="rId45"/>
    <p:sldId id="3593" r:id="rId46"/>
    <p:sldId id="658" r:id="rId47"/>
    <p:sldId id="374" r:id="rId48"/>
    <p:sldId id="649" r:id="rId49"/>
    <p:sldId id="461" r:id="rId50"/>
    <p:sldId id="388" r:id="rId51"/>
    <p:sldId id="2690" r:id="rId52"/>
    <p:sldId id="3574" r:id="rId53"/>
    <p:sldId id="279" r:id="rId54"/>
    <p:sldId id="3568" r:id="rId55"/>
    <p:sldId id="497" r:id="rId56"/>
    <p:sldId id="502" r:id="rId57"/>
    <p:sldId id="500" r:id="rId58"/>
    <p:sldId id="276" r:id="rId59"/>
    <p:sldId id="506" r:id="rId60"/>
    <p:sldId id="507" r:id="rId61"/>
    <p:sldId id="3594" r:id="rId62"/>
    <p:sldId id="2140756176" r:id="rId63"/>
    <p:sldId id="280" r:id="rId64"/>
    <p:sldId id="3061" r:id="rId65"/>
    <p:sldId id="2140756157" r:id="rId66"/>
    <p:sldId id="2140756156" r:id="rId67"/>
    <p:sldId id="3595" r:id="rId68"/>
    <p:sldId id="3596" r:id="rId69"/>
    <p:sldId id="3597" r:id="rId70"/>
    <p:sldId id="3598" r:id="rId71"/>
    <p:sldId id="2140756160" r:id="rId72"/>
    <p:sldId id="281" r:id="rId73"/>
    <p:sldId id="272" r:id="rId74"/>
    <p:sldId id="274" r:id="rId75"/>
    <p:sldId id="2140756155" r:id="rId76"/>
    <p:sldId id="327" r:id="rId77"/>
    <p:sldId id="328" r:id="rId78"/>
    <p:sldId id="329" r:id="rId79"/>
    <p:sldId id="3571" r:id="rId80"/>
    <p:sldId id="3572" r:id="rId81"/>
    <p:sldId id="2140756162" r:id="rId82"/>
    <p:sldId id="2140756163" r:id="rId83"/>
    <p:sldId id="2140756161" r:id="rId84"/>
    <p:sldId id="282" r:id="rId85"/>
    <p:sldId id="2140756158" r:id="rId86"/>
    <p:sldId id="541" r:id="rId87"/>
    <p:sldId id="2140756164" r:id="rId88"/>
    <p:sldId id="371" r:id="rId89"/>
    <p:sldId id="2140756165" r:id="rId90"/>
    <p:sldId id="2140756166" r:id="rId91"/>
    <p:sldId id="2140756167" r:id="rId92"/>
    <p:sldId id="2140756168" r:id="rId93"/>
    <p:sldId id="2140756169" r:id="rId94"/>
    <p:sldId id="2140756171" r:id="rId95"/>
    <p:sldId id="283" r:id="rId96"/>
    <p:sldId id="3575" r:id="rId97"/>
    <p:sldId id="3576" r:id="rId98"/>
    <p:sldId id="297" r:id="rId99"/>
    <p:sldId id="299" r:id="rId100"/>
    <p:sldId id="308" r:id="rId101"/>
    <p:sldId id="3579" r:id="rId102"/>
    <p:sldId id="291" r:id="rId103"/>
    <p:sldId id="292" r:id="rId104"/>
    <p:sldId id="373" r:id="rId105"/>
    <p:sldId id="369" r:id="rId106"/>
    <p:sldId id="2140756172" r:id="rId107"/>
    <p:sldId id="284" r:id="rId108"/>
    <p:sldId id="3577" r:id="rId109"/>
    <p:sldId id="3578" r:id="rId110"/>
    <p:sldId id="2140756174" r:id="rId111"/>
    <p:sldId id="2140756175" r:id="rId112"/>
    <p:sldId id="264" r:id="rId113"/>
    <p:sldId id="2140756170" r:id="rId114"/>
    <p:sldId id="267" r:id="rId1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89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68"/>
    <a:srgbClr val="01AD87"/>
    <a:srgbClr val="F47721"/>
    <a:srgbClr val="FDAD41"/>
    <a:srgbClr val="4E85B2"/>
    <a:srgbClr val="3673A8"/>
    <a:srgbClr val="1D629D"/>
    <a:srgbClr val="F0FDF8"/>
    <a:srgbClr val="03345F"/>
    <a:srgbClr val="0441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B7F71A-C458-4355-9EE2-1A302971804A}" v="7" dt="2024-04-08T23:09:30.381"/>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32" autoAdjust="0"/>
    <p:restoredTop sz="91521" autoAdjust="0"/>
  </p:normalViewPr>
  <p:slideViewPr>
    <p:cSldViewPr snapToGrid="0">
      <p:cViewPr varScale="1">
        <p:scale>
          <a:sx n="61" d="100"/>
          <a:sy n="61" d="100"/>
        </p:scale>
        <p:origin x="80" y="268"/>
      </p:cViewPr>
      <p:guideLst>
        <p:guide orient="horz" pos="2160"/>
        <p:guide pos="3840"/>
        <p:guide orient="horz" pos="89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117" Type="http://schemas.openxmlformats.org/officeDocument/2006/relationships/presProps" Target="presProps.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slide" Target="slides/slide68.xml"/><Relationship Id="rId89" Type="http://schemas.openxmlformats.org/officeDocument/2006/relationships/slide" Target="slides/slide73.xml"/><Relationship Id="rId112" Type="http://schemas.openxmlformats.org/officeDocument/2006/relationships/slide" Target="slides/slide96.xml"/><Relationship Id="rId16" Type="http://schemas.openxmlformats.org/officeDocument/2006/relationships/slideMaster" Target="slideMasters/slideMaster13.xml"/><Relationship Id="rId107" Type="http://schemas.openxmlformats.org/officeDocument/2006/relationships/slide" Target="slides/slide91.xml"/><Relationship Id="rId11" Type="http://schemas.openxmlformats.org/officeDocument/2006/relationships/slideMaster" Target="slideMasters/slideMaster8.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slide" Target="slides/slide58.xml"/><Relationship Id="rId79" Type="http://schemas.openxmlformats.org/officeDocument/2006/relationships/slide" Target="slides/slide63.xml"/><Relationship Id="rId102" Type="http://schemas.openxmlformats.org/officeDocument/2006/relationships/slide" Target="slides/slide86.xml"/><Relationship Id="rId5" Type="http://schemas.openxmlformats.org/officeDocument/2006/relationships/slideMaster" Target="slideMasters/slideMaster2.xml"/><Relationship Id="rId90" Type="http://schemas.openxmlformats.org/officeDocument/2006/relationships/slide" Target="slides/slide74.xml"/><Relationship Id="rId95" Type="http://schemas.openxmlformats.org/officeDocument/2006/relationships/slide" Target="slides/slide79.xml"/><Relationship Id="rId22" Type="http://schemas.openxmlformats.org/officeDocument/2006/relationships/slide" Target="slides/slide6.xml"/><Relationship Id="rId27" Type="http://schemas.openxmlformats.org/officeDocument/2006/relationships/slide" Target="slides/slide11.xml"/><Relationship Id="rId43" Type="http://schemas.openxmlformats.org/officeDocument/2006/relationships/slide" Target="slides/slide27.xml"/><Relationship Id="rId48" Type="http://schemas.openxmlformats.org/officeDocument/2006/relationships/slide" Target="slides/slide32.xml"/><Relationship Id="rId64" Type="http://schemas.openxmlformats.org/officeDocument/2006/relationships/slide" Target="slides/slide48.xml"/><Relationship Id="rId69" Type="http://schemas.openxmlformats.org/officeDocument/2006/relationships/slide" Target="slides/slide53.xml"/><Relationship Id="rId113" Type="http://schemas.openxmlformats.org/officeDocument/2006/relationships/slide" Target="slides/slide97.xml"/><Relationship Id="rId118" Type="http://schemas.openxmlformats.org/officeDocument/2006/relationships/viewProps" Target="viewProps.xml"/><Relationship Id="rId80" Type="http://schemas.openxmlformats.org/officeDocument/2006/relationships/slide" Target="slides/slide64.xml"/><Relationship Id="rId85" Type="http://schemas.openxmlformats.org/officeDocument/2006/relationships/slide" Target="slides/slide69.xml"/><Relationship Id="rId12" Type="http://schemas.openxmlformats.org/officeDocument/2006/relationships/slideMaster" Target="slideMasters/slideMaster9.xml"/><Relationship Id="rId17" Type="http://schemas.openxmlformats.org/officeDocument/2006/relationships/slide" Target="slides/slide1.xml"/><Relationship Id="rId33" Type="http://schemas.openxmlformats.org/officeDocument/2006/relationships/slide" Target="slides/slide17.xml"/><Relationship Id="rId38" Type="http://schemas.openxmlformats.org/officeDocument/2006/relationships/slide" Target="slides/slide22.xml"/><Relationship Id="rId59" Type="http://schemas.openxmlformats.org/officeDocument/2006/relationships/slide" Target="slides/slide43.xml"/><Relationship Id="rId103" Type="http://schemas.openxmlformats.org/officeDocument/2006/relationships/slide" Target="slides/slide87.xml"/><Relationship Id="rId108" Type="http://schemas.openxmlformats.org/officeDocument/2006/relationships/slide" Target="slides/slide92.xml"/><Relationship Id="rId54" Type="http://schemas.openxmlformats.org/officeDocument/2006/relationships/slide" Target="slides/slide38.xml"/><Relationship Id="rId70" Type="http://schemas.openxmlformats.org/officeDocument/2006/relationships/slide" Target="slides/slide54.xml"/><Relationship Id="rId75" Type="http://schemas.openxmlformats.org/officeDocument/2006/relationships/slide" Target="slides/slide59.xml"/><Relationship Id="rId91" Type="http://schemas.openxmlformats.org/officeDocument/2006/relationships/slide" Target="slides/slide75.xml"/><Relationship Id="rId96" Type="http://schemas.openxmlformats.org/officeDocument/2006/relationships/slide" Target="slides/slide80.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7.xml"/><Relationship Id="rId28" Type="http://schemas.openxmlformats.org/officeDocument/2006/relationships/slide" Target="slides/slide12.xml"/><Relationship Id="rId49" Type="http://schemas.openxmlformats.org/officeDocument/2006/relationships/slide" Target="slides/slide33.xml"/><Relationship Id="rId114" Type="http://schemas.openxmlformats.org/officeDocument/2006/relationships/slide" Target="slides/slide98.xml"/><Relationship Id="rId119" Type="http://schemas.openxmlformats.org/officeDocument/2006/relationships/theme" Target="theme/theme1.xml"/><Relationship Id="rId44" Type="http://schemas.openxmlformats.org/officeDocument/2006/relationships/slide" Target="slides/slide28.xml"/><Relationship Id="rId60" Type="http://schemas.openxmlformats.org/officeDocument/2006/relationships/slide" Target="slides/slide44.xml"/><Relationship Id="rId65" Type="http://schemas.openxmlformats.org/officeDocument/2006/relationships/slide" Target="slides/slide49.xml"/><Relationship Id="rId81" Type="http://schemas.openxmlformats.org/officeDocument/2006/relationships/slide" Target="slides/slide65.xml"/><Relationship Id="rId86" Type="http://schemas.openxmlformats.org/officeDocument/2006/relationships/slide" Target="slides/slide70.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2.xml"/><Relationship Id="rId39" Type="http://schemas.openxmlformats.org/officeDocument/2006/relationships/slide" Target="slides/slide23.xml"/><Relationship Id="rId109" Type="http://schemas.openxmlformats.org/officeDocument/2006/relationships/slide" Target="slides/slide9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slide" Target="slides/slide81.xml"/><Relationship Id="rId104" Type="http://schemas.openxmlformats.org/officeDocument/2006/relationships/slide" Target="slides/slide88.xml"/><Relationship Id="rId120"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slide" Target="slides/slide55.xml"/><Relationship Id="rId92" Type="http://schemas.openxmlformats.org/officeDocument/2006/relationships/slide" Target="slides/slide76.xml"/><Relationship Id="rId2" Type="http://schemas.openxmlformats.org/officeDocument/2006/relationships/customXml" Target="../customXml/item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110" Type="http://schemas.openxmlformats.org/officeDocument/2006/relationships/slide" Target="slides/slide94.xml"/><Relationship Id="rId115" Type="http://schemas.openxmlformats.org/officeDocument/2006/relationships/slide" Target="slides/slide99.xml"/><Relationship Id="rId61" Type="http://schemas.openxmlformats.org/officeDocument/2006/relationships/slide" Target="slides/slide45.xml"/><Relationship Id="rId82" Type="http://schemas.openxmlformats.org/officeDocument/2006/relationships/slide" Target="slides/slide66.xml"/><Relationship Id="rId19" Type="http://schemas.openxmlformats.org/officeDocument/2006/relationships/slide" Target="slides/slide3.xml"/><Relationship Id="rId14" Type="http://schemas.openxmlformats.org/officeDocument/2006/relationships/slideMaster" Target="slideMasters/slideMaster11.xml"/><Relationship Id="rId30" Type="http://schemas.openxmlformats.org/officeDocument/2006/relationships/slide" Target="slides/slide14.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100" Type="http://schemas.openxmlformats.org/officeDocument/2006/relationships/slide" Target="slides/slide84.xml"/><Relationship Id="rId105" Type="http://schemas.openxmlformats.org/officeDocument/2006/relationships/slide" Target="slides/slide89.xml"/><Relationship Id="rId8" Type="http://schemas.openxmlformats.org/officeDocument/2006/relationships/slideMaster" Target="slideMasters/slideMaster5.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slide" Target="slides/slide77.xml"/><Relationship Id="rId98" Type="http://schemas.openxmlformats.org/officeDocument/2006/relationships/slide" Target="slides/slide82.xml"/><Relationship Id="rId121" Type="http://schemas.microsoft.com/office/2016/11/relationships/changesInfo" Target="changesInfos/changesInfo1.xml"/><Relationship Id="rId3" Type="http://schemas.openxmlformats.org/officeDocument/2006/relationships/customXml" Target="../customXml/item3.xml"/><Relationship Id="rId25" Type="http://schemas.openxmlformats.org/officeDocument/2006/relationships/slide" Target="slides/slide9.xml"/><Relationship Id="rId46" Type="http://schemas.openxmlformats.org/officeDocument/2006/relationships/slide" Target="slides/slide30.xml"/><Relationship Id="rId67" Type="http://schemas.openxmlformats.org/officeDocument/2006/relationships/slide" Target="slides/slide51.xml"/><Relationship Id="rId116" Type="http://schemas.openxmlformats.org/officeDocument/2006/relationships/notesMaster" Target="notesMasters/notesMaster1.xml"/><Relationship Id="rId20" Type="http://schemas.openxmlformats.org/officeDocument/2006/relationships/slide" Target="slides/slide4.xml"/><Relationship Id="rId41" Type="http://schemas.openxmlformats.org/officeDocument/2006/relationships/slide" Target="slides/slide25.xml"/><Relationship Id="rId62" Type="http://schemas.openxmlformats.org/officeDocument/2006/relationships/slide" Target="slides/slide46.xml"/><Relationship Id="rId83" Type="http://schemas.openxmlformats.org/officeDocument/2006/relationships/slide" Target="slides/slide67.xml"/><Relationship Id="rId88" Type="http://schemas.openxmlformats.org/officeDocument/2006/relationships/slide" Target="slides/slide72.xml"/><Relationship Id="rId111" Type="http://schemas.openxmlformats.org/officeDocument/2006/relationships/slide" Target="slides/slide95.xml"/><Relationship Id="rId15" Type="http://schemas.openxmlformats.org/officeDocument/2006/relationships/slideMaster" Target="slideMasters/slideMaster12.xml"/><Relationship Id="rId36" Type="http://schemas.openxmlformats.org/officeDocument/2006/relationships/slide" Target="slides/slide20.xml"/><Relationship Id="rId57" Type="http://schemas.openxmlformats.org/officeDocument/2006/relationships/slide" Target="slides/slide41.xml"/><Relationship Id="rId106" Type="http://schemas.openxmlformats.org/officeDocument/2006/relationships/slide" Target="slides/slide90.xml"/><Relationship Id="rId10" Type="http://schemas.openxmlformats.org/officeDocument/2006/relationships/slideMaster" Target="slideMasters/slideMaster7.xml"/><Relationship Id="rId31" Type="http://schemas.openxmlformats.org/officeDocument/2006/relationships/slide" Target="slides/slide15.xml"/><Relationship Id="rId52" Type="http://schemas.openxmlformats.org/officeDocument/2006/relationships/slide" Target="slides/slide36.xml"/><Relationship Id="rId73" Type="http://schemas.openxmlformats.org/officeDocument/2006/relationships/slide" Target="slides/slide57.xml"/><Relationship Id="rId78" Type="http://schemas.openxmlformats.org/officeDocument/2006/relationships/slide" Target="slides/slide62.xml"/><Relationship Id="rId94" Type="http://schemas.openxmlformats.org/officeDocument/2006/relationships/slide" Target="slides/slide78.xml"/><Relationship Id="rId99" Type="http://schemas.openxmlformats.org/officeDocument/2006/relationships/slide" Target="slides/slide83.xml"/><Relationship Id="rId101" Type="http://schemas.openxmlformats.org/officeDocument/2006/relationships/slide" Target="slides/slide85.xml"/><Relationship Id="rId1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iah Genest" userId="b03206a1-f00a-4068-8f66-60cb0962f745" providerId="ADAL" clId="{E6B7F71A-C458-4355-9EE2-1A302971804A}"/>
    <pc:docChg chg="undo custSel addSld delSld modSld addMainMaster delMainMaster">
      <pc:chgData name="Jeremiah Genest" userId="b03206a1-f00a-4068-8f66-60cb0962f745" providerId="ADAL" clId="{E6B7F71A-C458-4355-9EE2-1A302971804A}" dt="2024-04-08T23:08:59.204" v="22" actId="403"/>
      <pc:docMkLst>
        <pc:docMk/>
      </pc:docMkLst>
      <pc:sldChg chg="addSp modSp add del mod modClrScheme chgLayout">
        <pc:chgData name="Jeremiah Genest" userId="b03206a1-f00a-4068-8f66-60cb0962f745" providerId="ADAL" clId="{E6B7F71A-C458-4355-9EE2-1A302971804A}" dt="2024-04-08T23:08:59.204" v="22" actId="403"/>
        <pc:sldMkLst>
          <pc:docMk/>
          <pc:sldMk cId="690946197" sldId="2140756179"/>
        </pc:sldMkLst>
        <pc:spChg chg="add mod ord">
          <ac:chgData name="Jeremiah Genest" userId="b03206a1-f00a-4068-8f66-60cb0962f745" providerId="ADAL" clId="{E6B7F71A-C458-4355-9EE2-1A302971804A}" dt="2024-04-08T23:08:59.204" v="22" actId="403"/>
          <ac:spMkLst>
            <pc:docMk/>
            <pc:sldMk cId="690946197" sldId="2140756179"/>
            <ac:spMk id="2" creationId="{ECB8C41E-4116-63EC-10AE-AD97AFDBDBAB}"/>
          </ac:spMkLst>
        </pc:spChg>
      </pc:sldChg>
      <pc:sldMasterChg chg="add del addSldLayout delSldLayout">
        <pc:chgData name="Jeremiah Genest" userId="b03206a1-f00a-4068-8f66-60cb0962f745" providerId="ADAL" clId="{E6B7F71A-C458-4355-9EE2-1A302971804A}" dt="2024-04-08T23:08:23.791" v="8" actId="700"/>
        <pc:sldMasterMkLst>
          <pc:docMk/>
          <pc:sldMasterMk cId="84010421" sldId="2147483806"/>
        </pc:sldMasterMkLst>
        <pc:sldLayoutChg chg="add del">
          <pc:chgData name="Jeremiah Genest" userId="b03206a1-f00a-4068-8f66-60cb0962f745" providerId="ADAL" clId="{E6B7F71A-C458-4355-9EE2-1A302971804A}" dt="2024-04-08T23:08:23.791" v="8" actId="700"/>
          <pc:sldLayoutMkLst>
            <pc:docMk/>
            <pc:sldMasterMk cId="84010421" sldId="2147483806"/>
            <pc:sldLayoutMk cId="4107138450" sldId="2147483807"/>
          </pc:sldLayoutMkLst>
        </pc:sldLayoutChg>
        <pc:sldLayoutChg chg="add del">
          <pc:chgData name="Jeremiah Genest" userId="b03206a1-f00a-4068-8f66-60cb0962f745" providerId="ADAL" clId="{E6B7F71A-C458-4355-9EE2-1A302971804A}" dt="2024-04-08T23:08:23.791" v="8" actId="700"/>
          <pc:sldLayoutMkLst>
            <pc:docMk/>
            <pc:sldMasterMk cId="84010421" sldId="2147483806"/>
            <pc:sldLayoutMk cId="3661665134" sldId="2147483808"/>
          </pc:sldLayoutMkLst>
        </pc:sldLayoutChg>
        <pc:sldLayoutChg chg="add del">
          <pc:chgData name="Jeremiah Genest" userId="b03206a1-f00a-4068-8f66-60cb0962f745" providerId="ADAL" clId="{E6B7F71A-C458-4355-9EE2-1A302971804A}" dt="2024-04-08T23:08:23.791" v="8" actId="700"/>
          <pc:sldLayoutMkLst>
            <pc:docMk/>
            <pc:sldMasterMk cId="84010421" sldId="2147483806"/>
            <pc:sldLayoutMk cId="2197693123" sldId="2147483809"/>
          </pc:sldLayoutMkLst>
        </pc:sldLayoutChg>
        <pc:sldLayoutChg chg="add del">
          <pc:chgData name="Jeremiah Genest" userId="b03206a1-f00a-4068-8f66-60cb0962f745" providerId="ADAL" clId="{E6B7F71A-C458-4355-9EE2-1A302971804A}" dt="2024-04-08T23:08:23.791" v="8" actId="700"/>
          <pc:sldLayoutMkLst>
            <pc:docMk/>
            <pc:sldMasterMk cId="84010421" sldId="2147483806"/>
            <pc:sldLayoutMk cId="2569293383" sldId="2147483810"/>
          </pc:sldLayoutMkLst>
        </pc:sldLayoutChg>
        <pc:sldLayoutChg chg="add del">
          <pc:chgData name="Jeremiah Genest" userId="b03206a1-f00a-4068-8f66-60cb0962f745" providerId="ADAL" clId="{E6B7F71A-C458-4355-9EE2-1A302971804A}" dt="2024-04-08T23:08:23.791" v="8" actId="700"/>
          <pc:sldLayoutMkLst>
            <pc:docMk/>
            <pc:sldMasterMk cId="84010421" sldId="2147483806"/>
            <pc:sldLayoutMk cId="2580227315" sldId="2147483811"/>
          </pc:sldLayoutMkLst>
        </pc:sldLayoutChg>
        <pc:sldLayoutChg chg="add del">
          <pc:chgData name="Jeremiah Genest" userId="b03206a1-f00a-4068-8f66-60cb0962f745" providerId="ADAL" clId="{E6B7F71A-C458-4355-9EE2-1A302971804A}" dt="2024-04-08T23:08:23.791" v="8" actId="700"/>
          <pc:sldLayoutMkLst>
            <pc:docMk/>
            <pc:sldMasterMk cId="84010421" sldId="2147483806"/>
            <pc:sldLayoutMk cId="3971256822" sldId="2147483812"/>
          </pc:sldLayoutMkLst>
        </pc:sldLayoutChg>
        <pc:sldLayoutChg chg="add del">
          <pc:chgData name="Jeremiah Genest" userId="b03206a1-f00a-4068-8f66-60cb0962f745" providerId="ADAL" clId="{E6B7F71A-C458-4355-9EE2-1A302971804A}" dt="2024-04-08T23:08:23.791" v="8" actId="700"/>
          <pc:sldLayoutMkLst>
            <pc:docMk/>
            <pc:sldMasterMk cId="84010421" sldId="2147483806"/>
            <pc:sldLayoutMk cId="993972141" sldId="2147483813"/>
          </pc:sldLayoutMkLst>
        </pc:sldLayoutChg>
        <pc:sldLayoutChg chg="add del">
          <pc:chgData name="Jeremiah Genest" userId="b03206a1-f00a-4068-8f66-60cb0962f745" providerId="ADAL" clId="{E6B7F71A-C458-4355-9EE2-1A302971804A}" dt="2024-04-08T23:08:23.791" v="8" actId="700"/>
          <pc:sldLayoutMkLst>
            <pc:docMk/>
            <pc:sldMasterMk cId="84010421" sldId="2147483806"/>
            <pc:sldLayoutMk cId="990595808" sldId="2147483814"/>
          </pc:sldLayoutMkLst>
        </pc:sldLayoutChg>
        <pc:sldLayoutChg chg="add del">
          <pc:chgData name="Jeremiah Genest" userId="b03206a1-f00a-4068-8f66-60cb0962f745" providerId="ADAL" clId="{E6B7F71A-C458-4355-9EE2-1A302971804A}" dt="2024-04-08T23:08:23.791" v="8" actId="700"/>
          <pc:sldLayoutMkLst>
            <pc:docMk/>
            <pc:sldMasterMk cId="84010421" sldId="2147483806"/>
            <pc:sldLayoutMk cId="1293231058" sldId="2147483815"/>
          </pc:sldLayoutMkLst>
        </pc:sldLayoutChg>
        <pc:sldLayoutChg chg="add del">
          <pc:chgData name="Jeremiah Genest" userId="b03206a1-f00a-4068-8f66-60cb0962f745" providerId="ADAL" clId="{E6B7F71A-C458-4355-9EE2-1A302971804A}" dt="2024-04-08T23:08:23.791" v="8" actId="700"/>
          <pc:sldLayoutMkLst>
            <pc:docMk/>
            <pc:sldMasterMk cId="84010421" sldId="2147483806"/>
            <pc:sldLayoutMk cId="472076987" sldId="2147483816"/>
          </pc:sldLayoutMkLst>
        </pc:sldLayoutChg>
        <pc:sldLayoutChg chg="add del">
          <pc:chgData name="Jeremiah Genest" userId="b03206a1-f00a-4068-8f66-60cb0962f745" providerId="ADAL" clId="{E6B7F71A-C458-4355-9EE2-1A302971804A}" dt="2024-04-08T23:08:23.791" v="8" actId="700"/>
          <pc:sldLayoutMkLst>
            <pc:docMk/>
            <pc:sldMasterMk cId="84010421" sldId="2147483806"/>
            <pc:sldLayoutMk cId="1003093204" sldId="2147483817"/>
          </pc:sldLayoutMkLst>
        </pc:sldLayoutChg>
        <pc:sldLayoutChg chg="add del">
          <pc:chgData name="Jeremiah Genest" userId="b03206a1-f00a-4068-8f66-60cb0962f745" providerId="ADAL" clId="{E6B7F71A-C458-4355-9EE2-1A302971804A}" dt="2024-04-08T23:08:23.791" v="8" actId="700"/>
          <pc:sldLayoutMkLst>
            <pc:docMk/>
            <pc:sldMasterMk cId="84010421" sldId="2147483806"/>
            <pc:sldLayoutMk cId="1563372388" sldId="2147483818"/>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6350"/>
          </c:spPr>
          <c:dPt>
            <c:idx val="0"/>
            <c:bubble3D val="0"/>
            <c:spPr>
              <a:solidFill>
                <a:srgbClr val="00B3CA"/>
              </a:solidFill>
              <a:ln w="6350">
                <a:solidFill>
                  <a:schemeClr val="lt1"/>
                </a:solidFill>
              </a:ln>
              <a:effectLst/>
            </c:spPr>
            <c:extLst>
              <c:ext xmlns:c16="http://schemas.microsoft.com/office/drawing/2014/chart" uri="{C3380CC4-5D6E-409C-BE32-E72D297353CC}">
                <c16:uniqueId val="{00000001-C604-48E2-9841-1236DCDACEB5}"/>
              </c:ext>
            </c:extLst>
          </c:dPt>
          <c:dPt>
            <c:idx val="1"/>
            <c:bubble3D val="0"/>
            <c:spPr>
              <a:solidFill>
                <a:srgbClr val="529695"/>
              </a:solidFill>
              <a:ln w="6350">
                <a:solidFill>
                  <a:schemeClr val="lt1"/>
                </a:solidFill>
              </a:ln>
              <a:effectLst/>
            </c:spPr>
            <c:extLst>
              <c:ext xmlns:c16="http://schemas.microsoft.com/office/drawing/2014/chart" uri="{C3380CC4-5D6E-409C-BE32-E72D297353CC}">
                <c16:uniqueId val="{00000003-C604-48E2-9841-1236DCDACEB5}"/>
              </c:ext>
            </c:extLst>
          </c:dPt>
          <c:dPt>
            <c:idx val="2"/>
            <c:bubble3D val="0"/>
            <c:spPr>
              <a:solidFill>
                <a:srgbClr val="00B3CA"/>
              </a:solidFill>
              <a:ln w="6350">
                <a:solidFill>
                  <a:schemeClr val="lt1"/>
                </a:solidFill>
              </a:ln>
              <a:effectLst/>
            </c:spPr>
            <c:extLst>
              <c:ext xmlns:c16="http://schemas.microsoft.com/office/drawing/2014/chart" uri="{C3380CC4-5D6E-409C-BE32-E72D297353CC}">
                <c16:uniqueId val="{00000005-C604-48E2-9841-1236DCDACEB5}"/>
              </c:ext>
            </c:extLst>
          </c:dPt>
          <c:dPt>
            <c:idx val="3"/>
            <c:bubble3D val="0"/>
            <c:spPr>
              <a:solidFill>
                <a:srgbClr val="529695"/>
              </a:solidFill>
              <a:ln w="6350">
                <a:solidFill>
                  <a:schemeClr val="lt1"/>
                </a:solidFill>
              </a:ln>
              <a:effectLst/>
            </c:spPr>
            <c:extLst>
              <c:ext xmlns:c16="http://schemas.microsoft.com/office/drawing/2014/chart" uri="{C3380CC4-5D6E-409C-BE32-E72D297353CC}">
                <c16:uniqueId val="{00000007-C604-48E2-9841-1236DCDACEB5}"/>
              </c:ext>
            </c:extLst>
          </c:dPt>
          <c:dPt>
            <c:idx val="4"/>
            <c:bubble3D val="0"/>
            <c:spPr>
              <a:solidFill>
                <a:srgbClr val="00B3CA"/>
              </a:solidFill>
              <a:ln w="6350">
                <a:solidFill>
                  <a:schemeClr val="lt1"/>
                </a:solidFill>
              </a:ln>
              <a:effectLst/>
            </c:spPr>
            <c:extLst>
              <c:ext xmlns:c16="http://schemas.microsoft.com/office/drawing/2014/chart" uri="{C3380CC4-5D6E-409C-BE32-E72D297353CC}">
                <c16:uniqueId val="{00000009-C604-48E2-9841-1236DCDACEB5}"/>
              </c:ext>
            </c:extLst>
          </c:dPt>
          <c:dPt>
            <c:idx val="5"/>
            <c:bubble3D val="0"/>
            <c:spPr>
              <a:solidFill>
                <a:srgbClr val="529695"/>
              </a:solidFill>
              <a:ln w="6350">
                <a:solidFill>
                  <a:schemeClr val="lt1"/>
                </a:solidFill>
              </a:ln>
              <a:effectLst/>
            </c:spPr>
            <c:extLst>
              <c:ext xmlns:c16="http://schemas.microsoft.com/office/drawing/2014/chart" uri="{C3380CC4-5D6E-409C-BE32-E72D297353CC}">
                <c16:uniqueId val="{0000000B-C604-48E2-9841-1236DCDACEB5}"/>
              </c:ext>
            </c:extLst>
          </c:dPt>
          <c:dPt>
            <c:idx val="6"/>
            <c:bubble3D val="0"/>
            <c:spPr>
              <a:solidFill>
                <a:srgbClr val="00B3CA"/>
              </a:solidFill>
              <a:ln w="6350">
                <a:solidFill>
                  <a:schemeClr val="lt1"/>
                </a:solidFill>
              </a:ln>
              <a:effectLst/>
            </c:spPr>
            <c:extLst>
              <c:ext xmlns:c16="http://schemas.microsoft.com/office/drawing/2014/chart" uri="{C3380CC4-5D6E-409C-BE32-E72D297353CC}">
                <c16:uniqueId val="{0000000D-C604-48E2-9841-1236DCDACEB5}"/>
              </c:ext>
            </c:extLst>
          </c:dPt>
          <c:dPt>
            <c:idx val="7"/>
            <c:bubble3D val="0"/>
            <c:spPr>
              <a:solidFill>
                <a:srgbClr val="529695"/>
              </a:solidFill>
              <a:ln w="6350">
                <a:solidFill>
                  <a:schemeClr val="lt1"/>
                </a:solidFill>
              </a:ln>
              <a:effectLst/>
            </c:spPr>
            <c:extLst>
              <c:ext xmlns:c16="http://schemas.microsoft.com/office/drawing/2014/chart" uri="{C3380CC4-5D6E-409C-BE32-E72D297353CC}">
                <c16:uniqueId val="{0000000F-C604-48E2-9841-1236DCDACEB5}"/>
              </c:ext>
            </c:extLst>
          </c:dPt>
          <c:cat>
            <c:strRef>
              <c:f>Sheet1!$A$2:$A$9</c:f>
              <c:strCache>
                <c:ptCount val="4"/>
                <c:pt idx="0">
                  <c:v>1st Qtr</c:v>
                </c:pt>
                <c:pt idx="1">
                  <c:v>2nd Qtr</c:v>
                </c:pt>
                <c:pt idx="2">
                  <c:v>3rd Qtr</c:v>
                </c:pt>
                <c:pt idx="3">
                  <c:v>4th Qtr</c:v>
                </c:pt>
              </c:strCache>
            </c:strRef>
          </c:cat>
          <c:val>
            <c:numRef>
              <c:f>Sheet1!$B$2:$B$9</c:f>
              <c:numCache>
                <c:formatCode>0%</c:formatCode>
                <c:ptCount val="8"/>
                <c:pt idx="0">
                  <c:v>0.12</c:v>
                </c:pt>
                <c:pt idx="1">
                  <c:v>0.13</c:v>
                </c:pt>
                <c:pt idx="2">
                  <c:v>0.12</c:v>
                </c:pt>
                <c:pt idx="3">
                  <c:v>0.13</c:v>
                </c:pt>
                <c:pt idx="4">
                  <c:v>0.12</c:v>
                </c:pt>
                <c:pt idx="5">
                  <c:v>0.13</c:v>
                </c:pt>
                <c:pt idx="6">
                  <c:v>0.12</c:v>
                </c:pt>
                <c:pt idx="7">
                  <c:v>0.13</c:v>
                </c:pt>
              </c:numCache>
            </c:numRef>
          </c:val>
          <c:extLst>
            <c:ext xmlns:c16="http://schemas.microsoft.com/office/drawing/2014/chart" uri="{C3380CC4-5D6E-409C-BE32-E72D297353CC}">
              <c16:uniqueId val="{00000010-C604-48E2-9841-1236DCDACEB5}"/>
            </c:ext>
          </c:extLst>
        </c:ser>
        <c:dLbls>
          <c:showLegendKey val="0"/>
          <c:showVal val="0"/>
          <c:showCatName val="0"/>
          <c:showSerName val="0"/>
          <c:showPercent val="0"/>
          <c:showBubbleSize val="0"/>
          <c:showLeaderLines val="1"/>
        </c:dLbls>
        <c:firstSliceAng val="47"/>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0.5151</cdr:x>
      <cdr:y>0.07444</cdr:y>
    </cdr:from>
    <cdr:to>
      <cdr:x>0.6913</cdr:x>
      <cdr:y>0.25608</cdr:y>
    </cdr:to>
    <cdr:sp macro="" textlink="">
      <cdr:nvSpPr>
        <cdr:cNvPr id="2" name="TextBox 1">
          <a:extLst xmlns:a="http://schemas.openxmlformats.org/drawingml/2006/main">
            <a:ext uri="{FF2B5EF4-FFF2-40B4-BE49-F238E27FC236}">
              <a16:creationId xmlns:a16="http://schemas.microsoft.com/office/drawing/2014/main" id="{7870945F-532C-4DFF-84CB-5CB6F0055DAE}"/>
            </a:ext>
          </a:extLst>
        </cdr:cNvPr>
        <cdr:cNvSpPr txBox="1"/>
      </cdr:nvSpPr>
      <cdr:spPr>
        <a:xfrm xmlns:a="http://schemas.openxmlformats.org/drawingml/2006/main" rot="1518893">
          <a:off x="3790129" y="382879"/>
          <a:ext cx="1296548" cy="9342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dirty="0">
              <a:solidFill>
                <a:schemeClr val="bg1"/>
              </a:solidFill>
            </a:rPr>
            <a:t>Consider Problems as Treasures</a:t>
          </a:r>
        </a:p>
      </cdr:txBody>
    </cdr:sp>
  </cdr:relSizeAnchor>
  <cdr:relSizeAnchor xmlns:cdr="http://schemas.openxmlformats.org/drawingml/2006/chartDrawing">
    <cdr:from>
      <cdr:x>0.6688</cdr:x>
      <cdr:y>0.23764</cdr:y>
    </cdr:from>
    <cdr:to>
      <cdr:x>0.79577</cdr:x>
      <cdr:y>0.48972</cdr:y>
    </cdr:to>
    <cdr:sp macro="" textlink="">
      <cdr:nvSpPr>
        <cdr:cNvPr id="3" name="TextBox 1">
          <a:extLst xmlns:a="http://schemas.openxmlformats.org/drawingml/2006/main">
            <a:ext uri="{FF2B5EF4-FFF2-40B4-BE49-F238E27FC236}">
              <a16:creationId xmlns:a16="http://schemas.microsoft.com/office/drawing/2014/main" id="{4128F1A9-7697-424C-BDA1-1A31C24F0EA9}"/>
            </a:ext>
          </a:extLst>
        </cdr:cNvPr>
        <cdr:cNvSpPr txBox="1"/>
      </cdr:nvSpPr>
      <cdr:spPr>
        <a:xfrm xmlns:a="http://schemas.openxmlformats.org/drawingml/2006/main" rot="3746470">
          <a:off x="4739954" y="1403446"/>
          <a:ext cx="1296548" cy="93426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dirty="0">
              <a:solidFill>
                <a:schemeClr val="bg1"/>
              </a:solidFill>
            </a:rPr>
            <a:t>Encourage Transparency on Causes</a:t>
          </a:r>
        </a:p>
      </cdr:txBody>
    </cdr:sp>
  </cdr:relSizeAnchor>
  <cdr:relSizeAnchor xmlns:cdr="http://schemas.openxmlformats.org/drawingml/2006/chartDrawing">
    <cdr:from>
      <cdr:x>0.66676</cdr:x>
      <cdr:y>0.50992</cdr:y>
    </cdr:from>
    <cdr:to>
      <cdr:x>0.80132</cdr:x>
      <cdr:y>0.73489</cdr:y>
    </cdr:to>
    <cdr:sp macro="" textlink="">
      <cdr:nvSpPr>
        <cdr:cNvPr id="4" name="TextBox 3">
          <a:extLst xmlns:a="http://schemas.openxmlformats.org/drawingml/2006/main">
            <a:ext uri="{FF2B5EF4-FFF2-40B4-BE49-F238E27FC236}">
              <a16:creationId xmlns:a16="http://schemas.microsoft.com/office/drawing/2014/main" id="{B8A2FA26-337B-464C-B954-31709C8932F9}"/>
            </a:ext>
          </a:extLst>
        </cdr:cNvPr>
        <cdr:cNvSpPr txBox="1"/>
      </cdr:nvSpPr>
      <cdr:spPr>
        <a:xfrm xmlns:a="http://schemas.openxmlformats.org/drawingml/2006/main" rot="6853277">
          <a:off x="4822569" y="2706258"/>
          <a:ext cx="1157143" cy="99012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dirty="0">
              <a:solidFill>
                <a:schemeClr val="bg1"/>
              </a:solidFill>
            </a:rPr>
            <a:t>Involve Team Members</a:t>
          </a:r>
        </a:p>
      </cdr:txBody>
    </cdr:sp>
  </cdr:relSizeAnchor>
  <cdr:relSizeAnchor xmlns:cdr="http://schemas.openxmlformats.org/drawingml/2006/chartDrawing">
    <cdr:from>
      <cdr:x>0.50708</cdr:x>
      <cdr:y>0.7761</cdr:y>
    </cdr:from>
    <cdr:to>
      <cdr:x>0.67773</cdr:x>
      <cdr:y>0.92707</cdr:y>
    </cdr:to>
    <cdr:sp macro="" textlink="">
      <cdr:nvSpPr>
        <cdr:cNvPr id="5" name="TextBox 4">
          <a:extLst xmlns:a="http://schemas.openxmlformats.org/drawingml/2006/main">
            <a:ext uri="{FF2B5EF4-FFF2-40B4-BE49-F238E27FC236}">
              <a16:creationId xmlns:a16="http://schemas.microsoft.com/office/drawing/2014/main" id="{7DEDCCC3-6C55-40FC-8802-FF422FCAFE6F}"/>
            </a:ext>
          </a:extLst>
        </cdr:cNvPr>
        <cdr:cNvSpPr txBox="1"/>
      </cdr:nvSpPr>
      <cdr:spPr>
        <a:xfrm xmlns:a="http://schemas.openxmlformats.org/drawingml/2006/main" rot="9254909">
          <a:off x="3731153" y="3991832"/>
          <a:ext cx="1255654" cy="77654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dirty="0">
              <a:solidFill>
                <a:schemeClr val="bg1"/>
              </a:solidFill>
            </a:rPr>
            <a:t>Make Decisions</a:t>
          </a:r>
        </a:p>
      </cdr:txBody>
    </cdr:sp>
  </cdr:relSizeAnchor>
  <cdr:relSizeAnchor xmlns:cdr="http://schemas.openxmlformats.org/drawingml/2006/chartDrawing">
    <cdr:from>
      <cdr:x>0.30018</cdr:x>
      <cdr:y>0.75444</cdr:y>
    </cdr:from>
    <cdr:to>
      <cdr:x>0.48329</cdr:x>
      <cdr:y>0.92955</cdr:y>
    </cdr:to>
    <cdr:sp macro="" textlink="">
      <cdr:nvSpPr>
        <cdr:cNvPr id="6" name="TextBox 5">
          <a:extLst xmlns:a="http://schemas.openxmlformats.org/drawingml/2006/main">
            <a:ext uri="{FF2B5EF4-FFF2-40B4-BE49-F238E27FC236}">
              <a16:creationId xmlns:a16="http://schemas.microsoft.com/office/drawing/2014/main" id="{92F8AF92-5743-4E26-84C8-910B69B3F577}"/>
            </a:ext>
          </a:extLst>
        </cdr:cNvPr>
        <cdr:cNvSpPr txBox="1"/>
      </cdr:nvSpPr>
      <cdr:spPr>
        <a:xfrm xmlns:a="http://schemas.openxmlformats.org/drawingml/2006/main" rot="12684457">
          <a:off x="2208774" y="3880457"/>
          <a:ext cx="1347295" cy="9006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dirty="0">
              <a:solidFill>
                <a:schemeClr val="bg1"/>
              </a:solidFill>
            </a:rPr>
            <a:t>Focus on small, quick improvements</a:t>
          </a:r>
        </a:p>
      </cdr:txBody>
    </cdr:sp>
  </cdr:relSizeAnchor>
  <cdr:relSizeAnchor xmlns:cdr="http://schemas.openxmlformats.org/drawingml/2006/chartDrawing">
    <cdr:from>
      <cdr:x>0.20629</cdr:x>
      <cdr:y>0.51389</cdr:y>
    </cdr:from>
    <cdr:to>
      <cdr:x>0.32992</cdr:x>
      <cdr:y>0.72397</cdr:y>
    </cdr:to>
    <cdr:sp macro="" textlink="">
      <cdr:nvSpPr>
        <cdr:cNvPr id="7" name="TextBox 6">
          <a:extLst xmlns:a="http://schemas.openxmlformats.org/drawingml/2006/main">
            <a:ext uri="{FF2B5EF4-FFF2-40B4-BE49-F238E27FC236}">
              <a16:creationId xmlns:a16="http://schemas.microsoft.com/office/drawing/2014/main" id="{F5AF97B9-34C6-4A7F-8809-15E0902071DC}"/>
            </a:ext>
          </a:extLst>
        </cdr:cNvPr>
        <cdr:cNvSpPr txBox="1"/>
      </cdr:nvSpPr>
      <cdr:spPr>
        <a:xfrm xmlns:a="http://schemas.openxmlformats.org/drawingml/2006/main" rot="14658755">
          <a:off x="1432484" y="2728560"/>
          <a:ext cx="1080540" cy="9097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dirty="0">
              <a:solidFill>
                <a:schemeClr val="bg1"/>
              </a:solidFill>
            </a:rPr>
            <a:t>Anticipate priorities</a:t>
          </a:r>
        </a:p>
      </cdr:txBody>
    </cdr:sp>
  </cdr:relSizeAnchor>
  <cdr:relSizeAnchor xmlns:cdr="http://schemas.openxmlformats.org/drawingml/2006/chartDrawing">
    <cdr:from>
      <cdr:x>0.20281</cdr:x>
      <cdr:y>0.22922</cdr:y>
    </cdr:from>
    <cdr:to>
      <cdr:x>0.31615</cdr:x>
      <cdr:y>0.43328</cdr:y>
    </cdr:to>
    <cdr:sp macro="" textlink="">
      <cdr:nvSpPr>
        <cdr:cNvPr id="8" name="TextBox 7">
          <a:extLst xmlns:a="http://schemas.openxmlformats.org/drawingml/2006/main">
            <a:ext uri="{FF2B5EF4-FFF2-40B4-BE49-F238E27FC236}">
              <a16:creationId xmlns:a16="http://schemas.microsoft.com/office/drawing/2014/main" id="{4D2E87FA-D7E2-4F7D-8987-C44A2BF48570}"/>
            </a:ext>
          </a:extLst>
        </cdr:cNvPr>
        <cdr:cNvSpPr txBox="1"/>
      </cdr:nvSpPr>
      <cdr:spPr>
        <a:xfrm xmlns:a="http://schemas.openxmlformats.org/drawingml/2006/main" rot="17771559">
          <a:off x="1384476" y="1286779"/>
          <a:ext cx="1049561" cy="83396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dirty="0">
              <a:solidFill>
                <a:schemeClr val="bg1"/>
              </a:solidFill>
            </a:rPr>
            <a:t>Coach Team Members</a:t>
          </a:r>
        </a:p>
      </cdr:txBody>
    </cdr:sp>
  </cdr:relSizeAnchor>
  <cdr:relSizeAnchor xmlns:cdr="http://schemas.openxmlformats.org/drawingml/2006/chartDrawing">
    <cdr:from>
      <cdr:x>0.31344</cdr:x>
      <cdr:y>0.0974</cdr:y>
    </cdr:from>
    <cdr:to>
      <cdr:x>0.4874</cdr:x>
      <cdr:y>0.23702</cdr:y>
    </cdr:to>
    <cdr:sp macro="" textlink="">
      <cdr:nvSpPr>
        <cdr:cNvPr id="9" name="TextBox 8">
          <a:extLst xmlns:a="http://schemas.openxmlformats.org/drawingml/2006/main">
            <a:ext uri="{FF2B5EF4-FFF2-40B4-BE49-F238E27FC236}">
              <a16:creationId xmlns:a16="http://schemas.microsoft.com/office/drawing/2014/main" id="{3996A26B-5126-4655-863E-4B0EAEDFA990}"/>
            </a:ext>
          </a:extLst>
        </cdr:cNvPr>
        <cdr:cNvSpPr txBox="1"/>
      </cdr:nvSpPr>
      <cdr:spPr>
        <a:xfrm xmlns:a="http://schemas.openxmlformats.org/drawingml/2006/main" rot="19970013">
          <a:off x="2306307" y="500977"/>
          <a:ext cx="1280067" cy="71811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dirty="0">
              <a:solidFill>
                <a:schemeClr val="bg1"/>
              </a:solidFill>
            </a:rPr>
            <a:t>See at the frontline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9C69F4-29AD-4113-9581-928919D8BFAB}" type="datetimeFigureOut">
              <a:rPr lang="en-IN" smtClean="0"/>
              <a:t>08-04-2024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32D592-64D6-4A24-83F4-D0914EB2BA20}" type="slidenum">
              <a:rPr lang="en-IN" smtClean="0"/>
              <a:t>‹#›</a:t>
            </a:fld>
            <a:endParaRPr lang="en-IN"/>
          </a:p>
        </p:txBody>
      </p:sp>
    </p:spTree>
    <p:extLst>
      <p:ext uri="{BB962C8B-B14F-4D97-AF65-F5344CB8AC3E}">
        <p14:creationId xmlns:p14="http://schemas.microsoft.com/office/powerpoint/2010/main" val="356816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investigationsquality.com/2021/03/05/combating-silo-thinking-is-part-of-the-job/" TargetMode="External"/><Relationship Id="rId13" Type="http://schemas.openxmlformats.org/officeDocument/2006/relationships/hyperlink" Target="https://investigationsquality.com/2022/07/27/call-a-band-aid-a-band-aid-corrections-and-problem-solving/" TargetMode="External"/><Relationship Id="rId3" Type="http://schemas.openxmlformats.org/officeDocument/2006/relationships/hyperlink" Target="https://investigationsquality.com/2021/11/27/risk-management-is-our-ability-to-anticipate/" TargetMode="External"/><Relationship Id="rId7" Type="http://schemas.openxmlformats.org/officeDocument/2006/relationships/hyperlink" Target="https://investigationsquality.com/2022/02/18/change-management-is-bigger-than-change-control-so-think-beyond-individual-changes/" TargetMode="External"/><Relationship Id="rId12" Type="http://schemas.openxmlformats.org/officeDocument/2006/relationships/hyperlink" Target="https://investigationsquality.com/2022/01/23/escalation-of-critical-events/" TargetMode="External"/><Relationship Id="rId17" Type="http://schemas.openxmlformats.org/officeDocument/2006/relationships/hyperlink" Target="https://investigationsquality.com/2021/02/16/building-a-learning-culture/" TargetMode="External"/><Relationship Id="rId2" Type="http://schemas.openxmlformats.org/officeDocument/2006/relationships/slide" Target="../slides/slide41.xml"/><Relationship Id="rId16" Type="http://schemas.openxmlformats.org/officeDocument/2006/relationships/hyperlink" Target="https://investigationsquality.com/2021/03/23/changes-stems-from-learning-from-mistakes/" TargetMode="External"/><Relationship Id="rId1" Type="http://schemas.openxmlformats.org/officeDocument/2006/relationships/notesMaster" Target="../notesMasters/notesMaster1.xml"/><Relationship Id="rId6" Type="http://schemas.openxmlformats.org/officeDocument/2006/relationships/hyperlink" Target="https://investigationsquality.com/2018/10/24/effective-organizations-think-different/" TargetMode="External"/><Relationship Id="rId11" Type="http://schemas.openxmlformats.org/officeDocument/2006/relationships/hyperlink" Target="http://management/" TargetMode="External"/><Relationship Id="rId5" Type="http://schemas.openxmlformats.org/officeDocument/2006/relationships/hyperlink" Target="https://investigationsquality.com/2021/03/05/sensemaking-foresight-and-risk-management/" TargetMode="External"/><Relationship Id="rId15" Type="http://schemas.openxmlformats.org/officeDocument/2006/relationships/hyperlink" Target="https://investigationsquality.com/2021/02/27/what-to-do-when-you-realize-youve-made-a-mistake/" TargetMode="External"/><Relationship Id="rId10" Type="http://schemas.openxmlformats.org/officeDocument/2006/relationships/hyperlink" Target="https://investigationsquality.com/2022/05/04/metrics-plan/" TargetMode="External"/><Relationship Id="rId4" Type="http://schemas.openxmlformats.org/officeDocument/2006/relationships/hyperlink" Target="https://investigationsquality.com/2022/07/25/design-problem-solving-into-the-process/" TargetMode="External"/><Relationship Id="rId9" Type="http://schemas.openxmlformats.org/officeDocument/2006/relationships/hyperlink" Target="https://investigationsquality.com/2022/05/23/deming-unrealized/" TargetMode="External"/><Relationship Id="rId14" Type="http://schemas.openxmlformats.org/officeDocument/2006/relationships/hyperlink" Target="https://investigationsquality.com/2022/04/28/defining-values-with-speaking-out-as-an-example/"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investigationsquality.com/2019/03/16/empathy-and-feedback-as-part-of-quality-culture/" TargetMode="External"/><Relationship Id="rId13" Type="http://schemas.openxmlformats.org/officeDocument/2006/relationships/hyperlink" Target="https://investigationsquality.com/2021/03/19/levels-of-problems-in-culture/" TargetMode="External"/><Relationship Id="rId3" Type="http://schemas.openxmlformats.org/officeDocument/2006/relationships/hyperlink" Target="https://investigationsquality.com/2022/04/28/defining-values-with-speaking-out-as-an-example/" TargetMode="External"/><Relationship Id="rId7" Type="http://schemas.openxmlformats.org/officeDocument/2006/relationships/hyperlink" Target="https://investigationsquality.com/2021/02/13/be-the-leader-needed-for-a-problem-solving-culture/" TargetMode="External"/><Relationship Id="rId12" Type="http://schemas.openxmlformats.org/officeDocument/2006/relationships/hyperlink" Target="https://investigationsquality.com/2022/02/20/risk-hazard-and-harm/" TargetMode="External"/><Relationship Id="rId2" Type="http://schemas.openxmlformats.org/officeDocument/2006/relationships/slide" Target="../slides/slide66.xml"/><Relationship Id="rId1" Type="http://schemas.openxmlformats.org/officeDocument/2006/relationships/notesMaster" Target="../notesMasters/notesMaster1.xml"/><Relationship Id="rId6" Type="http://schemas.openxmlformats.org/officeDocument/2006/relationships/hyperlink" Target="https://investigationsquality.com/2021/02/15/the-walk-of-the-gemba/" TargetMode="External"/><Relationship Id="rId11" Type="http://schemas.openxmlformats.org/officeDocument/2006/relationships/hyperlink" Target="https://investigationsquality.com/2021/11/29/success-failure-space-or-why-we-can-sometimes-seem-pessimistic/" TargetMode="External"/><Relationship Id="rId5" Type="http://schemas.openxmlformats.org/officeDocument/2006/relationships/hyperlink" Target="https://investigationsquality.com/2019/03/15/what-does-a-quality-reviewer-do/" TargetMode="External"/><Relationship Id="rId10" Type="http://schemas.openxmlformats.org/officeDocument/2006/relationships/hyperlink" Target="https://investigationsquality.com/2018/09/09/knowledge-management-as-continuous-improvement/" TargetMode="External"/><Relationship Id="rId4" Type="http://schemas.openxmlformats.org/officeDocument/2006/relationships/hyperlink" Target="https://investigationsquality.com/2021/03/14/quality-culture-is-fundamental-to-actually-providing-quality/" TargetMode="External"/><Relationship Id="rId9" Type="http://schemas.openxmlformats.org/officeDocument/2006/relationships/hyperlink" Target="https://investigationsquality.com/2021/04/13/team-feedback/" TargetMode="External"/><Relationship Id="rId14" Type="http://schemas.openxmlformats.org/officeDocument/2006/relationships/hyperlink" Target="https://investigationsquality.com/2021/07/09/measuring-training-effectiveness-for-organizational-performance/"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leansixsigmadefinition.com/glossary/lean/" TargetMode="External"/><Relationship Id="rId2" Type="http://schemas.openxmlformats.org/officeDocument/2006/relationships/slide" Target="../slides/slide69.xml"/><Relationship Id="rId1" Type="http://schemas.openxmlformats.org/officeDocument/2006/relationships/notesMaster" Target="../notesMasters/notesMaster1.xml"/><Relationship Id="rId4" Type="http://schemas.openxmlformats.org/officeDocument/2006/relationships/hyperlink" Target="https://www.leansixsigmadefinition.com/glossary/gemba/"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investigationsquality.com/2018/10/20/lessons-in-lean-structured-problem-solving-rarely-given-the-attention-it-deserves/" TargetMode="External"/><Relationship Id="rId2" Type="http://schemas.openxmlformats.org/officeDocument/2006/relationships/slide" Target="../slides/slide70.xml"/><Relationship Id="rId1" Type="http://schemas.openxmlformats.org/officeDocument/2006/relationships/notesMaster" Target="../notesMasters/notesMaster1.xml"/><Relationship Id="rId4" Type="http://schemas.openxmlformats.org/officeDocument/2006/relationships/hyperlink" Target="https://investigationsquality.com/2018/09/29/forget-the-technology-quality-4-0-is-all-about-think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investigationsquality.com/2019/06/15/driving-towards-a-culture-of-excellence/" TargetMode="External"/><Relationship Id="rId2" Type="http://schemas.openxmlformats.org/officeDocument/2006/relationships/slide" Target="../slides/slide72.xml"/><Relationship Id="rId1" Type="http://schemas.openxmlformats.org/officeDocument/2006/relationships/notesMaster" Target="../notesMasters/notesMaster1.xml"/><Relationship Id="rId5" Type="http://schemas.openxmlformats.org/officeDocument/2006/relationships/hyperlink" Target="https://investigationsquality.com/2020/02/23/understanding-the-levers-of-change/" TargetMode="External"/><Relationship Id="rId4" Type="http://schemas.openxmlformats.org/officeDocument/2006/relationships/hyperlink" Target="https://investigationsquality.com/2019/12/14/teaching-quality-people-to-listen/"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https://unsplash.com/photos/vdXMSiX-n6M</a:t>
            </a:r>
          </a:p>
        </p:txBody>
      </p:sp>
      <p:sp>
        <p:nvSpPr>
          <p:cNvPr id="4" name="Slide Number Placeholder 3"/>
          <p:cNvSpPr>
            <a:spLocks noGrp="1"/>
          </p:cNvSpPr>
          <p:nvPr>
            <p:ph type="sldNum" sz="quarter" idx="5"/>
          </p:nvPr>
        </p:nvSpPr>
        <p:spPr/>
        <p:txBody>
          <a:bodyPr/>
          <a:lstStyle/>
          <a:p>
            <a:fld id="{6A32D592-64D6-4A24-83F4-D0914EB2BA20}" type="slidenum">
              <a:rPr lang="en-IN" smtClean="0"/>
              <a:t>3</a:t>
            </a:fld>
            <a:endParaRPr lang="en-IN"/>
          </a:p>
        </p:txBody>
      </p:sp>
    </p:spTree>
    <p:extLst>
      <p:ext uri="{BB962C8B-B14F-4D97-AF65-F5344CB8AC3E}">
        <p14:creationId xmlns:p14="http://schemas.microsoft.com/office/powerpoint/2010/main" val="88796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A32D592-64D6-4A24-83F4-D0914EB2BA20}" type="slidenum">
              <a:rPr lang="en-IN" smtClean="0"/>
              <a:t>4</a:t>
            </a:fld>
            <a:endParaRPr lang="en-IN"/>
          </a:p>
        </p:txBody>
      </p:sp>
    </p:spTree>
    <p:extLst>
      <p:ext uri="{BB962C8B-B14F-4D97-AF65-F5344CB8AC3E}">
        <p14:creationId xmlns:p14="http://schemas.microsoft.com/office/powerpoint/2010/main" val="36986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fontAlgn="base">
              <a:lnSpc>
                <a:spcPts val="1350"/>
              </a:lnSpc>
              <a:spcBef>
                <a:spcPts val="1350"/>
              </a:spcBef>
              <a:spcAft>
                <a:spcPts val="1200"/>
              </a:spcAft>
              <a:buFont typeface="+mj-lt"/>
              <a:buAutoNum type="arabicPeriod"/>
              <a:tabLst>
                <a:tab pos="342900" algn="l"/>
                <a:tab pos="444500" algn="l"/>
              </a:tabLst>
            </a:pPr>
            <a:r>
              <a:rPr lang="en-US" sz="1200" b="1" u="none" strike="noStrike" kern="0" spc="0" dirty="0">
                <a:ln>
                  <a:noFill/>
                </a:ln>
                <a:solidFill>
                  <a:srgbClr val="000000"/>
                </a:solidFill>
                <a:effectLst/>
                <a:uFill>
                  <a:solidFill>
                    <a:srgbClr val="000000"/>
                  </a:solidFill>
                </a:uFill>
                <a:latin typeface="Times New Roman" panose="02020603050405020304" pitchFamily="18" charset="0"/>
                <a:ea typeface="Cambria" panose="02040503050406030204" pitchFamily="18" charset="0"/>
                <a:cs typeface="Cambria" panose="02040503050406030204" pitchFamily="18" charset="0"/>
              </a:rPr>
              <a:t>ISO10018:2020 Quality management — Guidance for people engagement </a:t>
            </a:r>
            <a:r>
              <a:rPr lang="en-US" sz="1100" b="1" u="none" strike="noStrike" kern="0" spc="0" dirty="0">
                <a:ln>
                  <a:noFill/>
                </a:ln>
                <a:solidFill>
                  <a:srgbClr val="000000"/>
                </a:solidFill>
                <a:effectLst/>
                <a:uFill>
                  <a:solidFill>
                    <a:srgbClr val="000000"/>
                  </a:solidFill>
                </a:uFill>
                <a:latin typeface="Times New Roman" panose="02020603050405020304" pitchFamily="18" charset="0"/>
                <a:ea typeface="Cambria" panose="02040503050406030204" pitchFamily="18" charset="0"/>
                <a:cs typeface="Cambria" panose="02040503050406030204" pitchFamily="18" charset="0"/>
              </a:rPr>
              <a:t>[1] </a:t>
            </a:r>
            <a:endParaRPr lang="en-US" sz="1300" b="1" u="none" strike="noStrike" kern="0" spc="0" dirty="0">
              <a:ln>
                <a:noFill/>
              </a:ln>
              <a:solidFill>
                <a:srgbClr val="000000"/>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p>
            <a:pPr marL="0" marR="0">
              <a:spcBef>
                <a:spcPts val="0"/>
              </a:spcBef>
              <a:spcAft>
                <a:spcPts val="0"/>
              </a:spcAft>
            </a:pPr>
            <a:r>
              <a:rPr lang="en-US" sz="1100" dirty="0">
                <a:solidFill>
                  <a:srgbClr val="000000"/>
                </a:solidFill>
                <a:effectLst/>
                <a:latin typeface="Times New Roman" panose="02020603050405020304" pitchFamily="18" charset="0"/>
                <a:ea typeface="Times New Roman" panose="02020603050405020304" pitchFamily="18" charset="0"/>
              </a:rPr>
              <a:t>The </a:t>
            </a:r>
            <a:r>
              <a:rPr lang="en-US" sz="1100" i="1" dirty="0">
                <a:solidFill>
                  <a:srgbClr val="000000"/>
                </a:solidFill>
                <a:effectLst/>
                <a:latin typeface="Times New Roman" panose="02020603050405020304" pitchFamily="18" charset="0"/>
                <a:ea typeface="Times New Roman" panose="02020603050405020304" pitchFamily="18" charset="0"/>
              </a:rPr>
              <a:t>ISO10018:2020 Quality management — Guidance for people engagement</a:t>
            </a:r>
            <a:r>
              <a:rPr lang="en-US" sz="1100" dirty="0">
                <a:solidFill>
                  <a:srgbClr val="000000"/>
                </a:solidFill>
                <a:effectLst/>
                <a:latin typeface="Times New Roman" panose="02020603050405020304" pitchFamily="18" charset="0"/>
                <a:ea typeface="Times New Roman" panose="02020603050405020304" pitchFamily="18" charset="0"/>
              </a:rPr>
              <a:t> document gives guidelines for engaging people in an organization’s quality management system and guidance on enhancing their involvement and competence within it.</a:t>
            </a:r>
            <a:endParaRPr lang="en-US" sz="1200" dirty="0">
              <a:effectLst/>
              <a:latin typeface="Times New Roman" panose="02020603050405020304" pitchFamily="18" charset="0"/>
              <a:ea typeface="Arial Unicode MS"/>
            </a:endParaRPr>
          </a:p>
          <a:p>
            <a:pPr marL="0" marR="0">
              <a:spcBef>
                <a:spcPts val="0"/>
              </a:spcBef>
              <a:spcAft>
                <a:spcPts val="0"/>
              </a:spcAft>
            </a:pPr>
            <a:r>
              <a:rPr lang="en-US" sz="1100" dirty="0">
                <a:solidFill>
                  <a:srgbClr val="000000"/>
                </a:solidFill>
                <a:effectLst/>
                <a:latin typeface="Times New Roman" panose="02020603050405020304" pitchFamily="18" charset="0"/>
                <a:ea typeface="Times New Roman" panose="02020603050405020304" pitchFamily="18" charset="0"/>
              </a:rPr>
              <a:t>This document is applicable to any organization, regardless of its size, type or activity.</a:t>
            </a:r>
            <a:endParaRPr lang="en-US" sz="1200" dirty="0">
              <a:effectLst/>
              <a:latin typeface="Times New Roman" panose="02020603050405020304" pitchFamily="18" charset="0"/>
              <a:ea typeface="Arial Unicode MS"/>
            </a:endParaRPr>
          </a:p>
          <a:p>
            <a:pPr marL="0" marR="0">
              <a:spcBef>
                <a:spcPts val="0"/>
              </a:spcBef>
              <a:spcAft>
                <a:spcPts val="0"/>
              </a:spcAft>
            </a:pPr>
            <a:r>
              <a:rPr lang="en-US" sz="1100" dirty="0">
                <a:effectLst/>
                <a:latin typeface="Times New Roman" panose="02020603050405020304" pitchFamily="18" charset="0"/>
                <a:ea typeface="Arial Unicode MS"/>
              </a:rPr>
              <a:t>The standard describes the importance of establishing a quality culture and the need for leadership and management “to establish a unity of purpose and shared values.”   In general, this standard lays out concepts for quality culture and considerations for its implementation including potential actions steps. It also discusses how the concepts are linked to and supportive of other ISO quality management standards.    This document generally serves as a framework to identify any large gaps in an existing quality culture program as well as a reference to other quality related ISO standards and is a starting point for a high-level overview of quality culture concepts.</a:t>
            </a:r>
            <a:r>
              <a:rPr lang="en-US" sz="1100" dirty="0">
                <a:solidFill>
                  <a:srgbClr val="000000"/>
                </a:solidFill>
                <a:effectLst/>
                <a:latin typeface="Times New Roman" panose="02020603050405020304" pitchFamily="18" charset="0"/>
                <a:ea typeface="Arial Unicode MS"/>
              </a:rPr>
              <a:t> </a:t>
            </a:r>
            <a:r>
              <a:rPr lang="en-US" sz="800" dirty="0">
                <a:effectLst/>
                <a:latin typeface="Times New Roman" panose="02020603050405020304" pitchFamily="18" charset="0"/>
                <a:ea typeface="Arial Unicode MS"/>
              </a:rPr>
              <a:t> </a:t>
            </a:r>
            <a:endParaRPr lang="en-US" sz="1200" dirty="0">
              <a:effectLst/>
              <a:latin typeface="Times New Roman" panose="02020603050405020304" pitchFamily="18" charset="0"/>
              <a:ea typeface="Arial Unicode MS"/>
            </a:endParaRP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10</a:t>
            </a:fld>
            <a:endParaRPr lang="en-IN"/>
          </a:p>
        </p:txBody>
      </p:sp>
    </p:spTree>
    <p:extLst>
      <p:ext uri="{BB962C8B-B14F-4D97-AF65-F5344CB8AC3E}">
        <p14:creationId xmlns:p14="http://schemas.microsoft.com/office/powerpoint/2010/main" val="2300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fontAlgn="base">
              <a:lnSpc>
                <a:spcPts val="1350"/>
              </a:lnSpc>
              <a:spcBef>
                <a:spcPts val="1350"/>
              </a:spcBef>
              <a:spcAft>
                <a:spcPts val="1200"/>
              </a:spcAft>
              <a:buFont typeface="+mj-lt"/>
              <a:buAutoNum type="arabicPeriod"/>
              <a:tabLst>
                <a:tab pos="342900" algn="l"/>
                <a:tab pos="444500" algn="l"/>
              </a:tabLst>
            </a:pPr>
            <a:r>
              <a:rPr lang="en-US" sz="1200" b="1" u="none" strike="noStrike" kern="0" spc="0" dirty="0">
                <a:ln>
                  <a:noFill/>
                </a:ln>
                <a:solidFill>
                  <a:srgbClr val="000000"/>
                </a:solidFill>
                <a:effectLst/>
                <a:uFill>
                  <a:solidFill>
                    <a:srgbClr val="000000"/>
                  </a:solidFill>
                </a:uFill>
                <a:latin typeface="Times New Roman" panose="02020603050405020304" pitchFamily="18" charset="0"/>
                <a:ea typeface="Cambria" panose="02040503050406030204" pitchFamily="18" charset="0"/>
                <a:cs typeface="Cambria" panose="02040503050406030204" pitchFamily="18" charset="0"/>
              </a:rPr>
              <a:t>ICHQ10 Pharmaceutical Quality System</a:t>
            </a:r>
            <a:endParaRPr lang="en-US" sz="1300" b="1" u="none" strike="noStrike" kern="0" spc="0" dirty="0">
              <a:ln>
                <a:noFill/>
              </a:ln>
              <a:solidFill>
                <a:srgbClr val="000000"/>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p>
            <a:pPr marL="0" marR="0">
              <a:spcBef>
                <a:spcPts val="0"/>
              </a:spcBef>
              <a:spcAft>
                <a:spcPts val="1200"/>
              </a:spcAft>
            </a:pPr>
            <a:r>
              <a:rPr lang="en-US" sz="1100" dirty="0">
                <a:effectLst/>
                <a:latin typeface="Times New Roman" panose="02020603050405020304" pitchFamily="18" charset="0"/>
                <a:ea typeface="Times New Roman" panose="02020603050405020304" pitchFamily="18" charset="0"/>
              </a:rPr>
              <a:t>The International Conference on </a:t>
            </a:r>
            <a:r>
              <a:rPr lang="en-US" sz="1100" dirty="0" err="1">
                <a:effectLst/>
                <a:latin typeface="Times New Roman" panose="02020603050405020304" pitchFamily="18" charset="0"/>
                <a:ea typeface="Times New Roman" panose="02020603050405020304" pitchFamily="18" charset="0"/>
              </a:rPr>
              <a:t>Harmonisation’s</a:t>
            </a:r>
            <a:r>
              <a:rPr lang="en-US" sz="1100" dirty="0">
                <a:effectLst/>
                <a:latin typeface="Times New Roman" panose="02020603050405020304" pitchFamily="18" charset="0"/>
                <a:ea typeface="Arial Unicode MS"/>
              </a:rPr>
              <a:t> (ICH) quality guidelines Q8, Q9, Q10 and Q11 identify important key focus areas for a pharmaceutical quality system. [2,12-14].   </a:t>
            </a:r>
            <a:endParaRPr lang="en-US" sz="1200" dirty="0">
              <a:effectLst/>
              <a:latin typeface="Times New Roman" panose="02020603050405020304" pitchFamily="18" charset="0"/>
              <a:ea typeface="Arial Unicode MS"/>
            </a:endParaRPr>
          </a:p>
          <a:p>
            <a:pPr marL="0" marR="0">
              <a:spcBef>
                <a:spcPts val="0"/>
              </a:spcBef>
              <a:spcAft>
                <a:spcPts val="0"/>
              </a:spcAft>
            </a:pPr>
            <a:r>
              <a:rPr lang="en-US" sz="1100" dirty="0">
                <a:effectLst/>
                <a:latin typeface="Times New Roman" panose="02020603050405020304" pitchFamily="18" charset="0"/>
                <a:ea typeface="Times New Roman" panose="02020603050405020304" pitchFamily="18" charset="0"/>
              </a:rPr>
              <a:t>Of these, ICH Q10 is the most relevant for quality culture because it describes a comprehensive model for an effective pharmaceutical quality management system. It is based on International Organization for Standardization (ISO) quality concepts, including applicable good manufacturing practice (GMP) regulations, and also integrates with ICH Q8 Pharmaceutical Development and ICH Q9 Quality Risk Management.</a:t>
            </a:r>
            <a:endParaRPr lang="en-US" sz="1200" dirty="0">
              <a:effectLst/>
              <a:latin typeface="Times New Roman" panose="02020603050405020304" pitchFamily="18" charset="0"/>
              <a:ea typeface="Arial Unicode MS"/>
            </a:endParaRPr>
          </a:p>
          <a:p>
            <a:pPr marL="0" marR="0">
              <a:spcBef>
                <a:spcPts val="0"/>
              </a:spcBef>
              <a:spcAft>
                <a:spcPts val="1200"/>
              </a:spcAft>
            </a:pPr>
            <a:r>
              <a:rPr lang="en-US" sz="1100" dirty="0">
                <a:effectLst/>
                <a:latin typeface="Times New Roman" panose="02020603050405020304" pitchFamily="18" charset="0"/>
                <a:ea typeface="Arial Unicode MS"/>
              </a:rPr>
              <a:t>The ICH Q10 guidance provides the following parameters:  Management Responsibilities and Review; Knowledge Management, Corrective and Preventive Action, Change Management, Quality Risk Management, Process Performance and Product Quality Monitoring, and Cultural Excellence Enablers (Organizational, technical, and tools enablers).  </a:t>
            </a:r>
            <a:endParaRPr lang="en-US" sz="1200" dirty="0">
              <a:effectLst/>
              <a:latin typeface="Times New Roman" panose="02020603050405020304" pitchFamily="18" charset="0"/>
              <a:ea typeface="Arial Unicode MS"/>
            </a:endParaRPr>
          </a:p>
          <a:p>
            <a:pPr marL="0" marR="0">
              <a:spcBef>
                <a:spcPts val="0"/>
              </a:spcBef>
              <a:spcAft>
                <a:spcPts val="1200"/>
              </a:spcAft>
            </a:pPr>
            <a:r>
              <a:rPr lang="en-US" sz="1100" dirty="0">
                <a:effectLst/>
                <a:latin typeface="Times New Roman" panose="02020603050405020304" pitchFamily="18" charset="0"/>
                <a:ea typeface="Times New Roman" panose="02020603050405020304" pitchFamily="18" charset="0"/>
              </a:rPr>
              <a:t>ICH Q10 is a model for a pharmaceutical quality system that can be implemented throughout the different stages of a product lifecycle. Much of the content of ICH Q10 applicable to manufacturing sites is currently specified by regional GMP requirements. ICH Q10 is not intended to create any new expectations beyond current regulatory requirements. Consequently, the content of ICH Q10 that is additional to current regional GMP requirements is optional. ICH Q10 demonstrates industry and regulatory authorities’ support of an effective pharmaceutical quality system to enhance the quality and availability of medicines around the world in the interest of public health. Implementation of ICH Q10 throughout the product lifecycle should facilitate innovation and continual improvement and strengthen the link between pharmaceutical development and manufacturing activities.</a:t>
            </a:r>
            <a:endParaRPr lang="en-US" sz="1200" dirty="0">
              <a:effectLst/>
              <a:latin typeface="Times New Roman" panose="02020603050405020304" pitchFamily="18" charset="0"/>
              <a:ea typeface="Arial Unicode MS"/>
            </a:endParaRPr>
          </a:p>
          <a:p>
            <a:pPr marL="0" marR="0">
              <a:spcBef>
                <a:spcPts val="0"/>
              </a:spcBef>
              <a:spcAft>
                <a:spcPts val="0"/>
              </a:spcAft>
            </a:pPr>
            <a:r>
              <a:rPr lang="en-US" sz="1100" dirty="0">
                <a:effectLst/>
                <a:latin typeface="Times New Roman" panose="02020603050405020304" pitchFamily="18" charset="0"/>
                <a:ea typeface="Times New Roman" panose="02020603050405020304" pitchFamily="18" charset="0"/>
              </a:rPr>
              <a:t>This guideline applies to the systems supporting the development and manufacture of pharmaceutical drug substances and drug products, including biotechnology and biological products, throughout the product lifecycle. Although not implicitly explained in ICH Q10, it does align with the foundational elements/concepts in this standard that are critical for a successful quality culture (0</a:t>
            </a:r>
            <a:r>
              <a:rPr lang="en-US" sz="800" dirty="0">
                <a:effectLst/>
                <a:latin typeface="Times New Roman" panose="02020603050405020304" pitchFamily="18" charset="0"/>
                <a:ea typeface="Arial Unicode MS"/>
              </a:rPr>
              <a:t> </a:t>
            </a:r>
            <a:r>
              <a:rPr lang="en-US" sz="1100" dirty="0">
                <a:effectLst/>
                <a:latin typeface="Times New Roman" panose="02020603050405020304" pitchFamily="18" charset="0"/>
                <a:ea typeface="Times New Roman" panose="02020603050405020304" pitchFamily="18" charset="0"/>
              </a:rPr>
              <a:t>).</a:t>
            </a:r>
            <a:endParaRPr lang="en-US" sz="1200" dirty="0">
              <a:effectLst/>
              <a:latin typeface="Times New Roman" panose="02020603050405020304" pitchFamily="18" charset="0"/>
              <a:ea typeface="Arial Unicode MS"/>
            </a:endParaRPr>
          </a:p>
          <a:p>
            <a:pPr marL="0" marR="0">
              <a:spcBef>
                <a:spcPts val="0"/>
              </a:spcBef>
              <a:spcAft>
                <a:spcPts val="0"/>
              </a:spcAft>
            </a:pPr>
            <a:r>
              <a:rPr lang="en-US" sz="800" dirty="0">
                <a:effectLst/>
                <a:latin typeface="Times New Roman" panose="02020603050405020304" pitchFamily="18" charset="0"/>
                <a:ea typeface="Arial Unicode MS"/>
              </a:rPr>
              <a:t> </a:t>
            </a:r>
            <a:r>
              <a:rPr lang="en-US" sz="1000" dirty="0">
                <a:effectLst/>
                <a:latin typeface="Times New Roman" panose="02020603050405020304" pitchFamily="18" charset="0"/>
                <a:ea typeface="Arial Unicode MS"/>
              </a:rPr>
              <a:t>Paragraph </a:t>
            </a:r>
            <a:r>
              <a:rPr lang="en-US" sz="1000" dirty="0" err="1">
                <a:effectLst/>
                <a:latin typeface="Times New Roman" panose="02020603050405020304" pitchFamily="18" charset="0"/>
                <a:ea typeface="Arial Unicode MS"/>
              </a:rPr>
              <a:t>updated:'This</a:t>
            </a:r>
            <a:r>
              <a:rPr lang="en-US" sz="1000" dirty="0">
                <a:effectLst/>
                <a:latin typeface="Times New Roman" panose="02020603050405020304" pitchFamily="18" charset="0"/>
                <a:ea typeface="Arial Unicode MS"/>
              </a:rPr>
              <a:t> guideline applies to the systems supporting the development and manufacture of pharmaceutical drug substances and drug products, including biotechnology and biological products, throughout the product lifecycle. Although not implicitly explained in ICH Q10, it does align with the foundational elements/concepts in this standard that are critical for a successful quality culture (2).’</a:t>
            </a:r>
          </a:p>
          <a:p>
            <a:endParaRPr lang="en-US" dirty="0"/>
          </a:p>
          <a:p>
            <a:r>
              <a:rPr lang="en-US" b="0" i="0" dirty="0">
                <a:solidFill>
                  <a:srgbClr val="212121"/>
                </a:solidFill>
                <a:effectLst/>
                <a:latin typeface="Cambria" panose="02040503050406030204" pitchFamily="18" charset="0"/>
              </a:rPr>
              <a:t>ICH E6(R3) aims to foster a quality culture by proactively designing quality into clinical trials and drug development planning. This guideline recommends that quality by design should be implemented to identify the data and processes that are crucial in ensuring trial quality, the risks that have the potential to compromise the integrity of those factors, and the reliability of the trial results. In all sections, the guideline emphasizes need for ensuring quality. Key activities of the clinical trial – monitoring and data management are considered essential quality control activities. The use of novel technologies has raised the bar for quality and enhanced the responsibilities of the stakeholders.</a:t>
            </a:r>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11</a:t>
            </a:fld>
            <a:endParaRPr lang="en-IN"/>
          </a:p>
        </p:txBody>
      </p:sp>
    </p:spTree>
    <p:extLst>
      <p:ext uri="{BB962C8B-B14F-4D97-AF65-F5344CB8AC3E}">
        <p14:creationId xmlns:p14="http://schemas.microsoft.com/office/powerpoint/2010/main" val="881136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ts val="1200"/>
              </a:lnSpc>
              <a:spcBef>
                <a:spcPts val="0"/>
              </a:spcBef>
              <a:spcAft>
                <a:spcPts val="1200"/>
              </a:spcAft>
              <a:tabLst>
                <a:tab pos="255905" algn="l"/>
              </a:tabLst>
            </a:pP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The EFQM is a not-for-profit organization founded in Brussels in 1989 that partners with more than 50 thousand organizations across the globe to provide the skills to develop a culture of continuous improvement. The EFQM Model “is a globally recognized management framework that supports organizations in managing change and improving performance.” It is a model, essentially developed within the European environment and taking into account regulations in the EU market. The Model structure is based on the 3 key sections labeled Direction, Execution, and Results.</a:t>
            </a:r>
            <a:endParaRPr lang="en-US" sz="18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0" marR="0" algn="just">
              <a:lnSpc>
                <a:spcPts val="1200"/>
              </a:lnSpc>
              <a:spcBef>
                <a:spcPts val="0"/>
              </a:spcBef>
              <a:spcAft>
                <a:spcPts val="1200"/>
              </a:spcAft>
              <a:tabLst>
                <a:tab pos="255905" algn="l"/>
              </a:tabLst>
            </a:pP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The model has the purpose to help organizations to achieve success by measuring where they are on the path to create sustainable value. It helps understand the gaps and possible solutions available, empowerment to progress and significantly improve an organization’s performance.</a:t>
            </a:r>
            <a:endParaRPr lang="en-US" sz="18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0" marR="0" algn="just">
              <a:lnSpc>
                <a:spcPts val="1200"/>
              </a:lnSpc>
              <a:spcBef>
                <a:spcPts val="0"/>
              </a:spcBef>
              <a:spcAft>
                <a:spcPts val="1200"/>
              </a:spcAft>
              <a:tabLst>
                <a:tab pos="255905" algn="l"/>
              </a:tabLst>
            </a:pP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Each key section (Direction, Execution and Results) can be assessed with a scoring matrix chart. The assessment follows a RADAR (Results, Approaches, Deploy, Assess, Refine) logic. The maximum number for each sub-category,</a:t>
            </a:r>
            <a:r>
              <a:rPr lang="en-US" sz="1800" u="sng" dirty="0">
                <a:ln>
                  <a:noFill/>
                </a:ln>
                <a:solidFill>
                  <a:srgbClr val="000000"/>
                </a:solidFill>
                <a:effectLst/>
                <a:uFill>
                  <a:solidFill>
                    <a:srgbClr val="000000"/>
                  </a:solidFill>
                </a:uFill>
                <a:latin typeface="Times New Roman" panose="02020603050405020304" pitchFamily="18" charset="0"/>
                <a:ea typeface="Arial Unicode MS"/>
                <a:cs typeface="Arial Unicode MS"/>
              </a:rPr>
              <a:t> </a:t>
            </a: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which is divided across the seven criteria as shown in the image below, varies between 100 and 200, adding up to a maximum of 1000 points. Therefore, success is measured in a multi-dimensional and holistic approach. </a:t>
            </a:r>
            <a:endParaRPr lang="en-US" sz="18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12</a:t>
            </a:fld>
            <a:endParaRPr lang="en-IN"/>
          </a:p>
        </p:txBody>
      </p:sp>
    </p:spTree>
    <p:extLst>
      <p:ext uri="{BB962C8B-B14F-4D97-AF65-F5344CB8AC3E}">
        <p14:creationId xmlns:p14="http://schemas.microsoft.com/office/powerpoint/2010/main" val="490648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fontAlgn="base">
              <a:lnSpc>
                <a:spcPts val="1350"/>
              </a:lnSpc>
              <a:spcBef>
                <a:spcPts val="1350"/>
              </a:spcBef>
              <a:spcAft>
                <a:spcPts val="1200"/>
              </a:spcAft>
              <a:buFont typeface="+mj-lt"/>
              <a:buAutoNum type="arabicPeriod"/>
              <a:tabLst>
                <a:tab pos="342900" algn="l"/>
                <a:tab pos="444500" algn="l"/>
              </a:tabLst>
            </a:pPr>
            <a:r>
              <a:rPr lang="en-US" sz="1200" b="1" u="none" strike="noStrike" kern="0" spc="0" dirty="0">
                <a:ln>
                  <a:noFill/>
                </a:ln>
                <a:solidFill>
                  <a:srgbClr val="000000"/>
                </a:solidFill>
                <a:effectLst/>
                <a:uFill>
                  <a:solidFill>
                    <a:srgbClr val="000000"/>
                  </a:solidFill>
                </a:uFill>
                <a:latin typeface="Times New Roman" panose="02020603050405020304" pitchFamily="18" charset="0"/>
                <a:ea typeface="Cambria" panose="02040503050406030204" pitchFamily="18" charset="0"/>
                <a:cs typeface="Cambria" panose="02040503050406030204" pitchFamily="18" charset="0"/>
              </a:rPr>
              <a:t>Malcolm Baldrige Excellence Framework</a:t>
            </a:r>
            <a:r>
              <a:rPr lang="en-US" sz="1100" b="1" u="none" strike="noStrike" kern="0" spc="0" dirty="0">
                <a:ln>
                  <a:noFill/>
                </a:ln>
                <a:solidFill>
                  <a:srgbClr val="000000"/>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rPr>
              <a:t> [4] </a:t>
            </a:r>
            <a:endParaRPr lang="en-US" sz="1300" b="1" u="none" strike="noStrike" kern="0" spc="0" dirty="0">
              <a:ln>
                <a:noFill/>
              </a:ln>
              <a:solidFill>
                <a:srgbClr val="000000"/>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p>
            <a:pPr marL="0" marR="0">
              <a:spcBef>
                <a:spcPts val="0"/>
              </a:spcBef>
              <a:spcAft>
                <a:spcPts val="0"/>
              </a:spcAft>
            </a:pPr>
            <a:r>
              <a:rPr lang="en-US" sz="1100" dirty="0">
                <a:effectLst/>
                <a:latin typeface="Times New Roman" panose="02020603050405020304" pitchFamily="18" charset="0"/>
                <a:ea typeface="Arial Unicode MS"/>
              </a:rPr>
              <a:t>The Baldrige Performance Excellence Program is designed around a set of core values and concepts which are embedded in systematic processes leading to measurable performance results in the following categories: Leadership and Governance, Financial, Market and Strategy, Product and Process, Workforce, and Customer.    Although the concepts remain aligned, the evaluation criteria are customized for application in three sectors: Education, Healthcare and Industry. The Excellence Framework provides definitions and evaluation criteria for the following core concepts:  </a:t>
            </a:r>
            <a:endParaRPr lang="en-US" sz="1200" dirty="0">
              <a:effectLst/>
              <a:latin typeface="Times New Roman" panose="02020603050405020304" pitchFamily="18" charset="0"/>
              <a:ea typeface="Arial Unicode MS"/>
            </a:endParaRPr>
          </a:p>
          <a:p>
            <a:pPr marL="342900" marR="0" lvl="0" indent="-342900">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Systems Perspective</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Visionary Leadership</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Customer- (or Patient-, or Student-) Focused Excellence</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Valuing People</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Organizational Learning and Agility</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Focus on Success</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Managing for Innovation</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Management by Fact</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Societal Contributions</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Ethics and Transparency</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Delivering Value and Results </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0" marR="0" algn="l">
              <a:lnSpc>
                <a:spcPts val="1200"/>
              </a:lnSpc>
              <a:spcBef>
                <a:spcPts val="0"/>
              </a:spcBef>
              <a:spcAft>
                <a:spcPts val="0"/>
              </a:spcAft>
              <a:tabLst>
                <a:tab pos="255905" algn="l"/>
              </a:tabLst>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 </a:t>
            </a:r>
            <a:endParaRPr lang="en-US" sz="1100" dirty="0">
              <a:solidFill>
                <a:srgbClr val="000000"/>
              </a:solidFill>
              <a:effectLst/>
              <a:uFill>
                <a:solidFill>
                  <a:srgbClr val="000000"/>
                </a:solidFill>
              </a:uFill>
              <a:latin typeface="Cambria" panose="02040503050406030204" pitchFamily="18" charset="0"/>
              <a:ea typeface="Arial Unicode MS"/>
              <a:cs typeface="Arial Unicode MS"/>
            </a:endParaRPr>
          </a:p>
          <a:p>
            <a:pPr marL="0" marR="0" algn="l">
              <a:lnSpc>
                <a:spcPts val="1200"/>
              </a:lnSpc>
              <a:spcBef>
                <a:spcPts val="0"/>
              </a:spcBef>
              <a:spcAft>
                <a:spcPts val="0"/>
              </a:spcAft>
              <a:tabLst>
                <a:tab pos="255905" algn="l"/>
              </a:tabLst>
            </a:pPr>
            <a:r>
              <a:rPr lang="en-US" sz="1100" dirty="0">
                <a:solidFill>
                  <a:srgbClr val="000000"/>
                </a:solidFill>
                <a:effectLst/>
                <a:uFill>
                  <a:solidFill>
                    <a:srgbClr val="000000"/>
                  </a:solidFill>
                </a:uFill>
                <a:latin typeface="Times New Roman" panose="02020603050405020304" pitchFamily="18" charset="0"/>
                <a:ea typeface="Arial Unicode MS"/>
                <a:cs typeface="Arial Unicode MS"/>
              </a:rPr>
              <a:t>The below diagram from the Malcom Baldridge framework illustrates interdependency of the core concepts just discussed.</a:t>
            </a:r>
            <a:endParaRPr lang="en-US" sz="1100" dirty="0">
              <a:solidFill>
                <a:srgbClr val="000000"/>
              </a:solidFill>
              <a:effectLst/>
              <a:uFill>
                <a:solidFill>
                  <a:srgbClr val="000000"/>
                </a:solidFill>
              </a:uFill>
              <a:latin typeface="Cambria" panose="02040503050406030204" pitchFamily="18" charset="0"/>
              <a:ea typeface="Arial Unicode MS"/>
              <a:cs typeface="Arial Unicode MS"/>
            </a:endParaRP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13</a:t>
            </a:fld>
            <a:endParaRPr lang="en-IN"/>
          </a:p>
        </p:txBody>
      </p:sp>
    </p:spTree>
    <p:extLst>
      <p:ext uri="{BB962C8B-B14F-4D97-AF65-F5344CB8AC3E}">
        <p14:creationId xmlns:p14="http://schemas.microsoft.com/office/powerpoint/2010/main" val="1678451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fontAlgn="base">
              <a:lnSpc>
                <a:spcPts val="1350"/>
              </a:lnSpc>
              <a:spcBef>
                <a:spcPts val="1350"/>
              </a:spcBef>
              <a:spcAft>
                <a:spcPts val="1200"/>
              </a:spcAft>
              <a:buFont typeface="+mj-lt"/>
              <a:buAutoNum type="arabicPeriod"/>
              <a:tabLst>
                <a:tab pos="342900" algn="l"/>
                <a:tab pos="444500" algn="l"/>
              </a:tabLst>
            </a:pPr>
            <a:r>
              <a:rPr lang="en-US" sz="1200" b="1" u="none" strike="noStrike" kern="0" spc="0" dirty="0">
                <a:ln>
                  <a:noFill/>
                </a:ln>
                <a:solidFill>
                  <a:srgbClr val="000000"/>
                </a:solidFill>
                <a:effectLst/>
                <a:uFill>
                  <a:solidFill>
                    <a:srgbClr val="000000"/>
                  </a:solidFill>
                </a:uFill>
                <a:latin typeface="Times New Roman" panose="02020603050405020304" pitchFamily="18" charset="0"/>
                <a:ea typeface="Cambria" panose="02040503050406030204" pitchFamily="18" charset="0"/>
                <a:cs typeface="Cambria" panose="02040503050406030204" pitchFamily="18" charset="0"/>
              </a:rPr>
              <a:t>Shingo Model</a:t>
            </a:r>
            <a:endParaRPr lang="en-US" sz="1300" b="1" u="none" strike="noStrike" kern="0" spc="0" dirty="0">
              <a:ln>
                <a:noFill/>
              </a:ln>
              <a:solidFill>
                <a:srgbClr val="000000"/>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p>
            <a:pPr marL="0" marR="0">
              <a:spcBef>
                <a:spcPts val="0"/>
              </a:spcBef>
              <a:spcAft>
                <a:spcPts val="0"/>
              </a:spcAft>
            </a:pPr>
            <a:r>
              <a:rPr lang="en-US" sz="1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Dr. Shigeo Shingo was an early pioneer developing the concepts of LEAN, Total Quality Management, and Just in Time manufacturing working with Toyota in Japan.  His approach to quality centered on the belief that long-term success depends on a relentless quest to improve.   Sustainable results require a culture in which every person is engaged every day in making improvements to systems and tools and having that culture aligned to specific guiding principles.   The Shingo Model has been developed and refined based on research by the Shingo Institute established in his memory at the University of Utah in the United States.  The ten Shingo Guiding Principles are divided into three dimensions:  Culture Enablers which addresses the people of the organization; Continuous Improvement which focuses on ensuring the processes maximize value; and Enterprise Alignment which emphasizes a common focus on the systematic thinking and primary purpose of an organization to create value for the customer.  Within each of these dimensions the guiding principles are further elaborated, and the model describes enablers that can be used to ensure the culture is aligned and makes best use of the systems and tools to deliver the desired results.   </a:t>
            </a:r>
            <a:endParaRPr lang="en-US" sz="10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14</a:t>
            </a:fld>
            <a:endParaRPr lang="en-IN"/>
          </a:p>
        </p:txBody>
      </p:sp>
    </p:spTree>
    <p:extLst>
      <p:ext uri="{BB962C8B-B14F-4D97-AF65-F5344CB8AC3E}">
        <p14:creationId xmlns:p14="http://schemas.microsoft.com/office/powerpoint/2010/main" val="1357371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ts val="1200"/>
              </a:lnSpc>
              <a:spcBef>
                <a:spcPts val="0"/>
              </a:spcBef>
              <a:spcAft>
                <a:spcPts val="1200"/>
              </a:spcAft>
              <a:tabLst>
                <a:tab pos="255905" algn="l"/>
              </a:tabLst>
            </a:pP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Swedish Institute for Quality (SIQ) is an excellence model designed to address the 5</a:t>
            </a:r>
            <a:r>
              <a:rPr lang="en-US" sz="1800" baseline="30000" dirty="0">
                <a:ln>
                  <a:noFill/>
                </a:ln>
                <a:solidFill>
                  <a:srgbClr val="000000"/>
                </a:solidFill>
                <a:effectLst/>
                <a:uFill>
                  <a:solidFill>
                    <a:srgbClr val="000000"/>
                  </a:solidFill>
                </a:uFill>
                <a:latin typeface="Times New Roman" panose="02020603050405020304" pitchFamily="18" charset="0"/>
                <a:ea typeface="Arial Unicode MS"/>
                <a:cs typeface="Arial Unicode MS"/>
              </a:rPr>
              <a:t>th</a:t>
            </a: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 wave of Quality (Q5) which is described as focused on societal satisfaction and how global technological development has erased borders.  SIQ calls out “the inefficiency arising from uncommitted employees” as a key weakness in Q5.   To address this the model focuses on doing the “right things” in the “right way”.  The most recent update of the SIQ model includes a focus on sustainability principles to achieve societal satisfaction which is unique to the other models addressed by this standard.   As sustainability becomes a greater focus of many businesses, this model is well positioned to support its assessment.  </a:t>
            </a:r>
            <a:endParaRPr lang="en-US" sz="18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0" marR="0" algn="just">
              <a:lnSpc>
                <a:spcPts val="1200"/>
              </a:lnSpc>
              <a:spcBef>
                <a:spcPts val="0"/>
              </a:spcBef>
              <a:spcAft>
                <a:spcPts val="1200"/>
              </a:spcAft>
              <a:tabLst>
                <a:tab pos="255905" algn="l"/>
              </a:tabLst>
            </a:pP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The three pillars of the SIQ model are culture, structure, and systematics (a way of asking questions that leads to insights and motivations.)   Similar to PDA’s approach, the SIQ model is backed by research [17] and built around a focus on working methods and the idea that in order to improve results we have to change the way we work.  For purposes of this standard, we will focus on the culture portion of the SIQ model which includes five</a:t>
            </a:r>
            <a:r>
              <a:rPr lang="en-US" sz="1800" b="1" dirty="0">
                <a:ln>
                  <a:noFill/>
                </a:ln>
                <a:solidFill>
                  <a:srgbClr val="FF0000"/>
                </a:solidFill>
                <a:effectLst/>
                <a:uFill>
                  <a:solidFill>
                    <a:srgbClr val="000000"/>
                  </a:solidFill>
                </a:uFill>
                <a:latin typeface="Times New Roman" panose="02020603050405020304" pitchFamily="18" charset="0"/>
                <a:ea typeface="Arial Unicode MS"/>
                <a:cs typeface="Arial Unicode MS"/>
              </a:rPr>
              <a:t> </a:t>
            </a: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success factors:  creating value with customers and stakeholder; leading for sustainability; involving motivated co-workers; develop value-creating processes and improve operations and innovate.  </a:t>
            </a:r>
            <a:endParaRPr lang="en-US" sz="18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15</a:t>
            </a:fld>
            <a:endParaRPr lang="en-IN"/>
          </a:p>
        </p:txBody>
      </p:sp>
    </p:spTree>
    <p:extLst>
      <p:ext uri="{BB962C8B-B14F-4D97-AF65-F5344CB8AC3E}">
        <p14:creationId xmlns:p14="http://schemas.microsoft.com/office/powerpoint/2010/main" val="1216760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fontAlgn="base">
              <a:lnSpc>
                <a:spcPts val="1350"/>
              </a:lnSpc>
              <a:spcBef>
                <a:spcPts val="1350"/>
              </a:spcBef>
              <a:spcAft>
                <a:spcPts val="1200"/>
              </a:spcAft>
              <a:buFont typeface="+mj-lt"/>
              <a:buNone/>
              <a:tabLst>
                <a:tab pos="342900" algn="l"/>
                <a:tab pos="444500" algn="l"/>
              </a:tabLst>
            </a:pPr>
            <a:r>
              <a:rPr lang="en-US" sz="1200" b="1" u="none" strike="noStrike" kern="0" spc="0" dirty="0">
                <a:ln>
                  <a:noFill/>
                </a:ln>
                <a:solidFill>
                  <a:srgbClr val="000000"/>
                </a:solidFill>
                <a:effectLst/>
                <a:uFill>
                  <a:solidFill>
                    <a:srgbClr val="000000"/>
                  </a:solidFill>
                </a:uFill>
                <a:latin typeface="Times New Roman" panose="02020603050405020304" pitchFamily="18" charset="0"/>
                <a:ea typeface="Cambria" panose="02040503050406030204" pitchFamily="18" charset="0"/>
                <a:cs typeface="Cambria" panose="02040503050406030204" pitchFamily="18" charset="0"/>
              </a:rPr>
              <a:t>ISPE Advancing Pharmaceutical Quality (APQ), Cultural Excellence Guide</a:t>
            </a:r>
            <a:endParaRPr lang="en-US" sz="1300" b="1" u="none" strike="noStrike" kern="0" spc="0" dirty="0">
              <a:ln>
                <a:noFill/>
              </a:ln>
              <a:solidFill>
                <a:srgbClr val="000000"/>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p>
            <a:pPr marL="0" marR="0" algn="just">
              <a:lnSpc>
                <a:spcPts val="1200"/>
              </a:lnSpc>
              <a:spcBef>
                <a:spcPts val="0"/>
              </a:spcBef>
              <a:spcAft>
                <a:spcPts val="1200"/>
              </a:spcAft>
              <a:tabLst>
                <a:tab pos="255905" algn="l"/>
              </a:tabLst>
            </a:pPr>
            <a:r>
              <a:rPr lang="en-US" sz="1100" dirty="0">
                <a:ln>
                  <a:noFill/>
                </a:ln>
                <a:solidFill>
                  <a:srgbClr val="202124"/>
                </a:solidFill>
                <a:effectLst/>
                <a:uFill>
                  <a:solidFill>
                    <a:srgbClr val="000000"/>
                  </a:solidFill>
                </a:uFill>
                <a:latin typeface="Times New Roman" panose="02020603050405020304" pitchFamily="18" charset="0"/>
                <a:ea typeface="Times New Roman" panose="02020603050405020304" pitchFamily="18" charset="0"/>
                <a:cs typeface="Arial Unicode MS"/>
              </a:rPr>
              <a:t>International Society for Pharmaceutical Engineering</a:t>
            </a:r>
            <a:r>
              <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rPr>
              <a:t> (</a:t>
            </a:r>
            <a:r>
              <a:rPr lang="en-US" sz="1100" dirty="0">
                <a:ln>
                  <a:noFill/>
                </a:ln>
                <a:solidFill>
                  <a:srgbClr val="000000"/>
                </a:solidFill>
                <a:effectLst/>
                <a:uFill>
                  <a:solidFill>
                    <a:srgbClr val="000000"/>
                  </a:solidFill>
                </a:uFill>
                <a:latin typeface="Times New Roman" panose="02020603050405020304" pitchFamily="18" charset="0"/>
                <a:ea typeface="Arial Unicode MS"/>
                <a:cs typeface="Arial Unicode MS"/>
              </a:rPr>
              <a:t>ISPE) has written a guide that</a:t>
            </a:r>
            <a:r>
              <a:rPr lang="en-US" sz="1100" dirty="0">
                <a:ln>
                  <a:noFill/>
                </a:ln>
                <a:solidFill>
                  <a:srgbClr val="000000"/>
                </a:solidFill>
                <a:effectLst/>
                <a:uFill>
                  <a:solidFill>
                    <a:srgbClr val="000000"/>
                  </a:solidFill>
                </a:uFill>
                <a:latin typeface="Arial" panose="020B0604020202020204" pitchFamily="34" charset="0"/>
                <a:ea typeface="Arial Unicode MS"/>
                <a:cs typeface="Arial Unicode MS"/>
              </a:rPr>
              <a:t> </a:t>
            </a:r>
            <a:r>
              <a:rPr lang="en-US" sz="1100" dirty="0">
                <a:ln>
                  <a:noFill/>
                </a:ln>
                <a:solidFill>
                  <a:srgbClr val="000000"/>
                </a:solidFill>
                <a:effectLst/>
                <a:uFill>
                  <a:solidFill>
                    <a:srgbClr val="000000"/>
                  </a:solidFill>
                </a:uFill>
                <a:latin typeface="Times New Roman" panose="02020603050405020304" pitchFamily="18" charset="0"/>
                <a:ea typeface="Arial Unicode MS"/>
                <a:cs typeface="Arial Unicode MS"/>
              </a:rPr>
              <a:t>shares insights on quality culture improvement across six dimensions and outlines a series of assessments, approaches, practices, measures, and improvement tools to support implementation of a cultural excellence framework at all levels within an organization. </a:t>
            </a:r>
            <a:r>
              <a:rPr lang="en-US" sz="1100" dirty="0">
                <a:ln>
                  <a:noFill/>
                </a:ln>
                <a:solidFill>
                  <a:srgbClr val="000000"/>
                </a:solidFill>
                <a:effectLst/>
                <a:uFill>
                  <a:solidFill>
                    <a:srgbClr val="000000"/>
                  </a:solidFill>
                </a:uFill>
                <a:latin typeface="Times New Roman" panose="02020603050405020304" pitchFamily="18" charset="0"/>
                <a:ea typeface="Arial" panose="020B0604020202020204" pitchFamily="34" charset="0"/>
                <a:cs typeface="Arial Unicode MS"/>
              </a:rPr>
              <a:t>The APQ program provides a framework for assessing and enhancing the effectiveness of the Pharmaceutical Quality System (PQS) as described in ICH Q10.</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0" marR="0">
              <a:lnSpc>
                <a:spcPct val="120000"/>
              </a:lnSpc>
              <a:spcBef>
                <a:spcPts val="0"/>
              </a:spcBef>
              <a:spcAft>
                <a:spcPts val="0"/>
              </a:spcAft>
            </a:pPr>
            <a:r>
              <a:rPr lang="en-US" sz="1100" dirty="0">
                <a:effectLst/>
                <a:latin typeface="Times New Roman" panose="02020603050405020304" pitchFamily="18" charset="0"/>
                <a:ea typeface="Arial" panose="020B0604020202020204" pitchFamily="34" charset="0"/>
              </a:rPr>
              <a:t>The APQ program </a:t>
            </a:r>
            <a:r>
              <a:rPr lang="en-US" sz="1100" dirty="0">
                <a:effectLst/>
                <a:latin typeface="Times New Roman" panose="02020603050405020304" pitchFamily="18" charset="0"/>
                <a:ea typeface="Arial Unicode MS"/>
              </a:rPr>
              <a:t>recognizes that the ability to advance quality management maturity lies within the pharmaceutical industry and </a:t>
            </a:r>
            <a:r>
              <a:rPr lang="en-US" sz="1100" dirty="0">
                <a:effectLst/>
                <a:latin typeface="Times New Roman" panose="02020603050405020304" pitchFamily="18" charset="0"/>
                <a:ea typeface="Arial" panose="020B0604020202020204" pitchFamily="34" charset="0"/>
              </a:rPr>
              <a:t>b</a:t>
            </a:r>
            <a:r>
              <a:rPr lang="en-US" sz="1100" dirty="0">
                <a:effectLst/>
                <a:latin typeface="Times New Roman" panose="02020603050405020304" pitchFamily="18" charset="0"/>
                <a:ea typeface="Arial Unicode MS"/>
              </a:rPr>
              <a:t>uilds upon the ICH Q10 model. The APQ enhances the PQS elements with the aspects of cultural excellence, operational excellence (OPEX), knowledge management, and continual improvement. It </a:t>
            </a:r>
            <a:r>
              <a:rPr lang="en-US" sz="1100" dirty="0">
                <a:effectLst/>
                <a:latin typeface="Times New Roman" panose="02020603050405020304" pitchFamily="18" charset="0"/>
                <a:ea typeface="Arial" panose="020B0604020202020204" pitchFamily="34" charset="0"/>
              </a:rPr>
              <a:t>p</a:t>
            </a:r>
            <a:r>
              <a:rPr lang="en-US" sz="1100" dirty="0">
                <a:effectLst/>
                <a:latin typeface="Times New Roman" panose="02020603050405020304" pitchFamily="18" charset="0"/>
                <a:ea typeface="Arial Unicode MS"/>
              </a:rPr>
              <a:t>rovides a comprehensive approach for assessing and improving an organization’s quality management maturity to advance the state of quality within the organization.</a:t>
            </a:r>
            <a:endParaRPr lang="en-US" sz="1200" dirty="0">
              <a:effectLst/>
              <a:latin typeface="Times New Roman" panose="02020603050405020304" pitchFamily="18" charset="0"/>
              <a:ea typeface="Arial Unicode MS"/>
            </a:endParaRPr>
          </a:p>
          <a:p>
            <a:pPr marL="0" marR="0">
              <a:lnSpc>
                <a:spcPct val="120000"/>
              </a:lnSpc>
              <a:spcBef>
                <a:spcPts val="0"/>
              </a:spcBef>
              <a:spcAft>
                <a:spcPts val="0"/>
              </a:spcAft>
            </a:pPr>
            <a:r>
              <a:rPr lang="en-US" sz="1100" dirty="0">
                <a:effectLst/>
                <a:latin typeface="Times New Roman" panose="02020603050405020304" pitchFamily="18" charset="0"/>
                <a:ea typeface="Arial" panose="020B0604020202020204" pitchFamily="34" charset="0"/>
              </a:rPr>
              <a:t>The APQ program focuses on eight overarching aspects: </a:t>
            </a:r>
            <a:endParaRPr lang="en-US" sz="1200" dirty="0">
              <a:effectLst/>
              <a:latin typeface="Times New Roman" panose="02020603050405020304" pitchFamily="18" charset="0"/>
              <a:ea typeface="Arial Unicode MS"/>
            </a:endParaRPr>
          </a:p>
          <a:p>
            <a:pPr marL="342900" marR="0" lvl="0" indent="-342900">
              <a:lnSpc>
                <a:spcPct val="120000"/>
              </a:lnSpc>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Integrate quality management maturity, cultural, and operational excellence principles, tools, and approaches </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lnSpc>
                <a:spcPct val="120000"/>
              </a:lnSpc>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Support and incentivize continual improvement</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lnSpc>
                <a:spcPct val="120000"/>
              </a:lnSpc>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Foster industry ownership of quality beyond compliance </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lnSpc>
                <a:spcPct val="120000"/>
              </a:lnSpc>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Promote effective and efficient use of resources </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lnSpc>
                <a:spcPct val="120000"/>
              </a:lnSpc>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Encourage self-improvement and supplier improvement </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lnSpc>
                <a:spcPct val="120000"/>
              </a:lnSpc>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Enable structured benchmarking, knowledge sharing, and learning among organizations </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lnSpc>
                <a:spcPct val="120000"/>
              </a:lnSpc>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Increase the reliability of supply for quality products</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42900" marR="0" lvl="0" indent="-342900">
              <a:lnSpc>
                <a:spcPct val="120000"/>
              </a:lnSpc>
              <a:spcBef>
                <a:spcPts val="500"/>
              </a:spcBef>
              <a:spcAft>
                <a:spcPts val="500"/>
              </a:spcAft>
              <a:buFont typeface="+mj-lt"/>
              <a:buAutoNum type="alphaLcParenR"/>
            </a:pPr>
            <a:r>
              <a:rPr lang="en-US" sz="1100" dirty="0">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Offer routes to delivering sustainable competitive advantage </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0" marR="0">
              <a:lnSpc>
                <a:spcPct val="120000"/>
              </a:lnSpc>
              <a:spcBef>
                <a:spcPts val="0"/>
              </a:spcBef>
              <a:spcAft>
                <a:spcPts val="0"/>
              </a:spcAft>
            </a:pPr>
            <a:r>
              <a:rPr lang="en-GB" sz="1100" dirty="0">
                <a:effectLst/>
                <a:latin typeface="Times New Roman" panose="02020603050405020304" pitchFamily="18" charset="0"/>
                <a:ea typeface="Arial" panose="020B0604020202020204" pitchFamily="34" charset="0"/>
              </a:rPr>
              <a:t>At the core of the APQ Program is the Assess, Aspire, Act and Advance framework which provides a set of tools, resources, and systematic approaches for organizations to advance the maturity and effectiveness of their quality culture.</a:t>
            </a:r>
            <a:endParaRPr lang="en-US" sz="1200" dirty="0">
              <a:effectLst/>
              <a:latin typeface="Times New Roman" panose="02020603050405020304" pitchFamily="18" charset="0"/>
              <a:ea typeface="Arial Unicode MS"/>
            </a:endParaRPr>
          </a:p>
          <a:p>
            <a:pPr marL="0" marR="0">
              <a:lnSpc>
                <a:spcPct val="120000"/>
              </a:lnSpc>
              <a:spcBef>
                <a:spcPts val="0"/>
              </a:spcBef>
              <a:spcAft>
                <a:spcPts val="0"/>
              </a:spcAft>
            </a:pPr>
            <a:r>
              <a:rPr lang="en-US" sz="1100" dirty="0">
                <a:effectLst/>
                <a:latin typeface="Times New Roman" panose="02020603050405020304" pitchFamily="18" charset="0"/>
                <a:ea typeface="Arial" panose="020B0604020202020204" pitchFamily="34" charset="0"/>
              </a:rPr>
              <a:t> </a:t>
            </a:r>
            <a:endParaRPr lang="en-US" sz="1200" dirty="0">
              <a:effectLst/>
              <a:latin typeface="Times New Roman" panose="02020603050405020304" pitchFamily="18" charset="0"/>
              <a:ea typeface="Arial Unicode MS"/>
            </a:endParaRPr>
          </a:p>
          <a:p>
            <a:pPr marL="0" marR="0">
              <a:spcBef>
                <a:spcPts val="0"/>
              </a:spcBef>
              <a:spcAft>
                <a:spcPts val="0"/>
              </a:spcAft>
            </a:pPr>
            <a:r>
              <a:rPr lang="en-GB" sz="1100" i="1" dirty="0">
                <a:effectLst/>
                <a:latin typeface="Times New Roman" panose="02020603050405020304" pitchFamily="18" charset="0"/>
                <a:ea typeface="Arial" panose="020B0604020202020204" pitchFamily="34" charset="0"/>
              </a:rPr>
              <a:t>ISPE APQ Cultural Excellence Guide</a:t>
            </a:r>
            <a:r>
              <a:rPr lang="en-GB" sz="1100" dirty="0">
                <a:effectLst/>
                <a:latin typeface="Times New Roman" panose="02020603050405020304" pitchFamily="18" charset="0"/>
                <a:ea typeface="Arial" panose="020B0604020202020204" pitchFamily="34" charset="0"/>
              </a:rPr>
              <a:t> shares insights on quality culture improvement across six key dimensions and outlines practical approaches, practices, and tools to support implementation of the cultural excellence framework. It is based upon the 2017 ISPE Cultural Excellence report with enhanced features supporting key </a:t>
            </a:r>
            <a:r>
              <a:rPr lang="en-GB" sz="1100" dirty="0" err="1">
                <a:effectLst/>
                <a:latin typeface="Times New Roman" panose="02020603050405020304" pitchFamily="18" charset="0"/>
                <a:ea typeface="Arial" panose="020B0604020202020204" pitchFamily="34" charset="0"/>
              </a:rPr>
              <a:t>behavior</a:t>
            </a:r>
            <a:r>
              <a:rPr lang="en-GB" sz="1100" dirty="0">
                <a:effectLst/>
                <a:latin typeface="Times New Roman" panose="02020603050405020304" pitchFamily="18" charset="0"/>
                <a:ea typeface="Arial" panose="020B0604020202020204" pitchFamily="34" charset="0"/>
              </a:rPr>
              <a:t> assessment at employee and management levels, a robust recognition and reward program, and third-party contract evaluation. As shown in the diagram below, it provides a quality management framework for assessing and advancing corporate culture maturity by evaluating the following elements:</a:t>
            </a:r>
            <a:endParaRPr lang="en-US" sz="1200" dirty="0">
              <a:effectLst/>
              <a:latin typeface="Times New Roman" panose="02020603050405020304" pitchFamily="18" charset="0"/>
              <a:ea typeface="Arial Unicode MS"/>
            </a:endParaRPr>
          </a:p>
          <a:p>
            <a:pPr marL="742950" marR="0" lvl="1" indent="-285750">
              <a:spcBef>
                <a:spcPts val="500"/>
              </a:spcBef>
              <a:spcAft>
                <a:spcPts val="500"/>
              </a:spcAft>
              <a:buFont typeface="Symbol" panose="05050102010706020507" pitchFamily="18" charset="2"/>
              <a:buChar char=""/>
              <a:tabLst>
                <a:tab pos="0" algn="l"/>
                <a:tab pos="914400" algn="l"/>
              </a:tabLst>
            </a:pPr>
            <a:r>
              <a:rPr lang="en-US" sz="1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Leadership and Vision</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742950" marR="0" lvl="1" indent="-285750">
              <a:spcBef>
                <a:spcPts val="500"/>
              </a:spcBef>
              <a:spcAft>
                <a:spcPts val="500"/>
              </a:spcAft>
              <a:buFont typeface="Symbol" panose="05050102010706020507" pitchFamily="18" charset="2"/>
              <a:buChar char=""/>
              <a:tabLst>
                <a:tab pos="0" algn="l"/>
                <a:tab pos="914400" algn="l"/>
              </a:tabLst>
            </a:pPr>
            <a:r>
              <a:rPr lang="en-US" sz="1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Mindsets and Attitudes</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742950" marR="0" lvl="1" indent="-285750">
              <a:spcBef>
                <a:spcPts val="500"/>
              </a:spcBef>
              <a:spcAft>
                <a:spcPts val="500"/>
              </a:spcAft>
              <a:buFont typeface="Symbol" panose="05050102010706020507" pitchFamily="18" charset="2"/>
              <a:buChar char=""/>
              <a:tabLst>
                <a:tab pos="0" algn="l"/>
                <a:tab pos="914400" algn="l"/>
              </a:tabLst>
            </a:pPr>
            <a:r>
              <a:rPr lang="en-US" sz="1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Gemba and Employee Engagement</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742950" marR="0" lvl="1" indent="-285750">
              <a:spcBef>
                <a:spcPts val="500"/>
              </a:spcBef>
              <a:spcAft>
                <a:spcPts val="500"/>
              </a:spcAft>
              <a:buFont typeface="Symbol" panose="05050102010706020507" pitchFamily="18" charset="2"/>
              <a:buChar char=""/>
              <a:tabLst>
                <a:tab pos="0" algn="l"/>
                <a:tab pos="914400" algn="l"/>
              </a:tabLst>
            </a:pPr>
            <a:r>
              <a:rPr lang="en-US" sz="1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Leading Quality Indicators with Metrics that Matter</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742950" marR="0" lvl="1" indent="-285750">
              <a:spcBef>
                <a:spcPts val="500"/>
              </a:spcBef>
              <a:spcAft>
                <a:spcPts val="500"/>
              </a:spcAft>
              <a:buFont typeface="Symbol" panose="05050102010706020507" pitchFamily="18" charset="2"/>
              <a:buChar char=""/>
              <a:tabLst>
                <a:tab pos="0" algn="l"/>
                <a:tab pos="914400" algn="l"/>
              </a:tabLst>
            </a:pPr>
            <a:r>
              <a:rPr lang="en-US" sz="1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Proactive Management Oversight, Review and Reporting</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742950" marR="0" lvl="1" indent="-285750">
              <a:spcBef>
                <a:spcPts val="500"/>
              </a:spcBef>
              <a:spcAft>
                <a:spcPts val="500"/>
              </a:spcAft>
              <a:buFont typeface="Symbol" panose="05050102010706020507" pitchFamily="18" charset="2"/>
              <a:buChar char=""/>
              <a:tabLst>
                <a:tab pos="0" algn="l"/>
                <a:tab pos="914400" algn="l"/>
              </a:tabLst>
            </a:pPr>
            <a:r>
              <a:rPr lang="en-US" sz="1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Cultural Enablers</a:t>
            </a:r>
            <a:endParaRPr lang="en-US" sz="12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457200" marR="0" algn="just">
              <a:lnSpc>
                <a:spcPts val="1200"/>
              </a:lnSpc>
              <a:spcBef>
                <a:spcPts val="0"/>
              </a:spcBef>
              <a:spcAft>
                <a:spcPts val="0"/>
              </a:spcAft>
              <a:tabLst>
                <a:tab pos="255905" algn="l"/>
              </a:tabLst>
            </a:pPr>
            <a:endParaRPr lang="en-US" sz="1800" dirty="0">
              <a:effectLst/>
              <a:latin typeface="Times New Roman" panose="02020603050405020304" pitchFamily="18" charset="0"/>
              <a:ea typeface="Times New Roman" panose="02020603050405020304" pitchFamily="18" charset="0"/>
            </a:endParaRPr>
          </a:p>
          <a:p>
            <a:pPr marL="0" marR="0" algn="just">
              <a:lnSpc>
                <a:spcPts val="1200"/>
              </a:lnSpc>
              <a:spcBef>
                <a:spcPts val="0"/>
              </a:spcBef>
              <a:spcAft>
                <a:spcPts val="0"/>
              </a:spcAft>
              <a:tabLst>
                <a:tab pos="255905" algn="l"/>
              </a:tabLst>
            </a:pPr>
            <a:r>
              <a:rPr lang="en-US" sz="1800" dirty="0">
                <a:effectLst/>
                <a:latin typeface="Times New Roman" panose="02020603050405020304" pitchFamily="18" charset="0"/>
                <a:ea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16</a:t>
            </a:fld>
            <a:endParaRPr lang="en-IN"/>
          </a:p>
        </p:txBody>
      </p:sp>
    </p:spTree>
    <p:extLst>
      <p:ext uri="{BB962C8B-B14F-4D97-AF65-F5344CB8AC3E}">
        <p14:creationId xmlns:p14="http://schemas.microsoft.com/office/powerpoint/2010/main" val="2216436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The PDA has designed a comprehensive </a:t>
            </a:r>
            <a:r>
              <a:rPr lang="en-US" sz="1800" i="1" dirty="0">
                <a:ln>
                  <a:noFill/>
                </a:ln>
                <a:solidFill>
                  <a:srgbClr val="000000"/>
                </a:solidFill>
                <a:effectLst/>
                <a:uFill>
                  <a:solidFill>
                    <a:srgbClr val="000000"/>
                  </a:solidFill>
                </a:uFill>
                <a:latin typeface="Times New Roman" panose="02020603050405020304" pitchFamily="18" charset="0"/>
                <a:ea typeface="Arial Unicode MS"/>
                <a:cs typeface="Arial Unicode MS"/>
              </a:rPr>
              <a:t>Quality Culture Assessment Tool and Training </a:t>
            </a: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to guide companies to a better understanding of quality culture, how to assess it, and what actions to take to improve it. The tool helps a company effectively collect verifiable data that will help them to assess their culture at all </a:t>
            </a:r>
            <a:r>
              <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levels of their organization.  </a:t>
            </a:r>
            <a:r>
              <a:rPr lang="en-US" sz="1800" dirty="0">
                <a:solidFill>
                  <a:srgbClr val="000000"/>
                </a:solidFill>
                <a:effectLst/>
                <a:uFill>
                  <a:solidFill>
                    <a:srgbClr val="000000"/>
                  </a:solidFill>
                </a:uFill>
                <a:latin typeface="Times New Roman" panose="02020603050405020304" pitchFamily="18" charset="0"/>
                <a:ea typeface="Arial Unicode MS"/>
                <a:cs typeface="Arial Unicode MS"/>
              </a:rPr>
              <a:t>The PDA model identifies 21 elements of Quality Culture over five categories that can be objectively assessed.  The tool defines criteria for five levels of maturity enabling a site to compute a maturity score by element and category.   The individual site scores are collected by PDA who produces an industry benchmarking report where sites can use to find their relative strengths and weaknesses as compared to overall industry results.  The PDA Tool has been developed based on research demonstrating a positive correlation between culture behaviors and quality system elements and refined through industry testing and user feedback.    The research demonstrated that the presence of specific quality system elements can be a surrogate for more positive culture and behaviors within a pharmaceutical manufacturing environment.  The model is based on ICH Q10 principles as well as incorporating mature quality system elements that go beyond GMP requirements such as process ownership, safety culture, rewards and recognition, and level of technology implementation.  </a:t>
            </a:r>
            <a:endParaRPr lang="en-US" sz="1800" dirty="0">
              <a:solidFill>
                <a:srgbClr val="000000"/>
              </a:solidFill>
              <a:effectLst/>
              <a:uFill>
                <a:solidFill>
                  <a:srgbClr val="000000"/>
                </a:solidFill>
              </a:uFill>
              <a:latin typeface="Cambria" panose="02040503050406030204" pitchFamily="18" charset="0"/>
              <a:ea typeface="Arial Unicode MS"/>
              <a:cs typeface="Arial Unicode MS"/>
            </a:endParaRP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17</a:t>
            </a:fld>
            <a:endParaRPr lang="en-IN"/>
          </a:p>
        </p:txBody>
      </p:sp>
    </p:spTree>
    <p:extLst>
      <p:ext uri="{BB962C8B-B14F-4D97-AF65-F5344CB8AC3E}">
        <p14:creationId xmlns:p14="http://schemas.microsoft.com/office/powerpoint/2010/main" val="963366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Quality Management Maturity (QMM) is the state attained when drug manufacturers have consistent, reliable, and robust business processes to achieve quality objectives and promote continual improvement.</a:t>
            </a:r>
          </a:p>
        </p:txBody>
      </p:sp>
      <p:sp>
        <p:nvSpPr>
          <p:cNvPr id="4" name="Slide Number Placeholder 3"/>
          <p:cNvSpPr>
            <a:spLocks noGrp="1"/>
          </p:cNvSpPr>
          <p:nvPr>
            <p:ph type="sldNum" sz="quarter" idx="5"/>
          </p:nvPr>
        </p:nvSpPr>
        <p:spPr/>
        <p:txBody>
          <a:bodyPr/>
          <a:lstStyle/>
          <a:p>
            <a:fld id="{6A32D592-64D6-4A24-83F4-D0914EB2BA20}" type="slidenum">
              <a:rPr lang="en-IN" smtClean="0"/>
              <a:t>18</a:t>
            </a:fld>
            <a:endParaRPr lang="en-IN"/>
          </a:p>
        </p:txBody>
      </p:sp>
    </p:spTree>
    <p:extLst>
      <p:ext uri="{BB962C8B-B14F-4D97-AF65-F5344CB8AC3E}">
        <p14:creationId xmlns:p14="http://schemas.microsoft.com/office/powerpoint/2010/main" val="2702999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Donella Meadows 12 System Leverage Points</a:t>
            </a:r>
            <a:br>
              <a:rPr lang="en-US" dirty="0"/>
            </a:br>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20</a:t>
            </a:fld>
            <a:endParaRPr lang="en-IN"/>
          </a:p>
        </p:txBody>
      </p:sp>
    </p:spTree>
    <p:extLst>
      <p:ext uri="{BB962C8B-B14F-4D97-AF65-F5344CB8AC3E}">
        <p14:creationId xmlns:p14="http://schemas.microsoft.com/office/powerpoint/2010/main" val="2393196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1200"/>
              </a:spcAft>
            </a:pPr>
            <a:r>
              <a:rPr lang="en-US" sz="1800" dirty="0">
                <a:effectLst/>
                <a:latin typeface="Times New Roman" panose="02020603050405020304" pitchFamily="18" charset="0"/>
                <a:ea typeface="Arial Unicode MS"/>
              </a:rPr>
              <a:t>Leadership is required to promote an effective and sustainable Quality Culture at all levels of an organization. The role of leaders is to provide guidance within the company to define and enable beliefs and behaviors that promote operational excellence and product quality. Quality culture starts with leadership that understands and believes the implications of the Quality System's view  and knows the necessity of successfully serving customers. The result of that understanding is a culture where a positive internal environment and the creation of satisfied customers go together. It is a culture that naturally emphasizes continuous improvement of processes and one that results in a healthy workplace, satisfied customers, and a growing, profitable company.</a:t>
            </a:r>
          </a:p>
          <a:p>
            <a:pPr marL="0" marR="0">
              <a:spcBef>
                <a:spcPts val="0"/>
              </a:spcBef>
              <a:spcAft>
                <a:spcPts val="1200"/>
              </a:spcAft>
            </a:pPr>
            <a:r>
              <a:rPr lang="en-US" sz="1800" dirty="0">
                <a:effectLst/>
                <a:latin typeface="Times New Roman" panose="02020603050405020304" pitchFamily="18" charset="0"/>
                <a:ea typeface="Arial Unicode MS"/>
              </a:rPr>
              <a:t>Behaviors are driven from the values defined by the organization as well as the attributes that an individual demonstrates each day. Since culture is often implied and felt rather than directly stated, leadership has the responsibility to define the values important to the organization as well as the expected behaviors. Leaders must then consistently and transparently demonstrate the behaviors that align with the organization’s values. This brings clarity to the workforce on how to embody the values. When people care deeply about the organization’s values, and they are behaving as expected, people can improve performance and they are motivated to work toward the company vision.</a:t>
            </a:r>
          </a:p>
          <a:p>
            <a:pPr marL="0" marR="0">
              <a:spcBef>
                <a:spcPts val="0"/>
              </a:spcBef>
              <a:spcAft>
                <a:spcPts val="1200"/>
              </a:spcAft>
            </a:pPr>
            <a:r>
              <a:rPr lang="en-US" sz="1800" dirty="0">
                <a:effectLst/>
                <a:latin typeface="Times New Roman" panose="02020603050405020304" pitchFamily="18" charset="0"/>
                <a:ea typeface="Arial Unicode MS"/>
              </a:rPr>
              <a:t>Positive leadership behavior is a set of actions, taken by individuals in a position of authority and influence, to motivate and cultivate others through mechanisms of empowerment, engagement, and collaborative assignment to meaningful work. Positive leadership behavior promotes happiness, well-being, and mindfulness as goals for organizations that are as important as profit, achievement, and winning in competitive situations, like markets and contract awards.</a:t>
            </a:r>
          </a:p>
          <a:p>
            <a:pPr marL="0" marR="0">
              <a:spcBef>
                <a:spcPts val="0"/>
              </a:spcBef>
              <a:spcAft>
                <a:spcPts val="1200"/>
              </a:spcAft>
            </a:pPr>
            <a:r>
              <a:rPr lang="en-US" sz="1800" dirty="0">
                <a:effectLst/>
                <a:latin typeface="Times New Roman" panose="02020603050405020304" pitchFamily="18" charset="0"/>
                <a:ea typeface="Arial Unicode MS"/>
              </a:rPr>
              <a:t> An effective Leadership framework sustains the commitment towards interpersonal effectiveness, management skills and change resiliency. In an organization with a culture of quality, product quality and operational excellence are owned by all employees. It is not just managers that should drive quality culture within an organization. Ideally Quality Improvement (QI) should be inherently built into the cyclical performance management plans for all employees so that it is embedded across all levels of the organization. This should also include provision of ongoing training opportunities, granting authority to make decisions, and eliminating fear of consequence or blame culture.</a:t>
            </a:r>
          </a:p>
          <a:p>
            <a:pPr marL="0" marR="0">
              <a:spcBef>
                <a:spcPts val="0"/>
              </a:spcBef>
              <a:spcAft>
                <a:spcPts val="1200"/>
              </a:spcAft>
            </a:pPr>
            <a:r>
              <a:rPr lang="en-US" sz="1800" dirty="0">
                <a:effectLst/>
                <a:latin typeface="Times New Roman" panose="02020603050405020304" pitchFamily="18" charset="0"/>
                <a:ea typeface="Arial Unicode MS"/>
              </a:rPr>
              <a:t>Senior management should lead the process for transformational change, dedicate financial and human resources to QI, communicate progress, hold staff accountable, address resistance to change, and exhibit visible support for QI. Middle managers and supervisors should ensure that all employees have the direct support needed and are being held accountable to QI values and behaviors.</a:t>
            </a:r>
          </a:p>
          <a:p>
            <a:pPr marL="0" marR="0">
              <a:spcBef>
                <a:spcPts val="0"/>
              </a:spcBef>
              <a:spcAft>
                <a:spcPts val="0"/>
              </a:spcAft>
            </a:pPr>
            <a:r>
              <a:rPr lang="en-US" sz="1800" dirty="0">
                <a:effectLst/>
                <a:latin typeface="Times New Roman" panose="02020603050405020304" pitchFamily="18" charset="0"/>
                <a:ea typeface="Arial Unicode MS"/>
              </a:rPr>
              <a:t> </a:t>
            </a:r>
            <a:endParaRPr lang="en-US" sz="1800" u="none" strike="noStrike" kern="0" spc="0" dirty="0">
              <a:solidFill>
                <a:srgbClr val="000000"/>
              </a:solidFill>
              <a:effectLst/>
              <a:uFill>
                <a:solidFill>
                  <a:srgbClr val="000000"/>
                </a:solidFill>
              </a:uFill>
              <a:latin typeface="Symbol" panose="05050102010706020507" pitchFamily="18" charset="2"/>
              <a:ea typeface="Symbol" panose="05050102010706020507" pitchFamily="18" charset="2"/>
              <a:cs typeface="Symbol" panose="05050102010706020507" pitchFamily="18" charset="2"/>
            </a:endParaRPr>
          </a:p>
          <a:p>
            <a:pPr marL="342900" marR="0" lvl="0" indent="-342900" fontAlgn="base">
              <a:lnSpc>
                <a:spcPct val="115000"/>
              </a:lnSpc>
              <a:spcBef>
                <a:spcPts val="0"/>
              </a:spcBef>
              <a:spcAft>
                <a:spcPts val="0"/>
              </a:spcAft>
              <a:buFont typeface="Arial" panose="020B0604020202020204" pitchFamily="34" charset="0"/>
              <a:buChar char="·"/>
            </a:pPr>
            <a:endParaRPr lang="en-US" sz="1800" u="none" strike="noStrike" kern="0" spc="0" dirty="0">
              <a:solidFill>
                <a:srgbClr val="000000"/>
              </a:solidFill>
              <a:effectLst/>
              <a:uFill>
                <a:solidFill>
                  <a:srgbClr val="000000"/>
                </a:solidFill>
              </a:uFill>
              <a:latin typeface="Symbol" panose="05050102010706020507" pitchFamily="18" charset="2"/>
              <a:ea typeface="Symbol" panose="05050102010706020507" pitchFamily="18" charset="2"/>
              <a:cs typeface="Symbol" panose="05050102010706020507" pitchFamily="18" charset="2"/>
            </a:endParaRPr>
          </a:p>
          <a:p>
            <a:pPr marL="342900" marR="0" lvl="0" indent="-342900" fontAlgn="base">
              <a:lnSpc>
                <a:spcPct val="115000"/>
              </a:lnSpc>
              <a:spcBef>
                <a:spcPts val="0"/>
              </a:spcBef>
              <a:spcAft>
                <a:spcPts val="0"/>
              </a:spcAft>
              <a:buFont typeface="Arial" panose="020B0604020202020204" pitchFamily="34" charset="0"/>
              <a:buChar char="·"/>
            </a:pPr>
            <a:r>
              <a:rPr lang="en-US" sz="1800" u="none" strike="noStrike" kern="0" spc="0" dirty="0">
                <a:solidFill>
                  <a:srgbClr val="000000"/>
                </a:solidFill>
                <a:effectLst/>
                <a:uFill>
                  <a:solidFill>
                    <a:srgbClr val="000000"/>
                  </a:solidFill>
                </a:uFill>
                <a:latin typeface="Symbol" panose="05050102010706020507" pitchFamily="18" charset="2"/>
                <a:ea typeface="Symbol" panose="05050102010706020507" pitchFamily="18" charset="2"/>
                <a:cs typeface="Symbol" panose="05050102010706020507" pitchFamily="18" charset="2"/>
              </a:rPr>
              <a:t>Leadership Commitment in Quality Culture</a:t>
            </a:r>
          </a:p>
          <a:p>
            <a:pPr marL="342900" marR="0" lvl="0" indent="-342900" fontAlgn="base">
              <a:lnSpc>
                <a:spcPct val="115000"/>
              </a:lnSpc>
              <a:spcBef>
                <a:spcPts val="0"/>
              </a:spcBef>
              <a:spcAft>
                <a:spcPts val="0"/>
              </a:spcAft>
              <a:buFont typeface="Arial" panose="020B0604020202020204" pitchFamily="34" charset="0"/>
              <a:buChar char="·"/>
            </a:pPr>
            <a:r>
              <a:rPr lang="en-US" sz="1800" u="none" strike="noStrike" kern="0" spc="0" dirty="0">
                <a:solidFill>
                  <a:srgbClr val="000000"/>
                </a:solidFill>
                <a:effectLst/>
                <a:uFill>
                  <a:solidFill>
                    <a:srgbClr val="000000"/>
                  </a:solidFill>
                </a:uFill>
                <a:latin typeface="Symbol" panose="05050102010706020507" pitchFamily="18" charset="2"/>
                <a:ea typeface="Symbol" panose="05050102010706020507" pitchFamily="18" charset="2"/>
                <a:cs typeface="Symbol" panose="05050102010706020507" pitchFamily="18" charset="2"/>
              </a:rPr>
              <a:t>Measurements of Leadership Commitment</a:t>
            </a:r>
          </a:p>
          <a:p>
            <a:pPr marL="342900" marR="0" lvl="0" indent="-342900" fontAlgn="base">
              <a:lnSpc>
                <a:spcPct val="115000"/>
              </a:lnSpc>
              <a:spcBef>
                <a:spcPts val="0"/>
              </a:spcBef>
              <a:spcAft>
                <a:spcPts val="0"/>
              </a:spcAft>
              <a:buFont typeface="Arial" panose="020B0604020202020204" pitchFamily="34" charset="0"/>
              <a:buChar char="·"/>
            </a:pPr>
            <a:r>
              <a:rPr lang="en-US" sz="1800" u="none" strike="noStrike" kern="0" spc="0" dirty="0">
                <a:solidFill>
                  <a:srgbClr val="000000"/>
                </a:solidFill>
                <a:effectLst/>
                <a:uFill>
                  <a:solidFill>
                    <a:srgbClr val="000000"/>
                  </a:solidFill>
                </a:uFill>
                <a:latin typeface="Symbol" panose="05050102010706020507" pitchFamily="18" charset="2"/>
                <a:ea typeface="Symbol" panose="05050102010706020507" pitchFamily="18" charset="2"/>
                <a:cs typeface="Symbol" panose="05050102010706020507" pitchFamily="18" charset="2"/>
              </a:rPr>
              <a:t>Criteria for Success of Leadership Commitment</a:t>
            </a:r>
          </a:p>
          <a:p>
            <a:pPr marL="342900" marR="0" lvl="0" indent="-342900" fontAlgn="base">
              <a:lnSpc>
                <a:spcPct val="115000"/>
              </a:lnSpc>
              <a:spcBef>
                <a:spcPts val="0"/>
              </a:spcBef>
              <a:spcAft>
                <a:spcPts val="0"/>
              </a:spcAft>
              <a:buFont typeface="Arial" panose="020B0604020202020204" pitchFamily="34" charset="0"/>
              <a:buChar char="·"/>
            </a:pPr>
            <a:r>
              <a:rPr lang="en-US" sz="1800" u="none" strike="noStrike" kern="0" spc="0" dirty="0">
                <a:solidFill>
                  <a:srgbClr val="000000"/>
                </a:solidFill>
                <a:effectLst/>
                <a:uFill>
                  <a:solidFill>
                    <a:srgbClr val="000000"/>
                  </a:solidFill>
                </a:uFill>
                <a:latin typeface="Symbol" panose="05050102010706020507" pitchFamily="18" charset="2"/>
                <a:ea typeface="Symbol" panose="05050102010706020507" pitchFamily="18" charset="2"/>
                <a:cs typeface="Symbol" panose="05050102010706020507" pitchFamily="18" charset="2"/>
              </a:rPr>
              <a:t>Suggestions for Improvement in Leadership Commitment</a:t>
            </a: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22</a:t>
            </a:fld>
            <a:endParaRPr lang="en-IN"/>
          </a:p>
        </p:txBody>
      </p:sp>
    </p:spTree>
    <p:extLst>
      <p:ext uri="{BB962C8B-B14F-4D97-AF65-F5344CB8AC3E}">
        <p14:creationId xmlns:p14="http://schemas.microsoft.com/office/powerpoint/2010/main" val="1181788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fontAlgn="base">
              <a:lnSpc>
                <a:spcPts val="1250"/>
              </a:lnSpc>
              <a:spcBef>
                <a:spcPts val="300"/>
              </a:spcBef>
              <a:spcAft>
                <a:spcPts val="1200"/>
              </a:spcAft>
              <a:buFont typeface="+mj-lt"/>
              <a:buNone/>
              <a:tabLst>
                <a:tab pos="342900" algn="l"/>
                <a:tab pos="444500" algn="l"/>
              </a:tabLst>
            </a:pPr>
            <a:r>
              <a:rPr lang="en-US" sz="1200" b="1" u="none" strike="noStrike" kern="0" spc="0" dirty="0">
                <a:ln>
                  <a:noFill/>
                </a:ln>
                <a:solidFill>
                  <a:srgbClr val="000000"/>
                </a:solidFill>
                <a:effectLst/>
                <a:uFill>
                  <a:solidFill>
                    <a:srgbClr val="000000"/>
                  </a:solidFill>
                </a:uFill>
                <a:latin typeface="Times New Roman" panose="02020603050405020304" pitchFamily="18" charset="0"/>
                <a:ea typeface="Cambria" panose="02040503050406030204" pitchFamily="18" charset="0"/>
                <a:cs typeface="Cambria" panose="02040503050406030204" pitchFamily="18" charset="0"/>
              </a:rPr>
              <a:t>Leadership Attributes</a:t>
            </a:r>
            <a:endParaRPr lang="en-US" sz="1200" b="1" u="none" strike="noStrike" kern="0" spc="0" dirty="0">
              <a:ln>
                <a:noFill/>
              </a:ln>
              <a:solidFill>
                <a:srgbClr val="000000"/>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p>
            <a:pPr marL="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Leadership Attributes are the inner or personal qualities that constitute effective leadership. These are relatively stable and coherent integrations of personal characteristics that foster a consistent pattern of leadership performance across a variety of group and organizational situations. These characteristics reflect a range of stable individual differences, including personality, temperament, motives, cognitive abilities, and expertise. World class leaders must create a positive environment to nurture talented employees and recognize their polarized needs, ambitions, and values. They must possess the ability to create a sustainable organizational capacity while making efficient use of resources. Below, key attributes are discussed in more detail.</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6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Visionary</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Vision is the ability to concentrate on the most important aspects of business, such as what the organization aims to achieve. Vision embodies the desired optimal state of an organization to achieve world class quality culture based on a core set of values. The vision of leadership permeates the workplace and is manifested in the actions, beliefs, behaviors, and goals of the organization. This requires a vision that is clearly articulated, energetically shared, and passionately owned ensuring others will follow and share the vision and enables success by providing the necessary resources, removing barriers, and promoting collaboration.</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l">
              <a:lnSpc>
                <a:spcPts val="1200"/>
              </a:lnSpc>
              <a:spcBef>
                <a:spcPts val="0"/>
              </a:spcBef>
              <a:spcAft>
                <a:spcPts val="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Transparency involves gaining the trust of others by openly sharing information. Sharing visibility with the team will promote the vision in achieving the goal.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Creativity is being open to new ideas, possibilities, and perspectives, and understanding that there's no "right" way to do things.  The creative leader is able to listen, observe, and be willing to change course when necessary. Innovation distinguishes between a leader and a follower.</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457200" marR="0" algn="just">
              <a:lnSpc>
                <a:spcPts val="1200"/>
              </a:lnSpc>
              <a:spcBef>
                <a:spcPts val="0"/>
              </a:spcBef>
              <a:spcAft>
                <a:spcPts val="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6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Strategic Thinking</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Strategic thinking, applied to Quality Culture, is an intentional and rational thought process focused on the analysis of critical factors and variables that will influence the long-term vision and success for a business to achieve their desired state. Leaders need to embrace and facilitate strategic conversations, which help them solve their key quality challenges.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With communication, strong leaders know the importance of and how to communicate with people at all levels of their organization. Communicating should feel genuine to others and leaders should demonstrate empathy, engage in active listening, and build meaningful working relationships with others in the team. In successful communication, messages are understandable, and the team is clear on what is expected and are motivated to achieve the vision.</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Decisiveness is the ability of leaders to make timely decisions based on available information. People will often look to their leaders, not for perfection, but for someone able to make quick, considered, and well discerned decisions to allow them to focus on deployment within an agreed set of priorities.  Leaders possess the ability to make the right decision at the right time with strong forethought. Once the decision is made, a good leader stands by the decision. When new information is introduced and warrants a change in strategy, it is clearly communicated</a:t>
            </a: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Leading Change is a key behavior for strategic thinking. Leadership involves the knowledge that success comes with a willingness to change how things are done and to bring in new talent to inspire innovative and creative ideas to achieve maturity of the quality culture. Effective leaders know that they do not exist alone and need other people to help them achieve the organizational vision. Strong leadership can identify change agents in the organization that can be mentored and coached to help drive the desired changes.</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6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Effective Enabler</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Enablers bring visibility to all the work necessary to support efficient development and delivery of future business requirements to create the desired Quality Culture. They identify and initiate opportunities for key improvements, continuously challenge and find ways to improve systems, processes, and practices to ensure long term success. Additional considerations include:</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mj-lt"/>
              <a:buAutoNum type="romanLcPeriod"/>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Motivation through Empowerment is demonstrated by delegating authority and allocating more autonomy and responsibilities to people in a team, by enhancing the meaningfulness of work, fostering participation in decision making, and by expressing confidence in other people's decisions.</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mj-lt"/>
              <a:buAutoNum type="romanLcPeriod"/>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Delegation is critical to a leader's success because it allows them time to focus on more strategic planning to accomplish the vision of the organization. Delegation also allows the team members to grow and demonstrate their leadership capabilities.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mj-lt"/>
              <a:buAutoNum type="romanLcPeriod"/>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Passionate leaders are successful because they believe that their work is important.  Sharing that enthusiasm is motivating for all people involved and is a way to leverage greater success.</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mj-lt"/>
              <a:buAutoNum type="romanLcPeriod"/>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Empathy is when supportive leaders take into consideration other people’s points of view.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mj-lt"/>
              <a:buAutoNum type="romanLcPeriod"/>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Authenticity is demonstrated by consistency and transparency in values, beliefs, and actions; integrating values and principles to create a purposeful vision and to contribute to the growth of others. Authentic leaders are self-aware enough to understand their strengths and weaknesses and how these translate to the workplace. Authenticity in leadership includes the capacity of a leader to be open, honest, and forthright and factual with their team.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mj-lt"/>
              <a:buAutoNum type="romanLcPeriod"/>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Team building is important in an organization. Collaborative leaders understand that the organization achieves more when its people work together. Working across roles and functions brings energy, ideas, and new solutions to any task. Leadership welcomes the opinions of others in the team to support decision making which encourages a participative open culture. Discussions are open and frank, which leads to innovative new ideas being utilized to promote the quality culture.  When managers act in a collaborative fashion, all staff come together to work as a team where information is shared organically, and all involved take responsibility.</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6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Ensures Accountability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Accountability occurs when individuals reliably deliver on their commitments, showing others they can be trusted to do what they say they'll do. Leaders further demonstrate accountability by taking responsibility for the outcomes of their actions and decisions and successfully transforming effort into results.</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Confidence in an effective leader is demonstrated when they ensure that others follow their plans.  Assertiveness and confidence enable the leader to gain the respect of their followers/team.</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Learning from failure is an excellent tool of knowledge building and understanding of self. It allows for survival, renewal, and reinvention of oneself and the organization. How a leader manages and learns from failure often defines one's character as a leader.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23</a:t>
            </a:fld>
            <a:endParaRPr lang="en-IN"/>
          </a:p>
        </p:txBody>
      </p:sp>
    </p:spTree>
    <p:extLst>
      <p:ext uri="{BB962C8B-B14F-4D97-AF65-F5344CB8AC3E}">
        <p14:creationId xmlns:p14="http://schemas.microsoft.com/office/powerpoint/2010/main" val="3791801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ts val="1200"/>
              </a:lnSpc>
              <a:spcBef>
                <a:spcPts val="0"/>
              </a:spcBef>
              <a:spcAft>
                <a:spcPts val="1200"/>
              </a:spcAft>
              <a:tabLst>
                <a:tab pos="255905" algn="l"/>
              </a:tabLst>
            </a:pP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Effective communication is essential to the success of an organization in the promotion of a quality culture and enables openness and trust at all levels.  Communication is critical in ensuring that everyone involved in the process is aware of goals, expectations, and requirements. It can also help with identifying and resolving issues before they become major problems, increasing customer satisfaction, and establishing a mature quality culture.</a:t>
            </a:r>
            <a:endParaRPr lang="en-US" sz="18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0" marR="0" algn="just">
              <a:lnSpc>
                <a:spcPts val="1200"/>
              </a:lnSpc>
              <a:spcBef>
                <a:spcPts val="0"/>
              </a:spcBef>
              <a:spcAft>
                <a:spcPts val="1200"/>
              </a:spcAft>
              <a:tabLst>
                <a:tab pos="255905" algn="l"/>
              </a:tabLst>
            </a:pP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Collaboration is fundamental to achieving and maintaining a shared vision; transformational leadership; constructive and productive communication; and demonstrated competency with key stakeholders. It ensures high standards of quality and performance using openness and trust; respect for others with an equity platform that embodies constructive feedback; learning and continuous improvements to achieve organizational objectives aligned with partner organizations; and a shared quality culture vision.</a:t>
            </a:r>
            <a:endParaRPr lang="en-US" sz="18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0" marR="0" algn="just">
              <a:lnSpc>
                <a:spcPts val="1200"/>
              </a:lnSpc>
              <a:spcBef>
                <a:spcPts val="0"/>
              </a:spcBef>
              <a:spcAft>
                <a:spcPts val="1200"/>
              </a:spcAft>
              <a:tabLst>
                <a:tab pos="255905" algn="l"/>
              </a:tabLst>
            </a:pPr>
            <a:r>
              <a:rPr lang="en-US" sz="1800" dirty="0">
                <a:ln>
                  <a:noFill/>
                </a:ln>
                <a:solidFill>
                  <a:srgbClr val="000000"/>
                </a:solidFill>
                <a:effectLst/>
                <a:uFill>
                  <a:solidFill>
                    <a:srgbClr val="000000"/>
                  </a:solidFill>
                </a:uFill>
                <a:latin typeface="Times New Roman" panose="02020603050405020304" pitchFamily="18" charset="0"/>
                <a:ea typeface="Arial Unicode MS"/>
                <a:cs typeface="Arial Unicode MS"/>
              </a:rPr>
              <a:t>Effective communication and collaboration in quality culture leads to improved efficiency, reduced costs, enhanced reputation (i.e., regulatory, public, investors, etc.) and employee, customer, and stakeholder satisfaction.</a:t>
            </a:r>
            <a:endParaRPr lang="en-US" sz="18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CA2D21D1-52E2-420B-B491-CFF6D7BB79F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1243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The quality culture onion – reflecting the influences on quality culture, beginning with the predisposition to quality behaviours of the individual </a:t>
            </a: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26</a:t>
            </a:fld>
            <a:endParaRPr lang="en-IN"/>
          </a:p>
        </p:txBody>
      </p:sp>
    </p:spTree>
    <p:extLst>
      <p:ext uri="{BB962C8B-B14F-4D97-AF65-F5344CB8AC3E}">
        <p14:creationId xmlns:p14="http://schemas.microsoft.com/office/powerpoint/2010/main" val="3648015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Source file:-</a:t>
            </a:r>
          </a:p>
          <a:p>
            <a:r>
              <a:rPr lang="en-IN" dirty="0"/>
              <a:t>https://pixabay.com/photos/startup-start-up-notebooks-creative-593338/</a:t>
            </a:r>
          </a:p>
        </p:txBody>
      </p:sp>
      <p:sp>
        <p:nvSpPr>
          <p:cNvPr id="4" name="Slide Number Placeholder 3"/>
          <p:cNvSpPr>
            <a:spLocks noGrp="1"/>
          </p:cNvSpPr>
          <p:nvPr>
            <p:ph type="sldNum" sz="quarter" idx="5"/>
          </p:nvPr>
        </p:nvSpPr>
        <p:spPr/>
        <p:txBody>
          <a:bodyPr/>
          <a:lstStyle/>
          <a:p>
            <a:fld id="{CA2D21D1-52E2-420B-B491-CFF6D7BB79FB}" type="slidenum">
              <a:rPr lang="en-US" smtClean="0"/>
              <a:pPr/>
              <a:t>30</a:t>
            </a:fld>
            <a:endParaRPr lang="en-US"/>
          </a:p>
        </p:txBody>
      </p:sp>
    </p:spTree>
    <p:extLst>
      <p:ext uri="{BB962C8B-B14F-4D97-AF65-F5344CB8AC3E}">
        <p14:creationId xmlns:p14="http://schemas.microsoft.com/office/powerpoint/2010/main" val="2906170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83838"/>
                </a:solidFill>
                <a:effectLst/>
                <a:latin typeface="Roboto" panose="02000000000000000000" pitchFamily="2" charset="0"/>
              </a:rPr>
              <a:t>In the current world scenario, which is marked by high volatility, uncertainty, complexity, and ambiguity (VUCA), threats are increasingly unforeseen. As organizations, we are striving for this concept of </a:t>
            </a:r>
            <a:r>
              <a:rPr lang="en-US" b="1" i="0" dirty="0">
                <a:solidFill>
                  <a:srgbClr val="383838"/>
                </a:solidFill>
                <a:effectLst/>
                <a:latin typeface="Roboto" panose="02000000000000000000" pitchFamily="2" charset="0"/>
              </a:rPr>
              <a:t>Resilience</a:t>
            </a:r>
            <a:r>
              <a:rPr lang="en-US" b="0" i="0" dirty="0">
                <a:solidFill>
                  <a:srgbClr val="383838"/>
                </a:solidFill>
                <a:effectLst/>
                <a:latin typeface="Roboto" panose="02000000000000000000" pitchFamily="2" charset="0"/>
              </a:rPr>
              <a:t>.</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5635F6-066B-EF40-9E33-335AD3AF71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6437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sz="1200" b="0" i="0" dirty="0">
                <a:solidFill>
                  <a:srgbClr val="383838"/>
                </a:solidFill>
                <a:effectLst/>
                <a:latin typeface="Roboto" panose="02000000000000000000" pitchFamily="2" charset="0"/>
              </a:rPr>
              <a:t>The ability to </a:t>
            </a:r>
            <a:r>
              <a:rPr lang="en-US" sz="1200" b="0" i="0" u="none" strike="noStrike" dirty="0">
                <a:solidFill>
                  <a:srgbClr val="0087BE"/>
                </a:solidFill>
                <a:effectLst/>
                <a:latin typeface="Roboto" panose="02000000000000000000" pitchFamily="2" charset="0"/>
                <a:hlinkClick r:id="rId3"/>
              </a:rPr>
              <a:t>anticipate </a:t>
            </a:r>
            <a:r>
              <a:rPr lang="en-US" sz="1200" b="0" i="0" u="none" strike="noStrike" dirty="0">
                <a:solidFill>
                  <a:srgbClr val="0087BE"/>
                </a:solidFill>
                <a:effectLst/>
                <a:latin typeface="Roboto" panose="02000000000000000000" pitchFamily="2" charset="0"/>
                <a:hlinkClick r:id="rId4"/>
              </a:rPr>
              <a:t>problems </a:t>
            </a:r>
            <a:r>
              <a:rPr lang="en-US" sz="1200" b="0" i="0" dirty="0">
                <a:solidFill>
                  <a:srgbClr val="383838"/>
                </a:solidFill>
                <a:effectLst/>
                <a:latin typeface="Roboto" panose="02000000000000000000" pitchFamily="2" charset="0"/>
              </a:rPr>
              <a:t>before they build-up (includes </a:t>
            </a:r>
            <a:r>
              <a:rPr lang="en-US" sz="1200" b="0" i="0" u="none" strike="noStrike" dirty="0">
                <a:solidFill>
                  <a:srgbClr val="0087BE"/>
                </a:solidFill>
                <a:effectLst/>
                <a:latin typeface="Roboto" panose="02000000000000000000" pitchFamily="2" charset="0"/>
                <a:hlinkClick r:id="rId5"/>
              </a:rPr>
              <a:t>risk management</a:t>
            </a:r>
            <a:r>
              <a:rPr lang="en-US" sz="1200" b="0" i="0" dirty="0">
                <a:solidFill>
                  <a:srgbClr val="383838"/>
                </a:solidFill>
                <a:effectLst/>
                <a:latin typeface="Roboto" panose="02000000000000000000" pitchFamily="2" charset="0"/>
              </a:rPr>
              <a:t>)</a:t>
            </a:r>
          </a:p>
          <a:p>
            <a:pPr algn="l">
              <a:buFont typeface="Arial" panose="020B0604020202020204" pitchFamily="34" charset="0"/>
              <a:buChar char="•"/>
            </a:pPr>
            <a:r>
              <a:rPr lang="en-US" sz="1200" b="0" i="0" dirty="0">
                <a:solidFill>
                  <a:srgbClr val="383838"/>
                </a:solidFill>
                <a:effectLst/>
                <a:latin typeface="Roboto" panose="02000000000000000000" pitchFamily="2" charset="0"/>
              </a:rPr>
              <a:t>Diversified </a:t>
            </a:r>
            <a:r>
              <a:rPr lang="en-US" sz="1200" b="0" i="0" u="none" strike="noStrike" dirty="0">
                <a:solidFill>
                  <a:srgbClr val="0087BE"/>
                </a:solidFill>
                <a:effectLst/>
                <a:latin typeface="Roboto" panose="02000000000000000000" pitchFamily="2" charset="0"/>
                <a:hlinkClick r:id="rId6"/>
              </a:rPr>
              <a:t>structural </a:t>
            </a:r>
            <a:r>
              <a:rPr lang="en-US" sz="1200" b="0" i="0" dirty="0">
                <a:solidFill>
                  <a:srgbClr val="383838"/>
                </a:solidFill>
                <a:effectLst/>
                <a:latin typeface="Roboto" panose="02000000000000000000" pitchFamily="2" charset="0"/>
              </a:rPr>
              <a:t>flexibility to respond to both adverse and beneficial </a:t>
            </a:r>
            <a:r>
              <a:rPr lang="en-US" sz="1200" b="0" i="0" u="none" strike="noStrike" dirty="0">
                <a:solidFill>
                  <a:srgbClr val="0087BE"/>
                </a:solidFill>
                <a:effectLst/>
                <a:latin typeface="Roboto" panose="02000000000000000000" pitchFamily="2" charset="0"/>
                <a:hlinkClick r:id="rId7"/>
              </a:rPr>
              <a:t>changes</a:t>
            </a:r>
            <a:endParaRPr lang="en-US" sz="1200" b="0" i="0" dirty="0">
              <a:solidFill>
                <a:srgbClr val="383838"/>
              </a:solidFill>
              <a:effectLst/>
              <a:latin typeface="Roboto" panose="02000000000000000000" pitchFamily="2" charset="0"/>
            </a:endParaRPr>
          </a:p>
          <a:p>
            <a:pPr algn="l">
              <a:buFont typeface="Arial" panose="020B0604020202020204" pitchFamily="34" charset="0"/>
              <a:buChar char="•"/>
            </a:pPr>
            <a:r>
              <a:rPr lang="en-US" sz="1200" b="0" i="0" u="none" strike="noStrike" dirty="0">
                <a:solidFill>
                  <a:srgbClr val="0087BE"/>
                </a:solidFill>
                <a:effectLst/>
                <a:latin typeface="Roboto" panose="02000000000000000000" pitchFamily="2" charset="0"/>
                <a:hlinkClick r:id="rId8"/>
              </a:rPr>
              <a:t>Broken down silos</a:t>
            </a:r>
            <a:r>
              <a:rPr lang="en-US" sz="1200" b="0" i="0" dirty="0">
                <a:solidFill>
                  <a:srgbClr val="383838"/>
                </a:solidFill>
                <a:effectLst/>
                <a:latin typeface="Roboto" panose="02000000000000000000" pitchFamily="2" charset="0"/>
              </a:rPr>
              <a:t> and glass </a:t>
            </a:r>
            <a:r>
              <a:rPr lang="en-US" sz="1200" b="0" i="0" u="none" strike="noStrike" dirty="0">
                <a:solidFill>
                  <a:srgbClr val="0087BE"/>
                </a:solidFill>
                <a:effectLst/>
                <a:latin typeface="Roboto" panose="02000000000000000000" pitchFamily="2" charset="0"/>
                <a:hlinkClick r:id="rId9"/>
              </a:rPr>
              <a:t>ceilings </a:t>
            </a:r>
            <a:r>
              <a:rPr lang="en-US" sz="1200" b="0" i="0" dirty="0">
                <a:solidFill>
                  <a:srgbClr val="383838"/>
                </a:solidFill>
                <a:effectLst/>
                <a:latin typeface="Roboto" panose="02000000000000000000" pitchFamily="2" charset="0"/>
              </a:rPr>
              <a:t>to allow risk </a:t>
            </a:r>
            <a:r>
              <a:rPr lang="en-US" sz="1200" b="0" i="0" u="none" strike="noStrike" dirty="0">
                <a:solidFill>
                  <a:srgbClr val="0087BE"/>
                </a:solidFill>
                <a:effectLst/>
                <a:latin typeface="Roboto" panose="02000000000000000000" pitchFamily="2" charset="0"/>
                <a:hlinkClick r:id="rId10"/>
              </a:rPr>
              <a:t>information </a:t>
            </a:r>
            <a:r>
              <a:rPr lang="en-US" sz="1200" b="0" i="0" dirty="0">
                <a:solidFill>
                  <a:srgbClr val="383838"/>
                </a:solidFill>
                <a:effectLst/>
                <a:latin typeface="Roboto" panose="02000000000000000000" pitchFamily="2" charset="0"/>
              </a:rPr>
              <a:t>to </a:t>
            </a:r>
            <a:r>
              <a:rPr lang="en-US" sz="1200" b="0" i="0" u="none" strike="noStrike" dirty="0">
                <a:solidFill>
                  <a:srgbClr val="0087BE"/>
                </a:solidFill>
                <a:effectLst/>
                <a:latin typeface="Roboto" panose="02000000000000000000" pitchFamily="2" charset="0"/>
                <a:hlinkClick r:id="rId11"/>
              </a:rPr>
              <a:t>flow </a:t>
            </a:r>
            <a:r>
              <a:rPr lang="en-US" sz="1200" b="0" i="0" dirty="0">
                <a:solidFill>
                  <a:srgbClr val="383838"/>
                </a:solidFill>
                <a:effectLst/>
                <a:latin typeface="Roboto" panose="02000000000000000000" pitchFamily="2" charset="0"/>
              </a:rPr>
              <a:t>freely and prevent ‘risk blindness’</a:t>
            </a:r>
          </a:p>
          <a:p>
            <a:pPr algn="l">
              <a:buFont typeface="Arial" panose="020B0604020202020204" pitchFamily="34" charset="0"/>
              <a:buChar char="•"/>
            </a:pPr>
            <a:r>
              <a:rPr lang="en-US" sz="1200" b="0" i="0" dirty="0">
                <a:solidFill>
                  <a:srgbClr val="383838"/>
                </a:solidFill>
                <a:effectLst/>
                <a:latin typeface="Roboto" panose="02000000000000000000" pitchFamily="2" charset="0"/>
              </a:rPr>
              <a:t>Rapid </a:t>
            </a:r>
            <a:r>
              <a:rPr lang="en-US" sz="1200" b="0" i="0" u="none" strike="noStrike" dirty="0">
                <a:solidFill>
                  <a:srgbClr val="0087BE"/>
                </a:solidFill>
                <a:effectLst/>
                <a:latin typeface="Roboto" panose="02000000000000000000" pitchFamily="2" charset="0"/>
                <a:hlinkClick r:id="rId12"/>
              </a:rPr>
              <a:t>response </a:t>
            </a:r>
            <a:r>
              <a:rPr lang="en-US" sz="1200" b="0" i="0" u="none" strike="noStrike" dirty="0">
                <a:solidFill>
                  <a:srgbClr val="0087BE"/>
                </a:solidFill>
                <a:effectLst/>
                <a:latin typeface="Roboto" panose="02000000000000000000" pitchFamily="2" charset="0"/>
                <a:hlinkClick r:id="rId13"/>
              </a:rPr>
              <a:t>capabilities </a:t>
            </a:r>
            <a:r>
              <a:rPr lang="en-US" sz="1200" b="0" i="0" dirty="0">
                <a:solidFill>
                  <a:srgbClr val="383838"/>
                </a:solidFill>
                <a:effectLst/>
                <a:latin typeface="Roboto" panose="02000000000000000000" pitchFamily="2" charset="0"/>
              </a:rPr>
              <a:t>to avoid </a:t>
            </a:r>
            <a:r>
              <a:rPr lang="en-US" sz="1200" b="0" i="0" u="none" strike="noStrike" dirty="0">
                <a:solidFill>
                  <a:srgbClr val="0087BE"/>
                </a:solidFill>
                <a:effectLst/>
                <a:latin typeface="Roboto" panose="02000000000000000000" pitchFamily="2" charset="0"/>
                <a:hlinkClick r:id="rId14"/>
              </a:rPr>
              <a:t>incidents </a:t>
            </a:r>
            <a:r>
              <a:rPr lang="en-US" sz="1200" b="0" i="0" dirty="0">
                <a:solidFill>
                  <a:srgbClr val="383838"/>
                </a:solidFill>
                <a:effectLst/>
                <a:latin typeface="Roboto" panose="02000000000000000000" pitchFamily="2" charset="0"/>
              </a:rPr>
              <a:t>escalating into </a:t>
            </a:r>
            <a:r>
              <a:rPr lang="en-US" sz="1200" b="0" i="0" u="none" strike="noStrike" dirty="0">
                <a:solidFill>
                  <a:srgbClr val="0087BE"/>
                </a:solidFill>
                <a:effectLst/>
                <a:latin typeface="Roboto" panose="02000000000000000000" pitchFamily="2" charset="0"/>
                <a:hlinkClick r:id="rId15"/>
              </a:rPr>
              <a:t>crises</a:t>
            </a:r>
            <a:endParaRPr lang="en-US" sz="1200" b="0" i="0" dirty="0">
              <a:solidFill>
                <a:srgbClr val="383838"/>
              </a:solidFill>
              <a:effectLst/>
              <a:latin typeface="Roboto" panose="02000000000000000000" pitchFamily="2" charset="0"/>
            </a:endParaRPr>
          </a:p>
          <a:p>
            <a:pPr algn="l">
              <a:buFont typeface="Arial" panose="020B0604020202020204" pitchFamily="34" charset="0"/>
              <a:buChar char="•"/>
            </a:pPr>
            <a:r>
              <a:rPr lang="en-US" sz="1200" b="0" i="0" u="none" strike="noStrike" dirty="0">
                <a:solidFill>
                  <a:srgbClr val="0087BE"/>
                </a:solidFill>
                <a:effectLst/>
                <a:latin typeface="Roboto" panose="02000000000000000000" pitchFamily="2" charset="0"/>
                <a:hlinkClick r:id="rId16"/>
              </a:rPr>
              <a:t>Learn </a:t>
            </a:r>
            <a:r>
              <a:rPr lang="en-US" sz="1200" b="0" i="0" dirty="0">
                <a:solidFill>
                  <a:srgbClr val="383838"/>
                </a:solidFill>
                <a:effectLst/>
                <a:latin typeface="Roboto" panose="02000000000000000000" pitchFamily="2" charset="0"/>
              </a:rPr>
              <a:t>from previous </a:t>
            </a:r>
            <a:r>
              <a:rPr lang="en-US" sz="1200" b="0" i="0" u="none" strike="noStrike" dirty="0">
                <a:solidFill>
                  <a:srgbClr val="0087BE"/>
                </a:solidFill>
                <a:effectLst/>
                <a:latin typeface="Roboto" panose="02000000000000000000" pitchFamily="2" charset="0"/>
                <a:hlinkClick r:id="rId17"/>
              </a:rPr>
              <a:t>mistakes </a:t>
            </a:r>
            <a:r>
              <a:rPr lang="en-US" sz="1200" b="0" i="0" dirty="0">
                <a:solidFill>
                  <a:srgbClr val="383838"/>
                </a:solidFill>
                <a:effectLst/>
                <a:latin typeface="Roboto" panose="02000000000000000000" pitchFamily="2" charset="0"/>
              </a:rPr>
              <a:t>from themselves and others making the necessary changes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5635F6-066B-EF40-9E33-335AD3AF71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999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The trustworthiness of a leader can be gauged by their personal characteristics of competence, compassion, and work ethic in terms of core values such as courage, empathy, equity, excellence, integrity, joy, respect for others and trust. Some of the Core Values that contribute to a strong quality culture are described below: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6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Trust</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45720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In a leadership context, trust means that employees expect their leaders to treat them with equity and respect and, consequently, are comfortable being open with their leaders. Trust in leadership takes time and starts with observing, being familiar and having belief in other people's competences and capabilities. Trust is a two-way interaction, and it can develop to a stage where informal interactions and body language are intuitively understood, and positive actions and reactions contribute to a strong quality culture. While an authoritarian style of leadership can be effective in given situations, it is now being recognized that high performing organizations can benefit greatly by following a more dispersed model of responsibility focused on employee trust.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6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Integrity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45720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Integrity is a leader that displays honorable, truthful, and straightforward behavior. An organization with integrity at its core believes in a high-trust environment, honoring commitments, teamwork, and an open exchange of ideas.</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12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Excellence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45720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Organizational excellence can be about Respect for people is product quality, people, and customers. Strong leadership ensures employees own product quality and promote excellence in their organization. Leadership Excellence means being on a path towards what is better and more successful. This requires the leader to be committed to development and improvement.</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12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Respect for People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45720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Respect for people is foundational and central to effective leadership. This requires leaders to be truthful, open and thoughtful, and have the courage to do the right thing. Regardless of the size of the business, people are critical to an organization’s success and should be viewed as important resources for management investment. Organizations with a strong quality culture invest heavily in all their assets, including their people, by upgrading the skills and knowledge of people. Leaders institutionalize ways in which to recognize and reward positive behaviors they want to reinforce. In turn, employees in a positive quality environment become more engaged, productive, receptive to change and motivated to succeed.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12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Joy</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45720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Organizations with a strong quality culture understand it is essential to assess the workplace environments and how it impacts on people's experiences.  To promote joy in the workplace leaders positively engage with employees and managers to consider the following factors and how they impact the work environment.</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742950" marR="0" lvl="1" indent="-285750" algn="just">
              <a:lnSpc>
                <a:spcPts val="1200"/>
              </a:lnSpc>
              <a:spcBef>
                <a:spcPts val="0"/>
              </a:spcBef>
              <a:spcAft>
                <a:spcPts val="120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Workload</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742950" marR="0" lvl="1" indent="-285750" algn="just">
              <a:lnSpc>
                <a:spcPts val="1200"/>
              </a:lnSpc>
              <a:spcBef>
                <a:spcPts val="0"/>
              </a:spcBef>
              <a:spcAft>
                <a:spcPts val="120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Workload Efficiency</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742950" marR="0" lvl="1" indent="-285750" algn="just">
              <a:lnSpc>
                <a:spcPts val="1200"/>
              </a:lnSpc>
              <a:spcBef>
                <a:spcPts val="0"/>
              </a:spcBef>
              <a:spcAft>
                <a:spcPts val="120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Flexibility at work</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742950" marR="0" lvl="1" indent="-285750" algn="just">
              <a:lnSpc>
                <a:spcPts val="1200"/>
              </a:lnSpc>
              <a:spcBef>
                <a:spcPts val="0"/>
              </a:spcBef>
              <a:spcAft>
                <a:spcPts val="120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Work life integration</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742950" marR="0" lvl="1" indent="-285750" algn="just">
              <a:lnSpc>
                <a:spcPts val="1200"/>
              </a:lnSpc>
              <a:spcBef>
                <a:spcPts val="0"/>
              </a:spcBef>
              <a:spcAft>
                <a:spcPts val="1200"/>
              </a:spcAft>
              <a:buFont typeface="Symbol" panose="05050102010706020507" pitchFamily="18" charset="2"/>
              <a:buChar char=""/>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Meaning in work</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12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Equity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45720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Across a diverse workforce, employes receives fair treatment, regardless of gender, race, ethnicity, or any other social or economic differentiator. Leaders should ensure there is transparency in decisions and all staff know what to expect with regards to consequences and rewards. When equity exists, the ideal scenario is that people have equal and fair access to opportunities within the organization as it aligns with the individual’s role, responsibilities, and capabilities.</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12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Courage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45720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Courage is when leaders and people do the right thing in the face of opposition. Everyone in the organization should have the opportunity and responsibility to speak up and to do the right thing. A courageous organization engenders trust with both employees and customers.</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342900" marR="0" lvl="0" indent="-342900" algn="just">
              <a:lnSpc>
                <a:spcPts val="1200"/>
              </a:lnSpc>
              <a:spcBef>
                <a:spcPts val="0"/>
              </a:spcBef>
              <a:spcAft>
                <a:spcPts val="1200"/>
              </a:spcAft>
              <a:buFont typeface="+mj-lt"/>
              <a:buAutoNum type="alphaLcParenR"/>
              <a:tabLst>
                <a:tab pos="255905" algn="l"/>
              </a:tabLst>
            </a:pPr>
            <a:r>
              <a:rPr lang="en-US" sz="1100" b="1"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Humility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pPr marL="457200" marR="0" algn="just">
              <a:lnSpc>
                <a:spcPts val="1200"/>
              </a:lnSpc>
              <a:spcBef>
                <a:spcPts val="0"/>
              </a:spcBef>
              <a:spcAft>
                <a:spcPts val="1200"/>
              </a:spcAft>
              <a:tabLst>
                <a:tab pos="255905" algn="l"/>
              </a:tabLst>
            </a:pPr>
            <a:r>
              <a:rPr lang="en-US" sz="11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Humble leaders have a team first mindset and understand their role in the success of the team. Humility is demonstrated by a sense of humbleness, dignity, and an awareness of one’s own limitations whilst being open to other people’s perspectives which may be different. Humble leaders take accountability for the failures and successful outcomes of the team. They ensure that lessons are learned and embraced to provide improvement to the quality culture. </a:t>
            </a:r>
            <a:endParaRPr lang="en-US" sz="1100" dirty="0">
              <a:ln>
                <a:noFill/>
              </a:ln>
              <a:solidFill>
                <a:srgbClr val="000000"/>
              </a:solidFill>
              <a:effectLst/>
              <a:uFill>
                <a:solidFill>
                  <a:srgbClr val="000000"/>
                </a:solidFill>
              </a:uFill>
              <a:latin typeface="Cambria" panose="02040503050406030204" pitchFamily="18" charset="0"/>
              <a:ea typeface="Arial Unicode MS"/>
              <a:cs typeface="Arial Unicode MS"/>
            </a:endParaRP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43</a:t>
            </a:fld>
            <a:endParaRPr lang="en-IN"/>
          </a:p>
        </p:txBody>
      </p:sp>
    </p:spTree>
    <p:extLst>
      <p:ext uri="{BB962C8B-B14F-4D97-AF65-F5344CB8AC3E}">
        <p14:creationId xmlns:p14="http://schemas.microsoft.com/office/powerpoint/2010/main" val="1163211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C12825-0143-4C17-8001-FA6E31E811F0}" type="slidenum">
              <a:rPr lang="en-US" smtClean="0"/>
              <a:t>51</a:t>
            </a:fld>
            <a:endParaRPr lang="en-US"/>
          </a:p>
        </p:txBody>
      </p:sp>
    </p:spTree>
    <p:extLst>
      <p:ext uri="{BB962C8B-B14F-4D97-AF65-F5344CB8AC3E}">
        <p14:creationId xmlns:p14="http://schemas.microsoft.com/office/powerpoint/2010/main" val="2787131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83838"/>
                </a:solidFill>
                <a:effectLst/>
                <a:latin typeface="Roboto" panose="02000000000000000000" pitchFamily="2" charset="0"/>
              </a:rPr>
              <a:t>Previously I’ve talked about defining the </a:t>
            </a:r>
            <a:r>
              <a:rPr lang="en-US" b="0" i="0" u="none" strike="noStrike" dirty="0">
                <a:solidFill>
                  <a:srgbClr val="0087BE"/>
                </a:solidFill>
                <a:effectLst/>
                <a:latin typeface="Roboto" panose="02000000000000000000" pitchFamily="2" charset="0"/>
                <a:hlinkClick r:id="rId3"/>
              </a:rPr>
              <a:t>values and behavior</a:t>
            </a:r>
            <a:r>
              <a:rPr lang="en-US" b="0" i="0" dirty="0">
                <a:solidFill>
                  <a:srgbClr val="383838"/>
                </a:solidFill>
                <a:effectLst/>
                <a:latin typeface="Roboto" panose="02000000000000000000" pitchFamily="2" charset="0"/>
              </a:rPr>
              <a:t> associated with </a:t>
            </a:r>
            <a:r>
              <a:rPr lang="en-US" b="0" i="0" u="none" strike="noStrike" dirty="0">
                <a:solidFill>
                  <a:srgbClr val="0087BE"/>
                </a:solidFill>
                <a:effectLst/>
                <a:latin typeface="Roboto" panose="02000000000000000000" pitchFamily="2" charset="0"/>
                <a:hlinkClick r:id="rId4"/>
              </a:rPr>
              <a:t>quality culture</a:t>
            </a:r>
            <a:r>
              <a:rPr lang="en-US" b="0" i="0" dirty="0">
                <a:solidFill>
                  <a:srgbClr val="383838"/>
                </a:solidFill>
                <a:effectLst/>
                <a:latin typeface="Roboto" panose="02000000000000000000" pitchFamily="2" charset="0"/>
              </a:rPr>
              <a:t>. Once you’ve established these behaviors, a key way to make them happen is through </a:t>
            </a:r>
            <a:r>
              <a:rPr lang="en-US" b="0" i="0" dirty="0" err="1">
                <a:solidFill>
                  <a:srgbClr val="383838"/>
                </a:solidFill>
                <a:effectLst/>
                <a:latin typeface="Roboto" panose="02000000000000000000" pitchFamily="2" charset="0"/>
              </a:rPr>
              <a:t>microfeedback</a:t>
            </a:r>
            <a:r>
              <a:rPr lang="en-US" b="0" i="0" dirty="0">
                <a:solidFill>
                  <a:srgbClr val="383838"/>
                </a:solidFill>
                <a:effectLst/>
                <a:latin typeface="Roboto" panose="02000000000000000000" pitchFamily="2" charset="0"/>
              </a:rPr>
              <a:t>, a skill each </a:t>
            </a:r>
            <a:r>
              <a:rPr lang="en-US" b="0" i="0" u="none" strike="noStrike" dirty="0">
                <a:solidFill>
                  <a:srgbClr val="0087BE"/>
                </a:solidFill>
                <a:effectLst/>
                <a:latin typeface="Roboto" panose="02000000000000000000" pitchFamily="2" charset="0"/>
                <a:hlinkClick r:id="rId5"/>
              </a:rPr>
              <a:t>quality professional</a:t>
            </a:r>
            <a:r>
              <a:rPr lang="en-US" b="0" i="0" dirty="0">
                <a:solidFill>
                  <a:srgbClr val="383838"/>
                </a:solidFill>
                <a:effectLst/>
                <a:latin typeface="Roboto" panose="02000000000000000000" pitchFamily="2" charset="0"/>
              </a:rPr>
              <a:t>, </a:t>
            </a:r>
            <a:r>
              <a:rPr lang="en-US" b="0" i="0" u="none" strike="noStrike" dirty="0">
                <a:solidFill>
                  <a:srgbClr val="0087BE"/>
                </a:solidFill>
                <a:effectLst/>
                <a:latin typeface="Roboto" panose="02000000000000000000" pitchFamily="2" charset="0"/>
                <a:hlinkClick r:id="rId6"/>
              </a:rPr>
              <a:t>supervisor, </a:t>
            </a:r>
            <a:r>
              <a:rPr lang="en-US" b="0" i="0" dirty="0">
                <a:solidFill>
                  <a:srgbClr val="383838"/>
                </a:solidFill>
                <a:effectLst/>
                <a:latin typeface="Roboto" panose="02000000000000000000" pitchFamily="2" charset="0"/>
              </a:rPr>
              <a:t>and </a:t>
            </a:r>
            <a:r>
              <a:rPr lang="en-US" b="0" i="0" u="none" strike="noStrike" dirty="0">
                <a:solidFill>
                  <a:srgbClr val="0087BE"/>
                </a:solidFill>
                <a:effectLst/>
                <a:latin typeface="Roboto" panose="02000000000000000000" pitchFamily="2" charset="0"/>
                <a:hlinkClick r:id="rId7"/>
              </a:rPr>
              <a:t>leader </a:t>
            </a:r>
            <a:r>
              <a:rPr lang="en-US" b="0" i="0" dirty="0">
                <a:solidFill>
                  <a:srgbClr val="383838"/>
                </a:solidFill>
                <a:effectLst/>
                <a:latin typeface="Roboto" panose="02000000000000000000" pitchFamily="2" charset="0"/>
              </a:rPr>
              <a:t>in your organization should be trained on.</a:t>
            </a:r>
          </a:p>
          <a:p>
            <a:pPr algn="l"/>
            <a:r>
              <a:rPr lang="en-US" b="0" i="0" dirty="0">
                <a:solidFill>
                  <a:srgbClr val="383838"/>
                </a:solidFill>
                <a:effectLst/>
                <a:latin typeface="Roboto" panose="02000000000000000000" pitchFamily="2" charset="0"/>
              </a:rPr>
              <a:t>We are all familiar with the traditional feedback loop: you receive feedback, reflect on it, make a plan, and then take action. This means </a:t>
            </a:r>
            <a:r>
              <a:rPr lang="en-US" b="0" i="0" u="none" strike="noStrike" dirty="0">
                <a:solidFill>
                  <a:srgbClr val="0087BE"/>
                </a:solidFill>
                <a:effectLst/>
                <a:latin typeface="Roboto" panose="02000000000000000000" pitchFamily="2" charset="0"/>
                <a:hlinkClick r:id="rId8"/>
              </a:rPr>
              <a:t>feedback </a:t>
            </a:r>
            <a:r>
              <a:rPr lang="en-US" b="0" i="0" dirty="0">
                <a:solidFill>
                  <a:srgbClr val="383838"/>
                </a:solidFill>
                <a:effectLst/>
                <a:latin typeface="Roboto" panose="02000000000000000000" pitchFamily="2" charset="0"/>
              </a:rPr>
              <a:t>is given after a series of actions have taken place. </a:t>
            </a:r>
            <a:r>
              <a:rPr lang="en-US" b="0" i="0" u="none" strike="noStrike" dirty="0">
                <a:solidFill>
                  <a:srgbClr val="0087BE"/>
                </a:solidFill>
                <a:effectLst/>
                <a:latin typeface="Roboto" panose="02000000000000000000" pitchFamily="2" charset="0"/>
                <a:hlinkClick r:id="rId9"/>
              </a:rPr>
              <a:t>Feedback </a:t>
            </a:r>
            <a:r>
              <a:rPr lang="en-US" b="0" i="0" dirty="0">
                <a:solidFill>
                  <a:srgbClr val="383838"/>
                </a:solidFill>
                <a:effectLst/>
                <a:latin typeface="Roboto" panose="02000000000000000000" pitchFamily="2" charset="0"/>
              </a:rPr>
              <a:t>addresses a few key observations for future </a:t>
            </a:r>
            <a:r>
              <a:rPr lang="en-US" b="0" i="0" u="none" strike="noStrike" dirty="0">
                <a:solidFill>
                  <a:srgbClr val="0087BE"/>
                </a:solidFill>
                <a:effectLst/>
                <a:latin typeface="Roboto" panose="02000000000000000000" pitchFamily="2" charset="0"/>
                <a:hlinkClick r:id="rId10"/>
              </a:rPr>
              <a:t>improvements</a:t>
            </a:r>
            <a:r>
              <a:rPr lang="en-US" b="0" i="0" dirty="0">
                <a:solidFill>
                  <a:srgbClr val="383838"/>
                </a:solidFill>
                <a:effectLst/>
                <a:latin typeface="Roboto" panose="02000000000000000000" pitchFamily="2" charset="0"/>
              </a:rPr>
              <a:t>. In a situation when actions and sequences are quite complicated and interdependent, feedback can fail to provide useful insights to improve performance. Micro-feedback potentially can</a:t>
            </a:r>
            <a:r>
              <a:rPr lang="en-US" b="1" i="0" dirty="0">
                <a:solidFill>
                  <a:srgbClr val="383838"/>
                </a:solidFill>
                <a:effectLst/>
                <a:latin typeface="Roboto" panose="02000000000000000000" pitchFamily="2" charset="0"/>
              </a:rPr>
              <a:t> </a:t>
            </a:r>
            <a:r>
              <a:rPr lang="en-US" b="0" i="0" dirty="0">
                <a:solidFill>
                  <a:srgbClr val="383838"/>
                </a:solidFill>
                <a:effectLst/>
                <a:latin typeface="Roboto" panose="02000000000000000000" pitchFamily="2" charset="0"/>
              </a:rPr>
              <a:t>be leveraged to prevent </a:t>
            </a:r>
            <a:r>
              <a:rPr lang="en-US" b="0" i="0" u="none" strike="noStrike" dirty="0">
                <a:solidFill>
                  <a:srgbClr val="0087BE"/>
                </a:solidFill>
                <a:effectLst/>
                <a:latin typeface="Roboto" panose="02000000000000000000" pitchFamily="2" charset="0"/>
                <a:hlinkClick r:id="rId11"/>
              </a:rPr>
              <a:t>critical mistakes</a:t>
            </a:r>
            <a:r>
              <a:rPr lang="en-US" b="0" i="0" dirty="0">
                <a:solidFill>
                  <a:srgbClr val="383838"/>
                </a:solidFill>
                <a:effectLst/>
                <a:latin typeface="Roboto" panose="02000000000000000000" pitchFamily="2" charset="0"/>
              </a:rPr>
              <a:t> and mitigate </a:t>
            </a:r>
            <a:r>
              <a:rPr lang="en-US" b="0" i="0" u="none" strike="noStrike" dirty="0">
                <a:solidFill>
                  <a:srgbClr val="0087BE"/>
                </a:solidFill>
                <a:effectLst/>
                <a:latin typeface="Roboto" panose="02000000000000000000" pitchFamily="2" charset="0"/>
                <a:hlinkClick r:id="rId12"/>
              </a:rPr>
              <a:t>risks</a:t>
            </a:r>
            <a:r>
              <a:rPr lang="en-US" b="0" i="0" dirty="0">
                <a:solidFill>
                  <a:srgbClr val="383838"/>
                </a:solidFill>
                <a:effectLst/>
                <a:latin typeface="Roboto" panose="02000000000000000000" pitchFamily="2" charset="0"/>
              </a:rPr>
              <a:t>, which makes it a great way to build </a:t>
            </a:r>
            <a:r>
              <a:rPr lang="en-US" b="0" i="0" u="none" strike="noStrike" dirty="0">
                <a:solidFill>
                  <a:srgbClr val="0087BE"/>
                </a:solidFill>
                <a:effectLst/>
                <a:latin typeface="Roboto" panose="02000000000000000000" pitchFamily="2" charset="0"/>
                <a:hlinkClick r:id="rId13"/>
              </a:rPr>
              <a:t>culture </a:t>
            </a:r>
            <a:r>
              <a:rPr lang="en-US" b="0" i="0" dirty="0">
                <a:solidFill>
                  <a:srgbClr val="383838"/>
                </a:solidFill>
                <a:effectLst/>
                <a:latin typeface="Roboto" panose="02000000000000000000" pitchFamily="2" charset="0"/>
              </a:rPr>
              <a:t>and drive </a:t>
            </a:r>
            <a:r>
              <a:rPr lang="en-US" b="0" i="0" u="none" strike="noStrike" dirty="0">
                <a:solidFill>
                  <a:srgbClr val="0087BE"/>
                </a:solidFill>
                <a:effectLst/>
                <a:latin typeface="Roboto" panose="02000000000000000000" pitchFamily="2" charset="0"/>
                <a:hlinkClick r:id="rId14"/>
              </a:rPr>
              <a:t>performance</a:t>
            </a:r>
            <a:r>
              <a:rPr lang="en-US" b="0" i="0" dirty="0">
                <a:solidFill>
                  <a:srgbClr val="383838"/>
                </a:solidFill>
                <a:effectLst/>
                <a:latin typeface="Roboto" panose="02000000000000000000" pitchFamily="2" charset="0"/>
              </a:rPr>
              <a:t>.</a:t>
            </a:r>
          </a:p>
          <a:p>
            <a:pPr algn="l"/>
            <a:r>
              <a:rPr lang="en-US" b="0" i="0" dirty="0">
                <a:solidFill>
                  <a:srgbClr val="383838"/>
                </a:solidFill>
                <a:effectLst/>
                <a:latin typeface="Roboto" panose="02000000000000000000" pitchFamily="2" charset="0"/>
              </a:rPr>
              <a:t>Micro-feedback is a specific and just-in-time dose of information or insights that can reduce gaps between the desired behavioral goals and reality. Think of it as a microscope used to evaluate an individuals comprehension and behavior and prescribe micro-interventions to adjust performance and prevent mistakes.</a:t>
            </a: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66</a:t>
            </a:fld>
            <a:endParaRPr lang="en-IN"/>
          </a:p>
        </p:txBody>
      </p:sp>
    </p:spTree>
    <p:extLst>
      <p:ext uri="{BB962C8B-B14F-4D97-AF65-F5344CB8AC3E}">
        <p14:creationId xmlns:p14="http://schemas.microsoft.com/office/powerpoint/2010/main" val="2302657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imes New Roman" panose="02020603050405020304" pitchFamily="18" charset="0"/>
                <a:ea typeface="Arial Unicode MS"/>
              </a:rPr>
              <a:t>Gemba (also written as </a:t>
            </a:r>
            <a:r>
              <a:rPr lang="en-US" sz="1800" dirty="0" err="1">
                <a:effectLst/>
                <a:latin typeface="Times New Roman" panose="02020603050405020304" pitchFamily="18" charset="0"/>
                <a:ea typeface="Arial Unicode MS"/>
              </a:rPr>
              <a:t>genba</a:t>
            </a:r>
            <a:r>
              <a:rPr lang="en-US" sz="1800" dirty="0">
                <a:effectLst/>
                <a:latin typeface="Times New Roman" panose="02020603050405020304" pitchFamily="18" charset="0"/>
                <a:ea typeface="Arial Unicode MS"/>
              </a:rPr>
              <a:t>) is a Japanese word meaning “the actual place.” In lean practices, the </a:t>
            </a:r>
            <a:r>
              <a:rPr lang="en-US" sz="1800" dirty="0" err="1">
                <a:effectLst/>
                <a:latin typeface="Times New Roman" panose="02020603050405020304" pitchFamily="18" charset="0"/>
                <a:ea typeface="Arial Unicode MS"/>
              </a:rPr>
              <a:t>gemba</a:t>
            </a:r>
            <a:r>
              <a:rPr lang="en-US" sz="1800" dirty="0">
                <a:effectLst/>
                <a:latin typeface="Times New Roman" panose="02020603050405020304" pitchFamily="18" charset="0"/>
                <a:ea typeface="Arial Unicode MS"/>
              </a:rPr>
              <a:t> refers to “the place where value is created,” such as the shop floor in manufacturing.</a:t>
            </a:r>
          </a:p>
          <a:p>
            <a:pPr marL="0" marR="0">
              <a:spcBef>
                <a:spcPts val="0"/>
              </a:spcBef>
              <a:spcAft>
                <a:spcPts val="0"/>
              </a:spcAft>
            </a:pPr>
            <a:endParaRPr lang="en-US" sz="1800" dirty="0">
              <a:effectLst/>
              <a:latin typeface="Times New Roman" panose="02020603050405020304" pitchFamily="18" charset="0"/>
              <a:ea typeface="Arial Unicode MS"/>
            </a:endParaRPr>
          </a:p>
          <a:p>
            <a:pPr marL="0" marR="0">
              <a:spcBef>
                <a:spcPts val="0"/>
              </a:spcBef>
              <a:spcAft>
                <a:spcPts val="0"/>
              </a:spcAft>
            </a:pPr>
            <a:r>
              <a:rPr lang="en-US" sz="1800" dirty="0">
                <a:solidFill>
                  <a:srgbClr val="000000"/>
                </a:solidFill>
                <a:effectLst/>
                <a:latin typeface="Times New Roman" panose="02020603050405020304" pitchFamily="18" charset="0"/>
                <a:ea typeface="Arial Unicode MS"/>
              </a:rPr>
              <a:t>A popular approach in companies who implement </a:t>
            </a:r>
            <a:r>
              <a:rPr lang="en-US" sz="1800" u="none" strike="noStrike" dirty="0">
                <a:solidFill>
                  <a:srgbClr val="000000"/>
                </a:solidFill>
                <a:effectLst/>
                <a:latin typeface="Times New Roman" panose="02020603050405020304" pitchFamily="18" charset="0"/>
                <a:ea typeface="Arial Unicode MS"/>
                <a:hlinkClick r:id="rId3"/>
              </a:rPr>
              <a:t>lean</a:t>
            </a:r>
            <a:r>
              <a:rPr lang="en-US" sz="1800" dirty="0">
                <a:solidFill>
                  <a:srgbClr val="000000"/>
                </a:solidFill>
                <a:effectLst/>
                <a:latin typeface="Times New Roman" panose="02020603050405020304" pitchFamily="18" charset="0"/>
                <a:ea typeface="Arial Unicode MS"/>
              </a:rPr>
              <a:t> principles is called “</a:t>
            </a:r>
            <a:r>
              <a:rPr lang="en-US" sz="1800" u="none" strike="noStrike" dirty="0">
                <a:solidFill>
                  <a:srgbClr val="000000"/>
                </a:solidFill>
                <a:effectLst/>
                <a:latin typeface="Times New Roman" panose="02020603050405020304" pitchFamily="18" charset="0"/>
                <a:ea typeface="Arial Unicode MS"/>
                <a:hlinkClick r:id="rId4"/>
              </a:rPr>
              <a:t>Gemba</a:t>
            </a:r>
            <a:r>
              <a:rPr lang="en-US" sz="1800" dirty="0">
                <a:solidFill>
                  <a:srgbClr val="000000"/>
                </a:solidFill>
                <a:effectLst/>
                <a:latin typeface="Times New Roman" panose="02020603050405020304" pitchFamily="18" charset="0"/>
                <a:ea typeface="Arial Unicode MS"/>
              </a:rPr>
              <a:t> walks,” which denote the action of going to see the actual process, understand the work, ask questions, and learning from those who do the work (showing respect to them).  It is an opportunity for management and support staff to break away from their day-to-day tasks to walk the floor of their workplace to identify wasteful activities. The objective is to understand the value stream and its problems, rather than review results or make superficial comments from their office or conference room.</a:t>
            </a:r>
            <a:endParaRPr lang="en-US" sz="1800" dirty="0">
              <a:effectLst/>
              <a:latin typeface="Times New Roman" panose="02020603050405020304" pitchFamily="18" charset="0"/>
              <a:ea typeface="Arial Unicode MS"/>
            </a:endParaRPr>
          </a:p>
          <a:p>
            <a:pPr marL="0" marR="0">
              <a:spcBef>
                <a:spcPts val="0"/>
              </a:spcBef>
              <a:spcAft>
                <a:spcPts val="0"/>
              </a:spcAft>
            </a:pPr>
            <a:r>
              <a:rPr lang="en-US" sz="1800" dirty="0">
                <a:effectLst/>
                <a:latin typeface="Times New Roman" panose="02020603050405020304" pitchFamily="18" charset="0"/>
                <a:ea typeface="Arial Unicode MS"/>
              </a:rPr>
              <a:t> </a:t>
            </a: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69</a:t>
            </a:fld>
            <a:endParaRPr lang="en-IN"/>
          </a:p>
        </p:txBody>
      </p:sp>
    </p:spTree>
    <p:extLst>
      <p:ext uri="{BB962C8B-B14F-4D97-AF65-F5344CB8AC3E}">
        <p14:creationId xmlns:p14="http://schemas.microsoft.com/office/powerpoint/2010/main" val="2438563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83838"/>
                </a:solidFill>
                <a:effectLst/>
                <a:latin typeface="Roboto" panose="02000000000000000000" pitchFamily="2" charset="0"/>
              </a:rPr>
              <a:t>Gemba is a principle from the </a:t>
            </a:r>
            <a:r>
              <a:rPr lang="en-US" b="0" i="0" u="none" strike="noStrike" dirty="0">
                <a:solidFill>
                  <a:srgbClr val="0087BE"/>
                </a:solidFill>
                <a:effectLst/>
                <a:latin typeface="Roboto" panose="02000000000000000000" pitchFamily="2" charset="0"/>
                <a:hlinkClick r:id="rId3"/>
              </a:rPr>
              <a:t>lean </a:t>
            </a:r>
            <a:r>
              <a:rPr lang="en-US" b="0" i="0" dirty="0">
                <a:solidFill>
                  <a:srgbClr val="383838"/>
                </a:solidFill>
                <a:effectLst/>
                <a:latin typeface="Roboto" panose="02000000000000000000" pitchFamily="2" charset="0"/>
              </a:rPr>
              <a:t>methodology that says “go and see” something happening for real – you need to go and see how the process </a:t>
            </a:r>
            <a:r>
              <a:rPr lang="en-US" b="0" i="1" dirty="0">
                <a:solidFill>
                  <a:srgbClr val="383838"/>
                </a:solidFill>
                <a:effectLst/>
                <a:latin typeface="Roboto" panose="02000000000000000000" pitchFamily="2" charset="0"/>
              </a:rPr>
              <a:t>really</a:t>
            </a:r>
            <a:r>
              <a:rPr lang="en-US" b="0" i="0" dirty="0">
                <a:solidFill>
                  <a:srgbClr val="383838"/>
                </a:solidFill>
                <a:effectLst/>
                <a:latin typeface="Roboto" panose="02000000000000000000" pitchFamily="2" charset="0"/>
              </a:rPr>
              <a:t> works. This principle rightly belongs as one of the center points of </a:t>
            </a:r>
            <a:r>
              <a:rPr lang="en-US" b="0" i="0" u="none" strike="noStrike" dirty="0">
                <a:solidFill>
                  <a:srgbClr val="0087BE"/>
                </a:solidFill>
                <a:effectLst/>
                <a:latin typeface="Roboto" panose="02000000000000000000" pitchFamily="2" charset="0"/>
                <a:hlinkClick r:id="rId4"/>
              </a:rPr>
              <a:t>quality thinking</a:t>
            </a:r>
            <a:r>
              <a:rPr lang="en-US" b="0" i="0" dirty="0">
                <a:solidFill>
                  <a:srgbClr val="383838"/>
                </a:solidFill>
                <a:effectLst/>
                <a:latin typeface="Roboto" panose="02000000000000000000" pitchFamily="2" charset="0"/>
              </a:rPr>
              <a:t>. This may be fighting words but I think it is the strongest of the principles from Lean because of the straightforward “no duh” of the concept. Any quality idea that feels so straightforward and radical at the same time is powerful.</a:t>
            </a:r>
          </a:p>
          <a:p>
            <a:pPr algn="l"/>
            <a:r>
              <a:rPr lang="en-US" b="0" i="0" dirty="0">
                <a:solidFill>
                  <a:srgbClr val="383838"/>
                </a:solidFill>
                <a:effectLst/>
                <a:latin typeface="Roboto" panose="02000000000000000000" pitchFamily="2" charset="0"/>
              </a:rPr>
              <a:t>You can think of a </a:t>
            </a:r>
            <a:r>
              <a:rPr lang="en-US" b="0" i="0" dirty="0" err="1">
                <a:solidFill>
                  <a:srgbClr val="383838"/>
                </a:solidFill>
                <a:effectLst/>
                <a:latin typeface="Roboto" panose="02000000000000000000" pitchFamily="2" charset="0"/>
              </a:rPr>
              <a:t>gemba</a:t>
            </a:r>
            <a:r>
              <a:rPr lang="en-US" b="0" i="0" dirty="0">
                <a:solidFill>
                  <a:srgbClr val="383838"/>
                </a:solidFill>
                <a:effectLst/>
                <a:latin typeface="Roboto" panose="02000000000000000000" pitchFamily="2" charset="0"/>
              </a:rPr>
              <a:t> through the PDCA lifecycle -You plan, you do it, you decide on the learnings, you follow through.</a:t>
            </a:r>
          </a:p>
          <a:p>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70</a:t>
            </a:fld>
            <a:endParaRPr lang="en-IN"/>
          </a:p>
        </p:txBody>
      </p:sp>
    </p:spTree>
    <p:extLst>
      <p:ext uri="{BB962C8B-B14F-4D97-AF65-F5344CB8AC3E}">
        <p14:creationId xmlns:p14="http://schemas.microsoft.com/office/powerpoint/2010/main" val="3535014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83838"/>
                </a:solidFill>
                <a:effectLst/>
                <a:latin typeface="Roboto" panose="02000000000000000000" pitchFamily="2" charset="0"/>
              </a:rPr>
              <a:t>Gemba walks demonstrate visible </a:t>
            </a:r>
            <a:r>
              <a:rPr lang="en-US" b="0" i="0" u="none" strike="noStrike" dirty="0">
                <a:solidFill>
                  <a:srgbClr val="0087BE"/>
                </a:solidFill>
                <a:effectLst/>
                <a:latin typeface="Roboto" panose="02000000000000000000" pitchFamily="2" charset="0"/>
                <a:hlinkClick r:id="rId3"/>
              </a:rPr>
              <a:t>commitment </a:t>
            </a:r>
            <a:r>
              <a:rPr lang="en-US" b="0" i="0" dirty="0">
                <a:solidFill>
                  <a:srgbClr val="383838"/>
                </a:solidFill>
                <a:effectLst/>
                <a:latin typeface="Roboto" panose="02000000000000000000" pitchFamily="2" charset="0"/>
              </a:rPr>
              <a:t>from the leadership to all members of the organization. They allow leadership to spread clear messages using open and honest </a:t>
            </a:r>
            <a:r>
              <a:rPr lang="en-US" b="0" i="0" u="none" strike="noStrike" dirty="0">
                <a:solidFill>
                  <a:srgbClr val="0087BE"/>
                </a:solidFill>
                <a:effectLst/>
                <a:latin typeface="Roboto" panose="02000000000000000000" pitchFamily="2" charset="0"/>
                <a:hlinkClick r:id="rId4"/>
              </a:rPr>
              <a:t>dialogue </a:t>
            </a:r>
            <a:r>
              <a:rPr lang="en-US" b="0" i="0" dirty="0">
                <a:solidFill>
                  <a:srgbClr val="383838"/>
                </a:solidFill>
                <a:effectLst/>
                <a:latin typeface="Roboto" panose="02000000000000000000" pitchFamily="2" charset="0"/>
              </a:rPr>
              <a:t>and get a real indication of the progress of </a:t>
            </a:r>
            <a:r>
              <a:rPr lang="en-US" b="0" i="0" u="none" strike="noStrike" dirty="0">
                <a:solidFill>
                  <a:srgbClr val="0087BE"/>
                </a:solidFill>
                <a:effectLst/>
                <a:latin typeface="Roboto" panose="02000000000000000000" pitchFamily="2" charset="0"/>
                <a:hlinkClick r:id="rId5"/>
              </a:rPr>
              <a:t>behavioral </a:t>
            </a:r>
            <a:r>
              <a:rPr lang="en-US" b="0" i="0" dirty="0">
                <a:solidFill>
                  <a:srgbClr val="383838"/>
                </a:solidFill>
                <a:effectLst/>
                <a:latin typeface="Roboto" panose="02000000000000000000" pitchFamily="2" charset="0"/>
              </a:rPr>
              <a:t>change at all levels. They empower employees because their contributions to site results are recognized and their ideas for continuous improvements heard.</a:t>
            </a:r>
            <a:endParaRPr lang="en-US" dirty="0"/>
          </a:p>
        </p:txBody>
      </p:sp>
      <p:sp>
        <p:nvSpPr>
          <p:cNvPr id="4" name="Slide Number Placeholder 3"/>
          <p:cNvSpPr>
            <a:spLocks noGrp="1"/>
          </p:cNvSpPr>
          <p:nvPr>
            <p:ph type="sldNum" sz="quarter" idx="5"/>
          </p:nvPr>
        </p:nvSpPr>
        <p:spPr/>
        <p:txBody>
          <a:bodyPr/>
          <a:lstStyle/>
          <a:p>
            <a:fld id="{6A32D592-64D6-4A24-83F4-D0914EB2BA20}" type="slidenum">
              <a:rPr lang="en-IN" smtClean="0"/>
              <a:t>72</a:t>
            </a:fld>
            <a:endParaRPr lang="en-IN"/>
          </a:p>
        </p:txBody>
      </p:sp>
    </p:spTree>
    <p:extLst>
      <p:ext uri="{BB962C8B-B14F-4D97-AF65-F5344CB8AC3E}">
        <p14:creationId xmlns:p14="http://schemas.microsoft.com/office/powerpoint/2010/main" val="689671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The success of any change is at its highest risk of failure at the point of adoption. This is because it is new and fragile, full of uncertainties and unknowns, in limbo between the people who built it and the people who will own it – and thus implementing a change can be full of surprises.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a:p>
            <a:endParaRPr lang="en-US" dirty="0"/>
          </a:p>
        </p:txBody>
      </p:sp>
      <p:sp>
        <p:nvSpPr>
          <p:cNvPr id="4" name="Slide Number Placeholder 3"/>
          <p:cNvSpPr>
            <a:spLocks noGrp="1"/>
          </p:cNvSpPr>
          <p:nvPr>
            <p:ph type="sldNum" sz="quarter" idx="5"/>
          </p:nvPr>
        </p:nvSpPr>
        <p:spPr/>
        <p:txBody>
          <a:bodyPr/>
          <a:lstStyle/>
          <a:p>
            <a:fld id="{91F8FBB4-2C1C-4583-BEA4-A0F32E921971}" type="slidenum">
              <a:rPr lang="en-US" smtClean="0"/>
              <a:t>84</a:t>
            </a:fld>
            <a:endParaRPr lang="en-US"/>
          </a:p>
        </p:txBody>
      </p:sp>
    </p:spTree>
    <p:extLst>
      <p:ext uri="{BB962C8B-B14F-4D97-AF65-F5344CB8AC3E}">
        <p14:creationId xmlns:p14="http://schemas.microsoft.com/office/powerpoint/2010/main" val="2935578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How should organizational achievements reinforcing the change be commemorated?</a:t>
            </a:r>
          </a:p>
          <a:p>
            <a:endParaRPr lang="en-US" sz="1200" b="0" i="0" u="none" strike="noStrike" kern="1200" baseline="0" dirty="0">
              <a:solidFill>
                <a:schemeClr val="tx1"/>
              </a:solidFill>
              <a:latin typeface="+mn-lt"/>
              <a:ea typeface="+mn-ea"/>
              <a:cs typeface="+mn-cs"/>
            </a:endParaRPr>
          </a:p>
          <a:p>
            <a:r>
              <a:rPr lang="en-US" b="1" dirty="0">
                <a:latin typeface="Vollkorn-Bold"/>
              </a:rPr>
              <a:t>Communication: </a:t>
            </a:r>
            <a:r>
              <a:rPr lang="en-US" dirty="0">
                <a:latin typeface="Vollkorn-Regular"/>
              </a:rPr>
              <a:t>Mechanisms for persuasive communication and ongoing socialization of the change, rites of parting (saying goodbye to the old ways of doing things), and rites of enhancement (acknowledgment of quick wins and continued adoption)</a:t>
            </a:r>
          </a:p>
          <a:p>
            <a:endParaRPr lang="en-US" dirty="0">
              <a:latin typeface="Vollkorn-Regular"/>
            </a:endParaRPr>
          </a:p>
          <a:p>
            <a:r>
              <a:rPr lang="en-US" sz="1200" b="0" i="0" kern="1200" dirty="0">
                <a:solidFill>
                  <a:schemeClr val="tx1"/>
                </a:solidFill>
                <a:effectLst/>
                <a:latin typeface="+mn-lt"/>
                <a:ea typeface="+mn-ea"/>
                <a:cs typeface="+mn-cs"/>
              </a:rPr>
              <a:t>Leverage key messages developed during the project to support ongoing communications on any updates made after the change. Show end users the progress that’s been measured and tie it back to the goals they heard so much about before the change. Answer FAQs so end users are aware of any issues or concerns. Most of all, share the successes to gain more credibility and maintain the momentum.</a:t>
            </a:r>
            <a:endParaRPr lang="en-US" dirty="0">
              <a:latin typeface="Vollkorn-Regular"/>
            </a:endParaRPr>
          </a:p>
          <a:p>
            <a:endParaRPr lang="en-US" dirty="0">
              <a:latin typeface="Vollkorn-Regular"/>
            </a:endParaRPr>
          </a:p>
          <a:p>
            <a:r>
              <a:rPr lang="en-US" dirty="0"/>
              <a:t>Start by asking the right questions—the answers will provide you with a strong reality check and will include both the hard truths and the intangibles surrounding your change. Let this list provide a point of departure for your collective thinking: </a:t>
            </a:r>
          </a:p>
          <a:p>
            <a:r>
              <a:rPr lang="en-US" dirty="0"/>
              <a:t>Have you identified the functions you want to sustain? </a:t>
            </a:r>
          </a:p>
          <a:p>
            <a:r>
              <a:rPr lang="en-US" dirty="0"/>
              <a:t>Are you effectively serving the variety of cultures in your organization? </a:t>
            </a:r>
          </a:p>
          <a:p>
            <a:r>
              <a:rPr lang="en-US" dirty="0"/>
              <a:t>Are they “champions” yet?</a:t>
            </a:r>
          </a:p>
          <a:p>
            <a:r>
              <a:rPr lang="en-US" dirty="0"/>
              <a:t>Whom else do you need on board to sustain your initiative? </a:t>
            </a:r>
          </a:p>
        </p:txBody>
      </p:sp>
      <p:sp>
        <p:nvSpPr>
          <p:cNvPr id="4" name="Slide Number Placeholder 3"/>
          <p:cNvSpPr>
            <a:spLocks noGrp="1"/>
          </p:cNvSpPr>
          <p:nvPr>
            <p:ph type="sldNum" sz="quarter" idx="5"/>
          </p:nvPr>
        </p:nvSpPr>
        <p:spPr/>
        <p:txBody>
          <a:bodyPr/>
          <a:lstStyle/>
          <a:p>
            <a:fld id="{91F8FBB4-2C1C-4583-BEA4-A0F32E921971}" type="slidenum">
              <a:rPr lang="en-US" smtClean="0"/>
              <a:t>87</a:t>
            </a:fld>
            <a:endParaRPr lang="en-US"/>
          </a:p>
        </p:txBody>
      </p:sp>
    </p:spTree>
    <p:extLst>
      <p:ext uri="{BB962C8B-B14F-4D97-AF65-F5344CB8AC3E}">
        <p14:creationId xmlns:p14="http://schemas.microsoft.com/office/powerpoint/2010/main" val="29927290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What results should be observed and measured on a regular basis?</a:t>
            </a:r>
          </a:p>
          <a:p>
            <a:r>
              <a:rPr lang="en-US" sz="1200" b="0" i="0" u="none" strike="noStrike" kern="1200" baseline="0" dirty="0">
                <a:solidFill>
                  <a:schemeClr val="tx1"/>
                </a:solidFill>
                <a:latin typeface="+mn-lt"/>
                <a:ea typeface="+mn-ea"/>
                <a:cs typeface="+mn-cs"/>
              </a:rPr>
              <a:t>What metrics should be used for measuring behaviors and results?</a:t>
            </a:r>
          </a:p>
          <a:p>
            <a:r>
              <a:rPr lang="en-US" sz="1200" b="0" i="0" u="none" strike="noStrike" kern="1200" baseline="0" dirty="0">
                <a:solidFill>
                  <a:schemeClr val="tx1"/>
                </a:solidFill>
                <a:latin typeface="+mn-lt"/>
                <a:ea typeface="+mn-ea"/>
                <a:cs typeface="+mn-cs"/>
              </a:rPr>
              <a:t>What mechanisms should be used for reporting results?</a:t>
            </a:r>
            <a:endParaRPr lang="en-US" dirty="0"/>
          </a:p>
        </p:txBody>
      </p:sp>
      <p:sp>
        <p:nvSpPr>
          <p:cNvPr id="4" name="Slide Number Placeholder 3"/>
          <p:cNvSpPr>
            <a:spLocks noGrp="1"/>
          </p:cNvSpPr>
          <p:nvPr>
            <p:ph type="sldNum" sz="quarter" idx="5"/>
          </p:nvPr>
        </p:nvSpPr>
        <p:spPr/>
        <p:txBody>
          <a:bodyPr/>
          <a:lstStyle/>
          <a:p>
            <a:fld id="{91F8FBB4-2C1C-4583-BEA4-A0F32E921971}" type="slidenum">
              <a:rPr lang="en-US" smtClean="0"/>
              <a:t>88</a:t>
            </a:fld>
            <a:endParaRPr lang="en-US"/>
          </a:p>
        </p:txBody>
      </p:sp>
    </p:spTree>
    <p:extLst>
      <p:ext uri="{BB962C8B-B14F-4D97-AF65-F5344CB8AC3E}">
        <p14:creationId xmlns:p14="http://schemas.microsoft.com/office/powerpoint/2010/main" val="2305312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0944A-AB76-4223-BE34-CECD29039E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1DD9067-A934-479B-844C-3F8FCF91BC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100F7A8-C45B-4654-9362-3FB76DFA2048}"/>
              </a:ext>
            </a:extLst>
          </p:cNvPr>
          <p:cNvSpPr>
            <a:spLocks noGrp="1"/>
          </p:cNvSpPr>
          <p:nvPr>
            <p:ph type="dt" sz="half" idx="10"/>
          </p:nvPr>
        </p:nvSpPr>
        <p:spPr/>
        <p:txBody>
          <a:bodyPr/>
          <a:lstStyle/>
          <a:p>
            <a:fld id="{4FC6BE73-4577-4F66-8A61-30DA91653731}" type="datetimeFigureOut">
              <a:rPr lang="en-IN" smtClean="0"/>
              <a:t>08-04-2024</a:t>
            </a:fld>
            <a:endParaRPr lang="en-IN"/>
          </a:p>
        </p:txBody>
      </p:sp>
      <p:sp>
        <p:nvSpPr>
          <p:cNvPr id="5" name="Footer Placeholder 4">
            <a:extLst>
              <a:ext uri="{FF2B5EF4-FFF2-40B4-BE49-F238E27FC236}">
                <a16:creationId xmlns:a16="http://schemas.microsoft.com/office/drawing/2014/main" id="{004253DA-8C8F-4BE7-BAAF-761AB43F61C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E324FAA-7A42-4786-9D3F-AE8035665C02}"/>
              </a:ext>
            </a:extLst>
          </p:cNvPr>
          <p:cNvSpPr>
            <a:spLocks noGrp="1"/>
          </p:cNvSpPr>
          <p:nvPr>
            <p:ph type="sldNum" sz="quarter" idx="12"/>
          </p:nvPr>
        </p:nvSpPr>
        <p:spPr/>
        <p:txBody>
          <a:bodyPr/>
          <a:lstStyle/>
          <a:p>
            <a:fld id="{1C2BF20C-9AB3-4AB3-A234-164D2BE242EB}" type="slidenum">
              <a:rPr lang="en-IN" smtClean="0"/>
              <a:t>‹#›</a:t>
            </a:fld>
            <a:endParaRPr lang="en-IN"/>
          </a:p>
        </p:txBody>
      </p:sp>
    </p:spTree>
    <p:extLst>
      <p:ext uri="{BB962C8B-B14F-4D97-AF65-F5344CB8AC3E}">
        <p14:creationId xmlns:p14="http://schemas.microsoft.com/office/powerpoint/2010/main" val="1951277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D3A2-F32F-4993-95CB-81C162BBF04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85218EF-5365-4015-8925-E9BF4BCF89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E8E8AE-4593-4930-B093-02065ACFB740}"/>
              </a:ext>
            </a:extLst>
          </p:cNvPr>
          <p:cNvSpPr>
            <a:spLocks noGrp="1"/>
          </p:cNvSpPr>
          <p:nvPr>
            <p:ph type="dt" sz="half" idx="10"/>
          </p:nvPr>
        </p:nvSpPr>
        <p:spPr/>
        <p:txBody>
          <a:bodyPr/>
          <a:lstStyle/>
          <a:p>
            <a:fld id="{4FC6BE73-4577-4F66-8A61-30DA91653731}" type="datetimeFigureOut">
              <a:rPr lang="en-IN" smtClean="0"/>
              <a:t>08-04-2024</a:t>
            </a:fld>
            <a:endParaRPr lang="en-IN"/>
          </a:p>
        </p:txBody>
      </p:sp>
      <p:sp>
        <p:nvSpPr>
          <p:cNvPr id="5" name="Footer Placeholder 4">
            <a:extLst>
              <a:ext uri="{FF2B5EF4-FFF2-40B4-BE49-F238E27FC236}">
                <a16:creationId xmlns:a16="http://schemas.microsoft.com/office/drawing/2014/main" id="{7A84BDD8-1787-44F6-B9BD-A4D30C9FF4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ECD6900-7D6B-4BE2-BB2F-F0988932A902}"/>
              </a:ext>
            </a:extLst>
          </p:cNvPr>
          <p:cNvSpPr>
            <a:spLocks noGrp="1"/>
          </p:cNvSpPr>
          <p:nvPr>
            <p:ph type="sldNum" sz="quarter" idx="12"/>
          </p:nvPr>
        </p:nvSpPr>
        <p:spPr/>
        <p:txBody>
          <a:bodyPr/>
          <a:lstStyle/>
          <a:p>
            <a:fld id="{1C2BF20C-9AB3-4AB3-A234-164D2BE242EB}" type="slidenum">
              <a:rPr lang="en-IN" smtClean="0"/>
              <a:t>‹#›</a:t>
            </a:fld>
            <a:endParaRPr lang="en-IN"/>
          </a:p>
        </p:txBody>
      </p:sp>
    </p:spTree>
    <p:extLst>
      <p:ext uri="{BB962C8B-B14F-4D97-AF65-F5344CB8AC3E}">
        <p14:creationId xmlns:p14="http://schemas.microsoft.com/office/powerpoint/2010/main" val="146221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D1E0-B114-4DE0-B5C4-9A43D58056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1A6D41C-C931-4659-B932-10AC056E71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840D2C-3601-44B0-A5F5-816770FA3809}"/>
              </a:ext>
            </a:extLst>
          </p:cNvPr>
          <p:cNvSpPr>
            <a:spLocks noGrp="1"/>
          </p:cNvSpPr>
          <p:nvPr>
            <p:ph type="dt" sz="half" idx="10"/>
          </p:nvPr>
        </p:nvSpPr>
        <p:spPr/>
        <p:txBody>
          <a:bodyPr/>
          <a:lstStyle/>
          <a:p>
            <a:fld id="{4FC6BE73-4577-4F66-8A61-30DA91653731}" type="datetimeFigureOut">
              <a:rPr lang="en-IN" smtClean="0"/>
              <a:t>08-04-2024</a:t>
            </a:fld>
            <a:endParaRPr lang="en-IN"/>
          </a:p>
        </p:txBody>
      </p:sp>
      <p:sp>
        <p:nvSpPr>
          <p:cNvPr id="5" name="Footer Placeholder 4">
            <a:extLst>
              <a:ext uri="{FF2B5EF4-FFF2-40B4-BE49-F238E27FC236}">
                <a16:creationId xmlns:a16="http://schemas.microsoft.com/office/drawing/2014/main" id="{3A3B1F47-8941-400F-A3F7-D6E76339B5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6AD2189-D258-4A20-A32A-B8AAFF44E4B8}"/>
              </a:ext>
            </a:extLst>
          </p:cNvPr>
          <p:cNvSpPr>
            <a:spLocks noGrp="1"/>
          </p:cNvSpPr>
          <p:nvPr>
            <p:ph type="sldNum" sz="quarter" idx="12"/>
          </p:nvPr>
        </p:nvSpPr>
        <p:spPr/>
        <p:txBody>
          <a:bodyPr/>
          <a:lstStyle/>
          <a:p>
            <a:fld id="{1C2BF20C-9AB3-4AB3-A234-164D2BE242EB}" type="slidenum">
              <a:rPr lang="en-IN" smtClean="0"/>
              <a:t>‹#›</a:t>
            </a:fld>
            <a:endParaRPr lang="en-IN"/>
          </a:p>
        </p:txBody>
      </p:sp>
    </p:spTree>
    <p:extLst>
      <p:ext uri="{BB962C8B-B14F-4D97-AF65-F5344CB8AC3E}">
        <p14:creationId xmlns:p14="http://schemas.microsoft.com/office/powerpoint/2010/main" val="6362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DC8D6-6878-4314-93D8-004C54152E0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D2F6753-866F-4391-88D5-5E6E6701E2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C22A578-3525-4A34-89B8-B798A7512B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C282AFB-E7A9-46B5-8CE7-47650E264C5A}"/>
              </a:ext>
            </a:extLst>
          </p:cNvPr>
          <p:cNvSpPr>
            <a:spLocks noGrp="1"/>
          </p:cNvSpPr>
          <p:nvPr>
            <p:ph type="dt" sz="half" idx="10"/>
          </p:nvPr>
        </p:nvSpPr>
        <p:spPr/>
        <p:txBody>
          <a:bodyPr/>
          <a:lstStyle/>
          <a:p>
            <a:fld id="{4FC6BE73-4577-4F66-8A61-30DA91653731}" type="datetimeFigureOut">
              <a:rPr lang="en-IN" smtClean="0"/>
              <a:t>08-04-2024</a:t>
            </a:fld>
            <a:endParaRPr lang="en-IN"/>
          </a:p>
        </p:txBody>
      </p:sp>
      <p:sp>
        <p:nvSpPr>
          <p:cNvPr id="6" name="Footer Placeholder 5">
            <a:extLst>
              <a:ext uri="{FF2B5EF4-FFF2-40B4-BE49-F238E27FC236}">
                <a16:creationId xmlns:a16="http://schemas.microsoft.com/office/drawing/2014/main" id="{6CFFC8DD-B88E-4AAE-BC3F-954C8C8935C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42D181C-041D-4F5F-9A3D-C280A697A4BF}"/>
              </a:ext>
            </a:extLst>
          </p:cNvPr>
          <p:cNvSpPr>
            <a:spLocks noGrp="1"/>
          </p:cNvSpPr>
          <p:nvPr>
            <p:ph type="sldNum" sz="quarter" idx="12"/>
          </p:nvPr>
        </p:nvSpPr>
        <p:spPr/>
        <p:txBody>
          <a:bodyPr/>
          <a:lstStyle/>
          <a:p>
            <a:fld id="{1C2BF20C-9AB3-4AB3-A234-164D2BE242EB}" type="slidenum">
              <a:rPr lang="en-IN" smtClean="0"/>
              <a:t>‹#›</a:t>
            </a:fld>
            <a:endParaRPr lang="en-IN"/>
          </a:p>
        </p:txBody>
      </p:sp>
    </p:spTree>
    <p:extLst>
      <p:ext uri="{BB962C8B-B14F-4D97-AF65-F5344CB8AC3E}">
        <p14:creationId xmlns:p14="http://schemas.microsoft.com/office/powerpoint/2010/main" val="127787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A5B79-6D21-4A6D-B45E-4921F564066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39B1A2D-45BE-4962-A39B-1C0554A186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3C717E-B4FE-4D35-9506-A662D3A398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8AD716A-2663-4A4D-8485-56F651CE6B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BE5C91-FB36-4584-9402-9F49EA1886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643943C-9AF5-4DE6-86F8-354EF099EE53}"/>
              </a:ext>
            </a:extLst>
          </p:cNvPr>
          <p:cNvSpPr>
            <a:spLocks noGrp="1"/>
          </p:cNvSpPr>
          <p:nvPr>
            <p:ph type="dt" sz="half" idx="10"/>
          </p:nvPr>
        </p:nvSpPr>
        <p:spPr/>
        <p:txBody>
          <a:bodyPr/>
          <a:lstStyle/>
          <a:p>
            <a:fld id="{4FC6BE73-4577-4F66-8A61-30DA91653731}" type="datetimeFigureOut">
              <a:rPr lang="en-IN" smtClean="0"/>
              <a:t>08-04-2024</a:t>
            </a:fld>
            <a:endParaRPr lang="en-IN"/>
          </a:p>
        </p:txBody>
      </p:sp>
      <p:sp>
        <p:nvSpPr>
          <p:cNvPr id="8" name="Footer Placeholder 7">
            <a:extLst>
              <a:ext uri="{FF2B5EF4-FFF2-40B4-BE49-F238E27FC236}">
                <a16:creationId xmlns:a16="http://schemas.microsoft.com/office/drawing/2014/main" id="{C7E4A016-694E-4197-A3E6-7087BB0B548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822F589-0134-4E38-825A-C37A5DD163C5}"/>
              </a:ext>
            </a:extLst>
          </p:cNvPr>
          <p:cNvSpPr>
            <a:spLocks noGrp="1"/>
          </p:cNvSpPr>
          <p:nvPr>
            <p:ph type="sldNum" sz="quarter" idx="12"/>
          </p:nvPr>
        </p:nvSpPr>
        <p:spPr/>
        <p:txBody>
          <a:bodyPr/>
          <a:lstStyle/>
          <a:p>
            <a:fld id="{1C2BF20C-9AB3-4AB3-A234-164D2BE242EB}" type="slidenum">
              <a:rPr lang="en-IN" smtClean="0"/>
              <a:t>‹#›</a:t>
            </a:fld>
            <a:endParaRPr lang="en-IN"/>
          </a:p>
        </p:txBody>
      </p:sp>
    </p:spTree>
    <p:extLst>
      <p:ext uri="{BB962C8B-B14F-4D97-AF65-F5344CB8AC3E}">
        <p14:creationId xmlns:p14="http://schemas.microsoft.com/office/powerpoint/2010/main" val="400919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DBBDA-7928-47C5-8A44-87E6676E1C7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50A6DE3-C124-4A4E-84BD-8746351B9C78}"/>
              </a:ext>
            </a:extLst>
          </p:cNvPr>
          <p:cNvSpPr>
            <a:spLocks noGrp="1"/>
          </p:cNvSpPr>
          <p:nvPr>
            <p:ph type="dt" sz="half" idx="10"/>
          </p:nvPr>
        </p:nvSpPr>
        <p:spPr/>
        <p:txBody>
          <a:bodyPr/>
          <a:lstStyle/>
          <a:p>
            <a:fld id="{4FC6BE73-4577-4F66-8A61-30DA91653731}" type="datetimeFigureOut">
              <a:rPr lang="en-IN" smtClean="0"/>
              <a:t>08-04-2024</a:t>
            </a:fld>
            <a:endParaRPr lang="en-IN"/>
          </a:p>
        </p:txBody>
      </p:sp>
      <p:sp>
        <p:nvSpPr>
          <p:cNvPr id="4" name="Footer Placeholder 3">
            <a:extLst>
              <a:ext uri="{FF2B5EF4-FFF2-40B4-BE49-F238E27FC236}">
                <a16:creationId xmlns:a16="http://schemas.microsoft.com/office/drawing/2014/main" id="{B666661E-8710-4401-BD26-1C17FF221C3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11A17EB-90C8-4FAA-8669-533DDA2F672F}"/>
              </a:ext>
            </a:extLst>
          </p:cNvPr>
          <p:cNvSpPr>
            <a:spLocks noGrp="1"/>
          </p:cNvSpPr>
          <p:nvPr>
            <p:ph type="sldNum" sz="quarter" idx="12"/>
          </p:nvPr>
        </p:nvSpPr>
        <p:spPr/>
        <p:txBody>
          <a:bodyPr/>
          <a:lstStyle/>
          <a:p>
            <a:fld id="{1C2BF20C-9AB3-4AB3-A234-164D2BE242EB}" type="slidenum">
              <a:rPr lang="en-IN" smtClean="0"/>
              <a:t>‹#›</a:t>
            </a:fld>
            <a:endParaRPr lang="en-IN"/>
          </a:p>
        </p:txBody>
      </p:sp>
    </p:spTree>
    <p:extLst>
      <p:ext uri="{BB962C8B-B14F-4D97-AF65-F5344CB8AC3E}">
        <p14:creationId xmlns:p14="http://schemas.microsoft.com/office/powerpoint/2010/main" val="2626612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DBBDA-7928-47C5-8A44-87E6676E1C77}"/>
              </a:ext>
            </a:extLst>
          </p:cNvPr>
          <p:cNvSpPr>
            <a:spLocks noGrp="1"/>
          </p:cNvSpPr>
          <p:nvPr>
            <p:ph type="title"/>
          </p:nvPr>
        </p:nvSpPr>
        <p:spPr>
          <a:xfrm>
            <a:off x="838200" y="365126"/>
            <a:ext cx="10515600" cy="803918"/>
          </a:xfrm>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50A6DE3-C124-4A4E-84BD-8746351B9C78}"/>
              </a:ext>
            </a:extLst>
          </p:cNvPr>
          <p:cNvSpPr>
            <a:spLocks noGrp="1"/>
          </p:cNvSpPr>
          <p:nvPr>
            <p:ph type="dt" sz="half" idx="10"/>
          </p:nvPr>
        </p:nvSpPr>
        <p:spPr/>
        <p:txBody>
          <a:bodyPr/>
          <a:lstStyle/>
          <a:p>
            <a:fld id="{4FC6BE73-4577-4F66-8A61-30DA91653731}" type="datetimeFigureOut">
              <a:rPr lang="en-IN" smtClean="0"/>
              <a:t>08-04-2024</a:t>
            </a:fld>
            <a:endParaRPr lang="en-IN"/>
          </a:p>
        </p:txBody>
      </p:sp>
      <p:sp>
        <p:nvSpPr>
          <p:cNvPr id="4" name="Footer Placeholder 3">
            <a:extLst>
              <a:ext uri="{FF2B5EF4-FFF2-40B4-BE49-F238E27FC236}">
                <a16:creationId xmlns:a16="http://schemas.microsoft.com/office/drawing/2014/main" id="{B666661E-8710-4401-BD26-1C17FF221C3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11A17EB-90C8-4FAA-8669-533DDA2F672F}"/>
              </a:ext>
            </a:extLst>
          </p:cNvPr>
          <p:cNvSpPr>
            <a:spLocks noGrp="1"/>
          </p:cNvSpPr>
          <p:nvPr>
            <p:ph type="sldNum" sz="quarter" idx="12"/>
          </p:nvPr>
        </p:nvSpPr>
        <p:spPr/>
        <p:txBody>
          <a:bodyPr/>
          <a:lstStyle/>
          <a:p>
            <a:fld id="{1C2BF20C-9AB3-4AB3-A234-164D2BE242EB}" type="slidenum">
              <a:rPr lang="en-IN" smtClean="0"/>
              <a:t>‹#›</a:t>
            </a:fld>
            <a:endParaRPr lang="en-IN"/>
          </a:p>
        </p:txBody>
      </p:sp>
      <p:grpSp>
        <p:nvGrpSpPr>
          <p:cNvPr id="9" name="Group 8">
            <a:extLst>
              <a:ext uri="{FF2B5EF4-FFF2-40B4-BE49-F238E27FC236}">
                <a16:creationId xmlns:a16="http://schemas.microsoft.com/office/drawing/2014/main" id="{A427A32B-93E2-4FAB-ACFF-41615116423A}"/>
              </a:ext>
            </a:extLst>
          </p:cNvPr>
          <p:cNvGrpSpPr/>
          <p:nvPr userDrawn="1"/>
        </p:nvGrpSpPr>
        <p:grpSpPr>
          <a:xfrm>
            <a:off x="11379199" y="102960"/>
            <a:ext cx="720000" cy="720000"/>
            <a:chOff x="11379199" y="102960"/>
            <a:chExt cx="720000" cy="720000"/>
          </a:xfrm>
        </p:grpSpPr>
        <p:sp>
          <p:nvSpPr>
            <p:cNvPr id="10" name="Rectangle 9">
              <a:extLst>
                <a:ext uri="{FF2B5EF4-FFF2-40B4-BE49-F238E27FC236}">
                  <a16:creationId xmlns:a16="http://schemas.microsoft.com/office/drawing/2014/main" id="{EB9AF897-C9A7-4D5D-854A-DD847EBCB67A}"/>
                </a:ext>
              </a:extLst>
            </p:cNvPr>
            <p:cNvSpPr/>
            <p:nvPr/>
          </p:nvSpPr>
          <p:spPr>
            <a:xfrm>
              <a:off x="11379199" y="102960"/>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Arrow: Chevron 10">
              <a:extLst>
                <a:ext uri="{FF2B5EF4-FFF2-40B4-BE49-F238E27FC236}">
                  <a16:creationId xmlns:a16="http://schemas.microsoft.com/office/drawing/2014/main" id="{02BB9A67-D6DD-49F5-8AC0-4F2F12D6403B}"/>
                </a:ext>
              </a:extLst>
            </p:cNvPr>
            <p:cNvSpPr/>
            <p:nvPr/>
          </p:nvSpPr>
          <p:spPr>
            <a:xfrm>
              <a:off x="11610884" y="283210"/>
              <a:ext cx="256631" cy="3595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spTree>
    <p:extLst>
      <p:ext uri="{BB962C8B-B14F-4D97-AF65-F5344CB8AC3E}">
        <p14:creationId xmlns:p14="http://schemas.microsoft.com/office/powerpoint/2010/main" val="2998623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DBBDA-7928-47C5-8A44-87E6676E1C77}"/>
              </a:ext>
            </a:extLst>
          </p:cNvPr>
          <p:cNvSpPr>
            <a:spLocks noGrp="1"/>
          </p:cNvSpPr>
          <p:nvPr>
            <p:ph type="title"/>
          </p:nvPr>
        </p:nvSpPr>
        <p:spPr>
          <a:xfrm>
            <a:off x="838200" y="365126"/>
            <a:ext cx="5728855" cy="803918"/>
          </a:xfrm>
        </p:spPr>
        <p:txBody>
          <a:bodyPr/>
          <a:lstStyle/>
          <a:p>
            <a:r>
              <a:rPr lang="en-US" dirty="0"/>
              <a:t>Click to edit Master title style</a:t>
            </a:r>
            <a:endParaRPr lang="en-IN" dirty="0"/>
          </a:p>
        </p:txBody>
      </p:sp>
      <p:sp>
        <p:nvSpPr>
          <p:cNvPr id="7" name="Picture Placeholder 6">
            <a:extLst>
              <a:ext uri="{FF2B5EF4-FFF2-40B4-BE49-F238E27FC236}">
                <a16:creationId xmlns:a16="http://schemas.microsoft.com/office/drawing/2014/main" id="{335F3047-C896-4518-85A8-5052E471CF48}"/>
              </a:ext>
            </a:extLst>
          </p:cNvPr>
          <p:cNvSpPr>
            <a:spLocks noGrp="1"/>
          </p:cNvSpPr>
          <p:nvPr>
            <p:ph type="pic" sz="quarter" idx="10"/>
          </p:nvPr>
        </p:nvSpPr>
        <p:spPr>
          <a:xfrm>
            <a:off x="6973888" y="0"/>
            <a:ext cx="5218112" cy="6858000"/>
          </a:xfrm>
        </p:spPr>
        <p:txBody>
          <a:bodyPr anchor="ctr"/>
          <a:lstStyle>
            <a:lvl1pPr marL="0" indent="0" algn="ctr">
              <a:buNone/>
              <a:defRPr/>
            </a:lvl1pPr>
          </a:lstStyle>
          <a:p>
            <a:endParaRPr lang="en-IN"/>
          </a:p>
        </p:txBody>
      </p:sp>
    </p:spTree>
    <p:extLst>
      <p:ext uri="{BB962C8B-B14F-4D97-AF65-F5344CB8AC3E}">
        <p14:creationId xmlns:p14="http://schemas.microsoft.com/office/powerpoint/2010/main" val="467493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DBBDA-7928-47C5-8A44-87E6676E1C77}"/>
              </a:ext>
            </a:extLst>
          </p:cNvPr>
          <p:cNvSpPr>
            <a:spLocks noGrp="1"/>
          </p:cNvSpPr>
          <p:nvPr>
            <p:ph type="title"/>
          </p:nvPr>
        </p:nvSpPr>
        <p:spPr>
          <a:xfrm>
            <a:off x="838200" y="365126"/>
            <a:ext cx="10515600" cy="803918"/>
          </a:xfrm>
        </p:spPr>
        <p:txBody>
          <a:bodyPr/>
          <a:lstStyle/>
          <a:p>
            <a:r>
              <a:rPr lang="en-US"/>
              <a:t>Click to edit Master title style</a:t>
            </a:r>
            <a:endParaRPr lang="en-IN"/>
          </a:p>
        </p:txBody>
      </p:sp>
      <p:grpSp>
        <p:nvGrpSpPr>
          <p:cNvPr id="9" name="Group 8">
            <a:extLst>
              <a:ext uri="{FF2B5EF4-FFF2-40B4-BE49-F238E27FC236}">
                <a16:creationId xmlns:a16="http://schemas.microsoft.com/office/drawing/2014/main" id="{A427A32B-93E2-4FAB-ACFF-41615116423A}"/>
              </a:ext>
            </a:extLst>
          </p:cNvPr>
          <p:cNvGrpSpPr/>
          <p:nvPr userDrawn="1"/>
        </p:nvGrpSpPr>
        <p:grpSpPr>
          <a:xfrm>
            <a:off x="11379199" y="6036400"/>
            <a:ext cx="720000" cy="720000"/>
            <a:chOff x="11379199" y="102960"/>
            <a:chExt cx="720000" cy="720000"/>
          </a:xfrm>
        </p:grpSpPr>
        <p:sp>
          <p:nvSpPr>
            <p:cNvPr id="10" name="Rectangle 9">
              <a:extLst>
                <a:ext uri="{FF2B5EF4-FFF2-40B4-BE49-F238E27FC236}">
                  <a16:creationId xmlns:a16="http://schemas.microsoft.com/office/drawing/2014/main" id="{EB9AF897-C9A7-4D5D-854A-DD847EBCB67A}"/>
                </a:ext>
              </a:extLst>
            </p:cNvPr>
            <p:cNvSpPr/>
            <p:nvPr/>
          </p:nvSpPr>
          <p:spPr>
            <a:xfrm>
              <a:off x="11379199" y="102960"/>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Arrow: Chevron 10">
              <a:extLst>
                <a:ext uri="{FF2B5EF4-FFF2-40B4-BE49-F238E27FC236}">
                  <a16:creationId xmlns:a16="http://schemas.microsoft.com/office/drawing/2014/main" id="{02BB9A67-D6DD-49F5-8AC0-4F2F12D6403B}"/>
                </a:ext>
              </a:extLst>
            </p:cNvPr>
            <p:cNvSpPr/>
            <p:nvPr/>
          </p:nvSpPr>
          <p:spPr>
            <a:xfrm>
              <a:off x="11610884" y="283210"/>
              <a:ext cx="256631" cy="3595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spTree>
    <p:extLst>
      <p:ext uri="{BB962C8B-B14F-4D97-AF65-F5344CB8AC3E}">
        <p14:creationId xmlns:p14="http://schemas.microsoft.com/office/powerpoint/2010/main" val="899722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3955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AA206EF-BBB6-40F7-9B5F-938575C47949}"/>
              </a:ext>
            </a:extLst>
          </p:cNvPr>
          <p:cNvSpPr>
            <a:spLocks noGrp="1"/>
          </p:cNvSpPr>
          <p:nvPr>
            <p:ph type="pic" sz="quarter" idx="10"/>
          </p:nvPr>
        </p:nvSpPr>
        <p:spPr>
          <a:xfrm>
            <a:off x="0" y="0"/>
            <a:ext cx="5359078" cy="6865938"/>
          </a:xfrm>
        </p:spPr>
        <p:txBody>
          <a:bodyPr anchor="ctr"/>
          <a:lstStyle>
            <a:lvl1pPr marL="0" indent="0" algn="ctr">
              <a:buNone/>
              <a:defRPr/>
            </a:lvl1pPr>
          </a:lstStyle>
          <a:p>
            <a:endParaRPr lang="en-IN"/>
          </a:p>
        </p:txBody>
      </p:sp>
      <p:grpSp>
        <p:nvGrpSpPr>
          <p:cNvPr id="5" name="Group 4">
            <a:extLst>
              <a:ext uri="{FF2B5EF4-FFF2-40B4-BE49-F238E27FC236}">
                <a16:creationId xmlns:a16="http://schemas.microsoft.com/office/drawing/2014/main" id="{680CCC91-4C71-4BAC-A544-48275FE9DB02}"/>
              </a:ext>
            </a:extLst>
          </p:cNvPr>
          <p:cNvGrpSpPr/>
          <p:nvPr userDrawn="1"/>
        </p:nvGrpSpPr>
        <p:grpSpPr>
          <a:xfrm>
            <a:off x="11379199" y="6036400"/>
            <a:ext cx="720000" cy="720000"/>
            <a:chOff x="11379199" y="102960"/>
            <a:chExt cx="720000" cy="720000"/>
          </a:xfrm>
        </p:grpSpPr>
        <p:sp>
          <p:nvSpPr>
            <p:cNvPr id="6" name="Rectangle 5">
              <a:extLst>
                <a:ext uri="{FF2B5EF4-FFF2-40B4-BE49-F238E27FC236}">
                  <a16:creationId xmlns:a16="http://schemas.microsoft.com/office/drawing/2014/main" id="{AE895565-1EF8-4E81-887A-500FCC604E61}"/>
                </a:ext>
              </a:extLst>
            </p:cNvPr>
            <p:cNvSpPr/>
            <p:nvPr/>
          </p:nvSpPr>
          <p:spPr>
            <a:xfrm>
              <a:off x="11379199" y="102960"/>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Arrow: Chevron 6">
              <a:extLst>
                <a:ext uri="{FF2B5EF4-FFF2-40B4-BE49-F238E27FC236}">
                  <a16:creationId xmlns:a16="http://schemas.microsoft.com/office/drawing/2014/main" id="{49BC6A31-EFA9-485D-AD1D-F40BE938B625}"/>
                </a:ext>
              </a:extLst>
            </p:cNvPr>
            <p:cNvSpPr/>
            <p:nvPr/>
          </p:nvSpPr>
          <p:spPr>
            <a:xfrm>
              <a:off x="11610884" y="283210"/>
              <a:ext cx="256631" cy="3595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spTree>
    <p:extLst>
      <p:ext uri="{BB962C8B-B14F-4D97-AF65-F5344CB8AC3E}">
        <p14:creationId xmlns:p14="http://schemas.microsoft.com/office/powerpoint/2010/main" val="1979955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947809F-B962-487F-9835-DC4047A8D099}"/>
              </a:ext>
            </a:extLst>
          </p:cNvPr>
          <p:cNvGrpSpPr/>
          <p:nvPr userDrawn="1"/>
        </p:nvGrpSpPr>
        <p:grpSpPr>
          <a:xfrm>
            <a:off x="11379199" y="6036400"/>
            <a:ext cx="720000" cy="720000"/>
            <a:chOff x="11379199" y="102960"/>
            <a:chExt cx="720000" cy="720000"/>
          </a:xfrm>
        </p:grpSpPr>
        <p:sp>
          <p:nvSpPr>
            <p:cNvPr id="3" name="Rectangle 2">
              <a:extLst>
                <a:ext uri="{FF2B5EF4-FFF2-40B4-BE49-F238E27FC236}">
                  <a16:creationId xmlns:a16="http://schemas.microsoft.com/office/drawing/2014/main" id="{2B6A5089-A7BB-416D-B065-3D3000E59C28}"/>
                </a:ext>
              </a:extLst>
            </p:cNvPr>
            <p:cNvSpPr/>
            <p:nvPr/>
          </p:nvSpPr>
          <p:spPr>
            <a:xfrm>
              <a:off x="11379199" y="102960"/>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Arrow: Chevron 3">
              <a:extLst>
                <a:ext uri="{FF2B5EF4-FFF2-40B4-BE49-F238E27FC236}">
                  <a16:creationId xmlns:a16="http://schemas.microsoft.com/office/drawing/2014/main" id="{BC2C3BFC-BF20-44A4-8B0A-62D1BB6E36D7}"/>
                </a:ext>
              </a:extLst>
            </p:cNvPr>
            <p:cNvSpPr/>
            <p:nvPr/>
          </p:nvSpPr>
          <p:spPr>
            <a:xfrm>
              <a:off x="11610884" y="283210"/>
              <a:ext cx="256631" cy="3595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spTree>
    <p:extLst>
      <p:ext uri="{BB962C8B-B14F-4D97-AF65-F5344CB8AC3E}">
        <p14:creationId xmlns:p14="http://schemas.microsoft.com/office/powerpoint/2010/main" val="2168711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28AFE1A-593B-4BB3-99D3-0576975DB5DE}"/>
              </a:ext>
            </a:extLst>
          </p:cNvPr>
          <p:cNvGrpSpPr/>
          <p:nvPr userDrawn="1"/>
        </p:nvGrpSpPr>
        <p:grpSpPr>
          <a:xfrm>
            <a:off x="11379199" y="102960"/>
            <a:ext cx="720000" cy="720000"/>
            <a:chOff x="11379199" y="102960"/>
            <a:chExt cx="720000" cy="720000"/>
          </a:xfrm>
        </p:grpSpPr>
        <p:sp>
          <p:nvSpPr>
            <p:cNvPr id="6" name="Rectangle 5">
              <a:extLst>
                <a:ext uri="{FF2B5EF4-FFF2-40B4-BE49-F238E27FC236}">
                  <a16:creationId xmlns:a16="http://schemas.microsoft.com/office/drawing/2014/main" id="{B6E3A576-566D-4AB1-9681-2C7ACE41E3C0}"/>
                </a:ext>
              </a:extLst>
            </p:cNvPr>
            <p:cNvSpPr/>
            <p:nvPr/>
          </p:nvSpPr>
          <p:spPr>
            <a:xfrm>
              <a:off x="11379199" y="102960"/>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Arrow: Chevron 6">
              <a:extLst>
                <a:ext uri="{FF2B5EF4-FFF2-40B4-BE49-F238E27FC236}">
                  <a16:creationId xmlns:a16="http://schemas.microsoft.com/office/drawing/2014/main" id="{57F5529B-7735-4EF8-82B8-D7D9523DFCCE}"/>
                </a:ext>
              </a:extLst>
            </p:cNvPr>
            <p:cNvSpPr/>
            <p:nvPr/>
          </p:nvSpPr>
          <p:spPr>
            <a:xfrm>
              <a:off x="11610884" y="283210"/>
              <a:ext cx="256631" cy="3595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spTree>
    <p:extLst>
      <p:ext uri="{BB962C8B-B14F-4D97-AF65-F5344CB8AC3E}">
        <p14:creationId xmlns:p14="http://schemas.microsoft.com/office/powerpoint/2010/main" val="1105761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526F9C8-4C2F-4A8B-8A76-EFA39EDD558B}"/>
              </a:ext>
            </a:extLst>
          </p:cNvPr>
          <p:cNvGrpSpPr/>
          <p:nvPr userDrawn="1"/>
        </p:nvGrpSpPr>
        <p:grpSpPr>
          <a:xfrm>
            <a:off x="11379199" y="102960"/>
            <a:ext cx="720000" cy="720000"/>
            <a:chOff x="11379199" y="102960"/>
            <a:chExt cx="720000" cy="720000"/>
          </a:xfrm>
        </p:grpSpPr>
        <p:sp>
          <p:nvSpPr>
            <p:cNvPr id="3" name="Rectangle 2">
              <a:extLst>
                <a:ext uri="{FF2B5EF4-FFF2-40B4-BE49-F238E27FC236}">
                  <a16:creationId xmlns:a16="http://schemas.microsoft.com/office/drawing/2014/main" id="{7B34B729-E5F9-4464-9635-6C44BA08B1FC}"/>
                </a:ext>
              </a:extLst>
            </p:cNvPr>
            <p:cNvSpPr/>
            <p:nvPr/>
          </p:nvSpPr>
          <p:spPr>
            <a:xfrm>
              <a:off x="11379199" y="102960"/>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Arrow: Chevron 3">
              <a:extLst>
                <a:ext uri="{FF2B5EF4-FFF2-40B4-BE49-F238E27FC236}">
                  <a16:creationId xmlns:a16="http://schemas.microsoft.com/office/drawing/2014/main" id="{E539CC8C-66F0-40F1-91A7-0B07FEE8D691}"/>
                </a:ext>
              </a:extLst>
            </p:cNvPr>
            <p:cNvSpPr/>
            <p:nvPr/>
          </p:nvSpPr>
          <p:spPr>
            <a:xfrm>
              <a:off x="11610884" y="283210"/>
              <a:ext cx="256631" cy="3595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spTree>
    <p:extLst>
      <p:ext uri="{BB962C8B-B14F-4D97-AF65-F5344CB8AC3E}">
        <p14:creationId xmlns:p14="http://schemas.microsoft.com/office/powerpoint/2010/main" val="16855648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FF47E4-2596-4F0D-9B5B-D4FF1B31AD04}"/>
              </a:ext>
            </a:extLst>
          </p:cNvPr>
          <p:cNvSpPr/>
          <p:nvPr userDrawn="1"/>
        </p:nvSpPr>
        <p:spPr>
          <a:xfrm>
            <a:off x="384072" y="822960"/>
            <a:ext cx="3281680" cy="6035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6" name="Group 5">
            <a:extLst>
              <a:ext uri="{FF2B5EF4-FFF2-40B4-BE49-F238E27FC236}">
                <a16:creationId xmlns:a16="http://schemas.microsoft.com/office/drawing/2014/main" id="{9043D630-D442-4CF0-83C7-E4FCDD2A25E6}"/>
              </a:ext>
            </a:extLst>
          </p:cNvPr>
          <p:cNvGrpSpPr/>
          <p:nvPr userDrawn="1"/>
        </p:nvGrpSpPr>
        <p:grpSpPr>
          <a:xfrm>
            <a:off x="11379199" y="102960"/>
            <a:ext cx="720000" cy="720000"/>
            <a:chOff x="11379199" y="102960"/>
            <a:chExt cx="720000" cy="720000"/>
          </a:xfrm>
        </p:grpSpPr>
        <p:sp>
          <p:nvSpPr>
            <p:cNvPr id="7" name="Rectangle 6">
              <a:extLst>
                <a:ext uri="{FF2B5EF4-FFF2-40B4-BE49-F238E27FC236}">
                  <a16:creationId xmlns:a16="http://schemas.microsoft.com/office/drawing/2014/main" id="{4CC2D900-1D2D-4D82-A7B7-60DF01D99D19}"/>
                </a:ext>
              </a:extLst>
            </p:cNvPr>
            <p:cNvSpPr/>
            <p:nvPr/>
          </p:nvSpPr>
          <p:spPr>
            <a:xfrm>
              <a:off x="11379199" y="102960"/>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Arrow: Chevron 7">
              <a:extLst>
                <a:ext uri="{FF2B5EF4-FFF2-40B4-BE49-F238E27FC236}">
                  <a16:creationId xmlns:a16="http://schemas.microsoft.com/office/drawing/2014/main" id="{D2AB6D47-BCB2-4421-8FE7-8192BC820346}"/>
                </a:ext>
              </a:extLst>
            </p:cNvPr>
            <p:cNvSpPr/>
            <p:nvPr/>
          </p:nvSpPr>
          <p:spPr>
            <a:xfrm>
              <a:off x="11610884" y="283210"/>
              <a:ext cx="256631" cy="3595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sp>
        <p:nvSpPr>
          <p:cNvPr id="9" name="Title 8">
            <a:extLst>
              <a:ext uri="{FF2B5EF4-FFF2-40B4-BE49-F238E27FC236}">
                <a16:creationId xmlns:a16="http://schemas.microsoft.com/office/drawing/2014/main" id="{7F48AEF5-0475-4D72-91C7-48F610B42DAC}"/>
              </a:ext>
            </a:extLst>
          </p:cNvPr>
          <p:cNvSpPr>
            <a:spLocks noGrp="1"/>
          </p:cNvSpPr>
          <p:nvPr>
            <p:ph type="title"/>
          </p:nvPr>
        </p:nvSpPr>
        <p:spPr>
          <a:xfrm>
            <a:off x="3831129" y="2234605"/>
            <a:ext cx="5908040" cy="3211751"/>
          </a:xfrm>
        </p:spPr>
        <p:txBody>
          <a:bodyPr/>
          <a:lstStyle/>
          <a:p>
            <a:r>
              <a:rPr lang="en-US" dirty="0"/>
              <a:t>Click to edit Master title style</a:t>
            </a:r>
            <a:endParaRPr lang="en-IN" dirty="0"/>
          </a:p>
        </p:txBody>
      </p:sp>
    </p:spTree>
    <p:extLst>
      <p:ext uri="{BB962C8B-B14F-4D97-AF65-F5344CB8AC3E}">
        <p14:creationId xmlns:p14="http://schemas.microsoft.com/office/powerpoint/2010/main" val="1617304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B86D7-B349-4635-A975-D65F716837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6ABA402-A3B8-4A90-95AA-36AA0F21AA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D598062-F2E6-45BA-AD83-AFD7FD5F1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1AFED2-2EE7-4C69-95EF-2B34B8E579AF}"/>
              </a:ext>
            </a:extLst>
          </p:cNvPr>
          <p:cNvSpPr>
            <a:spLocks noGrp="1"/>
          </p:cNvSpPr>
          <p:nvPr>
            <p:ph type="dt" sz="half" idx="10"/>
          </p:nvPr>
        </p:nvSpPr>
        <p:spPr/>
        <p:txBody>
          <a:bodyPr/>
          <a:lstStyle/>
          <a:p>
            <a:fld id="{4FC6BE73-4577-4F66-8A61-30DA91653731}" type="datetimeFigureOut">
              <a:rPr lang="en-IN" smtClean="0"/>
              <a:t>08-04-2024</a:t>
            </a:fld>
            <a:endParaRPr lang="en-IN"/>
          </a:p>
        </p:txBody>
      </p:sp>
      <p:sp>
        <p:nvSpPr>
          <p:cNvPr id="6" name="Footer Placeholder 5">
            <a:extLst>
              <a:ext uri="{FF2B5EF4-FFF2-40B4-BE49-F238E27FC236}">
                <a16:creationId xmlns:a16="http://schemas.microsoft.com/office/drawing/2014/main" id="{0EA3E401-2247-4F0B-B756-2FBDD550DA0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E304B6A-E577-447D-A4FC-A60629CA6C13}"/>
              </a:ext>
            </a:extLst>
          </p:cNvPr>
          <p:cNvSpPr>
            <a:spLocks noGrp="1"/>
          </p:cNvSpPr>
          <p:nvPr>
            <p:ph type="sldNum" sz="quarter" idx="12"/>
          </p:nvPr>
        </p:nvSpPr>
        <p:spPr/>
        <p:txBody>
          <a:bodyPr/>
          <a:lstStyle/>
          <a:p>
            <a:fld id="{1C2BF20C-9AB3-4AB3-A234-164D2BE242EB}" type="slidenum">
              <a:rPr lang="en-IN" smtClean="0"/>
              <a:t>‹#›</a:t>
            </a:fld>
            <a:endParaRPr lang="en-IN"/>
          </a:p>
        </p:txBody>
      </p:sp>
    </p:spTree>
    <p:extLst>
      <p:ext uri="{BB962C8B-B14F-4D97-AF65-F5344CB8AC3E}">
        <p14:creationId xmlns:p14="http://schemas.microsoft.com/office/powerpoint/2010/main" val="16146562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8D3A2-A3C2-48C7-8450-E0BDF376F9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4D9E01B-D619-4EF5-8D23-3AA155ECE5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A57C3B4-67F7-4A97-868B-A3A6ED1962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9B80E4-C301-4E4E-A3F5-12F5FE07AF43}"/>
              </a:ext>
            </a:extLst>
          </p:cNvPr>
          <p:cNvSpPr>
            <a:spLocks noGrp="1"/>
          </p:cNvSpPr>
          <p:nvPr>
            <p:ph type="dt" sz="half" idx="10"/>
          </p:nvPr>
        </p:nvSpPr>
        <p:spPr/>
        <p:txBody>
          <a:bodyPr/>
          <a:lstStyle/>
          <a:p>
            <a:fld id="{4FC6BE73-4577-4F66-8A61-30DA91653731}" type="datetimeFigureOut">
              <a:rPr lang="en-IN" smtClean="0"/>
              <a:t>08-04-2024</a:t>
            </a:fld>
            <a:endParaRPr lang="en-IN"/>
          </a:p>
        </p:txBody>
      </p:sp>
      <p:sp>
        <p:nvSpPr>
          <p:cNvPr id="6" name="Footer Placeholder 5">
            <a:extLst>
              <a:ext uri="{FF2B5EF4-FFF2-40B4-BE49-F238E27FC236}">
                <a16:creationId xmlns:a16="http://schemas.microsoft.com/office/drawing/2014/main" id="{7DF90F88-C848-4441-8982-2D6F0D47FA1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D6A13C5-0B45-47A4-A048-5BE8B3A11716}"/>
              </a:ext>
            </a:extLst>
          </p:cNvPr>
          <p:cNvSpPr>
            <a:spLocks noGrp="1"/>
          </p:cNvSpPr>
          <p:nvPr>
            <p:ph type="sldNum" sz="quarter" idx="12"/>
          </p:nvPr>
        </p:nvSpPr>
        <p:spPr/>
        <p:txBody>
          <a:bodyPr/>
          <a:lstStyle/>
          <a:p>
            <a:fld id="{1C2BF20C-9AB3-4AB3-A234-164D2BE242EB}" type="slidenum">
              <a:rPr lang="en-IN" smtClean="0"/>
              <a:t>‹#›</a:t>
            </a:fld>
            <a:endParaRPr lang="en-IN"/>
          </a:p>
        </p:txBody>
      </p:sp>
    </p:spTree>
    <p:extLst>
      <p:ext uri="{BB962C8B-B14F-4D97-AF65-F5344CB8AC3E}">
        <p14:creationId xmlns:p14="http://schemas.microsoft.com/office/powerpoint/2010/main" val="1507062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62BF4-629C-47CA-80AC-EF0C22CFC91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27CB84-8DDB-42D7-8C7D-15B8C17DE7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3643DFC-1492-4CE4-AAF7-66FED6843E13}"/>
              </a:ext>
            </a:extLst>
          </p:cNvPr>
          <p:cNvSpPr>
            <a:spLocks noGrp="1"/>
          </p:cNvSpPr>
          <p:nvPr>
            <p:ph type="dt" sz="half" idx="10"/>
          </p:nvPr>
        </p:nvSpPr>
        <p:spPr/>
        <p:txBody>
          <a:bodyPr/>
          <a:lstStyle/>
          <a:p>
            <a:fld id="{4FC6BE73-4577-4F66-8A61-30DA91653731}" type="datetimeFigureOut">
              <a:rPr lang="en-IN" smtClean="0"/>
              <a:t>08-04-2024</a:t>
            </a:fld>
            <a:endParaRPr lang="en-IN"/>
          </a:p>
        </p:txBody>
      </p:sp>
      <p:sp>
        <p:nvSpPr>
          <p:cNvPr id="5" name="Footer Placeholder 4">
            <a:extLst>
              <a:ext uri="{FF2B5EF4-FFF2-40B4-BE49-F238E27FC236}">
                <a16:creationId xmlns:a16="http://schemas.microsoft.com/office/drawing/2014/main" id="{399C4714-6DBB-4499-BC7F-5082255F893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827499-DFE7-4C90-BBB2-2A7707DCE0EB}"/>
              </a:ext>
            </a:extLst>
          </p:cNvPr>
          <p:cNvSpPr>
            <a:spLocks noGrp="1"/>
          </p:cNvSpPr>
          <p:nvPr>
            <p:ph type="sldNum" sz="quarter" idx="12"/>
          </p:nvPr>
        </p:nvSpPr>
        <p:spPr/>
        <p:txBody>
          <a:bodyPr/>
          <a:lstStyle/>
          <a:p>
            <a:fld id="{1C2BF20C-9AB3-4AB3-A234-164D2BE242EB}" type="slidenum">
              <a:rPr lang="en-IN" smtClean="0"/>
              <a:t>‹#›</a:t>
            </a:fld>
            <a:endParaRPr lang="en-IN"/>
          </a:p>
        </p:txBody>
      </p:sp>
    </p:spTree>
    <p:extLst>
      <p:ext uri="{BB962C8B-B14F-4D97-AF65-F5344CB8AC3E}">
        <p14:creationId xmlns:p14="http://schemas.microsoft.com/office/powerpoint/2010/main" val="700286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F3113A-D757-45CA-BE9C-F05ABE10AE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57D87F-0396-4EA9-9909-F25ED110F1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16A4AE-BD27-4A13-9F1A-49968B6B4EC5}"/>
              </a:ext>
            </a:extLst>
          </p:cNvPr>
          <p:cNvSpPr>
            <a:spLocks noGrp="1"/>
          </p:cNvSpPr>
          <p:nvPr>
            <p:ph type="dt" sz="half" idx="10"/>
          </p:nvPr>
        </p:nvSpPr>
        <p:spPr/>
        <p:txBody>
          <a:bodyPr/>
          <a:lstStyle/>
          <a:p>
            <a:fld id="{4FC6BE73-4577-4F66-8A61-30DA91653731}" type="datetimeFigureOut">
              <a:rPr lang="en-IN" smtClean="0"/>
              <a:t>08-04-2024</a:t>
            </a:fld>
            <a:endParaRPr lang="en-IN"/>
          </a:p>
        </p:txBody>
      </p:sp>
      <p:sp>
        <p:nvSpPr>
          <p:cNvPr id="5" name="Footer Placeholder 4">
            <a:extLst>
              <a:ext uri="{FF2B5EF4-FFF2-40B4-BE49-F238E27FC236}">
                <a16:creationId xmlns:a16="http://schemas.microsoft.com/office/drawing/2014/main" id="{94370E40-5F94-4667-A62E-9F927B153EA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9753A4F-5E7F-4C04-BE29-6004B79A3E17}"/>
              </a:ext>
            </a:extLst>
          </p:cNvPr>
          <p:cNvSpPr>
            <a:spLocks noGrp="1"/>
          </p:cNvSpPr>
          <p:nvPr>
            <p:ph type="sldNum" sz="quarter" idx="12"/>
          </p:nvPr>
        </p:nvSpPr>
        <p:spPr/>
        <p:txBody>
          <a:bodyPr/>
          <a:lstStyle/>
          <a:p>
            <a:fld id="{1C2BF20C-9AB3-4AB3-A234-164D2BE242EB}" type="slidenum">
              <a:rPr lang="en-IN" smtClean="0"/>
              <a:t>‹#›</a:t>
            </a:fld>
            <a:endParaRPr lang="en-IN"/>
          </a:p>
        </p:txBody>
      </p:sp>
    </p:spTree>
    <p:extLst>
      <p:ext uri="{BB962C8B-B14F-4D97-AF65-F5344CB8AC3E}">
        <p14:creationId xmlns:p14="http://schemas.microsoft.com/office/powerpoint/2010/main" val="2530681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9600" y="1651001"/>
            <a:ext cx="10972800" cy="4571999"/>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574CB32F-48D4-4743-8E79-ECBD5DAB82BC}"/>
              </a:ext>
            </a:extLst>
          </p:cNvPr>
          <p:cNvSpPr>
            <a:spLocks noGrp="1"/>
          </p:cNvSpPr>
          <p:nvPr>
            <p:ph type="ftr" sz="quarter" idx="10"/>
          </p:nvPr>
        </p:nvSpPr>
        <p:spPr/>
        <p:txBody>
          <a:bodyPr/>
          <a:lstStyle/>
          <a:p>
            <a:r>
              <a:rPr lang="en-US"/>
              <a:t>©2020 Vertex Pharmaceuticals Incorporated</a:t>
            </a:r>
          </a:p>
        </p:txBody>
      </p:sp>
      <p:sp>
        <p:nvSpPr>
          <p:cNvPr id="4" name="Slide Number Placeholder 3">
            <a:extLst>
              <a:ext uri="{FF2B5EF4-FFF2-40B4-BE49-F238E27FC236}">
                <a16:creationId xmlns:a16="http://schemas.microsoft.com/office/drawing/2014/main" id="{EBCE253D-3F86-5747-8AEA-7A2FC3E3CB8B}"/>
              </a:ext>
            </a:extLst>
          </p:cNvPr>
          <p:cNvSpPr>
            <a:spLocks noGrp="1"/>
          </p:cNvSpPr>
          <p:nvPr>
            <p:ph type="sldNum" sz="quarter" idx="11"/>
          </p:nvPr>
        </p:nvSpPr>
        <p:spPr/>
        <p:txBody>
          <a:bodyPr/>
          <a:lstStyle/>
          <a:p>
            <a:fld id="{6EA09C4E-544F-7548-A558-D75837BF8019}" type="slidenum">
              <a:rPr lang="en-US"/>
              <a:pPr/>
              <a:t>‹#›</a:t>
            </a:fld>
            <a:endParaRPr lang="en-US"/>
          </a:p>
        </p:txBody>
      </p:sp>
      <p:sp>
        <p:nvSpPr>
          <p:cNvPr id="5" name="Title 4">
            <a:extLst>
              <a:ext uri="{FF2B5EF4-FFF2-40B4-BE49-F238E27FC236}">
                <a16:creationId xmlns:a16="http://schemas.microsoft.com/office/drawing/2014/main" id="{9A7FB002-9567-254E-A83B-9C617DC496C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17552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wo column graphics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457201" y="1527174"/>
            <a:ext cx="5499100" cy="4460875"/>
          </a:xfrm>
        </p:spPr>
        <p:txBody>
          <a:bodyPr>
            <a:noAutofit/>
          </a:bodyPr>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27971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215726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4" name="Rectangle 13"/>
          <p:cNvSpPr/>
          <p:nvPr/>
        </p:nvSpPr>
        <p:spPr>
          <a:xfrm>
            <a:off x="-6433" y="6789058"/>
            <a:ext cx="12206400" cy="77821"/>
          </a:xfrm>
          <a:prstGeom prst="rect">
            <a:avLst/>
          </a:prstGeom>
          <a:gradFill flip="none" rotWithShape="1">
            <a:gsLst>
              <a:gs pos="77000">
                <a:srgbClr val="9BBB5C"/>
              </a:gs>
              <a:gs pos="0">
                <a:srgbClr val="1EA185"/>
              </a:gs>
              <a:gs pos="10000">
                <a:srgbClr val="9BBB5C">
                  <a:lumMod val="60000"/>
                  <a:lumOff val="40000"/>
                </a:srgbClr>
              </a:gs>
              <a:gs pos="21000">
                <a:sysClr val="window" lastClr="FFFFFF"/>
              </a:gs>
              <a:gs pos="100000">
                <a:srgbClr val="1EA185"/>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o-R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Rectangle 2"/>
          <p:cNvSpPr/>
          <p:nvPr/>
        </p:nvSpPr>
        <p:spPr>
          <a:xfrm>
            <a:off x="-6433" y="6780180"/>
            <a:ext cx="12206400" cy="778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sz="1800">
              <a:solidFill>
                <a:prstClr val="white"/>
              </a:solidFill>
            </a:endParaRPr>
          </a:p>
        </p:txBody>
      </p:sp>
    </p:spTree>
    <p:extLst>
      <p:ext uri="{BB962C8B-B14F-4D97-AF65-F5344CB8AC3E}">
        <p14:creationId xmlns:p14="http://schemas.microsoft.com/office/powerpoint/2010/main" val="288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53600" y="158744"/>
            <a:ext cx="10515600" cy="439200"/>
          </a:xfrm>
        </p:spPr>
        <p:txBody>
          <a:bodyPr>
            <a:noAutofit/>
          </a:bodyPr>
          <a:lstStyle>
            <a:lvl1pPr>
              <a:defRPr sz="2600" b="1"/>
            </a:lvl1pPr>
          </a:lstStyle>
          <a:p>
            <a:r>
              <a:rPr lang="en-US" dirty="0"/>
              <a:t>CLICK TO EDIT MASTER TITLE STYLE</a:t>
            </a:r>
          </a:p>
        </p:txBody>
      </p:sp>
      <p:sp>
        <p:nvSpPr>
          <p:cNvPr id="6" name="Text Placeholder 6"/>
          <p:cNvSpPr>
            <a:spLocks noGrp="1"/>
          </p:cNvSpPr>
          <p:nvPr>
            <p:ph type="body" sz="quarter" idx="13"/>
          </p:nvPr>
        </p:nvSpPr>
        <p:spPr>
          <a:xfrm>
            <a:off x="151937" y="583128"/>
            <a:ext cx="6728884" cy="583200"/>
          </a:xfrm>
        </p:spPr>
        <p:txBody>
          <a:bodyPr>
            <a:normAutofit/>
          </a:bodyPr>
          <a:lstStyle>
            <a:lvl1pPr marL="0" indent="0">
              <a:buNone/>
              <a:defRPr sz="2000"/>
            </a:lvl1pPr>
          </a:lstStyle>
          <a:p>
            <a:pPr lvl="0"/>
            <a:r>
              <a:rPr lang="en-US"/>
              <a:t>Edit Master text styles</a:t>
            </a:r>
          </a:p>
        </p:txBody>
      </p:sp>
      <p:sp>
        <p:nvSpPr>
          <p:cNvPr id="11" name="Rectangle 10"/>
          <p:cNvSpPr/>
          <p:nvPr/>
        </p:nvSpPr>
        <p:spPr>
          <a:xfrm>
            <a:off x="-6433" y="6789058"/>
            <a:ext cx="12206400" cy="77821"/>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o-R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8195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03562" y="197626"/>
            <a:ext cx="11797937" cy="723600"/>
          </a:xfrm>
        </p:spPr>
        <p:txBody>
          <a:body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37CE60F1-7372-4648-8898-4DD1BE2A947B}" type="datetime1">
              <a:rPr lang="en-IN" smtClean="0"/>
              <a:t>08-04-2024</a:t>
            </a:fld>
            <a:endParaRPr lang="en-IN" dirty="0"/>
          </a:p>
        </p:txBody>
      </p:sp>
      <p:sp>
        <p:nvSpPr>
          <p:cNvPr id="4" name="Footer Placeholder 3"/>
          <p:cNvSpPr>
            <a:spLocks noGrp="1"/>
          </p:cNvSpPr>
          <p:nvPr>
            <p:ph type="ftr" sz="quarter" idx="11"/>
          </p:nvPr>
        </p:nvSpPr>
        <p:spPr/>
        <p:txBody>
          <a:bodyPr/>
          <a:lstStyle>
            <a:lvl1pPr>
              <a:defRPr>
                <a:solidFill>
                  <a:schemeClr val="accent4">
                    <a:lumMod val="75000"/>
                    <a:lumOff val="25000"/>
                  </a:schemeClr>
                </a:solidFill>
              </a:defRPr>
            </a:lvl1pPr>
          </a:lstStyle>
          <a:p>
            <a:endParaRPr lang="en-IN" dirty="0"/>
          </a:p>
        </p:txBody>
      </p:sp>
      <p:sp>
        <p:nvSpPr>
          <p:cNvPr id="5" name="Slide Number Placeholder 4"/>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78462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xt Only Blue Ba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E680E91-217E-8449-85F5-0981685177B6}"/>
              </a:ext>
            </a:extLst>
          </p:cNvPr>
          <p:cNvSpPr/>
          <p:nvPr userDrawn="1"/>
        </p:nvSpPr>
        <p:spPr>
          <a:xfrm rot="10800000">
            <a:off x="-19795" y="5470071"/>
            <a:ext cx="12211795" cy="1387929"/>
          </a:xfrm>
          <a:prstGeom prst="rect">
            <a:avLst/>
          </a:prstGeom>
          <a:gradFill>
            <a:gsLst>
              <a:gs pos="0">
                <a:srgbClr val="1B407B"/>
              </a:gs>
              <a:gs pos="100000">
                <a:srgbClr val="006CB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EAAD8E64-268B-DC4D-A4EA-62F5CE828456}"/>
              </a:ext>
            </a:extLst>
          </p:cNvPr>
          <p:cNvSpPr/>
          <p:nvPr userDrawn="1"/>
        </p:nvSpPr>
        <p:spPr>
          <a:xfrm>
            <a:off x="6472181" y="5893645"/>
            <a:ext cx="5719819" cy="492443"/>
          </a:xfrm>
          <a:prstGeom prst="rect">
            <a:avLst/>
          </a:prstGeom>
        </p:spPr>
        <p:txBody>
          <a:bodyPr wrap="square" lIns="0" tIns="0" rIns="228600" bIns="0" anchor="ctr">
            <a:spAutoFit/>
          </a:bodyPr>
          <a:lstStyle/>
          <a:p>
            <a:pPr algn="r"/>
            <a:r>
              <a:rPr lang="en-US" sz="1600" b="1" i="0">
                <a:solidFill>
                  <a:srgbClr val="94D244"/>
                </a:solidFill>
                <a:latin typeface="Arial" panose="020B0604020202020204" pitchFamily="34" charset="0"/>
                <a:cs typeface="Arial" panose="020B0604020202020204" pitchFamily="34" charset="0"/>
              </a:rPr>
              <a:t>APPLYING LEAN AND SIX SIGMA </a:t>
            </a:r>
            <a:br>
              <a:rPr lang="en-US" sz="1600" b="1" i="0">
                <a:solidFill>
                  <a:srgbClr val="94D244"/>
                </a:solidFill>
                <a:latin typeface="Arial" panose="020B0604020202020204" pitchFamily="34" charset="0"/>
                <a:cs typeface="Arial" panose="020B0604020202020204" pitchFamily="34" charset="0"/>
              </a:rPr>
            </a:br>
            <a:r>
              <a:rPr lang="en-US" sz="1600" b="1" i="0">
                <a:solidFill>
                  <a:srgbClr val="94D244"/>
                </a:solidFill>
                <a:latin typeface="Arial" panose="020B0604020202020204" pitchFamily="34" charset="0"/>
                <a:cs typeface="Arial" panose="020B0604020202020204" pitchFamily="34" charset="0"/>
              </a:rPr>
              <a:t>FOR ORGANIZATIONAL EXCELLENCE</a:t>
            </a:r>
          </a:p>
        </p:txBody>
      </p:sp>
      <p:pic>
        <p:nvPicPr>
          <p:cNvPr id="12" name="Picture 11">
            <a:extLst>
              <a:ext uri="{FF2B5EF4-FFF2-40B4-BE49-F238E27FC236}">
                <a16:creationId xmlns:a16="http://schemas.microsoft.com/office/drawing/2014/main" id="{66083D4F-3794-6A47-AEB0-E0C59A8CE7F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4800" y="5874337"/>
            <a:ext cx="4084320" cy="523629"/>
          </a:xfrm>
          <a:prstGeom prst="rect">
            <a:avLst/>
          </a:prstGeom>
        </p:spPr>
      </p:pic>
    </p:spTree>
    <p:extLst>
      <p:ext uri="{BB962C8B-B14F-4D97-AF65-F5344CB8AC3E}">
        <p14:creationId xmlns:p14="http://schemas.microsoft.com/office/powerpoint/2010/main" val="14708522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E378D67-77CF-4771-A6D4-C3365EEE8C8A}"/>
              </a:ext>
            </a:extLst>
          </p:cNvPr>
          <p:cNvSpPr>
            <a:spLocks noGrp="1"/>
          </p:cNvSpPr>
          <p:nvPr>
            <p:ph type="pic" sz="quarter" idx="13"/>
          </p:nvPr>
        </p:nvSpPr>
        <p:spPr>
          <a:xfrm>
            <a:off x="1" y="0"/>
            <a:ext cx="12192000" cy="6858000"/>
          </a:xfrm>
        </p:spPr>
        <p:txBody>
          <a:bodyPr anchor="ctr">
            <a:normAutofit/>
          </a:bodyPr>
          <a:lstStyle>
            <a:lvl1pPr marL="0" indent="0" algn="ctr">
              <a:buFontTx/>
              <a:buNone/>
              <a:defRPr sz="1800"/>
            </a:lvl1pPr>
          </a:lstStyle>
          <a:p>
            <a:endParaRPr lang="en-IN"/>
          </a:p>
        </p:txBody>
      </p:sp>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3381436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wo column graphics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457201" y="1527174"/>
            <a:ext cx="5499100" cy="4460875"/>
          </a:xfrm>
        </p:spPr>
        <p:txBody>
          <a:bodyPr>
            <a:noAutofit/>
          </a:bodyPr>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48780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p:nvSpPr>
        <p:spPr>
          <a:xfrm>
            <a:off x="1" y="3886200"/>
            <a:ext cx="12192000" cy="2971800"/>
          </a:xfrm>
          <a:prstGeom prst="rect">
            <a:avLst/>
          </a:prstGeom>
          <a:gradFill flip="none" rotWithShape="1">
            <a:gsLst>
              <a:gs pos="100000">
                <a:schemeClr val="bg1">
                  <a:lumMod val="65000"/>
                  <a:alpha val="53000"/>
                </a:schemeClr>
              </a:gs>
              <a:gs pos="0">
                <a:schemeClr val="bg1">
                  <a:lumMod val="9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sz="1800">
              <a:solidFill>
                <a:prstClr val="white"/>
              </a:solidFill>
            </a:endParaRPr>
          </a:p>
        </p:txBody>
      </p:sp>
      <p:sp>
        <p:nvSpPr>
          <p:cNvPr id="2" name="Title 1"/>
          <p:cNvSpPr>
            <a:spLocks noGrp="1"/>
          </p:cNvSpPr>
          <p:nvPr>
            <p:ph type="ctrTitle"/>
          </p:nvPr>
        </p:nvSpPr>
        <p:spPr>
          <a:xfrm>
            <a:off x="914401" y="3887117"/>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800" y="4399020"/>
            <a:ext cx="8534401"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29065731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3765847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1941723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7017861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7545069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4/8/2024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111175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526705147"/>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guide id="3" pos="382">
          <p15:clr>
            <a:srgbClr val="FBAE40"/>
          </p15:clr>
        </p15:guide>
        <p15:guide id="4" pos="7294">
          <p15:clr>
            <a:srgbClr val="FBAE40"/>
          </p15:clr>
        </p15:guide>
        <p15:guide id="5" pos="471">
          <p15:clr>
            <a:srgbClr val="FBAE40"/>
          </p15:clr>
        </p15:guide>
        <p15:guide id="6" orient="horz" pos="621">
          <p15:clr>
            <a:srgbClr val="FBAE40"/>
          </p15:clr>
        </p15:guide>
        <p15:guide id="7" orient="horz" pos="400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1546005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4/8/2024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4249055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9466104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9997953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8973470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6831814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3887117"/>
            <a:ext cx="10363200" cy="610820"/>
          </a:xfrm>
        </p:spPr>
        <p:txBody>
          <a:bodyPr/>
          <a:lstStyle>
            <a:lvl1pPr algn="ctr">
              <a:defRPr lang="en-US" sz="3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801" y="4399020"/>
            <a:ext cx="8534401" cy="764440"/>
          </a:xfrm>
        </p:spPr>
        <p:txBody>
          <a:bodyPr>
            <a:normAutofit/>
          </a:bodyPr>
          <a:lstStyle>
            <a:lvl1pPr marL="0" indent="0" algn="ctr">
              <a:buNone/>
              <a:defRPr lang="en-US" sz="1800" kern="1200" smtClean="0">
                <a:solidFill>
                  <a:schemeClr val="tx1">
                    <a:lumMod val="65000"/>
                    <a:lumOff val="35000"/>
                  </a:schemeClr>
                </a:solidFill>
                <a:latin typeface="+mj-lt"/>
                <a:ea typeface="+mj-ea"/>
                <a:cs typeface="+mj-cs"/>
              </a:defRPr>
            </a:lvl1pPr>
            <a:lvl2pPr marL="457101" indent="0" algn="ctr">
              <a:buNone/>
              <a:defRPr>
                <a:solidFill>
                  <a:schemeClr val="tx1">
                    <a:tint val="75000"/>
                  </a:schemeClr>
                </a:solidFill>
              </a:defRPr>
            </a:lvl2pPr>
            <a:lvl3pPr marL="914202" indent="0" algn="ctr">
              <a:buNone/>
              <a:defRPr>
                <a:solidFill>
                  <a:schemeClr val="tx1">
                    <a:tint val="75000"/>
                  </a:schemeClr>
                </a:solidFill>
              </a:defRPr>
            </a:lvl3pPr>
            <a:lvl4pPr marL="1371303" indent="0" algn="ctr">
              <a:buNone/>
              <a:defRPr>
                <a:solidFill>
                  <a:schemeClr val="tx1">
                    <a:tint val="75000"/>
                  </a:schemeClr>
                </a:solidFill>
              </a:defRPr>
            </a:lvl4pPr>
            <a:lvl5pPr marL="1828404" indent="0" algn="ctr">
              <a:buNone/>
              <a:defRPr>
                <a:solidFill>
                  <a:schemeClr val="tx1">
                    <a:tint val="75000"/>
                  </a:schemeClr>
                </a:solidFill>
              </a:defRPr>
            </a:lvl5pPr>
            <a:lvl6pPr marL="2285505" indent="0" algn="ctr">
              <a:buNone/>
              <a:defRPr>
                <a:solidFill>
                  <a:schemeClr val="tx1">
                    <a:tint val="75000"/>
                  </a:schemeClr>
                </a:solidFill>
              </a:defRPr>
            </a:lvl6pPr>
            <a:lvl7pPr marL="2742606" indent="0" algn="ctr">
              <a:buNone/>
              <a:defRPr>
                <a:solidFill>
                  <a:schemeClr val="tx1">
                    <a:tint val="75000"/>
                  </a:schemeClr>
                </a:solidFill>
              </a:defRPr>
            </a:lvl7pPr>
            <a:lvl8pPr marL="3199706" indent="0" algn="ctr">
              <a:buNone/>
              <a:defRPr>
                <a:solidFill>
                  <a:schemeClr val="tx1">
                    <a:tint val="75000"/>
                  </a:schemeClr>
                </a:solidFill>
              </a:defRPr>
            </a:lvl8pPr>
            <a:lvl9pPr marL="365680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9481286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9"/>
            <a:ext cx="10363200" cy="1470025"/>
          </a:xfrm>
        </p:spPr>
        <p:txBody>
          <a:bodyPr/>
          <a:lstStyle/>
          <a:p>
            <a:r>
              <a:rPr lang="en-US"/>
              <a:t>Click to edit Master title style</a:t>
            </a:r>
          </a:p>
        </p:txBody>
      </p:sp>
      <p:sp>
        <p:nvSpPr>
          <p:cNvPr id="3" name="Subtitle 2"/>
          <p:cNvSpPr>
            <a:spLocks noGrp="1"/>
          </p:cNvSpPr>
          <p:nvPr>
            <p:ph type="subTitle" idx="1"/>
          </p:nvPr>
        </p:nvSpPr>
        <p:spPr>
          <a:xfrm>
            <a:off x="1828801" y="3886200"/>
            <a:ext cx="8534401" cy="1752600"/>
          </a:xfrm>
        </p:spPr>
        <p:txBody>
          <a:bodyPr/>
          <a:lstStyle>
            <a:lvl1pPr marL="0" indent="0" algn="ctr">
              <a:buNone/>
              <a:defRPr>
                <a:solidFill>
                  <a:schemeClr val="tx1">
                    <a:tint val="75000"/>
                  </a:schemeClr>
                </a:solidFill>
              </a:defRPr>
            </a:lvl1pPr>
            <a:lvl2pPr marL="457120" indent="0" algn="ctr">
              <a:buNone/>
              <a:defRPr>
                <a:solidFill>
                  <a:schemeClr val="tx1">
                    <a:tint val="75000"/>
                  </a:schemeClr>
                </a:solidFill>
              </a:defRPr>
            </a:lvl2pPr>
            <a:lvl3pPr marL="914240" indent="0" algn="ctr">
              <a:buNone/>
              <a:defRPr>
                <a:solidFill>
                  <a:schemeClr val="tx1">
                    <a:tint val="75000"/>
                  </a:schemeClr>
                </a:solidFill>
              </a:defRPr>
            </a:lvl3pPr>
            <a:lvl4pPr marL="1371360" indent="0" algn="ctr">
              <a:buNone/>
              <a:defRPr>
                <a:solidFill>
                  <a:schemeClr val="tx1">
                    <a:tint val="75000"/>
                  </a:schemeClr>
                </a:solidFill>
              </a:defRPr>
            </a:lvl4pPr>
            <a:lvl5pPr marL="1828480" indent="0" algn="ctr">
              <a:buNone/>
              <a:defRPr>
                <a:solidFill>
                  <a:schemeClr val="tx1">
                    <a:tint val="75000"/>
                  </a:schemeClr>
                </a:solidFill>
              </a:defRPr>
            </a:lvl5pPr>
            <a:lvl6pPr marL="2285600" indent="0" algn="ctr">
              <a:buNone/>
              <a:defRPr>
                <a:solidFill>
                  <a:schemeClr val="tx1">
                    <a:tint val="75000"/>
                  </a:schemeClr>
                </a:solidFill>
              </a:defRPr>
            </a:lvl6pPr>
            <a:lvl7pPr marL="2742720" indent="0" algn="ctr">
              <a:buNone/>
              <a:defRPr>
                <a:solidFill>
                  <a:schemeClr val="tx1">
                    <a:tint val="75000"/>
                  </a:schemeClr>
                </a:solidFill>
              </a:defRPr>
            </a:lvl7pPr>
            <a:lvl8pPr marL="3199840" indent="0" algn="ctr">
              <a:buNone/>
              <a:defRPr>
                <a:solidFill>
                  <a:schemeClr val="tx1">
                    <a:tint val="75000"/>
                  </a:schemeClr>
                </a:solidFill>
              </a:defRPr>
            </a:lvl8pPr>
            <a:lvl9pPr marL="365696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2871402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593834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4"/>
            <a:ext cx="10363200" cy="1362075"/>
          </a:xfrm>
        </p:spPr>
        <p:txBody>
          <a:bodyPr anchor="t"/>
          <a:lstStyle>
            <a:lvl1pPr algn="l">
              <a:defRPr sz="3975"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25">
                <a:solidFill>
                  <a:schemeClr val="tx1">
                    <a:tint val="75000"/>
                  </a:schemeClr>
                </a:solidFill>
              </a:defRPr>
            </a:lvl1pPr>
            <a:lvl2pPr marL="457120" indent="0">
              <a:buNone/>
              <a:defRPr sz="1800">
                <a:solidFill>
                  <a:schemeClr val="tx1">
                    <a:tint val="75000"/>
                  </a:schemeClr>
                </a:solidFill>
              </a:defRPr>
            </a:lvl2pPr>
            <a:lvl3pPr marL="914240" indent="0">
              <a:buNone/>
              <a:defRPr sz="1575">
                <a:solidFill>
                  <a:schemeClr val="tx1">
                    <a:tint val="75000"/>
                  </a:schemeClr>
                </a:solidFill>
              </a:defRPr>
            </a:lvl3pPr>
            <a:lvl4pPr marL="1371360" indent="0">
              <a:buNone/>
              <a:defRPr sz="1425">
                <a:solidFill>
                  <a:schemeClr val="tx1">
                    <a:tint val="75000"/>
                  </a:schemeClr>
                </a:solidFill>
              </a:defRPr>
            </a:lvl4pPr>
            <a:lvl5pPr marL="1828480" indent="0">
              <a:buNone/>
              <a:defRPr sz="1425">
                <a:solidFill>
                  <a:schemeClr val="tx1">
                    <a:tint val="75000"/>
                  </a:schemeClr>
                </a:solidFill>
              </a:defRPr>
            </a:lvl5pPr>
            <a:lvl6pPr marL="2285600" indent="0">
              <a:buNone/>
              <a:defRPr sz="1425">
                <a:solidFill>
                  <a:schemeClr val="tx1">
                    <a:tint val="75000"/>
                  </a:schemeClr>
                </a:solidFill>
              </a:defRPr>
            </a:lvl6pPr>
            <a:lvl7pPr marL="2742720" indent="0">
              <a:buNone/>
              <a:defRPr sz="1425">
                <a:solidFill>
                  <a:schemeClr val="tx1">
                    <a:tint val="75000"/>
                  </a:schemeClr>
                </a:solidFill>
              </a:defRPr>
            </a:lvl7pPr>
            <a:lvl8pPr marL="3199840" indent="0">
              <a:buNone/>
              <a:defRPr sz="1425">
                <a:solidFill>
                  <a:schemeClr val="tx1">
                    <a:tint val="75000"/>
                  </a:schemeClr>
                </a:solidFill>
              </a:defRPr>
            </a:lvl8pPr>
            <a:lvl9pPr marL="3656960" indent="0">
              <a:buNone/>
              <a:defRPr sz="142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8152558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p:spPr>
        <p:txBody>
          <a:bodyPr/>
          <a:lstStyle>
            <a:lvl1pPr>
              <a:defRPr sz="2775"/>
            </a:lvl1pPr>
            <a:lvl2pPr>
              <a:defRPr sz="2400"/>
            </a:lvl2pPr>
            <a:lvl3pPr>
              <a:defRPr sz="2025"/>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p:spPr>
        <p:txBody>
          <a:bodyPr/>
          <a:lstStyle>
            <a:lvl1pPr>
              <a:defRPr sz="2775"/>
            </a:lvl1pPr>
            <a:lvl2pPr>
              <a:defRPr sz="2400"/>
            </a:lvl2pPr>
            <a:lvl3pPr>
              <a:defRPr sz="2025"/>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8975317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6"/>
            <a:ext cx="5386917" cy="639763"/>
          </a:xfrm>
        </p:spPr>
        <p:txBody>
          <a:bodyPr anchor="b"/>
          <a:lstStyle>
            <a:lvl1pPr marL="0" indent="0">
              <a:buNone/>
              <a:defRPr sz="2400" b="1"/>
            </a:lvl1pPr>
            <a:lvl2pPr marL="457120" indent="0">
              <a:buNone/>
              <a:defRPr sz="2025" b="1"/>
            </a:lvl2pPr>
            <a:lvl3pPr marL="914240" indent="0">
              <a:buNone/>
              <a:defRPr sz="1800" b="1"/>
            </a:lvl3pPr>
            <a:lvl4pPr marL="1371360" indent="0">
              <a:buNone/>
              <a:defRPr sz="1575" b="1"/>
            </a:lvl4pPr>
            <a:lvl5pPr marL="1828480" indent="0">
              <a:buNone/>
              <a:defRPr sz="1575" b="1"/>
            </a:lvl5pPr>
            <a:lvl6pPr marL="2285600" indent="0">
              <a:buNone/>
              <a:defRPr sz="1575" b="1"/>
            </a:lvl6pPr>
            <a:lvl7pPr marL="2742720" indent="0">
              <a:buNone/>
              <a:defRPr sz="1575" b="1"/>
            </a:lvl7pPr>
            <a:lvl8pPr marL="3199840" indent="0">
              <a:buNone/>
              <a:defRPr sz="1575" b="1"/>
            </a:lvl8pPr>
            <a:lvl9pPr marL="3656960" indent="0">
              <a:buNone/>
              <a:defRPr sz="157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25"/>
            </a:lvl2pPr>
            <a:lvl3pPr>
              <a:defRPr sz="1800"/>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6"/>
            <a:ext cx="5389033" cy="639763"/>
          </a:xfrm>
        </p:spPr>
        <p:txBody>
          <a:bodyPr anchor="b"/>
          <a:lstStyle>
            <a:lvl1pPr marL="0" indent="0">
              <a:buNone/>
              <a:defRPr sz="2400" b="1"/>
            </a:lvl1pPr>
            <a:lvl2pPr marL="457120" indent="0">
              <a:buNone/>
              <a:defRPr sz="2025" b="1"/>
            </a:lvl2pPr>
            <a:lvl3pPr marL="914240" indent="0">
              <a:buNone/>
              <a:defRPr sz="1800" b="1"/>
            </a:lvl3pPr>
            <a:lvl4pPr marL="1371360" indent="0">
              <a:buNone/>
              <a:defRPr sz="1575" b="1"/>
            </a:lvl4pPr>
            <a:lvl5pPr marL="1828480" indent="0">
              <a:buNone/>
              <a:defRPr sz="1575" b="1"/>
            </a:lvl5pPr>
            <a:lvl6pPr marL="2285600" indent="0">
              <a:buNone/>
              <a:defRPr sz="1575" b="1"/>
            </a:lvl6pPr>
            <a:lvl7pPr marL="2742720" indent="0">
              <a:buNone/>
              <a:defRPr sz="1575" b="1"/>
            </a:lvl7pPr>
            <a:lvl8pPr marL="3199840" indent="0">
              <a:buNone/>
              <a:defRPr sz="1575" b="1"/>
            </a:lvl8pPr>
            <a:lvl9pPr marL="3656960" indent="0">
              <a:buNone/>
              <a:defRPr sz="1575"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25"/>
            </a:lvl2pPr>
            <a:lvl3pPr>
              <a:defRPr sz="1800"/>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4/8/2024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687337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7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9633955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4/8/2024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6131674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2"/>
            <a:ext cx="4011084" cy="1162051"/>
          </a:xfrm>
        </p:spPr>
        <p:txBody>
          <a:bodyPr anchor="b"/>
          <a:lstStyle>
            <a:lvl1pPr algn="l">
              <a:defRPr sz="2025"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25"/>
            </a:lvl1pPr>
            <a:lvl2pPr>
              <a:defRPr sz="2775"/>
            </a:lvl2pPr>
            <a:lvl3pPr>
              <a:defRPr sz="2400"/>
            </a:lvl3pPr>
            <a:lvl4pPr>
              <a:defRPr sz="2025"/>
            </a:lvl4pPr>
            <a:lvl5pPr>
              <a:defRPr sz="2025"/>
            </a:lvl5pPr>
            <a:lvl6pPr>
              <a:defRPr sz="2025"/>
            </a:lvl6pPr>
            <a:lvl7pPr>
              <a:defRPr sz="2025"/>
            </a:lvl7pPr>
            <a:lvl8pPr>
              <a:defRPr sz="2025"/>
            </a:lvl8pPr>
            <a:lvl9pPr>
              <a:defRPr sz="20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25"/>
            </a:lvl1pPr>
            <a:lvl2pPr marL="457120" indent="0">
              <a:buNone/>
              <a:defRPr sz="1200"/>
            </a:lvl2pPr>
            <a:lvl3pPr marL="914240" indent="0">
              <a:buNone/>
              <a:defRPr sz="975"/>
            </a:lvl3pPr>
            <a:lvl4pPr marL="1371360" indent="0">
              <a:buNone/>
              <a:defRPr sz="900"/>
            </a:lvl4pPr>
            <a:lvl5pPr marL="1828480" indent="0">
              <a:buNone/>
              <a:defRPr sz="900"/>
            </a:lvl5pPr>
            <a:lvl6pPr marL="2285600" indent="0">
              <a:buNone/>
              <a:defRPr sz="900"/>
            </a:lvl6pPr>
            <a:lvl7pPr marL="2742720" indent="0">
              <a:buNone/>
              <a:defRPr sz="900"/>
            </a:lvl7pPr>
            <a:lvl8pPr marL="3199840" indent="0">
              <a:buNone/>
              <a:defRPr sz="900"/>
            </a:lvl8pPr>
            <a:lvl9pPr marL="365696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8060228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9" y="4800603"/>
            <a:ext cx="7315200" cy="566739"/>
          </a:xfrm>
        </p:spPr>
        <p:txBody>
          <a:bodyPr anchor="b"/>
          <a:lstStyle>
            <a:lvl1pPr algn="l">
              <a:defRPr sz="2025" b="1"/>
            </a:lvl1pPr>
          </a:lstStyle>
          <a:p>
            <a:r>
              <a:rPr lang="en-US"/>
              <a:t>Click to edit Master title style</a:t>
            </a:r>
          </a:p>
        </p:txBody>
      </p:sp>
      <p:sp>
        <p:nvSpPr>
          <p:cNvPr id="3" name="Picture Placeholder 2"/>
          <p:cNvSpPr>
            <a:spLocks noGrp="1"/>
          </p:cNvSpPr>
          <p:nvPr>
            <p:ph type="pic" idx="1"/>
          </p:nvPr>
        </p:nvSpPr>
        <p:spPr>
          <a:xfrm>
            <a:off x="2389719" y="612775"/>
            <a:ext cx="7315200" cy="4114800"/>
          </a:xfrm>
        </p:spPr>
        <p:txBody>
          <a:bodyPr/>
          <a:lstStyle>
            <a:lvl1pPr marL="0" indent="0">
              <a:buNone/>
              <a:defRPr sz="3225"/>
            </a:lvl1pPr>
            <a:lvl2pPr marL="457120" indent="0">
              <a:buNone/>
              <a:defRPr sz="2775"/>
            </a:lvl2pPr>
            <a:lvl3pPr marL="914240" indent="0">
              <a:buNone/>
              <a:defRPr sz="2400"/>
            </a:lvl3pPr>
            <a:lvl4pPr marL="1371360" indent="0">
              <a:buNone/>
              <a:defRPr sz="2025"/>
            </a:lvl4pPr>
            <a:lvl5pPr marL="1828480" indent="0">
              <a:buNone/>
              <a:defRPr sz="2025"/>
            </a:lvl5pPr>
            <a:lvl6pPr marL="2285600" indent="0">
              <a:buNone/>
              <a:defRPr sz="2025"/>
            </a:lvl6pPr>
            <a:lvl7pPr marL="2742720" indent="0">
              <a:buNone/>
              <a:defRPr sz="2025"/>
            </a:lvl7pPr>
            <a:lvl8pPr marL="3199840" indent="0">
              <a:buNone/>
              <a:defRPr sz="2025"/>
            </a:lvl8pPr>
            <a:lvl9pPr marL="3656960" indent="0">
              <a:buNone/>
              <a:defRPr sz="2025"/>
            </a:lvl9pPr>
          </a:lstStyle>
          <a:p>
            <a:endParaRPr lang="en-US"/>
          </a:p>
        </p:txBody>
      </p:sp>
      <p:sp>
        <p:nvSpPr>
          <p:cNvPr id="4" name="Text Placeholder 3"/>
          <p:cNvSpPr>
            <a:spLocks noGrp="1"/>
          </p:cNvSpPr>
          <p:nvPr>
            <p:ph type="body" sz="half" idx="2"/>
          </p:nvPr>
        </p:nvSpPr>
        <p:spPr>
          <a:xfrm>
            <a:off x="2389719" y="5367341"/>
            <a:ext cx="7315200" cy="804863"/>
          </a:xfrm>
        </p:spPr>
        <p:txBody>
          <a:bodyPr/>
          <a:lstStyle>
            <a:lvl1pPr marL="0" indent="0">
              <a:buNone/>
              <a:defRPr sz="1425"/>
            </a:lvl1pPr>
            <a:lvl2pPr marL="457120" indent="0">
              <a:buNone/>
              <a:defRPr sz="1200"/>
            </a:lvl2pPr>
            <a:lvl3pPr marL="914240" indent="0">
              <a:buNone/>
              <a:defRPr sz="975"/>
            </a:lvl3pPr>
            <a:lvl4pPr marL="1371360" indent="0">
              <a:buNone/>
              <a:defRPr sz="900"/>
            </a:lvl4pPr>
            <a:lvl5pPr marL="1828480" indent="0">
              <a:buNone/>
              <a:defRPr sz="900"/>
            </a:lvl5pPr>
            <a:lvl6pPr marL="2285600" indent="0">
              <a:buNone/>
              <a:defRPr sz="900"/>
            </a:lvl6pPr>
            <a:lvl7pPr marL="2742720" indent="0">
              <a:buNone/>
              <a:defRPr sz="900"/>
            </a:lvl7pPr>
            <a:lvl8pPr marL="3199840" indent="0">
              <a:buNone/>
              <a:defRPr sz="900"/>
            </a:lvl8pPr>
            <a:lvl9pPr marL="365696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7389375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3310194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2"/>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4664500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4" y="2870636"/>
            <a:ext cx="5932223" cy="711081"/>
          </a:xfrm>
        </p:spPr>
        <p:txBody>
          <a:bodyPr>
            <a:normAutofit/>
          </a:bodyPr>
          <a:lstStyle>
            <a:lvl1pPr algn="ctr">
              <a:defRPr sz="27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1892023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3887117"/>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800" y="4399020"/>
            <a:ext cx="8534401"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34925473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4214759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475245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360062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3372060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4/8/2024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9655976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3367889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4/8/2024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8504195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6228657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1960819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7483913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4324448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p:nvSpPr>
        <p:spPr>
          <a:xfrm>
            <a:off x="1" y="3886200"/>
            <a:ext cx="12192000" cy="2971800"/>
          </a:xfrm>
          <a:prstGeom prst="rect">
            <a:avLst/>
          </a:prstGeom>
          <a:gradFill flip="none" rotWithShape="1">
            <a:gsLst>
              <a:gs pos="100000">
                <a:schemeClr val="bg1">
                  <a:lumMod val="65000"/>
                  <a:alpha val="53000"/>
                </a:schemeClr>
              </a:gs>
              <a:gs pos="0">
                <a:schemeClr val="bg1">
                  <a:lumMod val="9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sz="1800">
              <a:solidFill>
                <a:prstClr val="white"/>
              </a:solidFill>
            </a:endParaRPr>
          </a:p>
        </p:txBody>
      </p:sp>
      <p:sp>
        <p:nvSpPr>
          <p:cNvPr id="2" name="Title 1"/>
          <p:cNvSpPr>
            <a:spLocks noGrp="1"/>
          </p:cNvSpPr>
          <p:nvPr>
            <p:ph type="ctrTitle"/>
          </p:nvPr>
        </p:nvSpPr>
        <p:spPr>
          <a:xfrm>
            <a:off x="914401" y="3887117"/>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800" y="4399020"/>
            <a:ext cx="8534401"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34817560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8396209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1408739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6993676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6264245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4/8/2024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3536991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9115205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4/8/2024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7940009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5175815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3277939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3272496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7018640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8724906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1" descr="A picture containing blue, electric blue, aqua, turquoise&#10;&#10;Description automatically generated">
            <a:extLst>
              <a:ext uri="{FF2B5EF4-FFF2-40B4-BE49-F238E27FC236}">
                <a16:creationId xmlns:a16="http://schemas.microsoft.com/office/drawing/2014/main" id="{7F414682-A7AA-4154-F03B-77B5B2A6C2D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38889" r="14444"/>
          <a:stretch>
            <a:fillRect/>
          </a:stretch>
        </p:blipFill>
        <p:spPr bwMode="auto">
          <a:xfrm>
            <a:off x="0" y="0"/>
            <a:ext cx="3200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423920" y="1122363"/>
            <a:ext cx="7244080" cy="2387600"/>
          </a:xfrm>
        </p:spPr>
        <p:txBody>
          <a:bodyPr anchor="b">
            <a:normAutofit/>
          </a:bodyPr>
          <a:lstStyle>
            <a:lvl1pPr algn="ctr">
              <a:defRPr sz="4800" baseline="0"/>
            </a:lvl1pPr>
          </a:lstStyle>
          <a:p>
            <a:r>
              <a:rPr lang="en-US" dirty="0"/>
              <a:t>Click to edit Master title style</a:t>
            </a:r>
          </a:p>
        </p:txBody>
      </p:sp>
      <p:sp>
        <p:nvSpPr>
          <p:cNvPr id="3" name="Subtitle 2"/>
          <p:cNvSpPr>
            <a:spLocks noGrp="1"/>
          </p:cNvSpPr>
          <p:nvPr>
            <p:ph type="subTitle" idx="1"/>
          </p:nvPr>
        </p:nvSpPr>
        <p:spPr>
          <a:xfrm>
            <a:off x="3423920" y="3602038"/>
            <a:ext cx="724408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Date Placeholder 3">
            <a:extLst>
              <a:ext uri="{FF2B5EF4-FFF2-40B4-BE49-F238E27FC236}">
                <a16:creationId xmlns:a16="http://schemas.microsoft.com/office/drawing/2014/main" id="{BC104075-4821-D074-827F-42248F1B6FC3}"/>
              </a:ext>
            </a:extLst>
          </p:cNvPr>
          <p:cNvSpPr>
            <a:spLocks noGrp="1"/>
          </p:cNvSpPr>
          <p:nvPr>
            <p:ph type="dt" sz="half" idx="10"/>
          </p:nvPr>
        </p:nvSpPr>
        <p:spPr>
          <a:xfrm>
            <a:off x="3424238" y="6356350"/>
            <a:ext cx="2341562" cy="365125"/>
          </a:xfrm>
        </p:spPr>
        <p:txBody>
          <a:bodyPr/>
          <a:lstStyle>
            <a:lvl1pPr>
              <a:defRPr/>
            </a:lvl1pPr>
          </a:lstStyle>
          <a:p>
            <a:pPr>
              <a:defRPr/>
            </a:pPr>
            <a:fld id="{89486A14-4285-7A40-B4F3-6113A152E91F}" type="datetime1">
              <a:rPr lang="en-US"/>
              <a:pPr>
                <a:defRPr/>
              </a:pPr>
              <a:t>4/8/2024</a:t>
            </a:fld>
            <a:endParaRPr lang="en-US"/>
          </a:p>
        </p:txBody>
      </p:sp>
      <p:sp>
        <p:nvSpPr>
          <p:cNvPr id="7" name="Footer Placeholder 4">
            <a:extLst>
              <a:ext uri="{FF2B5EF4-FFF2-40B4-BE49-F238E27FC236}">
                <a16:creationId xmlns:a16="http://schemas.microsoft.com/office/drawing/2014/main" id="{54EB71A3-B3D6-FDDD-1239-69E3BB21C12C}"/>
              </a:ext>
            </a:extLst>
          </p:cNvPr>
          <p:cNvSpPr>
            <a:spLocks noGrp="1"/>
          </p:cNvSpPr>
          <p:nvPr>
            <p:ph type="ftr" sz="quarter" idx="11"/>
          </p:nvPr>
        </p:nvSpPr>
        <p:spPr>
          <a:xfrm>
            <a:off x="5875338" y="6356350"/>
            <a:ext cx="2341562" cy="365125"/>
          </a:xfrm>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CF13B07D-7CAE-05FF-24CF-B553C0FA9111}"/>
              </a:ext>
            </a:extLst>
          </p:cNvPr>
          <p:cNvSpPr>
            <a:spLocks noGrp="1"/>
          </p:cNvSpPr>
          <p:nvPr>
            <p:ph type="sldNum" sz="quarter" idx="12"/>
          </p:nvPr>
        </p:nvSpPr>
        <p:spPr/>
        <p:txBody>
          <a:bodyPr/>
          <a:lstStyle>
            <a:lvl1pPr>
              <a:defRPr/>
            </a:lvl1pPr>
          </a:lstStyle>
          <a:p>
            <a:pPr>
              <a:defRPr/>
            </a:pPr>
            <a:fld id="{0FB327F4-3571-3848-8C08-511638DC515B}" type="slidenum">
              <a:rPr lang="en-US"/>
              <a:pPr>
                <a:defRPr/>
              </a:pPr>
              <a:t>‹#›</a:t>
            </a:fld>
            <a:endParaRPr lang="en-US"/>
          </a:p>
        </p:txBody>
      </p:sp>
    </p:spTree>
    <p:extLst>
      <p:ext uri="{BB962C8B-B14F-4D97-AF65-F5344CB8AC3E}">
        <p14:creationId xmlns:p14="http://schemas.microsoft.com/office/powerpoint/2010/main" val="351987271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08843" y="365125"/>
            <a:ext cx="10044956" cy="1325563"/>
          </a:xfrm>
        </p:spPr>
        <p:txBody>
          <a:bodyPr/>
          <a:lstStyle/>
          <a:p>
            <a:r>
              <a:rPr lang="en-US" dirty="0"/>
              <a:t>Click to edit Master title style</a:t>
            </a:r>
          </a:p>
        </p:txBody>
      </p:sp>
      <p:sp>
        <p:nvSpPr>
          <p:cNvPr id="3" name="Content Placeholder 2"/>
          <p:cNvSpPr>
            <a:spLocks noGrp="1"/>
          </p:cNvSpPr>
          <p:nvPr>
            <p:ph idx="1"/>
          </p:nvPr>
        </p:nvSpPr>
        <p:spPr>
          <a:xfrm>
            <a:off x="1308844" y="1825625"/>
            <a:ext cx="1004495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a:extLst>
              <a:ext uri="{FF2B5EF4-FFF2-40B4-BE49-F238E27FC236}">
                <a16:creationId xmlns:a16="http://schemas.microsoft.com/office/drawing/2014/main" id="{7F747135-C359-A8AA-D934-B2E506496ACA}"/>
              </a:ext>
            </a:extLst>
          </p:cNvPr>
          <p:cNvSpPr>
            <a:spLocks noGrp="1"/>
          </p:cNvSpPr>
          <p:nvPr>
            <p:ph type="dt" sz="half" idx="10"/>
          </p:nvPr>
        </p:nvSpPr>
        <p:spPr>
          <a:xfrm>
            <a:off x="1308100" y="6356350"/>
            <a:ext cx="2273300" cy="365125"/>
          </a:xfrm>
        </p:spPr>
        <p:txBody>
          <a:bodyPr/>
          <a:lstStyle>
            <a:lvl1pPr>
              <a:defRPr/>
            </a:lvl1pPr>
          </a:lstStyle>
          <a:p>
            <a:pPr>
              <a:defRPr/>
            </a:pPr>
            <a:fld id="{DC7D75B6-BF94-904B-AFA9-924451DE7320}" type="datetime1">
              <a:rPr lang="en-US"/>
              <a:pPr>
                <a:defRPr/>
              </a:pPr>
              <a:t>4/8/2024</a:t>
            </a:fld>
            <a:endParaRPr lang="en-US" dirty="0"/>
          </a:p>
        </p:txBody>
      </p:sp>
      <p:sp>
        <p:nvSpPr>
          <p:cNvPr id="7" name="Footer Placeholder 4">
            <a:extLst>
              <a:ext uri="{FF2B5EF4-FFF2-40B4-BE49-F238E27FC236}">
                <a16:creationId xmlns:a16="http://schemas.microsoft.com/office/drawing/2014/main" id="{3153235B-7F00-3E28-1E75-C96C23CE2733}"/>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0A414F7C-2C18-4F3C-BB25-C74D912CF2FA}"/>
              </a:ext>
            </a:extLst>
          </p:cNvPr>
          <p:cNvSpPr>
            <a:spLocks noGrp="1"/>
          </p:cNvSpPr>
          <p:nvPr>
            <p:ph type="sldNum" sz="quarter" idx="12"/>
          </p:nvPr>
        </p:nvSpPr>
        <p:spPr/>
        <p:txBody>
          <a:bodyPr/>
          <a:lstStyle>
            <a:lvl1pPr>
              <a:defRPr/>
            </a:lvl1pPr>
          </a:lstStyle>
          <a:p>
            <a:pPr>
              <a:defRPr/>
            </a:pPr>
            <a:fld id="{28FBF751-B9C3-9841-9F36-6C71F3E92ACB}" type="slidenum">
              <a:rPr lang="en-US"/>
              <a:pPr>
                <a:defRPr/>
              </a:pPr>
              <a:t>‹#›</a:t>
            </a:fld>
            <a:endParaRPr lang="en-US"/>
          </a:p>
        </p:txBody>
      </p:sp>
    </p:spTree>
    <p:extLst>
      <p:ext uri="{BB962C8B-B14F-4D97-AF65-F5344CB8AC3E}">
        <p14:creationId xmlns:p14="http://schemas.microsoft.com/office/powerpoint/2010/main" val="2447656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930" y="1709738"/>
            <a:ext cx="10515600" cy="2852737"/>
          </a:xfrm>
        </p:spPr>
        <p:txBody>
          <a:bodyPr anchor="b"/>
          <a:lstStyle>
            <a:lvl1pPr>
              <a:defRPr sz="4800" baseline="0"/>
            </a:lvl1pPr>
          </a:lstStyle>
          <a:p>
            <a:r>
              <a:rPr lang="en-US" dirty="0"/>
              <a:t>Click to edit Master title style</a:t>
            </a:r>
          </a:p>
        </p:txBody>
      </p:sp>
      <p:sp>
        <p:nvSpPr>
          <p:cNvPr id="3" name="Text Placeholder 2"/>
          <p:cNvSpPr>
            <a:spLocks noGrp="1"/>
          </p:cNvSpPr>
          <p:nvPr>
            <p:ph type="body" idx="1"/>
          </p:nvPr>
        </p:nvSpPr>
        <p:spPr>
          <a:xfrm>
            <a:off x="121793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21A1FEA0-5994-4BE0-1BE2-08172F58127B}"/>
              </a:ext>
            </a:extLst>
          </p:cNvPr>
          <p:cNvSpPr>
            <a:spLocks noGrp="1"/>
          </p:cNvSpPr>
          <p:nvPr>
            <p:ph type="dt" sz="half" idx="10"/>
          </p:nvPr>
        </p:nvSpPr>
        <p:spPr>
          <a:xfrm>
            <a:off x="1223963" y="6356350"/>
            <a:ext cx="2743200" cy="365125"/>
          </a:xfrm>
        </p:spPr>
        <p:txBody>
          <a:bodyPr/>
          <a:lstStyle>
            <a:lvl1pPr>
              <a:defRPr/>
            </a:lvl1pPr>
          </a:lstStyle>
          <a:p>
            <a:pPr>
              <a:defRPr/>
            </a:pPr>
            <a:fld id="{CAC55859-C1CC-9343-9C69-D99D3B769917}" type="datetime1">
              <a:rPr lang="en-US"/>
              <a:pPr>
                <a:defRPr/>
              </a:pPr>
              <a:t>4/8/2024</a:t>
            </a:fld>
            <a:endParaRPr lang="en-US"/>
          </a:p>
        </p:txBody>
      </p:sp>
      <p:sp>
        <p:nvSpPr>
          <p:cNvPr id="7" name="Footer Placeholder 4">
            <a:extLst>
              <a:ext uri="{FF2B5EF4-FFF2-40B4-BE49-F238E27FC236}">
                <a16:creationId xmlns:a16="http://schemas.microsoft.com/office/drawing/2014/main" id="{0EE65634-B253-A416-7B24-D77CA362E345}"/>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4C072E88-F2E0-4FCB-F17B-3D958563729F}"/>
              </a:ext>
            </a:extLst>
          </p:cNvPr>
          <p:cNvSpPr>
            <a:spLocks noGrp="1"/>
          </p:cNvSpPr>
          <p:nvPr>
            <p:ph type="sldNum" sz="quarter" idx="12"/>
          </p:nvPr>
        </p:nvSpPr>
        <p:spPr/>
        <p:txBody>
          <a:bodyPr/>
          <a:lstStyle>
            <a:lvl1pPr>
              <a:defRPr/>
            </a:lvl1pPr>
          </a:lstStyle>
          <a:p>
            <a:pPr>
              <a:defRPr/>
            </a:pPr>
            <a:fld id="{63610475-473F-3648-B907-6AAB8A404E98}" type="slidenum">
              <a:rPr lang="en-US"/>
              <a:pPr>
                <a:defRPr/>
              </a:pPr>
              <a:t>‹#›</a:t>
            </a:fld>
            <a:endParaRPr lang="en-US"/>
          </a:p>
        </p:txBody>
      </p:sp>
    </p:spTree>
    <p:extLst>
      <p:ext uri="{BB962C8B-B14F-4D97-AF65-F5344CB8AC3E}">
        <p14:creationId xmlns:p14="http://schemas.microsoft.com/office/powerpoint/2010/main" val="6223192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08844" y="365125"/>
            <a:ext cx="9720735" cy="1325563"/>
          </a:xfrm>
        </p:spPr>
        <p:txBody>
          <a:bodyPr/>
          <a:lstStyle/>
          <a:p>
            <a:r>
              <a:rPr lang="en-US" dirty="0"/>
              <a:t>Click to edit Master title style</a:t>
            </a:r>
          </a:p>
        </p:txBody>
      </p:sp>
      <p:sp>
        <p:nvSpPr>
          <p:cNvPr id="3" name="Content Placeholder 2"/>
          <p:cNvSpPr>
            <a:spLocks noGrp="1"/>
          </p:cNvSpPr>
          <p:nvPr>
            <p:ph sz="half" idx="1"/>
          </p:nvPr>
        </p:nvSpPr>
        <p:spPr>
          <a:xfrm>
            <a:off x="1308844" y="1825625"/>
            <a:ext cx="47109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4">
            <a:extLst>
              <a:ext uri="{FF2B5EF4-FFF2-40B4-BE49-F238E27FC236}">
                <a16:creationId xmlns:a16="http://schemas.microsoft.com/office/drawing/2014/main" id="{9B4E7E2E-5F16-8466-76C4-E8BF69D816FF}"/>
              </a:ext>
            </a:extLst>
          </p:cNvPr>
          <p:cNvSpPr>
            <a:spLocks noGrp="1"/>
          </p:cNvSpPr>
          <p:nvPr>
            <p:ph type="dt" sz="half" idx="10"/>
          </p:nvPr>
        </p:nvSpPr>
        <p:spPr>
          <a:xfrm>
            <a:off x="1308100" y="6356350"/>
            <a:ext cx="2420938" cy="365125"/>
          </a:xfrm>
        </p:spPr>
        <p:txBody>
          <a:bodyPr/>
          <a:lstStyle>
            <a:lvl1pPr>
              <a:defRPr/>
            </a:lvl1pPr>
          </a:lstStyle>
          <a:p>
            <a:pPr>
              <a:defRPr/>
            </a:pPr>
            <a:fld id="{F30FC18A-596E-9742-98F8-551889C868C0}" type="datetime1">
              <a:rPr lang="en-US"/>
              <a:pPr>
                <a:defRPr/>
              </a:pPr>
              <a:t>4/8/2024</a:t>
            </a:fld>
            <a:endParaRPr lang="en-US" dirty="0"/>
          </a:p>
        </p:txBody>
      </p:sp>
      <p:sp>
        <p:nvSpPr>
          <p:cNvPr id="8" name="Footer Placeholder 5">
            <a:extLst>
              <a:ext uri="{FF2B5EF4-FFF2-40B4-BE49-F238E27FC236}">
                <a16:creationId xmlns:a16="http://schemas.microsoft.com/office/drawing/2014/main" id="{9B66C2F1-CB88-238F-D836-0D91EBA346A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C6CB619B-E7E9-B053-7F42-D3AC7B69088D}"/>
              </a:ext>
            </a:extLst>
          </p:cNvPr>
          <p:cNvSpPr>
            <a:spLocks noGrp="1"/>
          </p:cNvSpPr>
          <p:nvPr>
            <p:ph type="sldNum" sz="quarter" idx="12"/>
          </p:nvPr>
        </p:nvSpPr>
        <p:spPr/>
        <p:txBody>
          <a:bodyPr/>
          <a:lstStyle>
            <a:lvl1pPr>
              <a:defRPr/>
            </a:lvl1pPr>
          </a:lstStyle>
          <a:p>
            <a:pPr>
              <a:defRPr/>
            </a:pPr>
            <a:fld id="{1EB86DC7-4C93-FE42-8CE8-C7F14BB28867}" type="slidenum">
              <a:rPr lang="en-US"/>
              <a:pPr>
                <a:defRPr/>
              </a:pPr>
              <a:t>‹#›</a:t>
            </a:fld>
            <a:endParaRPr lang="en-US"/>
          </a:p>
        </p:txBody>
      </p:sp>
    </p:spTree>
    <p:extLst>
      <p:ext uri="{BB962C8B-B14F-4D97-AF65-F5344CB8AC3E}">
        <p14:creationId xmlns:p14="http://schemas.microsoft.com/office/powerpoint/2010/main" val="421685714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3828" y="365125"/>
            <a:ext cx="10193800" cy="1325563"/>
          </a:xfrm>
        </p:spPr>
        <p:txBody>
          <a:bodyPr/>
          <a:lstStyle/>
          <a:p>
            <a:r>
              <a:rPr lang="en-US" dirty="0"/>
              <a:t>Click to edit Master title style</a:t>
            </a:r>
          </a:p>
        </p:txBody>
      </p:sp>
      <p:sp>
        <p:nvSpPr>
          <p:cNvPr id="3" name="Text Placeholder 2"/>
          <p:cNvSpPr>
            <a:spLocks noGrp="1"/>
          </p:cNvSpPr>
          <p:nvPr>
            <p:ph type="body" idx="1"/>
          </p:nvPr>
        </p:nvSpPr>
        <p:spPr>
          <a:xfrm>
            <a:off x="1303828" y="1681163"/>
            <a:ext cx="469374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303828" y="2505075"/>
            <a:ext cx="48359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6">
            <a:extLst>
              <a:ext uri="{FF2B5EF4-FFF2-40B4-BE49-F238E27FC236}">
                <a16:creationId xmlns:a16="http://schemas.microsoft.com/office/drawing/2014/main" id="{BE080D21-685B-0ADA-E3FB-9099AB439413}"/>
              </a:ext>
            </a:extLst>
          </p:cNvPr>
          <p:cNvSpPr>
            <a:spLocks noGrp="1"/>
          </p:cNvSpPr>
          <p:nvPr>
            <p:ph type="dt" sz="half" idx="10"/>
          </p:nvPr>
        </p:nvSpPr>
        <p:spPr>
          <a:xfrm>
            <a:off x="1303338" y="6356350"/>
            <a:ext cx="2420937" cy="365125"/>
          </a:xfrm>
        </p:spPr>
        <p:txBody>
          <a:bodyPr/>
          <a:lstStyle>
            <a:lvl1pPr>
              <a:defRPr/>
            </a:lvl1pPr>
          </a:lstStyle>
          <a:p>
            <a:pPr>
              <a:defRPr/>
            </a:pPr>
            <a:fld id="{36B159F0-E1AD-AD4D-BDD8-ED75AB2C3580}" type="datetime1">
              <a:rPr lang="en-US"/>
              <a:pPr>
                <a:defRPr/>
              </a:pPr>
              <a:t>4/8/2024</a:t>
            </a:fld>
            <a:endParaRPr lang="en-US"/>
          </a:p>
        </p:txBody>
      </p:sp>
      <p:sp>
        <p:nvSpPr>
          <p:cNvPr id="10" name="Footer Placeholder 7">
            <a:extLst>
              <a:ext uri="{FF2B5EF4-FFF2-40B4-BE49-F238E27FC236}">
                <a16:creationId xmlns:a16="http://schemas.microsoft.com/office/drawing/2014/main" id="{5327838B-9A8D-E680-8629-67BF4AFC9F8A}"/>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8">
            <a:extLst>
              <a:ext uri="{FF2B5EF4-FFF2-40B4-BE49-F238E27FC236}">
                <a16:creationId xmlns:a16="http://schemas.microsoft.com/office/drawing/2014/main" id="{A832A551-82AE-7238-68C8-CD4C2D6986A7}"/>
              </a:ext>
            </a:extLst>
          </p:cNvPr>
          <p:cNvSpPr>
            <a:spLocks noGrp="1"/>
          </p:cNvSpPr>
          <p:nvPr>
            <p:ph type="sldNum" sz="quarter" idx="12"/>
          </p:nvPr>
        </p:nvSpPr>
        <p:spPr/>
        <p:txBody>
          <a:bodyPr/>
          <a:lstStyle>
            <a:lvl1pPr>
              <a:defRPr/>
            </a:lvl1pPr>
          </a:lstStyle>
          <a:p>
            <a:pPr>
              <a:defRPr/>
            </a:pPr>
            <a:fld id="{44ACFED8-9DE6-B441-B4F6-8936A5574C38}" type="slidenum">
              <a:rPr lang="en-US"/>
              <a:pPr>
                <a:defRPr/>
              </a:pPr>
              <a:t>‹#›</a:t>
            </a:fld>
            <a:endParaRPr lang="en-US"/>
          </a:p>
        </p:txBody>
      </p:sp>
    </p:spTree>
    <p:extLst>
      <p:ext uri="{BB962C8B-B14F-4D97-AF65-F5344CB8AC3E}">
        <p14:creationId xmlns:p14="http://schemas.microsoft.com/office/powerpoint/2010/main" val="17075003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08844" y="365125"/>
            <a:ext cx="10044955" cy="1325563"/>
          </a:xfrm>
        </p:spPr>
        <p:txBody>
          <a:bodyPr/>
          <a:lstStyle/>
          <a:p>
            <a:r>
              <a:rPr lang="en-US" dirty="0"/>
              <a:t>Click to edit Master title style</a:t>
            </a:r>
          </a:p>
        </p:txBody>
      </p:sp>
    </p:spTree>
    <p:extLst>
      <p:ext uri="{BB962C8B-B14F-4D97-AF65-F5344CB8AC3E}">
        <p14:creationId xmlns:p14="http://schemas.microsoft.com/office/powerpoint/2010/main" val="3500892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FBB9E2D3-ABD2-4B92-C587-3E0B7C91144E}"/>
              </a:ext>
            </a:extLst>
          </p:cNvPr>
          <p:cNvSpPr>
            <a:spLocks noGrp="1"/>
          </p:cNvSpPr>
          <p:nvPr>
            <p:ph type="dt" sz="half" idx="10"/>
          </p:nvPr>
        </p:nvSpPr>
        <p:spPr>
          <a:xfrm>
            <a:off x="1193800" y="6356350"/>
            <a:ext cx="2743200" cy="365125"/>
          </a:xfrm>
        </p:spPr>
        <p:txBody>
          <a:bodyPr/>
          <a:lstStyle>
            <a:lvl1pPr>
              <a:defRPr/>
            </a:lvl1pPr>
          </a:lstStyle>
          <a:p>
            <a:pPr>
              <a:defRPr/>
            </a:pPr>
            <a:fld id="{88FE176C-C8E0-A448-8997-19FDD8BC3B3D}" type="datetime1">
              <a:rPr lang="en-US"/>
              <a:pPr>
                <a:defRPr/>
              </a:pPr>
              <a:t>4/8/2024</a:t>
            </a:fld>
            <a:endParaRPr lang="en-US"/>
          </a:p>
        </p:txBody>
      </p:sp>
      <p:sp>
        <p:nvSpPr>
          <p:cNvPr id="5" name="Footer Placeholder 2">
            <a:extLst>
              <a:ext uri="{FF2B5EF4-FFF2-40B4-BE49-F238E27FC236}">
                <a16:creationId xmlns:a16="http://schemas.microsoft.com/office/drawing/2014/main" id="{E89DE188-B650-3EAE-6EC8-6E41B8908AC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3">
            <a:extLst>
              <a:ext uri="{FF2B5EF4-FFF2-40B4-BE49-F238E27FC236}">
                <a16:creationId xmlns:a16="http://schemas.microsoft.com/office/drawing/2014/main" id="{5E6AB33E-F3D6-9737-5167-15D655A69387}"/>
              </a:ext>
            </a:extLst>
          </p:cNvPr>
          <p:cNvSpPr>
            <a:spLocks noGrp="1"/>
          </p:cNvSpPr>
          <p:nvPr>
            <p:ph type="sldNum" sz="quarter" idx="12"/>
          </p:nvPr>
        </p:nvSpPr>
        <p:spPr/>
        <p:txBody>
          <a:bodyPr/>
          <a:lstStyle>
            <a:lvl1pPr>
              <a:defRPr/>
            </a:lvl1pPr>
          </a:lstStyle>
          <a:p>
            <a:pPr>
              <a:defRPr/>
            </a:pPr>
            <a:fld id="{7B0762B8-CE4D-0E49-BDE3-25CA62037A1E}" type="slidenum">
              <a:rPr lang="en-US"/>
              <a:pPr>
                <a:defRPr/>
              </a:pPr>
              <a:t>‹#›</a:t>
            </a:fld>
            <a:endParaRPr lang="en-US"/>
          </a:p>
        </p:txBody>
      </p:sp>
    </p:spTree>
    <p:extLst>
      <p:ext uri="{BB962C8B-B14F-4D97-AF65-F5344CB8AC3E}">
        <p14:creationId xmlns:p14="http://schemas.microsoft.com/office/powerpoint/2010/main" val="246406504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6193" y="457200"/>
            <a:ext cx="3799672"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16193" y="2057400"/>
            <a:ext cx="379967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Date Placeholder 4">
            <a:extLst>
              <a:ext uri="{FF2B5EF4-FFF2-40B4-BE49-F238E27FC236}">
                <a16:creationId xmlns:a16="http://schemas.microsoft.com/office/drawing/2014/main" id="{DD2289A0-8014-1BCA-49DF-262338130590}"/>
              </a:ext>
            </a:extLst>
          </p:cNvPr>
          <p:cNvSpPr>
            <a:spLocks noGrp="1"/>
          </p:cNvSpPr>
          <p:nvPr>
            <p:ph type="dt" sz="half" idx="10"/>
          </p:nvPr>
        </p:nvSpPr>
        <p:spPr>
          <a:xfrm>
            <a:off x="1216025" y="6356350"/>
            <a:ext cx="2609850" cy="365125"/>
          </a:xfrm>
        </p:spPr>
        <p:txBody>
          <a:bodyPr/>
          <a:lstStyle>
            <a:lvl1pPr>
              <a:defRPr/>
            </a:lvl1pPr>
          </a:lstStyle>
          <a:p>
            <a:pPr>
              <a:defRPr/>
            </a:pPr>
            <a:fld id="{B12573AD-C52F-B94A-9F61-780FF1FBFF01}" type="datetime1">
              <a:rPr lang="en-US"/>
              <a:pPr>
                <a:defRPr/>
              </a:pPr>
              <a:t>4/8/2024</a:t>
            </a:fld>
            <a:endParaRPr lang="en-US"/>
          </a:p>
        </p:txBody>
      </p:sp>
      <p:sp>
        <p:nvSpPr>
          <p:cNvPr id="8" name="Footer Placeholder 5">
            <a:extLst>
              <a:ext uri="{FF2B5EF4-FFF2-40B4-BE49-F238E27FC236}">
                <a16:creationId xmlns:a16="http://schemas.microsoft.com/office/drawing/2014/main" id="{F11FC769-713A-C51D-5861-273A5D7119A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77FEBBF7-91EA-9D86-6C9E-05F05A96B272}"/>
              </a:ext>
            </a:extLst>
          </p:cNvPr>
          <p:cNvSpPr>
            <a:spLocks noGrp="1"/>
          </p:cNvSpPr>
          <p:nvPr>
            <p:ph type="sldNum" sz="quarter" idx="12"/>
          </p:nvPr>
        </p:nvSpPr>
        <p:spPr/>
        <p:txBody>
          <a:bodyPr/>
          <a:lstStyle>
            <a:lvl1pPr>
              <a:defRPr/>
            </a:lvl1pPr>
          </a:lstStyle>
          <a:p>
            <a:pPr>
              <a:defRPr/>
            </a:pPr>
            <a:fld id="{1E1B077B-3000-0242-BC4D-C36CFF8454EA}" type="slidenum">
              <a:rPr lang="en-US"/>
              <a:pPr>
                <a:defRPr/>
              </a:pPr>
              <a:t>‹#›</a:t>
            </a:fld>
            <a:endParaRPr lang="en-US"/>
          </a:p>
        </p:txBody>
      </p:sp>
    </p:spTree>
    <p:extLst>
      <p:ext uri="{BB962C8B-B14F-4D97-AF65-F5344CB8AC3E}">
        <p14:creationId xmlns:p14="http://schemas.microsoft.com/office/powerpoint/2010/main" val="77916441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21645" y="457200"/>
            <a:ext cx="3546991"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064884" y="743743"/>
            <a:ext cx="6599113" cy="536098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421647" y="2057400"/>
            <a:ext cx="354699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Date Placeholder 4">
            <a:extLst>
              <a:ext uri="{FF2B5EF4-FFF2-40B4-BE49-F238E27FC236}">
                <a16:creationId xmlns:a16="http://schemas.microsoft.com/office/drawing/2014/main" id="{9B0B7CEF-D2E9-5E89-573C-EEACB5C6E385}"/>
              </a:ext>
            </a:extLst>
          </p:cNvPr>
          <p:cNvSpPr>
            <a:spLocks noGrp="1"/>
          </p:cNvSpPr>
          <p:nvPr>
            <p:ph type="dt" sz="half" idx="10"/>
          </p:nvPr>
        </p:nvSpPr>
        <p:spPr>
          <a:xfrm>
            <a:off x="1422400" y="6356350"/>
            <a:ext cx="2159000" cy="365125"/>
          </a:xfrm>
        </p:spPr>
        <p:txBody>
          <a:bodyPr/>
          <a:lstStyle>
            <a:lvl1pPr>
              <a:defRPr/>
            </a:lvl1pPr>
          </a:lstStyle>
          <a:p>
            <a:pPr>
              <a:defRPr/>
            </a:pPr>
            <a:fld id="{90B3E6B9-4194-AC4A-BD59-EA23EA7262A6}" type="datetime1">
              <a:rPr lang="en-US"/>
              <a:pPr>
                <a:defRPr/>
              </a:pPr>
              <a:t>4/8/2024</a:t>
            </a:fld>
            <a:endParaRPr lang="en-US"/>
          </a:p>
        </p:txBody>
      </p:sp>
      <p:sp>
        <p:nvSpPr>
          <p:cNvPr id="8" name="Footer Placeholder 5">
            <a:extLst>
              <a:ext uri="{FF2B5EF4-FFF2-40B4-BE49-F238E27FC236}">
                <a16:creationId xmlns:a16="http://schemas.microsoft.com/office/drawing/2014/main" id="{15AEC58B-B534-50E6-5D82-D827FAD94695}"/>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9B6C3D20-4AEE-5C5D-271C-7311A59A5C41}"/>
              </a:ext>
            </a:extLst>
          </p:cNvPr>
          <p:cNvSpPr>
            <a:spLocks noGrp="1"/>
          </p:cNvSpPr>
          <p:nvPr>
            <p:ph type="sldNum" sz="quarter" idx="12"/>
          </p:nvPr>
        </p:nvSpPr>
        <p:spPr/>
        <p:txBody>
          <a:bodyPr/>
          <a:lstStyle>
            <a:lvl1pPr>
              <a:defRPr/>
            </a:lvl1pPr>
          </a:lstStyle>
          <a:p>
            <a:pPr>
              <a:defRPr/>
            </a:pPr>
            <a:fld id="{49FAD147-4FDE-1A4C-80F3-70BFDEDDD42A}" type="slidenum">
              <a:rPr lang="en-US"/>
              <a:pPr>
                <a:defRPr/>
              </a:pPr>
              <a:t>‹#›</a:t>
            </a:fld>
            <a:endParaRPr lang="en-US"/>
          </a:p>
        </p:txBody>
      </p:sp>
    </p:spTree>
    <p:extLst>
      <p:ext uri="{BB962C8B-B14F-4D97-AF65-F5344CB8AC3E}">
        <p14:creationId xmlns:p14="http://schemas.microsoft.com/office/powerpoint/2010/main" val="10126954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90320" y="365125"/>
            <a:ext cx="10063480" cy="1325563"/>
          </a:xfrm>
        </p:spPr>
        <p:txBody>
          <a:bodyPr/>
          <a:lstStyle/>
          <a:p>
            <a:r>
              <a:rPr lang="en-US" dirty="0"/>
              <a:t>Click to edit Master title style</a:t>
            </a:r>
          </a:p>
        </p:txBody>
      </p:sp>
      <p:sp>
        <p:nvSpPr>
          <p:cNvPr id="3" name="Vertical Text Placeholder 2"/>
          <p:cNvSpPr>
            <a:spLocks noGrp="1"/>
          </p:cNvSpPr>
          <p:nvPr>
            <p:ph type="body" orient="vert" idx="1"/>
          </p:nvPr>
        </p:nvSpPr>
        <p:spPr>
          <a:xfrm>
            <a:off x="1290318" y="1825625"/>
            <a:ext cx="10063481" cy="43513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94D92F54-128A-3F03-599A-9930E5C9C1AE}"/>
              </a:ext>
            </a:extLst>
          </p:cNvPr>
          <p:cNvSpPr>
            <a:spLocks noGrp="1"/>
          </p:cNvSpPr>
          <p:nvPr>
            <p:ph type="dt" sz="half" idx="10"/>
          </p:nvPr>
        </p:nvSpPr>
        <p:spPr>
          <a:xfrm>
            <a:off x="1290638" y="6356350"/>
            <a:ext cx="2290762" cy="365125"/>
          </a:xfrm>
        </p:spPr>
        <p:txBody>
          <a:bodyPr/>
          <a:lstStyle>
            <a:lvl1pPr>
              <a:defRPr/>
            </a:lvl1pPr>
          </a:lstStyle>
          <a:p>
            <a:pPr>
              <a:defRPr/>
            </a:pPr>
            <a:fld id="{D24E525A-6044-3E45-9F05-6853449FE0D0}" type="datetime1">
              <a:rPr lang="en-US"/>
              <a:pPr>
                <a:defRPr/>
              </a:pPr>
              <a:t>4/8/2024</a:t>
            </a:fld>
            <a:endParaRPr lang="en-US"/>
          </a:p>
        </p:txBody>
      </p:sp>
      <p:sp>
        <p:nvSpPr>
          <p:cNvPr id="7" name="Footer Placeholder 4">
            <a:extLst>
              <a:ext uri="{FF2B5EF4-FFF2-40B4-BE49-F238E27FC236}">
                <a16:creationId xmlns:a16="http://schemas.microsoft.com/office/drawing/2014/main" id="{D01A0C0B-216A-B399-CC05-B0CBE9DBCF99}"/>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0F5EB371-1EFC-4E68-D1B1-B1EAEB1150B6}"/>
              </a:ext>
            </a:extLst>
          </p:cNvPr>
          <p:cNvSpPr>
            <a:spLocks noGrp="1"/>
          </p:cNvSpPr>
          <p:nvPr>
            <p:ph type="sldNum" sz="quarter" idx="12"/>
          </p:nvPr>
        </p:nvSpPr>
        <p:spPr/>
        <p:txBody>
          <a:bodyPr/>
          <a:lstStyle>
            <a:lvl1pPr>
              <a:defRPr/>
            </a:lvl1pPr>
          </a:lstStyle>
          <a:p>
            <a:pPr>
              <a:defRPr/>
            </a:pPr>
            <a:fld id="{7B96C109-60D2-B344-B230-DA7904F538FB}" type="slidenum">
              <a:rPr lang="en-US"/>
              <a:pPr>
                <a:defRPr/>
              </a:pPr>
              <a:t>‹#›</a:t>
            </a:fld>
            <a:endParaRPr lang="en-US"/>
          </a:p>
        </p:txBody>
      </p:sp>
    </p:spTree>
    <p:extLst>
      <p:ext uri="{BB962C8B-B14F-4D97-AF65-F5344CB8AC3E}">
        <p14:creationId xmlns:p14="http://schemas.microsoft.com/office/powerpoint/2010/main" val="8639383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08844" y="365125"/>
            <a:ext cx="726365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AAA5BF11-E7A3-EADD-FD04-8D685F4D91E9}"/>
              </a:ext>
            </a:extLst>
          </p:cNvPr>
          <p:cNvSpPr>
            <a:spLocks noGrp="1"/>
          </p:cNvSpPr>
          <p:nvPr>
            <p:ph type="dt" sz="half" idx="10"/>
          </p:nvPr>
        </p:nvSpPr>
        <p:spPr>
          <a:xfrm>
            <a:off x="1308100" y="6356350"/>
            <a:ext cx="2273300" cy="365125"/>
          </a:xfrm>
        </p:spPr>
        <p:txBody>
          <a:bodyPr/>
          <a:lstStyle>
            <a:lvl1pPr>
              <a:defRPr/>
            </a:lvl1pPr>
          </a:lstStyle>
          <a:p>
            <a:pPr>
              <a:defRPr/>
            </a:pPr>
            <a:fld id="{42F7285B-C41E-3F43-8488-4FEE492DEBA1}" type="datetime1">
              <a:rPr lang="en-US"/>
              <a:pPr>
                <a:defRPr/>
              </a:pPr>
              <a:t>4/8/2024</a:t>
            </a:fld>
            <a:endParaRPr lang="en-US"/>
          </a:p>
        </p:txBody>
      </p:sp>
      <p:sp>
        <p:nvSpPr>
          <p:cNvPr id="7" name="Footer Placeholder 4">
            <a:extLst>
              <a:ext uri="{FF2B5EF4-FFF2-40B4-BE49-F238E27FC236}">
                <a16:creationId xmlns:a16="http://schemas.microsoft.com/office/drawing/2014/main" id="{471E1965-6122-3E4C-4ADE-B547B0692685}"/>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7604828E-9550-1F53-E849-DE9E0F8D3F93}"/>
              </a:ext>
            </a:extLst>
          </p:cNvPr>
          <p:cNvSpPr>
            <a:spLocks noGrp="1"/>
          </p:cNvSpPr>
          <p:nvPr>
            <p:ph type="sldNum" sz="quarter" idx="12"/>
          </p:nvPr>
        </p:nvSpPr>
        <p:spPr/>
        <p:txBody>
          <a:bodyPr/>
          <a:lstStyle>
            <a:lvl1pPr>
              <a:defRPr/>
            </a:lvl1pPr>
          </a:lstStyle>
          <a:p>
            <a:pPr>
              <a:defRPr/>
            </a:pPr>
            <a:fld id="{8A3CCFEE-A38F-A242-84FE-88FD7FE624F0}" type="slidenum">
              <a:rPr lang="en-US"/>
              <a:pPr>
                <a:defRPr/>
              </a:pPr>
              <a:t>‹#›</a:t>
            </a:fld>
            <a:endParaRPr lang="en-US"/>
          </a:p>
        </p:txBody>
      </p:sp>
    </p:spTree>
    <p:extLst>
      <p:ext uri="{BB962C8B-B14F-4D97-AF65-F5344CB8AC3E}">
        <p14:creationId xmlns:p14="http://schemas.microsoft.com/office/powerpoint/2010/main" val="41131181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34160" y="3602038"/>
            <a:ext cx="913384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itle 6"/>
          <p:cNvSpPr>
            <a:spLocks noGrp="1"/>
          </p:cNvSpPr>
          <p:nvPr>
            <p:ph type="title"/>
          </p:nvPr>
        </p:nvSpPr>
        <p:spPr>
          <a:xfrm>
            <a:off x="1534160" y="365125"/>
            <a:ext cx="9819640" cy="1325563"/>
          </a:xfrm>
        </p:spPr>
        <p:txBody>
          <a:bodyPr/>
          <a:lstStyle/>
          <a:p>
            <a:r>
              <a:rPr lang="en-US" dirty="0"/>
              <a:t>Click to edit Master title style</a:t>
            </a:r>
          </a:p>
        </p:txBody>
      </p:sp>
    </p:spTree>
    <p:extLst>
      <p:ext uri="{BB962C8B-B14F-4D97-AF65-F5344CB8AC3E}">
        <p14:creationId xmlns:p14="http://schemas.microsoft.com/office/powerpoint/2010/main" val="26583014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1" descr="A picture containing blue, electric blue, aqua, turquoise&#10;&#10;Description automatically generated">
            <a:extLst>
              <a:ext uri="{FF2B5EF4-FFF2-40B4-BE49-F238E27FC236}">
                <a16:creationId xmlns:a16="http://schemas.microsoft.com/office/drawing/2014/main" id="{0B6889DB-AE75-07E8-8CBA-0AD34176BD9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38889" r="14444"/>
          <a:stretch>
            <a:fillRect/>
          </a:stretch>
        </p:blipFill>
        <p:spPr bwMode="auto">
          <a:xfrm>
            <a:off x="0" y="65314"/>
            <a:ext cx="3200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3667760" y="3602038"/>
            <a:ext cx="700024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itle 6"/>
          <p:cNvSpPr>
            <a:spLocks noGrp="1"/>
          </p:cNvSpPr>
          <p:nvPr>
            <p:ph type="title"/>
          </p:nvPr>
        </p:nvSpPr>
        <p:spPr>
          <a:xfrm>
            <a:off x="3667760" y="365125"/>
            <a:ext cx="7686040" cy="1325563"/>
          </a:xfrm>
        </p:spPr>
        <p:txBody>
          <a:bodyPr/>
          <a:lstStyle>
            <a:lvl1pPr>
              <a:defRPr sz="4800" b="1" i="0" baseline="0">
                <a:latin typeface="+mj-lt"/>
              </a:defRPr>
            </a:lvl1pPr>
          </a:lstStyle>
          <a:p>
            <a:r>
              <a:rPr lang="en-US" dirty="0"/>
              <a:t>Click to edit Master title style</a:t>
            </a:r>
          </a:p>
        </p:txBody>
      </p:sp>
    </p:spTree>
    <p:extLst>
      <p:ext uri="{BB962C8B-B14F-4D97-AF65-F5344CB8AC3E}">
        <p14:creationId xmlns:p14="http://schemas.microsoft.com/office/powerpoint/2010/main" val="196121415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Two column graphics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457201" y="1527174"/>
            <a:ext cx="5499100" cy="4460875"/>
          </a:xfrm>
        </p:spPr>
        <p:txBody>
          <a:bodyPr>
            <a:noAutofit/>
          </a:bodyPr>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348714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3887117"/>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800" y="4399020"/>
            <a:ext cx="8534401"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5752758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21474146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40751612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0234772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66096758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4/8/2024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07896869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3026150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4/8/2024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5491707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9721289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4907980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91788054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84300728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67649508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6020" y="1592551"/>
            <a:ext cx="4754857" cy="610820"/>
          </a:xfrm>
        </p:spPr>
        <p:txBody>
          <a:bodyPr anchor="b">
            <a:noAutofit/>
          </a:bodyPr>
          <a:lstStyle>
            <a:lvl1pPr algn="l">
              <a:lnSpc>
                <a:spcPct val="90000"/>
              </a:lnSpc>
              <a:defRPr lang="en-US" sz="5400" kern="1200" smtClean="0">
                <a:solidFill>
                  <a:schemeClr val="tx1">
                    <a:lumMod val="75000"/>
                    <a:lumOff val="25000"/>
                  </a:schemeClr>
                </a:solidFill>
                <a:latin typeface="+mn-lt"/>
                <a:ea typeface="+mj-ea"/>
                <a:cs typeface="+mj-cs"/>
              </a:defRPr>
            </a:lvl1pPr>
          </a:lstStyle>
          <a:p>
            <a:r>
              <a:rPr lang="en-US" dirty="0"/>
              <a:t>Click to edit Master title style</a:t>
            </a:r>
          </a:p>
        </p:txBody>
      </p:sp>
      <p:sp>
        <p:nvSpPr>
          <p:cNvPr id="3" name="Subtitle 2"/>
          <p:cNvSpPr>
            <a:spLocks noGrp="1"/>
          </p:cNvSpPr>
          <p:nvPr>
            <p:ph type="subTitle" idx="1"/>
          </p:nvPr>
        </p:nvSpPr>
        <p:spPr>
          <a:xfrm>
            <a:off x="748499" y="2348880"/>
            <a:ext cx="4766960" cy="764440"/>
          </a:xfrm>
        </p:spPr>
        <p:txBody>
          <a:bodyPr>
            <a:normAutofit/>
          </a:bodyPr>
          <a:lstStyle>
            <a:lvl1pPr marL="0" indent="0" algn="l">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41737100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65210995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38542124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4/8/2024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11242386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89095484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4/8/2024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95705003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55488494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51766967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88737728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85377440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44913755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1203B-3270-634B-8CF3-2532E3C8AAEE}"/>
              </a:ext>
            </a:extLst>
          </p:cNvPr>
          <p:cNvSpPr>
            <a:spLocks noGrp="1"/>
          </p:cNvSpPr>
          <p:nvPr>
            <p:ph type="title"/>
          </p:nvPr>
        </p:nvSpPr>
        <p:spPr/>
        <p:txBody>
          <a:bodyPr/>
          <a:lstStyle/>
          <a:p>
            <a:r>
              <a:rPr lang="en-GB" dirty="0"/>
              <a:t>Click to edit Master title style</a:t>
            </a:r>
            <a:endParaRPr lang="en-US" dirty="0"/>
          </a:p>
        </p:txBody>
      </p:sp>
      <p:sp>
        <p:nvSpPr>
          <p:cNvPr id="3" name="Date Placeholder 2">
            <a:extLst>
              <a:ext uri="{FF2B5EF4-FFF2-40B4-BE49-F238E27FC236}">
                <a16:creationId xmlns:a16="http://schemas.microsoft.com/office/drawing/2014/main" id="{6219D8F6-A018-1F48-BD06-D08296300CA8}"/>
              </a:ext>
            </a:extLst>
          </p:cNvPr>
          <p:cNvSpPr>
            <a:spLocks noGrp="1"/>
          </p:cNvSpPr>
          <p:nvPr>
            <p:ph type="dt" sz="half" idx="10"/>
          </p:nvPr>
        </p:nvSpPr>
        <p:spPr/>
        <p:txBody>
          <a:bodyPr/>
          <a:lstStyle/>
          <a:p>
            <a:fld id="{C983D6B2-21A8-4558-A1F7-3AAECF76794C}" type="datetime1">
              <a:rPr lang="en-US" smtClean="0"/>
              <a:t>4/8/2024</a:t>
            </a:fld>
            <a:endParaRPr lang="en-US"/>
          </a:p>
        </p:txBody>
      </p:sp>
      <p:sp>
        <p:nvSpPr>
          <p:cNvPr id="4" name="Footer Placeholder 3">
            <a:extLst>
              <a:ext uri="{FF2B5EF4-FFF2-40B4-BE49-F238E27FC236}">
                <a16:creationId xmlns:a16="http://schemas.microsoft.com/office/drawing/2014/main" id="{78B1E2F9-F16C-B34F-B864-4D9E0E0EB4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EBBA7F-2F3D-9744-8933-0ED648BA69D8}"/>
              </a:ext>
            </a:extLst>
          </p:cNvPr>
          <p:cNvSpPr>
            <a:spLocks noGrp="1"/>
          </p:cNvSpPr>
          <p:nvPr>
            <p:ph type="sldNum" sz="quarter" idx="12"/>
          </p:nvPr>
        </p:nvSpPr>
        <p:spPr/>
        <p:txBody>
          <a:bodyPr/>
          <a:lstStyle/>
          <a:p>
            <a:fld id="{946C0C1C-3DC5-BF48-816E-FEBA91D93C47}" type="slidenum">
              <a:rPr lang="en-US" smtClean="0"/>
              <a:t>‹#›</a:t>
            </a:fld>
            <a:endParaRPr lang="en-US"/>
          </a:p>
        </p:txBody>
      </p:sp>
      <p:sp>
        <p:nvSpPr>
          <p:cNvPr id="7" name="Text Placeholder 6">
            <a:extLst>
              <a:ext uri="{FF2B5EF4-FFF2-40B4-BE49-F238E27FC236}">
                <a16:creationId xmlns:a16="http://schemas.microsoft.com/office/drawing/2014/main" id="{1D31E8BF-2914-440D-BF81-30D85CF9400E}"/>
              </a:ext>
            </a:extLst>
          </p:cNvPr>
          <p:cNvSpPr>
            <a:spLocks noGrp="1"/>
          </p:cNvSpPr>
          <p:nvPr>
            <p:ph type="body" sz="quarter" idx="13" hasCustomPrompt="1"/>
          </p:nvPr>
        </p:nvSpPr>
        <p:spPr>
          <a:xfrm>
            <a:off x="190500" y="630734"/>
            <a:ext cx="11734800" cy="205740"/>
          </a:xfrm>
        </p:spPr>
        <p:txBody>
          <a:bodyPr anchor="t">
            <a:noAutofit/>
          </a:bodyPr>
          <a:lstStyle>
            <a:lvl1pPr marL="0" indent="0" algn="l">
              <a:spcBef>
                <a:spcPts val="0"/>
              </a:spcBef>
              <a:buNone/>
              <a:defRPr sz="900">
                <a:solidFill>
                  <a:schemeClr val="bg2">
                    <a:lumMod val="50000"/>
                  </a:schemeClr>
                </a:solidFill>
              </a:defRPr>
            </a:lvl1pPr>
            <a:lvl2pPr>
              <a:defRPr sz="900"/>
            </a:lvl2pPr>
            <a:lvl3pPr>
              <a:defRPr sz="900"/>
            </a:lvl3pPr>
            <a:lvl4pPr>
              <a:defRPr sz="900"/>
            </a:lvl4pPr>
            <a:lvl5pPr>
              <a:defRPr sz="900"/>
            </a:lvl5pPr>
          </a:lstStyle>
          <a:p>
            <a:pPr lvl="0"/>
            <a:r>
              <a:rPr lang="en-US" dirty="0"/>
              <a:t>Click to edit Master text styles</a:t>
            </a:r>
          </a:p>
        </p:txBody>
      </p:sp>
      <p:sp>
        <p:nvSpPr>
          <p:cNvPr id="15" name="Picture Placeholder 14">
            <a:extLst>
              <a:ext uri="{FF2B5EF4-FFF2-40B4-BE49-F238E27FC236}">
                <a16:creationId xmlns:a16="http://schemas.microsoft.com/office/drawing/2014/main" id="{630CFDA1-B0B9-4FF1-9A23-5FCA8C00A5FC}"/>
              </a:ext>
            </a:extLst>
          </p:cNvPr>
          <p:cNvSpPr>
            <a:spLocks noGrp="1"/>
          </p:cNvSpPr>
          <p:nvPr>
            <p:ph type="pic" sz="quarter" idx="14"/>
          </p:nvPr>
        </p:nvSpPr>
        <p:spPr>
          <a:xfrm>
            <a:off x="189886" y="1631815"/>
            <a:ext cx="2329937" cy="1435281"/>
          </a:xfrm>
          <a:custGeom>
            <a:avLst/>
            <a:gdLst>
              <a:gd name="connsiteX0" fmla="*/ 0 w 2329937"/>
              <a:gd name="connsiteY0" fmla="*/ 0 h 1435281"/>
              <a:gd name="connsiteX1" fmla="*/ 2329937 w 2329937"/>
              <a:gd name="connsiteY1" fmla="*/ 0 h 1435281"/>
              <a:gd name="connsiteX2" fmla="*/ 2329937 w 2329937"/>
              <a:gd name="connsiteY2" fmla="*/ 1435281 h 1435281"/>
              <a:gd name="connsiteX3" fmla="*/ 0 w 2329937"/>
              <a:gd name="connsiteY3" fmla="*/ 1435281 h 1435281"/>
            </a:gdLst>
            <a:ahLst/>
            <a:cxnLst>
              <a:cxn ang="0">
                <a:pos x="connsiteX0" y="connsiteY0"/>
              </a:cxn>
              <a:cxn ang="0">
                <a:pos x="connsiteX1" y="connsiteY1"/>
              </a:cxn>
              <a:cxn ang="0">
                <a:pos x="connsiteX2" y="connsiteY2"/>
              </a:cxn>
              <a:cxn ang="0">
                <a:pos x="connsiteX3" y="connsiteY3"/>
              </a:cxn>
            </a:cxnLst>
            <a:rect l="l" t="t" r="r" b="b"/>
            <a:pathLst>
              <a:path w="2329937" h="1435281">
                <a:moveTo>
                  <a:pt x="0" y="0"/>
                </a:moveTo>
                <a:lnTo>
                  <a:pt x="2329937" y="0"/>
                </a:lnTo>
                <a:lnTo>
                  <a:pt x="2329937" y="1435281"/>
                </a:lnTo>
                <a:lnTo>
                  <a:pt x="0" y="1435281"/>
                </a:lnTo>
                <a:close/>
              </a:path>
            </a:pathLst>
          </a:custGeom>
        </p:spPr>
        <p:txBody>
          <a:bodyPr wrap="square">
            <a:noAutofit/>
          </a:bodyPr>
          <a:lstStyle/>
          <a:p>
            <a:endParaRPr lang="en-US"/>
          </a:p>
        </p:txBody>
      </p:sp>
    </p:spTree>
    <p:extLst>
      <p:ext uri="{BB962C8B-B14F-4D97-AF65-F5344CB8AC3E}">
        <p14:creationId xmlns:p14="http://schemas.microsoft.com/office/powerpoint/2010/main" val="360715999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p:nvSpPr>
        <p:spPr>
          <a:xfrm>
            <a:off x="1" y="3886200"/>
            <a:ext cx="12192000" cy="2971800"/>
          </a:xfrm>
          <a:prstGeom prst="rect">
            <a:avLst/>
          </a:prstGeom>
          <a:gradFill flip="none" rotWithShape="1">
            <a:gsLst>
              <a:gs pos="100000">
                <a:schemeClr val="bg1">
                  <a:lumMod val="65000"/>
                  <a:alpha val="53000"/>
                </a:schemeClr>
              </a:gs>
              <a:gs pos="0">
                <a:schemeClr val="bg1">
                  <a:lumMod val="9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sz="1800">
              <a:solidFill>
                <a:prstClr val="white"/>
              </a:solidFill>
            </a:endParaRPr>
          </a:p>
        </p:txBody>
      </p:sp>
      <p:sp>
        <p:nvSpPr>
          <p:cNvPr id="2" name="Title 1"/>
          <p:cNvSpPr>
            <a:spLocks noGrp="1"/>
          </p:cNvSpPr>
          <p:nvPr>
            <p:ph type="ctrTitle"/>
          </p:nvPr>
        </p:nvSpPr>
        <p:spPr>
          <a:xfrm>
            <a:off x="914401" y="3887117"/>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800" y="4399020"/>
            <a:ext cx="8534401"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345064297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420134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71445083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76803321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55084078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4/8/2024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26634094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86730574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4/8/2024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781958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82436292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37296441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1773678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96906669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33046646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8CCE0-91C2-4047-8777-E3389B3ABF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3C7628-951E-45A8-A414-0D70324649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250B81-ACCB-457E-B19A-8B3ADF6CF482}"/>
              </a:ext>
            </a:extLst>
          </p:cNvPr>
          <p:cNvSpPr>
            <a:spLocks noGrp="1"/>
          </p:cNvSpPr>
          <p:nvPr>
            <p:ph type="dt" sz="half" idx="10"/>
          </p:nvPr>
        </p:nvSpPr>
        <p:spPr/>
        <p:txBody>
          <a:bodyPr/>
          <a:lstStyle/>
          <a:p>
            <a:fld id="{88E88901-C7FC-444B-9FF0-6D659DAD3F7E}" type="datetimeFigureOut">
              <a:rPr lang="en-US" smtClean="0"/>
              <a:t>4/8/2024</a:t>
            </a:fld>
            <a:endParaRPr lang="en-US"/>
          </a:p>
        </p:txBody>
      </p:sp>
      <p:sp>
        <p:nvSpPr>
          <p:cNvPr id="5" name="Footer Placeholder 4">
            <a:extLst>
              <a:ext uri="{FF2B5EF4-FFF2-40B4-BE49-F238E27FC236}">
                <a16:creationId xmlns:a16="http://schemas.microsoft.com/office/drawing/2014/main" id="{B8382475-44F3-43FF-8AA3-7DD33115BB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517518-1047-4B87-8768-72DF4589F02F}"/>
              </a:ext>
            </a:extLst>
          </p:cNvPr>
          <p:cNvSpPr>
            <a:spLocks noGrp="1"/>
          </p:cNvSpPr>
          <p:nvPr>
            <p:ph type="sldNum" sz="quarter" idx="12"/>
          </p:nvPr>
        </p:nvSpPr>
        <p:spPr/>
        <p:txBody>
          <a:bodyPr/>
          <a:lstStyle/>
          <a:p>
            <a:fld id="{8CFDD267-1554-4942-8DBD-243E23387569}" type="slidenum">
              <a:rPr lang="en-US" smtClean="0"/>
              <a:t>‹#›</a:t>
            </a:fld>
            <a:endParaRPr lang="en-US"/>
          </a:p>
        </p:txBody>
      </p:sp>
    </p:spTree>
    <p:extLst>
      <p:ext uri="{BB962C8B-B14F-4D97-AF65-F5344CB8AC3E}">
        <p14:creationId xmlns:p14="http://schemas.microsoft.com/office/powerpoint/2010/main" val="167204209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60D29-AB97-435C-A2FC-795FE9203A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B8EA72-35D7-4814-A5CE-F80DB36E91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6A6CEB-764D-477E-9C87-FDD9280C1179}"/>
              </a:ext>
            </a:extLst>
          </p:cNvPr>
          <p:cNvSpPr>
            <a:spLocks noGrp="1"/>
          </p:cNvSpPr>
          <p:nvPr>
            <p:ph type="dt" sz="half" idx="10"/>
          </p:nvPr>
        </p:nvSpPr>
        <p:spPr/>
        <p:txBody>
          <a:bodyPr/>
          <a:lstStyle/>
          <a:p>
            <a:fld id="{88E88901-C7FC-444B-9FF0-6D659DAD3F7E}" type="datetimeFigureOut">
              <a:rPr lang="en-US" smtClean="0"/>
              <a:t>4/8/2024</a:t>
            </a:fld>
            <a:endParaRPr lang="en-US"/>
          </a:p>
        </p:txBody>
      </p:sp>
      <p:sp>
        <p:nvSpPr>
          <p:cNvPr id="5" name="Footer Placeholder 4">
            <a:extLst>
              <a:ext uri="{FF2B5EF4-FFF2-40B4-BE49-F238E27FC236}">
                <a16:creationId xmlns:a16="http://schemas.microsoft.com/office/drawing/2014/main" id="{2448C75C-B3AA-482C-A001-6C7E953ACA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AD9F9-18D8-469F-AB74-ED59360BDEDE}"/>
              </a:ext>
            </a:extLst>
          </p:cNvPr>
          <p:cNvSpPr>
            <a:spLocks noGrp="1"/>
          </p:cNvSpPr>
          <p:nvPr>
            <p:ph type="sldNum" sz="quarter" idx="12"/>
          </p:nvPr>
        </p:nvSpPr>
        <p:spPr/>
        <p:txBody>
          <a:bodyPr/>
          <a:lstStyle/>
          <a:p>
            <a:fld id="{8CFDD267-1554-4942-8DBD-243E23387569}" type="slidenum">
              <a:rPr lang="en-US" smtClean="0"/>
              <a:t>‹#›</a:t>
            </a:fld>
            <a:endParaRPr lang="en-US"/>
          </a:p>
        </p:txBody>
      </p:sp>
    </p:spTree>
    <p:extLst>
      <p:ext uri="{BB962C8B-B14F-4D97-AF65-F5344CB8AC3E}">
        <p14:creationId xmlns:p14="http://schemas.microsoft.com/office/powerpoint/2010/main" val="250431226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A3B46-D7CB-494A-A5C0-19E62C6F58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1B7DD6-DAE6-49E1-AB52-BF108789DE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43BBA7-B751-4E25-9608-5C1100AD848B}"/>
              </a:ext>
            </a:extLst>
          </p:cNvPr>
          <p:cNvSpPr>
            <a:spLocks noGrp="1"/>
          </p:cNvSpPr>
          <p:nvPr>
            <p:ph type="dt" sz="half" idx="10"/>
          </p:nvPr>
        </p:nvSpPr>
        <p:spPr/>
        <p:txBody>
          <a:bodyPr/>
          <a:lstStyle/>
          <a:p>
            <a:fld id="{88E88901-C7FC-444B-9FF0-6D659DAD3F7E}" type="datetimeFigureOut">
              <a:rPr lang="en-US" smtClean="0"/>
              <a:t>4/8/2024</a:t>
            </a:fld>
            <a:endParaRPr lang="en-US"/>
          </a:p>
        </p:txBody>
      </p:sp>
      <p:sp>
        <p:nvSpPr>
          <p:cNvPr id="5" name="Footer Placeholder 4">
            <a:extLst>
              <a:ext uri="{FF2B5EF4-FFF2-40B4-BE49-F238E27FC236}">
                <a16:creationId xmlns:a16="http://schemas.microsoft.com/office/drawing/2014/main" id="{E4A5501A-AA48-4C27-A873-E0277CCF12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0C142F-B4E0-4277-9D09-9E85D7B38553}"/>
              </a:ext>
            </a:extLst>
          </p:cNvPr>
          <p:cNvSpPr>
            <a:spLocks noGrp="1"/>
          </p:cNvSpPr>
          <p:nvPr>
            <p:ph type="sldNum" sz="quarter" idx="12"/>
          </p:nvPr>
        </p:nvSpPr>
        <p:spPr/>
        <p:txBody>
          <a:bodyPr/>
          <a:lstStyle/>
          <a:p>
            <a:fld id="{8CFDD267-1554-4942-8DBD-243E23387569}" type="slidenum">
              <a:rPr lang="en-US" smtClean="0"/>
              <a:t>‹#›</a:t>
            </a:fld>
            <a:endParaRPr lang="en-US"/>
          </a:p>
        </p:txBody>
      </p:sp>
    </p:spTree>
    <p:extLst>
      <p:ext uri="{BB962C8B-B14F-4D97-AF65-F5344CB8AC3E}">
        <p14:creationId xmlns:p14="http://schemas.microsoft.com/office/powerpoint/2010/main" val="263662519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9C59C-B273-4646-B2A9-ADFE0A9E65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A71982-A3BF-4C97-9615-BE18A7DD9D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F82752-4CD7-4155-B725-9DBEF88FB6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403B01-3682-4DDF-9E48-D8B172B9E8BC}"/>
              </a:ext>
            </a:extLst>
          </p:cNvPr>
          <p:cNvSpPr>
            <a:spLocks noGrp="1"/>
          </p:cNvSpPr>
          <p:nvPr>
            <p:ph type="dt" sz="half" idx="10"/>
          </p:nvPr>
        </p:nvSpPr>
        <p:spPr/>
        <p:txBody>
          <a:bodyPr/>
          <a:lstStyle/>
          <a:p>
            <a:fld id="{88E88901-C7FC-444B-9FF0-6D659DAD3F7E}" type="datetimeFigureOut">
              <a:rPr lang="en-US" smtClean="0"/>
              <a:t>4/8/2024</a:t>
            </a:fld>
            <a:endParaRPr lang="en-US"/>
          </a:p>
        </p:txBody>
      </p:sp>
      <p:sp>
        <p:nvSpPr>
          <p:cNvPr id="6" name="Footer Placeholder 5">
            <a:extLst>
              <a:ext uri="{FF2B5EF4-FFF2-40B4-BE49-F238E27FC236}">
                <a16:creationId xmlns:a16="http://schemas.microsoft.com/office/drawing/2014/main" id="{3B1943CA-FABF-495F-B056-5C931951F9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3815C7-D308-42ED-91A1-F5DEEEBE8D4C}"/>
              </a:ext>
            </a:extLst>
          </p:cNvPr>
          <p:cNvSpPr>
            <a:spLocks noGrp="1"/>
          </p:cNvSpPr>
          <p:nvPr>
            <p:ph type="sldNum" sz="quarter" idx="12"/>
          </p:nvPr>
        </p:nvSpPr>
        <p:spPr/>
        <p:txBody>
          <a:bodyPr/>
          <a:lstStyle/>
          <a:p>
            <a:fld id="{8CFDD267-1554-4942-8DBD-243E23387569}" type="slidenum">
              <a:rPr lang="en-US" smtClean="0"/>
              <a:t>‹#›</a:t>
            </a:fld>
            <a:endParaRPr lang="en-US"/>
          </a:p>
        </p:txBody>
      </p:sp>
    </p:spTree>
    <p:extLst>
      <p:ext uri="{BB962C8B-B14F-4D97-AF65-F5344CB8AC3E}">
        <p14:creationId xmlns:p14="http://schemas.microsoft.com/office/powerpoint/2010/main" val="18591492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82757-4296-4082-A010-C654AA1FCF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B360A9-14F7-4A4D-AB13-C5FA7BF3C3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0A2023-3D39-49A5-B95A-2D5A1B5A3C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1CA08C-F2D4-41D5-8998-46367F1A9B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539253-EBDC-4F22-8ED6-78BED22AE6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1ADA93-124A-4475-95FE-585F92EFF2EA}"/>
              </a:ext>
            </a:extLst>
          </p:cNvPr>
          <p:cNvSpPr>
            <a:spLocks noGrp="1"/>
          </p:cNvSpPr>
          <p:nvPr>
            <p:ph type="dt" sz="half" idx="10"/>
          </p:nvPr>
        </p:nvSpPr>
        <p:spPr/>
        <p:txBody>
          <a:bodyPr/>
          <a:lstStyle/>
          <a:p>
            <a:fld id="{88E88901-C7FC-444B-9FF0-6D659DAD3F7E}" type="datetimeFigureOut">
              <a:rPr lang="en-US" smtClean="0"/>
              <a:t>4/8/2024</a:t>
            </a:fld>
            <a:endParaRPr lang="en-US"/>
          </a:p>
        </p:txBody>
      </p:sp>
      <p:sp>
        <p:nvSpPr>
          <p:cNvPr id="8" name="Footer Placeholder 7">
            <a:extLst>
              <a:ext uri="{FF2B5EF4-FFF2-40B4-BE49-F238E27FC236}">
                <a16:creationId xmlns:a16="http://schemas.microsoft.com/office/drawing/2014/main" id="{2FA06B5A-B318-45F7-8DBD-76B4D396E3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4F11AD-DE0E-4334-9C2B-822EE9B98D30}"/>
              </a:ext>
            </a:extLst>
          </p:cNvPr>
          <p:cNvSpPr>
            <a:spLocks noGrp="1"/>
          </p:cNvSpPr>
          <p:nvPr>
            <p:ph type="sldNum" sz="quarter" idx="12"/>
          </p:nvPr>
        </p:nvSpPr>
        <p:spPr/>
        <p:txBody>
          <a:bodyPr/>
          <a:lstStyle/>
          <a:p>
            <a:fld id="{8CFDD267-1554-4942-8DBD-243E23387569}" type="slidenum">
              <a:rPr lang="en-US" smtClean="0"/>
              <a:t>‹#›</a:t>
            </a:fld>
            <a:endParaRPr lang="en-US"/>
          </a:p>
        </p:txBody>
      </p:sp>
    </p:spTree>
    <p:extLst>
      <p:ext uri="{BB962C8B-B14F-4D97-AF65-F5344CB8AC3E}">
        <p14:creationId xmlns:p14="http://schemas.microsoft.com/office/powerpoint/2010/main" val="118996604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BC142-0EA7-4C9A-9CAF-F7333A4795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E5EB92-10B6-4F82-B543-78D6129A894C}"/>
              </a:ext>
            </a:extLst>
          </p:cNvPr>
          <p:cNvSpPr>
            <a:spLocks noGrp="1"/>
          </p:cNvSpPr>
          <p:nvPr>
            <p:ph type="dt" sz="half" idx="10"/>
          </p:nvPr>
        </p:nvSpPr>
        <p:spPr/>
        <p:txBody>
          <a:bodyPr/>
          <a:lstStyle/>
          <a:p>
            <a:fld id="{88E88901-C7FC-444B-9FF0-6D659DAD3F7E}" type="datetimeFigureOut">
              <a:rPr lang="en-US" smtClean="0"/>
              <a:t>4/8/2024</a:t>
            </a:fld>
            <a:endParaRPr lang="en-US"/>
          </a:p>
        </p:txBody>
      </p:sp>
      <p:sp>
        <p:nvSpPr>
          <p:cNvPr id="4" name="Footer Placeholder 3">
            <a:extLst>
              <a:ext uri="{FF2B5EF4-FFF2-40B4-BE49-F238E27FC236}">
                <a16:creationId xmlns:a16="http://schemas.microsoft.com/office/drawing/2014/main" id="{793BBD14-A81E-47C3-8C2D-0DB4DF48CB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CAD1C8-7A0F-4B1C-95F9-00EA0A8B0CD0}"/>
              </a:ext>
            </a:extLst>
          </p:cNvPr>
          <p:cNvSpPr>
            <a:spLocks noGrp="1"/>
          </p:cNvSpPr>
          <p:nvPr>
            <p:ph type="sldNum" sz="quarter" idx="12"/>
          </p:nvPr>
        </p:nvSpPr>
        <p:spPr/>
        <p:txBody>
          <a:bodyPr/>
          <a:lstStyle/>
          <a:p>
            <a:fld id="{8CFDD267-1554-4942-8DBD-243E23387569}" type="slidenum">
              <a:rPr lang="en-US" smtClean="0"/>
              <a:t>‹#›</a:t>
            </a:fld>
            <a:endParaRPr lang="en-US"/>
          </a:p>
        </p:txBody>
      </p:sp>
    </p:spTree>
    <p:extLst>
      <p:ext uri="{BB962C8B-B14F-4D97-AF65-F5344CB8AC3E}">
        <p14:creationId xmlns:p14="http://schemas.microsoft.com/office/powerpoint/2010/main" val="83044481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547629-0770-404F-87DB-C745BD691769}"/>
              </a:ext>
            </a:extLst>
          </p:cNvPr>
          <p:cNvSpPr>
            <a:spLocks noGrp="1"/>
          </p:cNvSpPr>
          <p:nvPr>
            <p:ph type="dt" sz="half" idx="10"/>
          </p:nvPr>
        </p:nvSpPr>
        <p:spPr/>
        <p:txBody>
          <a:bodyPr/>
          <a:lstStyle/>
          <a:p>
            <a:fld id="{88E88901-C7FC-444B-9FF0-6D659DAD3F7E}" type="datetimeFigureOut">
              <a:rPr lang="en-US" smtClean="0"/>
              <a:t>4/8/2024</a:t>
            </a:fld>
            <a:endParaRPr lang="en-US"/>
          </a:p>
        </p:txBody>
      </p:sp>
      <p:sp>
        <p:nvSpPr>
          <p:cNvPr id="3" name="Footer Placeholder 2">
            <a:extLst>
              <a:ext uri="{FF2B5EF4-FFF2-40B4-BE49-F238E27FC236}">
                <a16:creationId xmlns:a16="http://schemas.microsoft.com/office/drawing/2014/main" id="{59E2E7D0-7043-465D-8EF7-10EAD3BBB2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D27BE1-37D2-4416-9DCD-223815C6E744}"/>
              </a:ext>
            </a:extLst>
          </p:cNvPr>
          <p:cNvSpPr>
            <a:spLocks noGrp="1"/>
          </p:cNvSpPr>
          <p:nvPr>
            <p:ph type="sldNum" sz="quarter" idx="12"/>
          </p:nvPr>
        </p:nvSpPr>
        <p:spPr/>
        <p:txBody>
          <a:bodyPr/>
          <a:lstStyle/>
          <a:p>
            <a:fld id="{8CFDD267-1554-4942-8DBD-243E23387569}" type="slidenum">
              <a:rPr lang="en-US" smtClean="0"/>
              <a:t>‹#›</a:t>
            </a:fld>
            <a:endParaRPr lang="en-US"/>
          </a:p>
        </p:txBody>
      </p:sp>
    </p:spTree>
    <p:extLst>
      <p:ext uri="{BB962C8B-B14F-4D97-AF65-F5344CB8AC3E}">
        <p14:creationId xmlns:p14="http://schemas.microsoft.com/office/powerpoint/2010/main" val="337637792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BD6A1-602D-4AA2-BDBB-669A2FEF78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794A62-080A-4B2A-BEAA-DDD1E0D6C9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96C1BD-1C12-445F-A36B-F08591F2E9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9CA42F-F568-4A82-A606-6DC72FB6B419}"/>
              </a:ext>
            </a:extLst>
          </p:cNvPr>
          <p:cNvSpPr>
            <a:spLocks noGrp="1"/>
          </p:cNvSpPr>
          <p:nvPr>
            <p:ph type="dt" sz="half" idx="10"/>
          </p:nvPr>
        </p:nvSpPr>
        <p:spPr/>
        <p:txBody>
          <a:bodyPr/>
          <a:lstStyle/>
          <a:p>
            <a:fld id="{88E88901-C7FC-444B-9FF0-6D659DAD3F7E}" type="datetimeFigureOut">
              <a:rPr lang="en-US" smtClean="0"/>
              <a:t>4/8/2024</a:t>
            </a:fld>
            <a:endParaRPr lang="en-US"/>
          </a:p>
        </p:txBody>
      </p:sp>
      <p:sp>
        <p:nvSpPr>
          <p:cNvPr id="6" name="Footer Placeholder 5">
            <a:extLst>
              <a:ext uri="{FF2B5EF4-FFF2-40B4-BE49-F238E27FC236}">
                <a16:creationId xmlns:a16="http://schemas.microsoft.com/office/drawing/2014/main" id="{55FAE234-2BAD-498D-B3A1-CF41812230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D63F93-7258-426A-B813-BCF29786637B}"/>
              </a:ext>
            </a:extLst>
          </p:cNvPr>
          <p:cNvSpPr>
            <a:spLocks noGrp="1"/>
          </p:cNvSpPr>
          <p:nvPr>
            <p:ph type="sldNum" sz="quarter" idx="12"/>
          </p:nvPr>
        </p:nvSpPr>
        <p:spPr/>
        <p:txBody>
          <a:bodyPr/>
          <a:lstStyle/>
          <a:p>
            <a:fld id="{8CFDD267-1554-4942-8DBD-243E23387569}" type="slidenum">
              <a:rPr lang="en-US" smtClean="0"/>
              <a:t>‹#›</a:t>
            </a:fld>
            <a:endParaRPr lang="en-US"/>
          </a:p>
        </p:txBody>
      </p:sp>
    </p:spTree>
    <p:extLst>
      <p:ext uri="{BB962C8B-B14F-4D97-AF65-F5344CB8AC3E}">
        <p14:creationId xmlns:p14="http://schemas.microsoft.com/office/powerpoint/2010/main" val="242439995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F7D7C-1E92-4E78-A975-F107B461CF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BB4F8B6-1F49-4EA4-9107-5F32EE04BE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31B1FA-C7AB-4FE6-BB1F-CAE1337CCF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820BA2-F344-472E-A928-D0E5EF0A3250}"/>
              </a:ext>
            </a:extLst>
          </p:cNvPr>
          <p:cNvSpPr>
            <a:spLocks noGrp="1"/>
          </p:cNvSpPr>
          <p:nvPr>
            <p:ph type="dt" sz="half" idx="10"/>
          </p:nvPr>
        </p:nvSpPr>
        <p:spPr/>
        <p:txBody>
          <a:bodyPr/>
          <a:lstStyle/>
          <a:p>
            <a:fld id="{88E88901-C7FC-444B-9FF0-6D659DAD3F7E}" type="datetimeFigureOut">
              <a:rPr lang="en-US" smtClean="0"/>
              <a:t>4/8/2024</a:t>
            </a:fld>
            <a:endParaRPr lang="en-US"/>
          </a:p>
        </p:txBody>
      </p:sp>
      <p:sp>
        <p:nvSpPr>
          <p:cNvPr id="6" name="Footer Placeholder 5">
            <a:extLst>
              <a:ext uri="{FF2B5EF4-FFF2-40B4-BE49-F238E27FC236}">
                <a16:creationId xmlns:a16="http://schemas.microsoft.com/office/drawing/2014/main" id="{D2D88D96-ED96-4A69-A75B-14DB3AA5FD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797ACC-4BA9-4B2F-BD7C-2017D81F6C79}"/>
              </a:ext>
            </a:extLst>
          </p:cNvPr>
          <p:cNvSpPr>
            <a:spLocks noGrp="1"/>
          </p:cNvSpPr>
          <p:nvPr>
            <p:ph type="sldNum" sz="quarter" idx="12"/>
          </p:nvPr>
        </p:nvSpPr>
        <p:spPr/>
        <p:txBody>
          <a:bodyPr/>
          <a:lstStyle/>
          <a:p>
            <a:fld id="{8CFDD267-1554-4942-8DBD-243E23387569}" type="slidenum">
              <a:rPr lang="en-US" smtClean="0"/>
              <a:t>‹#›</a:t>
            </a:fld>
            <a:endParaRPr lang="en-US"/>
          </a:p>
        </p:txBody>
      </p:sp>
    </p:spTree>
    <p:extLst>
      <p:ext uri="{BB962C8B-B14F-4D97-AF65-F5344CB8AC3E}">
        <p14:creationId xmlns:p14="http://schemas.microsoft.com/office/powerpoint/2010/main" val="11942827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55A4-67FD-4D88-B391-3E99CB08CE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C229C9-D2CF-4AE6-B166-67CC623D8A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E5DEE6-BF1E-42BA-9689-146327DD06B8}"/>
              </a:ext>
            </a:extLst>
          </p:cNvPr>
          <p:cNvSpPr>
            <a:spLocks noGrp="1"/>
          </p:cNvSpPr>
          <p:nvPr>
            <p:ph type="dt" sz="half" idx="10"/>
          </p:nvPr>
        </p:nvSpPr>
        <p:spPr/>
        <p:txBody>
          <a:bodyPr/>
          <a:lstStyle/>
          <a:p>
            <a:fld id="{88E88901-C7FC-444B-9FF0-6D659DAD3F7E}" type="datetimeFigureOut">
              <a:rPr lang="en-US" smtClean="0"/>
              <a:t>4/8/2024</a:t>
            </a:fld>
            <a:endParaRPr lang="en-US"/>
          </a:p>
        </p:txBody>
      </p:sp>
      <p:sp>
        <p:nvSpPr>
          <p:cNvPr id="5" name="Footer Placeholder 4">
            <a:extLst>
              <a:ext uri="{FF2B5EF4-FFF2-40B4-BE49-F238E27FC236}">
                <a16:creationId xmlns:a16="http://schemas.microsoft.com/office/drawing/2014/main" id="{F8F865AC-34E9-49A2-B088-F25D56A54B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EA6E64-ED8A-496E-9E2E-6B15B3382A58}"/>
              </a:ext>
            </a:extLst>
          </p:cNvPr>
          <p:cNvSpPr>
            <a:spLocks noGrp="1"/>
          </p:cNvSpPr>
          <p:nvPr>
            <p:ph type="sldNum" sz="quarter" idx="12"/>
          </p:nvPr>
        </p:nvSpPr>
        <p:spPr/>
        <p:txBody>
          <a:bodyPr/>
          <a:lstStyle/>
          <a:p>
            <a:fld id="{8CFDD267-1554-4942-8DBD-243E23387569}" type="slidenum">
              <a:rPr lang="en-US" smtClean="0"/>
              <a:t>‹#›</a:t>
            </a:fld>
            <a:endParaRPr lang="en-US"/>
          </a:p>
        </p:txBody>
      </p:sp>
    </p:spTree>
    <p:extLst>
      <p:ext uri="{BB962C8B-B14F-4D97-AF65-F5344CB8AC3E}">
        <p14:creationId xmlns:p14="http://schemas.microsoft.com/office/powerpoint/2010/main" val="66250969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FF2D6E-8895-4019-8DB5-4CC91790B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4C2287-D96D-49E4-A9F6-71FAC0281B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E58018-B5BF-4F05-85C7-696FF2E6ADF0}"/>
              </a:ext>
            </a:extLst>
          </p:cNvPr>
          <p:cNvSpPr>
            <a:spLocks noGrp="1"/>
          </p:cNvSpPr>
          <p:nvPr>
            <p:ph type="dt" sz="half" idx="10"/>
          </p:nvPr>
        </p:nvSpPr>
        <p:spPr/>
        <p:txBody>
          <a:bodyPr/>
          <a:lstStyle/>
          <a:p>
            <a:fld id="{88E88901-C7FC-444B-9FF0-6D659DAD3F7E}" type="datetimeFigureOut">
              <a:rPr lang="en-US" smtClean="0"/>
              <a:t>4/8/2024</a:t>
            </a:fld>
            <a:endParaRPr lang="en-US"/>
          </a:p>
        </p:txBody>
      </p:sp>
      <p:sp>
        <p:nvSpPr>
          <p:cNvPr id="5" name="Footer Placeholder 4">
            <a:extLst>
              <a:ext uri="{FF2B5EF4-FFF2-40B4-BE49-F238E27FC236}">
                <a16:creationId xmlns:a16="http://schemas.microsoft.com/office/drawing/2014/main" id="{948D3F21-E364-4FE1-9CB2-FEA6DEB9B5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D096F5-F07D-4E79-B50F-7BA47F898D6F}"/>
              </a:ext>
            </a:extLst>
          </p:cNvPr>
          <p:cNvSpPr>
            <a:spLocks noGrp="1"/>
          </p:cNvSpPr>
          <p:nvPr>
            <p:ph type="sldNum" sz="quarter" idx="12"/>
          </p:nvPr>
        </p:nvSpPr>
        <p:spPr/>
        <p:txBody>
          <a:bodyPr/>
          <a:lstStyle/>
          <a:p>
            <a:fld id="{8CFDD267-1554-4942-8DBD-243E23387569}" type="slidenum">
              <a:rPr lang="en-US" smtClean="0"/>
              <a:t>‹#›</a:t>
            </a:fld>
            <a:endParaRPr lang="en-US"/>
          </a:p>
        </p:txBody>
      </p:sp>
    </p:spTree>
    <p:extLst>
      <p:ext uri="{BB962C8B-B14F-4D97-AF65-F5344CB8AC3E}">
        <p14:creationId xmlns:p14="http://schemas.microsoft.com/office/powerpoint/2010/main" val="100040257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536F4-CCF8-41D5-CD2A-B5DE32060A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0392EE-4810-3F35-A796-9C2CDF1550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1CF23C-3A96-1DDF-7992-092A065C7F2C}"/>
              </a:ext>
            </a:extLst>
          </p:cNvPr>
          <p:cNvSpPr>
            <a:spLocks noGrp="1"/>
          </p:cNvSpPr>
          <p:nvPr>
            <p:ph type="dt" sz="half" idx="10"/>
          </p:nvPr>
        </p:nvSpPr>
        <p:spPr/>
        <p:txBody>
          <a:bodyPr/>
          <a:lstStyle/>
          <a:p>
            <a:fld id="{425404F2-BE9A-4460-8815-8F645183555F}" type="datetimeFigureOut">
              <a:rPr lang="en-US" smtClean="0"/>
              <a:t>4/8/2024</a:t>
            </a:fld>
            <a:endParaRPr lang="en-US"/>
          </a:p>
        </p:txBody>
      </p:sp>
      <p:sp>
        <p:nvSpPr>
          <p:cNvPr id="5" name="Footer Placeholder 4">
            <a:extLst>
              <a:ext uri="{FF2B5EF4-FFF2-40B4-BE49-F238E27FC236}">
                <a16:creationId xmlns:a16="http://schemas.microsoft.com/office/drawing/2014/main" id="{1F1D5F2F-8D6A-FAB4-69EC-E6A4CF410C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AC6E54-9FE4-FEE4-2DF7-CD9AD0D840B5}"/>
              </a:ext>
            </a:extLst>
          </p:cNvPr>
          <p:cNvSpPr>
            <a:spLocks noGrp="1"/>
          </p:cNvSpPr>
          <p:nvPr>
            <p:ph type="sldNum" sz="quarter" idx="12"/>
          </p:nvPr>
        </p:nvSpPr>
        <p:spPr/>
        <p:txBody>
          <a:bodyPr/>
          <a:lstStyle/>
          <a:p>
            <a:fld id="{96E69268-9C8B-4EBF-A9EE-DC5DC2D48DC3}" type="slidenum">
              <a:rPr lang="en-US" smtClean="0"/>
              <a:t>‹#›</a:t>
            </a:fld>
            <a:endParaRPr lang="en-US"/>
          </a:p>
        </p:txBody>
      </p:sp>
    </p:spTree>
    <p:extLst>
      <p:ext uri="{BB962C8B-B14F-4D97-AF65-F5344CB8AC3E}">
        <p14:creationId xmlns:p14="http://schemas.microsoft.com/office/powerpoint/2010/main" val="415704115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1324F-6081-D54B-0CB4-185C915B5C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F74FEC-E48A-78E6-26F8-E7670AEFFC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853CA5-2FDA-2DB1-CF71-BF6A87BAF9E9}"/>
              </a:ext>
            </a:extLst>
          </p:cNvPr>
          <p:cNvSpPr>
            <a:spLocks noGrp="1"/>
          </p:cNvSpPr>
          <p:nvPr>
            <p:ph type="dt" sz="half" idx="10"/>
          </p:nvPr>
        </p:nvSpPr>
        <p:spPr/>
        <p:txBody>
          <a:bodyPr/>
          <a:lstStyle/>
          <a:p>
            <a:fld id="{425404F2-BE9A-4460-8815-8F645183555F}" type="datetimeFigureOut">
              <a:rPr lang="en-US" smtClean="0"/>
              <a:t>4/8/2024</a:t>
            </a:fld>
            <a:endParaRPr lang="en-US"/>
          </a:p>
        </p:txBody>
      </p:sp>
      <p:sp>
        <p:nvSpPr>
          <p:cNvPr id="5" name="Footer Placeholder 4">
            <a:extLst>
              <a:ext uri="{FF2B5EF4-FFF2-40B4-BE49-F238E27FC236}">
                <a16:creationId xmlns:a16="http://schemas.microsoft.com/office/drawing/2014/main" id="{F57794F3-C32F-E29C-B496-9923558868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85D667-7327-EA87-D079-54CB4F6D16E6}"/>
              </a:ext>
            </a:extLst>
          </p:cNvPr>
          <p:cNvSpPr>
            <a:spLocks noGrp="1"/>
          </p:cNvSpPr>
          <p:nvPr>
            <p:ph type="sldNum" sz="quarter" idx="12"/>
          </p:nvPr>
        </p:nvSpPr>
        <p:spPr/>
        <p:txBody>
          <a:bodyPr/>
          <a:lstStyle/>
          <a:p>
            <a:fld id="{96E69268-9C8B-4EBF-A9EE-DC5DC2D48DC3}" type="slidenum">
              <a:rPr lang="en-US" smtClean="0"/>
              <a:t>‹#›</a:t>
            </a:fld>
            <a:endParaRPr lang="en-US"/>
          </a:p>
        </p:txBody>
      </p:sp>
    </p:spTree>
    <p:extLst>
      <p:ext uri="{BB962C8B-B14F-4D97-AF65-F5344CB8AC3E}">
        <p14:creationId xmlns:p14="http://schemas.microsoft.com/office/powerpoint/2010/main" val="263929550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DD448-ECB1-3404-5489-1AF0CF7C9D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A4CB4B-AAE5-A0ED-CDE7-C2AA2FB26D6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105E44-4A50-1B70-5320-A1302E2DDD47}"/>
              </a:ext>
            </a:extLst>
          </p:cNvPr>
          <p:cNvSpPr>
            <a:spLocks noGrp="1"/>
          </p:cNvSpPr>
          <p:nvPr>
            <p:ph type="dt" sz="half" idx="10"/>
          </p:nvPr>
        </p:nvSpPr>
        <p:spPr/>
        <p:txBody>
          <a:bodyPr/>
          <a:lstStyle/>
          <a:p>
            <a:fld id="{425404F2-BE9A-4460-8815-8F645183555F}" type="datetimeFigureOut">
              <a:rPr lang="en-US" smtClean="0"/>
              <a:t>4/8/2024</a:t>
            </a:fld>
            <a:endParaRPr lang="en-US"/>
          </a:p>
        </p:txBody>
      </p:sp>
      <p:sp>
        <p:nvSpPr>
          <p:cNvPr id="5" name="Footer Placeholder 4">
            <a:extLst>
              <a:ext uri="{FF2B5EF4-FFF2-40B4-BE49-F238E27FC236}">
                <a16:creationId xmlns:a16="http://schemas.microsoft.com/office/drawing/2014/main" id="{0FFE2179-C87B-B3C8-D949-B39F6E9715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117206-6D81-0627-3B38-750EE54DBB5F}"/>
              </a:ext>
            </a:extLst>
          </p:cNvPr>
          <p:cNvSpPr>
            <a:spLocks noGrp="1"/>
          </p:cNvSpPr>
          <p:nvPr>
            <p:ph type="sldNum" sz="quarter" idx="12"/>
          </p:nvPr>
        </p:nvSpPr>
        <p:spPr/>
        <p:txBody>
          <a:bodyPr/>
          <a:lstStyle/>
          <a:p>
            <a:fld id="{96E69268-9C8B-4EBF-A9EE-DC5DC2D48DC3}" type="slidenum">
              <a:rPr lang="en-US" smtClean="0"/>
              <a:t>‹#›</a:t>
            </a:fld>
            <a:endParaRPr lang="en-US"/>
          </a:p>
        </p:txBody>
      </p:sp>
    </p:spTree>
    <p:extLst>
      <p:ext uri="{BB962C8B-B14F-4D97-AF65-F5344CB8AC3E}">
        <p14:creationId xmlns:p14="http://schemas.microsoft.com/office/powerpoint/2010/main" val="345095643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A4A8B-D0E0-CEB2-FAD4-453B8F60B5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D1FFCB-2E2A-1B1B-26F5-E9F43F3C13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C73E9B-07F9-ED02-CD26-55CFF2B6B8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86B25E-63A7-B784-A520-E460886C4E38}"/>
              </a:ext>
            </a:extLst>
          </p:cNvPr>
          <p:cNvSpPr>
            <a:spLocks noGrp="1"/>
          </p:cNvSpPr>
          <p:nvPr>
            <p:ph type="dt" sz="half" idx="10"/>
          </p:nvPr>
        </p:nvSpPr>
        <p:spPr/>
        <p:txBody>
          <a:bodyPr/>
          <a:lstStyle/>
          <a:p>
            <a:fld id="{425404F2-BE9A-4460-8815-8F645183555F}" type="datetimeFigureOut">
              <a:rPr lang="en-US" smtClean="0"/>
              <a:t>4/8/2024</a:t>
            </a:fld>
            <a:endParaRPr lang="en-US"/>
          </a:p>
        </p:txBody>
      </p:sp>
      <p:sp>
        <p:nvSpPr>
          <p:cNvPr id="6" name="Footer Placeholder 5">
            <a:extLst>
              <a:ext uri="{FF2B5EF4-FFF2-40B4-BE49-F238E27FC236}">
                <a16:creationId xmlns:a16="http://schemas.microsoft.com/office/drawing/2014/main" id="{C67058C3-7B22-24F8-37AD-CC5A72F606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1CBF6-018B-81EA-BE35-11D138E06CDC}"/>
              </a:ext>
            </a:extLst>
          </p:cNvPr>
          <p:cNvSpPr>
            <a:spLocks noGrp="1"/>
          </p:cNvSpPr>
          <p:nvPr>
            <p:ph type="sldNum" sz="quarter" idx="12"/>
          </p:nvPr>
        </p:nvSpPr>
        <p:spPr/>
        <p:txBody>
          <a:bodyPr/>
          <a:lstStyle/>
          <a:p>
            <a:fld id="{96E69268-9C8B-4EBF-A9EE-DC5DC2D48DC3}" type="slidenum">
              <a:rPr lang="en-US" smtClean="0"/>
              <a:t>‹#›</a:t>
            </a:fld>
            <a:endParaRPr lang="en-US"/>
          </a:p>
        </p:txBody>
      </p:sp>
    </p:spTree>
    <p:extLst>
      <p:ext uri="{BB962C8B-B14F-4D97-AF65-F5344CB8AC3E}">
        <p14:creationId xmlns:p14="http://schemas.microsoft.com/office/powerpoint/2010/main" val="99239062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18A6-445B-DA37-4F7B-CE39B4436E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0663B2-F375-2C1A-C3F4-3F8194E87B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335F5F-82B5-50A2-FC96-146EF67D7F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EFB533-760A-02DB-1183-037C75ADE0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011D8B-BB0E-D9D9-4B7E-9C7AE5E534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21EC156-6E23-C8C2-034B-78F3A5D87940}"/>
              </a:ext>
            </a:extLst>
          </p:cNvPr>
          <p:cNvSpPr>
            <a:spLocks noGrp="1"/>
          </p:cNvSpPr>
          <p:nvPr>
            <p:ph type="dt" sz="half" idx="10"/>
          </p:nvPr>
        </p:nvSpPr>
        <p:spPr/>
        <p:txBody>
          <a:bodyPr/>
          <a:lstStyle/>
          <a:p>
            <a:fld id="{425404F2-BE9A-4460-8815-8F645183555F}" type="datetimeFigureOut">
              <a:rPr lang="en-US" smtClean="0"/>
              <a:t>4/8/2024</a:t>
            </a:fld>
            <a:endParaRPr lang="en-US"/>
          </a:p>
        </p:txBody>
      </p:sp>
      <p:sp>
        <p:nvSpPr>
          <p:cNvPr id="8" name="Footer Placeholder 7">
            <a:extLst>
              <a:ext uri="{FF2B5EF4-FFF2-40B4-BE49-F238E27FC236}">
                <a16:creationId xmlns:a16="http://schemas.microsoft.com/office/drawing/2014/main" id="{96A7A2A7-EE99-AD12-BBED-3F8ACCF50C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3ABF34-0712-003F-06CA-FA8024B141A8}"/>
              </a:ext>
            </a:extLst>
          </p:cNvPr>
          <p:cNvSpPr>
            <a:spLocks noGrp="1"/>
          </p:cNvSpPr>
          <p:nvPr>
            <p:ph type="sldNum" sz="quarter" idx="12"/>
          </p:nvPr>
        </p:nvSpPr>
        <p:spPr/>
        <p:txBody>
          <a:bodyPr/>
          <a:lstStyle/>
          <a:p>
            <a:fld id="{96E69268-9C8B-4EBF-A9EE-DC5DC2D48DC3}" type="slidenum">
              <a:rPr lang="en-US" smtClean="0"/>
              <a:t>‹#›</a:t>
            </a:fld>
            <a:endParaRPr lang="en-US"/>
          </a:p>
        </p:txBody>
      </p:sp>
    </p:spTree>
    <p:extLst>
      <p:ext uri="{BB962C8B-B14F-4D97-AF65-F5344CB8AC3E}">
        <p14:creationId xmlns:p14="http://schemas.microsoft.com/office/powerpoint/2010/main" val="103930277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FB728-4FF2-0CA9-C9D1-7536B5D75A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C044E3-40B8-8C29-BEB6-924E3D593290}"/>
              </a:ext>
            </a:extLst>
          </p:cNvPr>
          <p:cNvSpPr>
            <a:spLocks noGrp="1"/>
          </p:cNvSpPr>
          <p:nvPr>
            <p:ph type="dt" sz="half" idx="10"/>
          </p:nvPr>
        </p:nvSpPr>
        <p:spPr/>
        <p:txBody>
          <a:bodyPr/>
          <a:lstStyle/>
          <a:p>
            <a:fld id="{425404F2-BE9A-4460-8815-8F645183555F}" type="datetimeFigureOut">
              <a:rPr lang="en-US" smtClean="0"/>
              <a:t>4/8/2024</a:t>
            </a:fld>
            <a:endParaRPr lang="en-US"/>
          </a:p>
        </p:txBody>
      </p:sp>
      <p:sp>
        <p:nvSpPr>
          <p:cNvPr id="4" name="Footer Placeholder 3">
            <a:extLst>
              <a:ext uri="{FF2B5EF4-FFF2-40B4-BE49-F238E27FC236}">
                <a16:creationId xmlns:a16="http://schemas.microsoft.com/office/drawing/2014/main" id="{6D55748A-7D0F-6F79-9AE8-BFCE7E80E9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F3FE18-E2AC-2AFC-9C5D-AB3E4AAC0114}"/>
              </a:ext>
            </a:extLst>
          </p:cNvPr>
          <p:cNvSpPr>
            <a:spLocks noGrp="1"/>
          </p:cNvSpPr>
          <p:nvPr>
            <p:ph type="sldNum" sz="quarter" idx="12"/>
          </p:nvPr>
        </p:nvSpPr>
        <p:spPr/>
        <p:txBody>
          <a:bodyPr/>
          <a:lstStyle/>
          <a:p>
            <a:fld id="{96E69268-9C8B-4EBF-A9EE-DC5DC2D48DC3}" type="slidenum">
              <a:rPr lang="en-US" smtClean="0"/>
              <a:t>‹#›</a:t>
            </a:fld>
            <a:endParaRPr lang="en-US"/>
          </a:p>
        </p:txBody>
      </p:sp>
    </p:spTree>
    <p:extLst>
      <p:ext uri="{BB962C8B-B14F-4D97-AF65-F5344CB8AC3E}">
        <p14:creationId xmlns:p14="http://schemas.microsoft.com/office/powerpoint/2010/main" val="377180581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280798-4A57-805E-A55C-E423B66D7EAE}"/>
              </a:ext>
            </a:extLst>
          </p:cNvPr>
          <p:cNvSpPr>
            <a:spLocks noGrp="1"/>
          </p:cNvSpPr>
          <p:nvPr>
            <p:ph type="dt" sz="half" idx="10"/>
          </p:nvPr>
        </p:nvSpPr>
        <p:spPr/>
        <p:txBody>
          <a:bodyPr/>
          <a:lstStyle/>
          <a:p>
            <a:fld id="{425404F2-BE9A-4460-8815-8F645183555F}" type="datetimeFigureOut">
              <a:rPr lang="en-US" smtClean="0"/>
              <a:t>4/8/2024</a:t>
            </a:fld>
            <a:endParaRPr lang="en-US"/>
          </a:p>
        </p:txBody>
      </p:sp>
      <p:sp>
        <p:nvSpPr>
          <p:cNvPr id="3" name="Footer Placeholder 2">
            <a:extLst>
              <a:ext uri="{FF2B5EF4-FFF2-40B4-BE49-F238E27FC236}">
                <a16:creationId xmlns:a16="http://schemas.microsoft.com/office/drawing/2014/main" id="{D47512E2-1134-588B-D698-59073B7835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E10AE4-25F2-D555-3057-650A015BCFA2}"/>
              </a:ext>
            </a:extLst>
          </p:cNvPr>
          <p:cNvSpPr>
            <a:spLocks noGrp="1"/>
          </p:cNvSpPr>
          <p:nvPr>
            <p:ph type="sldNum" sz="quarter" idx="12"/>
          </p:nvPr>
        </p:nvSpPr>
        <p:spPr/>
        <p:txBody>
          <a:bodyPr/>
          <a:lstStyle/>
          <a:p>
            <a:fld id="{96E69268-9C8B-4EBF-A9EE-DC5DC2D48DC3}" type="slidenum">
              <a:rPr lang="en-US" smtClean="0"/>
              <a:t>‹#›</a:t>
            </a:fld>
            <a:endParaRPr lang="en-US"/>
          </a:p>
        </p:txBody>
      </p:sp>
    </p:spTree>
    <p:extLst>
      <p:ext uri="{BB962C8B-B14F-4D97-AF65-F5344CB8AC3E}">
        <p14:creationId xmlns:p14="http://schemas.microsoft.com/office/powerpoint/2010/main" val="408975256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1E965-E562-77CB-944A-B75B44050F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17EAA7-0DEF-6CE3-EA91-27826A214D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3556B4-212B-BA4B-1437-0519090C1C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EE6E5-DD4C-A765-310E-4D6444FB97F0}"/>
              </a:ext>
            </a:extLst>
          </p:cNvPr>
          <p:cNvSpPr>
            <a:spLocks noGrp="1"/>
          </p:cNvSpPr>
          <p:nvPr>
            <p:ph type="dt" sz="half" idx="10"/>
          </p:nvPr>
        </p:nvSpPr>
        <p:spPr/>
        <p:txBody>
          <a:bodyPr/>
          <a:lstStyle/>
          <a:p>
            <a:fld id="{425404F2-BE9A-4460-8815-8F645183555F}" type="datetimeFigureOut">
              <a:rPr lang="en-US" smtClean="0"/>
              <a:t>4/8/2024</a:t>
            </a:fld>
            <a:endParaRPr lang="en-US"/>
          </a:p>
        </p:txBody>
      </p:sp>
      <p:sp>
        <p:nvSpPr>
          <p:cNvPr id="6" name="Footer Placeholder 5">
            <a:extLst>
              <a:ext uri="{FF2B5EF4-FFF2-40B4-BE49-F238E27FC236}">
                <a16:creationId xmlns:a16="http://schemas.microsoft.com/office/drawing/2014/main" id="{F1295457-978B-C247-3504-A39CFC023D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D3B9BB-3707-8D7C-B945-C7C5AFA07267}"/>
              </a:ext>
            </a:extLst>
          </p:cNvPr>
          <p:cNvSpPr>
            <a:spLocks noGrp="1"/>
          </p:cNvSpPr>
          <p:nvPr>
            <p:ph type="sldNum" sz="quarter" idx="12"/>
          </p:nvPr>
        </p:nvSpPr>
        <p:spPr/>
        <p:txBody>
          <a:bodyPr/>
          <a:lstStyle/>
          <a:p>
            <a:fld id="{96E69268-9C8B-4EBF-A9EE-DC5DC2D48DC3}" type="slidenum">
              <a:rPr lang="en-US" smtClean="0"/>
              <a:t>‹#›</a:t>
            </a:fld>
            <a:endParaRPr lang="en-US"/>
          </a:p>
        </p:txBody>
      </p:sp>
    </p:spTree>
    <p:extLst>
      <p:ext uri="{BB962C8B-B14F-4D97-AF65-F5344CB8AC3E}">
        <p14:creationId xmlns:p14="http://schemas.microsoft.com/office/powerpoint/2010/main" val="38687872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AFA47-F61C-852A-8AB4-2DFC1195B2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E6B43F-A13B-AA17-8844-35459F180D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C77FE8-B077-6F38-6F97-5F858E8300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CD9633-14E7-549B-9542-7E501EBDCBF5}"/>
              </a:ext>
            </a:extLst>
          </p:cNvPr>
          <p:cNvSpPr>
            <a:spLocks noGrp="1"/>
          </p:cNvSpPr>
          <p:nvPr>
            <p:ph type="dt" sz="half" idx="10"/>
          </p:nvPr>
        </p:nvSpPr>
        <p:spPr/>
        <p:txBody>
          <a:bodyPr/>
          <a:lstStyle/>
          <a:p>
            <a:fld id="{425404F2-BE9A-4460-8815-8F645183555F}" type="datetimeFigureOut">
              <a:rPr lang="en-US" smtClean="0"/>
              <a:t>4/8/2024</a:t>
            </a:fld>
            <a:endParaRPr lang="en-US"/>
          </a:p>
        </p:txBody>
      </p:sp>
      <p:sp>
        <p:nvSpPr>
          <p:cNvPr id="6" name="Footer Placeholder 5">
            <a:extLst>
              <a:ext uri="{FF2B5EF4-FFF2-40B4-BE49-F238E27FC236}">
                <a16:creationId xmlns:a16="http://schemas.microsoft.com/office/drawing/2014/main" id="{AC17C1F9-5D4F-1864-9850-30769C2F93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4CA1E2-6042-6483-536F-C29DDA1BA623}"/>
              </a:ext>
            </a:extLst>
          </p:cNvPr>
          <p:cNvSpPr>
            <a:spLocks noGrp="1"/>
          </p:cNvSpPr>
          <p:nvPr>
            <p:ph type="sldNum" sz="quarter" idx="12"/>
          </p:nvPr>
        </p:nvSpPr>
        <p:spPr/>
        <p:txBody>
          <a:bodyPr/>
          <a:lstStyle/>
          <a:p>
            <a:fld id="{96E69268-9C8B-4EBF-A9EE-DC5DC2D48DC3}" type="slidenum">
              <a:rPr lang="en-US" smtClean="0"/>
              <a:t>‹#›</a:t>
            </a:fld>
            <a:endParaRPr lang="en-US"/>
          </a:p>
        </p:txBody>
      </p:sp>
    </p:spTree>
    <p:extLst>
      <p:ext uri="{BB962C8B-B14F-4D97-AF65-F5344CB8AC3E}">
        <p14:creationId xmlns:p14="http://schemas.microsoft.com/office/powerpoint/2010/main" val="385067078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53F43-6871-9D9C-F916-4D53C2ED64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E63E8D-F456-F53B-73F2-AA89F5B35A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DBD2AA-9D77-BFFC-CB97-285341FD1E1B}"/>
              </a:ext>
            </a:extLst>
          </p:cNvPr>
          <p:cNvSpPr>
            <a:spLocks noGrp="1"/>
          </p:cNvSpPr>
          <p:nvPr>
            <p:ph type="dt" sz="half" idx="10"/>
          </p:nvPr>
        </p:nvSpPr>
        <p:spPr/>
        <p:txBody>
          <a:bodyPr/>
          <a:lstStyle/>
          <a:p>
            <a:fld id="{425404F2-BE9A-4460-8815-8F645183555F}" type="datetimeFigureOut">
              <a:rPr lang="en-US" smtClean="0"/>
              <a:t>4/8/2024</a:t>
            </a:fld>
            <a:endParaRPr lang="en-US"/>
          </a:p>
        </p:txBody>
      </p:sp>
      <p:sp>
        <p:nvSpPr>
          <p:cNvPr id="5" name="Footer Placeholder 4">
            <a:extLst>
              <a:ext uri="{FF2B5EF4-FFF2-40B4-BE49-F238E27FC236}">
                <a16:creationId xmlns:a16="http://schemas.microsoft.com/office/drawing/2014/main" id="{7427AC57-615B-E18F-9A11-03AEA0E9AB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0D5071-0572-0659-FF54-DEC625D8E385}"/>
              </a:ext>
            </a:extLst>
          </p:cNvPr>
          <p:cNvSpPr>
            <a:spLocks noGrp="1"/>
          </p:cNvSpPr>
          <p:nvPr>
            <p:ph type="sldNum" sz="quarter" idx="12"/>
          </p:nvPr>
        </p:nvSpPr>
        <p:spPr/>
        <p:txBody>
          <a:bodyPr/>
          <a:lstStyle/>
          <a:p>
            <a:fld id="{96E69268-9C8B-4EBF-A9EE-DC5DC2D48DC3}" type="slidenum">
              <a:rPr lang="en-US" smtClean="0"/>
              <a:t>‹#›</a:t>
            </a:fld>
            <a:endParaRPr lang="en-US"/>
          </a:p>
        </p:txBody>
      </p:sp>
    </p:spTree>
    <p:extLst>
      <p:ext uri="{BB962C8B-B14F-4D97-AF65-F5344CB8AC3E}">
        <p14:creationId xmlns:p14="http://schemas.microsoft.com/office/powerpoint/2010/main" val="195027169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5628BF-A9D4-1EA6-B081-1DA772E718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331B9B-3B10-957C-3EB1-A9B666D8A5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088CB0-69D3-C1A6-3179-D90257001EFB}"/>
              </a:ext>
            </a:extLst>
          </p:cNvPr>
          <p:cNvSpPr>
            <a:spLocks noGrp="1"/>
          </p:cNvSpPr>
          <p:nvPr>
            <p:ph type="dt" sz="half" idx="10"/>
          </p:nvPr>
        </p:nvSpPr>
        <p:spPr/>
        <p:txBody>
          <a:bodyPr/>
          <a:lstStyle/>
          <a:p>
            <a:fld id="{425404F2-BE9A-4460-8815-8F645183555F}" type="datetimeFigureOut">
              <a:rPr lang="en-US" smtClean="0"/>
              <a:t>4/8/2024</a:t>
            </a:fld>
            <a:endParaRPr lang="en-US"/>
          </a:p>
        </p:txBody>
      </p:sp>
      <p:sp>
        <p:nvSpPr>
          <p:cNvPr id="5" name="Footer Placeholder 4">
            <a:extLst>
              <a:ext uri="{FF2B5EF4-FFF2-40B4-BE49-F238E27FC236}">
                <a16:creationId xmlns:a16="http://schemas.microsoft.com/office/drawing/2014/main" id="{28BC481D-121F-5401-CBCA-7416FE8B2C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4F077-971F-47A8-D5A2-33795E0C3E2B}"/>
              </a:ext>
            </a:extLst>
          </p:cNvPr>
          <p:cNvSpPr>
            <a:spLocks noGrp="1"/>
          </p:cNvSpPr>
          <p:nvPr>
            <p:ph type="sldNum" sz="quarter" idx="12"/>
          </p:nvPr>
        </p:nvSpPr>
        <p:spPr/>
        <p:txBody>
          <a:bodyPr/>
          <a:lstStyle/>
          <a:p>
            <a:fld id="{96E69268-9C8B-4EBF-A9EE-DC5DC2D48DC3}" type="slidenum">
              <a:rPr lang="en-US" smtClean="0"/>
              <a:t>‹#›</a:t>
            </a:fld>
            <a:endParaRPr lang="en-US"/>
          </a:p>
        </p:txBody>
      </p:sp>
    </p:spTree>
    <p:extLst>
      <p:ext uri="{BB962C8B-B14F-4D97-AF65-F5344CB8AC3E}">
        <p14:creationId xmlns:p14="http://schemas.microsoft.com/office/powerpoint/2010/main" val="981178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theme" Target="../theme/theme5.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theme" Target="../theme/theme7.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9.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1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theme" Target="../theme/theme12.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0.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theme" Target="../theme/theme13.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0" Type="http://schemas.openxmlformats.org/officeDocument/2006/relationships/slideLayout" Target="../slideLayouts/slideLayout152.xml"/><Relationship Id="rId4" Type="http://schemas.openxmlformats.org/officeDocument/2006/relationships/slideLayout" Target="../slideLayouts/slideLayout146.xml"/><Relationship Id="rId9" Type="http://schemas.openxmlformats.org/officeDocument/2006/relationships/slideLayout" Target="../slideLayouts/slideLayout1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D50275-122E-41D2-B448-5A5A192848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354FB8B-3D9A-482D-A9FB-13D92A7623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CE6396E-5FB2-4791-A222-9258D014DD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C6BE73-4577-4F66-8A61-30DA91653731}" type="datetimeFigureOut">
              <a:rPr lang="en-IN" smtClean="0"/>
              <a:t>08-04-2024</a:t>
            </a:fld>
            <a:endParaRPr lang="en-IN"/>
          </a:p>
        </p:txBody>
      </p:sp>
      <p:sp>
        <p:nvSpPr>
          <p:cNvPr id="5" name="Footer Placeholder 4">
            <a:extLst>
              <a:ext uri="{FF2B5EF4-FFF2-40B4-BE49-F238E27FC236}">
                <a16:creationId xmlns:a16="http://schemas.microsoft.com/office/drawing/2014/main" id="{A26B570B-EF7C-4207-BF6A-00B03AF0D1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90831E5-E3C0-4AFB-AACA-78147F70E4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2BF20C-9AB3-4AB3-A234-164D2BE242EB}" type="slidenum">
              <a:rPr lang="en-IN" smtClean="0"/>
              <a:t>‹#›</a:t>
            </a:fld>
            <a:endParaRPr lang="en-IN"/>
          </a:p>
        </p:txBody>
      </p:sp>
    </p:spTree>
    <p:extLst>
      <p:ext uri="{BB962C8B-B14F-4D97-AF65-F5344CB8AC3E}">
        <p14:creationId xmlns:p14="http://schemas.microsoft.com/office/powerpoint/2010/main" val="21525719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3" r:id="rId7"/>
    <p:sldLayoutId id="2147483667" r:id="rId8"/>
    <p:sldLayoutId id="2147483665" r:id="rId9"/>
    <p:sldLayoutId id="2147483655" r:id="rId10"/>
    <p:sldLayoutId id="2147483668" r:id="rId11"/>
    <p:sldLayoutId id="2147483666" r:id="rId12"/>
    <p:sldLayoutId id="2147483664" r:id="rId13"/>
    <p:sldLayoutId id="2147483662" r:id="rId14"/>
    <p:sldLayoutId id="2147483660" r:id="rId15"/>
    <p:sldLayoutId id="2147483656" r:id="rId16"/>
    <p:sldLayoutId id="2147483657" r:id="rId17"/>
    <p:sldLayoutId id="2147483658" r:id="rId18"/>
    <p:sldLayoutId id="2147483659" r:id="rId19"/>
    <p:sldLayoutId id="2147483674" r:id="rId20"/>
    <p:sldLayoutId id="2147483793"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itchFamily="34" charset="0"/>
              </a:defRPr>
            </a:lvl1pPr>
          </a:lstStyle>
          <a:p>
            <a:fld id="{375178C0-749C-4E12-B749-074AF08AB668}" type="datetime1">
              <a:rPr lang="en-US" smtClean="0">
                <a:solidFill>
                  <a:prstClr val="black">
                    <a:tint val="75000"/>
                  </a:prstClr>
                </a:solidFill>
              </a:rPr>
              <a:pPr/>
              <a:t>4/8/2024</a:t>
            </a:fld>
            <a:endParaRPr lang="ro-RO">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itchFamily="34" charset="0"/>
              </a:defRPr>
            </a:lvl1pPr>
          </a:lstStyle>
          <a:p>
            <a:endParaRPr lang="ro-RO">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itchFamily="34" charset="0"/>
              </a:defRPr>
            </a:lvl1pPr>
          </a:lstStyle>
          <a:p>
            <a:fld id="{1B8429F6-7849-4315-BE03-C93F99F0A40D}" type="slidenum">
              <a:rPr lang="ro-RO" smtClean="0">
                <a:solidFill>
                  <a:prstClr val="black">
                    <a:tint val="75000"/>
                  </a:prstClr>
                </a:solidFill>
              </a:rPr>
              <a:pPr/>
              <a:t>‹#›</a:t>
            </a:fld>
            <a:endParaRPr lang="ro-RO">
              <a:solidFill>
                <a:prstClr val="black">
                  <a:tint val="75000"/>
                </a:prstClr>
              </a:solidFill>
            </a:endParaRPr>
          </a:p>
        </p:txBody>
      </p:sp>
    </p:spTree>
    <p:extLst>
      <p:ext uri="{BB962C8B-B14F-4D97-AF65-F5344CB8AC3E}">
        <p14:creationId xmlns:p14="http://schemas.microsoft.com/office/powerpoint/2010/main" val="81586627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6" r:id="rId5"/>
    <p:sldLayoutId id="2147483719" r:id="rId6"/>
    <p:sldLayoutId id="2147483792" r:id="rId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Calibri"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1" cy="711081"/>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609600" y="1138426"/>
            <a:ext cx="10972801" cy="4987739"/>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fld id="{425404F2-BE9A-4460-8815-8F645183555F}" type="datetimeFigureOut">
              <a:rPr lang="en-US" smtClean="0"/>
              <a:pPr/>
              <a:t>4/8/2024</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331312485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274642"/>
            <a:ext cx="10972801" cy="711081"/>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609601" y="1138426"/>
            <a:ext cx="10972801" cy="4987739"/>
          </a:xfrm>
          <a:prstGeom prst="rect">
            <a:avLst/>
          </a:prstGeom>
        </p:spPr>
        <p:txBody>
          <a:bodyPr vert="horz" lIns="0" tIns="60949" rIns="0"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4"/>
            <a:ext cx="2844800" cy="365125"/>
          </a:xfrm>
          <a:prstGeom prst="rect">
            <a:avLst/>
          </a:prstGeom>
        </p:spPr>
        <p:txBody>
          <a:bodyPr vert="horz" lIns="0" tIns="60949" rIns="0" bIns="60949" rtlCol="0" anchor="ctr"/>
          <a:lstStyle>
            <a:lvl1pPr algn="l">
              <a:defRPr sz="1200">
                <a:solidFill>
                  <a:schemeClr val="tx1">
                    <a:tint val="75000"/>
                  </a:schemeClr>
                </a:solidFill>
              </a:defRPr>
            </a:lvl1pPr>
          </a:lstStyle>
          <a:p>
            <a:fld id="{425404F2-BE9A-4460-8815-8F645183555F}" type="datetimeFigureOut">
              <a:rPr lang="en-US" smtClean="0"/>
              <a:pPr/>
              <a:t>4/8/2024</a:t>
            </a:fld>
            <a:endParaRPr lang="en-US"/>
          </a:p>
        </p:txBody>
      </p:sp>
      <p:sp>
        <p:nvSpPr>
          <p:cNvPr id="5" name="Footer Placeholder 4"/>
          <p:cNvSpPr>
            <a:spLocks noGrp="1"/>
          </p:cNvSpPr>
          <p:nvPr>
            <p:ph type="ftr" sz="quarter" idx="3"/>
          </p:nvPr>
        </p:nvSpPr>
        <p:spPr>
          <a:xfrm>
            <a:off x="4165601" y="6356354"/>
            <a:ext cx="3860800" cy="365125"/>
          </a:xfrm>
          <a:prstGeom prst="rect">
            <a:avLst/>
          </a:prstGeom>
        </p:spPr>
        <p:txBody>
          <a:bodyPr vert="horz" lIns="0" tIns="60949" rIns="0" bIns="60949"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4"/>
            <a:ext cx="2844800" cy="365125"/>
          </a:xfrm>
          <a:prstGeom prst="rect">
            <a:avLst/>
          </a:prstGeom>
        </p:spPr>
        <p:txBody>
          <a:bodyPr vert="horz" lIns="0" tIns="60949" rIns="0" bIns="60949" rtlCol="0" anchor="ctr"/>
          <a:lstStyle>
            <a:lvl1pPr algn="r">
              <a:defRPr sz="12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299475564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Lst>
  <p:txStyles>
    <p:titleStyle>
      <a:lvl1pPr algn="l" defTabSz="914240" rtl="0" eaLnBrk="1" latinLnBrk="0" hangingPunct="1">
        <a:spcBef>
          <a:spcPct val="0"/>
        </a:spcBef>
        <a:buNone/>
        <a:defRPr sz="2700" kern="1200">
          <a:solidFill>
            <a:schemeClr val="tx1"/>
          </a:solidFill>
          <a:latin typeface="+mj-lt"/>
          <a:ea typeface="+mj-ea"/>
          <a:cs typeface="+mj-cs"/>
        </a:defRPr>
      </a:lvl1pPr>
    </p:titleStyle>
    <p:bodyStyle>
      <a:lvl1pPr marL="342840" indent="-342840" algn="l" defTabSz="914240" rtl="0" eaLnBrk="1" latinLnBrk="0" hangingPunct="1">
        <a:spcBef>
          <a:spcPct val="20000"/>
        </a:spcBef>
        <a:buFont typeface="Arial" pitchFamily="34" charset="0"/>
        <a:buChar char="•"/>
        <a:defRPr sz="2700" kern="1200">
          <a:solidFill>
            <a:schemeClr val="tx1"/>
          </a:solidFill>
          <a:latin typeface="+mj-lt"/>
          <a:ea typeface="+mn-ea"/>
          <a:cs typeface="+mn-cs"/>
        </a:defRPr>
      </a:lvl1pPr>
      <a:lvl2pPr marL="742820" indent="-285700" algn="l" defTabSz="914240" rtl="0" eaLnBrk="1" latinLnBrk="0" hangingPunct="1">
        <a:spcBef>
          <a:spcPct val="20000"/>
        </a:spcBef>
        <a:buFont typeface="Arial" pitchFamily="34" charset="0"/>
        <a:buChar char="–"/>
        <a:defRPr sz="2400" kern="1200">
          <a:solidFill>
            <a:schemeClr val="tx1"/>
          </a:solidFill>
          <a:latin typeface="+mj-lt"/>
          <a:ea typeface="+mn-ea"/>
          <a:cs typeface="+mn-cs"/>
        </a:defRPr>
      </a:lvl2pPr>
      <a:lvl3pPr marL="1142800" indent="-228560" algn="l" defTabSz="914240" rtl="0" eaLnBrk="1" latinLnBrk="0" hangingPunct="1">
        <a:spcBef>
          <a:spcPct val="20000"/>
        </a:spcBef>
        <a:buFont typeface="Arial" pitchFamily="34" charset="0"/>
        <a:buChar char="•"/>
        <a:defRPr sz="1800" kern="1200">
          <a:solidFill>
            <a:schemeClr val="tx1"/>
          </a:solidFill>
          <a:latin typeface="+mj-lt"/>
          <a:ea typeface="+mn-ea"/>
          <a:cs typeface="+mn-cs"/>
        </a:defRPr>
      </a:lvl3pPr>
      <a:lvl4pPr marL="1599920" indent="-228560" algn="l" defTabSz="914240" rtl="0" eaLnBrk="1" latinLnBrk="0" hangingPunct="1">
        <a:spcBef>
          <a:spcPct val="20000"/>
        </a:spcBef>
        <a:buFont typeface="Arial" pitchFamily="34" charset="0"/>
        <a:buChar char="–"/>
        <a:defRPr sz="1500" kern="1200">
          <a:solidFill>
            <a:schemeClr val="tx1"/>
          </a:solidFill>
          <a:latin typeface="+mj-lt"/>
          <a:ea typeface="+mn-ea"/>
          <a:cs typeface="+mn-cs"/>
        </a:defRPr>
      </a:lvl4pPr>
      <a:lvl5pPr marL="2057040" indent="-228560" algn="l" defTabSz="914240" rtl="0" eaLnBrk="1" latinLnBrk="0" hangingPunct="1">
        <a:spcBef>
          <a:spcPct val="20000"/>
        </a:spcBef>
        <a:buFont typeface="Arial" pitchFamily="34" charset="0"/>
        <a:buChar char="»"/>
        <a:defRPr sz="1500" kern="1200">
          <a:solidFill>
            <a:schemeClr val="tx1"/>
          </a:solidFill>
          <a:latin typeface="+mj-lt"/>
          <a:ea typeface="+mn-ea"/>
          <a:cs typeface="+mn-cs"/>
        </a:defRPr>
      </a:lvl5pPr>
      <a:lvl6pPr marL="2514160" indent="-228560" algn="l" defTabSz="914240" rtl="0" eaLnBrk="1" latinLnBrk="0" hangingPunct="1">
        <a:spcBef>
          <a:spcPct val="20000"/>
        </a:spcBef>
        <a:buFont typeface="Arial" pitchFamily="34" charset="0"/>
        <a:buChar char="•"/>
        <a:defRPr sz="2025" kern="1200">
          <a:solidFill>
            <a:schemeClr val="tx1"/>
          </a:solidFill>
          <a:latin typeface="+mn-lt"/>
          <a:ea typeface="+mn-ea"/>
          <a:cs typeface="+mn-cs"/>
        </a:defRPr>
      </a:lvl6pPr>
      <a:lvl7pPr marL="2971280" indent="-228560" algn="l" defTabSz="914240" rtl="0" eaLnBrk="1" latinLnBrk="0" hangingPunct="1">
        <a:spcBef>
          <a:spcPct val="20000"/>
        </a:spcBef>
        <a:buFont typeface="Arial" pitchFamily="34" charset="0"/>
        <a:buChar char="•"/>
        <a:defRPr sz="2025" kern="1200">
          <a:solidFill>
            <a:schemeClr val="tx1"/>
          </a:solidFill>
          <a:latin typeface="+mn-lt"/>
          <a:ea typeface="+mn-ea"/>
          <a:cs typeface="+mn-cs"/>
        </a:defRPr>
      </a:lvl7pPr>
      <a:lvl8pPr marL="3428400" indent="-228560" algn="l" defTabSz="914240" rtl="0" eaLnBrk="1" latinLnBrk="0" hangingPunct="1">
        <a:spcBef>
          <a:spcPct val="20000"/>
        </a:spcBef>
        <a:buFont typeface="Arial" pitchFamily="34" charset="0"/>
        <a:buChar char="•"/>
        <a:defRPr sz="2025" kern="1200">
          <a:solidFill>
            <a:schemeClr val="tx1"/>
          </a:solidFill>
          <a:latin typeface="+mn-lt"/>
          <a:ea typeface="+mn-ea"/>
          <a:cs typeface="+mn-cs"/>
        </a:defRPr>
      </a:lvl8pPr>
      <a:lvl9pPr marL="3885520" indent="-228560" algn="l" defTabSz="914240" rtl="0" eaLnBrk="1" latinLnBrk="0" hangingPunct="1">
        <a:spcBef>
          <a:spcPct val="20000"/>
        </a:spcBef>
        <a:buFont typeface="Arial" pitchFamily="34" charset="0"/>
        <a:buChar char="•"/>
        <a:defRPr sz="2025" kern="1200">
          <a:solidFill>
            <a:schemeClr val="tx1"/>
          </a:solidFill>
          <a:latin typeface="+mn-lt"/>
          <a:ea typeface="+mn-ea"/>
          <a:cs typeface="+mn-cs"/>
        </a:defRPr>
      </a:lvl9pPr>
    </p:bodyStyle>
    <p:otherStyle>
      <a:defPPr>
        <a:defRPr lang="en-US"/>
      </a:defPPr>
      <a:lvl1pPr marL="0" algn="l" defTabSz="914240" rtl="0" eaLnBrk="1" latinLnBrk="0" hangingPunct="1">
        <a:defRPr sz="1800" kern="1200">
          <a:solidFill>
            <a:schemeClr val="tx1"/>
          </a:solidFill>
          <a:latin typeface="+mn-lt"/>
          <a:ea typeface="+mn-ea"/>
          <a:cs typeface="+mn-cs"/>
        </a:defRPr>
      </a:lvl1pPr>
      <a:lvl2pPr marL="457120" algn="l" defTabSz="914240" rtl="0" eaLnBrk="1" latinLnBrk="0" hangingPunct="1">
        <a:defRPr sz="1800" kern="1200">
          <a:solidFill>
            <a:schemeClr val="tx1"/>
          </a:solidFill>
          <a:latin typeface="+mn-lt"/>
          <a:ea typeface="+mn-ea"/>
          <a:cs typeface="+mn-cs"/>
        </a:defRPr>
      </a:lvl2pPr>
      <a:lvl3pPr marL="914240" algn="l" defTabSz="914240" rtl="0" eaLnBrk="1" latinLnBrk="0" hangingPunct="1">
        <a:defRPr sz="1800" kern="1200">
          <a:solidFill>
            <a:schemeClr val="tx1"/>
          </a:solidFill>
          <a:latin typeface="+mn-lt"/>
          <a:ea typeface="+mn-ea"/>
          <a:cs typeface="+mn-cs"/>
        </a:defRPr>
      </a:lvl3pPr>
      <a:lvl4pPr marL="1371360" algn="l" defTabSz="914240" rtl="0" eaLnBrk="1" latinLnBrk="0" hangingPunct="1">
        <a:defRPr sz="1800" kern="1200">
          <a:solidFill>
            <a:schemeClr val="tx1"/>
          </a:solidFill>
          <a:latin typeface="+mn-lt"/>
          <a:ea typeface="+mn-ea"/>
          <a:cs typeface="+mn-cs"/>
        </a:defRPr>
      </a:lvl4pPr>
      <a:lvl5pPr marL="1828480" algn="l" defTabSz="914240" rtl="0" eaLnBrk="1" latinLnBrk="0" hangingPunct="1">
        <a:defRPr sz="1800" kern="1200">
          <a:solidFill>
            <a:schemeClr val="tx1"/>
          </a:solidFill>
          <a:latin typeface="+mn-lt"/>
          <a:ea typeface="+mn-ea"/>
          <a:cs typeface="+mn-cs"/>
        </a:defRPr>
      </a:lvl5pPr>
      <a:lvl6pPr marL="2285600" algn="l" defTabSz="914240" rtl="0" eaLnBrk="1" latinLnBrk="0" hangingPunct="1">
        <a:defRPr sz="1800" kern="1200">
          <a:solidFill>
            <a:schemeClr val="tx1"/>
          </a:solidFill>
          <a:latin typeface="+mn-lt"/>
          <a:ea typeface="+mn-ea"/>
          <a:cs typeface="+mn-cs"/>
        </a:defRPr>
      </a:lvl6pPr>
      <a:lvl7pPr marL="2742720" algn="l" defTabSz="914240" rtl="0" eaLnBrk="1" latinLnBrk="0" hangingPunct="1">
        <a:defRPr sz="1800" kern="1200">
          <a:solidFill>
            <a:schemeClr val="tx1"/>
          </a:solidFill>
          <a:latin typeface="+mn-lt"/>
          <a:ea typeface="+mn-ea"/>
          <a:cs typeface="+mn-cs"/>
        </a:defRPr>
      </a:lvl7pPr>
      <a:lvl8pPr marL="3199840" algn="l" defTabSz="914240" rtl="0" eaLnBrk="1" latinLnBrk="0" hangingPunct="1">
        <a:defRPr sz="1800" kern="1200">
          <a:solidFill>
            <a:schemeClr val="tx1"/>
          </a:solidFill>
          <a:latin typeface="+mn-lt"/>
          <a:ea typeface="+mn-ea"/>
          <a:cs typeface="+mn-cs"/>
        </a:defRPr>
      </a:lvl8pPr>
      <a:lvl9pPr marL="3656960" algn="l" defTabSz="91424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1" cy="711081"/>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609600" y="1138426"/>
            <a:ext cx="10972801" cy="4987739"/>
          </a:xfrm>
          <a:prstGeom prst="rect">
            <a:avLst/>
          </a:prstGeom>
        </p:spPr>
        <p:txBody>
          <a:bodyPr vert="horz" lIns="0" tIns="60949" rIns="0"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0" tIns="60949" rIns="0" bIns="60949" rtlCol="0" anchor="ctr"/>
          <a:lstStyle>
            <a:lvl1pPr algn="l">
              <a:defRPr sz="1600">
                <a:solidFill>
                  <a:schemeClr val="tx1">
                    <a:tint val="75000"/>
                  </a:schemeClr>
                </a:solidFill>
              </a:defRPr>
            </a:lvl1pPr>
          </a:lstStyle>
          <a:p>
            <a:fld id="{425404F2-BE9A-4460-8815-8F645183555F}" type="datetimeFigureOut">
              <a:rPr lang="en-US" smtClean="0"/>
              <a:pPr/>
              <a:t>4/8/2024</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0" tIns="60949" rIns="0"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0" tIns="60949" rIns="0"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248740741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1" cy="711081"/>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609600" y="1138426"/>
            <a:ext cx="10972801" cy="4987739"/>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fld id="{425404F2-BE9A-4460-8815-8F645183555F}" type="datetimeFigureOut">
              <a:rPr lang="en-US" smtClean="0"/>
              <a:pPr/>
              <a:t>4/8/2024</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3146607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EFCFE27-410E-AF2A-30F2-5525BE78B6C5}"/>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0470F79-DE47-2F2C-549A-905AF9DF952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0477904-BF72-AF36-20F4-4848BAB1B0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52F3769A-343F-5740-8A0F-F7D91EA78568}" type="datetime1">
              <a:rPr lang="en-US"/>
              <a:pPr>
                <a:defRPr/>
              </a:pPr>
              <a:t>4/8/2024</a:t>
            </a:fld>
            <a:endParaRPr lang="en-US"/>
          </a:p>
        </p:txBody>
      </p:sp>
      <p:sp>
        <p:nvSpPr>
          <p:cNvPr id="5" name="Footer Placeholder 4">
            <a:extLst>
              <a:ext uri="{FF2B5EF4-FFF2-40B4-BE49-F238E27FC236}">
                <a16:creationId xmlns:a16="http://schemas.microsoft.com/office/drawing/2014/main" id="{8EB71E62-0915-F671-5CD9-EA471F35B8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B828A74D-C90F-04AF-D227-1598DF96BF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2F851F83-D502-534D-B325-CE501A7F7298}" type="slidenum">
              <a:rPr lang="en-US"/>
              <a:pPr>
                <a:defRPr/>
              </a:pPr>
              <a:t>‹#›</a:t>
            </a:fld>
            <a:endParaRPr lang="en-US"/>
          </a:p>
        </p:txBody>
      </p:sp>
    </p:spTree>
    <p:extLst>
      <p:ext uri="{BB962C8B-B14F-4D97-AF65-F5344CB8AC3E}">
        <p14:creationId xmlns:p14="http://schemas.microsoft.com/office/powerpoint/2010/main" val="3561399540"/>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91" r:id="rId14"/>
  </p:sldLayoutIdLst>
  <p:hf hdr="0" ftr="0" dt="0"/>
  <p:txStyles>
    <p:titleStyle>
      <a:lvl1pPr algn="l" rtl="0" eaLnBrk="0" fontAlgn="base" hangingPunct="0">
        <a:lnSpc>
          <a:spcPct val="90000"/>
        </a:lnSpc>
        <a:spcBef>
          <a:spcPct val="0"/>
        </a:spcBef>
        <a:spcAft>
          <a:spcPct val="0"/>
        </a:spcAft>
        <a:defRPr sz="4800" kern="1200">
          <a:solidFill>
            <a:srgbClr val="2683C6"/>
          </a:solidFill>
          <a:latin typeface="+mj-lt"/>
          <a:ea typeface="+mj-ea"/>
          <a:cs typeface="+mj-cs"/>
        </a:defRPr>
      </a:lvl1pPr>
      <a:lvl2pPr algn="l" rtl="0" eaLnBrk="0" fontAlgn="base" hangingPunct="0">
        <a:lnSpc>
          <a:spcPct val="90000"/>
        </a:lnSpc>
        <a:spcBef>
          <a:spcPct val="0"/>
        </a:spcBef>
        <a:spcAft>
          <a:spcPct val="0"/>
        </a:spcAft>
        <a:defRPr sz="4800">
          <a:solidFill>
            <a:srgbClr val="2683C6"/>
          </a:solidFill>
          <a:latin typeface="Arial Black" panose="020B0604020202020204" pitchFamily="34" charset="0"/>
        </a:defRPr>
      </a:lvl2pPr>
      <a:lvl3pPr algn="l" rtl="0" eaLnBrk="0" fontAlgn="base" hangingPunct="0">
        <a:lnSpc>
          <a:spcPct val="90000"/>
        </a:lnSpc>
        <a:spcBef>
          <a:spcPct val="0"/>
        </a:spcBef>
        <a:spcAft>
          <a:spcPct val="0"/>
        </a:spcAft>
        <a:defRPr sz="4800">
          <a:solidFill>
            <a:srgbClr val="2683C6"/>
          </a:solidFill>
          <a:latin typeface="Arial Black" panose="020B0604020202020204" pitchFamily="34" charset="0"/>
        </a:defRPr>
      </a:lvl3pPr>
      <a:lvl4pPr algn="l" rtl="0" eaLnBrk="0" fontAlgn="base" hangingPunct="0">
        <a:lnSpc>
          <a:spcPct val="90000"/>
        </a:lnSpc>
        <a:spcBef>
          <a:spcPct val="0"/>
        </a:spcBef>
        <a:spcAft>
          <a:spcPct val="0"/>
        </a:spcAft>
        <a:defRPr sz="4800">
          <a:solidFill>
            <a:srgbClr val="2683C6"/>
          </a:solidFill>
          <a:latin typeface="Arial Black" panose="020B0604020202020204" pitchFamily="34" charset="0"/>
        </a:defRPr>
      </a:lvl4pPr>
      <a:lvl5pPr algn="l" rtl="0" eaLnBrk="0" fontAlgn="base" hangingPunct="0">
        <a:lnSpc>
          <a:spcPct val="90000"/>
        </a:lnSpc>
        <a:spcBef>
          <a:spcPct val="0"/>
        </a:spcBef>
        <a:spcAft>
          <a:spcPct val="0"/>
        </a:spcAft>
        <a:defRPr sz="4800">
          <a:solidFill>
            <a:srgbClr val="2683C6"/>
          </a:solidFill>
          <a:latin typeface="Arial Black" panose="020B0604020202020204" pitchFamily="34" charset="0"/>
        </a:defRPr>
      </a:lvl5pPr>
      <a:lvl6pPr marL="457200" algn="l" rtl="0" fontAlgn="base">
        <a:lnSpc>
          <a:spcPct val="90000"/>
        </a:lnSpc>
        <a:spcBef>
          <a:spcPct val="0"/>
        </a:spcBef>
        <a:spcAft>
          <a:spcPct val="0"/>
        </a:spcAft>
        <a:defRPr sz="4800">
          <a:solidFill>
            <a:srgbClr val="2683C6"/>
          </a:solidFill>
          <a:latin typeface="Arial Black" panose="020B0604020202020204" pitchFamily="34" charset="0"/>
        </a:defRPr>
      </a:lvl6pPr>
      <a:lvl7pPr marL="914400" algn="l" rtl="0" fontAlgn="base">
        <a:lnSpc>
          <a:spcPct val="90000"/>
        </a:lnSpc>
        <a:spcBef>
          <a:spcPct val="0"/>
        </a:spcBef>
        <a:spcAft>
          <a:spcPct val="0"/>
        </a:spcAft>
        <a:defRPr sz="4800">
          <a:solidFill>
            <a:srgbClr val="2683C6"/>
          </a:solidFill>
          <a:latin typeface="Arial Black" panose="020B0604020202020204" pitchFamily="34" charset="0"/>
        </a:defRPr>
      </a:lvl7pPr>
      <a:lvl8pPr marL="1371600" algn="l" rtl="0" fontAlgn="base">
        <a:lnSpc>
          <a:spcPct val="90000"/>
        </a:lnSpc>
        <a:spcBef>
          <a:spcPct val="0"/>
        </a:spcBef>
        <a:spcAft>
          <a:spcPct val="0"/>
        </a:spcAft>
        <a:defRPr sz="4800">
          <a:solidFill>
            <a:srgbClr val="2683C6"/>
          </a:solidFill>
          <a:latin typeface="Arial Black" panose="020B0604020202020204" pitchFamily="34" charset="0"/>
        </a:defRPr>
      </a:lvl8pPr>
      <a:lvl9pPr marL="1828800" algn="l" rtl="0" fontAlgn="base">
        <a:lnSpc>
          <a:spcPct val="90000"/>
        </a:lnSpc>
        <a:spcBef>
          <a:spcPct val="0"/>
        </a:spcBef>
        <a:spcAft>
          <a:spcPct val="0"/>
        </a:spcAft>
        <a:defRPr sz="4800">
          <a:solidFill>
            <a:srgbClr val="2683C6"/>
          </a:solidFill>
          <a:latin typeface="Arial Black"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1" cy="711081"/>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609600" y="1138426"/>
            <a:ext cx="10972801" cy="4987739"/>
          </a:xfrm>
          <a:prstGeom prst="rect">
            <a:avLst/>
          </a:prstGeom>
        </p:spPr>
        <p:txBody>
          <a:bodyPr vert="horz" lIns="0" tIns="60949" rIns="0"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0" tIns="60949" rIns="0" bIns="60949" rtlCol="0" anchor="ctr"/>
          <a:lstStyle>
            <a:lvl1pPr algn="l">
              <a:defRPr sz="1600">
                <a:solidFill>
                  <a:schemeClr val="tx1">
                    <a:tint val="75000"/>
                  </a:schemeClr>
                </a:solidFill>
              </a:defRPr>
            </a:lvl1pPr>
          </a:lstStyle>
          <a:p>
            <a:fld id="{425404F2-BE9A-4460-8815-8F645183555F}" type="datetimeFigureOut">
              <a:rPr lang="en-US" smtClean="0"/>
              <a:pPr/>
              <a:t>4/8/2024</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0" tIns="60949" rIns="0"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0" tIns="60949" rIns="0"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217872712"/>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1" cy="711081"/>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609600" y="1138426"/>
            <a:ext cx="10972801" cy="498773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0" tIns="0" rIns="0" bIns="0" rtlCol="0" anchor="ctr"/>
          <a:lstStyle>
            <a:lvl1pPr algn="l">
              <a:defRPr sz="1400">
                <a:solidFill>
                  <a:schemeClr val="tx1">
                    <a:tint val="75000"/>
                  </a:schemeClr>
                </a:solidFill>
              </a:defRPr>
            </a:lvl1pPr>
          </a:lstStyle>
          <a:p>
            <a:fld id="{425404F2-BE9A-4460-8815-8F645183555F}" type="datetimeFigureOut">
              <a:rPr lang="en-US" smtClean="0"/>
              <a:pPr/>
              <a:t>4/8/2024</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0" tIns="0" rIns="0" bIns="0" rtlCol="0" anchor="ctr"/>
          <a:lstStyle>
            <a:lvl1pPr algn="ctr">
              <a:defRPr sz="1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0" tIns="0" rIns="0" bIns="0" rtlCol="0" anchor="ctr"/>
          <a:lstStyle>
            <a:lvl1pPr algn="r">
              <a:defRPr sz="14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309527828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18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18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6C79BF-5A4F-A540-A7BA-F427104D65CA}"/>
              </a:ext>
            </a:extLst>
          </p:cNvPr>
          <p:cNvSpPr>
            <a:spLocks noGrp="1"/>
          </p:cNvSpPr>
          <p:nvPr>
            <p:ph type="title"/>
          </p:nvPr>
        </p:nvSpPr>
        <p:spPr>
          <a:xfrm>
            <a:off x="190500" y="37323"/>
            <a:ext cx="11811000" cy="559838"/>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D1BD48B-1236-144C-9C9B-7ADE81998D8D}"/>
              </a:ext>
            </a:extLst>
          </p:cNvPr>
          <p:cNvSpPr>
            <a:spLocks noGrp="1"/>
          </p:cNvSpPr>
          <p:nvPr>
            <p:ph type="body" idx="1"/>
          </p:nvPr>
        </p:nvSpPr>
        <p:spPr>
          <a:xfrm>
            <a:off x="190500" y="838200"/>
            <a:ext cx="11811000" cy="533876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AD747984-BD28-ED4F-9C72-162DCB0177B0}"/>
              </a:ext>
            </a:extLst>
          </p:cNvPr>
          <p:cNvSpPr>
            <a:spLocks noGrp="1"/>
          </p:cNvSpPr>
          <p:nvPr>
            <p:ph type="dt" sz="half" idx="2"/>
          </p:nvPr>
        </p:nvSpPr>
        <p:spPr>
          <a:xfrm>
            <a:off x="838200" y="6670653"/>
            <a:ext cx="2743200" cy="187367"/>
          </a:xfrm>
          <a:prstGeom prst="rect">
            <a:avLst/>
          </a:prstGeom>
        </p:spPr>
        <p:txBody>
          <a:bodyPr vert="horz" lIns="91440" tIns="45720" rIns="91440" bIns="45720" rtlCol="0" anchor="ctr"/>
          <a:lstStyle>
            <a:lvl1pPr algn="l">
              <a:defRPr sz="1200">
                <a:solidFill>
                  <a:schemeClr val="tx1">
                    <a:tint val="75000"/>
                  </a:schemeClr>
                </a:solidFill>
              </a:defRPr>
            </a:lvl1pPr>
          </a:lstStyle>
          <a:p>
            <a:fld id="{0E4FD713-67CD-4513-8449-4615913AA20F}" type="datetimeFigureOut">
              <a:rPr lang="en-IN" smtClean="0"/>
              <a:t>08-04-2024</a:t>
            </a:fld>
            <a:endParaRPr lang="en-IN"/>
          </a:p>
        </p:txBody>
      </p:sp>
      <p:sp>
        <p:nvSpPr>
          <p:cNvPr id="5" name="Footer Placeholder 4">
            <a:extLst>
              <a:ext uri="{FF2B5EF4-FFF2-40B4-BE49-F238E27FC236}">
                <a16:creationId xmlns:a16="http://schemas.microsoft.com/office/drawing/2014/main" id="{E94433C2-5C81-DD4B-B2E4-6E1A1A42B64E}"/>
              </a:ext>
            </a:extLst>
          </p:cNvPr>
          <p:cNvSpPr>
            <a:spLocks noGrp="1"/>
          </p:cNvSpPr>
          <p:nvPr>
            <p:ph type="ftr" sz="quarter" idx="3"/>
          </p:nvPr>
        </p:nvSpPr>
        <p:spPr>
          <a:xfrm>
            <a:off x="4038600" y="6670653"/>
            <a:ext cx="4114800" cy="18736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3B68E7A-3472-6147-A547-F857A713EA42}"/>
              </a:ext>
            </a:extLst>
          </p:cNvPr>
          <p:cNvSpPr>
            <a:spLocks noGrp="1"/>
          </p:cNvSpPr>
          <p:nvPr>
            <p:ph type="sldNum" sz="quarter" idx="4"/>
          </p:nvPr>
        </p:nvSpPr>
        <p:spPr>
          <a:xfrm>
            <a:off x="11735539" y="6534988"/>
            <a:ext cx="602010" cy="268342"/>
          </a:xfrm>
          <a:prstGeom prst="rect">
            <a:avLst/>
          </a:prstGeom>
        </p:spPr>
        <p:txBody>
          <a:bodyPr vert="horz" lIns="91440" tIns="45720" rIns="91440" bIns="45720" rtlCol="0" anchor="ctr"/>
          <a:lstStyle>
            <a:lvl1pPr algn="ctr">
              <a:defRPr sz="900">
                <a:solidFill>
                  <a:schemeClr val="tx2">
                    <a:lumMod val="65000"/>
                    <a:lumOff val="35000"/>
                  </a:schemeClr>
                </a:solidFill>
                <a:latin typeface="Arial" panose="020B0604020202020204" pitchFamily="34" charset="0"/>
                <a:cs typeface="Arial" panose="020B0604020202020204" pitchFamily="34" charset="0"/>
              </a:defRPr>
            </a:lvl1pPr>
          </a:lstStyle>
          <a:p>
            <a:fld id="{0A96440B-B364-44D3-843D-60F34C856F42}" type="slidenum">
              <a:rPr lang="en-IN" smtClean="0"/>
              <a:t>‹#›</a:t>
            </a:fld>
            <a:endParaRPr lang="en-IN"/>
          </a:p>
        </p:txBody>
      </p:sp>
      <p:sp>
        <p:nvSpPr>
          <p:cNvPr id="13" name="Freeform: Shape 12">
            <a:extLst>
              <a:ext uri="{FF2B5EF4-FFF2-40B4-BE49-F238E27FC236}">
                <a16:creationId xmlns:a16="http://schemas.microsoft.com/office/drawing/2014/main" id="{862B7D3F-C499-47FF-B6B2-757C72FA3984}"/>
              </a:ext>
            </a:extLst>
          </p:cNvPr>
          <p:cNvSpPr/>
          <p:nvPr/>
        </p:nvSpPr>
        <p:spPr>
          <a:xfrm>
            <a:off x="11885274" y="6473373"/>
            <a:ext cx="302538" cy="345852"/>
          </a:xfrm>
          <a:custGeom>
            <a:avLst/>
            <a:gdLst>
              <a:gd name="connsiteX0" fmla="*/ 2076024 w 2180700"/>
              <a:gd name="connsiteY0" fmla="*/ 941245 h 2492895"/>
              <a:gd name="connsiteX1" fmla="*/ 1875223 w 2180700"/>
              <a:gd name="connsiteY1" fmla="*/ 649730 h 2492895"/>
              <a:gd name="connsiteX2" fmla="*/ 1735579 w 2180700"/>
              <a:gd name="connsiteY2" fmla="*/ 527415 h 2492895"/>
              <a:gd name="connsiteX3" fmla="*/ 1825276 w 2180700"/>
              <a:gd name="connsiteY3" fmla="*/ 408157 h 2492895"/>
              <a:gd name="connsiteX4" fmla="*/ 1815084 w 2180700"/>
              <a:gd name="connsiteY4" fmla="*/ 336809 h 2492895"/>
              <a:gd name="connsiteX5" fmla="*/ 1743735 w 2180700"/>
              <a:gd name="connsiteY5" fmla="*/ 347002 h 2492895"/>
              <a:gd name="connsiteX6" fmla="*/ 1649961 w 2180700"/>
              <a:gd name="connsiteY6" fmla="*/ 471358 h 2492895"/>
              <a:gd name="connsiteX7" fmla="*/ 1459354 w 2180700"/>
              <a:gd name="connsiteY7" fmla="*/ 380639 h 2492895"/>
              <a:gd name="connsiteX8" fmla="*/ 1291170 w 2180700"/>
              <a:gd name="connsiteY8" fmla="*/ 334771 h 2492895"/>
              <a:gd name="connsiteX9" fmla="*/ 1167835 w 2180700"/>
              <a:gd name="connsiteY9" fmla="*/ 319482 h 2492895"/>
              <a:gd name="connsiteX10" fmla="*/ 1167835 w 2180700"/>
              <a:gd name="connsiteY10" fmla="*/ 105429 h 2492895"/>
              <a:gd name="connsiteX11" fmla="*/ 1307479 w 2180700"/>
              <a:gd name="connsiteY11" fmla="*/ 105429 h 2492895"/>
              <a:gd name="connsiteX12" fmla="*/ 1358446 w 2180700"/>
              <a:gd name="connsiteY12" fmla="*/ 54462 h 2492895"/>
              <a:gd name="connsiteX13" fmla="*/ 1307479 w 2180700"/>
              <a:gd name="connsiteY13" fmla="*/ 3495 h 2492895"/>
              <a:gd name="connsiteX14" fmla="*/ 925246 w 2180700"/>
              <a:gd name="connsiteY14" fmla="*/ 3495 h 2492895"/>
              <a:gd name="connsiteX15" fmla="*/ 874279 w 2180700"/>
              <a:gd name="connsiteY15" fmla="*/ 54462 h 2492895"/>
              <a:gd name="connsiteX16" fmla="*/ 925246 w 2180700"/>
              <a:gd name="connsiteY16" fmla="*/ 105429 h 2492895"/>
              <a:gd name="connsiteX17" fmla="*/ 1064890 w 2180700"/>
              <a:gd name="connsiteY17" fmla="*/ 105429 h 2492895"/>
              <a:gd name="connsiteX18" fmla="*/ 1064890 w 2180700"/>
              <a:gd name="connsiteY18" fmla="*/ 316421 h 2492895"/>
              <a:gd name="connsiteX19" fmla="*/ 632710 w 2180700"/>
              <a:gd name="connsiteY19" fmla="*/ 417329 h 2492895"/>
              <a:gd name="connsiteX20" fmla="*/ 340175 w 2180700"/>
              <a:gd name="connsiteY20" fmla="*/ 617110 h 2492895"/>
              <a:gd name="connsiteX21" fmla="*/ 69041 w 2180700"/>
              <a:gd name="connsiteY21" fmla="*/ 1031961 h 2492895"/>
              <a:gd name="connsiteX22" fmla="*/ 22156 w 2180700"/>
              <a:gd name="connsiteY22" fmla="*/ 1203202 h 2492895"/>
              <a:gd name="connsiteX23" fmla="*/ 3809 w 2180700"/>
              <a:gd name="connsiteY23" fmla="*/ 1379540 h 2492895"/>
              <a:gd name="connsiteX24" fmla="*/ 107774 w 2180700"/>
              <a:gd name="connsiteY24" fmla="*/ 1867775 h 2492895"/>
              <a:gd name="connsiteX25" fmla="*/ 307555 w 2180700"/>
              <a:gd name="connsiteY25" fmla="*/ 2157254 h 2492895"/>
              <a:gd name="connsiteX26" fmla="*/ 724446 w 2180700"/>
              <a:gd name="connsiteY26" fmla="*/ 2427367 h 2492895"/>
              <a:gd name="connsiteX27" fmla="*/ 891610 w 2180700"/>
              <a:gd name="connsiteY27" fmla="*/ 2472216 h 2492895"/>
              <a:gd name="connsiteX28" fmla="*/ 1063872 w 2180700"/>
              <a:gd name="connsiteY28" fmla="*/ 2490563 h 2492895"/>
              <a:gd name="connsiteX29" fmla="*/ 1091392 w 2180700"/>
              <a:gd name="connsiteY29" fmla="*/ 2490563 h 2492895"/>
              <a:gd name="connsiteX30" fmla="*/ 1550076 w 2180700"/>
              <a:gd name="connsiteY30" fmla="*/ 2388634 h 2492895"/>
              <a:gd name="connsiteX31" fmla="*/ 1840575 w 2180700"/>
              <a:gd name="connsiteY31" fmla="*/ 2190889 h 2492895"/>
              <a:gd name="connsiteX32" fmla="*/ 2113745 w 2180700"/>
              <a:gd name="connsiteY32" fmla="*/ 1772977 h 2492895"/>
              <a:gd name="connsiteX33" fmla="*/ 2160630 w 2180700"/>
              <a:gd name="connsiteY33" fmla="*/ 1601736 h 2492895"/>
              <a:gd name="connsiteX34" fmla="*/ 2178977 w 2180700"/>
              <a:gd name="connsiteY34" fmla="*/ 1424382 h 2492895"/>
              <a:gd name="connsiteX35" fmla="*/ 2076028 w 2180700"/>
              <a:gd name="connsiteY35" fmla="*/ 941226 h 2492895"/>
              <a:gd name="connsiteX36" fmla="*/ 2059716 w 2180700"/>
              <a:gd name="connsiteY36" fmla="*/ 1584412 h 2492895"/>
              <a:gd name="connsiteX37" fmla="*/ 2017925 w 2180700"/>
              <a:gd name="connsiteY37" fmla="*/ 1739344 h 2492895"/>
              <a:gd name="connsiteX38" fmla="*/ 1770238 w 2180700"/>
              <a:gd name="connsiteY38" fmla="*/ 2117500 h 2492895"/>
              <a:gd name="connsiteX39" fmla="*/ 1507258 w 2180700"/>
              <a:gd name="connsiteY39" fmla="*/ 2296896 h 2492895"/>
              <a:gd name="connsiteX40" fmla="*/ 1066925 w 2180700"/>
              <a:gd name="connsiteY40" fmla="*/ 2388634 h 2492895"/>
              <a:gd name="connsiteX41" fmla="*/ 909951 w 2180700"/>
              <a:gd name="connsiteY41" fmla="*/ 2372326 h 2492895"/>
              <a:gd name="connsiteX42" fmla="*/ 758076 w 2180700"/>
              <a:gd name="connsiteY42" fmla="*/ 2331554 h 2492895"/>
              <a:gd name="connsiteX43" fmla="*/ 380936 w 2180700"/>
              <a:gd name="connsiteY43" fmla="*/ 2086924 h 2492895"/>
              <a:gd name="connsiteX44" fmla="*/ 200520 w 2180700"/>
              <a:gd name="connsiteY44" fmla="*/ 1824965 h 2492895"/>
              <a:gd name="connsiteX45" fmla="*/ 106745 w 2180700"/>
              <a:gd name="connsiteY45" fmla="*/ 1382590 h 2492895"/>
              <a:gd name="connsiteX46" fmla="*/ 123054 w 2180700"/>
              <a:gd name="connsiteY46" fmla="*/ 1222560 h 2492895"/>
              <a:gd name="connsiteX47" fmla="*/ 164845 w 2180700"/>
              <a:gd name="connsiteY47" fmla="*/ 1066607 h 2492895"/>
              <a:gd name="connsiteX48" fmla="*/ 410495 w 2180700"/>
              <a:gd name="connsiteY48" fmla="*/ 691508 h 2492895"/>
              <a:gd name="connsiteX49" fmla="*/ 675511 w 2180700"/>
              <a:gd name="connsiteY49" fmla="*/ 510072 h 2492895"/>
              <a:gd name="connsiteX50" fmla="*/ 1089341 w 2180700"/>
              <a:gd name="connsiteY50" fmla="*/ 418333 h 2492895"/>
              <a:gd name="connsiteX51" fmla="*/ 1114824 w 2180700"/>
              <a:gd name="connsiteY51" fmla="*/ 418333 h 2492895"/>
              <a:gd name="connsiteX52" fmla="*/ 1271797 w 2180700"/>
              <a:gd name="connsiteY52" fmla="*/ 434642 h 2492895"/>
              <a:gd name="connsiteX53" fmla="*/ 1423672 w 2180700"/>
              <a:gd name="connsiteY53" fmla="*/ 475414 h 2492895"/>
              <a:gd name="connsiteX54" fmla="*/ 1799792 w 2180700"/>
              <a:gd name="connsiteY54" fmla="*/ 719023 h 2492895"/>
              <a:gd name="connsiteX55" fmla="*/ 1981228 w 2180700"/>
              <a:gd name="connsiteY55" fmla="*/ 984039 h 2492895"/>
              <a:gd name="connsiteX56" fmla="*/ 2073983 w 2180700"/>
              <a:gd name="connsiteY56" fmla="*/ 1423352 h 2492895"/>
              <a:gd name="connsiteX57" fmla="*/ 2059713 w 2180700"/>
              <a:gd name="connsiteY57" fmla="*/ 1584398 h 2492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80700" h="2492895">
                <a:moveTo>
                  <a:pt x="2076024" y="941245"/>
                </a:moveTo>
                <a:cubicBezTo>
                  <a:pt x="2025058" y="833198"/>
                  <a:pt x="1957787" y="735346"/>
                  <a:pt x="1875223" y="649730"/>
                </a:cubicBezTo>
                <a:cubicBezTo>
                  <a:pt x="1832413" y="604881"/>
                  <a:pt x="1785525" y="564110"/>
                  <a:pt x="1735579" y="527415"/>
                </a:cubicBezTo>
                <a:lnTo>
                  <a:pt x="1825276" y="408157"/>
                </a:lnTo>
                <a:cubicBezTo>
                  <a:pt x="1842605" y="385732"/>
                  <a:pt x="1837508" y="353117"/>
                  <a:pt x="1815084" y="336809"/>
                </a:cubicBezTo>
                <a:cubicBezTo>
                  <a:pt x="1792659" y="319481"/>
                  <a:pt x="1760044" y="324577"/>
                  <a:pt x="1743735" y="347002"/>
                </a:cubicBezTo>
                <a:lnTo>
                  <a:pt x="1649961" y="471358"/>
                </a:lnTo>
                <a:cubicBezTo>
                  <a:pt x="1589824" y="434663"/>
                  <a:pt x="1525605" y="404082"/>
                  <a:pt x="1459354" y="380639"/>
                </a:cubicBezTo>
                <a:cubicBezTo>
                  <a:pt x="1405331" y="361273"/>
                  <a:pt x="1348250" y="345984"/>
                  <a:pt x="1291170" y="334771"/>
                </a:cubicBezTo>
                <a:cubicBezTo>
                  <a:pt x="1250398" y="327636"/>
                  <a:pt x="1209627" y="322540"/>
                  <a:pt x="1167835" y="319482"/>
                </a:cubicBezTo>
                <a:lnTo>
                  <a:pt x="1167835" y="105429"/>
                </a:lnTo>
                <a:lnTo>
                  <a:pt x="1307479" y="105429"/>
                </a:lnTo>
                <a:cubicBezTo>
                  <a:pt x="1336019" y="105429"/>
                  <a:pt x="1358446" y="81985"/>
                  <a:pt x="1358446" y="54462"/>
                </a:cubicBezTo>
                <a:cubicBezTo>
                  <a:pt x="1358446" y="26938"/>
                  <a:pt x="1335002" y="3495"/>
                  <a:pt x="1307479" y="3495"/>
                </a:cubicBezTo>
                <a:lnTo>
                  <a:pt x="925246" y="3495"/>
                </a:lnTo>
                <a:cubicBezTo>
                  <a:pt x="896706" y="3495"/>
                  <a:pt x="874279" y="26938"/>
                  <a:pt x="874279" y="54462"/>
                </a:cubicBezTo>
                <a:cubicBezTo>
                  <a:pt x="874279" y="81985"/>
                  <a:pt x="897722" y="105429"/>
                  <a:pt x="925246" y="105429"/>
                </a:cubicBezTo>
                <a:lnTo>
                  <a:pt x="1064890" y="105429"/>
                </a:lnTo>
                <a:lnTo>
                  <a:pt x="1064890" y="316421"/>
                </a:lnTo>
                <a:cubicBezTo>
                  <a:pt x="917091" y="319479"/>
                  <a:pt x="768277" y="354135"/>
                  <a:pt x="632710" y="417329"/>
                </a:cubicBezTo>
                <a:cubicBezTo>
                  <a:pt x="524663" y="467276"/>
                  <a:pt x="425795" y="534547"/>
                  <a:pt x="340175" y="617110"/>
                </a:cubicBezTo>
                <a:cubicBezTo>
                  <a:pt x="219901" y="732291"/>
                  <a:pt x="126121" y="876008"/>
                  <a:pt x="69041" y="1031961"/>
                </a:cubicBezTo>
                <a:cubicBezTo>
                  <a:pt x="48655" y="1087000"/>
                  <a:pt x="33366" y="1145101"/>
                  <a:pt x="22156" y="1203202"/>
                </a:cubicBezTo>
                <a:cubicBezTo>
                  <a:pt x="10946" y="1261303"/>
                  <a:pt x="4828" y="1320419"/>
                  <a:pt x="3809" y="1379540"/>
                </a:cubicBezTo>
                <a:cubicBezTo>
                  <a:pt x="-268" y="1546704"/>
                  <a:pt x="35407" y="1715909"/>
                  <a:pt x="107774" y="1867775"/>
                </a:cubicBezTo>
                <a:cubicBezTo>
                  <a:pt x="157721" y="1974802"/>
                  <a:pt x="224991" y="2071633"/>
                  <a:pt x="307555" y="2157254"/>
                </a:cubicBezTo>
                <a:cubicBezTo>
                  <a:pt x="422736" y="2277528"/>
                  <a:pt x="567473" y="2371307"/>
                  <a:pt x="724446" y="2427367"/>
                </a:cubicBezTo>
                <a:cubicBezTo>
                  <a:pt x="778470" y="2446733"/>
                  <a:pt x="834530" y="2462023"/>
                  <a:pt x="891610" y="2472216"/>
                </a:cubicBezTo>
                <a:cubicBezTo>
                  <a:pt x="948691" y="2482409"/>
                  <a:pt x="1006791" y="2488525"/>
                  <a:pt x="1063872" y="2490563"/>
                </a:cubicBezTo>
                <a:lnTo>
                  <a:pt x="1091392" y="2490563"/>
                </a:lnTo>
                <a:cubicBezTo>
                  <a:pt x="1249381" y="2490563"/>
                  <a:pt x="1406354" y="2455907"/>
                  <a:pt x="1550076" y="2388634"/>
                </a:cubicBezTo>
                <a:cubicBezTo>
                  <a:pt x="1657103" y="2338687"/>
                  <a:pt x="1754954" y="2272433"/>
                  <a:pt x="1840575" y="2190889"/>
                </a:cubicBezTo>
                <a:cubicBezTo>
                  <a:pt x="1962890" y="2075708"/>
                  <a:pt x="2056665" y="1930971"/>
                  <a:pt x="2113745" y="1772977"/>
                </a:cubicBezTo>
                <a:cubicBezTo>
                  <a:pt x="2134131" y="1717938"/>
                  <a:pt x="2149420" y="1659837"/>
                  <a:pt x="2160630" y="1601736"/>
                </a:cubicBezTo>
                <a:cubicBezTo>
                  <a:pt x="2171842" y="1542615"/>
                  <a:pt x="2177958" y="1483499"/>
                  <a:pt x="2178977" y="1424382"/>
                </a:cubicBezTo>
                <a:cubicBezTo>
                  <a:pt x="2182035" y="1260275"/>
                  <a:pt x="2146360" y="1092095"/>
                  <a:pt x="2076028" y="941226"/>
                </a:cubicBezTo>
                <a:close/>
                <a:moveTo>
                  <a:pt x="2059716" y="1584412"/>
                </a:moveTo>
                <a:cubicBezTo>
                  <a:pt x="2049523" y="1637415"/>
                  <a:pt x="2035253" y="1689398"/>
                  <a:pt x="2017925" y="1739344"/>
                </a:cubicBezTo>
                <a:cubicBezTo>
                  <a:pt x="1965942" y="1882045"/>
                  <a:pt x="1880321" y="2012514"/>
                  <a:pt x="1770238" y="2117500"/>
                </a:cubicBezTo>
                <a:cubicBezTo>
                  <a:pt x="1692772" y="2190889"/>
                  <a:pt x="1604095" y="2251026"/>
                  <a:pt x="1507258" y="2296896"/>
                </a:cubicBezTo>
                <a:cubicBezTo>
                  <a:pt x="1370676" y="2361110"/>
                  <a:pt x="1217780" y="2392706"/>
                  <a:pt x="1066925" y="2388634"/>
                </a:cubicBezTo>
                <a:cubicBezTo>
                  <a:pt x="1014942" y="2387615"/>
                  <a:pt x="961939" y="2381499"/>
                  <a:pt x="909951" y="2372326"/>
                </a:cubicBezTo>
                <a:cubicBezTo>
                  <a:pt x="857969" y="2362133"/>
                  <a:pt x="807002" y="2348882"/>
                  <a:pt x="758076" y="2331554"/>
                </a:cubicBezTo>
                <a:cubicBezTo>
                  <a:pt x="616396" y="2280587"/>
                  <a:pt x="485926" y="2195987"/>
                  <a:pt x="380936" y="2086924"/>
                </a:cubicBezTo>
                <a:cubicBezTo>
                  <a:pt x="306526" y="2009458"/>
                  <a:pt x="246389" y="1921796"/>
                  <a:pt x="200520" y="1824965"/>
                </a:cubicBezTo>
                <a:cubicBezTo>
                  <a:pt x="135285" y="1687362"/>
                  <a:pt x="102668" y="1534466"/>
                  <a:pt x="106745" y="1382590"/>
                </a:cubicBezTo>
                <a:cubicBezTo>
                  <a:pt x="107765" y="1329587"/>
                  <a:pt x="113880" y="1275563"/>
                  <a:pt x="123054" y="1222560"/>
                </a:cubicBezTo>
                <a:cubicBezTo>
                  <a:pt x="133247" y="1169557"/>
                  <a:pt x="147517" y="1116554"/>
                  <a:pt x="164845" y="1066607"/>
                </a:cubicBezTo>
                <a:cubicBezTo>
                  <a:pt x="215812" y="924927"/>
                  <a:pt x="301428" y="795474"/>
                  <a:pt x="410495" y="691508"/>
                </a:cubicBezTo>
                <a:cubicBezTo>
                  <a:pt x="488982" y="617099"/>
                  <a:pt x="577659" y="555941"/>
                  <a:pt x="675511" y="510072"/>
                </a:cubicBezTo>
                <a:cubicBezTo>
                  <a:pt x="804960" y="449935"/>
                  <a:pt x="947661" y="418333"/>
                  <a:pt x="1089341" y="418333"/>
                </a:cubicBezTo>
                <a:lnTo>
                  <a:pt x="1114824" y="418333"/>
                </a:lnTo>
                <a:cubicBezTo>
                  <a:pt x="1166806" y="419353"/>
                  <a:pt x="1219810" y="425468"/>
                  <a:pt x="1271797" y="434642"/>
                </a:cubicBezTo>
                <a:cubicBezTo>
                  <a:pt x="1323780" y="444835"/>
                  <a:pt x="1374746" y="458086"/>
                  <a:pt x="1423672" y="475414"/>
                </a:cubicBezTo>
                <a:cubicBezTo>
                  <a:pt x="1565353" y="526381"/>
                  <a:pt x="1695822" y="610981"/>
                  <a:pt x="1799792" y="719023"/>
                </a:cubicBezTo>
                <a:cubicBezTo>
                  <a:pt x="1874202" y="796489"/>
                  <a:pt x="1935359" y="886187"/>
                  <a:pt x="1981228" y="984039"/>
                </a:cubicBezTo>
                <a:cubicBezTo>
                  <a:pt x="2045443" y="1120622"/>
                  <a:pt x="2078060" y="1272497"/>
                  <a:pt x="2073983" y="1423352"/>
                </a:cubicBezTo>
                <a:cubicBezTo>
                  <a:pt x="2075002" y="1477376"/>
                  <a:pt x="2068886" y="1531399"/>
                  <a:pt x="2059713" y="1584398"/>
                </a:cubicBezTo>
                <a:close/>
              </a:path>
            </a:pathLst>
          </a:custGeom>
          <a:solidFill>
            <a:schemeClr val="bg2">
              <a:lumMod val="85000"/>
            </a:schemeClr>
          </a:solidFill>
          <a:ln w="9525" cap="flat">
            <a:noFill/>
            <a:prstDash val="solid"/>
            <a:miter/>
          </a:ln>
        </p:spPr>
        <p:txBody>
          <a:bodyPr rtlCol="0" anchor="ctr"/>
          <a:lstStyle/>
          <a:p>
            <a:endParaRPr lang="en-US"/>
          </a:p>
        </p:txBody>
      </p:sp>
      <p:grpSp>
        <p:nvGrpSpPr>
          <p:cNvPr id="11" name="Group 10">
            <a:extLst>
              <a:ext uri="{FF2B5EF4-FFF2-40B4-BE49-F238E27FC236}">
                <a16:creationId xmlns:a16="http://schemas.microsoft.com/office/drawing/2014/main" id="{6B78F7D9-6FAD-48D8-9F4C-E4EE6B95FA90}"/>
              </a:ext>
            </a:extLst>
          </p:cNvPr>
          <p:cNvGrpSpPr/>
          <p:nvPr/>
        </p:nvGrpSpPr>
        <p:grpSpPr>
          <a:xfrm>
            <a:off x="0" y="0"/>
            <a:ext cx="12182998" cy="45719"/>
            <a:chOff x="0" y="0"/>
            <a:chExt cx="12182998" cy="45719"/>
          </a:xfrm>
        </p:grpSpPr>
        <p:sp>
          <p:nvSpPr>
            <p:cNvPr id="15" name="Freeform: Shape 14">
              <a:extLst>
                <a:ext uri="{FF2B5EF4-FFF2-40B4-BE49-F238E27FC236}">
                  <a16:creationId xmlns:a16="http://schemas.microsoft.com/office/drawing/2014/main" id="{73B7D08A-B119-48FC-82AC-91725B4C9B55}"/>
                </a:ext>
              </a:extLst>
            </p:cNvPr>
            <p:cNvSpPr/>
            <p:nvPr/>
          </p:nvSpPr>
          <p:spPr>
            <a:xfrm>
              <a:off x="0" y="0"/>
              <a:ext cx="866442" cy="45719"/>
            </a:xfrm>
            <a:custGeom>
              <a:avLst/>
              <a:gdLst>
                <a:gd name="connsiteX0" fmla="*/ 0 w 1483994"/>
                <a:gd name="connsiteY0" fmla="*/ 0 h 53180"/>
                <a:gd name="connsiteX1" fmla="*/ 330996 w 1483994"/>
                <a:gd name="connsiteY1" fmla="*/ 0 h 53180"/>
                <a:gd name="connsiteX2" fmla="*/ 1192133 w 1483994"/>
                <a:gd name="connsiteY2" fmla="*/ 0 h 53180"/>
                <a:gd name="connsiteX3" fmla="*/ 1483994 w 1483994"/>
                <a:gd name="connsiteY3" fmla="*/ 0 h 53180"/>
                <a:gd name="connsiteX4" fmla="*/ 1444860 w 1483994"/>
                <a:gd name="connsiteY4" fmla="*/ 53180 h 53180"/>
                <a:gd name="connsiteX5" fmla="*/ 1192133 w 1483994"/>
                <a:gd name="connsiteY5" fmla="*/ 53180 h 53180"/>
                <a:gd name="connsiteX6" fmla="*/ 291862 w 1483994"/>
                <a:gd name="connsiteY6" fmla="*/ 53180 h 53180"/>
                <a:gd name="connsiteX7" fmla="*/ 0 w 1483994"/>
                <a:gd name="connsiteY7" fmla="*/ 53180 h 53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3994" h="53180">
                  <a:moveTo>
                    <a:pt x="0" y="0"/>
                  </a:moveTo>
                  <a:lnTo>
                    <a:pt x="330996" y="0"/>
                  </a:lnTo>
                  <a:lnTo>
                    <a:pt x="1192133" y="0"/>
                  </a:lnTo>
                  <a:lnTo>
                    <a:pt x="1483994" y="0"/>
                  </a:lnTo>
                  <a:lnTo>
                    <a:pt x="1444860" y="53180"/>
                  </a:lnTo>
                  <a:lnTo>
                    <a:pt x="1192133" y="53180"/>
                  </a:lnTo>
                  <a:lnTo>
                    <a:pt x="291862" y="53180"/>
                  </a:lnTo>
                  <a:lnTo>
                    <a:pt x="0" y="531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6" name="Straight Connector 15">
              <a:extLst>
                <a:ext uri="{FF2B5EF4-FFF2-40B4-BE49-F238E27FC236}">
                  <a16:creationId xmlns:a16="http://schemas.microsoft.com/office/drawing/2014/main" id="{0AA1947A-41B8-4DA5-AA2F-60F3FFAA7A97}"/>
                </a:ext>
              </a:extLst>
            </p:cNvPr>
            <p:cNvCxnSpPr>
              <a:cxnSpLocks/>
            </p:cNvCxnSpPr>
            <p:nvPr/>
          </p:nvCxnSpPr>
          <p:spPr>
            <a:xfrm>
              <a:off x="866442" y="0"/>
              <a:ext cx="11316556" cy="0"/>
            </a:xfrm>
            <a:prstGeom prst="line">
              <a:avLst/>
            </a:prstGeom>
            <a:solidFill>
              <a:schemeClr val="accent2"/>
            </a:solidFill>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98531606"/>
      </p:ext>
    </p:extLst>
  </p:cSld>
  <p:clrMap bg1="lt1" tx1="dk1" bg2="lt2" tx2="dk2" accent1="accent1" accent2="accent2" accent3="accent3" accent4="accent4" accent5="accent5" accent6="accent6" hlink="hlink" folHlink="folHlink"/>
  <p:sldLayoutIdLst>
    <p:sldLayoutId id="2147483776" r:id="rId1"/>
  </p:sldLayoutIdLst>
  <p:txStyles>
    <p:titleStyle>
      <a:lvl1pPr algn="l" defTabSz="914400" rtl="0" eaLnBrk="1" latinLnBrk="0" hangingPunct="1">
        <a:lnSpc>
          <a:spcPct val="100000"/>
        </a:lnSpc>
        <a:spcBef>
          <a:spcPct val="0"/>
        </a:spcBef>
        <a:buNone/>
        <a:defRPr sz="3200" kern="1200">
          <a:solidFill>
            <a:schemeClr val="accent2"/>
          </a:solidFill>
          <a:latin typeface="Century Gothic" panose="020B0502020202020204" pitchFamily="34" charset="0"/>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4">
          <p15:clr>
            <a:srgbClr val="F26B43"/>
          </p15:clr>
        </p15:guide>
        <p15:guide id="2" pos="120">
          <p15:clr>
            <a:srgbClr val="F26B43"/>
          </p15:clr>
        </p15:guide>
        <p15:guide id="3" pos="7560">
          <p15:clr>
            <a:srgbClr val="F26B43"/>
          </p15:clr>
        </p15:guide>
        <p15:guide id="4" orient="horz" pos="4224">
          <p15:clr>
            <a:srgbClr val="F26B43"/>
          </p15:clr>
        </p15:guide>
        <p15:guide id="5" orient="horz" pos="528">
          <p15:clr>
            <a:srgbClr val="F26B43"/>
          </p15:clr>
        </p15:guide>
        <p15:guide id="6" orient="horz" pos="4104">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1" cy="711081"/>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609600" y="1138426"/>
            <a:ext cx="10972801" cy="4987739"/>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fld id="{425404F2-BE9A-4460-8815-8F645183555F}" type="datetimeFigureOut">
              <a:rPr lang="en-US" smtClean="0"/>
              <a:pPr/>
              <a:t>4/8/2024</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4140667262"/>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11DFEA-B587-41C6-8F67-320174E124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A8D6F2-6F59-428D-9226-06720250CD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AF2F18-0F52-4D62-BD91-C8F1F2881F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E88901-C7FC-444B-9FF0-6D659DAD3F7E}" type="datetimeFigureOut">
              <a:rPr lang="en-US" smtClean="0"/>
              <a:t>4/8/2024</a:t>
            </a:fld>
            <a:endParaRPr lang="en-US"/>
          </a:p>
        </p:txBody>
      </p:sp>
      <p:sp>
        <p:nvSpPr>
          <p:cNvPr id="5" name="Footer Placeholder 4">
            <a:extLst>
              <a:ext uri="{FF2B5EF4-FFF2-40B4-BE49-F238E27FC236}">
                <a16:creationId xmlns:a16="http://schemas.microsoft.com/office/drawing/2014/main" id="{385FCC92-1AC4-49CD-9556-701631C540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CC17EC-6E21-48E1-9F8F-F0F553CBC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DD267-1554-4942-8DBD-243E23387569}" type="slidenum">
              <a:rPr lang="en-US" smtClean="0"/>
              <a:t>‹#›</a:t>
            </a:fld>
            <a:endParaRPr lang="en-US"/>
          </a:p>
        </p:txBody>
      </p:sp>
    </p:spTree>
    <p:extLst>
      <p:ext uri="{BB962C8B-B14F-4D97-AF65-F5344CB8AC3E}">
        <p14:creationId xmlns:p14="http://schemas.microsoft.com/office/powerpoint/2010/main" val="305755393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823625-EB21-4A61-39B8-786E30CAC5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0A563E-29F5-6FF8-7149-8A11ED673D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65129-8F1D-96B2-FCE5-2B08F1D325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C6BE73-4577-4F66-8A61-30DA91653731}" type="datetimeFigureOut">
              <a:rPr lang="en-IN" smtClean="0"/>
              <a:t>08-04-2024</a:t>
            </a:fld>
            <a:endParaRPr lang="en-IN"/>
          </a:p>
        </p:txBody>
      </p:sp>
      <p:sp>
        <p:nvSpPr>
          <p:cNvPr id="5" name="Footer Placeholder 4">
            <a:extLst>
              <a:ext uri="{FF2B5EF4-FFF2-40B4-BE49-F238E27FC236}">
                <a16:creationId xmlns:a16="http://schemas.microsoft.com/office/drawing/2014/main" id="{5619CD47-D960-9D15-D8BD-9DABCF599F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FE98F070-0073-ED2A-DAB1-93DC59EF11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2BF20C-9AB3-4AB3-A234-164D2BE242EB}" type="slidenum">
              <a:rPr lang="en-IN" smtClean="0"/>
              <a:t>‹#›</a:t>
            </a:fld>
            <a:endParaRPr lang="en-IN"/>
          </a:p>
        </p:txBody>
      </p:sp>
    </p:spTree>
    <p:extLst>
      <p:ext uri="{BB962C8B-B14F-4D97-AF65-F5344CB8AC3E}">
        <p14:creationId xmlns:p14="http://schemas.microsoft.com/office/powerpoint/2010/main" val="324645201"/>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33.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hyperlink" Target="https://efqm.org/the-efqm-mode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hyperlink" Target="https://en.siq.se/in-english/siq-management-mode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sv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31.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6.svg"/><Relationship Id="rId4" Type="http://schemas.openxmlformats.org/officeDocument/2006/relationships/image" Target="../media/image32.svg"/><Relationship Id="rId9"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40.png"/><Relationship Id="rId2" Type="http://schemas.openxmlformats.org/officeDocument/2006/relationships/slideLayout" Target="../slideLayouts/slideLayout49.xml"/><Relationship Id="rId1" Type="http://schemas.openxmlformats.org/officeDocument/2006/relationships/tags" Target="../tags/tag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6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4.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5.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8.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9.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10.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tags" Target="../tags/tag11.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tags" Target="../tags/tag12.xml"/></Relationships>
</file>

<file path=ppt/slides/_rels/slide3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5.xml"/><Relationship Id="rId1" Type="http://schemas.openxmlformats.org/officeDocument/2006/relationships/tags" Target="../tags/tag13.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5.xml"/><Relationship Id="rId1" Type="http://schemas.openxmlformats.org/officeDocument/2006/relationships/tags" Target="../tags/tag14.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85.xml"/><Relationship Id="rId1" Type="http://schemas.openxmlformats.org/officeDocument/2006/relationships/tags" Target="../tags/tag15.xml"/></Relationships>
</file>

<file path=ppt/slides/_rels/slide4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30.png"/><Relationship Id="rId9" Type="http://schemas.openxmlformats.org/officeDocument/2006/relationships/image" Target="../media/image51.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85.xml"/><Relationship Id="rId1" Type="http://schemas.openxmlformats.org/officeDocument/2006/relationships/tags" Target="../tags/tag16.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85.xml"/><Relationship Id="rId1" Type="http://schemas.openxmlformats.org/officeDocument/2006/relationships/tags" Target="../tags/tag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4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6.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00.xml"/><Relationship Id="rId4" Type="http://schemas.openxmlformats.org/officeDocument/2006/relationships/image" Target="../media/image62.png"/></Relationships>
</file>

<file path=ppt/slides/_rels/slide5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svg"/><Relationship Id="rId7" Type="http://schemas.openxmlformats.org/officeDocument/2006/relationships/image" Target="../media/image68.svg"/><Relationship Id="rId2" Type="http://schemas.openxmlformats.org/officeDocument/2006/relationships/image" Target="../media/image63.png"/><Relationship Id="rId1" Type="http://schemas.openxmlformats.org/officeDocument/2006/relationships/slideLayout" Target="../slideLayouts/slideLayout112.xml"/><Relationship Id="rId6" Type="http://schemas.openxmlformats.org/officeDocument/2006/relationships/image" Target="../media/image67.png"/><Relationship Id="rId11" Type="http://schemas.openxmlformats.org/officeDocument/2006/relationships/image" Target="../media/image72.svg"/><Relationship Id="rId5" Type="http://schemas.openxmlformats.org/officeDocument/2006/relationships/image" Target="../media/image66.sv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svg"/></Relationships>
</file>

<file path=ppt/slides/_rels/slide5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svg"/><Relationship Id="rId7" Type="http://schemas.openxmlformats.org/officeDocument/2006/relationships/image" Target="../media/image68.svg"/><Relationship Id="rId2" Type="http://schemas.openxmlformats.org/officeDocument/2006/relationships/image" Target="../media/image63.png"/><Relationship Id="rId1" Type="http://schemas.openxmlformats.org/officeDocument/2006/relationships/slideLayout" Target="../slideLayouts/slideLayout112.xml"/><Relationship Id="rId6" Type="http://schemas.openxmlformats.org/officeDocument/2006/relationships/image" Target="../media/image67.png"/><Relationship Id="rId11" Type="http://schemas.openxmlformats.org/officeDocument/2006/relationships/image" Target="../media/image72.svg"/><Relationship Id="rId5" Type="http://schemas.openxmlformats.org/officeDocument/2006/relationships/image" Target="../media/image66.sv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sv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6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18.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20.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2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6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chart" Target="../charts/chart1.xml"/><Relationship Id="rId7" Type="http://schemas.openxmlformats.org/officeDocument/2006/relationships/image" Target="../media/image79.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png"/></Relationships>
</file>

<file path=ppt/slides/_rels/slide7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85.svg"/></Relationships>
</file>

<file path=ppt/slides/_rels/slide7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slideLayout" Target="../slideLayouts/slideLayout35.xml"/><Relationship Id="rId1" Type="http://schemas.openxmlformats.org/officeDocument/2006/relationships/tags" Target="../tags/tag2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6.xml.rels><?xml version="1.0" encoding="UTF-8" standalone="yes"?>
<Relationships xmlns="http://schemas.openxmlformats.org/package/2006/relationships"><Relationship Id="rId2" Type="http://schemas.openxmlformats.org/officeDocument/2006/relationships/hyperlink" Target="https://investigationsquality.com/2020/01/03/interviewing/" TargetMode="External"/><Relationship Id="rId1" Type="http://schemas.openxmlformats.org/officeDocument/2006/relationships/slideLayout" Target="../slideLayouts/slideLayout3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25.xml"/><Relationship Id="rId1" Type="http://schemas.openxmlformats.org/officeDocument/2006/relationships/tags" Target="../tags/tag25.xml"/></Relationships>
</file>

<file path=ppt/slides/_rels/slide8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slideLayout" Target="../slideLayouts/slideLayout25.xml"/><Relationship Id="rId1" Type="http://schemas.openxmlformats.org/officeDocument/2006/relationships/tags" Target="../tags/tag26.xml"/></Relationships>
</file>

<file path=ppt/slides/_rels/slide8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8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0.xml.rels><?xml version="1.0" encoding="UTF-8" standalone="yes"?>
<Relationships xmlns="http://schemas.openxmlformats.org/package/2006/relationships"><Relationship Id="rId3" Type="http://schemas.openxmlformats.org/officeDocument/2006/relationships/image" Target="../media/image93.svg"/><Relationship Id="rId7" Type="http://schemas.openxmlformats.org/officeDocument/2006/relationships/image" Target="../media/image97.svg"/><Relationship Id="rId2" Type="http://schemas.openxmlformats.org/officeDocument/2006/relationships/image" Target="../media/image92.png"/><Relationship Id="rId1" Type="http://schemas.openxmlformats.org/officeDocument/2006/relationships/slideLayout" Target="../slideLayouts/slideLayout21.xml"/><Relationship Id="rId6" Type="http://schemas.openxmlformats.org/officeDocument/2006/relationships/image" Target="../media/image96.png"/><Relationship Id="rId5" Type="http://schemas.openxmlformats.org/officeDocument/2006/relationships/image" Target="../media/image95.svg"/><Relationship Id="rId4" Type="http://schemas.openxmlformats.org/officeDocument/2006/relationships/image" Target="../media/image94.png"/></Relationships>
</file>

<file path=ppt/slides/_rels/slide9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3.xml.rels><?xml version="1.0" encoding="UTF-8" standalone="yes"?>
<Relationships xmlns="http://schemas.openxmlformats.org/package/2006/relationships"><Relationship Id="rId3" Type="http://schemas.openxmlformats.org/officeDocument/2006/relationships/image" Target="../media/image98.gif"/><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95.xml.rels><?xml version="1.0" encoding="UTF-8" standalone="yes"?>
<Relationships xmlns="http://schemas.openxmlformats.org/package/2006/relationships"><Relationship Id="rId8" Type="http://schemas.openxmlformats.org/officeDocument/2006/relationships/hyperlink" Target="https://investigationsquality.com/2018/12/08/building-relationships-is-critical-for-tackling-complexity/" TargetMode="External"/><Relationship Id="rId3" Type="http://schemas.openxmlformats.org/officeDocument/2006/relationships/hyperlink" Target="https://investigationsquality.com/2019/06/11/identify-and-engage-stakeholders/" TargetMode="External"/><Relationship Id="rId7" Type="http://schemas.openxmlformats.org/officeDocument/2006/relationships/hyperlink" Target="https://investigationsquality.com/2022/01/15/managing-events-systematically/" TargetMode="External"/><Relationship Id="rId2" Type="http://schemas.openxmlformats.org/officeDocument/2006/relationships/hyperlink" Target="https://investigationsquality.com/2021/03/14/quality-culture-is-fundamental-to-actually-providing-quality/" TargetMode="External"/><Relationship Id="rId1" Type="http://schemas.openxmlformats.org/officeDocument/2006/relationships/slideLayout" Target="../slideLayouts/slideLayout6.xml"/><Relationship Id="rId6" Type="http://schemas.openxmlformats.org/officeDocument/2006/relationships/hyperlink" Target="https://investigationsquality.com/2021/03/21/democratic-leadership-style/" TargetMode="External"/><Relationship Id="rId5" Type="http://schemas.openxmlformats.org/officeDocument/2006/relationships/hyperlink" Target="https://investigationsquality.com/2019/07/10/goals-objectives-and-transparency/" TargetMode="External"/><Relationship Id="rId10" Type="http://schemas.openxmlformats.org/officeDocument/2006/relationships/hyperlink" Target="https://investigationsquality.com/2021/02/17/psychological-safety-reflexivity-and-problem-solving/" TargetMode="External"/><Relationship Id="rId4" Type="http://schemas.openxmlformats.org/officeDocument/2006/relationships/hyperlink" Target="https://investigationsquality.com/2021/07/09/measuring-training-effectiveness-for-organizational-performance/" TargetMode="External"/><Relationship Id="rId9" Type="http://schemas.openxmlformats.org/officeDocument/2006/relationships/hyperlink" Target="https://investigationsquality.com/2021/05/09/teams-need-vision-too/"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9DC6AE8-1516-4E7D-B3A3-7DCA5CDF2489}"/>
              </a:ext>
            </a:extLst>
          </p:cNvPr>
          <p:cNvGrpSpPr/>
          <p:nvPr/>
        </p:nvGrpSpPr>
        <p:grpSpPr>
          <a:xfrm>
            <a:off x="2347230" y="1775463"/>
            <a:ext cx="9569238" cy="3235960"/>
            <a:chOff x="3232137" y="2181860"/>
            <a:chExt cx="7347316" cy="3235960"/>
          </a:xfrm>
        </p:grpSpPr>
        <p:sp>
          <p:nvSpPr>
            <p:cNvPr id="16" name="Rectangle 15">
              <a:extLst>
                <a:ext uri="{FF2B5EF4-FFF2-40B4-BE49-F238E27FC236}">
                  <a16:creationId xmlns:a16="http://schemas.microsoft.com/office/drawing/2014/main" id="{24A00353-A1A0-4F5F-B173-036A3C8A69B0}"/>
                </a:ext>
              </a:extLst>
            </p:cNvPr>
            <p:cNvSpPr/>
            <p:nvPr/>
          </p:nvSpPr>
          <p:spPr>
            <a:xfrm>
              <a:off x="3232137" y="2181860"/>
              <a:ext cx="1333498" cy="32359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B7B78B38-4AF1-4110-BD45-E59259B91787}"/>
                </a:ext>
              </a:extLst>
            </p:cNvPr>
            <p:cNvSpPr/>
            <p:nvPr/>
          </p:nvSpPr>
          <p:spPr>
            <a:xfrm>
              <a:off x="4237046" y="2181860"/>
              <a:ext cx="6342407" cy="323596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1" name="Title 10">
            <a:extLst>
              <a:ext uri="{FF2B5EF4-FFF2-40B4-BE49-F238E27FC236}">
                <a16:creationId xmlns:a16="http://schemas.microsoft.com/office/drawing/2014/main" id="{FEC7A103-AC53-4BF4-A6D7-DAD5D9FCA971}"/>
              </a:ext>
            </a:extLst>
          </p:cNvPr>
          <p:cNvSpPr>
            <a:spLocks noGrp="1"/>
          </p:cNvSpPr>
          <p:nvPr>
            <p:ph type="title"/>
          </p:nvPr>
        </p:nvSpPr>
        <p:spPr>
          <a:xfrm>
            <a:off x="3713982" y="1669002"/>
            <a:ext cx="5396263" cy="2489384"/>
          </a:xfrm>
        </p:spPr>
        <p:txBody>
          <a:bodyPr>
            <a:normAutofit fontScale="90000"/>
          </a:bodyPr>
          <a:lstStyle/>
          <a:p>
            <a:pPr algn="l"/>
            <a:r>
              <a:rPr lang="en-IN" sz="6000" dirty="0">
                <a:solidFill>
                  <a:schemeClr val="accent1"/>
                </a:solidFill>
              </a:rPr>
              <a:t>Building a Quality Culture</a:t>
            </a:r>
            <a:endParaRPr lang="en-IN" sz="3600" dirty="0"/>
          </a:p>
        </p:txBody>
      </p:sp>
      <p:grpSp>
        <p:nvGrpSpPr>
          <p:cNvPr id="53" name="Group 52">
            <a:extLst>
              <a:ext uri="{FF2B5EF4-FFF2-40B4-BE49-F238E27FC236}">
                <a16:creationId xmlns:a16="http://schemas.microsoft.com/office/drawing/2014/main" id="{FCD2124C-0C0D-4F81-A85C-5DACC735383A}"/>
              </a:ext>
            </a:extLst>
          </p:cNvPr>
          <p:cNvGrpSpPr/>
          <p:nvPr/>
        </p:nvGrpSpPr>
        <p:grpSpPr>
          <a:xfrm>
            <a:off x="10711699" y="5363428"/>
            <a:ext cx="1301784" cy="165002"/>
            <a:chOff x="1931369" y="6436360"/>
            <a:chExt cx="810820" cy="102772"/>
          </a:xfrm>
        </p:grpSpPr>
        <p:sp>
          <p:nvSpPr>
            <p:cNvPr id="69" name="Oval 3">
              <a:extLst>
                <a:ext uri="{FF2B5EF4-FFF2-40B4-BE49-F238E27FC236}">
                  <a16:creationId xmlns:a16="http://schemas.microsoft.com/office/drawing/2014/main" id="{957364CD-1756-499A-80BE-D5C9BB46678B}"/>
                </a:ext>
              </a:extLst>
            </p:cNvPr>
            <p:cNvSpPr/>
            <p:nvPr/>
          </p:nvSpPr>
          <p:spPr>
            <a:xfrm>
              <a:off x="1931369" y="6436360"/>
              <a:ext cx="102772" cy="1027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0" name="Oval 4">
              <a:extLst>
                <a:ext uri="{FF2B5EF4-FFF2-40B4-BE49-F238E27FC236}">
                  <a16:creationId xmlns:a16="http://schemas.microsoft.com/office/drawing/2014/main" id="{FF2910BF-8471-41D0-B3A1-BDE2C049ADD2}"/>
                </a:ext>
              </a:extLst>
            </p:cNvPr>
            <p:cNvSpPr/>
            <p:nvPr/>
          </p:nvSpPr>
          <p:spPr>
            <a:xfrm>
              <a:off x="2108381" y="6436360"/>
              <a:ext cx="102772" cy="102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1" name="Oval 5">
              <a:extLst>
                <a:ext uri="{FF2B5EF4-FFF2-40B4-BE49-F238E27FC236}">
                  <a16:creationId xmlns:a16="http://schemas.microsoft.com/office/drawing/2014/main" id="{05184C3D-790E-4840-82EE-219F568D9B8C}"/>
                </a:ext>
              </a:extLst>
            </p:cNvPr>
            <p:cNvSpPr/>
            <p:nvPr/>
          </p:nvSpPr>
          <p:spPr>
            <a:xfrm>
              <a:off x="2285393" y="6436360"/>
              <a:ext cx="102772" cy="1027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2" name="Oval 6">
              <a:extLst>
                <a:ext uri="{FF2B5EF4-FFF2-40B4-BE49-F238E27FC236}">
                  <a16:creationId xmlns:a16="http://schemas.microsoft.com/office/drawing/2014/main" id="{C423C424-7393-4D7A-B06C-585F7696EFF8}"/>
                </a:ext>
              </a:extLst>
            </p:cNvPr>
            <p:cNvSpPr/>
            <p:nvPr/>
          </p:nvSpPr>
          <p:spPr>
            <a:xfrm>
              <a:off x="2462405" y="6436360"/>
              <a:ext cx="102772" cy="1027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3" name="Oval 7">
              <a:extLst>
                <a:ext uri="{FF2B5EF4-FFF2-40B4-BE49-F238E27FC236}">
                  <a16:creationId xmlns:a16="http://schemas.microsoft.com/office/drawing/2014/main" id="{4E73F5A2-7909-4944-81F2-C7CFDEF4D915}"/>
                </a:ext>
              </a:extLst>
            </p:cNvPr>
            <p:cNvSpPr/>
            <p:nvPr/>
          </p:nvSpPr>
          <p:spPr>
            <a:xfrm>
              <a:off x="2639417" y="6436360"/>
              <a:ext cx="102772" cy="1027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3" name="TextBox 12">
            <a:extLst>
              <a:ext uri="{FF2B5EF4-FFF2-40B4-BE49-F238E27FC236}">
                <a16:creationId xmlns:a16="http://schemas.microsoft.com/office/drawing/2014/main" id="{ED30EC7F-243B-4DDB-93D2-0D82692B1C44}"/>
              </a:ext>
            </a:extLst>
          </p:cNvPr>
          <p:cNvSpPr txBox="1"/>
          <p:nvPr/>
        </p:nvSpPr>
        <p:spPr>
          <a:xfrm>
            <a:off x="3999043" y="4171437"/>
            <a:ext cx="6096000" cy="646331"/>
          </a:xfrm>
          <a:prstGeom prst="rect">
            <a:avLst/>
          </a:prstGeom>
          <a:noFill/>
        </p:spPr>
        <p:txBody>
          <a:bodyPr wrap="square">
            <a:spAutoFit/>
          </a:bodyPr>
          <a:lstStyle/>
          <a:p>
            <a:r>
              <a:rPr lang="en-IN" spc="500" dirty="0"/>
              <a:t>SQA Quality College </a:t>
            </a:r>
          </a:p>
          <a:p>
            <a:r>
              <a:rPr lang="en-IN" sz="1800" spc="500" dirty="0"/>
              <a:t>GEN-215</a:t>
            </a:r>
            <a:endParaRPr lang="en-US" spc="500" dirty="0"/>
          </a:p>
        </p:txBody>
      </p:sp>
      <p:grpSp>
        <p:nvGrpSpPr>
          <p:cNvPr id="9" name="Group 8">
            <a:extLst>
              <a:ext uri="{FF2B5EF4-FFF2-40B4-BE49-F238E27FC236}">
                <a16:creationId xmlns:a16="http://schemas.microsoft.com/office/drawing/2014/main" id="{E1F21631-EA10-4F8D-A314-6CABA49BF9AD}"/>
              </a:ext>
            </a:extLst>
          </p:cNvPr>
          <p:cNvGrpSpPr/>
          <p:nvPr/>
        </p:nvGrpSpPr>
        <p:grpSpPr>
          <a:xfrm>
            <a:off x="8258240" y="2066360"/>
            <a:ext cx="3487323" cy="2855380"/>
            <a:chOff x="9529013" y="2959100"/>
            <a:chExt cx="2428057" cy="1988065"/>
          </a:xfrm>
        </p:grpSpPr>
        <p:grpSp>
          <p:nvGrpSpPr>
            <p:cNvPr id="7" name="Group 6">
              <a:extLst>
                <a:ext uri="{FF2B5EF4-FFF2-40B4-BE49-F238E27FC236}">
                  <a16:creationId xmlns:a16="http://schemas.microsoft.com/office/drawing/2014/main" id="{E87857BA-3C88-4B1E-829B-370BB76722BC}"/>
                </a:ext>
              </a:extLst>
            </p:cNvPr>
            <p:cNvGrpSpPr/>
            <p:nvPr/>
          </p:nvGrpSpPr>
          <p:grpSpPr>
            <a:xfrm>
              <a:off x="10679656" y="3112356"/>
              <a:ext cx="1006694" cy="1684430"/>
              <a:chOff x="10679656" y="3112356"/>
              <a:chExt cx="1006694" cy="1684430"/>
            </a:xfrm>
          </p:grpSpPr>
          <p:grpSp>
            <p:nvGrpSpPr>
              <p:cNvPr id="148" name="Graphic 2">
                <a:extLst>
                  <a:ext uri="{FF2B5EF4-FFF2-40B4-BE49-F238E27FC236}">
                    <a16:creationId xmlns:a16="http://schemas.microsoft.com/office/drawing/2014/main" id="{03866DBE-2C4A-4B85-8C2B-410E67ED6AA0}"/>
                  </a:ext>
                </a:extLst>
              </p:cNvPr>
              <p:cNvGrpSpPr/>
              <p:nvPr/>
            </p:nvGrpSpPr>
            <p:grpSpPr>
              <a:xfrm>
                <a:off x="11413312" y="3324234"/>
                <a:ext cx="273038" cy="650148"/>
                <a:chOff x="3161170" y="3588629"/>
                <a:chExt cx="453727" cy="1080399"/>
              </a:xfrm>
            </p:grpSpPr>
            <p:sp>
              <p:nvSpPr>
                <p:cNvPr id="159" name="Freeform: Shape 158">
                  <a:extLst>
                    <a:ext uri="{FF2B5EF4-FFF2-40B4-BE49-F238E27FC236}">
                      <a16:creationId xmlns:a16="http://schemas.microsoft.com/office/drawing/2014/main" id="{20D0964C-1EC4-4229-9EE1-BA1F60D3669A}"/>
                    </a:ext>
                  </a:extLst>
                </p:cNvPr>
                <p:cNvSpPr/>
                <p:nvPr/>
              </p:nvSpPr>
              <p:spPr>
                <a:xfrm>
                  <a:off x="3206392" y="4549301"/>
                  <a:ext cx="127017" cy="119727"/>
                </a:xfrm>
                <a:custGeom>
                  <a:avLst/>
                  <a:gdLst>
                    <a:gd name="connsiteX0" fmla="*/ 60210 w 127017"/>
                    <a:gd name="connsiteY0" fmla="*/ 119728 h 119727"/>
                    <a:gd name="connsiteX1" fmla="*/ 120235 w 127017"/>
                    <a:gd name="connsiteY1" fmla="*/ 79173 h 119727"/>
                    <a:gd name="connsiteX2" fmla="*/ 127018 w 127017"/>
                    <a:gd name="connsiteY2" fmla="*/ 70683 h 119727"/>
                    <a:gd name="connsiteX3" fmla="*/ 117052 w 127017"/>
                    <a:gd name="connsiteY3" fmla="*/ 57396 h 119727"/>
                    <a:gd name="connsiteX4" fmla="*/ 103349 w 127017"/>
                    <a:gd name="connsiteY4" fmla="*/ 60348 h 119727"/>
                    <a:gd name="connsiteX5" fmla="*/ 102288 w 127017"/>
                    <a:gd name="connsiteY5" fmla="*/ 19009 h 119727"/>
                    <a:gd name="connsiteX6" fmla="*/ 35203 w 127017"/>
                    <a:gd name="connsiteY6" fmla="*/ 12965 h 119727"/>
                    <a:gd name="connsiteX7" fmla="*/ 0 w 127017"/>
                    <a:gd name="connsiteY7" fmla="*/ 0 h 119727"/>
                    <a:gd name="connsiteX8" fmla="*/ 40832 w 127017"/>
                    <a:gd name="connsiteY8" fmla="*/ 108793 h 1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17" h="119727">
                      <a:moveTo>
                        <a:pt x="60210" y="119728"/>
                      </a:moveTo>
                      <a:lnTo>
                        <a:pt x="120235" y="79173"/>
                      </a:lnTo>
                      <a:lnTo>
                        <a:pt x="127018" y="70683"/>
                      </a:lnTo>
                      <a:lnTo>
                        <a:pt x="117052" y="57396"/>
                      </a:lnTo>
                      <a:lnTo>
                        <a:pt x="103349" y="60348"/>
                      </a:lnTo>
                      <a:lnTo>
                        <a:pt x="102288" y="19009"/>
                      </a:lnTo>
                      <a:lnTo>
                        <a:pt x="35203" y="12965"/>
                      </a:lnTo>
                      <a:lnTo>
                        <a:pt x="0" y="0"/>
                      </a:lnTo>
                      <a:lnTo>
                        <a:pt x="40832" y="108793"/>
                      </a:lnTo>
                    </a:path>
                  </a:pathLst>
                </a:custGeom>
                <a:solidFill>
                  <a:srgbClr val="E9D6B8"/>
                </a:solidFill>
                <a:ln w="4613"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A3D744B8-5F3C-4EF3-8CAB-62D82E6F7691}"/>
                    </a:ext>
                  </a:extLst>
                </p:cNvPr>
                <p:cNvSpPr/>
                <p:nvPr/>
              </p:nvSpPr>
              <p:spPr>
                <a:xfrm>
                  <a:off x="3207176" y="4246959"/>
                  <a:ext cx="355492" cy="321211"/>
                </a:xfrm>
                <a:custGeom>
                  <a:avLst/>
                  <a:gdLst>
                    <a:gd name="connsiteX0" fmla="*/ 204299 w 355492"/>
                    <a:gd name="connsiteY0" fmla="*/ 0 h 321211"/>
                    <a:gd name="connsiteX1" fmla="*/ 0 w 355492"/>
                    <a:gd name="connsiteY1" fmla="*/ 297313 h 321211"/>
                    <a:gd name="connsiteX2" fmla="*/ 28190 w 355492"/>
                    <a:gd name="connsiteY2" fmla="*/ 314015 h 321211"/>
                    <a:gd name="connsiteX3" fmla="*/ 31651 w 355492"/>
                    <a:gd name="connsiteY3" fmla="*/ 295283 h 321211"/>
                    <a:gd name="connsiteX4" fmla="*/ 257404 w 355492"/>
                    <a:gd name="connsiteY4" fmla="*/ 150179 h 321211"/>
                    <a:gd name="connsiteX5" fmla="*/ 355493 w 355492"/>
                    <a:gd name="connsiteY5" fmla="*/ 5952 h 321211"/>
                    <a:gd name="connsiteX6" fmla="*/ 204299 w 355492"/>
                    <a:gd name="connsiteY6" fmla="*/ 0 h 32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5492" h="321211">
                      <a:moveTo>
                        <a:pt x="204299" y="0"/>
                      </a:moveTo>
                      <a:lnTo>
                        <a:pt x="0" y="297313"/>
                      </a:lnTo>
                      <a:cubicBezTo>
                        <a:pt x="0" y="297313"/>
                        <a:pt x="11765" y="337084"/>
                        <a:pt x="28190" y="314015"/>
                      </a:cubicBezTo>
                      <a:cubicBezTo>
                        <a:pt x="30221" y="311292"/>
                        <a:pt x="18455" y="304049"/>
                        <a:pt x="31651" y="295283"/>
                      </a:cubicBezTo>
                      <a:cubicBezTo>
                        <a:pt x="85124" y="259849"/>
                        <a:pt x="212696" y="201438"/>
                        <a:pt x="257404" y="150179"/>
                      </a:cubicBezTo>
                      <a:cubicBezTo>
                        <a:pt x="316137" y="82725"/>
                        <a:pt x="355493" y="5952"/>
                        <a:pt x="355493" y="5952"/>
                      </a:cubicBezTo>
                      <a:lnTo>
                        <a:pt x="204299" y="0"/>
                      </a:lnTo>
                      <a:close/>
                    </a:path>
                  </a:pathLst>
                </a:custGeom>
                <a:solidFill>
                  <a:srgbClr val="E9D6B8"/>
                </a:solidFill>
                <a:ln w="4613"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262D440-4679-4A46-8D56-ECD0E70110BF}"/>
                    </a:ext>
                  </a:extLst>
                </p:cNvPr>
                <p:cNvSpPr/>
                <p:nvPr/>
              </p:nvSpPr>
              <p:spPr>
                <a:xfrm rot="-3118154">
                  <a:off x="3264015" y="4418786"/>
                  <a:ext cx="90386" cy="82035"/>
                </a:xfrm>
                <a:custGeom>
                  <a:avLst/>
                  <a:gdLst>
                    <a:gd name="connsiteX0" fmla="*/ 0 w 90386"/>
                    <a:gd name="connsiteY0" fmla="*/ 0 h 82035"/>
                    <a:gd name="connsiteX1" fmla="*/ 90387 w 90386"/>
                    <a:gd name="connsiteY1" fmla="*/ 0 h 82035"/>
                    <a:gd name="connsiteX2" fmla="*/ 90387 w 90386"/>
                    <a:gd name="connsiteY2" fmla="*/ 82035 h 82035"/>
                    <a:gd name="connsiteX3" fmla="*/ 0 w 90386"/>
                    <a:gd name="connsiteY3" fmla="*/ 82035 h 82035"/>
                  </a:gdLst>
                  <a:ahLst/>
                  <a:cxnLst>
                    <a:cxn ang="0">
                      <a:pos x="connsiteX0" y="connsiteY0"/>
                    </a:cxn>
                    <a:cxn ang="0">
                      <a:pos x="connsiteX1" y="connsiteY1"/>
                    </a:cxn>
                    <a:cxn ang="0">
                      <a:pos x="connsiteX2" y="connsiteY2"/>
                    </a:cxn>
                    <a:cxn ang="0">
                      <a:pos x="connsiteX3" y="connsiteY3"/>
                    </a:cxn>
                  </a:cxnLst>
                  <a:rect l="l" t="t" r="r" b="b"/>
                  <a:pathLst>
                    <a:path w="90386" h="82035">
                      <a:moveTo>
                        <a:pt x="0" y="0"/>
                      </a:moveTo>
                      <a:lnTo>
                        <a:pt x="90387" y="0"/>
                      </a:lnTo>
                      <a:lnTo>
                        <a:pt x="90387" y="82035"/>
                      </a:lnTo>
                      <a:lnTo>
                        <a:pt x="0" y="82035"/>
                      </a:lnTo>
                      <a:close/>
                    </a:path>
                  </a:pathLst>
                </a:custGeom>
                <a:solidFill>
                  <a:srgbClr val="95D5F1"/>
                </a:solidFill>
                <a:ln w="4613"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4D101609-78C3-4FFD-AFF6-98A053BB4A32}"/>
                    </a:ext>
                  </a:extLst>
                </p:cNvPr>
                <p:cNvSpPr/>
                <p:nvPr/>
              </p:nvSpPr>
              <p:spPr>
                <a:xfrm>
                  <a:off x="3161170" y="3588629"/>
                  <a:ext cx="453727" cy="919253"/>
                </a:xfrm>
                <a:custGeom>
                  <a:avLst/>
                  <a:gdLst>
                    <a:gd name="connsiteX0" fmla="*/ 54912 w 453727"/>
                    <a:gd name="connsiteY0" fmla="*/ 279630 h 919253"/>
                    <a:gd name="connsiteX1" fmla="*/ 246430 w 453727"/>
                    <a:gd name="connsiteY1" fmla="*/ 578096 h 919253"/>
                    <a:gd name="connsiteX2" fmla="*/ 102757 w 453727"/>
                    <a:gd name="connsiteY2" fmla="*/ 852617 h 919253"/>
                    <a:gd name="connsiteX3" fmla="*/ 196555 w 453727"/>
                    <a:gd name="connsiteY3" fmla="*/ 917671 h 919253"/>
                    <a:gd name="connsiteX4" fmla="*/ 453728 w 453727"/>
                    <a:gd name="connsiteY4" fmla="*/ 563055 h 919253"/>
                    <a:gd name="connsiteX5" fmla="*/ 149863 w 453727"/>
                    <a:gd name="connsiteY5" fmla="*/ 117686 h 919253"/>
                    <a:gd name="connsiteX6" fmla="*/ 60448 w 453727"/>
                    <a:gd name="connsiteY6" fmla="*/ 449 h 919253"/>
                    <a:gd name="connsiteX7" fmla="*/ 54912 w 453727"/>
                    <a:gd name="connsiteY7" fmla="*/ 279630 h 91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727" h="919253">
                      <a:moveTo>
                        <a:pt x="54912" y="279630"/>
                      </a:moveTo>
                      <a:lnTo>
                        <a:pt x="246430" y="578096"/>
                      </a:lnTo>
                      <a:lnTo>
                        <a:pt x="102757" y="852617"/>
                      </a:lnTo>
                      <a:cubicBezTo>
                        <a:pt x="102757" y="852617"/>
                        <a:pt x="173671" y="931282"/>
                        <a:pt x="196555" y="917671"/>
                      </a:cubicBezTo>
                      <a:cubicBezTo>
                        <a:pt x="354854" y="823365"/>
                        <a:pt x="453728" y="563055"/>
                        <a:pt x="453728" y="563055"/>
                      </a:cubicBezTo>
                      <a:lnTo>
                        <a:pt x="149863" y="117686"/>
                      </a:lnTo>
                      <a:lnTo>
                        <a:pt x="60448" y="449"/>
                      </a:lnTo>
                      <a:cubicBezTo>
                        <a:pt x="-52359" y="-13715"/>
                        <a:pt x="21000" y="311834"/>
                        <a:pt x="54912" y="279630"/>
                      </a:cubicBezTo>
                      <a:close/>
                    </a:path>
                  </a:pathLst>
                </a:custGeom>
                <a:solidFill>
                  <a:srgbClr val="DAB4A3"/>
                </a:solidFill>
                <a:ln w="4613" cap="flat">
                  <a:noFill/>
                  <a:prstDash val="solid"/>
                  <a:miter/>
                </a:ln>
              </p:spPr>
              <p:txBody>
                <a:bodyPr rtlCol="0" anchor="ctr"/>
                <a:lstStyle/>
                <a:p>
                  <a:endParaRPr lang="en-US"/>
                </a:p>
              </p:txBody>
            </p:sp>
          </p:grpSp>
          <p:sp>
            <p:nvSpPr>
              <p:cNvPr id="149" name="Freeform: Shape 148">
                <a:extLst>
                  <a:ext uri="{FF2B5EF4-FFF2-40B4-BE49-F238E27FC236}">
                    <a16:creationId xmlns:a16="http://schemas.microsoft.com/office/drawing/2014/main" id="{53314BD2-778B-4219-A829-15B0B016B580}"/>
                  </a:ext>
                </a:extLst>
              </p:cNvPr>
              <p:cNvSpPr/>
              <p:nvPr/>
            </p:nvSpPr>
            <p:spPr>
              <a:xfrm>
                <a:off x="10793931" y="3478581"/>
                <a:ext cx="245995" cy="127423"/>
              </a:xfrm>
              <a:custGeom>
                <a:avLst/>
                <a:gdLst>
                  <a:gd name="connsiteX0" fmla="*/ 327845 w 408788"/>
                  <a:gd name="connsiteY0" fmla="*/ 132718 h 211749"/>
                  <a:gd name="connsiteX1" fmla="*/ 30717 w 408788"/>
                  <a:gd name="connsiteY1" fmla="*/ 11329 h 211749"/>
                  <a:gd name="connsiteX2" fmla="*/ 41651 w 408788"/>
                  <a:gd name="connsiteY2" fmla="*/ 82289 h 211749"/>
                  <a:gd name="connsiteX3" fmla="*/ 362771 w 408788"/>
                  <a:gd name="connsiteY3" fmla="*/ 209076 h 211749"/>
                  <a:gd name="connsiteX4" fmla="*/ 327845 w 408788"/>
                  <a:gd name="connsiteY4" fmla="*/ 132718 h 211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88" h="211749">
                    <a:moveTo>
                      <a:pt x="327845" y="132718"/>
                    </a:moveTo>
                    <a:cubicBezTo>
                      <a:pt x="327845" y="132718"/>
                      <a:pt x="207333" y="110295"/>
                      <a:pt x="30717" y="11329"/>
                    </a:cubicBezTo>
                    <a:cubicBezTo>
                      <a:pt x="-28893" y="-22075"/>
                      <a:pt x="11385" y="23417"/>
                      <a:pt x="41651" y="82289"/>
                    </a:cubicBezTo>
                    <a:cubicBezTo>
                      <a:pt x="71872" y="141207"/>
                      <a:pt x="225649" y="186653"/>
                      <a:pt x="362771" y="209076"/>
                    </a:cubicBezTo>
                    <a:cubicBezTo>
                      <a:pt x="483791" y="228823"/>
                      <a:pt x="327845" y="132718"/>
                      <a:pt x="327845" y="132718"/>
                    </a:cubicBezTo>
                    <a:close/>
                  </a:path>
                </a:pathLst>
              </a:custGeom>
              <a:solidFill>
                <a:srgbClr val="E9D6B8"/>
              </a:solidFill>
              <a:ln w="4613"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AF3EF0D-35BB-43EC-AD85-A08734E2F98D}"/>
                  </a:ext>
                </a:extLst>
              </p:cNvPr>
              <p:cNvSpPr/>
              <p:nvPr/>
            </p:nvSpPr>
            <p:spPr>
              <a:xfrm>
                <a:off x="10679656" y="3415988"/>
                <a:ext cx="147391" cy="102422"/>
              </a:xfrm>
              <a:custGeom>
                <a:avLst/>
                <a:gdLst>
                  <a:gd name="connsiteX0" fmla="*/ 244931 w 244931"/>
                  <a:gd name="connsiteY0" fmla="*/ 149902 h 170202"/>
                  <a:gd name="connsiteX1" fmla="*/ 223062 w 244931"/>
                  <a:gd name="connsiteY1" fmla="*/ 63993 h 170202"/>
                  <a:gd name="connsiteX2" fmla="*/ 144350 w 244931"/>
                  <a:gd name="connsiteY2" fmla="*/ 9320 h 170202"/>
                  <a:gd name="connsiteX3" fmla="*/ 127510 w 244931"/>
                  <a:gd name="connsiteY3" fmla="*/ 0 h 170202"/>
                  <a:gd name="connsiteX4" fmla="*/ 150718 w 244931"/>
                  <a:gd name="connsiteY4" fmla="*/ 41293 h 170202"/>
                  <a:gd name="connsiteX5" fmla="*/ 165897 w 244931"/>
                  <a:gd name="connsiteY5" fmla="*/ 67084 h 170202"/>
                  <a:gd name="connsiteX6" fmla="*/ 119251 w 244931"/>
                  <a:gd name="connsiteY6" fmla="*/ 56842 h 170202"/>
                  <a:gd name="connsiteX7" fmla="*/ 61395 w 244931"/>
                  <a:gd name="connsiteY7" fmla="*/ 48814 h 170202"/>
                  <a:gd name="connsiteX8" fmla="*/ 35973 w 244931"/>
                  <a:gd name="connsiteY8" fmla="*/ 41847 h 170202"/>
                  <a:gd name="connsiteX9" fmla="*/ 17610 w 244931"/>
                  <a:gd name="connsiteY9" fmla="*/ 38525 h 170202"/>
                  <a:gd name="connsiteX10" fmla="*/ 14103 w 244931"/>
                  <a:gd name="connsiteY10" fmla="*/ 51813 h 170202"/>
                  <a:gd name="connsiteX11" fmla="*/ 111131 w 244931"/>
                  <a:gd name="connsiteY11" fmla="*/ 87662 h 170202"/>
                  <a:gd name="connsiteX12" fmla="*/ 14288 w 244931"/>
                  <a:gd name="connsiteY12" fmla="*/ 79865 h 170202"/>
                  <a:gd name="connsiteX13" fmla="*/ 308 w 244931"/>
                  <a:gd name="connsiteY13" fmla="*/ 87754 h 170202"/>
                  <a:gd name="connsiteX14" fmla="*/ 2892 w 244931"/>
                  <a:gd name="connsiteY14" fmla="*/ 94675 h 170202"/>
                  <a:gd name="connsiteX15" fmla="*/ 111731 w 244931"/>
                  <a:gd name="connsiteY15" fmla="*/ 130616 h 170202"/>
                  <a:gd name="connsiteX16" fmla="*/ 61625 w 244931"/>
                  <a:gd name="connsiteY16" fmla="*/ 132508 h 170202"/>
                  <a:gd name="connsiteX17" fmla="*/ 47692 w 244931"/>
                  <a:gd name="connsiteY17" fmla="*/ 140444 h 170202"/>
                  <a:gd name="connsiteX18" fmla="*/ 45062 w 244931"/>
                  <a:gd name="connsiteY18" fmla="*/ 149348 h 170202"/>
                  <a:gd name="connsiteX19" fmla="*/ 240363 w 244931"/>
                  <a:gd name="connsiteY19" fmla="*/ 170203 h 170202"/>
                  <a:gd name="connsiteX20" fmla="*/ 244931 w 244931"/>
                  <a:gd name="connsiteY20" fmla="*/ 149902 h 170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4931" h="170202">
                    <a:moveTo>
                      <a:pt x="244931" y="149902"/>
                    </a:moveTo>
                    <a:cubicBezTo>
                      <a:pt x="244931" y="149902"/>
                      <a:pt x="239349" y="76635"/>
                      <a:pt x="223062" y="63993"/>
                    </a:cubicBezTo>
                    <a:cubicBezTo>
                      <a:pt x="206775" y="51398"/>
                      <a:pt x="144350" y="9320"/>
                      <a:pt x="144350" y="9320"/>
                    </a:cubicBezTo>
                    <a:lnTo>
                      <a:pt x="127510" y="0"/>
                    </a:lnTo>
                    <a:cubicBezTo>
                      <a:pt x="127510" y="0"/>
                      <a:pt x="108502" y="13472"/>
                      <a:pt x="150718" y="41293"/>
                    </a:cubicBezTo>
                    <a:cubicBezTo>
                      <a:pt x="192980" y="69114"/>
                      <a:pt x="165897" y="67084"/>
                      <a:pt x="165897" y="67084"/>
                    </a:cubicBezTo>
                    <a:lnTo>
                      <a:pt x="119251" y="56842"/>
                    </a:lnTo>
                    <a:lnTo>
                      <a:pt x="61395" y="48814"/>
                    </a:lnTo>
                    <a:lnTo>
                      <a:pt x="35973" y="41847"/>
                    </a:lnTo>
                    <a:cubicBezTo>
                      <a:pt x="35973" y="41847"/>
                      <a:pt x="21808" y="36772"/>
                      <a:pt x="17610" y="38525"/>
                    </a:cubicBezTo>
                    <a:cubicBezTo>
                      <a:pt x="5429" y="43739"/>
                      <a:pt x="14103" y="51813"/>
                      <a:pt x="14103" y="51813"/>
                    </a:cubicBezTo>
                    <a:lnTo>
                      <a:pt x="111131" y="87662"/>
                    </a:lnTo>
                    <a:lnTo>
                      <a:pt x="14288" y="79865"/>
                    </a:lnTo>
                    <a:cubicBezTo>
                      <a:pt x="14288" y="79865"/>
                      <a:pt x="1831" y="81064"/>
                      <a:pt x="308" y="87754"/>
                    </a:cubicBezTo>
                    <a:cubicBezTo>
                      <a:pt x="-1122" y="94121"/>
                      <a:pt x="2892" y="94675"/>
                      <a:pt x="2892" y="94675"/>
                    </a:cubicBezTo>
                    <a:lnTo>
                      <a:pt x="111731" y="130616"/>
                    </a:lnTo>
                    <a:lnTo>
                      <a:pt x="61625" y="132508"/>
                    </a:lnTo>
                    <a:cubicBezTo>
                      <a:pt x="61625" y="132508"/>
                      <a:pt x="49445" y="134031"/>
                      <a:pt x="47692" y="140444"/>
                    </a:cubicBezTo>
                    <a:cubicBezTo>
                      <a:pt x="45754" y="147503"/>
                      <a:pt x="45062" y="149348"/>
                      <a:pt x="45062" y="149348"/>
                    </a:cubicBezTo>
                    <a:lnTo>
                      <a:pt x="240363" y="170203"/>
                    </a:lnTo>
                    <a:lnTo>
                      <a:pt x="244931" y="149902"/>
                    </a:lnTo>
                    <a:close/>
                  </a:path>
                </a:pathLst>
              </a:custGeom>
              <a:solidFill>
                <a:srgbClr val="E9D6B8"/>
              </a:solidFill>
              <a:ln w="4613"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C9FCA640-81CC-4BE9-829F-2D5A7CD58CC9}"/>
                  </a:ext>
                </a:extLst>
              </p:cNvPr>
              <p:cNvSpPr/>
              <p:nvPr/>
            </p:nvSpPr>
            <p:spPr>
              <a:xfrm>
                <a:off x="10808501" y="3490008"/>
                <a:ext cx="66245" cy="69438"/>
              </a:xfrm>
              <a:custGeom>
                <a:avLst/>
                <a:gdLst>
                  <a:gd name="connsiteX0" fmla="*/ 61271 w 110085"/>
                  <a:gd name="connsiteY0" fmla="*/ 115391 h 115390"/>
                  <a:gd name="connsiteX1" fmla="*/ 0 w 110085"/>
                  <a:gd name="connsiteY1" fmla="*/ 76128 h 115390"/>
                  <a:gd name="connsiteX2" fmla="*/ 48768 w 110085"/>
                  <a:gd name="connsiteY2" fmla="*/ 0 h 115390"/>
                  <a:gd name="connsiteX3" fmla="*/ 110085 w 110085"/>
                  <a:gd name="connsiteY3" fmla="*/ 39263 h 115390"/>
                </a:gdLst>
                <a:ahLst/>
                <a:cxnLst>
                  <a:cxn ang="0">
                    <a:pos x="connsiteX0" y="connsiteY0"/>
                  </a:cxn>
                  <a:cxn ang="0">
                    <a:pos x="connsiteX1" y="connsiteY1"/>
                  </a:cxn>
                  <a:cxn ang="0">
                    <a:pos x="connsiteX2" y="connsiteY2"/>
                  </a:cxn>
                  <a:cxn ang="0">
                    <a:pos x="connsiteX3" y="connsiteY3"/>
                  </a:cxn>
                </a:cxnLst>
                <a:rect l="l" t="t" r="r" b="b"/>
                <a:pathLst>
                  <a:path w="110085" h="115390">
                    <a:moveTo>
                      <a:pt x="61271" y="115391"/>
                    </a:moveTo>
                    <a:lnTo>
                      <a:pt x="0" y="76128"/>
                    </a:lnTo>
                    <a:lnTo>
                      <a:pt x="48768" y="0"/>
                    </a:lnTo>
                    <a:lnTo>
                      <a:pt x="110085" y="39263"/>
                    </a:lnTo>
                    <a:close/>
                  </a:path>
                </a:pathLst>
              </a:custGeom>
              <a:solidFill>
                <a:srgbClr val="E7F5FE"/>
              </a:solidFill>
              <a:ln w="4613"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1DC5F018-785A-4850-B534-45A8F9A6FBAF}"/>
                  </a:ext>
                </a:extLst>
              </p:cNvPr>
              <p:cNvSpPr/>
              <p:nvPr/>
            </p:nvSpPr>
            <p:spPr>
              <a:xfrm>
                <a:off x="10824298" y="3337887"/>
                <a:ext cx="429592" cy="348326"/>
              </a:xfrm>
              <a:custGeom>
                <a:avLst/>
                <a:gdLst>
                  <a:gd name="connsiteX0" fmla="*/ 709970 w 713885"/>
                  <a:gd name="connsiteY0" fmla="*/ 16933 h 578840"/>
                  <a:gd name="connsiteX1" fmla="*/ 631720 w 713885"/>
                  <a:gd name="connsiteY1" fmla="*/ 344650 h 578840"/>
                  <a:gd name="connsiteX2" fmla="*/ 459257 w 713885"/>
                  <a:gd name="connsiteY2" fmla="*/ 578246 h 578840"/>
                  <a:gd name="connsiteX3" fmla="*/ 0 w 713885"/>
                  <a:gd name="connsiteY3" fmla="*/ 407121 h 578840"/>
                  <a:gd name="connsiteX4" fmla="*/ 54074 w 713885"/>
                  <a:gd name="connsiteY4" fmla="*/ 252328 h 578840"/>
                  <a:gd name="connsiteX5" fmla="*/ 397663 w 713885"/>
                  <a:gd name="connsiteY5" fmla="*/ 368642 h 578840"/>
                  <a:gd name="connsiteX6" fmla="*/ 537322 w 713885"/>
                  <a:gd name="connsiteY6" fmla="*/ 0 h 578840"/>
                  <a:gd name="connsiteX7" fmla="*/ 709970 w 713885"/>
                  <a:gd name="connsiteY7" fmla="*/ 16933 h 57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885" h="578840">
                    <a:moveTo>
                      <a:pt x="709970" y="16933"/>
                    </a:moveTo>
                    <a:cubicBezTo>
                      <a:pt x="709970" y="16933"/>
                      <a:pt x="740375" y="64547"/>
                      <a:pt x="631720" y="344650"/>
                    </a:cubicBezTo>
                    <a:cubicBezTo>
                      <a:pt x="571049" y="501196"/>
                      <a:pt x="533078" y="571049"/>
                      <a:pt x="459257" y="578246"/>
                    </a:cubicBezTo>
                    <a:cubicBezTo>
                      <a:pt x="332839" y="590565"/>
                      <a:pt x="0" y="407121"/>
                      <a:pt x="0" y="407121"/>
                    </a:cubicBezTo>
                    <a:lnTo>
                      <a:pt x="54074" y="252328"/>
                    </a:lnTo>
                    <a:cubicBezTo>
                      <a:pt x="54074" y="252328"/>
                      <a:pt x="367535" y="368134"/>
                      <a:pt x="397663" y="368642"/>
                    </a:cubicBezTo>
                    <a:cubicBezTo>
                      <a:pt x="416579" y="368965"/>
                      <a:pt x="489385" y="178831"/>
                      <a:pt x="537322" y="0"/>
                    </a:cubicBezTo>
                    <a:cubicBezTo>
                      <a:pt x="537276" y="46"/>
                      <a:pt x="691930" y="7567"/>
                      <a:pt x="709970" y="16933"/>
                    </a:cubicBezTo>
                    <a:close/>
                  </a:path>
                </a:pathLst>
              </a:custGeom>
              <a:solidFill>
                <a:srgbClr val="DAB4A3"/>
              </a:solidFill>
              <a:ln w="4613"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458D910D-A512-4448-94FF-795D4C4505D7}"/>
                  </a:ext>
                </a:extLst>
              </p:cNvPr>
              <p:cNvSpPr/>
              <p:nvPr/>
            </p:nvSpPr>
            <p:spPr>
              <a:xfrm>
                <a:off x="11255721" y="3112356"/>
                <a:ext cx="100718" cy="227280"/>
              </a:xfrm>
              <a:custGeom>
                <a:avLst/>
                <a:gdLst>
                  <a:gd name="connsiteX0" fmla="*/ 6331 w 167371"/>
                  <a:gd name="connsiteY0" fmla="*/ 306914 h 377689"/>
                  <a:gd name="connsiteX1" fmla="*/ 44718 w 167371"/>
                  <a:gd name="connsiteY1" fmla="*/ 375198 h 377689"/>
                  <a:gd name="connsiteX2" fmla="*/ 100729 w 167371"/>
                  <a:gd name="connsiteY2" fmla="*/ 377689 h 377689"/>
                  <a:gd name="connsiteX3" fmla="*/ 144975 w 167371"/>
                  <a:gd name="connsiteY3" fmla="*/ 313004 h 377689"/>
                  <a:gd name="connsiteX4" fmla="*/ 166337 w 167371"/>
                  <a:gd name="connsiteY4" fmla="*/ 141325 h 377689"/>
                  <a:gd name="connsiteX5" fmla="*/ 131595 w 167371"/>
                  <a:gd name="connsiteY5" fmla="*/ 15553 h 377689"/>
                  <a:gd name="connsiteX6" fmla="*/ 45779 w 167371"/>
                  <a:gd name="connsiteY6" fmla="*/ 11816 h 377689"/>
                  <a:gd name="connsiteX7" fmla="*/ 102 w 167371"/>
                  <a:gd name="connsiteY7" fmla="*/ 134035 h 377689"/>
                  <a:gd name="connsiteX8" fmla="*/ 6331 w 167371"/>
                  <a:gd name="connsiteY8" fmla="*/ 306914 h 37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371" h="377689">
                    <a:moveTo>
                      <a:pt x="6331" y="306914"/>
                    </a:moveTo>
                    <a:cubicBezTo>
                      <a:pt x="7715" y="341886"/>
                      <a:pt x="25109" y="372845"/>
                      <a:pt x="44718" y="375198"/>
                    </a:cubicBezTo>
                    <a:cubicBezTo>
                      <a:pt x="63403" y="375982"/>
                      <a:pt x="82090" y="376813"/>
                      <a:pt x="100729" y="377689"/>
                    </a:cubicBezTo>
                    <a:cubicBezTo>
                      <a:pt x="120476" y="377043"/>
                      <a:pt x="140500" y="347700"/>
                      <a:pt x="144975" y="313004"/>
                    </a:cubicBezTo>
                    <a:cubicBezTo>
                      <a:pt x="152081" y="255793"/>
                      <a:pt x="159232" y="198582"/>
                      <a:pt x="166337" y="141325"/>
                    </a:cubicBezTo>
                    <a:cubicBezTo>
                      <a:pt x="170905" y="107044"/>
                      <a:pt x="160524" y="37284"/>
                      <a:pt x="131595" y="15553"/>
                    </a:cubicBezTo>
                    <a:cubicBezTo>
                      <a:pt x="105158" y="-3779"/>
                      <a:pt x="73877" y="-5163"/>
                      <a:pt x="45779" y="11816"/>
                    </a:cubicBezTo>
                    <a:cubicBezTo>
                      <a:pt x="15051" y="30870"/>
                      <a:pt x="-1466" y="99478"/>
                      <a:pt x="102" y="134035"/>
                    </a:cubicBezTo>
                    <a:cubicBezTo>
                      <a:pt x="2179" y="191661"/>
                      <a:pt x="4255" y="249334"/>
                      <a:pt x="6331" y="306914"/>
                    </a:cubicBezTo>
                    <a:close/>
                  </a:path>
                </a:pathLst>
              </a:custGeom>
              <a:solidFill>
                <a:srgbClr val="E2C59C"/>
              </a:solidFill>
              <a:ln w="4613"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7DFF86D4-80C3-44FE-BC06-D53F829BE4D4}"/>
                  </a:ext>
                </a:extLst>
              </p:cNvPr>
              <p:cNvSpPr/>
              <p:nvPr/>
            </p:nvSpPr>
            <p:spPr>
              <a:xfrm>
                <a:off x="11154637" y="3300600"/>
                <a:ext cx="295934" cy="540347"/>
              </a:xfrm>
              <a:custGeom>
                <a:avLst/>
                <a:gdLst>
                  <a:gd name="connsiteX0" fmla="*/ 0 w 491775"/>
                  <a:gd name="connsiteY0" fmla="*/ 76220 h 897935"/>
                  <a:gd name="connsiteX1" fmla="*/ 177862 w 491775"/>
                  <a:gd name="connsiteY1" fmla="*/ 0 h 897935"/>
                  <a:gd name="connsiteX2" fmla="*/ 177862 w 491775"/>
                  <a:gd name="connsiteY2" fmla="*/ 0 h 897935"/>
                  <a:gd name="connsiteX3" fmla="*/ 301650 w 491775"/>
                  <a:gd name="connsiteY3" fmla="*/ 5721 h 897935"/>
                  <a:gd name="connsiteX4" fmla="*/ 313415 w 491775"/>
                  <a:gd name="connsiteY4" fmla="*/ 0 h 897935"/>
                  <a:gd name="connsiteX5" fmla="*/ 487032 w 491775"/>
                  <a:gd name="connsiteY5" fmla="*/ 84709 h 897935"/>
                  <a:gd name="connsiteX6" fmla="*/ 482833 w 491775"/>
                  <a:gd name="connsiteY6" fmla="*/ 796248 h 897935"/>
                  <a:gd name="connsiteX7" fmla="*/ 160929 w 491775"/>
                  <a:gd name="connsiteY7" fmla="*/ 897936 h 897935"/>
                  <a:gd name="connsiteX8" fmla="*/ 38110 w 491775"/>
                  <a:gd name="connsiteY8" fmla="*/ 817471 h 897935"/>
                  <a:gd name="connsiteX9" fmla="*/ 0 w 491775"/>
                  <a:gd name="connsiteY9" fmla="*/ 76220 h 897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775" h="897935">
                    <a:moveTo>
                      <a:pt x="0" y="76220"/>
                    </a:moveTo>
                    <a:lnTo>
                      <a:pt x="177862" y="0"/>
                    </a:lnTo>
                    <a:lnTo>
                      <a:pt x="177862" y="0"/>
                    </a:lnTo>
                    <a:cubicBezTo>
                      <a:pt x="215464" y="22792"/>
                      <a:pt x="262109" y="24914"/>
                      <a:pt x="301650" y="5721"/>
                    </a:cubicBezTo>
                    <a:lnTo>
                      <a:pt x="313415" y="0"/>
                    </a:lnTo>
                    <a:cubicBezTo>
                      <a:pt x="313415" y="0"/>
                      <a:pt x="474344" y="84709"/>
                      <a:pt x="487032" y="84709"/>
                    </a:cubicBezTo>
                    <a:cubicBezTo>
                      <a:pt x="499766" y="84709"/>
                      <a:pt x="482833" y="796248"/>
                      <a:pt x="482833" y="796248"/>
                    </a:cubicBezTo>
                    <a:lnTo>
                      <a:pt x="160929" y="897936"/>
                    </a:lnTo>
                    <a:lnTo>
                      <a:pt x="38110" y="817471"/>
                    </a:lnTo>
                    <a:lnTo>
                      <a:pt x="0" y="76220"/>
                    </a:lnTo>
                    <a:close/>
                  </a:path>
                </a:pathLst>
              </a:custGeom>
              <a:solidFill>
                <a:srgbClr val="192741"/>
              </a:solidFill>
              <a:ln w="4613"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077D4477-DA9E-493C-9455-A8B8ED965CE4}"/>
                  </a:ext>
                </a:extLst>
              </p:cNvPr>
              <p:cNvSpPr/>
              <p:nvPr/>
            </p:nvSpPr>
            <p:spPr>
              <a:xfrm>
                <a:off x="10989079" y="3765734"/>
                <a:ext cx="350634" cy="1012006"/>
              </a:xfrm>
              <a:custGeom>
                <a:avLst/>
                <a:gdLst>
                  <a:gd name="connsiteX0" fmla="*/ 328825 w 582675"/>
                  <a:gd name="connsiteY0" fmla="*/ 12088 h 1681726"/>
                  <a:gd name="connsiteX1" fmla="*/ 0 w 582675"/>
                  <a:gd name="connsiteY1" fmla="*/ 1681727 h 1681726"/>
                  <a:gd name="connsiteX2" fmla="*/ 118528 w 582675"/>
                  <a:gd name="connsiteY2" fmla="*/ 1677990 h 1681726"/>
                  <a:gd name="connsiteX3" fmla="*/ 300773 w 582675"/>
                  <a:gd name="connsiteY3" fmla="*/ 1139606 h 1681726"/>
                  <a:gd name="connsiteX4" fmla="*/ 342297 w 582675"/>
                  <a:gd name="connsiteY4" fmla="*/ 978585 h 1681726"/>
                  <a:gd name="connsiteX5" fmla="*/ 534138 w 582675"/>
                  <a:gd name="connsiteY5" fmla="*/ 341559 h 1681726"/>
                  <a:gd name="connsiteX6" fmla="*/ 582676 w 582675"/>
                  <a:gd name="connsiteY6" fmla="*/ 0 h 168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675" h="1681726">
                    <a:moveTo>
                      <a:pt x="328825" y="12088"/>
                    </a:moveTo>
                    <a:lnTo>
                      <a:pt x="0" y="1681727"/>
                    </a:lnTo>
                    <a:lnTo>
                      <a:pt x="118528" y="1677990"/>
                    </a:lnTo>
                    <a:lnTo>
                      <a:pt x="300773" y="1139606"/>
                    </a:lnTo>
                    <a:lnTo>
                      <a:pt x="342297" y="978585"/>
                    </a:lnTo>
                    <a:lnTo>
                      <a:pt x="534138" y="341559"/>
                    </a:lnTo>
                    <a:lnTo>
                      <a:pt x="582676" y="0"/>
                    </a:lnTo>
                    <a:close/>
                  </a:path>
                </a:pathLst>
              </a:custGeom>
              <a:solidFill>
                <a:schemeClr val="accent4"/>
              </a:solidFill>
              <a:ln w="4613"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55429FBF-46CD-4E96-9CEE-E775123F28A0}"/>
                  </a:ext>
                </a:extLst>
              </p:cNvPr>
              <p:cNvSpPr/>
              <p:nvPr/>
            </p:nvSpPr>
            <p:spPr>
              <a:xfrm>
                <a:off x="11301843" y="3756572"/>
                <a:ext cx="185576" cy="1040214"/>
              </a:xfrm>
              <a:custGeom>
                <a:avLst/>
                <a:gdLst>
                  <a:gd name="connsiteX0" fmla="*/ 154285 w 308385"/>
                  <a:gd name="connsiteY0" fmla="*/ 1704381 h 1728602"/>
                  <a:gd name="connsiteX1" fmla="*/ 128771 w 308385"/>
                  <a:gd name="connsiteY1" fmla="*/ 1029199 h 1728602"/>
                  <a:gd name="connsiteX2" fmla="*/ 72575 w 308385"/>
                  <a:gd name="connsiteY2" fmla="*/ 723673 h 1728602"/>
                  <a:gd name="connsiteX3" fmla="*/ 0 w 308385"/>
                  <a:gd name="connsiteY3" fmla="*/ 304003 h 1728602"/>
                  <a:gd name="connsiteX4" fmla="*/ 29067 w 308385"/>
                  <a:gd name="connsiteY4" fmla="*/ 16287 h 1728602"/>
                  <a:gd name="connsiteX5" fmla="*/ 287070 w 308385"/>
                  <a:gd name="connsiteY5" fmla="*/ 0 h 1728602"/>
                  <a:gd name="connsiteX6" fmla="*/ 276874 w 308385"/>
                  <a:gd name="connsiteY6" fmla="*/ 483756 h 1728602"/>
                  <a:gd name="connsiteX7" fmla="*/ 303218 w 308385"/>
                  <a:gd name="connsiteY7" fmla="*/ 917176 h 1728602"/>
                  <a:gd name="connsiteX8" fmla="*/ 308386 w 308385"/>
                  <a:gd name="connsiteY8" fmla="*/ 1080873 h 1728602"/>
                  <a:gd name="connsiteX9" fmla="*/ 294868 w 308385"/>
                  <a:gd name="connsiteY9" fmla="*/ 1728603 h 172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8385" h="1728602">
                    <a:moveTo>
                      <a:pt x="154285" y="1704381"/>
                    </a:moveTo>
                    <a:lnTo>
                      <a:pt x="128771" y="1029199"/>
                    </a:lnTo>
                    <a:lnTo>
                      <a:pt x="72575" y="723673"/>
                    </a:lnTo>
                    <a:lnTo>
                      <a:pt x="0" y="304003"/>
                    </a:lnTo>
                    <a:lnTo>
                      <a:pt x="29067" y="16287"/>
                    </a:lnTo>
                    <a:lnTo>
                      <a:pt x="287070" y="0"/>
                    </a:lnTo>
                    <a:lnTo>
                      <a:pt x="276874" y="483756"/>
                    </a:lnTo>
                    <a:lnTo>
                      <a:pt x="303218" y="917176"/>
                    </a:lnTo>
                    <a:lnTo>
                      <a:pt x="308386" y="1080873"/>
                    </a:lnTo>
                    <a:lnTo>
                      <a:pt x="294868" y="1728603"/>
                    </a:lnTo>
                    <a:close/>
                  </a:path>
                </a:pathLst>
              </a:custGeom>
              <a:solidFill>
                <a:schemeClr val="accent4"/>
              </a:solidFill>
              <a:ln w="4613"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742CD17C-A6BE-4A21-9305-1158119F35E1}"/>
                  </a:ext>
                </a:extLst>
              </p:cNvPr>
              <p:cNvSpPr/>
              <p:nvPr/>
            </p:nvSpPr>
            <p:spPr>
              <a:xfrm>
                <a:off x="11124069" y="3303265"/>
                <a:ext cx="135072" cy="807078"/>
              </a:xfrm>
              <a:custGeom>
                <a:avLst/>
                <a:gdLst>
                  <a:gd name="connsiteX0" fmla="*/ 173663 w 224460"/>
                  <a:gd name="connsiteY0" fmla="*/ 1341183 h 1341182"/>
                  <a:gd name="connsiteX1" fmla="*/ 199039 w 224460"/>
                  <a:gd name="connsiteY1" fmla="*/ 160191 h 1341182"/>
                  <a:gd name="connsiteX2" fmla="*/ 224461 w 224460"/>
                  <a:gd name="connsiteY2" fmla="*/ 0 h 1341182"/>
                  <a:gd name="connsiteX3" fmla="*/ 39125 w 224460"/>
                  <a:gd name="connsiteY3" fmla="*/ 57580 h 1341182"/>
                  <a:gd name="connsiteX4" fmla="*/ 0 w 224460"/>
                  <a:gd name="connsiteY4" fmla="*/ 1311239 h 1341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460" h="1341182">
                    <a:moveTo>
                      <a:pt x="173663" y="1341183"/>
                    </a:moveTo>
                    <a:lnTo>
                      <a:pt x="199039" y="160191"/>
                    </a:lnTo>
                    <a:lnTo>
                      <a:pt x="224461" y="0"/>
                    </a:lnTo>
                    <a:lnTo>
                      <a:pt x="39125" y="57580"/>
                    </a:lnTo>
                    <a:lnTo>
                      <a:pt x="0" y="1311239"/>
                    </a:lnTo>
                    <a:close/>
                  </a:path>
                </a:pathLst>
              </a:custGeom>
              <a:solidFill>
                <a:srgbClr val="BE6D5B"/>
              </a:solidFill>
              <a:ln w="4613"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D2DE22CA-9EDE-4DE6-B1C6-B594F5EB1395}"/>
                  </a:ext>
                </a:extLst>
              </p:cNvPr>
              <p:cNvSpPr/>
              <p:nvPr/>
            </p:nvSpPr>
            <p:spPr>
              <a:xfrm>
                <a:off x="11343240" y="3300600"/>
                <a:ext cx="146817" cy="815518"/>
              </a:xfrm>
              <a:custGeom>
                <a:avLst/>
                <a:gdLst>
                  <a:gd name="connsiteX0" fmla="*/ 0 w 243977"/>
                  <a:gd name="connsiteY0" fmla="*/ 0 h 1355208"/>
                  <a:gd name="connsiteX1" fmla="*/ 40094 w 243977"/>
                  <a:gd name="connsiteY1" fmla="*/ 119451 h 1355208"/>
                  <a:gd name="connsiteX2" fmla="*/ 51259 w 243977"/>
                  <a:gd name="connsiteY2" fmla="*/ 183490 h 1355208"/>
                  <a:gd name="connsiteX3" fmla="*/ 64270 w 243977"/>
                  <a:gd name="connsiteY3" fmla="*/ 803768 h 1355208"/>
                  <a:gd name="connsiteX4" fmla="*/ 32204 w 243977"/>
                  <a:gd name="connsiteY4" fmla="*/ 1355209 h 1355208"/>
                  <a:gd name="connsiteX5" fmla="*/ 243977 w 243977"/>
                  <a:gd name="connsiteY5" fmla="*/ 1333017 h 1355208"/>
                  <a:gd name="connsiteX6" fmla="*/ 224461 w 243977"/>
                  <a:gd name="connsiteY6" fmla="*/ 173525 h 1355208"/>
                  <a:gd name="connsiteX7" fmla="*/ 176893 w 243977"/>
                  <a:gd name="connsiteY7" fmla="*/ 39678 h 1355208"/>
                  <a:gd name="connsiteX8" fmla="*/ 0 w 243977"/>
                  <a:gd name="connsiteY8" fmla="*/ 0 h 135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977" h="1355208">
                    <a:moveTo>
                      <a:pt x="0" y="0"/>
                    </a:moveTo>
                    <a:lnTo>
                      <a:pt x="40094" y="119451"/>
                    </a:lnTo>
                    <a:cubicBezTo>
                      <a:pt x="47015" y="140121"/>
                      <a:pt x="50798" y="161713"/>
                      <a:pt x="51259" y="183490"/>
                    </a:cubicBezTo>
                    <a:lnTo>
                      <a:pt x="64270" y="803768"/>
                    </a:lnTo>
                    <a:lnTo>
                      <a:pt x="32204" y="1355209"/>
                    </a:lnTo>
                    <a:lnTo>
                      <a:pt x="243977" y="1333017"/>
                    </a:lnTo>
                    <a:lnTo>
                      <a:pt x="224461" y="173525"/>
                    </a:lnTo>
                    <a:lnTo>
                      <a:pt x="176893" y="39678"/>
                    </a:lnTo>
                    <a:lnTo>
                      <a:pt x="0" y="0"/>
                    </a:lnTo>
                    <a:close/>
                  </a:path>
                </a:pathLst>
              </a:custGeom>
              <a:solidFill>
                <a:srgbClr val="BE6D5B"/>
              </a:solidFill>
              <a:ln w="4613" cap="flat">
                <a:noFill/>
                <a:prstDash val="solid"/>
                <a:miter/>
              </a:ln>
            </p:spPr>
            <p:txBody>
              <a:bodyPr rtlCol="0" anchor="ctr"/>
              <a:lstStyle/>
              <a:p>
                <a:endParaRPr lang="en-US"/>
              </a:p>
            </p:txBody>
          </p:sp>
        </p:grpSp>
        <p:grpSp>
          <p:nvGrpSpPr>
            <p:cNvPr id="6" name="Group 5">
              <a:extLst>
                <a:ext uri="{FF2B5EF4-FFF2-40B4-BE49-F238E27FC236}">
                  <a16:creationId xmlns:a16="http://schemas.microsoft.com/office/drawing/2014/main" id="{A97F916E-67BC-4C61-A8DF-136BA6C0C36A}"/>
                </a:ext>
              </a:extLst>
            </p:cNvPr>
            <p:cNvGrpSpPr/>
            <p:nvPr/>
          </p:nvGrpSpPr>
          <p:grpSpPr>
            <a:xfrm>
              <a:off x="9603616" y="3054210"/>
              <a:ext cx="990137" cy="1817429"/>
              <a:chOff x="9603616" y="3054210"/>
              <a:chExt cx="990137" cy="1817429"/>
            </a:xfrm>
          </p:grpSpPr>
          <p:sp>
            <p:nvSpPr>
              <p:cNvPr id="119" name="Freeform: Shape 118">
                <a:extLst>
                  <a:ext uri="{FF2B5EF4-FFF2-40B4-BE49-F238E27FC236}">
                    <a16:creationId xmlns:a16="http://schemas.microsoft.com/office/drawing/2014/main" id="{2C5EAC9D-20F3-499B-BB93-7915CCEBB187}"/>
                  </a:ext>
                </a:extLst>
              </p:cNvPr>
              <p:cNvSpPr/>
              <p:nvPr/>
            </p:nvSpPr>
            <p:spPr>
              <a:xfrm>
                <a:off x="9623190" y="3847250"/>
                <a:ext cx="418573" cy="1024389"/>
              </a:xfrm>
              <a:custGeom>
                <a:avLst/>
                <a:gdLst>
                  <a:gd name="connsiteX0" fmla="*/ 450260 w 695575"/>
                  <a:gd name="connsiteY0" fmla="*/ 0 h 1702304"/>
                  <a:gd name="connsiteX1" fmla="*/ 0 w 695575"/>
                  <a:gd name="connsiteY1" fmla="*/ 1695015 h 1702304"/>
                  <a:gd name="connsiteX2" fmla="*/ 114422 w 695575"/>
                  <a:gd name="connsiteY2" fmla="*/ 1702304 h 1702304"/>
                  <a:gd name="connsiteX3" fmla="*/ 332885 w 695575"/>
                  <a:gd name="connsiteY3" fmla="*/ 1162998 h 1702304"/>
                  <a:gd name="connsiteX4" fmla="*/ 385805 w 695575"/>
                  <a:gd name="connsiteY4" fmla="*/ 1000408 h 1702304"/>
                  <a:gd name="connsiteX5" fmla="*/ 645515 w 695575"/>
                  <a:gd name="connsiteY5" fmla="*/ 362413 h 1702304"/>
                  <a:gd name="connsiteX6" fmla="*/ 695575 w 695575"/>
                  <a:gd name="connsiteY6" fmla="*/ 11488 h 170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575" h="1702304">
                    <a:moveTo>
                      <a:pt x="450260" y="0"/>
                    </a:moveTo>
                    <a:lnTo>
                      <a:pt x="0" y="1695015"/>
                    </a:lnTo>
                    <a:lnTo>
                      <a:pt x="114422" y="1702304"/>
                    </a:lnTo>
                    <a:lnTo>
                      <a:pt x="332885" y="1162998"/>
                    </a:lnTo>
                    <a:lnTo>
                      <a:pt x="385805" y="1000408"/>
                    </a:lnTo>
                    <a:lnTo>
                      <a:pt x="645515" y="362413"/>
                    </a:lnTo>
                    <a:lnTo>
                      <a:pt x="695575" y="11488"/>
                    </a:lnTo>
                    <a:close/>
                  </a:path>
                </a:pathLst>
              </a:custGeom>
              <a:solidFill>
                <a:schemeClr val="accent4"/>
              </a:solidFill>
              <a:ln w="4613"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A26105E3-E872-4D4C-9E44-3126DEB479E9}"/>
                  </a:ext>
                </a:extLst>
              </p:cNvPr>
              <p:cNvSpPr/>
              <p:nvPr/>
            </p:nvSpPr>
            <p:spPr>
              <a:xfrm>
                <a:off x="9994592" y="3802161"/>
                <a:ext cx="151148" cy="1004704"/>
              </a:xfrm>
              <a:custGeom>
                <a:avLst/>
                <a:gdLst>
                  <a:gd name="connsiteX0" fmla="*/ 30589 w 251174"/>
                  <a:gd name="connsiteY0" fmla="*/ 1634435 h 1669592"/>
                  <a:gd name="connsiteX1" fmla="*/ 62886 w 251174"/>
                  <a:gd name="connsiteY1" fmla="*/ 982830 h 1669592"/>
                  <a:gd name="connsiteX2" fmla="*/ 34511 w 251174"/>
                  <a:gd name="connsiteY2" fmla="*/ 684179 h 1669592"/>
                  <a:gd name="connsiteX3" fmla="*/ 0 w 251174"/>
                  <a:gd name="connsiteY3" fmla="*/ 274382 h 1669592"/>
                  <a:gd name="connsiteX4" fmla="*/ 52182 w 251174"/>
                  <a:gd name="connsiteY4" fmla="*/ 0 h 1669592"/>
                  <a:gd name="connsiteX5" fmla="*/ 231012 w 251174"/>
                  <a:gd name="connsiteY5" fmla="*/ 28652 h 1669592"/>
                  <a:gd name="connsiteX6" fmla="*/ 251175 w 251174"/>
                  <a:gd name="connsiteY6" fmla="*/ 470560 h 1669592"/>
                  <a:gd name="connsiteX7" fmla="*/ 240102 w 251174"/>
                  <a:gd name="connsiteY7" fmla="*/ 889677 h 1669592"/>
                  <a:gd name="connsiteX8" fmla="*/ 231289 w 251174"/>
                  <a:gd name="connsiteY8" fmla="*/ 1047654 h 1669592"/>
                  <a:gd name="connsiteX9" fmla="*/ 163790 w 251174"/>
                  <a:gd name="connsiteY9" fmla="*/ 1669592 h 166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174" h="1669592">
                    <a:moveTo>
                      <a:pt x="30589" y="1634435"/>
                    </a:moveTo>
                    <a:lnTo>
                      <a:pt x="62886" y="982830"/>
                    </a:lnTo>
                    <a:lnTo>
                      <a:pt x="34511" y="684179"/>
                    </a:lnTo>
                    <a:lnTo>
                      <a:pt x="0" y="274382"/>
                    </a:lnTo>
                    <a:lnTo>
                      <a:pt x="52182" y="0"/>
                    </a:lnTo>
                    <a:lnTo>
                      <a:pt x="231012" y="28652"/>
                    </a:lnTo>
                    <a:lnTo>
                      <a:pt x="251175" y="470560"/>
                    </a:lnTo>
                    <a:lnTo>
                      <a:pt x="240102" y="889677"/>
                    </a:lnTo>
                    <a:lnTo>
                      <a:pt x="231289" y="1047654"/>
                    </a:lnTo>
                    <a:lnTo>
                      <a:pt x="163790" y="1669592"/>
                    </a:lnTo>
                    <a:close/>
                  </a:path>
                </a:pathLst>
              </a:custGeom>
              <a:solidFill>
                <a:schemeClr val="accent4"/>
              </a:solidFill>
              <a:ln w="4613"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455DE22D-C0B0-4AF4-ACFA-67AB000DD842}"/>
                  </a:ext>
                </a:extLst>
              </p:cNvPr>
              <p:cNvSpPr/>
              <p:nvPr/>
            </p:nvSpPr>
            <p:spPr>
              <a:xfrm>
                <a:off x="10239729" y="3649458"/>
                <a:ext cx="245853" cy="77947"/>
              </a:xfrm>
              <a:custGeom>
                <a:avLst/>
                <a:gdLst>
                  <a:gd name="connsiteX0" fmla="*/ 86729 w 408553"/>
                  <a:gd name="connsiteY0" fmla="*/ 0 h 129530"/>
                  <a:gd name="connsiteX1" fmla="*/ 378505 w 408553"/>
                  <a:gd name="connsiteY1" fmla="*/ 67638 h 129530"/>
                  <a:gd name="connsiteX2" fmla="*/ 330014 w 408553"/>
                  <a:gd name="connsiteY2" fmla="*/ 119082 h 129530"/>
                  <a:gd name="connsiteX3" fmla="*/ 11062 w 408553"/>
                  <a:gd name="connsiteY3" fmla="*/ 35019 h 129530"/>
                  <a:gd name="connsiteX4" fmla="*/ 86729 w 408553"/>
                  <a:gd name="connsiteY4" fmla="*/ 0 h 129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553" h="129530">
                    <a:moveTo>
                      <a:pt x="86729" y="0"/>
                    </a:moveTo>
                    <a:cubicBezTo>
                      <a:pt x="86729" y="0"/>
                      <a:pt x="179927" y="49229"/>
                      <a:pt x="378505" y="67638"/>
                    </a:cubicBezTo>
                    <a:cubicBezTo>
                      <a:pt x="445543" y="73821"/>
                      <a:pt x="387502" y="88216"/>
                      <a:pt x="330014" y="119082"/>
                    </a:cubicBezTo>
                    <a:cubicBezTo>
                      <a:pt x="272572" y="149948"/>
                      <a:pt x="125715" y="109624"/>
                      <a:pt x="11062" y="35019"/>
                    </a:cubicBezTo>
                    <a:cubicBezTo>
                      <a:pt x="-36921" y="3783"/>
                      <a:pt x="86729" y="0"/>
                      <a:pt x="86729" y="0"/>
                    </a:cubicBezTo>
                    <a:close/>
                  </a:path>
                </a:pathLst>
              </a:custGeom>
              <a:solidFill>
                <a:srgbClr val="E9D6B8"/>
              </a:solidFill>
              <a:ln w="4613"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F0C7CA18-0CA5-4F08-A289-5F49DA936451}"/>
                  </a:ext>
                </a:extLst>
              </p:cNvPr>
              <p:cNvSpPr/>
              <p:nvPr/>
            </p:nvSpPr>
            <p:spPr>
              <a:xfrm>
                <a:off x="10439347" y="3663867"/>
                <a:ext cx="154406" cy="101896"/>
              </a:xfrm>
              <a:custGeom>
                <a:avLst/>
                <a:gdLst>
                  <a:gd name="connsiteX0" fmla="*/ 7705 w 256588"/>
                  <a:gd name="connsiteY0" fmla="*/ 58090 h 169328"/>
                  <a:gd name="connsiteX1" fmla="*/ 73451 w 256588"/>
                  <a:gd name="connsiteY1" fmla="*/ 648 h 169328"/>
                  <a:gd name="connsiteX2" fmla="*/ 167896 w 256588"/>
                  <a:gd name="connsiteY2" fmla="*/ 233 h 169328"/>
                  <a:gd name="connsiteX3" fmla="*/ 186720 w 256588"/>
                  <a:gd name="connsiteY3" fmla="*/ 2078 h 169328"/>
                  <a:gd name="connsiteX4" fmla="*/ 144827 w 256588"/>
                  <a:gd name="connsiteY4" fmla="*/ 22610 h 169328"/>
                  <a:gd name="connsiteX5" fmla="*/ 118067 w 256588"/>
                  <a:gd name="connsiteY5" fmla="*/ 35021 h 169328"/>
                  <a:gd name="connsiteX6" fmla="*/ 161621 w 256588"/>
                  <a:gd name="connsiteY6" fmla="*/ 52784 h 169328"/>
                  <a:gd name="connsiteX7" fmla="*/ 213065 w 256588"/>
                  <a:gd name="connsiteY7" fmla="*/ 78621 h 169328"/>
                  <a:gd name="connsiteX8" fmla="*/ 237564 w 256588"/>
                  <a:gd name="connsiteY8" fmla="*/ 87156 h 169328"/>
                  <a:gd name="connsiteX9" fmla="*/ 254358 w 256588"/>
                  <a:gd name="connsiteY9" fmla="*/ 94769 h 169328"/>
                  <a:gd name="connsiteX10" fmla="*/ 249744 w 256588"/>
                  <a:gd name="connsiteY10" fmla="*/ 107503 h 169328"/>
                  <a:gd name="connsiteX11" fmla="*/ 151009 w 256588"/>
                  <a:gd name="connsiteY11" fmla="*/ 82358 h 169328"/>
                  <a:gd name="connsiteX12" fmla="*/ 233919 w 256588"/>
                  <a:gd name="connsiteY12" fmla="*/ 130111 h 169328"/>
                  <a:gd name="connsiteX13" fmla="*/ 240840 w 256588"/>
                  <a:gd name="connsiteY13" fmla="*/ 144321 h 169328"/>
                  <a:gd name="connsiteX14" fmla="*/ 234888 w 256588"/>
                  <a:gd name="connsiteY14" fmla="*/ 148474 h 169328"/>
                  <a:gd name="connsiteX15" fmla="*/ 126464 w 256588"/>
                  <a:gd name="connsiteY15" fmla="*/ 116869 h 169328"/>
                  <a:gd name="connsiteX16" fmla="*/ 166050 w 256588"/>
                  <a:gd name="connsiteY16" fmla="*/ 146398 h 169328"/>
                  <a:gd name="connsiteX17" fmla="*/ 172925 w 256588"/>
                  <a:gd name="connsiteY17" fmla="*/ 160608 h 169328"/>
                  <a:gd name="connsiteX18" fmla="*/ 170110 w 256588"/>
                  <a:gd name="connsiteY18" fmla="*/ 169328 h 169328"/>
                  <a:gd name="connsiteX19" fmla="*/ 0 w 256588"/>
                  <a:gd name="connsiteY19" fmla="*/ 77191 h 169328"/>
                  <a:gd name="connsiteX20" fmla="*/ 7705 w 256588"/>
                  <a:gd name="connsiteY20" fmla="*/ 58090 h 16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6588" h="169328">
                    <a:moveTo>
                      <a:pt x="7705" y="58090"/>
                    </a:moveTo>
                    <a:cubicBezTo>
                      <a:pt x="7705" y="58090"/>
                      <a:pt x="53151" y="1755"/>
                      <a:pt x="73451" y="648"/>
                    </a:cubicBezTo>
                    <a:cubicBezTo>
                      <a:pt x="93706" y="-506"/>
                      <a:pt x="167896" y="233"/>
                      <a:pt x="167896" y="233"/>
                    </a:cubicBezTo>
                    <a:lnTo>
                      <a:pt x="186720" y="2078"/>
                    </a:lnTo>
                    <a:cubicBezTo>
                      <a:pt x="186720" y="2078"/>
                      <a:pt x="194610" y="23625"/>
                      <a:pt x="144827" y="22610"/>
                    </a:cubicBezTo>
                    <a:cubicBezTo>
                      <a:pt x="94952" y="21548"/>
                      <a:pt x="118067" y="35021"/>
                      <a:pt x="118067" y="35021"/>
                    </a:cubicBezTo>
                    <a:lnTo>
                      <a:pt x="161621" y="52784"/>
                    </a:lnTo>
                    <a:lnTo>
                      <a:pt x="213065" y="78621"/>
                    </a:lnTo>
                    <a:lnTo>
                      <a:pt x="237564" y="87156"/>
                    </a:lnTo>
                    <a:cubicBezTo>
                      <a:pt x="237564" y="87156"/>
                      <a:pt x="251913" y="90986"/>
                      <a:pt x="254358" y="94769"/>
                    </a:cubicBezTo>
                    <a:cubicBezTo>
                      <a:pt x="261325" y="105750"/>
                      <a:pt x="249744" y="107503"/>
                      <a:pt x="249744" y="107503"/>
                    </a:cubicBezTo>
                    <a:lnTo>
                      <a:pt x="151009" y="82358"/>
                    </a:lnTo>
                    <a:lnTo>
                      <a:pt x="233919" y="130111"/>
                    </a:lnTo>
                    <a:cubicBezTo>
                      <a:pt x="233919" y="130111"/>
                      <a:pt x="243331" y="138001"/>
                      <a:pt x="240840" y="144321"/>
                    </a:cubicBezTo>
                    <a:cubicBezTo>
                      <a:pt x="238487" y="150227"/>
                      <a:pt x="234888" y="148474"/>
                      <a:pt x="234888" y="148474"/>
                    </a:cubicBezTo>
                    <a:lnTo>
                      <a:pt x="126464" y="116869"/>
                    </a:lnTo>
                    <a:lnTo>
                      <a:pt x="166050" y="146398"/>
                    </a:lnTo>
                    <a:cubicBezTo>
                      <a:pt x="166050" y="146398"/>
                      <a:pt x="175093" y="154426"/>
                      <a:pt x="172925" y="160608"/>
                    </a:cubicBezTo>
                    <a:cubicBezTo>
                      <a:pt x="170572" y="167390"/>
                      <a:pt x="170110" y="169328"/>
                      <a:pt x="170110" y="169328"/>
                    </a:cubicBezTo>
                    <a:lnTo>
                      <a:pt x="0" y="77191"/>
                    </a:lnTo>
                    <a:lnTo>
                      <a:pt x="7705" y="58090"/>
                    </a:lnTo>
                    <a:close/>
                  </a:path>
                </a:pathLst>
              </a:custGeom>
              <a:solidFill>
                <a:srgbClr val="BE6D5B"/>
              </a:solidFill>
              <a:ln w="4613"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EE596773-905E-4D41-A9CE-C20C8C981ABA}"/>
                  </a:ext>
                </a:extLst>
              </p:cNvPr>
              <p:cNvSpPr/>
              <p:nvPr/>
            </p:nvSpPr>
            <p:spPr>
              <a:xfrm>
                <a:off x="10399395" y="3678222"/>
                <a:ext cx="44895" cy="55001"/>
              </a:xfrm>
              <a:custGeom>
                <a:avLst/>
                <a:gdLst>
                  <a:gd name="connsiteX0" fmla="*/ 0 w 74605"/>
                  <a:gd name="connsiteY0" fmla="*/ 89046 h 91399"/>
                  <a:gd name="connsiteX1" fmla="*/ 71698 w 74605"/>
                  <a:gd name="connsiteY1" fmla="*/ 91399 h 91399"/>
                  <a:gd name="connsiteX2" fmla="*/ 74605 w 74605"/>
                  <a:gd name="connsiteY2" fmla="*/ 2399 h 91399"/>
                  <a:gd name="connsiteX3" fmla="*/ 2907 w 74605"/>
                  <a:gd name="connsiteY3" fmla="*/ 0 h 91399"/>
                </a:gdLst>
                <a:ahLst/>
                <a:cxnLst>
                  <a:cxn ang="0">
                    <a:pos x="connsiteX0" y="connsiteY0"/>
                  </a:cxn>
                  <a:cxn ang="0">
                    <a:pos x="connsiteX1" y="connsiteY1"/>
                  </a:cxn>
                  <a:cxn ang="0">
                    <a:pos x="connsiteX2" y="connsiteY2"/>
                  </a:cxn>
                  <a:cxn ang="0">
                    <a:pos x="connsiteX3" y="connsiteY3"/>
                  </a:cxn>
                </a:cxnLst>
                <a:rect l="l" t="t" r="r" b="b"/>
                <a:pathLst>
                  <a:path w="74605" h="91399">
                    <a:moveTo>
                      <a:pt x="0" y="89046"/>
                    </a:moveTo>
                    <a:lnTo>
                      <a:pt x="71698" y="91399"/>
                    </a:lnTo>
                    <a:lnTo>
                      <a:pt x="74605" y="2399"/>
                    </a:lnTo>
                    <a:lnTo>
                      <a:pt x="2907" y="0"/>
                    </a:lnTo>
                    <a:close/>
                  </a:path>
                </a:pathLst>
              </a:custGeom>
              <a:solidFill>
                <a:srgbClr val="FFFFFF"/>
              </a:solidFill>
              <a:ln w="4613"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3F23AF1E-3D09-4E56-8D13-C8519A0BA3DA}"/>
                  </a:ext>
                </a:extLst>
              </p:cNvPr>
              <p:cNvSpPr/>
              <p:nvPr/>
            </p:nvSpPr>
            <p:spPr>
              <a:xfrm>
                <a:off x="10515476" y="3724199"/>
                <a:ext cx="57290" cy="38481"/>
              </a:xfrm>
              <a:custGeom>
                <a:avLst/>
                <a:gdLst>
                  <a:gd name="connsiteX0" fmla="*/ 20070 w 95203"/>
                  <a:gd name="connsiteY0" fmla="*/ 0 h 63947"/>
                  <a:gd name="connsiteX1" fmla="*/ 76174 w 95203"/>
                  <a:gd name="connsiteY1" fmla="*/ 37095 h 63947"/>
                  <a:gd name="connsiteX2" fmla="*/ 93706 w 95203"/>
                  <a:gd name="connsiteY2" fmla="*/ 51121 h 63947"/>
                  <a:gd name="connsiteX3" fmla="*/ 90799 w 95203"/>
                  <a:gd name="connsiteY3" fmla="*/ 63947 h 63947"/>
                  <a:gd name="connsiteX4" fmla="*/ 0 w 95203"/>
                  <a:gd name="connsiteY4" fmla="*/ 16564 h 63947"/>
                  <a:gd name="connsiteX5" fmla="*/ 20070 w 95203"/>
                  <a:gd name="connsiteY5" fmla="*/ 0 h 6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03" h="63947">
                    <a:moveTo>
                      <a:pt x="20070" y="0"/>
                    </a:moveTo>
                    <a:lnTo>
                      <a:pt x="76174" y="37095"/>
                    </a:lnTo>
                    <a:cubicBezTo>
                      <a:pt x="76174" y="37095"/>
                      <a:pt x="89738" y="43969"/>
                      <a:pt x="93706" y="51121"/>
                    </a:cubicBezTo>
                    <a:cubicBezTo>
                      <a:pt x="98320" y="59333"/>
                      <a:pt x="90799" y="63947"/>
                      <a:pt x="90799" y="63947"/>
                    </a:cubicBezTo>
                    <a:lnTo>
                      <a:pt x="0" y="16564"/>
                    </a:lnTo>
                    <a:lnTo>
                      <a:pt x="20070" y="0"/>
                    </a:lnTo>
                    <a:close/>
                  </a:path>
                </a:pathLst>
              </a:custGeom>
              <a:solidFill>
                <a:srgbClr val="E9D6B8"/>
              </a:solidFill>
              <a:ln w="4613"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BA59401A-B4BF-4A6C-A094-2842D2D5F4A8}"/>
                  </a:ext>
                </a:extLst>
              </p:cNvPr>
              <p:cNvSpPr/>
              <p:nvPr/>
            </p:nvSpPr>
            <p:spPr>
              <a:xfrm>
                <a:off x="10105404" y="3601870"/>
                <a:ext cx="323642" cy="160699"/>
              </a:xfrm>
              <a:custGeom>
                <a:avLst/>
                <a:gdLst>
                  <a:gd name="connsiteX0" fmla="*/ 7697 w 537821"/>
                  <a:gd name="connsiteY0" fmla="*/ 171080 h 267046"/>
                  <a:gd name="connsiteX1" fmla="*/ 495190 w 537821"/>
                  <a:gd name="connsiteY1" fmla="*/ 267047 h 267046"/>
                  <a:gd name="connsiteX2" fmla="*/ 537822 w 537821"/>
                  <a:gd name="connsiteY2" fmla="*/ 111239 h 267046"/>
                  <a:gd name="connsiteX3" fmla="*/ 227175 w 537821"/>
                  <a:gd name="connsiteY3" fmla="*/ 1292 h 267046"/>
                  <a:gd name="connsiteX4" fmla="*/ 7697 w 537821"/>
                  <a:gd name="connsiteY4" fmla="*/ 171080 h 267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821" h="267046">
                    <a:moveTo>
                      <a:pt x="7697" y="171080"/>
                    </a:moveTo>
                    <a:cubicBezTo>
                      <a:pt x="103387" y="251683"/>
                      <a:pt x="495190" y="267047"/>
                      <a:pt x="495190" y="267047"/>
                    </a:cubicBezTo>
                    <a:lnTo>
                      <a:pt x="537822" y="111239"/>
                    </a:lnTo>
                    <a:cubicBezTo>
                      <a:pt x="537822" y="111239"/>
                      <a:pt x="267638" y="70084"/>
                      <a:pt x="227175" y="1292"/>
                    </a:cubicBezTo>
                    <a:cubicBezTo>
                      <a:pt x="217717" y="-14810"/>
                      <a:pt x="-48130" y="123973"/>
                      <a:pt x="7697" y="171080"/>
                    </a:cubicBezTo>
                    <a:close/>
                  </a:path>
                </a:pathLst>
              </a:custGeom>
              <a:solidFill>
                <a:schemeClr val="accent5"/>
              </a:solidFill>
              <a:ln w="4613"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AB9E525E-FAFD-4BC9-B50E-95CA2F69BCAC}"/>
                  </a:ext>
                </a:extLst>
              </p:cNvPr>
              <p:cNvSpPr/>
              <p:nvPr/>
            </p:nvSpPr>
            <p:spPr>
              <a:xfrm>
                <a:off x="9776186" y="3297269"/>
                <a:ext cx="417218" cy="822793"/>
              </a:xfrm>
              <a:custGeom>
                <a:avLst/>
                <a:gdLst>
                  <a:gd name="connsiteX0" fmla="*/ 664452 w 693323"/>
                  <a:gd name="connsiteY0" fmla="*/ 1270546 h 1367296"/>
                  <a:gd name="connsiteX1" fmla="*/ 598014 w 693323"/>
                  <a:gd name="connsiteY1" fmla="*/ 1339337 h 1367296"/>
                  <a:gd name="connsiteX2" fmla="*/ 547078 w 693323"/>
                  <a:gd name="connsiteY2" fmla="*/ 1121382 h 1367296"/>
                  <a:gd name="connsiteX3" fmla="*/ 491158 w 693323"/>
                  <a:gd name="connsiteY3" fmla="*/ 1367297 h 1367296"/>
                  <a:gd name="connsiteX4" fmla="*/ 68120 w 693323"/>
                  <a:gd name="connsiteY4" fmla="*/ 1310271 h 1367296"/>
                  <a:gd name="connsiteX5" fmla="*/ 170823 w 693323"/>
                  <a:gd name="connsiteY5" fmla="*/ 771334 h 1367296"/>
                  <a:gd name="connsiteX6" fmla="*/ 35039 w 693323"/>
                  <a:gd name="connsiteY6" fmla="*/ 342805 h 1367296"/>
                  <a:gd name="connsiteX7" fmla="*/ 108122 w 693323"/>
                  <a:gd name="connsiteY7" fmla="*/ 26345 h 1367296"/>
                  <a:gd name="connsiteX8" fmla="*/ 514274 w 693323"/>
                  <a:gd name="connsiteY8" fmla="*/ 0 h 1367296"/>
                  <a:gd name="connsiteX9" fmla="*/ 664452 w 693323"/>
                  <a:gd name="connsiteY9" fmla="*/ 1270546 h 1367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3323" h="1367296">
                    <a:moveTo>
                      <a:pt x="664452" y="1270546"/>
                    </a:moveTo>
                    <a:lnTo>
                      <a:pt x="598014" y="1339337"/>
                    </a:lnTo>
                    <a:lnTo>
                      <a:pt x="547078" y="1121382"/>
                    </a:lnTo>
                    <a:lnTo>
                      <a:pt x="491158" y="1367297"/>
                    </a:lnTo>
                    <a:lnTo>
                      <a:pt x="68120" y="1310271"/>
                    </a:lnTo>
                    <a:cubicBezTo>
                      <a:pt x="68120" y="1310271"/>
                      <a:pt x="130729" y="941998"/>
                      <a:pt x="170823" y="771334"/>
                    </a:cubicBezTo>
                    <a:lnTo>
                      <a:pt x="35039" y="342805"/>
                    </a:lnTo>
                    <a:cubicBezTo>
                      <a:pt x="35039" y="342805"/>
                      <a:pt x="-80536" y="40740"/>
                      <a:pt x="108122" y="26345"/>
                    </a:cubicBezTo>
                    <a:cubicBezTo>
                      <a:pt x="296687" y="12042"/>
                      <a:pt x="514274" y="0"/>
                      <a:pt x="514274" y="0"/>
                    </a:cubicBezTo>
                    <a:cubicBezTo>
                      <a:pt x="514274" y="0"/>
                      <a:pt x="779336" y="717583"/>
                      <a:pt x="664452" y="1270546"/>
                    </a:cubicBezTo>
                    <a:close/>
                  </a:path>
                </a:pathLst>
              </a:custGeom>
              <a:solidFill>
                <a:schemeClr val="accent5"/>
              </a:solidFill>
              <a:ln w="4613"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E6700E68-8E28-4704-85DD-D6466E278789}"/>
                  </a:ext>
                </a:extLst>
              </p:cNvPr>
              <p:cNvSpPr/>
              <p:nvPr/>
            </p:nvSpPr>
            <p:spPr>
              <a:xfrm>
                <a:off x="9902442" y="3306653"/>
                <a:ext cx="127937" cy="242826"/>
              </a:xfrm>
              <a:custGeom>
                <a:avLst/>
                <a:gdLst>
                  <a:gd name="connsiteX0" fmla="*/ 181368 w 212603"/>
                  <a:gd name="connsiteY0" fmla="*/ 1200 h 403522"/>
                  <a:gd name="connsiteX1" fmla="*/ 212603 w 212603"/>
                  <a:gd name="connsiteY1" fmla="*/ 403522 h 403522"/>
                  <a:gd name="connsiteX2" fmla="*/ 3645 w 212603"/>
                  <a:gd name="connsiteY2" fmla="*/ 83140 h 403522"/>
                  <a:gd name="connsiteX3" fmla="*/ 0 w 212603"/>
                  <a:gd name="connsiteY3" fmla="*/ 0 h 403522"/>
                </a:gdLst>
                <a:ahLst/>
                <a:cxnLst>
                  <a:cxn ang="0">
                    <a:pos x="connsiteX0" y="connsiteY0"/>
                  </a:cxn>
                  <a:cxn ang="0">
                    <a:pos x="connsiteX1" y="connsiteY1"/>
                  </a:cxn>
                  <a:cxn ang="0">
                    <a:pos x="connsiteX2" y="connsiteY2"/>
                  </a:cxn>
                  <a:cxn ang="0">
                    <a:pos x="connsiteX3" y="connsiteY3"/>
                  </a:cxn>
                </a:cxnLst>
                <a:rect l="l" t="t" r="r" b="b"/>
                <a:pathLst>
                  <a:path w="212603" h="403522">
                    <a:moveTo>
                      <a:pt x="181368" y="1200"/>
                    </a:moveTo>
                    <a:lnTo>
                      <a:pt x="212603" y="403522"/>
                    </a:lnTo>
                    <a:lnTo>
                      <a:pt x="3645" y="83140"/>
                    </a:lnTo>
                    <a:lnTo>
                      <a:pt x="0" y="0"/>
                    </a:lnTo>
                    <a:close/>
                  </a:path>
                </a:pathLst>
              </a:custGeom>
              <a:solidFill>
                <a:srgbClr val="FFFFFF"/>
              </a:solidFill>
              <a:ln w="4613"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ED5B63E2-30EB-4125-B718-8B9F249EBAB1}"/>
                  </a:ext>
                </a:extLst>
              </p:cNvPr>
              <p:cNvSpPr/>
              <p:nvPr/>
            </p:nvSpPr>
            <p:spPr>
              <a:xfrm>
                <a:off x="9807766" y="3889646"/>
                <a:ext cx="68689" cy="75268"/>
              </a:xfrm>
              <a:custGeom>
                <a:avLst/>
                <a:gdLst>
                  <a:gd name="connsiteX0" fmla="*/ 71975 w 114145"/>
                  <a:gd name="connsiteY0" fmla="*/ 125080 h 125079"/>
                  <a:gd name="connsiteX1" fmla="*/ 7843 w 114145"/>
                  <a:gd name="connsiteY1" fmla="*/ 93844 h 125079"/>
                  <a:gd name="connsiteX2" fmla="*/ 0 w 114145"/>
                  <a:gd name="connsiteY2" fmla="*/ 86509 h 125079"/>
                  <a:gd name="connsiteX3" fmla="*/ 7890 w 114145"/>
                  <a:gd name="connsiteY3" fmla="*/ 72206 h 125079"/>
                  <a:gd name="connsiteX4" fmla="*/ 21731 w 114145"/>
                  <a:gd name="connsiteY4" fmla="*/ 73128 h 125079"/>
                  <a:gd name="connsiteX5" fmla="*/ 17025 w 114145"/>
                  <a:gd name="connsiteY5" fmla="*/ 32712 h 125079"/>
                  <a:gd name="connsiteX6" fmla="*/ 81618 w 114145"/>
                  <a:gd name="connsiteY6" fmla="*/ 17532 h 125079"/>
                  <a:gd name="connsiteX7" fmla="*/ 114145 w 114145"/>
                  <a:gd name="connsiteY7" fmla="*/ 0 h 125079"/>
                  <a:gd name="connsiteX8" fmla="*/ 89369 w 114145"/>
                  <a:gd name="connsiteY8" fmla="*/ 111700 h 12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45" h="125079">
                    <a:moveTo>
                      <a:pt x="71975" y="125080"/>
                    </a:moveTo>
                    <a:lnTo>
                      <a:pt x="7843" y="93844"/>
                    </a:lnTo>
                    <a:lnTo>
                      <a:pt x="0" y="86509"/>
                    </a:lnTo>
                    <a:lnTo>
                      <a:pt x="7890" y="72206"/>
                    </a:lnTo>
                    <a:lnTo>
                      <a:pt x="21731" y="73128"/>
                    </a:lnTo>
                    <a:lnTo>
                      <a:pt x="17025" y="32712"/>
                    </a:lnTo>
                    <a:lnTo>
                      <a:pt x="81618" y="17532"/>
                    </a:lnTo>
                    <a:lnTo>
                      <a:pt x="114145" y="0"/>
                    </a:lnTo>
                    <a:lnTo>
                      <a:pt x="89369" y="111700"/>
                    </a:lnTo>
                  </a:path>
                </a:pathLst>
              </a:custGeom>
              <a:solidFill>
                <a:srgbClr val="BE6D5B"/>
              </a:solidFill>
              <a:ln w="4613"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F5E0905E-FA7F-4806-83A5-DCCC250FD21A}"/>
                  </a:ext>
                </a:extLst>
              </p:cNvPr>
              <p:cNvSpPr/>
              <p:nvPr/>
            </p:nvSpPr>
            <p:spPr>
              <a:xfrm>
                <a:off x="9642680" y="3729280"/>
                <a:ext cx="232886" cy="173019"/>
              </a:xfrm>
              <a:custGeom>
                <a:avLst/>
                <a:gdLst>
                  <a:gd name="connsiteX0" fmla="*/ 146626 w 387004"/>
                  <a:gd name="connsiteY0" fmla="*/ 0 h 287519"/>
                  <a:gd name="connsiteX1" fmla="*/ 387005 w 387004"/>
                  <a:gd name="connsiteY1" fmla="*/ 261694 h 287519"/>
                  <a:gd name="connsiteX2" fmla="*/ 361860 w 387004"/>
                  <a:gd name="connsiteY2" fmla="*/ 281856 h 287519"/>
                  <a:gd name="connsiteX3" fmla="*/ 355862 w 387004"/>
                  <a:gd name="connsiteY3" fmla="*/ 264047 h 287519"/>
                  <a:gd name="connsiteX4" fmla="*/ 115622 w 387004"/>
                  <a:gd name="connsiteY4" fmla="*/ 153732 h 287519"/>
                  <a:gd name="connsiteX5" fmla="*/ 0 w 387004"/>
                  <a:gd name="connsiteY5" fmla="*/ 26668 h 287519"/>
                  <a:gd name="connsiteX6" fmla="*/ 146626 w 387004"/>
                  <a:gd name="connsiteY6" fmla="*/ 0 h 28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04" h="287519">
                    <a:moveTo>
                      <a:pt x="146626" y="0"/>
                    </a:moveTo>
                    <a:lnTo>
                      <a:pt x="387005" y="261694"/>
                    </a:lnTo>
                    <a:cubicBezTo>
                      <a:pt x="387005" y="261694"/>
                      <a:pt x="381053" y="302065"/>
                      <a:pt x="361860" y="281856"/>
                    </a:cubicBezTo>
                    <a:cubicBezTo>
                      <a:pt x="359553" y="279457"/>
                      <a:pt x="369980" y="270783"/>
                      <a:pt x="355862" y="264047"/>
                    </a:cubicBezTo>
                    <a:cubicBezTo>
                      <a:pt x="298835" y="236918"/>
                      <a:pt x="166327" y="197609"/>
                      <a:pt x="115622" y="153732"/>
                    </a:cubicBezTo>
                    <a:cubicBezTo>
                      <a:pt x="48952" y="96105"/>
                      <a:pt x="0" y="26668"/>
                      <a:pt x="0" y="26668"/>
                    </a:cubicBezTo>
                    <a:lnTo>
                      <a:pt x="146626" y="0"/>
                    </a:lnTo>
                    <a:close/>
                  </a:path>
                </a:pathLst>
              </a:custGeom>
              <a:solidFill>
                <a:srgbClr val="BE6D5B"/>
              </a:solidFill>
              <a:ln w="4613"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AFC78002-429E-42CE-AE36-D25F373035CD}"/>
                  </a:ext>
                </a:extLst>
              </p:cNvPr>
              <p:cNvSpPr/>
              <p:nvPr/>
            </p:nvSpPr>
            <p:spPr>
              <a:xfrm>
                <a:off x="9772589" y="3809519"/>
                <a:ext cx="72326" cy="72187"/>
              </a:xfrm>
              <a:custGeom>
                <a:avLst/>
                <a:gdLst>
                  <a:gd name="connsiteX0" fmla="*/ 64178 w 120189"/>
                  <a:gd name="connsiteY0" fmla="*/ 119959 h 119958"/>
                  <a:gd name="connsiteX1" fmla="*/ 120189 w 120189"/>
                  <a:gd name="connsiteY1" fmla="*/ 61733 h 119958"/>
                  <a:gd name="connsiteX2" fmla="*/ 55965 w 120189"/>
                  <a:gd name="connsiteY2" fmla="*/ 0 h 119958"/>
                  <a:gd name="connsiteX3" fmla="*/ 0 w 120189"/>
                  <a:gd name="connsiteY3" fmla="*/ 58226 h 119958"/>
                </a:gdLst>
                <a:ahLst/>
                <a:cxnLst>
                  <a:cxn ang="0">
                    <a:pos x="connsiteX0" y="connsiteY0"/>
                  </a:cxn>
                  <a:cxn ang="0">
                    <a:pos x="connsiteX1" y="connsiteY1"/>
                  </a:cxn>
                  <a:cxn ang="0">
                    <a:pos x="connsiteX2" y="connsiteY2"/>
                  </a:cxn>
                  <a:cxn ang="0">
                    <a:pos x="connsiteX3" y="connsiteY3"/>
                  </a:cxn>
                </a:cxnLst>
                <a:rect l="l" t="t" r="r" b="b"/>
                <a:pathLst>
                  <a:path w="120189" h="119958">
                    <a:moveTo>
                      <a:pt x="64178" y="119959"/>
                    </a:moveTo>
                    <a:lnTo>
                      <a:pt x="120189" y="61733"/>
                    </a:lnTo>
                    <a:lnTo>
                      <a:pt x="55965" y="0"/>
                    </a:lnTo>
                    <a:lnTo>
                      <a:pt x="0" y="58226"/>
                    </a:lnTo>
                    <a:close/>
                  </a:path>
                </a:pathLst>
              </a:custGeom>
              <a:solidFill>
                <a:srgbClr val="95D5F1"/>
              </a:solidFill>
              <a:ln w="4613"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882EE991-A4DA-4A9F-A36A-56D5E378C833}"/>
                  </a:ext>
                </a:extLst>
              </p:cNvPr>
              <p:cNvSpPr/>
              <p:nvPr/>
            </p:nvSpPr>
            <p:spPr>
              <a:xfrm>
                <a:off x="9972075" y="3346467"/>
                <a:ext cx="60908" cy="391309"/>
              </a:xfrm>
              <a:custGeom>
                <a:avLst/>
                <a:gdLst>
                  <a:gd name="connsiteX0" fmla="*/ 23669 w 101215"/>
                  <a:gd name="connsiteY0" fmla="*/ 0 h 650267"/>
                  <a:gd name="connsiteX1" fmla="*/ 74467 w 101215"/>
                  <a:gd name="connsiteY1" fmla="*/ 611558 h 650267"/>
                  <a:gd name="connsiteX2" fmla="*/ 36495 w 101215"/>
                  <a:gd name="connsiteY2" fmla="*/ 650268 h 650267"/>
                  <a:gd name="connsiteX3" fmla="*/ 0 w 101215"/>
                  <a:gd name="connsiteY3" fmla="*/ 610358 h 650267"/>
                  <a:gd name="connsiteX4" fmla="*/ 23669 w 101215"/>
                  <a:gd name="connsiteY4" fmla="*/ 0 h 65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215" h="650267">
                    <a:moveTo>
                      <a:pt x="23669" y="0"/>
                    </a:moveTo>
                    <a:cubicBezTo>
                      <a:pt x="23669" y="0"/>
                      <a:pt x="156500" y="302480"/>
                      <a:pt x="74467" y="611558"/>
                    </a:cubicBezTo>
                    <a:cubicBezTo>
                      <a:pt x="67961" y="635873"/>
                      <a:pt x="36495" y="650268"/>
                      <a:pt x="36495" y="650268"/>
                    </a:cubicBezTo>
                    <a:lnTo>
                      <a:pt x="0" y="610358"/>
                    </a:lnTo>
                    <a:cubicBezTo>
                      <a:pt x="0" y="610358"/>
                      <a:pt x="43139" y="254958"/>
                      <a:pt x="23669" y="0"/>
                    </a:cubicBezTo>
                    <a:close/>
                  </a:path>
                </a:pathLst>
              </a:custGeom>
              <a:solidFill>
                <a:srgbClr val="192741"/>
              </a:solidFill>
              <a:ln w="4613"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CC356367-6634-447B-9F0E-FC42AC54B50A}"/>
                  </a:ext>
                </a:extLst>
              </p:cNvPr>
              <p:cNvSpPr/>
              <p:nvPr/>
            </p:nvSpPr>
            <p:spPr>
              <a:xfrm>
                <a:off x="9902193" y="3306680"/>
                <a:ext cx="75352" cy="66217"/>
              </a:xfrm>
              <a:custGeom>
                <a:avLst/>
                <a:gdLst>
                  <a:gd name="connsiteX0" fmla="*/ 125218 w 125218"/>
                  <a:gd name="connsiteY0" fmla="*/ 53381 h 110038"/>
                  <a:gd name="connsiteX1" fmla="*/ 123788 w 125218"/>
                  <a:gd name="connsiteY1" fmla="*/ 110039 h 110038"/>
                  <a:gd name="connsiteX2" fmla="*/ 877 w 125218"/>
                  <a:gd name="connsiteY2" fmla="*/ 25699 h 110038"/>
                  <a:gd name="connsiteX3" fmla="*/ 0 w 125218"/>
                  <a:gd name="connsiteY3" fmla="*/ 0 h 110038"/>
                </a:gdLst>
                <a:ahLst/>
                <a:cxnLst>
                  <a:cxn ang="0">
                    <a:pos x="connsiteX0" y="connsiteY0"/>
                  </a:cxn>
                  <a:cxn ang="0">
                    <a:pos x="connsiteX1" y="connsiteY1"/>
                  </a:cxn>
                  <a:cxn ang="0">
                    <a:pos x="connsiteX2" y="connsiteY2"/>
                  </a:cxn>
                  <a:cxn ang="0">
                    <a:pos x="connsiteX3" y="connsiteY3"/>
                  </a:cxn>
                </a:cxnLst>
                <a:rect l="l" t="t" r="r" b="b"/>
                <a:pathLst>
                  <a:path w="125218" h="110038">
                    <a:moveTo>
                      <a:pt x="125218" y="53381"/>
                    </a:moveTo>
                    <a:lnTo>
                      <a:pt x="123788" y="110039"/>
                    </a:lnTo>
                    <a:lnTo>
                      <a:pt x="877" y="25699"/>
                    </a:lnTo>
                    <a:lnTo>
                      <a:pt x="0" y="0"/>
                    </a:lnTo>
                    <a:close/>
                  </a:path>
                </a:pathLst>
              </a:custGeom>
              <a:solidFill>
                <a:srgbClr val="F6F6F6"/>
              </a:solidFill>
              <a:ln w="4613"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0E7C45D8-72C9-4773-B6FB-3EF1DB50CBDE}"/>
                  </a:ext>
                </a:extLst>
              </p:cNvPr>
              <p:cNvSpPr/>
              <p:nvPr/>
            </p:nvSpPr>
            <p:spPr>
              <a:xfrm>
                <a:off x="9989095" y="3305098"/>
                <a:ext cx="14604" cy="62636"/>
              </a:xfrm>
              <a:custGeom>
                <a:avLst/>
                <a:gdLst>
                  <a:gd name="connsiteX0" fmla="*/ 692 w 24268"/>
                  <a:gd name="connsiteY0" fmla="*/ 0 h 104087"/>
                  <a:gd name="connsiteX1" fmla="*/ 24269 w 24268"/>
                  <a:gd name="connsiteY1" fmla="*/ 104087 h 104087"/>
                  <a:gd name="connsiteX2" fmla="*/ 0 w 24268"/>
                  <a:gd name="connsiteY2" fmla="*/ 63070 h 104087"/>
                </a:gdLst>
                <a:ahLst/>
                <a:cxnLst>
                  <a:cxn ang="0">
                    <a:pos x="connsiteX0" y="connsiteY0"/>
                  </a:cxn>
                  <a:cxn ang="0">
                    <a:pos x="connsiteX1" y="connsiteY1"/>
                  </a:cxn>
                  <a:cxn ang="0">
                    <a:pos x="connsiteX2" y="connsiteY2"/>
                  </a:cxn>
                </a:cxnLst>
                <a:rect l="l" t="t" r="r" b="b"/>
                <a:pathLst>
                  <a:path w="24268" h="104087">
                    <a:moveTo>
                      <a:pt x="692" y="0"/>
                    </a:moveTo>
                    <a:lnTo>
                      <a:pt x="24269" y="104087"/>
                    </a:lnTo>
                    <a:lnTo>
                      <a:pt x="0" y="63070"/>
                    </a:lnTo>
                    <a:close/>
                  </a:path>
                </a:pathLst>
              </a:custGeom>
              <a:solidFill>
                <a:srgbClr val="F6F6F6"/>
              </a:solidFill>
              <a:ln w="4613"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D82D0270-4DC0-42AA-A7D0-8BF8699182B0}"/>
                  </a:ext>
                </a:extLst>
              </p:cNvPr>
              <p:cNvSpPr/>
              <p:nvPr/>
            </p:nvSpPr>
            <p:spPr>
              <a:xfrm>
                <a:off x="9603616" y="3314235"/>
                <a:ext cx="247421" cy="563248"/>
              </a:xfrm>
              <a:custGeom>
                <a:avLst/>
                <a:gdLst>
                  <a:gd name="connsiteX0" fmla="*/ 338514 w 411158"/>
                  <a:gd name="connsiteY0" fmla="*/ 304690 h 935992"/>
                  <a:gd name="connsiteX1" fmla="*/ 234519 w 411158"/>
                  <a:gd name="connsiteY1" fmla="*/ 667796 h 935992"/>
                  <a:gd name="connsiteX2" fmla="*/ 382345 w 411158"/>
                  <a:gd name="connsiteY2" fmla="*/ 858807 h 935992"/>
                  <a:gd name="connsiteX3" fmla="*/ 299896 w 411158"/>
                  <a:gd name="connsiteY3" fmla="*/ 935165 h 935992"/>
                  <a:gd name="connsiteX4" fmla="*/ 0 w 411158"/>
                  <a:gd name="connsiteY4" fmla="*/ 624887 h 935992"/>
                  <a:gd name="connsiteX5" fmla="*/ 151471 w 411158"/>
                  <a:gd name="connsiteY5" fmla="*/ 131627 h 935992"/>
                  <a:gd name="connsiteX6" fmla="*/ 367258 w 411158"/>
                  <a:gd name="connsiteY6" fmla="*/ 826 h 935992"/>
                  <a:gd name="connsiteX7" fmla="*/ 338514 w 411158"/>
                  <a:gd name="connsiteY7" fmla="*/ 304690 h 93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158" h="935992">
                    <a:moveTo>
                      <a:pt x="338514" y="304690"/>
                    </a:moveTo>
                    <a:lnTo>
                      <a:pt x="234519" y="667796"/>
                    </a:lnTo>
                    <a:lnTo>
                      <a:pt x="382345" y="858807"/>
                    </a:lnTo>
                    <a:cubicBezTo>
                      <a:pt x="382345" y="858807"/>
                      <a:pt x="324119" y="945315"/>
                      <a:pt x="299896" y="935165"/>
                    </a:cubicBezTo>
                    <a:cubicBezTo>
                      <a:pt x="132462" y="865127"/>
                      <a:pt x="0" y="624887"/>
                      <a:pt x="0" y="624887"/>
                    </a:cubicBezTo>
                    <a:lnTo>
                      <a:pt x="151471" y="131627"/>
                    </a:lnTo>
                    <a:cubicBezTo>
                      <a:pt x="151471" y="131627"/>
                      <a:pt x="214726" y="26202"/>
                      <a:pt x="367258" y="826"/>
                    </a:cubicBezTo>
                    <a:cubicBezTo>
                      <a:pt x="477712" y="-17491"/>
                      <a:pt x="345804" y="274562"/>
                      <a:pt x="338514" y="304690"/>
                    </a:cubicBezTo>
                    <a:close/>
                  </a:path>
                </a:pathLst>
              </a:custGeom>
              <a:solidFill>
                <a:schemeClr val="accent5"/>
              </a:solidFill>
              <a:ln w="4613"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3AD143D3-0722-4876-9F37-A4C86996674B}"/>
                  </a:ext>
                </a:extLst>
              </p:cNvPr>
              <p:cNvSpPr/>
              <p:nvPr/>
            </p:nvSpPr>
            <p:spPr>
              <a:xfrm>
                <a:off x="9891615" y="3262202"/>
                <a:ext cx="101200" cy="80897"/>
              </a:xfrm>
              <a:custGeom>
                <a:avLst/>
                <a:gdLst>
                  <a:gd name="connsiteX0" fmla="*/ 0 w 168172"/>
                  <a:gd name="connsiteY0" fmla="*/ 8397 h 134432"/>
                  <a:gd name="connsiteX1" fmla="*/ 22838 w 168172"/>
                  <a:gd name="connsiteY1" fmla="*/ 74836 h 134432"/>
                  <a:gd name="connsiteX2" fmla="*/ 161944 w 168172"/>
                  <a:gd name="connsiteY2" fmla="*/ 134354 h 134432"/>
                  <a:gd name="connsiteX3" fmla="*/ 152163 w 168172"/>
                  <a:gd name="connsiteY3" fmla="*/ 32112 h 134432"/>
                  <a:gd name="connsiteX4" fmla="*/ 152394 w 168172"/>
                  <a:gd name="connsiteY4" fmla="*/ 0 h 134432"/>
                  <a:gd name="connsiteX5" fmla="*/ 0 w 168172"/>
                  <a:gd name="connsiteY5" fmla="*/ 8397 h 13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172" h="134432">
                    <a:moveTo>
                      <a:pt x="0" y="8397"/>
                    </a:moveTo>
                    <a:cubicBezTo>
                      <a:pt x="5167" y="27683"/>
                      <a:pt x="14026" y="57626"/>
                      <a:pt x="22838" y="74836"/>
                    </a:cubicBezTo>
                    <a:cubicBezTo>
                      <a:pt x="36680" y="101734"/>
                      <a:pt x="145334" y="131308"/>
                      <a:pt x="161944" y="134354"/>
                    </a:cubicBezTo>
                    <a:cubicBezTo>
                      <a:pt x="178646" y="137399"/>
                      <a:pt x="157007" y="51213"/>
                      <a:pt x="152163" y="32112"/>
                    </a:cubicBezTo>
                    <a:cubicBezTo>
                      <a:pt x="148518" y="17717"/>
                      <a:pt x="141920" y="22331"/>
                      <a:pt x="152394" y="0"/>
                    </a:cubicBezTo>
                    <a:lnTo>
                      <a:pt x="0" y="8397"/>
                    </a:lnTo>
                    <a:close/>
                  </a:path>
                </a:pathLst>
              </a:custGeom>
              <a:solidFill>
                <a:srgbClr val="BE6D5B"/>
              </a:solidFill>
              <a:ln w="4613"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CCF51D3A-8E06-4CEA-8D44-B4C692BC4D7B}"/>
                  </a:ext>
                </a:extLst>
              </p:cNvPr>
              <p:cNvSpPr/>
              <p:nvPr/>
            </p:nvSpPr>
            <p:spPr>
              <a:xfrm>
                <a:off x="9987234" y="3300378"/>
                <a:ext cx="80544" cy="261761"/>
              </a:xfrm>
              <a:custGeom>
                <a:avLst/>
                <a:gdLst>
                  <a:gd name="connsiteX0" fmla="*/ 0 w 133846"/>
                  <a:gd name="connsiteY0" fmla="*/ 3783 h 434988"/>
                  <a:gd name="connsiteX1" fmla="*/ 33127 w 133846"/>
                  <a:gd name="connsiteY1" fmla="*/ 90430 h 434988"/>
                  <a:gd name="connsiteX2" fmla="*/ 74420 w 133846"/>
                  <a:gd name="connsiteY2" fmla="*/ 434988 h 434988"/>
                  <a:gd name="connsiteX3" fmla="*/ 133846 w 133846"/>
                  <a:gd name="connsiteY3" fmla="*/ 164159 h 434988"/>
                  <a:gd name="connsiteX4" fmla="*/ 84986 w 133846"/>
                  <a:gd name="connsiteY4" fmla="*/ 117283 h 434988"/>
                  <a:gd name="connsiteX5" fmla="*/ 111469 w 133846"/>
                  <a:gd name="connsiteY5" fmla="*/ 73682 h 434988"/>
                  <a:gd name="connsiteX6" fmla="*/ 50890 w 133846"/>
                  <a:gd name="connsiteY6" fmla="*/ 0 h 43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846" h="434988">
                    <a:moveTo>
                      <a:pt x="0" y="3783"/>
                    </a:moveTo>
                    <a:lnTo>
                      <a:pt x="33127" y="90430"/>
                    </a:lnTo>
                    <a:lnTo>
                      <a:pt x="74420" y="434988"/>
                    </a:lnTo>
                    <a:lnTo>
                      <a:pt x="133846" y="164159"/>
                    </a:lnTo>
                    <a:lnTo>
                      <a:pt x="84986" y="117283"/>
                    </a:lnTo>
                    <a:lnTo>
                      <a:pt x="111469" y="73682"/>
                    </a:lnTo>
                    <a:lnTo>
                      <a:pt x="50890" y="0"/>
                    </a:lnTo>
                    <a:close/>
                  </a:path>
                </a:pathLst>
              </a:custGeom>
              <a:solidFill>
                <a:schemeClr val="accent5">
                  <a:lumMod val="75000"/>
                </a:schemeClr>
              </a:solidFill>
              <a:ln w="4613"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9DF7F357-A1D6-41BE-A99B-A23A580F8BBD}"/>
                  </a:ext>
                </a:extLst>
              </p:cNvPr>
              <p:cNvSpPr/>
              <p:nvPr/>
            </p:nvSpPr>
            <p:spPr>
              <a:xfrm>
                <a:off x="9776242" y="3309567"/>
                <a:ext cx="329518" cy="708683"/>
              </a:xfrm>
              <a:custGeom>
                <a:avLst/>
                <a:gdLst>
                  <a:gd name="connsiteX0" fmla="*/ 542648 w 547585"/>
                  <a:gd name="connsiteY0" fmla="*/ 933510 h 1177672"/>
                  <a:gd name="connsiteX1" fmla="*/ 547585 w 547585"/>
                  <a:gd name="connsiteY1" fmla="*/ 1123414 h 1177672"/>
                  <a:gd name="connsiteX2" fmla="*/ 510306 w 547585"/>
                  <a:gd name="connsiteY2" fmla="*/ 952012 h 1177672"/>
                  <a:gd name="connsiteX3" fmla="*/ 159704 w 547585"/>
                  <a:gd name="connsiteY3" fmla="*/ 1177672 h 1177672"/>
                  <a:gd name="connsiteX4" fmla="*/ 170823 w 547585"/>
                  <a:gd name="connsiteY4" fmla="*/ 750943 h 1177672"/>
                  <a:gd name="connsiteX5" fmla="*/ 35039 w 547585"/>
                  <a:gd name="connsiteY5" fmla="*/ 322414 h 1177672"/>
                  <a:gd name="connsiteX6" fmla="*/ 108122 w 547585"/>
                  <a:gd name="connsiteY6" fmla="*/ 5954 h 1177672"/>
                  <a:gd name="connsiteX7" fmla="*/ 188817 w 547585"/>
                  <a:gd name="connsiteY7" fmla="*/ 48 h 1177672"/>
                  <a:gd name="connsiteX8" fmla="*/ 315419 w 547585"/>
                  <a:gd name="connsiteY8" fmla="*/ 138370 h 1177672"/>
                  <a:gd name="connsiteX9" fmla="*/ 453049 w 547585"/>
                  <a:gd name="connsiteY9" fmla="*/ 477622 h 1177672"/>
                  <a:gd name="connsiteX10" fmla="*/ 542648 w 547585"/>
                  <a:gd name="connsiteY10" fmla="*/ 933510 h 1177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585" h="1177672">
                    <a:moveTo>
                      <a:pt x="542648" y="933510"/>
                    </a:moveTo>
                    <a:lnTo>
                      <a:pt x="547585" y="1123414"/>
                    </a:lnTo>
                    <a:lnTo>
                      <a:pt x="510306" y="952012"/>
                    </a:lnTo>
                    <a:lnTo>
                      <a:pt x="159704" y="1177672"/>
                    </a:lnTo>
                    <a:cubicBezTo>
                      <a:pt x="159704" y="1177672"/>
                      <a:pt x="130683" y="921607"/>
                      <a:pt x="170823" y="750943"/>
                    </a:cubicBezTo>
                    <a:lnTo>
                      <a:pt x="35039" y="322414"/>
                    </a:lnTo>
                    <a:cubicBezTo>
                      <a:pt x="35039" y="322414"/>
                      <a:pt x="-80536" y="20349"/>
                      <a:pt x="108122" y="5954"/>
                    </a:cubicBezTo>
                    <a:cubicBezTo>
                      <a:pt x="134697" y="3924"/>
                      <a:pt x="161780" y="1986"/>
                      <a:pt x="188817" y="48"/>
                    </a:cubicBezTo>
                    <a:cubicBezTo>
                      <a:pt x="227019" y="-2628"/>
                      <a:pt x="298210" y="106950"/>
                      <a:pt x="315419" y="138370"/>
                    </a:cubicBezTo>
                    <a:cubicBezTo>
                      <a:pt x="333782" y="172050"/>
                      <a:pt x="453049" y="477622"/>
                      <a:pt x="453049" y="477622"/>
                    </a:cubicBezTo>
                    <a:lnTo>
                      <a:pt x="542648" y="933510"/>
                    </a:lnTo>
                    <a:close/>
                  </a:path>
                </a:pathLst>
              </a:custGeom>
              <a:solidFill>
                <a:schemeClr val="accent5"/>
              </a:solidFill>
              <a:ln w="4613"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27A00EE2-6698-46CA-B1C3-05F504F3871C}"/>
                  </a:ext>
                </a:extLst>
              </p:cNvPr>
              <p:cNvSpPr/>
              <p:nvPr/>
            </p:nvSpPr>
            <p:spPr>
              <a:xfrm>
                <a:off x="9859963" y="3305181"/>
                <a:ext cx="185354" cy="299465"/>
              </a:xfrm>
              <a:custGeom>
                <a:avLst/>
                <a:gdLst>
                  <a:gd name="connsiteX0" fmla="*/ 62517 w 308016"/>
                  <a:gd name="connsiteY0" fmla="*/ 0 h 497643"/>
                  <a:gd name="connsiteX1" fmla="*/ 0 w 308016"/>
                  <a:gd name="connsiteY1" fmla="*/ 13934 h 497643"/>
                  <a:gd name="connsiteX2" fmla="*/ 50290 w 308016"/>
                  <a:gd name="connsiteY2" fmla="*/ 107778 h 497643"/>
                  <a:gd name="connsiteX3" fmla="*/ 122035 w 308016"/>
                  <a:gd name="connsiteY3" fmla="*/ 150410 h 497643"/>
                  <a:gd name="connsiteX4" fmla="*/ 121527 w 308016"/>
                  <a:gd name="connsiteY4" fmla="*/ 231612 h 497643"/>
                  <a:gd name="connsiteX5" fmla="*/ 308017 w 308016"/>
                  <a:gd name="connsiteY5" fmla="*/ 497643 h 497643"/>
                  <a:gd name="connsiteX6" fmla="*/ 186213 w 308016"/>
                  <a:gd name="connsiteY6" fmla="*/ 146857 h 497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8016" h="497643">
                    <a:moveTo>
                      <a:pt x="62517" y="0"/>
                    </a:moveTo>
                    <a:lnTo>
                      <a:pt x="0" y="13934"/>
                    </a:lnTo>
                    <a:lnTo>
                      <a:pt x="50290" y="107778"/>
                    </a:lnTo>
                    <a:lnTo>
                      <a:pt x="122035" y="150410"/>
                    </a:lnTo>
                    <a:lnTo>
                      <a:pt x="121527" y="231612"/>
                    </a:lnTo>
                    <a:lnTo>
                      <a:pt x="308017" y="497643"/>
                    </a:lnTo>
                    <a:lnTo>
                      <a:pt x="186213" y="146857"/>
                    </a:lnTo>
                    <a:close/>
                  </a:path>
                </a:pathLst>
              </a:custGeom>
              <a:solidFill>
                <a:schemeClr val="accent5">
                  <a:lumMod val="50000"/>
                </a:schemeClr>
              </a:solidFill>
              <a:ln w="4613"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AD44588E-4007-49DB-80A3-71A18CE4B815}"/>
                  </a:ext>
                </a:extLst>
              </p:cNvPr>
              <p:cNvSpPr/>
              <p:nvPr/>
            </p:nvSpPr>
            <p:spPr>
              <a:xfrm>
                <a:off x="9859963" y="3302183"/>
                <a:ext cx="184604" cy="289081"/>
              </a:xfrm>
              <a:custGeom>
                <a:avLst/>
                <a:gdLst>
                  <a:gd name="connsiteX0" fmla="*/ 62517 w 306770"/>
                  <a:gd name="connsiteY0" fmla="*/ 0 h 480388"/>
                  <a:gd name="connsiteX1" fmla="*/ 0 w 306770"/>
                  <a:gd name="connsiteY1" fmla="*/ 13934 h 480388"/>
                  <a:gd name="connsiteX2" fmla="*/ 50013 w 306770"/>
                  <a:gd name="connsiteY2" fmla="*/ 108101 h 480388"/>
                  <a:gd name="connsiteX3" fmla="*/ 121666 w 306770"/>
                  <a:gd name="connsiteY3" fmla="*/ 148703 h 480388"/>
                  <a:gd name="connsiteX4" fmla="*/ 121020 w 306770"/>
                  <a:gd name="connsiteY4" fmla="*/ 226353 h 480388"/>
                  <a:gd name="connsiteX5" fmla="*/ 306771 w 306770"/>
                  <a:gd name="connsiteY5" fmla="*/ 480388 h 480388"/>
                  <a:gd name="connsiteX6" fmla="*/ 185843 w 306770"/>
                  <a:gd name="connsiteY6" fmla="*/ 145196 h 480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770" h="480388">
                    <a:moveTo>
                      <a:pt x="62517" y="0"/>
                    </a:moveTo>
                    <a:lnTo>
                      <a:pt x="0" y="13934"/>
                    </a:lnTo>
                    <a:lnTo>
                      <a:pt x="50013" y="108101"/>
                    </a:lnTo>
                    <a:lnTo>
                      <a:pt x="121666" y="148703"/>
                    </a:lnTo>
                    <a:lnTo>
                      <a:pt x="121020" y="226353"/>
                    </a:lnTo>
                    <a:lnTo>
                      <a:pt x="306771" y="480388"/>
                    </a:lnTo>
                    <a:lnTo>
                      <a:pt x="185843" y="145196"/>
                    </a:lnTo>
                    <a:close/>
                  </a:path>
                </a:pathLst>
              </a:custGeom>
              <a:solidFill>
                <a:schemeClr val="accent5">
                  <a:lumMod val="75000"/>
                </a:schemeClr>
              </a:solidFill>
              <a:ln w="4613"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BF7FB590-C11A-41EE-A717-A2D314F8DE41}"/>
                  </a:ext>
                </a:extLst>
              </p:cNvPr>
              <p:cNvSpPr/>
              <p:nvPr/>
            </p:nvSpPr>
            <p:spPr>
              <a:xfrm>
                <a:off x="9977461" y="3340220"/>
                <a:ext cx="23155" cy="39897"/>
              </a:xfrm>
              <a:custGeom>
                <a:avLst/>
                <a:gdLst>
                  <a:gd name="connsiteX0" fmla="*/ 19332 w 38478"/>
                  <a:gd name="connsiteY0" fmla="*/ 4706 h 66300"/>
                  <a:gd name="connsiteX1" fmla="*/ 0 w 38478"/>
                  <a:gd name="connsiteY1" fmla="*/ 0 h 66300"/>
                  <a:gd name="connsiteX2" fmla="*/ 2076 w 38478"/>
                  <a:gd name="connsiteY2" fmla="*/ 49921 h 66300"/>
                  <a:gd name="connsiteX3" fmla="*/ 25237 w 38478"/>
                  <a:gd name="connsiteY3" fmla="*/ 66300 h 66300"/>
                  <a:gd name="connsiteX4" fmla="*/ 38479 w 38478"/>
                  <a:gd name="connsiteY4" fmla="*/ 46461 h 66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78" h="66300">
                    <a:moveTo>
                      <a:pt x="19332" y="4706"/>
                    </a:moveTo>
                    <a:lnTo>
                      <a:pt x="0" y="0"/>
                    </a:lnTo>
                    <a:lnTo>
                      <a:pt x="2076" y="49921"/>
                    </a:lnTo>
                    <a:lnTo>
                      <a:pt x="25237" y="66300"/>
                    </a:lnTo>
                    <a:lnTo>
                      <a:pt x="38479" y="46461"/>
                    </a:lnTo>
                    <a:close/>
                  </a:path>
                </a:pathLst>
              </a:custGeom>
              <a:solidFill>
                <a:srgbClr val="192741"/>
              </a:solidFill>
              <a:ln w="4613" cap="flat">
                <a:noFill/>
                <a:prstDash val="solid"/>
                <a:miter/>
              </a:ln>
            </p:spPr>
            <p:txBody>
              <a:bodyPr rtlCol="0" anchor="ctr"/>
              <a:lstStyle/>
              <a:p>
                <a:endParaRPr lang="en-US"/>
              </a:p>
            </p:txBody>
          </p:sp>
          <p:grpSp>
            <p:nvGrpSpPr>
              <p:cNvPr id="141" name="Graphic 2">
                <a:extLst>
                  <a:ext uri="{FF2B5EF4-FFF2-40B4-BE49-F238E27FC236}">
                    <a16:creationId xmlns:a16="http://schemas.microsoft.com/office/drawing/2014/main" id="{DB469013-F8AE-44D6-A1E5-8B32E208F76F}"/>
                  </a:ext>
                </a:extLst>
              </p:cNvPr>
              <p:cNvGrpSpPr/>
              <p:nvPr/>
            </p:nvGrpSpPr>
            <p:grpSpPr>
              <a:xfrm>
                <a:off x="9831545" y="3054210"/>
                <a:ext cx="163735" cy="197341"/>
                <a:chOff x="532628" y="3139909"/>
                <a:chExt cx="272090" cy="327937"/>
              </a:xfrm>
            </p:grpSpPr>
            <p:sp>
              <p:nvSpPr>
                <p:cNvPr id="144" name="Freeform: Shape 143">
                  <a:extLst>
                    <a:ext uri="{FF2B5EF4-FFF2-40B4-BE49-F238E27FC236}">
                      <a16:creationId xmlns:a16="http://schemas.microsoft.com/office/drawing/2014/main" id="{30B2D806-596E-447E-B1C2-FA31F9340D0E}"/>
                    </a:ext>
                  </a:extLst>
                </p:cNvPr>
                <p:cNvSpPr/>
                <p:nvPr/>
              </p:nvSpPr>
              <p:spPr>
                <a:xfrm>
                  <a:off x="732375" y="3214842"/>
                  <a:ext cx="53505" cy="79509"/>
                </a:xfrm>
                <a:custGeom>
                  <a:avLst/>
                  <a:gdLst>
                    <a:gd name="connsiteX0" fmla="*/ 45964 w 53505"/>
                    <a:gd name="connsiteY0" fmla="*/ 78170 h 79509"/>
                    <a:gd name="connsiteX1" fmla="*/ 50439 w 53505"/>
                    <a:gd name="connsiteY1" fmla="*/ 77339 h 79509"/>
                    <a:gd name="connsiteX2" fmla="*/ 53484 w 53505"/>
                    <a:gd name="connsiteY2" fmla="*/ 41444 h 79509"/>
                    <a:gd name="connsiteX3" fmla="*/ 28523 w 53505"/>
                    <a:gd name="connsiteY3" fmla="*/ 1073 h 79509"/>
                    <a:gd name="connsiteX4" fmla="*/ 656 w 53505"/>
                    <a:gd name="connsiteY4" fmla="*/ 11362 h 79509"/>
                    <a:gd name="connsiteX5" fmla="*/ 2363 w 53505"/>
                    <a:gd name="connsiteY5" fmla="*/ 15376 h 79509"/>
                    <a:gd name="connsiteX6" fmla="*/ 20542 w 53505"/>
                    <a:gd name="connsiteY6" fmla="*/ 25204 h 79509"/>
                    <a:gd name="connsiteX7" fmla="*/ 45964 w 53505"/>
                    <a:gd name="connsiteY7" fmla="*/ 78170 h 7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05" h="79509">
                      <a:moveTo>
                        <a:pt x="45964" y="78170"/>
                      </a:moveTo>
                      <a:cubicBezTo>
                        <a:pt x="47025" y="80338"/>
                        <a:pt x="50208" y="79739"/>
                        <a:pt x="50439" y="77339"/>
                      </a:cubicBezTo>
                      <a:cubicBezTo>
                        <a:pt x="51362" y="67512"/>
                        <a:pt x="52884" y="51364"/>
                        <a:pt x="53484" y="41444"/>
                      </a:cubicBezTo>
                      <a:cubicBezTo>
                        <a:pt x="53945" y="33878"/>
                        <a:pt x="47117" y="7440"/>
                        <a:pt x="28523" y="1073"/>
                      </a:cubicBezTo>
                      <a:cubicBezTo>
                        <a:pt x="16851" y="-2894"/>
                        <a:pt x="6654" y="4949"/>
                        <a:pt x="656" y="11362"/>
                      </a:cubicBezTo>
                      <a:cubicBezTo>
                        <a:pt x="-774" y="12885"/>
                        <a:pt x="287" y="15422"/>
                        <a:pt x="2363" y="15376"/>
                      </a:cubicBezTo>
                      <a:cubicBezTo>
                        <a:pt x="8961" y="15238"/>
                        <a:pt x="17727" y="18698"/>
                        <a:pt x="20542" y="25204"/>
                      </a:cubicBezTo>
                      <a:cubicBezTo>
                        <a:pt x="22479" y="29587"/>
                        <a:pt x="38581" y="62898"/>
                        <a:pt x="45964" y="78170"/>
                      </a:cubicBezTo>
                      <a:close/>
                    </a:path>
                  </a:pathLst>
                </a:custGeom>
                <a:solidFill>
                  <a:srgbClr val="192741"/>
                </a:solidFill>
                <a:ln w="4613"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B94DF710-BF79-48B0-897C-C2D75128652C}"/>
                    </a:ext>
                  </a:extLst>
                </p:cNvPr>
                <p:cNvSpPr/>
                <p:nvPr/>
              </p:nvSpPr>
              <p:spPr>
                <a:xfrm>
                  <a:off x="532628" y="3139909"/>
                  <a:ext cx="235656" cy="235089"/>
                </a:xfrm>
                <a:custGeom>
                  <a:avLst/>
                  <a:gdLst>
                    <a:gd name="connsiteX0" fmla="*/ 39059 w 235656"/>
                    <a:gd name="connsiteY0" fmla="*/ 232829 h 235089"/>
                    <a:gd name="connsiteX1" fmla="*/ 442 w 235656"/>
                    <a:gd name="connsiteY1" fmla="*/ 136124 h 235089"/>
                    <a:gd name="connsiteX2" fmla="*/ 25541 w 235656"/>
                    <a:gd name="connsiteY2" fmla="*/ 87633 h 235089"/>
                    <a:gd name="connsiteX3" fmla="*/ 86212 w 235656"/>
                    <a:gd name="connsiteY3" fmla="*/ 66456 h 235089"/>
                    <a:gd name="connsiteX4" fmla="*/ 145223 w 235656"/>
                    <a:gd name="connsiteY4" fmla="*/ 5369 h 235089"/>
                    <a:gd name="connsiteX5" fmla="*/ 208939 w 235656"/>
                    <a:gd name="connsiteY5" fmla="*/ 34528 h 235089"/>
                    <a:gd name="connsiteX6" fmla="*/ 235653 w 235656"/>
                    <a:gd name="connsiteY6" fmla="*/ 67563 h 235089"/>
                    <a:gd name="connsiteX7" fmla="*/ 216183 w 235656"/>
                    <a:gd name="connsiteY7" fmla="*/ 85880 h 235089"/>
                    <a:gd name="connsiteX8" fmla="*/ 129766 w 235656"/>
                    <a:gd name="connsiteY8" fmla="*/ 120529 h 235089"/>
                    <a:gd name="connsiteX9" fmla="*/ 39751 w 235656"/>
                    <a:gd name="connsiteY9" fmla="*/ 137462 h 235089"/>
                    <a:gd name="connsiteX10" fmla="*/ 53547 w 235656"/>
                    <a:gd name="connsiteY10" fmla="*/ 231076 h 235089"/>
                    <a:gd name="connsiteX11" fmla="*/ 39059 w 235656"/>
                    <a:gd name="connsiteY11" fmla="*/ 232829 h 235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656" h="235089">
                      <a:moveTo>
                        <a:pt x="39059" y="232829"/>
                      </a:moveTo>
                      <a:cubicBezTo>
                        <a:pt x="39059" y="232829"/>
                        <a:pt x="1595" y="159654"/>
                        <a:pt x="442" y="136124"/>
                      </a:cubicBezTo>
                      <a:cubicBezTo>
                        <a:pt x="-712" y="112501"/>
                        <a:pt x="-1634" y="96215"/>
                        <a:pt x="25541" y="87633"/>
                      </a:cubicBezTo>
                      <a:cubicBezTo>
                        <a:pt x="66327" y="74853"/>
                        <a:pt x="68772" y="83527"/>
                        <a:pt x="86212" y="66456"/>
                      </a:cubicBezTo>
                      <a:cubicBezTo>
                        <a:pt x="103698" y="49477"/>
                        <a:pt x="133411" y="11090"/>
                        <a:pt x="145223" y="5369"/>
                      </a:cubicBezTo>
                      <a:cubicBezTo>
                        <a:pt x="165016" y="-4274"/>
                        <a:pt x="199112" y="-4366"/>
                        <a:pt x="208939" y="34528"/>
                      </a:cubicBezTo>
                      <a:cubicBezTo>
                        <a:pt x="216183" y="63272"/>
                        <a:pt x="235976" y="66317"/>
                        <a:pt x="235653" y="67563"/>
                      </a:cubicBezTo>
                      <a:cubicBezTo>
                        <a:pt x="234822" y="71439"/>
                        <a:pt x="227948" y="76375"/>
                        <a:pt x="216183" y="85880"/>
                      </a:cubicBezTo>
                      <a:cubicBezTo>
                        <a:pt x="182317" y="113101"/>
                        <a:pt x="160448" y="121821"/>
                        <a:pt x="129766" y="120529"/>
                      </a:cubicBezTo>
                      <a:cubicBezTo>
                        <a:pt x="99039" y="119330"/>
                        <a:pt x="41366" y="114578"/>
                        <a:pt x="39751" y="137462"/>
                      </a:cubicBezTo>
                      <a:cubicBezTo>
                        <a:pt x="38136" y="160300"/>
                        <a:pt x="54977" y="225447"/>
                        <a:pt x="53547" y="231076"/>
                      </a:cubicBezTo>
                      <a:cubicBezTo>
                        <a:pt x="52024" y="236658"/>
                        <a:pt x="45011" y="235597"/>
                        <a:pt x="39059" y="232829"/>
                      </a:cubicBezTo>
                      <a:close/>
                    </a:path>
                  </a:pathLst>
                </a:custGeom>
                <a:solidFill>
                  <a:srgbClr val="192741"/>
                </a:solidFill>
                <a:ln w="4613"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D4906440-6008-48F7-A47B-8F4672A0FC99}"/>
                    </a:ext>
                  </a:extLst>
                </p:cNvPr>
                <p:cNvSpPr/>
                <p:nvPr/>
              </p:nvSpPr>
              <p:spPr>
                <a:xfrm>
                  <a:off x="742856" y="3339117"/>
                  <a:ext cx="61861" cy="81008"/>
                </a:xfrm>
                <a:custGeom>
                  <a:avLst/>
                  <a:gdLst>
                    <a:gd name="connsiteX0" fmla="*/ 61596 w 61861"/>
                    <a:gd name="connsiteY0" fmla="*/ 62042 h 81008"/>
                    <a:gd name="connsiteX1" fmla="*/ 53753 w 61861"/>
                    <a:gd name="connsiteY1" fmla="*/ 74361 h 81008"/>
                    <a:gd name="connsiteX2" fmla="*/ 24317 w 61861"/>
                    <a:gd name="connsiteY2" fmla="*/ 80774 h 81008"/>
                    <a:gd name="connsiteX3" fmla="*/ 11952 w 61861"/>
                    <a:gd name="connsiteY3" fmla="*/ 72838 h 81008"/>
                    <a:gd name="connsiteX4" fmla="*/ 233 w 61861"/>
                    <a:gd name="connsiteY4" fmla="*/ 18949 h 81008"/>
                    <a:gd name="connsiteX5" fmla="*/ 8123 w 61861"/>
                    <a:gd name="connsiteY5" fmla="*/ 6677 h 81008"/>
                    <a:gd name="connsiteX6" fmla="*/ 37605 w 61861"/>
                    <a:gd name="connsiteY6" fmla="*/ 217 h 81008"/>
                    <a:gd name="connsiteX7" fmla="*/ 49831 w 61861"/>
                    <a:gd name="connsiteY7" fmla="*/ 8199 h 81008"/>
                    <a:gd name="connsiteX8" fmla="*/ 61596 w 61861"/>
                    <a:gd name="connsiteY8" fmla="*/ 62042 h 8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861" h="81008">
                      <a:moveTo>
                        <a:pt x="61596" y="62042"/>
                      </a:moveTo>
                      <a:cubicBezTo>
                        <a:pt x="62888" y="67671"/>
                        <a:pt x="59336" y="73161"/>
                        <a:pt x="53753" y="74361"/>
                      </a:cubicBezTo>
                      <a:lnTo>
                        <a:pt x="24317" y="80774"/>
                      </a:lnTo>
                      <a:cubicBezTo>
                        <a:pt x="18688" y="81974"/>
                        <a:pt x="13198" y="78467"/>
                        <a:pt x="11952" y="72838"/>
                      </a:cubicBezTo>
                      <a:lnTo>
                        <a:pt x="233" y="18949"/>
                      </a:lnTo>
                      <a:cubicBezTo>
                        <a:pt x="-967" y="13413"/>
                        <a:pt x="2586" y="7830"/>
                        <a:pt x="8123" y="6677"/>
                      </a:cubicBezTo>
                      <a:lnTo>
                        <a:pt x="37605" y="217"/>
                      </a:lnTo>
                      <a:cubicBezTo>
                        <a:pt x="43095" y="-936"/>
                        <a:pt x="48632" y="2616"/>
                        <a:pt x="49831" y="8199"/>
                      </a:cubicBezTo>
                      <a:lnTo>
                        <a:pt x="61596" y="62042"/>
                      </a:lnTo>
                      <a:close/>
                    </a:path>
                  </a:pathLst>
                </a:custGeom>
                <a:solidFill>
                  <a:srgbClr val="BE6D5B"/>
                </a:solidFill>
                <a:ln w="4613"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4B99837C-9167-41CC-88D1-EE38CDBE1119}"/>
                    </a:ext>
                  </a:extLst>
                </p:cNvPr>
                <p:cNvSpPr/>
                <p:nvPr/>
              </p:nvSpPr>
              <p:spPr>
                <a:xfrm>
                  <a:off x="717252" y="3440192"/>
                  <a:ext cx="63810" cy="27654"/>
                </a:xfrm>
                <a:custGeom>
                  <a:avLst/>
                  <a:gdLst>
                    <a:gd name="connsiteX0" fmla="*/ 13611 w 63810"/>
                    <a:gd name="connsiteY0" fmla="*/ 27406 h 27654"/>
                    <a:gd name="connsiteX1" fmla="*/ 55688 w 63810"/>
                    <a:gd name="connsiteY1" fmla="*/ 18224 h 27654"/>
                    <a:gd name="connsiteX2" fmla="*/ 63578 w 63810"/>
                    <a:gd name="connsiteY2" fmla="*/ 5906 h 27654"/>
                    <a:gd name="connsiteX3" fmla="*/ 62286 w 63810"/>
                    <a:gd name="connsiteY3" fmla="*/ 0 h 27654"/>
                    <a:gd name="connsiteX4" fmla="*/ 0 w 63810"/>
                    <a:gd name="connsiteY4" fmla="*/ 13611 h 27654"/>
                    <a:gd name="connsiteX5" fmla="*/ 1292 w 63810"/>
                    <a:gd name="connsiteY5" fmla="*/ 19516 h 27654"/>
                    <a:gd name="connsiteX6" fmla="*/ 13611 w 63810"/>
                    <a:gd name="connsiteY6" fmla="*/ 27406 h 2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0" h="27654">
                      <a:moveTo>
                        <a:pt x="13611" y="27406"/>
                      </a:moveTo>
                      <a:lnTo>
                        <a:pt x="55688" y="18224"/>
                      </a:lnTo>
                      <a:cubicBezTo>
                        <a:pt x="61225" y="17025"/>
                        <a:pt x="64778" y="11534"/>
                        <a:pt x="63578" y="5906"/>
                      </a:cubicBezTo>
                      <a:lnTo>
                        <a:pt x="62286" y="0"/>
                      </a:lnTo>
                      <a:lnTo>
                        <a:pt x="0" y="13611"/>
                      </a:lnTo>
                      <a:lnTo>
                        <a:pt x="1292" y="19516"/>
                      </a:lnTo>
                      <a:cubicBezTo>
                        <a:pt x="2538" y="25099"/>
                        <a:pt x="8028" y="28652"/>
                        <a:pt x="13611" y="27406"/>
                      </a:cubicBezTo>
                      <a:close/>
                    </a:path>
                  </a:pathLst>
                </a:custGeom>
                <a:solidFill>
                  <a:srgbClr val="BE6D5B"/>
                </a:solidFill>
                <a:ln w="4613" cap="flat">
                  <a:noFill/>
                  <a:prstDash val="solid"/>
                  <a:miter/>
                </a:ln>
              </p:spPr>
              <p:txBody>
                <a:bodyPr rtlCol="0" anchor="ctr"/>
                <a:lstStyle/>
                <a:p>
                  <a:endParaRPr lang="en-US"/>
                </a:p>
              </p:txBody>
            </p:sp>
          </p:grpSp>
          <p:sp>
            <p:nvSpPr>
              <p:cNvPr id="142" name="Freeform: Shape 141">
                <a:extLst>
                  <a:ext uri="{FF2B5EF4-FFF2-40B4-BE49-F238E27FC236}">
                    <a16:creationId xmlns:a16="http://schemas.microsoft.com/office/drawing/2014/main" id="{CEDF6C04-2032-409C-B2A4-ECF17F265027}"/>
                  </a:ext>
                </a:extLst>
              </p:cNvPr>
              <p:cNvSpPr/>
              <p:nvPr/>
            </p:nvSpPr>
            <p:spPr>
              <a:xfrm>
                <a:off x="9833865" y="3481373"/>
                <a:ext cx="91816" cy="39564"/>
              </a:xfrm>
              <a:custGeom>
                <a:avLst/>
                <a:gdLst>
                  <a:gd name="connsiteX0" fmla="*/ 6505 w 152578"/>
                  <a:gd name="connsiteY0" fmla="*/ 65747 h 65746"/>
                  <a:gd name="connsiteX1" fmla="*/ 152578 w 152578"/>
                  <a:gd name="connsiteY1" fmla="*/ 44246 h 65746"/>
                  <a:gd name="connsiteX2" fmla="*/ 146119 w 152578"/>
                  <a:gd name="connsiteY2" fmla="*/ 0 h 65746"/>
                  <a:gd name="connsiteX3" fmla="*/ 0 w 152578"/>
                  <a:gd name="connsiteY3" fmla="*/ 21454 h 65746"/>
                </a:gdLst>
                <a:ahLst/>
                <a:cxnLst>
                  <a:cxn ang="0">
                    <a:pos x="connsiteX0" y="connsiteY0"/>
                  </a:cxn>
                  <a:cxn ang="0">
                    <a:pos x="connsiteX1" y="connsiteY1"/>
                  </a:cxn>
                  <a:cxn ang="0">
                    <a:pos x="connsiteX2" y="connsiteY2"/>
                  </a:cxn>
                  <a:cxn ang="0">
                    <a:pos x="connsiteX3" y="connsiteY3"/>
                  </a:cxn>
                </a:cxnLst>
                <a:rect l="l" t="t" r="r" b="b"/>
                <a:pathLst>
                  <a:path w="152578" h="65746">
                    <a:moveTo>
                      <a:pt x="6505" y="65747"/>
                    </a:moveTo>
                    <a:lnTo>
                      <a:pt x="152578" y="44246"/>
                    </a:lnTo>
                    <a:lnTo>
                      <a:pt x="146119" y="0"/>
                    </a:lnTo>
                    <a:lnTo>
                      <a:pt x="0" y="21454"/>
                    </a:lnTo>
                    <a:close/>
                  </a:path>
                </a:pathLst>
              </a:custGeom>
              <a:solidFill>
                <a:schemeClr val="accent5">
                  <a:lumMod val="75000"/>
                </a:schemeClr>
              </a:solidFill>
              <a:ln w="4613"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F2F5A4E7-5DA5-4EBC-B3FD-6DBDEED901DB}"/>
                  </a:ext>
                </a:extLst>
              </p:cNvPr>
              <p:cNvSpPr/>
              <p:nvPr/>
            </p:nvSpPr>
            <p:spPr>
              <a:xfrm>
                <a:off x="10067699" y="3297296"/>
                <a:ext cx="188338" cy="375743"/>
              </a:xfrm>
              <a:custGeom>
                <a:avLst/>
                <a:gdLst>
                  <a:gd name="connsiteX0" fmla="*/ 29936 w 312975"/>
                  <a:gd name="connsiteY0" fmla="*/ 0 h 624401"/>
                  <a:gd name="connsiteX1" fmla="*/ 301181 w 312975"/>
                  <a:gd name="connsiteY1" fmla="*/ 510055 h 624401"/>
                  <a:gd name="connsiteX2" fmla="*/ 214442 w 312975"/>
                  <a:gd name="connsiteY2" fmla="*/ 623554 h 624401"/>
                  <a:gd name="connsiteX3" fmla="*/ 823 w 312975"/>
                  <a:gd name="connsiteY3" fmla="*/ 203099 h 624401"/>
                  <a:gd name="connsiteX4" fmla="*/ 29936 w 312975"/>
                  <a:gd name="connsiteY4" fmla="*/ 0 h 624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975" h="624401">
                    <a:moveTo>
                      <a:pt x="29936" y="0"/>
                    </a:moveTo>
                    <a:cubicBezTo>
                      <a:pt x="29936" y="0"/>
                      <a:pt x="267823" y="470007"/>
                      <a:pt x="301181" y="510055"/>
                    </a:cubicBezTo>
                    <a:cubicBezTo>
                      <a:pt x="334539" y="550102"/>
                      <a:pt x="294491" y="603484"/>
                      <a:pt x="214442" y="623554"/>
                    </a:cubicBezTo>
                    <a:cubicBezTo>
                      <a:pt x="134300" y="643578"/>
                      <a:pt x="7513" y="303172"/>
                      <a:pt x="823" y="203099"/>
                    </a:cubicBezTo>
                    <a:cubicBezTo>
                      <a:pt x="-5821" y="102934"/>
                      <a:pt x="29936" y="0"/>
                      <a:pt x="29936" y="0"/>
                    </a:cubicBezTo>
                    <a:close/>
                  </a:path>
                </a:pathLst>
              </a:custGeom>
              <a:solidFill>
                <a:schemeClr val="accent5"/>
              </a:solidFill>
              <a:ln w="4613" cap="flat">
                <a:noFill/>
                <a:prstDash val="solid"/>
                <a:miter/>
              </a:ln>
            </p:spPr>
            <p:txBody>
              <a:bodyPr rtlCol="0" anchor="ctr"/>
              <a:lstStyle/>
              <a:p>
                <a:endParaRPr lang="en-US"/>
              </a:p>
            </p:txBody>
          </p:sp>
        </p:grpSp>
        <p:grpSp>
          <p:nvGrpSpPr>
            <p:cNvPr id="5" name="Group 4">
              <a:extLst>
                <a:ext uri="{FF2B5EF4-FFF2-40B4-BE49-F238E27FC236}">
                  <a16:creationId xmlns:a16="http://schemas.microsoft.com/office/drawing/2014/main" id="{95D26048-CE19-4E0C-8D5A-AC70088E21A6}"/>
                </a:ext>
              </a:extLst>
            </p:cNvPr>
            <p:cNvGrpSpPr/>
            <p:nvPr/>
          </p:nvGrpSpPr>
          <p:grpSpPr>
            <a:xfrm>
              <a:off x="10185857" y="3176027"/>
              <a:ext cx="489063" cy="1729290"/>
              <a:chOff x="10185857" y="3176027"/>
              <a:chExt cx="489063" cy="1729290"/>
            </a:xfrm>
          </p:grpSpPr>
          <p:sp>
            <p:nvSpPr>
              <p:cNvPr id="94" name="Freeform: Shape 93">
                <a:extLst>
                  <a:ext uri="{FF2B5EF4-FFF2-40B4-BE49-F238E27FC236}">
                    <a16:creationId xmlns:a16="http://schemas.microsoft.com/office/drawing/2014/main" id="{E4AC4DC8-BAF8-4243-B576-FAC873136B81}"/>
                  </a:ext>
                </a:extLst>
              </p:cNvPr>
              <p:cNvSpPr/>
              <p:nvPr/>
            </p:nvSpPr>
            <p:spPr>
              <a:xfrm>
                <a:off x="10294029" y="4188484"/>
                <a:ext cx="157352" cy="658073"/>
              </a:xfrm>
              <a:custGeom>
                <a:avLst/>
                <a:gdLst>
                  <a:gd name="connsiteX0" fmla="*/ 31235 w 261484"/>
                  <a:gd name="connsiteY0" fmla="*/ 94840 h 1093570"/>
                  <a:gd name="connsiteX1" fmla="*/ 0 w 261484"/>
                  <a:gd name="connsiteY1" fmla="*/ 1093541 h 1093570"/>
                  <a:gd name="connsiteX2" fmla="*/ 91861 w 261484"/>
                  <a:gd name="connsiteY2" fmla="*/ 881860 h 1093570"/>
                  <a:gd name="connsiteX3" fmla="*/ 260126 w 261484"/>
                  <a:gd name="connsiteY3" fmla="*/ 325806 h 1093570"/>
                  <a:gd name="connsiteX4" fmla="*/ 160237 w 261484"/>
                  <a:gd name="connsiteY4" fmla="*/ 27 h 1093570"/>
                  <a:gd name="connsiteX5" fmla="*/ 31235 w 261484"/>
                  <a:gd name="connsiteY5" fmla="*/ 94840 h 109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484" h="1093570">
                    <a:moveTo>
                      <a:pt x="31235" y="94840"/>
                    </a:moveTo>
                    <a:lnTo>
                      <a:pt x="0" y="1093541"/>
                    </a:lnTo>
                    <a:cubicBezTo>
                      <a:pt x="0" y="1093541"/>
                      <a:pt x="19101" y="1100923"/>
                      <a:pt x="91861" y="881860"/>
                    </a:cubicBezTo>
                    <a:cubicBezTo>
                      <a:pt x="168450" y="651356"/>
                      <a:pt x="246792" y="427264"/>
                      <a:pt x="260126" y="325806"/>
                    </a:cubicBezTo>
                    <a:cubicBezTo>
                      <a:pt x="273459" y="224349"/>
                      <a:pt x="184875" y="-2834"/>
                      <a:pt x="160237" y="27"/>
                    </a:cubicBezTo>
                    <a:cubicBezTo>
                      <a:pt x="135553" y="2887"/>
                      <a:pt x="31235" y="94840"/>
                      <a:pt x="31235" y="94840"/>
                    </a:cubicBezTo>
                    <a:close/>
                  </a:path>
                </a:pathLst>
              </a:custGeom>
              <a:solidFill>
                <a:srgbClr val="F7D2B0"/>
              </a:solidFill>
              <a:ln w="4613"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2AE5449D-47C5-48C0-AA9F-E7A095057957}"/>
                  </a:ext>
                </a:extLst>
              </p:cNvPr>
              <p:cNvSpPr/>
              <p:nvPr/>
            </p:nvSpPr>
            <p:spPr>
              <a:xfrm>
                <a:off x="10185857" y="4764584"/>
                <a:ext cx="149698" cy="140044"/>
              </a:xfrm>
              <a:custGeom>
                <a:avLst/>
                <a:gdLst>
                  <a:gd name="connsiteX0" fmla="*/ 247350 w 248764"/>
                  <a:gd name="connsiteY0" fmla="*/ 57018 h 232721"/>
                  <a:gd name="connsiteX1" fmla="*/ 248549 w 248764"/>
                  <a:gd name="connsiteY1" fmla="*/ 99050 h 232721"/>
                  <a:gd name="connsiteX2" fmla="*/ 10570 w 248764"/>
                  <a:gd name="connsiteY2" fmla="*/ 232480 h 232721"/>
                  <a:gd name="connsiteX3" fmla="*/ 51771 w 248764"/>
                  <a:gd name="connsiteY3" fmla="*/ 172363 h 232721"/>
                  <a:gd name="connsiteX4" fmla="*/ 196875 w 248764"/>
                  <a:gd name="connsiteY4" fmla="*/ 46545 h 232721"/>
                  <a:gd name="connsiteX5" fmla="*/ 247350 w 248764"/>
                  <a:gd name="connsiteY5" fmla="*/ 57018 h 23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764" h="232721">
                    <a:moveTo>
                      <a:pt x="247350" y="57018"/>
                    </a:moveTo>
                    <a:cubicBezTo>
                      <a:pt x="249518" y="67261"/>
                      <a:pt x="248549" y="99050"/>
                      <a:pt x="248549" y="99050"/>
                    </a:cubicBezTo>
                    <a:cubicBezTo>
                      <a:pt x="248549" y="99050"/>
                      <a:pt x="68611" y="239309"/>
                      <a:pt x="10570" y="232480"/>
                    </a:cubicBezTo>
                    <a:cubicBezTo>
                      <a:pt x="-14068" y="229574"/>
                      <a:pt x="6279" y="208258"/>
                      <a:pt x="51771" y="172363"/>
                    </a:cubicBezTo>
                    <a:cubicBezTo>
                      <a:pt x="95694" y="137713"/>
                      <a:pt x="172468" y="76765"/>
                      <a:pt x="196875" y="46545"/>
                    </a:cubicBezTo>
                    <a:cubicBezTo>
                      <a:pt x="221282" y="16278"/>
                      <a:pt x="225342" y="-46146"/>
                      <a:pt x="247350" y="57018"/>
                    </a:cubicBezTo>
                    <a:close/>
                  </a:path>
                </a:pathLst>
              </a:custGeom>
              <a:solidFill>
                <a:srgbClr val="F7D2B0"/>
              </a:solidFill>
              <a:ln w="4613"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B1DABF8D-A70C-4528-A809-228EEF2B0800}"/>
                  </a:ext>
                </a:extLst>
              </p:cNvPr>
              <p:cNvSpPr/>
              <p:nvPr/>
            </p:nvSpPr>
            <p:spPr>
              <a:xfrm>
                <a:off x="10186053" y="4809974"/>
                <a:ext cx="157042" cy="95343"/>
              </a:xfrm>
              <a:custGeom>
                <a:avLst/>
                <a:gdLst>
                  <a:gd name="connsiteX0" fmla="*/ 55090 w 260969"/>
                  <a:gd name="connsiteY0" fmla="*/ 92922 h 158439"/>
                  <a:gd name="connsiteX1" fmla="*/ 249007 w 260969"/>
                  <a:gd name="connsiteY1" fmla="*/ 0 h 158439"/>
                  <a:gd name="connsiteX2" fmla="*/ 256804 w 260969"/>
                  <a:gd name="connsiteY2" fmla="*/ 52782 h 158439"/>
                  <a:gd name="connsiteX3" fmla="*/ 10243 w 260969"/>
                  <a:gd name="connsiteY3" fmla="*/ 157053 h 158439"/>
                  <a:gd name="connsiteX4" fmla="*/ 55090 w 260969"/>
                  <a:gd name="connsiteY4" fmla="*/ 92922 h 158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969" h="158439">
                    <a:moveTo>
                      <a:pt x="55090" y="92922"/>
                    </a:moveTo>
                    <a:cubicBezTo>
                      <a:pt x="51583" y="143443"/>
                      <a:pt x="189166" y="66623"/>
                      <a:pt x="249007" y="0"/>
                    </a:cubicBezTo>
                    <a:cubicBezTo>
                      <a:pt x="249007" y="0"/>
                      <a:pt x="269539" y="48860"/>
                      <a:pt x="256804" y="52782"/>
                    </a:cubicBezTo>
                    <a:cubicBezTo>
                      <a:pt x="145151" y="87478"/>
                      <a:pt x="107041" y="170110"/>
                      <a:pt x="10243" y="157053"/>
                    </a:cubicBezTo>
                    <a:cubicBezTo>
                      <a:pt x="-10842" y="154147"/>
                      <a:pt x="-1014" y="131632"/>
                      <a:pt x="55090" y="92922"/>
                    </a:cubicBezTo>
                    <a:close/>
                  </a:path>
                </a:pathLst>
              </a:custGeom>
              <a:solidFill>
                <a:srgbClr val="95D5F1"/>
              </a:solidFill>
              <a:ln w="4613"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C0E7E7A3-3DA3-4652-AB34-C06B7805BE2D}"/>
                  </a:ext>
                </a:extLst>
              </p:cNvPr>
              <p:cNvSpPr/>
              <p:nvPr/>
            </p:nvSpPr>
            <p:spPr>
              <a:xfrm>
                <a:off x="10310410" y="4214293"/>
                <a:ext cx="140154" cy="140625"/>
              </a:xfrm>
              <a:custGeom>
                <a:avLst/>
                <a:gdLst>
                  <a:gd name="connsiteX0" fmla="*/ 232904 w 232904"/>
                  <a:gd name="connsiteY0" fmla="*/ 233688 h 233688"/>
                  <a:gd name="connsiteX1" fmla="*/ 164574 w 232904"/>
                  <a:gd name="connsiteY1" fmla="*/ 0 h 233688"/>
                  <a:gd name="connsiteX2" fmla="*/ 23161 w 232904"/>
                  <a:gd name="connsiteY2" fmla="*/ 35480 h 233688"/>
                  <a:gd name="connsiteX3" fmla="*/ 4060 w 232904"/>
                  <a:gd name="connsiteY3" fmla="*/ 51951 h 233688"/>
                  <a:gd name="connsiteX4" fmla="*/ 0 w 232904"/>
                  <a:gd name="connsiteY4" fmla="*/ 181599 h 233688"/>
                  <a:gd name="connsiteX5" fmla="*/ 232904 w 232904"/>
                  <a:gd name="connsiteY5" fmla="*/ 233688 h 23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04" h="233688">
                    <a:moveTo>
                      <a:pt x="232904" y="233688"/>
                    </a:moveTo>
                    <a:cubicBezTo>
                      <a:pt x="225891" y="157976"/>
                      <a:pt x="192164" y="56611"/>
                      <a:pt x="164574" y="0"/>
                    </a:cubicBezTo>
                    <a:cubicBezTo>
                      <a:pt x="109162" y="6828"/>
                      <a:pt x="60533" y="19239"/>
                      <a:pt x="23161" y="35480"/>
                    </a:cubicBezTo>
                    <a:cubicBezTo>
                      <a:pt x="11673" y="45215"/>
                      <a:pt x="4060" y="51951"/>
                      <a:pt x="4060" y="51951"/>
                    </a:cubicBezTo>
                    <a:lnTo>
                      <a:pt x="0" y="181599"/>
                    </a:lnTo>
                    <a:cubicBezTo>
                      <a:pt x="51859" y="210389"/>
                      <a:pt x="136061" y="230182"/>
                      <a:pt x="232904" y="233688"/>
                    </a:cubicBezTo>
                    <a:close/>
                  </a:path>
                </a:pathLst>
              </a:custGeom>
              <a:solidFill>
                <a:srgbClr val="E5BC9A"/>
              </a:solidFill>
              <a:ln w="4613"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11AE6972-1051-42C7-89E6-53E1700E10E6}"/>
                  </a:ext>
                </a:extLst>
              </p:cNvPr>
              <p:cNvSpPr/>
              <p:nvPr/>
            </p:nvSpPr>
            <p:spPr>
              <a:xfrm>
                <a:off x="10281285" y="3378744"/>
                <a:ext cx="257068" cy="456067"/>
              </a:xfrm>
              <a:custGeom>
                <a:avLst/>
                <a:gdLst>
                  <a:gd name="connsiteX0" fmla="*/ 427191 w 427190"/>
                  <a:gd name="connsiteY0" fmla="*/ 64336 h 757881"/>
                  <a:gd name="connsiteX1" fmla="*/ 372241 w 427190"/>
                  <a:gd name="connsiteY1" fmla="*/ 757881 h 757881"/>
                  <a:gd name="connsiteX2" fmla="*/ 133154 w 427190"/>
                  <a:gd name="connsiteY2" fmla="*/ 708560 h 757881"/>
                  <a:gd name="connsiteX3" fmla="*/ 0 w 427190"/>
                  <a:gd name="connsiteY3" fmla="*/ 331290 h 757881"/>
                  <a:gd name="connsiteX4" fmla="*/ 33358 w 427190"/>
                  <a:gd name="connsiteY4" fmla="*/ 14277 h 757881"/>
                  <a:gd name="connsiteX5" fmla="*/ 101734 w 427190"/>
                  <a:gd name="connsiteY5" fmla="*/ 2234 h 757881"/>
                  <a:gd name="connsiteX6" fmla="*/ 305802 w 427190"/>
                  <a:gd name="connsiteY6" fmla="*/ 29733 h 757881"/>
                  <a:gd name="connsiteX7" fmla="*/ 427191 w 427190"/>
                  <a:gd name="connsiteY7" fmla="*/ 64336 h 757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190" h="757881">
                    <a:moveTo>
                      <a:pt x="427191" y="64336"/>
                    </a:moveTo>
                    <a:lnTo>
                      <a:pt x="372241" y="757881"/>
                    </a:lnTo>
                    <a:lnTo>
                      <a:pt x="133154" y="708560"/>
                    </a:lnTo>
                    <a:cubicBezTo>
                      <a:pt x="133154" y="708560"/>
                      <a:pt x="0" y="392561"/>
                      <a:pt x="0" y="331290"/>
                    </a:cubicBezTo>
                    <a:cubicBezTo>
                      <a:pt x="0" y="319525"/>
                      <a:pt x="17671" y="22120"/>
                      <a:pt x="33358" y="14277"/>
                    </a:cubicBezTo>
                    <a:cubicBezTo>
                      <a:pt x="77327" y="-7685"/>
                      <a:pt x="93844" y="2234"/>
                      <a:pt x="101734" y="2234"/>
                    </a:cubicBezTo>
                    <a:cubicBezTo>
                      <a:pt x="243008" y="2234"/>
                      <a:pt x="305802" y="29733"/>
                      <a:pt x="305802" y="29733"/>
                    </a:cubicBezTo>
                    <a:lnTo>
                      <a:pt x="427191" y="64336"/>
                    </a:lnTo>
                    <a:close/>
                  </a:path>
                </a:pathLst>
              </a:custGeom>
              <a:solidFill>
                <a:srgbClr val="DAB4A3"/>
              </a:solidFill>
              <a:ln w="4613"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FFCB71EA-26C2-425E-AB0F-44385B54E1F3}"/>
                  </a:ext>
                </a:extLst>
              </p:cNvPr>
              <p:cNvSpPr/>
              <p:nvPr/>
            </p:nvSpPr>
            <p:spPr>
              <a:xfrm>
                <a:off x="10444039" y="4191553"/>
                <a:ext cx="166657" cy="558145"/>
              </a:xfrm>
              <a:custGeom>
                <a:avLst/>
                <a:gdLst>
                  <a:gd name="connsiteX0" fmla="*/ 54950 w 276946"/>
                  <a:gd name="connsiteY0" fmla="*/ 103443 h 927511"/>
                  <a:gd name="connsiteX1" fmla="*/ 0 w 276946"/>
                  <a:gd name="connsiteY1" fmla="*/ 927512 h 927511"/>
                  <a:gd name="connsiteX2" fmla="*/ 243285 w 276946"/>
                  <a:gd name="connsiteY2" fmla="*/ 472315 h 927511"/>
                  <a:gd name="connsiteX3" fmla="*/ 251129 w 276946"/>
                  <a:gd name="connsiteY3" fmla="*/ 1432 h 927511"/>
                  <a:gd name="connsiteX4" fmla="*/ 54950 w 276946"/>
                  <a:gd name="connsiteY4" fmla="*/ 103443 h 927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46" h="927511">
                    <a:moveTo>
                      <a:pt x="54950" y="103443"/>
                    </a:moveTo>
                    <a:lnTo>
                      <a:pt x="0" y="927512"/>
                    </a:lnTo>
                    <a:cubicBezTo>
                      <a:pt x="0" y="927512"/>
                      <a:pt x="204114" y="645010"/>
                      <a:pt x="243285" y="472315"/>
                    </a:cubicBezTo>
                    <a:cubicBezTo>
                      <a:pt x="282549" y="299667"/>
                      <a:pt x="290392" y="17119"/>
                      <a:pt x="251129" y="1432"/>
                    </a:cubicBezTo>
                    <a:cubicBezTo>
                      <a:pt x="211957" y="-14209"/>
                      <a:pt x="54950" y="103443"/>
                      <a:pt x="54950" y="103443"/>
                    </a:cubicBezTo>
                    <a:close/>
                  </a:path>
                </a:pathLst>
              </a:custGeom>
              <a:solidFill>
                <a:srgbClr val="F7D2B0"/>
              </a:solidFill>
              <a:ln w="4613"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C179D97A-8C1F-4E12-8087-23987468DC9C}"/>
                  </a:ext>
                </a:extLst>
              </p:cNvPr>
              <p:cNvSpPr/>
              <p:nvPr/>
            </p:nvSpPr>
            <p:spPr>
              <a:xfrm>
                <a:off x="10470137" y="4191548"/>
                <a:ext cx="140574" cy="167062"/>
              </a:xfrm>
              <a:custGeom>
                <a:avLst/>
                <a:gdLst>
                  <a:gd name="connsiteX0" fmla="*/ 207759 w 233603"/>
                  <a:gd name="connsiteY0" fmla="*/ 1440 h 277620"/>
                  <a:gd name="connsiteX1" fmla="*/ 11581 w 233603"/>
                  <a:gd name="connsiteY1" fmla="*/ 103450 h 277620"/>
                  <a:gd name="connsiteX2" fmla="*/ 0 w 233603"/>
                  <a:gd name="connsiteY2" fmla="*/ 277621 h 277620"/>
                  <a:gd name="connsiteX3" fmla="*/ 160744 w 233603"/>
                  <a:gd name="connsiteY3" fmla="*/ 252568 h 277620"/>
                  <a:gd name="connsiteX4" fmla="*/ 232212 w 233603"/>
                  <a:gd name="connsiteY4" fmla="*/ 212197 h 277620"/>
                  <a:gd name="connsiteX5" fmla="*/ 207759 w 233603"/>
                  <a:gd name="connsiteY5" fmla="*/ 1440 h 2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603" h="277620">
                    <a:moveTo>
                      <a:pt x="207759" y="1440"/>
                    </a:moveTo>
                    <a:cubicBezTo>
                      <a:pt x="168588" y="-14247"/>
                      <a:pt x="11581" y="103450"/>
                      <a:pt x="11581" y="103450"/>
                    </a:cubicBezTo>
                    <a:lnTo>
                      <a:pt x="0" y="277621"/>
                    </a:lnTo>
                    <a:cubicBezTo>
                      <a:pt x="54535" y="275222"/>
                      <a:pt x="108978" y="267563"/>
                      <a:pt x="160744" y="252568"/>
                    </a:cubicBezTo>
                    <a:cubicBezTo>
                      <a:pt x="190042" y="244079"/>
                      <a:pt x="213618" y="230191"/>
                      <a:pt x="232212" y="212197"/>
                    </a:cubicBezTo>
                    <a:cubicBezTo>
                      <a:pt x="236964" y="102482"/>
                      <a:pt x="229721" y="10206"/>
                      <a:pt x="207759" y="1440"/>
                    </a:cubicBezTo>
                    <a:close/>
                  </a:path>
                </a:pathLst>
              </a:custGeom>
              <a:solidFill>
                <a:srgbClr val="E5BC9A"/>
              </a:solidFill>
              <a:ln w="4613"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21B558DF-D345-4E18-ADFF-0DCCA3E0FD6E}"/>
                  </a:ext>
                </a:extLst>
              </p:cNvPr>
              <p:cNvSpPr/>
              <p:nvPr/>
            </p:nvSpPr>
            <p:spPr>
              <a:xfrm>
                <a:off x="10198465" y="3715437"/>
                <a:ext cx="462039" cy="622126"/>
              </a:xfrm>
              <a:custGeom>
                <a:avLst/>
                <a:gdLst>
                  <a:gd name="connsiteX0" fmla="*/ 258095 w 767805"/>
                  <a:gd name="connsiteY0" fmla="*/ 100976 h 1033834"/>
                  <a:gd name="connsiteX1" fmla="*/ 0 w 767805"/>
                  <a:gd name="connsiteY1" fmla="*/ 918216 h 1033834"/>
                  <a:gd name="connsiteX2" fmla="*/ 759338 w 767805"/>
                  <a:gd name="connsiteY2" fmla="*/ 978888 h 1033834"/>
                  <a:gd name="connsiteX3" fmla="*/ 695298 w 767805"/>
                  <a:gd name="connsiteY3" fmla="*/ 342877 h 1033834"/>
                  <a:gd name="connsiteX4" fmla="*/ 643854 w 767805"/>
                  <a:gd name="connsiteY4" fmla="*/ 186654 h 1033834"/>
                  <a:gd name="connsiteX5" fmla="*/ 512085 w 767805"/>
                  <a:gd name="connsiteY5" fmla="*/ 3025 h 1033834"/>
                  <a:gd name="connsiteX6" fmla="*/ 258095 w 767805"/>
                  <a:gd name="connsiteY6" fmla="*/ 100976 h 103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7805" h="1033834">
                    <a:moveTo>
                      <a:pt x="258095" y="100976"/>
                    </a:moveTo>
                    <a:lnTo>
                      <a:pt x="0" y="918216"/>
                    </a:lnTo>
                    <a:cubicBezTo>
                      <a:pt x="0" y="918216"/>
                      <a:pt x="488923" y="1131327"/>
                      <a:pt x="759338" y="978888"/>
                    </a:cubicBezTo>
                    <a:cubicBezTo>
                      <a:pt x="791358" y="960848"/>
                      <a:pt x="724319" y="522815"/>
                      <a:pt x="695298" y="342877"/>
                    </a:cubicBezTo>
                    <a:cubicBezTo>
                      <a:pt x="686532" y="288388"/>
                      <a:pt x="669092" y="235698"/>
                      <a:pt x="643854" y="186654"/>
                    </a:cubicBezTo>
                    <a:cubicBezTo>
                      <a:pt x="606714" y="114494"/>
                      <a:pt x="550840" y="17512"/>
                      <a:pt x="512085" y="3025"/>
                    </a:cubicBezTo>
                    <a:cubicBezTo>
                      <a:pt x="449291" y="-20506"/>
                      <a:pt x="258095" y="100976"/>
                      <a:pt x="258095" y="100976"/>
                    </a:cubicBezTo>
                    <a:close/>
                  </a:path>
                </a:pathLst>
              </a:custGeom>
              <a:solidFill>
                <a:srgbClr val="DAB4A3"/>
              </a:solidFill>
              <a:ln w="4613"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2A3CD72B-DF8B-4288-8DF1-5EE386165E94}"/>
                  </a:ext>
                </a:extLst>
              </p:cNvPr>
              <p:cNvSpPr/>
              <p:nvPr/>
            </p:nvSpPr>
            <p:spPr>
              <a:xfrm>
                <a:off x="10246472" y="3451304"/>
                <a:ext cx="126990" cy="361920"/>
              </a:xfrm>
              <a:custGeom>
                <a:avLst/>
                <a:gdLst>
                  <a:gd name="connsiteX0" fmla="*/ 96792 w 211029"/>
                  <a:gd name="connsiteY0" fmla="*/ 0 h 601430"/>
                  <a:gd name="connsiteX1" fmla="*/ 18265 w 211029"/>
                  <a:gd name="connsiteY1" fmla="*/ 430882 h 601430"/>
                  <a:gd name="connsiteX2" fmla="*/ 103620 w 211029"/>
                  <a:gd name="connsiteY2" fmla="*/ 601039 h 601430"/>
                  <a:gd name="connsiteX3" fmla="*/ 211029 w 211029"/>
                  <a:gd name="connsiteY3" fmla="*/ 320520 h 601430"/>
                  <a:gd name="connsiteX4" fmla="*/ 96792 w 211029"/>
                  <a:gd name="connsiteY4" fmla="*/ 0 h 601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029" h="601430">
                    <a:moveTo>
                      <a:pt x="96792" y="0"/>
                    </a:moveTo>
                    <a:lnTo>
                      <a:pt x="18265" y="430882"/>
                    </a:lnTo>
                    <a:cubicBezTo>
                      <a:pt x="18265" y="430882"/>
                      <a:pt x="-58785" y="556192"/>
                      <a:pt x="103620" y="601039"/>
                    </a:cubicBezTo>
                    <a:cubicBezTo>
                      <a:pt x="149158" y="613588"/>
                      <a:pt x="211029" y="320520"/>
                      <a:pt x="211029" y="320520"/>
                    </a:cubicBezTo>
                    <a:lnTo>
                      <a:pt x="96792" y="0"/>
                    </a:lnTo>
                    <a:close/>
                  </a:path>
                </a:pathLst>
              </a:custGeom>
              <a:solidFill>
                <a:srgbClr val="DAB4A3"/>
              </a:solidFill>
              <a:ln w="4613"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6904F440-D13F-4F22-8671-FD4EE73566E8}"/>
                  </a:ext>
                </a:extLst>
              </p:cNvPr>
              <p:cNvSpPr/>
              <p:nvPr/>
            </p:nvSpPr>
            <p:spPr>
              <a:xfrm>
                <a:off x="10439957" y="3415405"/>
                <a:ext cx="234963" cy="288955"/>
              </a:xfrm>
              <a:custGeom>
                <a:avLst/>
                <a:gdLst>
                  <a:gd name="connsiteX0" fmla="*/ 0 w 390455"/>
                  <a:gd name="connsiteY0" fmla="*/ 56796 h 480179"/>
                  <a:gd name="connsiteX1" fmla="*/ 245269 w 390455"/>
                  <a:gd name="connsiteY1" fmla="*/ 352448 h 480179"/>
                  <a:gd name="connsiteX2" fmla="*/ 183398 w 390455"/>
                  <a:gd name="connsiteY2" fmla="*/ 471022 h 480179"/>
                  <a:gd name="connsiteX3" fmla="*/ 269676 w 390455"/>
                  <a:gd name="connsiteY3" fmla="*/ 474944 h 480179"/>
                  <a:gd name="connsiteX4" fmla="*/ 388620 w 390455"/>
                  <a:gd name="connsiteY4" fmla="*/ 378423 h 480179"/>
                  <a:gd name="connsiteX5" fmla="*/ 163467 w 390455"/>
                  <a:gd name="connsiteY5" fmla="*/ 0 h 480179"/>
                  <a:gd name="connsiteX6" fmla="*/ 0 w 390455"/>
                  <a:gd name="connsiteY6" fmla="*/ 56796 h 480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455" h="480179">
                    <a:moveTo>
                      <a:pt x="0" y="56796"/>
                    </a:moveTo>
                    <a:lnTo>
                      <a:pt x="245269" y="352448"/>
                    </a:lnTo>
                    <a:cubicBezTo>
                      <a:pt x="245269" y="352448"/>
                      <a:pt x="152024" y="424007"/>
                      <a:pt x="183398" y="471022"/>
                    </a:cubicBezTo>
                    <a:cubicBezTo>
                      <a:pt x="195348" y="489016"/>
                      <a:pt x="269676" y="474944"/>
                      <a:pt x="269676" y="474944"/>
                    </a:cubicBezTo>
                    <a:cubicBezTo>
                      <a:pt x="269676" y="474944"/>
                      <a:pt x="305064" y="508163"/>
                      <a:pt x="388620" y="378423"/>
                    </a:cubicBezTo>
                    <a:cubicBezTo>
                      <a:pt x="414226" y="338698"/>
                      <a:pt x="163467" y="0"/>
                      <a:pt x="163467" y="0"/>
                    </a:cubicBezTo>
                    <a:lnTo>
                      <a:pt x="0" y="56796"/>
                    </a:lnTo>
                    <a:close/>
                  </a:path>
                </a:pathLst>
              </a:custGeom>
              <a:solidFill>
                <a:srgbClr val="DAB4A3"/>
              </a:solidFill>
              <a:ln w="4613" cap="flat">
                <a:noFill/>
                <a:prstDash val="solid"/>
                <a:miter/>
              </a:ln>
            </p:spPr>
            <p:txBody>
              <a:bodyPr rtlCol="0" anchor="ctr"/>
              <a:lstStyle/>
              <a:p>
                <a:endParaRPr lang="en-US"/>
              </a:p>
            </p:txBody>
          </p:sp>
          <p:grpSp>
            <p:nvGrpSpPr>
              <p:cNvPr id="104" name="Graphic 2">
                <a:extLst>
                  <a:ext uri="{FF2B5EF4-FFF2-40B4-BE49-F238E27FC236}">
                    <a16:creationId xmlns:a16="http://schemas.microsoft.com/office/drawing/2014/main" id="{3EDB9339-B22F-44E4-8341-029C293F81F9}"/>
                  </a:ext>
                </a:extLst>
              </p:cNvPr>
              <p:cNvGrpSpPr/>
              <p:nvPr/>
            </p:nvGrpSpPr>
            <p:grpSpPr>
              <a:xfrm>
                <a:off x="10538749" y="3717258"/>
                <a:ext cx="78702" cy="168713"/>
                <a:chOff x="1707843" y="4241747"/>
                <a:chExt cx="130785" cy="280363"/>
              </a:xfrm>
              <a:solidFill>
                <a:srgbClr val="F7D2B0"/>
              </a:solidFill>
            </p:grpSpPr>
            <p:sp>
              <p:nvSpPr>
                <p:cNvPr id="116" name="Freeform: Shape 115">
                  <a:extLst>
                    <a:ext uri="{FF2B5EF4-FFF2-40B4-BE49-F238E27FC236}">
                      <a16:creationId xmlns:a16="http://schemas.microsoft.com/office/drawing/2014/main" id="{3592A4CA-F384-498C-9849-A72035B4AE43}"/>
                    </a:ext>
                  </a:extLst>
                </p:cNvPr>
                <p:cNvSpPr/>
                <p:nvPr/>
              </p:nvSpPr>
              <p:spPr>
                <a:xfrm>
                  <a:off x="1788894" y="4418592"/>
                  <a:ext cx="27916" cy="70129"/>
                </a:xfrm>
                <a:custGeom>
                  <a:avLst/>
                  <a:gdLst>
                    <a:gd name="connsiteX0" fmla="*/ 27916 w 27916"/>
                    <a:gd name="connsiteY0" fmla="*/ 23207 h 70129"/>
                    <a:gd name="connsiteX1" fmla="*/ 4294 w 27916"/>
                    <a:gd name="connsiteY1" fmla="*/ 70130 h 70129"/>
                    <a:gd name="connsiteX2" fmla="*/ 3602 w 27916"/>
                    <a:gd name="connsiteY2" fmla="*/ 32343 h 70129"/>
                    <a:gd name="connsiteX3" fmla="*/ 19934 w 27916"/>
                    <a:gd name="connsiteY3" fmla="*/ 0 h 70129"/>
                    <a:gd name="connsiteX4" fmla="*/ 27916 w 27916"/>
                    <a:gd name="connsiteY4" fmla="*/ 23207 h 70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16" h="70129">
                      <a:moveTo>
                        <a:pt x="27916" y="23207"/>
                      </a:moveTo>
                      <a:lnTo>
                        <a:pt x="4294" y="70130"/>
                      </a:lnTo>
                      <a:cubicBezTo>
                        <a:pt x="4294" y="70130"/>
                        <a:pt x="-4888" y="49183"/>
                        <a:pt x="3602" y="32343"/>
                      </a:cubicBezTo>
                      <a:cubicBezTo>
                        <a:pt x="10891" y="17763"/>
                        <a:pt x="19934" y="0"/>
                        <a:pt x="19934" y="0"/>
                      </a:cubicBezTo>
                      <a:lnTo>
                        <a:pt x="27916" y="23207"/>
                      </a:lnTo>
                      <a:close/>
                    </a:path>
                  </a:pathLst>
                </a:custGeom>
                <a:solidFill>
                  <a:srgbClr val="F7D2B0"/>
                </a:solidFill>
                <a:ln w="4613"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4EC75F60-7DCD-4C6C-8D22-FA4D1A502223}"/>
                    </a:ext>
                  </a:extLst>
                </p:cNvPr>
                <p:cNvSpPr/>
                <p:nvPr/>
              </p:nvSpPr>
              <p:spPr>
                <a:xfrm>
                  <a:off x="1756373" y="4372685"/>
                  <a:ext cx="40598" cy="69022"/>
                </a:xfrm>
                <a:custGeom>
                  <a:avLst/>
                  <a:gdLst>
                    <a:gd name="connsiteX0" fmla="*/ 40598 w 40598"/>
                    <a:gd name="connsiteY0" fmla="*/ 20531 h 69022"/>
                    <a:gd name="connsiteX1" fmla="*/ 33493 w 40598"/>
                    <a:gd name="connsiteY1" fmla="*/ 53981 h 69022"/>
                    <a:gd name="connsiteX2" fmla="*/ 1242 w 40598"/>
                    <a:gd name="connsiteY2" fmla="*/ 69022 h 69022"/>
                    <a:gd name="connsiteX3" fmla="*/ 15084 w 40598"/>
                    <a:gd name="connsiteY3" fmla="*/ 41524 h 69022"/>
                    <a:gd name="connsiteX4" fmla="*/ 26203 w 40598"/>
                    <a:gd name="connsiteY4" fmla="*/ 0 h 69022"/>
                    <a:gd name="connsiteX5" fmla="*/ 40598 w 40598"/>
                    <a:gd name="connsiteY5" fmla="*/ 20531 h 6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8" h="69022">
                      <a:moveTo>
                        <a:pt x="40598" y="20531"/>
                      </a:moveTo>
                      <a:lnTo>
                        <a:pt x="33493" y="53981"/>
                      </a:lnTo>
                      <a:lnTo>
                        <a:pt x="1242" y="69022"/>
                      </a:lnTo>
                      <a:cubicBezTo>
                        <a:pt x="1242" y="69022"/>
                        <a:pt x="-6140" y="61825"/>
                        <a:pt x="15084" y="41524"/>
                      </a:cubicBezTo>
                      <a:cubicBezTo>
                        <a:pt x="19836" y="36910"/>
                        <a:pt x="26203" y="0"/>
                        <a:pt x="26203" y="0"/>
                      </a:cubicBezTo>
                      <a:lnTo>
                        <a:pt x="40598" y="20531"/>
                      </a:lnTo>
                      <a:close/>
                    </a:path>
                  </a:pathLst>
                </a:custGeom>
                <a:solidFill>
                  <a:srgbClr val="F7D2B0"/>
                </a:solidFill>
                <a:ln w="4613"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6D9045AC-B65F-4B33-82A0-CF02C47F231B}"/>
                    </a:ext>
                  </a:extLst>
                </p:cNvPr>
                <p:cNvSpPr/>
                <p:nvPr/>
              </p:nvSpPr>
              <p:spPr>
                <a:xfrm>
                  <a:off x="1707843" y="4241747"/>
                  <a:ext cx="130785" cy="280363"/>
                </a:xfrm>
                <a:custGeom>
                  <a:avLst/>
                  <a:gdLst>
                    <a:gd name="connsiteX0" fmla="*/ 26519 w 130785"/>
                    <a:gd name="connsiteY0" fmla="*/ 20761 h 280363"/>
                    <a:gd name="connsiteX1" fmla="*/ 110398 w 130785"/>
                    <a:gd name="connsiteY1" fmla="*/ 138551 h 280363"/>
                    <a:gd name="connsiteX2" fmla="*/ 123685 w 130785"/>
                    <a:gd name="connsiteY2" fmla="*/ 239455 h 280363"/>
                    <a:gd name="connsiteX3" fmla="*/ 110075 w 130785"/>
                    <a:gd name="connsiteY3" fmla="*/ 271290 h 280363"/>
                    <a:gd name="connsiteX4" fmla="*/ 98817 w 130785"/>
                    <a:gd name="connsiteY4" fmla="*/ 185981 h 280363"/>
                    <a:gd name="connsiteX5" fmla="*/ 61584 w 130785"/>
                    <a:gd name="connsiteY5" fmla="*/ 142196 h 280363"/>
                    <a:gd name="connsiteX6" fmla="*/ 43405 w 130785"/>
                    <a:gd name="connsiteY6" fmla="*/ 134029 h 280363"/>
                    <a:gd name="connsiteX7" fmla="*/ 47696 w 130785"/>
                    <a:gd name="connsiteY7" fmla="*/ 169694 h 280363"/>
                    <a:gd name="connsiteX8" fmla="*/ 35193 w 130785"/>
                    <a:gd name="connsiteY8" fmla="*/ 189672 h 280363"/>
                    <a:gd name="connsiteX9" fmla="*/ 27119 w 130785"/>
                    <a:gd name="connsiteY9" fmla="*/ 166372 h 280363"/>
                    <a:gd name="connsiteX10" fmla="*/ 1651 w 130785"/>
                    <a:gd name="connsiteY10" fmla="*/ 118850 h 280363"/>
                    <a:gd name="connsiteX11" fmla="*/ 682 w 130785"/>
                    <a:gd name="connsiteY11" fmla="*/ 62239 h 280363"/>
                    <a:gd name="connsiteX12" fmla="*/ 9217 w 130785"/>
                    <a:gd name="connsiteY12" fmla="*/ 10195 h 280363"/>
                    <a:gd name="connsiteX13" fmla="*/ 26519 w 130785"/>
                    <a:gd name="connsiteY13" fmla="*/ 20761 h 28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785" h="280363">
                      <a:moveTo>
                        <a:pt x="26519" y="20761"/>
                      </a:moveTo>
                      <a:cubicBezTo>
                        <a:pt x="26519" y="20761"/>
                        <a:pt x="76163" y="69390"/>
                        <a:pt x="110398" y="138551"/>
                      </a:cubicBezTo>
                      <a:cubicBezTo>
                        <a:pt x="144678" y="207666"/>
                        <a:pt x="125854" y="215740"/>
                        <a:pt x="123685" y="239455"/>
                      </a:cubicBezTo>
                      <a:cubicBezTo>
                        <a:pt x="121655" y="263216"/>
                        <a:pt x="121978" y="296666"/>
                        <a:pt x="110075" y="271290"/>
                      </a:cubicBezTo>
                      <a:cubicBezTo>
                        <a:pt x="98217" y="245868"/>
                        <a:pt x="104354" y="199545"/>
                        <a:pt x="98817" y="185981"/>
                      </a:cubicBezTo>
                      <a:cubicBezTo>
                        <a:pt x="93234" y="172508"/>
                        <a:pt x="75656" y="158390"/>
                        <a:pt x="61584" y="142196"/>
                      </a:cubicBezTo>
                      <a:cubicBezTo>
                        <a:pt x="47558" y="125955"/>
                        <a:pt x="39253" y="112991"/>
                        <a:pt x="43405" y="134029"/>
                      </a:cubicBezTo>
                      <a:cubicBezTo>
                        <a:pt x="47650" y="155115"/>
                        <a:pt x="49034" y="162127"/>
                        <a:pt x="47696" y="169694"/>
                      </a:cubicBezTo>
                      <a:cubicBezTo>
                        <a:pt x="46404" y="177214"/>
                        <a:pt x="45343" y="189118"/>
                        <a:pt x="35193" y="189672"/>
                      </a:cubicBezTo>
                      <a:cubicBezTo>
                        <a:pt x="24950" y="190133"/>
                        <a:pt x="28457" y="173385"/>
                        <a:pt x="27119" y="166372"/>
                      </a:cubicBezTo>
                      <a:cubicBezTo>
                        <a:pt x="25688" y="159359"/>
                        <a:pt x="4972" y="126924"/>
                        <a:pt x="1651" y="118850"/>
                      </a:cubicBezTo>
                      <a:cubicBezTo>
                        <a:pt x="-1625" y="110730"/>
                        <a:pt x="1051" y="81109"/>
                        <a:pt x="682" y="62239"/>
                      </a:cubicBezTo>
                      <a:cubicBezTo>
                        <a:pt x="497" y="52873"/>
                        <a:pt x="3681" y="30634"/>
                        <a:pt x="9217" y="10195"/>
                      </a:cubicBezTo>
                      <a:cubicBezTo>
                        <a:pt x="14846" y="-10751"/>
                        <a:pt x="12447" y="4520"/>
                        <a:pt x="26519" y="20761"/>
                      </a:cubicBezTo>
                      <a:close/>
                    </a:path>
                  </a:pathLst>
                </a:custGeom>
                <a:solidFill>
                  <a:srgbClr val="F7D2B0"/>
                </a:solidFill>
                <a:ln w="4613" cap="flat">
                  <a:noFill/>
                  <a:prstDash val="solid"/>
                  <a:miter/>
                </a:ln>
              </p:spPr>
              <p:txBody>
                <a:bodyPr rtlCol="0" anchor="ctr"/>
                <a:lstStyle/>
                <a:p>
                  <a:endParaRPr lang="en-US"/>
                </a:p>
              </p:txBody>
            </p:sp>
          </p:grpSp>
          <p:sp>
            <p:nvSpPr>
              <p:cNvPr id="105" name="Freeform: Shape 104">
                <a:extLst>
                  <a:ext uri="{FF2B5EF4-FFF2-40B4-BE49-F238E27FC236}">
                    <a16:creationId xmlns:a16="http://schemas.microsoft.com/office/drawing/2014/main" id="{FB904A1E-4037-48B1-AED7-1851E0049CB6}"/>
                  </a:ext>
                </a:extLst>
              </p:cNvPr>
              <p:cNvSpPr/>
              <p:nvPr/>
            </p:nvSpPr>
            <p:spPr>
              <a:xfrm>
                <a:off x="10234543" y="3711357"/>
                <a:ext cx="94539" cy="274604"/>
              </a:xfrm>
              <a:custGeom>
                <a:avLst/>
                <a:gdLst>
                  <a:gd name="connsiteX0" fmla="*/ 156754 w 157102"/>
                  <a:gd name="connsiteY0" fmla="*/ 120906 h 456331"/>
                  <a:gd name="connsiteX1" fmla="*/ 52436 w 157102"/>
                  <a:gd name="connsiteY1" fmla="*/ 398010 h 456331"/>
                  <a:gd name="connsiteX2" fmla="*/ 2008 w 157102"/>
                  <a:gd name="connsiteY2" fmla="*/ 408760 h 456331"/>
                  <a:gd name="connsiteX3" fmla="*/ 69231 w 157102"/>
                  <a:gd name="connsiteY3" fmla="*/ 20510 h 456331"/>
                  <a:gd name="connsiteX4" fmla="*/ 156754 w 157102"/>
                  <a:gd name="connsiteY4" fmla="*/ 120906 h 45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102" h="456331">
                    <a:moveTo>
                      <a:pt x="156754" y="120906"/>
                    </a:moveTo>
                    <a:cubicBezTo>
                      <a:pt x="156754" y="120906"/>
                      <a:pt x="71584" y="366729"/>
                      <a:pt x="52436" y="398010"/>
                    </a:cubicBezTo>
                    <a:cubicBezTo>
                      <a:pt x="33243" y="429292"/>
                      <a:pt x="16634" y="505881"/>
                      <a:pt x="2008" y="408760"/>
                    </a:cubicBezTo>
                    <a:cubicBezTo>
                      <a:pt x="-12618" y="311640"/>
                      <a:pt x="57050" y="79520"/>
                      <a:pt x="69231" y="20510"/>
                    </a:cubicBezTo>
                    <a:cubicBezTo>
                      <a:pt x="81365" y="-38639"/>
                      <a:pt x="163075" y="41087"/>
                      <a:pt x="156754" y="120906"/>
                    </a:cubicBezTo>
                    <a:close/>
                  </a:path>
                </a:pathLst>
              </a:custGeom>
              <a:solidFill>
                <a:srgbClr val="F7D2B0"/>
              </a:solidFill>
              <a:ln w="4613" cap="flat">
                <a:noFill/>
                <a:prstDash val="solid"/>
                <a:miter/>
              </a:ln>
            </p:spPr>
            <p:txBody>
              <a:bodyPr rtlCol="0" anchor="ctr"/>
              <a:lstStyle/>
              <a:p>
                <a:endParaRPr lang="en-US"/>
              </a:p>
            </p:txBody>
          </p:sp>
          <p:grpSp>
            <p:nvGrpSpPr>
              <p:cNvPr id="106" name="Graphic 2">
                <a:extLst>
                  <a:ext uri="{FF2B5EF4-FFF2-40B4-BE49-F238E27FC236}">
                    <a16:creationId xmlns:a16="http://schemas.microsoft.com/office/drawing/2014/main" id="{5DDCF811-B561-47D6-AFEE-A827E4E1D87A}"/>
                  </a:ext>
                </a:extLst>
              </p:cNvPr>
              <p:cNvGrpSpPr/>
              <p:nvPr/>
            </p:nvGrpSpPr>
            <p:grpSpPr>
              <a:xfrm>
                <a:off x="10351029" y="3176027"/>
                <a:ext cx="122734" cy="265214"/>
                <a:chOff x="1395895" y="3342342"/>
                <a:chExt cx="203956" cy="440726"/>
              </a:xfrm>
            </p:grpSpPr>
            <p:sp>
              <p:nvSpPr>
                <p:cNvPr id="113" name="Freeform: Shape 112">
                  <a:extLst>
                    <a:ext uri="{FF2B5EF4-FFF2-40B4-BE49-F238E27FC236}">
                      <a16:creationId xmlns:a16="http://schemas.microsoft.com/office/drawing/2014/main" id="{167C229E-7DCD-4D48-8306-A3A2C62FE80A}"/>
                    </a:ext>
                  </a:extLst>
                </p:cNvPr>
                <p:cNvSpPr/>
                <p:nvPr/>
              </p:nvSpPr>
              <p:spPr>
                <a:xfrm>
                  <a:off x="1395895" y="3495551"/>
                  <a:ext cx="158898" cy="287517"/>
                </a:xfrm>
                <a:custGeom>
                  <a:avLst/>
                  <a:gdLst>
                    <a:gd name="connsiteX0" fmla="*/ 91630 w 158898"/>
                    <a:gd name="connsiteY0" fmla="*/ 30550 h 287517"/>
                    <a:gd name="connsiteX1" fmla="*/ 154101 w 158898"/>
                    <a:gd name="connsiteY1" fmla="*/ 46883 h 287517"/>
                    <a:gd name="connsiteX2" fmla="*/ 158899 w 158898"/>
                    <a:gd name="connsiteY2" fmla="*/ 219208 h 287517"/>
                    <a:gd name="connsiteX3" fmla="*/ 0 w 158898"/>
                    <a:gd name="connsiteY3" fmla="*/ 242461 h 287517"/>
                    <a:gd name="connsiteX4" fmla="*/ 91630 w 158898"/>
                    <a:gd name="connsiteY4" fmla="*/ 30550 h 28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898" h="287517">
                      <a:moveTo>
                        <a:pt x="91630" y="30550"/>
                      </a:moveTo>
                      <a:cubicBezTo>
                        <a:pt x="95782" y="-46685"/>
                        <a:pt x="154101" y="46883"/>
                        <a:pt x="154101" y="46883"/>
                      </a:cubicBezTo>
                      <a:cubicBezTo>
                        <a:pt x="154101" y="46883"/>
                        <a:pt x="130155" y="147002"/>
                        <a:pt x="158899" y="219208"/>
                      </a:cubicBezTo>
                      <a:cubicBezTo>
                        <a:pt x="149025" y="225483"/>
                        <a:pt x="53474" y="353331"/>
                        <a:pt x="0" y="242461"/>
                      </a:cubicBezTo>
                      <a:cubicBezTo>
                        <a:pt x="54719" y="167026"/>
                        <a:pt x="88862" y="81163"/>
                        <a:pt x="91630" y="30550"/>
                      </a:cubicBezTo>
                      <a:close/>
                    </a:path>
                  </a:pathLst>
                </a:custGeom>
                <a:solidFill>
                  <a:srgbClr val="F7D2B0"/>
                </a:solidFill>
                <a:ln w="4613"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4C0BCBB2-579F-43E5-BAB5-4358304E60B0}"/>
                    </a:ext>
                  </a:extLst>
                </p:cNvPr>
                <p:cNvSpPr/>
                <p:nvPr/>
              </p:nvSpPr>
              <p:spPr>
                <a:xfrm>
                  <a:off x="1441433" y="3495551"/>
                  <a:ext cx="108562" cy="168963"/>
                </a:xfrm>
                <a:custGeom>
                  <a:avLst/>
                  <a:gdLst>
                    <a:gd name="connsiteX0" fmla="*/ 99473 w 108562"/>
                    <a:gd name="connsiteY0" fmla="*/ 118719 h 168963"/>
                    <a:gd name="connsiteX1" fmla="*/ 45169 w 108562"/>
                    <a:gd name="connsiteY1" fmla="*/ 159044 h 168963"/>
                    <a:gd name="connsiteX2" fmla="*/ 0 w 108562"/>
                    <a:gd name="connsiteY2" fmla="*/ 168964 h 168963"/>
                    <a:gd name="connsiteX3" fmla="*/ 46092 w 108562"/>
                    <a:gd name="connsiteY3" fmla="*/ 30550 h 168963"/>
                    <a:gd name="connsiteX4" fmla="*/ 108562 w 108562"/>
                    <a:gd name="connsiteY4" fmla="*/ 46883 h 168963"/>
                    <a:gd name="connsiteX5" fmla="*/ 99473 w 108562"/>
                    <a:gd name="connsiteY5" fmla="*/ 118719 h 16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562" h="168963">
                      <a:moveTo>
                        <a:pt x="99473" y="118719"/>
                      </a:moveTo>
                      <a:cubicBezTo>
                        <a:pt x="85078" y="136252"/>
                        <a:pt x="66808" y="150232"/>
                        <a:pt x="45169" y="159044"/>
                      </a:cubicBezTo>
                      <a:cubicBezTo>
                        <a:pt x="30497" y="165042"/>
                        <a:pt x="15272" y="168225"/>
                        <a:pt x="0" y="168964"/>
                      </a:cubicBezTo>
                      <a:cubicBezTo>
                        <a:pt x="27683" y="116090"/>
                        <a:pt x="44246" y="65107"/>
                        <a:pt x="46092" y="30550"/>
                      </a:cubicBezTo>
                      <a:cubicBezTo>
                        <a:pt x="50244" y="-46685"/>
                        <a:pt x="108562" y="46883"/>
                        <a:pt x="108562" y="46883"/>
                      </a:cubicBezTo>
                      <a:cubicBezTo>
                        <a:pt x="108562" y="46883"/>
                        <a:pt x="100996" y="78349"/>
                        <a:pt x="99473" y="118719"/>
                      </a:cubicBezTo>
                      <a:close/>
                    </a:path>
                  </a:pathLst>
                </a:custGeom>
                <a:solidFill>
                  <a:srgbClr val="E5BC9A"/>
                </a:solidFill>
                <a:ln w="4613"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346E461C-E9D0-4073-A6A5-DAA6109389AB}"/>
                    </a:ext>
                  </a:extLst>
                </p:cNvPr>
                <p:cNvSpPr/>
                <p:nvPr/>
              </p:nvSpPr>
              <p:spPr>
                <a:xfrm>
                  <a:off x="1404070" y="3342342"/>
                  <a:ext cx="195780" cy="293645"/>
                </a:xfrm>
                <a:custGeom>
                  <a:avLst/>
                  <a:gdLst>
                    <a:gd name="connsiteX0" fmla="*/ 56925 w 195780"/>
                    <a:gd name="connsiteY0" fmla="*/ 37778 h 293645"/>
                    <a:gd name="connsiteX1" fmla="*/ 314 w 195780"/>
                    <a:gd name="connsiteY1" fmla="*/ 179790 h 293645"/>
                    <a:gd name="connsiteX2" fmla="*/ 59970 w 195780"/>
                    <a:gd name="connsiteY2" fmla="*/ 293474 h 293645"/>
                    <a:gd name="connsiteX3" fmla="*/ 162673 w 195780"/>
                    <a:gd name="connsiteY3" fmla="*/ 221730 h 293645"/>
                    <a:gd name="connsiteX4" fmla="*/ 189895 w 195780"/>
                    <a:gd name="connsiteY4" fmla="*/ 64077 h 293645"/>
                    <a:gd name="connsiteX5" fmla="*/ 56925 w 195780"/>
                    <a:gd name="connsiteY5" fmla="*/ 37778 h 29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80" h="293645">
                      <a:moveTo>
                        <a:pt x="56925" y="37778"/>
                      </a:moveTo>
                      <a:cubicBezTo>
                        <a:pt x="56925" y="37778"/>
                        <a:pt x="2528" y="126086"/>
                        <a:pt x="314" y="179790"/>
                      </a:cubicBezTo>
                      <a:cubicBezTo>
                        <a:pt x="-1901" y="233495"/>
                        <a:pt x="6542" y="289414"/>
                        <a:pt x="59970" y="293474"/>
                      </a:cubicBezTo>
                      <a:cubicBezTo>
                        <a:pt x="102786" y="296704"/>
                        <a:pt x="143203" y="253565"/>
                        <a:pt x="162673" y="221730"/>
                      </a:cubicBezTo>
                      <a:cubicBezTo>
                        <a:pt x="213240" y="139143"/>
                        <a:pt x="191186" y="70213"/>
                        <a:pt x="189895" y="64077"/>
                      </a:cubicBezTo>
                      <a:cubicBezTo>
                        <a:pt x="182051" y="26382"/>
                        <a:pt x="122210" y="-43702"/>
                        <a:pt x="56925" y="37778"/>
                      </a:cubicBezTo>
                      <a:close/>
                    </a:path>
                  </a:pathLst>
                </a:custGeom>
                <a:solidFill>
                  <a:srgbClr val="F7D2B0"/>
                </a:solidFill>
                <a:ln w="4613" cap="flat">
                  <a:noFill/>
                  <a:prstDash val="solid"/>
                  <a:miter/>
                </a:ln>
              </p:spPr>
              <p:txBody>
                <a:bodyPr rtlCol="0" anchor="ctr"/>
                <a:lstStyle/>
                <a:p>
                  <a:endParaRPr lang="en-US"/>
                </a:p>
              </p:txBody>
            </p:sp>
          </p:grpSp>
          <p:sp>
            <p:nvSpPr>
              <p:cNvPr id="107" name="Freeform: Shape 106">
                <a:extLst>
                  <a:ext uri="{FF2B5EF4-FFF2-40B4-BE49-F238E27FC236}">
                    <a16:creationId xmlns:a16="http://schemas.microsoft.com/office/drawing/2014/main" id="{A430485C-B40C-40D1-971B-5836208AA109}"/>
                  </a:ext>
                </a:extLst>
              </p:cNvPr>
              <p:cNvSpPr/>
              <p:nvPr/>
            </p:nvSpPr>
            <p:spPr>
              <a:xfrm>
                <a:off x="10545045" y="3664071"/>
                <a:ext cx="81043" cy="92307"/>
              </a:xfrm>
              <a:custGeom>
                <a:avLst/>
                <a:gdLst>
                  <a:gd name="connsiteX0" fmla="*/ 26806 w 134676"/>
                  <a:gd name="connsiteY0" fmla="*/ 28083 h 153393"/>
                  <a:gd name="connsiteX1" fmla="*/ 0 w 134676"/>
                  <a:gd name="connsiteY1" fmla="*/ 96459 h 153393"/>
                  <a:gd name="connsiteX2" fmla="*/ 37326 w 134676"/>
                  <a:gd name="connsiteY2" fmla="*/ 153393 h 153393"/>
                  <a:gd name="connsiteX3" fmla="*/ 134677 w 134676"/>
                  <a:gd name="connsiteY3" fmla="*/ 4414 h 153393"/>
                  <a:gd name="connsiteX4" fmla="*/ 26806 w 134676"/>
                  <a:gd name="connsiteY4" fmla="*/ 28083 h 153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76" h="153393">
                    <a:moveTo>
                      <a:pt x="26806" y="28083"/>
                    </a:moveTo>
                    <a:lnTo>
                      <a:pt x="0" y="96459"/>
                    </a:lnTo>
                    <a:lnTo>
                      <a:pt x="37326" y="153393"/>
                    </a:lnTo>
                    <a:cubicBezTo>
                      <a:pt x="37326" y="153393"/>
                      <a:pt x="106994" y="85571"/>
                      <a:pt x="134677" y="4414"/>
                    </a:cubicBezTo>
                    <a:cubicBezTo>
                      <a:pt x="108101" y="-6198"/>
                      <a:pt x="66346" y="2568"/>
                      <a:pt x="26806" y="28083"/>
                    </a:cubicBezTo>
                    <a:close/>
                  </a:path>
                </a:pathLst>
              </a:custGeom>
              <a:solidFill>
                <a:srgbClr val="F7D2B0"/>
              </a:solidFill>
              <a:ln w="4613"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9F5FB03D-4548-4C33-91A7-788312B9BA9F}"/>
                  </a:ext>
                </a:extLst>
              </p:cNvPr>
              <p:cNvSpPr/>
              <p:nvPr/>
            </p:nvSpPr>
            <p:spPr>
              <a:xfrm>
                <a:off x="10432905" y="4715256"/>
                <a:ext cx="134512" cy="83029"/>
              </a:xfrm>
              <a:custGeom>
                <a:avLst/>
                <a:gdLst>
                  <a:gd name="connsiteX0" fmla="*/ 208912 w 223529"/>
                  <a:gd name="connsiteY0" fmla="*/ 137976 h 137976"/>
                  <a:gd name="connsiteX1" fmla="*/ 0 w 223529"/>
                  <a:gd name="connsiteY1" fmla="*/ 101666 h 137976"/>
                  <a:gd name="connsiteX2" fmla="*/ 19609 w 223529"/>
                  <a:gd name="connsiteY2" fmla="*/ 11420 h 137976"/>
                  <a:gd name="connsiteX3" fmla="*/ 53012 w 223529"/>
                  <a:gd name="connsiteY3" fmla="*/ 5515 h 137976"/>
                  <a:gd name="connsiteX4" fmla="*/ 208912 w 223529"/>
                  <a:gd name="connsiteY4" fmla="*/ 137976 h 137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29" h="137976">
                    <a:moveTo>
                      <a:pt x="208912" y="137976"/>
                    </a:moveTo>
                    <a:lnTo>
                      <a:pt x="0" y="101666"/>
                    </a:lnTo>
                    <a:lnTo>
                      <a:pt x="19609" y="11420"/>
                    </a:lnTo>
                    <a:cubicBezTo>
                      <a:pt x="19609" y="11420"/>
                      <a:pt x="47153" y="-9711"/>
                      <a:pt x="53012" y="5515"/>
                    </a:cubicBezTo>
                    <a:cubicBezTo>
                      <a:pt x="78481" y="72276"/>
                      <a:pt x="278488" y="119660"/>
                      <a:pt x="208912" y="137976"/>
                    </a:cubicBezTo>
                    <a:close/>
                  </a:path>
                </a:pathLst>
              </a:custGeom>
              <a:solidFill>
                <a:srgbClr val="F7D2B0"/>
              </a:solidFill>
              <a:ln w="4613"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971E00CB-3592-47A7-815C-2DF66C5C8FC6}"/>
                  </a:ext>
                </a:extLst>
              </p:cNvPr>
              <p:cNvSpPr/>
              <p:nvPr/>
            </p:nvSpPr>
            <p:spPr>
              <a:xfrm>
                <a:off x="10430518" y="4748115"/>
                <a:ext cx="154814" cy="53173"/>
              </a:xfrm>
              <a:custGeom>
                <a:avLst/>
                <a:gdLst>
                  <a:gd name="connsiteX0" fmla="*/ 177447 w 257266"/>
                  <a:gd name="connsiteY0" fmla="*/ 37510 h 88362"/>
                  <a:gd name="connsiteX1" fmla="*/ 11765 w 257266"/>
                  <a:gd name="connsiteY1" fmla="*/ 0 h 88362"/>
                  <a:gd name="connsiteX2" fmla="*/ 0 w 257266"/>
                  <a:gd name="connsiteY2" fmla="*/ 45123 h 88362"/>
                  <a:gd name="connsiteX3" fmla="*/ 249006 w 257266"/>
                  <a:gd name="connsiteY3" fmla="*/ 80187 h 88362"/>
                  <a:gd name="connsiteX4" fmla="*/ 177447 w 257266"/>
                  <a:gd name="connsiteY4" fmla="*/ 37510 h 88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66" h="88362">
                    <a:moveTo>
                      <a:pt x="177447" y="37510"/>
                    </a:moveTo>
                    <a:cubicBezTo>
                      <a:pt x="174817" y="38018"/>
                      <a:pt x="166789" y="76496"/>
                      <a:pt x="11765" y="0"/>
                    </a:cubicBezTo>
                    <a:lnTo>
                      <a:pt x="0" y="45123"/>
                    </a:lnTo>
                    <a:cubicBezTo>
                      <a:pt x="0" y="45123"/>
                      <a:pt x="162821" y="110915"/>
                      <a:pt x="249006" y="80187"/>
                    </a:cubicBezTo>
                    <a:cubicBezTo>
                      <a:pt x="279919" y="69207"/>
                      <a:pt x="216941" y="55873"/>
                      <a:pt x="177447" y="37510"/>
                    </a:cubicBezTo>
                    <a:close/>
                  </a:path>
                </a:pathLst>
              </a:custGeom>
              <a:solidFill>
                <a:srgbClr val="95D5F1"/>
              </a:solidFill>
              <a:ln w="4613" cap="flat">
                <a:noFill/>
                <a:prstDash val="solid"/>
                <a:miter/>
              </a:ln>
            </p:spPr>
            <p:txBody>
              <a:bodyPr rtlCol="0" anchor="ctr"/>
              <a:lstStyle/>
              <a:p>
                <a:endParaRPr lang="en-US"/>
              </a:p>
            </p:txBody>
          </p:sp>
          <p:grpSp>
            <p:nvGrpSpPr>
              <p:cNvPr id="110" name="Graphic 2">
                <a:extLst>
                  <a:ext uri="{FF2B5EF4-FFF2-40B4-BE49-F238E27FC236}">
                    <a16:creationId xmlns:a16="http://schemas.microsoft.com/office/drawing/2014/main" id="{00A604CF-832D-4485-BE8A-700B15A79025}"/>
                  </a:ext>
                </a:extLst>
              </p:cNvPr>
              <p:cNvGrpSpPr/>
              <p:nvPr/>
            </p:nvGrpSpPr>
            <p:grpSpPr>
              <a:xfrm>
                <a:off x="10221491" y="3901612"/>
                <a:ext cx="69904" cy="228610"/>
                <a:chOff x="1180632" y="4548102"/>
                <a:chExt cx="116164" cy="379898"/>
              </a:xfrm>
              <a:solidFill>
                <a:srgbClr val="F7D2B0"/>
              </a:solidFill>
            </p:grpSpPr>
            <p:sp>
              <p:nvSpPr>
                <p:cNvPr id="111" name="Freeform: Shape 110">
                  <a:extLst>
                    <a:ext uri="{FF2B5EF4-FFF2-40B4-BE49-F238E27FC236}">
                      <a16:creationId xmlns:a16="http://schemas.microsoft.com/office/drawing/2014/main" id="{088BEE73-DE8E-4760-8267-9AADD2EC58A8}"/>
                    </a:ext>
                  </a:extLst>
                </p:cNvPr>
                <p:cNvSpPr/>
                <p:nvPr/>
              </p:nvSpPr>
              <p:spPr>
                <a:xfrm>
                  <a:off x="1180632" y="4548102"/>
                  <a:ext cx="116164" cy="379898"/>
                </a:xfrm>
                <a:custGeom>
                  <a:avLst/>
                  <a:gdLst>
                    <a:gd name="connsiteX0" fmla="*/ 38739 w 116164"/>
                    <a:gd name="connsiteY0" fmla="*/ 35433 h 379898"/>
                    <a:gd name="connsiteX1" fmla="*/ 85984 w 116164"/>
                    <a:gd name="connsiteY1" fmla="*/ 225060 h 379898"/>
                    <a:gd name="connsiteX2" fmla="*/ 116158 w 116164"/>
                    <a:gd name="connsiteY2" fmla="*/ 307877 h 379898"/>
                    <a:gd name="connsiteX3" fmla="*/ 67852 w 116164"/>
                    <a:gd name="connsiteY3" fmla="*/ 232442 h 379898"/>
                    <a:gd name="connsiteX4" fmla="*/ 57240 w 116164"/>
                    <a:gd name="connsiteY4" fmla="*/ 255972 h 379898"/>
                    <a:gd name="connsiteX5" fmla="*/ 101210 w 116164"/>
                    <a:gd name="connsiteY5" fmla="*/ 342020 h 379898"/>
                    <a:gd name="connsiteX6" fmla="*/ 115651 w 116164"/>
                    <a:gd name="connsiteY6" fmla="*/ 379899 h 379898"/>
                    <a:gd name="connsiteX7" fmla="*/ 59731 w 116164"/>
                    <a:gd name="connsiteY7" fmla="*/ 316044 h 379898"/>
                    <a:gd name="connsiteX8" fmla="*/ 3305 w 116164"/>
                    <a:gd name="connsiteY8" fmla="*/ 209419 h 379898"/>
                    <a:gd name="connsiteX9" fmla="*/ 9303 w 116164"/>
                    <a:gd name="connsiteY9" fmla="*/ 71005 h 379898"/>
                    <a:gd name="connsiteX10" fmla="*/ 38739 w 116164"/>
                    <a:gd name="connsiteY10" fmla="*/ 35433 h 37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164" h="379898">
                      <a:moveTo>
                        <a:pt x="38739" y="35433"/>
                      </a:moveTo>
                      <a:cubicBezTo>
                        <a:pt x="31403" y="137121"/>
                        <a:pt x="74542" y="183767"/>
                        <a:pt x="85984" y="225060"/>
                      </a:cubicBezTo>
                      <a:cubicBezTo>
                        <a:pt x="97518" y="266307"/>
                        <a:pt x="116573" y="308154"/>
                        <a:pt x="116158" y="307877"/>
                      </a:cubicBezTo>
                      <a:cubicBezTo>
                        <a:pt x="78233" y="282640"/>
                        <a:pt x="79478" y="249790"/>
                        <a:pt x="67852" y="232442"/>
                      </a:cubicBezTo>
                      <a:cubicBezTo>
                        <a:pt x="56225" y="215232"/>
                        <a:pt x="62361" y="219892"/>
                        <a:pt x="57240" y="255972"/>
                      </a:cubicBezTo>
                      <a:cubicBezTo>
                        <a:pt x="54426" y="276411"/>
                        <a:pt x="84784" y="314752"/>
                        <a:pt x="101210" y="342020"/>
                      </a:cubicBezTo>
                      <a:cubicBezTo>
                        <a:pt x="115420" y="365596"/>
                        <a:pt x="115651" y="379899"/>
                        <a:pt x="115651" y="379899"/>
                      </a:cubicBezTo>
                      <a:cubicBezTo>
                        <a:pt x="115651" y="379899"/>
                        <a:pt x="84185" y="351432"/>
                        <a:pt x="59731" y="316044"/>
                      </a:cubicBezTo>
                      <a:cubicBezTo>
                        <a:pt x="30295" y="273320"/>
                        <a:pt x="6673" y="221599"/>
                        <a:pt x="3305" y="209419"/>
                      </a:cubicBezTo>
                      <a:cubicBezTo>
                        <a:pt x="-2878" y="187227"/>
                        <a:pt x="-109" y="119081"/>
                        <a:pt x="9303" y="71005"/>
                      </a:cubicBezTo>
                      <a:cubicBezTo>
                        <a:pt x="19822" y="16793"/>
                        <a:pt x="43998" y="-37834"/>
                        <a:pt x="38739" y="35433"/>
                      </a:cubicBezTo>
                      <a:close/>
                    </a:path>
                  </a:pathLst>
                </a:custGeom>
                <a:solidFill>
                  <a:srgbClr val="F7D2B0"/>
                </a:solidFill>
                <a:ln w="4613"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18F1B6F-BB2F-4421-AA1D-6B221F4A912E}"/>
                    </a:ext>
                  </a:extLst>
                </p:cNvPr>
                <p:cNvSpPr/>
                <p:nvPr/>
              </p:nvSpPr>
              <p:spPr>
                <a:xfrm>
                  <a:off x="1186152" y="4752216"/>
                  <a:ext cx="61732" cy="145426"/>
                </a:xfrm>
                <a:custGeom>
                  <a:avLst/>
                  <a:gdLst>
                    <a:gd name="connsiteX0" fmla="*/ 0 w 61732"/>
                    <a:gd name="connsiteY0" fmla="*/ 0 h 145426"/>
                    <a:gd name="connsiteX1" fmla="*/ 20808 w 61732"/>
                    <a:gd name="connsiteY1" fmla="*/ 93199 h 145426"/>
                    <a:gd name="connsiteX2" fmla="*/ 61733 w 61732"/>
                    <a:gd name="connsiteY2" fmla="*/ 145427 h 145426"/>
                    <a:gd name="connsiteX3" fmla="*/ 46369 w 61732"/>
                    <a:gd name="connsiteY3" fmla="*/ 98274 h 145426"/>
                    <a:gd name="connsiteX4" fmla="*/ 0 w 61732"/>
                    <a:gd name="connsiteY4" fmla="*/ 0 h 145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32" h="145426">
                      <a:moveTo>
                        <a:pt x="0" y="0"/>
                      </a:moveTo>
                      <a:cubicBezTo>
                        <a:pt x="0" y="0"/>
                        <a:pt x="12365" y="78988"/>
                        <a:pt x="20808" y="93199"/>
                      </a:cubicBezTo>
                      <a:cubicBezTo>
                        <a:pt x="26575" y="103210"/>
                        <a:pt x="61733" y="145427"/>
                        <a:pt x="61733" y="145427"/>
                      </a:cubicBezTo>
                      <a:cubicBezTo>
                        <a:pt x="61733" y="145427"/>
                        <a:pt x="59564" y="116037"/>
                        <a:pt x="46369" y="98274"/>
                      </a:cubicBezTo>
                      <a:cubicBezTo>
                        <a:pt x="33266" y="80511"/>
                        <a:pt x="0" y="0"/>
                        <a:pt x="0" y="0"/>
                      </a:cubicBezTo>
                      <a:close/>
                    </a:path>
                  </a:pathLst>
                </a:custGeom>
                <a:solidFill>
                  <a:srgbClr val="F7D2B0"/>
                </a:solidFill>
                <a:ln w="4613" cap="flat">
                  <a:noFill/>
                  <a:prstDash val="solid"/>
                  <a:miter/>
                </a:ln>
              </p:spPr>
              <p:txBody>
                <a:bodyPr rtlCol="0" anchor="ctr"/>
                <a:lstStyle/>
                <a:p>
                  <a:endParaRPr lang="en-US"/>
                </a:p>
              </p:txBody>
            </p:sp>
          </p:grpSp>
        </p:grpSp>
        <p:grpSp>
          <p:nvGrpSpPr>
            <p:cNvPr id="4" name="Group 3">
              <a:extLst>
                <a:ext uri="{FF2B5EF4-FFF2-40B4-BE49-F238E27FC236}">
                  <a16:creationId xmlns:a16="http://schemas.microsoft.com/office/drawing/2014/main" id="{DD5ECF4C-703B-4A83-A708-12DA477307DE}"/>
                </a:ext>
              </a:extLst>
            </p:cNvPr>
            <p:cNvGrpSpPr/>
            <p:nvPr/>
          </p:nvGrpSpPr>
          <p:grpSpPr>
            <a:xfrm>
              <a:off x="11583807" y="3278646"/>
              <a:ext cx="373263" cy="1668519"/>
              <a:chOff x="11583807" y="3278646"/>
              <a:chExt cx="373263" cy="1668519"/>
            </a:xfrm>
          </p:grpSpPr>
          <p:sp>
            <p:nvSpPr>
              <p:cNvPr id="62" name="Freeform: Shape 61">
                <a:extLst>
                  <a:ext uri="{FF2B5EF4-FFF2-40B4-BE49-F238E27FC236}">
                    <a16:creationId xmlns:a16="http://schemas.microsoft.com/office/drawing/2014/main" id="{148DF48D-F185-47EA-87C0-3407360572D6}"/>
                  </a:ext>
                </a:extLst>
              </p:cNvPr>
              <p:cNvSpPr/>
              <p:nvPr/>
            </p:nvSpPr>
            <p:spPr>
              <a:xfrm>
                <a:off x="11663863" y="3365201"/>
                <a:ext cx="132585" cy="107582"/>
              </a:xfrm>
              <a:custGeom>
                <a:avLst/>
                <a:gdLst>
                  <a:gd name="connsiteX0" fmla="*/ 20435 w 220327"/>
                  <a:gd name="connsiteY0" fmla="*/ 148666 h 178777"/>
                  <a:gd name="connsiteX1" fmla="*/ 17344 w 220327"/>
                  <a:gd name="connsiteY1" fmla="*/ 173719 h 178777"/>
                  <a:gd name="connsiteX2" fmla="*/ 220304 w 220327"/>
                  <a:gd name="connsiteY2" fmla="*/ 129335 h 178777"/>
                  <a:gd name="connsiteX3" fmla="*/ 137118 w 220327"/>
                  <a:gd name="connsiteY3" fmla="*/ 115078 h 178777"/>
                  <a:gd name="connsiteX4" fmla="*/ 133058 w 220327"/>
                  <a:gd name="connsiteY4" fmla="*/ 5408 h 178777"/>
                  <a:gd name="connsiteX5" fmla="*/ 127198 w 220327"/>
                  <a:gd name="connsiteY5" fmla="*/ 10 h 178777"/>
                  <a:gd name="connsiteX6" fmla="*/ 80368 w 220327"/>
                  <a:gd name="connsiteY6" fmla="*/ 4116 h 178777"/>
                  <a:gd name="connsiteX7" fmla="*/ 55454 w 220327"/>
                  <a:gd name="connsiteY7" fmla="*/ 27416 h 178777"/>
                  <a:gd name="connsiteX8" fmla="*/ 20435 w 220327"/>
                  <a:gd name="connsiteY8" fmla="*/ 148666 h 17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327" h="178777">
                    <a:moveTo>
                      <a:pt x="20435" y="148666"/>
                    </a:moveTo>
                    <a:cubicBezTo>
                      <a:pt x="-22058" y="170443"/>
                      <a:pt x="14437" y="170628"/>
                      <a:pt x="17344" y="173719"/>
                    </a:cubicBezTo>
                    <a:cubicBezTo>
                      <a:pt x="34738" y="192313"/>
                      <a:pt x="210800" y="155587"/>
                      <a:pt x="220304" y="129335"/>
                    </a:cubicBezTo>
                    <a:cubicBezTo>
                      <a:pt x="221919" y="124905"/>
                      <a:pt x="137764" y="118215"/>
                      <a:pt x="137118" y="115078"/>
                    </a:cubicBezTo>
                    <a:cubicBezTo>
                      <a:pt x="129551" y="78491"/>
                      <a:pt x="125445" y="47394"/>
                      <a:pt x="133058" y="5408"/>
                    </a:cubicBezTo>
                    <a:cubicBezTo>
                      <a:pt x="132412" y="2225"/>
                      <a:pt x="129782" y="-175"/>
                      <a:pt x="127198" y="10"/>
                    </a:cubicBezTo>
                    <a:cubicBezTo>
                      <a:pt x="111650" y="1486"/>
                      <a:pt x="96009" y="2640"/>
                      <a:pt x="80368" y="4116"/>
                    </a:cubicBezTo>
                    <a:cubicBezTo>
                      <a:pt x="77831" y="4393"/>
                      <a:pt x="47657" y="13205"/>
                      <a:pt x="55454" y="27416"/>
                    </a:cubicBezTo>
                    <a:cubicBezTo>
                      <a:pt x="61498" y="67464"/>
                      <a:pt x="65373" y="125597"/>
                      <a:pt x="20435" y="148666"/>
                    </a:cubicBezTo>
                    <a:close/>
                  </a:path>
                </a:pathLst>
              </a:custGeom>
              <a:solidFill>
                <a:srgbClr val="ED9568"/>
              </a:solidFill>
              <a:ln w="4613"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EA597DC3-C649-4987-AD32-F1ABFF1DB94A}"/>
                  </a:ext>
                </a:extLst>
              </p:cNvPr>
              <p:cNvSpPr/>
              <p:nvPr/>
            </p:nvSpPr>
            <p:spPr>
              <a:xfrm>
                <a:off x="11660630" y="3278646"/>
                <a:ext cx="90536" cy="126582"/>
              </a:xfrm>
              <a:custGeom>
                <a:avLst/>
                <a:gdLst>
                  <a:gd name="connsiteX0" fmla="*/ 149457 w 150451"/>
                  <a:gd name="connsiteY0" fmla="*/ 73161 h 210351"/>
                  <a:gd name="connsiteX1" fmla="*/ 150241 w 150451"/>
                  <a:gd name="connsiteY1" fmla="*/ 86818 h 210351"/>
                  <a:gd name="connsiteX2" fmla="*/ 150288 w 150451"/>
                  <a:gd name="connsiteY2" fmla="*/ 87925 h 210351"/>
                  <a:gd name="connsiteX3" fmla="*/ 150426 w 150451"/>
                  <a:gd name="connsiteY3" fmla="*/ 100521 h 210351"/>
                  <a:gd name="connsiteX4" fmla="*/ 150380 w 150451"/>
                  <a:gd name="connsiteY4" fmla="*/ 101305 h 210351"/>
                  <a:gd name="connsiteX5" fmla="*/ 149918 w 150451"/>
                  <a:gd name="connsiteY5" fmla="*/ 113763 h 210351"/>
                  <a:gd name="connsiteX6" fmla="*/ 149872 w 150451"/>
                  <a:gd name="connsiteY6" fmla="*/ 114178 h 210351"/>
                  <a:gd name="connsiteX7" fmla="*/ 98613 w 150451"/>
                  <a:gd name="connsiteY7" fmla="*/ 209776 h 210351"/>
                  <a:gd name="connsiteX8" fmla="*/ 48323 w 150451"/>
                  <a:gd name="connsiteY8" fmla="*/ 186568 h 210351"/>
                  <a:gd name="connsiteX9" fmla="*/ 48323 w 150451"/>
                  <a:gd name="connsiteY9" fmla="*/ 186568 h 210351"/>
                  <a:gd name="connsiteX10" fmla="*/ 47953 w 150451"/>
                  <a:gd name="connsiteY10" fmla="*/ 186153 h 210351"/>
                  <a:gd name="connsiteX11" fmla="*/ 44355 w 150451"/>
                  <a:gd name="connsiteY11" fmla="*/ 182047 h 210351"/>
                  <a:gd name="connsiteX12" fmla="*/ 43294 w 150451"/>
                  <a:gd name="connsiteY12" fmla="*/ 180801 h 210351"/>
                  <a:gd name="connsiteX13" fmla="*/ 40202 w 150451"/>
                  <a:gd name="connsiteY13" fmla="*/ 176833 h 210351"/>
                  <a:gd name="connsiteX14" fmla="*/ 39234 w 150451"/>
                  <a:gd name="connsiteY14" fmla="*/ 175588 h 210351"/>
                  <a:gd name="connsiteX15" fmla="*/ 35543 w 150451"/>
                  <a:gd name="connsiteY15" fmla="*/ 170328 h 210351"/>
                  <a:gd name="connsiteX16" fmla="*/ 34574 w 150451"/>
                  <a:gd name="connsiteY16" fmla="*/ 168897 h 210351"/>
                  <a:gd name="connsiteX17" fmla="*/ 31851 w 150451"/>
                  <a:gd name="connsiteY17" fmla="*/ 164745 h 210351"/>
                  <a:gd name="connsiteX18" fmla="*/ 30421 w 150451"/>
                  <a:gd name="connsiteY18" fmla="*/ 162392 h 210351"/>
                  <a:gd name="connsiteX19" fmla="*/ 28253 w 150451"/>
                  <a:gd name="connsiteY19" fmla="*/ 158747 h 210351"/>
                  <a:gd name="connsiteX20" fmla="*/ 26776 w 150451"/>
                  <a:gd name="connsiteY20" fmla="*/ 156210 h 210351"/>
                  <a:gd name="connsiteX21" fmla="*/ 24193 w 150451"/>
                  <a:gd name="connsiteY21" fmla="*/ 151319 h 210351"/>
                  <a:gd name="connsiteX22" fmla="*/ 22209 w 150451"/>
                  <a:gd name="connsiteY22" fmla="*/ 147490 h 210351"/>
                  <a:gd name="connsiteX23" fmla="*/ 20502 w 150451"/>
                  <a:gd name="connsiteY23" fmla="*/ 144029 h 210351"/>
                  <a:gd name="connsiteX24" fmla="*/ 18840 w 150451"/>
                  <a:gd name="connsiteY24" fmla="*/ 140430 h 210351"/>
                  <a:gd name="connsiteX25" fmla="*/ 17456 w 150451"/>
                  <a:gd name="connsiteY25" fmla="*/ 137339 h 210351"/>
                  <a:gd name="connsiteX26" fmla="*/ 16303 w 150451"/>
                  <a:gd name="connsiteY26" fmla="*/ 134848 h 210351"/>
                  <a:gd name="connsiteX27" fmla="*/ 16257 w 150451"/>
                  <a:gd name="connsiteY27" fmla="*/ 134755 h 210351"/>
                  <a:gd name="connsiteX28" fmla="*/ 478 w 150451"/>
                  <a:gd name="connsiteY28" fmla="*/ 10691 h 210351"/>
                  <a:gd name="connsiteX29" fmla="*/ 10305 w 150451"/>
                  <a:gd name="connsiteY29" fmla="*/ 1094 h 210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451" h="210351">
                    <a:moveTo>
                      <a:pt x="149457" y="73161"/>
                    </a:moveTo>
                    <a:cubicBezTo>
                      <a:pt x="149503" y="73438"/>
                      <a:pt x="150103" y="82620"/>
                      <a:pt x="150241" y="86818"/>
                    </a:cubicBezTo>
                    <a:cubicBezTo>
                      <a:pt x="150288" y="87187"/>
                      <a:pt x="150288" y="87556"/>
                      <a:pt x="150288" y="87925"/>
                    </a:cubicBezTo>
                    <a:cubicBezTo>
                      <a:pt x="150472" y="92170"/>
                      <a:pt x="150472" y="96415"/>
                      <a:pt x="150426" y="100521"/>
                    </a:cubicBezTo>
                    <a:cubicBezTo>
                      <a:pt x="150426" y="100798"/>
                      <a:pt x="150380" y="101029"/>
                      <a:pt x="150380" y="101305"/>
                    </a:cubicBezTo>
                    <a:cubicBezTo>
                      <a:pt x="150333" y="105550"/>
                      <a:pt x="150149" y="109703"/>
                      <a:pt x="149918" y="113763"/>
                    </a:cubicBezTo>
                    <a:cubicBezTo>
                      <a:pt x="149918" y="113901"/>
                      <a:pt x="149872" y="114040"/>
                      <a:pt x="149872" y="114178"/>
                    </a:cubicBezTo>
                    <a:cubicBezTo>
                      <a:pt x="146458" y="166129"/>
                      <a:pt x="127495" y="204654"/>
                      <a:pt x="98613" y="209776"/>
                    </a:cubicBezTo>
                    <a:cubicBezTo>
                      <a:pt x="81773" y="212775"/>
                      <a:pt x="64240" y="203916"/>
                      <a:pt x="48323" y="186568"/>
                    </a:cubicBezTo>
                    <a:cubicBezTo>
                      <a:pt x="48323" y="186568"/>
                      <a:pt x="48323" y="186568"/>
                      <a:pt x="48323" y="186568"/>
                    </a:cubicBezTo>
                    <a:cubicBezTo>
                      <a:pt x="48184" y="186430"/>
                      <a:pt x="48092" y="186292"/>
                      <a:pt x="47953" y="186153"/>
                    </a:cubicBezTo>
                    <a:cubicBezTo>
                      <a:pt x="46754" y="184815"/>
                      <a:pt x="45554" y="183477"/>
                      <a:pt x="44355" y="182047"/>
                    </a:cubicBezTo>
                    <a:cubicBezTo>
                      <a:pt x="44032" y="181632"/>
                      <a:pt x="43663" y="181216"/>
                      <a:pt x="43294" y="180801"/>
                    </a:cubicBezTo>
                    <a:cubicBezTo>
                      <a:pt x="42232" y="179555"/>
                      <a:pt x="41218" y="178171"/>
                      <a:pt x="40202" y="176833"/>
                    </a:cubicBezTo>
                    <a:cubicBezTo>
                      <a:pt x="39879" y="176418"/>
                      <a:pt x="39557" y="176003"/>
                      <a:pt x="39234" y="175588"/>
                    </a:cubicBezTo>
                    <a:cubicBezTo>
                      <a:pt x="37988" y="173880"/>
                      <a:pt x="36696" y="172127"/>
                      <a:pt x="35543" y="170328"/>
                    </a:cubicBezTo>
                    <a:cubicBezTo>
                      <a:pt x="35220" y="169866"/>
                      <a:pt x="34850" y="169359"/>
                      <a:pt x="34574" y="168897"/>
                    </a:cubicBezTo>
                    <a:cubicBezTo>
                      <a:pt x="33651" y="167513"/>
                      <a:pt x="32774" y="166175"/>
                      <a:pt x="31851" y="164745"/>
                    </a:cubicBezTo>
                    <a:cubicBezTo>
                      <a:pt x="31390" y="163961"/>
                      <a:pt x="30929" y="163176"/>
                      <a:pt x="30421" y="162392"/>
                    </a:cubicBezTo>
                    <a:cubicBezTo>
                      <a:pt x="29729" y="161193"/>
                      <a:pt x="28991" y="159993"/>
                      <a:pt x="28253" y="158747"/>
                    </a:cubicBezTo>
                    <a:cubicBezTo>
                      <a:pt x="27791" y="157917"/>
                      <a:pt x="27330" y="157040"/>
                      <a:pt x="26776" y="156210"/>
                    </a:cubicBezTo>
                    <a:cubicBezTo>
                      <a:pt x="25900" y="154595"/>
                      <a:pt x="25023" y="152980"/>
                      <a:pt x="24193" y="151319"/>
                    </a:cubicBezTo>
                    <a:cubicBezTo>
                      <a:pt x="23547" y="150073"/>
                      <a:pt x="22901" y="148781"/>
                      <a:pt x="22209" y="147490"/>
                    </a:cubicBezTo>
                    <a:cubicBezTo>
                      <a:pt x="21655" y="146382"/>
                      <a:pt x="21101" y="145229"/>
                      <a:pt x="20502" y="144029"/>
                    </a:cubicBezTo>
                    <a:cubicBezTo>
                      <a:pt x="19948" y="142876"/>
                      <a:pt x="19394" y="141676"/>
                      <a:pt x="18840" y="140430"/>
                    </a:cubicBezTo>
                    <a:cubicBezTo>
                      <a:pt x="18379" y="139415"/>
                      <a:pt x="17918" y="138400"/>
                      <a:pt x="17456" y="137339"/>
                    </a:cubicBezTo>
                    <a:cubicBezTo>
                      <a:pt x="17087" y="136509"/>
                      <a:pt x="16718" y="135678"/>
                      <a:pt x="16303" y="134848"/>
                    </a:cubicBezTo>
                    <a:cubicBezTo>
                      <a:pt x="16303" y="134802"/>
                      <a:pt x="16257" y="134755"/>
                      <a:pt x="16257" y="134755"/>
                    </a:cubicBezTo>
                    <a:cubicBezTo>
                      <a:pt x="10074" y="120268"/>
                      <a:pt x="-2614" y="47693"/>
                      <a:pt x="478" y="10691"/>
                    </a:cubicBezTo>
                    <a:cubicBezTo>
                      <a:pt x="847" y="6215"/>
                      <a:pt x="5968" y="-3197"/>
                      <a:pt x="10305" y="1094"/>
                    </a:cubicBezTo>
                  </a:path>
                </a:pathLst>
              </a:custGeom>
              <a:solidFill>
                <a:srgbClr val="F8B78C"/>
              </a:solidFill>
              <a:ln w="4613"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F89668D5-2983-4508-8F40-D129E1037FDA}"/>
                  </a:ext>
                </a:extLst>
              </p:cNvPr>
              <p:cNvSpPr/>
              <p:nvPr/>
            </p:nvSpPr>
            <p:spPr>
              <a:xfrm>
                <a:off x="11673618" y="4807920"/>
                <a:ext cx="104408" cy="69875"/>
              </a:xfrm>
              <a:custGeom>
                <a:avLst/>
                <a:gdLst>
                  <a:gd name="connsiteX0" fmla="*/ 2334 w 173503"/>
                  <a:gd name="connsiteY0" fmla="*/ 96797 h 116116"/>
                  <a:gd name="connsiteX1" fmla="*/ 63974 w 173503"/>
                  <a:gd name="connsiteY1" fmla="*/ 81202 h 116116"/>
                  <a:gd name="connsiteX2" fmla="*/ 120078 w 173503"/>
                  <a:gd name="connsiteY2" fmla="*/ 66392 h 116116"/>
                  <a:gd name="connsiteX3" fmla="*/ 133458 w 173503"/>
                  <a:gd name="connsiteY3" fmla="*/ 46 h 116116"/>
                  <a:gd name="connsiteX4" fmla="*/ 163170 w 173503"/>
                  <a:gd name="connsiteY4" fmla="*/ 108562 h 116116"/>
                  <a:gd name="connsiteX5" fmla="*/ 7824 w 173503"/>
                  <a:gd name="connsiteY5" fmla="*/ 114791 h 116116"/>
                  <a:gd name="connsiteX6" fmla="*/ 2334 w 173503"/>
                  <a:gd name="connsiteY6" fmla="*/ 96797 h 11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503" h="116116">
                    <a:moveTo>
                      <a:pt x="2334" y="96797"/>
                    </a:moveTo>
                    <a:cubicBezTo>
                      <a:pt x="2334" y="96797"/>
                      <a:pt x="18759" y="89784"/>
                      <a:pt x="63974" y="81202"/>
                    </a:cubicBezTo>
                    <a:cubicBezTo>
                      <a:pt x="90503" y="76173"/>
                      <a:pt x="110619" y="76312"/>
                      <a:pt x="120078" y="66392"/>
                    </a:cubicBezTo>
                    <a:cubicBezTo>
                      <a:pt x="135811" y="50013"/>
                      <a:pt x="125753" y="-1754"/>
                      <a:pt x="133458" y="46"/>
                    </a:cubicBezTo>
                    <a:cubicBezTo>
                      <a:pt x="170922" y="8627"/>
                      <a:pt x="184994" y="97627"/>
                      <a:pt x="163170" y="108562"/>
                    </a:cubicBezTo>
                    <a:cubicBezTo>
                      <a:pt x="141255" y="119497"/>
                      <a:pt x="17928" y="115575"/>
                      <a:pt x="7824" y="114791"/>
                    </a:cubicBezTo>
                    <a:cubicBezTo>
                      <a:pt x="-2326" y="113960"/>
                      <a:pt x="-757" y="94444"/>
                      <a:pt x="2334" y="96797"/>
                    </a:cubicBezTo>
                    <a:close/>
                  </a:path>
                </a:pathLst>
              </a:custGeom>
              <a:solidFill>
                <a:srgbClr val="F8B78C"/>
              </a:solidFill>
              <a:ln w="4613"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6C17365B-6590-46EF-9C08-663C2028BB3A}"/>
                  </a:ext>
                </a:extLst>
              </p:cNvPr>
              <p:cNvSpPr/>
              <p:nvPr/>
            </p:nvSpPr>
            <p:spPr>
              <a:xfrm>
                <a:off x="11778933" y="4263776"/>
                <a:ext cx="86602" cy="600427"/>
              </a:xfrm>
              <a:custGeom>
                <a:avLst/>
                <a:gdLst>
                  <a:gd name="connsiteX0" fmla="*/ 107380 w 143913"/>
                  <a:gd name="connsiteY0" fmla="*/ 116670 h 997775"/>
                  <a:gd name="connsiteX1" fmla="*/ 97691 w 143913"/>
                  <a:gd name="connsiteY1" fmla="*/ 50278 h 997775"/>
                  <a:gd name="connsiteX2" fmla="*/ 56767 w 143913"/>
                  <a:gd name="connsiteY2" fmla="*/ 34 h 997775"/>
                  <a:gd name="connsiteX3" fmla="*/ 57782 w 143913"/>
                  <a:gd name="connsiteY3" fmla="*/ 609146 h 997775"/>
                  <a:gd name="connsiteX4" fmla="*/ 124451 w 143913"/>
                  <a:gd name="connsiteY4" fmla="*/ 997627 h 997775"/>
                  <a:gd name="connsiteX5" fmla="*/ 107380 w 143913"/>
                  <a:gd name="connsiteY5" fmla="*/ 116670 h 99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3" h="997775">
                    <a:moveTo>
                      <a:pt x="107380" y="116670"/>
                    </a:moveTo>
                    <a:cubicBezTo>
                      <a:pt x="104243" y="94201"/>
                      <a:pt x="101059" y="72101"/>
                      <a:pt x="97691" y="50278"/>
                    </a:cubicBezTo>
                    <a:cubicBezTo>
                      <a:pt x="82788" y="17243"/>
                      <a:pt x="68808" y="-889"/>
                      <a:pt x="56767" y="34"/>
                    </a:cubicBezTo>
                    <a:cubicBezTo>
                      <a:pt x="11367" y="3540"/>
                      <a:pt x="-44737" y="174158"/>
                      <a:pt x="57782" y="609146"/>
                    </a:cubicBezTo>
                    <a:cubicBezTo>
                      <a:pt x="62949" y="631015"/>
                      <a:pt x="122144" y="1006301"/>
                      <a:pt x="124451" y="997627"/>
                    </a:cubicBezTo>
                    <a:cubicBezTo>
                      <a:pt x="152318" y="890541"/>
                      <a:pt x="153287" y="449509"/>
                      <a:pt x="107380" y="116670"/>
                    </a:cubicBezTo>
                    <a:close/>
                  </a:path>
                </a:pathLst>
              </a:custGeom>
              <a:solidFill>
                <a:srgbClr val="F8B78C"/>
              </a:solidFill>
              <a:ln w="4613"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452F1EC3-3AF0-4931-81C4-3FDC259AA94A}"/>
                  </a:ext>
                </a:extLst>
              </p:cNvPr>
              <p:cNvSpPr/>
              <p:nvPr/>
            </p:nvSpPr>
            <p:spPr>
              <a:xfrm>
                <a:off x="11737939" y="3882492"/>
                <a:ext cx="136074" cy="557412"/>
              </a:xfrm>
              <a:custGeom>
                <a:avLst/>
                <a:gdLst>
                  <a:gd name="connsiteX0" fmla="*/ 120922 w 226124"/>
                  <a:gd name="connsiteY0" fmla="*/ 953 h 926294"/>
                  <a:gd name="connsiteX1" fmla="*/ 60250 w 226124"/>
                  <a:gd name="connsiteY1" fmla="*/ 67437 h 926294"/>
                  <a:gd name="connsiteX2" fmla="*/ 7284 w 226124"/>
                  <a:gd name="connsiteY2" fmla="*/ 476911 h 926294"/>
                  <a:gd name="connsiteX3" fmla="*/ 142514 w 226124"/>
                  <a:gd name="connsiteY3" fmla="*/ 926295 h 926294"/>
                  <a:gd name="connsiteX4" fmla="*/ 205954 w 226124"/>
                  <a:gd name="connsiteY4" fmla="*/ 617540 h 926294"/>
                  <a:gd name="connsiteX5" fmla="*/ 120922 w 226124"/>
                  <a:gd name="connsiteY5" fmla="*/ 953 h 9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124" h="926294">
                    <a:moveTo>
                      <a:pt x="120922" y="953"/>
                    </a:moveTo>
                    <a:cubicBezTo>
                      <a:pt x="85211" y="-4861"/>
                      <a:pt x="84888" y="15763"/>
                      <a:pt x="60250" y="67437"/>
                    </a:cubicBezTo>
                    <a:cubicBezTo>
                      <a:pt x="11990" y="168710"/>
                      <a:pt x="-13478" y="318151"/>
                      <a:pt x="7284" y="476911"/>
                    </a:cubicBezTo>
                    <a:cubicBezTo>
                      <a:pt x="31507" y="662893"/>
                      <a:pt x="82535" y="824791"/>
                      <a:pt x="142514" y="926295"/>
                    </a:cubicBezTo>
                    <a:cubicBezTo>
                      <a:pt x="176980" y="838863"/>
                      <a:pt x="193082" y="733853"/>
                      <a:pt x="205954" y="617540"/>
                    </a:cubicBezTo>
                    <a:cubicBezTo>
                      <a:pt x="246002" y="255634"/>
                      <a:pt x="230730" y="18854"/>
                      <a:pt x="120922" y="953"/>
                    </a:cubicBezTo>
                    <a:close/>
                  </a:path>
                </a:pathLst>
              </a:custGeom>
              <a:solidFill>
                <a:srgbClr val="F8B78C"/>
              </a:solidFill>
              <a:ln w="4613"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802389F9-40DA-4B0E-9B08-8ED2591AC5DF}"/>
                  </a:ext>
                </a:extLst>
              </p:cNvPr>
              <p:cNvSpPr/>
              <p:nvPr/>
            </p:nvSpPr>
            <p:spPr>
              <a:xfrm>
                <a:off x="11739879" y="4122921"/>
                <a:ext cx="132741" cy="121995"/>
              </a:xfrm>
              <a:custGeom>
                <a:avLst/>
                <a:gdLst>
                  <a:gd name="connsiteX0" fmla="*/ 81664 w 220585"/>
                  <a:gd name="connsiteY0" fmla="*/ 16101 h 202728"/>
                  <a:gd name="connsiteX1" fmla="*/ 220585 w 220585"/>
                  <a:gd name="connsiteY1" fmla="*/ 91 h 202728"/>
                  <a:gd name="connsiteX2" fmla="*/ 204576 w 220585"/>
                  <a:gd name="connsiteY2" fmla="*/ 200099 h 202728"/>
                  <a:gd name="connsiteX3" fmla="*/ 25053 w 220585"/>
                  <a:gd name="connsiteY3" fmla="*/ 202728 h 202728"/>
                  <a:gd name="connsiteX4" fmla="*/ 3968 w 220585"/>
                  <a:gd name="connsiteY4" fmla="*/ 77372 h 202728"/>
                  <a:gd name="connsiteX5" fmla="*/ 0 w 220585"/>
                  <a:gd name="connsiteY5" fmla="*/ 40184 h 202728"/>
                  <a:gd name="connsiteX6" fmla="*/ 81664 w 220585"/>
                  <a:gd name="connsiteY6" fmla="*/ 16101 h 20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585" h="202728">
                    <a:moveTo>
                      <a:pt x="81664" y="16101"/>
                    </a:moveTo>
                    <a:cubicBezTo>
                      <a:pt x="129232" y="4105"/>
                      <a:pt x="176247" y="-740"/>
                      <a:pt x="220585" y="91"/>
                    </a:cubicBezTo>
                    <a:cubicBezTo>
                      <a:pt x="217771" y="61085"/>
                      <a:pt x="212281" y="128077"/>
                      <a:pt x="204576" y="200099"/>
                    </a:cubicBezTo>
                    <a:cubicBezTo>
                      <a:pt x="151378" y="143118"/>
                      <a:pt x="48307" y="174354"/>
                      <a:pt x="25053" y="202728"/>
                    </a:cubicBezTo>
                    <a:cubicBezTo>
                      <a:pt x="16748" y="162542"/>
                      <a:pt x="9597" y="120649"/>
                      <a:pt x="3968" y="77372"/>
                    </a:cubicBezTo>
                    <a:cubicBezTo>
                      <a:pt x="2307" y="64914"/>
                      <a:pt x="1015" y="52503"/>
                      <a:pt x="0" y="40184"/>
                    </a:cubicBezTo>
                    <a:cubicBezTo>
                      <a:pt x="26252" y="31326"/>
                      <a:pt x="53520" y="23206"/>
                      <a:pt x="81664" y="16101"/>
                    </a:cubicBezTo>
                    <a:close/>
                  </a:path>
                </a:pathLst>
              </a:custGeom>
              <a:solidFill>
                <a:srgbClr val="ED9568"/>
              </a:solidFill>
              <a:ln w="4613"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E89285AC-D808-41D2-A8BE-B03E7E87705C}"/>
                  </a:ext>
                </a:extLst>
              </p:cNvPr>
              <p:cNvSpPr/>
              <p:nvPr/>
            </p:nvSpPr>
            <p:spPr>
              <a:xfrm>
                <a:off x="11874536" y="3590679"/>
                <a:ext cx="82534" cy="172182"/>
              </a:xfrm>
              <a:custGeom>
                <a:avLst/>
                <a:gdLst>
                  <a:gd name="connsiteX0" fmla="*/ 100950 w 137153"/>
                  <a:gd name="connsiteY0" fmla="*/ 4248 h 286127"/>
                  <a:gd name="connsiteX1" fmla="*/ 0 w 137153"/>
                  <a:gd name="connsiteY1" fmla="*/ 273001 h 286127"/>
                  <a:gd name="connsiteX2" fmla="*/ 123926 w 137153"/>
                  <a:gd name="connsiteY2" fmla="*/ 84435 h 286127"/>
                  <a:gd name="connsiteX3" fmla="*/ 100950 w 137153"/>
                  <a:gd name="connsiteY3" fmla="*/ 4248 h 286127"/>
                </a:gdLst>
                <a:ahLst/>
                <a:cxnLst>
                  <a:cxn ang="0">
                    <a:pos x="connsiteX0" y="connsiteY0"/>
                  </a:cxn>
                  <a:cxn ang="0">
                    <a:pos x="connsiteX1" y="connsiteY1"/>
                  </a:cxn>
                  <a:cxn ang="0">
                    <a:pos x="connsiteX2" y="connsiteY2"/>
                  </a:cxn>
                  <a:cxn ang="0">
                    <a:pos x="connsiteX3" y="connsiteY3"/>
                  </a:cxn>
                </a:cxnLst>
                <a:rect l="l" t="t" r="r" b="b"/>
                <a:pathLst>
                  <a:path w="137153" h="286127">
                    <a:moveTo>
                      <a:pt x="100950" y="4248"/>
                    </a:moveTo>
                    <a:cubicBezTo>
                      <a:pt x="47937" y="52646"/>
                      <a:pt x="0" y="273001"/>
                      <a:pt x="0" y="273001"/>
                    </a:cubicBezTo>
                    <a:cubicBezTo>
                      <a:pt x="0" y="273001"/>
                      <a:pt x="6229" y="360340"/>
                      <a:pt x="123926" y="84435"/>
                    </a:cubicBezTo>
                    <a:cubicBezTo>
                      <a:pt x="159268" y="1572"/>
                      <a:pt x="114053" y="-7702"/>
                      <a:pt x="100950" y="4248"/>
                    </a:cubicBezTo>
                    <a:close/>
                  </a:path>
                </a:pathLst>
              </a:custGeom>
              <a:solidFill>
                <a:srgbClr val="F8B78C"/>
              </a:solidFill>
              <a:ln w="4613"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25F4F009-36CE-4EF5-9B3D-AFB33584C7B5}"/>
                  </a:ext>
                </a:extLst>
              </p:cNvPr>
              <p:cNvSpPr/>
              <p:nvPr/>
            </p:nvSpPr>
            <p:spPr>
              <a:xfrm>
                <a:off x="11593487" y="3564817"/>
                <a:ext cx="46529" cy="184504"/>
              </a:xfrm>
              <a:custGeom>
                <a:avLst/>
                <a:gdLst>
                  <a:gd name="connsiteX0" fmla="*/ 20148 w 77320"/>
                  <a:gd name="connsiteY0" fmla="*/ 9668 h 306604"/>
                  <a:gd name="connsiteX1" fmla="*/ 12120 w 77320"/>
                  <a:gd name="connsiteY1" fmla="*/ 297015 h 306604"/>
                  <a:gd name="connsiteX2" fmla="*/ 76667 w 77320"/>
                  <a:gd name="connsiteY2" fmla="*/ 76706 h 306604"/>
                  <a:gd name="connsiteX3" fmla="*/ 20148 w 77320"/>
                  <a:gd name="connsiteY3" fmla="*/ 9668 h 306604"/>
                </a:gdLst>
                <a:ahLst/>
                <a:cxnLst>
                  <a:cxn ang="0">
                    <a:pos x="connsiteX0" y="connsiteY0"/>
                  </a:cxn>
                  <a:cxn ang="0">
                    <a:pos x="connsiteX1" y="connsiteY1"/>
                  </a:cxn>
                  <a:cxn ang="0">
                    <a:pos x="connsiteX2" y="connsiteY2"/>
                  </a:cxn>
                  <a:cxn ang="0">
                    <a:pos x="connsiteX3" y="connsiteY3"/>
                  </a:cxn>
                </a:cxnLst>
                <a:rect l="l" t="t" r="r" b="b"/>
                <a:pathLst>
                  <a:path w="77320" h="306604">
                    <a:moveTo>
                      <a:pt x="20148" y="9668"/>
                    </a:moveTo>
                    <a:cubicBezTo>
                      <a:pt x="-19899" y="73661"/>
                      <a:pt x="12120" y="297015"/>
                      <a:pt x="12120" y="297015"/>
                    </a:cubicBezTo>
                    <a:cubicBezTo>
                      <a:pt x="12120" y="297015"/>
                      <a:pt x="52906" y="376695"/>
                      <a:pt x="76667" y="76706"/>
                    </a:cubicBezTo>
                    <a:cubicBezTo>
                      <a:pt x="83819" y="-13355"/>
                      <a:pt x="30068" y="-6158"/>
                      <a:pt x="20148" y="9668"/>
                    </a:cubicBezTo>
                    <a:close/>
                  </a:path>
                </a:pathLst>
              </a:custGeom>
              <a:solidFill>
                <a:srgbClr val="F8B78C"/>
              </a:solidFill>
              <a:ln w="4613"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ADFC442-B0F3-4784-B40A-6179084F0B4E}"/>
                  </a:ext>
                </a:extLst>
              </p:cNvPr>
              <p:cNvSpPr/>
              <p:nvPr/>
            </p:nvSpPr>
            <p:spPr>
              <a:xfrm>
                <a:off x="11612901" y="3933216"/>
                <a:ext cx="110777" cy="520321"/>
              </a:xfrm>
              <a:custGeom>
                <a:avLst/>
                <a:gdLst>
                  <a:gd name="connsiteX0" fmla="*/ 59032 w 184087"/>
                  <a:gd name="connsiteY0" fmla="*/ 1694 h 864656"/>
                  <a:gd name="connsiteX1" fmla="*/ 110014 w 184087"/>
                  <a:gd name="connsiteY1" fmla="*/ 59504 h 864656"/>
                  <a:gd name="connsiteX2" fmla="*/ 183974 w 184087"/>
                  <a:gd name="connsiteY2" fmla="*/ 437189 h 864656"/>
                  <a:gd name="connsiteX3" fmla="*/ 120119 w 184087"/>
                  <a:gd name="connsiteY3" fmla="*/ 864657 h 864656"/>
                  <a:gd name="connsiteX4" fmla="*/ 46806 w 184087"/>
                  <a:gd name="connsiteY4" fmla="*/ 581463 h 864656"/>
                  <a:gd name="connsiteX5" fmla="*/ 59032 w 184087"/>
                  <a:gd name="connsiteY5" fmla="*/ 1694 h 86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087" h="864656">
                    <a:moveTo>
                      <a:pt x="59032" y="1694"/>
                    </a:moveTo>
                    <a:cubicBezTo>
                      <a:pt x="85284" y="-6104"/>
                      <a:pt x="87222" y="12997"/>
                      <a:pt x="110014" y="59504"/>
                    </a:cubicBezTo>
                    <a:cubicBezTo>
                      <a:pt x="154630" y="150535"/>
                      <a:pt x="186234" y="287979"/>
                      <a:pt x="183974" y="437189"/>
                    </a:cubicBezTo>
                    <a:cubicBezTo>
                      <a:pt x="181344" y="611960"/>
                      <a:pt x="156614" y="766107"/>
                      <a:pt x="120119" y="864657"/>
                    </a:cubicBezTo>
                    <a:cubicBezTo>
                      <a:pt x="86992" y="785577"/>
                      <a:pt x="66183" y="688872"/>
                      <a:pt x="46806" y="581463"/>
                    </a:cubicBezTo>
                    <a:cubicBezTo>
                      <a:pt x="-13451" y="247193"/>
                      <a:pt x="-21802" y="25731"/>
                      <a:pt x="59032" y="1694"/>
                    </a:cubicBezTo>
                    <a:close/>
                  </a:path>
                </a:pathLst>
              </a:custGeom>
              <a:solidFill>
                <a:srgbClr val="F8B78C"/>
              </a:solidFill>
              <a:ln w="4613"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A4ED82A1-0900-4669-B857-BE62631B8280}"/>
                  </a:ext>
                </a:extLst>
              </p:cNvPr>
              <p:cNvSpPr/>
              <p:nvPr/>
            </p:nvSpPr>
            <p:spPr>
              <a:xfrm>
                <a:off x="11655810" y="4076820"/>
                <a:ext cx="67877" cy="187226"/>
              </a:xfrm>
              <a:custGeom>
                <a:avLst/>
                <a:gdLst>
                  <a:gd name="connsiteX0" fmla="*/ 10150 w 112797"/>
                  <a:gd name="connsiteY0" fmla="*/ 165748 h 311128"/>
                  <a:gd name="connsiteX1" fmla="*/ 0 w 112797"/>
                  <a:gd name="connsiteY1" fmla="*/ 5880 h 311128"/>
                  <a:gd name="connsiteX2" fmla="*/ 29067 w 112797"/>
                  <a:gd name="connsiteY2" fmla="*/ 6526 h 311128"/>
                  <a:gd name="connsiteX3" fmla="*/ 110408 w 112797"/>
                  <a:gd name="connsiteY3" fmla="*/ 95941 h 311128"/>
                  <a:gd name="connsiteX4" fmla="*/ 112715 w 112797"/>
                  <a:gd name="connsiteY4" fmla="*/ 198552 h 311128"/>
                  <a:gd name="connsiteX5" fmla="*/ 109623 w 112797"/>
                  <a:gd name="connsiteY5" fmla="*/ 311128 h 311128"/>
                  <a:gd name="connsiteX6" fmla="*/ 74005 w 112797"/>
                  <a:gd name="connsiteY6" fmla="*/ 267297 h 311128"/>
                  <a:gd name="connsiteX7" fmla="*/ 10150 w 112797"/>
                  <a:gd name="connsiteY7" fmla="*/ 165748 h 31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97" h="311128">
                    <a:moveTo>
                      <a:pt x="10150" y="165748"/>
                    </a:moveTo>
                    <a:cubicBezTo>
                      <a:pt x="5121" y="106830"/>
                      <a:pt x="1661" y="53356"/>
                      <a:pt x="0" y="5880"/>
                    </a:cubicBezTo>
                    <a:cubicBezTo>
                      <a:pt x="8628" y="-4686"/>
                      <a:pt x="13565" y="1174"/>
                      <a:pt x="29067" y="6526"/>
                    </a:cubicBezTo>
                    <a:cubicBezTo>
                      <a:pt x="59103" y="16815"/>
                      <a:pt x="89323" y="47173"/>
                      <a:pt x="110408" y="95941"/>
                    </a:cubicBezTo>
                    <a:cubicBezTo>
                      <a:pt x="112207" y="129206"/>
                      <a:pt x="113084" y="163533"/>
                      <a:pt x="112715" y="198552"/>
                    </a:cubicBezTo>
                    <a:cubicBezTo>
                      <a:pt x="112392" y="237261"/>
                      <a:pt x="111331" y="274818"/>
                      <a:pt x="109623" y="311128"/>
                    </a:cubicBezTo>
                    <a:cubicBezTo>
                      <a:pt x="97674" y="298394"/>
                      <a:pt x="85909" y="283492"/>
                      <a:pt x="74005" y="267297"/>
                    </a:cubicBezTo>
                    <a:cubicBezTo>
                      <a:pt x="47522" y="231310"/>
                      <a:pt x="25837" y="197306"/>
                      <a:pt x="10150" y="165748"/>
                    </a:cubicBezTo>
                    <a:close/>
                  </a:path>
                </a:pathLst>
              </a:custGeom>
              <a:solidFill>
                <a:srgbClr val="ED9568"/>
              </a:solidFill>
              <a:ln w="4613"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692EC438-ACC7-42E2-8165-42383F53B97F}"/>
                  </a:ext>
                </a:extLst>
              </p:cNvPr>
              <p:cNvSpPr/>
              <p:nvPr/>
            </p:nvSpPr>
            <p:spPr>
              <a:xfrm>
                <a:off x="11660773" y="4287288"/>
                <a:ext cx="115508" cy="593648"/>
              </a:xfrm>
              <a:custGeom>
                <a:avLst/>
                <a:gdLst>
                  <a:gd name="connsiteX0" fmla="*/ 40611 w 191949"/>
                  <a:gd name="connsiteY0" fmla="*/ 1978 h 986510"/>
                  <a:gd name="connsiteX1" fmla="*/ 111940 w 191949"/>
                  <a:gd name="connsiteY1" fmla="*/ 59051 h 986510"/>
                  <a:gd name="connsiteX2" fmla="*/ 176487 w 191949"/>
                  <a:gd name="connsiteY2" fmla="*/ 408869 h 986510"/>
                  <a:gd name="connsiteX3" fmla="*/ 182808 w 191949"/>
                  <a:gd name="connsiteY3" fmla="*/ 773128 h 986510"/>
                  <a:gd name="connsiteX4" fmla="*/ 149497 w 191949"/>
                  <a:gd name="connsiteY4" fmla="*/ 985685 h 986510"/>
                  <a:gd name="connsiteX5" fmla="*/ 98376 w 191949"/>
                  <a:gd name="connsiteY5" fmla="*/ 565046 h 986510"/>
                  <a:gd name="connsiteX6" fmla="*/ 40611 w 191949"/>
                  <a:gd name="connsiteY6" fmla="*/ 1978 h 986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1949" h="986510">
                    <a:moveTo>
                      <a:pt x="40611" y="1978"/>
                    </a:moveTo>
                    <a:cubicBezTo>
                      <a:pt x="58051" y="-7018"/>
                      <a:pt x="89840" y="15128"/>
                      <a:pt x="111940" y="59051"/>
                    </a:cubicBezTo>
                    <a:cubicBezTo>
                      <a:pt x="155218" y="145098"/>
                      <a:pt x="168782" y="263027"/>
                      <a:pt x="176487" y="408869"/>
                    </a:cubicBezTo>
                    <a:cubicBezTo>
                      <a:pt x="184654" y="563062"/>
                      <a:pt x="184931" y="678084"/>
                      <a:pt x="182808" y="773128"/>
                    </a:cubicBezTo>
                    <a:cubicBezTo>
                      <a:pt x="180686" y="866972"/>
                      <a:pt x="220272" y="998142"/>
                      <a:pt x="149497" y="985685"/>
                    </a:cubicBezTo>
                    <a:cubicBezTo>
                      <a:pt x="157801" y="856545"/>
                      <a:pt x="136301" y="665303"/>
                      <a:pt x="98376" y="565046"/>
                    </a:cubicBezTo>
                    <a:cubicBezTo>
                      <a:pt x="-31133" y="222656"/>
                      <a:pt x="-13001" y="29431"/>
                      <a:pt x="40611" y="1978"/>
                    </a:cubicBezTo>
                    <a:close/>
                  </a:path>
                </a:pathLst>
              </a:custGeom>
              <a:solidFill>
                <a:srgbClr val="F8B78C"/>
              </a:solidFill>
              <a:ln w="4613"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63DDCDE2-F3A4-4ADB-9B61-744E050FDC35}"/>
                  </a:ext>
                </a:extLst>
              </p:cNvPr>
              <p:cNvSpPr/>
              <p:nvPr/>
            </p:nvSpPr>
            <p:spPr>
              <a:xfrm>
                <a:off x="11625990" y="3435645"/>
                <a:ext cx="204900" cy="201763"/>
              </a:xfrm>
              <a:custGeom>
                <a:avLst/>
                <a:gdLst>
                  <a:gd name="connsiteX0" fmla="*/ 53105 w 340497"/>
                  <a:gd name="connsiteY0" fmla="*/ 335284 h 335284"/>
                  <a:gd name="connsiteX1" fmla="*/ 326933 w 340497"/>
                  <a:gd name="connsiteY1" fmla="*/ 315491 h 335284"/>
                  <a:gd name="connsiteX2" fmla="*/ 340498 w 340497"/>
                  <a:gd name="connsiteY2" fmla="*/ 0 h 335284"/>
                  <a:gd name="connsiteX3" fmla="*/ 0 w 340497"/>
                  <a:gd name="connsiteY3" fmla="*/ 53105 h 335284"/>
                </a:gdLst>
                <a:ahLst/>
                <a:cxnLst>
                  <a:cxn ang="0">
                    <a:pos x="connsiteX0" y="connsiteY0"/>
                  </a:cxn>
                  <a:cxn ang="0">
                    <a:pos x="connsiteX1" y="connsiteY1"/>
                  </a:cxn>
                  <a:cxn ang="0">
                    <a:pos x="connsiteX2" y="connsiteY2"/>
                  </a:cxn>
                  <a:cxn ang="0">
                    <a:pos x="connsiteX3" y="connsiteY3"/>
                  </a:cxn>
                </a:cxnLst>
                <a:rect l="l" t="t" r="r" b="b"/>
                <a:pathLst>
                  <a:path w="340497" h="335284">
                    <a:moveTo>
                      <a:pt x="53105" y="335284"/>
                    </a:moveTo>
                    <a:lnTo>
                      <a:pt x="326933" y="315491"/>
                    </a:lnTo>
                    <a:lnTo>
                      <a:pt x="340498" y="0"/>
                    </a:lnTo>
                    <a:lnTo>
                      <a:pt x="0" y="53105"/>
                    </a:lnTo>
                    <a:close/>
                  </a:path>
                </a:pathLst>
              </a:custGeom>
              <a:solidFill>
                <a:schemeClr val="accent4"/>
              </a:solidFill>
              <a:ln w="4613"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A359DCDD-725C-4E65-AC76-3B2831A40235}"/>
                  </a:ext>
                </a:extLst>
              </p:cNvPr>
              <p:cNvSpPr/>
              <p:nvPr/>
            </p:nvSpPr>
            <p:spPr>
              <a:xfrm>
                <a:off x="11583807" y="3621693"/>
                <a:ext cx="332851" cy="569860"/>
              </a:xfrm>
              <a:custGeom>
                <a:avLst/>
                <a:gdLst>
                  <a:gd name="connsiteX0" fmla="*/ 518514 w 553124"/>
                  <a:gd name="connsiteY0" fmla="*/ 946981 h 946980"/>
                  <a:gd name="connsiteX1" fmla="*/ 49568 w 553124"/>
                  <a:gd name="connsiteY1" fmla="*/ 908409 h 946980"/>
                  <a:gd name="connsiteX2" fmla="*/ 122328 w 553124"/>
                  <a:gd name="connsiteY2" fmla="*/ 22700 h 946980"/>
                  <a:gd name="connsiteX3" fmla="*/ 398325 w 553124"/>
                  <a:gd name="connsiteY3" fmla="*/ 0 h 946980"/>
                  <a:gd name="connsiteX4" fmla="*/ 518514 w 553124"/>
                  <a:gd name="connsiteY4" fmla="*/ 946981 h 94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124" h="946980">
                    <a:moveTo>
                      <a:pt x="518514" y="946981"/>
                    </a:moveTo>
                    <a:cubicBezTo>
                      <a:pt x="362245" y="934154"/>
                      <a:pt x="205884" y="921282"/>
                      <a:pt x="49568" y="908409"/>
                    </a:cubicBezTo>
                    <a:cubicBezTo>
                      <a:pt x="-47967" y="629552"/>
                      <a:pt x="10166" y="308801"/>
                      <a:pt x="122328" y="22700"/>
                    </a:cubicBezTo>
                    <a:cubicBezTo>
                      <a:pt x="214327" y="15133"/>
                      <a:pt x="306279" y="7567"/>
                      <a:pt x="398325" y="0"/>
                    </a:cubicBezTo>
                    <a:cubicBezTo>
                      <a:pt x="506749" y="296067"/>
                      <a:pt x="608529" y="638410"/>
                      <a:pt x="518514" y="946981"/>
                    </a:cubicBezTo>
                    <a:close/>
                  </a:path>
                </a:pathLst>
              </a:custGeom>
              <a:solidFill>
                <a:srgbClr val="192741"/>
              </a:solidFill>
              <a:ln w="4613"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4B260017-1EC4-4D3B-9007-4CFEF70A184A}"/>
                  </a:ext>
                </a:extLst>
              </p:cNvPr>
              <p:cNvSpPr/>
              <p:nvPr/>
            </p:nvSpPr>
            <p:spPr>
              <a:xfrm>
                <a:off x="11801183" y="3435507"/>
                <a:ext cx="152536" cy="184687"/>
              </a:xfrm>
              <a:custGeom>
                <a:avLst/>
                <a:gdLst>
                  <a:gd name="connsiteX0" fmla="*/ 196501 w 253481"/>
                  <a:gd name="connsiteY0" fmla="*/ 306909 h 306908"/>
                  <a:gd name="connsiteX1" fmla="*/ 0 w 253481"/>
                  <a:gd name="connsiteY1" fmla="*/ 32434 h 306908"/>
                  <a:gd name="connsiteX2" fmla="*/ 15687 w 253481"/>
                  <a:gd name="connsiteY2" fmla="*/ 11811 h 306908"/>
                  <a:gd name="connsiteX3" fmla="*/ 20762 w 253481"/>
                  <a:gd name="connsiteY3" fmla="*/ 8166 h 306908"/>
                  <a:gd name="connsiteX4" fmla="*/ 81756 w 253481"/>
                  <a:gd name="connsiteY4" fmla="*/ 18270 h 306908"/>
                  <a:gd name="connsiteX5" fmla="*/ 253482 w 253481"/>
                  <a:gd name="connsiteY5" fmla="*/ 258141 h 306908"/>
                  <a:gd name="connsiteX6" fmla="*/ 196501 w 253481"/>
                  <a:gd name="connsiteY6" fmla="*/ 306909 h 30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481" h="306908">
                    <a:moveTo>
                      <a:pt x="196501" y="306909"/>
                    </a:moveTo>
                    <a:lnTo>
                      <a:pt x="0" y="32434"/>
                    </a:lnTo>
                    <a:cubicBezTo>
                      <a:pt x="2907" y="24406"/>
                      <a:pt x="8212" y="17163"/>
                      <a:pt x="15687" y="11811"/>
                    </a:cubicBezTo>
                    <a:lnTo>
                      <a:pt x="20762" y="8166"/>
                    </a:lnTo>
                    <a:cubicBezTo>
                      <a:pt x="40463" y="-5860"/>
                      <a:pt x="67730" y="-1385"/>
                      <a:pt x="81756" y="18270"/>
                    </a:cubicBezTo>
                    <a:lnTo>
                      <a:pt x="253482" y="258141"/>
                    </a:lnTo>
                    <a:lnTo>
                      <a:pt x="196501" y="306909"/>
                    </a:lnTo>
                    <a:close/>
                  </a:path>
                </a:pathLst>
              </a:custGeom>
              <a:solidFill>
                <a:schemeClr val="accent4"/>
              </a:solidFill>
              <a:ln w="4613"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900869C8-9695-43BE-BF73-88C17D861CFF}"/>
                  </a:ext>
                </a:extLst>
              </p:cNvPr>
              <p:cNvSpPr/>
              <p:nvPr/>
            </p:nvSpPr>
            <p:spPr>
              <a:xfrm>
                <a:off x="11589314" y="3466550"/>
                <a:ext cx="62525" cy="208700"/>
              </a:xfrm>
              <a:custGeom>
                <a:avLst/>
                <a:gdLst>
                  <a:gd name="connsiteX0" fmla="*/ 73821 w 103902"/>
                  <a:gd name="connsiteY0" fmla="*/ 346813 h 346812"/>
                  <a:gd name="connsiteX1" fmla="*/ 103902 w 103902"/>
                  <a:gd name="connsiteY1" fmla="*/ 10606 h 346812"/>
                  <a:gd name="connsiteX2" fmla="*/ 79957 w 103902"/>
                  <a:gd name="connsiteY2" fmla="*/ 779 h 346812"/>
                  <a:gd name="connsiteX3" fmla="*/ 73728 w 103902"/>
                  <a:gd name="connsiteY3" fmla="*/ 179 h 346812"/>
                  <a:gd name="connsiteX4" fmla="*/ 26299 w 103902"/>
                  <a:gd name="connsiteY4" fmla="*/ 39857 h 346812"/>
                  <a:gd name="connsiteX5" fmla="*/ 0 w 103902"/>
                  <a:gd name="connsiteY5" fmla="*/ 333664 h 346812"/>
                  <a:gd name="connsiteX6" fmla="*/ 73821 w 103902"/>
                  <a:gd name="connsiteY6" fmla="*/ 346813 h 346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902" h="346812">
                    <a:moveTo>
                      <a:pt x="73821" y="346813"/>
                    </a:moveTo>
                    <a:lnTo>
                      <a:pt x="103902" y="10606"/>
                    </a:lnTo>
                    <a:cubicBezTo>
                      <a:pt x="97351" y="5162"/>
                      <a:pt x="89092" y="1563"/>
                      <a:pt x="79957" y="779"/>
                    </a:cubicBezTo>
                    <a:lnTo>
                      <a:pt x="73728" y="179"/>
                    </a:lnTo>
                    <a:cubicBezTo>
                      <a:pt x="49644" y="-1990"/>
                      <a:pt x="28421" y="15819"/>
                      <a:pt x="26299" y="39857"/>
                    </a:cubicBezTo>
                    <a:lnTo>
                      <a:pt x="0" y="333664"/>
                    </a:lnTo>
                    <a:lnTo>
                      <a:pt x="73821" y="346813"/>
                    </a:lnTo>
                    <a:close/>
                  </a:path>
                </a:pathLst>
              </a:custGeom>
              <a:solidFill>
                <a:schemeClr val="accent4"/>
              </a:solidFill>
              <a:ln w="4613"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B9AC351-CF19-4563-872E-BE9BC3A3C23B}"/>
                  </a:ext>
                </a:extLst>
              </p:cNvPr>
              <p:cNvSpPr/>
              <p:nvPr/>
            </p:nvSpPr>
            <p:spPr>
              <a:xfrm>
                <a:off x="11863638" y="3748450"/>
                <a:ext cx="28568" cy="45784"/>
              </a:xfrm>
              <a:custGeom>
                <a:avLst/>
                <a:gdLst>
                  <a:gd name="connsiteX0" fmla="*/ 17280 w 47473"/>
                  <a:gd name="connsiteY0" fmla="*/ 69508 h 76083"/>
                  <a:gd name="connsiteX1" fmla="*/ 28999 w 47473"/>
                  <a:gd name="connsiteY1" fmla="*/ 75644 h 76083"/>
                  <a:gd name="connsiteX2" fmla="*/ 40902 w 47473"/>
                  <a:gd name="connsiteY2" fmla="*/ 71907 h 76083"/>
                  <a:gd name="connsiteX3" fmla="*/ 47039 w 47473"/>
                  <a:gd name="connsiteY3" fmla="*/ 60188 h 76083"/>
                  <a:gd name="connsiteX4" fmla="*/ 30244 w 47473"/>
                  <a:gd name="connsiteY4" fmla="*/ 6576 h 76083"/>
                  <a:gd name="connsiteX5" fmla="*/ 18479 w 47473"/>
                  <a:gd name="connsiteY5" fmla="*/ 439 h 76083"/>
                  <a:gd name="connsiteX6" fmla="*/ 6576 w 47473"/>
                  <a:gd name="connsiteY6" fmla="*/ 4176 h 76083"/>
                  <a:gd name="connsiteX7" fmla="*/ 439 w 47473"/>
                  <a:gd name="connsiteY7" fmla="*/ 15896 h 76083"/>
                  <a:gd name="connsiteX8" fmla="*/ 17280 w 47473"/>
                  <a:gd name="connsiteY8" fmla="*/ 69508 h 7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3" h="76083">
                    <a:moveTo>
                      <a:pt x="17280" y="69508"/>
                    </a:moveTo>
                    <a:cubicBezTo>
                      <a:pt x="18849" y="74445"/>
                      <a:pt x="24062" y="77213"/>
                      <a:pt x="28999" y="75644"/>
                    </a:cubicBezTo>
                    <a:lnTo>
                      <a:pt x="40902" y="71907"/>
                    </a:lnTo>
                    <a:cubicBezTo>
                      <a:pt x="45793" y="70338"/>
                      <a:pt x="48607" y="65125"/>
                      <a:pt x="47039" y="60188"/>
                    </a:cubicBezTo>
                    <a:lnTo>
                      <a:pt x="30244" y="6576"/>
                    </a:lnTo>
                    <a:cubicBezTo>
                      <a:pt x="28676" y="1639"/>
                      <a:pt x="23416" y="-1129"/>
                      <a:pt x="18479" y="439"/>
                    </a:cubicBezTo>
                    <a:lnTo>
                      <a:pt x="6576" y="4176"/>
                    </a:lnTo>
                    <a:cubicBezTo>
                      <a:pt x="1639" y="5745"/>
                      <a:pt x="-1129" y="10959"/>
                      <a:pt x="439" y="15896"/>
                    </a:cubicBezTo>
                    <a:lnTo>
                      <a:pt x="17280" y="69508"/>
                    </a:lnTo>
                    <a:close/>
                  </a:path>
                </a:pathLst>
              </a:custGeom>
              <a:solidFill>
                <a:srgbClr val="F8B78C"/>
              </a:solidFill>
              <a:ln w="4613"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6292FC89-661D-4846-A4D9-389DFD432EF1}"/>
                  </a:ext>
                </a:extLst>
              </p:cNvPr>
              <p:cNvSpPr/>
              <p:nvPr/>
            </p:nvSpPr>
            <p:spPr>
              <a:xfrm>
                <a:off x="11842196" y="4812987"/>
                <a:ext cx="60203" cy="134178"/>
              </a:xfrm>
              <a:custGeom>
                <a:avLst/>
                <a:gdLst>
                  <a:gd name="connsiteX0" fmla="*/ 20707 w 100044"/>
                  <a:gd name="connsiteY0" fmla="*/ 122195 h 222974"/>
                  <a:gd name="connsiteX1" fmla="*/ 90513 w 100044"/>
                  <a:gd name="connsiteY1" fmla="*/ 222452 h 222974"/>
                  <a:gd name="connsiteX2" fmla="*/ 79348 w 100044"/>
                  <a:gd name="connsiteY2" fmla="*/ 100787 h 222974"/>
                  <a:gd name="connsiteX3" fmla="*/ 9495 w 100044"/>
                  <a:gd name="connsiteY3" fmla="*/ 529 h 222974"/>
                  <a:gd name="connsiteX4" fmla="*/ 20707 w 100044"/>
                  <a:gd name="connsiteY4" fmla="*/ 122195 h 222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4" h="222974">
                    <a:moveTo>
                      <a:pt x="20707" y="122195"/>
                    </a:moveTo>
                    <a:cubicBezTo>
                      <a:pt x="43037" y="183466"/>
                      <a:pt x="74319" y="228358"/>
                      <a:pt x="90513" y="222452"/>
                    </a:cubicBezTo>
                    <a:cubicBezTo>
                      <a:pt x="106754" y="216547"/>
                      <a:pt x="101725" y="162058"/>
                      <a:pt x="79348" y="100787"/>
                    </a:cubicBezTo>
                    <a:cubicBezTo>
                      <a:pt x="57017" y="39516"/>
                      <a:pt x="25736" y="-5423"/>
                      <a:pt x="9495" y="529"/>
                    </a:cubicBezTo>
                    <a:cubicBezTo>
                      <a:pt x="-6699" y="6435"/>
                      <a:pt x="-1670" y="60924"/>
                      <a:pt x="20707" y="122195"/>
                    </a:cubicBezTo>
                    <a:close/>
                  </a:path>
                </a:pathLst>
              </a:custGeom>
              <a:solidFill>
                <a:srgbClr val="D72C58"/>
              </a:solidFill>
              <a:ln w="4613"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0FBB78FB-E741-4F64-9727-1362DBA1D229}"/>
                  </a:ext>
                </a:extLst>
              </p:cNvPr>
              <p:cNvSpPr/>
              <p:nvPr/>
            </p:nvSpPr>
            <p:spPr>
              <a:xfrm>
                <a:off x="11844197" y="4776849"/>
                <a:ext cx="46465" cy="135377"/>
              </a:xfrm>
              <a:custGeom>
                <a:avLst/>
                <a:gdLst>
                  <a:gd name="connsiteX0" fmla="*/ 12352 w 77215"/>
                  <a:gd name="connsiteY0" fmla="*/ 146861 h 224967"/>
                  <a:gd name="connsiteX1" fmla="*/ 65964 w 77215"/>
                  <a:gd name="connsiteY1" fmla="*/ 224327 h 224967"/>
                  <a:gd name="connsiteX2" fmla="*/ 62273 w 77215"/>
                  <a:gd name="connsiteY2" fmla="*/ 134358 h 224967"/>
                  <a:gd name="connsiteX3" fmla="*/ 31038 w 77215"/>
                  <a:gd name="connsiteY3" fmla="*/ 23534 h 224967"/>
                  <a:gd name="connsiteX4" fmla="*/ 12352 w 77215"/>
                  <a:gd name="connsiteY4" fmla="*/ 146861 h 224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15" h="224967">
                    <a:moveTo>
                      <a:pt x="12352" y="146861"/>
                    </a:moveTo>
                    <a:cubicBezTo>
                      <a:pt x="22087" y="194014"/>
                      <a:pt x="49770" y="230278"/>
                      <a:pt x="65964" y="224327"/>
                    </a:cubicBezTo>
                    <a:cubicBezTo>
                      <a:pt x="82159" y="218421"/>
                      <a:pt x="80821" y="178788"/>
                      <a:pt x="62273" y="134358"/>
                    </a:cubicBezTo>
                    <a:cubicBezTo>
                      <a:pt x="38882" y="78162"/>
                      <a:pt x="29423" y="61783"/>
                      <a:pt x="31038" y="23534"/>
                    </a:cubicBezTo>
                    <a:cubicBezTo>
                      <a:pt x="32653" y="-12361"/>
                      <a:pt x="-24374" y="-30355"/>
                      <a:pt x="12352" y="146861"/>
                    </a:cubicBezTo>
                    <a:close/>
                  </a:path>
                </a:pathLst>
              </a:custGeom>
              <a:solidFill>
                <a:srgbClr val="F8B78C"/>
              </a:solidFill>
              <a:ln w="4613"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2E5D29BC-5E9F-4F1D-9539-3BD44F162F22}"/>
                  </a:ext>
                </a:extLst>
              </p:cNvPr>
              <p:cNvSpPr/>
              <p:nvPr/>
            </p:nvSpPr>
            <p:spPr>
              <a:xfrm>
                <a:off x="11765228" y="4834684"/>
                <a:ext cx="3748" cy="1888"/>
              </a:xfrm>
              <a:custGeom>
                <a:avLst/>
                <a:gdLst>
                  <a:gd name="connsiteX0" fmla="*/ 6229 w 6228"/>
                  <a:gd name="connsiteY0" fmla="*/ 1569 h 3137"/>
                  <a:gd name="connsiteX1" fmla="*/ 4660 w 6228"/>
                  <a:gd name="connsiteY1" fmla="*/ 3137 h 3137"/>
                  <a:gd name="connsiteX2" fmla="*/ 1569 w 6228"/>
                  <a:gd name="connsiteY2" fmla="*/ 3137 h 3137"/>
                  <a:gd name="connsiteX3" fmla="*/ 0 w 6228"/>
                  <a:gd name="connsiteY3" fmla="*/ 1569 h 3137"/>
                  <a:gd name="connsiteX4" fmla="*/ 0 w 6228"/>
                  <a:gd name="connsiteY4" fmla="*/ 1569 h 3137"/>
                  <a:gd name="connsiteX5" fmla="*/ 1569 w 6228"/>
                  <a:gd name="connsiteY5" fmla="*/ 0 h 3137"/>
                  <a:gd name="connsiteX6" fmla="*/ 4660 w 6228"/>
                  <a:gd name="connsiteY6" fmla="*/ 0 h 3137"/>
                  <a:gd name="connsiteX7" fmla="*/ 6229 w 6228"/>
                  <a:gd name="connsiteY7" fmla="*/ 1569 h 3137"/>
                  <a:gd name="connsiteX8" fmla="*/ 6229 w 6228"/>
                  <a:gd name="connsiteY8" fmla="*/ 1569 h 3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28" h="3137">
                    <a:moveTo>
                      <a:pt x="6229" y="1569"/>
                    </a:moveTo>
                    <a:cubicBezTo>
                      <a:pt x="6229" y="2445"/>
                      <a:pt x="5537" y="3137"/>
                      <a:pt x="4660" y="3137"/>
                    </a:cubicBezTo>
                    <a:lnTo>
                      <a:pt x="1569" y="3137"/>
                    </a:lnTo>
                    <a:cubicBezTo>
                      <a:pt x="692" y="3137"/>
                      <a:pt x="0" y="2445"/>
                      <a:pt x="0" y="1569"/>
                    </a:cubicBezTo>
                    <a:lnTo>
                      <a:pt x="0" y="1569"/>
                    </a:lnTo>
                    <a:cubicBezTo>
                      <a:pt x="0" y="692"/>
                      <a:pt x="692" y="0"/>
                      <a:pt x="1569" y="0"/>
                    </a:cubicBezTo>
                    <a:lnTo>
                      <a:pt x="4660" y="0"/>
                    </a:lnTo>
                    <a:cubicBezTo>
                      <a:pt x="5490" y="0"/>
                      <a:pt x="6229" y="692"/>
                      <a:pt x="6229" y="1569"/>
                    </a:cubicBezTo>
                    <a:lnTo>
                      <a:pt x="6229" y="1569"/>
                    </a:lnTo>
                    <a:close/>
                  </a:path>
                </a:pathLst>
              </a:custGeom>
              <a:solidFill>
                <a:srgbClr val="FFFFFF"/>
              </a:solidFill>
              <a:ln w="4613"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BBBBE462-4A62-486D-97BB-BE6D1C805A99}"/>
                  </a:ext>
                </a:extLst>
              </p:cNvPr>
              <p:cNvSpPr/>
              <p:nvPr/>
            </p:nvSpPr>
            <p:spPr>
              <a:xfrm>
                <a:off x="11639065" y="4861333"/>
                <a:ext cx="140285" cy="24076"/>
              </a:xfrm>
              <a:custGeom>
                <a:avLst/>
                <a:gdLst>
                  <a:gd name="connsiteX0" fmla="*/ 85544 w 233122"/>
                  <a:gd name="connsiteY0" fmla="*/ 8 h 40009"/>
                  <a:gd name="connsiteX1" fmla="*/ 192446 w 233122"/>
                  <a:gd name="connsiteY1" fmla="*/ 9974 h 40009"/>
                  <a:gd name="connsiteX2" fmla="*/ 229079 w 233122"/>
                  <a:gd name="connsiteY2" fmla="*/ 331 h 40009"/>
                  <a:gd name="connsiteX3" fmla="*/ 231893 w 233122"/>
                  <a:gd name="connsiteY3" fmla="*/ 146 h 40009"/>
                  <a:gd name="connsiteX4" fmla="*/ 232216 w 233122"/>
                  <a:gd name="connsiteY4" fmla="*/ 2268 h 40009"/>
                  <a:gd name="connsiteX5" fmla="*/ 213484 w 233122"/>
                  <a:gd name="connsiteY5" fmla="*/ 40009 h 40009"/>
                  <a:gd name="connsiteX6" fmla="*/ 51171 w 233122"/>
                  <a:gd name="connsiteY6" fmla="*/ 40009 h 40009"/>
                  <a:gd name="connsiteX7" fmla="*/ 85544 w 233122"/>
                  <a:gd name="connsiteY7" fmla="*/ 8 h 4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122" h="40009">
                    <a:moveTo>
                      <a:pt x="85544" y="8"/>
                    </a:moveTo>
                    <a:cubicBezTo>
                      <a:pt x="78485" y="29536"/>
                      <a:pt x="169007" y="17632"/>
                      <a:pt x="192446" y="9974"/>
                    </a:cubicBezTo>
                    <a:cubicBezTo>
                      <a:pt x="214822" y="2638"/>
                      <a:pt x="229079" y="331"/>
                      <a:pt x="229079" y="331"/>
                    </a:cubicBezTo>
                    <a:cubicBezTo>
                      <a:pt x="230048" y="331"/>
                      <a:pt x="230971" y="192"/>
                      <a:pt x="231893" y="146"/>
                    </a:cubicBezTo>
                    <a:cubicBezTo>
                      <a:pt x="231986" y="838"/>
                      <a:pt x="232216" y="1530"/>
                      <a:pt x="232216" y="2268"/>
                    </a:cubicBezTo>
                    <a:cubicBezTo>
                      <a:pt x="232216" y="18509"/>
                      <a:pt x="239368" y="40009"/>
                      <a:pt x="213484" y="40009"/>
                    </a:cubicBezTo>
                    <a:lnTo>
                      <a:pt x="51171" y="40009"/>
                    </a:lnTo>
                    <a:cubicBezTo>
                      <a:pt x="-81475" y="40009"/>
                      <a:pt x="85682" y="-638"/>
                      <a:pt x="85544" y="8"/>
                    </a:cubicBezTo>
                    <a:close/>
                  </a:path>
                </a:pathLst>
              </a:custGeom>
              <a:solidFill>
                <a:srgbClr val="D72C58"/>
              </a:solidFill>
              <a:ln w="4613"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569B5CFB-8400-417A-97A3-94E1D3D07CA3}"/>
                  </a:ext>
                </a:extLst>
              </p:cNvPr>
              <p:cNvSpPr/>
              <p:nvPr/>
            </p:nvSpPr>
            <p:spPr>
              <a:xfrm>
                <a:off x="11591608" y="3965449"/>
                <a:ext cx="17631" cy="54660"/>
              </a:xfrm>
              <a:custGeom>
                <a:avLst/>
                <a:gdLst>
                  <a:gd name="connsiteX0" fmla="*/ 9752 w 29298"/>
                  <a:gd name="connsiteY0" fmla="*/ 34 h 90832"/>
                  <a:gd name="connsiteX1" fmla="*/ 294 w 29298"/>
                  <a:gd name="connsiteY1" fmla="*/ 5801 h 90832"/>
                  <a:gd name="connsiteX2" fmla="*/ 6846 w 29298"/>
                  <a:gd name="connsiteY2" fmla="*/ 45341 h 90832"/>
                  <a:gd name="connsiteX3" fmla="*/ 28530 w 29298"/>
                  <a:gd name="connsiteY3" fmla="*/ 90833 h 90832"/>
                  <a:gd name="connsiteX4" fmla="*/ 24378 w 29298"/>
                  <a:gd name="connsiteY4" fmla="*/ 60705 h 90832"/>
                  <a:gd name="connsiteX5" fmla="*/ 9752 w 29298"/>
                  <a:gd name="connsiteY5" fmla="*/ 34 h 9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98" h="90832">
                    <a:moveTo>
                      <a:pt x="9752" y="34"/>
                    </a:moveTo>
                    <a:cubicBezTo>
                      <a:pt x="9752" y="34"/>
                      <a:pt x="1263" y="-797"/>
                      <a:pt x="294" y="5801"/>
                    </a:cubicBezTo>
                    <a:cubicBezTo>
                      <a:pt x="-1367" y="16643"/>
                      <a:pt x="4446" y="37867"/>
                      <a:pt x="6846" y="45341"/>
                    </a:cubicBezTo>
                    <a:cubicBezTo>
                      <a:pt x="9475" y="53692"/>
                      <a:pt x="28530" y="90833"/>
                      <a:pt x="28530" y="90833"/>
                    </a:cubicBezTo>
                    <a:cubicBezTo>
                      <a:pt x="28530" y="90833"/>
                      <a:pt x="31945" y="75700"/>
                      <a:pt x="24378" y="60705"/>
                    </a:cubicBezTo>
                    <a:cubicBezTo>
                      <a:pt x="13213" y="38928"/>
                      <a:pt x="9752" y="34"/>
                      <a:pt x="9752" y="34"/>
                    </a:cubicBezTo>
                    <a:close/>
                  </a:path>
                </a:pathLst>
              </a:custGeom>
              <a:solidFill>
                <a:srgbClr val="ED9568"/>
              </a:solidFill>
              <a:ln w="4613"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45A25AF2-A64F-4A8C-9CC8-FB16D14EA8E9}"/>
                  </a:ext>
                </a:extLst>
              </p:cNvPr>
              <p:cNvSpPr/>
              <p:nvPr/>
            </p:nvSpPr>
            <p:spPr>
              <a:xfrm>
                <a:off x="11591490" y="3957259"/>
                <a:ext cx="28745" cy="56686"/>
              </a:xfrm>
              <a:custGeom>
                <a:avLst/>
                <a:gdLst>
                  <a:gd name="connsiteX0" fmla="*/ 11194 w 47767"/>
                  <a:gd name="connsiteY0" fmla="*/ 19272 h 94199"/>
                  <a:gd name="connsiteX1" fmla="*/ 34771 w 47767"/>
                  <a:gd name="connsiteY1" fmla="*/ 66010 h 94199"/>
                  <a:gd name="connsiteX2" fmla="*/ 47689 w 47767"/>
                  <a:gd name="connsiteY2" fmla="*/ 94200 h 94199"/>
                  <a:gd name="connsiteX3" fmla="*/ 16454 w 47767"/>
                  <a:gd name="connsiteY3" fmla="*/ 60335 h 94199"/>
                  <a:gd name="connsiteX4" fmla="*/ 1966 w 47767"/>
                  <a:gd name="connsiteY4" fmla="*/ 36482 h 94199"/>
                  <a:gd name="connsiteX5" fmla="*/ 11194 w 47767"/>
                  <a:gd name="connsiteY5" fmla="*/ 19272 h 9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767" h="94199">
                    <a:moveTo>
                      <a:pt x="11194" y="19272"/>
                    </a:moveTo>
                    <a:cubicBezTo>
                      <a:pt x="9533" y="34913"/>
                      <a:pt x="19084" y="50461"/>
                      <a:pt x="34771" y="66010"/>
                    </a:cubicBezTo>
                    <a:cubicBezTo>
                      <a:pt x="49581" y="80774"/>
                      <a:pt x="47689" y="94200"/>
                      <a:pt x="47689" y="94200"/>
                    </a:cubicBezTo>
                    <a:cubicBezTo>
                      <a:pt x="47689" y="94200"/>
                      <a:pt x="37078" y="85711"/>
                      <a:pt x="16454" y="60335"/>
                    </a:cubicBezTo>
                    <a:cubicBezTo>
                      <a:pt x="10687" y="53230"/>
                      <a:pt x="4781" y="45109"/>
                      <a:pt x="1966" y="36482"/>
                    </a:cubicBezTo>
                    <a:cubicBezTo>
                      <a:pt x="-6523" y="10321"/>
                      <a:pt x="15485" y="-21006"/>
                      <a:pt x="11194" y="19272"/>
                    </a:cubicBezTo>
                    <a:close/>
                  </a:path>
                </a:pathLst>
              </a:custGeom>
              <a:solidFill>
                <a:srgbClr val="ED9568"/>
              </a:solidFill>
              <a:ln w="4613"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D5457AC0-C4C6-4273-B506-6E1BA61B2F05}"/>
                  </a:ext>
                </a:extLst>
              </p:cNvPr>
              <p:cNvSpPr/>
              <p:nvPr/>
            </p:nvSpPr>
            <p:spPr>
              <a:xfrm>
                <a:off x="11585419" y="3670612"/>
                <a:ext cx="48667" cy="227318"/>
              </a:xfrm>
              <a:custGeom>
                <a:avLst/>
                <a:gdLst>
                  <a:gd name="connsiteX0" fmla="*/ 73326 w 80874"/>
                  <a:gd name="connsiteY0" fmla="*/ 13982 h 377752"/>
                  <a:gd name="connsiteX1" fmla="*/ 35447 w 80874"/>
                  <a:gd name="connsiteY1" fmla="*/ 367167 h 377752"/>
                  <a:gd name="connsiteX2" fmla="*/ 6288 w 80874"/>
                  <a:gd name="connsiteY2" fmla="*/ 90663 h 377752"/>
                  <a:gd name="connsiteX3" fmla="*/ 73326 w 80874"/>
                  <a:gd name="connsiteY3" fmla="*/ 13982 h 377752"/>
                </a:gdLst>
                <a:ahLst/>
                <a:cxnLst>
                  <a:cxn ang="0">
                    <a:pos x="connsiteX0" y="connsiteY0"/>
                  </a:cxn>
                  <a:cxn ang="0">
                    <a:pos x="connsiteX1" y="connsiteY1"/>
                  </a:cxn>
                  <a:cxn ang="0">
                    <a:pos x="connsiteX2" y="connsiteY2"/>
                  </a:cxn>
                  <a:cxn ang="0">
                    <a:pos x="connsiteX3" y="connsiteY3"/>
                  </a:cxn>
                </a:cxnLst>
                <a:rect l="l" t="t" r="r" b="b"/>
                <a:pathLst>
                  <a:path w="80874" h="377752">
                    <a:moveTo>
                      <a:pt x="73326" y="13982"/>
                    </a:moveTo>
                    <a:cubicBezTo>
                      <a:pt x="103039" y="96430"/>
                      <a:pt x="35447" y="367167"/>
                      <a:pt x="35447" y="367167"/>
                    </a:cubicBezTo>
                    <a:cubicBezTo>
                      <a:pt x="35447" y="367167"/>
                      <a:pt x="-17888" y="460873"/>
                      <a:pt x="6288" y="90663"/>
                    </a:cubicBezTo>
                    <a:cubicBezTo>
                      <a:pt x="13485" y="-20483"/>
                      <a:pt x="65990" y="-6319"/>
                      <a:pt x="73326" y="13982"/>
                    </a:cubicBezTo>
                    <a:close/>
                  </a:path>
                </a:pathLst>
              </a:custGeom>
              <a:solidFill>
                <a:srgbClr val="F8B78C"/>
              </a:solidFill>
              <a:ln w="4613"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9E2150A4-33D1-4604-89E8-AD662EF9967C}"/>
                  </a:ext>
                </a:extLst>
              </p:cNvPr>
              <p:cNvSpPr/>
              <p:nvPr/>
            </p:nvSpPr>
            <p:spPr>
              <a:xfrm>
                <a:off x="11586710" y="3846333"/>
                <a:ext cx="28702" cy="136711"/>
              </a:xfrm>
              <a:custGeom>
                <a:avLst/>
                <a:gdLst>
                  <a:gd name="connsiteX0" fmla="*/ 25274 w 47696"/>
                  <a:gd name="connsiteY0" fmla="*/ 219663 h 227183"/>
                  <a:gd name="connsiteX1" fmla="*/ 17523 w 47696"/>
                  <a:gd name="connsiteY1" fmla="*/ 218001 h 227183"/>
                  <a:gd name="connsiteX2" fmla="*/ 4051 w 47696"/>
                  <a:gd name="connsiteY2" fmla="*/ 194379 h 227183"/>
                  <a:gd name="connsiteX3" fmla="*/ 3774 w 47696"/>
                  <a:gd name="connsiteY3" fmla="*/ 126556 h 227183"/>
                  <a:gd name="connsiteX4" fmla="*/ 129 w 47696"/>
                  <a:gd name="connsiteY4" fmla="*/ 23761 h 227183"/>
                  <a:gd name="connsiteX5" fmla="*/ 42345 w 47696"/>
                  <a:gd name="connsiteY5" fmla="*/ 0 h 227183"/>
                  <a:gd name="connsiteX6" fmla="*/ 32887 w 47696"/>
                  <a:gd name="connsiteY6" fmla="*/ 108286 h 227183"/>
                  <a:gd name="connsiteX7" fmla="*/ 46267 w 47696"/>
                  <a:gd name="connsiteY7" fmla="*/ 195948 h 227183"/>
                  <a:gd name="connsiteX8" fmla="*/ 47697 w 47696"/>
                  <a:gd name="connsiteY8" fmla="*/ 227183 h 227183"/>
                  <a:gd name="connsiteX9" fmla="*/ 34363 w 47696"/>
                  <a:gd name="connsiteY9" fmla="*/ 193226 h 227183"/>
                  <a:gd name="connsiteX10" fmla="*/ 24536 w 47696"/>
                  <a:gd name="connsiteY10" fmla="*/ 189857 h 227183"/>
                  <a:gd name="connsiteX11" fmla="*/ 25274 w 47696"/>
                  <a:gd name="connsiteY11" fmla="*/ 219663 h 22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96" h="227183">
                    <a:moveTo>
                      <a:pt x="25274" y="219663"/>
                    </a:moveTo>
                    <a:lnTo>
                      <a:pt x="17523" y="218001"/>
                    </a:lnTo>
                    <a:lnTo>
                      <a:pt x="4051" y="194379"/>
                    </a:lnTo>
                    <a:cubicBezTo>
                      <a:pt x="4051" y="194379"/>
                      <a:pt x="-979" y="145611"/>
                      <a:pt x="3774" y="126556"/>
                    </a:cubicBezTo>
                    <a:cubicBezTo>
                      <a:pt x="8434" y="107501"/>
                      <a:pt x="-1209" y="32942"/>
                      <a:pt x="129" y="23761"/>
                    </a:cubicBezTo>
                    <a:cubicBezTo>
                      <a:pt x="1513" y="14580"/>
                      <a:pt x="42345" y="0"/>
                      <a:pt x="42345" y="0"/>
                    </a:cubicBezTo>
                    <a:cubicBezTo>
                      <a:pt x="42345" y="0"/>
                      <a:pt x="33671" y="77327"/>
                      <a:pt x="32887" y="108286"/>
                    </a:cubicBezTo>
                    <a:cubicBezTo>
                      <a:pt x="32010" y="139198"/>
                      <a:pt x="46082" y="183767"/>
                      <a:pt x="46267" y="195948"/>
                    </a:cubicBezTo>
                    <a:cubicBezTo>
                      <a:pt x="46451" y="216664"/>
                      <a:pt x="47697" y="227183"/>
                      <a:pt x="47697" y="227183"/>
                    </a:cubicBezTo>
                    <a:cubicBezTo>
                      <a:pt x="47697" y="227183"/>
                      <a:pt x="36624" y="225753"/>
                      <a:pt x="34363" y="193226"/>
                    </a:cubicBezTo>
                    <a:cubicBezTo>
                      <a:pt x="33810" y="184690"/>
                      <a:pt x="24536" y="189857"/>
                      <a:pt x="24536" y="189857"/>
                    </a:cubicBezTo>
                    <a:lnTo>
                      <a:pt x="25274" y="219663"/>
                    </a:lnTo>
                    <a:close/>
                  </a:path>
                </a:pathLst>
              </a:custGeom>
              <a:solidFill>
                <a:srgbClr val="F8B78C"/>
              </a:solidFill>
              <a:ln w="4613"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5F55419E-31F8-429F-98B5-546A218D2AE9}"/>
                  </a:ext>
                </a:extLst>
              </p:cNvPr>
              <p:cNvSpPr/>
              <p:nvPr/>
            </p:nvSpPr>
            <p:spPr>
              <a:xfrm>
                <a:off x="11593812" y="3959750"/>
                <a:ext cx="26986" cy="42257"/>
              </a:xfrm>
              <a:custGeom>
                <a:avLst/>
                <a:gdLst>
                  <a:gd name="connsiteX0" fmla="*/ 0 w 44845"/>
                  <a:gd name="connsiteY0" fmla="*/ 0 h 70221"/>
                  <a:gd name="connsiteX1" fmla="*/ 8812 w 44845"/>
                  <a:gd name="connsiteY1" fmla="*/ 34972 h 70221"/>
                  <a:gd name="connsiteX2" fmla="*/ 44846 w 44845"/>
                  <a:gd name="connsiteY2" fmla="*/ 70222 h 70221"/>
                  <a:gd name="connsiteX3" fmla="*/ 30589 w 44845"/>
                  <a:gd name="connsiteY3" fmla="*/ 43416 h 70221"/>
                  <a:gd name="connsiteX4" fmla="*/ 0 w 44845"/>
                  <a:gd name="connsiteY4" fmla="*/ 0 h 70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45" h="70221">
                    <a:moveTo>
                      <a:pt x="0" y="0"/>
                    </a:moveTo>
                    <a:cubicBezTo>
                      <a:pt x="0" y="0"/>
                      <a:pt x="1061" y="25007"/>
                      <a:pt x="8812" y="34972"/>
                    </a:cubicBezTo>
                    <a:cubicBezTo>
                      <a:pt x="14164" y="41847"/>
                      <a:pt x="44846" y="70222"/>
                      <a:pt x="44846" y="70222"/>
                    </a:cubicBezTo>
                    <a:cubicBezTo>
                      <a:pt x="44846" y="70222"/>
                      <a:pt x="42862" y="54812"/>
                      <a:pt x="30589" y="43416"/>
                    </a:cubicBezTo>
                    <a:cubicBezTo>
                      <a:pt x="12642" y="26714"/>
                      <a:pt x="0" y="0"/>
                      <a:pt x="0" y="0"/>
                    </a:cubicBezTo>
                    <a:close/>
                  </a:path>
                </a:pathLst>
              </a:custGeom>
              <a:solidFill>
                <a:srgbClr val="F8B78C"/>
              </a:solidFill>
              <a:ln w="4613"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03D4397C-C0DC-403E-9F70-D3287EB70A5D}"/>
                  </a:ext>
                </a:extLst>
              </p:cNvPr>
              <p:cNvSpPr/>
              <p:nvPr/>
            </p:nvSpPr>
            <p:spPr>
              <a:xfrm>
                <a:off x="11599476" y="3936817"/>
                <a:ext cx="7357" cy="30179"/>
              </a:xfrm>
              <a:custGeom>
                <a:avLst/>
                <a:gdLst>
                  <a:gd name="connsiteX0" fmla="*/ 3322 w 12226"/>
                  <a:gd name="connsiteY0" fmla="*/ 39494 h 50151"/>
                  <a:gd name="connsiteX1" fmla="*/ 12227 w 12226"/>
                  <a:gd name="connsiteY1" fmla="*/ 36864 h 50151"/>
                  <a:gd name="connsiteX2" fmla="*/ 9366 w 12226"/>
                  <a:gd name="connsiteY2" fmla="*/ 30912 h 50151"/>
                  <a:gd name="connsiteX3" fmla="*/ 0 w 12226"/>
                  <a:gd name="connsiteY3" fmla="*/ 0 h 50151"/>
                  <a:gd name="connsiteX4" fmla="*/ 784 w 12226"/>
                  <a:gd name="connsiteY4" fmla="*/ 26806 h 50151"/>
                  <a:gd name="connsiteX5" fmla="*/ 2169 w 12226"/>
                  <a:gd name="connsiteY5" fmla="*/ 46369 h 50151"/>
                  <a:gd name="connsiteX6" fmla="*/ 3599 w 12226"/>
                  <a:gd name="connsiteY6" fmla="*/ 50152 h 50151"/>
                  <a:gd name="connsiteX7" fmla="*/ 3322 w 12226"/>
                  <a:gd name="connsiteY7" fmla="*/ 39494 h 5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26" h="50151">
                    <a:moveTo>
                      <a:pt x="3322" y="39494"/>
                    </a:moveTo>
                    <a:cubicBezTo>
                      <a:pt x="3322" y="39494"/>
                      <a:pt x="9320" y="35572"/>
                      <a:pt x="12227" y="36864"/>
                    </a:cubicBezTo>
                    <a:cubicBezTo>
                      <a:pt x="11534" y="34603"/>
                      <a:pt x="10197" y="32573"/>
                      <a:pt x="9366" y="30912"/>
                    </a:cubicBezTo>
                    <a:cubicBezTo>
                      <a:pt x="7474" y="27175"/>
                      <a:pt x="0" y="0"/>
                      <a:pt x="0" y="0"/>
                    </a:cubicBezTo>
                    <a:cubicBezTo>
                      <a:pt x="0" y="0"/>
                      <a:pt x="1615" y="20716"/>
                      <a:pt x="784" y="26806"/>
                    </a:cubicBezTo>
                    <a:cubicBezTo>
                      <a:pt x="277" y="30635"/>
                      <a:pt x="1338" y="39217"/>
                      <a:pt x="2169" y="46369"/>
                    </a:cubicBezTo>
                    <a:cubicBezTo>
                      <a:pt x="2307" y="47291"/>
                      <a:pt x="3091" y="48629"/>
                      <a:pt x="3599" y="50152"/>
                    </a:cubicBezTo>
                    <a:lnTo>
                      <a:pt x="3322" y="39494"/>
                    </a:lnTo>
                    <a:close/>
                  </a:path>
                </a:pathLst>
              </a:custGeom>
              <a:solidFill>
                <a:srgbClr val="DEE8ED"/>
              </a:solidFill>
              <a:ln w="4613"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DE664A16-8F59-4A97-A4F0-5533D006D4D6}"/>
                  </a:ext>
                </a:extLst>
              </p:cNvPr>
              <p:cNvSpPr/>
              <p:nvPr/>
            </p:nvSpPr>
            <p:spPr>
              <a:xfrm>
                <a:off x="11600347" y="3943661"/>
                <a:ext cx="13372" cy="38440"/>
              </a:xfrm>
              <a:custGeom>
                <a:avLst/>
                <a:gdLst>
                  <a:gd name="connsiteX0" fmla="*/ 11702 w 22221"/>
                  <a:gd name="connsiteY0" fmla="*/ 31490 h 63878"/>
                  <a:gd name="connsiteX1" fmla="*/ 22222 w 22221"/>
                  <a:gd name="connsiteY1" fmla="*/ 63878 h 63878"/>
                  <a:gd name="connsiteX2" fmla="*/ 21299 w 22221"/>
                  <a:gd name="connsiteY2" fmla="*/ 38733 h 63878"/>
                  <a:gd name="connsiteX3" fmla="*/ 17331 w 22221"/>
                  <a:gd name="connsiteY3" fmla="*/ 16264 h 63878"/>
                  <a:gd name="connsiteX4" fmla="*/ 721 w 22221"/>
                  <a:gd name="connsiteY4" fmla="*/ 254 h 63878"/>
                  <a:gd name="connsiteX5" fmla="*/ 3213 w 22221"/>
                  <a:gd name="connsiteY5" fmla="*/ 27522 h 63878"/>
                  <a:gd name="connsiteX6" fmla="*/ 11702 w 22221"/>
                  <a:gd name="connsiteY6" fmla="*/ 31490 h 6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21" h="63878">
                    <a:moveTo>
                      <a:pt x="11702" y="31490"/>
                    </a:moveTo>
                    <a:cubicBezTo>
                      <a:pt x="13225" y="53359"/>
                      <a:pt x="18715" y="61156"/>
                      <a:pt x="22222" y="63878"/>
                    </a:cubicBezTo>
                    <a:cubicBezTo>
                      <a:pt x="21852" y="58757"/>
                      <a:pt x="21345" y="50452"/>
                      <a:pt x="21299" y="38733"/>
                    </a:cubicBezTo>
                    <a:cubicBezTo>
                      <a:pt x="21207" y="34534"/>
                      <a:pt x="19500" y="26368"/>
                      <a:pt x="17331" y="16264"/>
                    </a:cubicBezTo>
                    <a:cubicBezTo>
                      <a:pt x="16916" y="14326"/>
                      <a:pt x="9303" y="15157"/>
                      <a:pt x="721" y="254"/>
                    </a:cubicBezTo>
                    <a:cubicBezTo>
                      <a:pt x="-847" y="-2422"/>
                      <a:pt x="214" y="16679"/>
                      <a:pt x="3213" y="27522"/>
                    </a:cubicBezTo>
                    <a:cubicBezTo>
                      <a:pt x="5704" y="26460"/>
                      <a:pt x="11287" y="24938"/>
                      <a:pt x="11702" y="31490"/>
                    </a:cubicBezTo>
                    <a:close/>
                  </a:path>
                </a:pathLst>
              </a:custGeom>
              <a:solidFill>
                <a:srgbClr val="ED9568"/>
              </a:solidFill>
              <a:ln w="4613" cap="flat">
                <a:noFill/>
                <a:prstDash val="solid"/>
                <a:miter/>
              </a:ln>
            </p:spPr>
            <p:txBody>
              <a:bodyPr rtlCol="0" anchor="ctr"/>
              <a:lstStyle/>
              <a:p>
                <a:endParaRPr lang="en-US"/>
              </a:p>
            </p:txBody>
          </p:sp>
        </p:grpSp>
        <p:grpSp>
          <p:nvGrpSpPr>
            <p:cNvPr id="3" name="Group 2">
              <a:extLst>
                <a:ext uri="{FF2B5EF4-FFF2-40B4-BE49-F238E27FC236}">
                  <a16:creationId xmlns:a16="http://schemas.microsoft.com/office/drawing/2014/main" id="{ACA0E1A5-6832-44B4-9A5D-2975243D73D2}"/>
                </a:ext>
              </a:extLst>
            </p:cNvPr>
            <p:cNvGrpSpPr/>
            <p:nvPr/>
          </p:nvGrpSpPr>
          <p:grpSpPr>
            <a:xfrm>
              <a:off x="10644108" y="2959100"/>
              <a:ext cx="365960" cy="1833327"/>
              <a:chOff x="10644108" y="2959100"/>
              <a:chExt cx="365960" cy="1833327"/>
            </a:xfrm>
          </p:grpSpPr>
          <p:sp>
            <p:nvSpPr>
              <p:cNvPr id="42" name="Freeform: Shape 41">
                <a:extLst>
                  <a:ext uri="{FF2B5EF4-FFF2-40B4-BE49-F238E27FC236}">
                    <a16:creationId xmlns:a16="http://schemas.microsoft.com/office/drawing/2014/main" id="{D6E12748-BB54-4B3B-BDDA-C08A136DACDB}"/>
                  </a:ext>
                </a:extLst>
              </p:cNvPr>
              <p:cNvSpPr/>
              <p:nvPr/>
            </p:nvSpPr>
            <p:spPr>
              <a:xfrm>
                <a:off x="10858448" y="4578864"/>
                <a:ext cx="70529" cy="182333"/>
              </a:xfrm>
              <a:custGeom>
                <a:avLst/>
                <a:gdLst>
                  <a:gd name="connsiteX0" fmla="*/ 1707 w 117204"/>
                  <a:gd name="connsiteY0" fmla="*/ 1524 h 302997"/>
                  <a:gd name="connsiteX1" fmla="*/ 0 w 117204"/>
                  <a:gd name="connsiteY1" fmla="*/ 197748 h 302997"/>
                  <a:gd name="connsiteX2" fmla="*/ 95551 w 117204"/>
                  <a:gd name="connsiteY2" fmla="*/ 296760 h 302997"/>
                  <a:gd name="connsiteX3" fmla="*/ 116037 w 117204"/>
                  <a:gd name="connsiteY3" fmla="*/ 291593 h 302997"/>
                  <a:gd name="connsiteX4" fmla="*/ 64870 w 117204"/>
                  <a:gd name="connsiteY4" fmla="*/ 207991 h 302997"/>
                  <a:gd name="connsiteX5" fmla="*/ 71652 w 117204"/>
                  <a:gd name="connsiteY5" fmla="*/ 4938 h 302997"/>
                  <a:gd name="connsiteX6" fmla="*/ 1707 w 117204"/>
                  <a:gd name="connsiteY6" fmla="*/ 1524 h 302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204" h="302997">
                    <a:moveTo>
                      <a:pt x="1707" y="1524"/>
                    </a:moveTo>
                    <a:lnTo>
                      <a:pt x="0" y="197748"/>
                    </a:lnTo>
                    <a:cubicBezTo>
                      <a:pt x="0" y="197748"/>
                      <a:pt x="69991" y="283057"/>
                      <a:pt x="95551" y="296760"/>
                    </a:cubicBezTo>
                    <a:cubicBezTo>
                      <a:pt x="121158" y="310371"/>
                      <a:pt x="117744" y="298467"/>
                      <a:pt x="116037" y="291593"/>
                    </a:cubicBezTo>
                    <a:cubicBezTo>
                      <a:pt x="114330" y="284764"/>
                      <a:pt x="71652" y="235304"/>
                      <a:pt x="64870" y="207991"/>
                    </a:cubicBezTo>
                    <a:cubicBezTo>
                      <a:pt x="57949" y="180723"/>
                      <a:pt x="73359" y="13427"/>
                      <a:pt x="71652" y="4938"/>
                    </a:cubicBezTo>
                    <a:cubicBezTo>
                      <a:pt x="69991" y="-3598"/>
                      <a:pt x="1707" y="1524"/>
                      <a:pt x="1707" y="1524"/>
                    </a:cubicBezTo>
                    <a:close/>
                  </a:path>
                </a:pathLst>
              </a:custGeom>
              <a:solidFill>
                <a:srgbClr val="8A3C2F"/>
              </a:solidFill>
              <a:ln w="4613"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B55B71A2-10B0-46DC-ABD0-0846AB0E29D9}"/>
                  </a:ext>
                </a:extLst>
              </p:cNvPr>
              <p:cNvSpPr/>
              <p:nvPr/>
            </p:nvSpPr>
            <p:spPr>
              <a:xfrm>
                <a:off x="10659184" y="4590096"/>
                <a:ext cx="89373" cy="192003"/>
              </a:xfrm>
              <a:custGeom>
                <a:avLst/>
                <a:gdLst>
                  <a:gd name="connsiteX0" fmla="*/ 148518 w 148517"/>
                  <a:gd name="connsiteY0" fmla="*/ 3345 h 319066"/>
                  <a:gd name="connsiteX1" fmla="*/ 121204 w 148517"/>
                  <a:gd name="connsiteY1" fmla="*/ 151863 h 319066"/>
                  <a:gd name="connsiteX2" fmla="*/ 116037 w 148517"/>
                  <a:gd name="connsiteY2" fmla="*/ 213226 h 319066"/>
                  <a:gd name="connsiteX3" fmla="*/ 17071 w 148517"/>
                  <a:gd name="connsiteY3" fmla="*/ 319066 h 319066"/>
                  <a:gd name="connsiteX4" fmla="*/ 0 w 148517"/>
                  <a:gd name="connsiteY4" fmla="*/ 301995 h 319066"/>
                  <a:gd name="connsiteX5" fmla="*/ 64870 w 148517"/>
                  <a:gd name="connsiteY5" fmla="*/ 203029 h 319066"/>
                  <a:gd name="connsiteX6" fmla="*/ 75112 w 148517"/>
                  <a:gd name="connsiteY6" fmla="*/ 8466 h 319066"/>
                  <a:gd name="connsiteX7" fmla="*/ 148518 w 148517"/>
                  <a:gd name="connsiteY7" fmla="*/ 3345 h 31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517" h="319066">
                    <a:moveTo>
                      <a:pt x="148518" y="3345"/>
                    </a:moveTo>
                    <a:cubicBezTo>
                      <a:pt x="148518" y="3345"/>
                      <a:pt x="122958" y="114260"/>
                      <a:pt x="121204" y="151863"/>
                    </a:cubicBezTo>
                    <a:cubicBezTo>
                      <a:pt x="119543" y="189372"/>
                      <a:pt x="126326" y="201322"/>
                      <a:pt x="116037" y="213226"/>
                    </a:cubicBezTo>
                    <a:cubicBezTo>
                      <a:pt x="105887" y="225222"/>
                      <a:pt x="34188" y="319066"/>
                      <a:pt x="17071" y="319066"/>
                    </a:cubicBezTo>
                    <a:cubicBezTo>
                      <a:pt x="0" y="319066"/>
                      <a:pt x="0" y="301995"/>
                      <a:pt x="0" y="301995"/>
                    </a:cubicBezTo>
                    <a:cubicBezTo>
                      <a:pt x="0" y="301995"/>
                      <a:pt x="56288" y="230343"/>
                      <a:pt x="64870" y="203029"/>
                    </a:cubicBezTo>
                    <a:cubicBezTo>
                      <a:pt x="73405" y="175716"/>
                      <a:pt x="75112" y="23876"/>
                      <a:pt x="75112" y="8466"/>
                    </a:cubicBezTo>
                    <a:cubicBezTo>
                      <a:pt x="75112" y="-6898"/>
                      <a:pt x="148518" y="3345"/>
                      <a:pt x="148518" y="3345"/>
                    </a:cubicBezTo>
                    <a:close/>
                  </a:path>
                </a:pathLst>
              </a:custGeom>
              <a:solidFill>
                <a:srgbClr val="8A3C2F"/>
              </a:solidFill>
              <a:ln w="4613"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D877DBA3-13C9-4879-B465-139CD958B70D}"/>
                  </a:ext>
                </a:extLst>
              </p:cNvPr>
              <p:cNvSpPr/>
              <p:nvPr/>
            </p:nvSpPr>
            <p:spPr>
              <a:xfrm>
                <a:off x="10699942" y="3551811"/>
                <a:ext cx="43930" cy="307766"/>
              </a:xfrm>
              <a:custGeom>
                <a:avLst/>
                <a:gdLst>
                  <a:gd name="connsiteX0" fmla="*/ 55735 w 73002"/>
                  <a:gd name="connsiteY0" fmla="*/ 0 h 511438"/>
                  <a:gd name="connsiteX1" fmla="*/ 68791 w 73002"/>
                  <a:gd name="connsiteY1" fmla="*/ 150871 h 511438"/>
                  <a:gd name="connsiteX2" fmla="*/ 0 w 73002"/>
                  <a:gd name="connsiteY2" fmla="*/ 511439 h 511438"/>
                  <a:gd name="connsiteX3" fmla="*/ 4429 w 73002"/>
                  <a:gd name="connsiteY3" fmla="*/ 168634 h 511438"/>
                  <a:gd name="connsiteX4" fmla="*/ 55735 w 73002"/>
                  <a:gd name="connsiteY4" fmla="*/ 0 h 51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02" h="511438">
                    <a:moveTo>
                      <a:pt x="55735" y="0"/>
                    </a:moveTo>
                    <a:cubicBezTo>
                      <a:pt x="55735" y="0"/>
                      <a:pt x="83279" y="3553"/>
                      <a:pt x="68791" y="150871"/>
                    </a:cubicBezTo>
                    <a:cubicBezTo>
                      <a:pt x="54351" y="298236"/>
                      <a:pt x="0" y="511439"/>
                      <a:pt x="0" y="511439"/>
                    </a:cubicBezTo>
                    <a:lnTo>
                      <a:pt x="4429" y="168634"/>
                    </a:lnTo>
                    <a:cubicBezTo>
                      <a:pt x="4429" y="168634"/>
                      <a:pt x="11857" y="37556"/>
                      <a:pt x="55735" y="0"/>
                    </a:cubicBezTo>
                    <a:close/>
                  </a:path>
                </a:pathLst>
              </a:custGeom>
              <a:solidFill>
                <a:srgbClr val="8A3C2F"/>
              </a:solidFill>
              <a:ln w="4613"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07941E44-ADE2-4CBE-9192-A9091343E769}"/>
                  </a:ext>
                </a:extLst>
              </p:cNvPr>
              <p:cNvSpPr/>
              <p:nvPr/>
            </p:nvSpPr>
            <p:spPr>
              <a:xfrm>
                <a:off x="10851923" y="3726612"/>
                <a:ext cx="150677" cy="869605"/>
              </a:xfrm>
              <a:custGeom>
                <a:avLst/>
                <a:gdLst>
                  <a:gd name="connsiteX0" fmla="*/ 34142 w 250391"/>
                  <a:gd name="connsiteY0" fmla="*/ 59429 h 1445088"/>
                  <a:gd name="connsiteX1" fmla="*/ 22746 w 250391"/>
                  <a:gd name="connsiteY1" fmla="*/ 764785 h 1445088"/>
                  <a:gd name="connsiteX2" fmla="*/ 0 w 250391"/>
                  <a:gd name="connsiteY2" fmla="*/ 1440521 h 1445088"/>
                  <a:gd name="connsiteX3" fmla="*/ 100166 w 250391"/>
                  <a:gd name="connsiteY3" fmla="*/ 1445089 h 1445088"/>
                  <a:gd name="connsiteX4" fmla="*/ 179800 w 250391"/>
                  <a:gd name="connsiteY4" fmla="*/ 703330 h 1445088"/>
                  <a:gd name="connsiteX5" fmla="*/ 232074 w 250391"/>
                  <a:gd name="connsiteY5" fmla="*/ 50340 h 1445088"/>
                  <a:gd name="connsiteX6" fmla="*/ 34142 w 250391"/>
                  <a:gd name="connsiteY6" fmla="*/ 59429 h 144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391" h="1445088">
                    <a:moveTo>
                      <a:pt x="34142" y="59429"/>
                    </a:moveTo>
                    <a:lnTo>
                      <a:pt x="22746" y="764785"/>
                    </a:lnTo>
                    <a:lnTo>
                      <a:pt x="0" y="1440521"/>
                    </a:lnTo>
                    <a:lnTo>
                      <a:pt x="100166" y="1445089"/>
                    </a:lnTo>
                    <a:cubicBezTo>
                      <a:pt x="100166" y="1445089"/>
                      <a:pt x="170664" y="762479"/>
                      <a:pt x="179800" y="703330"/>
                    </a:cubicBezTo>
                    <a:cubicBezTo>
                      <a:pt x="188842" y="644181"/>
                      <a:pt x="291269" y="168638"/>
                      <a:pt x="232074" y="50340"/>
                    </a:cubicBezTo>
                    <a:cubicBezTo>
                      <a:pt x="172925" y="-68004"/>
                      <a:pt x="34142" y="59429"/>
                      <a:pt x="34142" y="59429"/>
                    </a:cubicBezTo>
                    <a:close/>
                  </a:path>
                </a:pathLst>
              </a:custGeom>
              <a:solidFill>
                <a:srgbClr val="192741"/>
              </a:solidFill>
              <a:ln w="4613"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4F4DAF8F-B2B9-4EE6-8550-2B1F425C66AA}"/>
                  </a:ext>
                </a:extLst>
              </p:cNvPr>
              <p:cNvSpPr/>
              <p:nvPr/>
            </p:nvSpPr>
            <p:spPr>
              <a:xfrm>
                <a:off x="10869304" y="3726602"/>
                <a:ext cx="125272" cy="232010"/>
              </a:xfrm>
              <a:custGeom>
                <a:avLst/>
                <a:gdLst>
                  <a:gd name="connsiteX0" fmla="*/ 203191 w 208174"/>
                  <a:gd name="connsiteY0" fmla="*/ 50310 h 385548"/>
                  <a:gd name="connsiteX1" fmla="*/ 208174 w 208174"/>
                  <a:gd name="connsiteY1" fmla="*/ 62167 h 385548"/>
                  <a:gd name="connsiteX2" fmla="*/ 69760 w 208174"/>
                  <a:gd name="connsiteY2" fmla="*/ 267527 h 385548"/>
                  <a:gd name="connsiteX3" fmla="*/ 0 w 208174"/>
                  <a:gd name="connsiteY3" fmla="*/ 385548 h 385548"/>
                  <a:gd name="connsiteX4" fmla="*/ 5260 w 208174"/>
                  <a:gd name="connsiteY4" fmla="*/ 59399 h 385548"/>
                  <a:gd name="connsiteX5" fmla="*/ 203191 w 208174"/>
                  <a:gd name="connsiteY5" fmla="*/ 50310 h 38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74" h="385548">
                    <a:moveTo>
                      <a:pt x="203191" y="50310"/>
                    </a:moveTo>
                    <a:cubicBezTo>
                      <a:pt x="204991" y="53909"/>
                      <a:pt x="206698" y="57877"/>
                      <a:pt x="208174" y="62167"/>
                    </a:cubicBezTo>
                    <a:cubicBezTo>
                      <a:pt x="144043" y="161825"/>
                      <a:pt x="83648" y="245981"/>
                      <a:pt x="69760" y="267527"/>
                    </a:cubicBezTo>
                    <a:cubicBezTo>
                      <a:pt x="61871" y="279800"/>
                      <a:pt x="35388" y="324784"/>
                      <a:pt x="0" y="385548"/>
                    </a:cubicBezTo>
                    <a:lnTo>
                      <a:pt x="5260" y="59399"/>
                    </a:lnTo>
                    <a:cubicBezTo>
                      <a:pt x="5260" y="59445"/>
                      <a:pt x="144043" y="-67988"/>
                      <a:pt x="203191" y="50310"/>
                    </a:cubicBezTo>
                    <a:close/>
                  </a:path>
                </a:pathLst>
              </a:custGeom>
              <a:solidFill>
                <a:srgbClr val="161E34"/>
              </a:solidFill>
              <a:ln w="4613"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8426D399-02A9-4F74-BA2C-B3885FD892AF}"/>
                  </a:ext>
                </a:extLst>
              </p:cNvPr>
              <p:cNvSpPr/>
              <p:nvPr/>
            </p:nvSpPr>
            <p:spPr>
              <a:xfrm>
                <a:off x="10702663" y="3752740"/>
                <a:ext cx="179357" cy="850279"/>
              </a:xfrm>
              <a:custGeom>
                <a:avLst/>
                <a:gdLst>
                  <a:gd name="connsiteX0" fmla="*/ 50106 w 298051"/>
                  <a:gd name="connsiteY0" fmla="*/ 46 h 1412973"/>
                  <a:gd name="connsiteX1" fmla="*/ 20485 w 298051"/>
                  <a:gd name="connsiteY1" fmla="*/ 505164 h 1412973"/>
                  <a:gd name="connsiteX2" fmla="*/ 0 w 298051"/>
                  <a:gd name="connsiteY2" fmla="*/ 1308379 h 1412973"/>
                  <a:gd name="connsiteX3" fmla="*/ 0 w 298051"/>
                  <a:gd name="connsiteY3" fmla="*/ 1412974 h 1412973"/>
                  <a:gd name="connsiteX4" fmla="*/ 77373 w 298051"/>
                  <a:gd name="connsiteY4" fmla="*/ 1410713 h 1412973"/>
                  <a:gd name="connsiteX5" fmla="*/ 197932 w 298051"/>
                  <a:gd name="connsiteY5" fmla="*/ 646162 h 1412973"/>
                  <a:gd name="connsiteX6" fmla="*/ 298051 w 298051"/>
                  <a:gd name="connsiteY6" fmla="*/ 0 h 1412973"/>
                  <a:gd name="connsiteX7" fmla="*/ 50106 w 298051"/>
                  <a:gd name="connsiteY7" fmla="*/ 0 h 1412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051" h="1412973">
                    <a:moveTo>
                      <a:pt x="50106" y="46"/>
                    </a:moveTo>
                    <a:cubicBezTo>
                      <a:pt x="50106" y="46"/>
                      <a:pt x="20485" y="300404"/>
                      <a:pt x="20485" y="505164"/>
                    </a:cubicBezTo>
                    <a:cubicBezTo>
                      <a:pt x="20485" y="709924"/>
                      <a:pt x="0" y="1308379"/>
                      <a:pt x="0" y="1308379"/>
                    </a:cubicBezTo>
                    <a:lnTo>
                      <a:pt x="0" y="1412974"/>
                    </a:lnTo>
                    <a:lnTo>
                      <a:pt x="77373" y="1410713"/>
                    </a:lnTo>
                    <a:lnTo>
                      <a:pt x="197932" y="646162"/>
                    </a:lnTo>
                    <a:lnTo>
                      <a:pt x="298051" y="0"/>
                    </a:lnTo>
                    <a:lnTo>
                      <a:pt x="50106" y="0"/>
                    </a:lnTo>
                    <a:close/>
                  </a:path>
                </a:pathLst>
              </a:custGeom>
              <a:solidFill>
                <a:srgbClr val="192741"/>
              </a:solidFill>
              <a:ln w="4613"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3A41A0CA-B05D-4720-B87F-6FC6E938CA6C}"/>
                  </a:ext>
                </a:extLst>
              </p:cNvPr>
              <p:cNvSpPr/>
              <p:nvPr/>
            </p:nvSpPr>
            <p:spPr>
              <a:xfrm>
                <a:off x="10725346" y="2959100"/>
                <a:ext cx="269840" cy="288053"/>
              </a:xfrm>
              <a:custGeom>
                <a:avLst/>
                <a:gdLst>
                  <a:gd name="connsiteX0" fmla="*/ 0 w 448414"/>
                  <a:gd name="connsiteY0" fmla="*/ 239317 h 478680"/>
                  <a:gd name="connsiteX1" fmla="*/ 224184 w 448414"/>
                  <a:gd name="connsiteY1" fmla="*/ 478681 h 478680"/>
                  <a:gd name="connsiteX2" fmla="*/ 448414 w 448414"/>
                  <a:gd name="connsiteY2" fmla="*/ 239317 h 478680"/>
                  <a:gd name="connsiteX3" fmla="*/ 224184 w 448414"/>
                  <a:gd name="connsiteY3" fmla="*/ 0 h 478680"/>
                  <a:gd name="connsiteX4" fmla="*/ 0 w 448414"/>
                  <a:gd name="connsiteY4" fmla="*/ 239317 h 478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414" h="478680">
                    <a:moveTo>
                      <a:pt x="0" y="239317"/>
                    </a:moveTo>
                    <a:cubicBezTo>
                      <a:pt x="0" y="371502"/>
                      <a:pt x="100350" y="478681"/>
                      <a:pt x="224184" y="478681"/>
                    </a:cubicBezTo>
                    <a:cubicBezTo>
                      <a:pt x="348018" y="478681"/>
                      <a:pt x="448414" y="371502"/>
                      <a:pt x="448414" y="239317"/>
                    </a:cubicBezTo>
                    <a:cubicBezTo>
                      <a:pt x="448414" y="107225"/>
                      <a:pt x="348018" y="0"/>
                      <a:pt x="224184" y="0"/>
                    </a:cubicBezTo>
                    <a:cubicBezTo>
                      <a:pt x="100350" y="0"/>
                      <a:pt x="0" y="107225"/>
                      <a:pt x="0" y="239317"/>
                    </a:cubicBezTo>
                    <a:close/>
                  </a:path>
                </a:pathLst>
              </a:custGeom>
              <a:solidFill>
                <a:srgbClr val="192741"/>
              </a:solidFill>
              <a:ln w="4613"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9D9783AF-7A4F-4B64-BA63-1E48A5E11934}"/>
                  </a:ext>
                </a:extLst>
              </p:cNvPr>
              <p:cNvSpPr/>
              <p:nvPr/>
            </p:nvSpPr>
            <p:spPr>
              <a:xfrm>
                <a:off x="10731427" y="3192515"/>
                <a:ext cx="209353" cy="201280"/>
              </a:xfrm>
              <a:custGeom>
                <a:avLst/>
                <a:gdLst>
                  <a:gd name="connsiteX0" fmla="*/ 248037 w 347898"/>
                  <a:gd name="connsiteY0" fmla="*/ 16331 h 334483"/>
                  <a:gd name="connsiteX1" fmla="*/ 245776 w 347898"/>
                  <a:gd name="connsiteY1" fmla="*/ 121018 h 334483"/>
                  <a:gd name="connsiteX2" fmla="*/ 345803 w 347898"/>
                  <a:gd name="connsiteY2" fmla="*/ 212048 h 334483"/>
                  <a:gd name="connsiteX3" fmla="*/ 211588 w 347898"/>
                  <a:gd name="connsiteY3" fmla="*/ 332653 h 334483"/>
                  <a:gd name="connsiteX4" fmla="*/ 0 w 347898"/>
                  <a:gd name="connsiteY4" fmla="*/ 225751 h 334483"/>
                  <a:gd name="connsiteX5" fmla="*/ 38709 w 347898"/>
                  <a:gd name="connsiteY5" fmla="*/ 175645 h 334483"/>
                  <a:gd name="connsiteX6" fmla="*/ 150179 w 347898"/>
                  <a:gd name="connsiteY6" fmla="*/ 134675 h 334483"/>
                  <a:gd name="connsiteX7" fmla="*/ 175232 w 347898"/>
                  <a:gd name="connsiteY7" fmla="*/ 23206 h 334483"/>
                  <a:gd name="connsiteX8" fmla="*/ 248037 w 347898"/>
                  <a:gd name="connsiteY8" fmla="*/ 16331 h 334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898" h="334483">
                    <a:moveTo>
                      <a:pt x="248037" y="16331"/>
                    </a:moveTo>
                    <a:cubicBezTo>
                      <a:pt x="248037" y="16331"/>
                      <a:pt x="234381" y="98272"/>
                      <a:pt x="245776" y="121018"/>
                    </a:cubicBezTo>
                    <a:cubicBezTo>
                      <a:pt x="257173" y="143764"/>
                      <a:pt x="334500" y="196084"/>
                      <a:pt x="345803" y="212048"/>
                    </a:cubicBezTo>
                    <a:cubicBezTo>
                      <a:pt x="357246" y="228012"/>
                      <a:pt x="323104" y="350831"/>
                      <a:pt x="211588" y="332653"/>
                    </a:cubicBezTo>
                    <a:cubicBezTo>
                      <a:pt x="100165" y="314428"/>
                      <a:pt x="0" y="243883"/>
                      <a:pt x="0" y="225751"/>
                    </a:cubicBezTo>
                    <a:cubicBezTo>
                      <a:pt x="0" y="207480"/>
                      <a:pt x="2307" y="189302"/>
                      <a:pt x="38709" y="175645"/>
                    </a:cubicBezTo>
                    <a:cubicBezTo>
                      <a:pt x="75112" y="161989"/>
                      <a:pt x="134261" y="152899"/>
                      <a:pt x="150179" y="134675"/>
                    </a:cubicBezTo>
                    <a:cubicBezTo>
                      <a:pt x="166096" y="116497"/>
                      <a:pt x="186628" y="71005"/>
                      <a:pt x="175232" y="23206"/>
                    </a:cubicBezTo>
                    <a:cubicBezTo>
                      <a:pt x="163835" y="-24639"/>
                      <a:pt x="248037" y="16331"/>
                      <a:pt x="248037" y="16331"/>
                    </a:cubicBezTo>
                    <a:close/>
                  </a:path>
                </a:pathLst>
              </a:custGeom>
              <a:solidFill>
                <a:srgbClr val="8A3C2F"/>
              </a:solidFill>
              <a:ln w="4613"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43F2CE5D-9F87-41B6-971A-22E25CB7FA2D}"/>
                  </a:ext>
                </a:extLst>
              </p:cNvPr>
              <p:cNvSpPr/>
              <p:nvPr/>
            </p:nvSpPr>
            <p:spPr>
              <a:xfrm>
                <a:off x="10670512" y="3305926"/>
                <a:ext cx="106887" cy="387648"/>
              </a:xfrm>
              <a:custGeom>
                <a:avLst/>
                <a:gdLst>
                  <a:gd name="connsiteX0" fmla="*/ 156961 w 177622"/>
                  <a:gd name="connsiteY0" fmla="*/ 209012 h 644184"/>
                  <a:gd name="connsiteX1" fmla="*/ 117698 w 177622"/>
                  <a:gd name="connsiteY1" fmla="*/ 620285 h 644184"/>
                  <a:gd name="connsiteX2" fmla="*/ 117698 w 177622"/>
                  <a:gd name="connsiteY2" fmla="*/ 644185 h 644184"/>
                  <a:gd name="connsiteX3" fmla="*/ 0 w 177622"/>
                  <a:gd name="connsiteY3" fmla="*/ 637356 h 644184"/>
                  <a:gd name="connsiteX4" fmla="*/ 39217 w 177622"/>
                  <a:gd name="connsiteY4" fmla="*/ 304610 h 644184"/>
                  <a:gd name="connsiteX5" fmla="*/ 54627 w 177622"/>
                  <a:gd name="connsiteY5" fmla="*/ 132239 h 644184"/>
                  <a:gd name="connsiteX6" fmla="*/ 136522 w 177622"/>
                  <a:gd name="connsiteY6" fmla="*/ 838 h 644184"/>
                  <a:gd name="connsiteX7" fmla="*/ 156961 w 177622"/>
                  <a:gd name="connsiteY7" fmla="*/ 209012 h 644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622" h="644184">
                    <a:moveTo>
                      <a:pt x="156961" y="209012"/>
                    </a:moveTo>
                    <a:lnTo>
                      <a:pt x="117698" y="620285"/>
                    </a:lnTo>
                    <a:lnTo>
                      <a:pt x="117698" y="644185"/>
                    </a:lnTo>
                    <a:lnTo>
                      <a:pt x="0" y="637356"/>
                    </a:lnTo>
                    <a:cubicBezTo>
                      <a:pt x="0" y="637356"/>
                      <a:pt x="34096" y="319974"/>
                      <a:pt x="39217" y="304610"/>
                    </a:cubicBezTo>
                    <a:cubicBezTo>
                      <a:pt x="44338" y="289246"/>
                      <a:pt x="56288" y="156184"/>
                      <a:pt x="54627" y="132239"/>
                    </a:cubicBezTo>
                    <a:cubicBezTo>
                      <a:pt x="52920" y="108339"/>
                      <a:pt x="57995" y="-11112"/>
                      <a:pt x="136522" y="838"/>
                    </a:cubicBezTo>
                    <a:cubicBezTo>
                      <a:pt x="215003" y="12741"/>
                      <a:pt x="156961" y="209012"/>
                      <a:pt x="156961" y="209012"/>
                    </a:cubicBezTo>
                    <a:close/>
                  </a:path>
                </a:pathLst>
              </a:custGeom>
              <a:solidFill>
                <a:schemeClr val="accent5">
                  <a:lumMod val="75000"/>
                </a:schemeClr>
              </a:solidFill>
              <a:ln w="4613"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3A8BE29-CF15-40A7-9756-D21764C7FEBB}"/>
                  </a:ext>
                </a:extLst>
              </p:cNvPr>
              <p:cNvSpPr/>
              <p:nvPr/>
            </p:nvSpPr>
            <p:spPr>
              <a:xfrm>
                <a:off x="10812220" y="3103140"/>
                <a:ext cx="88984" cy="121135"/>
              </a:xfrm>
              <a:custGeom>
                <a:avLst/>
                <a:gdLst>
                  <a:gd name="connsiteX0" fmla="*/ 53151 w 147871"/>
                  <a:gd name="connsiteY0" fmla="*/ 1661 h 201299"/>
                  <a:gd name="connsiteX1" fmla="*/ 60256 w 147871"/>
                  <a:gd name="connsiteY1" fmla="*/ 0 h 201299"/>
                  <a:gd name="connsiteX2" fmla="*/ 122219 w 147871"/>
                  <a:gd name="connsiteY2" fmla="*/ 87616 h 201299"/>
                  <a:gd name="connsiteX3" fmla="*/ 147872 w 147871"/>
                  <a:gd name="connsiteY3" fmla="*/ 104133 h 201299"/>
                  <a:gd name="connsiteX4" fmla="*/ 147872 w 147871"/>
                  <a:gd name="connsiteY4" fmla="*/ 130524 h 201299"/>
                  <a:gd name="connsiteX5" fmla="*/ 73959 w 147871"/>
                  <a:gd name="connsiteY5" fmla="*/ 201300 h 201299"/>
                  <a:gd name="connsiteX6" fmla="*/ 0 w 147871"/>
                  <a:gd name="connsiteY6" fmla="*/ 130478 h 201299"/>
                  <a:gd name="connsiteX7" fmla="*/ 0 w 147871"/>
                  <a:gd name="connsiteY7" fmla="*/ 71006 h 201299"/>
                  <a:gd name="connsiteX8" fmla="*/ 53151 w 147871"/>
                  <a:gd name="connsiteY8" fmla="*/ 1661 h 20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871" h="201299">
                    <a:moveTo>
                      <a:pt x="53151" y="1661"/>
                    </a:moveTo>
                    <a:cubicBezTo>
                      <a:pt x="55504" y="1015"/>
                      <a:pt x="57857" y="461"/>
                      <a:pt x="60256" y="0"/>
                    </a:cubicBezTo>
                    <a:cubicBezTo>
                      <a:pt x="65193" y="28190"/>
                      <a:pt x="87570" y="61410"/>
                      <a:pt x="122219" y="87616"/>
                    </a:cubicBezTo>
                    <a:cubicBezTo>
                      <a:pt x="130709" y="93983"/>
                      <a:pt x="139244" y="99473"/>
                      <a:pt x="147872" y="104133"/>
                    </a:cubicBezTo>
                    <a:lnTo>
                      <a:pt x="147872" y="130524"/>
                    </a:lnTo>
                    <a:cubicBezTo>
                      <a:pt x="147872" y="169603"/>
                      <a:pt x="114837" y="201300"/>
                      <a:pt x="73959" y="201300"/>
                    </a:cubicBezTo>
                    <a:cubicBezTo>
                      <a:pt x="33081" y="201300"/>
                      <a:pt x="0" y="169557"/>
                      <a:pt x="0" y="130478"/>
                    </a:cubicBezTo>
                    <a:lnTo>
                      <a:pt x="0" y="71006"/>
                    </a:lnTo>
                    <a:cubicBezTo>
                      <a:pt x="20301" y="57488"/>
                      <a:pt x="39771" y="32942"/>
                      <a:pt x="53151" y="1661"/>
                    </a:cubicBezTo>
                    <a:close/>
                  </a:path>
                </a:pathLst>
              </a:custGeom>
              <a:solidFill>
                <a:srgbClr val="8A3C2F"/>
              </a:solidFill>
              <a:ln w="4613"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44622195-64EB-491E-A82A-EA9D01807265}"/>
                  </a:ext>
                </a:extLst>
              </p:cNvPr>
              <p:cNvSpPr/>
              <p:nvPr/>
            </p:nvSpPr>
            <p:spPr>
              <a:xfrm>
                <a:off x="10751639" y="3360820"/>
                <a:ext cx="220781" cy="406690"/>
              </a:xfrm>
              <a:custGeom>
                <a:avLst/>
                <a:gdLst>
                  <a:gd name="connsiteX0" fmla="*/ 0 w 366888"/>
                  <a:gd name="connsiteY0" fmla="*/ 675828 h 675827"/>
                  <a:gd name="connsiteX1" fmla="*/ 366889 w 366888"/>
                  <a:gd name="connsiteY1" fmla="*/ 675828 h 675827"/>
                  <a:gd name="connsiteX2" fmla="*/ 313876 w 366888"/>
                  <a:gd name="connsiteY2" fmla="*/ 364812 h 675827"/>
                  <a:gd name="connsiteX3" fmla="*/ 325918 w 366888"/>
                  <a:gd name="connsiteY3" fmla="*/ 0 h 675827"/>
                  <a:gd name="connsiteX4" fmla="*/ 197978 w 366888"/>
                  <a:gd name="connsiteY4" fmla="*/ 30036 h 675827"/>
                  <a:gd name="connsiteX5" fmla="*/ 75113 w 366888"/>
                  <a:gd name="connsiteY5" fmla="*/ 0 h 675827"/>
                  <a:gd name="connsiteX6" fmla="*/ 0 w 366888"/>
                  <a:gd name="connsiteY6" fmla="*/ 675828 h 675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888" h="675827">
                    <a:moveTo>
                      <a:pt x="0" y="675828"/>
                    </a:moveTo>
                    <a:lnTo>
                      <a:pt x="366889" y="675828"/>
                    </a:lnTo>
                    <a:lnTo>
                      <a:pt x="313876" y="364812"/>
                    </a:lnTo>
                    <a:lnTo>
                      <a:pt x="325918" y="0"/>
                    </a:lnTo>
                    <a:cubicBezTo>
                      <a:pt x="325918" y="0"/>
                      <a:pt x="257680" y="26299"/>
                      <a:pt x="197978" y="30036"/>
                    </a:cubicBezTo>
                    <a:cubicBezTo>
                      <a:pt x="158715" y="32573"/>
                      <a:pt x="75113" y="0"/>
                      <a:pt x="75113" y="0"/>
                    </a:cubicBezTo>
                    <a:lnTo>
                      <a:pt x="0" y="675828"/>
                    </a:lnTo>
                    <a:close/>
                  </a:path>
                </a:pathLst>
              </a:custGeom>
              <a:solidFill>
                <a:schemeClr val="accent4"/>
              </a:solidFill>
              <a:ln w="4613"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F828CCBF-32C7-45F7-B4B3-1DE60B0DA5F2}"/>
                  </a:ext>
                </a:extLst>
              </p:cNvPr>
              <p:cNvSpPr/>
              <p:nvPr/>
            </p:nvSpPr>
            <p:spPr>
              <a:xfrm>
                <a:off x="10698193" y="3862298"/>
                <a:ext cx="25765" cy="60414"/>
              </a:xfrm>
              <a:custGeom>
                <a:avLst/>
                <a:gdLst>
                  <a:gd name="connsiteX0" fmla="*/ 0 w 42816"/>
                  <a:gd name="connsiteY0" fmla="*/ 0 h 100395"/>
                  <a:gd name="connsiteX1" fmla="*/ 14487 w 42816"/>
                  <a:gd name="connsiteY1" fmla="*/ 64455 h 100395"/>
                  <a:gd name="connsiteX2" fmla="*/ 42816 w 42816"/>
                  <a:gd name="connsiteY2" fmla="*/ 100396 h 100395"/>
                  <a:gd name="connsiteX3" fmla="*/ 32158 w 42816"/>
                  <a:gd name="connsiteY3" fmla="*/ 67823 h 100395"/>
                  <a:gd name="connsiteX4" fmla="*/ 0 w 42816"/>
                  <a:gd name="connsiteY4" fmla="*/ 0 h 100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16" h="100395">
                    <a:moveTo>
                      <a:pt x="0" y="0"/>
                    </a:moveTo>
                    <a:cubicBezTo>
                      <a:pt x="0" y="0"/>
                      <a:pt x="8720" y="54535"/>
                      <a:pt x="14487" y="64455"/>
                    </a:cubicBezTo>
                    <a:cubicBezTo>
                      <a:pt x="18455" y="71283"/>
                      <a:pt x="42816" y="100396"/>
                      <a:pt x="42816" y="100396"/>
                    </a:cubicBezTo>
                    <a:cubicBezTo>
                      <a:pt x="42816" y="100396"/>
                      <a:pt x="41247" y="80095"/>
                      <a:pt x="32158" y="67823"/>
                    </a:cubicBezTo>
                    <a:cubicBezTo>
                      <a:pt x="23023" y="55596"/>
                      <a:pt x="0" y="0"/>
                      <a:pt x="0" y="0"/>
                    </a:cubicBezTo>
                    <a:close/>
                  </a:path>
                </a:pathLst>
              </a:custGeom>
              <a:solidFill>
                <a:srgbClr val="8A3C2F"/>
              </a:solidFill>
              <a:ln w="4613"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FA5C0F1E-7497-46D3-8F71-A3095AA243AE}"/>
                  </a:ext>
                </a:extLst>
              </p:cNvPr>
              <p:cNvSpPr/>
              <p:nvPr/>
            </p:nvSpPr>
            <p:spPr>
              <a:xfrm>
                <a:off x="10881765" y="3289994"/>
                <a:ext cx="128303" cy="505380"/>
              </a:xfrm>
              <a:custGeom>
                <a:avLst/>
                <a:gdLst>
                  <a:gd name="connsiteX0" fmla="*/ 129010 w 213211"/>
                  <a:gd name="connsiteY0" fmla="*/ 75066 h 839829"/>
                  <a:gd name="connsiteX1" fmla="*/ 124442 w 213211"/>
                  <a:gd name="connsiteY1" fmla="*/ 382206 h 839829"/>
                  <a:gd name="connsiteX2" fmla="*/ 206383 w 213211"/>
                  <a:gd name="connsiteY2" fmla="*/ 771287 h 839829"/>
                  <a:gd name="connsiteX3" fmla="*/ 213211 w 213211"/>
                  <a:gd name="connsiteY3" fmla="*/ 819132 h 839829"/>
                  <a:gd name="connsiteX4" fmla="*/ 167719 w 213211"/>
                  <a:gd name="connsiteY4" fmla="*/ 839618 h 839829"/>
                  <a:gd name="connsiteX5" fmla="*/ 110785 w 213211"/>
                  <a:gd name="connsiteY5" fmla="*/ 771334 h 839829"/>
                  <a:gd name="connsiteX6" fmla="*/ 49376 w 213211"/>
                  <a:gd name="connsiteY6" fmla="*/ 425484 h 839829"/>
                  <a:gd name="connsiteX7" fmla="*/ 37980 w 213211"/>
                  <a:gd name="connsiteY7" fmla="*/ 166143 h 839829"/>
                  <a:gd name="connsiteX8" fmla="*/ 423 w 213211"/>
                  <a:gd name="connsiteY8" fmla="*/ 51213 h 839829"/>
                  <a:gd name="connsiteX9" fmla="*/ 37980 w 213211"/>
                  <a:gd name="connsiteY9" fmla="*/ 0 h 839829"/>
                  <a:gd name="connsiteX10" fmla="*/ 129010 w 213211"/>
                  <a:gd name="connsiteY10" fmla="*/ 75066 h 83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211" h="839829">
                    <a:moveTo>
                      <a:pt x="129010" y="75066"/>
                    </a:moveTo>
                    <a:cubicBezTo>
                      <a:pt x="129010" y="75066"/>
                      <a:pt x="117660" y="300358"/>
                      <a:pt x="124442" y="382206"/>
                    </a:cubicBezTo>
                    <a:cubicBezTo>
                      <a:pt x="131317" y="464101"/>
                      <a:pt x="199601" y="723581"/>
                      <a:pt x="206383" y="771287"/>
                    </a:cubicBezTo>
                    <a:cubicBezTo>
                      <a:pt x="213211" y="819132"/>
                      <a:pt x="213211" y="819132"/>
                      <a:pt x="213211" y="819132"/>
                    </a:cubicBezTo>
                    <a:cubicBezTo>
                      <a:pt x="213211" y="819132"/>
                      <a:pt x="183683" y="837357"/>
                      <a:pt x="167719" y="839618"/>
                    </a:cubicBezTo>
                    <a:cubicBezTo>
                      <a:pt x="151802" y="841878"/>
                      <a:pt x="121443" y="826514"/>
                      <a:pt x="110785" y="771334"/>
                    </a:cubicBezTo>
                    <a:cubicBezTo>
                      <a:pt x="97728" y="703142"/>
                      <a:pt x="57404" y="468069"/>
                      <a:pt x="49376" y="425484"/>
                    </a:cubicBezTo>
                    <a:cubicBezTo>
                      <a:pt x="37980" y="365182"/>
                      <a:pt x="47115" y="188842"/>
                      <a:pt x="37980" y="166143"/>
                    </a:cubicBezTo>
                    <a:cubicBezTo>
                      <a:pt x="28890" y="143351"/>
                      <a:pt x="-4098" y="69391"/>
                      <a:pt x="423" y="51213"/>
                    </a:cubicBezTo>
                    <a:cubicBezTo>
                      <a:pt x="4945" y="32989"/>
                      <a:pt x="37980" y="0"/>
                      <a:pt x="37980" y="0"/>
                    </a:cubicBezTo>
                    <a:cubicBezTo>
                      <a:pt x="37980" y="0"/>
                      <a:pt x="110785" y="31835"/>
                      <a:pt x="129010" y="75066"/>
                    </a:cubicBezTo>
                    <a:close/>
                  </a:path>
                </a:pathLst>
              </a:custGeom>
              <a:solidFill>
                <a:schemeClr val="accent5"/>
              </a:solidFill>
              <a:ln w="4613"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8E5338F1-1A96-43B2-ACB9-C17FC16A4A49}"/>
                  </a:ext>
                </a:extLst>
              </p:cNvPr>
              <p:cNvSpPr/>
              <p:nvPr/>
            </p:nvSpPr>
            <p:spPr>
              <a:xfrm>
                <a:off x="10716712" y="3285829"/>
                <a:ext cx="109499" cy="504226"/>
              </a:xfrm>
              <a:custGeom>
                <a:avLst/>
                <a:gdLst>
                  <a:gd name="connsiteX0" fmla="*/ 116037 w 181963"/>
                  <a:gd name="connsiteY0" fmla="*/ 0 h 837910"/>
                  <a:gd name="connsiteX1" fmla="*/ 174079 w 181963"/>
                  <a:gd name="connsiteY1" fmla="*/ 25653 h 837910"/>
                  <a:gd name="connsiteX2" fmla="*/ 174079 w 181963"/>
                  <a:gd name="connsiteY2" fmla="*/ 117790 h 837910"/>
                  <a:gd name="connsiteX3" fmla="*/ 153639 w 181963"/>
                  <a:gd name="connsiteY3" fmla="*/ 412980 h 837910"/>
                  <a:gd name="connsiteX4" fmla="*/ 136568 w 181963"/>
                  <a:gd name="connsiteY4" fmla="*/ 721874 h 837910"/>
                  <a:gd name="connsiteX5" fmla="*/ 92184 w 181963"/>
                  <a:gd name="connsiteY5" fmla="*/ 822500 h 837910"/>
                  <a:gd name="connsiteX6" fmla="*/ 0 w 181963"/>
                  <a:gd name="connsiteY6" fmla="*/ 837911 h 837910"/>
                  <a:gd name="connsiteX7" fmla="*/ 30728 w 181963"/>
                  <a:gd name="connsiteY7" fmla="*/ 657004 h 837910"/>
                  <a:gd name="connsiteX8" fmla="*/ 76820 w 181963"/>
                  <a:gd name="connsiteY8" fmla="*/ 430051 h 837910"/>
                  <a:gd name="connsiteX9" fmla="*/ 66577 w 181963"/>
                  <a:gd name="connsiteY9" fmla="*/ 197978 h 837910"/>
                  <a:gd name="connsiteX10" fmla="*/ 29067 w 181963"/>
                  <a:gd name="connsiteY10" fmla="*/ 40924 h 837910"/>
                  <a:gd name="connsiteX11" fmla="*/ 116037 w 181963"/>
                  <a:gd name="connsiteY11" fmla="*/ 0 h 837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1963" h="837910">
                    <a:moveTo>
                      <a:pt x="116037" y="0"/>
                    </a:moveTo>
                    <a:cubicBezTo>
                      <a:pt x="116037" y="0"/>
                      <a:pt x="160468" y="18778"/>
                      <a:pt x="174079" y="25653"/>
                    </a:cubicBezTo>
                    <a:cubicBezTo>
                      <a:pt x="187735" y="32435"/>
                      <a:pt x="180907" y="107547"/>
                      <a:pt x="174079" y="117790"/>
                    </a:cubicBezTo>
                    <a:cubicBezTo>
                      <a:pt x="167250" y="128033"/>
                      <a:pt x="155300" y="358399"/>
                      <a:pt x="153639" y="412980"/>
                    </a:cubicBezTo>
                    <a:cubicBezTo>
                      <a:pt x="151932" y="467562"/>
                      <a:pt x="145058" y="682656"/>
                      <a:pt x="136568" y="721874"/>
                    </a:cubicBezTo>
                    <a:cubicBezTo>
                      <a:pt x="128033" y="761137"/>
                      <a:pt x="133200" y="807183"/>
                      <a:pt x="92184" y="822500"/>
                    </a:cubicBezTo>
                    <a:cubicBezTo>
                      <a:pt x="51213" y="837911"/>
                      <a:pt x="0" y="837911"/>
                      <a:pt x="0" y="837911"/>
                    </a:cubicBezTo>
                    <a:cubicBezTo>
                      <a:pt x="0" y="837911"/>
                      <a:pt x="20439" y="703049"/>
                      <a:pt x="30728" y="657004"/>
                    </a:cubicBezTo>
                    <a:cubicBezTo>
                      <a:pt x="40970" y="610958"/>
                      <a:pt x="73406" y="499996"/>
                      <a:pt x="76820" y="430051"/>
                    </a:cubicBezTo>
                    <a:cubicBezTo>
                      <a:pt x="80234" y="360060"/>
                      <a:pt x="70038" y="254266"/>
                      <a:pt x="66577" y="197978"/>
                    </a:cubicBezTo>
                    <a:cubicBezTo>
                      <a:pt x="63163" y="141597"/>
                      <a:pt x="32435" y="51167"/>
                      <a:pt x="29067" y="40924"/>
                    </a:cubicBezTo>
                    <a:cubicBezTo>
                      <a:pt x="25607" y="30774"/>
                      <a:pt x="102380" y="5214"/>
                      <a:pt x="116037" y="0"/>
                    </a:cubicBezTo>
                    <a:close/>
                  </a:path>
                </a:pathLst>
              </a:custGeom>
              <a:solidFill>
                <a:schemeClr val="accent5"/>
              </a:solidFill>
              <a:ln w="4613"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C72498B3-FA30-456D-9D62-07300F8EB48C}"/>
                  </a:ext>
                </a:extLst>
              </p:cNvPr>
              <p:cNvSpPr/>
              <p:nvPr/>
            </p:nvSpPr>
            <p:spPr>
              <a:xfrm>
                <a:off x="10854242" y="4691698"/>
                <a:ext cx="96605" cy="89043"/>
              </a:xfrm>
              <a:custGeom>
                <a:avLst/>
                <a:gdLst>
                  <a:gd name="connsiteX0" fmla="*/ 5237 w 160536"/>
                  <a:gd name="connsiteY0" fmla="*/ 0 h 147969"/>
                  <a:gd name="connsiteX1" fmla="*/ 346 w 160536"/>
                  <a:gd name="connsiteY1" fmla="*/ 24591 h 147969"/>
                  <a:gd name="connsiteX2" fmla="*/ 10358 w 160536"/>
                  <a:gd name="connsiteY2" fmla="*/ 64824 h 147969"/>
                  <a:gd name="connsiteX3" fmla="*/ 29136 w 160536"/>
                  <a:gd name="connsiteY3" fmla="*/ 73405 h 147969"/>
                  <a:gd name="connsiteX4" fmla="*/ 29136 w 160536"/>
                  <a:gd name="connsiteY4" fmla="*/ 59748 h 147969"/>
                  <a:gd name="connsiteX5" fmla="*/ 80303 w 160536"/>
                  <a:gd name="connsiteY5" fmla="*/ 112623 h 147969"/>
                  <a:gd name="connsiteX6" fmla="*/ 153662 w 160536"/>
                  <a:gd name="connsiteY6" fmla="*/ 146765 h 147969"/>
                  <a:gd name="connsiteX7" fmla="*/ 160537 w 160536"/>
                  <a:gd name="connsiteY7" fmla="*/ 138229 h 147969"/>
                  <a:gd name="connsiteX8" fmla="*/ 122981 w 160536"/>
                  <a:gd name="connsiteY8" fmla="*/ 97259 h 147969"/>
                  <a:gd name="connsiteX9" fmla="*/ 92253 w 160536"/>
                  <a:gd name="connsiteY9" fmla="*/ 93891 h 147969"/>
                  <a:gd name="connsiteX10" fmla="*/ 29090 w 160536"/>
                  <a:gd name="connsiteY10" fmla="*/ 35895 h 147969"/>
                  <a:gd name="connsiteX11" fmla="*/ 5237 w 160536"/>
                  <a:gd name="connsiteY11" fmla="*/ 0 h 14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0536" h="147969">
                    <a:moveTo>
                      <a:pt x="5237" y="0"/>
                    </a:moveTo>
                    <a:cubicBezTo>
                      <a:pt x="5237" y="0"/>
                      <a:pt x="-1592" y="11950"/>
                      <a:pt x="346" y="24591"/>
                    </a:cubicBezTo>
                    <a:cubicBezTo>
                      <a:pt x="1915" y="34834"/>
                      <a:pt x="10358" y="64824"/>
                      <a:pt x="10358" y="64824"/>
                    </a:cubicBezTo>
                    <a:lnTo>
                      <a:pt x="29136" y="73405"/>
                    </a:lnTo>
                    <a:lnTo>
                      <a:pt x="29136" y="59748"/>
                    </a:lnTo>
                    <a:cubicBezTo>
                      <a:pt x="29136" y="59748"/>
                      <a:pt x="63232" y="100719"/>
                      <a:pt x="80303" y="112623"/>
                    </a:cubicBezTo>
                    <a:cubicBezTo>
                      <a:pt x="97374" y="124619"/>
                      <a:pt x="133131" y="154285"/>
                      <a:pt x="153662" y="146765"/>
                    </a:cubicBezTo>
                    <a:cubicBezTo>
                      <a:pt x="159153" y="144781"/>
                      <a:pt x="160537" y="138229"/>
                      <a:pt x="160537" y="138229"/>
                    </a:cubicBezTo>
                    <a:cubicBezTo>
                      <a:pt x="160537" y="138229"/>
                      <a:pt x="128102" y="102380"/>
                      <a:pt x="122981" y="97259"/>
                    </a:cubicBezTo>
                    <a:cubicBezTo>
                      <a:pt x="117859" y="92183"/>
                      <a:pt x="105910" y="102380"/>
                      <a:pt x="92253" y="93891"/>
                    </a:cubicBezTo>
                    <a:cubicBezTo>
                      <a:pt x="78596" y="85355"/>
                      <a:pt x="39564" y="48122"/>
                      <a:pt x="29090" y="35895"/>
                    </a:cubicBezTo>
                    <a:cubicBezTo>
                      <a:pt x="15526" y="19932"/>
                      <a:pt x="5237" y="0"/>
                      <a:pt x="5237" y="0"/>
                    </a:cubicBezTo>
                    <a:close/>
                  </a:path>
                </a:pathLst>
              </a:custGeom>
              <a:solidFill>
                <a:srgbClr val="DAB4A3"/>
              </a:solidFill>
              <a:ln w="4613"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FF3369E-DFA5-488A-AE3C-067A480E1D02}"/>
                  </a:ext>
                </a:extLst>
              </p:cNvPr>
              <p:cNvSpPr/>
              <p:nvPr/>
            </p:nvSpPr>
            <p:spPr>
              <a:xfrm>
                <a:off x="10644108" y="4702887"/>
                <a:ext cx="89832" cy="89540"/>
              </a:xfrm>
              <a:custGeom>
                <a:avLst/>
                <a:gdLst>
                  <a:gd name="connsiteX0" fmla="*/ 146811 w 149280"/>
                  <a:gd name="connsiteY0" fmla="*/ 0 h 148796"/>
                  <a:gd name="connsiteX1" fmla="*/ 148795 w 149280"/>
                  <a:gd name="connsiteY1" fmla="*/ 25330 h 148796"/>
                  <a:gd name="connsiteX2" fmla="*/ 139521 w 149280"/>
                  <a:gd name="connsiteY2" fmla="*/ 51998 h 148796"/>
                  <a:gd name="connsiteX3" fmla="*/ 122358 w 149280"/>
                  <a:gd name="connsiteY3" fmla="*/ 61640 h 148796"/>
                  <a:gd name="connsiteX4" fmla="*/ 74559 w 149280"/>
                  <a:gd name="connsiteY4" fmla="*/ 113407 h 148796"/>
                  <a:gd name="connsiteX5" fmla="*/ 6367 w 149280"/>
                  <a:gd name="connsiteY5" fmla="*/ 147595 h 148796"/>
                  <a:gd name="connsiteX6" fmla="*/ 0 w 149280"/>
                  <a:gd name="connsiteY6" fmla="*/ 139014 h 148796"/>
                  <a:gd name="connsiteX7" fmla="*/ 34926 w 149280"/>
                  <a:gd name="connsiteY7" fmla="*/ 98089 h 148796"/>
                  <a:gd name="connsiteX8" fmla="*/ 63486 w 149280"/>
                  <a:gd name="connsiteY8" fmla="*/ 94629 h 148796"/>
                  <a:gd name="connsiteX9" fmla="*/ 122127 w 149280"/>
                  <a:gd name="connsiteY9" fmla="*/ 36587 h 148796"/>
                  <a:gd name="connsiteX10" fmla="*/ 146811 w 149280"/>
                  <a:gd name="connsiteY10" fmla="*/ 0 h 14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9280" h="148796">
                    <a:moveTo>
                      <a:pt x="146811" y="0"/>
                    </a:moveTo>
                    <a:cubicBezTo>
                      <a:pt x="146811" y="0"/>
                      <a:pt x="150594" y="12734"/>
                      <a:pt x="148795" y="25330"/>
                    </a:cubicBezTo>
                    <a:cubicBezTo>
                      <a:pt x="147318" y="35572"/>
                      <a:pt x="139521" y="51998"/>
                      <a:pt x="139521" y="51998"/>
                    </a:cubicBezTo>
                    <a:lnTo>
                      <a:pt x="122358" y="61640"/>
                    </a:lnTo>
                    <a:cubicBezTo>
                      <a:pt x="122358" y="61640"/>
                      <a:pt x="90338" y="101503"/>
                      <a:pt x="74559" y="113407"/>
                    </a:cubicBezTo>
                    <a:cubicBezTo>
                      <a:pt x="58641" y="125357"/>
                      <a:pt x="25468" y="155116"/>
                      <a:pt x="6367" y="147595"/>
                    </a:cubicBezTo>
                    <a:cubicBezTo>
                      <a:pt x="1292" y="145519"/>
                      <a:pt x="0" y="139014"/>
                      <a:pt x="0" y="139014"/>
                    </a:cubicBezTo>
                    <a:cubicBezTo>
                      <a:pt x="0" y="139014"/>
                      <a:pt x="30174" y="103164"/>
                      <a:pt x="34926" y="98089"/>
                    </a:cubicBezTo>
                    <a:cubicBezTo>
                      <a:pt x="39678" y="92922"/>
                      <a:pt x="50752" y="103164"/>
                      <a:pt x="63486" y="94629"/>
                    </a:cubicBezTo>
                    <a:cubicBezTo>
                      <a:pt x="76128" y="86139"/>
                      <a:pt x="112346" y="48814"/>
                      <a:pt x="122127" y="36587"/>
                    </a:cubicBezTo>
                    <a:cubicBezTo>
                      <a:pt x="134769" y="20716"/>
                      <a:pt x="146811" y="0"/>
                      <a:pt x="146811" y="0"/>
                    </a:cubicBezTo>
                    <a:close/>
                  </a:path>
                </a:pathLst>
              </a:custGeom>
              <a:solidFill>
                <a:srgbClr val="DAB4A3"/>
              </a:solidFill>
              <a:ln w="4613"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AA15C41A-4CC2-423F-B8D0-982815C96ACD}"/>
                  </a:ext>
                </a:extLst>
              </p:cNvPr>
              <p:cNvSpPr/>
              <p:nvPr/>
            </p:nvSpPr>
            <p:spPr>
              <a:xfrm>
                <a:off x="10775267" y="3281223"/>
                <a:ext cx="46199" cy="53915"/>
              </a:xfrm>
              <a:custGeom>
                <a:avLst/>
                <a:gdLst>
                  <a:gd name="connsiteX0" fmla="*/ 27314 w 76773"/>
                  <a:gd name="connsiteY0" fmla="*/ 872 h 89595"/>
                  <a:gd name="connsiteX1" fmla="*/ 76774 w 76773"/>
                  <a:gd name="connsiteY1" fmla="*/ 33307 h 89595"/>
                  <a:gd name="connsiteX2" fmla="*/ 56335 w 76773"/>
                  <a:gd name="connsiteY2" fmla="*/ 53746 h 89595"/>
                  <a:gd name="connsiteX3" fmla="*/ 44339 w 76773"/>
                  <a:gd name="connsiteY3" fmla="*/ 89595 h 89595"/>
                  <a:gd name="connsiteX4" fmla="*/ 0 w 76773"/>
                  <a:gd name="connsiteY4" fmla="*/ 14529 h 89595"/>
                  <a:gd name="connsiteX5" fmla="*/ 27314 w 76773"/>
                  <a:gd name="connsiteY5" fmla="*/ 872 h 8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773" h="89595">
                    <a:moveTo>
                      <a:pt x="27314" y="872"/>
                    </a:moveTo>
                    <a:lnTo>
                      <a:pt x="76774" y="33307"/>
                    </a:lnTo>
                    <a:cubicBezTo>
                      <a:pt x="76774" y="33307"/>
                      <a:pt x="63163" y="38428"/>
                      <a:pt x="56335" y="53746"/>
                    </a:cubicBezTo>
                    <a:cubicBezTo>
                      <a:pt x="49506" y="69110"/>
                      <a:pt x="44339" y="89595"/>
                      <a:pt x="44339" y="89595"/>
                    </a:cubicBezTo>
                    <a:lnTo>
                      <a:pt x="0" y="14529"/>
                    </a:lnTo>
                    <a:cubicBezTo>
                      <a:pt x="-46" y="14529"/>
                      <a:pt x="27314" y="-4203"/>
                      <a:pt x="27314" y="872"/>
                    </a:cubicBezTo>
                    <a:close/>
                  </a:path>
                </a:pathLst>
              </a:custGeom>
              <a:solidFill>
                <a:schemeClr val="accent5">
                  <a:lumMod val="75000"/>
                </a:schemeClr>
              </a:solidFill>
              <a:ln w="4613"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7D33F378-9CCD-44E4-A265-7E7717F186FE}"/>
                  </a:ext>
                </a:extLst>
              </p:cNvPr>
              <p:cNvSpPr/>
              <p:nvPr/>
            </p:nvSpPr>
            <p:spPr>
              <a:xfrm>
                <a:off x="10881381" y="3284885"/>
                <a:ext cx="35593" cy="57472"/>
              </a:xfrm>
              <a:custGeom>
                <a:avLst/>
                <a:gdLst>
                  <a:gd name="connsiteX0" fmla="*/ 33542 w 59148"/>
                  <a:gd name="connsiteY0" fmla="*/ 0 h 95505"/>
                  <a:gd name="connsiteX1" fmla="*/ 25514 w 59148"/>
                  <a:gd name="connsiteY1" fmla="*/ 13195 h 95505"/>
                  <a:gd name="connsiteX2" fmla="*/ 0 w 59148"/>
                  <a:gd name="connsiteY2" fmla="*/ 58549 h 95505"/>
                  <a:gd name="connsiteX3" fmla="*/ 25007 w 59148"/>
                  <a:gd name="connsiteY3" fmla="*/ 59702 h 95505"/>
                  <a:gd name="connsiteX4" fmla="*/ 45492 w 59148"/>
                  <a:gd name="connsiteY4" fmla="*/ 95505 h 95505"/>
                  <a:gd name="connsiteX5" fmla="*/ 59149 w 59148"/>
                  <a:gd name="connsiteY5" fmla="*/ 13657 h 95505"/>
                  <a:gd name="connsiteX6" fmla="*/ 33542 w 59148"/>
                  <a:gd name="connsiteY6" fmla="*/ 0 h 95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148" h="95505">
                    <a:moveTo>
                      <a:pt x="33542" y="0"/>
                    </a:moveTo>
                    <a:lnTo>
                      <a:pt x="25514" y="13195"/>
                    </a:lnTo>
                    <a:lnTo>
                      <a:pt x="0" y="58549"/>
                    </a:lnTo>
                    <a:cubicBezTo>
                      <a:pt x="0" y="58549"/>
                      <a:pt x="5445" y="44292"/>
                      <a:pt x="25007" y="59702"/>
                    </a:cubicBezTo>
                    <a:cubicBezTo>
                      <a:pt x="38202" y="70083"/>
                      <a:pt x="45492" y="95505"/>
                      <a:pt x="45492" y="95505"/>
                    </a:cubicBezTo>
                    <a:lnTo>
                      <a:pt x="59149" y="13657"/>
                    </a:lnTo>
                    <a:lnTo>
                      <a:pt x="33542" y="0"/>
                    </a:lnTo>
                    <a:close/>
                  </a:path>
                </a:pathLst>
              </a:custGeom>
              <a:solidFill>
                <a:schemeClr val="accent5">
                  <a:lumMod val="75000"/>
                </a:schemeClr>
              </a:solidFill>
              <a:ln w="4613"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0D4D74A7-ED0A-4446-9FC2-E31F62B33F28}"/>
                  </a:ext>
                </a:extLst>
              </p:cNvPr>
              <p:cNvSpPr/>
              <p:nvPr/>
            </p:nvSpPr>
            <p:spPr>
              <a:xfrm>
                <a:off x="10697097" y="3775425"/>
                <a:ext cx="45939" cy="159171"/>
              </a:xfrm>
              <a:custGeom>
                <a:avLst/>
                <a:gdLst>
                  <a:gd name="connsiteX0" fmla="*/ 30750 w 76340"/>
                  <a:gd name="connsiteY0" fmla="*/ 24543 h 264506"/>
                  <a:gd name="connsiteX1" fmla="*/ 57971 w 76340"/>
                  <a:gd name="connsiteY1" fmla="*/ 156775 h 264506"/>
                  <a:gd name="connsiteX2" fmla="*/ 76334 w 76340"/>
                  <a:gd name="connsiteY2" fmla="*/ 214862 h 264506"/>
                  <a:gd name="connsiteX3" fmla="*/ 45191 w 76340"/>
                  <a:gd name="connsiteY3" fmla="*/ 161435 h 264506"/>
                  <a:gd name="connsiteX4" fmla="*/ 37255 w 76340"/>
                  <a:gd name="connsiteY4" fmla="*/ 177260 h 264506"/>
                  <a:gd name="connsiteX5" fmla="*/ 65030 w 76340"/>
                  <a:gd name="connsiteY5" fmla="*/ 237977 h 264506"/>
                  <a:gd name="connsiteX6" fmla="*/ 73981 w 76340"/>
                  <a:gd name="connsiteY6" fmla="*/ 264507 h 264506"/>
                  <a:gd name="connsiteX7" fmla="*/ 37209 w 76340"/>
                  <a:gd name="connsiteY7" fmla="*/ 218830 h 264506"/>
                  <a:gd name="connsiteX8" fmla="*/ 1360 w 76340"/>
                  <a:gd name="connsiteY8" fmla="*/ 143579 h 264506"/>
                  <a:gd name="connsiteX9" fmla="*/ 9480 w 76340"/>
                  <a:gd name="connsiteY9" fmla="*/ 48212 h 264506"/>
                  <a:gd name="connsiteX10" fmla="*/ 30750 w 76340"/>
                  <a:gd name="connsiteY10" fmla="*/ 24543 h 26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340" h="264506">
                    <a:moveTo>
                      <a:pt x="30750" y="24543"/>
                    </a:moveTo>
                    <a:cubicBezTo>
                      <a:pt x="22814" y="94535"/>
                      <a:pt x="51235" y="127985"/>
                      <a:pt x="57971" y="156775"/>
                    </a:cubicBezTo>
                    <a:cubicBezTo>
                      <a:pt x="64661" y="185611"/>
                      <a:pt x="76657" y="215047"/>
                      <a:pt x="76334" y="214862"/>
                    </a:cubicBezTo>
                    <a:cubicBezTo>
                      <a:pt x="50912" y="196361"/>
                      <a:pt x="52665" y="173615"/>
                      <a:pt x="45191" y="161435"/>
                    </a:cubicBezTo>
                    <a:cubicBezTo>
                      <a:pt x="37671" y="149116"/>
                      <a:pt x="41823" y="152576"/>
                      <a:pt x="37255" y="177260"/>
                    </a:cubicBezTo>
                    <a:cubicBezTo>
                      <a:pt x="34718" y="191332"/>
                      <a:pt x="54557" y="218692"/>
                      <a:pt x="65030" y="237977"/>
                    </a:cubicBezTo>
                    <a:cubicBezTo>
                      <a:pt x="74165" y="254633"/>
                      <a:pt x="73981" y="264507"/>
                      <a:pt x="73981" y="264507"/>
                    </a:cubicBezTo>
                    <a:cubicBezTo>
                      <a:pt x="73981" y="264507"/>
                      <a:pt x="53080" y="243975"/>
                      <a:pt x="37209" y="218830"/>
                    </a:cubicBezTo>
                    <a:cubicBezTo>
                      <a:pt x="18108" y="188517"/>
                      <a:pt x="3344" y="152069"/>
                      <a:pt x="1360" y="143579"/>
                    </a:cubicBezTo>
                    <a:cubicBezTo>
                      <a:pt x="-2239" y="128077"/>
                      <a:pt x="1591" y="81108"/>
                      <a:pt x="9480" y="48212"/>
                    </a:cubicBezTo>
                    <a:cubicBezTo>
                      <a:pt x="18293" y="11117"/>
                      <a:pt x="36471" y="-25839"/>
                      <a:pt x="30750" y="24543"/>
                    </a:cubicBezTo>
                    <a:close/>
                  </a:path>
                </a:pathLst>
              </a:custGeom>
              <a:solidFill>
                <a:srgbClr val="8A3C2F"/>
              </a:solidFill>
              <a:ln w="4613"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E8D68DA2-3CE4-4655-A758-E36822A2459D}"/>
                </a:ext>
              </a:extLst>
            </p:cNvPr>
            <p:cNvGrpSpPr/>
            <p:nvPr/>
          </p:nvGrpSpPr>
          <p:grpSpPr>
            <a:xfrm>
              <a:off x="9529013" y="3060005"/>
              <a:ext cx="2286522" cy="1855268"/>
              <a:chOff x="9529013" y="3060005"/>
              <a:chExt cx="2286522" cy="1855268"/>
            </a:xfrm>
          </p:grpSpPr>
          <p:sp>
            <p:nvSpPr>
              <p:cNvPr id="18" name="Freeform: Shape 17">
                <a:extLst>
                  <a:ext uri="{FF2B5EF4-FFF2-40B4-BE49-F238E27FC236}">
                    <a16:creationId xmlns:a16="http://schemas.microsoft.com/office/drawing/2014/main" id="{49D28067-C404-441A-9198-563C9C81E021}"/>
                  </a:ext>
                </a:extLst>
              </p:cNvPr>
              <p:cNvSpPr/>
              <p:nvPr/>
            </p:nvSpPr>
            <p:spPr>
              <a:xfrm>
                <a:off x="11390676" y="4759916"/>
                <a:ext cx="166946" cy="100079"/>
              </a:xfrm>
              <a:custGeom>
                <a:avLst/>
                <a:gdLst>
                  <a:gd name="connsiteX0" fmla="*/ 29641 w 277426"/>
                  <a:gd name="connsiteY0" fmla="*/ 969 h 166308"/>
                  <a:gd name="connsiteX1" fmla="*/ 6525 w 277426"/>
                  <a:gd name="connsiteY1" fmla="*/ 97489 h 166308"/>
                  <a:gd name="connsiteX2" fmla="*/ 243536 w 277426"/>
                  <a:gd name="connsiteY2" fmla="*/ 166189 h 166308"/>
                  <a:gd name="connsiteX3" fmla="*/ 264529 w 277426"/>
                  <a:gd name="connsiteY3" fmla="*/ 141597 h 166308"/>
                  <a:gd name="connsiteX4" fmla="*/ 72964 w 277426"/>
                  <a:gd name="connsiteY4" fmla="*/ 0 h 166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26" h="166308">
                    <a:moveTo>
                      <a:pt x="29641" y="969"/>
                    </a:moveTo>
                    <a:cubicBezTo>
                      <a:pt x="29641" y="969"/>
                      <a:pt x="-16728" y="83925"/>
                      <a:pt x="6525" y="97489"/>
                    </a:cubicBezTo>
                    <a:cubicBezTo>
                      <a:pt x="29825" y="111054"/>
                      <a:pt x="182496" y="164066"/>
                      <a:pt x="243536" y="166189"/>
                    </a:cubicBezTo>
                    <a:cubicBezTo>
                      <a:pt x="304576" y="168311"/>
                      <a:pt x="264529" y="141597"/>
                      <a:pt x="264529" y="141597"/>
                    </a:cubicBezTo>
                    <a:cubicBezTo>
                      <a:pt x="264529" y="141597"/>
                      <a:pt x="75917" y="29251"/>
                      <a:pt x="72964" y="0"/>
                    </a:cubicBezTo>
                  </a:path>
                </a:pathLst>
              </a:custGeom>
              <a:solidFill>
                <a:srgbClr val="D72C58"/>
              </a:solidFill>
              <a:ln w="4613"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5C3C612A-85C1-47A4-B052-025EC03C9712}"/>
                  </a:ext>
                </a:extLst>
              </p:cNvPr>
              <p:cNvSpPr/>
              <p:nvPr/>
            </p:nvSpPr>
            <p:spPr>
              <a:xfrm>
                <a:off x="10883824" y="4756806"/>
                <a:ext cx="173928" cy="76022"/>
              </a:xfrm>
              <a:custGeom>
                <a:avLst/>
                <a:gdLst>
                  <a:gd name="connsiteX0" fmla="*/ 277567 w 289029"/>
                  <a:gd name="connsiteY0" fmla="*/ 11027 h 126332"/>
                  <a:gd name="connsiteX1" fmla="*/ 277567 w 289029"/>
                  <a:gd name="connsiteY1" fmla="*/ 110270 h 126332"/>
                  <a:gd name="connsiteX2" fmla="*/ 31052 w 289029"/>
                  <a:gd name="connsiteY2" fmla="*/ 121943 h 126332"/>
                  <a:gd name="connsiteX3" fmla="*/ 16334 w 289029"/>
                  <a:gd name="connsiteY3" fmla="*/ 93107 h 126332"/>
                  <a:gd name="connsiteX4" fmla="*/ 235628 w 289029"/>
                  <a:gd name="connsiteY4" fmla="*/ 0 h 126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029" h="126332">
                    <a:moveTo>
                      <a:pt x="277567" y="11027"/>
                    </a:moveTo>
                    <a:cubicBezTo>
                      <a:pt x="277567" y="11027"/>
                      <a:pt x="303358" y="102519"/>
                      <a:pt x="277567" y="110270"/>
                    </a:cubicBezTo>
                    <a:cubicBezTo>
                      <a:pt x="251776" y="118021"/>
                      <a:pt x="90939" y="134077"/>
                      <a:pt x="31052" y="121943"/>
                    </a:cubicBezTo>
                    <a:cubicBezTo>
                      <a:pt x="-28835" y="109808"/>
                      <a:pt x="16334" y="93107"/>
                      <a:pt x="16334" y="93107"/>
                    </a:cubicBezTo>
                    <a:cubicBezTo>
                      <a:pt x="16334" y="93107"/>
                      <a:pt x="225939" y="27729"/>
                      <a:pt x="235628" y="0"/>
                    </a:cubicBezTo>
                  </a:path>
                </a:pathLst>
              </a:custGeom>
              <a:solidFill>
                <a:srgbClr val="D72C58"/>
              </a:solidFill>
              <a:ln w="4613"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CF02FA-2BD9-487E-985E-D18D9458CD8B}"/>
                  </a:ext>
                </a:extLst>
              </p:cNvPr>
              <p:cNvSpPr/>
              <p:nvPr/>
            </p:nvSpPr>
            <p:spPr>
              <a:xfrm>
                <a:off x="10016063" y="4774020"/>
                <a:ext cx="141782" cy="96175"/>
              </a:xfrm>
              <a:custGeom>
                <a:avLst/>
                <a:gdLst>
                  <a:gd name="connsiteX0" fmla="*/ 24575 w 235609"/>
                  <a:gd name="connsiteY0" fmla="*/ 0 h 159821"/>
                  <a:gd name="connsiteX1" fmla="*/ 83678 w 235609"/>
                  <a:gd name="connsiteY1" fmla="*/ 19839 h 159821"/>
                  <a:gd name="connsiteX2" fmla="*/ 235610 w 235609"/>
                  <a:gd name="connsiteY2" fmla="*/ 139936 h 159821"/>
                  <a:gd name="connsiteX3" fmla="*/ 228966 w 235609"/>
                  <a:gd name="connsiteY3" fmla="*/ 159822 h 159821"/>
                  <a:gd name="connsiteX4" fmla="*/ 3398 w 235609"/>
                  <a:gd name="connsiteY4" fmla="*/ 63025 h 159821"/>
                  <a:gd name="connsiteX5" fmla="*/ 24575 w 235609"/>
                  <a:gd name="connsiteY5" fmla="*/ 0 h 15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609" h="159821">
                    <a:moveTo>
                      <a:pt x="24575" y="0"/>
                    </a:moveTo>
                    <a:lnTo>
                      <a:pt x="83678" y="19839"/>
                    </a:lnTo>
                    <a:cubicBezTo>
                      <a:pt x="83678" y="19839"/>
                      <a:pt x="173416" y="111239"/>
                      <a:pt x="235610" y="139936"/>
                    </a:cubicBezTo>
                    <a:lnTo>
                      <a:pt x="228966" y="159822"/>
                    </a:lnTo>
                    <a:cubicBezTo>
                      <a:pt x="228966" y="159822"/>
                      <a:pt x="17747" y="98182"/>
                      <a:pt x="3398" y="63025"/>
                    </a:cubicBezTo>
                    <a:cubicBezTo>
                      <a:pt x="-10905" y="27913"/>
                      <a:pt x="24575" y="0"/>
                      <a:pt x="24575" y="0"/>
                    </a:cubicBezTo>
                    <a:close/>
                  </a:path>
                </a:pathLst>
              </a:custGeom>
              <a:solidFill>
                <a:srgbClr val="192741"/>
              </a:solidFill>
              <a:ln w="4613"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14B63C3E-1C3C-4F3C-B90F-FDB5DBC38FE1}"/>
                  </a:ext>
                </a:extLst>
              </p:cNvPr>
              <p:cNvSpPr/>
              <p:nvPr/>
            </p:nvSpPr>
            <p:spPr>
              <a:xfrm>
                <a:off x="9529013" y="4857645"/>
                <a:ext cx="160219" cy="57628"/>
              </a:xfrm>
              <a:custGeom>
                <a:avLst/>
                <a:gdLst>
                  <a:gd name="connsiteX0" fmla="*/ 254820 w 266248"/>
                  <a:gd name="connsiteY0" fmla="*/ 0 h 95765"/>
                  <a:gd name="connsiteX1" fmla="*/ 189858 w 266248"/>
                  <a:gd name="connsiteY1" fmla="*/ 0 h 95765"/>
                  <a:gd name="connsiteX2" fmla="*/ 0 w 266248"/>
                  <a:gd name="connsiteY2" fmla="*/ 71514 h 95765"/>
                  <a:gd name="connsiteX3" fmla="*/ 0 w 266248"/>
                  <a:gd name="connsiteY3" fmla="*/ 94398 h 95765"/>
                  <a:gd name="connsiteX4" fmla="*/ 254774 w 266248"/>
                  <a:gd name="connsiteY4" fmla="*/ 72575 h 95765"/>
                  <a:gd name="connsiteX5" fmla="*/ 254820 w 266248"/>
                  <a:gd name="connsiteY5" fmla="*/ 0 h 9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248" h="95765">
                    <a:moveTo>
                      <a:pt x="254820" y="0"/>
                    </a:moveTo>
                    <a:lnTo>
                      <a:pt x="189858" y="0"/>
                    </a:lnTo>
                    <a:cubicBezTo>
                      <a:pt x="189858" y="0"/>
                      <a:pt x="70960" y="63394"/>
                      <a:pt x="0" y="71514"/>
                    </a:cubicBezTo>
                    <a:lnTo>
                      <a:pt x="0" y="94398"/>
                    </a:lnTo>
                    <a:cubicBezTo>
                      <a:pt x="0" y="94398"/>
                      <a:pt x="228982" y="103949"/>
                      <a:pt x="254774" y="72575"/>
                    </a:cubicBezTo>
                    <a:cubicBezTo>
                      <a:pt x="280565" y="41201"/>
                      <a:pt x="254820" y="0"/>
                      <a:pt x="254820" y="0"/>
                    </a:cubicBezTo>
                    <a:close/>
                  </a:path>
                </a:pathLst>
              </a:custGeom>
              <a:solidFill>
                <a:srgbClr val="192741"/>
              </a:solidFill>
              <a:ln w="4613"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ACE8FB1D-7A72-44CC-9241-E4B669AEBC72}"/>
                  </a:ext>
                </a:extLst>
              </p:cNvPr>
              <p:cNvSpPr/>
              <p:nvPr/>
            </p:nvSpPr>
            <p:spPr>
              <a:xfrm>
                <a:off x="11601908" y="3163418"/>
                <a:ext cx="213627" cy="188970"/>
              </a:xfrm>
              <a:custGeom>
                <a:avLst/>
                <a:gdLst>
                  <a:gd name="connsiteX0" fmla="*/ 109596 w 355000"/>
                  <a:gd name="connsiteY0" fmla="*/ 314013 h 314026"/>
                  <a:gd name="connsiteX1" fmla="*/ 802 w 355000"/>
                  <a:gd name="connsiteY1" fmla="*/ 239131 h 314026"/>
                  <a:gd name="connsiteX2" fmla="*/ 21149 w 355000"/>
                  <a:gd name="connsiteY2" fmla="*/ 176107 h 314026"/>
                  <a:gd name="connsiteX3" fmla="*/ 22764 w 355000"/>
                  <a:gd name="connsiteY3" fmla="*/ 83923 h 314026"/>
                  <a:gd name="connsiteX4" fmla="*/ 126805 w 355000"/>
                  <a:gd name="connsiteY4" fmla="*/ 37232 h 314026"/>
                  <a:gd name="connsiteX5" fmla="*/ 201918 w 355000"/>
                  <a:gd name="connsiteY5" fmla="*/ 21637 h 314026"/>
                  <a:gd name="connsiteX6" fmla="*/ 271217 w 355000"/>
                  <a:gd name="connsiteY6" fmla="*/ 48074 h 314026"/>
                  <a:gd name="connsiteX7" fmla="*/ 324875 w 355000"/>
                  <a:gd name="connsiteY7" fmla="*/ 74050 h 314026"/>
                  <a:gd name="connsiteX8" fmla="*/ 323076 w 355000"/>
                  <a:gd name="connsiteY8" fmla="*/ 136751 h 314026"/>
                  <a:gd name="connsiteX9" fmla="*/ 349743 w 355000"/>
                  <a:gd name="connsiteY9" fmla="*/ 201113 h 314026"/>
                  <a:gd name="connsiteX10" fmla="*/ 268264 w 355000"/>
                  <a:gd name="connsiteY10" fmla="*/ 276733 h 314026"/>
                  <a:gd name="connsiteX11" fmla="*/ 109596 w 355000"/>
                  <a:gd name="connsiteY11" fmla="*/ 314013 h 314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5000" h="314026">
                    <a:moveTo>
                      <a:pt x="109596" y="314013"/>
                    </a:moveTo>
                    <a:cubicBezTo>
                      <a:pt x="109596" y="314013"/>
                      <a:pt x="-10916" y="316920"/>
                      <a:pt x="802" y="239131"/>
                    </a:cubicBezTo>
                    <a:cubicBezTo>
                      <a:pt x="12522" y="161343"/>
                      <a:pt x="27516" y="205496"/>
                      <a:pt x="21149" y="176107"/>
                    </a:cubicBezTo>
                    <a:cubicBezTo>
                      <a:pt x="14782" y="146717"/>
                      <a:pt x="-18714" y="85769"/>
                      <a:pt x="22764" y="83923"/>
                    </a:cubicBezTo>
                    <a:cubicBezTo>
                      <a:pt x="64242" y="82078"/>
                      <a:pt x="92478" y="71374"/>
                      <a:pt x="126805" y="37232"/>
                    </a:cubicBezTo>
                    <a:cubicBezTo>
                      <a:pt x="161132" y="3090"/>
                      <a:pt x="177142" y="-18318"/>
                      <a:pt x="201918" y="21637"/>
                    </a:cubicBezTo>
                    <a:cubicBezTo>
                      <a:pt x="226694" y="61639"/>
                      <a:pt x="223649" y="56194"/>
                      <a:pt x="271217" y="48074"/>
                    </a:cubicBezTo>
                    <a:cubicBezTo>
                      <a:pt x="318785" y="39908"/>
                      <a:pt x="334149" y="45121"/>
                      <a:pt x="324875" y="74050"/>
                    </a:cubicBezTo>
                    <a:cubicBezTo>
                      <a:pt x="315555" y="102978"/>
                      <a:pt x="294701" y="117927"/>
                      <a:pt x="323076" y="136751"/>
                    </a:cubicBezTo>
                    <a:cubicBezTo>
                      <a:pt x="351497" y="155529"/>
                      <a:pt x="362478" y="179013"/>
                      <a:pt x="349743" y="201113"/>
                    </a:cubicBezTo>
                    <a:cubicBezTo>
                      <a:pt x="337009" y="223214"/>
                      <a:pt x="268264" y="276733"/>
                      <a:pt x="268264" y="276733"/>
                    </a:cubicBezTo>
                    <a:lnTo>
                      <a:pt x="109596" y="314013"/>
                    </a:lnTo>
                    <a:close/>
                  </a:path>
                </a:pathLst>
              </a:custGeom>
              <a:solidFill>
                <a:srgbClr val="222B54"/>
              </a:solidFill>
              <a:ln w="4613"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16210ADC-E39B-43F6-B2AC-C7F100CFB273}"/>
                  </a:ext>
                </a:extLst>
              </p:cNvPr>
              <p:cNvSpPr/>
              <p:nvPr/>
            </p:nvSpPr>
            <p:spPr>
              <a:xfrm>
                <a:off x="10316891" y="3174441"/>
                <a:ext cx="221463" cy="365653"/>
              </a:xfrm>
              <a:custGeom>
                <a:avLst/>
                <a:gdLst>
                  <a:gd name="connsiteX0" fmla="*/ 204510 w 368022"/>
                  <a:gd name="connsiteY0" fmla="*/ 9917 h 607633"/>
                  <a:gd name="connsiteX1" fmla="*/ 29324 w 368022"/>
                  <a:gd name="connsiteY1" fmla="*/ 185564 h 607633"/>
                  <a:gd name="connsiteX2" fmla="*/ 20281 w 368022"/>
                  <a:gd name="connsiteY2" fmla="*/ 607634 h 607633"/>
                  <a:gd name="connsiteX3" fmla="*/ 368022 w 368022"/>
                  <a:gd name="connsiteY3" fmla="*/ 582073 h 607633"/>
                  <a:gd name="connsiteX4" fmla="*/ 211707 w 368022"/>
                  <a:gd name="connsiteY4" fmla="*/ 22974 h 607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022" h="607633">
                    <a:moveTo>
                      <a:pt x="204510" y="9917"/>
                    </a:moveTo>
                    <a:cubicBezTo>
                      <a:pt x="204510" y="9917"/>
                      <a:pt x="89488" y="-62796"/>
                      <a:pt x="29324" y="185564"/>
                    </a:cubicBezTo>
                    <a:cubicBezTo>
                      <a:pt x="-30886" y="433924"/>
                      <a:pt x="20281" y="607634"/>
                      <a:pt x="20281" y="607634"/>
                    </a:cubicBezTo>
                    <a:lnTo>
                      <a:pt x="368022" y="582073"/>
                    </a:lnTo>
                    <a:lnTo>
                      <a:pt x="211707" y="22974"/>
                    </a:lnTo>
                  </a:path>
                </a:pathLst>
              </a:custGeom>
              <a:solidFill>
                <a:srgbClr val="C22150"/>
              </a:solidFill>
              <a:ln w="4613"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182BA20-CB48-4E82-82BC-3A778F7036B7}"/>
                  </a:ext>
                </a:extLst>
              </p:cNvPr>
              <p:cNvSpPr/>
              <p:nvPr/>
            </p:nvSpPr>
            <p:spPr>
              <a:xfrm>
                <a:off x="9850059" y="3091849"/>
                <a:ext cx="146719" cy="198081"/>
              </a:xfrm>
              <a:custGeom>
                <a:avLst/>
                <a:gdLst>
                  <a:gd name="connsiteX0" fmla="*/ 159070 w 243814"/>
                  <a:gd name="connsiteY0" fmla="*/ 326366 h 329166"/>
                  <a:gd name="connsiteX1" fmla="*/ 159070 w 243814"/>
                  <a:gd name="connsiteY1" fmla="*/ 326366 h 329166"/>
                  <a:gd name="connsiteX2" fmla="*/ 28269 w 243814"/>
                  <a:gd name="connsiteY2" fmla="*/ 244425 h 329166"/>
                  <a:gd name="connsiteX3" fmla="*/ 2801 w 243814"/>
                  <a:gd name="connsiteY3" fmla="*/ 133602 h 329166"/>
                  <a:gd name="connsiteX4" fmla="*/ 84742 w 243814"/>
                  <a:gd name="connsiteY4" fmla="*/ 2801 h 329166"/>
                  <a:gd name="connsiteX5" fmla="*/ 84742 w 243814"/>
                  <a:gd name="connsiteY5" fmla="*/ 2801 h 329166"/>
                  <a:gd name="connsiteX6" fmla="*/ 215543 w 243814"/>
                  <a:gd name="connsiteY6" fmla="*/ 84742 h 329166"/>
                  <a:gd name="connsiteX7" fmla="*/ 241011 w 243814"/>
                  <a:gd name="connsiteY7" fmla="*/ 195565 h 329166"/>
                  <a:gd name="connsiteX8" fmla="*/ 159070 w 243814"/>
                  <a:gd name="connsiteY8" fmla="*/ 326366 h 329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14" h="329166">
                    <a:moveTo>
                      <a:pt x="159070" y="326366"/>
                    </a:moveTo>
                    <a:lnTo>
                      <a:pt x="159070" y="326366"/>
                    </a:lnTo>
                    <a:cubicBezTo>
                      <a:pt x="100336" y="339884"/>
                      <a:pt x="41741" y="303159"/>
                      <a:pt x="28269" y="244425"/>
                    </a:cubicBezTo>
                    <a:lnTo>
                      <a:pt x="2801" y="133602"/>
                    </a:lnTo>
                    <a:cubicBezTo>
                      <a:pt x="-10718" y="74868"/>
                      <a:pt x="26008" y="16273"/>
                      <a:pt x="84742" y="2801"/>
                    </a:cubicBezTo>
                    <a:lnTo>
                      <a:pt x="84742" y="2801"/>
                    </a:lnTo>
                    <a:cubicBezTo>
                      <a:pt x="143475" y="-10718"/>
                      <a:pt x="202070" y="26008"/>
                      <a:pt x="215543" y="84742"/>
                    </a:cubicBezTo>
                    <a:lnTo>
                      <a:pt x="241011" y="195565"/>
                    </a:lnTo>
                    <a:cubicBezTo>
                      <a:pt x="254529" y="254299"/>
                      <a:pt x="217850" y="312848"/>
                      <a:pt x="159070" y="326366"/>
                    </a:cubicBezTo>
                    <a:close/>
                  </a:path>
                </a:pathLst>
              </a:custGeom>
              <a:solidFill>
                <a:srgbClr val="BE6D5B"/>
              </a:solidFill>
              <a:ln w="4613"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1E5A336E-08F3-43F7-832B-0C4FDBF954FF}"/>
                  </a:ext>
                </a:extLst>
              </p:cNvPr>
              <p:cNvSpPr/>
              <p:nvPr/>
            </p:nvSpPr>
            <p:spPr>
              <a:xfrm>
                <a:off x="9845748" y="3173578"/>
                <a:ext cx="45866" cy="45866"/>
              </a:xfrm>
              <a:custGeom>
                <a:avLst/>
                <a:gdLst>
                  <a:gd name="connsiteX0" fmla="*/ 76220 w 76219"/>
                  <a:gd name="connsiteY0" fmla="*/ 38110 h 76219"/>
                  <a:gd name="connsiteX1" fmla="*/ 38110 w 76219"/>
                  <a:gd name="connsiteY1" fmla="*/ 76220 h 76219"/>
                  <a:gd name="connsiteX2" fmla="*/ 0 w 76219"/>
                  <a:gd name="connsiteY2" fmla="*/ 38110 h 76219"/>
                  <a:gd name="connsiteX3" fmla="*/ 38110 w 76219"/>
                  <a:gd name="connsiteY3" fmla="*/ 0 h 76219"/>
                  <a:gd name="connsiteX4" fmla="*/ 76220 w 76219"/>
                  <a:gd name="connsiteY4" fmla="*/ 38110 h 76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9" h="76219">
                    <a:moveTo>
                      <a:pt x="76220" y="38110"/>
                    </a:moveTo>
                    <a:cubicBezTo>
                      <a:pt x="76220" y="59157"/>
                      <a:pt x="59157" y="76220"/>
                      <a:pt x="38110" y="76220"/>
                    </a:cubicBezTo>
                    <a:cubicBezTo>
                      <a:pt x="17062" y="76220"/>
                      <a:pt x="0" y="59157"/>
                      <a:pt x="0" y="38110"/>
                    </a:cubicBezTo>
                    <a:cubicBezTo>
                      <a:pt x="0" y="17062"/>
                      <a:pt x="17062" y="0"/>
                      <a:pt x="38110" y="0"/>
                    </a:cubicBezTo>
                    <a:cubicBezTo>
                      <a:pt x="59157" y="0"/>
                      <a:pt x="76220" y="17062"/>
                      <a:pt x="76220" y="38110"/>
                    </a:cubicBezTo>
                    <a:close/>
                  </a:path>
                </a:pathLst>
              </a:custGeom>
              <a:solidFill>
                <a:srgbClr val="BE6D5B"/>
              </a:solidFill>
              <a:ln w="4613"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4AF4E7B2-1019-4271-8705-348A48F7A040}"/>
                  </a:ext>
                </a:extLst>
              </p:cNvPr>
              <p:cNvSpPr/>
              <p:nvPr/>
            </p:nvSpPr>
            <p:spPr>
              <a:xfrm>
                <a:off x="10380431" y="3156307"/>
                <a:ext cx="198209" cy="407740"/>
              </a:xfrm>
              <a:custGeom>
                <a:avLst/>
                <a:gdLst>
                  <a:gd name="connsiteX0" fmla="*/ 30544 w 329378"/>
                  <a:gd name="connsiteY0" fmla="*/ 89882 h 677573"/>
                  <a:gd name="connsiteX1" fmla="*/ 134400 w 329378"/>
                  <a:gd name="connsiteY1" fmla="*/ 290535 h 677573"/>
                  <a:gd name="connsiteX2" fmla="*/ 117883 w 329378"/>
                  <a:gd name="connsiteY2" fmla="*/ 632648 h 677573"/>
                  <a:gd name="connsiteX3" fmla="*/ 311616 w 329378"/>
                  <a:gd name="connsiteY3" fmla="*/ 629049 h 677573"/>
                  <a:gd name="connsiteX4" fmla="*/ 136522 w 329378"/>
                  <a:gd name="connsiteY4" fmla="*/ 143 h 677573"/>
                  <a:gd name="connsiteX5" fmla="*/ 0 w 329378"/>
                  <a:gd name="connsiteY5" fmla="*/ 48727 h 67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378" h="677573">
                    <a:moveTo>
                      <a:pt x="30544" y="89882"/>
                    </a:moveTo>
                    <a:cubicBezTo>
                      <a:pt x="30544" y="89882"/>
                      <a:pt x="18317" y="216023"/>
                      <a:pt x="134400" y="290535"/>
                    </a:cubicBezTo>
                    <a:cubicBezTo>
                      <a:pt x="250483" y="365048"/>
                      <a:pt x="117883" y="632648"/>
                      <a:pt x="117883" y="632648"/>
                    </a:cubicBezTo>
                    <a:cubicBezTo>
                      <a:pt x="117883" y="632648"/>
                      <a:pt x="252375" y="736089"/>
                      <a:pt x="311616" y="629049"/>
                    </a:cubicBezTo>
                    <a:cubicBezTo>
                      <a:pt x="370857" y="522009"/>
                      <a:pt x="274152" y="-10007"/>
                      <a:pt x="136522" y="143"/>
                    </a:cubicBezTo>
                    <a:cubicBezTo>
                      <a:pt x="-1107" y="10294"/>
                      <a:pt x="0" y="48727"/>
                      <a:pt x="0" y="48727"/>
                    </a:cubicBezTo>
                  </a:path>
                </a:pathLst>
              </a:custGeom>
              <a:solidFill>
                <a:srgbClr val="D72C58"/>
              </a:solidFill>
              <a:ln w="4613"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8072D129-6A2C-4DEC-BED5-69E27E4DE80C}"/>
                  </a:ext>
                </a:extLst>
              </p:cNvPr>
              <p:cNvSpPr/>
              <p:nvPr/>
            </p:nvSpPr>
            <p:spPr>
              <a:xfrm rot="17196061">
                <a:off x="11196626" y="3094987"/>
                <a:ext cx="210393" cy="140429"/>
              </a:xfrm>
              <a:custGeom>
                <a:avLst/>
                <a:gdLst>
                  <a:gd name="connsiteX0" fmla="*/ 349627 w 349626"/>
                  <a:gd name="connsiteY0" fmla="*/ 116681 h 233361"/>
                  <a:gd name="connsiteX1" fmla="*/ 174813 w 349626"/>
                  <a:gd name="connsiteY1" fmla="*/ 233361 h 233361"/>
                  <a:gd name="connsiteX2" fmla="*/ 0 w 349626"/>
                  <a:gd name="connsiteY2" fmla="*/ 116681 h 233361"/>
                  <a:gd name="connsiteX3" fmla="*/ 174813 w 349626"/>
                  <a:gd name="connsiteY3" fmla="*/ 0 h 233361"/>
                  <a:gd name="connsiteX4" fmla="*/ 349627 w 349626"/>
                  <a:gd name="connsiteY4" fmla="*/ 116681 h 233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626" h="233361">
                    <a:moveTo>
                      <a:pt x="349627" y="116681"/>
                    </a:moveTo>
                    <a:cubicBezTo>
                      <a:pt x="349627" y="181122"/>
                      <a:pt x="271360" y="233361"/>
                      <a:pt x="174813" y="233361"/>
                    </a:cubicBezTo>
                    <a:cubicBezTo>
                      <a:pt x="78266" y="233361"/>
                      <a:pt x="0" y="181122"/>
                      <a:pt x="0" y="116681"/>
                    </a:cubicBezTo>
                    <a:cubicBezTo>
                      <a:pt x="0" y="52240"/>
                      <a:pt x="78266" y="0"/>
                      <a:pt x="174813" y="0"/>
                    </a:cubicBezTo>
                    <a:cubicBezTo>
                      <a:pt x="271360" y="0"/>
                      <a:pt x="349627" y="52240"/>
                      <a:pt x="349627" y="116681"/>
                    </a:cubicBezTo>
                    <a:close/>
                  </a:path>
                </a:pathLst>
              </a:custGeom>
              <a:solidFill>
                <a:srgbClr val="E9D6B8"/>
              </a:solidFill>
              <a:ln w="4613"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B0FCE36-59D5-4596-9A1F-A3CDACC7723D}"/>
                  </a:ext>
                </a:extLst>
              </p:cNvPr>
              <p:cNvSpPr/>
              <p:nvPr/>
            </p:nvSpPr>
            <p:spPr>
              <a:xfrm>
                <a:off x="11353694" y="3146514"/>
                <a:ext cx="35217" cy="57033"/>
              </a:xfrm>
              <a:custGeom>
                <a:avLst/>
                <a:gdLst>
                  <a:gd name="connsiteX0" fmla="*/ 2142 w 58522"/>
                  <a:gd name="connsiteY0" fmla="*/ 52495 h 94776"/>
                  <a:gd name="connsiteX1" fmla="*/ 15430 w 58522"/>
                  <a:gd name="connsiteY1" fmla="*/ 94066 h 94776"/>
                  <a:gd name="connsiteX2" fmla="*/ 15430 w 58522"/>
                  <a:gd name="connsiteY2" fmla="*/ 94066 h 94776"/>
                  <a:gd name="connsiteX3" fmla="*/ 49249 w 58522"/>
                  <a:gd name="connsiteY3" fmla="*/ 66383 h 94776"/>
                  <a:gd name="connsiteX4" fmla="*/ 56401 w 58522"/>
                  <a:gd name="connsiteY4" fmla="*/ 42299 h 94776"/>
                  <a:gd name="connsiteX5" fmla="*/ 43067 w 58522"/>
                  <a:gd name="connsiteY5" fmla="*/ 683 h 94776"/>
                  <a:gd name="connsiteX6" fmla="*/ 43067 w 58522"/>
                  <a:gd name="connsiteY6" fmla="*/ 683 h 94776"/>
                  <a:gd name="connsiteX7" fmla="*/ 9248 w 58522"/>
                  <a:gd name="connsiteY7" fmla="*/ 28365 h 94776"/>
                  <a:gd name="connsiteX8" fmla="*/ 2142 w 58522"/>
                  <a:gd name="connsiteY8" fmla="*/ 52495 h 9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22" h="94776">
                    <a:moveTo>
                      <a:pt x="2142" y="52495"/>
                    </a:moveTo>
                    <a:cubicBezTo>
                      <a:pt x="-3533" y="71596"/>
                      <a:pt x="2465" y="90236"/>
                      <a:pt x="15430" y="94066"/>
                    </a:cubicBezTo>
                    <a:lnTo>
                      <a:pt x="15430" y="94066"/>
                    </a:lnTo>
                    <a:cubicBezTo>
                      <a:pt x="28487" y="97941"/>
                      <a:pt x="43574" y="85576"/>
                      <a:pt x="49249" y="66383"/>
                    </a:cubicBezTo>
                    <a:lnTo>
                      <a:pt x="56401" y="42299"/>
                    </a:lnTo>
                    <a:cubicBezTo>
                      <a:pt x="62029" y="23198"/>
                      <a:pt x="56078" y="4604"/>
                      <a:pt x="43067" y="683"/>
                    </a:cubicBezTo>
                    <a:lnTo>
                      <a:pt x="43067" y="683"/>
                    </a:lnTo>
                    <a:cubicBezTo>
                      <a:pt x="30056" y="-3101"/>
                      <a:pt x="14923" y="9218"/>
                      <a:pt x="9248" y="28365"/>
                    </a:cubicBezTo>
                    <a:lnTo>
                      <a:pt x="2142" y="52495"/>
                    </a:lnTo>
                    <a:close/>
                  </a:path>
                </a:pathLst>
              </a:custGeom>
              <a:solidFill>
                <a:srgbClr val="E9D6B8"/>
              </a:solidFill>
              <a:ln w="4613"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DC806573-C78D-44EC-BAF3-F144C4B7A809}"/>
                  </a:ext>
                </a:extLst>
              </p:cNvPr>
              <p:cNvSpPr/>
              <p:nvPr/>
            </p:nvSpPr>
            <p:spPr>
              <a:xfrm>
                <a:off x="11210781" y="3163722"/>
                <a:ext cx="160527" cy="125643"/>
              </a:xfrm>
              <a:custGeom>
                <a:avLst/>
                <a:gdLst>
                  <a:gd name="connsiteX0" fmla="*/ 266760 w 266760"/>
                  <a:gd name="connsiteY0" fmla="*/ 18825 h 208790"/>
                  <a:gd name="connsiteX1" fmla="*/ 242123 w 266760"/>
                  <a:gd name="connsiteY1" fmla="*/ 154009 h 208790"/>
                  <a:gd name="connsiteX2" fmla="*/ 64861 w 266760"/>
                  <a:gd name="connsiteY2" fmla="*/ 194011 h 208790"/>
                  <a:gd name="connsiteX3" fmla="*/ 3267 w 266760"/>
                  <a:gd name="connsiteY3" fmla="*/ 75206 h 208790"/>
                  <a:gd name="connsiteX4" fmla="*/ 32287 w 266760"/>
                  <a:gd name="connsiteY4" fmla="*/ 1 h 208790"/>
                  <a:gd name="connsiteX5" fmla="*/ 27997 w 266760"/>
                  <a:gd name="connsiteY5" fmla="*/ 39495 h 208790"/>
                  <a:gd name="connsiteX6" fmla="*/ 113029 w 266760"/>
                  <a:gd name="connsiteY6" fmla="*/ 23716 h 208790"/>
                  <a:gd name="connsiteX7" fmla="*/ 198938 w 266760"/>
                  <a:gd name="connsiteY7" fmla="*/ 74975 h 208790"/>
                  <a:gd name="connsiteX8" fmla="*/ 266760 w 266760"/>
                  <a:gd name="connsiteY8" fmla="*/ 18825 h 20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60" h="208790">
                    <a:moveTo>
                      <a:pt x="266760" y="18825"/>
                    </a:moveTo>
                    <a:cubicBezTo>
                      <a:pt x="266760" y="18825"/>
                      <a:pt x="247106" y="121436"/>
                      <a:pt x="242123" y="154009"/>
                    </a:cubicBezTo>
                    <a:cubicBezTo>
                      <a:pt x="237647" y="183445"/>
                      <a:pt x="198522" y="233966"/>
                      <a:pt x="64861" y="194011"/>
                    </a:cubicBezTo>
                    <a:cubicBezTo>
                      <a:pt x="-14266" y="170481"/>
                      <a:pt x="-378" y="99013"/>
                      <a:pt x="3267" y="75206"/>
                    </a:cubicBezTo>
                    <a:cubicBezTo>
                      <a:pt x="5989" y="57166"/>
                      <a:pt x="22368" y="7891"/>
                      <a:pt x="32287" y="1"/>
                    </a:cubicBezTo>
                    <a:cubicBezTo>
                      <a:pt x="32610" y="-230"/>
                      <a:pt x="27997" y="39495"/>
                      <a:pt x="27997" y="39495"/>
                    </a:cubicBezTo>
                    <a:cubicBezTo>
                      <a:pt x="27997" y="39495"/>
                      <a:pt x="75427" y="12504"/>
                      <a:pt x="113029" y="23716"/>
                    </a:cubicBezTo>
                    <a:cubicBezTo>
                      <a:pt x="173700" y="41802"/>
                      <a:pt x="171209" y="77513"/>
                      <a:pt x="198938" y="74975"/>
                    </a:cubicBezTo>
                    <a:cubicBezTo>
                      <a:pt x="230496" y="72115"/>
                      <a:pt x="241062" y="56012"/>
                      <a:pt x="266760" y="18825"/>
                    </a:cubicBezTo>
                    <a:close/>
                  </a:path>
                </a:pathLst>
              </a:custGeom>
              <a:solidFill>
                <a:srgbClr val="1B4967"/>
              </a:solidFill>
              <a:ln w="4613"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10BA884-4BE7-4D8D-9C24-8CDFEE16FF3E}"/>
                  </a:ext>
                </a:extLst>
              </p:cNvPr>
              <p:cNvSpPr/>
              <p:nvPr/>
            </p:nvSpPr>
            <p:spPr>
              <a:xfrm>
                <a:off x="11256054" y="3217141"/>
                <a:ext cx="47371" cy="20533"/>
              </a:xfrm>
              <a:custGeom>
                <a:avLst/>
                <a:gdLst>
                  <a:gd name="connsiteX0" fmla="*/ 61973 w 78720"/>
                  <a:gd name="connsiteY0" fmla="*/ 33819 h 34121"/>
                  <a:gd name="connsiteX1" fmla="*/ 10022 w 78720"/>
                  <a:gd name="connsiteY1" fmla="*/ 22515 h 34121"/>
                  <a:gd name="connsiteX2" fmla="*/ 286 w 78720"/>
                  <a:gd name="connsiteY2" fmla="*/ 7290 h 34121"/>
                  <a:gd name="connsiteX3" fmla="*/ 1855 w 78720"/>
                  <a:gd name="connsiteY3" fmla="*/ 0 h 34121"/>
                  <a:gd name="connsiteX4" fmla="*/ 78721 w 78720"/>
                  <a:gd name="connsiteY4" fmla="*/ 16794 h 34121"/>
                  <a:gd name="connsiteX5" fmla="*/ 77106 w 78720"/>
                  <a:gd name="connsiteY5" fmla="*/ 24084 h 34121"/>
                  <a:gd name="connsiteX6" fmla="*/ 61973 w 78720"/>
                  <a:gd name="connsiteY6" fmla="*/ 33819 h 3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20" h="34121">
                    <a:moveTo>
                      <a:pt x="61973" y="33819"/>
                    </a:moveTo>
                    <a:lnTo>
                      <a:pt x="10022" y="22515"/>
                    </a:lnTo>
                    <a:cubicBezTo>
                      <a:pt x="3193" y="21039"/>
                      <a:pt x="-1190" y="14257"/>
                      <a:pt x="286" y="7290"/>
                    </a:cubicBezTo>
                    <a:lnTo>
                      <a:pt x="1855" y="0"/>
                    </a:lnTo>
                    <a:lnTo>
                      <a:pt x="78721" y="16794"/>
                    </a:lnTo>
                    <a:lnTo>
                      <a:pt x="77106" y="24084"/>
                    </a:lnTo>
                    <a:cubicBezTo>
                      <a:pt x="75630" y="30959"/>
                      <a:pt x="68847" y="35342"/>
                      <a:pt x="61973" y="33819"/>
                    </a:cubicBezTo>
                    <a:close/>
                  </a:path>
                </a:pathLst>
              </a:custGeom>
              <a:solidFill>
                <a:srgbClr val="E9D6B8"/>
              </a:solidFill>
              <a:ln w="4613"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7C7259DC-EF02-4814-BC48-6EAAF8C7F808}"/>
                  </a:ext>
                </a:extLst>
              </p:cNvPr>
              <p:cNvSpPr/>
              <p:nvPr/>
            </p:nvSpPr>
            <p:spPr>
              <a:xfrm>
                <a:off x="11244121" y="3312039"/>
                <a:ext cx="61998" cy="403303"/>
              </a:xfrm>
              <a:custGeom>
                <a:avLst/>
                <a:gdLst>
                  <a:gd name="connsiteX0" fmla="*/ 29390 w 103026"/>
                  <a:gd name="connsiteY0" fmla="*/ 0 h 670199"/>
                  <a:gd name="connsiteX1" fmla="*/ 0 w 103026"/>
                  <a:gd name="connsiteY1" fmla="*/ 655989 h 670199"/>
                  <a:gd name="connsiteX2" fmla="*/ 94813 w 103026"/>
                  <a:gd name="connsiteY2" fmla="*/ 670199 h 670199"/>
                  <a:gd name="connsiteX3" fmla="*/ 103026 w 103026"/>
                  <a:gd name="connsiteY3" fmla="*/ 7474 h 670199"/>
                </a:gdLst>
                <a:ahLst/>
                <a:cxnLst>
                  <a:cxn ang="0">
                    <a:pos x="connsiteX0" y="connsiteY0"/>
                  </a:cxn>
                  <a:cxn ang="0">
                    <a:pos x="connsiteX1" y="connsiteY1"/>
                  </a:cxn>
                  <a:cxn ang="0">
                    <a:pos x="connsiteX2" y="connsiteY2"/>
                  </a:cxn>
                  <a:cxn ang="0">
                    <a:pos x="connsiteX3" y="connsiteY3"/>
                  </a:cxn>
                </a:cxnLst>
                <a:rect l="l" t="t" r="r" b="b"/>
                <a:pathLst>
                  <a:path w="103026" h="670199">
                    <a:moveTo>
                      <a:pt x="29390" y="0"/>
                    </a:moveTo>
                    <a:lnTo>
                      <a:pt x="0" y="655989"/>
                    </a:lnTo>
                    <a:lnTo>
                      <a:pt x="94813" y="670199"/>
                    </a:lnTo>
                    <a:lnTo>
                      <a:pt x="103026" y="7474"/>
                    </a:lnTo>
                  </a:path>
                </a:pathLst>
              </a:custGeom>
              <a:solidFill>
                <a:schemeClr val="accent5"/>
              </a:solidFill>
              <a:ln w="4613"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D910978-F783-43B1-95DE-D46A122DD6C0}"/>
                  </a:ext>
                </a:extLst>
              </p:cNvPr>
              <p:cNvSpPr/>
              <p:nvPr/>
            </p:nvSpPr>
            <p:spPr>
              <a:xfrm>
                <a:off x="11253866" y="3289355"/>
                <a:ext cx="96425" cy="45407"/>
              </a:xfrm>
              <a:custGeom>
                <a:avLst/>
                <a:gdLst>
                  <a:gd name="connsiteX0" fmla="*/ 8766 w 160236"/>
                  <a:gd name="connsiteY0" fmla="*/ 0 h 75456"/>
                  <a:gd name="connsiteX1" fmla="*/ 148518 w 160236"/>
                  <a:gd name="connsiteY1" fmla="*/ 6505 h 75456"/>
                  <a:gd name="connsiteX2" fmla="*/ 160237 w 160236"/>
                  <a:gd name="connsiteY2" fmla="*/ 53658 h 75456"/>
                  <a:gd name="connsiteX3" fmla="*/ 0 w 160236"/>
                  <a:gd name="connsiteY3" fmla="*/ 57949 h 75456"/>
                  <a:gd name="connsiteX4" fmla="*/ 8766 w 160236"/>
                  <a:gd name="connsiteY4" fmla="*/ 0 h 75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236" h="75456">
                    <a:moveTo>
                      <a:pt x="8766" y="0"/>
                    </a:moveTo>
                    <a:cubicBezTo>
                      <a:pt x="8766" y="0"/>
                      <a:pt x="79449" y="33911"/>
                      <a:pt x="148518" y="6505"/>
                    </a:cubicBezTo>
                    <a:lnTo>
                      <a:pt x="160237" y="53658"/>
                    </a:lnTo>
                    <a:cubicBezTo>
                      <a:pt x="160237" y="53658"/>
                      <a:pt x="74328" y="99704"/>
                      <a:pt x="0" y="57949"/>
                    </a:cubicBezTo>
                    <a:lnTo>
                      <a:pt x="8766" y="0"/>
                    </a:lnTo>
                    <a:close/>
                  </a:path>
                </a:pathLst>
              </a:custGeom>
              <a:solidFill>
                <a:schemeClr val="accent5"/>
              </a:solidFill>
              <a:ln w="4613"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30537E98-CEB3-4E27-A0E5-20338F78E449}"/>
                  </a:ext>
                </a:extLst>
              </p:cNvPr>
              <p:cNvSpPr/>
              <p:nvPr/>
            </p:nvSpPr>
            <p:spPr>
              <a:xfrm rot="21406693">
                <a:off x="11651788" y="3217557"/>
                <a:ext cx="120161" cy="194790"/>
              </a:xfrm>
              <a:custGeom>
                <a:avLst/>
                <a:gdLst>
                  <a:gd name="connsiteX0" fmla="*/ 199681 w 199680"/>
                  <a:gd name="connsiteY0" fmla="*/ 161849 h 323697"/>
                  <a:gd name="connsiteX1" fmla="*/ 99840 w 199680"/>
                  <a:gd name="connsiteY1" fmla="*/ 323697 h 323697"/>
                  <a:gd name="connsiteX2" fmla="*/ 0 w 199680"/>
                  <a:gd name="connsiteY2" fmla="*/ 161849 h 323697"/>
                  <a:gd name="connsiteX3" fmla="*/ 99840 w 199680"/>
                  <a:gd name="connsiteY3" fmla="*/ 0 h 323697"/>
                  <a:gd name="connsiteX4" fmla="*/ 199681 w 199680"/>
                  <a:gd name="connsiteY4" fmla="*/ 161849 h 323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680" h="323697">
                    <a:moveTo>
                      <a:pt x="199681" y="161849"/>
                    </a:moveTo>
                    <a:cubicBezTo>
                      <a:pt x="199681" y="251235"/>
                      <a:pt x="154981" y="323697"/>
                      <a:pt x="99840" y="323697"/>
                    </a:cubicBezTo>
                    <a:cubicBezTo>
                      <a:pt x="44700" y="323697"/>
                      <a:pt x="0" y="251235"/>
                      <a:pt x="0" y="161849"/>
                    </a:cubicBezTo>
                    <a:cubicBezTo>
                      <a:pt x="0" y="72462"/>
                      <a:pt x="44700" y="0"/>
                      <a:pt x="99840" y="0"/>
                    </a:cubicBezTo>
                    <a:cubicBezTo>
                      <a:pt x="154981" y="0"/>
                      <a:pt x="199681" y="72462"/>
                      <a:pt x="199681" y="161849"/>
                    </a:cubicBezTo>
                    <a:close/>
                  </a:path>
                </a:pathLst>
              </a:custGeom>
              <a:solidFill>
                <a:srgbClr val="F8B78C"/>
              </a:solidFill>
              <a:ln w="4613"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E68670B-DB41-4C51-B311-B388DEA55160}"/>
                  </a:ext>
                </a:extLst>
              </p:cNvPr>
              <p:cNvSpPr/>
              <p:nvPr/>
            </p:nvSpPr>
            <p:spPr>
              <a:xfrm>
                <a:off x="11648451" y="3198788"/>
                <a:ext cx="137794" cy="140875"/>
              </a:xfrm>
              <a:custGeom>
                <a:avLst/>
                <a:gdLst>
                  <a:gd name="connsiteX0" fmla="*/ 5629 w 228982"/>
                  <a:gd name="connsiteY0" fmla="*/ 57349 h 234103"/>
                  <a:gd name="connsiteX1" fmla="*/ 132923 w 228982"/>
                  <a:gd name="connsiteY1" fmla="*/ 130709 h 234103"/>
                  <a:gd name="connsiteX2" fmla="*/ 170526 w 228982"/>
                  <a:gd name="connsiteY2" fmla="*/ 234104 h 234103"/>
                  <a:gd name="connsiteX3" fmla="*/ 221462 w 228982"/>
                  <a:gd name="connsiteY3" fmla="*/ 193041 h 234103"/>
                  <a:gd name="connsiteX4" fmla="*/ 228982 w 228982"/>
                  <a:gd name="connsiteY4" fmla="*/ 141505 h 234103"/>
                  <a:gd name="connsiteX5" fmla="*/ 184921 w 228982"/>
                  <a:gd name="connsiteY5" fmla="*/ 21777 h 234103"/>
                  <a:gd name="connsiteX6" fmla="*/ 72021 w 228982"/>
                  <a:gd name="connsiteY6" fmla="*/ 0 h 234103"/>
                  <a:gd name="connsiteX7" fmla="*/ 0 w 228982"/>
                  <a:gd name="connsiteY7" fmla="*/ 58457 h 234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982" h="234103">
                    <a:moveTo>
                      <a:pt x="5629" y="57349"/>
                    </a:moveTo>
                    <a:cubicBezTo>
                      <a:pt x="5629" y="57349"/>
                      <a:pt x="31466" y="161667"/>
                      <a:pt x="132923" y="130709"/>
                    </a:cubicBezTo>
                    <a:cubicBezTo>
                      <a:pt x="234334" y="99750"/>
                      <a:pt x="170526" y="234104"/>
                      <a:pt x="170526" y="234104"/>
                    </a:cubicBezTo>
                    <a:lnTo>
                      <a:pt x="221462" y="193041"/>
                    </a:lnTo>
                    <a:lnTo>
                      <a:pt x="228982" y="141505"/>
                    </a:lnTo>
                    <a:lnTo>
                      <a:pt x="184921" y="21777"/>
                    </a:lnTo>
                    <a:lnTo>
                      <a:pt x="72021" y="0"/>
                    </a:lnTo>
                    <a:lnTo>
                      <a:pt x="0" y="58457"/>
                    </a:lnTo>
                  </a:path>
                </a:pathLst>
              </a:custGeom>
              <a:solidFill>
                <a:srgbClr val="222B54"/>
              </a:solidFill>
              <a:ln w="4613"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684CF757-3372-4917-966C-6B5422A4CA00}"/>
                  </a:ext>
                </a:extLst>
              </p:cNvPr>
              <p:cNvSpPr/>
              <p:nvPr/>
            </p:nvSpPr>
            <p:spPr>
              <a:xfrm>
                <a:off x="11621286" y="3232411"/>
                <a:ext cx="48498" cy="95111"/>
              </a:xfrm>
              <a:custGeom>
                <a:avLst/>
                <a:gdLst>
                  <a:gd name="connsiteX0" fmla="*/ 78224 w 80592"/>
                  <a:gd name="connsiteY0" fmla="*/ 22884 h 158053"/>
                  <a:gd name="connsiteX1" fmla="*/ 31948 w 80592"/>
                  <a:gd name="connsiteY1" fmla="*/ 156177 h 158053"/>
                  <a:gd name="connsiteX2" fmla="*/ 10079 w 80592"/>
                  <a:gd name="connsiteY2" fmla="*/ 0 h 158053"/>
                  <a:gd name="connsiteX3" fmla="*/ 70658 w 80592"/>
                  <a:gd name="connsiteY3" fmla="*/ 27913 h 158053"/>
                </a:gdLst>
                <a:ahLst/>
                <a:cxnLst>
                  <a:cxn ang="0">
                    <a:pos x="connsiteX0" y="connsiteY0"/>
                  </a:cxn>
                  <a:cxn ang="0">
                    <a:pos x="connsiteX1" y="connsiteY1"/>
                  </a:cxn>
                  <a:cxn ang="0">
                    <a:pos x="connsiteX2" y="connsiteY2"/>
                  </a:cxn>
                  <a:cxn ang="0">
                    <a:pos x="connsiteX3" y="connsiteY3"/>
                  </a:cxn>
                </a:cxnLst>
                <a:rect l="l" t="t" r="r" b="b"/>
                <a:pathLst>
                  <a:path w="80592" h="158053">
                    <a:moveTo>
                      <a:pt x="78224" y="22884"/>
                    </a:moveTo>
                    <a:cubicBezTo>
                      <a:pt x="82423" y="36864"/>
                      <a:pt x="87406" y="175693"/>
                      <a:pt x="31948" y="156177"/>
                    </a:cubicBezTo>
                    <a:cubicBezTo>
                      <a:pt x="-23510" y="136661"/>
                      <a:pt x="10079" y="0"/>
                      <a:pt x="10079" y="0"/>
                    </a:cubicBezTo>
                    <a:lnTo>
                      <a:pt x="70658" y="27913"/>
                    </a:lnTo>
                  </a:path>
                </a:pathLst>
              </a:custGeom>
              <a:solidFill>
                <a:srgbClr val="222B54"/>
              </a:solidFill>
              <a:ln w="4613" cap="flat">
                <a:noFill/>
                <a:prstDash val="solid"/>
                <a:miter/>
              </a:ln>
            </p:spPr>
            <p:txBody>
              <a:bodyPr rtlCol="0" anchor="ctr"/>
              <a:lstStyle/>
              <a:p>
                <a:endParaRPr lang="en-US"/>
              </a:p>
            </p:txBody>
          </p:sp>
        </p:grpSp>
      </p:grpSp>
      <p:sp>
        <p:nvSpPr>
          <p:cNvPr id="163" name="TextBox 162">
            <a:extLst>
              <a:ext uri="{FF2B5EF4-FFF2-40B4-BE49-F238E27FC236}">
                <a16:creationId xmlns:a16="http://schemas.microsoft.com/office/drawing/2014/main" id="{AEF0E4DB-F91A-4C95-90B4-4AB63E255A3A}"/>
              </a:ext>
            </a:extLst>
          </p:cNvPr>
          <p:cNvSpPr txBox="1"/>
          <p:nvPr/>
        </p:nvSpPr>
        <p:spPr>
          <a:xfrm>
            <a:off x="3990615" y="5239093"/>
            <a:ext cx="6096000" cy="461665"/>
          </a:xfrm>
          <a:prstGeom prst="rect">
            <a:avLst/>
          </a:prstGeom>
          <a:noFill/>
        </p:spPr>
        <p:txBody>
          <a:bodyPr wrap="square">
            <a:spAutoFit/>
          </a:bodyPr>
          <a:lstStyle/>
          <a:p>
            <a:r>
              <a:rPr lang="en-IN" sz="2400" dirty="0"/>
              <a:t>Jeremiah Genest</a:t>
            </a:r>
            <a:endParaRPr lang="en-US" sz="2400" dirty="0"/>
          </a:p>
        </p:txBody>
      </p:sp>
    </p:spTree>
    <p:extLst>
      <p:ext uri="{BB962C8B-B14F-4D97-AF65-F5344CB8AC3E}">
        <p14:creationId xmlns:p14="http://schemas.microsoft.com/office/powerpoint/2010/main" val="225538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qr code with a few squares">
            <a:extLst>
              <a:ext uri="{FF2B5EF4-FFF2-40B4-BE49-F238E27FC236}">
                <a16:creationId xmlns:a16="http://schemas.microsoft.com/office/drawing/2014/main" id="{4EFEF27C-2A80-1FCB-96A2-1B666DFEFC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7978" y="1474508"/>
            <a:ext cx="4191186" cy="4191186"/>
          </a:xfrm>
          <a:prstGeom prst="rect">
            <a:avLst/>
          </a:prstGeom>
        </p:spPr>
      </p:pic>
      <p:sp>
        <p:nvSpPr>
          <p:cNvPr id="4" name="TextBox 3">
            <a:extLst>
              <a:ext uri="{FF2B5EF4-FFF2-40B4-BE49-F238E27FC236}">
                <a16:creationId xmlns:a16="http://schemas.microsoft.com/office/drawing/2014/main" id="{3C629911-6170-132F-9B6D-593D5344BE8C}"/>
              </a:ext>
            </a:extLst>
          </p:cNvPr>
          <p:cNvSpPr txBox="1"/>
          <p:nvPr/>
        </p:nvSpPr>
        <p:spPr>
          <a:xfrm>
            <a:off x="842682" y="1371600"/>
            <a:ext cx="2456330" cy="1323439"/>
          </a:xfrm>
          <a:prstGeom prst="rect">
            <a:avLst/>
          </a:prstGeom>
          <a:noFill/>
        </p:spPr>
        <p:txBody>
          <a:bodyPr wrap="square" rtlCol="0">
            <a:spAutoFit/>
          </a:bodyPr>
          <a:lstStyle/>
          <a:p>
            <a:r>
              <a:rPr lang="en-US" sz="2000" dirty="0">
                <a:solidFill>
                  <a:schemeClr val="bg1"/>
                </a:solidFill>
              </a:rPr>
              <a:t>For more Information visit my blog “Investigations of a Dog”</a:t>
            </a:r>
          </a:p>
        </p:txBody>
      </p:sp>
    </p:spTree>
    <p:extLst>
      <p:ext uri="{BB962C8B-B14F-4D97-AF65-F5344CB8AC3E}">
        <p14:creationId xmlns:p14="http://schemas.microsoft.com/office/powerpoint/2010/main" val="3548756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6773F9-9B6C-4C6C-BE25-704DF9A6DA41}"/>
              </a:ext>
            </a:extLst>
          </p:cNvPr>
          <p:cNvSpPr/>
          <p:nvPr/>
        </p:nvSpPr>
        <p:spPr>
          <a:xfrm>
            <a:off x="0" y="0"/>
            <a:ext cx="12192000" cy="686593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E0BA1C3-BEB3-4791-A542-A166E1CCC5C2}"/>
              </a:ext>
            </a:extLst>
          </p:cNvPr>
          <p:cNvSpPr txBox="1"/>
          <p:nvPr/>
        </p:nvSpPr>
        <p:spPr>
          <a:xfrm>
            <a:off x="4296511" y="602109"/>
            <a:ext cx="5742637" cy="769441"/>
          </a:xfrm>
          <a:prstGeom prst="rect">
            <a:avLst/>
          </a:prstGeom>
          <a:noFill/>
        </p:spPr>
        <p:txBody>
          <a:bodyPr wrap="square" rtlCol="0" anchor="ctr">
            <a:spAutoFit/>
          </a:bodyPr>
          <a:lstStyle/>
          <a:p>
            <a:r>
              <a:rPr lang="en-US" altLang="ko-KR" sz="4400" dirty="0">
                <a:solidFill>
                  <a:schemeClr val="bg1"/>
                </a:solidFill>
                <a:latin typeface="+mj-lt"/>
                <a:cs typeface="Arial" pitchFamily="34" charset="0"/>
              </a:rPr>
              <a:t>Quality Culture</a:t>
            </a:r>
            <a:endParaRPr lang="ko-KR" altLang="en-US" sz="4400" dirty="0">
              <a:solidFill>
                <a:schemeClr val="bg1"/>
              </a:solidFill>
              <a:latin typeface="+mj-lt"/>
              <a:cs typeface="Arial" pitchFamily="34" charset="0"/>
            </a:endParaRPr>
          </a:p>
        </p:txBody>
      </p:sp>
      <p:sp>
        <p:nvSpPr>
          <p:cNvPr id="6" name="Rectangle 5">
            <a:extLst>
              <a:ext uri="{FF2B5EF4-FFF2-40B4-BE49-F238E27FC236}">
                <a16:creationId xmlns:a16="http://schemas.microsoft.com/office/drawing/2014/main" id="{C42222D5-43FC-409E-812D-EBF40EBA8229}"/>
              </a:ext>
            </a:extLst>
          </p:cNvPr>
          <p:cNvSpPr/>
          <p:nvPr/>
        </p:nvSpPr>
        <p:spPr>
          <a:xfrm>
            <a:off x="3938272" y="1897938"/>
            <a:ext cx="72000" cy="49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a:extLst>
              <a:ext uri="{FF2B5EF4-FFF2-40B4-BE49-F238E27FC236}">
                <a16:creationId xmlns:a16="http://schemas.microsoft.com/office/drawing/2014/main" id="{C01556E0-625D-43FB-9904-FE39238F8B99}"/>
              </a:ext>
            </a:extLst>
          </p:cNvPr>
          <p:cNvSpPr txBox="1"/>
          <p:nvPr/>
        </p:nvSpPr>
        <p:spPr>
          <a:xfrm>
            <a:off x="4296512" y="1394563"/>
            <a:ext cx="6638188" cy="4204164"/>
          </a:xfrm>
          <a:prstGeom prst="rect">
            <a:avLst/>
          </a:prstGeom>
          <a:noFill/>
        </p:spPr>
        <p:txBody>
          <a:bodyPr wrap="square">
            <a:spAutoFit/>
          </a:bodyPr>
          <a:lstStyle/>
          <a:p>
            <a:pPr algn="just">
              <a:lnSpc>
                <a:spcPct val="120000"/>
              </a:lnSpc>
              <a:spcAft>
                <a:spcPts val="1200"/>
              </a:spcAft>
            </a:pPr>
            <a:r>
              <a:rPr lang="en-US" altLang="ko-KR" b="1" dirty="0">
                <a:solidFill>
                  <a:schemeClr val="bg1"/>
                </a:solidFill>
                <a:cs typeface="Arial" pitchFamily="34" charset="0"/>
              </a:rPr>
              <a:t>Quality Culture is the overriding attitude, both expressed and implied, of an organization towards quality. It is characterized by two distinct elements: a cultural/psychological element of shared values, beliefs, expectations, and commitment towards quality and, a structural/managerial element with defined processes that enhance quality and aim at coordinating individual efforts.</a:t>
            </a:r>
          </a:p>
          <a:p>
            <a:pPr algn="just">
              <a:lnSpc>
                <a:spcPct val="120000"/>
              </a:lnSpc>
              <a:spcAft>
                <a:spcPts val="1200"/>
              </a:spcAft>
            </a:pPr>
            <a:r>
              <a:rPr lang="en-US" altLang="ko-KR" b="1" dirty="0">
                <a:solidFill>
                  <a:schemeClr val="bg1"/>
                </a:solidFill>
                <a:cs typeface="Arial" pitchFamily="34" charset="0"/>
              </a:rPr>
              <a:t>A mature quality culture, in many cases, requires changing from a compliance-led approach to an excellence-led approach, and requires a transformational change to be implemented. Culture drives people’s behavior, innovation, and customer service. </a:t>
            </a:r>
            <a:endParaRPr lang="en-US" altLang="ko-KR" dirty="0">
              <a:solidFill>
                <a:schemeClr val="bg1"/>
              </a:solidFill>
              <a:cs typeface="Arial" pitchFamily="34" charset="0"/>
            </a:endParaRPr>
          </a:p>
        </p:txBody>
      </p:sp>
      <p:grpSp>
        <p:nvGrpSpPr>
          <p:cNvPr id="17" name="Group 27">
            <a:extLst>
              <a:ext uri="{FF2B5EF4-FFF2-40B4-BE49-F238E27FC236}">
                <a16:creationId xmlns:a16="http://schemas.microsoft.com/office/drawing/2014/main" id="{2B8BF917-C4C0-411E-96BF-1BACD52E1E63}"/>
              </a:ext>
            </a:extLst>
          </p:cNvPr>
          <p:cNvGrpSpPr/>
          <p:nvPr/>
        </p:nvGrpSpPr>
        <p:grpSpPr>
          <a:xfrm>
            <a:off x="4417400" y="6313899"/>
            <a:ext cx="1301784" cy="165002"/>
            <a:chOff x="1931369" y="6436360"/>
            <a:chExt cx="810820" cy="102772"/>
          </a:xfrm>
        </p:grpSpPr>
        <p:sp>
          <p:nvSpPr>
            <p:cNvPr id="18" name="Oval 3">
              <a:extLst>
                <a:ext uri="{FF2B5EF4-FFF2-40B4-BE49-F238E27FC236}">
                  <a16:creationId xmlns:a16="http://schemas.microsoft.com/office/drawing/2014/main" id="{F78D8094-EC0D-485D-83BC-F6BE3231CB0A}"/>
                </a:ext>
              </a:extLst>
            </p:cNvPr>
            <p:cNvSpPr/>
            <p:nvPr/>
          </p:nvSpPr>
          <p:spPr>
            <a:xfrm>
              <a:off x="1931369" y="6436360"/>
              <a:ext cx="102772" cy="10277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Oval 4">
              <a:extLst>
                <a:ext uri="{FF2B5EF4-FFF2-40B4-BE49-F238E27FC236}">
                  <a16:creationId xmlns:a16="http://schemas.microsoft.com/office/drawing/2014/main" id="{465C92AB-A828-46E3-A703-FC8FD70DD44B}"/>
                </a:ext>
              </a:extLst>
            </p:cNvPr>
            <p:cNvSpPr/>
            <p:nvPr/>
          </p:nvSpPr>
          <p:spPr>
            <a:xfrm>
              <a:off x="2108381" y="6436360"/>
              <a:ext cx="102772" cy="102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Oval 5">
              <a:extLst>
                <a:ext uri="{FF2B5EF4-FFF2-40B4-BE49-F238E27FC236}">
                  <a16:creationId xmlns:a16="http://schemas.microsoft.com/office/drawing/2014/main" id="{11240AE6-C779-435C-B7FE-C7A24F7D53B7}"/>
                </a:ext>
              </a:extLst>
            </p:cNvPr>
            <p:cNvSpPr/>
            <p:nvPr/>
          </p:nvSpPr>
          <p:spPr>
            <a:xfrm>
              <a:off x="2285393" y="6436360"/>
              <a:ext cx="102772" cy="1027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Oval 6">
              <a:extLst>
                <a:ext uri="{FF2B5EF4-FFF2-40B4-BE49-F238E27FC236}">
                  <a16:creationId xmlns:a16="http://schemas.microsoft.com/office/drawing/2014/main" id="{8DFEBB9D-6563-490B-A775-6520A68DB7A0}"/>
                </a:ext>
              </a:extLst>
            </p:cNvPr>
            <p:cNvSpPr/>
            <p:nvPr/>
          </p:nvSpPr>
          <p:spPr>
            <a:xfrm>
              <a:off x="2462405" y="6436360"/>
              <a:ext cx="102772" cy="1027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Oval 7">
              <a:extLst>
                <a:ext uri="{FF2B5EF4-FFF2-40B4-BE49-F238E27FC236}">
                  <a16:creationId xmlns:a16="http://schemas.microsoft.com/office/drawing/2014/main" id="{E2F754AB-E69C-4C86-8D53-3D6F3F4630A1}"/>
                </a:ext>
              </a:extLst>
            </p:cNvPr>
            <p:cNvSpPr/>
            <p:nvPr/>
          </p:nvSpPr>
          <p:spPr>
            <a:xfrm>
              <a:off x="2639417" y="6436360"/>
              <a:ext cx="102772" cy="1027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3" name="Group 22">
            <a:extLst>
              <a:ext uri="{FF2B5EF4-FFF2-40B4-BE49-F238E27FC236}">
                <a16:creationId xmlns:a16="http://schemas.microsoft.com/office/drawing/2014/main" id="{4DCCC9F8-8381-4A94-86D2-8DA1992B79E4}"/>
              </a:ext>
            </a:extLst>
          </p:cNvPr>
          <p:cNvGrpSpPr/>
          <p:nvPr/>
        </p:nvGrpSpPr>
        <p:grpSpPr>
          <a:xfrm>
            <a:off x="11379199" y="6036400"/>
            <a:ext cx="720000" cy="720000"/>
            <a:chOff x="11379199" y="102960"/>
            <a:chExt cx="720000" cy="720000"/>
          </a:xfrm>
        </p:grpSpPr>
        <p:sp>
          <p:nvSpPr>
            <p:cNvPr id="24" name="Rectangle 23">
              <a:extLst>
                <a:ext uri="{FF2B5EF4-FFF2-40B4-BE49-F238E27FC236}">
                  <a16:creationId xmlns:a16="http://schemas.microsoft.com/office/drawing/2014/main" id="{47525A50-C4FC-491C-A0FB-7B4EE4DBEDA2}"/>
                </a:ext>
              </a:extLst>
            </p:cNvPr>
            <p:cNvSpPr/>
            <p:nvPr/>
          </p:nvSpPr>
          <p:spPr>
            <a:xfrm>
              <a:off x="11379199" y="102960"/>
              <a:ext cx="720000" cy="7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Arrow: Chevron 24">
              <a:extLst>
                <a:ext uri="{FF2B5EF4-FFF2-40B4-BE49-F238E27FC236}">
                  <a16:creationId xmlns:a16="http://schemas.microsoft.com/office/drawing/2014/main" id="{8F35D803-DA20-4FEC-B69F-532693F7E85E}"/>
                </a:ext>
              </a:extLst>
            </p:cNvPr>
            <p:cNvSpPr/>
            <p:nvPr/>
          </p:nvSpPr>
          <p:spPr>
            <a:xfrm>
              <a:off x="11610884" y="283210"/>
              <a:ext cx="256631" cy="359500"/>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spTree>
    <p:extLst>
      <p:ext uri="{BB962C8B-B14F-4D97-AF65-F5344CB8AC3E}">
        <p14:creationId xmlns:p14="http://schemas.microsoft.com/office/powerpoint/2010/main" val="1005386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A1D2729-9F70-49B4-91F4-3F2048E2069A}"/>
              </a:ext>
            </a:extLst>
          </p:cNvPr>
          <p:cNvGrpSpPr/>
          <p:nvPr/>
        </p:nvGrpSpPr>
        <p:grpSpPr>
          <a:xfrm>
            <a:off x="1919035" y="1442279"/>
            <a:ext cx="4357824" cy="777510"/>
            <a:chOff x="1973200" y="3302751"/>
            <a:chExt cx="4357824" cy="777510"/>
          </a:xfrm>
        </p:grpSpPr>
        <p:sp>
          <p:nvSpPr>
            <p:cNvPr id="139" name="TextBox 138">
              <a:extLst>
                <a:ext uri="{FF2B5EF4-FFF2-40B4-BE49-F238E27FC236}">
                  <a16:creationId xmlns:a16="http://schemas.microsoft.com/office/drawing/2014/main" id="{FC88C11F-4F95-49B8-B050-1CBDD8AC119C}"/>
                </a:ext>
              </a:extLst>
            </p:cNvPr>
            <p:cNvSpPr txBox="1"/>
            <p:nvPr/>
          </p:nvSpPr>
          <p:spPr>
            <a:xfrm>
              <a:off x="2731024" y="3387415"/>
              <a:ext cx="3600000" cy="507831"/>
            </a:xfrm>
            <a:prstGeom prst="rect">
              <a:avLst/>
            </a:prstGeom>
            <a:noFill/>
          </p:spPr>
          <p:txBody>
            <a:bodyPr wrap="square" lIns="108000" rIns="108000" rtlCol="0">
              <a:noAutofit/>
            </a:bodyPr>
            <a:lstStyle/>
            <a:p>
              <a:r>
                <a:rPr lang="en-US" altLang="ko-KR" sz="2700" b="1" dirty="0">
                  <a:cs typeface="Arial" pitchFamily="34" charset="0"/>
                </a:rPr>
                <a:t>Identify the levers of culture within an organization</a:t>
              </a:r>
              <a:endParaRPr lang="ko-KR" altLang="en-US" sz="2700" b="1" dirty="0">
                <a:cs typeface="Arial" pitchFamily="34" charset="0"/>
              </a:endParaRPr>
            </a:p>
          </p:txBody>
        </p:sp>
        <p:sp>
          <p:nvSpPr>
            <p:cNvPr id="140" name="TextBox 139">
              <a:extLst>
                <a:ext uri="{FF2B5EF4-FFF2-40B4-BE49-F238E27FC236}">
                  <a16:creationId xmlns:a16="http://schemas.microsoft.com/office/drawing/2014/main" id="{F20D7A24-5D99-4EAE-B9C3-5684A3190321}"/>
                </a:ext>
              </a:extLst>
            </p:cNvPr>
            <p:cNvSpPr txBox="1"/>
            <p:nvPr/>
          </p:nvSpPr>
          <p:spPr>
            <a:xfrm>
              <a:off x="1973200" y="3302751"/>
              <a:ext cx="981106" cy="777510"/>
            </a:xfrm>
            <a:prstGeom prst="rect">
              <a:avLst/>
            </a:prstGeom>
            <a:noFill/>
          </p:spPr>
          <p:txBody>
            <a:bodyPr wrap="square" lIns="108000" rIns="108000" rtlCol="0">
              <a:noAutofit/>
            </a:bodyPr>
            <a:lstStyle/>
            <a:p>
              <a:pPr algn="ctr"/>
              <a:r>
                <a:rPr lang="en-US" altLang="ko-KR" sz="4400" b="1" dirty="0">
                  <a:solidFill>
                    <a:schemeClr val="accent5"/>
                  </a:solidFill>
                  <a:cs typeface="Arial" pitchFamily="34" charset="0"/>
                </a:rPr>
                <a:t>01</a:t>
              </a:r>
              <a:endParaRPr lang="ko-KR" altLang="en-US" sz="4400" b="1" dirty="0">
                <a:solidFill>
                  <a:schemeClr val="accent5"/>
                </a:solidFill>
                <a:cs typeface="Arial" pitchFamily="34" charset="0"/>
              </a:endParaRPr>
            </a:p>
          </p:txBody>
        </p:sp>
      </p:grpSp>
      <p:grpSp>
        <p:nvGrpSpPr>
          <p:cNvPr id="142" name="Group 141">
            <a:extLst>
              <a:ext uri="{FF2B5EF4-FFF2-40B4-BE49-F238E27FC236}">
                <a16:creationId xmlns:a16="http://schemas.microsoft.com/office/drawing/2014/main" id="{BBAF030B-5111-4D8B-9896-B204DEB0FFFC}"/>
              </a:ext>
            </a:extLst>
          </p:cNvPr>
          <p:cNvGrpSpPr/>
          <p:nvPr/>
        </p:nvGrpSpPr>
        <p:grpSpPr>
          <a:xfrm>
            <a:off x="1888203" y="3828495"/>
            <a:ext cx="4357824" cy="777510"/>
            <a:chOff x="6102442" y="1483456"/>
            <a:chExt cx="4357824" cy="777510"/>
          </a:xfrm>
        </p:grpSpPr>
        <p:sp>
          <p:nvSpPr>
            <p:cNvPr id="143" name="TextBox 142">
              <a:extLst>
                <a:ext uri="{FF2B5EF4-FFF2-40B4-BE49-F238E27FC236}">
                  <a16:creationId xmlns:a16="http://schemas.microsoft.com/office/drawing/2014/main" id="{4AEB9F34-67C5-47D7-8795-28ADDF3029D7}"/>
                </a:ext>
              </a:extLst>
            </p:cNvPr>
            <p:cNvSpPr txBox="1"/>
            <p:nvPr/>
          </p:nvSpPr>
          <p:spPr>
            <a:xfrm>
              <a:off x="6860266" y="1535002"/>
              <a:ext cx="3600000" cy="507831"/>
            </a:xfrm>
            <a:prstGeom prst="rect">
              <a:avLst/>
            </a:prstGeom>
            <a:noFill/>
          </p:spPr>
          <p:txBody>
            <a:bodyPr wrap="square" lIns="108000" rIns="108000" rtlCol="0">
              <a:noAutofit/>
            </a:bodyPr>
            <a:lstStyle/>
            <a:p>
              <a:r>
                <a:rPr lang="en-US" altLang="ko-KR" sz="2700" b="1" dirty="0">
                  <a:cs typeface="Arial" pitchFamily="34" charset="0"/>
                </a:rPr>
                <a:t>Develop values that drive desired quality behaviors</a:t>
              </a:r>
              <a:endParaRPr lang="ko-KR" altLang="en-US" sz="2700" b="1" dirty="0">
                <a:cs typeface="Arial" pitchFamily="34" charset="0"/>
              </a:endParaRPr>
            </a:p>
          </p:txBody>
        </p:sp>
        <p:sp>
          <p:nvSpPr>
            <p:cNvPr id="144" name="TextBox 143">
              <a:extLst>
                <a:ext uri="{FF2B5EF4-FFF2-40B4-BE49-F238E27FC236}">
                  <a16:creationId xmlns:a16="http://schemas.microsoft.com/office/drawing/2014/main" id="{3599DE1C-172F-4E77-97DB-B3804BA42990}"/>
                </a:ext>
              </a:extLst>
            </p:cNvPr>
            <p:cNvSpPr txBox="1"/>
            <p:nvPr/>
          </p:nvSpPr>
          <p:spPr>
            <a:xfrm>
              <a:off x="6102442" y="1483456"/>
              <a:ext cx="981106" cy="777510"/>
            </a:xfrm>
            <a:prstGeom prst="rect">
              <a:avLst/>
            </a:prstGeom>
            <a:noFill/>
          </p:spPr>
          <p:txBody>
            <a:bodyPr wrap="square" lIns="108000" rIns="108000" rtlCol="0">
              <a:noAutofit/>
            </a:bodyPr>
            <a:lstStyle/>
            <a:p>
              <a:pPr algn="ctr"/>
              <a:r>
                <a:rPr lang="en-US" altLang="ko-KR" sz="4400" b="1" dirty="0">
                  <a:solidFill>
                    <a:schemeClr val="accent5"/>
                  </a:solidFill>
                  <a:cs typeface="Arial" pitchFamily="34" charset="0"/>
                </a:rPr>
                <a:t>02</a:t>
              </a:r>
              <a:endParaRPr lang="ko-KR" altLang="en-US" sz="4400" b="1" dirty="0">
                <a:solidFill>
                  <a:schemeClr val="accent5"/>
                </a:solidFill>
                <a:cs typeface="Arial" pitchFamily="34" charset="0"/>
              </a:endParaRPr>
            </a:p>
          </p:txBody>
        </p:sp>
      </p:grpSp>
      <p:sp>
        <p:nvSpPr>
          <p:cNvPr id="153" name="TextBox 152">
            <a:extLst>
              <a:ext uri="{FF2B5EF4-FFF2-40B4-BE49-F238E27FC236}">
                <a16:creationId xmlns:a16="http://schemas.microsoft.com/office/drawing/2014/main" id="{A90ECA87-1DC1-465D-BAB2-F427DD03A384}"/>
              </a:ext>
            </a:extLst>
          </p:cNvPr>
          <p:cNvSpPr txBox="1"/>
          <p:nvPr/>
        </p:nvSpPr>
        <p:spPr>
          <a:xfrm>
            <a:off x="1812108" y="161628"/>
            <a:ext cx="3220949" cy="769441"/>
          </a:xfrm>
          <a:prstGeom prst="rect">
            <a:avLst/>
          </a:prstGeom>
          <a:noFill/>
        </p:spPr>
        <p:txBody>
          <a:bodyPr wrap="square" rtlCol="0" anchor="ctr">
            <a:spAutoFit/>
          </a:bodyPr>
          <a:lstStyle/>
          <a:p>
            <a:r>
              <a:rPr lang="en-US" altLang="ko-KR" sz="4400" dirty="0">
                <a:latin typeface="+mj-lt"/>
                <a:cs typeface="Arial" pitchFamily="34" charset="0"/>
              </a:rPr>
              <a:t>Goals</a:t>
            </a:r>
            <a:endParaRPr lang="ko-KR" altLang="en-US" sz="4400" dirty="0">
              <a:latin typeface="+mj-lt"/>
              <a:cs typeface="Arial" pitchFamily="34" charset="0"/>
            </a:endParaRPr>
          </a:p>
        </p:txBody>
      </p:sp>
      <p:sp>
        <p:nvSpPr>
          <p:cNvPr id="2" name="Rectangle 1">
            <a:extLst>
              <a:ext uri="{FF2B5EF4-FFF2-40B4-BE49-F238E27FC236}">
                <a16:creationId xmlns:a16="http://schemas.microsoft.com/office/drawing/2014/main" id="{460007C5-6961-441F-B784-77CFC9BEF2E1}"/>
              </a:ext>
            </a:extLst>
          </p:cNvPr>
          <p:cNvSpPr/>
          <p:nvPr/>
        </p:nvSpPr>
        <p:spPr>
          <a:xfrm>
            <a:off x="1477108" y="0"/>
            <a:ext cx="72000" cy="86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8" name="Rectangle 47">
            <a:extLst>
              <a:ext uri="{FF2B5EF4-FFF2-40B4-BE49-F238E27FC236}">
                <a16:creationId xmlns:a16="http://schemas.microsoft.com/office/drawing/2014/main" id="{FD21D326-E869-4BC1-82D2-CC1352FC1E5E}"/>
              </a:ext>
            </a:extLst>
          </p:cNvPr>
          <p:cNvSpPr/>
          <p:nvPr/>
        </p:nvSpPr>
        <p:spPr>
          <a:xfrm>
            <a:off x="1477107" y="798990"/>
            <a:ext cx="72000" cy="60590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4" name="Group 3">
            <a:extLst>
              <a:ext uri="{FF2B5EF4-FFF2-40B4-BE49-F238E27FC236}">
                <a16:creationId xmlns:a16="http://schemas.microsoft.com/office/drawing/2014/main" id="{9BED4F14-8A7A-4C2F-85FD-CDBFEDDA8FE6}"/>
              </a:ext>
            </a:extLst>
          </p:cNvPr>
          <p:cNvGrpSpPr/>
          <p:nvPr/>
        </p:nvGrpSpPr>
        <p:grpSpPr>
          <a:xfrm rot="5400000">
            <a:off x="672723" y="6037531"/>
            <a:ext cx="1301784" cy="165002"/>
            <a:chOff x="1931369" y="6436360"/>
            <a:chExt cx="810820" cy="102772"/>
          </a:xfrm>
        </p:grpSpPr>
        <p:sp>
          <p:nvSpPr>
            <p:cNvPr id="50" name="Oval 3">
              <a:extLst>
                <a:ext uri="{FF2B5EF4-FFF2-40B4-BE49-F238E27FC236}">
                  <a16:creationId xmlns:a16="http://schemas.microsoft.com/office/drawing/2014/main" id="{DE169D2D-76C5-4B9F-999E-2A78A12C45A2}"/>
                </a:ext>
              </a:extLst>
            </p:cNvPr>
            <p:cNvSpPr/>
            <p:nvPr/>
          </p:nvSpPr>
          <p:spPr>
            <a:xfrm>
              <a:off x="1931369" y="6436360"/>
              <a:ext cx="102772" cy="1027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1" name="Oval 4">
              <a:extLst>
                <a:ext uri="{FF2B5EF4-FFF2-40B4-BE49-F238E27FC236}">
                  <a16:creationId xmlns:a16="http://schemas.microsoft.com/office/drawing/2014/main" id="{35C8A672-B38E-423F-9923-2D54CBC30CD1}"/>
                </a:ext>
              </a:extLst>
            </p:cNvPr>
            <p:cNvSpPr/>
            <p:nvPr/>
          </p:nvSpPr>
          <p:spPr>
            <a:xfrm>
              <a:off x="2108381" y="6436360"/>
              <a:ext cx="102772" cy="102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2" name="Oval 5">
              <a:extLst>
                <a:ext uri="{FF2B5EF4-FFF2-40B4-BE49-F238E27FC236}">
                  <a16:creationId xmlns:a16="http://schemas.microsoft.com/office/drawing/2014/main" id="{51378F34-7021-4C97-B07C-05B16E92F116}"/>
                </a:ext>
              </a:extLst>
            </p:cNvPr>
            <p:cNvSpPr/>
            <p:nvPr/>
          </p:nvSpPr>
          <p:spPr>
            <a:xfrm>
              <a:off x="2285393" y="6436360"/>
              <a:ext cx="102772" cy="1027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3" name="Oval 6">
              <a:extLst>
                <a:ext uri="{FF2B5EF4-FFF2-40B4-BE49-F238E27FC236}">
                  <a16:creationId xmlns:a16="http://schemas.microsoft.com/office/drawing/2014/main" id="{9F6C23DE-F49E-4A16-BC7E-4634DB0F12A8}"/>
                </a:ext>
              </a:extLst>
            </p:cNvPr>
            <p:cNvSpPr/>
            <p:nvPr/>
          </p:nvSpPr>
          <p:spPr>
            <a:xfrm>
              <a:off x="2462405" y="6436360"/>
              <a:ext cx="102772" cy="1027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4" name="Oval 7">
              <a:extLst>
                <a:ext uri="{FF2B5EF4-FFF2-40B4-BE49-F238E27FC236}">
                  <a16:creationId xmlns:a16="http://schemas.microsoft.com/office/drawing/2014/main" id="{AF384847-BE75-4670-A72F-A87FDFD1CE08}"/>
                </a:ext>
              </a:extLst>
            </p:cNvPr>
            <p:cNvSpPr/>
            <p:nvPr/>
          </p:nvSpPr>
          <p:spPr>
            <a:xfrm>
              <a:off x="2639417" y="6436360"/>
              <a:ext cx="102772" cy="1027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76" name="Group 75">
            <a:extLst>
              <a:ext uri="{FF2B5EF4-FFF2-40B4-BE49-F238E27FC236}">
                <a16:creationId xmlns:a16="http://schemas.microsoft.com/office/drawing/2014/main" id="{7316CBA5-692F-488D-A11D-58488A0EF711}"/>
              </a:ext>
            </a:extLst>
          </p:cNvPr>
          <p:cNvGrpSpPr/>
          <p:nvPr/>
        </p:nvGrpSpPr>
        <p:grpSpPr>
          <a:xfrm>
            <a:off x="7022600" y="1392103"/>
            <a:ext cx="4509492" cy="777510"/>
            <a:chOff x="1973200" y="3302751"/>
            <a:chExt cx="4509492" cy="777510"/>
          </a:xfrm>
        </p:grpSpPr>
        <p:sp>
          <p:nvSpPr>
            <p:cNvPr id="78" name="TextBox 77">
              <a:extLst>
                <a:ext uri="{FF2B5EF4-FFF2-40B4-BE49-F238E27FC236}">
                  <a16:creationId xmlns:a16="http://schemas.microsoft.com/office/drawing/2014/main" id="{D889668C-44A4-4CD9-8C46-DC47764CD7F0}"/>
                </a:ext>
              </a:extLst>
            </p:cNvPr>
            <p:cNvSpPr txBox="1"/>
            <p:nvPr/>
          </p:nvSpPr>
          <p:spPr>
            <a:xfrm>
              <a:off x="2731023" y="3497447"/>
              <a:ext cx="3751669" cy="507831"/>
            </a:xfrm>
            <a:prstGeom prst="rect">
              <a:avLst/>
            </a:prstGeom>
            <a:noFill/>
          </p:spPr>
          <p:txBody>
            <a:bodyPr wrap="square" lIns="108000" rIns="108000" rtlCol="0">
              <a:noAutofit/>
            </a:bodyPr>
            <a:lstStyle/>
            <a:p>
              <a:r>
                <a:rPr lang="en-US" altLang="ko-KR" sz="2700" b="1" dirty="0">
                  <a:cs typeface="Arial" pitchFamily="34" charset="0"/>
                </a:rPr>
                <a:t>Implement key behavior indicators (KBI) to drive change within an organization</a:t>
              </a:r>
              <a:endParaRPr lang="ko-KR" altLang="en-US" sz="2700" b="1" dirty="0">
                <a:cs typeface="Arial" pitchFamily="34" charset="0"/>
              </a:endParaRPr>
            </a:p>
          </p:txBody>
        </p:sp>
        <p:sp>
          <p:nvSpPr>
            <p:cNvPr id="79" name="TextBox 78">
              <a:extLst>
                <a:ext uri="{FF2B5EF4-FFF2-40B4-BE49-F238E27FC236}">
                  <a16:creationId xmlns:a16="http://schemas.microsoft.com/office/drawing/2014/main" id="{B9A0B8DD-21C3-4D53-B9D9-93BA4BD1B0A6}"/>
                </a:ext>
              </a:extLst>
            </p:cNvPr>
            <p:cNvSpPr txBox="1"/>
            <p:nvPr/>
          </p:nvSpPr>
          <p:spPr>
            <a:xfrm>
              <a:off x="1973200" y="3302751"/>
              <a:ext cx="981106" cy="777510"/>
            </a:xfrm>
            <a:prstGeom prst="rect">
              <a:avLst/>
            </a:prstGeom>
            <a:noFill/>
          </p:spPr>
          <p:txBody>
            <a:bodyPr wrap="square" lIns="108000" rIns="108000" rtlCol="0">
              <a:noAutofit/>
            </a:bodyPr>
            <a:lstStyle/>
            <a:p>
              <a:pPr algn="ctr"/>
              <a:r>
                <a:rPr lang="en-US" altLang="ko-KR" sz="4400" b="1" dirty="0">
                  <a:solidFill>
                    <a:schemeClr val="accent5"/>
                  </a:solidFill>
                  <a:cs typeface="Arial" pitchFamily="34" charset="0"/>
                </a:rPr>
                <a:t>03</a:t>
              </a:r>
              <a:endParaRPr lang="ko-KR" altLang="en-US" sz="4400" b="1" dirty="0">
                <a:solidFill>
                  <a:schemeClr val="accent5"/>
                </a:solidFill>
                <a:cs typeface="Arial" pitchFamily="34" charset="0"/>
              </a:endParaRPr>
            </a:p>
          </p:txBody>
        </p:sp>
      </p:grpSp>
      <p:grpSp>
        <p:nvGrpSpPr>
          <p:cNvPr id="82" name="Group 81">
            <a:extLst>
              <a:ext uri="{FF2B5EF4-FFF2-40B4-BE49-F238E27FC236}">
                <a16:creationId xmlns:a16="http://schemas.microsoft.com/office/drawing/2014/main" id="{7664EBB1-F8F4-4ACA-A263-44344D74DA1D}"/>
              </a:ext>
            </a:extLst>
          </p:cNvPr>
          <p:cNvGrpSpPr/>
          <p:nvPr/>
        </p:nvGrpSpPr>
        <p:grpSpPr>
          <a:xfrm>
            <a:off x="7003851" y="3842313"/>
            <a:ext cx="4599264" cy="777510"/>
            <a:chOff x="6102442" y="1483456"/>
            <a:chExt cx="4599264" cy="777510"/>
          </a:xfrm>
        </p:grpSpPr>
        <p:sp>
          <p:nvSpPr>
            <p:cNvPr id="83" name="TextBox 82">
              <a:extLst>
                <a:ext uri="{FF2B5EF4-FFF2-40B4-BE49-F238E27FC236}">
                  <a16:creationId xmlns:a16="http://schemas.microsoft.com/office/drawing/2014/main" id="{2D110B36-E072-4215-B2C9-91DB01024C1D}"/>
                </a:ext>
              </a:extLst>
            </p:cNvPr>
            <p:cNvSpPr txBox="1"/>
            <p:nvPr/>
          </p:nvSpPr>
          <p:spPr>
            <a:xfrm>
              <a:off x="6860266" y="1678152"/>
              <a:ext cx="3841440" cy="507831"/>
            </a:xfrm>
            <a:prstGeom prst="rect">
              <a:avLst/>
            </a:prstGeom>
            <a:noFill/>
          </p:spPr>
          <p:txBody>
            <a:bodyPr wrap="square" lIns="108000" rIns="108000" rtlCol="0">
              <a:noAutofit/>
            </a:bodyPr>
            <a:lstStyle/>
            <a:p>
              <a:r>
                <a:rPr lang="en-US" altLang="ko-KR" sz="2700" b="1" dirty="0">
                  <a:cs typeface="Arial" pitchFamily="34" charset="0"/>
                </a:rPr>
                <a:t> Utilize key tools, such as </a:t>
              </a:r>
              <a:r>
                <a:rPr lang="en-US" altLang="ko-KR" sz="2700" b="1" dirty="0" err="1">
                  <a:cs typeface="Arial" pitchFamily="34" charset="0"/>
                </a:rPr>
                <a:t>microfeedback</a:t>
              </a:r>
              <a:r>
                <a:rPr lang="en-US" altLang="ko-KR" sz="2700" b="1" dirty="0">
                  <a:cs typeface="Arial" pitchFamily="34" charset="0"/>
                </a:rPr>
                <a:t>, Gemba walks and storytelling to build and maintain a quality culture.</a:t>
              </a:r>
              <a:endParaRPr lang="ko-KR" altLang="en-US" sz="2700" b="1" dirty="0">
                <a:cs typeface="Arial" pitchFamily="34" charset="0"/>
              </a:endParaRPr>
            </a:p>
          </p:txBody>
        </p:sp>
        <p:sp>
          <p:nvSpPr>
            <p:cNvPr id="84" name="TextBox 83">
              <a:extLst>
                <a:ext uri="{FF2B5EF4-FFF2-40B4-BE49-F238E27FC236}">
                  <a16:creationId xmlns:a16="http://schemas.microsoft.com/office/drawing/2014/main" id="{9B406F3C-07CF-469D-8916-969F08821474}"/>
                </a:ext>
              </a:extLst>
            </p:cNvPr>
            <p:cNvSpPr txBox="1"/>
            <p:nvPr/>
          </p:nvSpPr>
          <p:spPr>
            <a:xfrm>
              <a:off x="6102442" y="1483456"/>
              <a:ext cx="981106" cy="777510"/>
            </a:xfrm>
            <a:prstGeom prst="rect">
              <a:avLst/>
            </a:prstGeom>
            <a:noFill/>
          </p:spPr>
          <p:txBody>
            <a:bodyPr wrap="square" lIns="108000" rIns="108000" rtlCol="0">
              <a:noAutofit/>
            </a:bodyPr>
            <a:lstStyle/>
            <a:p>
              <a:pPr algn="ctr"/>
              <a:r>
                <a:rPr lang="en-US" altLang="ko-KR" sz="4400" b="1" dirty="0">
                  <a:solidFill>
                    <a:schemeClr val="accent5"/>
                  </a:solidFill>
                  <a:cs typeface="Arial" pitchFamily="34" charset="0"/>
                </a:rPr>
                <a:t>04</a:t>
              </a:r>
              <a:endParaRPr lang="ko-KR" altLang="en-US" sz="4400" b="1" dirty="0">
                <a:solidFill>
                  <a:schemeClr val="accent5"/>
                </a:solidFill>
                <a:cs typeface="Arial" pitchFamily="34" charset="0"/>
              </a:endParaRPr>
            </a:p>
          </p:txBody>
        </p:sp>
      </p:grpSp>
    </p:spTree>
    <p:extLst>
      <p:ext uri="{BB962C8B-B14F-4D97-AF65-F5344CB8AC3E}">
        <p14:creationId xmlns:p14="http://schemas.microsoft.com/office/powerpoint/2010/main" val="226241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lumMod val="75000"/>
                    <a:lumOff val="25000"/>
                  </a:schemeClr>
                </a:solidFill>
              </a:rPr>
              <a:t>Agenda</a:t>
            </a:r>
          </a:p>
        </p:txBody>
      </p:sp>
      <p:sp>
        <p:nvSpPr>
          <p:cNvPr id="8" name="Freeform 7"/>
          <p:cNvSpPr>
            <a:spLocks/>
          </p:cNvSpPr>
          <p:nvPr/>
        </p:nvSpPr>
        <p:spPr bwMode="auto">
          <a:xfrm>
            <a:off x="1295360" y="2790630"/>
            <a:ext cx="1072854" cy="1153591"/>
          </a:xfrm>
          <a:custGeom>
            <a:avLst/>
            <a:gdLst>
              <a:gd name="T0" fmla="*/ 2020 w 3641"/>
              <a:gd name="T1" fmla="*/ 2 h 3915"/>
              <a:gd name="T2" fmla="*/ 2115 w 3641"/>
              <a:gd name="T3" fmla="*/ 44 h 3915"/>
              <a:gd name="T4" fmla="*/ 2179 w 3641"/>
              <a:gd name="T5" fmla="*/ 116 h 3915"/>
              <a:gd name="T6" fmla="*/ 2211 w 3641"/>
              <a:gd name="T7" fmla="*/ 206 h 3915"/>
              <a:gd name="T8" fmla="*/ 2208 w 3641"/>
              <a:gd name="T9" fmla="*/ 303 h 3915"/>
              <a:gd name="T10" fmla="*/ 2179 w 3641"/>
              <a:gd name="T11" fmla="*/ 396 h 3915"/>
              <a:gd name="T12" fmla="*/ 2115 w 3641"/>
              <a:gd name="T13" fmla="*/ 470 h 3915"/>
              <a:gd name="T14" fmla="*/ 2020 w 3641"/>
              <a:gd name="T15" fmla="*/ 515 h 3915"/>
              <a:gd name="T16" fmla="*/ 1809 w 3641"/>
              <a:gd name="T17" fmla="*/ 531 h 3915"/>
              <a:gd name="T18" fmla="*/ 1523 w 3641"/>
              <a:gd name="T19" fmla="*/ 597 h 3915"/>
              <a:gd name="T20" fmla="*/ 1261 w 3641"/>
              <a:gd name="T21" fmla="*/ 716 h 3915"/>
              <a:gd name="T22" fmla="*/ 1031 w 3641"/>
              <a:gd name="T23" fmla="*/ 877 h 3915"/>
              <a:gd name="T24" fmla="*/ 838 w 3641"/>
              <a:gd name="T25" fmla="*/ 1080 h 3915"/>
              <a:gd name="T26" fmla="*/ 685 w 3641"/>
              <a:gd name="T27" fmla="*/ 1315 h 3915"/>
              <a:gd name="T28" fmla="*/ 579 w 3641"/>
              <a:gd name="T29" fmla="*/ 1572 h 3915"/>
              <a:gd name="T30" fmla="*/ 526 w 3641"/>
              <a:gd name="T31" fmla="*/ 1846 h 3915"/>
              <a:gd name="T32" fmla="*/ 531 w 3641"/>
              <a:gd name="T33" fmla="*/ 2134 h 3915"/>
              <a:gd name="T34" fmla="*/ 598 w 3641"/>
              <a:gd name="T35" fmla="*/ 2422 h 3915"/>
              <a:gd name="T36" fmla="*/ 722 w 3641"/>
              <a:gd name="T37" fmla="*/ 2689 h 3915"/>
              <a:gd name="T38" fmla="*/ 883 w 3641"/>
              <a:gd name="T39" fmla="*/ 2906 h 3915"/>
              <a:gd name="T40" fmla="*/ 1074 w 3641"/>
              <a:gd name="T41" fmla="*/ 3086 h 3915"/>
              <a:gd name="T42" fmla="*/ 1293 w 3641"/>
              <a:gd name="T43" fmla="*/ 3220 h 3915"/>
              <a:gd name="T44" fmla="*/ 1528 w 3641"/>
              <a:gd name="T45" fmla="*/ 3316 h 3915"/>
              <a:gd name="T46" fmla="*/ 1777 w 3641"/>
              <a:gd name="T47" fmla="*/ 3368 h 3915"/>
              <a:gd name="T48" fmla="*/ 2031 w 3641"/>
              <a:gd name="T49" fmla="*/ 3379 h 3915"/>
              <a:gd name="T50" fmla="*/ 2282 w 3641"/>
              <a:gd name="T51" fmla="*/ 3347 h 3915"/>
              <a:gd name="T52" fmla="*/ 2525 w 3641"/>
              <a:gd name="T53" fmla="*/ 3271 h 3915"/>
              <a:gd name="T54" fmla="*/ 2755 w 3641"/>
              <a:gd name="T55" fmla="*/ 3152 h 3915"/>
              <a:gd name="T56" fmla="*/ 2964 w 3641"/>
              <a:gd name="T57" fmla="*/ 2985 h 3915"/>
              <a:gd name="T58" fmla="*/ 3144 w 3641"/>
              <a:gd name="T59" fmla="*/ 2774 h 3915"/>
              <a:gd name="T60" fmla="*/ 3226 w 3641"/>
              <a:gd name="T61" fmla="*/ 2697 h 3915"/>
              <a:gd name="T62" fmla="*/ 3324 w 3641"/>
              <a:gd name="T63" fmla="*/ 2663 h 3915"/>
              <a:gd name="T64" fmla="*/ 3422 w 3641"/>
              <a:gd name="T65" fmla="*/ 2666 h 3915"/>
              <a:gd name="T66" fmla="*/ 3514 w 3641"/>
              <a:gd name="T67" fmla="*/ 2700 h 3915"/>
              <a:gd name="T68" fmla="*/ 3588 w 3641"/>
              <a:gd name="T69" fmla="*/ 2763 h 3915"/>
              <a:gd name="T70" fmla="*/ 3633 w 3641"/>
              <a:gd name="T71" fmla="*/ 2843 h 3915"/>
              <a:gd name="T72" fmla="*/ 3638 w 3641"/>
              <a:gd name="T73" fmla="*/ 2938 h 3915"/>
              <a:gd name="T74" fmla="*/ 3596 w 3641"/>
              <a:gd name="T75" fmla="*/ 3038 h 3915"/>
              <a:gd name="T76" fmla="*/ 3374 w 3641"/>
              <a:gd name="T77" fmla="*/ 3308 h 3915"/>
              <a:gd name="T78" fmla="*/ 3115 w 3641"/>
              <a:gd name="T79" fmla="*/ 3532 h 3915"/>
              <a:gd name="T80" fmla="*/ 2827 w 3641"/>
              <a:gd name="T81" fmla="*/ 3712 h 3915"/>
              <a:gd name="T82" fmla="*/ 2509 w 3641"/>
              <a:gd name="T83" fmla="*/ 3836 h 3915"/>
              <a:gd name="T84" fmla="*/ 2171 w 3641"/>
              <a:gd name="T85" fmla="*/ 3905 h 3915"/>
              <a:gd name="T86" fmla="*/ 1817 w 3641"/>
              <a:gd name="T87" fmla="*/ 3910 h 3915"/>
              <a:gd name="T88" fmla="*/ 1473 w 3641"/>
              <a:gd name="T89" fmla="*/ 3855 h 3915"/>
              <a:gd name="T90" fmla="*/ 1148 w 3641"/>
              <a:gd name="T91" fmla="*/ 3736 h 3915"/>
              <a:gd name="T92" fmla="*/ 854 w 3641"/>
              <a:gd name="T93" fmla="*/ 3567 h 3915"/>
              <a:gd name="T94" fmla="*/ 592 w 3641"/>
              <a:gd name="T95" fmla="*/ 3350 h 3915"/>
              <a:gd name="T96" fmla="*/ 370 w 3641"/>
              <a:gd name="T97" fmla="*/ 3091 h 3915"/>
              <a:gd name="T98" fmla="*/ 196 w 3641"/>
              <a:gd name="T99" fmla="*/ 2798 h 3915"/>
              <a:gd name="T100" fmla="*/ 74 w 3641"/>
              <a:gd name="T101" fmla="*/ 2478 h 3915"/>
              <a:gd name="T102" fmla="*/ 8 w 3641"/>
              <a:gd name="T103" fmla="*/ 2134 h 3915"/>
              <a:gd name="T104" fmla="*/ 8 w 3641"/>
              <a:gd name="T105" fmla="*/ 1780 h 3915"/>
              <a:gd name="T106" fmla="*/ 71 w 3641"/>
              <a:gd name="T107" fmla="*/ 1440 h 3915"/>
              <a:gd name="T108" fmla="*/ 190 w 3641"/>
              <a:gd name="T109" fmla="*/ 1123 h 3915"/>
              <a:gd name="T110" fmla="*/ 362 w 3641"/>
              <a:gd name="T111" fmla="*/ 835 h 3915"/>
              <a:gd name="T112" fmla="*/ 579 w 3641"/>
              <a:gd name="T113" fmla="*/ 581 h 3915"/>
              <a:gd name="T114" fmla="*/ 838 w 3641"/>
              <a:gd name="T115" fmla="*/ 364 h 3915"/>
              <a:gd name="T116" fmla="*/ 1126 w 3641"/>
              <a:gd name="T117" fmla="*/ 195 h 3915"/>
              <a:gd name="T118" fmla="*/ 1444 w 3641"/>
              <a:gd name="T119" fmla="*/ 76 h 3915"/>
              <a:gd name="T120" fmla="*/ 1785 w 3641"/>
              <a:gd name="T121" fmla="*/ 10 h 3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41" h="3915">
                <a:moveTo>
                  <a:pt x="1962" y="0"/>
                </a:moveTo>
                <a:lnTo>
                  <a:pt x="2020" y="2"/>
                </a:lnTo>
                <a:lnTo>
                  <a:pt x="2070" y="18"/>
                </a:lnTo>
                <a:lnTo>
                  <a:pt x="2115" y="44"/>
                </a:lnTo>
                <a:lnTo>
                  <a:pt x="2150" y="76"/>
                </a:lnTo>
                <a:lnTo>
                  <a:pt x="2179" y="116"/>
                </a:lnTo>
                <a:lnTo>
                  <a:pt x="2197" y="161"/>
                </a:lnTo>
                <a:lnTo>
                  <a:pt x="2211" y="206"/>
                </a:lnTo>
                <a:lnTo>
                  <a:pt x="2213" y="256"/>
                </a:lnTo>
                <a:lnTo>
                  <a:pt x="2208" y="303"/>
                </a:lnTo>
                <a:lnTo>
                  <a:pt x="2197" y="351"/>
                </a:lnTo>
                <a:lnTo>
                  <a:pt x="2179" y="396"/>
                </a:lnTo>
                <a:lnTo>
                  <a:pt x="2150" y="436"/>
                </a:lnTo>
                <a:lnTo>
                  <a:pt x="2115" y="470"/>
                </a:lnTo>
                <a:lnTo>
                  <a:pt x="2070" y="496"/>
                </a:lnTo>
                <a:lnTo>
                  <a:pt x="2020" y="515"/>
                </a:lnTo>
                <a:lnTo>
                  <a:pt x="1962" y="520"/>
                </a:lnTo>
                <a:lnTo>
                  <a:pt x="1809" y="531"/>
                </a:lnTo>
                <a:lnTo>
                  <a:pt x="1663" y="557"/>
                </a:lnTo>
                <a:lnTo>
                  <a:pt x="1523" y="597"/>
                </a:lnTo>
                <a:lnTo>
                  <a:pt x="1388" y="650"/>
                </a:lnTo>
                <a:lnTo>
                  <a:pt x="1261" y="716"/>
                </a:lnTo>
                <a:lnTo>
                  <a:pt x="1142" y="792"/>
                </a:lnTo>
                <a:lnTo>
                  <a:pt x="1031" y="877"/>
                </a:lnTo>
                <a:lnTo>
                  <a:pt x="931" y="975"/>
                </a:lnTo>
                <a:lnTo>
                  <a:pt x="838" y="1080"/>
                </a:lnTo>
                <a:lnTo>
                  <a:pt x="756" y="1194"/>
                </a:lnTo>
                <a:lnTo>
                  <a:pt x="685" y="1315"/>
                </a:lnTo>
                <a:lnTo>
                  <a:pt x="627" y="1440"/>
                </a:lnTo>
                <a:lnTo>
                  <a:pt x="579" y="1572"/>
                </a:lnTo>
                <a:lnTo>
                  <a:pt x="547" y="1709"/>
                </a:lnTo>
                <a:lnTo>
                  <a:pt x="526" y="1846"/>
                </a:lnTo>
                <a:lnTo>
                  <a:pt x="521" y="1989"/>
                </a:lnTo>
                <a:lnTo>
                  <a:pt x="531" y="2134"/>
                </a:lnTo>
                <a:lnTo>
                  <a:pt x="555" y="2277"/>
                </a:lnTo>
                <a:lnTo>
                  <a:pt x="598" y="2422"/>
                </a:lnTo>
                <a:lnTo>
                  <a:pt x="656" y="2565"/>
                </a:lnTo>
                <a:lnTo>
                  <a:pt x="722" y="2689"/>
                </a:lnTo>
                <a:lnTo>
                  <a:pt x="799" y="2803"/>
                </a:lnTo>
                <a:lnTo>
                  <a:pt x="883" y="2906"/>
                </a:lnTo>
                <a:lnTo>
                  <a:pt x="976" y="3001"/>
                </a:lnTo>
                <a:lnTo>
                  <a:pt x="1074" y="3086"/>
                </a:lnTo>
                <a:lnTo>
                  <a:pt x="1179" y="3157"/>
                </a:lnTo>
                <a:lnTo>
                  <a:pt x="1293" y="3220"/>
                </a:lnTo>
                <a:lnTo>
                  <a:pt x="1409" y="3273"/>
                </a:lnTo>
                <a:lnTo>
                  <a:pt x="1528" y="3316"/>
                </a:lnTo>
                <a:lnTo>
                  <a:pt x="1650" y="3347"/>
                </a:lnTo>
                <a:lnTo>
                  <a:pt x="1777" y="3368"/>
                </a:lnTo>
                <a:lnTo>
                  <a:pt x="1904" y="3379"/>
                </a:lnTo>
                <a:lnTo>
                  <a:pt x="2031" y="3379"/>
                </a:lnTo>
                <a:lnTo>
                  <a:pt x="2158" y="3368"/>
                </a:lnTo>
                <a:lnTo>
                  <a:pt x="2282" y="3347"/>
                </a:lnTo>
                <a:lnTo>
                  <a:pt x="2406" y="3316"/>
                </a:lnTo>
                <a:lnTo>
                  <a:pt x="2525" y="3271"/>
                </a:lnTo>
                <a:lnTo>
                  <a:pt x="2644" y="3218"/>
                </a:lnTo>
                <a:lnTo>
                  <a:pt x="2755" y="3152"/>
                </a:lnTo>
                <a:lnTo>
                  <a:pt x="2864" y="3072"/>
                </a:lnTo>
                <a:lnTo>
                  <a:pt x="2964" y="2985"/>
                </a:lnTo>
                <a:lnTo>
                  <a:pt x="3057" y="2885"/>
                </a:lnTo>
                <a:lnTo>
                  <a:pt x="3144" y="2774"/>
                </a:lnTo>
                <a:lnTo>
                  <a:pt x="3184" y="2729"/>
                </a:lnTo>
                <a:lnTo>
                  <a:pt x="3226" y="2697"/>
                </a:lnTo>
                <a:lnTo>
                  <a:pt x="3274" y="2674"/>
                </a:lnTo>
                <a:lnTo>
                  <a:pt x="3324" y="2663"/>
                </a:lnTo>
                <a:lnTo>
                  <a:pt x="3374" y="2660"/>
                </a:lnTo>
                <a:lnTo>
                  <a:pt x="3422" y="2666"/>
                </a:lnTo>
                <a:lnTo>
                  <a:pt x="3469" y="2679"/>
                </a:lnTo>
                <a:lnTo>
                  <a:pt x="3514" y="2700"/>
                </a:lnTo>
                <a:lnTo>
                  <a:pt x="3554" y="2729"/>
                </a:lnTo>
                <a:lnTo>
                  <a:pt x="3588" y="2763"/>
                </a:lnTo>
                <a:lnTo>
                  <a:pt x="3615" y="2800"/>
                </a:lnTo>
                <a:lnTo>
                  <a:pt x="3633" y="2843"/>
                </a:lnTo>
                <a:lnTo>
                  <a:pt x="3641" y="2888"/>
                </a:lnTo>
                <a:lnTo>
                  <a:pt x="3638" y="2938"/>
                </a:lnTo>
                <a:lnTo>
                  <a:pt x="3625" y="2988"/>
                </a:lnTo>
                <a:lnTo>
                  <a:pt x="3596" y="3038"/>
                </a:lnTo>
                <a:lnTo>
                  <a:pt x="3490" y="3178"/>
                </a:lnTo>
                <a:lnTo>
                  <a:pt x="3374" y="3308"/>
                </a:lnTo>
                <a:lnTo>
                  <a:pt x="3247" y="3427"/>
                </a:lnTo>
                <a:lnTo>
                  <a:pt x="3115" y="3532"/>
                </a:lnTo>
                <a:lnTo>
                  <a:pt x="2975" y="3627"/>
                </a:lnTo>
                <a:lnTo>
                  <a:pt x="2827" y="3712"/>
                </a:lnTo>
                <a:lnTo>
                  <a:pt x="2671" y="3781"/>
                </a:lnTo>
                <a:lnTo>
                  <a:pt x="2509" y="3836"/>
                </a:lnTo>
                <a:lnTo>
                  <a:pt x="2343" y="3878"/>
                </a:lnTo>
                <a:lnTo>
                  <a:pt x="2171" y="3905"/>
                </a:lnTo>
                <a:lnTo>
                  <a:pt x="1994" y="3915"/>
                </a:lnTo>
                <a:lnTo>
                  <a:pt x="1817" y="3910"/>
                </a:lnTo>
                <a:lnTo>
                  <a:pt x="1642" y="3889"/>
                </a:lnTo>
                <a:lnTo>
                  <a:pt x="1473" y="3855"/>
                </a:lnTo>
                <a:lnTo>
                  <a:pt x="1306" y="3802"/>
                </a:lnTo>
                <a:lnTo>
                  <a:pt x="1148" y="3736"/>
                </a:lnTo>
                <a:lnTo>
                  <a:pt x="997" y="3656"/>
                </a:lnTo>
                <a:lnTo>
                  <a:pt x="854" y="3567"/>
                </a:lnTo>
                <a:lnTo>
                  <a:pt x="719" y="3464"/>
                </a:lnTo>
                <a:lnTo>
                  <a:pt x="592" y="3350"/>
                </a:lnTo>
                <a:lnTo>
                  <a:pt x="476" y="3226"/>
                </a:lnTo>
                <a:lnTo>
                  <a:pt x="370" y="3091"/>
                </a:lnTo>
                <a:lnTo>
                  <a:pt x="278" y="2948"/>
                </a:lnTo>
                <a:lnTo>
                  <a:pt x="196" y="2798"/>
                </a:lnTo>
                <a:lnTo>
                  <a:pt x="127" y="2642"/>
                </a:lnTo>
                <a:lnTo>
                  <a:pt x="74" y="2478"/>
                </a:lnTo>
                <a:lnTo>
                  <a:pt x="32" y="2309"/>
                </a:lnTo>
                <a:lnTo>
                  <a:pt x="8" y="2134"/>
                </a:lnTo>
                <a:lnTo>
                  <a:pt x="0" y="1957"/>
                </a:lnTo>
                <a:lnTo>
                  <a:pt x="8" y="1780"/>
                </a:lnTo>
                <a:lnTo>
                  <a:pt x="32" y="1606"/>
                </a:lnTo>
                <a:lnTo>
                  <a:pt x="71" y="1440"/>
                </a:lnTo>
                <a:lnTo>
                  <a:pt x="124" y="1276"/>
                </a:lnTo>
                <a:lnTo>
                  <a:pt x="190" y="1123"/>
                </a:lnTo>
                <a:lnTo>
                  <a:pt x="272" y="975"/>
                </a:lnTo>
                <a:lnTo>
                  <a:pt x="362" y="835"/>
                </a:lnTo>
                <a:lnTo>
                  <a:pt x="465" y="702"/>
                </a:lnTo>
                <a:lnTo>
                  <a:pt x="579" y="581"/>
                </a:lnTo>
                <a:lnTo>
                  <a:pt x="703" y="467"/>
                </a:lnTo>
                <a:lnTo>
                  <a:pt x="838" y="364"/>
                </a:lnTo>
                <a:lnTo>
                  <a:pt x="978" y="274"/>
                </a:lnTo>
                <a:lnTo>
                  <a:pt x="1126" y="195"/>
                </a:lnTo>
                <a:lnTo>
                  <a:pt x="1282" y="129"/>
                </a:lnTo>
                <a:lnTo>
                  <a:pt x="1444" y="76"/>
                </a:lnTo>
                <a:lnTo>
                  <a:pt x="1613" y="34"/>
                </a:lnTo>
                <a:lnTo>
                  <a:pt x="1785" y="10"/>
                </a:lnTo>
                <a:lnTo>
                  <a:pt x="1962" y="0"/>
                </a:lnTo>
                <a:close/>
              </a:path>
            </a:pathLst>
          </a:custGeom>
          <a:solidFill>
            <a:schemeClr val="accent1">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8"/>
          <p:cNvSpPr>
            <a:spLocks/>
          </p:cNvSpPr>
          <p:nvPr/>
        </p:nvSpPr>
        <p:spPr bwMode="auto">
          <a:xfrm>
            <a:off x="1528436" y="3023410"/>
            <a:ext cx="689503" cy="688030"/>
          </a:xfrm>
          <a:custGeom>
            <a:avLst/>
            <a:gdLst>
              <a:gd name="T0" fmla="*/ 1171 w 2340"/>
              <a:gd name="T1" fmla="*/ 0 h 2335"/>
              <a:gd name="T2" fmla="*/ 1306 w 2340"/>
              <a:gd name="T3" fmla="*/ 8 h 2335"/>
              <a:gd name="T4" fmla="*/ 1438 w 2340"/>
              <a:gd name="T5" fmla="*/ 29 h 2335"/>
              <a:gd name="T6" fmla="*/ 1565 w 2340"/>
              <a:gd name="T7" fmla="*/ 68 h 2335"/>
              <a:gd name="T8" fmla="*/ 1684 w 2340"/>
              <a:gd name="T9" fmla="*/ 118 h 2335"/>
              <a:gd name="T10" fmla="*/ 1798 w 2340"/>
              <a:gd name="T11" fmla="*/ 182 h 2335"/>
              <a:gd name="T12" fmla="*/ 1901 w 2340"/>
              <a:gd name="T13" fmla="*/ 256 h 2335"/>
              <a:gd name="T14" fmla="*/ 1996 w 2340"/>
              <a:gd name="T15" fmla="*/ 340 h 2335"/>
              <a:gd name="T16" fmla="*/ 2083 w 2340"/>
              <a:gd name="T17" fmla="*/ 436 h 2335"/>
              <a:gd name="T18" fmla="*/ 2157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7 w 2340"/>
              <a:gd name="T39" fmla="*/ 1794 h 2335"/>
              <a:gd name="T40" fmla="*/ 2083 w 2340"/>
              <a:gd name="T41" fmla="*/ 1899 h 2335"/>
              <a:gd name="T42" fmla="*/ 1996 w 2340"/>
              <a:gd name="T43" fmla="*/ 1994 h 2335"/>
              <a:gd name="T44" fmla="*/ 1901 w 2340"/>
              <a:gd name="T45" fmla="*/ 2079 h 2335"/>
              <a:gd name="T46" fmla="*/ 1798 w 2340"/>
              <a:gd name="T47" fmla="*/ 2153 h 2335"/>
              <a:gd name="T48" fmla="*/ 1684 w 2340"/>
              <a:gd name="T49" fmla="*/ 2216 h 2335"/>
              <a:gd name="T50" fmla="*/ 1565 w 2340"/>
              <a:gd name="T51" fmla="*/ 2269 h 2335"/>
              <a:gd name="T52" fmla="*/ 1438 w 2340"/>
              <a:gd name="T53" fmla="*/ 2306 h 2335"/>
              <a:gd name="T54" fmla="*/ 1306 w 2340"/>
              <a:gd name="T55" fmla="*/ 2327 h 2335"/>
              <a:gd name="T56" fmla="*/ 1171 w 2340"/>
              <a:gd name="T57" fmla="*/ 2335 h 2335"/>
              <a:gd name="T58" fmla="*/ 1034 w 2340"/>
              <a:gd name="T59" fmla="*/ 2327 h 2335"/>
              <a:gd name="T60" fmla="*/ 901 w 2340"/>
              <a:gd name="T61" fmla="*/ 2306 h 2335"/>
              <a:gd name="T62" fmla="*/ 774 w 2340"/>
              <a:gd name="T63" fmla="*/ 2269 h 2335"/>
              <a:gd name="T64" fmla="*/ 655 w 2340"/>
              <a:gd name="T65" fmla="*/ 2216 h 2335"/>
              <a:gd name="T66" fmla="*/ 542 w 2340"/>
              <a:gd name="T67" fmla="*/ 2153 h 2335"/>
              <a:gd name="T68" fmla="*/ 439 w 2340"/>
              <a:gd name="T69" fmla="*/ 2079 h 2335"/>
              <a:gd name="T70" fmla="*/ 343 w 2340"/>
              <a:gd name="T71" fmla="*/ 1994 h 2335"/>
              <a:gd name="T72" fmla="*/ 256 w 2340"/>
              <a:gd name="T73" fmla="*/ 1899 h 2335"/>
              <a:gd name="T74" fmla="*/ 182 w 2340"/>
              <a:gd name="T75" fmla="*/ 1794 h 2335"/>
              <a:gd name="T76" fmla="*/ 119 w 2340"/>
              <a:gd name="T77" fmla="*/ 1683 h 2335"/>
              <a:gd name="T78" fmla="*/ 68 w 2340"/>
              <a:gd name="T79" fmla="*/ 1561 h 2335"/>
              <a:gd name="T80" fmla="*/ 31 w 2340"/>
              <a:gd name="T81" fmla="*/ 1434 h 2335"/>
              <a:gd name="T82" fmla="*/ 8 w 2340"/>
              <a:gd name="T83" fmla="*/ 1305 h 2335"/>
              <a:gd name="T84" fmla="*/ 0 w 2340"/>
              <a:gd name="T85" fmla="*/ 1167 h 2335"/>
              <a:gd name="T86" fmla="*/ 8 w 2340"/>
              <a:gd name="T87" fmla="*/ 1033 h 2335"/>
              <a:gd name="T88" fmla="*/ 31 w 2340"/>
              <a:gd name="T89" fmla="*/ 901 h 2335"/>
              <a:gd name="T90" fmla="*/ 68 w 2340"/>
              <a:gd name="T91" fmla="*/ 774 h 2335"/>
              <a:gd name="T92" fmla="*/ 119 w 2340"/>
              <a:gd name="T93" fmla="*/ 655 h 2335"/>
              <a:gd name="T94" fmla="*/ 182 w 2340"/>
              <a:gd name="T95" fmla="*/ 541 h 2335"/>
              <a:gd name="T96" fmla="*/ 256 w 2340"/>
              <a:gd name="T97" fmla="*/ 436 h 2335"/>
              <a:gd name="T98" fmla="*/ 343 w 2340"/>
              <a:gd name="T99" fmla="*/ 340 h 2335"/>
              <a:gd name="T100" fmla="*/ 439 w 2340"/>
              <a:gd name="T101" fmla="*/ 256 h 2335"/>
              <a:gd name="T102" fmla="*/ 542 w 2340"/>
              <a:gd name="T103" fmla="*/ 182 h 2335"/>
              <a:gd name="T104" fmla="*/ 655 w 2340"/>
              <a:gd name="T105" fmla="*/ 118 h 2335"/>
              <a:gd name="T106" fmla="*/ 774 w 2340"/>
              <a:gd name="T107" fmla="*/ 68 h 2335"/>
              <a:gd name="T108" fmla="*/ 901 w 2340"/>
              <a:gd name="T109" fmla="*/ 29 h 2335"/>
              <a:gd name="T110" fmla="*/ 1034 w 2340"/>
              <a:gd name="T111" fmla="*/ 8 h 2335"/>
              <a:gd name="T112" fmla="*/ 1171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71" y="0"/>
                </a:moveTo>
                <a:lnTo>
                  <a:pt x="1306" y="8"/>
                </a:lnTo>
                <a:lnTo>
                  <a:pt x="1438" y="29"/>
                </a:lnTo>
                <a:lnTo>
                  <a:pt x="1565" y="68"/>
                </a:lnTo>
                <a:lnTo>
                  <a:pt x="1684" y="118"/>
                </a:lnTo>
                <a:lnTo>
                  <a:pt x="1798" y="182"/>
                </a:lnTo>
                <a:lnTo>
                  <a:pt x="1901" y="256"/>
                </a:lnTo>
                <a:lnTo>
                  <a:pt x="1996" y="340"/>
                </a:lnTo>
                <a:lnTo>
                  <a:pt x="2083" y="436"/>
                </a:lnTo>
                <a:lnTo>
                  <a:pt x="2157" y="541"/>
                </a:lnTo>
                <a:lnTo>
                  <a:pt x="2221" y="655"/>
                </a:lnTo>
                <a:lnTo>
                  <a:pt x="2271" y="774"/>
                </a:lnTo>
                <a:lnTo>
                  <a:pt x="2308" y="901"/>
                </a:lnTo>
                <a:lnTo>
                  <a:pt x="2332" y="1033"/>
                </a:lnTo>
                <a:lnTo>
                  <a:pt x="2340" y="1167"/>
                </a:lnTo>
                <a:lnTo>
                  <a:pt x="2332" y="1305"/>
                </a:lnTo>
                <a:lnTo>
                  <a:pt x="2308" y="1434"/>
                </a:lnTo>
                <a:lnTo>
                  <a:pt x="2271" y="1561"/>
                </a:lnTo>
                <a:lnTo>
                  <a:pt x="2221" y="1683"/>
                </a:lnTo>
                <a:lnTo>
                  <a:pt x="2157" y="1794"/>
                </a:lnTo>
                <a:lnTo>
                  <a:pt x="2083" y="1899"/>
                </a:lnTo>
                <a:lnTo>
                  <a:pt x="1996" y="1994"/>
                </a:lnTo>
                <a:lnTo>
                  <a:pt x="1901" y="2079"/>
                </a:lnTo>
                <a:lnTo>
                  <a:pt x="1798" y="2153"/>
                </a:lnTo>
                <a:lnTo>
                  <a:pt x="1684" y="2216"/>
                </a:lnTo>
                <a:lnTo>
                  <a:pt x="1565" y="2269"/>
                </a:lnTo>
                <a:lnTo>
                  <a:pt x="1438" y="2306"/>
                </a:lnTo>
                <a:lnTo>
                  <a:pt x="1306" y="2327"/>
                </a:lnTo>
                <a:lnTo>
                  <a:pt x="1171" y="2335"/>
                </a:lnTo>
                <a:lnTo>
                  <a:pt x="1034" y="2327"/>
                </a:lnTo>
                <a:lnTo>
                  <a:pt x="901" y="2306"/>
                </a:lnTo>
                <a:lnTo>
                  <a:pt x="774" y="2269"/>
                </a:lnTo>
                <a:lnTo>
                  <a:pt x="655" y="2216"/>
                </a:lnTo>
                <a:lnTo>
                  <a:pt x="542" y="2153"/>
                </a:lnTo>
                <a:lnTo>
                  <a:pt x="439" y="2079"/>
                </a:lnTo>
                <a:lnTo>
                  <a:pt x="343" y="1994"/>
                </a:lnTo>
                <a:lnTo>
                  <a:pt x="256" y="1899"/>
                </a:lnTo>
                <a:lnTo>
                  <a:pt x="182" y="1794"/>
                </a:lnTo>
                <a:lnTo>
                  <a:pt x="119" y="1683"/>
                </a:lnTo>
                <a:lnTo>
                  <a:pt x="68" y="1561"/>
                </a:lnTo>
                <a:lnTo>
                  <a:pt x="31" y="1434"/>
                </a:lnTo>
                <a:lnTo>
                  <a:pt x="8" y="1305"/>
                </a:lnTo>
                <a:lnTo>
                  <a:pt x="0" y="1167"/>
                </a:lnTo>
                <a:lnTo>
                  <a:pt x="8" y="1033"/>
                </a:lnTo>
                <a:lnTo>
                  <a:pt x="31" y="901"/>
                </a:lnTo>
                <a:lnTo>
                  <a:pt x="68" y="774"/>
                </a:lnTo>
                <a:lnTo>
                  <a:pt x="119" y="655"/>
                </a:lnTo>
                <a:lnTo>
                  <a:pt x="182" y="541"/>
                </a:lnTo>
                <a:lnTo>
                  <a:pt x="256" y="436"/>
                </a:lnTo>
                <a:lnTo>
                  <a:pt x="343" y="340"/>
                </a:lnTo>
                <a:lnTo>
                  <a:pt x="439" y="256"/>
                </a:lnTo>
                <a:lnTo>
                  <a:pt x="542" y="182"/>
                </a:lnTo>
                <a:lnTo>
                  <a:pt x="655" y="118"/>
                </a:lnTo>
                <a:lnTo>
                  <a:pt x="774" y="68"/>
                </a:lnTo>
                <a:lnTo>
                  <a:pt x="901" y="29"/>
                </a:lnTo>
                <a:lnTo>
                  <a:pt x="1034" y="8"/>
                </a:lnTo>
                <a:lnTo>
                  <a:pt x="117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9"/>
          <p:cNvSpPr>
            <a:spLocks/>
          </p:cNvSpPr>
          <p:nvPr/>
        </p:nvSpPr>
        <p:spPr bwMode="auto">
          <a:xfrm>
            <a:off x="294014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Freeform 10"/>
          <p:cNvSpPr>
            <a:spLocks/>
          </p:cNvSpPr>
          <p:nvPr/>
        </p:nvSpPr>
        <p:spPr bwMode="auto">
          <a:xfrm>
            <a:off x="179863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1">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21064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2">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 name="Freeform 29"/>
          <p:cNvSpPr>
            <a:spLocks/>
          </p:cNvSpPr>
          <p:nvPr/>
        </p:nvSpPr>
        <p:spPr bwMode="auto">
          <a:xfrm>
            <a:off x="4350410"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 name="Freeform 30"/>
          <p:cNvSpPr>
            <a:spLocks/>
          </p:cNvSpPr>
          <p:nvPr/>
        </p:nvSpPr>
        <p:spPr bwMode="auto">
          <a:xfrm>
            <a:off x="320889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2">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 name="Freeform 31"/>
          <p:cNvSpPr>
            <a:spLocks/>
          </p:cNvSpPr>
          <p:nvPr/>
        </p:nvSpPr>
        <p:spPr bwMode="auto">
          <a:xfrm>
            <a:off x="462090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3">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 name="Freeform 32"/>
          <p:cNvSpPr>
            <a:spLocks/>
          </p:cNvSpPr>
          <p:nvPr/>
        </p:nvSpPr>
        <p:spPr bwMode="auto">
          <a:xfrm>
            <a:off x="2843522"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2">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4" name="Freeform 53"/>
          <p:cNvSpPr>
            <a:spLocks/>
          </p:cNvSpPr>
          <p:nvPr/>
        </p:nvSpPr>
        <p:spPr bwMode="auto">
          <a:xfrm>
            <a:off x="4632707"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3">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5" name="Freeform 54"/>
          <p:cNvSpPr>
            <a:spLocks/>
          </p:cNvSpPr>
          <p:nvPr/>
        </p:nvSpPr>
        <p:spPr bwMode="auto">
          <a:xfrm>
            <a:off x="6022721"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4">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55"/>
          <p:cNvSpPr>
            <a:spLocks/>
          </p:cNvSpPr>
          <p:nvPr/>
        </p:nvSpPr>
        <p:spPr bwMode="auto">
          <a:xfrm>
            <a:off x="4267331"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3">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7" name="Freeform 56"/>
          <p:cNvSpPr>
            <a:spLocks/>
          </p:cNvSpPr>
          <p:nvPr/>
        </p:nvSpPr>
        <p:spPr bwMode="auto">
          <a:xfrm>
            <a:off x="578080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9" name="Freeform 58"/>
          <p:cNvSpPr>
            <a:spLocks/>
          </p:cNvSpPr>
          <p:nvPr/>
        </p:nvSpPr>
        <p:spPr bwMode="auto">
          <a:xfrm>
            <a:off x="7193494"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0" name="Freeform 59"/>
          <p:cNvSpPr>
            <a:spLocks/>
          </p:cNvSpPr>
          <p:nvPr/>
        </p:nvSpPr>
        <p:spPr bwMode="auto">
          <a:xfrm>
            <a:off x="6051334"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4">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1" name="Freeform 60"/>
          <p:cNvSpPr>
            <a:spLocks/>
          </p:cNvSpPr>
          <p:nvPr/>
        </p:nvSpPr>
        <p:spPr bwMode="auto">
          <a:xfrm>
            <a:off x="7441348"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5">
              <a:lumMod val="60000"/>
              <a:lumOff val="4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2" name="Freeform 61"/>
          <p:cNvSpPr>
            <a:spLocks/>
          </p:cNvSpPr>
          <p:nvPr/>
        </p:nvSpPr>
        <p:spPr bwMode="auto">
          <a:xfrm>
            <a:off x="5685958"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4">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8591709"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6" name="Freeform 65"/>
          <p:cNvSpPr>
            <a:spLocks/>
          </p:cNvSpPr>
          <p:nvPr/>
        </p:nvSpPr>
        <p:spPr bwMode="auto">
          <a:xfrm>
            <a:off x="7448975"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5">
              <a:lumMod val="60000"/>
              <a:lumOff val="4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8" name="Freeform 67"/>
          <p:cNvSpPr>
            <a:spLocks/>
          </p:cNvSpPr>
          <p:nvPr/>
        </p:nvSpPr>
        <p:spPr bwMode="auto">
          <a:xfrm>
            <a:off x="7083599"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5">
              <a:lumMod val="60000"/>
              <a:lumOff val="4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72" name="Right Arrow 71"/>
          <p:cNvSpPr/>
          <p:nvPr/>
        </p:nvSpPr>
        <p:spPr>
          <a:xfrm flipH="1">
            <a:off x="819245"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3" name="Freeform 102"/>
          <p:cNvSpPr>
            <a:spLocks noEditPoints="1"/>
          </p:cNvSpPr>
          <p:nvPr/>
        </p:nvSpPr>
        <p:spPr bwMode="auto">
          <a:xfrm>
            <a:off x="9760584" y="2784668"/>
            <a:ext cx="1153886" cy="1153002"/>
          </a:xfrm>
          <a:custGeom>
            <a:avLst/>
            <a:gdLst>
              <a:gd name="T0" fmla="*/ 1676 w 3916"/>
              <a:gd name="T1" fmla="*/ 549 h 3913"/>
              <a:gd name="T2" fmla="*/ 1301 w 3916"/>
              <a:gd name="T3" fmla="*/ 681 h 3913"/>
              <a:gd name="T4" fmla="*/ 973 w 3916"/>
              <a:gd name="T5" fmla="*/ 911 h 3913"/>
              <a:gd name="T6" fmla="*/ 719 w 3916"/>
              <a:gd name="T7" fmla="*/ 1226 h 3913"/>
              <a:gd name="T8" fmla="*/ 563 w 3916"/>
              <a:gd name="T9" fmla="*/ 1601 h 3913"/>
              <a:gd name="T10" fmla="*/ 521 w 3916"/>
              <a:gd name="T11" fmla="*/ 2000 h 3913"/>
              <a:gd name="T12" fmla="*/ 584 w 3916"/>
              <a:gd name="T13" fmla="*/ 2396 h 3913"/>
              <a:gd name="T14" fmla="*/ 759 w 3916"/>
              <a:gd name="T15" fmla="*/ 2758 h 3913"/>
              <a:gd name="T16" fmla="*/ 1039 w 3916"/>
              <a:gd name="T17" fmla="*/ 3065 h 3913"/>
              <a:gd name="T18" fmla="*/ 1391 w 3916"/>
              <a:gd name="T19" fmla="*/ 3276 h 3913"/>
              <a:gd name="T20" fmla="*/ 1785 w 3916"/>
              <a:gd name="T21" fmla="*/ 3382 h 3913"/>
              <a:gd name="T22" fmla="*/ 2197 w 3916"/>
              <a:gd name="T23" fmla="*/ 3374 h 3913"/>
              <a:gd name="T24" fmla="*/ 2591 w 3916"/>
              <a:gd name="T25" fmla="*/ 3247 h 3913"/>
              <a:gd name="T26" fmla="*/ 2922 w 3916"/>
              <a:gd name="T27" fmla="*/ 3022 h 3913"/>
              <a:gd name="T28" fmla="*/ 3170 w 3916"/>
              <a:gd name="T29" fmla="*/ 2716 h 3913"/>
              <a:gd name="T30" fmla="*/ 3331 w 3916"/>
              <a:gd name="T31" fmla="*/ 2356 h 3913"/>
              <a:gd name="T32" fmla="*/ 3392 w 3916"/>
              <a:gd name="T33" fmla="*/ 1957 h 3913"/>
              <a:gd name="T34" fmla="*/ 3323 w 3916"/>
              <a:gd name="T35" fmla="*/ 1532 h 3913"/>
              <a:gd name="T36" fmla="*/ 3138 w 3916"/>
              <a:gd name="T37" fmla="*/ 1152 h 3913"/>
              <a:gd name="T38" fmla="*/ 2858 w 3916"/>
              <a:gd name="T39" fmla="*/ 842 h 3913"/>
              <a:gd name="T40" fmla="*/ 2493 w 3916"/>
              <a:gd name="T41" fmla="*/ 626 h 3913"/>
              <a:gd name="T42" fmla="*/ 2078 w 3916"/>
              <a:gd name="T43" fmla="*/ 525 h 3913"/>
              <a:gd name="T44" fmla="*/ 2141 w 3916"/>
              <a:gd name="T45" fmla="*/ 7 h 3913"/>
              <a:gd name="T46" fmla="*/ 2604 w 3916"/>
              <a:gd name="T47" fmla="*/ 111 h 3913"/>
              <a:gd name="T48" fmla="*/ 3041 w 3916"/>
              <a:gd name="T49" fmla="*/ 332 h 3913"/>
              <a:gd name="T50" fmla="*/ 3400 w 3916"/>
              <a:gd name="T51" fmla="*/ 644 h 3913"/>
              <a:gd name="T52" fmla="*/ 3673 w 3916"/>
              <a:gd name="T53" fmla="*/ 1030 h 3913"/>
              <a:gd name="T54" fmla="*/ 3850 w 3916"/>
              <a:gd name="T55" fmla="*/ 1474 h 3913"/>
              <a:gd name="T56" fmla="*/ 3916 w 3916"/>
              <a:gd name="T57" fmla="*/ 1957 h 3913"/>
              <a:gd name="T58" fmla="*/ 3850 w 3916"/>
              <a:gd name="T59" fmla="*/ 2433 h 3913"/>
              <a:gd name="T60" fmla="*/ 3678 w 3916"/>
              <a:gd name="T61" fmla="*/ 2877 h 3913"/>
              <a:gd name="T62" fmla="*/ 3408 w 3916"/>
              <a:gd name="T63" fmla="*/ 3263 h 3913"/>
              <a:gd name="T64" fmla="*/ 3059 w 3916"/>
              <a:gd name="T65" fmla="*/ 3577 h 3913"/>
              <a:gd name="T66" fmla="*/ 2639 w 3916"/>
              <a:gd name="T67" fmla="*/ 3796 h 3913"/>
              <a:gd name="T68" fmla="*/ 2163 w 3916"/>
              <a:gd name="T69" fmla="*/ 3902 h 3913"/>
              <a:gd name="T70" fmla="*/ 1689 w 3916"/>
              <a:gd name="T71" fmla="*/ 3894 h 3913"/>
              <a:gd name="T72" fmla="*/ 1235 w 3916"/>
              <a:gd name="T73" fmla="*/ 3773 h 3913"/>
              <a:gd name="T74" fmla="*/ 822 w 3916"/>
              <a:gd name="T75" fmla="*/ 3553 h 3913"/>
              <a:gd name="T76" fmla="*/ 473 w 3916"/>
              <a:gd name="T77" fmla="*/ 3239 h 3913"/>
              <a:gd name="T78" fmla="*/ 201 w 3916"/>
              <a:gd name="T79" fmla="*/ 2835 h 3913"/>
              <a:gd name="T80" fmla="*/ 39 w 3916"/>
              <a:gd name="T81" fmla="*/ 2372 h 3913"/>
              <a:gd name="T82" fmla="*/ 0 w 3916"/>
              <a:gd name="T83" fmla="*/ 1891 h 3913"/>
              <a:gd name="T84" fmla="*/ 76 w 3916"/>
              <a:gd name="T85" fmla="*/ 1416 h 3913"/>
              <a:gd name="T86" fmla="*/ 267 w 3916"/>
              <a:gd name="T87" fmla="*/ 969 h 3913"/>
              <a:gd name="T88" fmla="*/ 560 w 3916"/>
              <a:gd name="T89" fmla="*/ 581 h 3913"/>
              <a:gd name="T90" fmla="*/ 933 w 3916"/>
              <a:gd name="T91" fmla="*/ 288 h 3913"/>
              <a:gd name="T92" fmla="*/ 1361 w 3916"/>
              <a:gd name="T93" fmla="*/ 92 h 3913"/>
              <a:gd name="T94" fmla="*/ 1824 w 3916"/>
              <a:gd name="T95" fmla="*/ 5 h 3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6" h="3913">
                <a:moveTo>
                  <a:pt x="1943" y="520"/>
                </a:moveTo>
                <a:lnTo>
                  <a:pt x="1808" y="528"/>
                </a:lnTo>
                <a:lnTo>
                  <a:pt x="1676" y="549"/>
                </a:lnTo>
                <a:lnTo>
                  <a:pt x="1547" y="581"/>
                </a:lnTo>
                <a:lnTo>
                  <a:pt x="1420" y="626"/>
                </a:lnTo>
                <a:lnTo>
                  <a:pt x="1301" y="681"/>
                </a:lnTo>
                <a:lnTo>
                  <a:pt x="1184" y="747"/>
                </a:lnTo>
                <a:lnTo>
                  <a:pt x="1073" y="824"/>
                </a:lnTo>
                <a:lnTo>
                  <a:pt x="973" y="911"/>
                </a:lnTo>
                <a:lnTo>
                  <a:pt x="878" y="1006"/>
                </a:lnTo>
                <a:lnTo>
                  <a:pt x="793" y="1112"/>
                </a:lnTo>
                <a:lnTo>
                  <a:pt x="719" y="1226"/>
                </a:lnTo>
                <a:lnTo>
                  <a:pt x="653" y="1344"/>
                </a:lnTo>
                <a:lnTo>
                  <a:pt x="603" y="1471"/>
                </a:lnTo>
                <a:lnTo>
                  <a:pt x="563" y="1601"/>
                </a:lnTo>
                <a:lnTo>
                  <a:pt x="536" y="1733"/>
                </a:lnTo>
                <a:lnTo>
                  <a:pt x="521" y="1865"/>
                </a:lnTo>
                <a:lnTo>
                  <a:pt x="521" y="2000"/>
                </a:lnTo>
                <a:lnTo>
                  <a:pt x="529" y="2132"/>
                </a:lnTo>
                <a:lnTo>
                  <a:pt x="552" y="2264"/>
                </a:lnTo>
                <a:lnTo>
                  <a:pt x="584" y="2396"/>
                </a:lnTo>
                <a:lnTo>
                  <a:pt x="632" y="2520"/>
                </a:lnTo>
                <a:lnTo>
                  <a:pt x="690" y="2642"/>
                </a:lnTo>
                <a:lnTo>
                  <a:pt x="759" y="2758"/>
                </a:lnTo>
                <a:lnTo>
                  <a:pt x="843" y="2869"/>
                </a:lnTo>
                <a:lnTo>
                  <a:pt x="936" y="2972"/>
                </a:lnTo>
                <a:lnTo>
                  <a:pt x="1039" y="3065"/>
                </a:lnTo>
                <a:lnTo>
                  <a:pt x="1150" y="3146"/>
                </a:lnTo>
                <a:lnTo>
                  <a:pt x="1269" y="3218"/>
                </a:lnTo>
                <a:lnTo>
                  <a:pt x="1391" y="3276"/>
                </a:lnTo>
                <a:lnTo>
                  <a:pt x="1520" y="3323"/>
                </a:lnTo>
                <a:lnTo>
                  <a:pt x="1652" y="3360"/>
                </a:lnTo>
                <a:lnTo>
                  <a:pt x="1785" y="3382"/>
                </a:lnTo>
                <a:lnTo>
                  <a:pt x="1922" y="3392"/>
                </a:lnTo>
                <a:lnTo>
                  <a:pt x="2060" y="3390"/>
                </a:lnTo>
                <a:lnTo>
                  <a:pt x="2197" y="3374"/>
                </a:lnTo>
                <a:lnTo>
                  <a:pt x="2332" y="3345"/>
                </a:lnTo>
                <a:lnTo>
                  <a:pt x="2467" y="3302"/>
                </a:lnTo>
                <a:lnTo>
                  <a:pt x="2591" y="3247"/>
                </a:lnTo>
                <a:lnTo>
                  <a:pt x="2710" y="3183"/>
                </a:lnTo>
                <a:lnTo>
                  <a:pt x="2818" y="3107"/>
                </a:lnTo>
                <a:lnTo>
                  <a:pt x="2922" y="3022"/>
                </a:lnTo>
                <a:lnTo>
                  <a:pt x="3014" y="2927"/>
                </a:lnTo>
                <a:lnTo>
                  <a:pt x="3096" y="2827"/>
                </a:lnTo>
                <a:lnTo>
                  <a:pt x="3170" y="2716"/>
                </a:lnTo>
                <a:lnTo>
                  <a:pt x="3236" y="2602"/>
                </a:lnTo>
                <a:lnTo>
                  <a:pt x="3289" y="2481"/>
                </a:lnTo>
                <a:lnTo>
                  <a:pt x="3331" y="2356"/>
                </a:lnTo>
                <a:lnTo>
                  <a:pt x="3363" y="2227"/>
                </a:lnTo>
                <a:lnTo>
                  <a:pt x="3384" y="2092"/>
                </a:lnTo>
                <a:lnTo>
                  <a:pt x="3392" y="1957"/>
                </a:lnTo>
                <a:lnTo>
                  <a:pt x="3382" y="1812"/>
                </a:lnTo>
                <a:lnTo>
                  <a:pt x="3358" y="1669"/>
                </a:lnTo>
                <a:lnTo>
                  <a:pt x="3323" y="1532"/>
                </a:lnTo>
                <a:lnTo>
                  <a:pt x="3273" y="1397"/>
                </a:lnTo>
                <a:lnTo>
                  <a:pt x="3212" y="1270"/>
                </a:lnTo>
                <a:lnTo>
                  <a:pt x="3138" y="1152"/>
                </a:lnTo>
                <a:lnTo>
                  <a:pt x="3054" y="1041"/>
                </a:lnTo>
                <a:lnTo>
                  <a:pt x="2961" y="938"/>
                </a:lnTo>
                <a:lnTo>
                  <a:pt x="2858" y="842"/>
                </a:lnTo>
                <a:lnTo>
                  <a:pt x="2744" y="761"/>
                </a:lnTo>
                <a:lnTo>
                  <a:pt x="2623" y="687"/>
                </a:lnTo>
                <a:lnTo>
                  <a:pt x="2493" y="626"/>
                </a:lnTo>
                <a:lnTo>
                  <a:pt x="2356" y="578"/>
                </a:lnTo>
                <a:lnTo>
                  <a:pt x="2213" y="544"/>
                </a:lnTo>
                <a:lnTo>
                  <a:pt x="2078" y="525"/>
                </a:lnTo>
                <a:lnTo>
                  <a:pt x="1943" y="520"/>
                </a:lnTo>
                <a:close/>
                <a:moveTo>
                  <a:pt x="1983" y="0"/>
                </a:moveTo>
                <a:lnTo>
                  <a:pt x="2141" y="7"/>
                </a:lnTo>
                <a:lnTo>
                  <a:pt x="2298" y="29"/>
                </a:lnTo>
                <a:lnTo>
                  <a:pt x="2454" y="63"/>
                </a:lnTo>
                <a:lnTo>
                  <a:pt x="2604" y="111"/>
                </a:lnTo>
                <a:lnTo>
                  <a:pt x="2758" y="171"/>
                </a:lnTo>
                <a:lnTo>
                  <a:pt x="2903" y="245"/>
                </a:lnTo>
                <a:lnTo>
                  <a:pt x="3041" y="332"/>
                </a:lnTo>
                <a:lnTo>
                  <a:pt x="3170" y="425"/>
                </a:lnTo>
                <a:lnTo>
                  <a:pt x="3289" y="531"/>
                </a:lnTo>
                <a:lnTo>
                  <a:pt x="3400" y="644"/>
                </a:lnTo>
                <a:lnTo>
                  <a:pt x="3501" y="766"/>
                </a:lnTo>
                <a:lnTo>
                  <a:pt x="3593" y="895"/>
                </a:lnTo>
                <a:lnTo>
                  <a:pt x="3673" y="1030"/>
                </a:lnTo>
                <a:lnTo>
                  <a:pt x="3744" y="1173"/>
                </a:lnTo>
                <a:lnTo>
                  <a:pt x="3802" y="1321"/>
                </a:lnTo>
                <a:lnTo>
                  <a:pt x="3850" y="1474"/>
                </a:lnTo>
                <a:lnTo>
                  <a:pt x="3884" y="1632"/>
                </a:lnTo>
                <a:lnTo>
                  <a:pt x="3905" y="1794"/>
                </a:lnTo>
                <a:lnTo>
                  <a:pt x="3916" y="1957"/>
                </a:lnTo>
                <a:lnTo>
                  <a:pt x="3905" y="2119"/>
                </a:lnTo>
                <a:lnTo>
                  <a:pt x="3884" y="2277"/>
                </a:lnTo>
                <a:lnTo>
                  <a:pt x="3850" y="2433"/>
                </a:lnTo>
                <a:lnTo>
                  <a:pt x="3802" y="2586"/>
                </a:lnTo>
                <a:lnTo>
                  <a:pt x="3747" y="2734"/>
                </a:lnTo>
                <a:lnTo>
                  <a:pt x="3678" y="2877"/>
                </a:lnTo>
                <a:lnTo>
                  <a:pt x="3598" y="3012"/>
                </a:lnTo>
                <a:lnTo>
                  <a:pt x="3509" y="3141"/>
                </a:lnTo>
                <a:lnTo>
                  <a:pt x="3408" y="3263"/>
                </a:lnTo>
                <a:lnTo>
                  <a:pt x="3300" y="3376"/>
                </a:lnTo>
                <a:lnTo>
                  <a:pt x="3183" y="3482"/>
                </a:lnTo>
                <a:lnTo>
                  <a:pt x="3059" y="3577"/>
                </a:lnTo>
                <a:lnTo>
                  <a:pt x="2927" y="3662"/>
                </a:lnTo>
                <a:lnTo>
                  <a:pt x="2784" y="3736"/>
                </a:lnTo>
                <a:lnTo>
                  <a:pt x="2639" y="3796"/>
                </a:lnTo>
                <a:lnTo>
                  <a:pt x="2483" y="3847"/>
                </a:lnTo>
                <a:lnTo>
                  <a:pt x="2324" y="3881"/>
                </a:lnTo>
                <a:lnTo>
                  <a:pt x="2163" y="3902"/>
                </a:lnTo>
                <a:lnTo>
                  <a:pt x="2004" y="3913"/>
                </a:lnTo>
                <a:lnTo>
                  <a:pt x="1845" y="3910"/>
                </a:lnTo>
                <a:lnTo>
                  <a:pt x="1689" y="3894"/>
                </a:lnTo>
                <a:lnTo>
                  <a:pt x="1533" y="3865"/>
                </a:lnTo>
                <a:lnTo>
                  <a:pt x="1383" y="3826"/>
                </a:lnTo>
                <a:lnTo>
                  <a:pt x="1235" y="3773"/>
                </a:lnTo>
                <a:lnTo>
                  <a:pt x="1092" y="3712"/>
                </a:lnTo>
                <a:lnTo>
                  <a:pt x="954" y="3638"/>
                </a:lnTo>
                <a:lnTo>
                  <a:pt x="822" y="3553"/>
                </a:lnTo>
                <a:lnTo>
                  <a:pt x="698" y="3458"/>
                </a:lnTo>
                <a:lnTo>
                  <a:pt x="581" y="3353"/>
                </a:lnTo>
                <a:lnTo>
                  <a:pt x="473" y="3239"/>
                </a:lnTo>
                <a:lnTo>
                  <a:pt x="372" y="3112"/>
                </a:lnTo>
                <a:lnTo>
                  <a:pt x="280" y="2980"/>
                </a:lnTo>
                <a:lnTo>
                  <a:pt x="201" y="2835"/>
                </a:lnTo>
                <a:lnTo>
                  <a:pt x="132" y="2684"/>
                </a:lnTo>
                <a:lnTo>
                  <a:pt x="79" y="2531"/>
                </a:lnTo>
                <a:lnTo>
                  <a:pt x="39" y="2372"/>
                </a:lnTo>
                <a:lnTo>
                  <a:pt x="13" y="2214"/>
                </a:lnTo>
                <a:lnTo>
                  <a:pt x="0" y="2053"/>
                </a:lnTo>
                <a:lnTo>
                  <a:pt x="0" y="1891"/>
                </a:lnTo>
                <a:lnTo>
                  <a:pt x="13" y="1730"/>
                </a:lnTo>
                <a:lnTo>
                  <a:pt x="37" y="1572"/>
                </a:lnTo>
                <a:lnTo>
                  <a:pt x="76" y="1416"/>
                </a:lnTo>
                <a:lnTo>
                  <a:pt x="127" y="1263"/>
                </a:lnTo>
                <a:lnTo>
                  <a:pt x="190" y="1112"/>
                </a:lnTo>
                <a:lnTo>
                  <a:pt x="267" y="969"/>
                </a:lnTo>
                <a:lnTo>
                  <a:pt x="354" y="829"/>
                </a:lnTo>
                <a:lnTo>
                  <a:pt x="454" y="697"/>
                </a:lnTo>
                <a:lnTo>
                  <a:pt x="560" y="581"/>
                </a:lnTo>
                <a:lnTo>
                  <a:pt x="677" y="473"/>
                </a:lnTo>
                <a:lnTo>
                  <a:pt x="801" y="375"/>
                </a:lnTo>
                <a:lnTo>
                  <a:pt x="933" y="288"/>
                </a:lnTo>
                <a:lnTo>
                  <a:pt x="1071" y="211"/>
                </a:lnTo>
                <a:lnTo>
                  <a:pt x="1213" y="148"/>
                </a:lnTo>
                <a:lnTo>
                  <a:pt x="1361" y="92"/>
                </a:lnTo>
                <a:lnTo>
                  <a:pt x="1515" y="52"/>
                </a:lnTo>
                <a:lnTo>
                  <a:pt x="1668" y="21"/>
                </a:lnTo>
                <a:lnTo>
                  <a:pt x="1824" y="5"/>
                </a:lnTo>
                <a:lnTo>
                  <a:pt x="1983" y="0"/>
                </a:lnTo>
                <a:close/>
              </a:path>
            </a:pathLst>
          </a:custGeom>
          <a:solidFill>
            <a:schemeClr val="accent5">
              <a:lumMod val="5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5" name="Freeform 104"/>
          <p:cNvSpPr>
            <a:spLocks/>
          </p:cNvSpPr>
          <p:nvPr/>
        </p:nvSpPr>
        <p:spPr bwMode="auto">
          <a:xfrm>
            <a:off x="8842415"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5">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6" name="Freeform 105"/>
          <p:cNvSpPr>
            <a:spLocks/>
          </p:cNvSpPr>
          <p:nvPr/>
        </p:nvSpPr>
        <p:spPr bwMode="auto">
          <a:xfrm>
            <a:off x="9992776" y="3027744"/>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5">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7" name="Freeform 106"/>
          <p:cNvSpPr>
            <a:spLocks/>
          </p:cNvSpPr>
          <p:nvPr/>
        </p:nvSpPr>
        <p:spPr bwMode="auto">
          <a:xfrm>
            <a:off x="8850042"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5">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8" name="Freeform 107"/>
          <p:cNvSpPr>
            <a:spLocks/>
          </p:cNvSpPr>
          <p:nvPr/>
        </p:nvSpPr>
        <p:spPr bwMode="auto">
          <a:xfrm>
            <a:off x="8484666"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5">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9" name="Right Arrow 108"/>
          <p:cNvSpPr/>
          <p:nvPr/>
        </p:nvSpPr>
        <p:spPr>
          <a:xfrm>
            <a:off x="11080886"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Rectangle 117"/>
          <p:cNvSpPr/>
          <p:nvPr/>
        </p:nvSpPr>
        <p:spPr>
          <a:xfrm>
            <a:off x="1211650"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Elements and Levers</a:t>
            </a:r>
          </a:p>
        </p:txBody>
      </p:sp>
      <p:sp>
        <p:nvSpPr>
          <p:cNvPr id="119" name="Rectangle 118"/>
          <p:cNvSpPr/>
          <p:nvPr/>
        </p:nvSpPr>
        <p:spPr>
          <a:xfrm>
            <a:off x="2623362" y="4110173"/>
            <a:ext cx="1323075" cy="1077218"/>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Values that Drive Behaviours</a:t>
            </a:r>
          </a:p>
        </p:txBody>
      </p:sp>
      <p:sp>
        <p:nvSpPr>
          <p:cNvPr id="120" name="Rectangle 119"/>
          <p:cNvSpPr/>
          <p:nvPr/>
        </p:nvSpPr>
        <p:spPr>
          <a:xfrm>
            <a:off x="4048963" y="1698901"/>
            <a:ext cx="1323075" cy="830997"/>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Key Behaviour Indicators</a:t>
            </a:r>
          </a:p>
        </p:txBody>
      </p:sp>
      <p:sp>
        <p:nvSpPr>
          <p:cNvPr id="125" name="Rectangle 124"/>
          <p:cNvSpPr/>
          <p:nvPr/>
        </p:nvSpPr>
        <p:spPr>
          <a:xfrm>
            <a:off x="5466850" y="4479504"/>
            <a:ext cx="1323075" cy="338554"/>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Feedback</a:t>
            </a:r>
          </a:p>
        </p:txBody>
      </p:sp>
      <p:sp>
        <p:nvSpPr>
          <p:cNvPr id="126" name="Rectangle 125"/>
          <p:cNvSpPr/>
          <p:nvPr/>
        </p:nvSpPr>
        <p:spPr>
          <a:xfrm>
            <a:off x="6878596"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GEMBA Walks</a:t>
            </a:r>
          </a:p>
        </p:txBody>
      </p:sp>
      <p:sp>
        <p:nvSpPr>
          <p:cNvPr id="127" name="Rectangle 126"/>
          <p:cNvSpPr/>
          <p:nvPr/>
        </p:nvSpPr>
        <p:spPr>
          <a:xfrm>
            <a:off x="8320890" y="4356394"/>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an Action Plan</a:t>
            </a:r>
          </a:p>
        </p:txBody>
      </p:sp>
      <p:sp>
        <p:nvSpPr>
          <p:cNvPr id="128" name="Rectangle 127"/>
          <p:cNvSpPr/>
          <p:nvPr/>
        </p:nvSpPr>
        <p:spPr>
          <a:xfrm>
            <a:off x="9691071"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Call to Action</a:t>
            </a:r>
          </a:p>
        </p:txBody>
      </p:sp>
      <p:pic>
        <p:nvPicPr>
          <p:cNvPr id="4" name="Picture 3" descr="A white outline of a head with a clock inside&#10;&#10;Description automatically generated">
            <a:extLst>
              <a:ext uri="{FF2B5EF4-FFF2-40B4-BE49-F238E27FC236}">
                <a16:creationId xmlns:a16="http://schemas.microsoft.com/office/drawing/2014/main" id="{A0E1431A-6724-EACA-9707-8298966E81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3116" y="3139721"/>
            <a:ext cx="456245" cy="456245"/>
          </a:xfrm>
          <a:prstGeom prst="rect">
            <a:avLst/>
          </a:prstGeom>
        </p:spPr>
      </p:pic>
      <p:pic>
        <p:nvPicPr>
          <p:cNvPr id="6" name="Picture 5" descr="A white outline of people standing next to a house&#10;&#10;Description automatically generated">
            <a:extLst>
              <a:ext uri="{FF2B5EF4-FFF2-40B4-BE49-F238E27FC236}">
                <a16:creationId xmlns:a16="http://schemas.microsoft.com/office/drawing/2014/main" id="{9C3BCAA6-CE0D-EC3E-E230-CE43A4B2D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6419" y="3134193"/>
            <a:ext cx="495805" cy="495805"/>
          </a:xfrm>
          <a:prstGeom prst="rect">
            <a:avLst/>
          </a:prstGeom>
        </p:spPr>
      </p:pic>
      <p:pic>
        <p:nvPicPr>
          <p:cNvPr id="13" name="Picture 12" descr="A black and white logo&#10;&#10;Description automatically generated">
            <a:extLst>
              <a:ext uri="{FF2B5EF4-FFF2-40B4-BE49-F238E27FC236}">
                <a16:creationId xmlns:a16="http://schemas.microsoft.com/office/drawing/2014/main" id="{D908221E-ED19-ACFE-1F5E-3E5ED8A1C2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3119" y="3094767"/>
            <a:ext cx="574656" cy="574656"/>
          </a:xfrm>
          <a:prstGeom prst="rect">
            <a:avLst/>
          </a:prstGeom>
        </p:spPr>
      </p:pic>
      <p:pic>
        <p:nvPicPr>
          <p:cNvPr id="18" name="Picture 17" descr="A group of people with a circle around them&#10;&#10;Description automatically generated">
            <a:extLst>
              <a:ext uri="{FF2B5EF4-FFF2-40B4-BE49-F238E27FC236}">
                <a16:creationId xmlns:a16="http://schemas.microsoft.com/office/drawing/2014/main" id="{6B79E560-11D6-A396-D636-43B31C79EB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2298" y="3042850"/>
            <a:ext cx="640905" cy="640905"/>
          </a:xfrm>
          <a:prstGeom prst="rect">
            <a:avLst/>
          </a:prstGeom>
        </p:spPr>
      </p:pic>
      <p:pic>
        <p:nvPicPr>
          <p:cNvPr id="20" name="Picture 19" descr="A white line drawing of a location&#10;&#10;Description automatically generated">
            <a:extLst>
              <a:ext uri="{FF2B5EF4-FFF2-40B4-BE49-F238E27FC236}">
                <a16:creationId xmlns:a16="http://schemas.microsoft.com/office/drawing/2014/main" id="{8CB5B535-77DF-F210-6A7B-21F7F5CA9F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7716" y="3131472"/>
            <a:ext cx="459224" cy="459224"/>
          </a:xfrm>
          <a:prstGeom prst="rect">
            <a:avLst/>
          </a:prstGeom>
        </p:spPr>
      </p:pic>
      <p:pic>
        <p:nvPicPr>
          <p:cNvPr id="22" name="Picture 21" descr="A white clipboard with a gear around it&#10;&#10;Description automatically generated">
            <a:extLst>
              <a:ext uri="{FF2B5EF4-FFF2-40B4-BE49-F238E27FC236}">
                <a16:creationId xmlns:a16="http://schemas.microsoft.com/office/drawing/2014/main" id="{7BB98244-0E1B-D328-9649-3E30EDFBC4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1788" y="3087192"/>
            <a:ext cx="589806" cy="589806"/>
          </a:xfrm>
          <a:prstGeom prst="rect">
            <a:avLst/>
          </a:prstGeom>
        </p:spPr>
      </p:pic>
      <p:pic>
        <p:nvPicPr>
          <p:cNvPr id="24" name="Picture 23" descr="A white line drawing of a person with gears&#10;&#10;Description automatically generated">
            <a:extLst>
              <a:ext uri="{FF2B5EF4-FFF2-40B4-BE49-F238E27FC236}">
                <a16:creationId xmlns:a16="http://schemas.microsoft.com/office/drawing/2014/main" id="{1451FD87-EED6-7D53-4D9F-2AAF0F9271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3344" y="3101820"/>
            <a:ext cx="518527" cy="518527"/>
          </a:xfrm>
          <a:prstGeom prst="rect">
            <a:avLst/>
          </a:prstGeom>
        </p:spPr>
      </p:pic>
    </p:spTree>
    <p:extLst>
      <p:ext uri="{BB962C8B-B14F-4D97-AF65-F5344CB8AC3E}">
        <p14:creationId xmlns:p14="http://schemas.microsoft.com/office/powerpoint/2010/main" val="2357465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tx1">
                    <a:lumMod val="75000"/>
                    <a:lumOff val="25000"/>
                  </a:schemeClr>
                </a:solidFill>
              </a:rPr>
              <a:t>Identifying the elements and levers of a quality culture, including current regulatory agency thinking</a:t>
            </a:r>
            <a:endParaRPr lang="en-IN" dirty="0">
              <a:solidFill>
                <a:schemeClr val="tx1">
                  <a:lumMod val="75000"/>
                  <a:lumOff val="25000"/>
                </a:schemeClr>
              </a:solidFill>
            </a:endParaRPr>
          </a:p>
        </p:txBody>
      </p:sp>
      <p:sp>
        <p:nvSpPr>
          <p:cNvPr id="8" name="Freeform 7"/>
          <p:cNvSpPr>
            <a:spLocks/>
          </p:cNvSpPr>
          <p:nvPr/>
        </p:nvSpPr>
        <p:spPr bwMode="auto">
          <a:xfrm>
            <a:off x="1295360" y="2790630"/>
            <a:ext cx="1072854" cy="1153591"/>
          </a:xfrm>
          <a:custGeom>
            <a:avLst/>
            <a:gdLst>
              <a:gd name="T0" fmla="*/ 2020 w 3641"/>
              <a:gd name="T1" fmla="*/ 2 h 3915"/>
              <a:gd name="T2" fmla="*/ 2115 w 3641"/>
              <a:gd name="T3" fmla="*/ 44 h 3915"/>
              <a:gd name="T4" fmla="*/ 2179 w 3641"/>
              <a:gd name="T5" fmla="*/ 116 h 3915"/>
              <a:gd name="T6" fmla="*/ 2211 w 3641"/>
              <a:gd name="T7" fmla="*/ 206 h 3915"/>
              <a:gd name="T8" fmla="*/ 2208 w 3641"/>
              <a:gd name="T9" fmla="*/ 303 h 3915"/>
              <a:gd name="T10" fmla="*/ 2179 w 3641"/>
              <a:gd name="T11" fmla="*/ 396 h 3915"/>
              <a:gd name="T12" fmla="*/ 2115 w 3641"/>
              <a:gd name="T13" fmla="*/ 470 h 3915"/>
              <a:gd name="T14" fmla="*/ 2020 w 3641"/>
              <a:gd name="T15" fmla="*/ 515 h 3915"/>
              <a:gd name="T16" fmla="*/ 1809 w 3641"/>
              <a:gd name="T17" fmla="*/ 531 h 3915"/>
              <a:gd name="T18" fmla="*/ 1523 w 3641"/>
              <a:gd name="T19" fmla="*/ 597 h 3915"/>
              <a:gd name="T20" fmla="*/ 1261 w 3641"/>
              <a:gd name="T21" fmla="*/ 716 h 3915"/>
              <a:gd name="T22" fmla="*/ 1031 w 3641"/>
              <a:gd name="T23" fmla="*/ 877 h 3915"/>
              <a:gd name="T24" fmla="*/ 838 w 3641"/>
              <a:gd name="T25" fmla="*/ 1080 h 3915"/>
              <a:gd name="T26" fmla="*/ 685 w 3641"/>
              <a:gd name="T27" fmla="*/ 1315 h 3915"/>
              <a:gd name="T28" fmla="*/ 579 w 3641"/>
              <a:gd name="T29" fmla="*/ 1572 h 3915"/>
              <a:gd name="T30" fmla="*/ 526 w 3641"/>
              <a:gd name="T31" fmla="*/ 1846 h 3915"/>
              <a:gd name="T32" fmla="*/ 531 w 3641"/>
              <a:gd name="T33" fmla="*/ 2134 h 3915"/>
              <a:gd name="T34" fmla="*/ 598 w 3641"/>
              <a:gd name="T35" fmla="*/ 2422 h 3915"/>
              <a:gd name="T36" fmla="*/ 722 w 3641"/>
              <a:gd name="T37" fmla="*/ 2689 h 3915"/>
              <a:gd name="T38" fmla="*/ 883 w 3641"/>
              <a:gd name="T39" fmla="*/ 2906 h 3915"/>
              <a:gd name="T40" fmla="*/ 1074 w 3641"/>
              <a:gd name="T41" fmla="*/ 3086 h 3915"/>
              <a:gd name="T42" fmla="*/ 1293 w 3641"/>
              <a:gd name="T43" fmla="*/ 3220 h 3915"/>
              <a:gd name="T44" fmla="*/ 1528 w 3641"/>
              <a:gd name="T45" fmla="*/ 3316 h 3915"/>
              <a:gd name="T46" fmla="*/ 1777 w 3641"/>
              <a:gd name="T47" fmla="*/ 3368 h 3915"/>
              <a:gd name="T48" fmla="*/ 2031 w 3641"/>
              <a:gd name="T49" fmla="*/ 3379 h 3915"/>
              <a:gd name="T50" fmla="*/ 2282 w 3641"/>
              <a:gd name="T51" fmla="*/ 3347 h 3915"/>
              <a:gd name="T52" fmla="*/ 2525 w 3641"/>
              <a:gd name="T53" fmla="*/ 3271 h 3915"/>
              <a:gd name="T54" fmla="*/ 2755 w 3641"/>
              <a:gd name="T55" fmla="*/ 3152 h 3915"/>
              <a:gd name="T56" fmla="*/ 2964 w 3641"/>
              <a:gd name="T57" fmla="*/ 2985 h 3915"/>
              <a:gd name="T58" fmla="*/ 3144 w 3641"/>
              <a:gd name="T59" fmla="*/ 2774 h 3915"/>
              <a:gd name="T60" fmla="*/ 3226 w 3641"/>
              <a:gd name="T61" fmla="*/ 2697 h 3915"/>
              <a:gd name="T62" fmla="*/ 3324 w 3641"/>
              <a:gd name="T63" fmla="*/ 2663 h 3915"/>
              <a:gd name="T64" fmla="*/ 3422 w 3641"/>
              <a:gd name="T65" fmla="*/ 2666 h 3915"/>
              <a:gd name="T66" fmla="*/ 3514 w 3641"/>
              <a:gd name="T67" fmla="*/ 2700 h 3915"/>
              <a:gd name="T68" fmla="*/ 3588 w 3641"/>
              <a:gd name="T69" fmla="*/ 2763 h 3915"/>
              <a:gd name="T70" fmla="*/ 3633 w 3641"/>
              <a:gd name="T71" fmla="*/ 2843 h 3915"/>
              <a:gd name="T72" fmla="*/ 3638 w 3641"/>
              <a:gd name="T73" fmla="*/ 2938 h 3915"/>
              <a:gd name="T74" fmla="*/ 3596 w 3641"/>
              <a:gd name="T75" fmla="*/ 3038 h 3915"/>
              <a:gd name="T76" fmla="*/ 3374 w 3641"/>
              <a:gd name="T77" fmla="*/ 3308 h 3915"/>
              <a:gd name="T78" fmla="*/ 3115 w 3641"/>
              <a:gd name="T79" fmla="*/ 3532 h 3915"/>
              <a:gd name="T80" fmla="*/ 2827 w 3641"/>
              <a:gd name="T81" fmla="*/ 3712 h 3915"/>
              <a:gd name="T82" fmla="*/ 2509 w 3641"/>
              <a:gd name="T83" fmla="*/ 3836 h 3915"/>
              <a:gd name="T84" fmla="*/ 2171 w 3641"/>
              <a:gd name="T85" fmla="*/ 3905 h 3915"/>
              <a:gd name="T86" fmla="*/ 1817 w 3641"/>
              <a:gd name="T87" fmla="*/ 3910 h 3915"/>
              <a:gd name="T88" fmla="*/ 1473 w 3641"/>
              <a:gd name="T89" fmla="*/ 3855 h 3915"/>
              <a:gd name="T90" fmla="*/ 1148 w 3641"/>
              <a:gd name="T91" fmla="*/ 3736 h 3915"/>
              <a:gd name="T92" fmla="*/ 854 w 3641"/>
              <a:gd name="T93" fmla="*/ 3567 h 3915"/>
              <a:gd name="T94" fmla="*/ 592 w 3641"/>
              <a:gd name="T95" fmla="*/ 3350 h 3915"/>
              <a:gd name="T96" fmla="*/ 370 w 3641"/>
              <a:gd name="T97" fmla="*/ 3091 h 3915"/>
              <a:gd name="T98" fmla="*/ 196 w 3641"/>
              <a:gd name="T99" fmla="*/ 2798 h 3915"/>
              <a:gd name="T100" fmla="*/ 74 w 3641"/>
              <a:gd name="T101" fmla="*/ 2478 h 3915"/>
              <a:gd name="T102" fmla="*/ 8 w 3641"/>
              <a:gd name="T103" fmla="*/ 2134 h 3915"/>
              <a:gd name="T104" fmla="*/ 8 w 3641"/>
              <a:gd name="T105" fmla="*/ 1780 h 3915"/>
              <a:gd name="T106" fmla="*/ 71 w 3641"/>
              <a:gd name="T107" fmla="*/ 1440 h 3915"/>
              <a:gd name="T108" fmla="*/ 190 w 3641"/>
              <a:gd name="T109" fmla="*/ 1123 h 3915"/>
              <a:gd name="T110" fmla="*/ 362 w 3641"/>
              <a:gd name="T111" fmla="*/ 835 h 3915"/>
              <a:gd name="T112" fmla="*/ 579 w 3641"/>
              <a:gd name="T113" fmla="*/ 581 h 3915"/>
              <a:gd name="T114" fmla="*/ 838 w 3641"/>
              <a:gd name="T115" fmla="*/ 364 h 3915"/>
              <a:gd name="T116" fmla="*/ 1126 w 3641"/>
              <a:gd name="T117" fmla="*/ 195 h 3915"/>
              <a:gd name="T118" fmla="*/ 1444 w 3641"/>
              <a:gd name="T119" fmla="*/ 76 h 3915"/>
              <a:gd name="T120" fmla="*/ 1785 w 3641"/>
              <a:gd name="T121" fmla="*/ 10 h 3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41" h="3915">
                <a:moveTo>
                  <a:pt x="1962" y="0"/>
                </a:moveTo>
                <a:lnTo>
                  <a:pt x="2020" y="2"/>
                </a:lnTo>
                <a:lnTo>
                  <a:pt x="2070" y="18"/>
                </a:lnTo>
                <a:lnTo>
                  <a:pt x="2115" y="44"/>
                </a:lnTo>
                <a:lnTo>
                  <a:pt x="2150" y="76"/>
                </a:lnTo>
                <a:lnTo>
                  <a:pt x="2179" y="116"/>
                </a:lnTo>
                <a:lnTo>
                  <a:pt x="2197" y="161"/>
                </a:lnTo>
                <a:lnTo>
                  <a:pt x="2211" y="206"/>
                </a:lnTo>
                <a:lnTo>
                  <a:pt x="2213" y="256"/>
                </a:lnTo>
                <a:lnTo>
                  <a:pt x="2208" y="303"/>
                </a:lnTo>
                <a:lnTo>
                  <a:pt x="2197" y="351"/>
                </a:lnTo>
                <a:lnTo>
                  <a:pt x="2179" y="396"/>
                </a:lnTo>
                <a:lnTo>
                  <a:pt x="2150" y="436"/>
                </a:lnTo>
                <a:lnTo>
                  <a:pt x="2115" y="470"/>
                </a:lnTo>
                <a:lnTo>
                  <a:pt x="2070" y="496"/>
                </a:lnTo>
                <a:lnTo>
                  <a:pt x="2020" y="515"/>
                </a:lnTo>
                <a:lnTo>
                  <a:pt x="1962" y="520"/>
                </a:lnTo>
                <a:lnTo>
                  <a:pt x="1809" y="531"/>
                </a:lnTo>
                <a:lnTo>
                  <a:pt x="1663" y="557"/>
                </a:lnTo>
                <a:lnTo>
                  <a:pt x="1523" y="597"/>
                </a:lnTo>
                <a:lnTo>
                  <a:pt x="1388" y="650"/>
                </a:lnTo>
                <a:lnTo>
                  <a:pt x="1261" y="716"/>
                </a:lnTo>
                <a:lnTo>
                  <a:pt x="1142" y="792"/>
                </a:lnTo>
                <a:lnTo>
                  <a:pt x="1031" y="877"/>
                </a:lnTo>
                <a:lnTo>
                  <a:pt x="931" y="975"/>
                </a:lnTo>
                <a:lnTo>
                  <a:pt x="838" y="1080"/>
                </a:lnTo>
                <a:lnTo>
                  <a:pt x="756" y="1194"/>
                </a:lnTo>
                <a:lnTo>
                  <a:pt x="685" y="1315"/>
                </a:lnTo>
                <a:lnTo>
                  <a:pt x="627" y="1440"/>
                </a:lnTo>
                <a:lnTo>
                  <a:pt x="579" y="1572"/>
                </a:lnTo>
                <a:lnTo>
                  <a:pt x="547" y="1709"/>
                </a:lnTo>
                <a:lnTo>
                  <a:pt x="526" y="1846"/>
                </a:lnTo>
                <a:lnTo>
                  <a:pt x="521" y="1989"/>
                </a:lnTo>
                <a:lnTo>
                  <a:pt x="531" y="2134"/>
                </a:lnTo>
                <a:lnTo>
                  <a:pt x="555" y="2277"/>
                </a:lnTo>
                <a:lnTo>
                  <a:pt x="598" y="2422"/>
                </a:lnTo>
                <a:lnTo>
                  <a:pt x="656" y="2565"/>
                </a:lnTo>
                <a:lnTo>
                  <a:pt x="722" y="2689"/>
                </a:lnTo>
                <a:lnTo>
                  <a:pt x="799" y="2803"/>
                </a:lnTo>
                <a:lnTo>
                  <a:pt x="883" y="2906"/>
                </a:lnTo>
                <a:lnTo>
                  <a:pt x="976" y="3001"/>
                </a:lnTo>
                <a:lnTo>
                  <a:pt x="1074" y="3086"/>
                </a:lnTo>
                <a:lnTo>
                  <a:pt x="1179" y="3157"/>
                </a:lnTo>
                <a:lnTo>
                  <a:pt x="1293" y="3220"/>
                </a:lnTo>
                <a:lnTo>
                  <a:pt x="1409" y="3273"/>
                </a:lnTo>
                <a:lnTo>
                  <a:pt x="1528" y="3316"/>
                </a:lnTo>
                <a:lnTo>
                  <a:pt x="1650" y="3347"/>
                </a:lnTo>
                <a:lnTo>
                  <a:pt x="1777" y="3368"/>
                </a:lnTo>
                <a:lnTo>
                  <a:pt x="1904" y="3379"/>
                </a:lnTo>
                <a:lnTo>
                  <a:pt x="2031" y="3379"/>
                </a:lnTo>
                <a:lnTo>
                  <a:pt x="2158" y="3368"/>
                </a:lnTo>
                <a:lnTo>
                  <a:pt x="2282" y="3347"/>
                </a:lnTo>
                <a:lnTo>
                  <a:pt x="2406" y="3316"/>
                </a:lnTo>
                <a:lnTo>
                  <a:pt x="2525" y="3271"/>
                </a:lnTo>
                <a:lnTo>
                  <a:pt x="2644" y="3218"/>
                </a:lnTo>
                <a:lnTo>
                  <a:pt x="2755" y="3152"/>
                </a:lnTo>
                <a:lnTo>
                  <a:pt x="2864" y="3072"/>
                </a:lnTo>
                <a:lnTo>
                  <a:pt x="2964" y="2985"/>
                </a:lnTo>
                <a:lnTo>
                  <a:pt x="3057" y="2885"/>
                </a:lnTo>
                <a:lnTo>
                  <a:pt x="3144" y="2774"/>
                </a:lnTo>
                <a:lnTo>
                  <a:pt x="3184" y="2729"/>
                </a:lnTo>
                <a:lnTo>
                  <a:pt x="3226" y="2697"/>
                </a:lnTo>
                <a:lnTo>
                  <a:pt x="3274" y="2674"/>
                </a:lnTo>
                <a:lnTo>
                  <a:pt x="3324" y="2663"/>
                </a:lnTo>
                <a:lnTo>
                  <a:pt x="3374" y="2660"/>
                </a:lnTo>
                <a:lnTo>
                  <a:pt x="3422" y="2666"/>
                </a:lnTo>
                <a:lnTo>
                  <a:pt x="3469" y="2679"/>
                </a:lnTo>
                <a:lnTo>
                  <a:pt x="3514" y="2700"/>
                </a:lnTo>
                <a:lnTo>
                  <a:pt x="3554" y="2729"/>
                </a:lnTo>
                <a:lnTo>
                  <a:pt x="3588" y="2763"/>
                </a:lnTo>
                <a:lnTo>
                  <a:pt x="3615" y="2800"/>
                </a:lnTo>
                <a:lnTo>
                  <a:pt x="3633" y="2843"/>
                </a:lnTo>
                <a:lnTo>
                  <a:pt x="3641" y="2888"/>
                </a:lnTo>
                <a:lnTo>
                  <a:pt x="3638" y="2938"/>
                </a:lnTo>
                <a:lnTo>
                  <a:pt x="3625" y="2988"/>
                </a:lnTo>
                <a:lnTo>
                  <a:pt x="3596" y="3038"/>
                </a:lnTo>
                <a:lnTo>
                  <a:pt x="3490" y="3178"/>
                </a:lnTo>
                <a:lnTo>
                  <a:pt x="3374" y="3308"/>
                </a:lnTo>
                <a:lnTo>
                  <a:pt x="3247" y="3427"/>
                </a:lnTo>
                <a:lnTo>
                  <a:pt x="3115" y="3532"/>
                </a:lnTo>
                <a:lnTo>
                  <a:pt x="2975" y="3627"/>
                </a:lnTo>
                <a:lnTo>
                  <a:pt x="2827" y="3712"/>
                </a:lnTo>
                <a:lnTo>
                  <a:pt x="2671" y="3781"/>
                </a:lnTo>
                <a:lnTo>
                  <a:pt x="2509" y="3836"/>
                </a:lnTo>
                <a:lnTo>
                  <a:pt x="2343" y="3878"/>
                </a:lnTo>
                <a:lnTo>
                  <a:pt x="2171" y="3905"/>
                </a:lnTo>
                <a:lnTo>
                  <a:pt x="1994" y="3915"/>
                </a:lnTo>
                <a:lnTo>
                  <a:pt x="1817" y="3910"/>
                </a:lnTo>
                <a:lnTo>
                  <a:pt x="1642" y="3889"/>
                </a:lnTo>
                <a:lnTo>
                  <a:pt x="1473" y="3855"/>
                </a:lnTo>
                <a:lnTo>
                  <a:pt x="1306" y="3802"/>
                </a:lnTo>
                <a:lnTo>
                  <a:pt x="1148" y="3736"/>
                </a:lnTo>
                <a:lnTo>
                  <a:pt x="997" y="3656"/>
                </a:lnTo>
                <a:lnTo>
                  <a:pt x="854" y="3567"/>
                </a:lnTo>
                <a:lnTo>
                  <a:pt x="719" y="3464"/>
                </a:lnTo>
                <a:lnTo>
                  <a:pt x="592" y="3350"/>
                </a:lnTo>
                <a:lnTo>
                  <a:pt x="476" y="3226"/>
                </a:lnTo>
                <a:lnTo>
                  <a:pt x="370" y="3091"/>
                </a:lnTo>
                <a:lnTo>
                  <a:pt x="278" y="2948"/>
                </a:lnTo>
                <a:lnTo>
                  <a:pt x="196" y="2798"/>
                </a:lnTo>
                <a:lnTo>
                  <a:pt x="127" y="2642"/>
                </a:lnTo>
                <a:lnTo>
                  <a:pt x="74" y="2478"/>
                </a:lnTo>
                <a:lnTo>
                  <a:pt x="32" y="2309"/>
                </a:lnTo>
                <a:lnTo>
                  <a:pt x="8" y="2134"/>
                </a:lnTo>
                <a:lnTo>
                  <a:pt x="0" y="1957"/>
                </a:lnTo>
                <a:lnTo>
                  <a:pt x="8" y="1780"/>
                </a:lnTo>
                <a:lnTo>
                  <a:pt x="32" y="1606"/>
                </a:lnTo>
                <a:lnTo>
                  <a:pt x="71" y="1440"/>
                </a:lnTo>
                <a:lnTo>
                  <a:pt x="124" y="1276"/>
                </a:lnTo>
                <a:lnTo>
                  <a:pt x="190" y="1123"/>
                </a:lnTo>
                <a:lnTo>
                  <a:pt x="272" y="975"/>
                </a:lnTo>
                <a:lnTo>
                  <a:pt x="362" y="835"/>
                </a:lnTo>
                <a:lnTo>
                  <a:pt x="465" y="702"/>
                </a:lnTo>
                <a:lnTo>
                  <a:pt x="579" y="581"/>
                </a:lnTo>
                <a:lnTo>
                  <a:pt x="703" y="467"/>
                </a:lnTo>
                <a:lnTo>
                  <a:pt x="838" y="364"/>
                </a:lnTo>
                <a:lnTo>
                  <a:pt x="978" y="274"/>
                </a:lnTo>
                <a:lnTo>
                  <a:pt x="1126" y="195"/>
                </a:lnTo>
                <a:lnTo>
                  <a:pt x="1282" y="129"/>
                </a:lnTo>
                <a:lnTo>
                  <a:pt x="1444" y="76"/>
                </a:lnTo>
                <a:lnTo>
                  <a:pt x="1613" y="34"/>
                </a:lnTo>
                <a:lnTo>
                  <a:pt x="1785" y="10"/>
                </a:lnTo>
                <a:lnTo>
                  <a:pt x="1962" y="0"/>
                </a:lnTo>
                <a:close/>
              </a:path>
            </a:pathLst>
          </a:custGeom>
          <a:solidFill>
            <a:schemeClr val="accent1">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8"/>
          <p:cNvSpPr>
            <a:spLocks/>
          </p:cNvSpPr>
          <p:nvPr/>
        </p:nvSpPr>
        <p:spPr bwMode="auto">
          <a:xfrm>
            <a:off x="1528436" y="3023410"/>
            <a:ext cx="689503" cy="688030"/>
          </a:xfrm>
          <a:custGeom>
            <a:avLst/>
            <a:gdLst>
              <a:gd name="T0" fmla="*/ 1171 w 2340"/>
              <a:gd name="T1" fmla="*/ 0 h 2335"/>
              <a:gd name="T2" fmla="*/ 1306 w 2340"/>
              <a:gd name="T3" fmla="*/ 8 h 2335"/>
              <a:gd name="T4" fmla="*/ 1438 w 2340"/>
              <a:gd name="T5" fmla="*/ 29 h 2335"/>
              <a:gd name="T6" fmla="*/ 1565 w 2340"/>
              <a:gd name="T7" fmla="*/ 68 h 2335"/>
              <a:gd name="T8" fmla="*/ 1684 w 2340"/>
              <a:gd name="T9" fmla="*/ 118 h 2335"/>
              <a:gd name="T10" fmla="*/ 1798 w 2340"/>
              <a:gd name="T11" fmla="*/ 182 h 2335"/>
              <a:gd name="T12" fmla="*/ 1901 w 2340"/>
              <a:gd name="T13" fmla="*/ 256 h 2335"/>
              <a:gd name="T14" fmla="*/ 1996 w 2340"/>
              <a:gd name="T15" fmla="*/ 340 h 2335"/>
              <a:gd name="T16" fmla="*/ 2083 w 2340"/>
              <a:gd name="T17" fmla="*/ 436 h 2335"/>
              <a:gd name="T18" fmla="*/ 2157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7 w 2340"/>
              <a:gd name="T39" fmla="*/ 1794 h 2335"/>
              <a:gd name="T40" fmla="*/ 2083 w 2340"/>
              <a:gd name="T41" fmla="*/ 1899 h 2335"/>
              <a:gd name="T42" fmla="*/ 1996 w 2340"/>
              <a:gd name="T43" fmla="*/ 1994 h 2335"/>
              <a:gd name="T44" fmla="*/ 1901 w 2340"/>
              <a:gd name="T45" fmla="*/ 2079 h 2335"/>
              <a:gd name="T46" fmla="*/ 1798 w 2340"/>
              <a:gd name="T47" fmla="*/ 2153 h 2335"/>
              <a:gd name="T48" fmla="*/ 1684 w 2340"/>
              <a:gd name="T49" fmla="*/ 2216 h 2335"/>
              <a:gd name="T50" fmla="*/ 1565 w 2340"/>
              <a:gd name="T51" fmla="*/ 2269 h 2335"/>
              <a:gd name="T52" fmla="*/ 1438 w 2340"/>
              <a:gd name="T53" fmla="*/ 2306 h 2335"/>
              <a:gd name="T54" fmla="*/ 1306 w 2340"/>
              <a:gd name="T55" fmla="*/ 2327 h 2335"/>
              <a:gd name="T56" fmla="*/ 1171 w 2340"/>
              <a:gd name="T57" fmla="*/ 2335 h 2335"/>
              <a:gd name="T58" fmla="*/ 1034 w 2340"/>
              <a:gd name="T59" fmla="*/ 2327 h 2335"/>
              <a:gd name="T60" fmla="*/ 901 w 2340"/>
              <a:gd name="T61" fmla="*/ 2306 h 2335"/>
              <a:gd name="T62" fmla="*/ 774 w 2340"/>
              <a:gd name="T63" fmla="*/ 2269 h 2335"/>
              <a:gd name="T64" fmla="*/ 655 w 2340"/>
              <a:gd name="T65" fmla="*/ 2216 h 2335"/>
              <a:gd name="T66" fmla="*/ 542 w 2340"/>
              <a:gd name="T67" fmla="*/ 2153 h 2335"/>
              <a:gd name="T68" fmla="*/ 439 w 2340"/>
              <a:gd name="T69" fmla="*/ 2079 h 2335"/>
              <a:gd name="T70" fmla="*/ 343 w 2340"/>
              <a:gd name="T71" fmla="*/ 1994 h 2335"/>
              <a:gd name="T72" fmla="*/ 256 w 2340"/>
              <a:gd name="T73" fmla="*/ 1899 h 2335"/>
              <a:gd name="T74" fmla="*/ 182 w 2340"/>
              <a:gd name="T75" fmla="*/ 1794 h 2335"/>
              <a:gd name="T76" fmla="*/ 119 w 2340"/>
              <a:gd name="T77" fmla="*/ 1683 h 2335"/>
              <a:gd name="T78" fmla="*/ 68 w 2340"/>
              <a:gd name="T79" fmla="*/ 1561 h 2335"/>
              <a:gd name="T80" fmla="*/ 31 w 2340"/>
              <a:gd name="T81" fmla="*/ 1434 h 2335"/>
              <a:gd name="T82" fmla="*/ 8 w 2340"/>
              <a:gd name="T83" fmla="*/ 1305 h 2335"/>
              <a:gd name="T84" fmla="*/ 0 w 2340"/>
              <a:gd name="T85" fmla="*/ 1167 h 2335"/>
              <a:gd name="T86" fmla="*/ 8 w 2340"/>
              <a:gd name="T87" fmla="*/ 1033 h 2335"/>
              <a:gd name="T88" fmla="*/ 31 w 2340"/>
              <a:gd name="T89" fmla="*/ 901 h 2335"/>
              <a:gd name="T90" fmla="*/ 68 w 2340"/>
              <a:gd name="T91" fmla="*/ 774 h 2335"/>
              <a:gd name="T92" fmla="*/ 119 w 2340"/>
              <a:gd name="T93" fmla="*/ 655 h 2335"/>
              <a:gd name="T94" fmla="*/ 182 w 2340"/>
              <a:gd name="T95" fmla="*/ 541 h 2335"/>
              <a:gd name="T96" fmla="*/ 256 w 2340"/>
              <a:gd name="T97" fmla="*/ 436 h 2335"/>
              <a:gd name="T98" fmla="*/ 343 w 2340"/>
              <a:gd name="T99" fmla="*/ 340 h 2335"/>
              <a:gd name="T100" fmla="*/ 439 w 2340"/>
              <a:gd name="T101" fmla="*/ 256 h 2335"/>
              <a:gd name="T102" fmla="*/ 542 w 2340"/>
              <a:gd name="T103" fmla="*/ 182 h 2335"/>
              <a:gd name="T104" fmla="*/ 655 w 2340"/>
              <a:gd name="T105" fmla="*/ 118 h 2335"/>
              <a:gd name="T106" fmla="*/ 774 w 2340"/>
              <a:gd name="T107" fmla="*/ 68 h 2335"/>
              <a:gd name="T108" fmla="*/ 901 w 2340"/>
              <a:gd name="T109" fmla="*/ 29 h 2335"/>
              <a:gd name="T110" fmla="*/ 1034 w 2340"/>
              <a:gd name="T111" fmla="*/ 8 h 2335"/>
              <a:gd name="T112" fmla="*/ 1171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71" y="0"/>
                </a:moveTo>
                <a:lnTo>
                  <a:pt x="1306" y="8"/>
                </a:lnTo>
                <a:lnTo>
                  <a:pt x="1438" y="29"/>
                </a:lnTo>
                <a:lnTo>
                  <a:pt x="1565" y="68"/>
                </a:lnTo>
                <a:lnTo>
                  <a:pt x="1684" y="118"/>
                </a:lnTo>
                <a:lnTo>
                  <a:pt x="1798" y="182"/>
                </a:lnTo>
                <a:lnTo>
                  <a:pt x="1901" y="256"/>
                </a:lnTo>
                <a:lnTo>
                  <a:pt x="1996" y="340"/>
                </a:lnTo>
                <a:lnTo>
                  <a:pt x="2083" y="436"/>
                </a:lnTo>
                <a:lnTo>
                  <a:pt x="2157" y="541"/>
                </a:lnTo>
                <a:lnTo>
                  <a:pt x="2221" y="655"/>
                </a:lnTo>
                <a:lnTo>
                  <a:pt x="2271" y="774"/>
                </a:lnTo>
                <a:lnTo>
                  <a:pt x="2308" y="901"/>
                </a:lnTo>
                <a:lnTo>
                  <a:pt x="2332" y="1033"/>
                </a:lnTo>
                <a:lnTo>
                  <a:pt x="2340" y="1167"/>
                </a:lnTo>
                <a:lnTo>
                  <a:pt x="2332" y="1305"/>
                </a:lnTo>
                <a:lnTo>
                  <a:pt x="2308" y="1434"/>
                </a:lnTo>
                <a:lnTo>
                  <a:pt x="2271" y="1561"/>
                </a:lnTo>
                <a:lnTo>
                  <a:pt x="2221" y="1683"/>
                </a:lnTo>
                <a:lnTo>
                  <a:pt x="2157" y="1794"/>
                </a:lnTo>
                <a:lnTo>
                  <a:pt x="2083" y="1899"/>
                </a:lnTo>
                <a:lnTo>
                  <a:pt x="1996" y="1994"/>
                </a:lnTo>
                <a:lnTo>
                  <a:pt x="1901" y="2079"/>
                </a:lnTo>
                <a:lnTo>
                  <a:pt x="1798" y="2153"/>
                </a:lnTo>
                <a:lnTo>
                  <a:pt x="1684" y="2216"/>
                </a:lnTo>
                <a:lnTo>
                  <a:pt x="1565" y="2269"/>
                </a:lnTo>
                <a:lnTo>
                  <a:pt x="1438" y="2306"/>
                </a:lnTo>
                <a:lnTo>
                  <a:pt x="1306" y="2327"/>
                </a:lnTo>
                <a:lnTo>
                  <a:pt x="1171" y="2335"/>
                </a:lnTo>
                <a:lnTo>
                  <a:pt x="1034" y="2327"/>
                </a:lnTo>
                <a:lnTo>
                  <a:pt x="901" y="2306"/>
                </a:lnTo>
                <a:lnTo>
                  <a:pt x="774" y="2269"/>
                </a:lnTo>
                <a:lnTo>
                  <a:pt x="655" y="2216"/>
                </a:lnTo>
                <a:lnTo>
                  <a:pt x="542" y="2153"/>
                </a:lnTo>
                <a:lnTo>
                  <a:pt x="439" y="2079"/>
                </a:lnTo>
                <a:lnTo>
                  <a:pt x="343" y="1994"/>
                </a:lnTo>
                <a:lnTo>
                  <a:pt x="256" y="1899"/>
                </a:lnTo>
                <a:lnTo>
                  <a:pt x="182" y="1794"/>
                </a:lnTo>
                <a:lnTo>
                  <a:pt x="119" y="1683"/>
                </a:lnTo>
                <a:lnTo>
                  <a:pt x="68" y="1561"/>
                </a:lnTo>
                <a:lnTo>
                  <a:pt x="31" y="1434"/>
                </a:lnTo>
                <a:lnTo>
                  <a:pt x="8" y="1305"/>
                </a:lnTo>
                <a:lnTo>
                  <a:pt x="0" y="1167"/>
                </a:lnTo>
                <a:lnTo>
                  <a:pt x="8" y="1033"/>
                </a:lnTo>
                <a:lnTo>
                  <a:pt x="31" y="901"/>
                </a:lnTo>
                <a:lnTo>
                  <a:pt x="68" y="774"/>
                </a:lnTo>
                <a:lnTo>
                  <a:pt x="119" y="655"/>
                </a:lnTo>
                <a:lnTo>
                  <a:pt x="182" y="541"/>
                </a:lnTo>
                <a:lnTo>
                  <a:pt x="256" y="436"/>
                </a:lnTo>
                <a:lnTo>
                  <a:pt x="343" y="340"/>
                </a:lnTo>
                <a:lnTo>
                  <a:pt x="439" y="256"/>
                </a:lnTo>
                <a:lnTo>
                  <a:pt x="542" y="182"/>
                </a:lnTo>
                <a:lnTo>
                  <a:pt x="655" y="118"/>
                </a:lnTo>
                <a:lnTo>
                  <a:pt x="774" y="68"/>
                </a:lnTo>
                <a:lnTo>
                  <a:pt x="901" y="29"/>
                </a:lnTo>
                <a:lnTo>
                  <a:pt x="1034" y="8"/>
                </a:lnTo>
                <a:lnTo>
                  <a:pt x="117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9"/>
          <p:cNvSpPr>
            <a:spLocks/>
          </p:cNvSpPr>
          <p:nvPr/>
        </p:nvSpPr>
        <p:spPr bwMode="auto">
          <a:xfrm>
            <a:off x="294014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Freeform 10"/>
          <p:cNvSpPr>
            <a:spLocks/>
          </p:cNvSpPr>
          <p:nvPr/>
        </p:nvSpPr>
        <p:spPr bwMode="auto">
          <a:xfrm>
            <a:off x="179863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1">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21064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 name="Freeform 29"/>
          <p:cNvSpPr>
            <a:spLocks/>
          </p:cNvSpPr>
          <p:nvPr/>
        </p:nvSpPr>
        <p:spPr bwMode="auto">
          <a:xfrm>
            <a:off x="4350410"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 name="Freeform 30"/>
          <p:cNvSpPr>
            <a:spLocks/>
          </p:cNvSpPr>
          <p:nvPr/>
        </p:nvSpPr>
        <p:spPr bwMode="auto">
          <a:xfrm>
            <a:off x="320889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 name="Freeform 31"/>
          <p:cNvSpPr>
            <a:spLocks/>
          </p:cNvSpPr>
          <p:nvPr/>
        </p:nvSpPr>
        <p:spPr bwMode="auto">
          <a:xfrm>
            <a:off x="462090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 name="Freeform 32"/>
          <p:cNvSpPr>
            <a:spLocks/>
          </p:cNvSpPr>
          <p:nvPr/>
        </p:nvSpPr>
        <p:spPr bwMode="auto">
          <a:xfrm>
            <a:off x="2843522"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4" name="Freeform 53"/>
          <p:cNvSpPr>
            <a:spLocks/>
          </p:cNvSpPr>
          <p:nvPr/>
        </p:nvSpPr>
        <p:spPr bwMode="auto">
          <a:xfrm>
            <a:off x="4632707"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5" name="Freeform 54"/>
          <p:cNvSpPr>
            <a:spLocks/>
          </p:cNvSpPr>
          <p:nvPr/>
        </p:nvSpPr>
        <p:spPr bwMode="auto">
          <a:xfrm>
            <a:off x="6022721"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55"/>
          <p:cNvSpPr>
            <a:spLocks/>
          </p:cNvSpPr>
          <p:nvPr/>
        </p:nvSpPr>
        <p:spPr bwMode="auto">
          <a:xfrm>
            <a:off x="4267331"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7" name="Freeform 56"/>
          <p:cNvSpPr>
            <a:spLocks/>
          </p:cNvSpPr>
          <p:nvPr/>
        </p:nvSpPr>
        <p:spPr bwMode="auto">
          <a:xfrm>
            <a:off x="578080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9" name="Freeform 58"/>
          <p:cNvSpPr>
            <a:spLocks/>
          </p:cNvSpPr>
          <p:nvPr/>
        </p:nvSpPr>
        <p:spPr bwMode="auto">
          <a:xfrm>
            <a:off x="7193494"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60" name="Freeform 59"/>
          <p:cNvSpPr>
            <a:spLocks/>
          </p:cNvSpPr>
          <p:nvPr/>
        </p:nvSpPr>
        <p:spPr bwMode="auto">
          <a:xfrm>
            <a:off x="6051334"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1" name="Freeform 60"/>
          <p:cNvSpPr>
            <a:spLocks/>
          </p:cNvSpPr>
          <p:nvPr/>
        </p:nvSpPr>
        <p:spPr bwMode="auto">
          <a:xfrm>
            <a:off x="7441348"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2" name="Freeform 61"/>
          <p:cNvSpPr>
            <a:spLocks/>
          </p:cNvSpPr>
          <p:nvPr/>
        </p:nvSpPr>
        <p:spPr bwMode="auto">
          <a:xfrm>
            <a:off x="5685958"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8591709"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6" name="Freeform 65"/>
          <p:cNvSpPr>
            <a:spLocks/>
          </p:cNvSpPr>
          <p:nvPr/>
        </p:nvSpPr>
        <p:spPr bwMode="auto">
          <a:xfrm>
            <a:off x="7448975"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8" name="Freeform 67"/>
          <p:cNvSpPr>
            <a:spLocks/>
          </p:cNvSpPr>
          <p:nvPr/>
        </p:nvSpPr>
        <p:spPr bwMode="auto">
          <a:xfrm>
            <a:off x="7083599"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72" name="Right Arrow 71"/>
          <p:cNvSpPr/>
          <p:nvPr/>
        </p:nvSpPr>
        <p:spPr>
          <a:xfrm flipH="1">
            <a:off x="819245"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3" name="Freeform 102"/>
          <p:cNvSpPr>
            <a:spLocks noEditPoints="1"/>
          </p:cNvSpPr>
          <p:nvPr/>
        </p:nvSpPr>
        <p:spPr bwMode="auto">
          <a:xfrm>
            <a:off x="9760584" y="2784668"/>
            <a:ext cx="1153886" cy="1153002"/>
          </a:xfrm>
          <a:custGeom>
            <a:avLst/>
            <a:gdLst>
              <a:gd name="T0" fmla="*/ 1676 w 3916"/>
              <a:gd name="T1" fmla="*/ 549 h 3913"/>
              <a:gd name="T2" fmla="*/ 1301 w 3916"/>
              <a:gd name="T3" fmla="*/ 681 h 3913"/>
              <a:gd name="T4" fmla="*/ 973 w 3916"/>
              <a:gd name="T5" fmla="*/ 911 h 3913"/>
              <a:gd name="T6" fmla="*/ 719 w 3916"/>
              <a:gd name="T7" fmla="*/ 1226 h 3913"/>
              <a:gd name="T8" fmla="*/ 563 w 3916"/>
              <a:gd name="T9" fmla="*/ 1601 h 3913"/>
              <a:gd name="T10" fmla="*/ 521 w 3916"/>
              <a:gd name="T11" fmla="*/ 2000 h 3913"/>
              <a:gd name="T12" fmla="*/ 584 w 3916"/>
              <a:gd name="T13" fmla="*/ 2396 h 3913"/>
              <a:gd name="T14" fmla="*/ 759 w 3916"/>
              <a:gd name="T15" fmla="*/ 2758 h 3913"/>
              <a:gd name="T16" fmla="*/ 1039 w 3916"/>
              <a:gd name="T17" fmla="*/ 3065 h 3913"/>
              <a:gd name="T18" fmla="*/ 1391 w 3916"/>
              <a:gd name="T19" fmla="*/ 3276 h 3913"/>
              <a:gd name="T20" fmla="*/ 1785 w 3916"/>
              <a:gd name="T21" fmla="*/ 3382 h 3913"/>
              <a:gd name="T22" fmla="*/ 2197 w 3916"/>
              <a:gd name="T23" fmla="*/ 3374 h 3913"/>
              <a:gd name="T24" fmla="*/ 2591 w 3916"/>
              <a:gd name="T25" fmla="*/ 3247 h 3913"/>
              <a:gd name="T26" fmla="*/ 2922 w 3916"/>
              <a:gd name="T27" fmla="*/ 3022 h 3913"/>
              <a:gd name="T28" fmla="*/ 3170 w 3916"/>
              <a:gd name="T29" fmla="*/ 2716 h 3913"/>
              <a:gd name="T30" fmla="*/ 3331 w 3916"/>
              <a:gd name="T31" fmla="*/ 2356 h 3913"/>
              <a:gd name="T32" fmla="*/ 3392 w 3916"/>
              <a:gd name="T33" fmla="*/ 1957 h 3913"/>
              <a:gd name="T34" fmla="*/ 3323 w 3916"/>
              <a:gd name="T35" fmla="*/ 1532 h 3913"/>
              <a:gd name="T36" fmla="*/ 3138 w 3916"/>
              <a:gd name="T37" fmla="*/ 1152 h 3913"/>
              <a:gd name="T38" fmla="*/ 2858 w 3916"/>
              <a:gd name="T39" fmla="*/ 842 h 3913"/>
              <a:gd name="T40" fmla="*/ 2493 w 3916"/>
              <a:gd name="T41" fmla="*/ 626 h 3913"/>
              <a:gd name="T42" fmla="*/ 2078 w 3916"/>
              <a:gd name="T43" fmla="*/ 525 h 3913"/>
              <a:gd name="T44" fmla="*/ 2141 w 3916"/>
              <a:gd name="T45" fmla="*/ 7 h 3913"/>
              <a:gd name="T46" fmla="*/ 2604 w 3916"/>
              <a:gd name="T47" fmla="*/ 111 h 3913"/>
              <a:gd name="T48" fmla="*/ 3041 w 3916"/>
              <a:gd name="T49" fmla="*/ 332 h 3913"/>
              <a:gd name="T50" fmla="*/ 3400 w 3916"/>
              <a:gd name="T51" fmla="*/ 644 h 3913"/>
              <a:gd name="T52" fmla="*/ 3673 w 3916"/>
              <a:gd name="T53" fmla="*/ 1030 h 3913"/>
              <a:gd name="T54" fmla="*/ 3850 w 3916"/>
              <a:gd name="T55" fmla="*/ 1474 h 3913"/>
              <a:gd name="T56" fmla="*/ 3916 w 3916"/>
              <a:gd name="T57" fmla="*/ 1957 h 3913"/>
              <a:gd name="T58" fmla="*/ 3850 w 3916"/>
              <a:gd name="T59" fmla="*/ 2433 h 3913"/>
              <a:gd name="T60" fmla="*/ 3678 w 3916"/>
              <a:gd name="T61" fmla="*/ 2877 h 3913"/>
              <a:gd name="T62" fmla="*/ 3408 w 3916"/>
              <a:gd name="T63" fmla="*/ 3263 h 3913"/>
              <a:gd name="T64" fmla="*/ 3059 w 3916"/>
              <a:gd name="T65" fmla="*/ 3577 h 3913"/>
              <a:gd name="T66" fmla="*/ 2639 w 3916"/>
              <a:gd name="T67" fmla="*/ 3796 h 3913"/>
              <a:gd name="T68" fmla="*/ 2163 w 3916"/>
              <a:gd name="T69" fmla="*/ 3902 h 3913"/>
              <a:gd name="T70" fmla="*/ 1689 w 3916"/>
              <a:gd name="T71" fmla="*/ 3894 h 3913"/>
              <a:gd name="T72" fmla="*/ 1235 w 3916"/>
              <a:gd name="T73" fmla="*/ 3773 h 3913"/>
              <a:gd name="T74" fmla="*/ 822 w 3916"/>
              <a:gd name="T75" fmla="*/ 3553 h 3913"/>
              <a:gd name="T76" fmla="*/ 473 w 3916"/>
              <a:gd name="T77" fmla="*/ 3239 h 3913"/>
              <a:gd name="T78" fmla="*/ 201 w 3916"/>
              <a:gd name="T79" fmla="*/ 2835 h 3913"/>
              <a:gd name="T80" fmla="*/ 39 w 3916"/>
              <a:gd name="T81" fmla="*/ 2372 h 3913"/>
              <a:gd name="T82" fmla="*/ 0 w 3916"/>
              <a:gd name="T83" fmla="*/ 1891 h 3913"/>
              <a:gd name="T84" fmla="*/ 76 w 3916"/>
              <a:gd name="T85" fmla="*/ 1416 h 3913"/>
              <a:gd name="T86" fmla="*/ 267 w 3916"/>
              <a:gd name="T87" fmla="*/ 969 h 3913"/>
              <a:gd name="T88" fmla="*/ 560 w 3916"/>
              <a:gd name="T89" fmla="*/ 581 h 3913"/>
              <a:gd name="T90" fmla="*/ 933 w 3916"/>
              <a:gd name="T91" fmla="*/ 288 h 3913"/>
              <a:gd name="T92" fmla="*/ 1361 w 3916"/>
              <a:gd name="T93" fmla="*/ 92 h 3913"/>
              <a:gd name="T94" fmla="*/ 1824 w 3916"/>
              <a:gd name="T95" fmla="*/ 5 h 3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6" h="3913">
                <a:moveTo>
                  <a:pt x="1943" y="520"/>
                </a:moveTo>
                <a:lnTo>
                  <a:pt x="1808" y="528"/>
                </a:lnTo>
                <a:lnTo>
                  <a:pt x="1676" y="549"/>
                </a:lnTo>
                <a:lnTo>
                  <a:pt x="1547" y="581"/>
                </a:lnTo>
                <a:lnTo>
                  <a:pt x="1420" y="626"/>
                </a:lnTo>
                <a:lnTo>
                  <a:pt x="1301" y="681"/>
                </a:lnTo>
                <a:lnTo>
                  <a:pt x="1184" y="747"/>
                </a:lnTo>
                <a:lnTo>
                  <a:pt x="1073" y="824"/>
                </a:lnTo>
                <a:lnTo>
                  <a:pt x="973" y="911"/>
                </a:lnTo>
                <a:lnTo>
                  <a:pt x="878" y="1006"/>
                </a:lnTo>
                <a:lnTo>
                  <a:pt x="793" y="1112"/>
                </a:lnTo>
                <a:lnTo>
                  <a:pt x="719" y="1226"/>
                </a:lnTo>
                <a:lnTo>
                  <a:pt x="653" y="1344"/>
                </a:lnTo>
                <a:lnTo>
                  <a:pt x="603" y="1471"/>
                </a:lnTo>
                <a:lnTo>
                  <a:pt x="563" y="1601"/>
                </a:lnTo>
                <a:lnTo>
                  <a:pt x="536" y="1733"/>
                </a:lnTo>
                <a:lnTo>
                  <a:pt x="521" y="1865"/>
                </a:lnTo>
                <a:lnTo>
                  <a:pt x="521" y="2000"/>
                </a:lnTo>
                <a:lnTo>
                  <a:pt x="529" y="2132"/>
                </a:lnTo>
                <a:lnTo>
                  <a:pt x="552" y="2264"/>
                </a:lnTo>
                <a:lnTo>
                  <a:pt x="584" y="2396"/>
                </a:lnTo>
                <a:lnTo>
                  <a:pt x="632" y="2520"/>
                </a:lnTo>
                <a:lnTo>
                  <a:pt x="690" y="2642"/>
                </a:lnTo>
                <a:lnTo>
                  <a:pt x="759" y="2758"/>
                </a:lnTo>
                <a:lnTo>
                  <a:pt x="843" y="2869"/>
                </a:lnTo>
                <a:lnTo>
                  <a:pt x="936" y="2972"/>
                </a:lnTo>
                <a:lnTo>
                  <a:pt x="1039" y="3065"/>
                </a:lnTo>
                <a:lnTo>
                  <a:pt x="1150" y="3146"/>
                </a:lnTo>
                <a:lnTo>
                  <a:pt x="1269" y="3218"/>
                </a:lnTo>
                <a:lnTo>
                  <a:pt x="1391" y="3276"/>
                </a:lnTo>
                <a:lnTo>
                  <a:pt x="1520" y="3323"/>
                </a:lnTo>
                <a:lnTo>
                  <a:pt x="1652" y="3360"/>
                </a:lnTo>
                <a:lnTo>
                  <a:pt x="1785" y="3382"/>
                </a:lnTo>
                <a:lnTo>
                  <a:pt x="1922" y="3392"/>
                </a:lnTo>
                <a:lnTo>
                  <a:pt x="2060" y="3390"/>
                </a:lnTo>
                <a:lnTo>
                  <a:pt x="2197" y="3374"/>
                </a:lnTo>
                <a:lnTo>
                  <a:pt x="2332" y="3345"/>
                </a:lnTo>
                <a:lnTo>
                  <a:pt x="2467" y="3302"/>
                </a:lnTo>
                <a:lnTo>
                  <a:pt x="2591" y="3247"/>
                </a:lnTo>
                <a:lnTo>
                  <a:pt x="2710" y="3183"/>
                </a:lnTo>
                <a:lnTo>
                  <a:pt x="2818" y="3107"/>
                </a:lnTo>
                <a:lnTo>
                  <a:pt x="2922" y="3022"/>
                </a:lnTo>
                <a:lnTo>
                  <a:pt x="3014" y="2927"/>
                </a:lnTo>
                <a:lnTo>
                  <a:pt x="3096" y="2827"/>
                </a:lnTo>
                <a:lnTo>
                  <a:pt x="3170" y="2716"/>
                </a:lnTo>
                <a:lnTo>
                  <a:pt x="3236" y="2602"/>
                </a:lnTo>
                <a:lnTo>
                  <a:pt x="3289" y="2481"/>
                </a:lnTo>
                <a:lnTo>
                  <a:pt x="3331" y="2356"/>
                </a:lnTo>
                <a:lnTo>
                  <a:pt x="3363" y="2227"/>
                </a:lnTo>
                <a:lnTo>
                  <a:pt x="3384" y="2092"/>
                </a:lnTo>
                <a:lnTo>
                  <a:pt x="3392" y="1957"/>
                </a:lnTo>
                <a:lnTo>
                  <a:pt x="3382" y="1812"/>
                </a:lnTo>
                <a:lnTo>
                  <a:pt x="3358" y="1669"/>
                </a:lnTo>
                <a:lnTo>
                  <a:pt x="3323" y="1532"/>
                </a:lnTo>
                <a:lnTo>
                  <a:pt x="3273" y="1397"/>
                </a:lnTo>
                <a:lnTo>
                  <a:pt x="3212" y="1270"/>
                </a:lnTo>
                <a:lnTo>
                  <a:pt x="3138" y="1152"/>
                </a:lnTo>
                <a:lnTo>
                  <a:pt x="3054" y="1041"/>
                </a:lnTo>
                <a:lnTo>
                  <a:pt x="2961" y="938"/>
                </a:lnTo>
                <a:lnTo>
                  <a:pt x="2858" y="842"/>
                </a:lnTo>
                <a:lnTo>
                  <a:pt x="2744" y="761"/>
                </a:lnTo>
                <a:lnTo>
                  <a:pt x="2623" y="687"/>
                </a:lnTo>
                <a:lnTo>
                  <a:pt x="2493" y="626"/>
                </a:lnTo>
                <a:lnTo>
                  <a:pt x="2356" y="578"/>
                </a:lnTo>
                <a:lnTo>
                  <a:pt x="2213" y="544"/>
                </a:lnTo>
                <a:lnTo>
                  <a:pt x="2078" y="525"/>
                </a:lnTo>
                <a:lnTo>
                  <a:pt x="1943" y="520"/>
                </a:lnTo>
                <a:close/>
                <a:moveTo>
                  <a:pt x="1983" y="0"/>
                </a:moveTo>
                <a:lnTo>
                  <a:pt x="2141" y="7"/>
                </a:lnTo>
                <a:lnTo>
                  <a:pt x="2298" y="29"/>
                </a:lnTo>
                <a:lnTo>
                  <a:pt x="2454" y="63"/>
                </a:lnTo>
                <a:lnTo>
                  <a:pt x="2604" y="111"/>
                </a:lnTo>
                <a:lnTo>
                  <a:pt x="2758" y="171"/>
                </a:lnTo>
                <a:lnTo>
                  <a:pt x="2903" y="245"/>
                </a:lnTo>
                <a:lnTo>
                  <a:pt x="3041" y="332"/>
                </a:lnTo>
                <a:lnTo>
                  <a:pt x="3170" y="425"/>
                </a:lnTo>
                <a:lnTo>
                  <a:pt x="3289" y="531"/>
                </a:lnTo>
                <a:lnTo>
                  <a:pt x="3400" y="644"/>
                </a:lnTo>
                <a:lnTo>
                  <a:pt x="3501" y="766"/>
                </a:lnTo>
                <a:lnTo>
                  <a:pt x="3593" y="895"/>
                </a:lnTo>
                <a:lnTo>
                  <a:pt x="3673" y="1030"/>
                </a:lnTo>
                <a:lnTo>
                  <a:pt x="3744" y="1173"/>
                </a:lnTo>
                <a:lnTo>
                  <a:pt x="3802" y="1321"/>
                </a:lnTo>
                <a:lnTo>
                  <a:pt x="3850" y="1474"/>
                </a:lnTo>
                <a:lnTo>
                  <a:pt x="3884" y="1632"/>
                </a:lnTo>
                <a:lnTo>
                  <a:pt x="3905" y="1794"/>
                </a:lnTo>
                <a:lnTo>
                  <a:pt x="3916" y="1957"/>
                </a:lnTo>
                <a:lnTo>
                  <a:pt x="3905" y="2119"/>
                </a:lnTo>
                <a:lnTo>
                  <a:pt x="3884" y="2277"/>
                </a:lnTo>
                <a:lnTo>
                  <a:pt x="3850" y="2433"/>
                </a:lnTo>
                <a:lnTo>
                  <a:pt x="3802" y="2586"/>
                </a:lnTo>
                <a:lnTo>
                  <a:pt x="3747" y="2734"/>
                </a:lnTo>
                <a:lnTo>
                  <a:pt x="3678" y="2877"/>
                </a:lnTo>
                <a:lnTo>
                  <a:pt x="3598" y="3012"/>
                </a:lnTo>
                <a:lnTo>
                  <a:pt x="3509" y="3141"/>
                </a:lnTo>
                <a:lnTo>
                  <a:pt x="3408" y="3263"/>
                </a:lnTo>
                <a:lnTo>
                  <a:pt x="3300" y="3376"/>
                </a:lnTo>
                <a:lnTo>
                  <a:pt x="3183" y="3482"/>
                </a:lnTo>
                <a:lnTo>
                  <a:pt x="3059" y="3577"/>
                </a:lnTo>
                <a:lnTo>
                  <a:pt x="2927" y="3662"/>
                </a:lnTo>
                <a:lnTo>
                  <a:pt x="2784" y="3736"/>
                </a:lnTo>
                <a:lnTo>
                  <a:pt x="2639" y="3796"/>
                </a:lnTo>
                <a:lnTo>
                  <a:pt x="2483" y="3847"/>
                </a:lnTo>
                <a:lnTo>
                  <a:pt x="2324" y="3881"/>
                </a:lnTo>
                <a:lnTo>
                  <a:pt x="2163" y="3902"/>
                </a:lnTo>
                <a:lnTo>
                  <a:pt x="2004" y="3913"/>
                </a:lnTo>
                <a:lnTo>
                  <a:pt x="1845" y="3910"/>
                </a:lnTo>
                <a:lnTo>
                  <a:pt x="1689" y="3894"/>
                </a:lnTo>
                <a:lnTo>
                  <a:pt x="1533" y="3865"/>
                </a:lnTo>
                <a:lnTo>
                  <a:pt x="1383" y="3826"/>
                </a:lnTo>
                <a:lnTo>
                  <a:pt x="1235" y="3773"/>
                </a:lnTo>
                <a:lnTo>
                  <a:pt x="1092" y="3712"/>
                </a:lnTo>
                <a:lnTo>
                  <a:pt x="954" y="3638"/>
                </a:lnTo>
                <a:lnTo>
                  <a:pt x="822" y="3553"/>
                </a:lnTo>
                <a:lnTo>
                  <a:pt x="698" y="3458"/>
                </a:lnTo>
                <a:lnTo>
                  <a:pt x="581" y="3353"/>
                </a:lnTo>
                <a:lnTo>
                  <a:pt x="473" y="3239"/>
                </a:lnTo>
                <a:lnTo>
                  <a:pt x="372" y="3112"/>
                </a:lnTo>
                <a:lnTo>
                  <a:pt x="280" y="2980"/>
                </a:lnTo>
                <a:lnTo>
                  <a:pt x="201" y="2835"/>
                </a:lnTo>
                <a:lnTo>
                  <a:pt x="132" y="2684"/>
                </a:lnTo>
                <a:lnTo>
                  <a:pt x="79" y="2531"/>
                </a:lnTo>
                <a:lnTo>
                  <a:pt x="39" y="2372"/>
                </a:lnTo>
                <a:lnTo>
                  <a:pt x="13" y="2214"/>
                </a:lnTo>
                <a:lnTo>
                  <a:pt x="0" y="2053"/>
                </a:lnTo>
                <a:lnTo>
                  <a:pt x="0" y="1891"/>
                </a:lnTo>
                <a:lnTo>
                  <a:pt x="13" y="1730"/>
                </a:lnTo>
                <a:lnTo>
                  <a:pt x="37" y="1572"/>
                </a:lnTo>
                <a:lnTo>
                  <a:pt x="76" y="1416"/>
                </a:lnTo>
                <a:lnTo>
                  <a:pt x="127" y="1263"/>
                </a:lnTo>
                <a:lnTo>
                  <a:pt x="190" y="1112"/>
                </a:lnTo>
                <a:lnTo>
                  <a:pt x="267" y="969"/>
                </a:lnTo>
                <a:lnTo>
                  <a:pt x="354" y="829"/>
                </a:lnTo>
                <a:lnTo>
                  <a:pt x="454" y="697"/>
                </a:lnTo>
                <a:lnTo>
                  <a:pt x="560" y="581"/>
                </a:lnTo>
                <a:lnTo>
                  <a:pt x="677" y="473"/>
                </a:lnTo>
                <a:lnTo>
                  <a:pt x="801" y="375"/>
                </a:lnTo>
                <a:lnTo>
                  <a:pt x="933" y="288"/>
                </a:lnTo>
                <a:lnTo>
                  <a:pt x="1071" y="211"/>
                </a:lnTo>
                <a:lnTo>
                  <a:pt x="1213" y="148"/>
                </a:lnTo>
                <a:lnTo>
                  <a:pt x="1361" y="92"/>
                </a:lnTo>
                <a:lnTo>
                  <a:pt x="1515" y="52"/>
                </a:lnTo>
                <a:lnTo>
                  <a:pt x="1668" y="21"/>
                </a:lnTo>
                <a:lnTo>
                  <a:pt x="1824" y="5"/>
                </a:lnTo>
                <a:lnTo>
                  <a:pt x="1983" y="0"/>
                </a:lnTo>
                <a:close/>
              </a:path>
            </a:pathLst>
          </a:custGeom>
          <a:solidFill>
            <a:schemeClr val="bg1">
              <a:lumMod val="85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5" name="Freeform 104"/>
          <p:cNvSpPr>
            <a:spLocks/>
          </p:cNvSpPr>
          <p:nvPr/>
        </p:nvSpPr>
        <p:spPr bwMode="auto">
          <a:xfrm>
            <a:off x="8842415"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6" name="Freeform 105"/>
          <p:cNvSpPr>
            <a:spLocks/>
          </p:cNvSpPr>
          <p:nvPr/>
        </p:nvSpPr>
        <p:spPr bwMode="auto">
          <a:xfrm>
            <a:off x="9992776" y="3027744"/>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7" name="Freeform 106"/>
          <p:cNvSpPr>
            <a:spLocks/>
          </p:cNvSpPr>
          <p:nvPr/>
        </p:nvSpPr>
        <p:spPr bwMode="auto">
          <a:xfrm>
            <a:off x="8850042"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8" name="Freeform 107"/>
          <p:cNvSpPr>
            <a:spLocks/>
          </p:cNvSpPr>
          <p:nvPr/>
        </p:nvSpPr>
        <p:spPr bwMode="auto">
          <a:xfrm>
            <a:off x="8484666"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9" name="Right Arrow 108"/>
          <p:cNvSpPr/>
          <p:nvPr/>
        </p:nvSpPr>
        <p:spPr>
          <a:xfrm>
            <a:off x="11080886"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Rectangle 117"/>
          <p:cNvSpPr/>
          <p:nvPr/>
        </p:nvSpPr>
        <p:spPr>
          <a:xfrm>
            <a:off x="1211650"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Elements and Levers</a:t>
            </a:r>
          </a:p>
        </p:txBody>
      </p:sp>
      <p:sp>
        <p:nvSpPr>
          <p:cNvPr id="120" name="Rectangle 119"/>
          <p:cNvSpPr/>
          <p:nvPr/>
        </p:nvSpPr>
        <p:spPr>
          <a:xfrm>
            <a:off x="4048963" y="1698901"/>
            <a:ext cx="1323075" cy="830997"/>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Key Behaviour Indicators</a:t>
            </a:r>
          </a:p>
        </p:txBody>
      </p:sp>
      <p:sp>
        <p:nvSpPr>
          <p:cNvPr id="126" name="Rectangle 125"/>
          <p:cNvSpPr/>
          <p:nvPr/>
        </p:nvSpPr>
        <p:spPr>
          <a:xfrm>
            <a:off x="6878596"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GEMBA Walks</a:t>
            </a:r>
          </a:p>
        </p:txBody>
      </p:sp>
      <p:sp>
        <p:nvSpPr>
          <p:cNvPr id="128" name="Rectangle 127"/>
          <p:cNvSpPr/>
          <p:nvPr/>
        </p:nvSpPr>
        <p:spPr>
          <a:xfrm>
            <a:off x="9691071"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Call to Action</a:t>
            </a:r>
          </a:p>
        </p:txBody>
      </p:sp>
      <p:sp>
        <p:nvSpPr>
          <p:cNvPr id="58" name="Rectangle 57">
            <a:extLst>
              <a:ext uri="{FF2B5EF4-FFF2-40B4-BE49-F238E27FC236}">
                <a16:creationId xmlns:a16="http://schemas.microsoft.com/office/drawing/2014/main" id="{2C2C2D1D-E7D6-4042-9A93-24F282FBA494}"/>
              </a:ext>
            </a:extLst>
          </p:cNvPr>
          <p:cNvSpPr/>
          <p:nvPr/>
        </p:nvSpPr>
        <p:spPr>
          <a:xfrm>
            <a:off x="2623362" y="4110173"/>
            <a:ext cx="1323075" cy="1077218"/>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Values that Drive </a:t>
            </a:r>
            <a:r>
              <a:rPr lang="en-IN" sz="1600" dirty="0" err="1">
                <a:solidFill>
                  <a:schemeClr val="tx1">
                    <a:lumMod val="50000"/>
                    <a:lumOff val="50000"/>
                  </a:schemeClr>
                </a:solidFill>
                <a:latin typeface="Arial" pitchFamily="34" charset="0"/>
                <a:cs typeface="Arial" pitchFamily="34" charset="0"/>
              </a:rPr>
              <a:t>Behaviors</a:t>
            </a:r>
            <a:endParaRPr lang="en-IN" sz="1600" dirty="0">
              <a:solidFill>
                <a:schemeClr val="tx1">
                  <a:lumMod val="50000"/>
                  <a:lumOff val="50000"/>
                </a:schemeClr>
              </a:solidFill>
              <a:latin typeface="Arial" pitchFamily="34" charset="0"/>
              <a:cs typeface="Arial" pitchFamily="34" charset="0"/>
            </a:endParaRPr>
          </a:p>
        </p:txBody>
      </p:sp>
      <p:sp>
        <p:nvSpPr>
          <p:cNvPr id="63" name="Rectangle 62">
            <a:extLst>
              <a:ext uri="{FF2B5EF4-FFF2-40B4-BE49-F238E27FC236}">
                <a16:creationId xmlns:a16="http://schemas.microsoft.com/office/drawing/2014/main" id="{BE86ABA4-D387-4D6C-B367-429B6F606493}"/>
              </a:ext>
            </a:extLst>
          </p:cNvPr>
          <p:cNvSpPr/>
          <p:nvPr/>
        </p:nvSpPr>
        <p:spPr>
          <a:xfrm>
            <a:off x="5466850" y="4479504"/>
            <a:ext cx="1323075" cy="338554"/>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Feedback</a:t>
            </a:r>
          </a:p>
        </p:txBody>
      </p:sp>
      <p:sp>
        <p:nvSpPr>
          <p:cNvPr id="64" name="Rectangle 63">
            <a:extLst>
              <a:ext uri="{FF2B5EF4-FFF2-40B4-BE49-F238E27FC236}">
                <a16:creationId xmlns:a16="http://schemas.microsoft.com/office/drawing/2014/main" id="{7F8FD8C0-A74E-4CA6-ABDC-0C88F0AD3740}"/>
              </a:ext>
            </a:extLst>
          </p:cNvPr>
          <p:cNvSpPr/>
          <p:nvPr/>
        </p:nvSpPr>
        <p:spPr>
          <a:xfrm>
            <a:off x="8320890" y="4356394"/>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an Action Plan</a:t>
            </a:r>
          </a:p>
        </p:txBody>
      </p:sp>
      <p:pic>
        <p:nvPicPr>
          <p:cNvPr id="4" name="Picture 3" descr="A white outline of a head with a clock inside&#10;&#10;Description automatically generated">
            <a:extLst>
              <a:ext uri="{FF2B5EF4-FFF2-40B4-BE49-F238E27FC236}">
                <a16:creationId xmlns:a16="http://schemas.microsoft.com/office/drawing/2014/main" id="{FC4200B5-96D3-3F6C-EB9F-CF6FCAFA3D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3116" y="3139721"/>
            <a:ext cx="456245" cy="456245"/>
          </a:xfrm>
          <a:prstGeom prst="rect">
            <a:avLst/>
          </a:prstGeom>
        </p:spPr>
      </p:pic>
      <p:pic>
        <p:nvPicPr>
          <p:cNvPr id="6" name="Picture 5" descr="A white outline of people standing next to a house&#10;&#10;Description automatically generated">
            <a:extLst>
              <a:ext uri="{FF2B5EF4-FFF2-40B4-BE49-F238E27FC236}">
                <a16:creationId xmlns:a16="http://schemas.microsoft.com/office/drawing/2014/main" id="{6A930163-C8C1-E152-8632-52CEDB7FB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5476" y="3099104"/>
            <a:ext cx="495805" cy="495805"/>
          </a:xfrm>
          <a:prstGeom prst="rect">
            <a:avLst/>
          </a:prstGeom>
        </p:spPr>
      </p:pic>
      <p:pic>
        <p:nvPicPr>
          <p:cNvPr id="7" name="Picture 6" descr="A black and white logo&#10;&#10;Description automatically generated">
            <a:extLst>
              <a:ext uri="{FF2B5EF4-FFF2-40B4-BE49-F238E27FC236}">
                <a16:creationId xmlns:a16="http://schemas.microsoft.com/office/drawing/2014/main" id="{34694D25-AE3C-6710-7CA7-6ECA533FF4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3119" y="3094767"/>
            <a:ext cx="574656" cy="574656"/>
          </a:xfrm>
          <a:prstGeom prst="rect">
            <a:avLst/>
          </a:prstGeom>
        </p:spPr>
      </p:pic>
      <p:pic>
        <p:nvPicPr>
          <p:cNvPr id="13" name="Picture 12" descr="A group of people with a circle around them&#10;&#10;Description automatically generated">
            <a:extLst>
              <a:ext uri="{FF2B5EF4-FFF2-40B4-BE49-F238E27FC236}">
                <a16:creationId xmlns:a16="http://schemas.microsoft.com/office/drawing/2014/main" id="{F83AEE6D-6164-C1A3-E4BB-D8016D7957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2298" y="3042850"/>
            <a:ext cx="640905" cy="640905"/>
          </a:xfrm>
          <a:prstGeom prst="rect">
            <a:avLst/>
          </a:prstGeom>
        </p:spPr>
      </p:pic>
      <p:pic>
        <p:nvPicPr>
          <p:cNvPr id="17" name="Picture 16" descr="A white line drawing of a location&#10;&#10;Description automatically generated">
            <a:extLst>
              <a:ext uri="{FF2B5EF4-FFF2-40B4-BE49-F238E27FC236}">
                <a16:creationId xmlns:a16="http://schemas.microsoft.com/office/drawing/2014/main" id="{DEB8F307-FACA-CC45-FF50-BA6ACA27DF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7716" y="3131472"/>
            <a:ext cx="459224" cy="459224"/>
          </a:xfrm>
          <a:prstGeom prst="rect">
            <a:avLst/>
          </a:prstGeom>
        </p:spPr>
      </p:pic>
      <p:pic>
        <p:nvPicPr>
          <p:cNvPr id="18" name="Picture 17" descr="A white clipboard with a gear around it&#10;&#10;Description automatically generated">
            <a:extLst>
              <a:ext uri="{FF2B5EF4-FFF2-40B4-BE49-F238E27FC236}">
                <a16:creationId xmlns:a16="http://schemas.microsoft.com/office/drawing/2014/main" id="{8CF59161-E0DB-1462-2AA0-47085C1861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1788" y="3087192"/>
            <a:ext cx="589806" cy="589806"/>
          </a:xfrm>
          <a:prstGeom prst="rect">
            <a:avLst/>
          </a:prstGeom>
        </p:spPr>
      </p:pic>
      <p:pic>
        <p:nvPicPr>
          <p:cNvPr id="19" name="Picture 18" descr="A white line drawing of a person with gears&#10;&#10;Description automatically generated">
            <a:extLst>
              <a:ext uri="{FF2B5EF4-FFF2-40B4-BE49-F238E27FC236}">
                <a16:creationId xmlns:a16="http://schemas.microsoft.com/office/drawing/2014/main" id="{EEC42D0C-4C0E-984E-95D1-5193A84FCC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3344" y="3101820"/>
            <a:ext cx="518527" cy="518527"/>
          </a:xfrm>
          <a:prstGeom prst="rect">
            <a:avLst/>
          </a:prstGeom>
        </p:spPr>
      </p:pic>
    </p:spTree>
    <p:extLst>
      <p:ext uri="{BB962C8B-B14F-4D97-AF65-F5344CB8AC3E}">
        <p14:creationId xmlns:p14="http://schemas.microsoft.com/office/powerpoint/2010/main" val="595815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ight Brace 35">
            <a:extLst>
              <a:ext uri="{FF2B5EF4-FFF2-40B4-BE49-F238E27FC236}">
                <a16:creationId xmlns:a16="http://schemas.microsoft.com/office/drawing/2014/main" id="{D5A9F0CF-6A12-4F52-9524-C6A0F35C89C1}"/>
              </a:ext>
            </a:extLst>
          </p:cNvPr>
          <p:cNvSpPr/>
          <p:nvPr/>
        </p:nvSpPr>
        <p:spPr>
          <a:xfrm rot="19627874">
            <a:off x="4529096" y="1400993"/>
            <a:ext cx="228788" cy="2085089"/>
          </a:xfrm>
          <a:prstGeom prst="rightBrace">
            <a:avLst>
              <a:gd name="adj1" fmla="val 78642"/>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I"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Right Brace 36">
            <a:extLst>
              <a:ext uri="{FF2B5EF4-FFF2-40B4-BE49-F238E27FC236}">
                <a16:creationId xmlns:a16="http://schemas.microsoft.com/office/drawing/2014/main" id="{19BC6A6D-F52A-4599-AF22-C56D0DF5B22C}"/>
              </a:ext>
            </a:extLst>
          </p:cNvPr>
          <p:cNvSpPr/>
          <p:nvPr/>
        </p:nvSpPr>
        <p:spPr>
          <a:xfrm rot="19659626">
            <a:off x="5616834" y="3334545"/>
            <a:ext cx="228788" cy="1562443"/>
          </a:xfrm>
          <a:prstGeom prst="rightBrace">
            <a:avLst>
              <a:gd name="adj1" fmla="val 78642"/>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I"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ight Brace 19">
            <a:extLst>
              <a:ext uri="{FF2B5EF4-FFF2-40B4-BE49-F238E27FC236}">
                <a16:creationId xmlns:a16="http://schemas.microsoft.com/office/drawing/2014/main" id="{1EE5B19B-2452-4A07-A80D-EDB3CF672F0A}"/>
              </a:ext>
            </a:extLst>
          </p:cNvPr>
          <p:cNvSpPr/>
          <p:nvPr/>
        </p:nvSpPr>
        <p:spPr>
          <a:xfrm rot="19638955">
            <a:off x="6570210" y="4826968"/>
            <a:ext cx="228789" cy="1562443"/>
          </a:xfrm>
          <a:prstGeom prst="rightBrace">
            <a:avLst>
              <a:gd name="adj1" fmla="val 78642"/>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I"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50EF1CA3-E913-41E5-983A-137165453911}"/>
              </a:ext>
            </a:extLst>
          </p:cNvPr>
          <p:cNvSpPr txBox="1"/>
          <p:nvPr/>
        </p:nvSpPr>
        <p:spPr>
          <a:xfrm>
            <a:off x="4994894" y="2165030"/>
            <a:ext cx="1693426" cy="338554"/>
          </a:xfrm>
          <a:prstGeom prst="rect">
            <a:avLst/>
          </a:prstGeom>
          <a:noFill/>
        </p:spPr>
        <p:txBody>
          <a:bodyPr wrap="square"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ARTIFACTS</a:t>
            </a:r>
            <a:endParaRPr kumimoji="0" lang="en-VI"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3" name="Group 12">
            <a:extLst>
              <a:ext uri="{FF2B5EF4-FFF2-40B4-BE49-F238E27FC236}">
                <a16:creationId xmlns:a16="http://schemas.microsoft.com/office/drawing/2014/main" id="{BEC6B84A-BB36-4B0D-8510-DD80DA4ACA71}"/>
              </a:ext>
            </a:extLst>
          </p:cNvPr>
          <p:cNvGrpSpPr/>
          <p:nvPr/>
        </p:nvGrpSpPr>
        <p:grpSpPr>
          <a:xfrm>
            <a:off x="6575109" y="1980364"/>
            <a:ext cx="3930963" cy="1015663"/>
            <a:chOff x="8508606" y="1358473"/>
            <a:chExt cx="4831458" cy="1248326"/>
          </a:xfrm>
        </p:grpSpPr>
        <p:sp>
          <p:nvSpPr>
            <p:cNvPr id="3" name="Rectangle 2">
              <a:extLst>
                <a:ext uri="{FF2B5EF4-FFF2-40B4-BE49-F238E27FC236}">
                  <a16:creationId xmlns:a16="http://schemas.microsoft.com/office/drawing/2014/main" id="{1418EAB0-85E7-47A0-B738-3C5AFEC5791A}"/>
                </a:ext>
              </a:extLst>
            </p:cNvPr>
            <p:cNvSpPr/>
            <p:nvPr/>
          </p:nvSpPr>
          <p:spPr>
            <a:xfrm>
              <a:off x="8508606" y="1358473"/>
              <a:ext cx="4831458" cy="1248326"/>
            </a:xfrm>
            <a:prstGeom prst="rect">
              <a:avLst/>
            </a:prstGeom>
          </p:spPr>
          <p:txBody>
            <a:bodyPr wrap="square">
              <a:spAutoFit/>
            </a:bodyPr>
            <a:lstStyle/>
            <a:p>
              <a:pPr marL="182880" lvl="0" indent="-182880">
                <a:buFont typeface="Arial" panose="020B0604020202020204" pitchFamily="34" charset="0"/>
                <a:buChar char="•"/>
                <a:defRPr/>
              </a:pPr>
              <a:r>
                <a:rPr lang="en-US" sz="1000" dirty="0">
                  <a:solidFill>
                    <a:schemeClr val="tx1">
                      <a:lumMod val="65000"/>
                      <a:lumOff val="35000"/>
                    </a:schemeClr>
                  </a:solidFill>
                  <a:latin typeface="Arial Nova Cond" panose="020B0506020202020204" pitchFamily="34" charset="0"/>
                </a:rPr>
                <a:t>Organisational attributes that can be seen, felt and heard by the uninitiated observer, including facilities, offices etc, and how people interact visually with others and outside organizations (work as ritual)</a:t>
              </a:r>
            </a:p>
            <a:p>
              <a:pPr marL="182880" lvl="0" indent="-182880">
                <a:buFont typeface="Arial" panose="020B0604020202020204" pitchFamily="34" charset="0"/>
                <a:buChar char="•"/>
                <a:defRPr/>
              </a:pPr>
              <a:r>
                <a:rPr lang="en-US" sz="1000" dirty="0">
                  <a:solidFill>
                    <a:schemeClr val="tx1">
                      <a:lumMod val="65000"/>
                      <a:lumOff val="35000"/>
                    </a:schemeClr>
                  </a:solidFill>
                  <a:latin typeface="Arial Nova Cond" panose="020B0506020202020204" pitchFamily="34" charset="0"/>
                </a:rPr>
                <a:t>Means to achieve quality goals (e.g. human performance, knowledge management, risk management)</a:t>
              </a:r>
            </a:p>
            <a:p>
              <a:pPr marL="182880" lvl="0" indent="-182880">
                <a:buFont typeface="Arial" panose="020B0604020202020204" pitchFamily="34" charset="0"/>
                <a:buChar char="•"/>
                <a:defRPr/>
              </a:pPr>
              <a:r>
                <a:rPr lang="en-US" sz="1000" dirty="0">
                  <a:solidFill>
                    <a:schemeClr val="tx1">
                      <a:lumMod val="65000"/>
                      <a:lumOff val="35000"/>
                    </a:schemeClr>
                  </a:solidFill>
                  <a:latin typeface="Arial Nova Cond" panose="020B0506020202020204" pitchFamily="34" charset="0"/>
                </a:rPr>
                <a:t>Goals and the ways to measure and correct</a:t>
              </a:r>
            </a:p>
          </p:txBody>
        </p:sp>
        <p:cxnSp>
          <p:nvCxnSpPr>
            <p:cNvPr id="29" name="Straight Connector 28">
              <a:extLst>
                <a:ext uri="{FF2B5EF4-FFF2-40B4-BE49-F238E27FC236}">
                  <a16:creationId xmlns:a16="http://schemas.microsoft.com/office/drawing/2014/main" id="{AD41CF61-39E7-4166-9452-9616F8E4A772}"/>
                </a:ext>
              </a:extLst>
            </p:cNvPr>
            <p:cNvCxnSpPr>
              <a:cxnSpLocks/>
            </p:cNvCxnSpPr>
            <p:nvPr/>
          </p:nvCxnSpPr>
          <p:spPr>
            <a:xfrm flipV="1">
              <a:off x="8515182" y="1519176"/>
              <a:ext cx="0" cy="1087623"/>
            </a:xfrm>
            <a:prstGeom prst="line">
              <a:avLst/>
            </a:prstGeom>
            <a:ln w="19050" cmpd="thinThick">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DA92DB2D-BF50-4F92-BA09-C1839A442E04}"/>
              </a:ext>
            </a:extLst>
          </p:cNvPr>
          <p:cNvSpPr txBox="1"/>
          <p:nvPr/>
        </p:nvSpPr>
        <p:spPr>
          <a:xfrm>
            <a:off x="6124423" y="3688087"/>
            <a:ext cx="1599204" cy="584775"/>
          </a:xfrm>
          <a:prstGeom prst="rect">
            <a:avLst/>
          </a:prstGeom>
          <a:noFill/>
        </p:spPr>
        <p:txBody>
          <a:bodyPr wrap="square"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ESPOUSED VALUES</a:t>
            </a:r>
            <a:endParaRPr kumimoji="0" lang="en-VI"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47359DFC-78DD-4BDF-8492-87D52314865A}"/>
              </a:ext>
            </a:extLst>
          </p:cNvPr>
          <p:cNvGrpSpPr/>
          <p:nvPr/>
        </p:nvGrpSpPr>
        <p:grpSpPr>
          <a:xfrm>
            <a:off x="7723727" y="3703472"/>
            <a:ext cx="3265735" cy="861774"/>
            <a:chOff x="9142323" y="3275644"/>
            <a:chExt cx="4013841" cy="1059185"/>
          </a:xfrm>
        </p:grpSpPr>
        <p:sp>
          <p:nvSpPr>
            <p:cNvPr id="4" name="Rectangle 3">
              <a:extLst>
                <a:ext uri="{FF2B5EF4-FFF2-40B4-BE49-F238E27FC236}">
                  <a16:creationId xmlns:a16="http://schemas.microsoft.com/office/drawing/2014/main" id="{951EE165-FC11-4967-88B2-AB28819B22EB}"/>
                </a:ext>
              </a:extLst>
            </p:cNvPr>
            <p:cNvSpPr/>
            <p:nvPr/>
          </p:nvSpPr>
          <p:spPr>
            <a:xfrm>
              <a:off x="9142323" y="3275644"/>
              <a:ext cx="4013841" cy="1059185"/>
            </a:xfrm>
            <a:prstGeom prst="rect">
              <a:avLst/>
            </a:prstGeom>
          </p:spPr>
          <p:txBody>
            <a:bodyPr wrap="square">
              <a:spAutoFit/>
            </a:bodyPr>
            <a:lstStyle/>
            <a:p>
              <a:pPr marL="182880" lvl="0" indent="-182880">
                <a:buFont typeface="Arial" panose="020B0604020202020204" pitchFamily="34" charset="0"/>
                <a:buChar char="•"/>
                <a:defRPr/>
              </a:pPr>
              <a:r>
                <a:rPr lang="en-US" sz="1000" dirty="0">
                  <a:solidFill>
                    <a:schemeClr val="tx1">
                      <a:lumMod val="65000"/>
                      <a:lumOff val="35000"/>
                    </a:schemeClr>
                  </a:solidFill>
                  <a:latin typeface="Arial Nova Cond" panose="020B0506020202020204" pitchFamily="34" charset="0"/>
                </a:rPr>
                <a:t>Professed culture of an organisation's members, e.g. company slogans, mission statements etc.</a:t>
              </a:r>
            </a:p>
            <a:p>
              <a:pPr marL="182880" lvl="0" indent="-182880">
                <a:buFont typeface="Arial" panose="020B0604020202020204" pitchFamily="34" charset="0"/>
                <a:buChar char="•"/>
                <a:defRPr/>
              </a:pPr>
              <a:r>
                <a:rPr lang="en-US" sz="1000" dirty="0">
                  <a:solidFill>
                    <a:schemeClr val="tx1">
                      <a:lumMod val="65000"/>
                      <a:lumOff val="35000"/>
                    </a:schemeClr>
                  </a:solidFill>
                  <a:latin typeface="Arial Nova Cond" panose="020B0506020202020204" pitchFamily="34" charset="0"/>
                </a:rPr>
                <a:t>Values of Performance Excellence</a:t>
              </a:r>
            </a:p>
            <a:p>
              <a:pPr marL="182880" lvl="0" indent="-182880">
                <a:buFont typeface="Arial" panose="020B0604020202020204" pitchFamily="34" charset="0"/>
                <a:buChar char="•"/>
                <a:defRPr/>
              </a:pPr>
              <a:r>
                <a:rPr lang="en-US" sz="1000" dirty="0">
                  <a:solidFill>
                    <a:schemeClr val="tx1">
                      <a:lumMod val="65000"/>
                      <a:lumOff val="35000"/>
                    </a:schemeClr>
                  </a:solidFill>
                  <a:latin typeface="Arial Nova Cond" panose="020B0506020202020204" pitchFamily="34" charset="0"/>
                </a:rPr>
                <a:t>Compelling Story </a:t>
              </a:r>
            </a:p>
            <a:p>
              <a:pPr marL="182880" lvl="0" indent="-182880">
                <a:buFont typeface="Arial" panose="020B0604020202020204" pitchFamily="34" charset="0"/>
                <a:buChar char="•"/>
                <a:defRPr/>
              </a:pPr>
              <a:r>
                <a:rPr lang="en-US" sz="1000">
                  <a:solidFill>
                    <a:schemeClr val="tx1">
                      <a:lumMod val="65000"/>
                      <a:lumOff val="35000"/>
                    </a:schemeClr>
                  </a:solidFill>
                  <a:latin typeface="Arial Nova Cond" panose="020B0506020202020204" pitchFamily="34" charset="0"/>
                </a:rPr>
                <a:t>Psychological Safety</a:t>
              </a:r>
              <a:endParaRPr lang="en-US" sz="1000" dirty="0">
                <a:solidFill>
                  <a:schemeClr val="tx1">
                    <a:lumMod val="65000"/>
                    <a:lumOff val="35000"/>
                  </a:schemeClr>
                </a:solidFill>
                <a:latin typeface="Arial Nova Cond" panose="020B0506020202020204" pitchFamily="34" charset="0"/>
              </a:endParaRPr>
            </a:p>
          </p:txBody>
        </p:sp>
        <p:cxnSp>
          <p:nvCxnSpPr>
            <p:cNvPr id="45" name="Straight Connector 44">
              <a:extLst>
                <a:ext uri="{FF2B5EF4-FFF2-40B4-BE49-F238E27FC236}">
                  <a16:creationId xmlns:a16="http://schemas.microsoft.com/office/drawing/2014/main" id="{3C587B55-CC37-4BE5-9821-2DBC3CC030AA}"/>
                </a:ext>
              </a:extLst>
            </p:cNvPr>
            <p:cNvCxnSpPr>
              <a:cxnSpLocks/>
            </p:cNvCxnSpPr>
            <p:nvPr/>
          </p:nvCxnSpPr>
          <p:spPr>
            <a:xfrm flipV="1">
              <a:off x="9149343" y="3341778"/>
              <a:ext cx="0" cy="955580"/>
            </a:xfrm>
            <a:prstGeom prst="line">
              <a:avLst/>
            </a:prstGeom>
            <a:ln w="19050" cmpd="thinThick">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DE790486-CDC3-45C5-931D-238028A91467}"/>
              </a:ext>
            </a:extLst>
          </p:cNvPr>
          <p:cNvSpPr txBox="1"/>
          <p:nvPr/>
        </p:nvSpPr>
        <p:spPr>
          <a:xfrm>
            <a:off x="6929356" y="5236753"/>
            <a:ext cx="1735661" cy="584775"/>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BASIC ASSUMPTIONS</a:t>
            </a:r>
          </a:p>
        </p:txBody>
      </p:sp>
      <p:grpSp>
        <p:nvGrpSpPr>
          <p:cNvPr id="10" name="Group 9">
            <a:extLst>
              <a:ext uri="{FF2B5EF4-FFF2-40B4-BE49-F238E27FC236}">
                <a16:creationId xmlns:a16="http://schemas.microsoft.com/office/drawing/2014/main" id="{04518171-A44C-43A4-A27A-7C30A942FB6C}"/>
              </a:ext>
            </a:extLst>
          </p:cNvPr>
          <p:cNvGrpSpPr/>
          <p:nvPr/>
        </p:nvGrpSpPr>
        <p:grpSpPr>
          <a:xfrm>
            <a:off x="8773495" y="5175199"/>
            <a:ext cx="2816734" cy="861774"/>
            <a:chOff x="10233025" y="5160332"/>
            <a:chExt cx="3461984" cy="1059184"/>
          </a:xfrm>
        </p:grpSpPr>
        <p:sp>
          <p:nvSpPr>
            <p:cNvPr id="5" name="Rectangle 4">
              <a:extLst>
                <a:ext uri="{FF2B5EF4-FFF2-40B4-BE49-F238E27FC236}">
                  <a16:creationId xmlns:a16="http://schemas.microsoft.com/office/drawing/2014/main" id="{19D3AE82-D9A1-4634-AD07-29D49AD13F91}"/>
                </a:ext>
              </a:extLst>
            </p:cNvPr>
            <p:cNvSpPr/>
            <p:nvPr/>
          </p:nvSpPr>
          <p:spPr>
            <a:xfrm>
              <a:off x="10233025" y="5160332"/>
              <a:ext cx="3461984" cy="1059184"/>
            </a:xfrm>
            <a:prstGeom prst="rect">
              <a:avLst/>
            </a:prstGeom>
          </p:spPr>
          <p:txBody>
            <a:bodyPr wrap="square">
              <a:spAutoFit/>
            </a:bodyPr>
            <a:lstStyle/>
            <a:p>
              <a:pPr marL="182880" lvl="0" indent="-182880">
                <a:buFont typeface="Arial" panose="020B0604020202020204" pitchFamily="34" charset="0"/>
                <a:buChar char="•"/>
                <a:defRPr/>
              </a:pPr>
              <a:r>
                <a:rPr lang="en-US" sz="1000" dirty="0">
                  <a:solidFill>
                    <a:schemeClr val="tx1">
                      <a:lumMod val="65000"/>
                      <a:lumOff val="35000"/>
                    </a:schemeClr>
                  </a:solidFill>
                  <a:latin typeface="Arial Nova Cond" panose="020B0506020202020204" pitchFamily="34" charset="0"/>
                </a:rPr>
                <a:t>Which are unseen and not actively defined in everyday interactions between members of the organisation</a:t>
              </a:r>
            </a:p>
            <a:p>
              <a:pPr marL="182880" lvl="0" indent="-182880">
                <a:buFont typeface="Arial" panose="020B0604020202020204" pitchFamily="34" charset="0"/>
                <a:buChar char="•"/>
                <a:defRPr/>
              </a:pPr>
              <a:r>
                <a:rPr lang="en-US" sz="1000" dirty="0">
                  <a:solidFill>
                    <a:schemeClr val="tx1">
                      <a:lumMod val="65000"/>
                      <a:lumOff val="35000"/>
                    </a:schemeClr>
                  </a:solidFill>
                  <a:latin typeface="Arial Nova Cond" panose="020B0506020202020204" pitchFamily="34" charset="0"/>
                </a:rPr>
                <a:t>Answers the question “What is Quality?”</a:t>
              </a:r>
            </a:p>
            <a:p>
              <a:pPr marL="182880" lvl="0" indent="-182880">
                <a:buFont typeface="Arial" panose="020B0604020202020204" pitchFamily="34" charset="0"/>
                <a:buChar char="•"/>
                <a:defRPr/>
              </a:pPr>
              <a:r>
                <a:rPr lang="en-US" sz="1000" dirty="0">
                  <a:solidFill>
                    <a:schemeClr val="tx1">
                      <a:lumMod val="65000"/>
                      <a:lumOff val="35000"/>
                    </a:schemeClr>
                  </a:solidFill>
                  <a:latin typeface="Arial Nova Cond" panose="020B0506020202020204" pitchFamily="34" charset="0"/>
                </a:rPr>
                <a:t>True North</a:t>
              </a:r>
            </a:p>
          </p:txBody>
        </p:sp>
        <p:cxnSp>
          <p:nvCxnSpPr>
            <p:cNvPr id="55" name="Straight Connector 54">
              <a:extLst>
                <a:ext uri="{FF2B5EF4-FFF2-40B4-BE49-F238E27FC236}">
                  <a16:creationId xmlns:a16="http://schemas.microsoft.com/office/drawing/2014/main" id="{6C773303-D9BA-40E7-B0F3-7A48DF3A419A}"/>
                </a:ext>
              </a:extLst>
            </p:cNvPr>
            <p:cNvCxnSpPr>
              <a:cxnSpLocks/>
            </p:cNvCxnSpPr>
            <p:nvPr/>
          </p:nvCxnSpPr>
          <p:spPr>
            <a:xfrm flipV="1">
              <a:off x="10233025" y="5160333"/>
              <a:ext cx="0" cy="1044572"/>
            </a:xfrm>
            <a:prstGeom prst="line">
              <a:avLst/>
            </a:prstGeom>
            <a:ln w="19050" cmpd="thinThick">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8C5814DF-0ADC-49EF-89D0-5F0ACD0A57F8}"/>
              </a:ext>
            </a:extLst>
          </p:cNvPr>
          <p:cNvGrpSpPr/>
          <p:nvPr/>
        </p:nvGrpSpPr>
        <p:grpSpPr>
          <a:xfrm>
            <a:off x="950117" y="1609571"/>
            <a:ext cx="6078474" cy="4743761"/>
            <a:chOff x="1238250" y="1609571"/>
            <a:chExt cx="6078474" cy="4743761"/>
          </a:xfrm>
        </p:grpSpPr>
        <p:sp>
          <p:nvSpPr>
            <p:cNvPr id="48" name="Isosceles Triangle 47">
              <a:extLst>
                <a:ext uri="{FF2B5EF4-FFF2-40B4-BE49-F238E27FC236}">
                  <a16:creationId xmlns:a16="http://schemas.microsoft.com/office/drawing/2014/main" id="{395F50B1-26B7-4C34-BFAB-C3599B62F952}"/>
                </a:ext>
              </a:extLst>
            </p:cNvPr>
            <p:cNvSpPr/>
            <p:nvPr/>
          </p:nvSpPr>
          <p:spPr>
            <a:xfrm>
              <a:off x="1561342" y="1941727"/>
              <a:ext cx="5432290" cy="4411605"/>
            </a:xfrm>
            <a:prstGeom prst="triangl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9" name="Group 38">
              <a:extLst>
                <a:ext uri="{FF2B5EF4-FFF2-40B4-BE49-F238E27FC236}">
                  <a16:creationId xmlns:a16="http://schemas.microsoft.com/office/drawing/2014/main" id="{78687A09-402D-4E98-88F7-13AEAA2CED6E}"/>
                </a:ext>
              </a:extLst>
            </p:cNvPr>
            <p:cNvGrpSpPr/>
            <p:nvPr/>
          </p:nvGrpSpPr>
          <p:grpSpPr>
            <a:xfrm>
              <a:off x="1238250" y="1609571"/>
              <a:ext cx="6078474" cy="4743761"/>
              <a:chOff x="1238250" y="1609571"/>
              <a:chExt cx="6078474" cy="4743761"/>
            </a:xfrm>
          </p:grpSpPr>
          <p:sp>
            <p:nvSpPr>
              <p:cNvPr id="50" name="Freeform: Shape 49">
                <a:extLst>
                  <a:ext uri="{FF2B5EF4-FFF2-40B4-BE49-F238E27FC236}">
                    <a16:creationId xmlns:a16="http://schemas.microsoft.com/office/drawing/2014/main" id="{C931D992-D972-416F-B771-42B9A65B42B8}"/>
                  </a:ext>
                </a:extLst>
              </p:cNvPr>
              <p:cNvSpPr/>
              <p:nvPr/>
            </p:nvSpPr>
            <p:spPr>
              <a:xfrm>
                <a:off x="3141986" y="1609571"/>
                <a:ext cx="2271003" cy="1772336"/>
              </a:xfrm>
              <a:custGeom>
                <a:avLst/>
                <a:gdLst>
                  <a:gd name="connsiteX0" fmla="*/ 1231185 w 2462370"/>
                  <a:gd name="connsiteY0" fmla="*/ 0 h 2039904"/>
                  <a:gd name="connsiteX1" fmla="*/ 2462370 w 2462370"/>
                  <a:gd name="connsiteY1" fmla="*/ 2039904 h 2039904"/>
                  <a:gd name="connsiteX2" fmla="*/ 0 w 2462370"/>
                  <a:gd name="connsiteY2" fmla="*/ 2039904 h 2039904"/>
                  <a:gd name="connsiteX3" fmla="*/ 1231185 w 2462370"/>
                  <a:gd name="connsiteY3" fmla="*/ 0 h 2039904"/>
                </a:gdLst>
                <a:ahLst/>
                <a:cxnLst>
                  <a:cxn ang="0">
                    <a:pos x="connsiteX0" y="connsiteY0"/>
                  </a:cxn>
                  <a:cxn ang="0">
                    <a:pos x="connsiteX1" y="connsiteY1"/>
                  </a:cxn>
                  <a:cxn ang="0">
                    <a:pos x="connsiteX2" y="connsiteY2"/>
                  </a:cxn>
                  <a:cxn ang="0">
                    <a:pos x="connsiteX3" y="connsiteY3"/>
                  </a:cxn>
                </a:cxnLst>
                <a:rect l="l" t="t" r="r" b="b"/>
                <a:pathLst>
                  <a:path w="2462370" h="2039904">
                    <a:moveTo>
                      <a:pt x="1231185" y="0"/>
                    </a:moveTo>
                    <a:lnTo>
                      <a:pt x="2462370" y="2039904"/>
                    </a:lnTo>
                    <a:lnTo>
                      <a:pt x="0" y="2039904"/>
                    </a:lnTo>
                    <a:lnTo>
                      <a:pt x="1231185" y="0"/>
                    </a:lnTo>
                    <a:close/>
                  </a:path>
                </a:pathLst>
              </a:custGeom>
              <a:solidFill>
                <a:srgbClr val="1F82A9">
                  <a:alpha val="70000"/>
                </a:srgbClr>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137C58D-4BD5-4F6C-87B1-A95699687535}"/>
                  </a:ext>
                </a:extLst>
              </p:cNvPr>
              <p:cNvSpPr/>
              <p:nvPr/>
            </p:nvSpPr>
            <p:spPr>
              <a:xfrm>
                <a:off x="2189984" y="3492016"/>
                <a:ext cx="4175006" cy="1375811"/>
              </a:xfrm>
              <a:custGeom>
                <a:avLst/>
                <a:gdLst>
                  <a:gd name="connsiteX0" fmla="*/ 948678 w 4523716"/>
                  <a:gd name="connsiteY0" fmla="*/ 0 h 1490723"/>
                  <a:gd name="connsiteX1" fmla="*/ 3575040 w 4523716"/>
                  <a:gd name="connsiteY1" fmla="*/ 0 h 1490723"/>
                  <a:gd name="connsiteX2" fmla="*/ 3999725 w 4523716"/>
                  <a:gd name="connsiteY2" fmla="*/ 662866 h 1490723"/>
                  <a:gd name="connsiteX3" fmla="*/ 4090798 w 4523716"/>
                  <a:gd name="connsiteY3" fmla="*/ 662866 h 1490723"/>
                  <a:gd name="connsiteX4" fmla="*/ 4523716 w 4523716"/>
                  <a:gd name="connsiteY4" fmla="*/ 1490723 h 1490723"/>
                  <a:gd name="connsiteX5" fmla="*/ 0 w 4523716"/>
                  <a:gd name="connsiteY5" fmla="*/ 1490723 h 1490723"/>
                  <a:gd name="connsiteX6" fmla="*/ 432920 w 4523716"/>
                  <a:gd name="connsiteY6" fmla="*/ 662866 h 1490723"/>
                  <a:gd name="connsiteX7" fmla="*/ 523992 w 4523716"/>
                  <a:gd name="connsiteY7" fmla="*/ 662866 h 1490723"/>
                  <a:gd name="connsiteX0" fmla="*/ 948678 w 4523716"/>
                  <a:gd name="connsiteY0" fmla="*/ 0 h 1490723"/>
                  <a:gd name="connsiteX1" fmla="*/ 3575040 w 4523716"/>
                  <a:gd name="connsiteY1" fmla="*/ 0 h 1490723"/>
                  <a:gd name="connsiteX2" fmla="*/ 3999725 w 4523716"/>
                  <a:gd name="connsiteY2" fmla="*/ 662866 h 1490723"/>
                  <a:gd name="connsiteX3" fmla="*/ 4523716 w 4523716"/>
                  <a:gd name="connsiteY3" fmla="*/ 1490723 h 1490723"/>
                  <a:gd name="connsiteX4" fmla="*/ 0 w 4523716"/>
                  <a:gd name="connsiteY4" fmla="*/ 1490723 h 1490723"/>
                  <a:gd name="connsiteX5" fmla="*/ 432920 w 4523716"/>
                  <a:gd name="connsiteY5" fmla="*/ 662866 h 1490723"/>
                  <a:gd name="connsiteX6" fmla="*/ 523992 w 4523716"/>
                  <a:gd name="connsiteY6" fmla="*/ 662866 h 1490723"/>
                  <a:gd name="connsiteX7" fmla="*/ 948678 w 4523716"/>
                  <a:gd name="connsiteY7" fmla="*/ 0 h 1490723"/>
                  <a:gd name="connsiteX0" fmla="*/ 948678 w 4523716"/>
                  <a:gd name="connsiteY0" fmla="*/ 0 h 1490723"/>
                  <a:gd name="connsiteX1" fmla="*/ 3575040 w 4523716"/>
                  <a:gd name="connsiteY1" fmla="*/ 0 h 1490723"/>
                  <a:gd name="connsiteX2" fmla="*/ 3999725 w 4523716"/>
                  <a:gd name="connsiteY2" fmla="*/ 662866 h 1490723"/>
                  <a:gd name="connsiteX3" fmla="*/ 4523716 w 4523716"/>
                  <a:gd name="connsiteY3" fmla="*/ 1490723 h 1490723"/>
                  <a:gd name="connsiteX4" fmla="*/ 0 w 4523716"/>
                  <a:gd name="connsiteY4" fmla="*/ 1490723 h 1490723"/>
                  <a:gd name="connsiteX5" fmla="*/ 523992 w 4523716"/>
                  <a:gd name="connsiteY5" fmla="*/ 662866 h 1490723"/>
                  <a:gd name="connsiteX6" fmla="*/ 948678 w 4523716"/>
                  <a:gd name="connsiteY6" fmla="*/ 0 h 149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23716" h="1490723">
                    <a:moveTo>
                      <a:pt x="948678" y="0"/>
                    </a:moveTo>
                    <a:lnTo>
                      <a:pt x="3575040" y="0"/>
                    </a:lnTo>
                    <a:lnTo>
                      <a:pt x="3999725" y="662866"/>
                    </a:lnTo>
                    <a:lnTo>
                      <a:pt x="4523716" y="1490723"/>
                    </a:lnTo>
                    <a:lnTo>
                      <a:pt x="0" y="1490723"/>
                    </a:lnTo>
                    <a:lnTo>
                      <a:pt x="523992" y="662866"/>
                    </a:lnTo>
                    <a:lnTo>
                      <a:pt x="948678" y="0"/>
                    </a:lnTo>
                    <a:close/>
                  </a:path>
                </a:pathLst>
              </a:custGeom>
              <a:solidFill>
                <a:srgbClr val="00ABBD">
                  <a:alpha val="70000"/>
                </a:srgbClr>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52223851-FE23-40AD-84F0-D8F5F31F5F6F}"/>
                  </a:ext>
                </a:extLst>
              </p:cNvPr>
              <p:cNvSpPr/>
              <p:nvPr/>
            </p:nvSpPr>
            <p:spPr>
              <a:xfrm>
                <a:off x="1238250" y="4987157"/>
                <a:ext cx="6078474" cy="1366175"/>
              </a:xfrm>
              <a:custGeom>
                <a:avLst/>
                <a:gdLst>
                  <a:gd name="connsiteX0" fmla="*/ 948388 w 6586168"/>
                  <a:gd name="connsiteY0" fmla="*/ 0 h 1480283"/>
                  <a:gd name="connsiteX1" fmla="*/ 5637782 w 6586168"/>
                  <a:gd name="connsiteY1" fmla="*/ 0 h 1480283"/>
                  <a:gd name="connsiteX2" fmla="*/ 6048981 w 6586168"/>
                  <a:gd name="connsiteY2" fmla="*/ 641816 h 1480283"/>
                  <a:gd name="connsiteX3" fmla="*/ 6153538 w 6586168"/>
                  <a:gd name="connsiteY3" fmla="*/ 641816 h 1480283"/>
                  <a:gd name="connsiteX4" fmla="*/ 6586168 w 6586168"/>
                  <a:gd name="connsiteY4" fmla="*/ 1480283 h 1480283"/>
                  <a:gd name="connsiteX5" fmla="*/ 0 w 6586168"/>
                  <a:gd name="connsiteY5" fmla="*/ 1480283 h 1480283"/>
                  <a:gd name="connsiteX6" fmla="*/ 432631 w 6586168"/>
                  <a:gd name="connsiteY6" fmla="*/ 641816 h 1480283"/>
                  <a:gd name="connsiteX7" fmla="*/ 537188 w 6586168"/>
                  <a:gd name="connsiteY7" fmla="*/ 641816 h 1480283"/>
                  <a:gd name="connsiteX0" fmla="*/ 948388 w 6586168"/>
                  <a:gd name="connsiteY0" fmla="*/ 0 h 1480283"/>
                  <a:gd name="connsiteX1" fmla="*/ 5637782 w 6586168"/>
                  <a:gd name="connsiteY1" fmla="*/ 0 h 1480283"/>
                  <a:gd name="connsiteX2" fmla="*/ 6048981 w 6586168"/>
                  <a:gd name="connsiteY2" fmla="*/ 641816 h 1480283"/>
                  <a:gd name="connsiteX3" fmla="*/ 6586168 w 6586168"/>
                  <a:gd name="connsiteY3" fmla="*/ 1480283 h 1480283"/>
                  <a:gd name="connsiteX4" fmla="*/ 0 w 6586168"/>
                  <a:gd name="connsiteY4" fmla="*/ 1480283 h 1480283"/>
                  <a:gd name="connsiteX5" fmla="*/ 432631 w 6586168"/>
                  <a:gd name="connsiteY5" fmla="*/ 641816 h 1480283"/>
                  <a:gd name="connsiteX6" fmla="*/ 537188 w 6586168"/>
                  <a:gd name="connsiteY6" fmla="*/ 641816 h 1480283"/>
                  <a:gd name="connsiteX7" fmla="*/ 948388 w 6586168"/>
                  <a:gd name="connsiteY7" fmla="*/ 0 h 1480283"/>
                  <a:gd name="connsiteX0" fmla="*/ 948388 w 6586168"/>
                  <a:gd name="connsiteY0" fmla="*/ 0 h 1480283"/>
                  <a:gd name="connsiteX1" fmla="*/ 5637782 w 6586168"/>
                  <a:gd name="connsiteY1" fmla="*/ 0 h 1480283"/>
                  <a:gd name="connsiteX2" fmla="*/ 6048981 w 6586168"/>
                  <a:gd name="connsiteY2" fmla="*/ 641816 h 1480283"/>
                  <a:gd name="connsiteX3" fmla="*/ 6586168 w 6586168"/>
                  <a:gd name="connsiteY3" fmla="*/ 1480283 h 1480283"/>
                  <a:gd name="connsiteX4" fmla="*/ 0 w 6586168"/>
                  <a:gd name="connsiteY4" fmla="*/ 1480283 h 1480283"/>
                  <a:gd name="connsiteX5" fmla="*/ 537188 w 6586168"/>
                  <a:gd name="connsiteY5" fmla="*/ 641816 h 1480283"/>
                  <a:gd name="connsiteX6" fmla="*/ 948388 w 6586168"/>
                  <a:gd name="connsiteY6" fmla="*/ 0 h 148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6168" h="1480283">
                    <a:moveTo>
                      <a:pt x="948388" y="0"/>
                    </a:moveTo>
                    <a:lnTo>
                      <a:pt x="5637782" y="0"/>
                    </a:lnTo>
                    <a:lnTo>
                      <a:pt x="6048981" y="641816"/>
                    </a:lnTo>
                    <a:lnTo>
                      <a:pt x="6586168" y="1480283"/>
                    </a:lnTo>
                    <a:lnTo>
                      <a:pt x="0" y="1480283"/>
                    </a:lnTo>
                    <a:lnTo>
                      <a:pt x="537188" y="641816"/>
                    </a:lnTo>
                    <a:lnTo>
                      <a:pt x="948388" y="0"/>
                    </a:lnTo>
                    <a:close/>
                  </a:path>
                </a:pathLst>
              </a:custGeom>
              <a:solidFill>
                <a:srgbClr val="EF4C4F">
                  <a:alpha val="70000"/>
                </a:srgbClr>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0" name="Group 39">
              <a:extLst>
                <a:ext uri="{FF2B5EF4-FFF2-40B4-BE49-F238E27FC236}">
                  <a16:creationId xmlns:a16="http://schemas.microsoft.com/office/drawing/2014/main" id="{F3ADD01D-F375-47B2-A343-917C1E981471}"/>
                </a:ext>
              </a:extLst>
            </p:cNvPr>
            <p:cNvGrpSpPr/>
            <p:nvPr/>
          </p:nvGrpSpPr>
          <p:grpSpPr>
            <a:xfrm>
              <a:off x="3922649" y="2554989"/>
              <a:ext cx="709676" cy="3470093"/>
              <a:chOff x="3922649" y="2554989"/>
              <a:chExt cx="709676" cy="3470093"/>
            </a:xfrm>
          </p:grpSpPr>
          <p:grpSp>
            <p:nvGrpSpPr>
              <p:cNvPr id="38" name="Group 37">
                <a:extLst>
                  <a:ext uri="{FF2B5EF4-FFF2-40B4-BE49-F238E27FC236}">
                    <a16:creationId xmlns:a16="http://schemas.microsoft.com/office/drawing/2014/main" id="{EB92419C-2C68-4F1B-800C-A31BF489E7CC}"/>
                  </a:ext>
                </a:extLst>
              </p:cNvPr>
              <p:cNvGrpSpPr/>
              <p:nvPr/>
            </p:nvGrpSpPr>
            <p:grpSpPr>
              <a:xfrm>
                <a:off x="3922649" y="2554989"/>
                <a:ext cx="709676" cy="709676"/>
                <a:chOff x="3922649" y="2554989"/>
                <a:chExt cx="709676" cy="709676"/>
              </a:xfrm>
            </p:grpSpPr>
            <p:sp>
              <p:nvSpPr>
                <p:cNvPr id="66" name="Oval 65">
                  <a:extLst>
                    <a:ext uri="{FF2B5EF4-FFF2-40B4-BE49-F238E27FC236}">
                      <a16:creationId xmlns:a16="http://schemas.microsoft.com/office/drawing/2014/main" id="{71E9B75F-8E3C-4306-90CD-D9FF6115DB45}"/>
                    </a:ext>
                  </a:extLst>
                </p:cNvPr>
                <p:cNvSpPr/>
                <p:nvPr/>
              </p:nvSpPr>
              <p:spPr>
                <a:xfrm>
                  <a:off x="3922649" y="2554989"/>
                  <a:ext cx="709676" cy="709676"/>
                </a:xfrm>
                <a:prstGeom prst="ellipse">
                  <a:avLst/>
                </a:prstGeom>
                <a:solidFill>
                  <a:schemeClr val="bg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0" name="Group 29">
                  <a:extLst>
                    <a:ext uri="{FF2B5EF4-FFF2-40B4-BE49-F238E27FC236}">
                      <a16:creationId xmlns:a16="http://schemas.microsoft.com/office/drawing/2014/main" id="{4BE3A19A-D8FB-42D9-8D4B-4E42B1541194}"/>
                    </a:ext>
                  </a:extLst>
                </p:cNvPr>
                <p:cNvGrpSpPr/>
                <p:nvPr/>
              </p:nvGrpSpPr>
              <p:grpSpPr>
                <a:xfrm>
                  <a:off x="4021506" y="2753427"/>
                  <a:ext cx="511962" cy="312800"/>
                  <a:chOff x="4021506" y="2753427"/>
                  <a:chExt cx="511962" cy="312800"/>
                </a:xfrm>
              </p:grpSpPr>
              <p:sp>
                <p:nvSpPr>
                  <p:cNvPr id="84" name="Freeform: Shape 83">
                    <a:extLst>
                      <a:ext uri="{FF2B5EF4-FFF2-40B4-BE49-F238E27FC236}">
                        <a16:creationId xmlns:a16="http://schemas.microsoft.com/office/drawing/2014/main" id="{514F4113-D000-42A7-8447-3039E0E731BA}"/>
                      </a:ext>
                    </a:extLst>
                  </p:cNvPr>
                  <p:cNvSpPr/>
                  <p:nvPr/>
                </p:nvSpPr>
                <p:spPr>
                  <a:xfrm>
                    <a:off x="4021506" y="2783940"/>
                    <a:ext cx="511962" cy="251774"/>
                  </a:xfrm>
                  <a:custGeom>
                    <a:avLst/>
                    <a:gdLst>
                      <a:gd name="connsiteX0" fmla="*/ 1342767 w 2660557"/>
                      <a:gd name="connsiteY0" fmla="*/ 1211613 h 1308419"/>
                      <a:gd name="connsiteX1" fmla="*/ 1342767 w 2660557"/>
                      <a:gd name="connsiteY1" fmla="*/ 1211614 h 1308419"/>
                      <a:gd name="connsiteX2" fmla="*/ 1342767 w 2660557"/>
                      <a:gd name="connsiteY2" fmla="*/ 1211614 h 1308419"/>
                      <a:gd name="connsiteX3" fmla="*/ 1439572 w 2660557"/>
                      <a:gd name="connsiteY3" fmla="*/ 1114809 h 1308419"/>
                      <a:gd name="connsiteX4" fmla="*/ 2563752 w 2660557"/>
                      <a:gd name="connsiteY4" fmla="*/ 1114809 h 1308419"/>
                      <a:gd name="connsiteX5" fmla="*/ 2660557 w 2660557"/>
                      <a:gd name="connsiteY5" fmla="*/ 1211614 h 1308419"/>
                      <a:gd name="connsiteX6" fmla="*/ 2660556 w 2660557"/>
                      <a:gd name="connsiteY6" fmla="*/ 1211614 h 1308419"/>
                      <a:gd name="connsiteX7" fmla="*/ 2563751 w 2660557"/>
                      <a:gd name="connsiteY7" fmla="*/ 1308419 h 1308419"/>
                      <a:gd name="connsiteX8" fmla="*/ 1439572 w 2660557"/>
                      <a:gd name="connsiteY8" fmla="*/ 1308418 h 1308419"/>
                      <a:gd name="connsiteX9" fmla="*/ 1350375 w 2660557"/>
                      <a:gd name="connsiteY9" fmla="*/ 1249294 h 1308419"/>
                      <a:gd name="connsiteX10" fmla="*/ 1342767 w 2660557"/>
                      <a:gd name="connsiteY10" fmla="*/ 1211614 h 1308419"/>
                      <a:gd name="connsiteX11" fmla="*/ 1350375 w 2660557"/>
                      <a:gd name="connsiteY11" fmla="*/ 1173933 h 1308419"/>
                      <a:gd name="connsiteX12" fmla="*/ 1439572 w 2660557"/>
                      <a:gd name="connsiteY12" fmla="*/ 1114809 h 1308419"/>
                      <a:gd name="connsiteX13" fmla="*/ 174872 w 2660557"/>
                      <a:gd name="connsiteY13" fmla="*/ 790046 h 1308419"/>
                      <a:gd name="connsiteX14" fmla="*/ 174872 w 2660557"/>
                      <a:gd name="connsiteY14" fmla="*/ 790047 h 1308419"/>
                      <a:gd name="connsiteX15" fmla="*/ 174872 w 2660557"/>
                      <a:gd name="connsiteY15" fmla="*/ 790047 h 1308419"/>
                      <a:gd name="connsiteX16" fmla="*/ 271677 w 2660557"/>
                      <a:gd name="connsiteY16" fmla="*/ 693242 h 1308419"/>
                      <a:gd name="connsiteX17" fmla="*/ 1508273 w 2660557"/>
                      <a:gd name="connsiteY17" fmla="*/ 693242 h 1308419"/>
                      <a:gd name="connsiteX18" fmla="*/ 1597471 w 2660557"/>
                      <a:gd name="connsiteY18" fmla="*/ 752366 h 1308419"/>
                      <a:gd name="connsiteX19" fmla="*/ 1605077 w 2660557"/>
                      <a:gd name="connsiteY19" fmla="*/ 790043 h 1308419"/>
                      <a:gd name="connsiteX20" fmla="*/ 2451334 w 2660557"/>
                      <a:gd name="connsiteY20" fmla="*/ 790043 h 1308419"/>
                      <a:gd name="connsiteX21" fmla="*/ 2548139 w 2660557"/>
                      <a:gd name="connsiteY21" fmla="*/ 886848 h 1308419"/>
                      <a:gd name="connsiteX22" fmla="*/ 2548138 w 2660557"/>
                      <a:gd name="connsiteY22" fmla="*/ 886848 h 1308419"/>
                      <a:gd name="connsiteX23" fmla="*/ 2451333 w 2660557"/>
                      <a:gd name="connsiteY23" fmla="*/ 983653 h 1308419"/>
                      <a:gd name="connsiteX24" fmla="*/ 1214738 w 2660557"/>
                      <a:gd name="connsiteY24" fmla="*/ 983652 h 1308419"/>
                      <a:gd name="connsiteX25" fmla="*/ 1125541 w 2660557"/>
                      <a:gd name="connsiteY25" fmla="*/ 924528 h 1308419"/>
                      <a:gd name="connsiteX26" fmla="*/ 1117934 w 2660557"/>
                      <a:gd name="connsiteY26" fmla="*/ 886852 h 1308419"/>
                      <a:gd name="connsiteX27" fmla="*/ 271677 w 2660557"/>
                      <a:gd name="connsiteY27" fmla="*/ 886851 h 1308419"/>
                      <a:gd name="connsiteX28" fmla="*/ 182480 w 2660557"/>
                      <a:gd name="connsiteY28" fmla="*/ 827727 h 1308419"/>
                      <a:gd name="connsiteX29" fmla="*/ 174872 w 2660557"/>
                      <a:gd name="connsiteY29" fmla="*/ 790047 h 1308419"/>
                      <a:gd name="connsiteX30" fmla="*/ 182480 w 2660557"/>
                      <a:gd name="connsiteY30" fmla="*/ 752366 h 1308419"/>
                      <a:gd name="connsiteX31" fmla="*/ 271677 w 2660557"/>
                      <a:gd name="connsiteY31" fmla="*/ 693242 h 1308419"/>
                      <a:gd name="connsiteX32" fmla="*/ 0 w 2660557"/>
                      <a:gd name="connsiteY32" fmla="*/ 443425 h 1308419"/>
                      <a:gd name="connsiteX33" fmla="*/ 0 w 2660557"/>
                      <a:gd name="connsiteY33" fmla="*/ 443426 h 1308419"/>
                      <a:gd name="connsiteX34" fmla="*/ 0 w 2660557"/>
                      <a:gd name="connsiteY34" fmla="*/ 443426 h 1308419"/>
                      <a:gd name="connsiteX35" fmla="*/ 96805 w 2660557"/>
                      <a:gd name="connsiteY35" fmla="*/ 346621 h 1308419"/>
                      <a:gd name="connsiteX36" fmla="*/ 1183512 w 2660557"/>
                      <a:gd name="connsiteY36" fmla="*/ 346621 h 1308419"/>
                      <a:gd name="connsiteX37" fmla="*/ 1272710 w 2660557"/>
                      <a:gd name="connsiteY37" fmla="*/ 405745 h 1308419"/>
                      <a:gd name="connsiteX38" fmla="*/ 1280317 w 2660557"/>
                      <a:gd name="connsiteY38" fmla="*/ 443424 h 1308419"/>
                      <a:gd name="connsiteX39" fmla="*/ 2563752 w 2660557"/>
                      <a:gd name="connsiteY39" fmla="*/ 443424 h 1308419"/>
                      <a:gd name="connsiteX40" fmla="*/ 2660557 w 2660557"/>
                      <a:gd name="connsiteY40" fmla="*/ 540229 h 1308419"/>
                      <a:gd name="connsiteX41" fmla="*/ 2660556 w 2660557"/>
                      <a:gd name="connsiteY41" fmla="*/ 540229 h 1308419"/>
                      <a:gd name="connsiteX42" fmla="*/ 2563751 w 2660557"/>
                      <a:gd name="connsiteY42" fmla="*/ 637034 h 1308419"/>
                      <a:gd name="connsiteX43" fmla="*/ 546474 w 2660557"/>
                      <a:gd name="connsiteY43" fmla="*/ 637033 h 1308419"/>
                      <a:gd name="connsiteX44" fmla="*/ 457277 w 2660557"/>
                      <a:gd name="connsiteY44" fmla="*/ 577909 h 1308419"/>
                      <a:gd name="connsiteX45" fmla="*/ 449670 w 2660557"/>
                      <a:gd name="connsiteY45" fmla="*/ 540230 h 1308419"/>
                      <a:gd name="connsiteX46" fmla="*/ 96805 w 2660557"/>
                      <a:gd name="connsiteY46" fmla="*/ 540230 h 1308419"/>
                      <a:gd name="connsiteX47" fmla="*/ 7607 w 2660557"/>
                      <a:gd name="connsiteY47" fmla="*/ 481106 h 1308419"/>
                      <a:gd name="connsiteX48" fmla="*/ 0 w 2660557"/>
                      <a:gd name="connsiteY48" fmla="*/ 443426 h 1308419"/>
                      <a:gd name="connsiteX49" fmla="*/ 7607 w 2660557"/>
                      <a:gd name="connsiteY49" fmla="*/ 405745 h 1308419"/>
                      <a:gd name="connsiteX50" fmla="*/ 96805 w 2660557"/>
                      <a:gd name="connsiteY50" fmla="*/ 346621 h 1308419"/>
                      <a:gd name="connsiteX51" fmla="*/ 234205 w 2660557"/>
                      <a:gd name="connsiteY51" fmla="*/ 0 h 1308419"/>
                      <a:gd name="connsiteX52" fmla="*/ 2001663 w 2660557"/>
                      <a:gd name="connsiteY52" fmla="*/ 0 h 1308419"/>
                      <a:gd name="connsiteX53" fmla="*/ 2098468 w 2660557"/>
                      <a:gd name="connsiteY53" fmla="*/ 96805 h 1308419"/>
                      <a:gd name="connsiteX54" fmla="*/ 2098467 w 2660557"/>
                      <a:gd name="connsiteY54" fmla="*/ 96805 h 1308419"/>
                      <a:gd name="connsiteX55" fmla="*/ 2001662 w 2660557"/>
                      <a:gd name="connsiteY55" fmla="*/ 193610 h 1308419"/>
                      <a:gd name="connsiteX56" fmla="*/ 234205 w 2660557"/>
                      <a:gd name="connsiteY56" fmla="*/ 193609 h 1308419"/>
                      <a:gd name="connsiteX57" fmla="*/ 145008 w 2660557"/>
                      <a:gd name="connsiteY57" fmla="*/ 134485 h 1308419"/>
                      <a:gd name="connsiteX58" fmla="*/ 137400 w 2660557"/>
                      <a:gd name="connsiteY58" fmla="*/ 96805 h 1308419"/>
                      <a:gd name="connsiteX59" fmla="*/ 145008 w 2660557"/>
                      <a:gd name="connsiteY59" fmla="*/ 59124 h 1308419"/>
                      <a:gd name="connsiteX60" fmla="*/ 234205 w 2660557"/>
                      <a:gd name="connsiteY60" fmla="*/ 0 h 1308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660557" h="1308419">
                        <a:moveTo>
                          <a:pt x="1342767" y="1211613"/>
                        </a:moveTo>
                        <a:lnTo>
                          <a:pt x="1342767" y="1211614"/>
                        </a:lnTo>
                        <a:lnTo>
                          <a:pt x="1342767" y="1211614"/>
                        </a:lnTo>
                        <a:close/>
                        <a:moveTo>
                          <a:pt x="1439572" y="1114809"/>
                        </a:moveTo>
                        <a:lnTo>
                          <a:pt x="2563752" y="1114809"/>
                        </a:lnTo>
                        <a:cubicBezTo>
                          <a:pt x="2617216" y="1114809"/>
                          <a:pt x="2660557" y="1158150"/>
                          <a:pt x="2660557" y="1211614"/>
                        </a:cubicBezTo>
                        <a:lnTo>
                          <a:pt x="2660556" y="1211614"/>
                        </a:lnTo>
                        <a:cubicBezTo>
                          <a:pt x="2660556" y="1265078"/>
                          <a:pt x="2617215" y="1308419"/>
                          <a:pt x="2563751" y="1308419"/>
                        </a:cubicBezTo>
                        <a:lnTo>
                          <a:pt x="1439572" y="1308418"/>
                        </a:lnTo>
                        <a:cubicBezTo>
                          <a:pt x="1399474" y="1308418"/>
                          <a:pt x="1365070" y="1284039"/>
                          <a:pt x="1350375" y="1249294"/>
                        </a:cubicBezTo>
                        <a:lnTo>
                          <a:pt x="1342767" y="1211614"/>
                        </a:lnTo>
                        <a:lnTo>
                          <a:pt x="1350375" y="1173933"/>
                        </a:lnTo>
                        <a:cubicBezTo>
                          <a:pt x="1365070" y="1139188"/>
                          <a:pt x="1399474" y="1114809"/>
                          <a:pt x="1439572" y="1114809"/>
                        </a:cubicBezTo>
                        <a:close/>
                        <a:moveTo>
                          <a:pt x="174872" y="790046"/>
                        </a:moveTo>
                        <a:lnTo>
                          <a:pt x="174872" y="790047"/>
                        </a:lnTo>
                        <a:lnTo>
                          <a:pt x="174872" y="790047"/>
                        </a:lnTo>
                        <a:close/>
                        <a:moveTo>
                          <a:pt x="271677" y="693242"/>
                        </a:moveTo>
                        <a:lnTo>
                          <a:pt x="1508273" y="693242"/>
                        </a:lnTo>
                        <a:cubicBezTo>
                          <a:pt x="1548371" y="693242"/>
                          <a:pt x="1582775" y="717621"/>
                          <a:pt x="1597471" y="752366"/>
                        </a:cubicBezTo>
                        <a:lnTo>
                          <a:pt x="1605077" y="790043"/>
                        </a:lnTo>
                        <a:lnTo>
                          <a:pt x="2451334" y="790043"/>
                        </a:lnTo>
                        <a:cubicBezTo>
                          <a:pt x="2504798" y="790043"/>
                          <a:pt x="2548139" y="833384"/>
                          <a:pt x="2548139" y="886848"/>
                        </a:cubicBezTo>
                        <a:lnTo>
                          <a:pt x="2548138" y="886848"/>
                        </a:lnTo>
                        <a:cubicBezTo>
                          <a:pt x="2548138" y="940312"/>
                          <a:pt x="2504797" y="983653"/>
                          <a:pt x="2451333" y="983653"/>
                        </a:cubicBezTo>
                        <a:lnTo>
                          <a:pt x="1214738" y="983652"/>
                        </a:lnTo>
                        <a:cubicBezTo>
                          <a:pt x="1174640" y="983652"/>
                          <a:pt x="1140236" y="959273"/>
                          <a:pt x="1125541" y="924528"/>
                        </a:cubicBezTo>
                        <a:lnTo>
                          <a:pt x="1117934" y="886852"/>
                        </a:lnTo>
                        <a:lnTo>
                          <a:pt x="271677" y="886851"/>
                        </a:lnTo>
                        <a:cubicBezTo>
                          <a:pt x="231579" y="886851"/>
                          <a:pt x="197175" y="862472"/>
                          <a:pt x="182480" y="827727"/>
                        </a:cubicBezTo>
                        <a:lnTo>
                          <a:pt x="174872" y="790047"/>
                        </a:lnTo>
                        <a:lnTo>
                          <a:pt x="182480" y="752366"/>
                        </a:lnTo>
                        <a:cubicBezTo>
                          <a:pt x="197175" y="717621"/>
                          <a:pt x="231579" y="693242"/>
                          <a:pt x="271677" y="693242"/>
                        </a:cubicBezTo>
                        <a:close/>
                        <a:moveTo>
                          <a:pt x="0" y="443425"/>
                        </a:moveTo>
                        <a:lnTo>
                          <a:pt x="0" y="443426"/>
                        </a:lnTo>
                        <a:lnTo>
                          <a:pt x="0" y="443426"/>
                        </a:lnTo>
                        <a:close/>
                        <a:moveTo>
                          <a:pt x="96805" y="346621"/>
                        </a:moveTo>
                        <a:lnTo>
                          <a:pt x="1183512" y="346621"/>
                        </a:lnTo>
                        <a:cubicBezTo>
                          <a:pt x="1223610" y="346621"/>
                          <a:pt x="1258014" y="371000"/>
                          <a:pt x="1272710" y="405745"/>
                        </a:cubicBezTo>
                        <a:lnTo>
                          <a:pt x="1280317" y="443424"/>
                        </a:lnTo>
                        <a:lnTo>
                          <a:pt x="2563752" y="443424"/>
                        </a:lnTo>
                        <a:cubicBezTo>
                          <a:pt x="2617216" y="443424"/>
                          <a:pt x="2660557" y="486765"/>
                          <a:pt x="2660557" y="540229"/>
                        </a:cubicBezTo>
                        <a:lnTo>
                          <a:pt x="2660556" y="540229"/>
                        </a:lnTo>
                        <a:cubicBezTo>
                          <a:pt x="2660556" y="593693"/>
                          <a:pt x="2617215" y="637034"/>
                          <a:pt x="2563751" y="637034"/>
                        </a:cubicBezTo>
                        <a:lnTo>
                          <a:pt x="546474" y="637033"/>
                        </a:lnTo>
                        <a:cubicBezTo>
                          <a:pt x="506376" y="637033"/>
                          <a:pt x="471972" y="612654"/>
                          <a:pt x="457277" y="577909"/>
                        </a:cubicBezTo>
                        <a:lnTo>
                          <a:pt x="449670" y="540230"/>
                        </a:lnTo>
                        <a:lnTo>
                          <a:pt x="96805" y="540230"/>
                        </a:lnTo>
                        <a:cubicBezTo>
                          <a:pt x="56707" y="540230"/>
                          <a:pt x="22303" y="515851"/>
                          <a:pt x="7607" y="481106"/>
                        </a:cubicBezTo>
                        <a:lnTo>
                          <a:pt x="0" y="443426"/>
                        </a:lnTo>
                        <a:lnTo>
                          <a:pt x="7607" y="405745"/>
                        </a:lnTo>
                        <a:cubicBezTo>
                          <a:pt x="22303" y="371000"/>
                          <a:pt x="56707" y="346621"/>
                          <a:pt x="96805" y="346621"/>
                        </a:cubicBezTo>
                        <a:close/>
                        <a:moveTo>
                          <a:pt x="234205" y="0"/>
                        </a:moveTo>
                        <a:lnTo>
                          <a:pt x="2001663" y="0"/>
                        </a:lnTo>
                        <a:cubicBezTo>
                          <a:pt x="2055127" y="0"/>
                          <a:pt x="2098468" y="43341"/>
                          <a:pt x="2098468" y="96805"/>
                        </a:cubicBezTo>
                        <a:lnTo>
                          <a:pt x="2098467" y="96805"/>
                        </a:lnTo>
                        <a:cubicBezTo>
                          <a:pt x="2098467" y="150269"/>
                          <a:pt x="2055126" y="193610"/>
                          <a:pt x="2001662" y="193610"/>
                        </a:cubicBezTo>
                        <a:lnTo>
                          <a:pt x="234205" y="193609"/>
                        </a:lnTo>
                        <a:cubicBezTo>
                          <a:pt x="194107" y="193609"/>
                          <a:pt x="159703" y="169230"/>
                          <a:pt x="145008" y="134485"/>
                        </a:cubicBezTo>
                        <a:lnTo>
                          <a:pt x="137400" y="96805"/>
                        </a:lnTo>
                        <a:lnTo>
                          <a:pt x="145008" y="59124"/>
                        </a:lnTo>
                        <a:cubicBezTo>
                          <a:pt x="159703" y="24379"/>
                          <a:pt x="194107" y="0"/>
                          <a:pt x="234205" y="0"/>
                        </a:cubicBezTo>
                        <a:close/>
                      </a:path>
                    </a:pathLst>
                  </a:custGeom>
                  <a:solidFill>
                    <a:schemeClr val="bg1">
                      <a:lumMod val="95000"/>
                    </a:schemeClr>
                  </a:solidFill>
                  <a:ln w="12700" cap="flat" cmpd="sng" algn="ctr">
                    <a:noFill/>
                    <a:prstDash val="solid"/>
                    <a:miter lim="800000"/>
                  </a:ln>
                  <a:effectLst/>
                </p:spPr>
                <p:txBody>
                  <a:bodyPr rtlCol="0" anchor="ctr"/>
                  <a:lstStyle/>
                  <a:p>
                    <a:pPr algn="ctr" defTabSz="685800">
                      <a:defRPr/>
                    </a:pPr>
                    <a:endParaRPr lang="en-US" sz="1350" kern="0">
                      <a:solidFill>
                        <a:srgbClr val="E7E6E6"/>
                      </a:solidFill>
                      <a:latin typeface="Arial Nova Cond" panose="020B0506020202020204" pitchFamily="34" charset="0"/>
                    </a:endParaRPr>
                  </a:p>
                </p:txBody>
              </p:sp>
              <p:sp>
                <p:nvSpPr>
                  <p:cNvPr id="69" name="Graphic 16">
                    <a:extLst>
                      <a:ext uri="{FF2B5EF4-FFF2-40B4-BE49-F238E27FC236}">
                        <a16:creationId xmlns:a16="http://schemas.microsoft.com/office/drawing/2014/main" id="{CB13EFB8-5223-4146-B996-48CA469E0152}"/>
                      </a:ext>
                    </a:extLst>
                  </p:cNvPr>
                  <p:cNvSpPr/>
                  <p:nvPr/>
                </p:nvSpPr>
                <p:spPr>
                  <a:xfrm>
                    <a:off x="4121086" y="2753427"/>
                    <a:ext cx="312802" cy="312800"/>
                  </a:xfrm>
                  <a:custGeom>
                    <a:avLst/>
                    <a:gdLst>
                      <a:gd name="connsiteX0" fmla="*/ 9525 w 762000"/>
                      <a:gd name="connsiteY0" fmla="*/ 742950 h 761999"/>
                      <a:gd name="connsiteX1" fmla="*/ 0 w 762000"/>
                      <a:gd name="connsiteY1" fmla="*/ 752475 h 761999"/>
                      <a:gd name="connsiteX2" fmla="*/ 9525 w 762000"/>
                      <a:gd name="connsiteY2" fmla="*/ 762000 h 761999"/>
                      <a:gd name="connsiteX3" fmla="*/ 752199 w 762000"/>
                      <a:gd name="connsiteY3" fmla="*/ 762000 h 761999"/>
                      <a:gd name="connsiteX4" fmla="*/ 761724 w 762000"/>
                      <a:gd name="connsiteY4" fmla="*/ 752475 h 761999"/>
                      <a:gd name="connsiteX5" fmla="*/ 752199 w 762000"/>
                      <a:gd name="connsiteY5" fmla="*/ 742950 h 761999"/>
                      <a:gd name="connsiteX6" fmla="*/ 725576 w 762000"/>
                      <a:gd name="connsiteY6" fmla="*/ 742950 h 761999"/>
                      <a:gd name="connsiteX7" fmla="*/ 725576 w 762000"/>
                      <a:gd name="connsiteY7" fmla="*/ 546497 h 761999"/>
                      <a:gd name="connsiteX8" fmla="*/ 752199 w 762000"/>
                      <a:gd name="connsiteY8" fmla="*/ 546497 h 761999"/>
                      <a:gd name="connsiteX9" fmla="*/ 761724 w 762000"/>
                      <a:gd name="connsiteY9" fmla="*/ 536972 h 761999"/>
                      <a:gd name="connsiteX10" fmla="*/ 752199 w 762000"/>
                      <a:gd name="connsiteY10" fmla="*/ 527447 h 761999"/>
                      <a:gd name="connsiteX11" fmla="*/ 725576 w 762000"/>
                      <a:gd name="connsiteY11" fmla="*/ 527447 h 761999"/>
                      <a:gd name="connsiteX12" fmla="*/ 725576 w 762000"/>
                      <a:gd name="connsiteY12" fmla="*/ 360845 h 761999"/>
                      <a:gd name="connsiteX13" fmla="*/ 752199 w 762000"/>
                      <a:gd name="connsiteY13" fmla="*/ 360845 h 761999"/>
                      <a:gd name="connsiteX14" fmla="*/ 761724 w 762000"/>
                      <a:gd name="connsiteY14" fmla="*/ 351320 h 761999"/>
                      <a:gd name="connsiteX15" fmla="*/ 752199 w 762000"/>
                      <a:gd name="connsiteY15" fmla="*/ 341795 h 761999"/>
                      <a:gd name="connsiteX16" fmla="*/ 725576 w 762000"/>
                      <a:gd name="connsiteY16" fmla="*/ 341795 h 761999"/>
                      <a:gd name="connsiteX17" fmla="*/ 725576 w 762000"/>
                      <a:gd name="connsiteY17" fmla="*/ 173831 h 761999"/>
                      <a:gd name="connsiteX18" fmla="*/ 752199 w 762000"/>
                      <a:gd name="connsiteY18" fmla="*/ 173831 h 761999"/>
                      <a:gd name="connsiteX19" fmla="*/ 761724 w 762000"/>
                      <a:gd name="connsiteY19" fmla="*/ 164306 h 761999"/>
                      <a:gd name="connsiteX20" fmla="*/ 752199 w 762000"/>
                      <a:gd name="connsiteY20" fmla="*/ 154781 h 761999"/>
                      <a:gd name="connsiteX21" fmla="*/ 725576 w 762000"/>
                      <a:gd name="connsiteY21" fmla="*/ 154781 h 761999"/>
                      <a:gd name="connsiteX22" fmla="*/ 725576 w 762000"/>
                      <a:gd name="connsiteY22" fmla="*/ 85725 h 761999"/>
                      <a:gd name="connsiteX23" fmla="*/ 752475 w 762000"/>
                      <a:gd name="connsiteY23" fmla="*/ 85725 h 761999"/>
                      <a:gd name="connsiteX24" fmla="*/ 759228 w 762000"/>
                      <a:gd name="connsiteY24" fmla="*/ 82925 h 761999"/>
                      <a:gd name="connsiteX25" fmla="*/ 762000 w 762000"/>
                      <a:gd name="connsiteY25" fmla="*/ 76162 h 761999"/>
                      <a:gd name="connsiteX26" fmla="*/ 761724 w 762000"/>
                      <a:gd name="connsiteY26" fmla="*/ 9487 h 761999"/>
                      <a:gd name="connsiteX27" fmla="*/ 752199 w 762000"/>
                      <a:gd name="connsiteY27" fmla="*/ 0 h 761999"/>
                      <a:gd name="connsiteX28" fmla="*/ 9525 w 762000"/>
                      <a:gd name="connsiteY28" fmla="*/ 0 h 761999"/>
                      <a:gd name="connsiteX29" fmla="*/ 0 w 762000"/>
                      <a:gd name="connsiteY29" fmla="*/ 9525 h 761999"/>
                      <a:gd name="connsiteX30" fmla="*/ 0 w 762000"/>
                      <a:gd name="connsiteY30" fmla="*/ 76200 h 761999"/>
                      <a:gd name="connsiteX31" fmla="*/ 9525 w 762000"/>
                      <a:gd name="connsiteY31" fmla="*/ 85725 h 761999"/>
                      <a:gd name="connsiteX32" fmla="*/ 33728 w 762000"/>
                      <a:gd name="connsiteY32" fmla="*/ 85725 h 761999"/>
                      <a:gd name="connsiteX33" fmla="*/ 33728 w 762000"/>
                      <a:gd name="connsiteY33" fmla="*/ 154781 h 761999"/>
                      <a:gd name="connsiteX34" fmla="*/ 9525 w 762000"/>
                      <a:gd name="connsiteY34" fmla="*/ 154781 h 761999"/>
                      <a:gd name="connsiteX35" fmla="*/ 0 w 762000"/>
                      <a:gd name="connsiteY35" fmla="*/ 164306 h 761999"/>
                      <a:gd name="connsiteX36" fmla="*/ 9525 w 762000"/>
                      <a:gd name="connsiteY36" fmla="*/ 173831 h 761999"/>
                      <a:gd name="connsiteX37" fmla="*/ 33728 w 762000"/>
                      <a:gd name="connsiteY37" fmla="*/ 173831 h 761999"/>
                      <a:gd name="connsiteX38" fmla="*/ 33728 w 762000"/>
                      <a:gd name="connsiteY38" fmla="*/ 341795 h 761999"/>
                      <a:gd name="connsiteX39" fmla="*/ 9525 w 762000"/>
                      <a:gd name="connsiteY39" fmla="*/ 341795 h 761999"/>
                      <a:gd name="connsiteX40" fmla="*/ 0 w 762000"/>
                      <a:gd name="connsiteY40" fmla="*/ 351320 h 761999"/>
                      <a:gd name="connsiteX41" fmla="*/ 9525 w 762000"/>
                      <a:gd name="connsiteY41" fmla="*/ 360845 h 761999"/>
                      <a:gd name="connsiteX42" fmla="*/ 33728 w 762000"/>
                      <a:gd name="connsiteY42" fmla="*/ 360845 h 761999"/>
                      <a:gd name="connsiteX43" fmla="*/ 33728 w 762000"/>
                      <a:gd name="connsiteY43" fmla="*/ 527447 h 761999"/>
                      <a:gd name="connsiteX44" fmla="*/ 9525 w 762000"/>
                      <a:gd name="connsiteY44" fmla="*/ 527447 h 761999"/>
                      <a:gd name="connsiteX45" fmla="*/ 0 w 762000"/>
                      <a:gd name="connsiteY45" fmla="*/ 536972 h 761999"/>
                      <a:gd name="connsiteX46" fmla="*/ 9525 w 762000"/>
                      <a:gd name="connsiteY46" fmla="*/ 546497 h 761999"/>
                      <a:gd name="connsiteX47" fmla="*/ 33728 w 762000"/>
                      <a:gd name="connsiteY47" fmla="*/ 546497 h 761999"/>
                      <a:gd name="connsiteX48" fmla="*/ 33728 w 762000"/>
                      <a:gd name="connsiteY48" fmla="*/ 742950 h 761999"/>
                      <a:gd name="connsiteX49" fmla="*/ 9525 w 762000"/>
                      <a:gd name="connsiteY49" fmla="*/ 742950 h 761999"/>
                      <a:gd name="connsiteX50" fmla="*/ 185471 w 762000"/>
                      <a:gd name="connsiteY50" fmla="*/ 742950 h 761999"/>
                      <a:gd name="connsiteX51" fmla="*/ 105166 w 762000"/>
                      <a:gd name="connsiteY51" fmla="*/ 742950 h 761999"/>
                      <a:gd name="connsiteX52" fmla="*/ 105166 w 762000"/>
                      <a:gd name="connsiteY52" fmla="*/ 645166 h 761999"/>
                      <a:gd name="connsiteX53" fmla="*/ 145323 w 762000"/>
                      <a:gd name="connsiteY53" fmla="*/ 605009 h 761999"/>
                      <a:gd name="connsiteX54" fmla="*/ 185471 w 762000"/>
                      <a:gd name="connsiteY54" fmla="*/ 645166 h 761999"/>
                      <a:gd name="connsiteX55" fmla="*/ 185471 w 762000"/>
                      <a:gd name="connsiteY55" fmla="*/ 742950 h 761999"/>
                      <a:gd name="connsiteX56" fmla="*/ 343138 w 762000"/>
                      <a:gd name="connsiteY56" fmla="*/ 742950 h 761999"/>
                      <a:gd name="connsiteX57" fmla="*/ 262823 w 762000"/>
                      <a:gd name="connsiteY57" fmla="*/ 742950 h 761999"/>
                      <a:gd name="connsiteX58" fmla="*/ 262823 w 762000"/>
                      <a:gd name="connsiteY58" fmla="*/ 645166 h 761999"/>
                      <a:gd name="connsiteX59" fmla="*/ 302981 w 762000"/>
                      <a:gd name="connsiteY59" fmla="*/ 605009 h 761999"/>
                      <a:gd name="connsiteX60" fmla="*/ 343138 w 762000"/>
                      <a:gd name="connsiteY60" fmla="*/ 645166 h 761999"/>
                      <a:gd name="connsiteX61" fmla="*/ 343138 w 762000"/>
                      <a:gd name="connsiteY61" fmla="*/ 742950 h 761999"/>
                      <a:gd name="connsiteX62" fmla="*/ 500805 w 762000"/>
                      <a:gd name="connsiteY62" fmla="*/ 742950 h 761999"/>
                      <a:gd name="connsiteX63" fmla="*/ 420491 w 762000"/>
                      <a:gd name="connsiteY63" fmla="*/ 742950 h 761999"/>
                      <a:gd name="connsiteX64" fmla="*/ 420491 w 762000"/>
                      <a:gd name="connsiteY64" fmla="*/ 645166 h 761999"/>
                      <a:gd name="connsiteX65" fmla="*/ 460648 w 762000"/>
                      <a:gd name="connsiteY65" fmla="*/ 605009 h 761999"/>
                      <a:gd name="connsiteX66" fmla="*/ 500805 w 762000"/>
                      <a:gd name="connsiteY66" fmla="*/ 645166 h 761999"/>
                      <a:gd name="connsiteX67" fmla="*/ 500805 w 762000"/>
                      <a:gd name="connsiteY67" fmla="*/ 742950 h 761999"/>
                      <a:gd name="connsiteX68" fmla="*/ 658473 w 762000"/>
                      <a:gd name="connsiteY68" fmla="*/ 742950 h 761999"/>
                      <a:gd name="connsiteX69" fmla="*/ 578168 w 762000"/>
                      <a:gd name="connsiteY69" fmla="*/ 742950 h 761999"/>
                      <a:gd name="connsiteX70" fmla="*/ 578168 w 762000"/>
                      <a:gd name="connsiteY70" fmla="*/ 645166 h 761999"/>
                      <a:gd name="connsiteX71" fmla="*/ 618315 w 762000"/>
                      <a:gd name="connsiteY71" fmla="*/ 605009 h 761999"/>
                      <a:gd name="connsiteX72" fmla="*/ 658473 w 762000"/>
                      <a:gd name="connsiteY72" fmla="*/ 645166 h 761999"/>
                      <a:gd name="connsiteX73" fmla="*/ 658473 w 762000"/>
                      <a:gd name="connsiteY73" fmla="*/ 742950 h 761999"/>
                      <a:gd name="connsiteX74" fmla="*/ 706526 w 762000"/>
                      <a:gd name="connsiteY74" fmla="*/ 154781 h 761999"/>
                      <a:gd name="connsiteX75" fmla="*/ 677523 w 762000"/>
                      <a:gd name="connsiteY75" fmla="*/ 154781 h 761999"/>
                      <a:gd name="connsiteX76" fmla="*/ 677523 w 762000"/>
                      <a:gd name="connsiteY76" fmla="*/ 85725 h 761999"/>
                      <a:gd name="connsiteX77" fmla="*/ 706526 w 762000"/>
                      <a:gd name="connsiteY77" fmla="*/ 85725 h 761999"/>
                      <a:gd name="connsiteX78" fmla="*/ 706526 w 762000"/>
                      <a:gd name="connsiteY78" fmla="*/ 154781 h 761999"/>
                      <a:gd name="connsiteX79" fmla="*/ 129845 w 762000"/>
                      <a:gd name="connsiteY79" fmla="*/ 85725 h 761999"/>
                      <a:gd name="connsiteX80" fmla="*/ 129845 w 762000"/>
                      <a:gd name="connsiteY80" fmla="*/ 154781 h 761999"/>
                      <a:gd name="connsiteX81" fmla="*/ 100832 w 762000"/>
                      <a:gd name="connsiteY81" fmla="*/ 154781 h 761999"/>
                      <a:gd name="connsiteX82" fmla="*/ 100832 w 762000"/>
                      <a:gd name="connsiteY82" fmla="*/ 85725 h 761999"/>
                      <a:gd name="connsiteX83" fmla="*/ 129845 w 762000"/>
                      <a:gd name="connsiteY83" fmla="*/ 85725 h 761999"/>
                      <a:gd name="connsiteX84" fmla="*/ 148895 w 762000"/>
                      <a:gd name="connsiteY84" fmla="*/ 85725 h 761999"/>
                      <a:gd name="connsiteX85" fmla="*/ 177898 w 762000"/>
                      <a:gd name="connsiteY85" fmla="*/ 85725 h 761999"/>
                      <a:gd name="connsiteX86" fmla="*/ 177898 w 762000"/>
                      <a:gd name="connsiteY86" fmla="*/ 154781 h 761999"/>
                      <a:gd name="connsiteX87" fmla="*/ 148895 w 762000"/>
                      <a:gd name="connsiteY87" fmla="*/ 154781 h 761999"/>
                      <a:gd name="connsiteX88" fmla="*/ 148895 w 762000"/>
                      <a:gd name="connsiteY88" fmla="*/ 85725 h 761999"/>
                      <a:gd name="connsiteX89" fmla="*/ 196948 w 762000"/>
                      <a:gd name="connsiteY89" fmla="*/ 85725 h 761999"/>
                      <a:gd name="connsiteX90" fmla="*/ 225962 w 762000"/>
                      <a:gd name="connsiteY90" fmla="*/ 85725 h 761999"/>
                      <a:gd name="connsiteX91" fmla="*/ 225962 w 762000"/>
                      <a:gd name="connsiteY91" fmla="*/ 154781 h 761999"/>
                      <a:gd name="connsiteX92" fmla="*/ 196948 w 762000"/>
                      <a:gd name="connsiteY92" fmla="*/ 154781 h 761999"/>
                      <a:gd name="connsiteX93" fmla="*/ 196948 w 762000"/>
                      <a:gd name="connsiteY93" fmla="*/ 85725 h 761999"/>
                      <a:gd name="connsiteX94" fmla="*/ 245012 w 762000"/>
                      <a:gd name="connsiteY94" fmla="*/ 85725 h 761999"/>
                      <a:gd name="connsiteX95" fmla="*/ 274015 w 762000"/>
                      <a:gd name="connsiteY95" fmla="*/ 85725 h 761999"/>
                      <a:gd name="connsiteX96" fmla="*/ 274015 w 762000"/>
                      <a:gd name="connsiteY96" fmla="*/ 154781 h 761999"/>
                      <a:gd name="connsiteX97" fmla="*/ 245012 w 762000"/>
                      <a:gd name="connsiteY97" fmla="*/ 154781 h 761999"/>
                      <a:gd name="connsiteX98" fmla="*/ 245012 w 762000"/>
                      <a:gd name="connsiteY98" fmla="*/ 85725 h 761999"/>
                      <a:gd name="connsiteX99" fmla="*/ 293056 w 762000"/>
                      <a:gd name="connsiteY99" fmla="*/ 85725 h 761999"/>
                      <a:gd name="connsiteX100" fmla="*/ 322069 w 762000"/>
                      <a:gd name="connsiteY100" fmla="*/ 85725 h 761999"/>
                      <a:gd name="connsiteX101" fmla="*/ 322069 w 762000"/>
                      <a:gd name="connsiteY101" fmla="*/ 154781 h 761999"/>
                      <a:gd name="connsiteX102" fmla="*/ 293056 w 762000"/>
                      <a:gd name="connsiteY102" fmla="*/ 154781 h 761999"/>
                      <a:gd name="connsiteX103" fmla="*/ 293056 w 762000"/>
                      <a:gd name="connsiteY103" fmla="*/ 85725 h 761999"/>
                      <a:gd name="connsiteX104" fmla="*/ 341119 w 762000"/>
                      <a:gd name="connsiteY104" fmla="*/ 85725 h 761999"/>
                      <a:gd name="connsiteX105" fmla="*/ 370122 w 762000"/>
                      <a:gd name="connsiteY105" fmla="*/ 85725 h 761999"/>
                      <a:gd name="connsiteX106" fmla="*/ 370122 w 762000"/>
                      <a:gd name="connsiteY106" fmla="*/ 154781 h 761999"/>
                      <a:gd name="connsiteX107" fmla="*/ 341119 w 762000"/>
                      <a:gd name="connsiteY107" fmla="*/ 154781 h 761999"/>
                      <a:gd name="connsiteX108" fmla="*/ 341119 w 762000"/>
                      <a:gd name="connsiteY108" fmla="*/ 85725 h 761999"/>
                      <a:gd name="connsiteX109" fmla="*/ 389172 w 762000"/>
                      <a:gd name="connsiteY109" fmla="*/ 85725 h 761999"/>
                      <a:gd name="connsiteX110" fmla="*/ 418186 w 762000"/>
                      <a:gd name="connsiteY110" fmla="*/ 85725 h 761999"/>
                      <a:gd name="connsiteX111" fmla="*/ 418186 w 762000"/>
                      <a:gd name="connsiteY111" fmla="*/ 154781 h 761999"/>
                      <a:gd name="connsiteX112" fmla="*/ 389172 w 762000"/>
                      <a:gd name="connsiteY112" fmla="*/ 154781 h 761999"/>
                      <a:gd name="connsiteX113" fmla="*/ 389172 w 762000"/>
                      <a:gd name="connsiteY113" fmla="*/ 85725 h 761999"/>
                      <a:gd name="connsiteX114" fmla="*/ 437236 w 762000"/>
                      <a:gd name="connsiteY114" fmla="*/ 85725 h 761999"/>
                      <a:gd name="connsiteX115" fmla="*/ 466239 w 762000"/>
                      <a:gd name="connsiteY115" fmla="*/ 85725 h 761999"/>
                      <a:gd name="connsiteX116" fmla="*/ 466239 w 762000"/>
                      <a:gd name="connsiteY116" fmla="*/ 154781 h 761999"/>
                      <a:gd name="connsiteX117" fmla="*/ 437236 w 762000"/>
                      <a:gd name="connsiteY117" fmla="*/ 154781 h 761999"/>
                      <a:gd name="connsiteX118" fmla="*/ 437236 w 762000"/>
                      <a:gd name="connsiteY118" fmla="*/ 85725 h 761999"/>
                      <a:gd name="connsiteX119" fmla="*/ 485289 w 762000"/>
                      <a:gd name="connsiteY119" fmla="*/ 85725 h 761999"/>
                      <a:gd name="connsiteX120" fmla="*/ 514293 w 762000"/>
                      <a:gd name="connsiteY120" fmla="*/ 85725 h 761999"/>
                      <a:gd name="connsiteX121" fmla="*/ 514293 w 762000"/>
                      <a:gd name="connsiteY121" fmla="*/ 154781 h 761999"/>
                      <a:gd name="connsiteX122" fmla="*/ 485289 w 762000"/>
                      <a:gd name="connsiteY122" fmla="*/ 154781 h 761999"/>
                      <a:gd name="connsiteX123" fmla="*/ 485289 w 762000"/>
                      <a:gd name="connsiteY123" fmla="*/ 85725 h 761999"/>
                      <a:gd name="connsiteX124" fmla="*/ 533343 w 762000"/>
                      <a:gd name="connsiteY124" fmla="*/ 85725 h 761999"/>
                      <a:gd name="connsiteX125" fmla="*/ 562356 w 762000"/>
                      <a:gd name="connsiteY125" fmla="*/ 85725 h 761999"/>
                      <a:gd name="connsiteX126" fmla="*/ 562356 w 762000"/>
                      <a:gd name="connsiteY126" fmla="*/ 154781 h 761999"/>
                      <a:gd name="connsiteX127" fmla="*/ 533343 w 762000"/>
                      <a:gd name="connsiteY127" fmla="*/ 154781 h 761999"/>
                      <a:gd name="connsiteX128" fmla="*/ 533343 w 762000"/>
                      <a:gd name="connsiteY128" fmla="*/ 85725 h 761999"/>
                      <a:gd name="connsiteX129" fmla="*/ 581406 w 762000"/>
                      <a:gd name="connsiteY129" fmla="*/ 85725 h 761999"/>
                      <a:gd name="connsiteX130" fmla="*/ 610410 w 762000"/>
                      <a:gd name="connsiteY130" fmla="*/ 85725 h 761999"/>
                      <a:gd name="connsiteX131" fmla="*/ 610410 w 762000"/>
                      <a:gd name="connsiteY131" fmla="*/ 154781 h 761999"/>
                      <a:gd name="connsiteX132" fmla="*/ 581406 w 762000"/>
                      <a:gd name="connsiteY132" fmla="*/ 154781 h 761999"/>
                      <a:gd name="connsiteX133" fmla="*/ 581406 w 762000"/>
                      <a:gd name="connsiteY133" fmla="*/ 85725 h 761999"/>
                      <a:gd name="connsiteX134" fmla="*/ 629460 w 762000"/>
                      <a:gd name="connsiteY134" fmla="*/ 85725 h 761999"/>
                      <a:gd name="connsiteX135" fmla="*/ 658473 w 762000"/>
                      <a:gd name="connsiteY135" fmla="*/ 85725 h 761999"/>
                      <a:gd name="connsiteX136" fmla="*/ 658473 w 762000"/>
                      <a:gd name="connsiteY136" fmla="*/ 154781 h 761999"/>
                      <a:gd name="connsiteX137" fmla="*/ 629460 w 762000"/>
                      <a:gd name="connsiteY137" fmla="*/ 154781 h 761999"/>
                      <a:gd name="connsiteX138" fmla="*/ 629460 w 762000"/>
                      <a:gd name="connsiteY138" fmla="*/ 85725 h 761999"/>
                      <a:gd name="connsiteX139" fmla="*/ 19050 w 762000"/>
                      <a:gd name="connsiteY139" fmla="*/ 19050 h 761999"/>
                      <a:gd name="connsiteX140" fmla="*/ 742712 w 762000"/>
                      <a:gd name="connsiteY140" fmla="*/ 19050 h 761999"/>
                      <a:gd name="connsiteX141" fmla="*/ 742912 w 762000"/>
                      <a:gd name="connsiteY141" fmla="*/ 66675 h 761999"/>
                      <a:gd name="connsiteX142" fmla="*/ 19050 w 762000"/>
                      <a:gd name="connsiteY142" fmla="*/ 66675 h 761999"/>
                      <a:gd name="connsiteX143" fmla="*/ 19050 w 762000"/>
                      <a:gd name="connsiteY143" fmla="*/ 19050 h 761999"/>
                      <a:gd name="connsiteX144" fmla="*/ 52778 w 762000"/>
                      <a:gd name="connsiteY144" fmla="*/ 85725 h 761999"/>
                      <a:gd name="connsiteX145" fmla="*/ 81782 w 762000"/>
                      <a:gd name="connsiteY145" fmla="*/ 85725 h 761999"/>
                      <a:gd name="connsiteX146" fmla="*/ 81782 w 762000"/>
                      <a:gd name="connsiteY146" fmla="*/ 154781 h 761999"/>
                      <a:gd name="connsiteX147" fmla="*/ 52778 w 762000"/>
                      <a:gd name="connsiteY147" fmla="*/ 154781 h 761999"/>
                      <a:gd name="connsiteX148" fmla="*/ 52778 w 762000"/>
                      <a:gd name="connsiteY148" fmla="*/ 85725 h 761999"/>
                      <a:gd name="connsiteX149" fmla="*/ 52778 w 762000"/>
                      <a:gd name="connsiteY149" fmla="*/ 173831 h 761999"/>
                      <a:gd name="connsiteX150" fmla="*/ 706526 w 762000"/>
                      <a:gd name="connsiteY150" fmla="*/ 173831 h 761999"/>
                      <a:gd name="connsiteX151" fmla="*/ 706526 w 762000"/>
                      <a:gd name="connsiteY151" fmla="*/ 341795 h 761999"/>
                      <a:gd name="connsiteX152" fmla="*/ 675084 w 762000"/>
                      <a:gd name="connsiteY152" fmla="*/ 341795 h 761999"/>
                      <a:gd name="connsiteX153" fmla="*/ 675084 w 762000"/>
                      <a:gd name="connsiteY153" fmla="*/ 279054 h 761999"/>
                      <a:gd name="connsiteX154" fmla="*/ 630822 w 762000"/>
                      <a:gd name="connsiteY154" fmla="*/ 234801 h 761999"/>
                      <a:gd name="connsiteX155" fmla="*/ 586569 w 762000"/>
                      <a:gd name="connsiteY155" fmla="*/ 279054 h 761999"/>
                      <a:gd name="connsiteX156" fmla="*/ 586569 w 762000"/>
                      <a:gd name="connsiteY156" fmla="*/ 341795 h 761999"/>
                      <a:gd name="connsiteX157" fmla="*/ 549974 w 762000"/>
                      <a:gd name="connsiteY157" fmla="*/ 341795 h 761999"/>
                      <a:gd name="connsiteX158" fmla="*/ 549974 w 762000"/>
                      <a:gd name="connsiteY158" fmla="*/ 279054 h 761999"/>
                      <a:gd name="connsiteX159" fmla="*/ 505720 w 762000"/>
                      <a:gd name="connsiteY159" fmla="*/ 234801 h 761999"/>
                      <a:gd name="connsiteX160" fmla="*/ 461467 w 762000"/>
                      <a:gd name="connsiteY160" fmla="*/ 279054 h 761999"/>
                      <a:gd name="connsiteX161" fmla="*/ 461467 w 762000"/>
                      <a:gd name="connsiteY161" fmla="*/ 341795 h 761999"/>
                      <a:gd name="connsiteX162" fmla="*/ 424872 w 762000"/>
                      <a:gd name="connsiteY162" fmla="*/ 341795 h 761999"/>
                      <a:gd name="connsiteX163" fmla="*/ 424872 w 762000"/>
                      <a:gd name="connsiteY163" fmla="*/ 279054 h 761999"/>
                      <a:gd name="connsiteX164" fmla="*/ 380619 w 762000"/>
                      <a:gd name="connsiteY164" fmla="*/ 234801 h 761999"/>
                      <a:gd name="connsiteX165" fmla="*/ 336366 w 762000"/>
                      <a:gd name="connsiteY165" fmla="*/ 279054 h 761999"/>
                      <a:gd name="connsiteX166" fmla="*/ 336366 w 762000"/>
                      <a:gd name="connsiteY166" fmla="*/ 341795 h 761999"/>
                      <a:gd name="connsiteX167" fmla="*/ 299771 w 762000"/>
                      <a:gd name="connsiteY167" fmla="*/ 341795 h 761999"/>
                      <a:gd name="connsiteX168" fmla="*/ 299771 w 762000"/>
                      <a:gd name="connsiteY168" fmla="*/ 279054 h 761999"/>
                      <a:gd name="connsiteX169" fmla="*/ 255518 w 762000"/>
                      <a:gd name="connsiteY169" fmla="*/ 234801 h 761999"/>
                      <a:gd name="connsiteX170" fmla="*/ 211255 w 762000"/>
                      <a:gd name="connsiteY170" fmla="*/ 279054 h 761999"/>
                      <a:gd name="connsiteX171" fmla="*/ 211255 w 762000"/>
                      <a:gd name="connsiteY171" fmla="*/ 341795 h 761999"/>
                      <a:gd name="connsiteX172" fmla="*/ 174669 w 762000"/>
                      <a:gd name="connsiteY172" fmla="*/ 341795 h 761999"/>
                      <a:gd name="connsiteX173" fmla="*/ 174669 w 762000"/>
                      <a:gd name="connsiteY173" fmla="*/ 279054 h 761999"/>
                      <a:gd name="connsiteX174" fmla="*/ 130416 w 762000"/>
                      <a:gd name="connsiteY174" fmla="*/ 234801 h 761999"/>
                      <a:gd name="connsiteX175" fmla="*/ 86154 w 762000"/>
                      <a:gd name="connsiteY175" fmla="*/ 279054 h 761999"/>
                      <a:gd name="connsiteX176" fmla="*/ 86154 w 762000"/>
                      <a:gd name="connsiteY176" fmla="*/ 341795 h 761999"/>
                      <a:gd name="connsiteX177" fmla="*/ 52816 w 762000"/>
                      <a:gd name="connsiteY177" fmla="*/ 341795 h 761999"/>
                      <a:gd name="connsiteX178" fmla="*/ 52816 w 762000"/>
                      <a:gd name="connsiteY178" fmla="*/ 173831 h 761999"/>
                      <a:gd name="connsiteX179" fmla="*/ 656034 w 762000"/>
                      <a:gd name="connsiteY179" fmla="*/ 341795 h 761999"/>
                      <a:gd name="connsiteX180" fmla="*/ 605609 w 762000"/>
                      <a:gd name="connsiteY180" fmla="*/ 341795 h 761999"/>
                      <a:gd name="connsiteX181" fmla="*/ 605609 w 762000"/>
                      <a:gd name="connsiteY181" fmla="*/ 279054 h 761999"/>
                      <a:gd name="connsiteX182" fmla="*/ 630812 w 762000"/>
                      <a:gd name="connsiteY182" fmla="*/ 253851 h 761999"/>
                      <a:gd name="connsiteX183" fmla="*/ 656025 w 762000"/>
                      <a:gd name="connsiteY183" fmla="*/ 279054 h 761999"/>
                      <a:gd name="connsiteX184" fmla="*/ 656025 w 762000"/>
                      <a:gd name="connsiteY184" fmla="*/ 341795 h 761999"/>
                      <a:gd name="connsiteX185" fmla="*/ 530914 w 762000"/>
                      <a:gd name="connsiteY185" fmla="*/ 341795 h 761999"/>
                      <a:gd name="connsiteX186" fmla="*/ 480498 w 762000"/>
                      <a:gd name="connsiteY186" fmla="*/ 341795 h 761999"/>
                      <a:gd name="connsiteX187" fmla="*/ 480498 w 762000"/>
                      <a:gd name="connsiteY187" fmla="*/ 279054 h 761999"/>
                      <a:gd name="connsiteX188" fmla="*/ 505701 w 762000"/>
                      <a:gd name="connsiteY188" fmla="*/ 253851 h 761999"/>
                      <a:gd name="connsiteX189" fmla="*/ 530905 w 762000"/>
                      <a:gd name="connsiteY189" fmla="*/ 279054 h 761999"/>
                      <a:gd name="connsiteX190" fmla="*/ 530905 w 762000"/>
                      <a:gd name="connsiteY190" fmla="*/ 341795 h 761999"/>
                      <a:gd name="connsiteX191" fmla="*/ 405803 w 762000"/>
                      <a:gd name="connsiteY191" fmla="*/ 341795 h 761999"/>
                      <a:gd name="connsiteX192" fmla="*/ 355387 w 762000"/>
                      <a:gd name="connsiteY192" fmla="*/ 341795 h 761999"/>
                      <a:gd name="connsiteX193" fmla="*/ 355387 w 762000"/>
                      <a:gd name="connsiteY193" fmla="*/ 279054 h 761999"/>
                      <a:gd name="connsiteX194" fmla="*/ 380590 w 762000"/>
                      <a:gd name="connsiteY194" fmla="*/ 253851 h 761999"/>
                      <a:gd name="connsiteX195" fmla="*/ 405794 w 762000"/>
                      <a:gd name="connsiteY195" fmla="*/ 279054 h 761999"/>
                      <a:gd name="connsiteX196" fmla="*/ 405794 w 762000"/>
                      <a:gd name="connsiteY196" fmla="*/ 341795 h 761999"/>
                      <a:gd name="connsiteX197" fmla="*/ 280702 w 762000"/>
                      <a:gd name="connsiteY197" fmla="*/ 341795 h 761999"/>
                      <a:gd name="connsiteX198" fmla="*/ 230276 w 762000"/>
                      <a:gd name="connsiteY198" fmla="*/ 341795 h 761999"/>
                      <a:gd name="connsiteX199" fmla="*/ 230276 w 762000"/>
                      <a:gd name="connsiteY199" fmla="*/ 279054 h 761999"/>
                      <a:gd name="connsiteX200" fmla="*/ 255489 w 762000"/>
                      <a:gd name="connsiteY200" fmla="*/ 253851 h 761999"/>
                      <a:gd name="connsiteX201" fmla="*/ 280692 w 762000"/>
                      <a:gd name="connsiteY201" fmla="*/ 279054 h 761999"/>
                      <a:gd name="connsiteX202" fmla="*/ 280692 w 762000"/>
                      <a:gd name="connsiteY202" fmla="*/ 341795 h 761999"/>
                      <a:gd name="connsiteX203" fmla="*/ 155591 w 762000"/>
                      <a:gd name="connsiteY203" fmla="*/ 341795 h 761999"/>
                      <a:gd name="connsiteX204" fmla="*/ 105166 w 762000"/>
                      <a:gd name="connsiteY204" fmla="*/ 341795 h 761999"/>
                      <a:gd name="connsiteX205" fmla="*/ 105166 w 762000"/>
                      <a:gd name="connsiteY205" fmla="*/ 279054 h 761999"/>
                      <a:gd name="connsiteX206" fmla="*/ 130378 w 762000"/>
                      <a:gd name="connsiteY206" fmla="*/ 253851 h 761999"/>
                      <a:gd name="connsiteX207" fmla="*/ 155581 w 762000"/>
                      <a:gd name="connsiteY207" fmla="*/ 279054 h 761999"/>
                      <a:gd name="connsiteX208" fmla="*/ 155581 w 762000"/>
                      <a:gd name="connsiteY208" fmla="*/ 341795 h 761999"/>
                      <a:gd name="connsiteX209" fmla="*/ 52778 w 762000"/>
                      <a:gd name="connsiteY209" fmla="*/ 360845 h 761999"/>
                      <a:gd name="connsiteX210" fmla="*/ 706526 w 762000"/>
                      <a:gd name="connsiteY210" fmla="*/ 360845 h 761999"/>
                      <a:gd name="connsiteX211" fmla="*/ 706526 w 762000"/>
                      <a:gd name="connsiteY211" fmla="*/ 527447 h 761999"/>
                      <a:gd name="connsiteX212" fmla="*/ 675084 w 762000"/>
                      <a:gd name="connsiteY212" fmla="*/ 527447 h 761999"/>
                      <a:gd name="connsiteX213" fmla="*/ 675084 w 762000"/>
                      <a:gd name="connsiteY213" fmla="*/ 469554 h 761999"/>
                      <a:gd name="connsiteX214" fmla="*/ 630822 w 762000"/>
                      <a:gd name="connsiteY214" fmla="*/ 425301 h 761999"/>
                      <a:gd name="connsiteX215" fmla="*/ 586569 w 762000"/>
                      <a:gd name="connsiteY215" fmla="*/ 469554 h 761999"/>
                      <a:gd name="connsiteX216" fmla="*/ 586569 w 762000"/>
                      <a:gd name="connsiteY216" fmla="*/ 527447 h 761999"/>
                      <a:gd name="connsiteX217" fmla="*/ 549974 w 762000"/>
                      <a:gd name="connsiteY217" fmla="*/ 527447 h 761999"/>
                      <a:gd name="connsiteX218" fmla="*/ 549974 w 762000"/>
                      <a:gd name="connsiteY218" fmla="*/ 469554 h 761999"/>
                      <a:gd name="connsiteX219" fmla="*/ 505720 w 762000"/>
                      <a:gd name="connsiteY219" fmla="*/ 425301 h 761999"/>
                      <a:gd name="connsiteX220" fmla="*/ 461467 w 762000"/>
                      <a:gd name="connsiteY220" fmla="*/ 469554 h 761999"/>
                      <a:gd name="connsiteX221" fmla="*/ 461467 w 762000"/>
                      <a:gd name="connsiteY221" fmla="*/ 527447 h 761999"/>
                      <a:gd name="connsiteX222" fmla="*/ 424872 w 762000"/>
                      <a:gd name="connsiteY222" fmla="*/ 527447 h 761999"/>
                      <a:gd name="connsiteX223" fmla="*/ 424872 w 762000"/>
                      <a:gd name="connsiteY223" fmla="*/ 469554 h 761999"/>
                      <a:gd name="connsiteX224" fmla="*/ 380619 w 762000"/>
                      <a:gd name="connsiteY224" fmla="*/ 425301 h 761999"/>
                      <a:gd name="connsiteX225" fmla="*/ 336366 w 762000"/>
                      <a:gd name="connsiteY225" fmla="*/ 469554 h 761999"/>
                      <a:gd name="connsiteX226" fmla="*/ 336366 w 762000"/>
                      <a:gd name="connsiteY226" fmla="*/ 527447 h 761999"/>
                      <a:gd name="connsiteX227" fmla="*/ 299771 w 762000"/>
                      <a:gd name="connsiteY227" fmla="*/ 527447 h 761999"/>
                      <a:gd name="connsiteX228" fmla="*/ 299771 w 762000"/>
                      <a:gd name="connsiteY228" fmla="*/ 469554 h 761999"/>
                      <a:gd name="connsiteX229" fmla="*/ 255518 w 762000"/>
                      <a:gd name="connsiteY229" fmla="*/ 425301 h 761999"/>
                      <a:gd name="connsiteX230" fmla="*/ 211255 w 762000"/>
                      <a:gd name="connsiteY230" fmla="*/ 469554 h 761999"/>
                      <a:gd name="connsiteX231" fmla="*/ 211255 w 762000"/>
                      <a:gd name="connsiteY231" fmla="*/ 527447 h 761999"/>
                      <a:gd name="connsiteX232" fmla="*/ 174669 w 762000"/>
                      <a:gd name="connsiteY232" fmla="*/ 527447 h 761999"/>
                      <a:gd name="connsiteX233" fmla="*/ 174669 w 762000"/>
                      <a:gd name="connsiteY233" fmla="*/ 469554 h 761999"/>
                      <a:gd name="connsiteX234" fmla="*/ 130416 w 762000"/>
                      <a:gd name="connsiteY234" fmla="*/ 425301 h 761999"/>
                      <a:gd name="connsiteX235" fmla="*/ 86154 w 762000"/>
                      <a:gd name="connsiteY235" fmla="*/ 469554 h 761999"/>
                      <a:gd name="connsiteX236" fmla="*/ 86154 w 762000"/>
                      <a:gd name="connsiteY236" fmla="*/ 527447 h 761999"/>
                      <a:gd name="connsiteX237" fmla="*/ 52816 w 762000"/>
                      <a:gd name="connsiteY237" fmla="*/ 527447 h 761999"/>
                      <a:gd name="connsiteX238" fmla="*/ 52816 w 762000"/>
                      <a:gd name="connsiteY238" fmla="*/ 360845 h 761999"/>
                      <a:gd name="connsiteX239" fmla="*/ 656034 w 762000"/>
                      <a:gd name="connsiteY239" fmla="*/ 527447 h 761999"/>
                      <a:gd name="connsiteX240" fmla="*/ 605609 w 762000"/>
                      <a:gd name="connsiteY240" fmla="*/ 527447 h 761999"/>
                      <a:gd name="connsiteX241" fmla="*/ 605609 w 762000"/>
                      <a:gd name="connsiteY241" fmla="*/ 469554 h 761999"/>
                      <a:gd name="connsiteX242" fmla="*/ 630812 w 762000"/>
                      <a:gd name="connsiteY242" fmla="*/ 444351 h 761999"/>
                      <a:gd name="connsiteX243" fmla="*/ 656025 w 762000"/>
                      <a:gd name="connsiteY243" fmla="*/ 469554 h 761999"/>
                      <a:gd name="connsiteX244" fmla="*/ 656025 w 762000"/>
                      <a:gd name="connsiteY244" fmla="*/ 527447 h 761999"/>
                      <a:gd name="connsiteX245" fmla="*/ 530914 w 762000"/>
                      <a:gd name="connsiteY245" fmla="*/ 527447 h 761999"/>
                      <a:gd name="connsiteX246" fmla="*/ 480498 w 762000"/>
                      <a:gd name="connsiteY246" fmla="*/ 527447 h 761999"/>
                      <a:gd name="connsiteX247" fmla="*/ 480498 w 762000"/>
                      <a:gd name="connsiteY247" fmla="*/ 469554 h 761999"/>
                      <a:gd name="connsiteX248" fmla="*/ 505701 w 762000"/>
                      <a:gd name="connsiteY248" fmla="*/ 444351 h 761999"/>
                      <a:gd name="connsiteX249" fmla="*/ 530905 w 762000"/>
                      <a:gd name="connsiteY249" fmla="*/ 469554 h 761999"/>
                      <a:gd name="connsiteX250" fmla="*/ 530905 w 762000"/>
                      <a:gd name="connsiteY250" fmla="*/ 527447 h 761999"/>
                      <a:gd name="connsiteX251" fmla="*/ 405803 w 762000"/>
                      <a:gd name="connsiteY251" fmla="*/ 527447 h 761999"/>
                      <a:gd name="connsiteX252" fmla="*/ 355387 w 762000"/>
                      <a:gd name="connsiteY252" fmla="*/ 527447 h 761999"/>
                      <a:gd name="connsiteX253" fmla="*/ 355387 w 762000"/>
                      <a:gd name="connsiteY253" fmla="*/ 469554 h 761999"/>
                      <a:gd name="connsiteX254" fmla="*/ 380590 w 762000"/>
                      <a:gd name="connsiteY254" fmla="*/ 444351 h 761999"/>
                      <a:gd name="connsiteX255" fmla="*/ 405794 w 762000"/>
                      <a:gd name="connsiteY255" fmla="*/ 469554 h 761999"/>
                      <a:gd name="connsiteX256" fmla="*/ 405794 w 762000"/>
                      <a:gd name="connsiteY256" fmla="*/ 527447 h 761999"/>
                      <a:gd name="connsiteX257" fmla="*/ 280702 w 762000"/>
                      <a:gd name="connsiteY257" fmla="*/ 527447 h 761999"/>
                      <a:gd name="connsiteX258" fmla="*/ 230276 w 762000"/>
                      <a:gd name="connsiteY258" fmla="*/ 527447 h 761999"/>
                      <a:gd name="connsiteX259" fmla="*/ 230276 w 762000"/>
                      <a:gd name="connsiteY259" fmla="*/ 469554 h 761999"/>
                      <a:gd name="connsiteX260" fmla="*/ 255489 w 762000"/>
                      <a:gd name="connsiteY260" fmla="*/ 444351 h 761999"/>
                      <a:gd name="connsiteX261" fmla="*/ 280692 w 762000"/>
                      <a:gd name="connsiteY261" fmla="*/ 469554 h 761999"/>
                      <a:gd name="connsiteX262" fmla="*/ 280692 w 762000"/>
                      <a:gd name="connsiteY262" fmla="*/ 527447 h 761999"/>
                      <a:gd name="connsiteX263" fmla="*/ 155591 w 762000"/>
                      <a:gd name="connsiteY263" fmla="*/ 527447 h 761999"/>
                      <a:gd name="connsiteX264" fmla="*/ 105166 w 762000"/>
                      <a:gd name="connsiteY264" fmla="*/ 527447 h 761999"/>
                      <a:gd name="connsiteX265" fmla="*/ 105166 w 762000"/>
                      <a:gd name="connsiteY265" fmla="*/ 469554 h 761999"/>
                      <a:gd name="connsiteX266" fmla="*/ 130378 w 762000"/>
                      <a:gd name="connsiteY266" fmla="*/ 444351 h 761999"/>
                      <a:gd name="connsiteX267" fmla="*/ 155581 w 762000"/>
                      <a:gd name="connsiteY267" fmla="*/ 469554 h 761999"/>
                      <a:gd name="connsiteX268" fmla="*/ 155581 w 762000"/>
                      <a:gd name="connsiteY268" fmla="*/ 527447 h 761999"/>
                      <a:gd name="connsiteX269" fmla="*/ 52778 w 762000"/>
                      <a:gd name="connsiteY269" fmla="*/ 546497 h 761999"/>
                      <a:gd name="connsiteX270" fmla="*/ 706526 w 762000"/>
                      <a:gd name="connsiteY270" fmla="*/ 546497 h 761999"/>
                      <a:gd name="connsiteX271" fmla="*/ 706526 w 762000"/>
                      <a:gd name="connsiteY271" fmla="*/ 742950 h 761999"/>
                      <a:gd name="connsiteX272" fmla="*/ 677523 w 762000"/>
                      <a:gd name="connsiteY272" fmla="*/ 742950 h 761999"/>
                      <a:gd name="connsiteX273" fmla="*/ 677523 w 762000"/>
                      <a:gd name="connsiteY273" fmla="*/ 645166 h 761999"/>
                      <a:gd name="connsiteX274" fmla="*/ 618315 w 762000"/>
                      <a:gd name="connsiteY274" fmla="*/ 585959 h 761999"/>
                      <a:gd name="connsiteX275" fmla="*/ 559118 w 762000"/>
                      <a:gd name="connsiteY275" fmla="*/ 645166 h 761999"/>
                      <a:gd name="connsiteX276" fmla="*/ 559118 w 762000"/>
                      <a:gd name="connsiteY276" fmla="*/ 742960 h 761999"/>
                      <a:gd name="connsiteX277" fmla="*/ 519855 w 762000"/>
                      <a:gd name="connsiteY277" fmla="*/ 742960 h 761999"/>
                      <a:gd name="connsiteX278" fmla="*/ 519855 w 762000"/>
                      <a:gd name="connsiteY278" fmla="*/ 645166 h 761999"/>
                      <a:gd name="connsiteX279" fmla="*/ 460648 w 762000"/>
                      <a:gd name="connsiteY279" fmla="*/ 585959 h 761999"/>
                      <a:gd name="connsiteX280" fmla="*/ 401441 w 762000"/>
                      <a:gd name="connsiteY280" fmla="*/ 645166 h 761999"/>
                      <a:gd name="connsiteX281" fmla="*/ 401441 w 762000"/>
                      <a:gd name="connsiteY281" fmla="*/ 742960 h 761999"/>
                      <a:gd name="connsiteX282" fmla="*/ 362188 w 762000"/>
                      <a:gd name="connsiteY282" fmla="*/ 742960 h 761999"/>
                      <a:gd name="connsiteX283" fmla="*/ 362188 w 762000"/>
                      <a:gd name="connsiteY283" fmla="*/ 645166 h 761999"/>
                      <a:gd name="connsiteX284" fmla="*/ 302981 w 762000"/>
                      <a:gd name="connsiteY284" fmla="*/ 585959 h 761999"/>
                      <a:gd name="connsiteX285" fmla="*/ 243773 w 762000"/>
                      <a:gd name="connsiteY285" fmla="*/ 645166 h 761999"/>
                      <a:gd name="connsiteX286" fmla="*/ 243773 w 762000"/>
                      <a:gd name="connsiteY286" fmla="*/ 742960 h 761999"/>
                      <a:gd name="connsiteX287" fmla="*/ 204511 w 762000"/>
                      <a:gd name="connsiteY287" fmla="*/ 742960 h 761999"/>
                      <a:gd name="connsiteX288" fmla="*/ 204511 w 762000"/>
                      <a:gd name="connsiteY288" fmla="*/ 645166 h 761999"/>
                      <a:gd name="connsiteX289" fmla="*/ 145313 w 762000"/>
                      <a:gd name="connsiteY289" fmla="*/ 585959 h 761999"/>
                      <a:gd name="connsiteX290" fmla="*/ 86106 w 762000"/>
                      <a:gd name="connsiteY290" fmla="*/ 645166 h 761999"/>
                      <a:gd name="connsiteX291" fmla="*/ 86106 w 762000"/>
                      <a:gd name="connsiteY291" fmla="*/ 742960 h 761999"/>
                      <a:gd name="connsiteX292" fmla="*/ 52769 w 762000"/>
                      <a:gd name="connsiteY292" fmla="*/ 742960 h 761999"/>
                      <a:gd name="connsiteX293" fmla="*/ 52769 w 762000"/>
                      <a:gd name="connsiteY293" fmla="*/ 546497 h 76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Lst>
                    <a:rect l="l" t="t" r="r" b="b"/>
                    <a:pathLst>
                      <a:path w="762000" h="761999">
                        <a:moveTo>
                          <a:pt x="9525" y="742950"/>
                        </a:moveTo>
                        <a:cubicBezTo>
                          <a:pt x="4258" y="742950"/>
                          <a:pt x="0" y="747208"/>
                          <a:pt x="0" y="752475"/>
                        </a:cubicBezTo>
                        <a:cubicBezTo>
                          <a:pt x="0" y="757742"/>
                          <a:pt x="4258" y="762000"/>
                          <a:pt x="9525" y="762000"/>
                        </a:cubicBezTo>
                        <a:lnTo>
                          <a:pt x="752199" y="762000"/>
                        </a:lnTo>
                        <a:cubicBezTo>
                          <a:pt x="757466" y="762000"/>
                          <a:pt x="761724" y="757742"/>
                          <a:pt x="761724" y="752475"/>
                        </a:cubicBezTo>
                        <a:cubicBezTo>
                          <a:pt x="761724" y="747208"/>
                          <a:pt x="757466" y="742950"/>
                          <a:pt x="752199" y="742950"/>
                        </a:cubicBezTo>
                        <a:lnTo>
                          <a:pt x="725576" y="742950"/>
                        </a:lnTo>
                        <a:lnTo>
                          <a:pt x="725576" y="546497"/>
                        </a:lnTo>
                        <a:lnTo>
                          <a:pt x="752199" y="546497"/>
                        </a:lnTo>
                        <a:cubicBezTo>
                          <a:pt x="757466" y="546497"/>
                          <a:pt x="761724" y="542239"/>
                          <a:pt x="761724" y="536972"/>
                        </a:cubicBezTo>
                        <a:cubicBezTo>
                          <a:pt x="761724" y="531705"/>
                          <a:pt x="757466" y="527447"/>
                          <a:pt x="752199" y="527447"/>
                        </a:cubicBezTo>
                        <a:lnTo>
                          <a:pt x="725576" y="527447"/>
                        </a:lnTo>
                        <a:lnTo>
                          <a:pt x="725576" y="360845"/>
                        </a:lnTo>
                        <a:lnTo>
                          <a:pt x="752199" y="360845"/>
                        </a:lnTo>
                        <a:cubicBezTo>
                          <a:pt x="757466" y="360845"/>
                          <a:pt x="761724" y="356587"/>
                          <a:pt x="761724" y="351320"/>
                        </a:cubicBezTo>
                        <a:cubicBezTo>
                          <a:pt x="761724" y="346053"/>
                          <a:pt x="757466" y="341795"/>
                          <a:pt x="752199" y="341795"/>
                        </a:cubicBezTo>
                        <a:lnTo>
                          <a:pt x="725576" y="341795"/>
                        </a:lnTo>
                        <a:lnTo>
                          <a:pt x="725576" y="173831"/>
                        </a:lnTo>
                        <a:lnTo>
                          <a:pt x="752199" y="173831"/>
                        </a:lnTo>
                        <a:cubicBezTo>
                          <a:pt x="757466" y="173831"/>
                          <a:pt x="761724" y="169574"/>
                          <a:pt x="761724" y="164306"/>
                        </a:cubicBezTo>
                        <a:cubicBezTo>
                          <a:pt x="761724" y="159039"/>
                          <a:pt x="757466" y="154781"/>
                          <a:pt x="752199" y="154781"/>
                        </a:cubicBezTo>
                        <a:lnTo>
                          <a:pt x="725576" y="154781"/>
                        </a:lnTo>
                        <a:lnTo>
                          <a:pt x="725576" y="85725"/>
                        </a:lnTo>
                        <a:lnTo>
                          <a:pt x="752475" y="85725"/>
                        </a:lnTo>
                        <a:cubicBezTo>
                          <a:pt x="755009" y="85725"/>
                          <a:pt x="757438" y="84725"/>
                          <a:pt x="759228" y="82925"/>
                        </a:cubicBezTo>
                        <a:cubicBezTo>
                          <a:pt x="761019" y="81134"/>
                          <a:pt x="762010" y="78696"/>
                          <a:pt x="762000" y="76162"/>
                        </a:cubicBezTo>
                        <a:lnTo>
                          <a:pt x="761724" y="9487"/>
                        </a:lnTo>
                        <a:cubicBezTo>
                          <a:pt x="761705" y="4239"/>
                          <a:pt x="757447" y="0"/>
                          <a:pt x="752199" y="0"/>
                        </a:cubicBezTo>
                        <a:lnTo>
                          <a:pt x="9525" y="0"/>
                        </a:lnTo>
                        <a:cubicBezTo>
                          <a:pt x="4258" y="0"/>
                          <a:pt x="0" y="4258"/>
                          <a:pt x="0" y="9525"/>
                        </a:cubicBezTo>
                        <a:lnTo>
                          <a:pt x="0" y="76200"/>
                        </a:lnTo>
                        <a:cubicBezTo>
                          <a:pt x="0" y="81467"/>
                          <a:pt x="4258" y="85725"/>
                          <a:pt x="9525" y="85725"/>
                        </a:cubicBezTo>
                        <a:lnTo>
                          <a:pt x="33728" y="85725"/>
                        </a:lnTo>
                        <a:lnTo>
                          <a:pt x="33728" y="154781"/>
                        </a:lnTo>
                        <a:lnTo>
                          <a:pt x="9525" y="154781"/>
                        </a:lnTo>
                        <a:cubicBezTo>
                          <a:pt x="4258" y="154781"/>
                          <a:pt x="0" y="159039"/>
                          <a:pt x="0" y="164306"/>
                        </a:cubicBezTo>
                        <a:cubicBezTo>
                          <a:pt x="0" y="169574"/>
                          <a:pt x="4258" y="173831"/>
                          <a:pt x="9525" y="173831"/>
                        </a:cubicBezTo>
                        <a:lnTo>
                          <a:pt x="33728" y="173831"/>
                        </a:lnTo>
                        <a:lnTo>
                          <a:pt x="33728" y="341795"/>
                        </a:lnTo>
                        <a:lnTo>
                          <a:pt x="9525" y="341795"/>
                        </a:lnTo>
                        <a:cubicBezTo>
                          <a:pt x="4258" y="341795"/>
                          <a:pt x="0" y="346053"/>
                          <a:pt x="0" y="351320"/>
                        </a:cubicBezTo>
                        <a:cubicBezTo>
                          <a:pt x="0" y="356587"/>
                          <a:pt x="4258" y="360845"/>
                          <a:pt x="9525" y="360845"/>
                        </a:cubicBezTo>
                        <a:lnTo>
                          <a:pt x="33728" y="360845"/>
                        </a:lnTo>
                        <a:lnTo>
                          <a:pt x="33728" y="527447"/>
                        </a:lnTo>
                        <a:lnTo>
                          <a:pt x="9525" y="527447"/>
                        </a:lnTo>
                        <a:cubicBezTo>
                          <a:pt x="4258" y="527447"/>
                          <a:pt x="0" y="531705"/>
                          <a:pt x="0" y="536972"/>
                        </a:cubicBezTo>
                        <a:cubicBezTo>
                          <a:pt x="0" y="542239"/>
                          <a:pt x="4258" y="546497"/>
                          <a:pt x="9525" y="546497"/>
                        </a:cubicBezTo>
                        <a:lnTo>
                          <a:pt x="33728" y="546497"/>
                        </a:lnTo>
                        <a:lnTo>
                          <a:pt x="33728" y="742950"/>
                        </a:lnTo>
                        <a:lnTo>
                          <a:pt x="9525" y="742950"/>
                        </a:lnTo>
                        <a:close/>
                        <a:moveTo>
                          <a:pt x="185471" y="742950"/>
                        </a:moveTo>
                        <a:lnTo>
                          <a:pt x="105166" y="742950"/>
                        </a:lnTo>
                        <a:lnTo>
                          <a:pt x="105166" y="645166"/>
                        </a:lnTo>
                        <a:cubicBezTo>
                          <a:pt x="105166" y="623030"/>
                          <a:pt x="123187" y="605009"/>
                          <a:pt x="145323" y="605009"/>
                        </a:cubicBezTo>
                        <a:cubicBezTo>
                          <a:pt x="167459" y="605009"/>
                          <a:pt x="185471" y="623030"/>
                          <a:pt x="185471" y="645166"/>
                        </a:cubicBezTo>
                        <a:lnTo>
                          <a:pt x="185471" y="742950"/>
                        </a:lnTo>
                        <a:close/>
                        <a:moveTo>
                          <a:pt x="343138" y="742950"/>
                        </a:moveTo>
                        <a:lnTo>
                          <a:pt x="262823" y="742950"/>
                        </a:lnTo>
                        <a:lnTo>
                          <a:pt x="262823" y="645166"/>
                        </a:lnTo>
                        <a:cubicBezTo>
                          <a:pt x="262823" y="623030"/>
                          <a:pt x="280845" y="605009"/>
                          <a:pt x="302981" y="605009"/>
                        </a:cubicBezTo>
                        <a:cubicBezTo>
                          <a:pt x="325117" y="605009"/>
                          <a:pt x="343138" y="623030"/>
                          <a:pt x="343138" y="645166"/>
                        </a:cubicBezTo>
                        <a:lnTo>
                          <a:pt x="343138" y="742950"/>
                        </a:lnTo>
                        <a:close/>
                        <a:moveTo>
                          <a:pt x="500805" y="742950"/>
                        </a:moveTo>
                        <a:lnTo>
                          <a:pt x="420491" y="742950"/>
                        </a:lnTo>
                        <a:lnTo>
                          <a:pt x="420491" y="645166"/>
                        </a:lnTo>
                        <a:cubicBezTo>
                          <a:pt x="420491" y="623030"/>
                          <a:pt x="438512" y="605009"/>
                          <a:pt x="460648" y="605009"/>
                        </a:cubicBezTo>
                        <a:cubicBezTo>
                          <a:pt x="482784" y="605009"/>
                          <a:pt x="500805" y="623030"/>
                          <a:pt x="500805" y="645166"/>
                        </a:cubicBezTo>
                        <a:lnTo>
                          <a:pt x="500805" y="742950"/>
                        </a:lnTo>
                        <a:close/>
                        <a:moveTo>
                          <a:pt x="658473" y="742950"/>
                        </a:moveTo>
                        <a:lnTo>
                          <a:pt x="578168" y="742950"/>
                        </a:lnTo>
                        <a:lnTo>
                          <a:pt x="578168" y="645166"/>
                        </a:lnTo>
                        <a:cubicBezTo>
                          <a:pt x="578168" y="623030"/>
                          <a:pt x="596179" y="605009"/>
                          <a:pt x="618315" y="605009"/>
                        </a:cubicBezTo>
                        <a:cubicBezTo>
                          <a:pt x="640452" y="605009"/>
                          <a:pt x="658473" y="623030"/>
                          <a:pt x="658473" y="645166"/>
                        </a:cubicBezTo>
                        <a:lnTo>
                          <a:pt x="658473" y="742950"/>
                        </a:lnTo>
                        <a:close/>
                        <a:moveTo>
                          <a:pt x="706526" y="154781"/>
                        </a:moveTo>
                        <a:lnTo>
                          <a:pt x="677523" y="154781"/>
                        </a:lnTo>
                        <a:lnTo>
                          <a:pt x="677523" y="85725"/>
                        </a:lnTo>
                        <a:lnTo>
                          <a:pt x="706526" y="85725"/>
                        </a:lnTo>
                        <a:lnTo>
                          <a:pt x="706526" y="154781"/>
                        </a:lnTo>
                        <a:close/>
                        <a:moveTo>
                          <a:pt x="129845" y="85725"/>
                        </a:moveTo>
                        <a:lnTo>
                          <a:pt x="129845" y="154781"/>
                        </a:lnTo>
                        <a:lnTo>
                          <a:pt x="100832" y="154781"/>
                        </a:lnTo>
                        <a:lnTo>
                          <a:pt x="100832" y="85725"/>
                        </a:lnTo>
                        <a:lnTo>
                          <a:pt x="129845" y="85725"/>
                        </a:lnTo>
                        <a:close/>
                        <a:moveTo>
                          <a:pt x="148895" y="85725"/>
                        </a:moveTo>
                        <a:lnTo>
                          <a:pt x="177898" y="85725"/>
                        </a:lnTo>
                        <a:lnTo>
                          <a:pt x="177898" y="154781"/>
                        </a:lnTo>
                        <a:lnTo>
                          <a:pt x="148895" y="154781"/>
                        </a:lnTo>
                        <a:lnTo>
                          <a:pt x="148895" y="85725"/>
                        </a:lnTo>
                        <a:close/>
                        <a:moveTo>
                          <a:pt x="196948" y="85725"/>
                        </a:moveTo>
                        <a:lnTo>
                          <a:pt x="225962" y="85725"/>
                        </a:lnTo>
                        <a:lnTo>
                          <a:pt x="225962" y="154781"/>
                        </a:lnTo>
                        <a:lnTo>
                          <a:pt x="196948" y="154781"/>
                        </a:lnTo>
                        <a:lnTo>
                          <a:pt x="196948" y="85725"/>
                        </a:lnTo>
                        <a:close/>
                        <a:moveTo>
                          <a:pt x="245012" y="85725"/>
                        </a:moveTo>
                        <a:lnTo>
                          <a:pt x="274015" y="85725"/>
                        </a:lnTo>
                        <a:lnTo>
                          <a:pt x="274015" y="154781"/>
                        </a:lnTo>
                        <a:lnTo>
                          <a:pt x="245012" y="154781"/>
                        </a:lnTo>
                        <a:lnTo>
                          <a:pt x="245012" y="85725"/>
                        </a:lnTo>
                        <a:close/>
                        <a:moveTo>
                          <a:pt x="293056" y="85725"/>
                        </a:moveTo>
                        <a:lnTo>
                          <a:pt x="322069" y="85725"/>
                        </a:lnTo>
                        <a:lnTo>
                          <a:pt x="322069" y="154781"/>
                        </a:lnTo>
                        <a:lnTo>
                          <a:pt x="293056" y="154781"/>
                        </a:lnTo>
                        <a:lnTo>
                          <a:pt x="293056" y="85725"/>
                        </a:lnTo>
                        <a:close/>
                        <a:moveTo>
                          <a:pt x="341119" y="85725"/>
                        </a:moveTo>
                        <a:lnTo>
                          <a:pt x="370122" y="85725"/>
                        </a:lnTo>
                        <a:lnTo>
                          <a:pt x="370122" y="154781"/>
                        </a:lnTo>
                        <a:lnTo>
                          <a:pt x="341119" y="154781"/>
                        </a:lnTo>
                        <a:lnTo>
                          <a:pt x="341119" y="85725"/>
                        </a:lnTo>
                        <a:close/>
                        <a:moveTo>
                          <a:pt x="389172" y="85725"/>
                        </a:moveTo>
                        <a:lnTo>
                          <a:pt x="418186" y="85725"/>
                        </a:lnTo>
                        <a:lnTo>
                          <a:pt x="418186" y="154781"/>
                        </a:lnTo>
                        <a:lnTo>
                          <a:pt x="389172" y="154781"/>
                        </a:lnTo>
                        <a:lnTo>
                          <a:pt x="389172" y="85725"/>
                        </a:lnTo>
                        <a:close/>
                        <a:moveTo>
                          <a:pt x="437236" y="85725"/>
                        </a:moveTo>
                        <a:lnTo>
                          <a:pt x="466239" y="85725"/>
                        </a:lnTo>
                        <a:lnTo>
                          <a:pt x="466239" y="154781"/>
                        </a:lnTo>
                        <a:lnTo>
                          <a:pt x="437236" y="154781"/>
                        </a:lnTo>
                        <a:lnTo>
                          <a:pt x="437236" y="85725"/>
                        </a:lnTo>
                        <a:close/>
                        <a:moveTo>
                          <a:pt x="485289" y="85725"/>
                        </a:moveTo>
                        <a:lnTo>
                          <a:pt x="514293" y="85725"/>
                        </a:lnTo>
                        <a:lnTo>
                          <a:pt x="514293" y="154781"/>
                        </a:lnTo>
                        <a:lnTo>
                          <a:pt x="485289" y="154781"/>
                        </a:lnTo>
                        <a:lnTo>
                          <a:pt x="485289" y="85725"/>
                        </a:lnTo>
                        <a:close/>
                        <a:moveTo>
                          <a:pt x="533343" y="85725"/>
                        </a:moveTo>
                        <a:lnTo>
                          <a:pt x="562356" y="85725"/>
                        </a:lnTo>
                        <a:lnTo>
                          <a:pt x="562356" y="154781"/>
                        </a:lnTo>
                        <a:lnTo>
                          <a:pt x="533343" y="154781"/>
                        </a:lnTo>
                        <a:lnTo>
                          <a:pt x="533343" y="85725"/>
                        </a:lnTo>
                        <a:close/>
                        <a:moveTo>
                          <a:pt x="581406" y="85725"/>
                        </a:moveTo>
                        <a:lnTo>
                          <a:pt x="610410" y="85725"/>
                        </a:lnTo>
                        <a:lnTo>
                          <a:pt x="610410" y="154781"/>
                        </a:lnTo>
                        <a:lnTo>
                          <a:pt x="581406" y="154781"/>
                        </a:lnTo>
                        <a:lnTo>
                          <a:pt x="581406" y="85725"/>
                        </a:lnTo>
                        <a:close/>
                        <a:moveTo>
                          <a:pt x="629460" y="85725"/>
                        </a:moveTo>
                        <a:lnTo>
                          <a:pt x="658473" y="85725"/>
                        </a:lnTo>
                        <a:lnTo>
                          <a:pt x="658473" y="154781"/>
                        </a:lnTo>
                        <a:lnTo>
                          <a:pt x="629460" y="154781"/>
                        </a:lnTo>
                        <a:lnTo>
                          <a:pt x="629460" y="85725"/>
                        </a:lnTo>
                        <a:close/>
                        <a:moveTo>
                          <a:pt x="19050" y="19050"/>
                        </a:moveTo>
                        <a:lnTo>
                          <a:pt x="742712" y="19050"/>
                        </a:lnTo>
                        <a:lnTo>
                          <a:pt x="742912" y="66675"/>
                        </a:lnTo>
                        <a:lnTo>
                          <a:pt x="19050" y="66675"/>
                        </a:lnTo>
                        <a:lnTo>
                          <a:pt x="19050" y="19050"/>
                        </a:lnTo>
                        <a:close/>
                        <a:moveTo>
                          <a:pt x="52778" y="85725"/>
                        </a:moveTo>
                        <a:lnTo>
                          <a:pt x="81782" y="85725"/>
                        </a:lnTo>
                        <a:lnTo>
                          <a:pt x="81782" y="154781"/>
                        </a:lnTo>
                        <a:lnTo>
                          <a:pt x="52778" y="154781"/>
                        </a:lnTo>
                        <a:lnTo>
                          <a:pt x="52778" y="85725"/>
                        </a:lnTo>
                        <a:close/>
                        <a:moveTo>
                          <a:pt x="52778" y="173831"/>
                        </a:moveTo>
                        <a:lnTo>
                          <a:pt x="706526" y="173831"/>
                        </a:lnTo>
                        <a:lnTo>
                          <a:pt x="706526" y="341795"/>
                        </a:lnTo>
                        <a:lnTo>
                          <a:pt x="675084" y="341795"/>
                        </a:lnTo>
                        <a:lnTo>
                          <a:pt x="675084" y="279054"/>
                        </a:lnTo>
                        <a:cubicBezTo>
                          <a:pt x="675084" y="254651"/>
                          <a:pt x="655225" y="234801"/>
                          <a:pt x="630822" y="234801"/>
                        </a:cubicBezTo>
                        <a:cubicBezTo>
                          <a:pt x="606419" y="234801"/>
                          <a:pt x="586569" y="254651"/>
                          <a:pt x="586569" y="279054"/>
                        </a:cubicBezTo>
                        <a:lnTo>
                          <a:pt x="586569" y="341795"/>
                        </a:lnTo>
                        <a:lnTo>
                          <a:pt x="549974" y="341795"/>
                        </a:lnTo>
                        <a:lnTo>
                          <a:pt x="549974" y="279054"/>
                        </a:lnTo>
                        <a:cubicBezTo>
                          <a:pt x="549974" y="254651"/>
                          <a:pt x="530123" y="234801"/>
                          <a:pt x="505720" y="234801"/>
                        </a:cubicBezTo>
                        <a:cubicBezTo>
                          <a:pt x="481317" y="234801"/>
                          <a:pt x="461467" y="254651"/>
                          <a:pt x="461467" y="279054"/>
                        </a:cubicBezTo>
                        <a:lnTo>
                          <a:pt x="461467" y="341795"/>
                        </a:lnTo>
                        <a:lnTo>
                          <a:pt x="424872" y="341795"/>
                        </a:lnTo>
                        <a:lnTo>
                          <a:pt x="424872" y="279054"/>
                        </a:lnTo>
                        <a:cubicBezTo>
                          <a:pt x="424872" y="254651"/>
                          <a:pt x="405022" y="234801"/>
                          <a:pt x="380619" y="234801"/>
                        </a:cubicBezTo>
                        <a:cubicBezTo>
                          <a:pt x="356216" y="234801"/>
                          <a:pt x="336366" y="254651"/>
                          <a:pt x="336366" y="279054"/>
                        </a:cubicBezTo>
                        <a:lnTo>
                          <a:pt x="336366" y="341795"/>
                        </a:lnTo>
                        <a:lnTo>
                          <a:pt x="299771" y="341795"/>
                        </a:lnTo>
                        <a:lnTo>
                          <a:pt x="299771" y="279054"/>
                        </a:lnTo>
                        <a:cubicBezTo>
                          <a:pt x="299771" y="254651"/>
                          <a:pt x="279921" y="234801"/>
                          <a:pt x="255518" y="234801"/>
                        </a:cubicBezTo>
                        <a:cubicBezTo>
                          <a:pt x="231115" y="234801"/>
                          <a:pt x="211255" y="254651"/>
                          <a:pt x="211255" y="279054"/>
                        </a:cubicBezTo>
                        <a:lnTo>
                          <a:pt x="211255" y="341795"/>
                        </a:lnTo>
                        <a:lnTo>
                          <a:pt x="174669" y="341795"/>
                        </a:lnTo>
                        <a:lnTo>
                          <a:pt x="174669" y="279054"/>
                        </a:lnTo>
                        <a:cubicBezTo>
                          <a:pt x="174669" y="254651"/>
                          <a:pt x="154819" y="234801"/>
                          <a:pt x="130416" y="234801"/>
                        </a:cubicBezTo>
                        <a:cubicBezTo>
                          <a:pt x="106013" y="234801"/>
                          <a:pt x="86154" y="254651"/>
                          <a:pt x="86154" y="279054"/>
                        </a:cubicBezTo>
                        <a:lnTo>
                          <a:pt x="86154" y="341795"/>
                        </a:lnTo>
                        <a:lnTo>
                          <a:pt x="52816" y="341795"/>
                        </a:lnTo>
                        <a:lnTo>
                          <a:pt x="52816" y="173831"/>
                        </a:lnTo>
                        <a:close/>
                        <a:moveTo>
                          <a:pt x="656034" y="341795"/>
                        </a:moveTo>
                        <a:lnTo>
                          <a:pt x="605609" y="341795"/>
                        </a:lnTo>
                        <a:lnTo>
                          <a:pt x="605609" y="279054"/>
                        </a:lnTo>
                        <a:cubicBezTo>
                          <a:pt x="605609" y="265157"/>
                          <a:pt x="616925" y="253851"/>
                          <a:pt x="630812" y="253851"/>
                        </a:cubicBezTo>
                        <a:cubicBezTo>
                          <a:pt x="644719" y="253851"/>
                          <a:pt x="656025" y="265166"/>
                          <a:pt x="656025" y="279054"/>
                        </a:cubicBezTo>
                        <a:lnTo>
                          <a:pt x="656025" y="341795"/>
                        </a:lnTo>
                        <a:close/>
                        <a:moveTo>
                          <a:pt x="530914" y="341795"/>
                        </a:moveTo>
                        <a:lnTo>
                          <a:pt x="480498" y="341795"/>
                        </a:lnTo>
                        <a:lnTo>
                          <a:pt x="480498" y="279054"/>
                        </a:lnTo>
                        <a:cubicBezTo>
                          <a:pt x="480498" y="265157"/>
                          <a:pt x="491814" y="253851"/>
                          <a:pt x="505701" y="253851"/>
                        </a:cubicBezTo>
                        <a:cubicBezTo>
                          <a:pt x="519589" y="253851"/>
                          <a:pt x="530905" y="265166"/>
                          <a:pt x="530905" y="279054"/>
                        </a:cubicBezTo>
                        <a:lnTo>
                          <a:pt x="530905" y="341795"/>
                        </a:lnTo>
                        <a:close/>
                        <a:moveTo>
                          <a:pt x="405803" y="341795"/>
                        </a:moveTo>
                        <a:lnTo>
                          <a:pt x="355387" y="341795"/>
                        </a:lnTo>
                        <a:lnTo>
                          <a:pt x="355387" y="279054"/>
                        </a:lnTo>
                        <a:cubicBezTo>
                          <a:pt x="355387" y="265157"/>
                          <a:pt x="366703" y="253851"/>
                          <a:pt x="380590" y="253851"/>
                        </a:cubicBezTo>
                        <a:cubicBezTo>
                          <a:pt x="394478" y="253851"/>
                          <a:pt x="405794" y="265166"/>
                          <a:pt x="405794" y="279054"/>
                        </a:cubicBezTo>
                        <a:lnTo>
                          <a:pt x="405794" y="341795"/>
                        </a:lnTo>
                        <a:close/>
                        <a:moveTo>
                          <a:pt x="280702" y="341795"/>
                        </a:moveTo>
                        <a:lnTo>
                          <a:pt x="230276" y="341795"/>
                        </a:lnTo>
                        <a:lnTo>
                          <a:pt x="230276" y="279054"/>
                        </a:lnTo>
                        <a:cubicBezTo>
                          <a:pt x="230276" y="265157"/>
                          <a:pt x="241592" y="253851"/>
                          <a:pt x="255489" y="253851"/>
                        </a:cubicBezTo>
                        <a:cubicBezTo>
                          <a:pt x="269386" y="253851"/>
                          <a:pt x="280692" y="265166"/>
                          <a:pt x="280692" y="279054"/>
                        </a:cubicBezTo>
                        <a:lnTo>
                          <a:pt x="280692" y="341795"/>
                        </a:lnTo>
                        <a:close/>
                        <a:moveTo>
                          <a:pt x="155591" y="341795"/>
                        </a:moveTo>
                        <a:lnTo>
                          <a:pt x="105166" y="341795"/>
                        </a:lnTo>
                        <a:lnTo>
                          <a:pt x="105166" y="279054"/>
                        </a:lnTo>
                        <a:cubicBezTo>
                          <a:pt x="105166" y="265157"/>
                          <a:pt x="116481" y="253851"/>
                          <a:pt x="130378" y="253851"/>
                        </a:cubicBezTo>
                        <a:cubicBezTo>
                          <a:pt x="144275" y="253851"/>
                          <a:pt x="155581" y="265166"/>
                          <a:pt x="155581" y="279054"/>
                        </a:cubicBezTo>
                        <a:lnTo>
                          <a:pt x="155581" y="341795"/>
                        </a:lnTo>
                        <a:close/>
                        <a:moveTo>
                          <a:pt x="52778" y="360845"/>
                        </a:moveTo>
                        <a:lnTo>
                          <a:pt x="706526" y="360845"/>
                        </a:lnTo>
                        <a:lnTo>
                          <a:pt x="706526" y="527447"/>
                        </a:lnTo>
                        <a:lnTo>
                          <a:pt x="675084" y="527447"/>
                        </a:lnTo>
                        <a:lnTo>
                          <a:pt x="675084" y="469554"/>
                        </a:lnTo>
                        <a:cubicBezTo>
                          <a:pt x="675084" y="445151"/>
                          <a:pt x="655225" y="425301"/>
                          <a:pt x="630822" y="425301"/>
                        </a:cubicBezTo>
                        <a:cubicBezTo>
                          <a:pt x="606419" y="425301"/>
                          <a:pt x="586569" y="445151"/>
                          <a:pt x="586569" y="469554"/>
                        </a:cubicBezTo>
                        <a:lnTo>
                          <a:pt x="586569" y="527447"/>
                        </a:lnTo>
                        <a:lnTo>
                          <a:pt x="549974" y="527447"/>
                        </a:lnTo>
                        <a:lnTo>
                          <a:pt x="549974" y="469554"/>
                        </a:lnTo>
                        <a:cubicBezTo>
                          <a:pt x="549974" y="445151"/>
                          <a:pt x="530123" y="425301"/>
                          <a:pt x="505720" y="425301"/>
                        </a:cubicBezTo>
                        <a:cubicBezTo>
                          <a:pt x="481317" y="425301"/>
                          <a:pt x="461467" y="445151"/>
                          <a:pt x="461467" y="469554"/>
                        </a:cubicBezTo>
                        <a:lnTo>
                          <a:pt x="461467" y="527447"/>
                        </a:lnTo>
                        <a:lnTo>
                          <a:pt x="424872" y="527447"/>
                        </a:lnTo>
                        <a:lnTo>
                          <a:pt x="424872" y="469554"/>
                        </a:lnTo>
                        <a:cubicBezTo>
                          <a:pt x="424872" y="445151"/>
                          <a:pt x="405022" y="425301"/>
                          <a:pt x="380619" y="425301"/>
                        </a:cubicBezTo>
                        <a:cubicBezTo>
                          <a:pt x="356216" y="425301"/>
                          <a:pt x="336366" y="445151"/>
                          <a:pt x="336366" y="469554"/>
                        </a:cubicBezTo>
                        <a:lnTo>
                          <a:pt x="336366" y="527447"/>
                        </a:lnTo>
                        <a:lnTo>
                          <a:pt x="299771" y="527447"/>
                        </a:lnTo>
                        <a:lnTo>
                          <a:pt x="299771" y="469554"/>
                        </a:lnTo>
                        <a:cubicBezTo>
                          <a:pt x="299771" y="445151"/>
                          <a:pt x="279921" y="425301"/>
                          <a:pt x="255518" y="425301"/>
                        </a:cubicBezTo>
                        <a:cubicBezTo>
                          <a:pt x="231115" y="425301"/>
                          <a:pt x="211255" y="445151"/>
                          <a:pt x="211255" y="469554"/>
                        </a:cubicBezTo>
                        <a:lnTo>
                          <a:pt x="211255" y="527447"/>
                        </a:lnTo>
                        <a:lnTo>
                          <a:pt x="174669" y="527447"/>
                        </a:lnTo>
                        <a:lnTo>
                          <a:pt x="174669" y="469554"/>
                        </a:lnTo>
                        <a:cubicBezTo>
                          <a:pt x="174669" y="445151"/>
                          <a:pt x="154819" y="425301"/>
                          <a:pt x="130416" y="425301"/>
                        </a:cubicBezTo>
                        <a:cubicBezTo>
                          <a:pt x="106013" y="425301"/>
                          <a:pt x="86154" y="445151"/>
                          <a:pt x="86154" y="469554"/>
                        </a:cubicBezTo>
                        <a:lnTo>
                          <a:pt x="86154" y="527447"/>
                        </a:lnTo>
                        <a:lnTo>
                          <a:pt x="52816" y="527447"/>
                        </a:lnTo>
                        <a:lnTo>
                          <a:pt x="52816" y="360845"/>
                        </a:lnTo>
                        <a:close/>
                        <a:moveTo>
                          <a:pt x="656034" y="527447"/>
                        </a:moveTo>
                        <a:lnTo>
                          <a:pt x="605609" y="527447"/>
                        </a:lnTo>
                        <a:lnTo>
                          <a:pt x="605609" y="469554"/>
                        </a:lnTo>
                        <a:cubicBezTo>
                          <a:pt x="605609" y="455657"/>
                          <a:pt x="616925" y="444351"/>
                          <a:pt x="630812" y="444351"/>
                        </a:cubicBezTo>
                        <a:cubicBezTo>
                          <a:pt x="644719" y="444351"/>
                          <a:pt x="656025" y="455666"/>
                          <a:pt x="656025" y="469554"/>
                        </a:cubicBezTo>
                        <a:lnTo>
                          <a:pt x="656025" y="527447"/>
                        </a:lnTo>
                        <a:close/>
                        <a:moveTo>
                          <a:pt x="530914" y="527447"/>
                        </a:moveTo>
                        <a:lnTo>
                          <a:pt x="480498" y="527447"/>
                        </a:lnTo>
                        <a:lnTo>
                          <a:pt x="480498" y="469554"/>
                        </a:lnTo>
                        <a:cubicBezTo>
                          <a:pt x="480498" y="455657"/>
                          <a:pt x="491814" y="444351"/>
                          <a:pt x="505701" y="444351"/>
                        </a:cubicBezTo>
                        <a:cubicBezTo>
                          <a:pt x="519589" y="444351"/>
                          <a:pt x="530905" y="455666"/>
                          <a:pt x="530905" y="469554"/>
                        </a:cubicBezTo>
                        <a:lnTo>
                          <a:pt x="530905" y="527447"/>
                        </a:lnTo>
                        <a:close/>
                        <a:moveTo>
                          <a:pt x="405803" y="527447"/>
                        </a:moveTo>
                        <a:lnTo>
                          <a:pt x="355387" y="527447"/>
                        </a:lnTo>
                        <a:lnTo>
                          <a:pt x="355387" y="469554"/>
                        </a:lnTo>
                        <a:cubicBezTo>
                          <a:pt x="355387" y="455657"/>
                          <a:pt x="366703" y="444351"/>
                          <a:pt x="380590" y="444351"/>
                        </a:cubicBezTo>
                        <a:cubicBezTo>
                          <a:pt x="394478" y="444351"/>
                          <a:pt x="405794" y="455666"/>
                          <a:pt x="405794" y="469554"/>
                        </a:cubicBezTo>
                        <a:lnTo>
                          <a:pt x="405794" y="527447"/>
                        </a:lnTo>
                        <a:close/>
                        <a:moveTo>
                          <a:pt x="280702" y="527447"/>
                        </a:moveTo>
                        <a:lnTo>
                          <a:pt x="230276" y="527447"/>
                        </a:lnTo>
                        <a:lnTo>
                          <a:pt x="230276" y="469554"/>
                        </a:lnTo>
                        <a:cubicBezTo>
                          <a:pt x="230276" y="455657"/>
                          <a:pt x="241592" y="444351"/>
                          <a:pt x="255489" y="444351"/>
                        </a:cubicBezTo>
                        <a:cubicBezTo>
                          <a:pt x="269386" y="444351"/>
                          <a:pt x="280692" y="455666"/>
                          <a:pt x="280692" y="469554"/>
                        </a:cubicBezTo>
                        <a:lnTo>
                          <a:pt x="280692" y="527447"/>
                        </a:lnTo>
                        <a:close/>
                        <a:moveTo>
                          <a:pt x="155591" y="527447"/>
                        </a:moveTo>
                        <a:lnTo>
                          <a:pt x="105166" y="527447"/>
                        </a:lnTo>
                        <a:lnTo>
                          <a:pt x="105166" y="469554"/>
                        </a:lnTo>
                        <a:cubicBezTo>
                          <a:pt x="105166" y="455657"/>
                          <a:pt x="116481" y="444351"/>
                          <a:pt x="130378" y="444351"/>
                        </a:cubicBezTo>
                        <a:cubicBezTo>
                          <a:pt x="144275" y="444351"/>
                          <a:pt x="155581" y="455666"/>
                          <a:pt x="155581" y="469554"/>
                        </a:cubicBezTo>
                        <a:lnTo>
                          <a:pt x="155581" y="527447"/>
                        </a:lnTo>
                        <a:close/>
                        <a:moveTo>
                          <a:pt x="52778" y="546497"/>
                        </a:moveTo>
                        <a:lnTo>
                          <a:pt x="706526" y="546497"/>
                        </a:lnTo>
                        <a:lnTo>
                          <a:pt x="706526" y="742950"/>
                        </a:lnTo>
                        <a:lnTo>
                          <a:pt x="677523" y="742950"/>
                        </a:lnTo>
                        <a:lnTo>
                          <a:pt x="677523" y="645166"/>
                        </a:lnTo>
                        <a:cubicBezTo>
                          <a:pt x="677523" y="612515"/>
                          <a:pt x="650967" y="585959"/>
                          <a:pt x="618315" y="585959"/>
                        </a:cubicBezTo>
                        <a:cubicBezTo>
                          <a:pt x="585673" y="585959"/>
                          <a:pt x="559118" y="612515"/>
                          <a:pt x="559118" y="645166"/>
                        </a:cubicBezTo>
                        <a:lnTo>
                          <a:pt x="559118" y="742960"/>
                        </a:lnTo>
                        <a:lnTo>
                          <a:pt x="519855" y="742960"/>
                        </a:lnTo>
                        <a:lnTo>
                          <a:pt x="519855" y="645166"/>
                        </a:lnTo>
                        <a:cubicBezTo>
                          <a:pt x="519855" y="612515"/>
                          <a:pt x="493300" y="585959"/>
                          <a:pt x="460648" y="585959"/>
                        </a:cubicBezTo>
                        <a:cubicBezTo>
                          <a:pt x="427996" y="585959"/>
                          <a:pt x="401441" y="612515"/>
                          <a:pt x="401441" y="645166"/>
                        </a:cubicBezTo>
                        <a:lnTo>
                          <a:pt x="401441" y="742960"/>
                        </a:lnTo>
                        <a:lnTo>
                          <a:pt x="362188" y="742960"/>
                        </a:lnTo>
                        <a:lnTo>
                          <a:pt x="362188" y="645166"/>
                        </a:lnTo>
                        <a:cubicBezTo>
                          <a:pt x="362188" y="612515"/>
                          <a:pt x="335632" y="585959"/>
                          <a:pt x="302981" y="585959"/>
                        </a:cubicBezTo>
                        <a:cubicBezTo>
                          <a:pt x="270329" y="585959"/>
                          <a:pt x="243773" y="612515"/>
                          <a:pt x="243773" y="645166"/>
                        </a:cubicBezTo>
                        <a:lnTo>
                          <a:pt x="243773" y="742960"/>
                        </a:lnTo>
                        <a:lnTo>
                          <a:pt x="204511" y="742960"/>
                        </a:lnTo>
                        <a:lnTo>
                          <a:pt x="204511" y="645166"/>
                        </a:lnTo>
                        <a:cubicBezTo>
                          <a:pt x="204511" y="612515"/>
                          <a:pt x="177956" y="585959"/>
                          <a:pt x="145313" y="585959"/>
                        </a:cubicBezTo>
                        <a:cubicBezTo>
                          <a:pt x="112662" y="585959"/>
                          <a:pt x="86106" y="612515"/>
                          <a:pt x="86106" y="645166"/>
                        </a:cubicBezTo>
                        <a:lnTo>
                          <a:pt x="86106" y="742960"/>
                        </a:lnTo>
                        <a:lnTo>
                          <a:pt x="52769" y="742960"/>
                        </a:lnTo>
                        <a:lnTo>
                          <a:pt x="52769" y="546497"/>
                        </a:lnTo>
                        <a:close/>
                      </a:path>
                    </a:pathLst>
                  </a:custGeom>
                  <a:solidFill>
                    <a:schemeClr val="tx1">
                      <a:lumMod val="85000"/>
                      <a:lumOff val="15000"/>
                    </a:schemeClr>
                  </a:solidFill>
                  <a:ln w="9525" cap="flat">
                    <a:noFill/>
                    <a:prstDash val="solid"/>
                    <a:miter/>
                  </a:ln>
                </p:spPr>
                <p:txBody>
                  <a:bodyPr rtlCol="0" anchor="ctr"/>
                  <a:lstStyle/>
                  <a:p>
                    <a:endParaRPr lang="en-US" dirty="0"/>
                  </a:p>
                </p:txBody>
              </p:sp>
            </p:grpSp>
          </p:grpSp>
          <p:grpSp>
            <p:nvGrpSpPr>
              <p:cNvPr id="28" name="Group 27">
                <a:extLst>
                  <a:ext uri="{FF2B5EF4-FFF2-40B4-BE49-F238E27FC236}">
                    <a16:creationId xmlns:a16="http://schemas.microsoft.com/office/drawing/2014/main" id="{E9625D8A-6C46-417C-BF6A-CC8E01DDA3E3}"/>
                  </a:ext>
                </a:extLst>
              </p:cNvPr>
              <p:cNvGrpSpPr/>
              <p:nvPr/>
            </p:nvGrpSpPr>
            <p:grpSpPr>
              <a:xfrm>
                <a:off x="3922649" y="3825083"/>
                <a:ext cx="709676" cy="709676"/>
                <a:chOff x="3922649" y="3865618"/>
                <a:chExt cx="709676" cy="709676"/>
              </a:xfrm>
            </p:grpSpPr>
            <p:sp>
              <p:nvSpPr>
                <p:cNvPr id="67" name="Oval 66">
                  <a:extLst>
                    <a:ext uri="{FF2B5EF4-FFF2-40B4-BE49-F238E27FC236}">
                      <a16:creationId xmlns:a16="http://schemas.microsoft.com/office/drawing/2014/main" id="{10327B71-7241-4620-91F9-FB438F671382}"/>
                    </a:ext>
                  </a:extLst>
                </p:cNvPr>
                <p:cNvSpPr/>
                <p:nvPr/>
              </p:nvSpPr>
              <p:spPr>
                <a:xfrm>
                  <a:off x="3922649" y="3865618"/>
                  <a:ext cx="709676" cy="709676"/>
                </a:xfrm>
                <a:prstGeom prst="ellipse">
                  <a:avLst/>
                </a:prstGeom>
                <a:solidFill>
                  <a:schemeClr val="bg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10328DCC-D875-44BA-A599-0F1F4C4C5683}"/>
                    </a:ext>
                  </a:extLst>
                </p:cNvPr>
                <p:cNvGrpSpPr/>
                <p:nvPr/>
              </p:nvGrpSpPr>
              <p:grpSpPr>
                <a:xfrm>
                  <a:off x="4021506" y="4030117"/>
                  <a:ext cx="511962" cy="380678"/>
                  <a:chOff x="4021506" y="4030117"/>
                  <a:chExt cx="511962" cy="380678"/>
                </a:xfrm>
              </p:grpSpPr>
              <p:sp>
                <p:nvSpPr>
                  <p:cNvPr id="85" name="Freeform: Shape 84">
                    <a:extLst>
                      <a:ext uri="{FF2B5EF4-FFF2-40B4-BE49-F238E27FC236}">
                        <a16:creationId xmlns:a16="http://schemas.microsoft.com/office/drawing/2014/main" id="{22080F3C-A7F8-406A-95F4-D108639EB4AF}"/>
                      </a:ext>
                    </a:extLst>
                  </p:cNvPr>
                  <p:cNvSpPr/>
                  <p:nvPr/>
                </p:nvSpPr>
                <p:spPr>
                  <a:xfrm>
                    <a:off x="4021506" y="4094569"/>
                    <a:ext cx="511962" cy="251774"/>
                  </a:xfrm>
                  <a:custGeom>
                    <a:avLst/>
                    <a:gdLst>
                      <a:gd name="connsiteX0" fmla="*/ 1342767 w 2660557"/>
                      <a:gd name="connsiteY0" fmla="*/ 1211613 h 1308419"/>
                      <a:gd name="connsiteX1" fmla="*/ 1342767 w 2660557"/>
                      <a:gd name="connsiteY1" fmla="*/ 1211614 h 1308419"/>
                      <a:gd name="connsiteX2" fmla="*/ 1342767 w 2660557"/>
                      <a:gd name="connsiteY2" fmla="*/ 1211614 h 1308419"/>
                      <a:gd name="connsiteX3" fmla="*/ 1439572 w 2660557"/>
                      <a:gd name="connsiteY3" fmla="*/ 1114809 h 1308419"/>
                      <a:gd name="connsiteX4" fmla="*/ 2563752 w 2660557"/>
                      <a:gd name="connsiteY4" fmla="*/ 1114809 h 1308419"/>
                      <a:gd name="connsiteX5" fmla="*/ 2660557 w 2660557"/>
                      <a:gd name="connsiteY5" fmla="*/ 1211614 h 1308419"/>
                      <a:gd name="connsiteX6" fmla="*/ 2660556 w 2660557"/>
                      <a:gd name="connsiteY6" fmla="*/ 1211614 h 1308419"/>
                      <a:gd name="connsiteX7" fmla="*/ 2563751 w 2660557"/>
                      <a:gd name="connsiteY7" fmla="*/ 1308419 h 1308419"/>
                      <a:gd name="connsiteX8" fmla="*/ 1439572 w 2660557"/>
                      <a:gd name="connsiteY8" fmla="*/ 1308418 h 1308419"/>
                      <a:gd name="connsiteX9" fmla="*/ 1350375 w 2660557"/>
                      <a:gd name="connsiteY9" fmla="*/ 1249294 h 1308419"/>
                      <a:gd name="connsiteX10" fmla="*/ 1342767 w 2660557"/>
                      <a:gd name="connsiteY10" fmla="*/ 1211614 h 1308419"/>
                      <a:gd name="connsiteX11" fmla="*/ 1350375 w 2660557"/>
                      <a:gd name="connsiteY11" fmla="*/ 1173933 h 1308419"/>
                      <a:gd name="connsiteX12" fmla="*/ 1439572 w 2660557"/>
                      <a:gd name="connsiteY12" fmla="*/ 1114809 h 1308419"/>
                      <a:gd name="connsiteX13" fmla="*/ 174872 w 2660557"/>
                      <a:gd name="connsiteY13" fmla="*/ 790046 h 1308419"/>
                      <a:gd name="connsiteX14" fmla="*/ 174872 w 2660557"/>
                      <a:gd name="connsiteY14" fmla="*/ 790047 h 1308419"/>
                      <a:gd name="connsiteX15" fmla="*/ 174872 w 2660557"/>
                      <a:gd name="connsiteY15" fmla="*/ 790047 h 1308419"/>
                      <a:gd name="connsiteX16" fmla="*/ 271677 w 2660557"/>
                      <a:gd name="connsiteY16" fmla="*/ 693242 h 1308419"/>
                      <a:gd name="connsiteX17" fmla="*/ 1508273 w 2660557"/>
                      <a:gd name="connsiteY17" fmla="*/ 693242 h 1308419"/>
                      <a:gd name="connsiteX18" fmla="*/ 1597471 w 2660557"/>
                      <a:gd name="connsiteY18" fmla="*/ 752366 h 1308419"/>
                      <a:gd name="connsiteX19" fmla="*/ 1605077 w 2660557"/>
                      <a:gd name="connsiteY19" fmla="*/ 790043 h 1308419"/>
                      <a:gd name="connsiteX20" fmla="*/ 2451334 w 2660557"/>
                      <a:gd name="connsiteY20" fmla="*/ 790043 h 1308419"/>
                      <a:gd name="connsiteX21" fmla="*/ 2548139 w 2660557"/>
                      <a:gd name="connsiteY21" fmla="*/ 886848 h 1308419"/>
                      <a:gd name="connsiteX22" fmla="*/ 2548138 w 2660557"/>
                      <a:gd name="connsiteY22" fmla="*/ 886848 h 1308419"/>
                      <a:gd name="connsiteX23" fmla="*/ 2451333 w 2660557"/>
                      <a:gd name="connsiteY23" fmla="*/ 983653 h 1308419"/>
                      <a:gd name="connsiteX24" fmla="*/ 1214738 w 2660557"/>
                      <a:gd name="connsiteY24" fmla="*/ 983652 h 1308419"/>
                      <a:gd name="connsiteX25" fmla="*/ 1125541 w 2660557"/>
                      <a:gd name="connsiteY25" fmla="*/ 924528 h 1308419"/>
                      <a:gd name="connsiteX26" fmla="*/ 1117934 w 2660557"/>
                      <a:gd name="connsiteY26" fmla="*/ 886852 h 1308419"/>
                      <a:gd name="connsiteX27" fmla="*/ 271677 w 2660557"/>
                      <a:gd name="connsiteY27" fmla="*/ 886851 h 1308419"/>
                      <a:gd name="connsiteX28" fmla="*/ 182480 w 2660557"/>
                      <a:gd name="connsiteY28" fmla="*/ 827727 h 1308419"/>
                      <a:gd name="connsiteX29" fmla="*/ 174872 w 2660557"/>
                      <a:gd name="connsiteY29" fmla="*/ 790047 h 1308419"/>
                      <a:gd name="connsiteX30" fmla="*/ 182480 w 2660557"/>
                      <a:gd name="connsiteY30" fmla="*/ 752366 h 1308419"/>
                      <a:gd name="connsiteX31" fmla="*/ 271677 w 2660557"/>
                      <a:gd name="connsiteY31" fmla="*/ 693242 h 1308419"/>
                      <a:gd name="connsiteX32" fmla="*/ 0 w 2660557"/>
                      <a:gd name="connsiteY32" fmla="*/ 443425 h 1308419"/>
                      <a:gd name="connsiteX33" fmla="*/ 0 w 2660557"/>
                      <a:gd name="connsiteY33" fmla="*/ 443426 h 1308419"/>
                      <a:gd name="connsiteX34" fmla="*/ 0 w 2660557"/>
                      <a:gd name="connsiteY34" fmla="*/ 443426 h 1308419"/>
                      <a:gd name="connsiteX35" fmla="*/ 96805 w 2660557"/>
                      <a:gd name="connsiteY35" fmla="*/ 346621 h 1308419"/>
                      <a:gd name="connsiteX36" fmla="*/ 1183512 w 2660557"/>
                      <a:gd name="connsiteY36" fmla="*/ 346621 h 1308419"/>
                      <a:gd name="connsiteX37" fmla="*/ 1272710 w 2660557"/>
                      <a:gd name="connsiteY37" fmla="*/ 405745 h 1308419"/>
                      <a:gd name="connsiteX38" fmla="*/ 1280317 w 2660557"/>
                      <a:gd name="connsiteY38" fmla="*/ 443424 h 1308419"/>
                      <a:gd name="connsiteX39" fmla="*/ 2563752 w 2660557"/>
                      <a:gd name="connsiteY39" fmla="*/ 443424 h 1308419"/>
                      <a:gd name="connsiteX40" fmla="*/ 2660557 w 2660557"/>
                      <a:gd name="connsiteY40" fmla="*/ 540229 h 1308419"/>
                      <a:gd name="connsiteX41" fmla="*/ 2660556 w 2660557"/>
                      <a:gd name="connsiteY41" fmla="*/ 540229 h 1308419"/>
                      <a:gd name="connsiteX42" fmla="*/ 2563751 w 2660557"/>
                      <a:gd name="connsiteY42" fmla="*/ 637034 h 1308419"/>
                      <a:gd name="connsiteX43" fmla="*/ 546474 w 2660557"/>
                      <a:gd name="connsiteY43" fmla="*/ 637033 h 1308419"/>
                      <a:gd name="connsiteX44" fmla="*/ 457277 w 2660557"/>
                      <a:gd name="connsiteY44" fmla="*/ 577909 h 1308419"/>
                      <a:gd name="connsiteX45" fmla="*/ 449670 w 2660557"/>
                      <a:gd name="connsiteY45" fmla="*/ 540230 h 1308419"/>
                      <a:gd name="connsiteX46" fmla="*/ 96805 w 2660557"/>
                      <a:gd name="connsiteY46" fmla="*/ 540230 h 1308419"/>
                      <a:gd name="connsiteX47" fmla="*/ 7607 w 2660557"/>
                      <a:gd name="connsiteY47" fmla="*/ 481106 h 1308419"/>
                      <a:gd name="connsiteX48" fmla="*/ 0 w 2660557"/>
                      <a:gd name="connsiteY48" fmla="*/ 443426 h 1308419"/>
                      <a:gd name="connsiteX49" fmla="*/ 7607 w 2660557"/>
                      <a:gd name="connsiteY49" fmla="*/ 405745 h 1308419"/>
                      <a:gd name="connsiteX50" fmla="*/ 96805 w 2660557"/>
                      <a:gd name="connsiteY50" fmla="*/ 346621 h 1308419"/>
                      <a:gd name="connsiteX51" fmla="*/ 234205 w 2660557"/>
                      <a:gd name="connsiteY51" fmla="*/ 0 h 1308419"/>
                      <a:gd name="connsiteX52" fmla="*/ 2001663 w 2660557"/>
                      <a:gd name="connsiteY52" fmla="*/ 0 h 1308419"/>
                      <a:gd name="connsiteX53" fmla="*/ 2098468 w 2660557"/>
                      <a:gd name="connsiteY53" fmla="*/ 96805 h 1308419"/>
                      <a:gd name="connsiteX54" fmla="*/ 2098467 w 2660557"/>
                      <a:gd name="connsiteY54" fmla="*/ 96805 h 1308419"/>
                      <a:gd name="connsiteX55" fmla="*/ 2001662 w 2660557"/>
                      <a:gd name="connsiteY55" fmla="*/ 193610 h 1308419"/>
                      <a:gd name="connsiteX56" fmla="*/ 234205 w 2660557"/>
                      <a:gd name="connsiteY56" fmla="*/ 193609 h 1308419"/>
                      <a:gd name="connsiteX57" fmla="*/ 145008 w 2660557"/>
                      <a:gd name="connsiteY57" fmla="*/ 134485 h 1308419"/>
                      <a:gd name="connsiteX58" fmla="*/ 137400 w 2660557"/>
                      <a:gd name="connsiteY58" fmla="*/ 96805 h 1308419"/>
                      <a:gd name="connsiteX59" fmla="*/ 145008 w 2660557"/>
                      <a:gd name="connsiteY59" fmla="*/ 59124 h 1308419"/>
                      <a:gd name="connsiteX60" fmla="*/ 234205 w 2660557"/>
                      <a:gd name="connsiteY60" fmla="*/ 0 h 1308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660557" h="1308419">
                        <a:moveTo>
                          <a:pt x="1342767" y="1211613"/>
                        </a:moveTo>
                        <a:lnTo>
                          <a:pt x="1342767" y="1211614"/>
                        </a:lnTo>
                        <a:lnTo>
                          <a:pt x="1342767" y="1211614"/>
                        </a:lnTo>
                        <a:close/>
                        <a:moveTo>
                          <a:pt x="1439572" y="1114809"/>
                        </a:moveTo>
                        <a:lnTo>
                          <a:pt x="2563752" y="1114809"/>
                        </a:lnTo>
                        <a:cubicBezTo>
                          <a:pt x="2617216" y="1114809"/>
                          <a:pt x="2660557" y="1158150"/>
                          <a:pt x="2660557" y="1211614"/>
                        </a:cubicBezTo>
                        <a:lnTo>
                          <a:pt x="2660556" y="1211614"/>
                        </a:lnTo>
                        <a:cubicBezTo>
                          <a:pt x="2660556" y="1265078"/>
                          <a:pt x="2617215" y="1308419"/>
                          <a:pt x="2563751" y="1308419"/>
                        </a:cubicBezTo>
                        <a:lnTo>
                          <a:pt x="1439572" y="1308418"/>
                        </a:lnTo>
                        <a:cubicBezTo>
                          <a:pt x="1399474" y="1308418"/>
                          <a:pt x="1365070" y="1284039"/>
                          <a:pt x="1350375" y="1249294"/>
                        </a:cubicBezTo>
                        <a:lnTo>
                          <a:pt x="1342767" y="1211614"/>
                        </a:lnTo>
                        <a:lnTo>
                          <a:pt x="1350375" y="1173933"/>
                        </a:lnTo>
                        <a:cubicBezTo>
                          <a:pt x="1365070" y="1139188"/>
                          <a:pt x="1399474" y="1114809"/>
                          <a:pt x="1439572" y="1114809"/>
                        </a:cubicBezTo>
                        <a:close/>
                        <a:moveTo>
                          <a:pt x="174872" y="790046"/>
                        </a:moveTo>
                        <a:lnTo>
                          <a:pt x="174872" y="790047"/>
                        </a:lnTo>
                        <a:lnTo>
                          <a:pt x="174872" y="790047"/>
                        </a:lnTo>
                        <a:close/>
                        <a:moveTo>
                          <a:pt x="271677" y="693242"/>
                        </a:moveTo>
                        <a:lnTo>
                          <a:pt x="1508273" y="693242"/>
                        </a:lnTo>
                        <a:cubicBezTo>
                          <a:pt x="1548371" y="693242"/>
                          <a:pt x="1582775" y="717621"/>
                          <a:pt x="1597471" y="752366"/>
                        </a:cubicBezTo>
                        <a:lnTo>
                          <a:pt x="1605077" y="790043"/>
                        </a:lnTo>
                        <a:lnTo>
                          <a:pt x="2451334" y="790043"/>
                        </a:lnTo>
                        <a:cubicBezTo>
                          <a:pt x="2504798" y="790043"/>
                          <a:pt x="2548139" y="833384"/>
                          <a:pt x="2548139" y="886848"/>
                        </a:cubicBezTo>
                        <a:lnTo>
                          <a:pt x="2548138" y="886848"/>
                        </a:lnTo>
                        <a:cubicBezTo>
                          <a:pt x="2548138" y="940312"/>
                          <a:pt x="2504797" y="983653"/>
                          <a:pt x="2451333" y="983653"/>
                        </a:cubicBezTo>
                        <a:lnTo>
                          <a:pt x="1214738" y="983652"/>
                        </a:lnTo>
                        <a:cubicBezTo>
                          <a:pt x="1174640" y="983652"/>
                          <a:pt x="1140236" y="959273"/>
                          <a:pt x="1125541" y="924528"/>
                        </a:cubicBezTo>
                        <a:lnTo>
                          <a:pt x="1117934" y="886852"/>
                        </a:lnTo>
                        <a:lnTo>
                          <a:pt x="271677" y="886851"/>
                        </a:lnTo>
                        <a:cubicBezTo>
                          <a:pt x="231579" y="886851"/>
                          <a:pt x="197175" y="862472"/>
                          <a:pt x="182480" y="827727"/>
                        </a:cubicBezTo>
                        <a:lnTo>
                          <a:pt x="174872" y="790047"/>
                        </a:lnTo>
                        <a:lnTo>
                          <a:pt x="182480" y="752366"/>
                        </a:lnTo>
                        <a:cubicBezTo>
                          <a:pt x="197175" y="717621"/>
                          <a:pt x="231579" y="693242"/>
                          <a:pt x="271677" y="693242"/>
                        </a:cubicBezTo>
                        <a:close/>
                        <a:moveTo>
                          <a:pt x="0" y="443425"/>
                        </a:moveTo>
                        <a:lnTo>
                          <a:pt x="0" y="443426"/>
                        </a:lnTo>
                        <a:lnTo>
                          <a:pt x="0" y="443426"/>
                        </a:lnTo>
                        <a:close/>
                        <a:moveTo>
                          <a:pt x="96805" y="346621"/>
                        </a:moveTo>
                        <a:lnTo>
                          <a:pt x="1183512" y="346621"/>
                        </a:lnTo>
                        <a:cubicBezTo>
                          <a:pt x="1223610" y="346621"/>
                          <a:pt x="1258014" y="371000"/>
                          <a:pt x="1272710" y="405745"/>
                        </a:cubicBezTo>
                        <a:lnTo>
                          <a:pt x="1280317" y="443424"/>
                        </a:lnTo>
                        <a:lnTo>
                          <a:pt x="2563752" y="443424"/>
                        </a:lnTo>
                        <a:cubicBezTo>
                          <a:pt x="2617216" y="443424"/>
                          <a:pt x="2660557" y="486765"/>
                          <a:pt x="2660557" y="540229"/>
                        </a:cubicBezTo>
                        <a:lnTo>
                          <a:pt x="2660556" y="540229"/>
                        </a:lnTo>
                        <a:cubicBezTo>
                          <a:pt x="2660556" y="593693"/>
                          <a:pt x="2617215" y="637034"/>
                          <a:pt x="2563751" y="637034"/>
                        </a:cubicBezTo>
                        <a:lnTo>
                          <a:pt x="546474" y="637033"/>
                        </a:lnTo>
                        <a:cubicBezTo>
                          <a:pt x="506376" y="637033"/>
                          <a:pt x="471972" y="612654"/>
                          <a:pt x="457277" y="577909"/>
                        </a:cubicBezTo>
                        <a:lnTo>
                          <a:pt x="449670" y="540230"/>
                        </a:lnTo>
                        <a:lnTo>
                          <a:pt x="96805" y="540230"/>
                        </a:lnTo>
                        <a:cubicBezTo>
                          <a:pt x="56707" y="540230"/>
                          <a:pt x="22303" y="515851"/>
                          <a:pt x="7607" y="481106"/>
                        </a:cubicBezTo>
                        <a:lnTo>
                          <a:pt x="0" y="443426"/>
                        </a:lnTo>
                        <a:lnTo>
                          <a:pt x="7607" y="405745"/>
                        </a:lnTo>
                        <a:cubicBezTo>
                          <a:pt x="22303" y="371000"/>
                          <a:pt x="56707" y="346621"/>
                          <a:pt x="96805" y="346621"/>
                        </a:cubicBezTo>
                        <a:close/>
                        <a:moveTo>
                          <a:pt x="234205" y="0"/>
                        </a:moveTo>
                        <a:lnTo>
                          <a:pt x="2001663" y="0"/>
                        </a:lnTo>
                        <a:cubicBezTo>
                          <a:pt x="2055127" y="0"/>
                          <a:pt x="2098468" y="43341"/>
                          <a:pt x="2098468" y="96805"/>
                        </a:cubicBezTo>
                        <a:lnTo>
                          <a:pt x="2098467" y="96805"/>
                        </a:lnTo>
                        <a:cubicBezTo>
                          <a:pt x="2098467" y="150269"/>
                          <a:pt x="2055126" y="193610"/>
                          <a:pt x="2001662" y="193610"/>
                        </a:cubicBezTo>
                        <a:lnTo>
                          <a:pt x="234205" y="193609"/>
                        </a:lnTo>
                        <a:cubicBezTo>
                          <a:pt x="194107" y="193609"/>
                          <a:pt x="159703" y="169230"/>
                          <a:pt x="145008" y="134485"/>
                        </a:cubicBezTo>
                        <a:lnTo>
                          <a:pt x="137400" y="96805"/>
                        </a:lnTo>
                        <a:lnTo>
                          <a:pt x="145008" y="59124"/>
                        </a:lnTo>
                        <a:cubicBezTo>
                          <a:pt x="159703" y="24379"/>
                          <a:pt x="194107" y="0"/>
                          <a:pt x="234205" y="0"/>
                        </a:cubicBezTo>
                        <a:close/>
                      </a:path>
                    </a:pathLst>
                  </a:custGeom>
                  <a:solidFill>
                    <a:srgbClr val="F2F2F2"/>
                  </a:solidFill>
                  <a:ln w="12700" cap="flat" cmpd="sng" algn="ctr">
                    <a:noFill/>
                    <a:prstDash val="solid"/>
                    <a:miter lim="800000"/>
                  </a:ln>
                  <a:effectLst/>
                </p:spPr>
                <p:txBody>
                  <a:bodyPr rtlCol="0" anchor="ctr"/>
                  <a:lstStyle/>
                  <a:p>
                    <a:pPr algn="ctr" defTabSz="685800">
                      <a:defRPr/>
                    </a:pPr>
                    <a:endParaRPr lang="en-US" sz="1350" kern="0">
                      <a:solidFill>
                        <a:srgbClr val="E7E6E6"/>
                      </a:solidFill>
                      <a:latin typeface="Arial Nova Cond" panose="020B0506020202020204" pitchFamily="34" charset="0"/>
                    </a:endParaRPr>
                  </a:p>
                </p:txBody>
              </p:sp>
              <p:sp>
                <p:nvSpPr>
                  <p:cNvPr id="70" name="Graphic 18">
                    <a:extLst>
                      <a:ext uri="{FF2B5EF4-FFF2-40B4-BE49-F238E27FC236}">
                        <a16:creationId xmlns:a16="http://schemas.microsoft.com/office/drawing/2014/main" id="{64694174-BF83-4069-ACBD-4A46B05622E4}"/>
                      </a:ext>
                    </a:extLst>
                  </p:cNvPr>
                  <p:cNvSpPr/>
                  <p:nvPr/>
                </p:nvSpPr>
                <p:spPr>
                  <a:xfrm>
                    <a:off x="4087141" y="4030117"/>
                    <a:ext cx="380692" cy="380678"/>
                  </a:xfrm>
                  <a:custGeom>
                    <a:avLst/>
                    <a:gdLst>
                      <a:gd name="connsiteX0" fmla="*/ 398857 w 819149"/>
                      <a:gd name="connsiteY0" fmla="*/ 73 h 819118"/>
                      <a:gd name="connsiteX1" fmla="*/ 390521 w 819149"/>
                      <a:gd name="connsiteY1" fmla="*/ 9894 h 819118"/>
                      <a:gd name="connsiteX2" fmla="*/ 390521 w 819149"/>
                      <a:gd name="connsiteY2" fmla="*/ 57500 h 819118"/>
                      <a:gd name="connsiteX3" fmla="*/ 342885 w 819149"/>
                      <a:gd name="connsiteY3" fmla="*/ 57500 h 819118"/>
                      <a:gd name="connsiteX4" fmla="*/ 341099 w 819149"/>
                      <a:gd name="connsiteY4" fmla="*/ 57500 h 819118"/>
                      <a:gd name="connsiteX5" fmla="*/ 332464 w 819149"/>
                      <a:gd name="connsiteY5" fmla="*/ 67910 h 819118"/>
                      <a:gd name="connsiteX6" fmla="*/ 342885 w 819149"/>
                      <a:gd name="connsiteY6" fmla="*/ 76540 h 819118"/>
                      <a:gd name="connsiteX7" fmla="*/ 390521 w 819149"/>
                      <a:gd name="connsiteY7" fmla="*/ 76540 h 819118"/>
                      <a:gd name="connsiteX8" fmla="*/ 390521 w 819149"/>
                      <a:gd name="connsiteY8" fmla="*/ 124137 h 819118"/>
                      <a:gd name="connsiteX9" fmla="*/ 399913 w 819149"/>
                      <a:gd name="connsiteY9" fmla="*/ 133795 h 819118"/>
                      <a:gd name="connsiteX10" fmla="*/ 409575 w 819149"/>
                      <a:gd name="connsiteY10" fmla="*/ 124413 h 819118"/>
                      <a:gd name="connsiteX11" fmla="*/ 409575 w 819149"/>
                      <a:gd name="connsiteY11" fmla="*/ 124137 h 819118"/>
                      <a:gd name="connsiteX12" fmla="*/ 409575 w 819149"/>
                      <a:gd name="connsiteY12" fmla="*/ 76540 h 819118"/>
                      <a:gd name="connsiteX13" fmla="*/ 457211 w 819149"/>
                      <a:gd name="connsiteY13" fmla="*/ 76540 h 819118"/>
                      <a:gd name="connsiteX14" fmla="*/ 466871 w 819149"/>
                      <a:gd name="connsiteY14" fmla="*/ 67149 h 819118"/>
                      <a:gd name="connsiteX15" fmla="*/ 457477 w 819149"/>
                      <a:gd name="connsiteY15" fmla="*/ 57500 h 819118"/>
                      <a:gd name="connsiteX16" fmla="*/ 457211 w 819149"/>
                      <a:gd name="connsiteY16" fmla="*/ 57500 h 819118"/>
                      <a:gd name="connsiteX17" fmla="*/ 409575 w 819149"/>
                      <a:gd name="connsiteY17" fmla="*/ 57500 h 819118"/>
                      <a:gd name="connsiteX18" fmla="*/ 409575 w 819149"/>
                      <a:gd name="connsiteY18" fmla="*/ 9894 h 819118"/>
                      <a:gd name="connsiteX19" fmla="*/ 400427 w 819149"/>
                      <a:gd name="connsiteY19" fmla="*/ 7 h 819118"/>
                      <a:gd name="connsiteX20" fmla="*/ 398857 w 819149"/>
                      <a:gd name="connsiteY20" fmla="*/ 73 h 819118"/>
                      <a:gd name="connsiteX21" fmla="*/ 47542 w 819149"/>
                      <a:gd name="connsiteY21" fmla="*/ 152702 h 819118"/>
                      <a:gd name="connsiteX22" fmla="*/ 24617 w 819149"/>
                      <a:gd name="connsiteY22" fmla="*/ 159846 h 819118"/>
                      <a:gd name="connsiteX23" fmla="*/ 11518 w 819149"/>
                      <a:gd name="connsiteY23" fmla="*/ 177696 h 819118"/>
                      <a:gd name="connsiteX24" fmla="*/ 3181 w 819149"/>
                      <a:gd name="connsiteY24" fmla="*/ 225597 h 819118"/>
                      <a:gd name="connsiteX25" fmla="*/ 3181 w 819149"/>
                      <a:gd name="connsiteY25" fmla="*/ 225892 h 819118"/>
                      <a:gd name="connsiteX26" fmla="*/ 1097 w 819149"/>
                      <a:gd name="connsiteY26" fmla="*/ 375244 h 819118"/>
                      <a:gd name="connsiteX27" fmla="*/ 53794 w 819149"/>
                      <a:gd name="connsiteY27" fmla="*/ 620713 h 819118"/>
                      <a:gd name="connsiteX28" fmla="*/ 165739 w 819149"/>
                      <a:gd name="connsiteY28" fmla="*/ 750158 h 819118"/>
                      <a:gd name="connsiteX29" fmla="*/ 202061 w 819149"/>
                      <a:gd name="connsiteY29" fmla="*/ 777781 h 819118"/>
                      <a:gd name="connsiteX30" fmla="*/ 209504 w 819149"/>
                      <a:gd name="connsiteY30" fmla="*/ 809594 h 819118"/>
                      <a:gd name="connsiteX31" fmla="*/ 219032 w 819149"/>
                      <a:gd name="connsiteY31" fmla="*/ 819119 h 819118"/>
                      <a:gd name="connsiteX32" fmla="*/ 407789 w 819149"/>
                      <a:gd name="connsiteY32" fmla="*/ 819119 h 819118"/>
                      <a:gd name="connsiteX33" fmla="*/ 408682 w 819149"/>
                      <a:gd name="connsiteY33" fmla="*/ 819119 h 819118"/>
                      <a:gd name="connsiteX34" fmla="*/ 409575 w 819149"/>
                      <a:gd name="connsiteY34" fmla="*/ 819119 h 819118"/>
                      <a:gd name="connsiteX35" fmla="*/ 410468 w 819149"/>
                      <a:gd name="connsiteY35" fmla="*/ 819119 h 819118"/>
                      <a:gd name="connsiteX36" fmla="*/ 410766 w 819149"/>
                      <a:gd name="connsiteY36" fmla="*/ 819119 h 819118"/>
                      <a:gd name="connsiteX37" fmla="*/ 600119 w 819149"/>
                      <a:gd name="connsiteY37" fmla="*/ 819119 h 819118"/>
                      <a:gd name="connsiteX38" fmla="*/ 609645 w 819149"/>
                      <a:gd name="connsiteY38" fmla="*/ 809594 h 819118"/>
                      <a:gd name="connsiteX39" fmla="*/ 617089 w 819149"/>
                      <a:gd name="connsiteY39" fmla="*/ 777781 h 819118"/>
                      <a:gd name="connsiteX40" fmla="*/ 653411 w 819149"/>
                      <a:gd name="connsiteY40" fmla="*/ 750158 h 819118"/>
                      <a:gd name="connsiteX41" fmla="*/ 765355 w 819149"/>
                      <a:gd name="connsiteY41" fmla="*/ 620713 h 819118"/>
                      <a:gd name="connsiteX42" fmla="*/ 818052 w 819149"/>
                      <a:gd name="connsiteY42" fmla="*/ 375244 h 819118"/>
                      <a:gd name="connsiteX43" fmla="*/ 815968 w 819149"/>
                      <a:gd name="connsiteY43" fmla="*/ 225892 h 819118"/>
                      <a:gd name="connsiteX44" fmla="*/ 815968 w 819149"/>
                      <a:gd name="connsiteY44" fmla="*/ 225597 h 819118"/>
                      <a:gd name="connsiteX45" fmla="*/ 807632 w 819149"/>
                      <a:gd name="connsiteY45" fmla="*/ 177696 h 819118"/>
                      <a:gd name="connsiteX46" fmla="*/ 794532 w 819149"/>
                      <a:gd name="connsiteY46" fmla="*/ 159846 h 819118"/>
                      <a:gd name="connsiteX47" fmla="*/ 771608 w 819149"/>
                      <a:gd name="connsiteY47" fmla="*/ 152702 h 819118"/>
                      <a:gd name="connsiteX48" fmla="*/ 695986 w 819149"/>
                      <a:gd name="connsiteY48" fmla="*/ 197032 h 819118"/>
                      <a:gd name="connsiteX49" fmla="*/ 687054 w 819149"/>
                      <a:gd name="connsiteY49" fmla="*/ 267545 h 819118"/>
                      <a:gd name="connsiteX50" fmla="*/ 686161 w 819149"/>
                      <a:gd name="connsiteY50" fmla="*/ 302350 h 819118"/>
                      <a:gd name="connsiteX51" fmla="*/ 610837 w 819149"/>
                      <a:gd name="connsiteY51" fmla="*/ 328829 h 819118"/>
                      <a:gd name="connsiteX52" fmla="*/ 524794 w 819149"/>
                      <a:gd name="connsiteY52" fmla="*/ 482601 h 819118"/>
                      <a:gd name="connsiteX53" fmla="*/ 470608 w 819149"/>
                      <a:gd name="connsiteY53" fmla="*/ 526701 h 819118"/>
                      <a:gd name="connsiteX54" fmla="*/ 410170 w 819149"/>
                      <a:gd name="connsiteY54" fmla="*/ 596901 h 819118"/>
                      <a:gd name="connsiteX55" fmla="*/ 409575 w 819149"/>
                      <a:gd name="connsiteY55" fmla="*/ 598996 h 819118"/>
                      <a:gd name="connsiteX56" fmla="*/ 408979 w 819149"/>
                      <a:gd name="connsiteY56" fmla="*/ 596901 h 819118"/>
                      <a:gd name="connsiteX57" fmla="*/ 348541 w 819149"/>
                      <a:gd name="connsiteY57" fmla="*/ 526701 h 819118"/>
                      <a:gd name="connsiteX58" fmla="*/ 294356 w 819149"/>
                      <a:gd name="connsiteY58" fmla="*/ 482601 h 819118"/>
                      <a:gd name="connsiteX59" fmla="*/ 208313 w 819149"/>
                      <a:gd name="connsiteY59" fmla="*/ 328829 h 819118"/>
                      <a:gd name="connsiteX60" fmla="*/ 132989 w 819149"/>
                      <a:gd name="connsiteY60" fmla="*/ 302350 h 819118"/>
                      <a:gd name="connsiteX61" fmla="*/ 132096 w 819149"/>
                      <a:gd name="connsiteY61" fmla="*/ 267545 h 819118"/>
                      <a:gd name="connsiteX62" fmla="*/ 123165 w 819149"/>
                      <a:gd name="connsiteY62" fmla="*/ 197032 h 819118"/>
                      <a:gd name="connsiteX63" fmla="*/ 47542 w 819149"/>
                      <a:gd name="connsiteY63" fmla="*/ 152702 h 819118"/>
                      <a:gd name="connsiteX64" fmla="*/ 275004 w 819149"/>
                      <a:gd name="connsiteY64" fmla="*/ 171447 h 819118"/>
                      <a:gd name="connsiteX65" fmla="*/ 266667 w 819149"/>
                      <a:gd name="connsiteY65" fmla="*/ 181258 h 819118"/>
                      <a:gd name="connsiteX66" fmla="*/ 266667 w 819149"/>
                      <a:gd name="connsiteY66" fmla="*/ 228864 h 819118"/>
                      <a:gd name="connsiteX67" fmla="*/ 219032 w 819149"/>
                      <a:gd name="connsiteY67" fmla="*/ 228864 h 819118"/>
                      <a:gd name="connsiteX68" fmla="*/ 217245 w 819149"/>
                      <a:gd name="connsiteY68" fmla="*/ 228864 h 819118"/>
                      <a:gd name="connsiteX69" fmla="*/ 208612 w 819149"/>
                      <a:gd name="connsiteY69" fmla="*/ 239275 h 819118"/>
                      <a:gd name="connsiteX70" fmla="*/ 219032 w 819149"/>
                      <a:gd name="connsiteY70" fmla="*/ 247905 h 819118"/>
                      <a:gd name="connsiteX71" fmla="*/ 266667 w 819149"/>
                      <a:gd name="connsiteY71" fmla="*/ 247905 h 819118"/>
                      <a:gd name="connsiteX72" fmla="*/ 266667 w 819149"/>
                      <a:gd name="connsiteY72" fmla="*/ 295511 h 819118"/>
                      <a:gd name="connsiteX73" fmla="*/ 276060 w 819149"/>
                      <a:gd name="connsiteY73" fmla="*/ 305169 h 819118"/>
                      <a:gd name="connsiteX74" fmla="*/ 285722 w 819149"/>
                      <a:gd name="connsiteY74" fmla="*/ 295777 h 819118"/>
                      <a:gd name="connsiteX75" fmla="*/ 285722 w 819149"/>
                      <a:gd name="connsiteY75" fmla="*/ 295511 h 819118"/>
                      <a:gd name="connsiteX76" fmla="*/ 285722 w 819149"/>
                      <a:gd name="connsiteY76" fmla="*/ 247905 h 819118"/>
                      <a:gd name="connsiteX77" fmla="*/ 333358 w 819149"/>
                      <a:gd name="connsiteY77" fmla="*/ 247905 h 819118"/>
                      <a:gd name="connsiteX78" fmla="*/ 343018 w 819149"/>
                      <a:gd name="connsiteY78" fmla="*/ 238523 h 819118"/>
                      <a:gd name="connsiteX79" fmla="*/ 333623 w 819149"/>
                      <a:gd name="connsiteY79" fmla="*/ 228864 h 819118"/>
                      <a:gd name="connsiteX80" fmla="*/ 333358 w 819149"/>
                      <a:gd name="connsiteY80" fmla="*/ 228864 h 819118"/>
                      <a:gd name="connsiteX81" fmla="*/ 285722 w 819149"/>
                      <a:gd name="connsiteY81" fmla="*/ 228864 h 819118"/>
                      <a:gd name="connsiteX82" fmla="*/ 285722 w 819149"/>
                      <a:gd name="connsiteY82" fmla="*/ 181258 h 819118"/>
                      <a:gd name="connsiteX83" fmla="*/ 276573 w 819149"/>
                      <a:gd name="connsiteY83" fmla="*/ 171381 h 819118"/>
                      <a:gd name="connsiteX84" fmla="*/ 275004 w 819149"/>
                      <a:gd name="connsiteY84" fmla="*/ 171447 h 819118"/>
                      <a:gd name="connsiteX85" fmla="*/ 541765 w 819149"/>
                      <a:gd name="connsiteY85" fmla="*/ 171447 h 819118"/>
                      <a:gd name="connsiteX86" fmla="*/ 533428 w 819149"/>
                      <a:gd name="connsiteY86" fmla="*/ 181258 h 819118"/>
                      <a:gd name="connsiteX87" fmla="*/ 533428 w 819149"/>
                      <a:gd name="connsiteY87" fmla="*/ 228864 h 819118"/>
                      <a:gd name="connsiteX88" fmla="*/ 485793 w 819149"/>
                      <a:gd name="connsiteY88" fmla="*/ 228864 h 819118"/>
                      <a:gd name="connsiteX89" fmla="*/ 484006 w 819149"/>
                      <a:gd name="connsiteY89" fmla="*/ 228864 h 819118"/>
                      <a:gd name="connsiteX90" fmla="*/ 475372 w 819149"/>
                      <a:gd name="connsiteY90" fmla="*/ 239275 h 819118"/>
                      <a:gd name="connsiteX91" fmla="*/ 485793 w 819149"/>
                      <a:gd name="connsiteY91" fmla="*/ 247905 h 819118"/>
                      <a:gd name="connsiteX92" fmla="*/ 533428 w 819149"/>
                      <a:gd name="connsiteY92" fmla="*/ 247905 h 819118"/>
                      <a:gd name="connsiteX93" fmla="*/ 533428 w 819149"/>
                      <a:gd name="connsiteY93" fmla="*/ 295511 h 819118"/>
                      <a:gd name="connsiteX94" fmla="*/ 542821 w 819149"/>
                      <a:gd name="connsiteY94" fmla="*/ 305169 h 819118"/>
                      <a:gd name="connsiteX95" fmla="*/ 552483 w 819149"/>
                      <a:gd name="connsiteY95" fmla="*/ 295777 h 819118"/>
                      <a:gd name="connsiteX96" fmla="*/ 552483 w 819149"/>
                      <a:gd name="connsiteY96" fmla="*/ 295511 h 819118"/>
                      <a:gd name="connsiteX97" fmla="*/ 552483 w 819149"/>
                      <a:gd name="connsiteY97" fmla="*/ 247905 h 819118"/>
                      <a:gd name="connsiteX98" fmla="*/ 600119 w 819149"/>
                      <a:gd name="connsiteY98" fmla="*/ 247905 h 819118"/>
                      <a:gd name="connsiteX99" fmla="*/ 609779 w 819149"/>
                      <a:gd name="connsiteY99" fmla="*/ 238523 h 819118"/>
                      <a:gd name="connsiteX100" fmla="*/ 600384 w 819149"/>
                      <a:gd name="connsiteY100" fmla="*/ 228864 h 819118"/>
                      <a:gd name="connsiteX101" fmla="*/ 600119 w 819149"/>
                      <a:gd name="connsiteY101" fmla="*/ 228864 h 819118"/>
                      <a:gd name="connsiteX102" fmla="*/ 552483 w 819149"/>
                      <a:gd name="connsiteY102" fmla="*/ 228864 h 819118"/>
                      <a:gd name="connsiteX103" fmla="*/ 552483 w 819149"/>
                      <a:gd name="connsiteY103" fmla="*/ 181258 h 819118"/>
                      <a:gd name="connsiteX104" fmla="*/ 543334 w 819149"/>
                      <a:gd name="connsiteY104" fmla="*/ 171381 h 819118"/>
                      <a:gd name="connsiteX105" fmla="*/ 541765 w 819149"/>
                      <a:gd name="connsiteY105" fmla="*/ 171447 h 819118"/>
                      <a:gd name="connsiteX106" fmla="*/ 47542 w 819149"/>
                      <a:gd name="connsiteY106" fmla="*/ 171743 h 819118"/>
                      <a:gd name="connsiteX107" fmla="*/ 105300 w 819149"/>
                      <a:gd name="connsiteY107" fmla="*/ 203280 h 819118"/>
                      <a:gd name="connsiteX108" fmla="*/ 113041 w 819149"/>
                      <a:gd name="connsiteY108" fmla="*/ 268431 h 819118"/>
                      <a:gd name="connsiteX109" fmla="*/ 114232 w 819149"/>
                      <a:gd name="connsiteY109" fmla="*/ 314551 h 819118"/>
                      <a:gd name="connsiteX110" fmla="*/ 114232 w 819149"/>
                      <a:gd name="connsiteY110" fmla="*/ 314847 h 819118"/>
                      <a:gd name="connsiteX111" fmla="*/ 105896 w 819149"/>
                      <a:gd name="connsiteY111" fmla="*/ 385655 h 819118"/>
                      <a:gd name="connsiteX112" fmla="*/ 105896 w 819149"/>
                      <a:gd name="connsiteY112" fmla="*/ 385950 h 819118"/>
                      <a:gd name="connsiteX113" fmla="*/ 239276 w 819149"/>
                      <a:gd name="connsiteY113" fmla="*/ 623666 h 819118"/>
                      <a:gd name="connsiteX114" fmla="*/ 252210 w 819149"/>
                      <a:gd name="connsiteY114" fmla="*/ 627476 h 819118"/>
                      <a:gd name="connsiteX115" fmla="*/ 255994 w 819149"/>
                      <a:gd name="connsiteY115" fmla="*/ 614522 h 819118"/>
                      <a:gd name="connsiteX116" fmla="*/ 255949 w 819149"/>
                      <a:gd name="connsiteY116" fmla="*/ 614427 h 819118"/>
                      <a:gd name="connsiteX117" fmla="*/ 122568 w 819149"/>
                      <a:gd name="connsiteY117" fmla="*/ 376435 h 819118"/>
                      <a:gd name="connsiteX118" fmla="*/ 134477 w 819149"/>
                      <a:gd name="connsiteY118" fmla="*/ 321390 h 819118"/>
                      <a:gd name="connsiteX119" fmla="*/ 191641 w 819149"/>
                      <a:gd name="connsiteY119" fmla="*/ 338059 h 819118"/>
                      <a:gd name="connsiteX120" fmla="*/ 277981 w 819149"/>
                      <a:gd name="connsiteY120" fmla="*/ 491840 h 819118"/>
                      <a:gd name="connsiteX121" fmla="*/ 337824 w 819149"/>
                      <a:gd name="connsiteY121" fmla="*/ 542418 h 819118"/>
                      <a:gd name="connsiteX122" fmla="*/ 391116 w 819149"/>
                      <a:gd name="connsiteY122" fmla="*/ 603187 h 819118"/>
                      <a:gd name="connsiteX123" fmla="*/ 398857 w 819149"/>
                      <a:gd name="connsiteY123" fmla="*/ 687007 h 819118"/>
                      <a:gd name="connsiteX124" fmla="*/ 400048 w 819149"/>
                      <a:gd name="connsiteY124" fmla="*/ 800069 h 819118"/>
                      <a:gd name="connsiteX125" fmla="*/ 227665 w 819149"/>
                      <a:gd name="connsiteY125" fmla="*/ 800069 h 819118"/>
                      <a:gd name="connsiteX126" fmla="*/ 216650 w 819149"/>
                      <a:gd name="connsiteY126" fmla="*/ 765588 h 819118"/>
                      <a:gd name="connsiteX127" fmla="*/ 176754 w 819149"/>
                      <a:gd name="connsiteY127" fmla="*/ 734632 h 819118"/>
                      <a:gd name="connsiteX128" fmla="*/ 70467 w 819149"/>
                      <a:gd name="connsiteY128" fmla="*/ 611188 h 819118"/>
                      <a:gd name="connsiteX129" fmla="*/ 20152 w 819149"/>
                      <a:gd name="connsiteY129" fmla="*/ 374349 h 819118"/>
                      <a:gd name="connsiteX130" fmla="*/ 22236 w 819149"/>
                      <a:gd name="connsiteY130" fmla="*/ 227083 h 819118"/>
                      <a:gd name="connsiteX131" fmla="*/ 29083 w 819149"/>
                      <a:gd name="connsiteY131" fmla="*/ 185135 h 819118"/>
                      <a:gd name="connsiteX132" fmla="*/ 36229 w 819149"/>
                      <a:gd name="connsiteY132" fmla="*/ 175019 h 819118"/>
                      <a:gd name="connsiteX133" fmla="*/ 47542 w 819149"/>
                      <a:gd name="connsiteY133" fmla="*/ 171743 h 819118"/>
                      <a:gd name="connsiteX134" fmla="*/ 771608 w 819149"/>
                      <a:gd name="connsiteY134" fmla="*/ 171743 h 819118"/>
                      <a:gd name="connsiteX135" fmla="*/ 782921 w 819149"/>
                      <a:gd name="connsiteY135" fmla="*/ 175019 h 819118"/>
                      <a:gd name="connsiteX136" fmla="*/ 790067 w 819149"/>
                      <a:gd name="connsiteY136" fmla="*/ 185135 h 819118"/>
                      <a:gd name="connsiteX137" fmla="*/ 796915 w 819149"/>
                      <a:gd name="connsiteY137" fmla="*/ 227083 h 819118"/>
                      <a:gd name="connsiteX138" fmla="*/ 798999 w 819149"/>
                      <a:gd name="connsiteY138" fmla="*/ 374349 h 819118"/>
                      <a:gd name="connsiteX139" fmla="*/ 748683 w 819149"/>
                      <a:gd name="connsiteY139" fmla="*/ 611188 h 819118"/>
                      <a:gd name="connsiteX140" fmla="*/ 642395 w 819149"/>
                      <a:gd name="connsiteY140" fmla="*/ 734632 h 819118"/>
                      <a:gd name="connsiteX141" fmla="*/ 602501 w 819149"/>
                      <a:gd name="connsiteY141" fmla="*/ 765588 h 819118"/>
                      <a:gd name="connsiteX142" fmla="*/ 591484 w 819149"/>
                      <a:gd name="connsiteY142" fmla="*/ 800069 h 819118"/>
                      <a:gd name="connsiteX143" fmla="*/ 419103 w 819149"/>
                      <a:gd name="connsiteY143" fmla="*/ 800069 h 819118"/>
                      <a:gd name="connsiteX144" fmla="*/ 420293 w 819149"/>
                      <a:gd name="connsiteY144" fmla="*/ 687007 h 819118"/>
                      <a:gd name="connsiteX145" fmla="*/ 428034 w 819149"/>
                      <a:gd name="connsiteY145" fmla="*/ 603187 h 819118"/>
                      <a:gd name="connsiteX146" fmla="*/ 481327 w 819149"/>
                      <a:gd name="connsiteY146" fmla="*/ 542418 h 819118"/>
                      <a:gd name="connsiteX147" fmla="*/ 541169 w 819149"/>
                      <a:gd name="connsiteY147" fmla="*/ 491840 h 819118"/>
                      <a:gd name="connsiteX148" fmla="*/ 627510 w 819149"/>
                      <a:gd name="connsiteY148" fmla="*/ 338059 h 819118"/>
                      <a:gd name="connsiteX149" fmla="*/ 684672 w 819149"/>
                      <a:gd name="connsiteY149" fmla="*/ 321390 h 819118"/>
                      <a:gd name="connsiteX150" fmla="*/ 696581 w 819149"/>
                      <a:gd name="connsiteY150" fmla="*/ 376435 h 819118"/>
                      <a:gd name="connsiteX151" fmla="*/ 563201 w 819149"/>
                      <a:gd name="connsiteY151" fmla="*/ 614427 h 819118"/>
                      <a:gd name="connsiteX152" fmla="*/ 566860 w 819149"/>
                      <a:gd name="connsiteY152" fmla="*/ 627380 h 819118"/>
                      <a:gd name="connsiteX153" fmla="*/ 579829 w 819149"/>
                      <a:gd name="connsiteY153" fmla="*/ 623761 h 819118"/>
                      <a:gd name="connsiteX154" fmla="*/ 579873 w 819149"/>
                      <a:gd name="connsiteY154" fmla="*/ 623666 h 819118"/>
                      <a:gd name="connsiteX155" fmla="*/ 713254 w 819149"/>
                      <a:gd name="connsiteY155" fmla="*/ 385950 h 819118"/>
                      <a:gd name="connsiteX156" fmla="*/ 713254 w 819149"/>
                      <a:gd name="connsiteY156" fmla="*/ 385655 h 819118"/>
                      <a:gd name="connsiteX157" fmla="*/ 704917 w 819149"/>
                      <a:gd name="connsiteY157" fmla="*/ 314847 h 819118"/>
                      <a:gd name="connsiteX158" fmla="*/ 704917 w 819149"/>
                      <a:gd name="connsiteY158" fmla="*/ 314551 h 819118"/>
                      <a:gd name="connsiteX159" fmla="*/ 706108 w 819149"/>
                      <a:gd name="connsiteY159" fmla="*/ 268441 h 819118"/>
                      <a:gd name="connsiteX160" fmla="*/ 713849 w 819149"/>
                      <a:gd name="connsiteY160" fmla="*/ 203280 h 819118"/>
                      <a:gd name="connsiteX161" fmla="*/ 771608 w 819149"/>
                      <a:gd name="connsiteY161" fmla="*/ 171743 h 819118"/>
                      <a:gd name="connsiteX162" fmla="*/ 408384 w 819149"/>
                      <a:gd name="connsiteY162" fmla="*/ 342812 h 819118"/>
                      <a:gd name="connsiteX163" fmla="*/ 400048 w 819149"/>
                      <a:gd name="connsiteY163" fmla="*/ 352632 h 819118"/>
                      <a:gd name="connsiteX164" fmla="*/ 400048 w 819149"/>
                      <a:gd name="connsiteY164" fmla="*/ 400209 h 819118"/>
                      <a:gd name="connsiteX165" fmla="*/ 352412 w 819149"/>
                      <a:gd name="connsiteY165" fmla="*/ 400209 h 819118"/>
                      <a:gd name="connsiteX166" fmla="*/ 350625 w 819149"/>
                      <a:gd name="connsiteY166" fmla="*/ 400209 h 819118"/>
                      <a:gd name="connsiteX167" fmla="*/ 341991 w 819149"/>
                      <a:gd name="connsiteY167" fmla="*/ 410687 h 819118"/>
                      <a:gd name="connsiteX168" fmla="*/ 352412 w 819149"/>
                      <a:gd name="connsiteY168" fmla="*/ 419259 h 819118"/>
                      <a:gd name="connsiteX169" fmla="*/ 400048 w 819149"/>
                      <a:gd name="connsiteY169" fmla="*/ 419259 h 819118"/>
                      <a:gd name="connsiteX170" fmla="*/ 400048 w 819149"/>
                      <a:gd name="connsiteY170" fmla="*/ 466884 h 819118"/>
                      <a:gd name="connsiteX171" fmla="*/ 409440 w 819149"/>
                      <a:gd name="connsiteY171" fmla="*/ 476505 h 819118"/>
                      <a:gd name="connsiteX172" fmla="*/ 419103 w 819149"/>
                      <a:gd name="connsiteY172" fmla="*/ 467170 h 819118"/>
                      <a:gd name="connsiteX173" fmla="*/ 419103 w 819149"/>
                      <a:gd name="connsiteY173" fmla="*/ 466884 h 819118"/>
                      <a:gd name="connsiteX174" fmla="*/ 419103 w 819149"/>
                      <a:gd name="connsiteY174" fmla="*/ 419259 h 819118"/>
                      <a:gd name="connsiteX175" fmla="*/ 466738 w 819149"/>
                      <a:gd name="connsiteY175" fmla="*/ 419259 h 819118"/>
                      <a:gd name="connsiteX176" fmla="*/ 476388 w 819149"/>
                      <a:gd name="connsiteY176" fmla="*/ 409925 h 819118"/>
                      <a:gd name="connsiteX177" fmla="*/ 466983 w 819149"/>
                      <a:gd name="connsiteY177" fmla="*/ 400209 h 819118"/>
                      <a:gd name="connsiteX178" fmla="*/ 466738 w 819149"/>
                      <a:gd name="connsiteY178" fmla="*/ 400209 h 819118"/>
                      <a:gd name="connsiteX179" fmla="*/ 419103 w 819149"/>
                      <a:gd name="connsiteY179" fmla="*/ 400209 h 819118"/>
                      <a:gd name="connsiteX180" fmla="*/ 419103 w 819149"/>
                      <a:gd name="connsiteY180" fmla="*/ 352632 h 819118"/>
                      <a:gd name="connsiteX181" fmla="*/ 409954 w 819149"/>
                      <a:gd name="connsiteY181" fmla="*/ 342745 h 819118"/>
                      <a:gd name="connsiteX182" fmla="*/ 408384 w 819149"/>
                      <a:gd name="connsiteY182" fmla="*/ 342812 h 81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819149" h="819118">
                        <a:moveTo>
                          <a:pt x="398857" y="73"/>
                        </a:moveTo>
                        <a:cubicBezTo>
                          <a:pt x="393949" y="692"/>
                          <a:pt x="390329" y="4950"/>
                          <a:pt x="390521" y="9894"/>
                        </a:cubicBezTo>
                        <a:lnTo>
                          <a:pt x="390521" y="57500"/>
                        </a:lnTo>
                        <a:lnTo>
                          <a:pt x="342885" y="57500"/>
                        </a:lnTo>
                        <a:cubicBezTo>
                          <a:pt x="342291" y="57443"/>
                          <a:pt x="341693" y="57443"/>
                          <a:pt x="341099" y="57500"/>
                        </a:cubicBezTo>
                        <a:cubicBezTo>
                          <a:pt x="335837" y="57986"/>
                          <a:pt x="331971" y="62653"/>
                          <a:pt x="332464" y="67910"/>
                        </a:cubicBezTo>
                        <a:cubicBezTo>
                          <a:pt x="332958" y="73168"/>
                          <a:pt x="337623" y="77026"/>
                          <a:pt x="342885" y="76540"/>
                        </a:cubicBezTo>
                        <a:lnTo>
                          <a:pt x="390521" y="76540"/>
                        </a:lnTo>
                        <a:lnTo>
                          <a:pt x="390521" y="124137"/>
                        </a:lnTo>
                        <a:cubicBezTo>
                          <a:pt x="390447" y="129395"/>
                          <a:pt x="394651" y="133719"/>
                          <a:pt x="399913" y="133795"/>
                        </a:cubicBezTo>
                        <a:cubicBezTo>
                          <a:pt x="405175" y="133872"/>
                          <a:pt x="409500" y="129671"/>
                          <a:pt x="409575" y="124413"/>
                        </a:cubicBezTo>
                        <a:cubicBezTo>
                          <a:pt x="409577" y="124318"/>
                          <a:pt x="409577" y="124232"/>
                          <a:pt x="409575" y="124137"/>
                        </a:cubicBezTo>
                        <a:lnTo>
                          <a:pt x="409575" y="76540"/>
                        </a:lnTo>
                        <a:lnTo>
                          <a:pt x="457211" y="76540"/>
                        </a:lnTo>
                        <a:cubicBezTo>
                          <a:pt x="462473" y="76607"/>
                          <a:pt x="466798" y="72407"/>
                          <a:pt x="466871" y="67149"/>
                        </a:cubicBezTo>
                        <a:cubicBezTo>
                          <a:pt x="466945" y="61891"/>
                          <a:pt x="462739" y="57566"/>
                          <a:pt x="457477" y="57500"/>
                        </a:cubicBezTo>
                        <a:cubicBezTo>
                          <a:pt x="457388" y="57490"/>
                          <a:pt x="457300" y="57490"/>
                          <a:pt x="457211" y="57500"/>
                        </a:cubicBezTo>
                        <a:lnTo>
                          <a:pt x="409575" y="57500"/>
                        </a:lnTo>
                        <a:lnTo>
                          <a:pt x="409575" y="9894"/>
                        </a:lnTo>
                        <a:cubicBezTo>
                          <a:pt x="409780" y="4636"/>
                          <a:pt x="405685" y="216"/>
                          <a:pt x="400427" y="7"/>
                        </a:cubicBezTo>
                        <a:cubicBezTo>
                          <a:pt x="399902" y="-12"/>
                          <a:pt x="399377" y="7"/>
                          <a:pt x="398857" y="73"/>
                        </a:cubicBezTo>
                        <a:close/>
                        <a:moveTo>
                          <a:pt x="47542" y="152702"/>
                        </a:moveTo>
                        <a:cubicBezTo>
                          <a:pt x="38726" y="152702"/>
                          <a:pt x="30764" y="155188"/>
                          <a:pt x="24617" y="159846"/>
                        </a:cubicBezTo>
                        <a:cubicBezTo>
                          <a:pt x="18471" y="164503"/>
                          <a:pt x="14377" y="170723"/>
                          <a:pt x="11518" y="177696"/>
                        </a:cubicBezTo>
                        <a:cubicBezTo>
                          <a:pt x="5833" y="191555"/>
                          <a:pt x="4301" y="208386"/>
                          <a:pt x="3181" y="225597"/>
                        </a:cubicBezTo>
                        <a:cubicBezTo>
                          <a:pt x="3175" y="225692"/>
                          <a:pt x="3188" y="225787"/>
                          <a:pt x="3181" y="225892"/>
                        </a:cubicBezTo>
                        <a:cubicBezTo>
                          <a:pt x="3143" y="226340"/>
                          <a:pt x="-2256" y="292967"/>
                          <a:pt x="1097" y="375244"/>
                        </a:cubicBezTo>
                        <a:cubicBezTo>
                          <a:pt x="4462" y="457836"/>
                          <a:pt x="16152" y="555943"/>
                          <a:pt x="53794" y="620713"/>
                        </a:cubicBezTo>
                        <a:cubicBezTo>
                          <a:pt x="90421" y="683769"/>
                          <a:pt x="126799" y="722060"/>
                          <a:pt x="165739" y="750158"/>
                        </a:cubicBezTo>
                        <a:cubicBezTo>
                          <a:pt x="184749" y="763779"/>
                          <a:pt x="196440" y="771112"/>
                          <a:pt x="202061" y="777781"/>
                        </a:cubicBezTo>
                        <a:cubicBezTo>
                          <a:pt x="207682" y="784543"/>
                          <a:pt x="209504" y="791401"/>
                          <a:pt x="209504" y="809594"/>
                        </a:cubicBezTo>
                        <a:cubicBezTo>
                          <a:pt x="209504" y="814833"/>
                          <a:pt x="213769" y="819119"/>
                          <a:pt x="219032" y="819119"/>
                        </a:cubicBezTo>
                        <a:lnTo>
                          <a:pt x="407789" y="819119"/>
                        </a:lnTo>
                        <a:cubicBezTo>
                          <a:pt x="408086" y="819119"/>
                          <a:pt x="408384" y="819119"/>
                          <a:pt x="408682" y="819119"/>
                        </a:cubicBezTo>
                        <a:lnTo>
                          <a:pt x="409575" y="819119"/>
                        </a:lnTo>
                        <a:cubicBezTo>
                          <a:pt x="409873" y="819119"/>
                          <a:pt x="410171" y="819119"/>
                          <a:pt x="410468" y="819119"/>
                        </a:cubicBezTo>
                        <a:cubicBezTo>
                          <a:pt x="410567" y="819119"/>
                          <a:pt x="410666" y="819119"/>
                          <a:pt x="410766" y="819119"/>
                        </a:cubicBezTo>
                        <a:lnTo>
                          <a:pt x="600119" y="819119"/>
                        </a:lnTo>
                        <a:cubicBezTo>
                          <a:pt x="605380" y="819119"/>
                          <a:pt x="609645" y="814833"/>
                          <a:pt x="609645" y="809594"/>
                        </a:cubicBezTo>
                        <a:cubicBezTo>
                          <a:pt x="609645" y="791401"/>
                          <a:pt x="611468" y="784543"/>
                          <a:pt x="617089" y="777781"/>
                        </a:cubicBezTo>
                        <a:cubicBezTo>
                          <a:pt x="622710" y="771112"/>
                          <a:pt x="634402" y="763779"/>
                          <a:pt x="653411" y="750158"/>
                        </a:cubicBezTo>
                        <a:cubicBezTo>
                          <a:pt x="692351" y="722060"/>
                          <a:pt x="728729" y="683769"/>
                          <a:pt x="765355" y="620713"/>
                        </a:cubicBezTo>
                        <a:cubicBezTo>
                          <a:pt x="802997" y="555943"/>
                          <a:pt x="814688" y="457836"/>
                          <a:pt x="818052" y="375244"/>
                        </a:cubicBezTo>
                        <a:cubicBezTo>
                          <a:pt x="821406" y="292967"/>
                          <a:pt x="816007" y="226340"/>
                          <a:pt x="815968" y="225892"/>
                        </a:cubicBezTo>
                        <a:cubicBezTo>
                          <a:pt x="815962" y="225787"/>
                          <a:pt x="815975" y="225692"/>
                          <a:pt x="815968" y="225597"/>
                        </a:cubicBezTo>
                        <a:cubicBezTo>
                          <a:pt x="814849" y="208386"/>
                          <a:pt x="813318" y="191555"/>
                          <a:pt x="807632" y="177696"/>
                        </a:cubicBezTo>
                        <a:cubicBezTo>
                          <a:pt x="804774" y="170723"/>
                          <a:pt x="800679" y="164503"/>
                          <a:pt x="794532" y="159846"/>
                        </a:cubicBezTo>
                        <a:cubicBezTo>
                          <a:pt x="788387" y="155188"/>
                          <a:pt x="780424" y="152702"/>
                          <a:pt x="771608" y="152702"/>
                        </a:cubicBezTo>
                        <a:cubicBezTo>
                          <a:pt x="730516" y="152702"/>
                          <a:pt x="704143" y="172581"/>
                          <a:pt x="695986" y="197032"/>
                        </a:cubicBezTo>
                        <a:cubicBezTo>
                          <a:pt x="690318" y="214024"/>
                          <a:pt x="688257" y="242295"/>
                          <a:pt x="687054" y="267545"/>
                        </a:cubicBezTo>
                        <a:cubicBezTo>
                          <a:pt x="686164" y="286243"/>
                          <a:pt x="686221" y="294939"/>
                          <a:pt x="686161" y="302350"/>
                        </a:cubicBezTo>
                        <a:cubicBezTo>
                          <a:pt x="658791" y="291996"/>
                          <a:pt x="625262" y="303073"/>
                          <a:pt x="610837" y="328829"/>
                        </a:cubicBezTo>
                        <a:lnTo>
                          <a:pt x="524794" y="482601"/>
                        </a:lnTo>
                        <a:cubicBezTo>
                          <a:pt x="516749" y="496983"/>
                          <a:pt x="494482" y="510318"/>
                          <a:pt x="470608" y="526701"/>
                        </a:cubicBezTo>
                        <a:cubicBezTo>
                          <a:pt x="446736" y="543084"/>
                          <a:pt x="421298" y="563563"/>
                          <a:pt x="410170" y="596901"/>
                        </a:cubicBezTo>
                        <a:cubicBezTo>
                          <a:pt x="409965" y="597472"/>
                          <a:pt x="409771" y="598329"/>
                          <a:pt x="409575" y="598996"/>
                        </a:cubicBezTo>
                        <a:cubicBezTo>
                          <a:pt x="409379" y="598329"/>
                          <a:pt x="409185" y="597472"/>
                          <a:pt x="408979" y="596901"/>
                        </a:cubicBezTo>
                        <a:cubicBezTo>
                          <a:pt x="397852" y="563563"/>
                          <a:pt x="372415" y="543084"/>
                          <a:pt x="348541" y="526701"/>
                        </a:cubicBezTo>
                        <a:cubicBezTo>
                          <a:pt x="324669" y="510318"/>
                          <a:pt x="302401" y="496983"/>
                          <a:pt x="294356" y="482601"/>
                        </a:cubicBezTo>
                        <a:lnTo>
                          <a:pt x="208313" y="328829"/>
                        </a:lnTo>
                        <a:cubicBezTo>
                          <a:pt x="193889" y="303073"/>
                          <a:pt x="160359" y="291996"/>
                          <a:pt x="132989" y="302350"/>
                        </a:cubicBezTo>
                        <a:cubicBezTo>
                          <a:pt x="132929" y="294939"/>
                          <a:pt x="132987" y="286243"/>
                          <a:pt x="132096" y="267545"/>
                        </a:cubicBezTo>
                        <a:cubicBezTo>
                          <a:pt x="130893" y="242295"/>
                          <a:pt x="128832" y="214024"/>
                          <a:pt x="123165" y="197032"/>
                        </a:cubicBezTo>
                        <a:cubicBezTo>
                          <a:pt x="115007" y="172581"/>
                          <a:pt x="88634" y="152702"/>
                          <a:pt x="47542" y="152702"/>
                        </a:cubicBezTo>
                        <a:close/>
                        <a:moveTo>
                          <a:pt x="275004" y="171447"/>
                        </a:moveTo>
                        <a:cubicBezTo>
                          <a:pt x="270096" y="172057"/>
                          <a:pt x="266475" y="176324"/>
                          <a:pt x="266667" y="181258"/>
                        </a:cubicBezTo>
                        <a:lnTo>
                          <a:pt x="266667" y="228864"/>
                        </a:lnTo>
                        <a:lnTo>
                          <a:pt x="219032" y="228864"/>
                        </a:lnTo>
                        <a:cubicBezTo>
                          <a:pt x="218437" y="228807"/>
                          <a:pt x="217839" y="228807"/>
                          <a:pt x="217245" y="228864"/>
                        </a:cubicBezTo>
                        <a:cubicBezTo>
                          <a:pt x="211983" y="229359"/>
                          <a:pt x="208118" y="234017"/>
                          <a:pt x="208612" y="239275"/>
                        </a:cubicBezTo>
                        <a:cubicBezTo>
                          <a:pt x="209104" y="244533"/>
                          <a:pt x="213769" y="248400"/>
                          <a:pt x="219032" y="247905"/>
                        </a:cubicBezTo>
                        <a:lnTo>
                          <a:pt x="266667" y="247905"/>
                        </a:lnTo>
                        <a:lnTo>
                          <a:pt x="266667" y="295511"/>
                        </a:lnTo>
                        <a:cubicBezTo>
                          <a:pt x="266593" y="300768"/>
                          <a:pt x="270798" y="305093"/>
                          <a:pt x="276060" y="305169"/>
                        </a:cubicBezTo>
                        <a:cubicBezTo>
                          <a:pt x="281322" y="305236"/>
                          <a:pt x="285647" y="301035"/>
                          <a:pt x="285722" y="295777"/>
                        </a:cubicBezTo>
                        <a:cubicBezTo>
                          <a:pt x="285723" y="295691"/>
                          <a:pt x="285723" y="295596"/>
                          <a:pt x="285722" y="295511"/>
                        </a:cubicBezTo>
                        <a:lnTo>
                          <a:pt x="285722" y="247905"/>
                        </a:lnTo>
                        <a:lnTo>
                          <a:pt x="333358" y="247905"/>
                        </a:lnTo>
                        <a:cubicBezTo>
                          <a:pt x="338619" y="247981"/>
                          <a:pt x="342944" y="243780"/>
                          <a:pt x="343018" y="238523"/>
                        </a:cubicBezTo>
                        <a:cubicBezTo>
                          <a:pt x="343091" y="233265"/>
                          <a:pt x="338885" y="228940"/>
                          <a:pt x="333623" y="228864"/>
                        </a:cubicBezTo>
                        <a:cubicBezTo>
                          <a:pt x="333535" y="228864"/>
                          <a:pt x="333446" y="228864"/>
                          <a:pt x="333358" y="228864"/>
                        </a:cubicBezTo>
                        <a:lnTo>
                          <a:pt x="285722" y="228864"/>
                        </a:lnTo>
                        <a:lnTo>
                          <a:pt x="285722" y="181258"/>
                        </a:lnTo>
                        <a:cubicBezTo>
                          <a:pt x="285927" y="176010"/>
                          <a:pt x="281831" y="171581"/>
                          <a:pt x="276573" y="171381"/>
                        </a:cubicBezTo>
                        <a:cubicBezTo>
                          <a:pt x="276049" y="171352"/>
                          <a:pt x="275524" y="171381"/>
                          <a:pt x="275004" y="171447"/>
                        </a:cubicBezTo>
                        <a:close/>
                        <a:moveTo>
                          <a:pt x="541765" y="171447"/>
                        </a:moveTo>
                        <a:cubicBezTo>
                          <a:pt x="536857" y="172057"/>
                          <a:pt x="533236" y="176324"/>
                          <a:pt x="533428" y="181258"/>
                        </a:cubicBezTo>
                        <a:lnTo>
                          <a:pt x="533428" y="228864"/>
                        </a:lnTo>
                        <a:lnTo>
                          <a:pt x="485793" y="228864"/>
                        </a:lnTo>
                        <a:cubicBezTo>
                          <a:pt x="485198" y="228807"/>
                          <a:pt x="484600" y="228807"/>
                          <a:pt x="484006" y="228864"/>
                        </a:cubicBezTo>
                        <a:cubicBezTo>
                          <a:pt x="478744" y="229359"/>
                          <a:pt x="474879" y="234017"/>
                          <a:pt x="475372" y="239275"/>
                        </a:cubicBezTo>
                        <a:cubicBezTo>
                          <a:pt x="475865" y="244533"/>
                          <a:pt x="480530" y="248400"/>
                          <a:pt x="485793" y="247905"/>
                        </a:cubicBezTo>
                        <a:lnTo>
                          <a:pt x="533428" y="247905"/>
                        </a:lnTo>
                        <a:lnTo>
                          <a:pt x="533428" y="295511"/>
                        </a:lnTo>
                        <a:cubicBezTo>
                          <a:pt x="533354" y="300768"/>
                          <a:pt x="537559" y="305093"/>
                          <a:pt x="542821" y="305169"/>
                        </a:cubicBezTo>
                        <a:cubicBezTo>
                          <a:pt x="548083" y="305236"/>
                          <a:pt x="552409" y="301035"/>
                          <a:pt x="552483" y="295777"/>
                        </a:cubicBezTo>
                        <a:cubicBezTo>
                          <a:pt x="552484" y="295691"/>
                          <a:pt x="552484" y="295596"/>
                          <a:pt x="552483" y="295511"/>
                        </a:cubicBezTo>
                        <a:lnTo>
                          <a:pt x="552483" y="247905"/>
                        </a:lnTo>
                        <a:lnTo>
                          <a:pt x="600119" y="247905"/>
                        </a:lnTo>
                        <a:cubicBezTo>
                          <a:pt x="605380" y="247981"/>
                          <a:pt x="609705" y="243780"/>
                          <a:pt x="609779" y="238523"/>
                        </a:cubicBezTo>
                        <a:cubicBezTo>
                          <a:pt x="609852" y="233265"/>
                          <a:pt x="605646" y="228940"/>
                          <a:pt x="600384" y="228864"/>
                        </a:cubicBezTo>
                        <a:cubicBezTo>
                          <a:pt x="600296" y="228864"/>
                          <a:pt x="600207" y="228864"/>
                          <a:pt x="600119" y="228864"/>
                        </a:cubicBezTo>
                        <a:lnTo>
                          <a:pt x="552483" y="228864"/>
                        </a:lnTo>
                        <a:lnTo>
                          <a:pt x="552483" y="181258"/>
                        </a:lnTo>
                        <a:cubicBezTo>
                          <a:pt x="552689" y="176010"/>
                          <a:pt x="548592" y="171581"/>
                          <a:pt x="543334" y="171381"/>
                        </a:cubicBezTo>
                        <a:cubicBezTo>
                          <a:pt x="542809" y="171352"/>
                          <a:pt x="542285" y="171381"/>
                          <a:pt x="541765" y="171447"/>
                        </a:cubicBezTo>
                        <a:close/>
                        <a:moveTo>
                          <a:pt x="47542" y="171743"/>
                        </a:moveTo>
                        <a:cubicBezTo>
                          <a:pt x="82668" y="171743"/>
                          <a:pt x="99985" y="187344"/>
                          <a:pt x="105300" y="203280"/>
                        </a:cubicBezTo>
                        <a:cubicBezTo>
                          <a:pt x="109161" y="214853"/>
                          <a:pt x="111863" y="243704"/>
                          <a:pt x="113041" y="268431"/>
                        </a:cubicBezTo>
                        <a:cubicBezTo>
                          <a:pt x="114220" y="293168"/>
                          <a:pt x="114232" y="314551"/>
                          <a:pt x="114232" y="314551"/>
                        </a:cubicBezTo>
                        <a:cubicBezTo>
                          <a:pt x="114231" y="314646"/>
                          <a:pt x="114231" y="314751"/>
                          <a:pt x="114232" y="314847"/>
                        </a:cubicBezTo>
                        <a:cubicBezTo>
                          <a:pt x="96374" y="333391"/>
                          <a:pt x="92762" y="362805"/>
                          <a:pt x="105896" y="385655"/>
                        </a:cubicBezTo>
                        <a:lnTo>
                          <a:pt x="105896" y="385950"/>
                        </a:lnTo>
                        <a:lnTo>
                          <a:pt x="239276" y="623666"/>
                        </a:lnTo>
                        <a:cubicBezTo>
                          <a:pt x="241803" y="628237"/>
                          <a:pt x="247594" y="629952"/>
                          <a:pt x="252210" y="627476"/>
                        </a:cubicBezTo>
                        <a:cubicBezTo>
                          <a:pt x="256826" y="624904"/>
                          <a:pt x="258520" y="619094"/>
                          <a:pt x="255994" y="614522"/>
                        </a:cubicBezTo>
                        <a:cubicBezTo>
                          <a:pt x="255978" y="614522"/>
                          <a:pt x="255964" y="614427"/>
                          <a:pt x="255949" y="614427"/>
                        </a:cubicBezTo>
                        <a:lnTo>
                          <a:pt x="122568" y="376435"/>
                        </a:lnTo>
                        <a:cubicBezTo>
                          <a:pt x="111820" y="357938"/>
                          <a:pt x="116630" y="331629"/>
                          <a:pt x="134477" y="321390"/>
                        </a:cubicBezTo>
                        <a:cubicBezTo>
                          <a:pt x="152041" y="311322"/>
                          <a:pt x="181666" y="320247"/>
                          <a:pt x="191641" y="338059"/>
                        </a:cubicBezTo>
                        <a:lnTo>
                          <a:pt x="277981" y="491840"/>
                        </a:lnTo>
                        <a:cubicBezTo>
                          <a:pt x="290228" y="513747"/>
                          <a:pt x="314880" y="526701"/>
                          <a:pt x="337824" y="542418"/>
                        </a:cubicBezTo>
                        <a:cubicBezTo>
                          <a:pt x="360767" y="558229"/>
                          <a:pt x="382017" y="575850"/>
                          <a:pt x="391116" y="603187"/>
                        </a:cubicBezTo>
                        <a:cubicBezTo>
                          <a:pt x="394783" y="614141"/>
                          <a:pt x="397673" y="648050"/>
                          <a:pt x="398857" y="687007"/>
                        </a:cubicBezTo>
                        <a:cubicBezTo>
                          <a:pt x="399949" y="723012"/>
                          <a:pt x="400041" y="763779"/>
                          <a:pt x="400048" y="800069"/>
                        </a:cubicBezTo>
                        <a:lnTo>
                          <a:pt x="227665" y="800069"/>
                        </a:lnTo>
                        <a:cubicBezTo>
                          <a:pt x="226641" y="785781"/>
                          <a:pt x="223863" y="774256"/>
                          <a:pt x="216650" y="765588"/>
                        </a:cubicBezTo>
                        <a:cubicBezTo>
                          <a:pt x="207790" y="755016"/>
                          <a:pt x="195287" y="747967"/>
                          <a:pt x="176754" y="734632"/>
                        </a:cubicBezTo>
                        <a:cubicBezTo>
                          <a:pt x="139911" y="708152"/>
                          <a:pt x="106043" y="672433"/>
                          <a:pt x="70467" y="611188"/>
                        </a:cubicBezTo>
                        <a:cubicBezTo>
                          <a:pt x="36238" y="552229"/>
                          <a:pt x="23464" y="455645"/>
                          <a:pt x="20152" y="374349"/>
                        </a:cubicBezTo>
                        <a:cubicBezTo>
                          <a:pt x="16839" y="293091"/>
                          <a:pt x="22236" y="227083"/>
                          <a:pt x="22236" y="227083"/>
                        </a:cubicBezTo>
                        <a:cubicBezTo>
                          <a:pt x="23336" y="210138"/>
                          <a:pt x="25130" y="194774"/>
                          <a:pt x="29083" y="185135"/>
                        </a:cubicBezTo>
                        <a:cubicBezTo>
                          <a:pt x="31060" y="180306"/>
                          <a:pt x="33528" y="177058"/>
                          <a:pt x="36229" y="175019"/>
                        </a:cubicBezTo>
                        <a:cubicBezTo>
                          <a:pt x="38929" y="172972"/>
                          <a:pt x="42067" y="171743"/>
                          <a:pt x="47542" y="171743"/>
                        </a:cubicBezTo>
                        <a:close/>
                        <a:moveTo>
                          <a:pt x="771608" y="171743"/>
                        </a:moveTo>
                        <a:cubicBezTo>
                          <a:pt x="777083" y="171743"/>
                          <a:pt x="780220" y="172972"/>
                          <a:pt x="782921" y="175019"/>
                        </a:cubicBezTo>
                        <a:cubicBezTo>
                          <a:pt x="785623" y="177058"/>
                          <a:pt x="788090" y="180306"/>
                          <a:pt x="790067" y="185135"/>
                        </a:cubicBezTo>
                        <a:cubicBezTo>
                          <a:pt x="794020" y="194774"/>
                          <a:pt x="795814" y="210138"/>
                          <a:pt x="796915" y="227083"/>
                        </a:cubicBezTo>
                        <a:cubicBezTo>
                          <a:pt x="796915" y="227083"/>
                          <a:pt x="802310" y="293091"/>
                          <a:pt x="798999" y="374349"/>
                        </a:cubicBezTo>
                        <a:cubicBezTo>
                          <a:pt x="795686" y="455645"/>
                          <a:pt x="782913" y="552229"/>
                          <a:pt x="748683" y="611188"/>
                        </a:cubicBezTo>
                        <a:cubicBezTo>
                          <a:pt x="713106" y="672433"/>
                          <a:pt x="679239" y="708152"/>
                          <a:pt x="642395" y="734632"/>
                        </a:cubicBezTo>
                        <a:cubicBezTo>
                          <a:pt x="623862" y="747967"/>
                          <a:pt x="611360" y="755016"/>
                          <a:pt x="602501" y="765588"/>
                        </a:cubicBezTo>
                        <a:cubicBezTo>
                          <a:pt x="595287" y="774256"/>
                          <a:pt x="592509" y="785781"/>
                          <a:pt x="591484" y="800069"/>
                        </a:cubicBezTo>
                        <a:lnTo>
                          <a:pt x="419103" y="800069"/>
                        </a:lnTo>
                        <a:cubicBezTo>
                          <a:pt x="419109" y="763779"/>
                          <a:pt x="419201" y="723012"/>
                          <a:pt x="420293" y="687007"/>
                        </a:cubicBezTo>
                        <a:cubicBezTo>
                          <a:pt x="421477" y="648050"/>
                          <a:pt x="424367" y="614141"/>
                          <a:pt x="428034" y="603187"/>
                        </a:cubicBezTo>
                        <a:cubicBezTo>
                          <a:pt x="437132" y="575850"/>
                          <a:pt x="458383" y="558229"/>
                          <a:pt x="481327" y="542418"/>
                        </a:cubicBezTo>
                        <a:cubicBezTo>
                          <a:pt x="504270" y="526701"/>
                          <a:pt x="528921" y="513747"/>
                          <a:pt x="541169" y="491840"/>
                        </a:cubicBezTo>
                        <a:lnTo>
                          <a:pt x="627510" y="338059"/>
                        </a:lnTo>
                        <a:cubicBezTo>
                          <a:pt x="637484" y="320238"/>
                          <a:pt x="667109" y="311322"/>
                          <a:pt x="684672" y="321390"/>
                        </a:cubicBezTo>
                        <a:cubicBezTo>
                          <a:pt x="702521" y="331629"/>
                          <a:pt x="707329" y="357938"/>
                          <a:pt x="696581" y="376435"/>
                        </a:cubicBezTo>
                        <a:lnTo>
                          <a:pt x="563201" y="614427"/>
                        </a:lnTo>
                        <a:cubicBezTo>
                          <a:pt x="560630" y="618998"/>
                          <a:pt x="562268" y="624808"/>
                          <a:pt x="566860" y="627380"/>
                        </a:cubicBezTo>
                        <a:cubicBezTo>
                          <a:pt x="571452" y="629952"/>
                          <a:pt x="577259" y="628333"/>
                          <a:pt x="579829" y="623761"/>
                        </a:cubicBezTo>
                        <a:cubicBezTo>
                          <a:pt x="579844" y="623761"/>
                          <a:pt x="579859" y="623666"/>
                          <a:pt x="579873" y="623666"/>
                        </a:cubicBezTo>
                        <a:lnTo>
                          <a:pt x="713254" y="385950"/>
                        </a:lnTo>
                        <a:lnTo>
                          <a:pt x="713254" y="385655"/>
                        </a:lnTo>
                        <a:cubicBezTo>
                          <a:pt x="726389" y="362805"/>
                          <a:pt x="722777" y="333391"/>
                          <a:pt x="704917" y="314847"/>
                        </a:cubicBezTo>
                        <a:cubicBezTo>
                          <a:pt x="704871" y="314799"/>
                          <a:pt x="704964" y="314599"/>
                          <a:pt x="704917" y="314551"/>
                        </a:cubicBezTo>
                        <a:cubicBezTo>
                          <a:pt x="704917" y="314551"/>
                          <a:pt x="704930" y="293168"/>
                          <a:pt x="706108" y="268441"/>
                        </a:cubicBezTo>
                        <a:cubicBezTo>
                          <a:pt x="707287" y="243704"/>
                          <a:pt x="709989" y="214853"/>
                          <a:pt x="713849" y="203280"/>
                        </a:cubicBezTo>
                        <a:cubicBezTo>
                          <a:pt x="719166" y="187344"/>
                          <a:pt x="736482" y="171743"/>
                          <a:pt x="771608" y="171743"/>
                        </a:cubicBezTo>
                        <a:close/>
                        <a:moveTo>
                          <a:pt x="408384" y="342812"/>
                        </a:moveTo>
                        <a:cubicBezTo>
                          <a:pt x="403477" y="343431"/>
                          <a:pt x="399855" y="347698"/>
                          <a:pt x="400048" y="352632"/>
                        </a:cubicBezTo>
                        <a:lnTo>
                          <a:pt x="400048" y="400209"/>
                        </a:lnTo>
                        <a:lnTo>
                          <a:pt x="352412" y="400209"/>
                        </a:lnTo>
                        <a:cubicBezTo>
                          <a:pt x="351818" y="400209"/>
                          <a:pt x="351220" y="400209"/>
                          <a:pt x="350625" y="400209"/>
                        </a:cubicBezTo>
                        <a:cubicBezTo>
                          <a:pt x="345364" y="400686"/>
                          <a:pt x="341499" y="405353"/>
                          <a:pt x="341991" y="410687"/>
                        </a:cubicBezTo>
                        <a:cubicBezTo>
                          <a:pt x="342484" y="415926"/>
                          <a:pt x="347150" y="419736"/>
                          <a:pt x="352412" y="419259"/>
                        </a:cubicBezTo>
                        <a:lnTo>
                          <a:pt x="400048" y="419259"/>
                        </a:lnTo>
                        <a:lnTo>
                          <a:pt x="400048" y="466884"/>
                        </a:lnTo>
                        <a:cubicBezTo>
                          <a:pt x="399974" y="472123"/>
                          <a:pt x="404179" y="476505"/>
                          <a:pt x="409440" y="476505"/>
                        </a:cubicBezTo>
                        <a:cubicBezTo>
                          <a:pt x="414702" y="476600"/>
                          <a:pt x="419028" y="472409"/>
                          <a:pt x="419103" y="467170"/>
                        </a:cubicBezTo>
                        <a:cubicBezTo>
                          <a:pt x="419104" y="467075"/>
                          <a:pt x="419104" y="466980"/>
                          <a:pt x="419103" y="466884"/>
                        </a:cubicBezTo>
                        <a:lnTo>
                          <a:pt x="419103" y="419259"/>
                        </a:lnTo>
                        <a:lnTo>
                          <a:pt x="466738" y="419259"/>
                        </a:lnTo>
                        <a:cubicBezTo>
                          <a:pt x="472000" y="419355"/>
                          <a:pt x="476320" y="415164"/>
                          <a:pt x="476388" y="409925"/>
                        </a:cubicBezTo>
                        <a:cubicBezTo>
                          <a:pt x="476455" y="404591"/>
                          <a:pt x="472244" y="400305"/>
                          <a:pt x="466983" y="400209"/>
                        </a:cubicBezTo>
                        <a:cubicBezTo>
                          <a:pt x="466901" y="400209"/>
                          <a:pt x="466820" y="400209"/>
                          <a:pt x="466738" y="400209"/>
                        </a:cubicBezTo>
                        <a:lnTo>
                          <a:pt x="419103" y="400209"/>
                        </a:lnTo>
                        <a:lnTo>
                          <a:pt x="419103" y="352632"/>
                        </a:lnTo>
                        <a:cubicBezTo>
                          <a:pt x="419307" y="347374"/>
                          <a:pt x="415212" y="342955"/>
                          <a:pt x="409954" y="342745"/>
                        </a:cubicBezTo>
                        <a:cubicBezTo>
                          <a:pt x="409430" y="342726"/>
                          <a:pt x="408904" y="342745"/>
                          <a:pt x="408384" y="342812"/>
                        </a:cubicBezTo>
                        <a:close/>
                      </a:path>
                    </a:pathLst>
                  </a:custGeom>
                  <a:solidFill>
                    <a:schemeClr val="tx1">
                      <a:lumMod val="85000"/>
                      <a:lumOff val="15000"/>
                    </a:schemeClr>
                  </a:solidFill>
                  <a:ln w="9525" cap="flat">
                    <a:noFill/>
                    <a:prstDash val="solid"/>
                    <a:miter/>
                  </a:ln>
                </p:spPr>
                <p:txBody>
                  <a:bodyPr rtlCol="0" anchor="ctr"/>
                  <a:lstStyle/>
                  <a:p>
                    <a:endParaRPr lang="en-US" dirty="0"/>
                  </a:p>
                </p:txBody>
              </p:sp>
            </p:grpSp>
          </p:grpSp>
          <p:grpSp>
            <p:nvGrpSpPr>
              <p:cNvPr id="26" name="Group 25">
                <a:extLst>
                  <a:ext uri="{FF2B5EF4-FFF2-40B4-BE49-F238E27FC236}">
                    <a16:creationId xmlns:a16="http://schemas.microsoft.com/office/drawing/2014/main" id="{BDF180DE-C969-4A8E-84A2-7FBDD0B70CC4}"/>
                  </a:ext>
                </a:extLst>
              </p:cNvPr>
              <p:cNvGrpSpPr/>
              <p:nvPr/>
            </p:nvGrpSpPr>
            <p:grpSpPr>
              <a:xfrm>
                <a:off x="3922649" y="5315406"/>
                <a:ext cx="709676" cy="709676"/>
                <a:chOff x="3922649" y="5176247"/>
                <a:chExt cx="709676" cy="709676"/>
              </a:xfrm>
            </p:grpSpPr>
            <p:sp>
              <p:nvSpPr>
                <p:cNvPr id="68" name="Oval 67">
                  <a:extLst>
                    <a:ext uri="{FF2B5EF4-FFF2-40B4-BE49-F238E27FC236}">
                      <a16:creationId xmlns:a16="http://schemas.microsoft.com/office/drawing/2014/main" id="{009619D4-5A4D-4B7F-B3D6-E68158B9F5D2}"/>
                    </a:ext>
                  </a:extLst>
                </p:cNvPr>
                <p:cNvSpPr/>
                <p:nvPr/>
              </p:nvSpPr>
              <p:spPr>
                <a:xfrm>
                  <a:off x="3922649" y="5176247"/>
                  <a:ext cx="709676" cy="709676"/>
                </a:xfrm>
                <a:prstGeom prst="ellipse">
                  <a:avLst/>
                </a:prstGeom>
                <a:solidFill>
                  <a:schemeClr val="bg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71" name="Group 70">
                  <a:extLst>
                    <a:ext uri="{FF2B5EF4-FFF2-40B4-BE49-F238E27FC236}">
                      <a16:creationId xmlns:a16="http://schemas.microsoft.com/office/drawing/2014/main" id="{31DCF6B8-AB15-40F9-BE67-C07529F25DBE}"/>
                    </a:ext>
                  </a:extLst>
                </p:cNvPr>
                <p:cNvGrpSpPr/>
                <p:nvPr/>
              </p:nvGrpSpPr>
              <p:grpSpPr>
                <a:xfrm>
                  <a:off x="4099305" y="5352903"/>
                  <a:ext cx="356364" cy="356364"/>
                  <a:chOff x="817640" y="4109577"/>
                  <a:chExt cx="571500" cy="571500"/>
                </a:xfrm>
                <a:solidFill>
                  <a:schemeClr val="tx1">
                    <a:lumMod val="85000"/>
                    <a:lumOff val="15000"/>
                  </a:schemeClr>
                </a:solidFill>
              </p:grpSpPr>
              <p:sp>
                <p:nvSpPr>
                  <p:cNvPr id="72" name="Freeform: Shape 71">
                    <a:extLst>
                      <a:ext uri="{FF2B5EF4-FFF2-40B4-BE49-F238E27FC236}">
                        <a16:creationId xmlns:a16="http://schemas.microsoft.com/office/drawing/2014/main" id="{2BDFA27D-483B-4047-AC53-44BA0FB1182B}"/>
                      </a:ext>
                    </a:extLst>
                  </p:cNvPr>
                  <p:cNvSpPr/>
                  <p:nvPr/>
                </p:nvSpPr>
                <p:spPr>
                  <a:xfrm>
                    <a:off x="1179590" y="4414377"/>
                    <a:ext cx="209550" cy="266700"/>
                  </a:xfrm>
                  <a:custGeom>
                    <a:avLst/>
                    <a:gdLst>
                      <a:gd name="connsiteX0" fmla="*/ 142780 w 209550"/>
                      <a:gd name="connsiteY0" fmla="*/ 121444 h 266700"/>
                      <a:gd name="connsiteX1" fmla="*/ 171450 w 209550"/>
                      <a:gd name="connsiteY1" fmla="*/ 66675 h 266700"/>
                      <a:gd name="connsiteX2" fmla="*/ 104775 w 209550"/>
                      <a:gd name="connsiteY2" fmla="*/ 0 h 266700"/>
                      <a:gd name="connsiteX3" fmla="*/ 38100 w 209550"/>
                      <a:gd name="connsiteY3" fmla="*/ 66675 h 266700"/>
                      <a:gd name="connsiteX4" fmla="*/ 66770 w 209550"/>
                      <a:gd name="connsiteY4" fmla="*/ 121444 h 266700"/>
                      <a:gd name="connsiteX5" fmla="*/ 0 w 209550"/>
                      <a:gd name="connsiteY5" fmla="*/ 219075 h 266700"/>
                      <a:gd name="connsiteX6" fmla="*/ 0 w 209550"/>
                      <a:gd name="connsiteY6" fmla="*/ 257175 h 266700"/>
                      <a:gd name="connsiteX7" fmla="*/ 9525 w 209550"/>
                      <a:gd name="connsiteY7" fmla="*/ 266700 h 266700"/>
                      <a:gd name="connsiteX8" fmla="*/ 200025 w 209550"/>
                      <a:gd name="connsiteY8" fmla="*/ 266700 h 266700"/>
                      <a:gd name="connsiteX9" fmla="*/ 209550 w 209550"/>
                      <a:gd name="connsiteY9" fmla="*/ 257175 h 266700"/>
                      <a:gd name="connsiteX10" fmla="*/ 209550 w 209550"/>
                      <a:gd name="connsiteY10" fmla="*/ 219075 h 266700"/>
                      <a:gd name="connsiteX11" fmla="*/ 142780 w 209550"/>
                      <a:gd name="connsiteY11" fmla="*/ 121444 h 266700"/>
                      <a:gd name="connsiteX12" fmla="*/ 57150 w 209550"/>
                      <a:gd name="connsiteY12" fmla="*/ 66675 h 266700"/>
                      <a:gd name="connsiteX13" fmla="*/ 104775 w 209550"/>
                      <a:gd name="connsiteY13" fmla="*/ 19050 h 266700"/>
                      <a:gd name="connsiteX14" fmla="*/ 152400 w 209550"/>
                      <a:gd name="connsiteY14" fmla="*/ 66675 h 266700"/>
                      <a:gd name="connsiteX15" fmla="*/ 104775 w 209550"/>
                      <a:gd name="connsiteY15" fmla="*/ 114300 h 266700"/>
                      <a:gd name="connsiteX16" fmla="*/ 70009 w 209550"/>
                      <a:gd name="connsiteY16" fmla="*/ 99250 h 266700"/>
                      <a:gd name="connsiteX17" fmla="*/ 106394 w 209550"/>
                      <a:gd name="connsiteY17" fmla="*/ 103156 h 266700"/>
                      <a:gd name="connsiteX18" fmla="*/ 119920 w 209550"/>
                      <a:gd name="connsiteY18" fmla="*/ 89630 h 266700"/>
                      <a:gd name="connsiteX19" fmla="*/ 60007 w 209550"/>
                      <a:gd name="connsiteY19" fmla="*/ 82963 h 266700"/>
                      <a:gd name="connsiteX20" fmla="*/ 57150 w 209550"/>
                      <a:gd name="connsiteY20" fmla="*/ 66675 h 266700"/>
                      <a:gd name="connsiteX21" fmla="*/ 190500 w 209550"/>
                      <a:gd name="connsiteY21" fmla="*/ 247650 h 266700"/>
                      <a:gd name="connsiteX22" fmla="*/ 19050 w 209550"/>
                      <a:gd name="connsiteY22" fmla="*/ 247650 h 266700"/>
                      <a:gd name="connsiteX23" fmla="*/ 19050 w 209550"/>
                      <a:gd name="connsiteY23" fmla="*/ 219075 h 266700"/>
                      <a:gd name="connsiteX24" fmla="*/ 104775 w 209550"/>
                      <a:gd name="connsiteY24" fmla="*/ 133350 h 266700"/>
                      <a:gd name="connsiteX25" fmla="*/ 190500 w 209550"/>
                      <a:gd name="connsiteY25" fmla="*/ 219075 h 266700"/>
                      <a:gd name="connsiteX26" fmla="*/ 190500 w 209550"/>
                      <a:gd name="connsiteY26" fmla="*/ 2476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9550" h="266700">
                        <a:moveTo>
                          <a:pt x="142780" y="121444"/>
                        </a:moveTo>
                        <a:cubicBezTo>
                          <a:pt x="160115" y="109347"/>
                          <a:pt x="171450" y="89345"/>
                          <a:pt x="171450" y="66675"/>
                        </a:cubicBezTo>
                        <a:cubicBezTo>
                          <a:pt x="171450" y="29908"/>
                          <a:pt x="141542" y="0"/>
                          <a:pt x="104775" y="0"/>
                        </a:cubicBezTo>
                        <a:cubicBezTo>
                          <a:pt x="68008" y="0"/>
                          <a:pt x="38100" y="29908"/>
                          <a:pt x="38100" y="66675"/>
                        </a:cubicBezTo>
                        <a:cubicBezTo>
                          <a:pt x="38100" y="89345"/>
                          <a:pt x="49435" y="109347"/>
                          <a:pt x="66770" y="121444"/>
                        </a:cubicBezTo>
                        <a:cubicBezTo>
                          <a:pt x="27718" y="136684"/>
                          <a:pt x="0" y="174689"/>
                          <a:pt x="0" y="219075"/>
                        </a:cubicBezTo>
                        <a:lnTo>
                          <a:pt x="0" y="257175"/>
                        </a:lnTo>
                        <a:cubicBezTo>
                          <a:pt x="0" y="262414"/>
                          <a:pt x="4286" y="266700"/>
                          <a:pt x="9525" y="266700"/>
                        </a:cubicBezTo>
                        <a:lnTo>
                          <a:pt x="200025" y="266700"/>
                        </a:lnTo>
                        <a:cubicBezTo>
                          <a:pt x="205264" y="266700"/>
                          <a:pt x="209550" y="262414"/>
                          <a:pt x="209550" y="257175"/>
                        </a:cubicBezTo>
                        <a:lnTo>
                          <a:pt x="209550" y="219075"/>
                        </a:lnTo>
                        <a:cubicBezTo>
                          <a:pt x="209550" y="174689"/>
                          <a:pt x="181832" y="136684"/>
                          <a:pt x="142780" y="121444"/>
                        </a:cubicBezTo>
                        <a:close/>
                        <a:moveTo>
                          <a:pt x="57150" y="66675"/>
                        </a:moveTo>
                        <a:cubicBezTo>
                          <a:pt x="57150" y="40386"/>
                          <a:pt x="78486" y="19050"/>
                          <a:pt x="104775" y="19050"/>
                        </a:cubicBezTo>
                        <a:cubicBezTo>
                          <a:pt x="131064" y="19050"/>
                          <a:pt x="152400" y="40386"/>
                          <a:pt x="152400" y="66675"/>
                        </a:cubicBezTo>
                        <a:cubicBezTo>
                          <a:pt x="152400" y="92964"/>
                          <a:pt x="131064" y="114300"/>
                          <a:pt x="104775" y="114300"/>
                        </a:cubicBezTo>
                        <a:cubicBezTo>
                          <a:pt x="91059" y="114300"/>
                          <a:pt x="78772" y="108490"/>
                          <a:pt x="70009" y="99250"/>
                        </a:cubicBezTo>
                        <a:cubicBezTo>
                          <a:pt x="81344" y="91916"/>
                          <a:pt x="96488" y="93250"/>
                          <a:pt x="106394" y="103156"/>
                        </a:cubicBezTo>
                        <a:lnTo>
                          <a:pt x="119920" y="89630"/>
                        </a:lnTo>
                        <a:cubicBezTo>
                          <a:pt x="103632" y="73438"/>
                          <a:pt x="78676" y="71247"/>
                          <a:pt x="60007" y="82963"/>
                        </a:cubicBezTo>
                        <a:cubicBezTo>
                          <a:pt x="58198" y="77915"/>
                          <a:pt x="57150" y="72390"/>
                          <a:pt x="57150" y="66675"/>
                        </a:cubicBezTo>
                        <a:close/>
                        <a:moveTo>
                          <a:pt x="190500" y="247650"/>
                        </a:moveTo>
                        <a:lnTo>
                          <a:pt x="19050" y="247650"/>
                        </a:lnTo>
                        <a:lnTo>
                          <a:pt x="19050" y="219075"/>
                        </a:lnTo>
                        <a:cubicBezTo>
                          <a:pt x="19050" y="171831"/>
                          <a:pt x="57531" y="133350"/>
                          <a:pt x="104775" y="133350"/>
                        </a:cubicBezTo>
                        <a:cubicBezTo>
                          <a:pt x="152019" y="133350"/>
                          <a:pt x="190500" y="171831"/>
                          <a:pt x="190500" y="219075"/>
                        </a:cubicBezTo>
                        <a:lnTo>
                          <a:pt x="190500" y="247650"/>
                        </a:ln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978EC2BD-F23A-451A-B6DC-5D9C05134B5F}"/>
                      </a:ext>
                    </a:extLst>
                  </p:cNvPr>
                  <p:cNvSpPr/>
                  <p:nvPr/>
                </p:nvSpPr>
                <p:spPr>
                  <a:xfrm>
                    <a:off x="817640" y="4414377"/>
                    <a:ext cx="209550" cy="266700"/>
                  </a:xfrm>
                  <a:custGeom>
                    <a:avLst/>
                    <a:gdLst>
                      <a:gd name="connsiteX0" fmla="*/ 142780 w 209550"/>
                      <a:gd name="connsiteY0" fmla="*/ 121444 h 266700"/>
                      <a:gd name="connsiteX1" fmla="*/ 171450 w 209550"/>
                      <a:gd name="connsiteY1" fmla="*/ 66675 h 266700"/>
                      <a:gd name="connsiteX2" fmla="*/ 200025 w 209550"/>
                      <a:gd name="connsiteY2" fmla="*/ 66675 h 266700"/>
                      <a:gd name="connsiteX3" fmla="*/ 200025 w 209550"/>
                      <a:gd name="connsiteY3" fmla="*/ 47625 h 266700"/>
                      <a:gd name="connsiteX4" fmla="*/ 168688 w 209550"/>
                      <a:gd name="connsiteY4" fmla="*/ 47625 h 266700"/>
                      <a:gd name="connsiteX5" fmla="*/ 104775 w 209550"/>
                      <a:gd name="connsiteY5" fmla="*/ 0 h 266700"/>
                      <a:gd name="connsiteX6" fmla="*/ 38100 w 209550"/>
                      <a:gd name="connsiteY6" fmla="*/ 66675 h 266700"/>
                      <a:gd name="connsiteX7" fmla="*/ 66770 w 209550"/>
                      <a:gd name="connsiteY7" fmla="*/ 121444 h 266700"/>
                      <a:gd name="connsiteX8" fmla="*/ 0 w 209550"/>
                      <a:gd name="connsiteY8" fmla="*/ 219075 h 266700"/>
                      <a:gd name="connsiteX9" fmla="*/ 0 w 209550"/>
                      <a:gd name="connsiteY9" fmla="*/ 257175 h 266700"/>
                      <a:gd name="connsiteX10" fmla="*/ 9525 w 209550"/>
                      <a:gd name="connsiteY10" fmla="*/ 266700 h 266700"/>
                      <a:gd name="connsiteX11" fmla="*/ 200025 w 209550"/>
                      <a:gd name="connsiteY11" fmla="*/ 266700 h 266700"/>
                      <a:gd name="connsiteX12" fmla="*/ 209550 w 209550"/>
                      <a:gd name="connsiteY12" fmla="*/ 257175 h 266700"/>
                      <a:gd name="connsiteX13" fmla="*/ 209550 w 209550"/>
                      <a:gd name="connsiteY13" fmla="*/ 219075 h 266700"/>
                      <a:gd name="connsiteX14" fmla="*/ 142780 w 209550"/>
                      <a:gd name="connsiteY14" fmla="*/ 121444 h 266700"/>
                      <a:gd name="connsiteX15" fmla="*/ 104775 w 209550"/>
                      <a:gd name="connsiteY15" fmla="*/ 19050 h 266700"/>
                      <a:gd name="connsiteX16" fmla="*/ 148495 w 209550"/>
                      <a:gd name="connsiteY16" fmla="*/ 47625 h 266700"/>
                      <a:gd name="connsiteX17" fmla="*/ 61055 w 209550"/>
                      <a:gd name="connsiteY17" fmla="*/ 47625 h 266700"/>
                      <a:gd name="connsiteX18" fmla="*/ 104775 w 209550"/>
                      <a:gd name="connsiteY18" fmla="*/ 19050 h 266700"/>
                      <a:gd name="connsiteX19" fmla="*/ 57150 w 209550"/>
                      <a:gd name="connsiteY19" fmla="*/ 66675 h 266700"/>
                      <a:gd name="connsiteX20" fmla="*/ 152400 w 209550"/>
                      <a:gd name="connsiteY20" fmla="*/ 66675 h 266700"/>
                      <a:gd name="connsiteX21" fmla="*/ 104775 w 209550"/>
                      <a:gd name="connsiteY21" fmla="*/ 114300 h 266700"/>
                      <a:gd name="connsiteX22" fmla="*/ 57150 w 209550"/>
                      <a:gd name="connsiteY22" fmla="*/ 66675 h 266700"/>
                      <a:gd name="connsiteX23" fmla="*/ 190500 w 209550"/>
                      <a:gd name="connsiteY23" fmla="*/ 247650 h 266700"/>
                      <a:gd name="connsiteX24" fmla="*/ 19050 w 209550"/>
                      <a:gd name="connsiteY24" fmla="*/ 247650 h 266700"/>
                      <a:gd name="connsiteX25" fmla="*/ 19050 w 209550"/>
                      <a:gd name="connsiteY25" fmla="*/ 219075 h 266700"/>
                      <a:gd name="connsiteX26" fmla="*/ 104775 w 209550"/>
                      <a:gd name="connsiteY26" fmla="*/ 133350 h 266700"/>
                      <a:gd name="connsiteX27" fmla="*/ 190500 w 209550"/>
                      <a:gd name="connsiteY27" fmla="*/ 219075 h 266700"/>
                      <a:gd name="connsiteX28" fmla="*/ 190500 w 209550"/>
                      <a:gd name="connsiteY28" fmla="*/ 2476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9550" h="266700">
                        <a:moveTo>
                          <a:pt x="142780" y="121444"/>
                        </a:moveTo>
                        <a:cubicBezTo>
                          <a:pt x="160115" y="109347"/>
                          <a:pt x="171450" y="89345"/>
                          <a:pt x="171450" y="66675"/>
                        </a:cubicBezTo>
                        <a:lnTo>
                          <a:pt x="200025" y="66675"/>
                        </a:lnTo>
                        <a:lnTo>
                          <a:pt x="200025" y="47625"/>
                        </a:lnTo>
                        <a:lnTo>
                          <a:pt x="168688" y="47625"/>
                        </a:lnTo>
                        <a:cubicBezTo>
                          <a:pt x="160496" y="20098"/>
                          <a:pt x="134969" y="0"/>
                          <a:pt x="104775" y="0"/>
                        </a:cubicBezTo>
                        <a:cubicBezTo>
                          <a:pt x="68009" y="0"/>
                          <a:pt x="38100" y="29908"/>
                          <a:pt x="38100" y="66675"/>
                        </a:cubicBezTo>
                        <a:cubicBezTo>
                          <a:pt x="38100" y="89345"/>
                          <a:pt x="49435" y="109347"/>
                          <a:pt x="66770" y="121444"/>
                        </a:cubicBezTo>
                        <a:cubicBezTo>
                          <a:pt x="27718" y="136684"/>
                          <a:pt x="0" y="174689"/>
                          <a:pt x="0" y="219075"/>
                        </a:cubicBezTo>
                        <a:lnTo>
                          <a:pt x="0" y="257175"/>
                        </a:lnTo>
                        <a:cubicBezTo>
                          <a:pt x="0" y="262414"/>
                          <a:pt x="4286" y="266700"/>
                          <a:pt x="9525" y="266700"/>
                        </a:cubicBezTo>
                        <a:lnTo>
                          <a:pt x="200025" y="266700"/>
                        </a:lnTo>
                        <a:cubicBezTo>
                          <a:pt x="205264" y="266700"/>
                          <a:pt x="209550" y="262414"/>
                          <a:pt x="209550" y="257175"/>
                        </a:cubicBezTo>
                        <a:lnTo>
                          <a:pt x="209550" y="219075"/>
                        </a:lnTo>
                        <a:cubicBezTo>
                          <a:pt x="209550" y="174689"/>
                          <a:pt x="181832" y="136684"/>
                          <a:pt x="142780" y="121444"/>
                        </a:cubicBezTo>
                        <a:close/>
                        <a:moveTo>
                          <a:pt x="104775" y="19050"/>
                        </a:moveTo>
                        <a:cubicBezTo>
                          <a:pt x="124301" y="19050"/>
                          <a:pt x="141065" y="30861"/>
                          <a:pt x="148495" y="47625"/>
                        </a:cubicBezTo>
                        <a:lnTo>
                          <a:pt x="61055" y="47625"/>
                        </a:lnTo>
                        <a:cubicBezTo>
                          <a:pt x="68485" y="30861"/>
                          <a:pt x="85249" y="19050"/>
                          <a:pt x="104775" y="19050"/>
                        </a:cubicBezTo>
                        <a:close/>
                        <a:moveTo>
                          <a:pt x="57150" y="66675"/>
                        </a:moveTo>
                        <a:lnTo>
                          <a:pt x="152400" y="66675"/>
                        </a:lnTo>
                        <a:cubicBezTo>
                          <a:pt x="152400" y="92964"/>
                          <a:pt x="131064" y="114300"/>
                          <a:pt x="104775" y="114300"/>
                        </a:cubicBezTo>
                        <a:cubicBezTo>
                          <a:pt x="78486" y="114300"/>
                          <a:pt x="57150" y="92964"/>
                          <a:pt x="57150" y="66675"/>
                        </a:cubicBezTo>
                        <a:close/>
                        <a:moveTo>
                          <a:pt x="190500" y="247650"/>
                        </a:moveTo>
                        <a:lnTo>
                          <a:pt x="19050" y="247650"/>
                        </a:lnTo>
                        <a:lnTo>
                          <a:pt x="19050" y="219075"/>
                        </a:lnTo>
                        <a:cubicBezTo>
                          <a:pt x="19050" y="171831"/>
                          <a:pt x="57531" y="133350"/>
                          <a:pt x="104775" y="133350"/>
                        </a:cubicBezTo>
                        <a:cubicBezTo>
                          <a:pt x="152019" y="133350"/>
                          <a:pt x="190500" y="171831"/>
                          <a:pt x="190500" y="219075"/>
                        </a:cubicBezTo>
                        <a:lnTo>
                          <a:pt x="190500" y="247650"/>
                        </a:ln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F98A9C39-7FBB-4106-B518-3F1A041DBF2B}"/>
                      </a:ext>
                    </a:extLst>
                  </p:cNvPr>
                  <p:cNvSpPr/>
                  <p:nvPr/>
                </p:nvSpPr>
                <p:spPr>
                  <a:xfrm>
                    <a:off x="1274840" y="4566777"/>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F2759F95-8FB0-4BED-B69E-67343A407DB3}"/>
                      </a:ext>
                    </a:extLst>
                  </p:cNvPr>
                  <p:cNvSpPr/>
                  <p:nvPr/>
                </p:nvSpPr>
                <p:spPr>
                  <a:xfrm>
                    <a:off x="1274840" y="4604877"/>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B92E27CC-DE87-4DBB-AE83-50FA9370D648}"/>
                      </a:ext>
                    </a:extLst>
                  </p:cNvPr>
                  <p:cNvSpPr/>
                  <p:nvPr/>
                </p:nvSpPr>
                <p:spPr>
                  <a:xfrm>
                    <a:off x="817640" y="4109577"/>
                    <a:ext cx="466725" cy="314325"/>
                  </a:xfrm>
                  <a:custGeom>
                    <a:avLst/>
                    <a:gdLst>
                      <a:gd name="connsiteX0" fmla="*/ 171450 w 466725"/>
                      <a:gd name="connsiteY0" fmla="*/ 314325 h 314325"/>
                      <a:gd name="connsiteX1" fmla="*/ 167411 w 466725"/>
                      <a:gd name="connsiteY1" fmla="*/ 313420 h 314325"/>
                      <a:gd name="connsiteX2" fmla="*/ 161925 w 466725"/>
                      <a:gd name="connsiteY2" fmla="*/ 304800 h 314325"/>
                      <a:gd name="connsiteX3" fmla="*/ 161925 w 466725"/>
                      <a:gd name="connsiteY3" fmla="*/ 266700 h 314325"/>
                      <a:gd name="connsiteX4" fmla="*/ 47625 w 466725"/>
                      <a:gd name="connsiteY4" fmla="*/ 266700 h 314325"/>
                      <a:gd name="connsiteX5" fmla="*/ 0 w 466725"/>
                      <a:gd name="connsiteY5" fmla="*/ 219075 h 314325"/>
                      <a:gd name="connsiteX6" fmla="*/ 0 w 466725"/>
                      <a:gd name="connsiteY6" fmla="*/ 47625 h 314325"/>
                      <a:gd name="connsiteX7" fmla="*/ 47625 w 466725"/>
                      <a:gd name="connsiteY7" fmla="*/ 0 h 314325"/>
                      <a:gd name="connsiteX8" fmla="*/ 419100 w 466725"/>
                      <a:gd name="connsiteY8" fmla="*/ 0 h 314325"/>
                      <a:gd name="connsiteX9" fmla="*/ 466725 w 466725"/>
                      <a:gd name="connsiteY9" fmla="*/ 47625 h 314325"/>
                      <a:gd name="connsiteX10" fmla="*/ 466725 w 466725"/>
                      <a:gd name="connsiteY10" fmla="*/ 219075 h 314325"/>
                      <a:gd name="connsiteX11" fmla="*/ 419100 w 466725"/>
                      <a:gd name="connsiteY11" fmla="*/ 266700 h 314325"/>
                      <a:gd name="connsiteX12" fmla="*/ 232048 w 466725"/>
                      <a:gd name="connsiteY12" fmla="*/ 266700 h 314325"/>
                      <a:gd name="connsiteX13" fmla="*/ 177546 w 466725"/>
                      <a:gd name="connsiteY13" fmla="*/ 312125 h 314325"/>
                      <a:gd name="connsiteX14" fmla="*/ 171450 w 466725"/>
                      <a:gd name="connsiteY14" fmla="*/ 314325 h 314325"/>
                      <a:gd name="connsiteX15" fmla="*/ 47625 w 466725"/>
                      <a:gd name="connsiteY15" fmla="*/ 19050 h 314325"/>
                      <a:gd name="connsiteX16" fmla="*/ 19050 w 466725"/>
                      <a:gd name="connsiteY16" fmla="*/ 47625 h 314325"/>
                      <a:gd name="connsiteX17" fmla="*/ 19050 w 466725"/>
                      <a:gd name="connsiteY17" fmla="*/ 219075 h 314325"/>
                      <a:gd name="connsiteX18" fmla="*/ 47625 w 466725"/>
                      <a:gd name="connsiteY18" fmla="*/ 247650 h 314325"/>
                      <a:gd name="connsiteX19" fmla="*/ 171450 w 466725"/>
                      <a:gd name="connsiteY19" fmla="*/ 247650 h 314325"/>
                      <a:gd name="connsiteX20" fmla="*/ 180975 w 466725"/>
                      <a:gd name="connsiteY20" fmla="*/ 257175 h 314325"/>
                      <a:gd name="connsiteX21" fmla="*/ 180975 w 466725"/>
                      <a:gd name="connsiteY21" fmla="*/ 284464 h 314325"/>
                      <a:gd name="connsiteX22" fmla="*/ 222494 w 466725"/>
                      <a:gd name="connsiteY22" fmla="*/ 249850 h 314325"/>
                      <a:gd name="connsiteX23" fmla="*/ 228600 w 466725"/>
                      <a:gd name="connsiteY23" fmla="*/ 247650 h 314325"/>
                      <a:gd name="connsiteX24" fmla="*/ 419100 w 466725"/>
                      <a:gd name="connsiteY24" fmla="*/ 247650 h 314325"/>
                      <a:gd name="connsiteX25" fmla="*/ 447675 w 466725"/>
                      <a:gd name="connsiteY25" fmla="*/ 219075 h 314325"/>
                      <a:gd name="connsiteX26" fmla="*/ 447675 w 466725"/>
                      <a:gd name="connsiteY26" fmla="*/ 47625 h 314325"/>
                      <a:gd name="connsiteX27" fmla="*/ 419100 w 466725"/>
                      <a:gd name="connsiteY27" fmla="*/ 19050 h 314325"/>
                      <a:gd name="connsiteX28" fmla="*/ 47625 w 466725"/>
                      <a:gd name="connsiteY28" fmla="*/ 1905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66725" h="314325">
                        <a:moveTo>
                          <a:pt x="171450" y="314325"/>
                        </a:moveTo>
                        <a:cubicBezTo>
                          <a:pt x="170069" y="314325"/>
                          <a:pt x="168697" y="314030"/>
                          <a:pt x="167411" y="313420"/>
                        </a:cubicBezTo>
                        <a:cubicBezTo>
                          <a:pt x="164068" y="311858"/>
                          <a:pt x="161925" y="308496"/>
                          <a:pt x="161925" y="304800"/>
                        </a:cubicBezTo>
                        <a:lnTo>
                          <a:pt x="161925" y="266700"/>
                        </a:lnTo>
                        <a:lnTo>
                          <a:pt x="47625" y="266700"/>
                        </a:lnTo>
                        <a:cubicBezTo>
                          <a:pt x="21365" y="266700"/>
                          <a:pt x="0" y="245335"/>
                          <a:pt x="0" y="219075"/>
                        </a:cubicBezTo>
                        <a:lnTo>
                          <a:pt x="0" y="47625"/>
                        </a:lnTo>
                        <a:cubicBezTo>
                          <a:pt x="0" y="21365"/>
                          <a:pt x="21365" y="0"/>
                          <a:pt x="47625" y="0"/>
                        </a:cubicBezTo>
                        <a:lnTo>
                          <a:pt x="419100" y="0"/>
                        </a:lnTo>
                        <a:cubicBezTo>
                          <a:pt x="445360" y="0"/>
                          <a:pt x="466725" y="21365"/>
                          <a:pt x="466725" y="47625"/>
                        </a:cubicBezTo>
                        <a:lnTo>
                          <a:pt x="466725" y="219075"/>
                        </a:lnTo>
                        <a:cubicBezTo>
                          <a:pt x="466725" y="245335"/>
                          <a:pt x="445360" y="266700"/>
                          <a:pt x="419100" y="266700"/>
                        </a:cubicBezTo>
                        <a:lnTo>
                          <a:pt x="232048" y="266700"/>
                        </a:lnTo>
                        <a:lnTo>
                          <a:pt x="177546" y="312125"/>
                        </a:lnTo>
                        <a:cubicBezTo>
                          <a:pt x="175803" y="313573"/>
                          <a:pt x="173631" y="314325"/>
                          <a:pt x="171450" y="314325"/>
                        </a:cubicBezTo>
                        <a:close/>
                        <a:moveTo>
                          <a:pt x="47625" y="19050"/>
                        </a:moveTo>
                        <a:cubicBezTo>
                          <a:pt x="31871" y="19050"/>
                          <a:pt x="19050" y="31871"/>
                          <a:pt x="19050" y="47625"/>
                        </a:cubicBezTo>
                        <a:lnTo>
                          <a:pt x="19050" y="219075"/>
                        </a:lnTo>
                        <a:cubicBezTo>
                          <a:pt x="19050" y="234829"/>
                          <a:pt x="31871" y="247650"/>
                          <a:pt x="47625" y="247650"/>
                        </a:cubicBezTo>
                        <a:lnTo>
                          <a:pt x="171450" y="247650"/>
                        </a:lnTo>
                        <a:cubicBezTo>
                          <a:pt x="176717" y="247650"/>
                          <a:pt x="180975" y="251908"/>
                          <a:pt x="180975" y="257175"/>
                        </a:cubicBezTo>
                        <a:lnTo>
                          <a:pt x="180975" y="284464"/>
                        </a:lnTo>
                        <a:lnTo>
                          <a:pt x="222494" y="249850"/>
                        </a:lnTo>
                        <a:cubicBezTo>
                          <a:pt x="224209" y="248431"/>
                          <a:pt x="226371" y="247650"/>
                          <a:pt x="228600" y="247650"/>
                        </a:cubicBezTo>
                        <a:lnTo>
                          <a:pt x="419100" y="247650"/>
                        </a:lnTo>
                        <a:cubicBezTo>
                          <a:pt x="434854" y="247650"/>
                          <a:pt x="447675" y="234829"/>
                          <a:pt x="447675" y="219075"/>
                        </a:cubicBezTo>
                        <a:lnTo>
                          <a:pt x="447675" y="47625"/>
                        </a:lnTo>
                        <a:cubicBezTo>
                          <a:pt x="447675" y="31871"/>
                          <a:pt x="434854" y="19050"/>
                          <a:pt x="419100" y="19050"/>
                        </a:cubicBezTo>
                        <a:lnTo>
                          <a:pt x="47625" y="19050"/>
                        </a:ln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0BCC8AA8-E729-4044-8131-3CB4AE1CC1DD}"/>
                      </a:ext>
                    </a:extLst>
                  </p:cNvPr>
                  <p:cNvSpPr/>
                  <p:nvPr/>
                </p:nvSpPr>
                <p:spPr>
                  <a:xfrm>
                    <a:off x="865265" y="4157202"/>
                    <a:ext cx="76200" cy="19050"/>
                  </a:xfrm>
                  <a:custGeom>
                    <a:avLst/>
                    <a:gdLst>
                      <a:gd name="connsiteX0" fmla="*/ 0 w 76200"/>
                      <a:gd name="connsiteY0" fmla="*/ 0 h 19050"/>
                      <a:gd name="connsiteX1" fmla="*/ 76200 w 76200"/>
                      <a:gd name="connsiteY1" fmla="*/ 0 h 19050"/>
                      <a:gd name="connsiteX2" fmla="*/ 76200 w 76200"/>
                      <a:gd name="connsiteY2" fmla="*/ 19050 h 19050"/>
                      <a:gd name="connsiteX3" fmla="*/ 0 w 762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76200" h="19050">
                        <a:moveTo>
                          <a:pt x="0" y="0"/>
                        </a:moveTo>
                        <a:lnTo>
                          <a:pt x="76200" y="0"/>
                        </a:lnTo>
                        <a:lnTo>
                          <a:pt x="76200" y="19050"/>
                        </a:lnTo>
                        <a:lnTo>
                          <a:pt x="0" y="19050"/>
                        </a:ln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8CFA6D9-D09C-4EAA-B969-9EDF91D95252}"/>
                      </a:ext>
                    </a:extLst>
                  </p:cNvPr>
                  <p:cNvSpPr/>
                  <p:nvPr/>
                </p:nvSpPr>
                <p:spPr>
                  <a:xfrm>
                    <a:off x="941465" y="4204827"/>
                    <a:ext cx="76200" cy="19050"/>
                  </a:xfrm>
                  <a:custGeom>
                    <a:avLst/>
                    <a:gdLst>
                      <a:gd name="connsiteX0" fmla="*/ 0 w 76200"/>
                      <a:gd name="connsiteY0" fmla="*/ 0 h 19050"/>
                      <a:gd name="connsiteX1" fmla="*/ 76200 w 76200"/>
                      <a:gd name="connsiteY1" fmla="*/ 0 h 19050"/>
                      <a:gd name="connsiteX2" fmla="*/ 76200 w 76200"/>
                      <a:gd name="connsiteY2" fmla="*/ 19050 h 19050"/>
                      <a:gd name="connsiteX3" fmla="*/ 0 w 762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76200" h="19050">
                        <a:moveTo>
                          <a:pt x="0" y="0"/>
                        </a:moveTo>
                        <a:lnTo>
                          <a:pt x="76200" y="0"/>
                        </a:lnTo>
                        <a:lnTo>
                          <a:pt x="76200" y="19050"/>
                        </a:lnTo>
                        <a:lnTo>
                          <a:pt x="0" y="19050"/>
                        </a:ln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141650D4-C708-4515-A4D2-EC29C23D0D96}"/>
                      </a:ext>
                    </a:extLst>
                  </p:cNvPr>
                  <p:cNvSpPr/>
                  <p:nvPr/>
                </p:nvSpPr>
                <p:spPr>
                  <a:xfrm>
                    <a:off x="865265" y="4281027"/>
                    <a:ext cx="76200" cy="19050"/>
                  </a:xfrm>
                  <a:custGeom>
                    <a:avLst/>
                    <a:gdLst>
                      <a:gd name="connsiteX0" fmla="*/ 0 w 76200"/>
                      <a:gd name="connsiteY0" fmla="*/ 0 h 19050"/>
                      <a:gd name="connsiteX1" fmla="*/ 76200 w 76200"/>
                      <a:gd name="connsiteY1" fmla="*/ 0 h 19050"/>
                      <a:gd name="connsiteX2" fmla="*/ 76200 w 76200"/>
                      <a:gd name="connsiteY2" fmla="*/ 19050 h 19050"/>
                      <a:gd name="connsiteX3" fmla="*/ 0 w 762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76200" h="19050">
                        <a:moveTo>
                          <a:pt x="0" y="0"/>
                        </a:moveTo>
                        <a:lnTo>
                          <a:pt x="76200" y="0"/>
                        </a:lnTo>
                        <a:lnTo>
                          <a:pt x="76200" y="19050"/>
                        </a:lnTo>
                        <a:lnTo>
                          <a:pt x="0" y="19050"/>
                        </a:ln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A93DD198-CF5A-4220-9FDB-214720478CEE}"/>
                      </a:ext>
                    </a:extLst>
                  </p:cNvPr>
                  <p:cNvSpPr/>
                  <p:nvPr/>
                </p:nvSpPr>
                <p:spPr>
                  <a:xfrm>
                    <a:off x="998615" y="4309602"/>
                    <a:ext cx="76200" cy="19050"/>
                  </a:xfrm>
                  <a:custGeom>
                    <a:avLst/>
                    <a:gdLst>
                      <a:gd name="connsiteX0" fmla="*/ 0 w 76200"/>
                      <a:gd name="connsiteY0" fmla="*/ 0 h 19050"/>
                      <a:gd name="connsiteX1" fmla="*/ 76200 w 76200"/>
                      <a:gd name="connsiteY1" fmla="*/ 0 h 19050"/>
                      <a:gd name="connsiteX2" fmla="*/ 76200 w 76200"/>
                      <a:gd name="connsiteY2" fmla="*/ 19050 h 19050"/>
                      <a:gd name="connsiteX3" fmla="*/ 0 w 762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76200" h="19050">
                        <a:moveTo>
                          <a:pt x="0" y="0"/>
                        </a:moveTo>
                        <a:lnTo>
                          <a:pt x="76200" y="0"/>
                        </a:lnTo>
                        <a:lnTo>
                          <a:pt x="76200" y="19050"/>
                        </a:lnTo>
                        <a:lnTo>
                          <a:pt x="0" y="19050"/>
                        </a:ln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3970FBBC-ACDB-4FE8-A8A7-702F50D84D6A}"/>
                      </a:ext>
                    </a:extLst>
                  </p:cNvPr>
                  <p:cNvSpPr/>
                  <p:nvPr/>
                </p:nvSpPr>
                <p:spPr>
                  <a:xfrm>
                    <a:off x="1046240" y="4252452"/>
                    <a:ext cx="76200" cy="19050"/>
                  </a:xfrm>
                  <a:custGeom>
                    <a:avLst/>
                    <a:gdLst>
                      <a:gd name="connsiteX0" fmla="*/ 0 w 76200"/>
                      <a:gd name="connsiteY0" fmla="*/ 0 h 19050"/>
                      <a:gd name="connsiteX1" fmla="*/ 76200 w 76200"/>
                      <a:gd name="connsiteY1" fmla="*/ 0 h 19050"/>
                      <a:gd name="connsiteX2" fmla="*/ 76200 w 76200"/>
                      <a:gd name="connsiteY2" fmla="*/ 19050 h 19050"/>
                      <a:gd name="connsiteX3" fmla="*/ 0 w 762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76200" h="19050">
                        <a:moveTo>
                          <a:pt x="0" y="0"/>
                        </a:moveTo>
                        <a:lnTo>
                          <a:pt x="76200" y="0"/>
                        </a:lnTo>
                        <a:lnTo>
                          <a:pt x="76200" y="19050"/>
                        </a:lnTo>
                        <a:lnTo>
                          <a:pt x="0" y="19050"/>
                        </a:ln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54B16C6E-0246-435C-BA92-159136093B34}"/>
                      </a:ext>
                    </a:extLst>
                  </p:cNvPr>
                  <p:cNvSpPr/>
                  <p:nvPr/>
                </p:nvSpPr>
                <p:spPr>
                  <a:xfrm>
                    <a:off x="1141490" y="4166727"/>
                    <a:ext cx="76200" cy="19050"/>
                  </a:xfrm>
                  <a:custGeom>
                    <a:avLst/>
                    <a:gdLst>
                      <a:gd name="connsiteX0" fmla="*/ 0 w 76200"/>
                      <a:gd name="connsiteY0" fmla="*/ 0 h 19050"/>
                      <a:gd name="connsiteX1" fmla="*/ 76200 w 76200"/>
                      <a:gd name="connsiteY1" fmla="*/ 0 h 19050"/>
                      <a:gd name="connsiteX2" fmla="*/ 76200 w 76200"/>
                      <a:gd name="connsiteY2" fmla="*/ 19050 h 19050"/>
                      <a:gd name="connsiteX3" fmla="*/ 0 w 762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76200" h="19050">
                        <a:moveTo>
                          <a:pt x="0" y="0"/>
                        </a:moveTo>
                        <a:lnTo>
                          <a:pt x="76200" y="0"/>
                        </a:lnTo>
                        <a:lnTo>
                          <a:pt x="76200" y="19050"/>
                        </a:lnTo>
                        <a:lnTo>
                          <a:pt x="0" y="19050"/>
                        </a:ln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7615C92D-A24A-4312-99F8-2EE58CBAFD2E}"/>
                      </a:ext>
                    </a:extLst>
                  </p:cNvPr>
                  <p:cNvSpPr/>
                  <p:nvPr/>
                </p:nvSpPr>
                <p:spPr>
                  <a:xfrm>
                    <a:off x="1160540" y="4281027"/>
                    <a:ext cx="76200" cy="19050"/>
                  </a:xfrm>
                  <a:custGeom>
                    <a:avLst/>
                    <a:gdLst>
                      <a:gd name="connsiteX0" fmla="*/ 0 w 76200"/>
                      <a:gd name="connsiteY0" fmla="*/ 0 h 19050"/>
                      <a:gd name="connsiteX1" fmla="*/ 76200 w 76200"/>
                      <a:gd name="connsiteY1" fmla="*/ 0 h 19050"/>
                      <a:gd name="connsiteX2" fmla="*/ 76200 w 76200"/>
                      <a:gd name="connsiteY2" fmla="*/ 19050 h 19050"/>
                      <a:gd name="connsiteX3" fmla="*/ 0 w 7620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76200" h="19050">
                        <a:moveTo>
                          <a:pt x="0" y="0"/>
                        </a:moveTo>
                        <a:lnTo>
                          <a:pt x="76200" y="0"/>
                        </a:lnTo>
                        <a:lnTo>
                          <a:pt x="76200" y="19050"/>
                        </a:lnTo>
                        <a:lnTo>
                          <a:pt x="0" y="19050"/>
                        </a:lnTo>
                        <a:close/>
                      </a:path>
                    </a:pathLst>
                  </a:custGeom>
                  <a:grpFill/>
                  <a:ln w="9525" cap="flat">
                    <a:noFill/>
                    <a:prstDash val="solid"/>
                    <a:miter/>
                  </a:ln>
                </p:spPr>
                <p:txBody>
                  <a:bodyPr rtlCol="0" anchor="ctr"/>
                  <a:lstStyle/>
                  <a:p>
                    <a:endParaRPr lang="en-US"/>
                  </a:p>
                </p:txBody>
              </p:sp>
            </p:grpSp>
          </p:grpSp>
        </p:grpSp>
      </p:grpSp>
      <p:sp>
        <p:nvSpPr>
          <p:cNvPr id="2" name="Title 1">
            <a:extLst>
              <a:ext uri="{FF2B5EF4-FFF2-40B4-BE49-F238E27FC236}">
                <a16:creationId xmlns:a16="http://schemas.microsoft.com/office/drawing/2014/main" id="{F935095F-9F47-939D-3EDC-87CD36A2D887}"/>
              </a:ext>
            </a:extLst>
          </p:cNvPr>
          <p:cNvSpPr>
            <a:spLocks noGrp="1"/>
          </p:cNvSpPr>
          <p:nvPr>
            <p:ph type="title"/>
          </p:nvPr>
        </p:nvSpPr>
        <p:spPr/>
        <p:txBody>
          <a:bodyPr/>
          <a:lstStyle/>
          <a:p>
            <a:r>
              <a:rPr lang="en-US" dirty="0"/>
              <a:t>Edgar Schein Organization Culture Model</a:t>
            </a:r>
          </a:p>
        </p:txBody>
      </p:sp>
    </p:spTree>
    <p:custDataLst>
      <p:tags r:id="rId1"/>
    </p:custDataLst>
    <p:extLst>
      <p:ext uri="{BB962C8B-B14F-4D97-AF65-F5344CB8AC3E}">
        <p14:creationId xmlns:p14="http://schemas.microsoft.com/office/powerpoint/2010/main" val="2560410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BB250-1970-49BB-9D04-63BDD2A5880D}"/>
              </a:ext>
            </a:extLst>
          </p:cNvPr>
          <p:cNvSpPr>
            <a:spLocks noGrp="1"/>
          </p:cNvSpPr>
          <p:nvPr>
            <p:ph type="title"/>
          </p:nvPr>
        </p:nvSpPr>
        <p:spPr>
          <a:xfrm>
            <a:off x="819742" y="89083"/>
            <a:ext cx="10515600" cy="1325563"/>
          </a:xfrm>
        </p:spPr>
        <p:txBody>
          <a:bodyPr>
            <a:normAutofit/>
          </a:bodyPr>
          <a:lstStyle/>
          <a:p>
            <a:r>
              <a:rPr lang="en-US" sz="2800" dirty="0"/>
              <a:t>8 Key Dimensions of the Definition of Quality (ISO9001-2015)</a:t>
            </a:r>
          </a:p>
        </p:txBody>
      </p:sp>
      <p:grpSp>
        <p:nvGrpSpPr>
          <p:cNvPr id="5" name="Group 4">
            <a:extLst>
              <a:ext uri="{FF2B5EF4-FFF2-40B4-BE49-F238E27FC236}">
                <a16:creationId xmlns:a16="http://schemas.microsoft.com/office/drawing/2014/main" id="{2316A0EA-A580-4DC5-B8E3-4606BD3199C8}"/>
              </a:ext>
            </a:extLst>
          </p:cNvPr>
          <p:cNvGrpSpPr/>
          <p:nvPr/>
        </p:nvGrpSpPr>
        <p:grpSpPr>
          <a:xfrm>
            <a:off x="1318900" y="1069144"/>
            <a:ext cx="9554202" cy="5390671"/>
            <a:chOff x="168778" y="1316052"/>
            <a:chExt cx="8819317" cy="4976035"/>
          </a:xfrm>
        </p:grpSpPr>
        <p:grpSp>
          <p:nvGrpSpPr>
            <p:cNvPr id="6" name="Group 5">
              <a:extLst>
                <a:ext uri="{FF2B5EF4-FFF2-40B4-BE49-F238E27FC236}">
                  <a16:creationId xmlns:a16="http://schemas.microsoft.com/office/drawing/2014/main" id="{527EC41A-A7F9-477A-B024-CA16C0A8BCA1}"/>
                </a:ext>
              </a:extLst>
            </p:cNvPr>
            <p:cNvGrpSpPr/>
            <p:nvPr/>
          </p:nvGrpSpPr>
          <p:grpSpPr>
            <a:xfrm>
              <a:off x="168778" y="1316052"/>
              <a:ext cx="8819317" cy="4976035"/>
              <a:chOff x="168778" y="1316052"/>
              <a:chExt cx="8819317" cy="4976035"/>
            </a:xfrm>
          </p:grpSpPr>
          <p:grpSp>
            <p:nvGrpSpPr>
              <p:cNvPr id="84" name="Group 83">
                <a:extLst>
                  <a:ext uri="{FF2B5EF4-FFF2-40B4-BE49-F238E27FC236}">
                    <a16:creationId xmlns:a16="http://schemas.microsoft.com/office/drawing/2014/main" id="{7E2D0B9F-915D-4998-BBBD-B0CB9056BBC8}"/>
                  </a:ext>
                </a:extLst>
              </p:cNvPr>
              <p:cNvGrpSpPr/>
              <p:nvPr/>
            </p:nvGrpSpPr>
            <p:grpSpPr>
              <a:xfrm>
                <a:off x="4478149" y="1316052"/>
                <a:ext cx="2624827" cy="541324"/>
                <a:chOff x="7641843" y="1145225"/>
                <a:chExt cx="3149522" cy="721763"/>
              </a:xfrm>
            </p:grpSpPr>
            <p:sp>
              <p:nvSpPr>
                <p:cNvPr id="106" name="TextBox 105">
                  <a:extLst>
                    <a:ext uri="{FF2B5EF4-FFF2-40B4-BE49-F238E27FC236}">
                      <a16:creationId xmlns:a16="http://schemas.microsoft.com/office/drawing/2014/main" id="{F56558E1-F3DF-4779-9DE6-39C8018A473D}"/>
                    </a:ext>
                  </a:extLst>
                </p:cNvPr>
                <p:cNvSpPr txBox="1"/>
                <p:nvPr/>
              </p:nvSpPr>
              <p:spPr>
                <a:xfrm>
                  <a:off x="7641843" y="1145225"/>
                  <a:ext cx="1256391" cy="34881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44546A">
                          <a:lumMod val="75000"/>
                          <a:lumOff val="25000"/>
                        </a:srgbClr>
                      </a:solidFill>
                      <a:effectLst/>
                      <a:uLnTx/>
                      <a:uFillTx/>
                      <a:latin typeface="Cambria (Headings)"/>
                      <a:ea typeface="+mn-ea"/>
                      <a:cs typeface="Arial" panose="020B0604020202020204" pitchFamily="34" charset="0"/>
                    </a:rPr>
                    <a:t>Performance</a:t>
                  </a:r>
                </a:p>
              </p:txBody>
            </p:sp>
            <p:sp>
              <p:nvSpPr>
                <p:cNvPr id="107" name="TextBox 106">
                  <a:extLst>
                    <a:ext uri="{FF2B5EF4-FFF2-40B4-BE49-F238E27FC236}">
                      <a16:creationId xmlns:a16="http://schemas.microsoft.com/office/drawing/2014/main" id="{1E5D6207-65AA-4AFE-A724-2789B861AD7E}"/>
                    </a:ext>
                  </a:extLst>
                </p:cNvPr>
                <p:cNvSpPr txBox="1"/>
                <p:nvPr/>
              </p:nvSpPr>
              <p:spPr>
                <a:xfrm>
                  <a:off x="7641843" y="1415584"/>
                  <a:ext cx="3149522" cy="45140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900" b="0" i="0" u="none" strike="noStrike" kern="1200" cap="none" spc="0" normalizeH="0" baseline="0" noProof="0" dirty="0">
                      <a:ln>
                        <a:noFill/>
                      </a:ln>
                      <a:solidFill>
                        <a:srgbClr val="44546A">
                          <a:lumMod val="75000"/>
                          <a:lumOff val="25000"/>
                        </a:srgbClr>
                      </a:solidFill>
                      <a:effectLst/>
                      <a:uLnTx/>
                      <a:uFillTx/>
                      <a:latin typeface="Arial" panose="020B0604020202020204" pitchFamily="34" charset="0"/>
                      <a:ea typeface="+mn-ea"/>
                      <a:cs typeface="Arial" panose="020B0604020202020204" pitchFamily="34" charset="0"/>
                    </a:rPr>
                    <a:t>How well the product performs in comparison to how it was designed to perform</a:t>
                  </a:r>
                </a:p>
              </p:txBody>
            </p:sp>
          </p:grpSp>
          <p:grpSp>
            <p:nvGrpSpPr>
              <p:cNvPr id="85" name="Group 84">
                <a:extLst>
                  <a:ext uri="{FF2B5EF4-FFF2-40B4-BE49-F238E27FC236}">
                    <a16:creationId xmlns:a16="http://schemas.microsoft.com/office/drawing/2014/main" id="{31095810-B674-4D62-8933-A91046C923B2}"/>
                  </a:ext>
                </a:extLst>
              </p:cNvPr>
              <p:cNvGrpSpPr/>
              <p:nvPr/>
            </p:nvGrpSpPr>
            <p:grpSpPr>
              <a:xfrm>
                <a:off x="6136092" y="4739194"/>
                <a:ext cx="2541734" cy="533138"/>
                <a:chOff x="7476270" y="1089344"/>
                <a:chExt cx="3348137" cy="710849"/>
              </a:xfrm>
            </p:grpSpPr>
            <p:sp>
              <p:nvSpPr>
                <p:cNvPr id="104" name="TextBox 103">
                  <a:extLst>
                    <a:ext uri="{FF2B5EF4-FFF2-40B4-BE49-F238E27FC236}">
                      <a16:creationId xmlns:a16="http://schemas.microsoft.com/office/drawing/2014/main" id="{27EEDA22-44B3-4233-AF51-8CD418369564}"/>
                    </a:ext>
                  </a:extLst>
                </p:cNvPr>
                <p:cNvSpPr txBox="1"/>
                <p:nvPr/>
              </p:nvSpPr>
              <p:spPr>
                <a:xfrm>
                  <a:off x="7476270" y="1089344"/>
                  <a:ext cx="1381396" cy="34881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44546A">
                          <a:lumMod val="75000"/>
                          <a:lumOff val="25000"/>
                        </a:srgbClr>
                      </a:solidFill>
                      <a:effectLst/>
                      <a:uLnTx/>
                      <a:uFillTx/>
                      <a:latin typeface="Cambria (Headings)"/>
                      <a:ea typeface="+mn-ea"/>
                      <a:cs typeface="Arial" panose="020B0604020202020204" pitchFamily="34" charset="0"/>
                    </a:rPr>
                    <a:t>Conformance</a:t>
                  </a:r>
                </a:p>
              </p:txBody>
            </p:sp>
            <p:sp>
              <p:nvSpPr>
                <p:cNvPr id="105" name="TextBox 104">
                  <a:extLst>
                    <a:ext uri="{FF2B5EF4-FFF2-40B4-BE49-F238E27FC236}">
                      <a16:creationId xmlns:a16="http://schemas.microsoft.com/office/drawing/2014/main" id="{A5C998F6-9084-4DC5-9B6E-596893589C84}"/>
                    </a:ext>
                  </a:extLst>
                </p:cNvPr>
                <p:cNvSpPr txBox="1"/>
                <p:nvPr/>
              </p:nvSpPr>
              <p:spPr>
                <a:xfrm>
                  <a:off x="7476270" y="1348789"/>
                  <a:ext cx="3348137" cy="45140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9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Does the product meet its specifications as designed </a:t>
                  </a:r>
                </a:p>
              </p:txBody>
            </p:sp>
          </p:grpSp>
          <p:grpSp>
            <p:nvGrpSpPr>
              <p:cNvPr id="86" name="Group 85">
                <a:extLst>
                  <a:ext uri="{FF2B5EF4-FFF2-40B4-BE49-F238E27FC236}">
                    <a16:creationId xmlns:a16="http://schemas.microsoft.com/office/drawing/2014/main" id="{CD13A1B5-E4FF-4DDE-A2D0-1F794308A344}"/>
                  </a:ext>
                </a:extLst>
              </p:cNvPr>
              <p:cNvGrpSpPr/>
              <p:nvPr/>
            </p:nvGrpSpPr>
            <p:grpSpPr>
              <a:xfrm>
                <a:off x="4522252" y="5772859"/>
                <a:ext cx="2741834" cy="519228"/>
                <a:chOff x="7641843" y="1100062"/>
                <a:chExt cx="3333131" cy="692303"/>
              </a:xfrm>
            </p:grpSpPr>
            <p:sp>
              <p:nvSpPr>
                <p:cNvPr id="102" name="TextBox 101">
                  <a:extLst>
                    <a:ext uri="{FF2B5EF4-FFF2-40B4-BE49-F238E27FC236}">
                      <a16:creationId xmlns:a16="http://schemas.microsoft.com/office/drawing/2014/main" id="{342FAA8C-7F60-4ABC-88CD-1BC3A93BBF41}"/>
                    </a:ext>
                  </a:extLst>
                </p:cNvPr>
                <p:cNvSpPr txBox="1"/>
                <p:nvPr/>
              </p:nvSpPr>
              <p:spPr>
                <a:xfrm>
                  <a:off x="7641843" y="1100062"/>
                  <a:ext cx="928404" cy="340924"/>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44546A">
                          <a:lumMod val="75000"/>
                          <a:lumOff val="25000"/>
                        </a:srgbClr>
                      </a:solidFill>
                      <a:effectLst/>
                      <a:uLnTx/>
                      <a:uFillTx/>
                      <a:latin typeface="Cambria (Headings)"/>
                      <a:ea typeface="+mn-ea"/>
                      <a:cs typeface="Arial" panose="020B0604020202020204" pitchFamily="34" charset="0"/>
                    </a:rPr>
                    <a:t>Features </a:t>
                  </a:r>
                </a:p>
              </p:txBody>
            </p:sp>
            <p:sp>
              <p:nvSpPr>
                <p:cNvPr id="103" name="TextBox 102">
                  <a:extLst>
                    <a:ext uri="{FF2B5EF4-FFF2-40B4-BE49-F238E27FC236}">
                      <a16:creationId xmlns:a16="http://schemas.microsoft.com/office/drawing/2014/main" id="{14915976-CBAC-44C6-A6AB-7B7D73DA7205}"/>
                    </a:ext>
                  </a:extLst>
                </p:cNvPr>
                <p:cNvSpPr txBox="1"/>
                <p:nvPr/>
              </p:nvSpPr>
              <p:spPr>
                <a:xfrm>
                  <a:off x="7641843" y="1337801"/>
                  <a:ext cx="3333131" cy="454564"/>
                </a:xfrm>
                <a:prstGeom prst="rect">
                  <a:avLst/>
                </a:prstGeom>
                <a:noFill/>
              </p:spPr>
              <p:txBody>
                <a:bodyPr wrap="square"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9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What different functions or task can the product perform</a:t>
                  </a:r>
                </a:p>
              </p:txBody>
            </p:sp>
          </p:grpSp>
          <p:grpSp>
            <p:nvGrpSpPr>
              <p:cNvPr id="87" name="Group 86">
                <a:extLst>
                  <a:ext uri="{FF2B5EF4-FFF2-40B4-BE49-F238E27FC236}">
                    <a16:creationId xmlns:a16="http://schemas.microsoft.com/office/drawing/2014/main" id="{294D8055-1E77-42F2-AF58-6B8525AA7F58}"/>
                  </a:ext>
                </a:extLst>
              </p:cNvPr>
              <p:cNvGrpSpPr/>
              <p:nvPr/>
            </p:nvGrpSpPr>
            <p:grpSpPr>
              <a:xfrm>
                <a:off x="626979" y="2337930"/>
                <a:ext cx="2404990" cy="518940"/>
                <a:chOff x="3659229" y="5754646"/>
                <a:chExt cx="3655779" cy="691919"/>
              </a:xfrm>
            </p:grpSpPr>
            <p:sp>
              <p:nvSpPr>
                <p:cNvPr id="100" name="TextBox 99">
                  <a:extLst>
                    <a:ext uri="{FF2B5EF4-FFF2-40B4-BE49-F238E27FC236}">
                      <a16:creationId xmlns:a16="http://schemas.microsoft.com/office/drawing/2014/main" id="{A8657047-5D47-4893-B8F6-9EE1EC6E1259}"/>
                    </a:ext>
                  </a:extLst>
                </p:cNvPr>
                <p:cNvSpPr txBox="1"/>
                <p:nvPr/>
              </p:nvSpPr>
              <p:spPr>
                <a:xfrm>
                  <a:off x="5279675" y="5754646"/>
                  <a:ext cx="1994112" cy="340923"/>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44546A">
                          <a:lumMod val="75000"/>
                          <a:lumOff val="25000"/>
                        </a:srgbClr>
                      </a:solidFill>
                      <a:effectLst/>
                      <a:uLnTx/>
                      <a:uFillTx/>
                      <a:latin typeface="Cambria (Headings)"/>
                      <a:ea typeface="+mn-ea"/>
                      <a:cs typeface="Arial" panose="020B0604020202020204" pitchFamily="34" charset="0"/>
                    </a:rPr>
                    <a:t>Perceived Quality</a:t>
                  </a:r>
                </a:p>
              </p:txBody>
            </p:sp>
            <p:sp>
              <p:nvSpPr>
                <p:cNvPr id="101" name="TextBox 100">
                  <a:extLst>
                    <a:ext uri="{FF2B5EF4-FFF2-40B4-BE49-F238E27FC236}">
                      <a16:creationId xmlns:a16="http://schemas.microsoft.com/office/drawing/2014/main" id="{9D2E8048-098B-479D-A51D-58B8EBA22ECD}"/>
                    </a:ext>
                  </a:extLst>
                </p:cNvPr>
                <p:cNvSpPr txBox="1"/>
                <p:nvPr/>
              </p:nvSpPr>
              <p:spPr>
                <a:xfrm>
                  <a:off x="3659229" y="5995160"/>
                  <a:ext cx="3655779" cy="451405"/>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9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Based on customer’s experience before, during &amp; after they purchase a product</a:t>
                  </a:r>
                </a:p>
              </p:txBody>
            </p:sp>
          </p:grpSp>
          <p:grpSp>
            <p:nvGrpSpPr>
              <p:cNvPr id="88" name="Group 87">
                <a:extLst>
                  <a:ext uri="{FF2B5EF4-FFF2-40B4-BE49-F238E27FC236}">
                    <a16:creationId xmlns:a16="http://schemas.microsoft.com/office/drawing/2014/main" id="{4113AACC-2D02-40B7-89A3-6389CCCA3A8B}"/>
                  </a:ext>
                </a:extLst>
              </p:cNvPr>
              <p:cNvGrpSpPr/>
              <p:nvPr/>
            </p:nvGrpSpPr>
            <p:grpSpPr>
              <a:xfrm>
                <a:off x="168778" y="3449246"/>
                <a:ext cx="2455986" cy="541324"/>
                <a:chOff x="3485582" y="5724802"/>
                <a:chExt cx="3655779" cy="721763"/>
              </a:xfrm>
            </p:grpSpPr>
            <p:sp>
              <p:nvSpPr>
                <p:cNvPr id="98" name="TextBox 97">
                  <a:extLst>
                    <a:ext uri="{FF2B5EF4-FFF2-40B4-BE49-F238E27FC236}">
                      <a16:creationId xmlns:a16="http://schemas.microsoft.com/office/drawing/2014/main" id="{95405DD8-DCDA-4CFC-A182-CEF1968410E5}"/>
                    </a:ext>
                  </a:extLst>
                </p:cNvPr>
                <p:cNvSpPr txBox="1"/>
                <p:nvPr/>
              </p:nvSpPr>
              <p:spPr>
                <a:xfrm>
                  <a:off x="5515950" y="5724802"/>
                  <a:ext cx="1625411" cy="34881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44546A">
                          <a:lumMod val="75000"/>
                          <a:lumOff val="25000"/>
                        </a:srgbClr>
                      </a:solidFill>
                      <a:effectLst/>
                      <a:uLnTx/>
                      <a:uFillTx/>
                      <a:latin typeface="Cambria (Headings)"/>
                      <a:ea typeface="+mn-ea"/>
                      <a:cs typeface="Arial" panose="020B0604020202020204" pitchFamily="34" charset="0"/>
                    </a:rPr>
                    <a:t>Serviceability</a:t>
                  </a:r>
                </a:p>
              </p:txBody>
            </p:sp>
            <p:sp>
              <p:nvSpPr>
                <p:cNvPr id="99" name="TextBox 98">
                  <a:extLst>
                    <a:ext uri="{FF2B5EF4-FFF2-40B4-BE49-F238E27FC236}">
                      <a16:creationId xmlns:a16="http://schemas.microsoft.com/office/drawing/2014/main" id="{40F9D6C1-DE0C-4B47-94E2-ED717F95FD9E}"/>
                    </a:ext>
                  </a:extLst>
                </p:cNvPr>
                <p:cNvSpPr txBox="1"/>
                <p:nvPr/>
              </p:nvSpPr>
              <p:spPr>
                <a:xfrm>
                  <a:off x="3485582" y="5995161"/>
                  <a:ext cx="3655779" cy="451404"/>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900" b="0" i="0" u="none" strike="noStrike" kern="1200" cap="none" spc="0" normalizeH="0" baseline="0" noProof="0" dirty="0">
                      <a:ln>
                        <a:noFill/>
                      </a:ln>
                      <a:solidFill>
                        <a:srgbClr val="44546A">
                          <a:lumMod val="75000"/>
                          <a:lumOff val="25000"/>
                        </a:srgbClr>
                      </a:solidFill>
                      <a:effectLst/>
                      <a:uLnTx/>
                      <a:uFillTx/>
                      <a:latin typeface="Arial" panose="020B0604020202020204" pitchFamily="34" charset="0"/>
                      <a:ea typeface="+mn-ea"/>
                      <a:cs typeface="Arial" panose="020B0604020202020204" pitchFamily="34" charset="0"/>
                    </a:rPr>
                    <a:t>What the ease of fixing or repairing the product if it fails </a:t>
                  </a:r>
                </a:p>
              </p:txBody>
            </p:sp>
          </p:grpSp>
          <p:grpSp>
            <p:nvGrpSpPr>
              <p:cNvPr id="89" name="Group 88">
                <a:extLst>
                  <a:ext uri="{FF2B5EF4-FFF2-40B4-BE49-F238E27FC236}">
                    <a16:creationId xmlns:a16="http://schemas.microsoft.com/office/drawing/2014/main" id="{18C1A4F4-9D41-4B6B-BC98-D3250EDC0920}"/>
                  </a:ext>
                </a:extLst>
              </p:cNvPr>
              <p:cNvGrpSpPr/>
              <p:nvPr/>
            </p:nvGrpSpPr>
            <p:grpSpPr>
              <a:xfrm>
                <a:off x="575990" y="4664172"/>
                <a:ext cx="2455987" cy="387698"/>
                <a:chOff x="3652601" y="5729029"/>
                <a:chExt cx="3655780" cy="516930"/>
              </a:xfrm>
            </p:grpSpPr>
            <p:sp>
              <p:nvSpPr>
                <p:cNvPr id="96" name="TextBox 95">
                  <a:extLst>
                    <a:ext uri="{FF2B5EF4-FFF2-40B4-BE49-F238E27FC236}">
                      <a16:creationId xmlns:a16="http://schemas.microsoft.com/office/drawing/2014/main" id="{0ED435A1-59F3-40A6-B09F-BEE1B54746CC}"/>
                    </a:ext>
                  </a:extLst>
                </p:cNvPr>
                <p:cNvSpPr txBox="1"/>
                <p:nvPr/>
              </p:nvSpPr>
              <p:spPr>
                <a:xfrm>
                  <a:off x="5120445" y="5729029"/>
                  <a:ext cx="2187936" cy="348814"/>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44546A">
                          <a:lumMod val="75000"/>
                          <a:lumOff val="25000"/>
                        </a:srgbClr>
                      </a:solidFill>
                      <a:effectLst/>
                      <a:uLnTx/>
                      <a:uFillTx/>
                      <a:latin typeface="Cambria (Headings)"/>
                      <a:ea typeface="+mn-ea"/>
                      <a:cs typeface="Arial" panose="020B0604020202020204" pitchFamily="34" charset="0"/>
                    </a:rPr>
                    <a:t>Aesthetics</a:t>
                  </a:r>
                </a:p>
              </p:txBody>
            </p:sp>
            <p:sp>
              <p:nvSpPr>
                <p:cNvPr id="97" name="TextBox 96">
                  <a:extLst>
                    <a:ext uri="{FF2B5EF4-FFF2-40B4-BE49-F238E27FC236}">
                      <a16:creationId xmlns:a16="http://schemas.microsoft.com/office/drawing/2014/main" id="{4C7E7EBD-182D-40D0-9B0F-9D4D9E9F79F3}"/>
                    </a:ext>
                  </a:extLst>
                </p:cNvPr>
                <p:cNvSpPr txBox="1"/>
                <p:nvPr/>
              </p:nvSpPr>
              <p:spPr>
                <a:xfrm>
                  <a:off x="3652601" y="5958701"/>
                  <a:ext cx="3655779" cy="287258"/>
                </a:xfrm>
                <a:prstGeom prst="rect">
                  <a:avLst/>
                </a:prstGeom>
                <a:noFill/>
              </p:spPr>
              <p:txBody>
                <a:bodyPr wrap="square" rtlCol="0" anchor="ctr">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kumimoji="0" lang="en-IN" sz="9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The style, materials &amp; visual appeal of a product</a:t>
                  </a:r>
                </a:p>
              </p:txBody>
            </p:sp>
          </p:grpSp>
          <p:grpSp>
            <p:nvGrpSpPr>
              <p:cNvPr id="90" name="Group 89">
                <a:extLst>
                  <a:ext uri="{FF2B5EF4-FFF2-40B4-BE49-F238E27FC236}">
                    <a16:creationId xmlns:a16="http://schemas.microsoft.com/office/drawing/2014/main" id="{49843040-66D4-4CBB-87E8-9A4983FA0C2D}"/>
                  </a:ext>
                </a:extLst>
              </p:cNvPr>
              <p:cNvGrpSpPr/>
              <p:nvPr/>
            </p:nvGrpSpPr>
            <p:grpSpPr>
              <a:xfrm>
                <a:off x="6517251" y="3380965"/>
                <a:ext cx="2470844" cy="467069"/>
                <a:chOff x="7491278" y="1024998"/>
                <a:chExt cx="3254757" cy="622756"/>
              </a:xfrm>
            </p:grpSpPr>
            <p:sp>
              <p:nvSpPr>
                <p:cNvPr id="94" name="TextBox 93">
                  <a:extLst>
                    <a:ext uri="{FF2B5EF4-FFF2-40B4-BE49-F238E27FC236}">
                      <a16:creationId xmlns:a16="http://schemas.microsoft.com/office/drawing/2014/main" id="{38F17588-7CBE-4C45-B4AA-EF05B910B609}"/>
                    </a:ext>
                  </a:extLst>
                </p:cNvPr>
                <p:cNvSpPr txBox="1"/>
                <p:nvPr/>
              </p:nvSpPr>
              <p:spPr>
                <a:xfrm>
                  <a:off x="7491278" y="1024998"/>
                  <a:ext cx="1163903" cy="34881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44546A">
                          <a:lumMod val="75000"/>
                          <a:lumOff val="25000"/>
                        </a:srgbClr>
                      </a:solidFill>
                      <a:effectLst/>
                      <a:uLnTx/>
                      <a:uFillTx/>
                      <a:latin typeface="Cambria (Headings)"/>
                      <a:ea typeface="+mn-ea"/>
                      <a:cs typeface="Arial" panose="020B0604020202020204" pitchFamily="34" charset="0"/>
                    </a:rPr>
                    <a:t>Durability </a:t>
                  </a:r>
                </a:p>
              </p:txBody>
            </p:sp>
            <p:sp>
              <p:nvSpPr>
                <p:cNvPr id="95" name="TextBox 94">
                  <a:extLst>
                    <a:ext uri="{FF2B5EF4-FFF2-40B4-BE49-F238E27FC236}">
                      <a16:creationId xmlns:a16="http://schemas.microsoft.com/office/drawing/2014/main" id="{B91DA8ED-4DF6-443F-8A83-BBB35316C15A}"/>
                    </a:ext>
                  </a:extLst>
                </p:cNvPr>
                <p:cNvSpPr txBox="1"/>
                <p:nvPr/>
              </p:nvSpPr>
              <p:spPr>
                <a:xfrm>
                  <a:off x="7491278" y="1360497"/>
                  <a:ext cx="3254757" cy="287257"/>
                </a:xfrm>
                <a:prstGeom prst="rect">
                  <a:avLst/>
                </a:prstGeom>
                <a:noFill/>
              </p:spPr>
              <p:txBody>
                <a:bodyPr wrap="square"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9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The actual life expectancy of the product</a:t>
                  </a:r>
                </a:p>
              </p:txBody>
            </p:sp>
          </p:grpSp>
          <p:grpSp>
            <p:nvGrpSpPr>
              <p:cNvPr id="91" name="Group 90">
                <a:extLst>
                  <a:ext uri="{FF2B5EF4-FFF2-40B4-BE49-F238E27FC236}">
                    <a16:creationId xmlns:a16="http://schemas.microsoft.com/office/drawing/2014/main" id="{8FED3993-5D97-4EE6-B3D8-EEC591170CB2}"/>
                  </a:ext>
                </a:extLst>
              </p:cNvPr>
              <p:cNvGrpSpPr/>
              <p:nvPr/>
            </p:nvGrpSpPr>
            <p:grpSpPr>
              <a:xfrm>
                <a:off x="6108571" y="2428930"/>
                <a:ext cx="2542281" cy="518464"/>
                <a:chOff x="7641843" y="1262064"/>
                <a:chExt cx="3050475" cy="691283"/>
              </a:xfrm>
            </p:grpSpPr>
            <p:sp>
              <p:nvSpPr>
                <p:cNvPr id="92" name="TextBox 91">
                  <a:extLst>
                    <a:ext uri="{FF2B5EF4-FFF2-40B4-BE49-F238E27FC236}">
                      <a16:creationId xmlns:a16="http://schemas.microsoft.com/office/drawing/2014/main" id="{A9D9BB9E-D9F4-48D0-A1E8-DE4FA8371138}"/>
                    </a:ext>
                  </a:extLst>
                </p:cNvPr>
                <p:cNvSpPr txBox="1"/>
                <p:nvPr/>
              </p:nvSpPr>
              <p:spPr>
                <a:xfrm>
                  <a:off x="7641843" y="1262064"/>
                  <a:ext cx="1548406" cy="348812"/>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44546A">
                          <a:lumMod val="75000"/>
                          <a:lumOff val="25000"/>
                        </a:srgbClr>
                      </a:solidFill>
                      <a:effectLst/>
                      <a:uLnTx/>
                      <a:uFillTx/>
                      <a:latin typeface="Cambria (Headings)"/>
                      <a:ea typeface="+mn-ea"/>
                      <a:cs typeface="Arial" panose="020B0604020202020204" pitchFamily="34" charset="0"/>
                    </a:rPr>
                    <a:t>Reliability</a:t>
                  </a:r>
                </a:p>
              </p:txBody>
            </p:sp>
            <p:sp>
              <p:nvSpPr>
                <p:cNvPr id="93" name="TextBox 92">
                  <a:extLst>
                    <a:ext uri="{FF2B5EF4-FFF2-40B4-BE49-F238E27FC236}">
                      <a16:creationId xmlns:a16="http://schemas.microsoft.com/office/drawing/2014/main" id="{DDC0CC1D-0175-470E-8F38-4D9AADF51265}"/>
                    </a:ext>
                  </a:extLst>
                </p:cNvPr>
                <p:cNvSpPr txBox="1"/>
                <p:nvPr/>
              </p:nvSpPr>
              <p:spPr>
                <a:xfrm>
                  <a:off x="7641843" y="1501943"/>
                  <a:ext cx="3050475" cy="45140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9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Likelihood that the product will perform throughout its expected life </a:t>
                  </a:r>
                </a:p>
              </p:txBody>
            </p:sp>
          </p:grpSp>
        </p:grpSp>
        <p:grpSp>
          <p:nvGrpSpPr>
            <p:cNvPr id="7" name="Group 6">
              <a:extLst>
                <a:ext uri="{FF2B5EF4-FFF2-40B4-BE49-F238E27FC236}">
                  <a16:creationId xmlns:a16="http://schemas.microsoft.com/office/drawing/2014/main" id="{9B7E297B-6F41-48C4-ACC2-0D6A0DF6EAA7}"/>
                </a:ext>
              </a:extLst>
            </p:cNvPr>
            <p:cNvGrpSpPr/>
            <p:nvPr/>
          </p:nvGrpSpPr>
          <p:grpSpPr>
            <a:xfrm>
              <a:off x="2773109" y="1963765"/>
              <a:ext cx="3621844" cy="3621842"/>
              <a:chOff x="2773109" y="1963765"/>
              <a:chExt cx="3621844" cy="3621842"/>
            </a:xfrm>
          </p:grpSpPr>
          <p:grpSp>
            <p:nvGrpSpPr>
              <p:cNvPr id="8" name="Group 7">
                <a:extLst>
                  <a:ext uri="{FF2B5EF4-FFF2-40B4-BE49-F238E27FC236}">
                    <a16:creationId xmlns:a16="http://schemas.microsoft.com/office/drawing/2014/main" id="{2D672614-8515-41CB-A232-454D4E4B10C7}"/>
                  </a:ext>
                </a:extLst>
              </p:cNvPr>
              <p:cNvGrpSpPr/>
              <p:nvPr/>
            </p:nvGrpSpPr>
            <p:grpSpPr>
              <a:xfrm>
                <a:off x="3822010" y="3028855"/>
                <a:ext cx="1478778" cy="1475715"/>
                <a:chOff x="3736486" y="3034619"/>
                <a:chExt cx="1649827" cy="1662873"/>
              </a:xfrm>
            </p:grpSpPr>
            <p:sp>
              <p:nvSpPr>
                <p:cNvPr id="82" name="Oval 81">
                  <a:extLst>
                    <a:ext uri="{FF2B5EF4-FFF2-40B4-BE49-F238E27FC236}">
                      <a16:creationId xmlns:a16="http://schemas.microsoft.com/office/drawing/2014/main" id="{3D621559-532B-42B8-91E7-9A0A4FE62B98}"/>
                    </a:ext>
                  </a:extLst>
                </p:cNvPr>
                <p:cNvSpPr/>
                <p:nvPr/>
              </p:nvSpPr>
              <p:spPr>
                <a:xfrm rot="10800000" flipV="1">
                  <a:off x="3736486" y="3034619"/>
                  <a:ext cx="1649827" cy="1662873"/>
                </a:xfrm>
                <a:prstGeom prst="ellipse">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Oval 82">
                  <a:extLst>
                    <a:ext uri="{FF2B5EF4-FFF2-40B4-BE49-F238E27FC236}">
                      <a16:creationId xmlns:a16="http://schemas.microsoft.com/office/drawing/2014/main" id="{BA2B039C-457B-4A9E-84E3-B032494988E1}"/>
                    </a:ext>
                  </a:extLst>
                </p:cNvPr>
                <p:cNvSpPr/>
                <p:nvPr/>
              </p:nvSpPr>
              <p:spPr>
                <a:xfrm rot="10800000" flipV="1">
                  <a:off x="3883071" y="3183885"/>
                  <a:ext cx="1356658" cy="1367024"/>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6E600BC5-0E53-4796-9281-5D86657344DB}"/>
                  </a:ext>
                </a:extLst>
              </p:cNvPr>
              <p:cNvGrpSpPr/>
              <p:nvPr/>
            </p:nvGrpSpPr>
            <p:grpSpPr>
              <a:xfrm flipH="1">
                <a:off x="3886528" y="2881856"/>
                <a:ext cx="478232" cy="435100"/>
                <a:chOff x="6372321" y="2337029"/>
                <a:chExt cx="637643" cy="580133"/>
              </a:xfrm>
            </p:grpSpPr>
            <p:grpSp>
              <p:nvGrpSpPr>
                <p:cNvPr id="78" name="Group 77">
                  <a:extLst>
                    <a:ext uri="{FF2B5EF4-FFF2-40B4-BE49-F238E27FC236}">
                      <a16:creationId xmlns:a16="http://schemas.microsoft.com/office/drawing/2014/main" id="{370E39B5-95A4-4A4C-B994-55FD47D356DA}"/>
                    </a:ext>
                  </a:extLst>
                </p:cNvPr>
                <p:cNvGrpSpPr/>
                <p:nvPr/>
              </p:nvGrpSpPr>
              <p:grpSpPr>
                <a:xfrm rot="2700000">
                  <a:off x="6492263" y="2399462"/>
                  <a:ext cx="580133" cy="455268"/>
                  <a:chOff x="5576594" y="1725055"/>
                  <a:chExt cx="683728" cy="536564"/>
                </a:xfrm>
              </p:grpSpPr>
              <p:cxnSp>
                <p:nvCxnSpPr>
                  <p:cNvPr id="80" name="Straight Connector 79">
                    <a:extLst>
                      <a:ext uri="{FF2B5EF4-FFF2-40B4-BE49-F238E27FC236}">
                        <a16:creationId xmlns:a16="http://schemas.microsoft.com/office/drawing/2014/main" id="{FA353A55-F550-4B9A-A7DE-C2264A8694AF}"/>
                      </a:ext>
                    </a:extLst>
                  </p:cNvPr>
                  <p:cNvCxnSpPr>
                    <a:cxnSpLocks/>
                  </p:cNvCxnSpPr>
                  <p:nvPr/>
                </p:nvCxnSpPr>
                <p:spPr>
                  <a:xfrm rot="18900000" flipH="1">
                    <a:off x="5919007" y="1725055"/>
                    <a:ext cx="341315" cy="359238"/>
                  </a:xfrm>
                  <a:prstGeom prst="line">
                    <a:avLst/>
                  </a:prstGeom>
                  <a:ln w="635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81" name="Freeform: Shape 80">
                    <a:extLst>
                      <a:ext uri="{FF2B5EF4-FFF2-40B4-BE49-F238E27FC236}">
                        <a16:creationId xmlns:a16="http://schemas.microsoft.com/office/drawing/2014/main" id="{8A9354F2-445B-41BA-BD47-ADD532490817}"/>
                      </a:ext>
                    </a:extLst>
                  </p:cNvPr>
                  <p:cNvSpPr/>
                  <p:nvPr/>
                </p:nvSpPr>
                <p:spPr>
                  <a:xfrm>
                    <a:off x="5576594" y="2145103"/>
                    <a:ext cx="517416" cy="116516"/>
                  </a:xfrm>
                  <a:custGeom>
                    <a:avLst/>
                    <a:gdLst>
                      <a:gd name="connsiteX0" fmla="*/ 0 w 517416"/>
                      <a:gd name="connsiteY0" fmla="*/ 115973 h 115973"/>
                      <a:gd name="connsiteX1" fmla="*/ 517416 w 517416"/>
                      <a:gd name="connsiteY1" fmla="*/ 0 h 115973"/>
                      <a:gd name="connsiteX2" fmla="*/ 517416 w 517416"/>
                      <a:gd name="connsiteY2" fmla="*/ 0 h 115973"/>
                      <a:gd name="connsiteX0" fmla="*/ 0 w 517416"/>
                      <a:gd name="connsiteY0" fmla="*/ 116275 h 116275"/>
                      <a:gd name="connsiteX1" fmla="*/ 517416 w 517416"/>
                      <a:gd name="connsiteY1" fmla="*/ 302 h 116275"/>
                      <a:gd name="connsiteX2" fmla="*/ 517416 w 517416"/>
                      <a:gd name="connsiteY2" fmla="*/ 302 h 116275"/>
                      <a:gd name="connsiteX0" fmla="*/ 0 w 517416"/>
                      <a:gd name="connsiteY0" fmla="*/ 116516 h 116516"/>
                      <a:gd name="connsiteX1" fmla="*/ 517416 w 517416"/>
                      <a:gd name="connsiteY1" fmla="*/ 543 h 116516"/>
                      <a:gd name="connsiteX2" fmla="*/ 517416 w 517416"/>
                      <a:gd name="connsiteY2" fmla="*/ 543 h 116516"/>
                    </a:gdLst>
                    <a:ahLst/>
                    <a:cxnLst>
                      <a:cxn ang="0">
                        <a:pos x="connsiteX0" y="connsiteY0"/>
                      </a:cxn>
                      <a:cxn ang="0">
                        <a:pos x="connsiteX1" y="connsiteY1"/>
                      </a:cxn>
                      <a:cxn ang="0">
                        <a:pos x="connsiteX2" y="connsiteY2"/>
                      </a:cxn>
                    </a:cxnLst>
                    <a:rect l="l" t="t" r="r" b="b"/>
                    <a:pathLst>
                      <a:path w="517416" h="116516">
                        <a:moveTo>
                          <a:pt x="0" y="116516"/>
                        </a:moveTo>
                        <a:cubicBezTo>
                          <a:pt x="150169" y="37713"/>
                          <a:pt x="331563" y="-5404"/>
                          <a:pt x="517416" y="543"/>
                        </a:cubicBezTo>
                        <a:lnTo>
                          <a:pt x="517416" y="543"/>
                        </a:lnTo>
                      </a:path>
                    </a:pathLst>
                  </a:custGeom>
                  <a:noFill/>
                  <a:ln w="6350">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9" name="Oval 78">
                  <a:extLst>
                    <a:ext uri="{FF2B5EF4-FFF2-40B4-BE49-F238E27FC236}">
                      <a16:creationId xmlns:a16="http://schemas.microsoft.com/office/drawing/2014/main" id="{8A62995C-7C72-4AFE-B141-24E3602B8526}"/>
                    </a:ext>
                  </a:extLst>
                </p:cNvPr>
                <p:cNvSpPr/>
                <p:nvPr/>
              </p:nvSpPr>
              <p:spPr>
                <a:xfrm>
                  <a:off x="6372321" y="2547858"/>
                  <a:ext cx="81496" cy="81496"/>
                </a:xfrm>
                <a:prstGeom prst="ellipse">
                  <a:avLst/>
                </a:prstGeom>
                <a:solidFill>
                  <a:schemeClr val="accent2"/>
                </a:solidFill>
                <a:ln>
                  <a:solidFill>
                    <a:schemeClr val="bg2">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 name="Freeform: Shape 9">
                <a:extLst>
                  <a:ext uri="{FF2B5EF4-FFF2-40B4-BE49-F238E27FC236}">
                    <a16:creationId xmlns:a16="http://schemas.microsoft.com/office/drawing/2014/main" id="{B8382639-1533-491B-AA9D-B3006EEBF00A}"/>
                  </a:ext>
                </a:extLst>
              </p:cNvPr>
              <p:cNvSpPr/>
              <p:nvPr/>
            </p:nvSpPr>
            <p:spPr>
              <a:xfrm rot="13513426">
                <a:off x="3458704" y="2411542"/>
                <a:ext cx="498039" cy="973672"/>
              </a:xfrm>
              <a:custGeom>
                <a:avLst/>
                <a:gdLst>
                  <a:gd name="connsiteX0" fmla="*/ 146184 w 537971"/>
                  <a:gd name="connsiteY0" fmla="*/ 161948 h 1051738"/>
                  <a:gd name="connsiteX1" fmla="*/ 514698 w 537971"/>
                  <a:gd name="connsiteY1" fmla="*/ 0 h 1051738"/>
                  <a:gd name="connsiteX2" fmla="*/ 537971 w 537971"/>
                  <a:gd name="connsiteY2" fmla="*/ 1729 h 1051738"/>
                  <a:gd name="connsiteX3" fmla="*/ 537971 w 537971"/>
                  <a:gd name="connsiteY3" fmla="*/ 84601 h 1051738"/>
                  <a:gd name="connsiteX4" fmla="*/ 516471 w 537971"/>
                  <a:gd name="connsiteY4" fmla="*/ 83004 h 1051738"/>
                  <a:gd name="connsiteX5" fmla="*/ 206131 w 537971"/>
                  <a:gd name="connsiteY5" fmla="*/ 219387 h 1051738"/>
                  <a:gd name="connsiteX6" fmla="*/ 219508 w 537971"/>
                  <a:gd name="connsiteY6" fmla="*/ 845608 h 1051738"/>
                  <a:gd name="connsiteX7" fmla="*/ 535389 w 537971"/>
                  <a:gd name="connsiteY7" fmla="*/ 968614 h 1051738"/>
                  <a:gd name="connsiteX8" fmla="*/ 537971 w 537971"/>
                  <a:gd name="connsiteY8" fmla="*/ 968311 h 1051738"/>
                  <a:gd name="connsiteX9" fmla="*/ 537971 w 537971"/>
                  <a:gd name="connsiteY9" fmla="*/ 1051523 h 1051738"/>
                  <a:gd name="connsiteX10" fmla="*/ 537162 w 537971"/>
                  <a:gd name="connsiteY10" fmla="*/ 1051618 h 1051738"/>
                  <a:gd name="connsiteX11" fmla="*/ 162069 w 537971"/>
                  <a:gd name="connsiteY11" fmla="*/ 905554 h 1051738"/>
                  <a:gd name="connsiteX12" fmla="*/ 146184 w 537971"/>
                  <a:gd name="connsiteY12" fmla="*/ 161948 h 105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71" h="1051738">
                    <a:moveTo>
                      <a:pt x="146184" y="161948"/>
                    </a:moveTo>
                    <a:cubicBezTo>
                      <a:pt x="246662" y="57084"/>
                      <a:pt x="380132" y="2874"/>
                      <a:pt x="514698" y="0"/>
                    </a:cubicBezTo>
                    <a:lnTo>
                      <a:pt x="537971" y="1729"/>
                    </a:lnTo>
                    <a:lnTo>
                      <a:pt x="537971" y="84601"/>
                    </a:lnTo>
                    <a:lnTo>
                      <a:pt x="516471" y="83004"/>
                    </a:lnTo>
                    <a:cubicBezTo>
                      <a:pt x="403147" y="85425"/>
                      <a:pt x="290747" y="131077"/>
                      <a:pt x="206131" y="219387"/>
                    </a:cubicBezTo>
                    <a:cubicBezTo>
                      <a:pt x="36899" y="396007"/>
                      <a:pt x="42888" y="676376"/>
                      <a:pt x="219508" y="845608"/>
                    </a:cubicBezTo>
                    <a:cubicBezTo>
                      <a:pt x="307818" y="930224"/>
                      <a:pt x="422066" y="971034"/>
                      <a:pt x="535389" y="968614"/>
                    </a:cubicBezTo>
                    <a:lnTo>
                      <a:pt x="537971" y="968311"/>
                    </a:lnTo>
                    <a:lnTo>
                      <a:pt x="537971" y="1051523"/>
                    </a:lnTo>
                    <a:lnTo>
                      <a:pt x="537162" y="1051618"/>
                    </a:lnTo>
                    <a:cubicBezTo>
                      <a:pt x="402596" y="1054493"/>
                      <a:pt x="266933" y="1006032"/>
                      <a:pt x="162069" y="905554"/>
                    </a:cubicBezTo>
                    <a:cubicBezTo>
                      <a:pt x="-47659" y="704599"/>
                      <a:pt x="-54771" y="371676"/>
                      <a:pt x="146184" y="161948"/>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F3D8BF5-6714-46ED-A25C-B9DFE049FA90}"/>
                  </a:ext>
                </a:extLst>
              </p:cNvPr>
              <p:cNvGrpSpPr/>
              <p:nvPr/>
            </p:nvGrpSpPr>
            <p:grpSpPr>
              <a:xfrm flipH="1">
                <a:off x="5204372" y="3766667"/>
                <a:ext cx="396755" cy="364586"/>
                <a:chOff x="4723816" y="3516792"/>
                <a:chExt cx="529004" cy="486116"/>
              </a:xfrm>
            </p:grpSpPr>
            <p:grpSp>
              <p:nvGrpSpPr>
                <p:cNvPr id="74" name="Group 73">
                  <a:extLst>
                    <a:ext uri="{FF2B5EF4-FFF2-40B4-BE49-F238E27FC236}">
                      <a16:creationId xmlns:a16="http://schemas.microsoft.com/office/drawing/2014/main" id="{27D9E29B-03E9-4CB4-B9AF-ADF31AE14B3F}"/>
                    </a:ext>
                  </a:extLst>
                </p:cNvPr>
                <p:cNvGrpSpPr/>
                <p:nvPr/>
              </p:nvGrpSpPr>
              <p:grpSpPr>
                <a:xfrm rot="16200000">
                  <a:off x="4753604" y="3487004"/>
                  <a:ext cx="439020" cy="498596"/>
                  <a:chOff x="5592013" y="1698445"/>
                  <a:chExt cx="517416" cy="587629"/>
                </a:xfrm>
              </p:grpSpPr>
              <p:cxnSp>
                <p:nvCxnSpPr>
                  <p:cNvPr id="76" name="Straight Connector 75">
                    <a:extLst>
                      <a:ext uri="{FF2B5EF4-FFF2-40B4-BE49-F238E27FC236}">
                        <a16:creationId xmlns:a16="http://schemas.microsoft.com/office/drawing/2014/main" id="{5BAACEAC-3EFA-40ED-9500-ECE96B3F28FD}"/>
                      </a:ext>
                    </a:extLst>
                  </p:cNvPr>
                  <p:cNvCxnSpPr>
                    <a:cxnSpLocks/>
                  </p:cNvCxnSpPr>
                  <p:nvPr/>
                </p:nvCxnSpPr>
                <p:spPr>
                  <a:xfrm rot="5400000">
                    <a:off x="5865302" y="1932884"/>
                    <a:ext cx="468877" cy="0"/>
                  </a:xfrm>
                  <a:prstGeom prst="line">
                    <a:avLst/>
                  </a:prstGeom>
                  <a:ln w="635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77" name="Freeform: Shape 76">
                    <a:extLst>
                      <a:ext uri="{FF2B5EF4-FFF2-40B4-BE49-F238E27FC236}">
                        <a16:creationId xmlns:a16="http://schemas.microsoft.com/office/drawing/2014/main" id="{A5C33B2C-2107-41AB-98AD-68AC721B6013}"/>
                      </a:ext>
                    </a:extLst>
                  </p:cNvPr>
                  <p:cNvSpPr/>
                  <p:nvPr/>
                </p:nvSpPr>
                <p:spPr>
                  <a:xfrm>
                    <a:off x="5592013" y="2169558"/>
                    <a:ext cx="517416" cy="116516"/>
                  </a:xfrm>
                  <a:custGeom>
                    <a:avLst/>
                    <a:gdLst>
                      <a:gd name="connsiteX0" fmla="*/ 0 w 517416"/>
                      <a:gd name="connsiteY0" fmla="*/ 115973 h 115973"/>
                      <a:gd name="connsiteX1" fmla="*/ 517416 w 517416"/>
                      <a:gd name="connsiteY1" fmla="*/ 0 h 115973"/>
                      <a:gd name="connsiteX2" fmla="*/ 517416 w 517416"/>
                      <a:gd name="connsiteY2" fmla="*/ 0 h 115973"/>
                      <a:gd name="connsiteX0" fmla="*/ 0 w 517416"/>
                      <a:gd name="connsiteY0" fmla="*/ 116275 h 116275"/>
                      <a:gd name="connsiteX1" fmla="*/ 517416 w 517416"/>
                      <a:gd name="connsiteY1" fmla="*/ 302 h 116275"/>
                      <a:gd name="connsiteX2" fmla="*/ 517416 w 517416"/>
                      <a:gd name="connsiteY2" fmla="*/ 302 h 116275"/>
                      <a:gd name="connsiteX0" fmla="*/ 0 w 517416"/>
                      <a:gd name="connsiteY0" fmla="*/ 116516 h 116516"/>
                      <a:gd name="connsiteX1" fmla="*/ 517416 w 517416"/>
                      <a:gd name="connsiteY1" fmla="*/ 543 h 116516"/>
                      <a:gd name="connsiteX2" fmla="*/ 517416 w 517416"/>
                      <a:gd name="connsiteY2" fmla="*/ 543 h 116516"/>
                    </a:gdLst>
                    <a:ahLst/>
                    <a:cxnLst>
                      <a:cxn ang="0">
                        <a:pos x="connsiteX0" y="connsiteY0"/>
                      </a:cxn>
                      <a:cxn ang="0">
                        <a:pos x="connsiteX1" y="connsiteY1"/>
                      </a:cxn>
                      <a:cxn ang="0">
                        <a:pos x="connsiteX2" y="connsiteY2"/>
                      </a:cxn>
                    </a:cxnLst>
                    <a:rect l="l" t="t" r="r" b="b"/>
                    <a:pathLst>
                      <a:path w="517416" h="116516">
                        <a:moveTo>
                          <a:pt x="0" y="116516"/>
                        </a:moveTo>
                        <a:cubicBezTo>
                          <a:pt x="150169" y="37713"/>
                          <a:pt x="331563" y="-5404"/>
                          <a:pt x="517416" y="543"/>
                        </a:cubicBezTo>
                        <a:lnTo>
                          <a:pt x="517416" y="543"/>
                        </a:lnTo>
                      </a:path>
                    </a:pathLst>
                  </a:custGeom>
                  <a:noFill/>
                  <a:ln w="6350">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5" name="Oval 74">
                  <a:extLst>
                    <a:ext uri="{FF2B5EF4-FFF2-40B4-BE49-F238E27FC236}">
                      <a16:creationId xmlns:a16="http://schemas.microsoft.com/office/drawing/2014/main" id="{6AB767CE-86D8-4592-B483-FB2FC690D7E0}"/>
                    </a:ext>
                  </a:extLst>
                </p:cNvPr>
                <p:cNvSpPr/>
                <p:nvPr/>
              </p:nvSpPr>
              <p:spPr>
                <a:xfrm>
                  <a:off x="5171324" y="3921412"/>
                  <a:ext cx="81496" cy="81496"/>
                </a:xfrm>
                <a:prstGeom prst="ellipse">
                  <a:avLst/>
                </a:prstGeom>
                <a:solidFill>
                  <a:schemeClr val="accent1"/>
                </a:solidFill>
                <a:ln>
                  <a:solidFill>
                    <a:schemeClr val="bg2">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 name="Freeform: Shape 11">
                <a:extLst>
                  <a:ext uri="{FF2B5EF4-FFF2-40B4-BE49-F238E27FC236}">
                    <a16:creationId xmlns:a16="http://schemas.microsoft.com/office/drawing/2014/main" id="{FA2818BC-B608-4848-B6B9-58161510A8EE}"/>
                  </a:ext>
                </a:extLst>
              </p:cNvPr>
              <p:cNvSpPr/>
              <p:nvPr/>
            </p:nvSpPr>
            <p:spPr>
              <a:xfrm rot="13426">
                <a:off x="5574300" y="3287850"/>
                <a:ext cx="498039" cy="973672"/>
              </a:xfrm>
              <a:custGeom>
                <a:avLst/>
                <a:gdLst>
                  <a:gd name="connsiteX0" fmla="*/ 146184 w 537971"/>
                  <a:gd name="connsiteY0" fmla="*/ 161948 h 1051738"/>
                  <a:gd name="connsiteX1" fmla="*/ 514698 w 537971"/>
                  <a:gd name="connsiteY1" fmla="*/ 0 h 1051738"/>
                  <a:gd name="connsiteX2" fmla="*/ 537971 w 537971"/>
                  <a:gd name="connsiteY2" fmla="*/ 1729 h 1051738"/>
                  <a:gd name="connsiteX3" fmla="*/ 537971 w 537971"/>
                  <a:gd name="connsiteY3" fmla="*/ 84601 h 1051738"/>
                  <a:gd name="connsiteX4" fmla="*/ 516471 w 537971"/>
                  <a:gd name="connsiteY4" fmla="*/ 83004 h 1051738"/>
                  <a:gd name="connsiteX5" fmla="*/ 206131 w 537971"/>
                  <a:gd name="connsiteY5" fmla="*/ 219387 h 1051738"/>
                  <a:gd name="connsiteX6" fmla="*/ 219508 w 537971"/>
                  <a:gd name="connsiteY6" fmla="*/ 845608 h 1051738"/>
                  <a:gd name="connsiteX7" fmla="*/ 535389 w 537971"/>
                  <a:gd name="connsiteY7" fmla="*/ 968614 h 1051738"/>
                  <a:gd name="connsiteX8" fmla="*/ 537971 w 537971"/>
                  <a:gd name="connsiteY8" fmla="*/ 968311 h 1051738"/>
                  <a:gd name="connsiteX9" fmla="*/ 537971 w 537971"/>
                  <a:gd name="connsiteY9" fmla="*/ 1051523 h 1051738"/>
                  <a:gd name="connsiteX10" fmla="*/ 537162 w 537971"/>
                  <a:gd name="connsiteY10" fmla="*/ 1051618 h 1051738"/>
                  <a:gd name="connsiteX11" fmla="*/ 162069 w 537971"/>
                  <a:gd name="connsiteY11" fmla="*/ 905554 h 1051738"/>
                  <a:gd name="connsiteX12" fmla="*/ 146184 w 537971"/>
                  <a:gd name="connsiteY12" fmla="*/ 161948 h 105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71" h="1051738">
                    <a:moveTo>
                      <a:pt x="146184" y="161948"/>
                    </a:moveTo>
                    <a:cubicBezTo>
                      <a:pt x="246662" y="57084"/>
                      <a:pt x="380132" y="2874"/>
                      <a:pt x="514698" y="0"/>
                    </a:cubicBezTo>
                    <a:lnTo>
                      <a:pt x="537971" y="1729"/>
                    </a:lnTo>
                    <a:lnTo>
                      <a:pt x="537971" y="84601"/>
                    </a:lnTo>
                    <a:lnTo>
                      <a:pt x="516471" y="83004"/>
                    </a:lnTo>
                    <a:cubicBezTo>
                      <a:pt x="403147" y="85425"/>
                      <a:pt x="290747" y="131077"/>
                      <a:pt x="206131" y="219387"/>
                    </a:cubicBezTo>
                    <a:cubicBezTo>
                      <a:pt x="36899" y="396007"/>
                      <a:pt x="42888" y="676376"/>
                      <a:pt x="219508" y="845608"/>
                    </a:cubicBezTo>
                    <a:cubicBezTo>
                      <a:pt x="307818" y="930224"/>
                      <a:pt x="422066" y="971034"/>
                      <a:pt x="535389" y="968614"/>
                    </a:cubicBezTo>
                    <a:lnTo>
                      <a:pt x="537971" y="968311"/>
                    </a:lnTo>
                    <a:lnTo>
                      <a:pt x="537971" y="1051523"/>
                    </a:lnTo>
                    <a:lnTo>
                      <a:pt x="537162" y="1051618"/>
                    </a:lnTo>
                    <a:cubicBezTo>
                      <a:pt x="402596" y="1054493"/>
                      <a:pt x="266933" y="1006032"/>
                      <a:pt x="162069" y="905554"/>
                    </a:cubicBezTo>
                    <a:cubicBezTo>
                      <a:pt x="-47659" y="704599"/>
                      <a:pt x="-54771" y="371676"/>
                      <a:pt x="146184" y="161948"/>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07619575-BF84-4F97-8FDB-CC7E9D8AC492}"/>
                  </a:ext>
                </a:extLst>
              </p:cNvPr>
              <p:cNvGrpSpPr/>
              <p:nvPr/>
            </p:nvGrpSpPr>
            <p:grpSpPr>
              <a:xfrm flipH="1">
                <a:off x="4216672" y="4409223"/>
                <a:ext cx="358580" cy="396384"/>
                <a:chOff x="6091665" y="4373525"/>
                <a:chExt cx="478106" cy="528512"/>
              </a:xfrm>
            </p:grpSpPr>
            <p:grpSp>
              <p:nvGrpSpPr>
                <p:cNvPr id="70" name="Group 69">
                  <a:extLst>
                    <a:ext uri="{FF2B5EF4-FFF2-40B4-BE49-F238E27FC236}">
                      <a16:creationId xmlns:a16="http://schemas.microsoft.com/office/drawing/2014/main" id="{1653104F-391F-488E-963F-C66677DA3EF0}"/>
                    </a:ext>
                  </a:extLst>
                </p:cNvPr>
                <p:cNvGrpSpPr/>
                <p:nvPr/>
              </p:nvGrpSpPr>
              <p:grpSpPr>
                <a:xfrm rot="10800000">
                  <a:off x="6091665" y="4410591"/>
                  <a:ext cx="439020" cy="491446"/>
                  <a:chOff x="5584531" y="1695646"/>
                  <a:chExt cx="517416" cy="579203"/>
                </a:xfrm>
              </p:grpSpPr>
              <p:cxnSp>
                <p:nvCxnSpPr>
                  <p:cNvPr id="72" name="Straight Connector 71">
                    <a:extLst>
                      <a:ext uri="{FF2B5EF4-FFF2-40B4-BE49-F238E27FC236}">
                        <a16:creationId xmlns:a16="http://schemas.microsoft.com/office/drawing/2014/main" id="{48D24F45-2770-4BD9-AF2F-05A8E5B1E403}"/>
                      </a:ext>
                    </a:extLst>
                  </p:cNvPr>
                  <p:cNvCxnSpPr>
                    <a:cxnSpLocks/>
                  </p:cNvCxnSpPr>
                  <p:nvPr/>
                </p:nvCxnSpPr>
                <p:spPr>
                  <a:xfrm rot="10800000" flipH="1" flipV="1">
                    <a:off x="6091729" y="1695646"/>
                    <a:ext cx="4271" cy="456709"/>
                  </a:xfrm>
                  <a:prstGeom prst="line">
                    <a:avLst/>
                  </a:prstGeom>
                  <a:ln w="635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73" name="Freeform: Shape 72">
                    <a:extLst>
                      <a:ext uri="{FF2B5EF4-FFF2-40B4-BE49-F238E27FC236}">
                        <a16:creationId xmlns:a16="http://schemas.microsoft.com/office/drawing/2014/main" id="{71D44929-86E4-4523-981D-A881A625444B}"/>
                      </a:ext>
                    </a:extLst>
                  </p:cNvPr>
                  <p:cNvSpPr/>
                  <p:nvPr/>
                </p:nvSpPr>
                <p:spPr>
                  <a:xfrm>
                    <a:off x="5584531" y="2158333"/>
                    <a:ext cx="517416" cy="116516"/>
                  </a:xfrm>
                  <a:custGeom>
                    <a:avLst/>
                    <a:gdLst>
                      <a:gd name="connsiteX0" fmla="*/ 0 w 517416"/>
                      <a:gd name="connsiteY0" fmla="*/ 115973 h 115973"/>
                      <a:gd name="connsiteX1" fmla="*/ 517416 w 517416"/>
                      <a:gd name="connsiteY1" fmla="*/ 0 h 115973"/>
                      <a:gd name="connsiteX2" fmla="*/ 517416 w 517416"/>
                      <a:gd name="connsiteY2" fmla="*/ 0 h 115973"/>
                      <a:gd name="connsiteX0" fmla="*/ 0 w 517416"/>
                      <a:gd name="connsiteY0" fmla="*/ 116275 h 116275"/>
                      <a:gd name="connsiteX1" fmla="*/ 517416 w 517416"/>
                      <a:gd name="connsiteY1" fmla="*/ 302 h 116275"/>
                      <a:gd name="connsiteX2" fmla="*/ 517416 w 517416"/>
                      <a:gd name="connsiteY2" fmla="*/ 302 h 116275"/>
                      <a:gd name="connsiteX0" fmla="*/ 0 w 517416"/>
                      <a:gd name="connsiteY0" fmla="*/ 116516 h 116516"/>
                      <a:gd name="connsiteX1" fmla="*/ 517416 w 517416"/>
                      <a:gd name="connsiteY1" fmla="*/ 543 h 116516"/>
                      <a:gd name="connsiteX2" fmla="*/ 517416 w 517416"/>
                      <a:gd name="connsiteY2" fmla="*/ 543 h 116516"/>
                    </a:gdLst>
                    <a:ahLst/>
                    <a:cxnLst>
                      <a:cxn ang="0">
                        <a:pos x="connsiteX0" y="connsiteY0"/>
                      </a:cxn>
                      <a:cxn ang="0">
                        <a:pos x="connsiteX1" y="connsiteY1"/>
                      </a:cxn>
                      <a:cxn ang="0">
                        <a:pos x="connsiteX2" y="connsiteY2"/>
                      </a:cxn>
                    </a:cxnLst>
                    <a:rect l="l" t="t" r="r" b="b"/>
                    <a:pathLst>
                      <a:path w="517416" h="116516">
                        <a:moveTo>
                          <a:pt x="0" y="116516"/>
                        </a:moveTo>
                        <a:cubicBezTo>
                          <a:pt x="150169" y="37713"/>
                          <a:pt x="331563" y="-5404"/>
                          <a:pt x="517416" y="543"/>
                        </a:cubicBezTo>
                        <a:lnTo>
                          <a:pt x="517416" y="543"/>
                        </a:lnTo>
                      </a:path>
                    </a:pathLst>
                  </a:custGeom>
                  <a:noFill/>
                  <a:ln w="6350">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1" name="Oval 70">
                  <a:extLst>
                    <a:ext uri="{FF2B5EF4-FFF2-40B4-BE49-F238E27FC236}">
                      <a16:creationId xmlns:a16="http://schemas.microsoft.com/office/drawing/2014/main" id="{C8EBD54F-1E25-493C-A1A3-A13280A84D34}"/>
                    </a:ext>
                  </a:extLst>
                </p:cNvPr>
                <p:cNvSpPr/>
                <p:nvPr/>
              </p:nvSpPr>
              <p:spPr>
                <a:xfrm>
                  <a:off x="6488275" y="4373525"/>
                  <a:ext cx="81496" cy="81496"/>
                </a:xfrm>
                <a:prstGeom prst="ellipse">
                  <a:avLst/>
                </a:prstGeom>
                <a:solidFill>
                  <a:schemeClr val="accent1"/>
                </a:solidFill>
                <a:ln>
                  <a:solidFill>
                    <a:schemeClr val="bg2">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1BAED19E-1507-4558-BAB1-0C9022BB7A52}"/>
                  </a:ext>
                </a:extLst>
              </p:cNvPr>
              <p:cNvSpPr/>
              <p:nvPr/>
            </p:nvSpPr>
            <p:spPr>
              <a:xfrm rot="5413426">
                <a:off x="4335013" y="4527138"/>
                <a:ext cx="498039" cy="973672"/>
              </a:xfrm>
              <a:custGeom>
                <a:avLst/>
                <a:gdLst>
                  <a:gd name="connsiteX0" fmla="*/ 146184 w 537971"/>
                  <a:gd name="connsiteY0" fmla="*/ 161948 h 1051738"/>
                  <a:gd name="connsiteX1" fmla="*/ 514698 w 537971"/>
                  <a:gd name="connsiteY1" fmla="*/ 0 h 1051738"/>
                  <a:gd name="connsiteX2" fmla="*/ 537971 w 537971"/>
                  <a:gd name="connsiteY2" fmla="*/ 1729 h 1051738"/>
                  <a:gd name="connsiteX3" fmla="*/ 537971 w 537971"/>
                  <a:gd name="connsiteY3" fmla="*/ 84601 h 1051738"/>
                  <a:gd name="connsiteX4" fmla="*/ 516471 w 537971"/>
                  <a:gd name="connsiteY4" fmla="*/ 83004 h 1051738"/>
                  <a:gd name="connsiteX5" fmla="*/ 206131 w 537971"/>
                  <a:gd name="connsiteY5" fmla="*/ 219387 h 1051738"/>
                  <a:gd name="connsiteX6" fmla="*/ 219508 w 537971"/>
                  <a:gd name="connsiteY6" fmla="*/ 845608 h 1051738"/>
                  <a:gd name="connsiteX7" fmla="*/ 535389 w 537971"/>
                  <a:gd name="connsiteY7" fmla="*/ 968614 h 1051738"/>
                  <a:gd name="connsiteX8" fmla="*/ 537971 w 537971"/>
                  <a:gd name="connsiteY8" fmla="*/ 968311 h 1051738"/>
                  <a:gd name="connsiteX9" fmla="*/ 537971 w 537971"/>
                  <a:gd name="connsiteY9" fmla="*/ 1051523 h 1051738"/>
                  <a:gd name="connsiteX10" fmla="*/ 537162 w 537971"/>
                  <a:gd name="connsiteY10" fmla="*/ 1051618 h 1051738"/>
                  <a:gd name="connsiteX11" fmla="*/ 162069 w 537971"/>
                  <a:gd name="connsiteY11" fmla="*/ 905554 h 1051738"/>
                  <a:gd name="connsiteX12" fmla="*/ 146184 w 537971"/>
                  <a:gd name="connsiteY12" fmla="*/ 161948 h 105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71" h="1051738">
                    <a:moveTo>
                      <a:pt x="146184" y="161948"/>
                    </a:moveTo>
                    <a:cubicBezTo>
                      <a:pt x="246662" y="57084"/>
                      <a:pt x="380132" y="2874"/>
                      <a:pt x="514698" y="0"/>
                    </a:cubicBezTo>
                    <a:lnTo>
                      <a:pt x="537971" y="1729"/>
                    </a:lnTo>
                    <a:lnTo>
                      <a:pt x="537971" y="84601"/>
                    </a:lnTo>
                    <a:lnTo>
                      <a:pt x="516471" y="83004"/>
                    </a:lnTo>
                    <a:cubicBezTo>
                      <a:pt x="403147" y="85425"/>
                      <a:pt x="290747" y="131077"/>
                      <a:pt x="206131" y="219387"/>
                    </a:cubicBezTo>
                    <a:cubicBezTo>
                      <a:pt x="36899" y="396007"/>
                      <a:pt x="42888" y="676376"/>
                      <a:pt x="219508" y="845608"/>
                    </a:cubicBezTo>
                    <a:cubicBezTo>
                      <a:pt x="307818" y="930224"/>
                      <a:pt x="422066" y="971034"/>
                      <a:pt x="535389" y="968614"/>
                    </a:cubicBezTo>
                    <a:lnTo>
                      <a:pt x="537971" y="968311"/>
                    </a:lnTo>
                    <a:lnTo>
                      <a:pt x="537971" y="1051523"/>
                    </a:lnTo>
                    <a:lnTo>
                      <a:pt x="537162" y="1051618"/>
                    </a:lnTo>
                    <a:cubicBezTo>
                      <a:pt x="402596" y="1054493"/>
                      <a:pt x="266933" y="1006032"/>
                      <a:pt x="162069" y="905554"/>
                    </a:cubicBezTo>
                    <a:cubicBezTo>
                      <a:pt x="-47659" y="704599"/>
                      <a:pt x="-54771" y="371676"/>
                      <a:pt x="146184" y="161948"/>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C44EEA71-770A-4854-98BF-149ACDE57260}"/>
                  </a:ext>
                </a:extLst>
              </p:cNvPr>
              <p:cNvGrpSpPr/>
              <p:nvPr/>
            </p:nvGrpSpPr>
            <p:grpSpPr>
              <a:xfrm flipH="1">
                <a:off x="3687696" y="3986611"/>
                <a:ext cx="427208" cy="473577"/>
                <a:chOff x="6705463" y="3810042"/>
                <a:chExt cx="569610" cy="631436"/>
              </a:xfrm>
            </p:grpSpPr>
            <p:grpSp>
              <p:nvGrpSpPr>
                <p:cNvPr id="66" name="Group 65">
                  <a:extLst>
                    <a:ext uri="{FF2B5EF4-FFF2-40B4-BE49-F238E27FC236}">
                      <a16:creationId xmlns:a16="http://schemas.microsoft.com/office/drawing/2014/main" id="{ED5BD3AD-BB76-46DF-8CA8-C3CFB37FDB1C}"/>
                    </a:ext>
                  </a:extLst>
                </p:cNvPr>
                <p:cNvGrpSpPr/>
                <p:nvPr/>
              </p:nvGrpSpPr>
              <p:grpSpPr>
                <a:xfrm rot="8100000">
                  <a:off x="6705463" y="3978089"/>
                  <a:ext cx="569610" cy="463389"/>
                  <a:chOff x="5584531" y="1728714"/>
                  <a:chExt cx="671325" cy="546135"/>
                </a:xfrm>
              </p:grpSpPr>
              <p:cxnSp>
                <p:nvCxnSpPr>
                  <p:cNvPr id="68" name="Straight Connector 67">
                    <a:extLst>
                      <a:ext uri="{FF2B5EF4-FFF2-40B4-BE49-F238E27FC236}">
                        <a16:creationId xmlns:a16="http://schemas.microsoft.com/office/drawing/2014/main" id="{0EC2C7DC-130D-4AFB-81CD-ED5BED7C77DD}"/>
                      </a:ext>
                    </a:extLst>
                  </p:cNvPr>
                  <p:cNvCxnSpPr>
                    <a:cxnSpLocks/>
                  </p:cNvCxnSpPr>
                  <p:nvPr/>
                </p:nvCxnSpPr>
                <p:spPr>
                  <a:xfrm rot="13500000" flipH="1" flipV="1">
                    <a:off x="5909468" y="1739753"/>
                    <a:ext cx="357437" cy="335339"/>
                  </a:xfrm>
                  <a:prstGeom prst="line">
                    <a:avLst/>
                  </a:prstGeom>
                  <a:ln w="635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69" name="Freeform: Shape 68">
                    <a:extLst>
                      <a:ext uri="{FF2B5EF4-FFF2-40B4-BE49-F238E27FC236}">
                        <a16:creationId xmlns:a16="http://schemas.microsoft.com/office/drawing/2014/main" id="{31B49D12-FB6F-428F-B20D-84920E23D94E}"/>
                      </a:ext>
                    </a:extLst>
                  </p:cNvPr>
                  <p:cNvSpPr/>
                  <p:nvPr/>
                </p:nvSpPr>
                <p:spPr>
                  <a:xfrm>
                    <a:off x="5584531" y="2158333"/>
                    <a:ext cx="517416" cy="116516"/>
                  </a:xfrm>
                  <a:custGeom>
                    <a:avLst/>
                    <a:gdLst>
                      <a:gd name="connsiteX0" fmla="*/ 0 w 517416"/>
                      <a:gd name="connsiteY0" fmla="*/ 115973 h 115973"/>
                      <a:gd name="connsiteX1" fmla="*/ 517416 w 517416"/>
                      <a:gd name="connsiteY1" fmla="*/ 0 h 115973"/>
                      <a:gd name="connsiteX2" fmla="*/ 517416 w 517416"/>
                      <a:gd name="connsiteY2" fmla="*/ 0 h 115973"/>
                      <a:gd name="connsiteX0" fmla="*/ 0 w 517416"/>
                      <a:gd name="connsiteY0" fmla="*/ 116275 h 116275"/>
                      <a:gd name="connsiteX1" fmla="*/ 517416 w 517416"/>
                      <a:gd name="connsiteY1" fmla="*/ 302 h 116275"/>
                      <a:gd name="connsiteX2" fmla="*/ 517416 w 517416"/>
                      <a:gd name="connsiteY2" fmla="*/ 302 h 116275"/>
                      <a:gd name="connsiteX0" fmla="*/ 0 w 517416"/>
                      <a:gd name="connsiteY0" fmla="*/ 116516 h 116516"/>
                      <a:gd name="connsiteX1" fmla="*/ 517416 w 517416"/>
                      <a:gd name="connsiteY1" fmla="*/ 543 h 116516"/>
                      <a:gd name="connsiteX2" fmla="*/ 517416 w 517416"/>
                      <a:gd name="connsiteY2" fmla="*/ 543 h 116516"/>
                    </a:gdLst>
                    <a:ahLst/>
                    <a:cxnLst>
                      <a:cxn ang="0">
                        <a:pos x="connsiteX0" y="connsiteY0"/>
                      </a:cxn>
                      <a:cxn ang="0">
                        <a:pos x="connsiteX1" y="connsiteY1"/>
                      </a:cxn>
                      <a:cxn ang="0">
                        <a:pos x="connsiteX2" y="connsiteY2"/>
                      </a:cxn>
                    </a:cxnLst>
                    <a:rect l="l" t="t" r="r" b="b"/>
                    <a:pathLst>
                      <a:path w="517416" h="116516">
                        <a:moveTo>
                          <a:pt x="0" y="116516"/>
                        </a:moveTo>
                        <a:cubicBezTo>
                          <a:pt x="150169" y="37713"/>
                          <a:pt x="331563" y="-5404"/>
                          <a:pt x="517416" y="543"/>
                        </a:cubicBezTo>
                        <a:lnTo>
                          <a:pt x="517416" y="543"/>
                        </a:lnTo>
                      </a:path>
                    </a:pathLst>
                  </a:custGeom>
                  <a:noFill/>
                  <a:ln w="6350">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7" name="Oval 66">
                  <a:extLst>
                    <a:ext uri="{FF2B5EF4-FFF2-40B4-BE49-F238E27FC236}">
                      <a16:creationId xmlns:a16="http://schemas.microsoft.com/office/drawing/2014/main" id="{46C9FB52-169F-4DC4-9E63-D625605C3112}"/>
                    </a:ext>
                  </a:extLst>
                </p:cNvPr>
                <p:cNvSpPr/>
                <p:nvPr/>
              </p:nvSpPr>
              <p:spPr>
                <a:xfrm>
                  <a:off x="6987798" y="3810042"/>
                  <a:ext cx="81496" cy="81496"/>
                </a:xfrm>
                <a:prstGeom prst="ellipse">
                  <a:avLst/>
                </a:prstGeom>
                <a:solidFill>
                  <a:schemeClr val="accent2"/>
                </a:solidFill>
                <a:ln>
                  <a:solidFill>
                    <a:schemeClr val="bg2">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Freeform: Shape 15">
                <a:extLst>
                  <a:ext uri="{FF2B5EF4-FFF2-40B4-BE49-F238E27FC236}">
                    <a16:creationId xmlns:a16="http://schemas.microsoft.com/office/drawing/2014/main" id="{6D786C20-FE7D-4B98-AE3F-F278BAE91B3D}"/>
                  </a:ext>
                </a:extLst>
              </p:cNvPr>
              <p:cNvSpPr/>
              <p:nvPr/>
            </p:nvSpPr>
            <p:spPr>
              <a:xfrm rot="8113426">
                <a:off x="3458704" y="4164160"/>
                <a:ext cx="498039" cy="973672"/>
              </a:xfrm>
              <a:custGeom>
                <a:avLst/>
                <a:gdLst>
                  <a:gd name="connsiteX0" fmla="*/ 146184 w 537971"/>
                  <a:gd name="connsiteY0" fmla="*/ 161948 h 1051738"/>
                  <a:gd name="connsiteX1" fmla="*/ 514698 w 537971"/>
                  <a:gd name="connsiteY1" fmla="*/ 0 h 1051738"/>
                  <a:gd name="connsiteX2" fmla="*/ 537971 w 537971"/>
                  <a:gd name="connsiteY2" fmla="*/ 1729 h 1051738"/>
                  <a:gd name="connsiteX3" fmla="*/ 537971 w 537971"/>
                  <a:gd name="connsiteY3" fmla="*/ 84601 h 1051738"/>
                  <a:gd name="connsiteX4" fmla="*/ 516471 w 537971"/>
                  <a:gd name="connsiteY4" fmla="*/ 83004 h 1051738"/>
                  <a:gd name="connsiteX5" fmla="*/ 206131 w 537971"/>
                  <a:gd name="connsiteY5" fmla="*/ 219387 h 1051738"/>
                  <a:gd name="connsiteX6" fmla="*/ 219508 w 537971"/>
                  <a:gd name="connsiteY6" fmla="*/ 845608 h 1051738"/>
                  <a:gd name="connsiteX7" fmla="*/ 535389 w 537971"/>
                  <a:gd name="connsiteY7" fmla="*/ 968614 h 1051738"/>
                  <a:gd name="connsiteX8" fmla="*/ 537971 w 537971"/>
                  <a:gd name="connsiteY8" fmla="*/ 968311 h 1051738"/>
                  <a:gd name="connsiteX9" fmla="*/ 537971 w 537971"/>
                  <a:gd name="connsiteY9" fmla="*/ 1051523 h 1051738"/>
                  <a:gd name="connsiteX10" fmla="*/ 537162 w 537971"/>
                  <a:gd name="connsiteY10" fmla="*/ 1051618 h 1051738"/>
                  <a:gd name="connsiteX11" fmla="*/ 162069 w 537971"/>
                  <a:gd name="connsiteY11" fmla="*/ 905554 h 1051738"/>
                  <a:gd name="connsiteX12" fmla="*/ 146184 w 537971"/>
                  <a:gd name="connsiteY12" fmla="*/ 161948 h 105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71" h="1051738">
                    <a:moveTo>
                      <a:pt x="146184" y="161948"/>
                    </a:moveTo>
                    <a:cubicBezTo>
                      <a:pt x="246662" y="57084"/>
                      <a:pt x="380132" y="2874"/>
                      <a:pt x="514698" y="0"/>
                    </a:cubicBezTo>
                    <a:lnTo>
                      <a:pt x="537971" y="1729"/>
                    </a:lnTo>
                    <a:lnTo>
                      <a:pt x="537971" y="84601"/>
                    </a:lnTo>
                    <a:lnTo>
                      <a:pt x="516471" y="83004"/>
                    </a:lnTo>
                    <a:cubicBezTo>
                      <a:pt x="403147" y="85425"/>
                      <a:pt x="290747" y="131077"/>
                      <a:pt x="206131" y="219387"/>
                    </a:cubicBezTo>
                    <a:cubicBezTo>
                      <a:pt x="36899" y="396007"/>
                      <a:pt x="42888" y="676376"/>
                      <a:pt x="219508" y="845608"/>
                    </a:cubicBezTo>
                    <a:cubicBezTo>
                      <a:pt x="307818" y="930224"/>
                      <a:pt x="422066" y="971034"/>
                      <a:pt x="535389" y="968614"/>
                    </a:cubicBezTo>
                    <a:lnTo>
                      <a:pt x="537971" y="968311"/>
                    </a:lnTo>
                    <a:lnTo>
                      <a:pt x="537971" y="1051523"/>
                    </a:lnTo>
                    <a:lnTo>
                      <a:pt x="537162" y="1051618"/>
                    </a:lnTo>
                    <a:cubicBezTo>
                      <a:pt x="402596" y="1054493"/>
                      <a:pt x="266933" y="1006032"/>
                      <a:pt x="162069" y="905554"/>
                    </a:cubicBezTo>
                    <a:cubicBezTo>
                      <a:pt x="-47659" y="704599"/>
                      <a:pt x="-54771" y="371676"/>
                      <a:pt x="146184" y="161948"/>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585CCF77-7229-4B11-B055-D63F4A706328}"/>
                  </a:ext>
                </a:extLst>
              </p:cNvPr>
              <p:cNvGrpSpPr/>
              <p:nvPr/>
            </p:nvGrpSpPr>
            <p:grpSpPr>
              <a:xfrm flipH="1">
                <a:off x="3514006" y="3424592"/>
                <a:ext cx="414991" cy="350978"/>
                <a:chOff x="6953352" y="3060670"/>
                <a:chExt cx="553322" cy="467969"/>
              </a:xfrm>
            </p:grpSpPr>
            <p:grpSp>
              <p:nvGrpSpPr>
                <p:cNvPr id="62" name="Group 61">
                  <a:extLst>
                    <a:ext uri="{FF2B5EF4-FFF2-40B4-BE49-F238E27FC236}">
                      <a16:creationId xmlns:a16="http://schemas.microsoft.com/office/drawing/2014/main" id="{0F5DA1B7-57FC-4F15-A1D6-2285852BBCC0}"/>
                    </a:ext>
                  </a:extLst>
                </p:cNvPr>
                <p:cNvGrpSpPr/>
                <p:nvPr/>
              </p:nvGrpSpPr>
              <p:grpSpPr>
                <a:xfrm rot="5400000">
                  <a:off x="7028145" y="3050109"/>
                  <a:ext cx="439020" cy="518039"/>
                  <a:chOff x="5580791" y="1653081"/>
                  <a:chExt cx="517416" cy="610544"/>
                </a:xfrm>
              </p:grpSpPr>
              <p:cxnSp>
                <p:nvCxnSpPr>
                  <p:cNvPr id="64" name="Straight Connector 63">
                    <a:extLst>
                      <a:ext uri="{FF2B5EF4-FFF2-40B4-BE49-F238E27FC236}">
                        <a16:creationId xmlns:a16="http://schemas.microsoft.com/office/drawing/2014/main" id="{A21942AE-D717-4409-904B-03CF6130ED6B}"/>
                      </a:ext>
                    </a:extLst>
                  </p:cNvPr>
                  <p:cNvCxnSpPr>
                    <a:cxnSpLocks/>
                  </p:cNvCxnSpPr>
                  <p:nvPr/>
                </p:nvCxnSpPr>
                <p:spPr>
                  <a:xfrm rot="16200000" flipH="1" flipV="1">
                    <a:off x="5846782" y="1902299"/>
                    <a:ext cx="499276" cy="839"/>
                  </a:xfrm>
                  <a:prstGeom prst="line">
                    <a:avLst/>
                  </a:prstGeom>
                  <a:ln w="635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65" name="Freeform: Shape 64">
                    <a:extLst>
                      <a:ext uri="{FF2B5EF4-FFF2-40B4-BE49-F238E27FC236}">
                        <a16:creationId xmlns:a16="http://schemas.microsoft.com/office/drawing/2014/main" id="{68267FBA-D85D-4BE7-AC11-82EAA9C85163}"/>
                      </a:ext>
                    </a:extLst>
                  </p:cNvPr>
                  <p:cNvSpPr/>
                  <p:nvPr/>
                </p:nvSpPr>
                <p:spPr>
                  <a:xfrm>
                    <a:off x="5580791" y="2147109"/>
                    <a:ext cx="517416" cy="116516"/>
                  </a:xfrm>
                  <a:custGeom>
                    <a:avLst/>
                    <a:gdLst>
                      <a:gd name="connsiteX0" fmla="*/ 0 w 517416"/>
                      <a:gd name="connsiteY0" fmla="*/ 115973 h 115973"/>
                      <a:gd name="connsiteX1" fmla="*/ 517416 w 517416"/>
                      <a:gd name="connsiteY1" fmla="*/ 0 h 115973"/>
                      <a:gd name="connsiteX2" fmla="*/ 517416 w 517416"/>
                      <a:gd name="connsiteY2" fmla="*/ 0 h 115973"/>
                      <a:gd name="connsiteX0" fmla="*/ 0 w 517416"/>
                      <a:gd name="connsiteY0" fmla="*/ 116275 h 116275"/>
                      <a:gd name="connsiteX1" fmla="*/ 517416 w 517416"/>
                      <a:gd name="connsiteY1" fmla="*/ 302 h 116275"/>
                      <a:gd name="connsiteX2" fmla="*/ 517416 w 517416"/>
                      <a:gd name="connsiteY2" fmla="*/ 302 h 116275"/>
                      <a:gd name="connsiteX0" fmla="*/ 0 w 517416"/>
                      <a:gd name="connsiteY0" fmla="*/ 116516 h 116516"/>
                      <a:gd name="connsiteX1" fmla="*/ 517416 w 517416"/>
                      <a:gd name="connsiteY1" fmla="*/ 543 h 116516"/>
                      <a:gd name="connsiteX2" fmla="*/ 517416 w 517416"/>
                      <a:gd name="connsiteY2" fmla="*/ 543 h 116516"/>
                    </a:gdLst>
                    <a:ahLst/>
                    <a:cxnLst>
                      <a:cxn ang="0">
                        <a:pos x="connsiteX0" y="connsiteY0"/>
                      </a:cxn>
                      <a:cxn ang="0">
                        <a:pos x="connsiteX1" y="connsiteY1"/>
                      </a:cxn>
                      <a:cxn ang="0">
                        <a:pos x="connsiteX2" y="connsiteY2"/>
                      </a:cxn>
                    </a:cxnLst>
                    <a:rect l="l" t="t" r="r" b="b"/>
                    <a:pathLst>
                      <a:path w="517416" h="116516">
                        <a:moveTo>
                          <a:pt x="0" y="116516"/>
                        </a:moveTo>
                        <a:cubicBezTo>
                          <a:pt x="150169" y="37713"/>
                          <a:pt x="331563" y="-5404"/>
                          <a:pt x="517416" y="543"/>
                        </a:cubicBezTo>
                        <a:lnTo>
                          <a:pt x="517416" y="543"/>
                        </a:lnTo>
                      </a:path>
                    </a:pathLst>
                  </a:custGeom>
                  <a:noFill/>
                  <a:ln w="6350">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3" name="Oval 62">
                  <a:extLst>
                    <a:ext uri="{FF2B5EF4-FFF2-40B4-BE49-F238E27FC236}">
                      <a16:creationId xmlns:a16="http://schemas.microsoft.com/office/drawing/2014/main" id="{F64A436F-A4A1-4B7D-8DEB-8E09C5AE2F44}"/>
                    </a:ext>
                  </a:extLst>
                </p:cNvPr>
                <p:cNvSpPr/>
                <p:nvPr/>
              </p:nvSpPr>
              <p:spPr>
                <a:xfrm>
                  <a:off x="6953352" y="3060670"/>
                  <a:ext cx="81496" cy="81496"/>
                </a:xfrm>
                <a:prstGeom prst="ellipse">
                  <a:avLst/>
                </a:prstGeom>
                <a:solidFill>
                  <a:schemeClr val="accent1"/>
                </a:solidFill>
                <a:ln>
                  <a:solidFill>
                    <a:schemeClr val="bg2">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 name="Freeform: Shape 17">
                <a:extLst>
                  <a:ext uri="{FF2B5EF4-FFF2-40B4-BE49-F238E27FC236}">
                    <a16:creationId xmlns:a16="http://schemas.microsoft.com/office/drawing/2014/main" id="{FF6471B7-339A-42F2-8D97-E87E07914D75}"/>
                  </a:ext>
                </a:extLst>
              </p:cNvPr>
              <p:cNvSpPr/>
              <p:nvPr/>
            </p:nvSpPr>
            <p:spPr>
              <a:xfrm rot="10813426">
                <a:off x="3095724" y="3287850"/>
                <a:ext cx="498039" cy="973672"/>
              </a:xfrm>
              <a:custGeom>
                <a:avLst/>
                <a:gdLst>
                  <a:gd name="connsiteX0" fmla="*/ 146184 w 537971"/>
                  <a:gd name="connsiteY0" fmla="*/ 161948 h 1051738"/>
                  <a:gd name="connsiteX1" fmla="*/ 514698 w 537971"/>
                  <a:gd name="connsiteY1" fmla="*/ 0 h 1051738"/>
                  <a:gd name="connsiteX2" fmla="*/ 537971 w 537971"/>
                  <a:gd name="connsiteY2" fmla="*/ 1729 h 1051738"/>
                  <a:gd name="connsiteX3" fmla="*/ 537971 w 537971"/>
                  <a:gd name="connsiteY3" fmla="*/ 84601 h 1051738"/>
                  <a:gd name="connsiteX4" fmla="*/ 516471 w 537971"/>
                  <a:gd name="connsiteY4" fmla="*/ 83004 h 1051738"/>
                  <a:gd name="connsiteX5" fmla="*/ 206131 w 537971"/>
                  <a:gd name="connsiteY5" fmla="*/ 219387 h 1051738"/>
                  <a:gd name="connsiteX6" fmla="*/ 219508 w 537971"/>
                  <a:gd name="connsiteY6" fmla="*/ 845608 h 1051738"/>
                  <a:gd name="connsiteX7" fmla="*/ 535389 w 537971"/>
                  <a:gd name="connsiteY7" fmla="*/ 968614 h 1051738"/>
                  <a:gd name="connsiteX8" fmla="*/ 537971 w 537971"/>
                  <a:gd name="connsiteY8" fmla="*/ 968311 h 1051738"/>
                  <a:gd name="connsiteX9" fmla="*/ 537971 w 537971"/>
                  <a:gd name="connsiteY9" fmla="*/ 1051523 h 1051738"/>
                  <a:gd name="connsiteX10" fmla="*/ 537162 w 537971"/>
                  <a:gd name="connsiteY10" fmla="*/ 1051618 h 1051738"/>
                  <a:gd name="connsiteX11" fmla="*/ 162069 w 537971"/>
                  <a:gd name="connsiteY11" fmla="*/ 905554 h 1051738"/>
                  <a:gd name="connsiteX12" fmla="*/ 146184 w 537971"/>
                  <a:gd name="connsiteY12" fmla="*/ 161948 h 105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71" h="1051738">
                    <a:moveTo>
                      <a:pt x="146184" y="161948"/>
                    </a:moveTo>
                    <a:cubicBezTo>
                      <a:pt x="246662" y="57084"/>
                      <a:pt x="380132" y="2874"/>
                      <a:pt x="514698" y="0"/>
                    </a:cubicBezTo>
                    <a:lnTo>
                      <a:pt x="537971" y="1729"/>
                    </a:lnTo>
                    <a:lnTo>
                      <a:pt x="537971" y="84601"/>
                    </a:lnTo>
                    <a:lnTo>
                      <a:pt x="516471" y="83004"/>
                    </a:lnTo>
                    <a:cubicBezTo>
                      <a:pt x="403147" y="85425"/>
                      <a:pt x="290747" y="131077"/>
                      <a:pt x="206131" y="219387"/>
                    </a:cubicBezTo>
                    <a:cubicBezTo>
                      <a:pt x="36899" y="396007"/>
                      <a:pt x="42888" y="676376"/>
                      <a:pt x="219508" y="845608"/>
                    </a:cubicBezTo>
                    <a:cubicBezTo>
                      <a:pt x="307818" y="930224"/>
                      <a:pt x="422066" y="971034"/>
                      <a:pt x="535389" y="968614"/>
                    </a:cubicBezTo>
                    <a:lnTo>
                      <a:pt x="537971" y="968311"/>
                    </a:lnTo>
                    <a:lnTo>
                      <a:pt x="537971" y="1051523"/>
                    </a:lnTo>
                    <a:lnTo>
                      <a:pt x="537162" y="1051618"/>
                    </a:lnTo>
                    <a:cubicBezTo>
                      <a:pt x="402596" y="1054493"/>
                      <a:pt x="266933" y="1006032"/>
                      <a:pt x="162069" y="905554"/>
                    </a:cubicBezTo>
                    <a:cubicBezTo>
                      <a:pt x="-47659" y="704599"/>
                      <a:pt x="-54771" y="371676"/>
                      <a:pt x="146184" y="161948"/>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F06A30BF-99C4-42CA-A911-6ABFD02F7B96}"/>
                  </a:ext>
                </a:extLst>
              </p:cNvPr>
              <p:cNvGrpSpPr/>
              <p:nvPr/>
            </p:nvGrpSpPr>
            <p:grpSpPr>
              <a:xfrm flipH="1">
                <a:off x="4780040" y="4217943"/>
                <a:ext cx="461555" cy="427492"/>
                <a:chOff x="5203214" y="4118498"/>
                <a:chExt cx="615408" cy="569991"/>
              </a:xfrm>
            </p:grpSpPr>
            <p:grpSp>
              <p:nvGrpSpPr>
                <p:cNvPr id="58" name="Group 57">
                  <a:extLst>
                    <a:ext uri="{FF2B5EF4-FFF2-40B4-BE49-F238E27FC236}">
                      <a16:creationId xmlns:a16="http://schemas.microsoft.com/office/drawing/2014/main" id="{989D01C9-6F76-4C05-A48B-AE164E038DF1}"/>
                    </a:ext>
                  </a:extLst>
                </p:cNvPr>
                <p:cNvGrpSpPr/>
                <p:nvPr/>
              </p:nvGrpSpPr>
              <p:grpSpPr>
                <a:xfrm rot="13500000">
                  <a:off x="5139263" y="4182449"/>
                  <a:ext cx="569991" cy="442090"/>
                  <a:chOff x="5590704" y="1765281"/>
                  <a:chExt cx="671773" cy="521033"/>
                </a:xfrm>
              </p:grpSpPr>
              <p:cxnSp>
                <p:nvCxnSpPr>
                  <p:cNvPr id="60" name="Straight Connector 59">
                    <a:extLst>
                      <a:ext uri="{FF2B5EF4-FFF2-40B4-BE49-F238E27FC236}">
                        <a16:creationId xmlns:a16="http://schemas.microsoft.com/office/drawing/2014/main" id="{C6743D2D-28AA-4849-9B79-C2259FEF8AA4}"/>
                      </a:ext>
                    </a:extLst>
                  </p:cNvPr>
                  <p:cNvCxnSpPr>
                    <a:cxnSpLocks/>
                  </p:cNvCxnSpPr>
                  <p:nvPr/>
                </p:nvCxnSpPr>
                <p:spPr>
                  <a:xfrm rot="8100000" flipV="1">
                    <a:off x="5935440" y="1765281"/>
                    <a:ext cx="327037" cy="350455"/>
                  </a:xfrm>
                  <a:prstGeom prst="line">
                    <a:avLst/>
                  </a:prstGeom>
                  <a:ln w="635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61" name="Freeform: Shape 60">
                    <a:extLst>
                      <a:ext uri="{FF2B5EF4-FFF2-40B4-BE49-F238E27FC236}">
                        <a16:creationId xmlns:a16="http://schemas.microsoft.com/office/drawing/2014/main" id="{14A2508A-3588-4948-898C-4D4637866674}"/>
                      </a:ext>
                    </a:extLst>
                  </p:cNvPr>
                  <p:cNvSpPr/>
                  <p:nvPr/>
                </p:nvSpPr>
                <p:spPr>
                  <a:xfrm>
                    <a:off x="5590704" y="2169797"/>
                    <a:ext cx="517415" cy="116517"/>
                  </a:xfrm>
                  <a:custGeom>
                    <a:avLst/>
                    <a:gdLst>
                      <a:gd name="connsiteX0" fmla="*/ 0 w 517416"/>
                      <a:gd name="connsiteY0" fmla="*/ 115973 h 115973"/>
                      <a:gd name="connsiteX1" fmla="*/ 517416 w 517416"/>
                      <a:gd name="connsiteY1" fmla="*/ 0 h 115973"/>
                      <a:gd name="connsiteX2" fmla="*/ 517416 w 517416"/>
                      <a:gd name="connsiteY2" fmla="*/ 0 h 115973"/>
                      <a:gd name="connsiteX0" fmla="*/ 0 w 517416"/>
                      <a:gd name="connsiteY0" fmla="*/ 116275 h 116275"/>
                      <a:gd name="connsiteX1" fmla="*/ 517416 w 517416"/>
                      <a:gd name="connsiteY1" fmla="*/ 302 h 116275"/>
                      <a:gd name="connsiteX2" fmla="*/ 517416 w 517416"/>
                      <a:gd name="connsiteY2" fmla="*/ 302 h 116275"/>
                      <a:gd name="connsiteX0" fmla="*/ 0 w 517416"/>
                      <a:gd name="connsiteY0" fmla="*/ 116516 h 116516"/>
                      <a:gd name="connsiteX1" fmla="*/ 517416 w 517416"/>
                      <a:gd name="connsiteY1" fmla="*/ 543 h 116516"/>
                      <a:gd name="connsiteX2" fmla="*/ 517416 w 517416"/>
                      <a:gd name="connsiteY2" fmla="*/ 543 h 116516"/>
                    </a:gdLst>
                    <a:ahLst/>
                    <a:cxnLst>
                      <a:cxn ang="0">
                        <a:pos x="connsiteX0" y="connsiteY0"/>
                      </a:cxn>
                      <a:cxn ang="0">
                        <a:pos x="connsiteX1" y="connsiteY1"/>
                      </a:cxn>
                      <a:cxn ang="0">
                        <a:pos x="connsiteX2" y="connsiteY2"/>
                      </a:cxn>
                    </a:cxnLst>
                    <a:rect l="l" t="t" r="r" b="b"/>
                    <a:pathLst>
                      <a:path w="517416" h="116516">
                        <a:moveTo>
                          <a:pt x="0" y="116516"/>
                        </a:moveTo>
                        <a:cubicBezTo>
                          <a:pt x="150169" y="37713"/>
                          <a:pt x="331563" y="-5404"/>
                          <a:pt x="517416" y="543"/>
                        </a:cubicBezTo>
                        <a:lnTo>
                          <a:pt x="517416" y="543"/>
                        </a:lnTo>
                      </a:path>
                    </a:pathLst>
                  </a:custGeom>
                  <a:noFill/>
                  <a:ln w="6350">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9" name="Oval 58">
                  <a:extLst>
                    <a:ext uri="{FF2B5EF4-FFF2-40B4-BE49-F238E27FC236}">
                      <a16:creationId xmlns:a16="http://schemas.microsoft.com/office/drawing/2014/main" id="{2C3264D4-EF4F-4139-8154-8556EB75A6D0}"/>
                    </a:ext>
                  </a:extLst>
                </p:cNvPr>
                <p:cNvSpPr/>
                <p:nvPr/>
              </p:nvSpPr>
              <p:spPr>
                <a:xfrm>
                  <a:off x="5737126" y="4417524"/>
                  <a:ext cx="81496" cy="81496"/>
                </a:xfrm>
                <a:prstGeom prst="ellipse">
                  <a:avLst/>
                </a:prstGeom>
                <a:solidFill>
                  <a:schemeClr val="accent2"/>
                </a:solidFill>
                <a:ln>
                  <a:solidFill>
                    <a:schemeClr val="bg2">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0" name="Freeform: Shape 19">
                <a:extLst>
                  <a:ext uri="{FF2B5EF4-FFF2-40B4-BE49-F238E27FC236}">
                    <a16:creationId xmlns:a16="http://schemas.microsoft.com/office/drawing/2014/main" id="{82D7312A-9587-41D6-94AD-FBC86B182DA5}"/>
                  </a:ext>
                </a:extLst>
              </p:cNvPr>
              <p:cNvSpPr/>
              <p:nvPr/>
            </p:nvSpPr>
            <p:spPr>
              <a:xfrm rot="2713426">
                <a:off x="5211322" y="4164160"/>
                <a:ext cx="498039" cy="973672"/>
              </a:xfrm>
              <a:custGeom>
                <a:avLst/>
                <a:gdLst>
                  <a:gd name="connsiteX0" fmla="*/ 146184 w 537971"/>
                  <a:gd name="connsiteY0" fmla="*/ 161948 h 1051738"/>
                  <a:gd name="connsiteX1" fmla="*/ 514698 w 537971"/>
                  <a:gd name="connsiteY1" fmla="*/ 0 h 1051738"/>
                  <a:gd name="connsiteX2" fmla="*/ 537971 w 537971"/>
                  <a:gd name="connsiteY2" fmla="*/ 1729 h 1051738"/>
                  <a:gd name="connsiteX3" fmla="*/ 537971 w 537971"/>
                  <a:gd name="connsiteY3" fmla="*/ 84601 h 1051738"/>
                  <a:gd name="connsiteX4" fmla="*/ 516471 w 537971"/>
                  <a:gd name="connsiteY4" fmla="*/ 83004 h 1051738"/>
                  <a:gd name="connsiteX5" fmla="*/ 206131 w 537971"/>
                  <a:gd name="connsiteY5" fmla="*/ 219387 h 1051738"/>
                  <a:gd name="connsiteX6" fmla="*/ 219508 w 537971"/>
                  <a:gd name="connsiteY6" fmla="*/ 845608 h 1051738"/>
                  <a:gd name="connsiteX7" fmla="*/ 535389 w 537971"/>
                  <a:gd name="connsiteY7" fmla="*/ 968614 h 1051738"/>
                  <a:gd name="connsiteX8" fmla="*/ 537971 w 537971"/>
                  <a:gd name="connsiteY8" fmla="*/ 968311 h 1051738"/>
                  <a:gd name="connsiteX9" fmla="*/ 537971 w 537971"/>
                  <a:gd name="connsiteY9" fmla="*/ 1051523 h 1051738"/>
                  <a:gd name="connsiteX10" fmla="*/ 537162 w 537971"/>
                  <a:gd name="connsiteY10" fmla="*/ 1051618 h 1051738"/>
                  <a:gd name="connsiteX11" fmla="*/ 162069 w 537971"/>
                  <a:gd name="connsiteY11" fmla="*/ 905554 h 1051738"/>
                  <a:gd name="connsiteX12" fmla="*/ 146184 w 537971"/>
                  <a:gd name="connsiteY12" fmla="*/ 161948 h 105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71" h="1051738">
                    <a:moveTo>
                      <a:pt x="146184" y="161948"/>
                    </a:moveTo>
                    <a:cubicBezTo>
                      <a:pt x="246662" y="57084"/>
                      <a:pt x="380132" y="2874"/>
                      <a:pt x="514698" y="0"/>
                    </a:cubicBezTo>
                    <a:lnTo>
                      <a:pt x="537971" y="1729"/>
                    </a:lnTo>
                    <a:lnTo>
                      <a:pt x="537971" y="84601"/>
                    </a:lnTo>
                    <a:lnTo>
                      <a:pt x="516471" y="83004"/>
                    </a:lnTo>
                    <a:cubicBezTo>
                      <a:pt x="403147" y="85425"/>
                      <a:pt x="290747" y="131077"/>
                      <a:pt x="206131" y="219387"/>
                    </a:cubicBezTo>
                    <a:cubicBezTo>
                      <a:pt x="36899" y="396007"/>
                      <a:pt x="42888" y="676376"/>
                      <a:pt x="219508" y="845608"/>
                    </a:cubicBezTo>
                    <a:cubicBezTo>
                      <a:pt x="307818" y="930224"/>
                      <a:pt x="422066" y="971034"/>
                      <a:pt x="535389" y="968614"/>
                    </a:cubicBezTo>
                    <a:lnTo>
                      <a:pt x="537971" y="968311"/>
                    </a:lnTo>
                    <a:lnTo>
                      <a:pt x="537971" y="1051523"/>
                    </a:lnTo>
                    <a:lnTo>
                      <a:pt x="537162" y="1051618"/>
                    </a:lnTo>
                    <a:cubicBezTo>
                      <a:pt x="402596" y="1054493"/>
                      <a:pt x="266933" y="1006032"/>
                      <a:pt x="162069" y="905554"/>
                    </a:cubicBezTo>
                    <a:cubicBezTo>
                      <a:pt x="-47659" y="704599"/>
                      <a:pt x="-54771" y="371676"/>
                      <a:pt x="146184" y="161948"/>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FD4A9FC6-4CC3-4151-9E14-54229F54C82F}"/>
                  </a:ext>
                </a:extLst>
              </p:cNvPr>
              <p:cNvGrpSpPr/>
              <p:nvPr/>
            </p:nvGrpSpPr>
            <p:grpSpPr>
              <a:xfrm flipH="1">
                <a:off x="5018122" y="3096759"/>
                <a:ext cx="436034" cy="461261"/>
                <a:chOff x="4919790" y="2623566"/>
                <a:chExt cx="581378" cy="615014"/>
              </a:xfrm>
            </p:grpSpPr>
            <p:grpSp>
              <p:nvGrpSpPr>
                <p:cNvPr id="54" name="Group 53">
                  <a:extLst>
                    <a:ext uri="{FF2B5EF4-FFF2-40B4-BE49-F238E27FC236}">
                      <a16:creationId xmlns:a16="http://schemas.microsoft.com/office/drawing/2014/main" id="{7F960BC0-722B-4E77-958F-87590251CCCC}"/>
                    </a:ext>
                  </a:extLst>
                </p:cNvPr>
                <p:cNvGrpSpPr/>
                <p:nvPr/>
              </p:nvGrpSpPr>
              <p:grpSpPr>
                <a:xfrm rot="18900000">
                  <a:off x="4919790" y="2623566"/>
                  <a:ext cx="581378" cy="450408"/>
                  <a:chOff x="5581885" y="1746656"/>
                  <a:chExt cx="685194" cy="530837"/>
                </a:xfrm>
              </p:grpSpPr>
              <p:cxnSp>
                <p:nvCxnSpPr>
                  <p:cNvPr id="56" name="Straight Connector 55">
                    <a:extLst>
                      <a:ext uri="{FF2B5EF4-FFF2-40B4-BE49-F238E27FC236}">
                        <a16:creationId xmlns:a16="http://schemas.microsoft.com/office/drawing/2014/main" id="{600518A5-3FC2-4F8F-973F-5C196BCF2A88}"/>
                      </a:ext>
                    </a:extLst>
                  </p:cNvPr>
                  <p:cNvCxnSpPr>
                    <a:cxnSpLocks/>
                  </p:cNvCxnSpPr>
                  <p:nvPr/>
                </p:nvCxnSpPr>
                <p:spPr>
                  <a:xfrm rot="2700000">
                    <a:off x="5926355" y="1746062"/>
                    <a:ext cx="340129" cy="341318"/>
                  </a:xfrm>
                  <a:prstGeom prst="line">
                    <a:avLst/>
                  </a:prstGeom>
                  <a:ln w="635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57" name="Freeform: Shape 56">
                    <a:extLst>
                      <a:ext uri="{FF2B5EF4-FFF2-40B4-BE49-F238E27FC236}">
                        <a16:creationId xmlns:a16="http://schemas.microsoft.com/office/drawing/2014/main" id="{E8D1151C-9669-4D3B-B79D-F8C76E3525B9}"/>
                      </a:ext>
                    </a:extLst>
                  </p:cNvPr>
                  <p:cNvSpPr/>
                  <p:nvPr/>
                </p:nvSpPr>
                <p:spPr>
                  <a:xfrm>
                    <a:off x="5581885" y="2160977"/>
                    <a:ext cx="517416" cy="116516"/>
                  </a:xfrm>
                  <a:custGeom>
                    <a:avLst/>
                    <a:gdLst>
                      <a:gd name="connsiteX0" fmla="*/ 0 w 517416"/>
                      <a:gd name="connsiteY0" fmla="*/ 115973 h 115973"/>
                      <a:gd name="connsiteX1" fmla="*/ 517416 w 517416"/>
                      <a:gd name="connsiteY1" fmla="*/ 0 h 115973"/>
                      <a:gd name="connsiteX2" fmla="*/ 517416 w 517416"/>
                      <a:gd name="connsiteY2" fmla="*/ 0 h 115973"/>
                      <a:gd name="connsiteX0" fmla="*/ 0 w 517416"/>
                      <a:gd name="connsiteY0" fmla="*/ 116275 h 116275"/>
                      <a:gd name="connsiteX1" fmla="*/ 517416 w 517416"/>
                      <a:gd name="connsiteY1" fmla="*/ 302 h 116275"/>
                      <a:gd name="connsiteX2" fmla="*/ 517416 w 517416"/>
                      <a:gd name="connsiteY2" fmla="*/ 302 h 116275"/>
                      <a:gd name="connsiteX0" fmla="*/ 0 w 517416"/>
                      <a:gd name="connsiteY0" fmla="*/ 116516 h 116516"/>
                      <a:gd name="connsiteX1" fmla="*/ 517416 w 517416"/>
                      <a:gd name="connsiteY1" fmla="*/ 543 h 116516"/>
                      <a:gd name="connsiteX2" fmla="*/ 517416 w 517416"/>
                      <a:gd name="connsiteY2" fmla="*/ 543 h 116516"/>
                    </a:gdLst>
                    <a:ahLst/>
                    <a:cxnLst>
                      <a:cxn ang="0">
                        <a:pos x="connsiteX0" y="connsiteY0"/>
                      </a:cxn>
                      <a:cxn ang="0">
                        <a:pos x="connsiteX1" y="connsiteY1"/>
                      </a:cxn>
                      <a:cxn ang="0">
                        <a:pos x="connsiteX2" y="connsiteY2"/>
                      </a:cxn>
                    </a:cxnLst>
                    <a:rect l="l" t="t" r="r" b="b"/>
                    <a:pathLst>
                      <a:path w="517416" h="116516">
                        <a:moveTo>
                          <a:pt x="0" y="116516"/>
                        </a:moveTo>
                        <a:cubicBezTo>
                          <a:pt x="150169" y="37713"/>
                          <a:pt x="331563" y="-5404"/>
                          <a:pt x="517416" y="543"/>
                        </a:cubicBezTo>
                        <a:lnTo>
                          <a:pt x="517416" y="543"/>
                        </a:lnTo>
                      </a:path>
                    </a:pathLst>
                  </a:custGeom>
                  <a:noFill/>
                  <a:ln w="6350">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5" name="Oval 54">
                  <a:extLst>
                    <a:ext uri="{FF2B5EF4-FFF2-40B4-BE49-F238E27FC236}">
                      <a16:creationId xmlns:a16="http://schemas.microsoft.com/office/drawing/2014/main" id="{6E3FED02-DDEC-4386-8915-F8A3B2894F74}"/>
                    </a:ext>
                  </a:extLst>
                </p:cNvPr>
                <p:cNvSpPr/>
                <p:nvPr/>
              </p:nvSpPr>
              <p:spPr>
                <a:xfrm>
                  <a:off x="5125435" y="3157084"/>
                  <a:ext cx="81496" cy="81496"/>
                </a:xfrm>
                <a:prstGeom prst="ellipse">
                  <a:avLst/>
                </a:prstGeom>
                <a:solidFill>
                  <a:schemeClr val="accent2"/>
                </a:solidFill>
                <a:ln>
                  <a:solidFill>
                    <a:schemeClr val="bg2">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2" name="Freeform: Shape 21">
                <a:extLst>
                  <a:ext uri="{FF2B5EF4-FFF2-40B4-BE49-F238E27FC236}">
                    <a16:creationId xmlns:a16="http://schemas.microsoft.com/office/drawing/2014/main" id="{E63E5E82-D530-424C-A2A1-B8BF67784E1D}"/>
                  </a:ext>
                </a:extLst>
              </p:cNvPr>
              <p:cNvSpPr/>
              <p:nvPr/>
            </p:nvSpPr>
            <p:spPr>
              <a:xfrm rot="18913426">
                <a:off x="5211322" y="2411541"/>
                <a:ext cx="498039" cy="973672"/>
              </a:xfrm>
              <a:custGeom>
                <a:avLst/>
                <a:gdLst>
                  <a:gd name="connsiteX0" fmla="*/ 146184 w 537971"/>
                  <a:gd name="connsiteY0" fmla="*/ 161948 h 1051738"/>
                  <a:gd name="connsiteX1" fmla="*/ 514698 w 537971"/>
                  <a:gd name="connsiteY1" fmla="*/ 0 h 1051738"/>
                  <a:gd name="connsiteX2" fmla="*/ 537971 w 537971"/>
                  <a:gd name="connsiteY2" fmla="*/ 1729 h 1051738"/>
                  <a:gd name="connsiteX3" fmla="*/ 537971 w 537971"/>
                  <a:gd name="connsiteY3" fmla="*/ 84601 h 1051738"/>
                  <a:gd name="connsiteX4" fmla="*/ 516471 w 537971"/>
                  <a:gd name="connsiteY4" fmla="*/ 83004 h 1051738"/>
                  <a:gd name="connsiteX5" fmla="*/ 206131 w 537971"/>
                  <a:gd name="connsiteY5" fmla="*/ 219387 h 1051738"/>
                  <a:gd name="connsiteX6" fmla="*/ 219508 w 537971"/>
                  <a:gd name="connsiteY6" fmla="*/ 845608 h 1051738"/>
                  <a:gd name="connsiteX7" fmla="*/ 535389 w 537971"/>
                  <a:gd name="connsiteY7" fmla="*/ 968614 h 1051738"/>
                  <a:gd name="connsiteX8" fmla="*/ 537971 w 537971"/>
                  <a:gd name="connsiteY8" fmla="*/ 968311 h 1051738"/>
                  <a:gd name="connsiteX9" fmla="*/ 537971 w 537971"/>
                  <a:gd name="connsiteY9" fmla="*/ 1051523 h 1051738"/>
                  <a:gd name="connsiteX10" fmla="*/ 537162 w 537971"/>
                  <a:gd name="connsiteY10" fmla="*/ 1051618 h 1051738"/>
                  <a:gd name="connsiteX11" fmla="*/ 162069 w 537971"/>
                  <a:gd name="connsiteY11" fmla="*/ 905554 h 1051738"/>
                  <a:gd name="connsiteX12" fmla="*/ 146184 w 537971"/>
                  <a:gd name="connsiteY12" fmla="*/ 161948 h 105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71" h="1051738">
                    <a:moveTo>
                      <a:pt x="146184" y="161948"/>
                    </a:moveTo>
                    <a:cubicBezTo>
                      <a:pt x="246662" y="57084"/>
                      <a:pt x="380132" y="2874"/>
                      <a:pt x="514698" y="0"/>
                    </a:cubicBezTo>
                    <a:lnTo>
                      <a:pt x="537971" y="1729"/>
                    </a:lnTo>
                    <a:lnTo>
                      <a:pt x="537971" y="84601"/>
                    </a:lnTo>
                    <a:lnTo>
                      <a:pt x="516471" y="83004"/>
                    </a:lnTo>
                    <a:cubicBezTo>
                      <a:pt x="403147" y="85425"/>
                      <a:pt x="290747" y="131077"/>
                      <a:pt x="206131" y="219387"/>
                    </a:cubicBezTo>
                    <a:cubicBezTo>
                      <a:pt x="36899" y="396007"/>
                      <a:pt x="42888" y="676376"/>
                      <a:pt x="219508" y="845608"/>
                    </a:cubicBezTo>
                    <a:cubicBezTo>
                      <a:pt x="307818" y="930224"/>
                      <a:pt x="422066" y="971034"/>
                      <a:pt x="535389" y="968614"/>
                    </a:cubicBezTo>
                    <a:lnTo>
                      <a:pt x="537971" y="968311"/>
                    </a:lnTo>
                    <a:lnTo>
                      <a:pt x="537971" y="1051523"/>
                    </a:lnTo>
                    <a:lnTo>
                      <a:pt x="537162" y="1051618"/>
                    </a:lnTo>
                    <a:cubicBezTo>
                      <a:pt x="402596" y="1054493"/>
                      <a:pt x="266933" y="1006032"/>
                      <a:pt x="162069" y="905554"/>
                    </a:cubicBezTo>
                    <a:cubicBezTo>
                      <a:pt x="-47659" y="704599"/>
                      <a:pt x="-54771" y="371676"/>
                      <a:pt x="146184" y="161948"/>
                    </a:cubicBezTo>
                    <a:close/>
                  </a:path>
                </a:pathLst>
              </a:cu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12F1D5E9-F7D1-4F7E-B5A4-D2A1BA03B2C6}"/>
                  </a:ext>
                </a:extLst>
              </p:cNvPr>
              <p:cNvGrpSpPr/>
              <p:nvPr/>
            </p:nvGrpSpPr>
            <p:grpSpPr>
              <a:xfrm flipH="1">
                <a:off x="4568749" y="2743766"/>
                <a:ext cx="358605" cy="403109"/>
                <a:chOff x="5622195" y="2152915"/>
                <a:chExt cx="478140" cy="537479"/>
              </a:xfrm>
            </p:grpSpPr>
            <p:grpSp>
              <p:nvGrpSpPr>
                <p:cNvPr id="50" name="Group 49">
                  <a:extLst>
                    <a:ext uri="{FF2B5EF4-FFF2-40B4-BE49-F238E27FC236}">
                      <a16:creationId xmlns:a16="http://schemas.microsoft.com/office/drawing/2014/main" id="{88C39557-745B-4864-BE2D-F674C54BFEEF}"/>
                    </a:ext>
                  </a:extLst>
                </p:cNvPr>
                <p:cNvGrpSpPr/>
                <p:nvPr/>
              </p:nvGrpSpPr>
              <p:grpSpPr>
                <a:xfrm>
                  <a:off x="5661315" y="2152915"/>
                  <a:ext cx="439020" cy="488273"/>
                  <a:chOff x="5584531" y="1695645"/>
                  <a:chExt cx="517416" cy="575463"/>
                </a:xfrm>
              </p:grpSpPr>
              <p:cxnSp>
                <p:nvCxnSpPr>
                  <p:cNvPr id="52" name="Straight Connector 51">
                    <a:extLst>
                      <a:ext uri="{FF2B5EF4-FFF2-40B4-BE49-F238E27FC236}">
                        <a16:creationId xmlns:a16="http://schemas.microsoft.com/office/drawing/2014/main" id="{9E110CE0-F4BD-440A-A119-F25CE6D64FD1}"/>
                      </a:ext>
                    </a:extLst>
                  </p:cNvPr>
                  <p:cNvCxnSpPr>
                    <a:cxnSpLocks/>
                  </p:cNvCxnSpPr>
                  <p:nvPr/>
                </p:nvCxnSpPr>
                <p:spPr>
                  <a:xfrm flipH="1">
                    <a:off x="6096000" y="1695645"/>
                    <a:ext cx="838" cy="456712"/>
                  </a:xfrm>
                  <a:prstGeom prst="line">
                    <a:avLst/>
                  </a:prstGeom>
                  <a:ln w="635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53" name="Freeform: Shape 52">
                    <a:extLst>
                      <a:ext uri="{FF2B5EF4-FFF2-40B4-BE49-F238E27FC236}">
                        <a16:creationId xmlns:a16="http://schemas.microsoft.com/office/drawing/2014/main" id="{A76E9BC9-F704-43B7-823B-6750E55CBAC7}"/>
                      </a:ext>
                    </a:extLst>
                  </p:cNvPr>
                  <p:cNvSpPr/>
                  <p:nvPr/>
                </p:nvSpPr>
                <p:spPr>
                  <a:xfrm>
                    <a:off x="5584531" y="2154591"/>
                    <a:ext cx="517416" cy="116517"/>
                  </a:xfrm>
                  <a:custGeom>
                    <a:avLst/>
                    <a:gdLst>
                      <a:gd name="connsiteX0" fmla="*/ 0 w 517416"/>
                      <a:gd name="connsiteY0" fmla="*/ 115973 h 115973"/>
                      <a:gd name="connsiteX1" fmla="*/ 517416 w 517416"/>
                      <a:gd name="connsiteY1" fmla="*/ 0 h 115973"/>
                      <a:gd name="connsiteX2" fmla="*/ 517416 w 517416"/>
                      <a:gd name="connsiteY2" fmla="*/ 0 h 115973"/>
                      <a:gd name="connsiteX0" fmla="*/ 0 w 517416"/>
                      <a:gd name="connsiteY0" fmla="*/ 116275 h 116275"/>
                      <a:gd name="connsiteX1" fmla="*/ 517416 w 517416"/>
                      <a:gd name="connsiteY1" fmla="*/ 302 h 116275"/>
                      <a:gd name="connsiteX2" fmla="*/ 517416 w 517416"/>
                      <a:gd name="connsiteY2" fmla="*/ 302 h 116275"/>
                      <a:gd name="connsiteX0" fmla="*/ 0 w 517416"/>
                      <a:gd name="connsiteY0" fmla="*/ 116516 h 116516"/>
                      <a:gd name="connsiteX1" fmla="*/ 517416 w 517416"/>
                      <a:gd name="connsiteY1" fmla="*/ 543 h 116516"/>
                      <a:gd name="connsiteX2" fmla="*/ 517416 w 517416"/>
                      <a:gd name="connsiteY2" fmla="*/ 543 h 116516"/>
                    </a:gdLst>
                    <a:ahLst/>
                    <a:cxnLst>
                      <a:cxn ang="0">
                        <a:pos x="connsiteX0" y="connsiteY0"/>
                      </a:cxn>
                      <a:cxn ang="0">
                        <a:pos x="connsiteX1" y="connsiteY1"/>
                      </a:cxn>
                      <a:cxn ang="0">
                        <a:pos x="connsiteX2" y="connsiteY2"/>
                      </a:cxn>
                    </a:cxnLst>
                    <a:rect l="l" t="t" r="r" b="b"/>
                    <a:pathLst>
                      <a:path w="517416" h="116516">
                        <a:moveTo>
                          <a:pt x="0" y="116516"/>
                        </a:moveTo>
                        <a:cubicBezTo>
                          <a:pt x="150169" y="37713"/>
                          <a:pt x="331563" y="-5404"/>
                          <a:pt x="517416" y="543"/>
                        </a:cubicBezTo>
                        <a:lnTo>
                          <a:pt x="517416" y="543"/>
                        </a:lnTo>
                      </a:path>
                    </a:pathLst>
                  </a:custGeom>
                  <a:noFill/>
                  <a:ln w="6350">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1" name="Oval 50">
                  <a:extLst>
                    <a:ext uri="{FF2B5EF4-FFF2-40B4-BE49-F238E27FC236}">
                      <a16:creationId xmlns:a16="http://schemas.microsoft.com/office/drawing/2014/main" id="{66A44517-8569-4AEB-8952-15A29C50CCF0}"/>
                    </a:ext>
                  </a:extLst>
                </p:cNvPr>
                <p:cNvSpPr/>
                <p:nvPr/>
              </p:nvSpPr>
              <p:spPr>
                <a:xfrm>
                  <a:off x="5622195" y="2608898"/>
                  <a:ext cx="81496" cy="81496"/>
                </a:xfrm>
                <a:prstGeom prst="ellipse">
                  <a:avLst/>
                </a:prstGeom>
                <a:solidFill>
                  <a:schemeClr val="accent1"/>
                </a:solidFill>
                <a:ln>
                  <a:solidFill>
                    <a:schemeClr val="bg2">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4" name="Freeform: Shape 23">
                <a:extLst>
                  <a:ext uri="{FF2B5EF4-FFF2-40B4-BE49-F238E27FC236}">
                    <a16:creationId xmlns:a16="http://schemas.microsoft.com/office/drawing/2014/main" id="{57D7F752-B8C9-45CE-BD86-0139A80CFE86}"/>
                  </a:ext>
                </a:extLst>
              </p:cNvPr>
              <p:cNvSpPr/>
              <p:nvPr/>
            </p:nvSpPr>
            <p:spPr>
              <a:xfrm rot="16213426">
                <a:off x="4335013" y="2048562"/>
                <a:ext cx="498039" cy="973672"/>
              </a:xfrm>
              <a:custGeom>
                <a:avLst/>
                <a:gdLst>
                  <a:gd name="connsiteX0" fmla="*/ 146184 w 537971"/>
                  <a:gd name="connsiteY0" fmla="*/ 161948 h 1051738"/>
                  <a:gd name="connsiteX1" fmla="*/ 514698 w 537971"/>
                  <a:gd name="connsiteY1" fmla="*/ 0 h 1051738"/>
                  <a:gd name="connsiteX2" fmla="*/ 537971 w 537971"/>
                  <a:gd name="connsiteY2" fmla="*/ 1729 h 1051738"/>
                  <a:gd name="connsiteX3" fmla="*/ 537971 w 537971"/>
                  <a:gd name="connsiteY3" fmla="*/ 84601 h 1051738"/>
                  <a:gd name="connsiteX4" fmla="*/ 516471 w 537971"/>
                  <a:gd name="connsiteY4" fmla="*/ 83004 h 1051738"/>
                  <a:gd name="connsiteX5" fmla="*/ 206131 w 537971"/>
                  <a:gd name="connsiteY5" fmla="*/ 219387 h 1051738"/>
                  <a:gd name="connsiteX6" fmla="*/ 219508 w 537971"/>
                  <a:gd name="connsiteY6" fmla="*/ 845608 h 1051738"/>
                  <a:gd name="connsiteX7" fmla="*/ 535389 w 537971"/>
                  <a:gd name="connsiteY7" fmla="*/ 968614 h 1051738"/>
                  <a:gd name="connsiteX8" fmla="*/ 537971 w 537971"/>
                  <a:gd name="connsiteY8" fmla="*/ 968311 h 1051738"/>
                  <a:gd name="connsiteX9" fmla="*/ 537971 w 537971"/>
                  <a:gd name="connsiteY9" fmla="*/ 1051523 h 1051738"/>
                  <a:gd name="connsiteX10" fmla="*/ 537162 w 537971"/>
                  <a:gd name="connsiteY10" fmla="*/ 1051618 h 1051738"/>
                  <a:gd name="connsiteX11" fmla="*/ 162069 w 537971"/>
                  <a:gd name="connsiteY11" fmla="*/ 905554 h 1051738"/>
                  <a:gd name="connsiteX12" fmla="*/ 146184 w 537971"/>
                  <a:gd name="connsiteY12" fmla="*/ 161948 h 105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71" h="1051738">
                    <a:moveTo>
                      <a:pt x="146184" y="161948"/>
                    </a:moveTo>
                    <a:cubicBezTo>
                      <a:pt x="246662" y="57084"/>
                      <a:pt x="380132" y="2874"/>
                      <a:pt x="514698" y="0"/>
                    </a:cubicBezTo>
                    <a:lnTo>
                      <a:pt x="537971" y="1729"/>
                    </a:lnTo>
                    <a:lnTo>
                      <a:pt x="537971" y="84601"/>
                    </a:lnTo>
                    <a:lnTo>
                      <a:pt x="516471" y="83004"/>
                    </a:lnTo>
                    <a:cubicBezTo>
                      <a:pt x="403147" y="85425"/>
                      <a:pt x="290747" y="131077"/>
                      <a:pt x="206131" y="219387"/>
                    </a:cubicBezTo>
                    <a:cubicBezTo>
                      <a:pt x="36899" y="396007"/>
                      <a:pt x="42888" y="676376"/>
                      <a:pt x="219508" y="845608"/>
                    </a:cubicBezTo>
                    <a:cubicBezTo>
                      <a:pt x="307818" y="930224"/>
                      <a:pt x="422066" y="971034"/>
                      <a:pt x="535389" y="968614"/>
                    </a:cubicBezTo>
                    <a:lnTo>
                      <a:pt x="537971" y="968311"/>
                    </a:lnTo>
                    <a:lnTo>
                      <a:pt x="537971" y="1051523"/>
                    </a:lnTo>
                    <a:lnTo>
                      <a:pt x="537162" y="1051618"/>
                    </a:lnTo>
                    <a:cubicBezTo>
                      <a:pt x="402596" y="1054493"/>
                      <a:pt x="266933" y="1006032"/>
                      <a:pt x="162069" y="905554"/>
                    </a:cubicBezTo>
                    <a:cubicBezTo>
                      <a:pt x="-47659" y="704599"/>
                      <a:pt x="-54771" y="371676"/>
                      <a:pt x="146184" y="161948"/>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C1883749-19F2-4BE6-8094-E6F8F3756362}"/>
                  </a:ext>
                </a:extLst>
              </p:cNvPr>
              <p:cNvGrpSpPr/>
              <p:nvPr/>
            </p:nvGrpSpPr>
            <p:grpSpPr>
              <a:xfrm>
                <a:off x="4246528" y="1963765"/>
                <a:ext cx="675006" cy="675005"/>
                <a:chOff x="4246528" y="1963765"/>
                <a:chExt cx="675006" cy="675005"/>
              </a:xfrm>
            </p:grpSpPr>
            <p:sp>
              <p:nvSpPr>
                <p:cNvPr id="48" name="Oval 47">
                  <a:extLst>
                    <a:ext uri="{FF2B5EF4-FFF2-40B4-BE49-F238E27FC236}">
                      <a16:creationId xmlns:a16="http://schemas.microsoft.com/office/drawing/2014/main" id="{A3166E29-B2C3-4F5E-BDC3-3D691BD0D5B5}"/>
                    </a:ext>
                  </a:extLst>
                </p:cNvPr>
                <p:cNvSpPr/>
                <p:nvPr/>
              </p:nvSpPr>
              <p:spPr>
                <a:xfrm>
                  <a:off x="4246528" y="1963765"/>
                  <a:ext cx="675006" cy="675005"/>
                </a:xfrm>
                <a:prstGeom prst="ellipse">
                  <a:avLst/>
                </a:prstGeom>
                <a:solidFill>
                  <a:schemeClr val="accent1"/>
                </a:solid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id="{F969D09E-6A8C-4F44-8B8E-3D20870B8520}"/>
                    </a:ext>
                  </a:extLst>
                </p:cNvPr>
                <p:cNvSpPr/>
                <p:nvPr/>
              </p:nvSpPr>
              <p:spPr>
                <a:xfrm>
                  <a:off x="4440319" y="2108393"/>
                  <a:ext cx="287425" cy="385748"/>
                </a:xfrm>
                <a:custGeom>
                  <a:avLst/>
                  <a:gdLst>
                    <a:gd name="connsiteX0" fmla="*/ 189587 w 287425"/>
                    <a:gd name="connsiteY0" fmla="*/ 240412 h 385748"/>
                    <a:gd name="connsiteX1" fmla="*/ 276058 w 287425"/>
                    <a:gd name="connsiteY1" fmla="*/ 240412 h 385748"/>
                    <a:gd name="connsiteX2" fmla="*/ 276058 w 287425"/>
                    <a:gd name="connsiteY2" fmla="*/ 264770 h 385748"/>
                    <a:gd name="connsiteX3" fmla="*/ 267532 w 287425"/>
                    <a:gd name="connsiteY3" fmla="*/ 274513 h 385748"/>
                    <a:gd name="connsiteX4" fmla="*/ 241550 w 287425"/>
                    <a:gd name="connsiteY4" fmla="*/ 277355 h 385748"/>
                    <a:gd name="connsiteX5" fmla="*/ 235055 w 287425"/>
                    <a:gd name="connsiteY5" fmla="*/ 282632 h 385748"/>
                    <a:gd name="connsiteX6" fmla="*/ 228965 w 287425"/>
                    <a:gd name="connsiteY6" fmla="*/ 296841 h 385748"/>
                    <a:gd name="connsiteX7" fmla="*/ 229777 w 287425"/>
                    <a:gd name="connsiteY7" fmla="*/ 304960 h 385748"/>
                    <a:gd name="connsiteX8" fmla="*/ 246016 w 287425"/>
                    <a:gd name="connsiteY8" fmla="*/ 325259 h 385748"/>
                    <a:gd name="connsiteX9" fmla="*/ 245204 w 287425"/>
                    <a:gd name="connsiteY9" fmla="*/ 338250 h 385748"/>
                    <a:gd name="connsiteX10" fmla="*/ 228154 w 287425"/>
                    <a:gd name="connsiteY10" fmla="*/ 355300 h 385748"/>
                    <a:gd name="connsiteX11" fmla="*/ 215163 w 287425"/>
                    <a:gd name="connsiteY11" fmla="*/ 356112 h 385748"/>
                    <a:gd name="connsiteX12" fmla="*/ 195270 w 287425"/>
                    <a:gd name="connsiteY12" fmla="*/ 339873 h 385748"/>
                    <a:gd name="connsiteX13" fmla="*/ 186745 w 287425"/>
                    <a:gd name="connsiteY13" fmla="*/ 339062 h 385748"/>
                    <a:gd name="connsiteX14" fmla="*/ 172536 w 287425"/>
                    <a:gd name="connsiteY14" fmla="*/ 344745 h 385748"/>
                    <a:gd name="connsiteX15" fmla="*/ 167259 w 287425"/>
                    <a:gd name="connsiteY15" fmla="*/ 351241 h 385748"/>
                    <a:gd name="connsiteX16" fmla="*/ 164823 w 287425"/>
                    <a:gd name="connsiteY16" fmla="*/ 376816 h 385748"/>
                    <a:gd name="connsiteX17" fmla="*/ 155080 w 287425"/>
                    <a:gd name="connsiteY17" fmla="*/ 385748 h 385748"/>
                    <a:gd name="connsiteX18" fmla="*/ 131127 w 287425"/>
                    <a:gd name="connsiteY18" fmla="*/ 385748 h 385748"/>
                    <a:gd name="connsiteX19" fmla="*/ 121384 w 287425"/>
                    <a:gd name="connsiteY19" fmla="*/ 376816 h 385748"/>
                    <a:gd name="connsiteX20" fmla="*/ 118543 w 287425"/>
                    <a:gd name="connsiteY20" fmla="*/ 351241 h 385748"/>
                    <a:gd name="connsiteX21" fmla="*/ 113265 w 287425"/>
                    <a:gd name="connsiteY21" fmla="*/ 344745 h 385748"/>
                    <a:gd name="connsiteX22" fmla="*/ 99056 w 287425"/>
                    <a:gd name="connsiteY22" fmla="*/ 339062 h 385748"/>
                    <a:gd name="connsiteX23" fmla="*/ 90937 w 287425"/>
                    <a:gd name="connsiteY23" fmla="*/ 339873 h 385748"/>
                    <a:gd name="connsiteX24" fmla="*/ 70639 w 287425"/>
                    <a:gd name="connsiteY24" fmla="*/ 356112 h 385748"/>
                    <a:gd name="connsiteX25" fmla="*/ 57648 w 287425"/>
                    <a:gd name="connsiteY25" fmla="*/ 355300 h 385748"/>
                    <a:gd name="connsiteX26" fmla="*/ 40597 w 287425"/>
                    <a:gd name="connsiteY26" fmla="*/ 338656 h 385748"/>
                    <a:gd name="connsiteX27" fmla="*/ 39785 w 287425"/>
                    <a:gd name="connsiteY27" fmla="*/ 325665 h 385748"/>
                    <a:gd name="connsiteX28" fmla="*/ 56024 w 287425"/>
                    <a:gd name="connsiteY28" fmla="*/ 305367 h 385748"/>
                    <a:gd name="connsiteX29" fmla="*/ 56836 w 287425"/>
                    <a:gd name="connsiteY29" fmla="*/ 297247 h 385748"/>
                    <a:gd name="connsiteX30" fmla="*/ 51152 w 287425"/>
                    <a:gd name="connsiteY30" fmla="*/ 283038 h 385748"/>
                    <a:gd name="connsiteX31" fmla="*/ 44657 w 287425"/>
                    <a:gd name="connsiteY31" fmla="*/ 277761 h 385748"/>
                    <a:gd name="connsiteX32" fmla="*/ 19081 w 287425"/>
                    <a:gd name="connsiteY32" fmla="*/ 274919 h 385748"/>
                    <a:gd name="connsiteX33" fmla="*/ 10149 w 287425"/>
                    <a:gd name="connsiteY33" fmla="*/ 265176 h 385748"/>
                    <a:gd name="connsiteX34" fmla="*/ 10149 w 287425"/>
                    <a:gd name="connsiteY34" fmla="*/ 240818 h 385748"/>
                    <a:gd name="connsiteX35" fmla="*/ 96620 w 287425"/>
                    <a:gd name="connsiteY35" fmla="*/ 240818 h 385748"/>
                    <a:gd name="connsiteX36" fmla="*/ 94997 w 287425"/>
                    <a:gd name="connsiteY36" fmla="*/ 252997 h 385748"/>
                    <a:gd name="connsiteX37" fmla="*/ 142901 w 287425"/>
                    <a:gd name="connsiteY37" fmla="*/ 300901 h 385748"/>
                    <a:gd name="connsiteX38" fmla="*/ 191210 w 287425"/>
                    <a:gd name="connsiteY38" fmla="*/ 252997 h 385748"/>
                    <a:gd name="connsiteX39" fmla="*/ 189587 w 287425"/>
                    <a:gd name="connsiteY39" fmla="*/ 240412 h 385748"/>
                    <a:gd name="connsiteX40" fmla="*/ 187963 w 287425"/>
                    <a:gd name="connsiteY40" fmla="*/ 90206 h 385748"/>
                    <a:gd name="connsiteX41" fmla="*/ 212321 w 287425"/>
                    <a:gd name="connsiteY41" fmla="*/ 90206 h 385748"/>
                    <a:gd name="connsiteX42" fmla="*/ 219628 w 287425"/>
                    <a:gd name="connsiteY42" fmla="*/ 97513 h 385748"/>
                    <a:gd name="connsiteX43" fmla="*/ 219628 w 287425"/>
                    <a:gd name="connsiteY43" fmla="*/ 184795 h 385748"/>
                    <a:gd name="connsiteX44" fmla="*/ 276464 w 287425"/>
                    <a:gd name="connsiteY44" fmla="*/ 184795 h 385748"/>
                    <a:gd name="connsiteX45" fmla="*/ 287425 w 287425"/>
                    <a:gd name="connsiteY45" fmla="*/ 194944 h 385748"/>
                    <a:gd name="connsiteX46" fmla="*/ 287425 w 287425"/>
                    <a:gd name="connsiteY46" fmla="*/ 207529 h 385748"/>
                    <a:gd name="connsiteX47" fmla="*/ 277276 w 287425"/>
                    <a:gd name="connsiteY47" fmla="*/ 217678 h 385748"/>
                    <a:gd name="connsiteX48" fmla="*/ 10149 w 287425"/>
                    <a:gd name="connsiteY48" fmla="*/ 217678 h 385748"/>
                    <a:gd name="connsiteX49" fmla="*/ 0 w 287425"/>
                    <a:gd name="connsiteY49" fmla="*/ 207529 h 385748"/>
                    <a:gd name="connsiteX50" fmla="*/ 0 w 287425"/>
                    <a:gd name="connsiteY50" fmla="*/ 194944 h 385748"/>
                    <a:gd name="connsiteX51" fmla="*/ 10149 w 287425"/>
                    <a:gd name="connsiteY51" fmla="*/ 184795 h 385748"/>
                    <a:gd name="connsiteX52" fmla="*/ 66985 w 287425"/>
                    <a:gd name="connsiteY52" fmla="*/ 184795 h 385748"/>
                    <a:gd name="connsiteX53" fmla="*/ 66985 w 287425"/>
                    <a:gd name="connsiteY53" fmla="*/ 155972 h 385748"/>
                    <a:gd name="connsiteX54" fmla="*/ 74292 w 287425"/>
                    <a:gd name="connsiteY54" fmla="*/ 148665 h 385748"/>
                    <a:gd name="connsiteX55" fmla="*/ 98650 w 287425"/>
                    <a:gd name="connsiteY55" fmla="*/ 148665 h 385748"/>
                    <a:gd name="connsiteX56" fmla="*/ 105958 w 287425"/>
                    <a:gd name="connsiteY56" fmla="*/ 155972 h 385748"/>
                    <a:gd name="connsiteX57" fmla="*/ 105958 w 287425"/>
                    <a:gd name="connsiteY57" fmla="*/ 184795 h 385748"/>
                    <a:gd name="connsiteX58" fmla="*/ 123820 w 287425"/>
                    <a:gd name="connsiteY58" fmla="*/ 184795 h 385748"/>
                    <a:gd name="connsiteX59" fmla="*/ 123820 w 287425"/>
                    <a:gd name="connsiteY59" fmla="*/ 126743 h 385748"/>
                    <a:gd name="connsiteX60" fmla="*/ 131127 w 287425"/>
                    <a:gd name="connsiteY60" fmla="*/ 119435 h 385748"/>
                    <a:gd name="connsiteX61" fmla="*/ 155485 w 287425"/>
                    <a:gd name="connsiteY61" fmla="*/ 119435 h 385748"/>
                    <a:gd name="connsiteX62" fmla="*/ 162793 w 287425"/>
                    <a:gd name="connsiteY62" fmla="*/ 126743 h 385748"/>
                    <a:gd name="connsiteX63" fmla="*/ 162793 w 287425"/>
                    <a:gd name="connsiteY63" fmla="*/ 184795 h 385748"/>
                    <a:gd name="connsiteX64" fmla="*/ 180656 w 287425"/>
                    <a:gd name="connsiteY64" fmla="*/ 184795 h 385748"/>
                    <a:gd name="connsiteX65" fmla="*/ 180656 w 287425"/>
                    <a:gd name="connsiteY65" fmla="*/ 97513 h 385748"/>
                    <a:gd name="connsiteX66" fmla="*/ 187963 w 287425"/>
                    <a:gd name="connsiteY66" fmla="*/ 90206 h 385748"/>
                    <a:gd name="connsiteX67" fmla="*/ 202578 w 287425"/>
                    <a:gd name="connsiteY67" fmla="*/ 82 h 385748"/>
                    <a:gd name="connsiteX68" fmla="*/ 211509 w 287425"/>
                    <a:gd name="connsiteY68" fmla="*/ 10231 h 385748"/>
                    <a:gd name="connsiteX69" fmla="*/ 198518 w 287425"/>
                    <a:gd name="connsiteY69" fmla="*/ 63818 h 385748"/>
                    <a:gd name="connsiteX70" fmla="*/ 184309 w 287425"/>
                    <a:gd name="connsiteY70" fmla="*/ 67472 h 385748"/>
                    <a:gd name="connsiteX71" fmla="*/ 173754 w 287425"/>
                    <a:gd name="connsiteY71" fmla="*/ 55699 h 385748"/>
                    <a:gd name="connsiteX72" fmla="*/ 79570 w 287425"/>
                    <a:gd name="connsiteY72" fmla="*/ 130396 h 385748"/>
                    <a:gd name="connsiteX73" fmla="*/ 67797 w 287425"/>
                    <a:gd name="connsiteY73" fmla="*/ 129178 h 385748"/>
                    <a:gd name="connsiteX74" fmla="*/ 68609 w 287425"/>
                    <a:gd name="connsiteY74" fmla="*/ 117811 h 385748"/>
                    <a:gd name="connsiteX75" fmla="*/ 153456 w 287425"/>
                    <a:gd name="connsiteY75" fmla="*/ 32559 h 385748"/>
                    <a:gd name="connsiteX76" fmla="*/ 142900 w 287425"/>
                    <a:gd name="connsiteY76" fmla="*/ 20786 h 385748"/>
                    <a:gd name="connsiteX77" fmla="*/ 147772 w 287425"/>
                    <a:gd name="connsiteY77" fmla="*/ 7389 h 385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87425" h="385748">
                      <a:moveTo>
                        <a:pt x="189587" y="240412"/>
                      </a:moveTo>
                      <a:lnTo>
                        <a:pt x="276058" y="240412"/>
                      </a:lnTo>
                      <a:cubicBezTo>
                        <a:pt x="276058" y="240818"/>
                        <a:pt x="276058" y="264770"/>
                        <a:pt x="276058" y="264770"/>
                      </a:cubicBezTo>
                      <a:cubicBezTo>
                        <a:pt x="276058" y="269642"/>
                        <a:pt x="272404" y="274107"/>
                        <a:pt x="267532" y="274513"/>
                      </a:cubicBezTo>
                      <a:lnTo>
                        <a:pt x="241550" y="277355"/>
                      </a:lnTo>
                      <a:cubicBezTo>
                        <a:pt x="238303" y="277355"/>
                        <a:pt x="235867" y="279791"/>
                        <a:pt x="235055" y="282632"/>
                      </a:cubicBezTo>
                      <a:cubicBezTo>
                        <a:pt x="233431" y="287504"/>
                        <a:pt x="231401" y="291970"/>
                        <a:pt x="228965" y="296841"/>
                      </a:cubicBezTo>
                      <a:cubicBezTo>
                        <a:pt x="227747" y="299277"/>
                        <a:pt x="227747" y="302525"/>
                        <a:pt x="229777" y="304960"/>
                      </a:cubicBezTo>
                      <a:lnTo>
                        <a:pt x="246016" y="325259"/>
                      </a:lnTo>
                      <a:cubicBezTo>
                        <a:pt x="248858" y="329318"/>
                        <a:pt x="248858" y="334596"/>
                        <a:pt x="245204" y="338250"/>
                      </a:cubicBezTo>
                      <a:lnTo>
                        <a:pt x="228154" y="355300"/>
                      </a:lnTo>
                      <a:cubicBezTo>
                        <a:pt x="224500" y="358954"/>
                        <a:pt x="219222" y="359360"/>
                        <a:pt x="215163" y="356112"/>
                      </a:cubicBezTo>
                      <a:lnTo>
                        <a:pt x="195270" y="339873"/>
                      </a:lnTo>
                      <a:cubicBezTo>
                        <a:pt x="192834" y="337844"/>
                        <a:pt x="189587" y="337438"/>
                        <a:pt x="186745" y="339062"/>
                      </a:cubicBezTo>
                      <a:cubicBezTo>
                        <a:pt x="182279" y="341091"/>
                        <a:pt x="177408" y="343121"/>
                        <a:pt x="172536" y="344745"/>
                      </a:cubicBezTo>
                      <a:cubicBezTo>
                        <a:pt x="169694" y="345557"/>
                        <a:pt x="167664" y="347993"/>
                        <a:pt x="167259" y="351241"/>
                      </a:cubicBezTo>
                      <a:lnTo>
                        <a:pt x="164823" y="376816"/>
                      </a:lnTo>
                      <a:cubicBezTo>
                        <a:pt x="164011" y="382094"/>
                        <a:pt x="159951" y="385748"/>
                        <a:pt x="155080" y="385748"/>
                      </a:cubicBezTo>
                      <a:lnTo>
                        <a:pt x="131127" y="385748"/>
                      </a:lnTo>
                      <a:cubicBezTo>
                        <a:pt x="126256" y="385748"/>
                        <a:pt x="121790" y="381688"/>
                        <a:pt x="121384" y="376816"/>
                      </a:cubicBezTo>
                      <a:lnTo>
                        <a:pt x="118543" y="351241"/>
                      </a:lnTo>
                      <a:cubicBezTo>
                        <a:pt x="118543" y="347993"/>
                        <a:pt x="116107" y="345557"/>
                        <a:pt x="113265" y="344745"/>
                      </a:cubicBezTo>
                      <a:cubicBezTo>
                        <a:pt x="108393" y="343121"/>
                        <a:pt x="103928" y="341497"/>
                        <a:pt x="99056" y="339062"/>
                      </a:cubicBezTo>
                      <a:cubicBezTo>
                        <a:pt x="96620" y="337844"/>
                        <a:pt x="93373" y="337844"/>
                        <a:pt x="90937" y="339873"/>
                      </a:cubicBezTo>
                      <a:lnTo>
                        <a:pt x="70639" y="356112"/>
                      </a:lnTo>
                      <a:cubicBezTo>
                        <a:pt x="66579" y="359360"/>
                        <a:pt x="61301" y="358954"/>
                        <a:pt x="57648" y="355300"/>
                      </a:cubicBezTo>
                      <a:lnTo>
                        <a:pt x="40597" y="338656"/>
                      </a:lnTo>
                      <a:cubicBezTo>
                        <a:pt x="36943" y="335002"/>
                        <a:pt x="36537" y="329318"/>
                        <a:pt x="39785" y="325665"/>
                      </a:cubicBezTo>
                      <a:lnTo>
                        <a:pt x="56024" y="305367"/>
                      </a:lnTo>
                      <a:cubicBezTo>
                        <a:pt x="58053" y="303336"/>
                        <a:pt x="58460" y="300089"/>
                        <a:pt x="56836" y="297247"/>
                      </a:cubicBezTo>
                      <a:cubicBezTo>
                        <a:pt x="54806" y="292781"/>
                        <a:pt x="52776" y="287910"/>
                        <a:pt x="51152" y="283038"/>
                      </a:cubicBezTo>
                      <a:cubicBezTo>
                        <a:pt x="50340" y="280197"/>
                        <a:pt x="47904" y="278167"/>
                        <a:pt x="44657" y="277761"/>
                      </a:cubicBezTo>
                      <a:lnTo>
                        <a:pt x="19081" y="274919"/>
                      </a:lnTo>
                      <a:cubicBezTo>
                        <a:pt x="13803" y="274513"/>
                        <a:pt x="10149" y="270047"/>
                        <a:pt x="10149" y="265176"/>
                      </a:cubicBezTo>
                      <a:cubicBezTo>
                        <a:pt x="10149" y="265176"/>
                        <a:pt x="10149" y="240818"/>
                        <a:pt x="10149" y="240818"/>
                      </a:cubicBezTo>
                      <a:lnTo>
                        <a:pt x="96620" y="240818"/>
                      </a:lnTo>
                      <a:cubicBezTo>
                        <a:pt x="95402" y="244472"/>
                        <a:pt x="94997" y="248937"/>
                        <a:pt x="94997" y="252997"/>
                      </a:cubicBezTo>
                      <a:cubicBezTo>
                        <a:pt x="94997" y="279385"/>
                        <a:pt x="116513" y="300901"/>
                        <a:pt x="142901" y="300901"/>
                      </a:cubicBezTo>
                      <a:cubicBezTo>
                        <a:pt x="169694" y="300901"/>
                        <a:pt x="191210" y="279385"/>
                        <a:pt x="191210" y="252997"/>
                      </a:cubicBezTo>
                      <a:cubicBezTo>
                        <a:pt x="191210" y="248531"/>
                        <a:pt x="190398" y="244472"/>
                        <a:pt x="189587" y="240412"/>
                      </a:cubicBezTo>
                      <a:close/>
                      <a:moveTo>
                        <a:pt x="187963" y="90206"/>
                      </a:moveTo>
                      <a:lnTo>
                        <a:pt x="212321" y="90206"/>
                      </a:lnTo>
                      <a:cubicBezTo>
                        <a:pt x="216380" y="90206"/>
                        <a:pt x="219628" y="93454"/>
                        <a:pt x="219628" y="97513"/>
                      </a:cubicBezTo>
                      <a:lnTo>
                        <a:pt x="219628" y="184795"/>
                      </a:lnTo>
                      <a:lnTo>
                        <a:pt x="276464" y="184795"/>
                      </a:lnTo>
                      <a:cubicBezTo>
                        <a:pt x="282147" y="184795"/>
                        <a:pt x="286613" y="189261"/>
                        <a:pt x="287425" y="194944"/>
                      </a:cubicBezTo>
                      <a:lnTo>
                        <a:pt x="287425" y="207529"/>
                      </a:lnTo>
                      <a:cubicBezTo>
                        <a:pt x="287425" y="213213"/>
                        <a:pt x="282959" y="217678"/>
                        <a:pt x="277276" y="217678"/>
                      </a:cubicBezTo>
                      <a:lnTo>
                        <a:pt x="10149" y="217678"/>
                      </a:lnTo>
                      <a:cubicBezTo>
                        <a:pt x="4465" y="217678"/>
                        <a:pt x="0" y="213213"/>
                        <a:pt x="0" y="207529"/>
                      </a:cubicBezTo>
                      <a:lnTo>
                        <a:pt x="0" y="194944"/>
                      </a:lnTo>
                      <a:cubicBezTo>
                        <a:pt x="0" y="189261"/>
                        <a:pt x="4465" y="184795"/>
                        <a:pt x="10149" y="184795"/>
                      </a:cubicBezTo>
                      <a:lnTo>
                        <a:pt x="66985" y="184795"/>
                      </a:lnTo>
                      <a:lnTo>
                        <a:pt x="66985" y="155972"/>
                      </a:lnTo>
                      <a:cubicBezTo>
                        <a:pt x="66985" y="151912"/>
                        <a:pt x="70232" y="148665"/>
                        <a:pt x="74292" y="148665"/>
                      </a:cubicBezTo>
                      <a:lnTo>
                        <a:pt x="98650" y="148665"/>
                      </a:lnTo>
                      <a:cubicBezTo>
                        <a:pt x="102710" y="148665"/>
                        <a:pt x="105958" y="151912"/>
                        <a:pt x="105958" y="155972"/>
                      </a:cubicBezTo>
                      <a:lnTo>
                        <a:pt x="105958" y="184795"/>
                      </a:lnTo>
                      <a:lnTo>
                        <a:pt x="123820" y="184795"/>
                      </a:lnTo>
                      <a:lnTo>
                        <a:pt x="123820" y="126743"/>
                      </a:lnTo>
                      <a:cubicBezTo>
                        <a:pt x="123820" y="122683"/>
                        <a:pt x="127068" y="119435"/>
                        <a:pt x="131127" y="119435"/>
                      </a:cubicBezTo>
                      <a:lnTo>
                        <a:pt x="155485" y="119435"/>
                      </a:lnTo>
                      <a:cubicBezTo>
                        <a:pt x="159545" y="119435"/>
                        <a:pt x="162793" y="122683"/>
                        <a:pt x="162793" y="126743"/>
                      </a:cubicBezTo>
                      <a:lnTo>
                        <a:pt x="162793" y="184795"/>
                      </a:lnTo>
                      <a:lnTo>
                        <a:pt x="180656" y="184795"/>
                      </a:lnTo>
                      <a:lnTo>
                        <a:pt x="180656" y="97513"/>
                      </a:lnTo>
                      <a:cubicBezTo>
                        <a:pt x="180656" y="93454"/>
                        <a:pt x="183903" y="90206"/>
                        <a:pt x="187963" y="90206"/>
                      </a:cubicBezTo>
                      <a:close/>
                      <a:moveTo>
                        <a:pt x="202578" y="82"/>
                      </a:moveTo>
                      <a:cubicBezTo>
                        <a:pt x="208261" y="-730"/>
                        <a:pt x="212727" y="4547"/>
                        <a:pt x="211509" y="10231"/>
                      </a:cubicBezTo>
                      <a:lnTo>
                        <a:pt x="198518" y="63818"/>
                      </a:lnTo>
                      <a:cubicBezTo>
                        <a:pt x="196894" y="70313"/>
                        <a:pt x="188775" y="72343"/>
                        <a:pt x="184309" y="67472"/>
                      </a:cubicBezTo>
                      <a:lnTo>
                        <a:pt x="173754" y="55699"/>
                      </a:lnTo>
                      <a:lnTo>
                        <a:pt x="79570" y="130396"/>
                      </a:lnTo>
                      <a:cubicBezTo>
                        <a:pt x="75916" y="133238"/>
                        <a:pt x="70638" y="132426"/>
                        <a:pt x="67797" y="129178"/>
                      </a:cubicBezTo>
                      <a:cubicBezTo>
                        <a:pt x="65361" y="125524"/>
                        <a:pt x="65767" y="120653"/>
                        <a:pt x="68609" y="117811"/>
                      </a:cubicBezTo>
                      <a:lnTo>
                        <a:pt x="153456" y="32559"/>
                      </a:lnTo>
                      <a:lnTo>
                        <a:pt x="142900" y="20786"/>
                      </a:lnTo>
                      <a:cubicBezTo>
                        <a:pt x="138435" y="15914"/>
                        <a:pt x="141277" y="8201"/>
                        <a:pt x="147772" y="7389"/>
                      </a:cubicBezTo>
                      <a:close/>
                    </a:path>
                  </a:pathLst>
                </a:custGeom>
                <a:solidFill>
                  <a:schemeClr val="accent2"/>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6" name="Group 25">
                <a:extLst>
                  <a:ext uri="{FF2B5EF4-FFF2-40B4-BE49-F238E27FC236}">
                    <a16:creationId xmlns:a16="http://schemas.microsoft.com/office/drawing/2014/main" id="{4C878417-DA03-4C38-ADA8-F95A91AC5984}"/>
                  </a:ext>
                </a:extLst>
              </p:cNvPr>
              <p:cNvGrpSpPr/>
              <p:nvPr/>
            </p:nvGrpSpPr>
            <p:grpSpPr>
              <a:xfrm>
                <a:off x="5288392" y="2395320"/>
                <a:ext cx="675006" cy="675005"/>
                <a:chOff x="5288392" y="2395320"/>
                <a:chExt cx="675006" cy="675005"/>
              </a:xfrm>
            </p:grpSpPr>
            <p:sp>
              <p:nvSpPr>
                <p:cNvPr id="46" name="Oval 45">
                  <a:extLst>
                    <a:ext uri="{FF2B5EF4-FFF2-40B4-BE49-F238E27FC236}">
                      <a16:creationId xmlns:a16="http://schemas.microsoft.com/office/drawing/2014/main" id="{E1EA530D-BA47-43DC-9A07-64495E9B64A3}"/>
                    </a:ext>
                  </a:extLst>
                </p:cNvPr>
                <p:cNvSpPr/>
                <p:nvPr/>
              </p:nvSpPr>
              <p:spPr>
                <a:xfrm>
                  <a:off x="5288392" y="2395320"/>
                  <a:ext cx="675006" cy="675005"/>
                </a:xfrm>
                <a:prstGeom prst="ellipse">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BFF11F07-0631-4973-B0AA-B071533EF330}"/>
                    </a:ext>
                  </a:extLst>
                </p:cNvPr>
                <p:cNvSpPr/>
                <p:nvPr/>
              </p:nvSpPr>
              <p:spPr>
                <a:xfrm flipH="1">
                  <a:off x="5463318" y="2570242"/>
                  <a:ext cx="325154" cy="325158"/>
                </a:xfrm>
                <a:custGeom>
                  <a:avLst/>
                  <a:gdLst>
                    <a:gd name="connsiteX0" fmla="*/ 16818 w 325154"/>
                    <a:gd name="connsiteY0" fmla="*/ 302733 h 325158"/>
                    <a:gd name="connsiteX1" fmla="*/ 22424 w 325154"/>
                    <a:gd name="connsiteY1" fmla="*/ 308340 h 325158"/>
                    <a:gd name="connsiteX2" fmla="*/ 16818 w 325154"/>
                    <a:gd name="connsiteY2" fmla="*/ 313946 h 325158"/>
                    <a:gd name="connsiteX3" fmla="*/ 11212 w 325154"/>
                    <a:gd name="connsiteY3" fmla="*/ 308340 h 325158"/>
                    <a:gd name="connsiteX4" fmla="*/ 16818 w 325154"/>
                    <a:gd name="connsiteY4" fmla="*/ 302733 h 325158"/>
                    <a:gd name="connsiteX5" fmla="*/ 213033 w 325154"/>
                    <a:gd name="connsiteY5" fmla="*/ 302733 h 325158"/>
                    <a:gd name="connsiteX6" fmla="*/ 213033 w 325154"/>
                    <a:gd name="connsiteY6" fmla="*/ 313946 h 325158"/>
                    <a:gd name="connsiteX7" fmla="*/ 201820 w 325154"/>
                    <a:gd name="connsiteY7" fmla="*/ 313946 h 325158"/>
                    <a:gd name="connsiteX8" fmla="*/ 201820 w 325154"/>
                    <a:gd name="connsiteY8" fmla="*/ 302733 h 325158"/>
                    <a:gd name="connsiteX9" fmla="*/ 235457 w 325154"/>
                    <a:gd name="connsiteY9" fmla="*/ 302733 h 325158"/>
                    <a:gd name="connsiteX10" fmla="*/ 235457 w 325154"/>
                    <a:gd name="connsiteY10" fmla="*/ 313946 h 325158"/>
                    <a:gd name="connsiteX11" fmla="*/ 224245 w 325154"/>
                    <a:gd name="connsiteY11" fmla="*/ 313946 h 325158"/>
                    <a:gd name="connsiteX12" fmla="*/ 224245 w 325154"/>
                    <a:gd name="connsiteY12" fmla="*/ 302733 h 325158"/>
                    <a:gd name="connsiteX13" fmla="*/ 257881 w 325154"/>
                    <a:gd name="connsiteY13" fmla="*/ 302733 h 325158"/>
                    <a:gd name="connsiteX14" fmla="*/ 257881 w 325154"/>
                    <a:gd name="connsiteY14" fmla="*/ 313946 h 325158"/>
                    <a:gd name="connsiteX15" fmla="*/ 246669 w 325154"/>
                    <a:gd name="connsiteY15" fmla="*/ 313946 h 325158"/>
                    <a:gd name="connsiteX16" fmla="*/ 246669 w 325154"/>
                    <a:gd name="connsiteY16" fmla="*/ 302733 h 325158"/>
                    <a:gd name="connsiteX17" fmla="*/ 313942 w 325154"/>
                    <a:gd name="connsiteY17" fmla="*/ 280309 h 325158"/>
                    <a:gd name="connsiteX18" fmla="*/ 313942 w 325154"/>
                    <a:gd name="connsiteY18" fmla="*/ 291521 h 325158"/>
                    <a:gd name="connsiteX19" fmla="*/ 224245 w 325154"/>
                    <a:gd name="connsiteY19" fmla="*/ 291521 h 325158"/>
                    <a:gd name="connsiteX20" fmla="*/ 224245 w 325154"/>
                    <a:gd name="connsiteY20" fmla="*/ 280309 h 325158"/>
                    <a:gd name="connsiteX21" fmla="*/ 106516 w 325154"/>
                    <a:gd name="connsiteY21" fmla="*/ 274703 h 325158"/>
                    <a:gd name="connsiteX22" fmla="*/ 112123 w 325154"/>
                    <a:gd name="connsiteY22" fmla="*/ 280309 h 325158"/>
                    <a:gd name="connsiteX23" fmla="*/ 106516 w 325154"/>
                    <a:gd name="connsiteY23" fmla="*/ 285915 h 325158"/>
                    <a:gd name="connsiteX24" fmla="*/ 100910 w 325154"/>
                    <a:gd name="connsiteY24" fmla="*/ 280309 h 325158"/>
                    <a:gd name="connsiteX25" fmla="*/ 106516 w 325154"/>
                    <a:gd name="connsiteY25" fmla="*/ 274703 h 325158"/>
                    <a:gd name="connsiteX26" fmla="*/ 313942 w 325154"/>
                    <a:gd name="connsiteY26" fmla="*/ 257884 h 325158"/>
                    <a:gd name="connsiteX27" fmla="*/ 313942 w 325154"/>
                    <a:gd name="connsiteY27" fmla="*/ 269096 h 325158"/>
                    <a:gd name="connsiteX28" fmla="*/ 224245 w 325154"/>
                    <a:gd name="connsiteY28" fmla="*/ 269096 h 325158"/>
                    <a:gd name="connsiteX29" fmla="*/ 224245 w 325154"/>
                    <a:gd name="connsiteY29" fmla="*/ 257884 h 325158"/>
                    <a:gd name="connsiteX30" fmla="*/ 162578 w 325154"/>
                    <a:gd name="connsiteY30" fmla="*/ 229853 h 325158"/>
                    <a:gd name="connsiteX31" fmla="*/ 168184 w 325154"/>
                    <a:gd name="connsiteY31" fmla="*/ 235460 h 325158"/>
                    <a:gd name="connsiteX32" fmla="*/ 162578 w 325154"/>
                    <a:gd name="connsiteY32" fmla="*/ 241066 h 325158"/>
                    <a:gd name="connsiteX33" fmla="*/ 156972 w 325154"/>
                    <a:gd name="connsiteY33" fmla="*/ 235460 h 325158"/>
                    <a:gd name="connsiteX34" fmla="*/ 162578 w 325154"/>
                    <a:gd name="connsiteY34" fmla="*/ 229853 h 325158"/>
                    <a:gd name="connsiteX35" fmla="*/ 229850 w 325154"/>
                    <a:gd name="connsiteY35" fmla="*/ 224247 h 325158"/>
                    <a:gd name="connsiteX36" fmla="*/ 224244 w 325154"/>
                    <a:gd name="connsiteY36" fmla="*/ 229853 h 325158"/>
                    <a:gd name="connsiteX37" fmla="*/ 229850 w 325154"/>
                    <a:gd name="connsiteY37" fmla="*/ 235459 h 325158"/>
                    <a:gd name="connsiteX38" fmla="*/ 235456 w 325154"/>
                    <a:gd name="connsiteY38" fmla="*/ 229853 h 325158"/>
                    <a:gd name="connsiteX39" fmla="*/ 229850 w 325154"/>
                    <a:gd name="connsiteY39" fmla="*/ 224247 h 325158"/>
                    <a:gd name="connsiteX40" fmla="*/ 313942 w 325154"/>
                    <a:gd name="connsiteY40" fmla="*/ 224247 h 325158"/>
                    <a:gd name="connsiteX41" fmla="*/ 313942 w 325154"/>
                    <a:gd name="connsiteY41" fmla="*/ 235459 h 325158"/>
                    <a:gd name="connsiteX42" fmla="*/ 257881 w 325154"/>
                    <a:gd name="connsiteY42" fmla="*/ 235459 h 325158"/>
                    <a:gd name="connsiteX43" fmla="*/ 257881 w 325154"/>
                    <a:gd name="connsiteY43" fmla="*/ 224247 h 325158"/>
                    <a:gd name="connsiteX44" fmla="*/ 313942 w 325154"/>
                    <a:gd name="connsiteY44" fmla="*/ 201822 h 325158"/>
                    <a:gd name="connsiteX45" fmla="*/ 313942 w 325154"/>
                    <a:gd name="connsiteY45" fmla="*/ 213035 h 325158"/>
                    <a:gd name="connsiteX46" fmla="*/ 257881 w 325154"/>
                    <a:gd name="connsiteY46" fmla="*/ 213035 h 325158"/>
                    <a:gd name="connsiteX47" fmla="*/ 257881 w 325154"/>
                    <a:gd name="connsiteY47" fmla="*/ 201822 h 325158"/>
                    <a:gd name="connsiteX48" fmla="*/ 274699 w 325154"/>
                    <a:gd name="connsiteY48" fmla="*/ 168185 h 325158"/>
                    <a:gd name="connsiteX49" fmla="*/ 274699 w 325154"/>
                    <a:gd name="connsiteY49" fmla="*/ 179398 h 325158"/>
                    <a:gd name="connsiteX50" fmla="*/ 201820 w 325154"/>
                    <a:gd name="connsiteY50" fmla="*/ 179398 h 325158"/>
                    <a:gd name="connsiteX51" fmla="*/ 201820 w 325154"/>
                    <a:gd name="connsiteY51" fmla="*/ 168185 h 325158"/>
                    <a:gd name="connsiteX52" fmla="*/ 274699 w 325154"/>
                    <a:gd name="connsiteY52" fmla="*/ 145760 h 325158"/>
                    <a:gd name="connsiteX53" fmla="*/ 274699 w 325154"/>
                    <a:gd name="connsiteY53" fmla="*/ 156973 h 325158"/>
                    <a:gd name="connsiteX54" fmla="*/ 201820 w 325154"/>
                    <a:gd name="connsiteY54" fmla="*/ 156973 h 325158"/>
                    <a:gd name="connsiteX55" fmla="*/ 201820 w 325154"/>
                    <a:gd name="connsiteY55" fmla="*/ 145760 h 325158"/>
                    <a:gd name="connsiteX56" fmla="*/ 285912 w 325154"/>
                    <a:gd name="connsiteY56" fmla="*/ 134548 h 325158"/>
                    <a:gd name="connsiteX57" fmla="*/ 190608 w 325154"/>
                    <a:gd name="connsiteY57" fmla="*/ 134548 h 325158"/>
                    <a:gd name="connsiteX58" fmla="*/ 190608 w 325154"/>
                    <a:gd name="connsiteY58" fmla="*/ 227953 h 325158"/>
                    <a:gd name="connsiteX59" fmla="*/ 213711 w 325154"/>
                    <a:gd name="connsiteY59" fmla="*/ 225385 h 325158"/>
                    <a:gd name="connsiteX60" fmla="*/ 229851 w 325154"/>
                    <a:gd name="connsiteY60" fmla="*/ 213035 h 325158"/>
                    <a:gd name="connsiteX61" fmla="*/ 246669 w 325154"/>
                    <a:gd name="connsiteY61" fmla="*/ 229853 h 325158"/>
                    <a:gd name="connsiteX62" fmla="*/ 229851 w 325154"/>
                    <a:gd name="connsiteY62" fmla="*/ 246672 h 325158"/>
                    <a:gd name="connsiteX63" fmla="*/ 214456 w 325154"/>
                    <a:gd name="connsiteY63" fmla="*/ 236581 h 325158"/>
                    <a:gd name="connsiteX64" fmla="*/ 190608 w 325154"/>
                    <a:gd name="connsiteY64" fmla="*/ 239232 h 325158"/>
                    <a:gd name="connsiteX65" fmla="*/ 190608 w 325154"/>
                    <a:gd name="connsiteY65" fmla="*/ 227953 h 325158"/>
                    <a:gd name="connsiteX66" fmla="*/ 178202 w 325154"/>
                    <a:gd name="connsiteY66" fmla="*/ 229332 h 325158"/>
                    <a:gd name="connsiteX67" fmla="*/ 162578 w 325154"/>
                    <a:gd name="connsiteY67" fmla="*/ 218641 h 325158"/>
                    <a:gd name="connsiteX68" fmla="*/ 145759 w 325154"/>
                    <a:gd name="connsiteY68" fmla="*/ 235460 h 325158"/>
                    <a:gd name="connsiteX69" fmla="*/ 154864 w 325154"/>
                    <a:gd name="connsiteY69" fmla="*/ 250316 h 325158"/>
                    <a:gd name="connsiteX70" fmla="*/ 142866 w 325154"/>
                    <a:gd name="connsiteY70" fmla="*/ 306299 h 325158"/>
                    <a:gd name="connsiteX71" fmla="*/ 133409 w 325154"/>
                    <a:gd name="connsiteY71" fmla="*/ 313946 h 325158"/>
                    <a:gd name="connsiteX72" fmla="*/ 124518 w 325154"/>
                    <a:gd name="connsiteY72" fmla="*/ 308082 h 325158"/>
                    <a:gd name="connsiteX73" fmla="*/ 117891 w 325154"/>
                    <a:gd name="connsiteY73" fmla="*/ 292620 h 325158"/>
                    <a:gd name="connsiteX74" fmla="*/ 123335 w 325154"/>
                    <a:gd name="connsiteY74" fmla="*/ 280309 h 325158"/>
                    <a:gd name="connsiteX75" fmla="*/ 106516 w 325154"/>
                    <a:gd name="connsiteY75" fmla="*/ 263490 h 325158"/>
                    <a:gd name="connsiteX76" fmla="*/ 105451 w 325154"/>
                    <a:gd name="connsiteY76" fmla="*/ 263597 h 325158"/>
                    <a:gd name="connsiteX77" fmla="*/ 97748 w 325154"/>
                    <a:gd name="connsiteY77" fmla="*/ 245618 h 325158"/>
                    <a:gd name="connsiteX78" fmla="*/ 82337 w 325154"/>
                    <a:gd name="connsiteY78" fmla="*/ 235460 h 325158"/>
                    <a:gd name="connsiteX79" fmla="*/ 65799 w 325154"/>
                    <a:gd name="connsiteY79" fmla="*/ 249475 h 325158"/>
                    <a:gd name="connsiteX80" fmla="*/ 57704 w 325154"/>
                    <a:gd name="connsiteY80" fmla="*/ 298053 h 325158"/>
                    <a:gd name="connsiteX81" fmla="*/ 52170 w 325154"/>
                    <a:gd name="connsiteY81" fmla="*/ 302733 h 325158"/>
                    <a:gd name="connsiteX82" fmla="*/ 32605 w 325154"/>
                    <a:gd name="connsiteY82" fmla="*/ 302733 h 325158"/>
                    <a:gd name="connsiteX83" fmla="*/ 16818 w 325154"/>
                    <a:gd name="connsiteY83" fmla="*/ 291521 h 325158"/>
                    <a:gd name="connsiteX84" fmla="*/ 0 w 325154"/>
                    <a:gd name="connsiteY84" fmla="*/ 308340 h 325158"/>
                    <a:gd name="connsiteX85" fmla="*/ 16818 w 325154"/>
                    <a:gd name="connsiteY85" fmla="*/ 325158 h 325158"/>
                    <a:gd name="connsiteX86" fmla="*/ 32605 w 325154"/>
                    <a:gd name="connsiteY86" fmla="*/ 313946 h 325158"/>
                    <a:gd name="connsiteX87" fmla="*/ 52170 w 325154"/>
                    <a:gd name="connsiteY87" fmla="*/ 313946 h 325158"/>
                    <a:gd name="connsiteX88" fmla="*/ 68759 w 325154"/>
                    <a:gd name="connsiteY88" fmla="*/ 299891 h 325158"/>
                    <a:gd name="connsiteX89" fmla="*/ 76854 w 325154"/>
                    <a:gd name="connsiteY89" fmla="*/ 251314 h 325158"/>
                    <a:gd name="connsiteX90" fmla="*/ 82337 w 325154"/>
                    <a:gd name="connsiteY90" fmla="*/ 246672 h 325158"/>
                    <a:gd name="connsiteX91" fmla="*/ 87449 w 325154"/>
                    <a:gd name="connsiteY91" fmla="*/ 250041 h 325158"/>
                    <a:gd name="connsiteX92" fmla="*/ 95141 w 325154"/>
                    <a:gd name="connsiteY92" fmla="*/ 267998 h 325158"/>
                    <a:gd name="connsiteX93" fmla="*/ 89698 w 325154"/>
                    <a:gd name="connsiteY93" fmla="*/ 280309 h 325158"/>
                    <a:gd name="connsiteX94" fmla="*/ 106516 w 325154"/>
                    <a:gd name="connsiteY94" fmla="*/ 297127 h 325158"/>
                    <a:gd name="connsiteX95" fmla="*/ 107582 w 325154"/>
                    <a:gd name="connsiteY95" fmla="*/ 297021 h 325158"/>
                    <a:gd name="connsiteX96" fmla="*/ 114214 w 325154"/>
                    <a:gd name="connsiteY96" fmla="*/ 312500 h 325158"/>
                    <a:gd name="connsiteX97" fmla="*/ 133409 w 325154"/>
                    <a:gd name="connsiteY97" fmla="*/ 325158 h 325158"/>
                    <a:gd name="connsiteX98" fmla="*/ 153832 w 325154"/>
                    <a:gd name="connsiteY98" fmla="*/ 308648 h 325158"/>
                    <a:gd name="connsiteX99" fmla="*/ 165986 w 325154"/>
                    <a:gd name="connsiteY99" fmla="*/ 251930 h 325158"/>
                    <a:gd name="connsiteX100" fmla="*/ 178516 w 325154"/>
                    <a:gd name="connsiteY100" fmla="*/ 240573 h 325158"/>
                    <a:gd name="connsiteX101" fmla="*/ 190608 w 325154"/>
                    <a:gd name="connsiteY101" fmla="*/ 239232 h 325158"/>
                    <a:gd name="connsiteX102" fmla="*/ 190608 w 325154"/>
                    <a:gd name="connsiteY102" fmla="*/ 325158 h 325158"/>
                    <a:gd name="connsiteX103" fmla="*/ 325154 w 325154"/>
                    <a:gd name="connsiteY103" fmla="*/ 325158 h 325158"/>
                    <a:gd name="connsiteX104" fmla="*/ 325154 w 325154"/>
                    <a:gd name="connsiteY104" fmla="*/ 173791 h 325158"/>
                    <a:gd name="connsiteX105" fmla="*/ 285912 w 325154"/>
                    <a:gd name="connsiteY105" fmla="*/ 173791 h 325158"/>
                    <a:gd name="connsiteX106" fmla="*/ 297123 w 325154"/>
                    <a:gd name="connsiteY106" fmla="*/ 134548 h 325158"/>
                    <a:gd name="connsiteX107" fmla="*/ 297123 w 325154"/>
                    <a:gd name="connsiteY107" fmla="*/ 162579 h 325158"/>
                    <a:gd name="connsiteX108" fmla="*/ 325154 w 325154"/>
                    <a:gd name="connsiteY108" fmla="*/ 162579 h 325158"/>
                    <a:gd name="connsiteX109" fmla="*/ 117728 w 325154"/>
                    <a:gd name="connsiteY109" fmla="*/ 112123 h 325158"/>
                    <a:gd name="connsiteX110" fmla="*/ 106516 w 325154"/>
                    <a:gd name="connsiteY110" fmla="*/ 123336 h 325158"/>
                    <a:gd name="connsiteX111" fmla="*/ 117728 w 325154"/>
                    <a:gd name="connsiteY111" fmla="*/ 134548 h 325158"/>
                    <a:gd name="connsiteX112" fmla="*/ 128940 w 325154"/>
                    <a:gd name="connsiteY112" fmla="*/ 123336 h 325158"/>
                    <a:gd name="connsiteX113" fmla="*/ 117728 w 325154"/>
                    <a:gd name="connsiteY113" fmla="*/ 112123 h 325158"/>
                    <a:gd name="connsiteX114" fmla="*/ 117729 w 325154"/>
                    <a:gd name="connsiteY114" fmla="*/ 100911 h 325158"/>
                    <a:gd name="connsiteX115" fmla="*/ 140153 w 325154"/>
                    <a:gd name="connsiteY115" fmla="*/ 123336 h 325158"/>
                    <a:gd name="connsiteX116" fmla="*/ 117729 w 325154"/>
                    <a:gd name="connsiteY116" fmla="*/ 145761 h 325158"/>
                    <a:gd name="connsiteX117" fmla="*/ 95304 w 325154"/>
                    <a:gd name="connsiteY117" fmla="*/ 123336 h 325158"/>
                    <a:gd name="connsiteX118" fmla="*/ 117729 w 325154"/>
                    <a:gd name="connsiteY118" fmla="*/ 100911 h 325158"/>
                    <a:gd name="connsiteX119" fmla="*/ 235456 w 325154"/>
                    <a:gd name="connsiteY119" fmla="*/ 100288 h 325158"/>
                    <a:gd name="connsiteX120" fmla="*/ 207426 w 325154"/>
                    <a:gd name="connsiteY120" fmla="*/ 112122 h 325158"/>
                    <a:gd name="connsiteX121" fmla="*/ 163491 w 325154"/>
                    <a:gd name="connsiteY121" fmla="*/ 112122 h 325158"/>
                    <a:gd name="connsiteX122" fmla="*/ 168183 w 325154"/>
                    <a:gd name="connsiteY122" fmla="*/ 113687 h 325158"/>
                    <a:gd name="connsiteX123" fmla="*/ 168183 w 325154"/>
                    <a:gd name="connsiteY123" fmla="*/ 132983 h 325158"/>
                    <a:gd name="connsiteX124" fmla="*/ 160923 w 325154"/>
                    <a:gd name="connsiteY124" fmla="*/ 135399 h 325158"/>
                    <a:gd name="connsiteX125" fmla="*/ 156803 w 325154"/>
                    <a:gd name="connsiteY125" fmla="*/ 145339 h 325158"/>
                    <a:gd name="connsiteX126" fmla="*/ 160228 w 325154"/>
                    <a:gd name="connsiteY126" fmla="*/ 152184 h 325158"/>
                    <a:gd name="connsiteX127" fmla="*/ 146583 w 325154"/>
                    <a:gd name="connsiteY127" fmla="*/ 165830 h 325158"/>
                    <a:gd name="connsiteX128" fmla="*/ 139732 w 325154"/>
                    <a:gd name="connsiteY128" fmla="*/ 162404 h 325158"/>
                    <a:gd name="connsiteX129" fmla="*/ 129793 w 325154"/>
                    <a:gd name="connsiteY129" fmla="*/ 166530 h 325158"/>
                    <a:gd name="connsiteX130" fmla="*/ 127377 w 325154"/>
                    <a:gd name="connsiteY130" fmla="*/ 173790 h 325158"/>
                    <a:gd name="connsiteX131" fmla="*/ 108086 w 325154"/>
                    <a:gd name="connsiteY131" fmla="*/ 173790 h 325158"/>
                    <a:gd name="connsiteX132" fmla="*/ 105663 w 325154"/>
                    <a:gd name="connsiteY132" fmla="*/ 166536 h 325158"/>
                    <a:gd name="connsiteX133" fmla="*/ 95724 w 325154"/>
                    <a:gd name="connsiteY133" fmla="*/ 162410 h 325158"/>
                    <a:gd name="connsiteX134" fmla="*/ 88873 w 325154"/>
                    <a:gd name="connsiteY134" fmla="*/ 165835 h 325158"/>
                    <a:gd name="connsiteX135" fmla="*/ 75228 w 325154"/>
                    <a:gd name="connsiteY135" fmla="*/ 152190 h 325158"/>
                    <a:gd name="connsiteX136" fmla="*/ 78653 w 325154"/>
                    <a:gd name="connsiteY136" fmla="*/ 145345 h 325158"/>
                    <a:gd name="connsiteX137" fmla="*/ 74533 w 325154"/>
                    <a:gd name="connsiteY137" fmla="*/ 135405 h 325158"/>
                    <a:gd name="connsiteX138" fmla="*/ 67273 w 325154"/>
                    <a:gd name="connsiteY138" fmla="*/ 132983 h 325158"/>
                    <a:gd name="connsiteX139" fmla="*/ 67273 w 325154"/>
                    <a:gd name="connsiteY139" fmla="*/ 113687 h 325158"/>
                    <a:gd name="connsiteX140" fmla="*/ 71965 w 325154"/>
                    <a:gd name="connsiteY140" fmla="*/ 112122 h 325158"/>
                    <a:gd name="connsiteX141" fmla="*/ 28030 w 325154"/>
                    <a:gd name="connsiteY141" fmla="*/ 112122 h 325158"/>
                    <a:gd name="connsiteX142" fmla="*/ 0 w 325154"/>
                    <a:gd name="connsiteY142" fmla="*/ 100288 h 325158"/>
                    <a:gd name="connsiteX143" fmla="*/ 0 w 325154"/>
                    <a:gd name="connsiteY143" fmla="*/ 201821 h 325158"/>
                    <a:gd name="connsiteX144" fmla="*/ 5606 w 325154"/>
                    <a:gd name="connsiteY144" fmla="*/ 207427 h 325158"/>
                    <a:gd name="connsiteX145" fmla="*/ 179395 w 325154"/>
                    <a:gd name="connsiteY145" fmla="*/ 207427 h 325158"/>
                    <a:gd name="connsiteX146" fmla="*/ 179395 w 325154"/>
                    <a:gd name="connsiteY146" fmla="*/ 123335 h 325158"/>
                    <a:gd name="connsiteX147" fmla="*/ 235456 w 325154"/>
                    <a:gd name="connsiteY147" fmla="*/ 123335 h 325158"/>
                    <a:gd name="connsiteX148" fmla="*/ 119293 w 325154"/>
                    <a:gd name="connsiteY148" fmla="*/ 84093 h 325158"/>
                    <a:gd name="connsiteX149" fmla="*/ 116159 w 325154"/>
                    <a:gd name="connsiteY149" fmla="*/ 84093 h 325158"/>
                    <a:gd name="connsiteX150" fmla="*/ 114287 w 325154"/>
                    <a:gd name="connsiteY150" fmla="*/ 89721 h 325158"/>
                    <a:gd name="connsiteX151" fmla="*/ 111097 w 325154"/>
                    <a:gd name="connsiteY151" fmla="*/ 90361 h 325158"/>
                    <a:gd name="connsiteX152" fmla="*/ 99105 w 325154"/>
                    <a:gd name="connsiteY152" fmla="*/ 95333 h 325158"/>
                    <a:gd name="connsiteX153" fmla="*/ 96403 w 325154"/>
                    <a:gd name="connsiteY153" fmla="*/ 97139 h 325158"/>
                    <a:gd name="connsiteX154" fmla="*/ 91083 w 325154"/>
                    <a:gd name="connsiteY154" fmla="*/ 94481 h 325158"/>
                    <a:gd name="connsiteX155" fmla="*/ 88868 w 325154"/>
                    <a:gd name="connsiteY155" fmla="*/ 96695 h 325158"/>
                    <a:gd name="connsiteX156" fmla="*/ 91531 w 325154"/>
                    <a:gd name="connsiteY156" fmla="*/ 102004 h 325158"/>
                    <a:gd name="connsiteX157" fmla="*/ 89726 w 325154"/>
                    <a:gd name="connsiteY157" fmla="*/ 104712 h 325158"/>
                    <a:gd name="connsiteX158" fmla="*/ 84753 w 325154"/>
                    <a:gd name="connsiteY158" fmla="*/ 116704 h 325158"/>
                    <a:gd name="connsiteX159" fmla="*/ 84120 w 325154"/>
                    <a:gd name="connsiteY159" fmla="*/ 119894 h 325158"/>
                    <a:gd name="connsiteX160" fmla="*/ 78486 w 325154"/>
                    <a:gd name="connsiteY160" fmla="*/ 121772 h 325158"/>
                    <a:gd name="connsiteX161" fmla="*/ 78486 w 325154"/>
                    <a:gd name="connsiteY161" fmla="*/ 124900 h 325158"/>
                    <a:gd name="connsiteX162" fmla="*/ 84120 w 325154"/>
                    <a:gd name="connsiteY162" fmla="*/ 126778 h 325158"/>
                    <a:gd name="connsiteX163" fmla="*/ 84753 w 325154"/>
                    <a:gd name="connsiteY163" fmla="*/ 129968 h 325158"/>
                    <a:gd name="connsiteX164" fmla="*/ 89726 w 325154"/>
                    <a:gd name="connsiteY164" fmla="*/ 141960 h 325158"/>
                    <a:gd name="connsiteX165" fmla="*/ 91531 w 325154"/>
                    <a:gd name="connsiteY165" fmla="*/ 144668 h 325158"/>
                    <a:gd name="connsiteX166" fmla="*/ 88868 w 325154"/>
                    <a:gd name="connsiteY166" fmla="*/ 149977 h 325158"/>
                    <a:gd name="connsiteX167" fmla="*/ 91083 w 325154"/>
                    <a:gd name="connsiteY167" fmla="*/ 152191 h 325158"/>
                    <a:gd name="connsiteX168" fmla="*/ 96403 w 325154"/>
                    <a:gd name="connsiteY168" fmla="*/ 149533 h 325158"/>
                    <a:gd name="connsiteX169" fmla="*/ 99105 w 325154"/>
                    <a:gd name="connsiteY169" fmla="*/ 151339 h 325158"/>
                    <a:gd name="connsiteX170" fmla="*/ 111097 w 325154"/>
                    <a:gd name="connsiteY170" fmla="*/ 156311 h 325158"/>
                    <a:gd name="connsiteX171" fmla="*/ 114287 w 325154"/>
                    <a:gd name="connsiteY171" fmla="*/ 156951 h 325158"/>
                    <a:gd name="connsiteX172" fmla="*/ 116165 w 325154"/>
                    <a:gd name="connsiteY172" fmla="*/ 162579 h 325158"/>
                    <a:gd name="connsiteX173" fmla="*/ 119298 w 325154"/>
                    <a:gd name="connsiteY173" fmla="*/ 162579 h 325158"/>
                    <a:gd name="connsiteX174" fmla="*/ 121171 w 325154"/>
                    <a:gd name="connsiteY174" fmla="*/ 156951 h 325158"/>
                    <a:gd name="connsiteX175" fmla="*/ 124361 w 325154"/>
                    <a:gd name="connsiteY175" fmla="*/ 156311 h 325158"/>
                    <a:gd name="connsiteX176" fmla="*/ 136352 w 325154"/>
                    <a:gd name="connsiteY176" fmla="*/ 151339 h 325158"/>
                    <a:gd name="connsiteX177" fmla="*/ 139054 w 325154"/>
                    <a:gd name="connsiteY177" fmla="*/ 149533 h 325158"/>
                    <a:gd name="connsiteX178" fmla="*/ 144374 w 325154"/>
                    <a:gd name="connsiteY178" fmla="*/ 152191 h 325158"/>
                    <a:gd name="connsiteX179" fmla="*/ 146589 w 325154"/>
                    <a:gd name="connsiteY179" fmla="*/ 149977 h 325158"/>
                    <a:gd name="connsiteX180" fmla="*/ 143926 w 325154"/>
                    <a:gd name="connsiteY180" fmla="*/ 144668 h 325158"/>
                    <a:gd name="connsiteX181" fmla="*/ 145731 w 325154"/>
                    <a:gd name="connsiteY181" fmla="*/ 141960 h 325158"/>
                    <a:gd name="connsiteX182" fmla="*/ 150704 w 325154"/>
                    <a:gd name="connsiteY182" fmla="*/ 129968 h 325158"/>
                    <a:gd name="connsiteX183" fmla="*/ 151337 w 325154"/>
                    <a:gd name="connsiteY183" fmla="*/ 126778 h 325158"/>
                    <a:gd name="connsiteX184" fmla="*/ 156971 w 325154"/>
                    <a:gd name="connsiteY184" fmla="*/ 124900 h 325158"/>
                    <a:gd name="connsiteX185" fmla="*/ 156971 w 325154"/>
                    <a:gd name="connsiteY185" fmla="*/ 121772 h 325158"/>
                    <a:gd name="connsiteX186" fmla="*/ 151337 w 325154"/>
                    <a:gd name="connsiteY186" fmla="*/ 119894 h 325158"/>
                    <a:gd name="connsiteX187" fmla="*/ 150704 w 325154"/>
                    <a:gd name="connsiteY187" fmla="*/ 116704 h 325158"/>
                    <a:gd name="connsiteX188" fmla="*/ 145731 w 325154"/>
                    <a:gd name="connsiteY188" fmla="*/ 104712 h 325158"/>
                    <a:gd name="connsiteX189" fmla="*/ 143926 w 325154"/>
                    <a:gd name="connsiteY189" fmla="*/ 102004 h 325158"/>
                    <a:gd name="connsiteX190" fmla="*/ 146589 w 325154"/>
                    <a:gd name="connsiteY190" fmla="*/ 96695 h 325158"/>
                    <a:gd name="connsiteX191" fmla="*/ 144374 w 325154"/>
                    <a:gd name="connsiteY191" fmla="*/ 94481 h 325158"/>
                    <a:gd name="connsiteX192" fmla="*/ 139054 w 325154"/>
                    <a:gd name="connsiteY192" fmla="*/ 97139 h 325158"/>
                    <a:gd name="connsiteX193" fmla="*/ 136352 w 325154"/>
                    <a:gd name="connsiteY193" fmla="*/ 95333 h 325158"/>
                    <a:gd name="connsiteX194" fmla="*/ 124361 w 325154"/>
                    <a:gd name="connsiteY194" fmla="*/ 90361 h 325158"/>
                    <a:gd name="connsiteX195" fmla="*/ 121171 w 325154"/>
                    <a:gd name="connsiteY195" fmla="*/ 89721 h 325158"/>
                    <a:gd name="connsiteX196" fmla="*/ 22424 w 325154"/>
                    <a:gd name="connsiteY196" fmla="*/ 56061 h 325158"/>
                    <a:gd name="connsiteX197" fmla="*/ 22424 w 325154"/>
                    <a:gd name="connsiteY197" fmla="*/ 67274 h 325158"/>
                    <a:gd name="connsiteX198" fmla="*/ 11212 w 325154"/>
                    <a:gd name="connsiteY198" fmla="*/ 67274 h 325158"/>
                    <a:gd name="connsiteX199" fmla="*/ 11212 w 325154"/>
                    <a:gd name="connsiteY199" fmla="*/ 56061 h 325158"/>
                    <a:gd name="connsiteX200" fmla="*/ 44849 w 325154"/>
                    <a:gd name="connsiteY200" fmla="*/ 56061 h 325158"/>
                    <a:gd name="connsiteX201" fmla="*/ 44849 w 325154"/>
                    <a:gd name="connsiteY201" fmla="*/ 67274 h 325158"/>
                    <a:gd name="connsiteX202" fmla="*/ 33636 w 325154"/>
                    <a:gd name="connsiteY202" fmla="*/ 67274 h 325158"/>
                    <a:gd name="connsiteX203" fmla="*/ 33636 w 325154"/>
                    <a:gd name="connsiteY203" fmla="*/ 56061 h 325158"/>
                    <a:gd name="connsiteX204" fmla="*/ 67273 w 325154"/>
                    <a:gd name="connsiteY204" fmla="*/ 56061 h 325158"/>
                    <a:gd name="connsiteX205" fmla="*/ 67273 w 325154"/>
                    <a:gd name="connsiteY205" fmla="*/ 67274 h 325158"/>
                    <a:gd name="connsiteX206" fmla="*/ 56061 w 325154"/>
                    <a:gd name="connsiteY206" fmla="*/ 67274 h 325158"/>
                    <a:gd name="connsiteX207" fmla="*/ 56061 w 325154"/>
                    <a:gd name="connsiteY207" fmla="*/ 56061 h 325158"/>
                    <a:gd name="connsiteX208" fmla="*/ 235456 w 325154"/>
                    <a:gd name="connsiteY208" fmla="*/ 44849 h 325158"/>
                    <a:gd name="connsiteX209" fmla="*/ 0 w 325154"/>
                    <a:gd name="connsiteY209" fmla="*/ 44849 h 325158"/>
                    <a:gd name="connsiteX210" fmla="*/ 0 w 325154"/>
                    <a:gd name="connsiteY210" fmla="*/ 72880 h 325158"/>
                    <a:gd name="connsiteX211" fmla="*/ 28030 w 325154"/>
                    <a:gd name="connsiteY211" fmla="*/ 100911 h 325158"/>
                    <a:gd name="connsiteX212" fmla="*/ 78446 w 325154"/>
                    <a:gd name="connsiteY212" fmla="*/ 100911 h 325158"/>
                    <a:gd name="connsiteX213" fmla="*/ 75228 w 325154"/>
                    <a:gd name="connsiteY213" fmla="*/ 94481 h 325158"/>
                    <a:gd name="connsiteX214" fmla="*/ 88873 w 325154"/>
                    <a:gd name="connsiteY214" fmla="*/ 80835 h 325158"/>
                    <a:gd name="connsiteX215" fmla="*/ 95724 w 325154"/>
                    <a:gd name="connsiteY215" fmla="*/ 84261 h 325158"/>
                    <a:gd name="connsiteX216" fmla="*/ 105663 w 325154"/>
                    <a:gd name="connsiteY216" fmla="*/ 80134 h 325158"/>
                    <a:gd name="connsiteX217" fmla="*/ 108080 w 325154"/>
                    <a:gd name="connsiteY217" fmla="*/ 72880 h 325158"/>
                    <a:gd name="connsiteX218" fmla="*/ 127371 w 325154"/>
                    <a:gd name="connsiteY218" fmla="*/ 72880 h 325158"/>
                    <a:gd name="connsiteX219" fmla="*/ 129793 w 325154"/>
                    <a:gd name="connsiteY219" fmla="*/ 80134 h 325158"/>
                    <a:gd name="connsiteX220" fmla="*/ 139732 w 325154"/>
                    <a:gd name="connsiteY220" fmla="*/ 84261 h 325158"/>
                    <a:gd name="connsiteX221" fmla="*/ 146583 w 325154"/>
                    <a:gd name="connsiteY221" fmla="*/ 80835 h 325158"/>
                    <a:gd name="connsiteX222" fmla="*/ 160228 w 325154"/>
                    <a:gd name="connsiteY222" fmla="*/ 94481 h 325158"/>
                    <a:gd name="connsiteX223" fmla="*/ 157010 w 325154"/>
                    <a:gd name="connsiteY223" fmla="*/ 100911 h 325158"/>
                    <a:gd name="connsiteX224" fmla="*/ 207426 w 325154"/>
                    <a:gd name="connsiteY224" fmla="*/ 100911 h 325158"/>
                    <a:gd name="connsiteX225" fmla="*/ 235456 w 325154"/>
                    <a:gd name="connsiteY225" fmla="*/ 72880 h 325158"/>
                    <a:gd name="connsiteX226" fmla="*/ 185002 w 325154"/>
                    <a:gd name="connsiteY226" fmla="*/ 0 h 325158"/>
                    <a:gd name="connsiteX227" fmla="*/ 50455 w 325154"/>
                    <a:gd name="connsiteY227" fmla="*/ 0 h 325158"/>
                    <a:gd name="connsiteX228" fmla="*/ 44849 w 325154"/>
                    <a:gd name="connsiteY228" fmla="*/ 5606 h 325158"/>
                    <a:gd name="connsiteX229" fmla="*/ 44849 w 325154"/>
                    <a:gd name="connsiteY229" fmla="*/ 33637 h 325158"/>
                    <a:gd name="connsiteX230" fmla="*/ 67273 w 325154"/>
                    <a:gd name="connsiteY230" fmla="*/ 33637 h 325158"/>
                    <a:gd name="connsiteX231" fmla="*/ 67273 w 325154"/>
                    <a:gd name="connsiteY231" fmla="*/ 11212 h 325158"/>
                    <a:gd name="connsiteX232" fmla="*/ 168184 w 325154"/>
                    <a:gd name="connsiteY232" fmla="*/ 11212 h 325158"/>
                    <a:gd name="connsiteX233" fmla="*/ 168184 w 325154"/>
                    <a:gd name="connsiteY233" fmla="*/ 33637 h 325158"/>
                    <a:gd name="connsiteX234" fmla="*/ 190608 w 325154"/>
                    <a:gd name="connsiteY234" fmla="*/ 33637 h 325158"/>
                    <a:gd name="connsiteX235" fmla="*/ 190608 w 325154"/>
                    <a:gd name="connsiteY235" fmla="*/ 5606 h 325158"/>
                    <a:gd name="connsiteX236" fmla="*/ 185002 w 325154"/>
                    <a:gd name="connsiteY236" fmla="*/ 0 h 32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325154" h="325158">
                      <a:moveTo>
                        <a:pt x="16818" y="302733"/>
                      </a:moveTo>
                      <a:cubicBezTo>
                        <a:pt x="19913" y="302733"/>
                        <a:pt x="22424" y="305251"/>
                        <a:pt x="22424" y="308340"/>
                      </a:cubicBezTo>
                      <a:cubicBezTo>
                        <a:pt x="22424" y="311428"/>
                        <a:pt x="19913" y="313946"/>
                        <a:pt x="16818" y="313946"/>
                      </a:cubicBezTo>
                      <a:cubicBezTo>
                        <a:pt x="13723" y="313946"/>
                        <a:pt x="11212" y="311428"/>
                        <a:pt x="11212" y="308340"/>
                      </a:cubicBezTo>
                      <a:cubicBezTo>
                        <a:pt x="11212" y="305251"/>
                        <a:pt x="13723" y="302733"/>
                        <a:pt x="16818" y="302733"/>
                      </a:cubicBezTo>
                      <a:close/>
                      <a:moveTo>
                        <a:pt x="213033" y="302733"/>
                      </a:moveTo>
                      <a:lnTo>
                        <a:pt x="213033" y="313946"/>
                      </a:lnTo>
                      <a:lnTo>
                        <a:pt x="201820" y="313946"/>
                      </a:lnTo>
                      <a:lnTo>
                        <a:pt x="201820" y="302733"/>
                      </a:lnTo>
                      <a:close/>
                      <a:moveTo>
                        <a:pt x="235457" y="302733"/>
                      </a:moveTo>
                      <a:lnTo>
                        <a:pt x="235457" y="313946"/>
                      </a:lnTo>
                      <a:lnTo>
                        <a:pt x="224245" y="313946"/>
                      </a:lnTo>
                      <a:lnTo>
                        <a:pt x="224245" y="302733"/>
                      </a:lnTo>
                      <a:close/>
                      <a:moveTo>
                        <a:pt x="257881" y="302733"/>
                      </a:moveTo>
                      <a:lnTo>
                        <a:pt x="257881" y="313946"/>
                      </a:lnTo>
                      <a:lnTo>
                        <a:pt x="246669" y="313946"/>
                      </a:lnTo>
                      <a:lnTo>
                        <a:pt x="246669" y="302733"/>
                      </a:lnTo>
                      <a:close/>
                      <a:moveTo>
                        <a:pt x="313942" y="280309"/>
                      </a:moveTo>
                      <a:lnTo>
                        <a:pt x="313942" y="291521"/>
                      </a:lnTo>
                      <a:lnTo>
                        <a:pt x="224245" y="291521"/>
                      </a:lnTo>
                      <a:lnTo>
                        <a:pt x="224245" y="280309"/>
                      </a:lnTo>
                      <a:close/>
                      <a:moveTo>
                        <a:pt x="106516" y="274703"/>
                      </a:moveTo>
                      <a:cubicBezTo>
                        <a:pt x="109611" y="274703"/>
                        <a:pt x="112123" y="277220"/>
                        <a:pt x="112123" y="280309"/>
                      </a:cubicBezTo>
                      <a:cubicBezTo>
                        <a:pt x="112123" y="283398"/>
                        <a:pt x="109611" y="285915"/>
                        <a:pt x="106516" y="285915"/>
                      </a:cubicBezTo>
                      <a:cubicBezTo>
                        <a:pt x="103421" y="285915"/>
                        <a:pt x="100910" y="283398"/>
                        <a:pt x="100910" y="280309"/>
                      </a:cubicBezTo>
                      <a:cubicBezTo>
                        <a:pt x="100910" y="277220"/>
                        <a:pt x="103421" y="274703"/>
                        <a:pt x="106516" y="274703"/>
                      </a:cubicBezTo>
                      <a:close/>
                      <a:moveTo>
                        <a:pt x="313942" y="257884"/>
                      </a:moveTo>
                      <a:lnTo>
                        <a:pt x="313942" y="269096"/>
                      </a:lnTo>
                      <a:lnTo>
                        <a:pt x="224245" y="269096"/>
                      </a:lnTo>
                      <a:lnTo>
                        <a:pt x="224245" y="257884"/>
                      </a:lnTo>
                      <a:close/>
                      <a:moveTo>
                        <a:pt x="162578" y="229853"/>
                      </a:moveTo>
                      <a:cubicBezTo>
                        <a:pt x="165672" y="229853"/>
                        <a:pt x="168184" y="232371"/>
                        <a:pt x="168184" y="235460"/>
                      </a:cubicBezTo>
                      <a:cubicBezTo>
                        <a:pt x="168184" y="238548"/>
                        <a:pt x="165672" y="241066"/>
                        <a:pt x="162578" y="241066"/>
                      </a:cubicBezTo>
                      <a:cubicBezTo>
                        <a:pt x="159483" y="241066"/>
                        <a:pt x="156972" y="238548"/>
                        <a:pt x="156972" y="235460"/>
                      </a:cubicBezTo>
                      <a:cubicBezTo>
                        <a:pt x="156972" y="232371"/>
                        <a:pt x="159483" y="229853"/>
                        <a:pt x="162578" y="229853"/>
                      </a:cubicBezTo>
                      <a:close/>
                      <a:moveTo>
                        <a:pt x="229850" y="224247"/>
                      </a:moveTo>
                      <a:cubicBezTo>
                        <a:pt x="226754" y="224247"/>
                        <a:pt x="224244" y="226757"/>
                        <a:pt x="224244" y="229853"/>
                      </a:cubicBezTo>
                      <a:cubicBezTo>
                        <a:pt x="224244" y="232950"/>
                        <a:pt x="226754" y="235459"/>
                        <a:pt x="229850" y="235459"/>
                      </a:cubicBezTo>
                      <a:cubicBezTo>
                        <a:pt x="232947" y="235459"/>
                        <a:pt x="235456" y="232950"/>
                        <a:pt x="235456" y="229853"/>
                      </a:cubicBezTo>
                      <a:cubicBezTo>
                        <a:pt x="235456" y="226757"/>
                        <a:pt x="232947" y="224247"/>
                        <a:pt x="229850" y="224247"/>
                      </a:cubicBezTo>
                      <a:close/>
                      <a:moveTo>
                        <a:pt x="313942" y="224247"/>
                      </a:moveTo>
                      <a:lnTo>
                        <a:pt x="313942" y="235459"/>
                      </a:lnTo>
                      <a:lnTo>
                        <a:pt x="257881" y="235459"/>
                      </a:lnTo>
                      <a:lnTo>
                        <a:pt x="257881" y="224247"/>
                      </a:lnTo>
                      <a:close/>
                      <a:moveTo>
                        <a:pt x="313942" y="201822"/>
                      </a:moveTo>
                      <a:lnTo>
                        <a:pt x="313942" y="213035"/>
                      </a:lnTo>
                      <a:lnTo>
                        <a:pt x="257881" y="213035"/>
                      </a:lnTo>
                      <a:lnTo>
                        <a:pt x="257881" y="201822"/>
                      </a:lnTo>
                      <a:close/>
                      <a:moveTo>
                        <a:pt x="274699" y="168185"/>
                      </a:moveTo>
                      <a:lnTo>
                        <a:pt x="274699" y="179398"/>
                      </a:lnTo>
                      <a:lnTo>
                        <a:pt x="201820" y="179398"/>
                      </a:lnTo>
                      <a:lnTo>
                        <a:pt x="201820" y="168185"/>
                      </a:lnTo>
                      <a:close/>
                      <a:moveTo>
                        <a:pt x="274699" y="145760"/>
                      </a:moveTo>
                      <a:lnTo>
                        <a:pt x="274699" y="156973"/>
                      </a:lnTo>
                      <a:lnTo>
                        <a:pt x="201820" y="156973"/>
                      </a:lnTo>
                      <a:lnTo>
                        <a:pt x="201820" y="145760"/>
                      </a:lnTo>
                      <a:close/>
                      <a:moveTo>
                        <a:pt x="285912" y="134548"/>
                      </a:moveTo>
                      <a:lnTo>
                        <a:pt x="190608" y="134548"/>
                      </a:lnTo>
                      <a:lnTo>
                        <a:pt x="190608" y="227953"/>
                      </a:lnTo>
                      <a:lnTo>
                        <a:pt x="213711" y="225385"/>
                      </a:lnTo>
                      <a:cubicBezTo>
                        <a:pt x="215684" y="218288"/>
                        <a:pt x="222131" y="213035"/>
                        <a:pt x="229851" y="213035"/>
                      </a:cubicBezTo>
                      <a:cubicBezTo>
                        <a:pt x="239123" y="213035"/>
                        <a:pt x="246669" y="220581"/>
                        <a:pt x="246669" y="229853"/>
                      </a:cubicBezTo>
                      <a:cubicBezTo>
                        <a:pt x="246669" y="239126"/>
                        <a:pt x="239123" y="246672"/>
                        <a:pt x="229851" y="246672"/>
                      </a:cubicBezTo>
                      <a:cubicBezTo>
                        <a:pt x="222972" y="246672"/>
                        <a:pt x="217058" y="242512"/>
                        <a:pt x="214456" y="236581"/>
                      </a:cubicBezTo>
                      <a:lnTo>
                        <a:pt x="190608" y="239232"/>
                      </a:lnTo>
                      <a:lnTo>
                        <a:pt x="190608" y="227953"/>
                      </a:lnTo>
                      <a:lnTo>
                        <a:pt x="178202" y="229332"/>
                      </a:lnTo>
                      <a:cubicBezTo>
                        <a:pt x="175741" y="223087"/>
                        <a:pt x="169686" y="218641"/>
                        <a:pt x="162578" y="218641"/>
                      </a:cubicBezTo>
                      <a:cubicBezTo>
                        <a:pt x="153305" y="218641"/>
                        <a:pt x="145759" y="226187"/>
                        <a:pt x="145759" y="235460"/>
                      </a:cubicBezTo>
                      <a:cubicBezTo>
                        <a:pt x="145759" y="241940"/>
                        <a:pt x="149482" y="247507"/>
                        <a:pt x="154864" y="250316"/>
                      </a:cubicBezTo>
                      <a:lnTo>
                        <a:pt x="142866" y="306299"/>
                      </a:lnTo>
                      <a:cubicBezTo>
                        <a:pt x="141914" y="310728"/>
                        <a:pt x="137939" y="313946"/>
                        <a:pt x="133409" y="313946"/>
                      </a:cubicBezTo>
                      <a:cubicBezTo>
                        <a:pt x="129541" y="313946"/>
                        <a:pt x="126048" y="311642"/>
                        <a:pt x="124518" y="308082"/>
                      </a:cubicBezTo>
                      <a:lnTo>
                        <a:pt x="117891" y="292620"/>
                      </a:lnTo>
                      <a:cubicBezTo>
                        <a:pt x="121216" y="289542"/>
                        <a:pt x="123335" y="285186"/>
                        <a:pt x="123335" y="280309"/>
                      </a:cubicBezTo>
                      <a:cubicBezTo>
                        <a:pt x="123335" y="271036"/>
                        <a:pt x="115789" y="263490"/>
                        <a:pt x="106516" y="263490"/>
                      </a:cubicBezTo>
                      <a:cubicBezTo>
                        <a:pt x="106152" y="263490"/>
                        <a:pt x="105810" y="263575"/>
                        <a:pt x="105451" y="263597"/>
                      </a:cubicBezTo>
                      <a:lnTo>
                        <a:pt x="97748" y="245618"/>
                      </a:lnTo>
                      <a:cubicBezTo>
                        <a:pt x="95102" y="239445"/>
                        <a:pt x="89053" y="235460"/>
                        <a:pt x="82337" y="235460"/>
                      </a:cubicBezTo>
                      <a:cubicBezTo>
                        <a:pt x="74107" y="235460"/>
                        <a:pt x="67150" y="241352"/>
                        <a:pt x="65799" y="249475"/>
                      </a:cubicBezTo>
                      <a:lnTo>
                        <a:pt x="57704" y="298053"/>
                      </a:lnTo>
                      <a:cubicBezTo>
                        <a:pt x="57249" y="300766"/>
                        <a:pt x="54923" y="302733"/>
                        <a:pt x="52170" y="302733"/>
                      </a:cubicBezTo>
                      <a:lnTo>
                        <a:pt x="32605" y="302733"/>
                      </a:lnTo>
                      <a:cubicBezTo>
                        <a:pt x="30284" y="296224"/>
                        <a:pt x="24118" y="291521"/>
                        <a:pt x="16818" y="291521"/>
                      </a:cubicBezTo>
                      <a:cubicBezTo>
                        <a:pt x="7546" y="291521"/>
                        <a:pt x="0" y="299067"/>
                        <a:pt x="0" y="308340"/>
                      </a:cubicBezTo>
                      <a:cubicBezTo>
                        <a:pt x="0" y="317612"/>
                        <a:pt x="7546" y="325158"/>
                        <a:pt x="16818" y="325158"/>
                      </a:cubicBezTo>
                      <a:cubicBezTo>
                        <a:pt x="24118" y="325158"/>
                        <a:pt x="30284" y="320455"/>
                        <a:pt x="32605" y="313946"/>
                      </a:cubicBezTo>
                      <a:lnTo>
                        <a:pt x="52170" y="313946"/>
                      </a:lnTo>
                      <a:cubicBezTo>
                        <a:pt x="60434" y="313946"/>
                        <a:pt x="67408" y="308031"/>
                        <a:pt x="68759" y="299891"/>
                      </a:cubicBezTo>
                      <a:lnTo>
                        <a:pt x="76854" y="251314"/>
                      </a:lnTo>
                      <a:cubicBezTo>
                        <a:pt x="77302" y="248628"/>
                        <a:pt x="79607" y="246672"/>
                        <a:pt x="82337" y="246672"/>
                      </a:cubicBezTo>
                      <a:cubicBezTo>
                        <a:pt x="84562" y="246672"/>
                        <a:pt x="86569" y="247995"/>
                        <a:pt x="87449" y="250041"/>
                      </a:cubicBezTo>
                      <a:lnTo>
                        <a:pt x="95141" y="267998"/>
                      </a:lnTo>
                      <a:cubicBezTo>
                        <a:pt x="91816" y="271075"/>
                        <a:pt x="89698" y="275431"/>
                        <a:pt x="89698" y="280309"/>
                      </a:cubicBezTo>
                      <a:cubicBezTo>
                        <a:pt x="89698" y="289581"/>
                        <a:pt x="97244" y="297127"/>
                        <a:pt x="106516" y="297127"/>
                      </a:cubicBezTo>
                      <a:cubicBezTo>
                        <a:pt x="106881" y="297127"/>
                        <a:pt x="107223" y="297043"/>
                        <a:pt x="107582" y="297021"/>
                      </a:cubicBezTo>
                      <a:lnTo>
                        <a:pt x="114214" y="312500"/>
                      </a:lnTo>
                      <a:cubicBezTo>
                        <a:pt x="117510" y="320191"/>
                        <a:pt x="125045" y="325158"/>
                        <a:pt x="133409" y="325158"/>
                      </a:cubicBezTo>
                      <a:cubicBezTo>
                        <a:pt x="143192" y="325158"/>
                        <a:pt x="151780" y="318218"/>
                        <a:pt x="153832" y="308648"/>
                      </a:cubicBezTo>
                      <a:lnTo>
                        <a:pt x="165986" y="251930"/>
                      </a:lnTo>
                      <a:cubicBezTo>
                        <a:pt x="171940" y="250702"/>
                        <a:pt x="176677" y="246285"/>
                        <a:pt x="178516" y="240573"/>
                      </a:cubicBezTo>
                      <a:lnTo>
                        <a:pt x="190608" y="239232"/>
                      </a:lnTo>
                      <a:lnTo>
                        <a:pt x="190608" y="325158"/>
                      </a:lnTo>
                      <a:lnTo>
                        <a:pt x="325154" y="325158"/>
                      </a:lnTo>
                      <a:lnTo>
                        <a:pt x="325154" y="173791"/>
                      </a:lnTo>
                      <a:lnTo>
                        <a:pt x="285912" y="173791"/>
                      </a:lnTo>
                      <a:close/>
                      <a:moveTo>
                        <a:pt x="297123" y="134548"/>
                      </a:moveTo>
                      <a:lnTo>
                        <a:pt x="297123" y="162579"/>
                      </a:lnTo>
                      <a:lnTo>
                        <a:pt x="325154" y="162579"/>
                      </a:lnTo>
                      <a:close/>
                      <a:moveTo>
                        <a:pt x="117728" y="112123"/>
                      </a:moveTo>
                      <a:cubicBezTo>
                        <a:pt x="111536" y="112123"/>
                        <a:pt x="106516" y="117143"/>
                        <a:pt x="106516" y="123336"/>
                      </a:cubicBezTo>
                      <a:cubicBezTo>
                        <a:pt x="106516" y="129528"/>
                        <a:pt x="111536" y="134548"/>
                        <a:pt x="117728" y="134548"/>
                      </a:cubicBezTo>
                      <a:cubicBezTo>
                        <a:pt x="123920" y="134548"/>
                        <a:pt x="128940" y="129528"/>
                        <a:pt x="128940" y="123336"/>
                      </a:cubicBezTo>
                      <a:cubicBezTo>
                        <a:pt x="128940" y="117143"/>
                        <a:pt x="123920" y="112123"/>
                        <a:pt x="117728" y="112123"/>
                      </a:cubicBezTo>
                      <a:close/>
                      <a:moveTo>
                        <a:pt x="117729" y="100911"/>
                      </a:moveTo>
                      <a:cubicBezTo>
                        <a:pt x="130096" y="100911"/>
                        <a:pt x="140153" y="110969"/>
                        <a:pt x="140153" y="123336"/>
                      </a:cubicBezTo>
                      <a:cubicBezTo>
                        <a:pt x="140153" y="135703"/>
                        <a:pt x="130096" y="145761"/>
                        <a:pt x="117729" y="145761"/>
                      </a:cubicBezTo>
                      <a:cubicBezTo>
                        <a:pt x="105361" y="145761"/>
                        <a:pt x="95304" y="135703"/>
                        <a:pt x="95304" y="123336"/>
                      </a:cubicBezTo>
                      <a:cubicBezTo>
                        <a:pt x="95304" y="110969"/>
                        <a:pt x="105361" y="100911"/>
                        <a:pt x="117729" y="100911"/>
                      </a:cubicBezTo>
                      <a:close/>
                      <a:moveTo>
                        <a:pt x="235456" y="100288"/>
                      </a:moveTo>
                      <a:cubicBezTo>
                        <a:pt x="228325" y="107581"/>
                        <a:pt x="218403" y="112122"/>
                        <a:pt x="207426" y="112122"/>
                      </a:cubicBezTo>
                      <a:lnTo>
                        <a:pt x="163491" y="112122"/>
                      </a:lnTo>
                      <a:lnTo>
                        <a:pt x="168183" y="113687"/>
                      </a:lnTo>
                      <a:lnTo>
                        <a:pt x="168183" y="132983"/>
                      </a:lnTo>
                      <a:lnTo>
                        <a:pt x="160923" y="135399"/>
                      </a:lnTo>
                      <a:cubicBezTo>
                        <a:pt x="159959" y="138870"/>
                        <a:pt x="158580" y="142194"/>
                        <a:pt x="156803" y="145339"/>
                      </a:cubicBezTo>
                      <a:lnTo>
                        <a:pt x="160228" y="152184"/>
                      </a:lnTo>
                      <a:lnTo>
                        <a:pt x="146583" y="165830"/>
                      </a:lnTo>
                      <a:lnTo>
                        <a:pt x="139732" y="162404"/>
                      </a:lnTo>
                      <a:cubicBezTo>
                        <a:pt x="136582" y="164181"/>
                        <a:pt x="133263" y="165561"/>
                        <a:pt x="129793" y="166530"/>
                      </a:cubicBezTo>
                      <a:lnTo>
                        <a:pt x="127377" y="173790"/>
                      </a:lnTo>
                      <a:lnTo>
                        <a:pt x="108086" y="173790"/>
                      </a:lnTo>
                      <a:lnTo>
                        <a:pt x="105663" y="166536"/>
                      </a:lnTo>
                      <a:cubicBezTo>
                        <a:pt x="102193" y="165572"/>
                        <a:pt x="98869" y="164192"/>
                        <a:pt x="95724" y="162410"/>
                      </a:cubicBezTo>
                      <a:lnTo>
                        <a:pt x="88873" y="165835"/>
                      </a:lnTo>
                      <a:lnTo>
                        <a:pt x="75228" y="152190"/>
                      </a:lnTo>
                      <a:lnTo>
                        <a:pt x="78653" y="145345"/>
                      </a:lnTo>
                      <a:cubicBezTo>
                        <a:pt x="76876" y="142200"/>
                        <a:pt x="75497" y="138876"/>
                        <a:pt x="74533" y="135405"/>
                      </a:cubicBezTo>
                      <a:lnTo>
                        <a:pt x="67273" y="132983"/>
                      </a:lnTo>
                      <a:lnTo>
                        <a:pt x="67273" y="113687"/>
                      </a:lnTo>
                      <a:lnTo>
                        <a:pt x="71965" y="112122"/>
                      </a:lnTo>
                      <a:lnTo>
                        <a:pt x="28030" y="112122"/>
                      </a:lnTo>
                      <a:cubicBezTo>
                        <a:pt x="17053" y="112122"/>
                        <a:pt x="7131" y="107581"/>
                        <a:pt x="0" y="100288"/>
                      </a:cubicBezTo>
                      <a:lnTo>
                        <a:pt x="0" y="201821"/>
                      </a:lnTo>
                      <a:cubicBezTo>
                        <a:pt x="0" y="204910"/>
                        <a:pt x="2511" y="207427"/>
                        <a:pt x="5606" y="207427"/>
                      </a:cubicBezTo>
                      <a:lnTo>
                        <a:pt x="179395" y="207427"/>
                      </a:lnTo>
                      <a:lnTo>
                        <a:pt x="179395" y="123335"/>
                      </a:lnTo>
                      <a:lnTo>
                        <a:pt x="235456" y="123335"/>
                      </a:lnTo>
                      <a:close/>
                      <a:moveTo>
                        <a:pt x="119293" y="84093"/>
                      </a:moveTo>
                      <a:lnTo>
                        <a:pt x="116159" y="84093"/>
                      </a:lnTo>
                      <a:lnTo>
                        <a:pt x="114287" y="89721"/>
                      </a:lnTo>
                      <a:lnTo>
                        <a:pt x="111097" y="90361"/>
                      </a:lnTo>
                      <a:cubicBezTo>
                        <a:pt x="106803" y="91218"/>
                        <a:pt x="102771" y="92894"/>
                        <a:pt x="99105" y="95333"/>
                      </a:cubicBezTo>
                      <a:lnTo>
                        <a:pt x="96403" y="97139"/>
                      </a:lnTo>
                      <a:lnTo>
                        <a:pt x="91083" y="94481"/>
                      </a:lnTo>
                      <a:lnTo>
                        <a:pt x="88868" y="96695"/>
                      </a:lnTo>
                      <a:lnTo>
                        <a:pt x="91531" y="102004"/>
                      </a:lnTo>
                      <a:lnTo>
                        <a:pt x="89726" y="104712"/>
                      </a:lnTo>
                      <a:cubicBezTo>
                        <a:pt x="87282" y="108373"/>
                        <a:pt x="85617" y="112410"/>
                        <a:pt x="84753" y="116704"/>
                      </a:cubicBezTo>
                      <a:lnTo>
                        <a:pt x="84120" y="119894"/>
                      </a:lnTo>
                      <a:lnTo>
                        <a:pt x="78486" y="121772"/>
                      </a:lnTo>
                      <a:lnTo>
                        <a:pt x="78486" y="124900"/>
                      </a:lnTo>
                      <a:lnTo>
                        <a:pt x="84120" y="126778"/>
                      </a:lnTo>
                      <a:lnTo>
                        <a:pt x="84753" y="129968"/>
                      </a:lnTo>
                      <a:cubicBezTo>
                        <a:pt x="85611" y="134262"/>
                        <a:pt x="87282" y="138293"/>
                        <a:pt x="89726" y="141960"/>
                      </a:cubicBezTo>
                      <a:lnTo>
                        <a:pt x="91531" y="144668"/>
                      </a:lnTo>
                      <a:lnTo>
                        <a:pt x="88868" y="149977"/>
                      </a:lnTo>
                      <a:lnTo>
                        <a:pt x="91083" y="152191"/>
                      </a:lnTo>
                      <a:lnTo>
                        <a:pt x="96403" y="149533"/>
                      </a:lnTo>
                      <a:lnTo>
                        <a:pt x="99105" y="151339"/>
                      </a:lnTo>
                      <a:cubicBezTo>
                        <a:pt x="102766" y="153783"/>
                        <a:pt x="106803" y="155454"/>
                        <a:pt x="111097" y="156311"/>
                      </a:cubicBezTo>
                      <a:lnTo>
                        <a:pt x="114287" y="156951"/>
                      </a:lnTo>
                      <a:lnTo>
                        <a:pt x="116165" y="162579"/>
                      </a:lnTo>
                      <a:lnTo>
                        <a:pt x="119298" y="162579"/>
                      </a:lnTo>
                      <a:lnTo>
                        <a:pt x="121171" y="156951"/>
                      </a:lnTo>
                      <a:lnTo>
                        <a:pt x="124361" y="156311"/>
                      </a:lnTo>
                      <a:cubicBezTo>
                        <a:pt x="128655" y="155454"/>
                        <a:pt x="132686" y="153778"/>
                        <a:pt x="136352" y="151339"/>
                      </a:cubicBezTo>
                      <a:lnTo>
                        <a:pt x="139054" y="149533"/>
                      </a:lnTo>
                      <a:lnTo>
                        <a:pt x="144374" y="152191"/>
                      </a:lnTo>
                      <a:lnTo>
                        <a:pt x="146589" y="149977"/>
                      </a:lnTo>
                      <a:lnTo>
                        <a:pt x="143926" y="144668"/>
                      </a:lnTo>
                      <a:lnTo>
                        <a:pt x="145731" y="141960"/>
                      </a:lnTo>
                      <a:cubicBezTo>
                        <a:pt x="148175" y="138293"/>
                        <a:pt x="149846" y="134262"/>
                        <a:pt x="150704" y="129968"/>
                      </a:cubicBezTo>
                      <a:lnTo>
                        <a:pt x="151337" y="126778"/>
                      </a:lnTo>
                      <a:lnTo>
                        <a:pt x="156971" y="124900"/>
                      </a:lnTo>
                      <a:lnTo>
                        <a:pt x="156971" y="121772"/>
                      </a:lnTo>
                      <a:lnTo>
                        <a:pt x="151337" y="119894"/>
                      </a:lnTo>
                      <a:lnTo>
                        <a:pt x="150704" y="116704"/>
                      </a:lnTo>
                      <a:cubicBezTo>
                        <a:pt x="149846" y="112410"/>
                        <a:pt x="148175" y="108379"/>
                        <a:pt x="145731" y="104712"/>
                      </a:cubicBezTo>
                      <a:lnTo>
                        <a:pt x="143926" y="102004"/>
                      </a:lnTo>
                      <a:lnTo>
                        <a:pt x="146589" y="96695"/>
                      </a:lnTo>
                      <a:lnTo>
                        <a:pt x="144374" y="94481"/>
                      </a:lnTo>
                      <a:lnTo>
                        <a:pt x="139054" y="97139"/>
                      </a:lnTo>
                      <a:lnTo>
                        <a:pt x="136352" y="95333"/>
                      </a:lnTo>
                      <a:cubicBezTo>
                        <a:pt x="132691" y="92889"/>
                        <a:pt x="128655" y="91218"/>
                        <a:pt x="124361" y="90361"/>
                      </a:cubicBezTo>
                      <a:lnTo>
                        <a:pt x="121171" y="89721"/>
                      </a:lnTo>
                      <a:close/>
                      <a:moveTo>
                        <a:pt x="22424" y="56061"/>
                      </a:moveTo>
                      <a:lnTo>
                        <a:pt x="22424" y="67274"/>
                      </a:lnTo>
                      <a:lnTo>
                        <a:pt x="11212" y="67274"/>
                      </a:lnTo>
                      <a:lnTo>
                        <a:pt x="11212" y="56061"/>
                      </a:lnTo>
                      <a:close/>
                      <a:moveTo>
                        <a:pt x="44849" y="56061"/>
                      </a:moveTo>
                      <a:lnTo>
                        <a:pt x="44849" y="67274"/>
                      </a:lnTo>
                      <a:lnTo>
                        <a:pt x="33636" y="67274"/>
                      </a:lnTo>
                      <a:lnTo>
                        <a:pt x="33636" y="56061"/>
                      </a:lnTo>
                      <a:close/>
                      <a:moveTo>
                        <a:pt x="67273" y="56061"/>
                      </a:moveTo>
                      <a:lnTo>
                        <a:pt x="67273" y="67274"/>
                      </a:lnTo>
                      <a:lnTo>
                        <a:pt x="56061" y="67274"/>
                      </a:lnTo>
                      <a:lnTo>
                        <a:pt x="56061" y="56061"/>
                      </a:lnTo>
                      <a:close/>
                      <a:moveTo>
                        <a:pt x="235456" y="44849"/>
                      </a:moveTo>
                      <a:lnTo>
                        <a:pt x="0" y="44849"/>
                      </a:lnTo>
                      <a:lnTo>
                        <a:pt x="0" y="72880"/>
                      </a:lnTo>
                      <a:cubicBezTo>
                        <a:pt x="0" y="88336"/>
                        <a:pt x="12574" y="100911"/>
                        <a:pt x="28030" y="100911"/>
                      </a:cubicBezTo>
                      <a:lnTo>
                        <a:pt x="78446" y="100911"/>
                      </a:lnTo>
                      <a:lnTo>
                        <a:pt x="75228" y="94481"/>
                      </a:lnTo>
                      <a:lnTo>
                        <a:pt x="88873" y="80835"/>
                      </a:lnTo>
                      <a:lnTo>
                        <a:pt x="95724" y="84261"/>
                      </a:lnTo>
                      <a:cubicBezTo>
                        <a:pt x="98874" y="82483"/>
                        <a:pt x="102193" y="81104"/>
                        <a:pt x="105663" y="80134"/>
                      </a:cubicBezTo>
                      <a:lnTo>
                        <a:pt x="108080" y="72880"/>
                      </a:lnTo>
                      <a:lnTo>
                        <a:pt x="127371" y="72880"/>
                      </a:lnTo>
                      <a:lnTo>
                        <a:pt x="129793" y="80134"/>
                      </a:lnTo>
                      <a:cubicBezTo>
                        <a:pt x="133263" y="81099"/>
                        <a:pt x="136587" y="82478"/>
                        <a:pt x="139732" y="84261"/>
                      </a:cubicBezTo>
                      <a:lnTo>
                        <a:pt x="146583" y="80835"/>
                      </a:lnTo>
                      <a:lnTo>
                        <a:pt x="160228" y="94481"/>
                      </a:lnTo>
                      <a:lnTo>
                        <a:pt x="157010" y="100911"/>
                      </a:lnTo>
                      <a:lnTo>
                        <a:pt x="207426" y="100911"/>
                      </a:lnTo>
                      <a:cubicBezTo>
                        <a:pt x="222882" y="100911"/>
                        <a:pt x="235456" y="88336"/>
                        <a:pt x="235456" y="72880"/>
                      </a:cubicBezTo>
                      <a:close/>
                      <a:moveTo>
                        <a:pt x="185002" y="0"/>
                      </a:moveTo>
                      <a:lnTo>
                        <a:pt x="50455" y="0"/>
                      </a:lnTo>
                      <a:cubicBezTo>
                        <a:pt x="47360" y="0"/>
                        <a:pt x="44849" y="2517"/>
                        <a:pt x="44849" y="5606"/>
                      </a:cubicBezTo>
                      <a:lnTo>
                        <a:pt x="44849" y="33637"/>
                      </a:lnTo>
                      <a:lnTo>
                        <a:pt x="67273" y="33637"/>
                      </a:lnTo>
                      <a:lnTo>
                        <a:pt x="67273" y="11212"/>
                      </a:lnTo>
                      <a:lnTo>
                        <a:pt x="168184" y="11212"/>
                      </a:lnTo>
                      <a:lnTo>
                        <a:pt x="168184" y="33637"/>
                      </a:lnTo>
                      <a:lnTo>
                        <a:pt x="190608" y="33637"/>
                      </a:lnTo>
                      <a:lnTo>
                        <a:pt x="190608" y="5606"/>
                      </a:lnTo>
                      <a:cubicBezTo>
                        <a:pt x="190608" y="2517"/>
                        <a:pt x="188097" y="0"/>
                        <a:pt x="185002" y="0"/>
                      </a:cubicBezTo>
                      <a:close/>
                    </a:path>
                  </a:pathLst>
                </a:custGeom>
                <a:solidFill>
                  <a:schemeClr val="bg2"/>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7" name="Group 26">
                <a:extLst>
                  <a:ext uri="{FF2B5EF4-FFF2-40B4-BE49-F238E27FC236}">
                    <a16:creationId xmlns:a16="http://schemas.microsoft.com/office/drawing/2014/main" id="{90236765-E29D-463B-995C-D734707BE20A}"/>
                  </a:ext>
                </a:extLst>
              </p:cNvPr>
              <p:cNvGrpSpPr/>
              <p:nvPr/>
            </p:nvGrpSpPr>
            <p:grpSpPr>
              <a:xfrm>
                <a:off x="5719947" y="3437184"/>
                <a:ext cx="675006" cy="675005"/>
                <a:chOff x="5719947" y="3437184"/>
                <a:chExt cx="675006" cy="675005"/>
              </a:xfrm>
            </p:grpSpPr>
            <p:sp>
              <p:nvSpPr>
                <p:cNvPr id="44" name="Oval 43">
                  <a:extLst>
                    <a:ext uri="{FF2B5EF4-FFF2-40B4-BE49-F238E27FC236}">
                      <a16:creationId xmlns:a16="http://schemas.microsoft.com/office/drawing/2014/main" id="{10CC2F8B-DA4D-4937-ACFF-946A8F10CAD5}"/>
                    </a:ext>
                  </a:extLst>
                </p:cNvPr>
                <p:cNvSpPr/>
                <p:nvPr/>
              </p:nvSpPr>
              <p:spPr>
                <a:xfrm>
                  <a:off x="5719947" y="3437184"/>
                  <a:ext cx="675006" cy="675005"/>
                </a:xfrm>
                <a:prstGeom prst="ellipse">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78B83EE-C105-4218-8EF3-B4F9C5E2A80B}"/>
                    </a:ext>
                  </a:extLst>
                </p:cNvPr>
                <p:cNvSpPr/>
                <p:nvPr/>
              </p:nvSpPr>
              <p:spPr>
                <a:xfrm>
                  <a:off x="5852112" y="3565809"/>
                  <a:ext cx="410676" cy="417755"/>
                </a:xfrm>
                <a:custGeom>
                  <a:avLst/>
                  <a:gdLst>
                    <a:gd name="connsiteX0" fmla="*/ 203776 w 410676"/>
                    <a:gd name="connsiteY0" fmla="*/ 303455 h 417755"/>
                    <a:gd name="connsiteX1" fmla="*/ 407552 w 410676"/>
                    <a:gd name="connsiteY1" fmla="*/ 409858 h 417755"/>
                    <a:gd name="connsiteX2" fmla="*/ 396235 w 410676"/>
                    <a:gd name="connsiteY2" fmla="*/ 417755 h 417755"/>
                    <a:gd name="connsiteX3" fmla="*/ 379821 w 410676"/>
                    <a:gd name="connsiteY3" fmla="*/ 396926 h 417755"/>
                    <a:gd name="connsiteX4" fmla="*/ 334813 w 410676"/>
                    <a:gd name="connsiteY4" fmla="*/ 413803 h 417755"/>
                    <a:gd name="connsiteX5" fmla="*/ 245156 w 410676"/>
                    <a:gd name="connsiteY5" fmla="*/ 413803 h 417755"/>
                    <a:gd name="connsiteX6" fmla="*/ 210673 w 410676"/>
                    <a:gd name="connsiteY6" fmla="*/ 358629 h 417755"/>
                    <a:gd name="connsiteX7" fmla="*/ 242411 w 410676"/>
                    <a:gd name="connsiteY7" fmla="*/ 320545 h 417755"/>
                    <a:gd name="connsiteX8" fmla="*/ 203776 w 410676"/>
                    <a:gd name="connsiteY8" fmla="*/ 317249 h 417755"/>
                    <a:gd name="connsiteX9" fmla="*/ 129499 w 410676"/>
                    <a:gd name="connsiteY9" fmla="*/ 329449 h 417755"/>
                    <a:gd name="connsiteX10" fmla="*/ 176190 w 410676"/>
                    <a:gd name="connsiteY10" fmla="*/ 358629 h 417755"/>
                    <a:gd name="connsiteX11" fmla="*/ 155500 w 410676"/>
                    <a:gd name="connsiteY11" fmla="*/ 400009 h 417755"/>
                    <a:gd name="connsiteX12" fmla="*/ 121016 w 410676"/>
                    <a:gd name="connsiteY12" fmla="*/ 393113 h 417755"/>
                    <a:gd name="connsiteX13" fmla="*/ 100326 w 410676"/>
                    <a:gd name="connsiteY13" fmla="*/ 400009 h 417755"/>
                    <a:gd name="connsiteX14" fmla="*/ 82270 w 410676"/>
                    <a:gd name="connsiteY14" fmla="*/ 400009 h 417755"/>
                    <a:gd name="connsiteX15" fmla="*/ 61580 w 410676"/>
                    <a:gd name="connsiteY15" fmla="*/ 406906 h 417755"/>
                    <a:gd name="connsiteX16" fmla="*/ 43732 w 410676"/>
                    <a:gd name="connsiteY16" fmla="*/ 380526 h 417755"/>
                    <a:gd name="connsiteX17" fmla="*/ 11318 w 410676"/>
                    <a:gd name="connsiteY17" fmla="*/ 417748 h 417755"/>
                    <a:gd name="connsiteX18" fmla="*/ 0 w 410676"/>
                    <a:gd name="connsiteY18" fmla="*/ 409851 h 417755"/>
                    <a:gd name="connsiteX19" fmla="*/ 203776 w 410676"/>
                    <a:gd name="connsiteY19" fmla="*/ 303455 h 417755"/>
                    <a:gd name="connsiteX20" fmla="*/ 279640 w 410676"/>
                    <a:gd name="connsiteY20" fmla="*/ 262075 h 417755"/>
                    <a:gd name="connsiteX21" fmla="*/ 279640 w 410676"/>
                    <a:gd name="connsiteY21" fmla="*/ 275869 h 417755"/>
                    <a:gd name="connsiteX22" fmla="*/ 293433 w 410676"/>
                    <a:gd name="connsiteY22" fmla="*/ 275869 h 417755"/>
                    <a:gd name="connsiteX23" fmla="*/ 293433 w 410676"/>
                    <a:gd name="connsiteY23" fmla="*/ 262075 h 417755"/>
                    <a:gd name="connsiteX24" fmla="*/ 114120 w 410676"/>
                    <a:gd name="connsiteY24" fmla="*/ 262075 h 417755"/>
                    <a:gd name="connsiteX25" fmla="*/ 114120 w 410676"/>
                    <a:gd name="connsiteY25" fmla="*/ 275869 h 417755"/>
                    <a:gd name="connsiteX26" fmla="*/ 127913 w 410676"/>
                    <a:gd name="connsiteY26" fmla="*/ 275869 h 417755"/>
                    <a:gd name="connsiteX27" fmla="*/ 127913 w 410676"/>
                    <a:gd name="connsiteY27" fmla="*/ 262075 h 417755"/>
                    <a:gd name="connsiteX28" fmla="*/ 279640 w 410676"/>
                    <a:gd name="connsiteY28" fmla="*/ 234489 h 417755"/>
                    <a:gd name="connsiteX29" fmla="*/ 279640 w 410676"/>
                    <a:gd name="connsiteY29" fmla="*/ 248282 h 417755"/>
                    <a:gd name="connsiteX30" fmla="*/ 293433 w 410676"/>
                    <a:gd name="connsiteY30" fmla="*/ 248282 h 417755"/>
                    <a:gd name="connsiteX31" fmla="*/ 293433 w 410676"/>
                    <a:gd name="connsiteY31" fmla="*/ 234489 h 417755"/>
                    <a:gd name="connsiteX32" fmla="*/ 114120 w 410676"/>
                    <a:gd name="connsiteY32" fmla="*/ 234489 h 417755"/>
                    <a:gd name="connsiteX33" fmla="*/ 114120 w 410676"/>
                    <a:gd name="connsiteY33" fmla="*/ 248282 h 417755"/>
                    <a:gd name="connsiteX34" fmla="*/ 127913 w 410676"/>
                    <a:gd name="connsiteY34" fmla="*/ 248282 h 417755"/>
                    <a:gd name="connsiteX35" fmla="*/ 127913 w 410676"/>
                    <a:gd name="connsiteY35" fmla="*/ 234489 h 417755"/>
                    <a:gd name="connsiteX36" fmla="*/ 183087 w 410676"/>
                    <a:gd name="connsiteY36" fmla="*/ 234488 h 417755"/>
                    <a:gd name="connsiteX37" fmla="*/ 183087 w 410676"/>
                    <a:gd name="connsiteY37" fmla="*/ 248281 h 417755"/>
                    <a:gd name="connsiteX38" fmla="*/ 224467 w 410676"/>
                    <a:gd name="connsiteY38" fmla="*/ 248281 h 417755"/>
                    <a:gd name="connsiteX39" fmla="*/ 224467 w 410676"/>
                    <a:gd name="connsiteY39" fmla="*/ 234488 h 417755"/>
                    <a:gd name="connsiteX40" fmla="*/ 258950 w 410676"/>
                    <a:gd name="connsiteY40" fmla="*/ 220695 h 417755"/>
                    <a:gd name="connsiteX41" fmla="*/ 314123 w 410676"/>
                    <a:gd name="connsiteY41" fmla="*/ 220695 h 417755"/>
                    <a:gd name="connsiteX42" fmla="*/ 314123 w 410676"/>
                    <a:gd name="connsiteY42" fmla="*/ 314152 h 417755"/>
                    <a:gd name="connsiteX43" fmla="*/ 258950 w 410676"/>
                    <a:gd name="connsiteY43" fmla="*/ 295669 h 417755"/>
                    <a:gd name="connsiteX44" fmla="*/ 93430 w 410676"/>
                    <a:gd name="connsiteY44" fmla="*/ 220695 h 417755"/>
                    <a:gd name="connsiteX45" fmla="*/ 148603 w 410676"/>
                    <a:gd name="connsiteY45" fmla="*/ 220695 h 417755"/>
                    <a:gd name="connsiteX46" fmla="*/ 148603 w 410676"/>
                    <a:gd name="connsiteY46" fmla="*/ 295669 h 417755"/>
                    <a:gd name="connsiteX47" fmla="*/ 93430 w 410676"/>
                    <a:gd name="connsiteY47" fmla="*/ 314152 h 417755"/>
                    <a:gd name="connsiteX48" fmla="*/ 183087 w 410676"/>
                    <a:gd name="connsiteY48" fmla="*/ 206901 h 417755"/>
                    <a:gd name="connsiteX49" fmla="*/ 183087 w 410676"/>
                    <a:gd name="connsiteY49" fmla="*/ 220694 h 417755"/>
                    <a:gd name="connsiteX50" fmla="*/ 224467 w 410676"/>
                    <a:gd name="connsiteY50" fmla="*/ 220694 h 417755"/>
                    <a:gd name="connsiteX51" fmla="*/ 224467 w 410676"/>
                    <a:gd name="connsiteY51" fmla="*/ 206901 h 417755"/>
                    <a:gd name="connsiteX52" fmla="*/ 78222 w 410676"/>
                    <a:gd name="connsiteY52" fmla="*/ 139100 h 417755"/>
                    <a:gd name="connsiteX53" fmla="*/ 80842 w 410676"/>
                    <a:gd name="connsiteY53" fmla="*/ 139100 h 417755"/>
                    <a:gd name="connsiteX54" fmla="*/ 106057 w 410676"/>
                    <a:gd name="connsiteY54" fmla="*/ 164314 h 417755"/>
                    <a:gd name="connsiteX55" fmla="*/ 106057 w 410676"/>
                    <a:gd name="connsiteY55" fmla="*/ 166935 h 417755"/>
                    <a:gd name="connsiteX56" fmla="*/ 80842 w 410676"/>
                    <a:gd name="connsiteY56" fmla="*/ 192150 h 417755"/>
                    <a:gd name="connsiteX57" fmla="*/ 78222 w 410676"/>
                    <a:gd name="connsiteY57" fmla="*/ 192150 h 417755"/>
                    <a:gd name="connsiteX58" fmla="*/ 53008 w 410676"/>
                    <a:gd name="connsiteY58" fmla="*/ 166935 h 417755"/>
                    <a:gd name="connsiteX59" fmla="*/ 53008 w 410676"/>
                    <a:gd name="connsiteY59" fmla="*/ 164314 h 417755"/>
                    <a:gd name="connsiteX60" fmla="*/ 78222 w 410676"/>
                    <a:gd name="connsiteY60" fmla="*/ 139100 h 417755"/>
                    <a:gd name="connsiteX61" fmla="*/ 196881 w 410676"/>
                    <a:gd name="connsiteY61" fmla="*/ 137934 h 417755"/>
                    <a:gd name="connsiteX62" fmla="*/ 210674 w 410676"/>
                    <a:gd name="connsiteY62" fmla="*/ 137934 h 417755"/>
                    <a:gd name="connsiteX63" fmla="*/ 210674 w 410676"/>
                    <a:gd name="connsiteY63" fmla="*/ 158624 h 417755"/>
                    <a:gd name="connsiteX64" fmla="*/ 217571 w 410676"/>
                    <a:gd name="connsiteY64" fmla="*/ 158624 h 417755"/>
                    <a:gd name="connsiteX65" fmla="*/ 231364 w 410676"/>
                    <a:gd name="connsiteY65" fmla="*/ 172418 h 417755"/>
                    <a:gd name="connsiteX66" fmla="*/ 231364 w 410676"/>
                    <a:gd name="connsiteY66" fmla="*/ 186211 h 417755"/>
                    <a:gd name="connsiteX67" fmla="*/ 245157 w 410676"/>
                    <a:gd name="connsiteY67" fmla="*/ 186211 h 417755"/>
                    <a:gd name="connsiteX68" fmla="*/ 245157 w 410676"/>
                    <a:gd name="connsiteY68" fmla="*/ 293068 h 417755"/>
                    <a:gd name="connsiteX69" fmla="*/ 217571 w 410676"/>
                    <a:gd name="connsiteY69" fmla="*/ 290082 h 417755"/>
                    <a:gd name="connsiteX70" fmla="*/ 217571 w 410676"/>
                    <a:gd name="connsiteY70" fmla="*/ 268971 h 417755"/>
                    <a:gd name="connsiteX71" fmla="*/ 189984 w 410676"/>
                    <a:gd name="connsiteY71" fmla="*/ 268971 h 417755"/>
                    <a:gd name="connsiteX72" fmla="*/ 189984 w 410676"/>
                    <a:gd name="connsiteY72" fmla="*/ 290082 h 417755"/>
                    <a:gd name="connsiteX73" fmla="*/ 162397 w 410676"/>
                    <a:gd name="connsiteY73" fmla="*/ 293068 h 417755"/>
                    <a:gd name="connsiteX74" fmla="*/ 162397 w 410676"/>
                    <a:gd name="connsiteY74" fmla="*/ 186211 h 417755"/>
                    <a:gd name="connsiteX75" fmla="*/ 176191 w 410676"/>
                    <a:gd name="connsiteY75" fmla="*/ 186211 h 417755"/>
                    <a:gd name="connsiteX76" fmla="*/ 176191 w 410676"/>
                    <a:gd name="connsiteY76" fmla="*/ 172418 h 417755"/>
                    <a:gd name="connsiteX77" fmla="*/ 189984 w 410676"/>
                    <a:gd name="connsiteY77" fmla="*/ 158624 h 417755"/>
                    <a:gd name="connsiteX78" fmla="*/ 196881 w 410676"/>
                    <a:gd name="connsiteY78" fmla="*/ 158624 h 417755"/>
                    <a:gd name="connsiteX79" fmla="*/ 306020 w 410676"/>
                    <a:gd name="connsiteY79" fmla="*/ 125099 h 417755"/>
                    <a:gd name="connsiteX80" fmla="*/ 308641 w 410676"/>
                    <a:gd name="connsiteY80" fmla="*/ 125099 h 417755"/>
                    <a:gd name="connsiteX81" fmla="*/ 333855 w 410676"/>
                    <a:gd name="connsiteY81" fmla="*/ 150313 h 417755"/>
                    <a:gd name="connsiteX82" fmla="*/ 333855 w 410676"/>
                    <a:gd name="connsiteY82" fmla="*/ 152934 h 417755"/>
                    <a:gd name="connsiteX83" fmla="*/ 308641 w 410676"/>
                    <a:gd name="connsiteY83" fmla="*/ 178149 h 417755"/>
                    <a:gd name="connsiteX84" fmla="*/ 306020 w 410676"/>
                    <a:gd name="connsiteY84" fmla="*/ 178149 h 417755"/>
                    <a:gd name="connsiteX85" fmla="*/ 280805 w 410676"/>
                    <a:gd name="connsiteY85" fmla="*/ 152934 h 417755"/>
                    <a:gd name="connsiteX86" fmla="*/ 280805 w 410676"/>
                    <a:gd name="connsiteY86" fmla="*/ 150313 h 417755"/>
                    <a:gd name="connsiteX87" fmla="*/ 306020 w 410676"/>
                    <a:gd name="connsiteY87" fmla="*/ 125099 h 417755"/>
                    <a:gd name="connsiteX88" fmla="*/ 58946 w 410676"/>
                    <a:gd name="connsiteY88" fmla="*/ 48277 h 417755"/>
                    <a:gd name="connsiteX89" fmla="*/ 114120 w 410676"/>
                    <a:gd name="connsiteY89" fmla="*/ 48277 h 417755"/>
                    <a:gd name="connsiteX90" fmla="*/ 90471 w 410676"/>
                    <a:gd name="connsiteY90" fmla="*/ 103451 h 417755"/>
                    <a:gd name="connsiteX91" fmla="*/ 78691 w 410676"/>
                    <a:gd name="connsiteY91" fmla="*/ 82829 h 417755"/>
                    <a:gd name="connsiteX92" fmla="*/ 17566 w 410676"/>
                    <a:gd name="connsiteY92" fmla="*/ 220695 h 417755"/>
                    <a:gd name="connsiteX93" fmla="*/ 55794 w 410676"/>
                    <a:gd name="connsiteY93" fmla="*/ 333746 h 417755"/>
                    <a:gd name="connsiteX94" fmla="*/ 44842 w 410676"/>
                    <a:gd name="connsiteY94" fmla="*/ 342132 h 417755"/>
                    <a:gd name="connsiteX95" fmla="*/ 3773 w 410676"/>
                    <a:gd name="connsiteY95" fmla="*/ 220695 h 417755"/>
                    <a:gd name="connsiteX96" fmla="*/ 71685 w 410676"/>
                    <a:gd name="connsiteY96" fmla="*/ 70567 h 417755"/>
                    <a:gd name="connsiteX97" fmla="*/ 289494 w 410676"/>
                    <a:gd name="connsiteY97" fmla="*/ 39945 h 417755"/>
                    <a:gd name="connsiteX98" fmla="*/ 403780 w 410676"/>
                    <a:gd name="connsiteY98" fmla="*/ 220694 h 417755"/>
                    <a:gd name="connsiteX99" fmla="*/ 388455 w 410676"/>
                    <a:gd name="connsiteY99" fmla="*/ 297503 h 417755"/>
                    <a:gd name="connsiteX100" fmla="*/ 410676 w 410676"/>
                    <a:gd name="connsiteY100" fmla="*/ 309510 h 417755"/>
                    <a:gd name="connsiteX101" fmla="*/ 363386 w 410676"/>
                    <a:gd name="connsiteY101" fmla="*/ 331041 h 417755"/>
                    <a:gd name="connsiteX102" fmla="*/ 355503 w 410676"/>
                    <a:gd name="connsiteY102" fmla="*/ 279709 h 417755"/>
                    <a:gd name="connsiteX103" fmla="*/ 376241 w 410676"/>
                    <a:gd name="connsiteY103" fmla="*/ 290909 h 417755"/>
                    <a:gd name="connsiteX104" fmla="*/ 389986 w 410676"/>
                    <a:gd name="connsiteY104" fmla="*/ 220694 h 417755"/>
                    <a:gd name="connsiteX105" fmla="*/ 283577 w 410676"/>
                    <a:gd name="connsiteY105" fmla="*/ 52408 h 417755"/>
                    <a:gd name="connsiteX106" fmla="*/ 196881 w 410676"/>
                    <a:gd name="connsiteY106" fmla="*/ 20690 h 417755"/>
                    <a:gd name="connsiteX107" fmla="*/ 196881 w 410676"/>
                    <a:gd name="connsiteY107" fmla="*/ 62071 h 417755"/>
                    <a:gd name="connsiteX108" fmla="*/ 199639 w 410676"/>
                    <a:gd name="connsiteY108" fmla="*/ 67588 h 417755"/>
                    <a:gd name="connsiteX109" fmla="*/ 227226 w 410676"/>
                    <a:gd name="connsiteY109" fmla="*/ 88278 h 417755"/>
                    <a:gd name="connsiteX110" fmla="*/ 235502 w 410676"/>
                    <a:gd name="connsiteY110" fmla="*/ 77243 h 417755"/>
                    <a:gd name="connsiteX111" fmla="*/ 210674 w 410676"/>
                    <a:gd name="connsiteY111" fmla="*/ 58623 h 417755"/>
                    <a:gd name="connsiteX112" fmla="*/ 210674 w 410676"/>
                    <a:gd name="connsiteY112" fmla="*/ 20690 h 417755"/>
                    <a:gd name="connsiteX113" fmla="*/ 203777 w 410676"/>
                    <a:gd name="connsiteY113" fmla="*/ 0 h 417755"/>
                    <a:gd name="connsiteX114" fmla="*/ 265847 w 410676"/>
                    <a:gd name="connsiteY114" fmla="*/ 62071 h 417755"/>
                    <a:gd name="connsiteX115" fmla="*/ 203777 w 410676"/>
                    <a:gd name="connsiteY115" fmla="*/ 124141 h 417755"/>
                    <a:gd name="connsiteX116" fmla="*/ 141707 w 410676"/>
                    <a:gd name="connsiteY116" fmla="*/ 62071 h 417755"/>
                    <a:gd name="connsiteX117" fmla="*/ 203777 w 410676"/>
                    <a:gd name="connsiteY117" fmla="*/ 0 h 417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410676" h="417755">
                      <a:moveTo>
                        <a:pt x="203776" y="303455"/>
                      </a:moveTo>
                      <a:cubicBezTo>
                        <a:pt x="284902" y="303455"/>
                        <a:pt x="361083" y="343235"/>
                        <a:pt x="407552" y="409858"/>
                      </a:cubicBezTo>
                      <a:lnTo>
                        <a:pt x="396235" y="417755"/>
                      </a:lnTo>
                      <a:cubicBezTo>
                        <a:pt x="391139" y="410451"/>
                        <a:pt x="385635" y="403527"/>
                        <a:pt x="379821" y="396926"/>
                      </a:cubicBezTo>
                      <a:lnTo>
                        <a:pt x="334813" y="413803"/>
                      </a:lnTo>
                      <a:lnTo>
                        <a:pt x="245156" y="413803"/>
                      </a:lnTo>
                      <a:lnTo>
                        <a:pt x="210673" y="358629"/>
                      </a:lnTo>
                      <a:lnTo>
                        <a:pt x="242411" y="320545"/>
                      </a:lnTo>
                      <a:cubicBezTo>
                        <a:pt x="229735" y="318421"/>
                        <a:pt x="216832" y="317249"/>
                        <a:pt x="203776" y="317249"/>
                      </a:cubicBezTo>
                      <a:cubicBezTo>
                        <a:pt x="178197" y="317249"/>
                        <a:pt x="153169" y="321524"/>
                        <a:pt x="129499" y="329449"/>
                      </a:cubicBezTo>
                      <a:lnTo>
                        <a:pt x="176190" y="358629"/>
                      </a:lnTo>
                      <a:lnTo>
                        <a:pt x="155500" y="400009"/>
                      </a:lnTo>
                      <a:lnTo>
                        <a:pt x="121016" y="393113"/>
                      </a:lnTo>
                      <a:lnTo>
                        <a:pt x="100326" y="400009"/>
                      </a:lnTo>
                      <a:lnTo>
                        <a:pt x="82270" y="400009"/>
                      </a:lnTo>
                      <a:lnTo>
                        <a:pt x="61580" y="406906"/>
                      </a:lnTo>
                      <a:lnTo>
                        <a:pt x="43732" y="380526"/>
                      </a:lnTo>
                      <a:cubicBezTo>
                        <a:pt x="31787" y="391678"/>
                        <a:pt x="20856" y="404071"/>
                        <a:pt x="11318" y="417748"/>
                      </a:cubicBezTo>
                      <a:lnTo>
                        <a:pt x="0" y="409851"/>
                      </a:lnTo>
                      <a:cubicBezTo>
                        <a:pt x="46476" y="343229"/>
                        <a:pt x="122651" y="303455"/>
                        <a:pt x="203776" y="303455"/>
                      </a:cubicBezTo>
                      <a:close/>
                      <a:moveTo>
                        <a:pt x="279640" y="262075"/>
                      </a:moveTo>
                      <a:lnTo>
                        <a:pt x="279640" y="275869"/>
                      </a:lnTo>
                      <a:lnTo>
                        <a:pt x="293433" y="275869"/>
                      </a:lnTo>
                      <a:lnTo>
                        <a:pt x="293433" y="262075"/>
                      </a:lnTo>
                      <a:close/>
                      <a:moveTo>
                        <a:pt x="114120" y="262075"/>
                      </a:moveTo>
                      <a:lnTo>
                        <a:pt x="114120" y="275869"/>
                      </a:lnTo>
                      <a:lnTo>
                        <a:pt x="127913" y="275869"/>
                      </a:lnTo>
                      <a:lnTo>
                        <a:pt x="127913" y="262075"/>
                      </a:lnTo>
                      <a:close/>
                      <a:moveTo>
                        <a:pt x="279640" y="234489"/>
                      </a:moveTo>
                      <a:lnTo>
                        <a:pt x="279640" y="248282"/>
                      </a:lnTo>
                      <a:lnTo>
                        <a:pt x="293433" y="248282"/>
                      </a:lnTo>
                      <a:lnTo>
                        <a:pt x="293433" y="234489"/>
                      </a:lnTo>
                      <a:close/>
                      <a:moveTo>
                        <a:pt x="114120" y="234489"/>
                      </a:moveTo>
                      <a:lnTo>
                        <a:pt x="114120" y="248282"/>
                      </a:lnTo>
                      <a:lnTo>
                        <a:pt x="127913" y="248282"/>
                      </a:lnTo>
                      <a:lnTo>
                        <a:pt x="127913" y="234489"/>
                      </a:lnTo>
                      <a:close/>
                      <a:moveTo>
                        <a:pt x="183087" y="234488"/>
                      </a:moveTo>
                      <a:lnTo>
                        <a:pt x="183087" y="248281"/>
                      </a:lnTo>
                      <a:lnTo>
                        <a:pt x="224467" y="248281"/>
                      </a:lnTo>
                      <a:lnTo>
                        <a:pt x="224467" y="234488"/>
                      </a:lnTo>
                      <a:close/>
                      <a:moveTo>
                        <a:pt x="258950" y="220695"/>
                      </a:moveTo>
                      <a:lnTo>
                        <a:pt x="314123" y="220695"/>
                      </a:lnTo>
                      <a:lnTo>
                        <a:pt x="314123" y="314152"/>
                      </a:lnTo>
                      <a:cubicBezTo>
                        <a:pt x="296544" y="305980"/>
                        <a:pt x="278047" y="299793"/>
                        <a:pt x="258950" y="295669"/>
                      </a:cubicBezTo>
                      <a:close/>
                      <a:moveTo>
                        <a:pt x="93430" y="220695"/>
                      </a:moveTo>
                      <a:lnTo>
                        <a:pt x="148603" y="220695"/>
                      </a:lnTo>
                      <a:lnTo>
                        <a:pt x="148603" y="295669"/>
                      </a:lnTo>
                      <a:cubicBezTo>
                        <a:pt x="129506" y="299793"/>
                        <a:pt x="111009" y="305980"/>
                        <a:pt x="93430" y="314152"/>
                      </a:cubicBezTo>
                      <a:close/>
                      <a:moveTo>
                        <a:pt x="183087" y="206901"/>
                      </a:moveTo>
                      <a:lnTo>
                        <a:pt x="183087" y="220694"/>
                      </a:lnTo>
                      <a:lnTo>
                        <a:pt x="224467" y="220694"/>
                      </a:lnTo>
                      <a:lnTo>
                        <a:pt x="224467" y="206901"/>
                      </a:lnTo>
                      <a:close/>
                      <a:moveTo>
                        <a:pt x="78222" y="139100"/>
                      </a:moveTo>
                      <a:cubicBezTo>
                        <a:pt x="78615" y="137824"/>
                        <a:pt x="80450" y="137824"/>
                        <a:pt x="80842" y="139100"/>
                      </a:cubicBezTo>
                      <a:cubicBezTo>
                        <a:pt x="85622" y="154590"/>
                        <a:pt x="90567" y="159535"/>
                        <a:pt x="106057" y="164314"/>
                      </a:cubicBezTo>
                      <a:cubicBezTo>
                        <a:pt x="107333" y="164708"/>
                        <a:pt x="107333" y="166542"/>
                        <a:pt x="106057" y="166935"/>
                      </a:cubicBezTo>
                      <a:cubicBezTo>
                        <a:pt x="90567" y="171714"/>
                        <a:pt x="85622" y="176660"/>
                        <a:pt x="80842" y="192150"/>
                      </a:cubicBezTo>
                      <a:cubicBezTo>
                        <a:pt x="80450" y="193425"/>
                        <a:pt x="78615" y="193425"/>
                        <a:pt x="78222" y="192150"/>
                      </a:cubicBezTo>
                      <a:cubicBezTo>
                        <a:pt x="73443" y="176660"/>
                        <a:pt x="68498" y="171714"/>
                        <a:pt x="53008" y="166935"/>
                      </a:cubicBezTo>
                      <a:cubicBezTo>
                        <a:pt x="51731" y="166542"/>
                        <a:pt x="51731" y="164708"/>
                        <a:pt x="53008" y="164314"/>
                      </a:cubicBezTo>
                      <a:cubicBezTo>
                        <a:pt x="68498" y="159535"/>
                        <a:pt x="73443" y="154590"/>
                        <a:pt x="78222" y="139100"/>
                      </a:cubicBezTo>
                      <a:close/>
                      <a:moveTo>
                        <a:pt x="196881" y="137934"/>
                      </a:moveTo>
                      <a:lnTo>
                        <a:pt x="210674" y="137934"/>
                      </a:lnTo>
                      <a:lnTo>
                        <a:pt x="210674" y="158624"/>
                      </a:lnTo>
                      <a:lnTo>
                        <a:pt x="217571" y="158624"/>
                      </a:lnTo>
                      <a:cubicBezTo>
                        <a:pt x="225191" y="158624"/>
                        <a:pt x="231364" y="164797"/>
                        <a:pt x="231364" y="172418"/>
                      </a:cubicBezTo>
                      <a:lnTo>
                        <a:pt x="231364" y="186211"/>
                      </a:lnTo>
                      <a:lnTo>
                        <a:pt x="245157" y="186211"/>
                      </a:lnTo>
                      <a:lnTo>
                        <a:pt x="245157" y="293068"/>
                      </a:lnTo>
                      <a:cubicBezTo>
                        <a:pt x="236061" y="291613"/>
                        <a:pt x="226860" y="290572"/>
                        <a:pt x="217571" y="290082"/>
                      </a:cubicBezTo>
                      <a:lnTo>
                        <a:pt x="217571" y="268971"/>
                      </a:lnTo>
                      <a:lnTo>
                        <a:pt x="189984" y="268971"/>
                      </a:lnTo>
                      <a:lnTo>
                        <a:pt x="189984" y="290082"/>
                      </a:lnTo>
                      <a:cubicBezTo>
                        <a:pt x="180694" y="290572"/>
                        <a:pt x="171494" y="291606"/>
                        <a:pt x="162397" y="293068"/>
                      </a:cubicBezTo>
                      <a:lnTo>
                        <a:pt x="162397" y="186211"/>
                      </a:lnTo>
                      <a:lnTo>
                        <a:pt x="176191" y="186211"/>
                      </a:lnTo>
                      <a:lnTo>
                        <a:pt x="176191" y="172418"/>
                      </a:lnTo>
                      <a:cubicBezTo>
                        <a:pt x="176191" y="164797"/>
                        <a:pt x="182363" y="158624"/>
                        <a:pt x="189984" y="158624"/>
                      </a:cubicBezTo>
                      <a:lnTo>
                        <a:pt x="196881" y="158624"/>
                      </a:lnTo>
                      <a:close/>
                      <a:moveTo>
                        <a:pt x="306020" y="125099"/>
                      </a:moveTo>
                      <a:cubicBezTo>
                        <a:pt x="306413" y="123823"/>
                        <a:pt x="308248" y="123823"/>
                        <a:pt x="308641" y="125099"/>
                      </a:cubicBezTo>
                      <a:cubicBezTo>
                        <a:pt x="313419" y="140589"/>
                        <a:pt x="318365" y="145534"/>
                        <a:pt x="333855" y="150313"/>
                      </a:cubicBezTo>
                      <a:cubicBezTo>
                        <a:pt x="335131" y="150707"/>
                        <a:pt x="335131" y="152541"/>
                        <a:pt x="333855" y="152934"/>
                      </a:cubicBezTo>
                      <a:cubicBezTo>
                        <a:pt x="318365" y="157713"/>
                        <a:pt x="313419" y="162659"/>
                        <a:pt x="308641" y="178149"/>
                      </a:cubicBezTo>
                      <a:cubicBezTo>
                        <a:pt x="308248" y="179424"/>
                        <a:pt x="306413" y="179424"/>
                        <a:pt x="306020" y="178149"/>
                      </a:cubicBezTo>
                      <a:cubicBezTo>
                        <a:pt x="301240" y="162659"/>
                        <a:pt x="296295" y="157713"/>
                        <a:pt x="280805" y="152934"/>
                      </a:cubicBezTo>
                      <a:cubicBezTo>
                        <a:pt x="279529" y="152541"/>
                        <a:pt x="279529" y="150707"/>
                        <a:pt x="280805" y="150313"/>
                      </a:cubicBezTo>
                      <a:cubicBezTo>
                        <a:pt x="296295" y="145534"/>
                        <a:pt x="301240" y="140589"/>
                        <a:pt x="306020" y="125099"/>
                      </a:cubicBezTo>
                      <a:close/>
                      <a:moveTo>
                        <a:pt x="58946" y="48277"/>
                      </a:moveTo>
                      <a:lnTo>
                        <a:pt x="114120" y="48277"/>
                      </a:lnTo>
                      <a:lnTo>
                        <a:pt x="90471" y="103451"/>
                      </a:lnTo>
                      <a:lnTo>
                        <a:pt x="78691" y="82829"/>
                      </a:lnTo>
                      <a:cubicBezTo>
                        <a:pt x="39698" y="118113"/>
                        <a:pt x="17566" y="167501"/>
                        <a:pt x="17566" y="220695"/>
                      </a:cubicBezTo>
                      <a:cubicBezTo>
                        <a:pt x="17566" y="261965"/>
                        <a:pt x="30787" y="301055"/>
                        <a:pt x="55794" y="333746"/>
                      </a:cubicBezTo>
                      <a:lnTo>
                        <a:pt x="44842" y="342132"/>
                      </a:lnTo>
                      <a:cubicBezTo>
                        <a:pt x="17973" y="307014"/>
                        <a:pt x="3773" y="265020"/>
                        <a:pt x="3773" y="220695"/>
                      </a:cubicBezTo>
                      <a:cubicBezTo>
                        <a:pt x="3773" y="162528"/>
                        <a:pt x="28380" y="108569"/>
                        <a:pt x="71685" y="70567"/>
                      </a:cubicBezTo>
                      <a:close/>
                      <a:moveTo>
                        <a:pt x="289494" y="39945"/>
                      </a:moveTo>
                      <a:cubicBezTo>
                        <a:pt x="358924" y="72918"/>
                        <a:pt x="403780" y="143871"/>
                        <a:pt x="403780" y="220694"/>
                      </a:cubicBezTo>
                      <a:cubicBezTo>
                        <a:pt x="403780" y="247322"/>
                        <a:pt x="398600" y="273150"/>
                        <a:pt x="388455" y="297503"/>
                      </a:cubicBezTo>
                      <a:lnTo>
                        <a:pt x="410676" y="309510"/>
                      </a:lnTo>
                      <a:lnTo>
                        <a:pt x="363386" y="331041"/>
                      </a:lnTo>
                      <a:lnTo>
                        <a:pt x="355503" y="279709"/>
                      </a:lnTo>
                      <a:lnTo>
                        <a:pt x="376241" y="290909"/>
                      </a:lnTo>
                      <a:cubicBezTo>
                        <a:pt x="385331" y="268619"/>
                        <a:pt x="389986" y="245019"/>
                        <a:pt x="389986" y="220694"/>
                      </a:cubicBezTo>
                      <a:cubicBezTo>
                        <a:pt x="389986" y="149168"/>
                        <a:pt x="348220" y="83104"/>
                        <a:pt x="283577" y="52408"/>
                      </a:cubicBezTo>
                      <a:close/>
                      <a:moveTo>
                        <a:pt x="196881" y="20690"/>
                      </a:moveTo>
                      <a:lnTo>
                        <a:pt x="196881" y="62071"/>
                      </a:lnTo>
                      <a:cubicBezTo>
                        <a:pt x="196881" y="64243"/>
                        <a:pt x="197902" y="66285"/>
                        <a:pt x="199639" y="67588"/>
                      </a:cubicBezTo>
                      <a:lnTo>
                        <a:pt x="227226" y="88278"/>
                      </a:lnTo>
                      <a:lnTo>
                        <a:pt x="235502" y="77243"/>
                      </a:lnTo>
                      <a:lnTo>
                        <a:pt x="210674" y="58623"/>
                      </a:lnTo>
                      <a:lnTo>
                        <a:pt x="210674" y="20690"/>
                      </a:lnTo>
                      <a:close/>
                      <a:moveTo>
                        <a:pt x="203777" y="0"/>
                      </a:moveTo>
                      <a:cubicBezTo>
                        <a:pt x="238061" y="0"/>
                        <a:pt x="265847" y="27787"/>
                        <a:pt x="265847" y="62071"/>
                      </a:cubicBezTo>
                      <a:cubicBezTo>
                        <a:pt x="265847" y="96354"/>
                        <a:pt x="238061" y="124141"/>
                        <a:pt x="203777" y="124141"/>
                      </a:cubicBezTo>
                      <a:cubicBezTo>
                        <a:pt x="169494" y="124141"/>
                        <a:pt x="141707" y="96354"/>
                        <a:pt x="141707" y="62071"/>
                      </a:cubicBezTo>
                      <a:cubicBezTo>
                        <a:pt x="141707" y="27787"/>
                        <a:pt x="169494" y="0"/>
                        <a:pt x="203777" y="0"/>
                      </a:cubicBezTo>
                      <a:close/>
                    </a:path>
                  </a:pathLst>
                </a:custGeom>
                <a:solidFill>
                  <a:schemeClr val="bg2"/>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8" name="Group 27">
                <a:extLst>
                  <a:ext uri="{FF2B5EF4-FFF2-40B4-BE49-F238E27FC236}">
                    <a16:creationId xmlns:a16="http://schemas.microsoft.com/office/drawing/2014/main" id="{BCF5D1B3-3B8C-4A61-9173-063A6794A0C6}"/>
                  </a:ext>
                </a:extLst>
              </p:cNvPr>
              <p:cNvGrpSpPr/>
              <p:nvPr/>
            </p:nvGrpSpPr>
            <p:grpSpPr>
              <a:xfrm>
                <a:off x="5288393" y="4479049"/>
                <a:ext cx="675006" cy="675005"/>
                <a:chOff x="5288393" y="4479049"/>
                <a:chExt cx="675006" cy="675005"/>
              </a:xfrm>
            </p:grpSpPr>
            <p:sp>
              <p:nvSpPr>
                <p:cNvPr id="42" name="Oval 41">
                  <a:extLst>
                    <a:ext uri="{FF2B5EF4-FFF2-40B4-BE49-F238E27FC236}">
                      <a16:creationId xmlns:a16="http://schemas.microsoft.com/office/drawing/2014/main" id="{8ACDCF8A-0DA1-437C-AF6A-A63879F6D7A4}"/>
                    </a:ext>
                  </a:extLst>
                </p:cNvPr>
                <p:cNvSpPr/>
                <p:nvPr/>
              </p:nvSpPr>
              <p:spPr>
                <a:xfrm>
                  <a:off x="5288393" y="4479049"/>
                  <a:ext cx="675006" cy="67500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39CFA314-555F-4C65-A0A5-3585642F2FD5}"/>
                    </a:ext>
                  </a:extLst>
                </p:cNvPr>
                <p:cNvSpPr/>
                <p:nvPr/>
              </p:nvSpPr>
              <p:spPr>
                <a:xfrm>
                  <a:off x="5435449" y="4626119"/>
                  <a:ext cx="380894" cy="380862"/>
                </a:xfrm>
                <a:custGeom>
                  <a:avLst/>
                  <a:gdLst>
                    <a:gd name="connsiteX0" fmla="*/ 276751 w 380894"/>
                    <a:gd name="connsiteY0" fmla="*/ 268271 h 380862"/>
                    <a:gd name="connsiteX1" fmla="*/ 293026 w 380894"/>
                    <a:gd name="connsiteY1" fmla="*/ 284517 h 380862"/>
                    <a:gd name="connsiteX2" fmla="*/ 293770 w 380894"/>
                    <a:gd name="connsiteY2" fmla="*/ 284517 h 380862"/>
                    <a:gd name="connsiteX3" fmla="*/ 318585 w 380894"/>
                    <a:gd name="connsiteY3" fmla="*/ 284517 h 380862"/>
                    <a:gd name="connsiteX4" fmla="*/ 318675 w 380894"/>
                    <a:gd name="connsiteY4" fmla="*/ 284517 h 380862"/>
                    <a:gd name="connsiteX5" fmla="*/ 327899 w 380894"/>
                    <a:gd name="connsiteY5" fmla="*/ 293741 h 380862"/>
                    <a:gd name="connsiteX6" fmla="*/ 327899 w 380894"/>
                    <a:gd name="connsiteY6" fmla="*/ 318556 h 380862"/>
                    <a:gd name="connsiteX7" fmla="*/ 318675 w 380894"/>
                    <a:gd name="connsiteY7" fmla="*/ 327780 h 380862"/>
                    <a:gd name="connsiteX8" fmla="*/ 293860 w 380894"/>
                    <a:gd name="connsiteY8" fmla="*/ 327780 h 380862"/>
                    <a:gd name="connsiteX9" fmla="*/ 284636 w 380894"/>
                    <a:gd name="connsiteY9" fmla="*/ 318556 h 380862"/>
                    <a:gd name="connsiteX10" fmla="*/ 284636 w 380894"/>
                    <a:gd name="connsiteY10" fmla="*/ 293741 h 380862"/>
                    <a:gd name="connsiteX11" fmla="*/ 284636 w 380894"/>
                    <a:gd name="connsiteY11" fmla="*/ 292997 h 380862"/>
                    <a:gd name="connsiteX12" fmla="*/ 268330 w 380894"/>
                    <a:gd name="connsiteY12" fmla="*/ 276692 h 380862"/>
                    <a:gd name="connsiteX13" fmla="*/ 268717 w 380894"/>
                    <a:gd name="connsiteY13" fmla="*/ 276335 h 380862"/>
                    <a:gd name="connsiteX14" fmla="*/ 276423 w 380894"/>
                    <a:gd name="connsiteY14" fmla="*/ 268599 h 380862"/>
                    <a:gd name="connsiteX15" fmla="*/ 276751 w 380894"/>
                    <a:gd name="connsiteY15" fmla="*/ 268271 h 380862"/>
                    <a:gd name="connsiteX16" fmla="*/ 104173 w 380894"/>
                    <a:gd name="connsiteY16" fmla="*/ 268271 h 380862"/>
                    <a:gd name="connsiteX17" fmla="*/ 104560 w 380894"/>
                    <a:gd name="connsiteY17" fmla="*/ 268628 h 380862"/>
                    <a:gd name="connsiteX18" fmla="*/ 112296 w 380894"/>
                    <a:gd name="connsiteY18" fmla="*/ 276364 h 380862"/>
                    <a:gd name="connsiteX19" fmla="*/ 112624 w 380894"/>
                    <a:gd name="connsiteY19" fmla="*/ 276722 h 380862"/>
                    <a:gd name="connsiteX20" fmla="*/ 96378 w 380894"/>
                    <a:gd name="connsiteY20" fmla="*/ 292997 h 380862"/>
                    <a:gd name="connsiteX21" fmla="*/ 96378 w 380894"/>
                    <a:gd name="connsiteY21" fmla="*/ 293741 h 380862"/>
                    <a:gd name="connsiteX22" fmla="*/ 96378 w 380894"/>
                    <a:gd name="connsiteY22" fmla="*/ 318646 h 380862"/>
                    <a:gd name="connsiteX23" fmla="*/ 87154 w 380894"/>
                    <a:gd name="connsiteY23" fmla="*/ 327870 h 380862"/>
                    <a:gd name="connsiteX24" fmla="*/ 62339 w 380894"/>
                    <a:gd name="connsiteY24" fmla="*/ 327870 h 380862"/>
                    <a:gd name="connsiteX25" fmla="*/ 53115 w 380894"/>
                    <a:gd name="connsiteY25" fmla="*/ 318646 h 380862"/>
                    <a:gd name="connsiteX26" fmla="*/ 53115 w 380894"/>
                    <a:gd name="connsiteY26" fmla="*/ 293830 h 380862"/>
                    <a:gd name="connsiteX27" fmla="*/ 62339 w 380894"/>
                    <a:gd name="connsiteY27" fmla="*/ 284606 h 380862"/>
                    <a:gd name="connsiteX28" fmla="*/ 87095 w 380894"/>
                    <a:gd name="connsiteY28" fmla="*/ 284606 h 380862"/>
                    <a:gd name="connsiteX29" fmla="*/ 87838 w 380894"/>
                    <a:gd name="connsiteY29" fmla="*/ 284606 h 380862"/>
                    <a:gd name="connsiteX30" fmla="*/ 170615 w 380894"/>
                    <a:gd name="connsiteY30" fmla="*/ 192009 h 380862"/>
                    <a:gd name="connsiteX31" fmla="*/ 169038 w 380894"/>
                    <a:gd name="connsiteY31" fmla="*/ 195699 h 380862"/>
                    <a:gd name="connsiteX32" fmla="*/ 168711 w 380894"/>
                    <a:gd name="connsiteY32" fmla="*/ 288147 h 380862"/>
                    <a:gd name="connsiteX33" fmla="*/ 167462 w 380894"/>
                    <a:gd name="connsiteY33" fmla="*/ 291687 h 380862"/>
                    <a:gd name="connsiteX34" fmla="*/ 161807 w 380894"/>
                    <a:gd name="connsiteY34" fmla="*/ 294187 h 380862"/>
                    <a:gd name="connsiteX35" fmla="*/ 157077 w 380894"/>
                    <a:gd name="connsiteY35" fmla="*/ 290111 h 380862"/>
                    <a:gd name="connsiteX36" fmla="*/ 154339 w 380894"/>
                    <a:gd name="connsiteY36" fmla="*/ 284606 h 380862"/>
                    <a:gd name="connsiteX37" fmla="*/ 146781 w 380894"/>
                    <a:gd name="connsiteY37" fmla="*/ 273180 h 380862"/>
                    <a:gd name="connsiteX38" fmla="*/ 138034 w 380894"/>
                    <a:gd name="connsiteY38" fmla="*/ 265950 h 380862"/>
                    <a:gd name="connsiteX39" fmla="*/ 131250 w 380894"/>
                    <a:gd name="connsiteY39" fmla="*/ 268032 h 380862"/>
                    <a:gd name="connsiteX40" fmla="*/ 139878 w 380894"/>
                    <a:gd name="connsiteY40" fmla="*/ 290081 h 380862"/>
                    <a:gd name="connsiteX41" fmla="*/ 140057 w 380894"/>
                    <a:gd name="connsiteY41" fmla="*/ 290468 h 380862"/>
                    <a:gd name="connsiteX42" fmla="*/ 170972 w 380894"/>
                    <a:gd name="connsiteY42" fmla="*/ 345157 h 380862"/>
                    <a:gd name="connsiteX43" fmla="*/ 243157 w 380894"/>
                    <a:gd name="connsiteY43" fmla="*/ 345157 h 380862"/>
                    <a:gd name="connsiteX44" fmla="*/ 249793 w 380894"/>
                    <a:gd name="connsiteY44" fmla="*/ 298531 h 380862"/>
                    <a:gd name="connsiteX45" fmla="*/ 249733 w 380894"/>
                    <a:gd name="connsiteY45" fmla="*/ 258868 h 380862"/>
                    <a:gd name="connsiteX46" fmla="*/ 244199 w 380894"/>
                    <a:gd name="connsiteY46" fmla="*/ 253334 h 380862"/>
                    <a:gd name="connsiteX47" fmla="*/ 238664 w 380894"/>
                    <a:gd name="connsiteY47" fmla="*/ 258868 h 380862"/>
                    <a:gd name="connsiteX48" fmla="*/ 238516 w 380894"/>
                    <a:gd name="connsiteY48" fmla="*/ 288325 h 380862"/>
                    <a:gd name="connsiteX49" fmla="*/ 231985 w 380894"/>
                    <a:gd name="connsiteY49" fmla="*/ 294529 h 380862"/>
                    <a:gd name="connsiteX50" fmla="*/ 225781 w 380894"/>
                    <a:gd name="connsiteY50" fmla="*/ 287998 h 380862"/>
                    <a:gd name="connsiteX51" fmla="*/ 225959 w 380894"/>
                    <a:gd name="connsiteY51" fmla="*/ 247472 h 380862"/>
                    <a:gd name="connsiteX52" fmla="*/ 220995 w 380894"/>
                    <a:gd name="connsiteY52" fmla="*/ 242031 h 380862"/>
                    <a:gd name="connsiteX53" fmla="*/ 214920 w 380894"/>
                    <a:gd name="connsiteY53" fmla="*/ 246966 h 380862"/>
                    <a:gd name="connsiteX54" fmla="*/ 214920 w 380894"/>
                    <a:gd name="connsiteY54" fmla="*/ 285022 h 380862"/>
                    <a:gd name="connsiteX55" fmla="*/ 214920 w 380894"/>
                    <a:gd name="connsiteY55" fmla="*/ 285647 h 380862"/>
                    <a:gd name="connsiteX56" fmla="*/ 214920 w 380894"/>
                    <a:gd name="connsiteY56" fmla="*/ 288623 h 380862"/>
                    <a:gd name="connsiteX57" fmla="*/ 208969 w 380894"/>
                    <a:gd name="connsiteY57" fmla="*/ 294574 h 380862"/>
                    <a:gd name="connsiteX58" fmla="*/ 203018 w 380894"/>
                    <a:gd name="connsiteY58" fmla="*/ 288623 h 380862"/>
                    <a:gd name="connsiteX59" fmla="*/ 203316 w 380894"/>
                    <a:gd name="connsiteY59" fmla="*/ 247383 h 380862"/>
                    <a:gd name="connsiteX60" fmla="*/ 203316 w 380894"/>
                    <a:gd name="connsiteY60" fmla="*/ 246520 h 380862"/>
                    <a:gd name="connsiteX61" fmla="*/ 203316 w 380894"/>
                    <a:gd name="connsiteY61" fmla="*/ 235868 h 380862"/>
                    <a:gd name="connsiteX62" fmla="*/ 198202 w 380894"/>
                    <a:gd name="connsiteY62" fmla="*/ 230754 h 380862"/>
                    <a:gd name="connsiteX63" fmla="*/ 192277 w 380894"/>
                    <a:gd name="connsiteY63" fmla="*/ 235868 h 380862"/>
                    <a:gd name="connsiteX64" fmla="*/ 192069 w 380894"/>
                    <a:gd name="connsiteY64" fmla="*/ 287879 h 380862"/>
                    <a:gd name="connsiteX65" fmla="*/ 190134 w 380894"/>
                    <a:gd name="connsiteY65" fmla="*/ 292223 h 380862"/>
                    <a:gd name="connsiteX66" fmla="*/ 185713 w 380894"/>
                    <a:gd name="connsiteY66" fmla="*/ 294204 h 380862"/>
                    <a:gd name="connsiteX67" fmla="*/ 179750 w 380894"/>
                    <a:gd name="connsiteY67" fmla="*/ 288266 h 380862"/>
                    <a:gd name="connsiteX68" fmla="*/ 180107 w 380894"/>
                    <a:gd name="connsiteY68" fmla="*/ 195729 h 380862"/>
                    <a:gd name="connsiteX69" fmla="*/ 178530 w 380894"/>
                    <a:gd name="connsiteY69" fmla="*/ 192009 h 380862"/>
                    <a:gd name="connsiteX70" fmla="*/ 170615 w 380894"/>
                    <a:gd name="connsiteY70" fmla="*/ 192009 h 380862"/>
                    <a:gd name="connsiteX71" fmla="*/ 174573 w 380894"/>
                    <a:gd name="connsiteY71" fmla="*/ 178530 h 380862"/>
                    <a:gd name="connsiteX72" fmla="*/ 187040 w 380894"/>
                    <a:gd name="connsiteY72" fmla="*/ 183708 h 380862"/>
                    <a:gd name="connsiteX73" fmla="*/ 192158 w 380894"/>
                    <a:gd name="connsiteY73" fmla="*/ 195967 h 380862"/>
                    <a:gd name="connsiteX74" fmla="*/ 192158 w 380894"/>
                    <a:gd name="connsiteY74" fmla="*/ 219770 h 380862"/>
                    <a:gd name="connsiteX75" fmla="*/ 198109 w 380894"/>
                    <a:gd name="connsiteY75" fmla="*/ 218729 h 380862"/>
                    <a:gd name="connsiteX76" fmla="*/ 214831 w 380894"/>
                    <a:gd name="connsiteY76" fmla="*/ 231434 h 380862"/>
                    <a:gd name="connsiteX77" fmla="*/ 220782 w 380894"/>
                    <a:gd name="connsiteY77" fmla="*/ 230333 h 380862"/>
                    <a:gd name="connsiteX78" fmla="*/ 237563 w 380894"/>
                    <a:gd name="connsiteY78" fmla="*/ 243247 h 380862"/>
                    <a:gd name="connsiteX79" fmla="*/ 244496 w 380894"/>
                    <a:gd name="connsiteY79" fmla="*/ 241819 h 380862"/>
                    <a:gd name="connsiteX80" fmla="*/ 261873 w 380894"/>
                    <a:gd name="connsiteY80" fmla="*/ 259106 h 380862"/>
                    <a:gd name="connsiteX81" fmla="*/ 261873 w 380894"/>
                    <a:gd name="connsiteY81" fmla="*/ 290259 h 380862"/>
                    <a:gd name="connsiteX82" fmla="*/ 261873 w 380894"/>
                    <a:gd name="connsiteY82" fmla="*/ 291539 h 380862"/>
                    <a:gd name="connsiteX83" fmla="*/ 261695 w 380894"/>
                    <a:gd name="connsiteY83" fmla="*/ 298948 h 380862"/>
                    <a:gd name="connsiteX84" fmla="*/ 261695 w 380894"/>
                    <a:gd name="connsiteY84" fmla="*/ 299662 h 380862"/>
                    <a:gd name="connsiteX85" fmla="*/ 261665 w 380894"/>
                    <a:gd name="connsiteY85" fmla="*/ 300048 h 380862"/>
                    <a:gd name="connsiteX86" fmla="*/ 255387 w 380894"/>
                    <a:gd name="connsiteY86" fmla="*/ 345157 h 380862"/>
                    <a:gd name="connsiteX87" fmla="*/ 255922 w 380894"/>
                    <a:gd name="connsiteY87" fmla="*/ 345157 h 380862"/>
                    <a:gd name="connsiteX88" fmla="*/ 261873 w 380894"/>
                    <a:gd name="connsiteY88" fmla="*/ 351108 h 380862"/>
                    <a:gd name="connsiteX89" fmla="*/ 261873 w 380894"/>
                    <a:gd name="connsiteY89" fmla="*/ 374911 h 380862"/>
                    <a:gd name="connsiteX90" fmla="*/ 255922 w 380894"/>
                    <a:gd name="connsiteY90" fmla="*/ 380862 h 380862"/>
                    <a:gd name="connsiteX91" fmla="*/ 154756 w 380894"/>
                    <a:gd name="connsiteY91" fmla="*/ 380862 h 380862"/>
                    <a:gd name="connsiteX92" fmla="*/ 148805 w 380894"/>
                    <a:gd name="connsiteY92" fmla="*/ 374911 h 380862"/>
                    <a:gd name="connsiteX93" fmla="*/ 148805 w 380894"/>
                    <a:gd name="connsiteY93" fmla="*/ 351108 h 380862"/>
                    <a:gd name="connsiteX94" fmla="*/ 154756 w 380894"/>
                    <a:gd name="connsiteY94" fmla="*/ 345157 h 380862"/>
                    <a:gd name="connsiteX95" fmla="*/ 157285 w 380894"/>
                    <a:gd name="connsiteY95" fmla="*/ 345157 h 380862"/>
                    <a:gd name="connsiteX96" fmla="*/ 129732 w 380894"/>
                    <a:gd name="connsiteY96" fmla="*/ 296627 h 380862"/>
                    <a:gd name="connsiteX97" fmla="*/ 120092 w 380894"/>
                    <a:gd name="connsiteY97" fmla="*/ 263658 h 380862"/>
                    <a:gd name="connsiteX98" fmla="*/ 128363 w 380894"/>
                    <a:gd name="connsiteY98" fmla="*/ 255476 h 380862"/>
                    <a:gd name="connsiteX99" fmla="*/ 141931 w 380894"/>
                    <a:gd name="connsiteY99" fmla="*/ 254851 h 380862"/>
                    <a:gd name="connsiteX100" fmla="*/ 156809 w 380894"/>
                    <a:gd name="connsiteY100" fmla="*/ 266753 h 380862"/>
                    <a:gd name="connsiteX101" fmla="*/ 157077 w 380894"/>
                    <a:gd name="connsiteY101" fmla="*/ 195669 h 380862"/>
                    <a:gd name="connsiteX102" fmla="*/ 162284 w 380894"/>
                    <a:gd name="connsiteY102" fmla="*/ 183470 h 380862"/>
                    <a:gd name="connsiteX103" fmla="*/ 174573 w 380894"/>
                    <a:gd name="connsiteY103" fmla="*/ 178530 h 380862"/>
                    <a:gd name="connsiteX104" fmla="*/ 26811 w 380894"/>
                    <a:gd name="connsiteY104" fmla="*/ 176657 h 380862"/>
                    <a:gd name="connsiteX105" fmla="*/ 13035 w 380894"/>
                    <a:gd name="connsiteY105" fmla="*/ 190433 h 380862"/>
                    <a:gd name="connsiteX106" fmla="*/ 26811 w 380894"/>
                    <a:gd name="connsiteY106" fmla="*/ 204210 h 380862"/>
                    <a:gd name="connsiteX107" fmla="*/ 40588 w 380894"/>
                    <a:gd name="connsiteY107" fmla="*/ 190433 h 380862"/>
                    <a:gd name="connsiteX108" fmla="*/ 354112 w 380894"/>
                    <a:gd name="connsiteY108" fmla="*/ 176656 h 380862"/>
                    <a:gd name="connsiteX109" fmla="*/ 340336 w 380894"/>
                    <a:gd name="connsiteY109" fmla="*/ 190433 h 380862"/>
                    <a:gd name="connsiteX110" fmla="*/ 354112 w 380894"/>
                    <a:gd name="connsiteY110" fmla="*/ 204209 h 380862"/>
                    <a:gd name="connsiteX111" fmla="*/ 367889 w 380894"/>
                    <a:gd name="connsiteY111" fmla="*/ 190433 h 380862"/>
                    <a:gd name="connsiteX112" fmla="*/ 20283 w 380894"/>
                    <a:gd name="connsiteY112" fmla="*/ 166344 h 380862"/>
                    <a:gd name="connsiteX113" fmla="*/ 33328 w 380894"/>
                    <a:gd name="connsiteY113" fmla="*/ 166362 h 380862"/>
                    <a:gd name="connsiteX114" fmla="*/ 50883 w 380894"/>
                    <a:gd name="connsiteY114" fmla="*/ 183917 h 380862"/>
                    <a:gd name="connsiteX115" fmla="*/ 51359 w 380894"/>
                    <a:gd name="connsiteY115" fmla="*/ 184482 h 380862"/>
                    <a:gd name="connsiteX116" fmla="*/ 74419 w 380894"/>
                    <a:gd name="connsiteY116" fmla="*/ 184482 h 380862"/>
                    <a:gd name="connsiteX117" fmla="*/ 74419 w 380894"/>
                    <a:gd name="connsiteY117" fmla="*/ 184988 h 380862"/>
                    <a:gd name="connsiteX118" fmla="*/ 74419 w 380894"/>
                    <a:gd name="connsiteY118" fmla="*/ 195879 h 380862"/>
                    <a:gd name="connsiteX119" fmla="*/ 74419 w 380894"/>
                    <a:gd name="connsiteY119" fmla="*/ 196414 h 380862"/>
                    <a:gd name="connsiteX120" fmla="*/ 51359 w 380894"/>
                    <a:gd name="connsiteY120" fmla="*/ 196414 h 380862"/>
                    <a:gd name="connsiteX121" fmla="*/ 50883 w 380894"/>
                    <a:gd name="connsiteY121" fmla="*/ 196979 h 380862"/>
                    <a:gd name="connsiteX122" fmla="*/ 33328 w 380894"/>
                    <a:gd name="connsiteY122" fmla="*/ 214535 h 380862"/>
                    <a:gd name="connsiteX123" fmla="*/ 33310 w 380894"/>
                    <a:gd name="connsiteY123" fmla="*/ 214552 h 380862"/>
                    <a:gd name="connsiteX124" fmla="*/ 20265 w 380894"/>
                    <a:gd name="connsiteY124" fmla="*/ 214535 h 380862"/>
                    <a:gd name="connsiteX125" fmla="*/ 2710 w 380894"/>
                    <a:gd name="connsiteY125" fmla="*/ 196979 h 380862"/>
                    <a:gd name="connsiteX126" fmla="*/ 2693 w 380894"/>
                    <a:gd name="connsiteY126" fmla="*/ 196962 h 380862"/>
                    <a:gd name="connsiteX127" fmla="*/ 2710 w 380894"/>
                    <a:gd name="connsiteY127" fmla="*/ 183917 h 380862"/>
                    <a:gd name="connsiteX128" fmla="*/ 20265 w 380894"/>
                    <a:gd name="connsiteY128" fmla="*/ 166362 h 380862"/>
                    <a:gd name="connsiteX129" fmla="*/ 20283 w 380894"/>
                    <a:gd name="connsiteY129" fmla="*/ 166344 h 380862"/>
                    <a:gd name="connsiteX130" fmla="*/ 347626 w 380894"/>
                    <a:gd name="connsiteY130" fmla="*/ 166331 h 380862"/>
                    <a:gd name="connsiteX131" fmla="*/ 360629 w 380894"/>
                    <a:gd name="connsiteY131" fmla="*/ 166361 h 380862"/>
                    <a:gd name="connsiteX132" fmla="*/ 378184 w 380894"/>
                    <a:gd name="connsiteY132" fmla="*/ 183917 h 380862"/>
                    <a:gd name="connsiteX133" fmla="*/ 378213 w 380894"/>
                    <a:gd name="connsiteY133" fmla="*/ 196949 h 380862"/>
                    <a:gd name="connsiteX134" fmla="*/ 360658 w 380894"/>
                    <a:gd name="connsiteY134" fmla="*/ 214504 h 380862"/>
                    <a:gd name="connsiteX135" fmla="*/ 360629 w 380894"/>
                    <a:gd name="connsiteY135" fmla="*/ 214534 h 380862"/>
                    <a:gd name="connsiteX136" fmla="*/ 347626 w 380894"/>
                    <a:gd name="connsiteY136" fmla="*/ 214504 h 380862"/>
                    <a:gd name="connsiteX137" fmla="*/ 330071 w 380894"/>
                    <a:gd name="connsiteY137" fmla="*/ 196949 h 380862"/>
                    <a:gd name="connsiteX138" fmla="*/ 329595 w 380894"/>
                    <a:gd name="connsiteY138" fmla="*/ 196384 h 380862"/>
                    <a:gd name="connsiteX139" fmla="*/ 306505 w 380894"/>
                    <a:gd name="connsiteY139" fmla="*/ 196384 h 380862"/>
                    <a:gd name="connsiteX140" fmla="*/ 306505 w 380894"/>
                    <a:gd name="connsiteY140" fmla="*/ 195878 h 380862"/>
                    <a:gd name="connsiteX141" fmla="*/ 306505 w 380894"/>
                    <a:gd name="connsiteY141" fmla="*/ 184988 h 380862"/>
                    <a:gd name="connsiteX142" fmla="*/ 306505 w 380894"/>
                    <a:gd name="connsiteY142" fmla="*/ 184482 h 380862"/>
                    <a:gd name="connsiteX143" fmla="*/ 329565 w 380894"/>
                    <a:gd name="connsiteY143" fmla="*/ 184482 h 380862"/>
                    <a:gd name="connsiteX144" fmla="*/ 330041 w 380894"/>
                    <a:gd name="connsiteY144" fmla="*/ 183917 h 380862"/>
                    <a:gd name="connsiteX145" fmla="*/ 347596 w 380894"/>
                    <a:gd name="connsiteY145" fmla="*/ 166361 h 380862"/>
                    <a:gd name="connsiteX146" fmla="*/ 347626 w 380894"/>
                    <a:gd name="connsiteY146" fmla="*/ 166331 h 380862"/>
                    <a:gd name="connsiteX147" fmla="*/ 195933 w 380894"/>
                    <a:gd name="connsiteY147" fmla="*/ 86290 h 380862"/>
                    <a:gd name="connsiteX148" fmla="*/ 212867 w 380894"/>
                    <a:gd name="connsiteY148" fmla="*/ 101942 h 380862"/>
                    <a:gd name="connsiteX149" fmla="*/ 212867 w 380894"/>
                    <a:gd name="connsiteY149" fmla="*/ 111345 h 380862"/>
                    <a:gd name="connsiteX150" fmla="*/ 230720 w 380894"/>
                    <a:gd name="connsiteY150" fmla="*/ 118783 h 380862"/>
                    <a:gd name="connsiteX151" fmla="*/ 237266 w 380894"/>
                    <a:gd name="connsiteY151" fmla="*/ 112237 h 380862"/>
                    <a:gd name="connsiteX152" fmla="*/ 247977 w 380894"/>
                    <a:gd name="connsiteY152" fmla="*/ 107863 h 380862"/>
                    <a:gd name="connsiteX153" fmla="*/ 260236 w 380894"/>
                    <a:gd name="connsiteY153" fmla="*/ 113070 h 380862"/>
                    <a:gd name="connsiteX154" fmla="*/ 267824 w 380894"/>
                    <a:gd name="connsiteY154" fmla="*/ 120658 h 380862"/>
                    <a:gd name="connsiteX155" fmla="*/ 268835 w 380894"/>
                    <a:gd name="connsiteY155" fmla="*/ 143688 h 380862"/>
                    <a:gd name="connsiteX156" fmla="*/ 262259 w 380894"/>
                    <a:gd name="connsiteY156" fmla="*/ 150264 h 380862"/>
                    <a:gd name="connsiteX157" fmla="*/ 269698 w 380894"/>
                    <a:gd name="connsiteY157" fmla="*/ 168116 h 380862"/>
                    <a:gd name="connsiteX158" fmla="*/ 278952 w 380894"/>
                    <a:gd name="connsiteY158" fmla="*/ 168116 h 380862"/>
                    <a:gd name="connsiteX159" fmla="*/ 294603 w 380894"/>
                    <a:gd name="connsiteY159" fmla="*/ 184987 h 380862"/>
                    <a:gd name="connsiteX160" fmla="*/ 294603 w 380894"/>
                    <a:gd name="connsiteY160" fmla="*/ 195878 h 380862"/>
                    <a:gd name="connsiteX161" fmla="*/ 278952 w 380894"/>
                    <a:gd name="connsiteY161" fmla="*/ 212808 h 380862"/>
                    <a:gd name="connsiteX162" fmla="*/ 269698 w 380894"/>
                    <a:gd name="connsiteY162" fmla="*/ 212808 h 380862"/>
                    <a:gd name="connsiteX163" fmla="*/ 262259 w 380894"/>
                    <a:gd name="connsiteY163" fmla="*/ 230661 h 380862"/>
                    <a:gd name="connsiteX164" fmla="*/ 268835 w 380894"/>
                    <a:gd name="connsiteY164" fmla="*/ 237207 h 380862"/>
                    <a:gd name="connsiteX165" fmla="*/ 273149 w 380894"/>
                    <a:gd name="connsiteY165" fmla="*/ 247889 h 380862"/>
                    <a:gd name="connsiteX166" fmla="*/ 272822 w 380894"/>
                    <a:gd name="connsiteY166" fmla="*/ 251578 h 380862"/>
                    <a:gd name="connsiteX167" fmla="*/ 244496 w 380894"/>
                    <a:gd name="connsiteY167" fmla="*/ 229917 h 380862"/>
                    <a:gd name="connsiteX168" fmla="*/ 244020 w 380894"/>
                    <a:gd name="connsiteY168" fmla="*/ 229917 h 380862"/>
                    <a:gd name="connsiteX169" fmla="*/ 224858 w 380894"/>
                    <a:gd name="connsiteY169" fmla="*/ 218759 h 380862"/>
                    <a:gd name="connsiteX170" fmla="*/ 235070 w 380894"/>
                    <a:gd name="connsiteY170" fmla="*/ 191362 h 380862"/>
                    <a:gd name="connsiteX171" fmla="*/ 191480 w 380894"/>
                    <a:gd name="connsiteY171" fmla="*/ 145712 h 380862"/>
                    <a:gd name="connsiteX172" fmla="*/ 145830 w 380894"/>
                    <a:gd name="connsiteY172" fmla="*/ 189302 h 380862"/>
                    <a:gd name="connsiteX173" fmla="*/ 145056 w 380894"/>
                    <a:gd name="connsiteY173" fmla="*/ 195610 h 380862"/>
                    <a:gd name="connsiteX174" fmla="*/ 144877 w 380894"/>
                    <a:gd name="connsiteY174" fmla="*/ 243217 h 380862"/>
                    <a:gd name="connsiteX175" fmla="*/ 123781 w 380894"/>
                    <a:gd name="connsiteY175" fmla="*/ 244348 h 380862"/>
                    <a:gd name="connsiteX176" fmla="*/ 110124 w 380894"/>
                    <a:gd name="connsiteY176" fmla="*/ 256636 h 380862"/>
                    <a:gd name="connsiteX177" fmla="*/ 112088 w 380894"/>
                    <a:gd name="connsiteY177" fmla="*/ 237177 h 380862"/>
                    <a:gd name="connsiteX178" fmla="*/ 118663 w 380894"/>
                    <a:gd name="connsiteY178" fmla="*/ 230601 h 380862"/>
                    <a:gd name="connsiteX179" fmla="*/ 111225 w 380894"/>
                    <a:gd name="connsiteY179" fmla="*/ 212748 h 380862"/>
                    <a:gd name="connsiteX180" fmla="*/ 101971 w 380894"/>
                    <a:gd name="connsiteY180" fmla="*/ 212748 h 380862"/>
                    <a:gd name="connsiteX181" fmla="*/ 86321 w 380894"/>
                    <a:gd name="connsiteY181" fmla="*/ 195878 h 380862"/>
                    <a:gd name="connsiteX182" fmla="*/ 86321 w 380894"/>
                    <a:gd name="connsiteY182" fmla="*/ 184987 h 380862"/>
                    <a:gd name="connsiteX183" fmla="*/ 101971 w 380894"/>
                    <a:gd name="connsiteY183" fmla="*/ 168057 h 380862"/>
                    <a:gd name="connsiteX184" fmla="*/ 111344 w 380894"/>
                    <a:gd name="connsiteY184" fmla="*/ 168057 h 380862"/>
                    <a:gd name="connsiteX185" fmla="*/ 118783 w 380894"/>
                    <a:gd name="connsiteY185" fmla="*/ 150204 h 380862"/>
                    <a:gd name="connsiteX186" fmla="*/ 112207 w 380894"/>
                    <a:gd name="connsiteY186" fmla="*/ 143658 h 380862"/>
                    <a:gd name="connsiteX187" fmla="*/ 113100 w 380894"/>
                    <a:gd name="connsiteY187" fmla="*/ 120658 h 380862"/>
                    <a:gd name="connsiteX188" fmla="*/ 120657 w 380894"/>
                    <a:gd name="connsiteY188" fmla="*/ 113070 h 380862"/>
                    <a:gd name="connsiteX189" fmla="*/ 133035 w 380894"/>
                    <a:gd name="connsiteY189" fmla="*/ 107715 h 380862"/>
                    <a:gd name="connsiteX190" fmla="*/ 143747 w 380894"/>
                    <a:gd name="connsiteY190" fmla="*/ 112089 h 380862"/>
                    <a:gd name="connsiteX191" fmla="*/ 150293 w 380894"/>
                    <a:gd name="connsiteY191" fmla="*/ 118635 h 380862"/>
                    <a:gd name="connsiteX192" fmla="*/ 168146 w 380894"/>
                    <a:gd name="connsiteY192" fmla="*/ 111196 h 380862"/>
                    <a:gd name="connsiteX193" fmla="*/ 168146 w 380894"/>
                    <a:gd name="connsiteY193" fmla="*/ 101942 h 380862"/>
                    <a:gd name="connsiteX194" fmla="*/ 185017 w 380894"/>
                    <a:gd name="connsiteY194" fmla="*/ 86291 h 380862"/>
                    <a:gd name="connsiteX195" fmla="*/ 195907 w 380894"/>
                    <a:gd name="connsiteY195" fmla="*/ 86291 h 380862"/>
                    <a:gd name="connsiteX196" fmla="*/ 195933 w 380894"/>
                    <a:gd name="connsiteY196" fmla="*/ 86290 h 380862"/>
                    <a:gd name="connsiteX197" fmla="*/ 293770 w 380894"/>
                    <a:gd name="connsiteY197" fmla="*/ 53085 h 380862"/>
                    <a:gd name="connsiteX198" fmla="*/ 318585 w 380894"/>
                    <a:gd name="connsiteY198" fmla="*/ 53085 h 380862"/>
                    <a:gd name="connsiteX199" fmla="*/ 327809 w 380894"/>
                    <a:gd name="connsiteY199" fmla="*/ 62309 h 380862"/>
                    <a:gd name="connsiteX200" fmla="*/ 327809 w 380894"/>
                    <a:gd name="connsiteY200" fmla="*/ 87065 h 380862"/>
                    <a:gd name="connsiteX201" fmla="*/ 318585 w 380894"/>
                    <a:gd name="connsiteY201" fmla="*/ 96289 h 380862"/>
                    <a:gd name="connsiteX202" fmla="*/ 293770 w 380894"/>
                    <a:gd name="connsiteY202" fmla="*/ 96289 h 380862"/>
                    <a:gd name="connsiteX203" fmla="*/ 293026 w 380894"/>
                    <a:gd name="connsiteY203" fmla="*/ 96289 h 380862"/>
                    <a:gd name="connsiteX204" fmla="*/ 276721 w 380894"/>
                    <a:gd name="connsiteY204" fmla="*/ 112594 h 380862"/>
                    <a:gd name="connsiteX205" fmla="*/ 276393 w 380894"/>
                    <a:gd name="connsiteY205" fmla="*/ 112237 h 380862"/>
                    <a:gd name="connsiteX206" fmla="*/ 268657 w 380894"/>
                    <a:gd name="connsiteY206" fmla="*/ 104501 h 380862"/>
                    <a:gd name="connsiteX207" fmla="*/ 268300 w 380894"/>
                    <a:gd name="connsiteY207" fmla="*/ 104144 h 380862"/>
                    <a:gd name="connsiteX208" fmla="*/ 284546 w 380894"/>
                    <a:gd name="connsiteY208" fmla="*/ 87868 h 380862"/>
                    <a:gd name="connsiteX209" fmla="*/ 284546 w 380894"/>
                    <a:gd name="connsiteY209" fmla="*/ 87124 h 380862"/>
                    <a:gd name="connsiteX210" fmla="*/ 284546 w 380894"/>
                    <a:gd name="connsiteY210" fmla="*/ 62309 h 380862"/>
                    <a:gd name="connsiteX211" fmla="*/ 293770 w 380894"/>
                    <a:gd name="connsiteY211" fmla="*/ 53085 h 380862"/>
                    <a:gd name="connsiteX212" fmla="*/ 62339 w 380894"/>
                    <a:gd name="connsiteY212" fmla="*/ 53085 h 380862"/>
                    <a:gd name="connsiteX213" fmla="*/ 87035 w 380894"/>
                    <a:gd name="connsiteY213" fmla="*/ 53085 h 380862"/>
                    <a:gd name="connsiteX214" fmla="*/ 96259 w 380894"/>
                    <a:gd name="connsiteY214" fmla="*/ 62309 h 380862"/>
                    <a:gd name="connsiteX215" fmla="*/ 96259 w 380894"/>
                    <a:gd name="connsiteY215" fmla="*/ 87095 h 380862"/>
                    <a:gd name="connsiteX216" fmla="*/ 96259 w 380894"/>
                    <a:gd name="connsiteY216" fmla="*/ 87839 h 380862"/>
                    <a:gd name="connsiteX217" fmla="*/ 112594 w 380894"/>
                    <a:gd name="connsiteY217" fmla="*/ 104174 h 380862"/>
                    <a:gd name="connsiteX218" fmla="*/ 112207 w 380894"/>
                    <a:gd name="connsiteY218" fmla="*/ 104501 h 380862"/>
                    <a:gd name="connsiteX219" fmla="*/ 104501 w 380894"/>
                    <a:gd name="connsiteY219" fmla="*/ 112208 h 380862"/>
                    <a:gd name="connsiteX220" fmla="*/ 104173 w 380894"/>
                    <a:gd name="connsiteY220" fmla="*/ 112594 h 380862"/>
                    <a:gd name="connsiteX221" fmla="*/ 87898 w 380894"/>
                    <a:gd name="connsiteY221" fmla="*/ 96348 h 380862"/>
                    <a:gd name="connsiteX222" fmla="*/ 87154 w 380894"/>
                    <a:gd name="connsiteY222" fmla="*/ 96348 h 380862"/>
                    <a:gd name="connsiteX223" fmla="*/ 62339 w 380894"/>
                    <a:gd name="connsiteY223" fmla="*/ 96348 h 380862"/>
                    <a:gd name="connsiteX224" fmla="*/ 53115 w 380894"/>
                    <a:gd name="connsiteY224" fmla="*/ 87124 h 380862"/>
                    <a:gd name="connsiteX225" fmla="*/ 53115 w 380894"/>
                    <a:gd name="connsiteY225" fmla="*/ 62309 h 380862"/>
                    <a:gd name="connsiteX226" fmla="*/ 62339 w 380894"/>
                    <a:gd name="connsiteY226" fmla="*/ 53085 h 380862"/>
                    <a:gd name="connsiteX227" fmla="*/ 190462 w 380894"/>
                    <a:gd name="connsiteY227" fmla="*/ 13006 h 380862"/>
                    <a:gd name="connsiteX228" fmla="*/ 176686 w 380894"/>
                    <a:gd name="connsiteY228" fmla="*/ 26782 h 380862"/>
                    <a:gd name="connsiteX229" fmla="*/ 190462 w 380894"/>
                    <a:gd name="connsiteY229" fmla="*/ 40559 h 380862"/>
                    <a:gd name="connsiteX230" fmla="*/ 204239 w 380894"/>
                    <a:gd name="connsiteY230" fmla="*/ 26782 h 380862"/>
                    <a:gd name="connsiteX231" fmla="*/ 183934 w 380894"/>
                    <a:gd name="connsiteY231" fmla="*/ 2693 h 380862"/>
                    <a:gd name="connsiteX232" fmla="*/ 196978 w 380894"/>
                    <a:gd name="connsiteY232" fmla="*/ 2711 h 380862"/>
                    <a:gd name="connsiteX233" fmla="*/ 214534 w 380894"/>
                    <a:gd name="connsiteY233" fmla="*/ 20236 h 380862"/>
                    <a:gd name="connsiteX234" fmla="*/ 214551 w 380894"/>
                    <a:gd name="connsiteY234" fmla="*/ 20254 h 380862"/>
                    <a:gd name="connsiteX235" fmla="*/ 214534 w 380894"/>
                    <a:gd name="connsiteY235" fmla="*/ 33299 h 380862"/>
                    <a:gd name="connsiteX236" fmla="*/ 196978 w 380894"/>
                    <a:gd name="connsiteY236" fmla="*/ 50854 h 380862"/>
                    <a:gd name="connsiteX237" fmla="*/ 196413 w 380894"/>
                    <a:gd name="connsiteY237" fmla="*/ 51330 h 380862"/>
                    <a:gd name="connsiteX238" fmla="*/ 196413 w 380894"/>
                    <a:gd name="connsiteY238" fmla="*/ 74390 h 380862"/>
                    <a:gd name="connsiteX239" fmla="*/ 184511 w 380894"/>
                    <a:gd name="connsiteY239" fmla="*/ 74390 h 380862"/>
                    <a:gd name="connsiteX240" fmla="*/ 184511 w 380894"/>
                    <a:gd name="connsiteY240" fmla="*/ 51330 h 380862"/>
                    <a:gd name="connsiteX241" fmla="*/ 183946 w 380894"/>
                    <a:gd name="connsiteY241" fmla="*/ 50854 h 380862"/>
                    <a:gd name="connsiteX242" fmla="*/ 166361 w 380894"/>
                    <a:gd name="connsiteY242" fmla="*/ 33328 h 380862"/>
                    <a:gd name="connsiteX243" fmla="*/ 166343 w 380894"/>
                    <a:gd name="connsiteY243" fmla="*/ 33311 h 380862"/>
                    <a:gd name="connsiteX244" fmla="*/ 166361 w 380894"/>
                    <a:gd name="connsiteY244" fmla="*/ 20266 h 380862"/>
                    <a:gd name="connsiteX245" fmla="*/ 183916 w 380894"/>
                    <a:gd name="connsiteY245" fmla="*/ 2711 h 380862"/>
                    <a:gd name="connsiteX246" fmla="*/ 183934 w 380894"/>
                    <a:gd name="connsiteY246" fmla="*/ 2693 h 380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380894" h="380862">
                      <a:moveTo>
                        <a:pt x="276751" y="268271"/>
                      </a:moveTo>
                      <a:lnTo>
                        <a:pt x="293026" y="284517"/>
                      </a:lnTo>
                      <a:lnTo>
                        <a:pt x="293770" y="284517"/>
                      </a:lnTo>
                      <a:lnTo>
                        <a:pt x="318585" y="284517"/>
                      </a:lnTo>
                      <a:cubicBezTo>
                        <a:pt x="318615" y="284517"/>
                        <a:pt x="318645" y="284517"/>
                        <a:pt x="318675" y="284517"/>
                      </a:cubicBezTo>
                      <a:cubicBezTo>
                        <a:pt x="323769" y="284517"/>
                        <a:pt x="327899" y="288647"/>
                        <a:pt x="327899" y="293741"/>
                      </a:cubicBezTo>
                      <a:lnTo>
                        <a:pt x="327899" y="318556"/>
                      </a:lnTo>
                      <a:cubicBezTo>
                        <a:pt x="327899" y="323650"/>
                        <a:pt x="323769" y="327780"/>
                        <a:pt x="318675" y="327780"/>
                      </a:cubicBezTo>
                      <a:lnTo>
                        <a:pt x="293860" y="327780"/>
                      </a:lnTo>
                      <a:cubicBezTo>
                        <a:pt x="288765" y="327780"/>
                        <a:pt x="284636" y="323650"/>
                        <a:pt x="284636" y="318556"/>
                      </a:cubicBezTo>
                      <a:lnTo>
                        <a:pt x="284636" y="293741"/>
                      </a:lnTo>
                      <a:cubicBezTo>
                        <a:pt x="284636" y="293503"/>
                        <a:pt x="284636" y="293235"/>
                        <a:pt x="284636" y="292997"/>
                      </a:cubicBezTo>
                      <a:lnTo>
                        <a:pt x="268330" y="276692"/>
                      </a:lnTo>
                      <a:lnTo>
                        <a:pt x="268717" y="276335"/>
                      </a:lnTo>
                      <a:lnTo>
                        <a:pt x="276423" y="268599"/>
                      </a:lnTo>
                      <a:cubicBezTo>
                        <a:pt x="276540" y="268497"/>
                        <a:pt x="276649" y="268388"/>
                        <a:pt x="276751" y="268271"/>
                      </a:cubicBezTo>
                      <a:close/>
                      <a:moveTo>
                        <a:pt x="104173" y="268271"/>
                      </a:moveTo>
                      <a:lnTo>
                        <a:pt x="104560" y="268628"/>
                      </a:lnTo>
                      <a:lnTo>
                        <a:pt x="112296" y="276364"/>
                      </a:lnTo>
                      <a:lnTo>
                        <a:pt x="112624" y="276722"/>
                      </a:lnTo>
                      <a:lnTo>
                        <a:pt x="96378" y="292997"/>
                      </a:lnTo>
                      <a:cubicBezTo>
                        <a:pt x="96378" y="293235"/>
                        <a:pt x="96378" y="293473"/>
                        <a:pt x="96378" y="293741"/>
                      </a:cubicBezTo>
                      <a:lnTo>
                        <a:pt x="96378" y="318646"/>
                      </a:lnTo>
                      <a:cubicBezTo>
                        <a:pt x="96378" y="323740"/>
                        <a:pt x="92248" y="327870"/>
                        <a:pt x="87154" y="327870"/>
                      </a:cubicBezTo>
                      <a:lnTo>
                        <a:pt x="62339" y="327870"/>
                      </a:lnTo>
                      <a:cubicBezTo>
                        <a:pt x="57244" y="327870"/>
                        <a:pt x="53115" y="323740"/>
                        <a:pt x="53115" y="318646"/>
                      </a:cubicBezTo>
                      <a:lnTo>
                        <a:pt x="53115" y="293830"/>
                      </a:lnTo>
                      <a:cubicBezTo>
                        <a:pt x="53115" y="288736"/>
                        <a:pt x="57244" y="284606"/>
                        <a:pt x="62339" y="284606"/>
                      </a:cubicBezTo>
                      <a:lnTo>
                        <a:pt x="87095" y="284606"/>
                      </a:lnTo>
                      <a:lnTo>
                        <a:pt x="87838" y="284606"/>
                      </a:lnTo>
                      <a:close/>
                      <a:moveTo>
                        <a:pt x="170615" y="192009"/>
                      </a:moveTo>
                      <a:cubicBezTo>
                        <a:pt x="169609" y="192973"/>
                        <a:pt x="169040" y="194306"/>
                        <a:pt x="169038" y="195699"/>
                      </a:cubicBezTo>
                      <a:lnTo>
                        <a:pt x="168711" y="288147"/>
                      </a:lnTo>
                      <a:cubicBezTo>
                        <a:pt x="168580" y="289409"/>
                        <a:pt x="168152" y="290623"/>
                        <a:pt x="167462" y="291687"/>
                      </a:cubicBezTo>
                      <a:cubicBezTo>
                        <a:pt x="166255" y="293587"/>
                        <a:pt x="164025" y="294573"/>
                        <a:pt x="161807" y="294187"/>
                      </a:cubicBezTo>
                      <a:cubicBezTo>
                        <a:pt x="159701" y="293603"/>
                        <a:pt x="157966" y="292108"/>
                        <a:pt x="157077" y="290111"/>
                      </a:cubicBezTo>
                      <a:cubicBezTo>
                        <a:pt x="156035" y="288325"/>
                        <a:pt x="155321" y="286391"/>
                        <a:pt x="154339" y="284606"/>
                      </a:cubicBezTo>
                      <a:cubicBezTo>
                        <a:pt x="152173" y="280575"/>
                        <a:pt x="149643" y="276751"/>
                        <a:pt x="146781" y="273180"/>
                      </a:cubicBezTo>
                      <a:cubicBezTo>
                        <a:pt x="144550" y="270044"/>
                        <a:pt x="141534" y="267550"/>
                        <a:pt x="138034" y="265950"/>
                      </a:cubicBezTo>
                      <a:cubicBezTo>
                        <a:pt x="136010" y="265236"/>
                        <a:pt x="132023" y="265563"/>
                        <a:pt x="131250" y="268032"/>
                      </a:cubicBezTo>
                      <a:cubicBezTo>
                        <a:pt x="130774" y="269520"/>
                        <a:pt x="130030" y="275501"/>
                        <a:pt x="139878" y="290081"/>
                      </a:cubicBezTo>
                      <a:lnTo>
                        <a:pt x="140057" y="290468"/>
                      </a:lnTo>
                      <a:lnTo>
                        <a:pt x="170972" y="345157"/>
                      </a:lnTo>
                      <a:lnTo>
                        <a:pt x="243157" y="345157"/>
                      </a:lnTo>
                      <a:cubicBezTo>
                        <a:pt x="246802" y="329854"/>
                        <a:pt x="249024" y="314245"/>
                        <a:pt x="249793" y="298531"/>
                      </a:cubicBezTo>
                      <a:lnTo>
                        <a:pt x="249733" y="258868"/>
                      </a:lnTo>
                      <a:cubicBezTo>
                        <a:pt x="249733" y="255811"/>
                        <a:pt x="247255" y="253334"/>
                        <a:pt x="244199" y="253334"/>
                      </a:cubicBezTo>
                      <a:cubicBezTo>
                        <a:pt x="241142" y="253334"/>
                        <a:pt x="238664" y="255811"/>
                        <a:pt x="238664" y="258868"/>
                      </a:cubicBezTo>
                      <a:lnTo>
                        <a:pt x="238516" y="288325"/>
                      </a:lnTo>
                      <a:cubicBezTo>
                        <a:pt x="238425" y="291842"/>
                        <a:pt x="235501" y="294620"/>
                        <a:pt x="231985" y="294529"/>
                      </a:cubicBezTo>
                      <a:cubicBezTo>
                        <a:pt x="228468" y="294439"/>
                        <a:pt x="225690" y="291514"/>
                        <a:pt x="225781" y="287998"/>
                      </a:cubicBezTo>
                      <a:lnTo>
                        <a:pt x="225959" y="247472"/>
                      </a:lnTo>
                      <a:cubicBezTo>
                        <a:pt x="225927" y="244660"/>
                        <a:pt x="223792" y="242320"/>
                        <a:pt x="220995" y="242031"/>
                      </a:cubicBezTo>
                      <a:cubicBezTo>
                        <a:pt x="217954" y="241716"/>
                        <a:pt x="215234" y="243926"/>
                        <a:pt x="214920" y="246966"/>
                      </a:cubicBezTo>
                      <a:lnTo>
                        <a:pt x="214920" y="285022"/>
                      </a:lnTo>
                      <a:cubicBezTo>
                        <a:pt x="214935" y="285230"/>
                        <a:pt x="214935" y="285439"/>
                        <a:pt x="214920" y="285647"/>
                      </a:cubicBezTo>
                      <a:lnTo>
                        <a:pt x="214920" y="288623"/>
                      </a:lnTo>
                      <a:cubicBezTo>
                        <a:pt x="214920" y="291909"/>
                        <a:pt x="212256" y="294574"/>
                        <a:pt x="208969" y="294574"/>
                      </a:cubicBezTo>
                      <a:cubicBezTo>
                        <a:pt x="205682" y="294574"/>
                        <a:pt x="203018" y="291909"/>
                        <a:pt x="203018" y="288623"/>
                      </a:cubicBezTo>
                      <a:lnTo>
                        <a:pt x="203316" y="247383"/>
                      </a:lnTo>
                      <a:cubicBezTo>
                        <a:pt x="203301" y="247095"/>
                        <a:pt x="203301" y="246807"/>
                        <a:pt x="203316" y="246520"/>
                      </a:cubicBezTo>
                      <a:lnTo>
                        <a:pt x="203316" y="235868"/>
                      </a:lnTo>
                      <a:cubicBezTo>
                        <a:pt x="203115" y="233131"/>
                        <a:pt x="200939" y="230955"/>
                        <a:pt x="198202" y="230754"/>
                      </a:cubicBezTo>
                      <a:cubicBezTo>
                        <a:pt x="195153" y="230530"/>
                        <a:pt x="192501" y="232819"/>
                        <a:pt x="192277" y="235868"/>
                      </a:cubicBezTo>
                      <a:lnTo>
                        <a:pt x="192069" y="287879"/>
                      </a:lnTo>
                      <a:cubicBezTo>
                        <a:pt x="192056" y="289533"/>
                        <a:pt x="191355" y="291107"/>
                        <a:pt x="190134" y="292223"/>
                      </a:cubicBezTo>
                      <a:cubicBezTo>
                        <a:pt x="189009" y="293481"/>
                        <a:pt x="187401" y="294201"/>
                        <a:pt x="185713" y="294204"/>
                      </a:cubicBezTo>
                      <a:cubicBezTo>
                        <a:pt x="182427" y="294211"/>
                        <a:pt x="179757" y="291552"/>
                        <a:pt x="179750" y="288266"/>
                      </a:cubicBezTo>
                      <a:lnTo>
                        <a:pt x="180107" y="195729"/>
                      </a:lnTo>
                      <a:cubicBezTo>
                        <a:pt x="180100" y="194328"/>
                        <a:pt x="179532" y="192988"/>
                        <a:pt x="178530" y="192009"/>
                      </a:cubicBezTo>
                      <a:cubicBezTo>
                        <a:pt x="176313" y="189901"/>
                        <a:pt x="172833" y="189901"/>
                        <a:pt x="170615" y="192009"/>
                      </a:cubicBezTo>
                      <a:close/>
                      <a:moveTo>
                        <a:pt x="174573" y="178530"/>
                      </a:moveTo>
                      <a:cubicBezTo>
                        <a:pt x="179253" y="178522"/>
                        <a:pt x="183742" y="180386"/>
                        <a:pt x="187040" y="183708"/>
                      </a:cubicBezTo>
                      <a:cubicBezTo>
                        <a:pt x="190339" y="186930"/>
                        <a:pt x="192186" y="191355"/>
                        <a:pt x="192158" y="195967"/>
                      </a:cubicBezTo>
                      <a:lnTo>
                        <a:pt x="192158" y="219770"/>
                      </a:lnTo>
                      <a:cubicBezTo>
                        <a:pt x="194066" y="219081"/>
                        <a:pt x="196080" y="218729"/>
                        <a:pt x="198109" y="218729"/>
                      </a:cubicBezTo>
                      <a:cubicBezTo>
                        <a:pt x="205901" y="218736"/>
                        <a:pt x="212736" y="223929"/>
                        <a:pt x="214831" y="231434"/>
                      </a:cubicBezTo>
                      <a:cubicBezTo>
                        <a:pt x="216738" y="230731"/>
                        <a:pt x="218750" y="230359"/>
                        <a:pt x="220782" y="230333"/>
                      </a:cubicBezTo>
                      <a:cubicBezTo>
                        <a:pt x="228652" y="230349"/>
                        <a:pt x="235532" y="235644"/>
                        <a:pt x="237563" y="243247"/>
                      </a:cubicBezTo>
                      <a:cubicBezTo>
                        <a:pt x="239758" y="242318"/>
                        <a:pt x="242114" y="241833"/>
                        <a:pt x="244496" y="241819"/>
                      </a:cubicBezTo>
                      <a:cubicBezTo>
                        <a:pt x="254065" y="241802"/>
                        <a:pt x="261840" y="249537"/>
                        <a:pt x="261873" y="259106"/>
                      </a:cubicBezTo>
                      <a:lnTo>
                        <a:pt x="261873" y="290259"/>
                      </a:lnTo>
                      <a:cubicBezTo>
                        <a:pt x="261919" y="290684"/>
                        <a:pt x="261919" y="291113"/>
                        <a:pt x="261873" y="291539"/>
                      </a:cubicBezTo>
                      <a:cubicBezTo>
                        <a:pt x="261873" y="294038"/>
                        <a:pt x="261695" y="296478"/>
                        <a:pt x="261695" y="298948"/>
                      </a:cubicBezTo>
                      <a:lnTo>
                        <a:pt x="261695" y="299662"/>
                      </a:lnTo>
                      <a:cubicBezTo>
                        <a:pt x="261695" y="299781"/>
                        <a:pt x="261665" y="300048"/>
                        <a:pt x="261665" y="300048"/>
                      </a:cubicBezTo>
                      <a:cubicBezTo>
                        <a:pt x="260871" y="315238"/>
                        <a:pt x="258771" y="330330"/>
                        <a:pt x="255387" y="345157"/>
                      </a:cubicBezTo>
                      <a:lnTo>
                        <a:pt x="255922" y="345157"/>
                      </a:lnTo>
                      <a:cubicBezTo>
                        <a:pt x="259209" y="345157"/>
                        <a:pt x="261873" y="347820"/>
                        <a:pt x="261873" y="351108"/>
                      </a:cubicBezTo>
                      <a:lnTo>
                        <a:pt x="261873" y="374911"/>
                      </a:lnTo>
                      <a:cubicBezTo>
                        <a:pt x="261873" y="378199"/>
                        <a:pt x="259209" y="380862"/>
                        <a:pt x="255922" y="380862"/>
                      </a:cubicBezTo>
                      <a:lnTo>
                        <a:pt x="154756" y="380862"/>
                      </a:lnTo>
                      <a:cubicBezTo>
                        <a:pt x="151469" y="380862"/>
                        <a:pt x="148805" y="378199"/>
                        <a:pt x="148805" y="374911"/>
                      </a:cubicBezTo>
                      <a:lnTo>
                        <a:pt x="148805" y="351108"/>
                      </a:lnTo>
                      <a:cubicBezTo>
                        <a:pt x="148805" y="347820"/>
                        <a:pt x="151469" y="345157"/>
                        <a:pt x="154756" y="345157"/>
                      </a:cubicBezTo>
                      <a:lnTo>
                        <a:pt x="157285" y="345157"/>
                      </a:lnTo>
                      <a:lnTo>
                        <a:pt x="129732" y="296627"/>
                      </a:lnTo>
                      <a:cubicBezTo>
                        <a:pt x="120092" y="282404"/>
                        <a:pt x="117116" y="271603"/>
                        <a:pt x="120092" y="263658"/>
                      </a:cubicBezTo>
                      <a:cubicBezTo>
                        <a:pt x="121512" y="259848"/>
                        <a:pt x="124538" y="256855"/>
                        <a:pt x="128363" y="255476"/>
                      </a:cubicBezTo>
                      <a:cubicBezTo>
                        <a:pt x="132612" y="253429"/>
                        <a:pt x="137512" y="253203"/>
                        <a:pt x="141931" y="254851"/>
                      </a:cubicBezTo>
                      <a:cubicBezTo>
                        <a:pt x="147877" y="257398"/>
                        <a:pt x="153019" y="261511"/>
                        <a:pt x="156809" y="266753"/>
                      </a:cubicBezTo>
                      <a:lnTo>
                        <a:pt x="157077" y="195669"/>
                      </a:lnTo>
                      <a:cubicBezTo>
                        <a:pt x="157091" y="191066"/>
                        <a:pt x="158969" y="186665"/>
                        <a:pt x="162284" y="183470"/>
                      </a:cubicBezTo>
                      <a:cubicBezTo>
                        <a:pt x="165596" y="180308"/>
                        <a:pt x="169995" y="178540"/>
                        <a:pt x="174573" y="178530"/>
                      </a:cubicBezTo>
                      <a:close/>
                      <a:moveTo>
                        <a:pt x="26811" y="176657"/>
                      </a:moveTo>
                      <a:lnTo>
                        <a:pt x="13035" y="190433"/>
                      </a:lnTo>
                      <a:lnTo>
                        <a:pt x="26811" y="204210"/>
                      </a:lnTo>
                      <a:lnTo>
                        <a:pt x="40588" y="190433"/>
                      </a:lnTo>
                      <a:close/>
                      <a:moveTo>
                        <a:pt x="354112" y="176656"/>
                      </a:moveTo>
                      <a:lnTo>
                        <a:pt x="340336" y="190433"/>
                      </a:lnTo>
                      <a:lnTo>
                        <a:pt x="354112" y="204209"/>
                      </a:lnTo>
                      <a:lnTo>
                        <a:pt x="367889" y="190433"/>
                      </a:lnTo>
                      <a:close/>
                      <a:moveTo>
                        <a:pt x="20283" y="166344"/>
                      </a:moveTo>
                      <a:cubicBezTo>
                        <a:pt x="23890" y="162747"/>
                        <a:pt x="29730" y="162755"/>
                        <a:pt x="33328" y="166362"/>
                      </a:cubicBezTo>
                      <a:lnTo>
                        <a:pt x="50883" y="183917"/>
                      </a:lnTo>
                      <a:cubicBezTo>
                        <a:pt x="51061" y="184096"/>
                        <a:pt x="51210" y="184304"/>
                        <a:pt x="51359" y="184482"/>
                      </a:cubicBezTo>
                      <a:lnTo>
                        <a:pt x="74419" y="184482"/>
                      </a:lnTo>
                      <a:cubicBezTo>
                        <a:pt x="74419" y="184661"/>
                        <a:pt x="74419" y="184810"/>
                        <a:pt x="74419" y="184988"/>
                      </a:cubicBezTo>
                      <a:lnTo>
                        <a:pt x="74419" y="195879"/>
                      </a:lnTo>
                      <a:cubicBezTo>
                        <a:pt x="74419" y="196057"/>
                        <a:pt x="74419" y="196206"/>
                        <a:pt x="74419" y="196414"/>
                      </a:cubicBezTo>
                      <a:lnTo>
                        <a:pt x="51359" y="196414"/>
                      </a:lnTo>
                      <a:cubicBezTo>
                        <a:pt x="51180" y="196593"/>
                        <a:pt x="51061" y="196801"/>
                        <a:pt x="50883" y="196979"/>
                      </a:cubicBezTo>
                      <a:lnTo>
                        <a:pt x="33328" y="214535"/>
                      </a:lnTo>
                      <a:cubicBezTo>
                        <a:pt x="33322" y="214541"/>
                        <a:pt x="33316" y="214547"/>
                        <a:pt x="33310" y="214552"/>
                      </a:cubicBezTo>
                      <a:cubicBezTo>
                        <a:pt x="29703" y="218150"/>
                        <a:pt x="23863" y="218142"/>
                        <a:pt x="20265" y="214535"/>
                      </a:cubicBezTo>
                      <a:lnTo>
                        <a:pt x="2710" y="196979"/>
                      </a:lnTo>
                      <a:cubicBezTo>
                        <a:pt x="2704" y="196974"/>
                        <a:pt x="2698" y="196968"/>
                        <a:pt x="2693" y="196962"/>
                      </a:cubicBezTo>
                      <a:cubicBezTo>
                        <a:pt x="-905" y="193355"/>
                        <a:pt x="-897" y="187514"/>
                        <a:pt x="2710" y="183917"/>
                      </a:cubicBezTo>
                      <a:lnTo>
                        <a:pt x="20265" y="166362"/>
                      </a:lnTo>
                      <a:cubicBezTo>
                        <a:pt x="20271" y="166356"/>
                        <a:pt x="20277" y="166350"/>
                        <a:pt x="20283" y="166344"/>
                      </a:cubicBezTo>
                      <a:close/>
                      <a:moveTo>
                        <a:pt x="347626" y="166331"/>
                      </a:moveTo>
                      <a:cubicBezTo>
                        <a:pt x="351226" y="162749"/>
                        <a:pt x="357046" y="162762"/>
                        <a:pt x="360629" y="166361"/>
                      </a:cubicBezTo>
                      <a:lnTo>
                        <a:pt x="378184" y="183917"/>
                      </a:lnTo>
                      <a:cubicBezTo>
                        <a:pt x="381787" y="187509"/>
                        <a:pt x="381799" y="193340"/>
                        <a:pt x="378213" y="196949"/>
                      </a:cubicBezTo>
                      <a:lnTo>
                        <a:pt x="360658" y="214504"/>
                      </a:lnTo>
                      <a:cubicBezTo>
                        <a:pt x="360649" y="214514"/>
                        <a:pt x="360637" y="214524"/>
                        <a:pt x="360629" y="214534"/>
                      </a:cubicBezTo>
                      <a:cubicBezTo>
                        <a:pt x="357029" y="218117"/>
                        <a:pt x="351208" y="218103"/>
                        <a:pt x="347626" y="214504"/>
                      </a:cubicBezTo>
                      <a:lnTo>
                        <a:pt x="330071" y="196949"/>
                      </a:lnTo>
                      <a:cubicBezTo>
                        <a:pt x="329892" y="196771"/>
                        <a:pt x="329595" y="196562"/>
                        <a:pt x="329595" y="196384"/>
                      </a:cubicBezTo>
                      <a:lnTo>
                        <a:pt x="306505" y="196384"/>
                      </a:lnTo>
                      <a:cubicBezTo>
                        <a:pt x="306505" y="196205"/>
                        <a:pt x="306505" y="196056"/>
                        <a:pt x="306505" y="195878"/>
                      </a:cubicBezTo>
                      <a:lnTo>
                        <a:pt x="306505" y="184988"/>
                      </a:lnTo>
                      <a:cubicBezTo>
                        <a:pt x="306505" y="184809"/>
                        <a:pt x="306505" y="184660"/>
                        <a:pt x="306505" y="184482"/>
                      </a:cubicBezTo>
                      <a:lnTo>
                        <a:pt x="329565" y="184482"/>
                      </a:lnTo>
                      <a:cubicBezTo>
                        <a:pt x="329714" y="184303"/>
                        <a:pt x="329862" y="184095"/>
                        <a:pt x="330041" y="183917"/>
                      </a:cubicBezTo>
                      <a:lnTo>
                        <a:pt x="347596" y="166361"/>
                      </a:lnTo>
                      <a:cubicBezTo>
                        <a:pt x="347605" y="166351"/>
                        <a:pt x="347617" y="166341"/>
                        <a:pt x="347626" y="166331"/>
                      </a:cubicBezTo>
                      <a:close/>
                      <a:moveTo>
                        <a:pt x="195933" y="86290"/>
                      </a:moveTo>
                      <a:cubicBezTo>
                        <a:pt x="204932" y="85936"/>
                        <a:pt x="212513" y="92944"/>
                        <a:pt x="212867" y="101942"/>
                      </a:cubicBezTo>
                      <a:lnTo>
                        <a:pt x="212867" y="111345"/>
                      </a:lnTo>
                      <a:cubicBezTo>
                        <a:pt x="219090" y="113113"/>
                        <a:pt x="225082" y="115609"/>
                        <a:pt x="230720" y="118783"/>
                      </a:cubicBezTo>
                      <a:lnTo>
                        <a:pt x="237266" y="112237"/>
                      </a:lnTo>
                      <a:cubicBezTo>
                        <a:pt x="240100" y="109394"/>
                        <a:pt x="243963" y="107816"/>
                        <a:pt x="247977" y="107863"/>
                      </a:cubicBezTo>
                      <a:cubicBezTo>
                        <a:pt x="252588" y="107925"/>
                        <a:pt x="256991" y="109794"/>
                        <a:pt x="260236" y="113070"/>
                      </a:cubicBezTo>
                      <a:lnTo>
                        <a:pt x="267824" y="120658"/>
                      </a:lnTo>
                      <a:cubicBezTo>
                        <a:pt x="274444" y="126747"/>
                        <a:pt x="274896" y="137042"/>
                        <a:pt x="268835" y="143688"/>
                      </a:cubicBezTo>
                      <a:lnTo>
                        <a:pt x="262259" y="150264"/>
                      </a:lnTo>
                      <a:cubicBezTo>
                        <a:pt x="265452" y="155891"/>
                        <a:pt x="267950" y="161886"/>
                        <a:pt x="269698" y="168116"/>
                      </a:cubicBezTo>
                      <a:lnTo>
                        <a:pt x="278952" y="168116"/>
                      </a:lnTo>
                      <a:cubicBezTo>
                        <a:pt x="287924" y="168471"/>
                        <a:pt x="294921" y="176014"/>
                        <a:pt x="294603" y="184987"/>
                      </a:cubicBezTo>
                      <a:lnTo>
                        <a:pt x="294603" y="195878"/>
                      </a:lnTo>
                      <a:cubicBezTo>
                        <a:pt x="294955" y="204874"/>
                        <a:pt x="287948" y="212453"/>
                        <a:pt x="278952" y="212808"/>
                      </a:cubicBezTo>
                      <a:lnTo>
                        <a:pt x="269698" y="212808"/>
                      </a:lnTo>
                      <a:cubicBezTo>
                        <a:pt x="267945" y="219036"/>
                        <a:pt x="265447" y="225030"/>
                        <a:pt x="262259" y="230661"/>
                      </a:cubicBezTo>
                      <a:lnTo>
                        <a:pt x="268835" y="237207"/>
                      </a:lnTo>
                      <a:cubicBezTo>
                        <a:pt x="271633" y="240054"/>
                        <a:pt x="273184" y="243897"/>
                        <a:pt x="273149" y="247889"/>
                      </a:cubicBezTo>
                      <a:cubicBezTo>
                        <a:pt x="273173" y="249127"/>
                        <a:pt x="273063" y="250364"/>
                        <a:pt x="272822" y="251578"/>
                      </a:cubicBezTo>
                      <a:cubicBezTo>
                        <a:pt x="269337" y="238801"/>
                        <a:pt x="257740" y="229932"/>
                        <a:pt x="244496" y="229917"/>
                      </a:cubicBezTo>
                      <a:lnTo>
                        <a:pt x="244020" y="229917"/>
                      </a:lnTo>
                      <a:cubicBezTo>
                        <a:pt x="239328" y="223846"/>
                        <a:pt x="232454" y="219843"/>
                        <a:pt x="224858" y="218759"/>
                      </a:cubicBezTo>
                      <a:cubicBezTo>
                        <a:pt x="231242" y="211032"/>
                        <a:pt x="234838" y="201382"/>
                        <a:pt x="235070" y="191362"/>
                      </a:cubicBezTo>
                      <a:cubicBezTo>
                        <a:pt x="235639" y="166719"/>
                        <a:pt x="216123" y="146281"/>
                        <a:pt x="191480" y="145712"/>
                      </a:cubicBezTo>
                      <a:cubicBezTo>
                        <a:pt x="166837" y="145143"/>
                        <a:pt x="146398" y="164658"/>
                        <a:pt x="145830" y="189302"/>
                      </a:cubicBezTo>
                      <a:cubicBezTo>
                        <a:pt x="145332" y="191368"/>
                        <a:pt x="145073" y="193484"/>
                        <a:pt x="145056" y="195610"/>
                      </a:cubicBezTo>
                      <a:lnTo>
                        <a:pt x="144877" y="243217"/>
                      </a:lnTo>
                      <a:cubicBezTo>
                        <a:pt x="137955" y="240914"/>
                        <a:pt x="130418" y="241318"/>
                        <a:pt x="123781" y="244348"/>
                      </a:cubicBezTo>
                      <a:cubicBezTo>
                        <a:pt x="117856" y="246597"/>
                        <a:pt x="112985" y="250980"/>
                        <a:pt x="110124" y="256636"/>
                      </a:cubicBezTo>
                      <a:cubicBezTo>
                        <a:pt x="106258" y="250463"/>
                        <a:pt x="107066" y="242453"/>
                        <a:pt x="112088" y="237177"/>
                      </a:cubicBezTo>
                      <a:lnTo>
                        <a:pt x="118663" y="230601"/>
                      </a:lnTo>
                      <a:cubicBezTo>
                        <a:pt x="115476" y="224970"/>
                        <a:pt x="112978" y="218976"/>
                        <a:pt x="111225" y="212748"/>
                      </a:cubicBezTo>
                      <a:lnTo>
                        <a:pt x="101971" y="212748"/>
                      </a:lnTo>
                      <a:cubicBezTo>
                        <a:pt x="92999" y="212393"/>
                        <a:pt x="86002" y="204851"/>
                        <a:pt x="86321" y="195878"/>
                      </a:cubicBezTo>
                      <a:lnTo>
                        <a:pt x="86321" y="184987"/>
                      </a:lnTo>
                      <a:cubicBezTo>
                        <a:pt x="85969" y="175991"/>
                        <a:pt x="92975" y="168411"/>
                        <a:pt x="101971" y="168057"/>
                      </a:cubicBezTo>
                      <a:lnTo>
                        <a:pt x="111344" y="168057"/>
                      </a:lnTo>
                      <a:cubicBezTo>
                        <a:pt x="113097" y="161829"/>
                        <a:pt x="115595" y="155835"/>
                        <a:pt x="118783" y="150204"/>
                      </a:cubicBezTo>
                      <a:lnTo>
                        <a:pt x="112207" y="143658"/>
                      </a:lnTo>
                      <a:cubicBezTo>
                        <a:pt x="106152" y="137042"/>
                        <a:pt x="106550" y="126785"/>
                        <a:pt x="113100" y="120658"/>
                      </a:cubicBezTo>
                      <a:lnTo>
                        <a:pt x="120657" y="113070"/>
                      </a:lnTo>
                      <a:cubicBezTo>
                        <a:pt x="123909" y="109714"/>
                        <a:pt x="128362" y="107787"/>
                        <a:pt x="133035" y="107715"/>
                      </a:cubicBezTo>
                      <a:cubicBezTo>
                        <a:pt x="137049" y="107667"/>
                        <a:pt x="140913" y="109245"/>
                        <a:pt x="143747" y="112089"/>
                      </a:cubicBezTo>
                      <a:lnTo>
                        <a:pt x="150293" y="118635"/>
                      </a:lnTo>
                      <a:cubicBezTo>
                        <a:pt x="155926" y="115454"/>
                        <a:pt x="161920" y="112956"/>
                        <a:pt x="168146" y="111196"/>
                      </a:cubicBezTo>
                      <a:lnTo>
                        <a:pt x="168146" y="101942"/>
                      </a:lnTo>
                      <a:cubicBezTo>
                        <a:pt x="168501" y="92970"/>
                        <a:pt x="176043" y="85973"/>
                        <a:pt x="185017" y="86291"/>
                      </a:cubicBezTo>
                      <a:lnTo>
                        <a:pt x="195907" y="86291"/>
                      </a:lnTo>
                      <a:cubicBezTo>
                        <a:pt x="195915" y="86291"/>
                        <a:pt x="195925" y="86291"/>
                        <a:pt x="195933" y="86290"/>
                      </a:cubicBezTo>
                      <a:close/>
                      <a:moveTo>
                        <a:pt x="293770" y="53085"/>
                      </a:moveTo>
                      <a:lnTo>
                        <a:pt x="318585" y="53085"/>
                      </a:lnTo>
                      <a:cubicBezTo>
                        <a:pt x="323679" y="53085"/>
                        <a:pt x="327809" y="57215"/>
                        <a:pt x="327809" y="62309"/>
                      </a:cubicBezTo>
                      <a:lnTo>
                        <a:pt x="327809" y="87065"/>
                      </a:lnTo>
                      <a:cubicBezTo>
                        <a:pt x="327809" y="92159"/>
                        <a:pt x="323679" y="96289"/>
                        <a:pt x="318585" y="96289"/>
                      </a:cubicBezTo>
                      <a:lnTo>
                        <a:pt x="293770" y="96289"/>
                      </a:lnTo>
                      <a:lnTo>
                        <a:pt x="293026" y="96289"/>
                      </a:lnTo>
                      <a:lnTo>
                        <a:pt x="276721" y="112594"/>
                      </a:lnTo>
                      <a:lnTo>
                        <a:pt x="276393" y="112237"/>
                      </a:lnTo>
                      <a:lnTo>
                        <a:pt x="268657" y="104501"/>
                      </a:lnTo>
                      <a:lnTo>
                        <a:pt x="268300" y="104144"/>
                      </a:lnTo>
                      <a:lnTo>
                        <a:pt x="284546" y="87868"/>
                      </a:lnTo>
                      <a:cubicBezTo>
                        <a:pt x="284546" y="87600"/>
                        <a:pt x="284546" y="87362"/>
                        <a:pt x="284546" y="87124"/>
                      </a:cubicBezTo>
                      <a:lnTo>
                        <a:pt x="284546" y="62309"/>
                      </a:lnTo>
                      <a:cubicBezTo>
                        <a:pt x="284546" y="57215"/>
                        <a:pt x="288676" y="53085"/>
                        <a:pt x="293770" y="53085"/>
                      </a:cubicBezTo>
                      <a:close/>
                      <a:moveTo>
                        <a:pt x="62339" y="53085"/>
                      </a:moveTo>
                      <a:lnTo>
                        <a:pt x="87035" y="53085"/>
                      </a:lnTo>
                      <a:cubicBezTo>
                        <a:pt x="92129" y="53085"/>
                        <a:pt x="96259" y="57215"/>
                        <a:pt x="96259" y="62309"/>
                      </a:cubicBezTo>
                      <a:lnTo>
                        <a:pt x="96259" y="87095"/>
                      </a:lnTo>
                      <a:cubicBezTo>
                        <a:pt x="96259" y="87362"/>
                        <a:pt x="96259" y="87600"/>
                        <a:pt x="96259" y="87839"/>
                      </a:cubicBezTo>
                      <a:lnTo>
                        <a:pt x="112594" y="104174"/>
                      </a:lnTo>
                      <a:lnTo>
                        <a:pt x="112207" y="104501"/>
                      </a:lnTo>
                      <a:lnTo>
                        <a:pt x="104501" y="112208"/>
                      </a:lnTo>
                      <a:lnTo>
                        <a:pt x="104173" y="112594"/>
                      </a:lnTo>
                      <a:lnTo>
                        <a:pt x="87898" y="96348"/>
                      </a:lnTo>
                      <a:lnTo>
                        <a:pt x="87154" y="96348"/>
                      </a:lnTo>
                      <a:lnTo>
                        <a:pt x="62339" y="96348"/>
                      </a:lnTo>
                      <a:cubicBezTo>
                        <a:pt x="57244" y="96348"/>
                        <a:pt x="53115" y="92219"/>
                        <a:pt x="53115" y="87124"/>
                      </a:cubicBezTo>
                      <a:lnTo>
                        <a:pt x="53115" y="62309"/>
                      </a:lnTo>
                      <a:cubicBezTo>
                        <a:pt x="53115" y="57215"/>
                        <a:pt x="57244" y="53085"/>
                        <a:pt x="62339" y="53085"/>
                      </a:cubicBezTo>
                      <a:close/>
                      <a:moveTo>
                        <a:pt x="190462" y="13006"/>
                      </a:moveTo>
                      <a:lnTo>
                        <a:pt x="176686" y="26782"/>
                      </a:lnTo>
                      <a:lnTo>
                        <a:pt x="190462" y="40559"/>
                      </a:lnTo>
                      <a:lnTo>
                        <a:pt x="204239" y="26782"/>
                      </a:lnTo>
                      <a:close/>
                      <a:moveTo>
                        <a:pt x="183934" y="2693"/>
                      </a:moveTo>
                      <a:cubicBezTo>
                        <a:pt x="187541" y="-905"/>
                        <a:pt x="193381" y="-897"/>
                        <a:pt x="196978" y="2711"/>
                      </a:cubicBezTo>
                      <a:lnTo>
                        <a:pt x="214534" y="20236"/>
                      </a:lnTo>
                      <a:cubicBezTo>
                        <a:pt x="214540" y="20242"/>
                        <a:pt x="214546" y="20248"/>
                        <a:pt x="214551" y="20254"/>
                      </a:cubicBezTo>
                      <a:cubicBezTo>
                        <a:pt x="218149" y="23861"/>
                        <a:pt x="218141" y="29701"/>
                        <a:pt x="214534" y="33299"/>
                      </a:cubicBezTo>
                      <a:lnTo>
                        <a:pt x="196978" y="50854"/>
                      </a:lnTo>
                      <a:cubicBezTo>
                        <a:pt x="196800" y="51032"/>
                        <a:pt x="196592" y="51181"/>
                        <a:pt x="196413" y="51330"/>
                      </a:cubicBezTo>
                      <a:lnTo>
                        <a:pt x="196413" y="74390"/>
                      </a:lnTo>
                      <a:lnTo>
                        <a:pt x="184511" y="74390"/>
                      </a:lnTo>
                      <a:lnTo>
                        <a:pt x="184511" y="51330"/>
                      </a:lnTo>
                      <a:cubicBezTo>
                        <a:pt x="184333" y="51151"/>
                        <a:pt x="184124" y="51032"/>
                        <a:pt x="183946" y="50854"/>
                      </a:cubicBezTo>
                      <a:lnTo>
                        <a:pt x="166361" y="33328"/>
                      </a:lnTo>
                      <a:cubicBezTo>
                        <a:pt x="166355" y="33322"/>
                        <a:pt x="166349" y="33316"/>
                        <a:pt x="166343" y="33311"/>
                      </a:cubicBezTo>
                      <a:cubicBezTo>
                        <a:pt x="162745" y="29704"/>
                        <a:pt x="162753" y="23863"/>
                        <a:pt x="166361" y="20266"/>
                      </a:cubicBezTo>
                      <a:lnTo>
                        <a:pt x="183916" y="2711"/>
                      </a:lnTo>
                      <a:cubicBezTo>
                        <a:pt x="183922" y="2705"/>
                        <a:pt x="183928" y="2699"/>
                        <a:pt x="183934" y="2693"/>
                      </a:cubicBezTo>
                      <a:close/>
                    </a:path>
                  </a:pathLst>
                </a:custGeom>
                <a:solidFill>
                  <a:schemeClr val="bg2"/>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9" name="Group 28">
                <a:extLst>
                  <a:ext uri="{FF2B5EF4-FFF2-40B4-BE49-F238E27FC236}">
                    <a16:creationId xmlns:a16="http://schemas.microsoft.com/office/drawing/2014/main" id="{FB135DEC-5147-40EF-8970-714E5155352E}"/>
                  </a:ext>
                </a:extLst>
              </p:cNvPr>
              <p:cNvGrpSpPr/>
              <p:nvPr/>
            </p:nvGrpSpPr>
            <p:grpSpPr>
              <a:xfrm>
                <a:off x="4246529" y="4910603"/>
                <a:ext cx="675006" cy="675004"/>
                <a:chOff x="4246529" y="4910603"/>
                <a:chExt cx="675006" cy="675004"/>
              </a:xfrm>
            </p:grpSpPr>
            <p:sp>
              <p:nvSpPr>
                <p:cNvPr id="40" name="Oval 39">
                  <a:extLst>
                    <a:ext uri="{FF2B5EF4-FFF2-40B4-BE49-F238E27FC236}">
                      <a16:creationId xmlns:a16="http://schemas.microsoft.com/office/drawing/2014/main" id="{3CE2B8E1-8983-4BE3-A95C-2FE6F022E249}"/>
                    </a:ext>
                  </a:extLst>
                </p:cNvPr>
                <p:cNvSpPr/>
                <p:nvPr/>
              </p:nvSpPr>
              <p:spPr>
                <a:xfrm>
                  <a:off x="4246529" y="4910603"/>
                  <a:ext cx="675006" cy="675004"/>
                </a:xfrm>
                <a:prstGeom prst="ellipse">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AAEF78E0-5A95-4D16-8945-2EB2716CC43C}"/>
                    </a:ext>
                  </a:extLst>
                </p:cNvPr>
                <p:cNvSpPr/>
                <p:nvPr/>
              </p:nvSpPr>
              <p:spPr>
                <a:xfrm>
                  <a:off x="4366357" y="5117253"/>
                  <a:ext cx="435348" cy="261705"/>
                </a:xfrm>
                <a:custGeom>
                  <a:avLst/>
                  <a:gdLst>
                    <a:gd name="connsiteX0" fmla="*/ 288226 w 435348"/>
                    <a:gd name="connsiteY0" fmla="*/ 176455 h 261705"/>
                    <a:gd name="connsiteX1" fmla="*/ 362475 w 435348"/>
                    <a:gd name="connsiteY1" fmla="*/ 176455 h 261705"/>
                    <a:gd name="connsiteX2" fmla="*/ 369808 w 435348"/>
                    <a:gd name="connsiteY2" fmla="*/ 183788 h 261705"/>
                    <a:gd name="connsiteX3" fmla="*/ 362475 w 435348"/>
                    <a:gd name="connsiteY3" fmla="*/ 191122 h 261705"/>
                    <a:gd name="connsiteX4" fmla="*/ 288226 w 435348"/>
                    <a:gd name="connsiteY4" fmla="*/ 191122 h 261705"/>
                    <a:gd name="connsiteX5" fmla="*/ 280893 w 435348"/>
                    <a:gd name="connsiteY5" fmla="*/ 183788 h 261705"/>
                    <a:gd name="connsiteX6" fmla="*/ 288226 w 435348"/>
                    <a:gd name="connsiteY6" fmla="*/ 176455 h 261705"/>
                    <a:gd name="connsiteX7" fmla="*/ 248353 w 435348"/>
                    <a:gd name="connsiteY7" fmla="*/ 162247 h 261705"/>
                    <a:gd name="connsiteX8" fmla="*/ 252936 w 435348"/>
                    <a:gd name="connsiteY8" fmla="*/ 162247 h 261705"/>
                    <a:gd name="connsiteX9" fmla="*/ 256603 w 435348"/>
                    <a:gd name="connsiteY9" fmla="*/ 171413 h 261705"/>
                    <a:gd name="connsiteX10" fmla="*/ 258436 w 435348"/>
                    <a:gd name="connsiteY10" fmla="*/ 172789 h 261705"/>
                    <a:gd name="connsiteX11" fmla="*/ 268519 w 435348"/>
                    <a:gd name="connsiteY11" fmla="*/ 173705 h 261705"/>
                    <a:gd name="connsiteX12" fmla="*/ 269894 w 435348"/>
                    <a:gd name="connsiteY12" fmla="*/ 177831 h 261705"/>
                    <a:gd name="connsiteX13" fmla="*/ 262561 w 435348"/>
                    <a:gd name="connsiteY13" fmla="*/ 184247 h 261705"/>
                    <a:gd name="connsiteX14" fmla="*/ 261645 w 435348"/>
                    <a:gd name="connsiteY14" fmla="*/ 186538 h 261705"/>
                    <a:gd name="connsiteX15" fmla="*/ 263936 w 435348"/>
                    <a:gd name="connsiteY15" fmla="*/ 196163 h 261705"/>
                    <a:gd name="connsiteX16" fmla="*/ 260269 w 435348"/>
                    <a:gd name="connsiteY16" fmla="*/ 198913 h 261705"/>
                    <a:gd name="connsiteX17" fmla="*/ 251562 w 435348"/>
                    <a:gd name="connsiteY17" fmla="*/ 193872 h 261705"/>
                    <a:gd name="connsiteX18" fmla="*/ 248812 w 435348"/>
                    <a:gd name="connsiteY18" fmla="*/ 193872 h 261705"/>
                    <a:gd name="connsiteX19" fmla="*/ 240103 w 435348"/>
                    <a:gd name="connsiteY19" fmla="*/ 198913 h 261705"/>
                    <a:gd name="connsiteX20" fmla="*/ 236437 w 435348"/>
                    <a:gd name="connsiteY20" fmla="*/ 196163 h 261705"/>
                    <a:gd name="connsiteX21" fmla="*/ 238728 w 435348"/>
                    <a:gd name="connsiteY21" fmla="*/ 186538 h 261705"/>
                    <a:gd name="connsiteX22" fmla="*/ 237812 w 435348"/>
                    <a:gd name="connsiteY22" fmla="*/ 184247 h 261705"/>
                    <a:gd name="connsiteX23" fmla="*/ 230479 w 435348"/>
                    <a:gd name="connsiteY23" fmla="*/ 177831 h 261705"/>
                    <a:gd name="connsiteX24" fmla="*/ 232770 w 435348"/>
                    <a:gd name="connsiteY24" fmla="*/ 173705 h 261705"/>
                    <a:gd name="connsiteX25" fmla="*/ 242853 w 435348"/>
                    <a:gd name="connsiteY25" fmla="*/ 172789 h 261705"/>
                    <a:gd name="connsiteX26" fmla="*/ 244686 w 435348"/>
                    <a:gd name="connsiteY26" fmla="*/ 171413 h 261705"/>
                    <a:gd name="connsiteX27" fmla="*/ 288226 w 435348"/>
                    <a:gd name="connsiteY27" fmla="*/ 130164 h 261705"/>
                    <a:gd name="connsiteX28" fmla="*/ 362475 w 435348"/>
                    <a:gd name="connsiteY28" fmla="*/ 130164 h 261705"/>
                    <a:gd name="connsiteX29" fmla="*/ 369808 w 435348"/>
                    <a:gd name="connsiteY29" fmla="*/ 137497 h 261705"/>
                    <a:gd name="connsiteX30" fmla="*/ 362475 w 435348"/>
                    <a:gd name="connsiteY30" fmla="*/ 144830 h 261705"/>
                    <a:gd name="connsiteX31" fmla="*/ 288226 w 435348"/>
                    <a:gd name="connsiteY31" fmla="*/ 144830 h 261705"/>
                    <a:gd name="connsiteX32" fmla="*/ 280893 w 435348"/>
                    <a:gd name="connsiteY32" fmla="*/ 137497 h 261705"/>
                    <a:gd name="connsiteX33" fmla="*/ 288226 w 435348"/>
                    <a:gd name="connsiteY33" fmla="*/ 130164 h 261705"/>
                    <a:gd name="connsiteX34" fmla="*/ 247894 w 435348"/>
                    <a:gd name="connsiteY34" fmla="*/ 115956 h 261705"/>
                    <a:gd name="connsiteX35" fmla="*/ 252477 w 435348"/>
                    <a:gd name="connsiteY35" fmla="*/ 115956 h 261705"/>
                    <a:gd name="connsiteX36" fmla="*/ 256144 w 435348"/>
                    <a:gd name="connsiteY36" fmla="*/ 125123 h 261705"/>
                    <a:gd name="connsiteX37" fmla="*/ 257977 w 435348"/>
                    <a:gd name="connsiteY37" fmla="*/ 126498 h 261705"/>
                    <a:gd name="connsiteX38" fmla="*/ 268060 w 435348"/>
                    <a:gd name="connsiteY38" fmla="*/ 127415 h 261705"/>
                    <a:gd name="connsiteX39" fmla="*/ 269435 w 435348"/>
                    <a:gd name="connsiteY39" fmla="*/ 131539 h 261705"/>
                    <a:gd name="connsiteX40" fmla="*/ 262102 w 435348"/>
                    <a:gd name="connsiteY40" fmla="*/ 137956 h 261705"/>
                    <a:gd name="connsiteX41" fmla="*/ 261186 w 435348"/>
                    <a:gd name="connsiteY41" fmla="*/ 140248 h 261705"/>
                    <a:gd name="connsiteX42" fmla="*/ 263936 w 435348"/>
                    <a:gd name="connsiteY42" fmla="*/ 149414 h 261705"/>
                    <a:gd name="connsiteX43" fmla="*/ 260269 w 435348"/>
                    <a:gd name="connsiteY43" fmla="*/ 152164 h 261705"/>
                    <a:gd name="connsiteX44" fmla="*/ 251561 w 435348"/>
                    <a:gd name="connsiteY44" fmla="*/ 147123 h 261705"/>
                    <a:gd name="connsiteX45" fmla="*/ 248811 w 435348"/>
                    <a:gd name="connsiteY45" fmla="*/ 147123 h 261705"/>
                    <a:gd name="connsiteX46" fmla="*/ 240103 w 435348"/>
                    <a:gd name="connsiteY46" fmla="*/ 152164 h 261705"/>
                    <a:gd name="connsiteX47" fmla="*/ 236436 w 435348"/>
                    <a:gd name="connsiteY47" fmla="*/ 149414 h 261705"/>
                    <a:gd name="connsiteX48" fmla="*/ 238728 w 435348"/>
                    <a:gd name="connsiteY48" fmla="*/ 139790 h 261705"/>
                    <a:gd name="connsiteX49" fmla="*/ 237811 w 435348"/>
                    <a:gd name="connsiteY49" fmla="*/ 137498 h 261705"/>
                    <a:gd name="connsiteX50" fmla="*/ 230478 w 435348"/>
                    <a:gd name="connsiteY50" fmla="*/ 131081 h 261705"/>
                    <a:gd name="connsiteX51" fmla="*/ 232311 w 435348"/>
                    <a:gd name="connsiteY51" fmla="*/ 127415 h 261705"/>
                    <a:gd name="connsiteX52" fmla="*/ 242394 w 435348"/>
                    <a:gd name="connsiteY52" fmla="*/ 126498 h 261705"/>
                    <a:gd name="connsiteX53" fmla="*/ 244228 w 435348"/>
                    <a:gd name="connsiteY53" fmla="*/ 125123 h 261705"/>
                    <a:gd name="connsiteX54" fmla="*/ 37524 w 435348"/>
                    <a:gd name="connsiteY54" fmla="*/ 102894 h 261705"/>
                    <a:gd name="connsiteX55" fmla="*/ 68690 w 435348"/>
                    <a:gd name="connsiteY55" fmla="*/ 105415 h 261705"/>
                    <a:gd name="connsiteX56" fmla="*/ 81065 w 435348"/>
                    <a:gd name="connsiteY56" fmla="*/ 112290 h 261705"/>
                    <a:gd name="connsiteX57" fmla="*/ 126897 w 435348"/>
                    <a:gd name="connsiteY57" fmla="*/ 143456 h 261705"/>
                    <a:gd name="connsiteX58" fmla="*/ 165855 w 435348"/>
                    <a:gd name="connsiteY58" fmla="*/ 123290 h 261705"/>
                    <a:gd name="connsiteX59" fmla="*/ 193813 w 435348"/>
                    <a:gd name="connsiteY59" fmla="*/ 132456 h 261705"/>
                    <a:gd name="connsiteX60" fmla="*/ 184188 w 435348"/>
                    <a:gd name="connsiteY60" fmla="*/ 159956 h 261705"/>
                    <a:gd name="connsiteX61" fmla="*/ 134230 w 435348"/>
                    <a:gd name="connsiteY61" fmla="*/ 185622 h 261705"/>
                    <a:gd name="connsiteX62" fmla="*/ 124605 w 435348"/>
                    <a:gd name="connsiteY62" fmla="*/ 187913 h 261705"/>
                    <a:gd name="connsiteX63" fmla="*/ 112689 w 435348"/>
                    <a:gd name="connsiteY63" fmla="*/ 184247 h 261705"/>
                    <a:gd name="connsiteX64" fmla="*/ 92981 w 435348"/>
                    <a:gd name="connsiteY64" fmla="*/ 170955 h 261705"/>
                    <a:gd name="connsiteX65" fmla="*/ 92981 w 435348"/>
                    <a:gd name="connsiteY65" fmla="*/ 178747 h 261705"/>
                    <a:gd name="connsiteX66" fmla="*/ 88856 w 435348"/>
                    <a:gd name="connsiteY66" fmla="*/ 255287 h 261705"/>
                    <a:gd name="connsiteX67" fmla="*/ 81982 w 435348"/>
                    <a:gd name="connsiteY67" fmla="*/ 261704 h 261705"/>
                    <a:gd name="connsiteX68" fmla="*/ 6817 w 435348"/>
                    <a:gd name="connsiteY68" fmla="*/ 261704 h 261705"/>
                    <a:gd name="connsiteX69" fmla="*/ 400 w 435348"/>
                    <a:gd name="connsiteY69" fmla="*/ 254829 h 261705"/>
                    <a:gd name="connsiteX70" fmla="*/ 9108 w 435348"/>
                    <a:gd name="connsiteY70" fmla="*/ 120998 h 261705"/>
                    <a:gd name="connsiteX71" fmla="*/ 37524 w 435348"/>
                    <a:gd name="connsiteY71" fmla="*/ 102894 h 261705"/>
                    <a:gd name="connsiteX72" fmla="*/ 288226 w 435348"/>
                    <a:gd name="connsiteY72" fmla="*/ 83415 h 261705"/>
                    <a:gd name="connsiteX73" fmla="*/ 362475 w 435348"/>
                    <a:gd name="connsiteY73" fmla="*/ 83415 h 261705"/>
                    <a:gd name="connsiteX74" fmla="*/ 369808 w 435348"/>
                    <a:gd name="connsiteY74" fmla="*/ 90748 h 261705"/>
                    <a:gd name="connsiteX75" fmla="*/ 362475 w 435348"/>
                    <a:gd name="connsiteY75" fmla="*/ 98081 h 261705"/>
                    <a:gd name="connsiteX76" fmla="*/ 288226 w 435348"/>
                    <a:gd name="connsiteY76" fmla="*/ 98081 h 261705"/>
                    <a:gd name="connsiteX77" fmla="*/ 280893 w 435348"/>
                    <a:gd name="connsiteY77" fmla="*/ 90748 h 261705"/>
                    <a:gd name="connsiteX78" fmla="*/ 288226 w 435348"/>
                    <a:gd name="connsiteY78" fmla="*/ 83415 h 261705"/>
                    <a:gd name="connsiteX79" fmla="*/ 247894 w 435348"/>
                    <a:gd name="connsiteY79" fmla="*/ 69207 h 261705"/>
                    <a:gd name="connsiteX80" fmla="*/ 252477 w 435348"/>
                    <a:gd name="connsiteY80" fmla="*/ 69207 h 261705"/>
                    <a:gd name="connsiteX81" fmla="*/ 256144 w 435348"/>
                    <a:gd name="connsiteY81" fmla="*/ 78374 h 261705"/>
                    <a:gd name="connsiteX82" fmla="*/ 257977 w 435348"/>
                    <a:gd name="connsiteY82" fmla="*/ 79749 h 261705"/>
                    <a:gd name="connsiteX83" fmla="*/ 268060 w 435348"/>
                    <a:gd name="connsiteY83" fmla="*/ 80665 h 261705"/>
                    <a:gd name="connsiteX84" fmla="*/ 269435 w 435348"/>
                    <a:gd name="connsiteY84" fmla="*/ 84791 h 261705"/>
                    <a:gd name="connsiteX85" fmla="*/ 263019 w 435348"/>
                    <a:gd name="connsiteY85" fmla="*/ 91207 h 261705"/>
                    <a:gd name="connsiteX86" fmla="*/ 262102 w 435348"/>
                    <a:gd name="connsiteY86" fmla="*/ 93498 h 261705"/>
                    <a:gd name="connsiteX87" fmla="*/ 264394 w 435348"/>
                    <a:gd name="connsiteY87" fmla="*/ 103124 h 261705"/>
                    <a:gd name="connsiteX88" fmla="*/ 260727 w 435348"/>
                    <a:gd name="connsiteY88" fmla="*/ 105873 h 261705"/>
                    <a:gd name="connsiteX89" fmla="*/ 252019 w 435348"/>
                    <a:gd name="connsiteY89" fmla="*/ 100832 h 261705"/>
                    <a:gd name="connsiteX90" fmla="*/ 249269 w 435348"/>
                    <a:gd name="connsiteY90" fmla="*/ 100832 h 261705"/>
                    <a:gd name="connsiteX91" fmla="*/ 240561 w 435348"/>
                    <a:gd name="connsiteY91" fmla="*/ 105873 h 261705"/>
                    <a:gd name="connsiteX92" fmla="*/ 236894 w 435348"/>
                    <a:gd name="connsiteY92" fmla="*/ 103124 h 261705"/>
                    <a:gd name="connsiteX93" fmla="*/ 239186 w 435348"/>
                    <a:gd name="connsiteY93" fmla="*/ 93498 h 261705"/>
                    <a:gd name="connsiteX94" fmla="*/ 238270 w 435348"/>
                    <a:gd name="connsiteY94" fmla="*/ 91207 h 261705"/>
                    <a:gd name="connsiteX95" fmla="*/ 230937 w 435348"/>
                    <a:gd name="connsiteY95" fmla="*/ 84791 h 261705"/>
                    <a:gd name="connsiteX96" fmla="*/ 232311 w 435348"/>
                    <a:gd name="connsiteY96" fmla="*/ 80665 h 261705"/>
                    <a:gd name="connsiteX97" fmla="*/ 242394 w 435348"/>
                    <a:gd name="connsiteY97" fmla="*/ 79749 h 261705"/>
                    <a:gd name="connsiteX98" fmla="*/ 244228 w 435348"/>
                    <a:gd name="connsiteY98" fmla="*/ 78374 h 261705"/>
                    <a:gd name="connsiteX99" fmla="*/ 175480 w 435348"/>
                    <a:gd name="connsiteY99" fmla="*/ 5500 h 261705"/>
                    <a:gd name="connsiteX100" fmla="*/ 423890 w 435348"/>
                    <a:gd name="connsiteY100" fmla="*/ 5500 h 261705"/>
                    <a:gd name="connsiteX101" fmla="*/ 435348 w 435348"/>
                    <a:gd name="connsiteY101" fmla="*/ 16959 h 261705"/>
                    <a:gd name="connsiteX102" fmla="*/ 435348 w 435348"/>
                    <a:gd name="connsiteY102" fmla="*/ 250246 h 261705"/>
                    <a:gd name="connsiteX103" fmla="*/ 423890 w 435348"/>
                    <a:gd name="connsiteY103" fmla="*/ 261705 h 261705"/>
                    <a:gd name="connsiteX104" fmla="*/ 175938 w 435348"/>
                    <a:gd name="connsiteY104" fmla="*/ 261705 h 261705"/>
                    <a:gd name="connsiteX105" fmla="*/ 164480 w 435348"/>
                    <a:gd name="connsiteY105" fmla="*/ 250246 h 261705"/>
                    <a:gd name="connsiteX106" fmla="*/ 164480 w 435348"/>
                    <a:gd name="connsiteY106" fmla="*/ 190664 h 261705"/>
                    <a:gd name="connsiteX107" fmla="*/ 187396 w 435348"/>
                    <a:gd name="connsiteY107" fmla="*/ 178747 h 261705"/>
                    <a:gd name="connsiteX108" fmla="*/ 187396 w 435348"/>
                    <a:gd name="connsiteY108" fmla="*/ 238330 h 261705"/>
                    <a:gd name="connsiteX109" fmla="*/ 411974 w 435348"/>
                    <a:gd name="connsiteY109" fmla="*/ 238330 h 261705"/>
                    <a:gd name="connsiteX110" fmla="*/ 411974 w 435348"/>
                    <a:gd name="connsiteY110" fmla="*/ 28417 h 261705"/>
                    <a:gd name="connsiteX111" fmla="*/ 186937 w 435348"/>
                    <a:gd name="connsiteY111" fmla="*/ 28417 h 261705"/>
                    <a:gd name="connsiteX112" fmla="*/ 186937 w 435348"/>
                    <a:gd name="connsiteY112" fmla="*/ 105874 h 261705"/>
                    <a:gd name="connsiteX113" fmla="*/ 175021 w 435348"/>
                    <a:gd name="connsiteY113" fmla="*/ 103582 h 261705"/>
                    <a:gd name="connsiteX114" fmla="*/ 164021 w 435348"/>
                    <a:gd name="connsiteY114" fmla="*/ 105415 h 261705"/>
                    <a:gd name="connsiteX115" fmla="*/ 164021 w 435348"/>
                    <a:gd name="connsiteY115" fmla="*/ 16959 h 261705"/>
                    <a:gd name="connsiteX116" fmla="*/ 175480 w 435348"/>
                    <a:gd name="connsiteY116" fmla="*/ 5500 h 261705"/>
                    <a:gd name="connsiteX117" fmla="*/ 52190 w 435348"/>
                    <a:gd name="connsiteY117" fmla="*/ 0 h 261705"/>
                    <a:gd name="connsiteX118" fmla="*/ 98022 w 435348"/>
                    <a:gd name="connsiteY118" fmla="*/ 45833 h 261705"/>
                    <a:gd name="connsiteX119" fmla="*/ 52190 w 435348"/>
                    <a:gd name="connsiteY119" fmla="*/ 91665 h 261705"/>
                    <a:gd name="connsiteX120" fmla="*/ 6358 w 435348"/>
                    <a:gd name="connsiteY120" fmla="*/ 45833 h 261705"/>
                    <a:gd name="connsiteX121" fmla="*/ 52190 w 435348"/>
                    <a:gd name="connsiteY121" fmla="*/ 0 h 261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435348" h="261705">
                      <a:moveTo>
                        <a:pt x="288226" y="176455"/>
                      </a:moveTo>
                      <a:lnTo>
                        <a:pt x="362475" y="176455"/>
                      </a:lnTo>
                      <a:cubicBezTo>
                        <a:pt x="366600" y="176455"/>
                        <a:pt x="369808" y="179663"/>
                        <a:pt x="369808" y="183788"/>
                      </a:cubicBezTo>
                      <a:cubicBezTo>
                        <a:pt x="369808" y="187914"/>
                        <a:pt x="366600" y="191122"/>
                        <a:pt x="362475" y="191122"/>
                      </a:cubicBezTo>
                      <a:lnTo>
                        <a:pt x="288226" y="191122"/>
                      </a:lnTo>
                      <a:cubicBezTo>
                        <a:pt x="284102" y="191122"/>
                        <a:pt x="280893" y="187914"/>
                        <a:pt x="280893" y="183788"/>
                      </a:cubicBezTo>
                      <a:cubicBezTo>
                        <a:pt x="280893" y="179663"/>
                        <a:pt x="284102" y="176455"/>
                        <a:pt x="288226" y="176455"/>
                      </a:cubicBezTo>
                      <a:close/>
                      <a:moveTo>
                        <a:pt x="248353" y="162247"/>
                      </a:moveTo>
                      <a:cubicBezTo>
                        <a:pt x="249270" y="160414"/>
                        <a:pt x="252020" y="160414"/>
                        <a:pt x="252936" y="162247"/>
                      </a:cubicBezTo>
                      <a:lnTo>
                        <a:pt x="256603" y="171413"/>
                      </a:lnTo>
                      <a:cubicBezTo>
                        <a:pt x="256603" y="172330"/>
                        <a:pt x="257519" y="172789"/>
                        <a:pt x="258436" y="172789"/>
                      </a:cubicBezTo>
                      <a:lnTo>
                        <a:pt x="268519" y="173705"/>
                      </a:lnTo>
                      <a:cubicBezTo>
                        <a:pt x="270811" y="173705"/>
                        <a:pt x="271728" y="176455"/>
                        <a:pt x="269894" y="177831"/>
                      </a:cubicBezTo>
                      <a:lnTo>
                        <a:pt x="262561" y="184247"/>
                      </a:lnTo>
                      <a:cubicBezTo>
                        <a:pt x="261645" y="184705"/>
                        <a:pt x="261645" y="185622"/>
                        <a:pt x="261645" y="186538"/>
                      </a:cubicBezTo>
                      <a:lnTo>
                        <a:pt x="263936" y="196163"/>
                      </a:lnTo>
                      <a:cubicBezTo>
                        <a:pt x="264395" y="198455"/>
                        <a:pt x="262103" y="199830"/>
                        <a:pt x="260269" y="198913"/>
                      </a:cubicBezTo>
                      <a:lnTo>
                        <a:pt x="251562" y="193872"/>
                      </a:lnTo>
                      <a:cubicBezTo>
                        <a:pt x="250645" y="193413"/>
                        <a:pt x="249728" y="193413"/>
                        <a:pt x="248812" y="193872"/>
                      </a:cubicBezTo>
                      <a:lnTo>
                        <a:pt x="240103" y="198913"/>
                      </a:lnTo>
                      <a:cubicBezTo>
                        <a:pt x="238270" y="199830"/>
                        <a:pt x="235979" y="198455"/>
                        <a:pt x="236437" y="196163"/>
                      </a:cubicBezTo>
                      <a:lnTo>
                        <a:pt x="238728" y="186538"/>
                      </a:lnTo>
                      <a:cubicBezTo>
                        <a:pt x="238728" y="185622"/>
                        <a:pt x="238270" y="184705"/>
                        <a:pt x="237812" y="184247"/>
                      </a:cubicBezTo>
                      <a:lnTo>
                        <a:pt x="230479" y="177831"/>
                      </a:lnTo>
                      <a:cubicBezTo>
                        <a:pt x="228645" y="176455"/>
                        <a:pt x="229562" y="173705"/>
                        <a:pt x="232770" y="173705"/>
                      </a:cubicBezTo>
                      <a:lnTo>
                        <a:pt x="242853" y="172789"/>
                      </a:lnTo>
                      <a:cubicBezTo>
                        <a:pt x="243770" y="172789"/>
                        <a:pt x="244228" y="172330"/>
                        <a:pt x="244686" y="171413"/>
                      </a:cubicBezTo>
                      <a:close/>
                      <a:moveTo>
                        <a:pt x="288226" y="130164"/>
                      </a:moveTo>
                      <a:lnTo>
                        <a:pt x="362475" y="130164"/>
                      </a:lnTo>
                      <a:cubicBezTo>
                        <a:pt x="366600" y="130164"/>
                        <a:pt x="369808" y="133373"/>
                        <a:pt x="369808" y="137497"/>
                      </a:cubicBezTo>
                      <a:cubicBezTo>
                        <a:pt x="369808" y="141622"/>
                        <a:pt x="366600" y="144830"/>
                        <a:pt x="362475" y="144830"/>
                      </a:cubicBezTo>
                      <a:lnTo>
                        <a:pt x="288226" y="144830"/>
                      </a:lnTo>
                      <a:cubicBezTo>
                        <a:pt x="284102" y="144830"/>
                        <a:pt x="280893" y="141164"/>
                        <a:pt x="280893" y="137497"/>
                      </a:cubicBezTo>
                      <a:cubicBezTo>
                        <a:pt x="280893" y="133373"/>
                        <a:pt x="284102" y="130164"/>
                        <a:pt x="288226" y="130164"/>
                      </a:cubicBezTo>
                      <a:close/>
                      <a:moveTo>
                        <a:pt x="247894" y="115956"/>
                      </a:moveTo>
                      <a:cubicBezTo>
                        <a:pt x="248811" y="114123"/>
                        <a:pt x="251561" y="114123"/>
                        <a:pt x="252477" y="115956"/>
                      </a:cubicBezTo>
                      <a:lnTo>
                        <a:pt x="256144" y="125123"/>
                      </a:lnTo>
                      <a:cubicBezTo>
                        <a:pt x="256144" y="126040"/>
                        <a:pt x="257061" y="126498"/>
                        <a:pt x="257977" y="126498"/>
                      </a:cubicBezTo>
                      <a:lnTo>
                        <a:pt x="268060" y="127415"/>
                      </a:lnTo>
                      <a:cubicBezTo>
                        <a:pt x="270352" y="127415"/>
                        <a:pt x="271269" y="130165"/>
                        <a:pt x="269435" y="131539"/>
                      </a:cubicBezTo>
                      <a:lnTo>
                        <a:pt x="262102" y="137956"/>
                      </a:lnTo>
                      <a:cubicBezTo>
                        <a:pt x="261186" y="138415"/>
                        <a:pt x="261186" y="139331"/>
                        <a:pt x="261186" y="140248"/>
                      </a:cubicBezTo>
                      <a:lnTo>
                        <a:pt x="263936" y="149414"/>
                      </a:lnTo>
                      <a:cubicBezTo>
                        <a:pt x="264394" y="151706"/>
                        <a:pt x="262102" y="153081"/>
                        <a:pt x="260269" y="152164"/>
                      </a:cubicBezTo>
                      <a:lnTo>
                        <a:pt x="251561" y="147123"/>
                      </a:lnTo>
                      <a:cubicBezTo>
                        <a:pt x="250644" y="146664"/>
                        <a:pt x="249727" y="146664"/>
                        <a:pt x="248811" y="147123"/>
                      </a:cubicBezTo>
                      <a:lnTo>
                        <a:pt x="240103" y="152164"/>
                      </a:lnTo>
                      <a:cubicBezTo>
                        <a:pt x="238270" y="153081"/>
                        <a:pt x="235978" y="151706"/>
                        <a:pt x="236436" y="149414"/>
                      </a:cubicBezTo>
                      <a:lnTo>
                        <a:pt x="238728" y="139790"/>
                      </a:lnTo>
                      <a:cubicBezTo>
                        <a:pt x="238728" y="138873"/>
                        <a:pt x="238270" y="137956"/>
                        <a:pt x="237811" y="137498"/>
                      </a:cubicBezTo>
                      <a:lnTo>
                        <a:pt x="230478" y="131081"/>
                      </a:lnTo>
                      <a:cubicBezTo>
                        <a:pt x="228645" y="129706"/>
                        <a:pt x="229561" y="127415"/>
                        <a:pt x="232311" y="127415"/>
                      </a:cubicBezTo>
                      <a:lnTo>
                        <a:pt x="242394" y="126498"/>
                      </a:lnTo>
                      <a:cubicBezTo>
                        <a:pt x="243311" y="126498"/>
                        <a:pt x="243769" y="126040"/>
                        <a:pt x="244228" y="125123"/>
                      </a:cubicBezTo>
                      <a:close/>
                      <a:moveTo>
                        <a:pt x="37524" y="102894"/>
                      </a:moveTo>
                      <a:cubicBezTo>
                        <a:pt x="49440" y="101404"/>
                        <a:pt x="61815" y="103352"/>
                        <a:pt x="68690" y="105415"/>
                      </a:cubicBezTo>
                      <a:cubicBezTo>
                        <a:pt x="71899" y="106331"/>
                        <a:pt x="76940" y="109540"/>
                        <a:pt x="81065" y="112290"/>
                      </a:cubicBezTo>
                      <a:cubicBezTo>
                        <a:pt x="85190" y="115040"/>
                        <a:pt x="126897" y="143456"/>
                        <a:pt x="126897" y="143456"/>
                      </a:cubicBezTo>
                      <a:lnTo>
                        <a:pt x="165855" y="123290"/>
                      </a:lnTo>
                      <a:cubicBezTo>
                        <a:pt x="175938" y="118248"/>
                        <a:pt x="188771" y="122373"/>
                        <a:pt x="193813" y="132456"/>
                      </a:cubicBezTo>
                      <a:cubicBezTo>
                        <a:pt x="198854" y="142539"/>
                        <a:pt x="194730" y="155372"/>
                        <a:pt x="184188" y="159956"/>
                      </a:cubicBezTo>
                      <a:lnTo>
                        <a:pt x="134230" y="185622"/>
                      </a:lnTo>
                      <a:cubicBezTo>
                        <a:pt x="131022" y="186997"/>
                        <a:pt x="127814" y="187913"/>
                        <a:pt x="124605" y="187913"/>
                      </a:cubicBezTo>
                      <a:cubicBezTo>
                        <a:pt x="120481" y="187913"/>
                        <a:pt x="116356" y="186538"/>
                        <a:pt x="112689" y="184247"/>
                      </a:cubicBezTo>
                      <a:lnTo>
                        <a:pt x="92981" y="170955"/>
                      </a:lnTo>
                      <a:cubicBezTo>
                        <a:pt x="92981" y="173705"/>
                        <a:pt x="92981" y="176455"/>
                        <a:pt x="92981" y="178747"/>
                      </a:cubicBezTo>
                      <a:cubicBezTo>
                        <a:pt x="93439" y="201205"/>
                        <a:pt x="89315" y="252995"/>
                        <a:pt x="88856" y="255287"/>
                      </a:cubicBezTo>
                      <a:cubicBezTo>
                        <a:pt x="88398" y="259412"/>
                        <a:pt x="86565" y="261704"/>
                        <a:pt x="81982" y="261704"/>
                      </a:cubicBezTo>
                      <a:cubicBezTo>
                        <a:pt x="77398" y="261704"/>
                        <a:pt x="16441" y="261704"/>
                        <a:pt x="6817" y="261704"/>
                      </a:cubicBezTo>
                      <a:cubicBezTo>
                        <a:pt x="3150" y="261704"/>
                        <a:pt x="400" y="258954"/>
                        <a:pt x="400" y="254829"/>
                      </a:cubicBezTo>
                      <a:cubicBezTo>
                        <a:pt x="-58" y="209455"/>
                        <a:pt x="-1892" y="145747"/>
                        <a:pt x="9108" y="120998"/>
                      </a:cubicBezTo>
                      <a:cubicBezTo>
                        <a:pt x="14150" y="109311"/>
                        <a:pt x="25608" y="104384"/>
                        <a:pt x="37524" y="102894"/>
                      </a:cubicBezTo>
                      <a:close/>
                      <a:moveTo>
                        <a:pt x="288226" y="83415"/>
                      </a:moveTo>
                      <a:lnTo>
                        <a:pt x="362475" y="83415"/>
                      </a:lnTo>
                      <a:cubicBezTo>
                        <a:pt x="366600" y="83415"/>
                        <a:pt x="369808" y="86624"/>
                        <a:pt x="369808" y="90748"/>
                      </a:cubicBezTo>
                      <a:cubicBezTo>
                        <a:pt x="369808" y="94873"/>
                        <a:pt x="366600" y="98081"/>
                        <a:pt x="362475" y="98081"/>
                      </a:cubicBezTo>
                      <a:lnTo>
                        <a:pt x="288226" y="98081"/>
                      </a:lnTo>
                      <a:cubicBezTo>
                        <a:pt x="284102" y="98081"/>
                        <a:pt x="280893" y="94415"/>
                        <a:pt x="280893" y="90748"/>
                      </a:cubicBezTo>
                      <a:cubicBezTo>
                        <a:pt x="280893" y="86624"/>
                        <a:pt x="284102" y="83415"/>
                        <a:pt x="288226" y="83415"/>
                      </a:cubicBezTo>
                      <a:close/>
                      <a:moveTo>
                        <a:pt x="247894" y="69207"/>
                      </a:moveTo>
                      <a:cubicBezTo>
                        <a:pt x="248811" y="67374"/>
                        <a:pt x="251561" y="67374"/>
                        <a:pt x="252477" y="69207"/>
                      </a:cubicBezTo>
                      <a:lnTo>
                        <a:pt x="256144" y="78374"/>
                      </a:lnTo>
                      <a:cubicBezTo>
                        <a:pt x="256144" y="79291"/>
                        <a:pt x="257061" y="79749"/>
                        <a:pt x="257977" y="79749"/>
                      </a:cubicBezTo>
                      <a:lnTo>
                        <a:pt x="268060" y="80665"/>
                      </a:lnTo>
                      <a:cubicBezTo>
                        <a:pt x="270352" y="80665"/>
                        <a:pt x="271269" y="83415"/>
                        <a:pt x="269435" y="84791"/>
                      </a:cubicBezTo>
                      <a:lnTo>
                        <a:pt x="263019" y="91207"/>
                      </a:lnTo>
                      <a:cubicBezTo>
                        <a:pt x="262102" y="91665"/>
                        <a:pt x="262102" y="92582"/>
                        <a:pt x="262102" y="93498"/>
                      </a:cubicBezTo>
                      <a:lnTo>
                        <a:pt x="264394" y="103124"/>
                      </a:lnTo>
                      <a:cubicBezTo>
                        <a:pt x="264852" y="105415"/>
                        <a:pt x="262560" y="106790"/>
                        <a:pt x="260727" y="105873"/>
                      </a:cubicBezTo>
                      <a:lnTo>
                        <a:pt x="252019" y="100832"/>
                      </a:lnTo>
                      <a:cubicBezTo>
                        <a:pt x="251103" y="100374"/>
                        <a:pt x="250186" y="100374"/>
                        <a:pt x="249269" y="100832"/>
                      </a:cubicBezTo>
                      <a:lnTo>
                        <a:pt x="240561" y="105873"/>
                      </a:lnTo>
                      <a:cubicBezTo>
                        <a:pt x="238728" y="106790"/>
                        <a:pt x="236436" y="105415"/>
                        <a:pt x="236894" y="103124"/>
                      </a:cubicBezTo>
                      <a:lnTo>
                        <a:pt x="239186" y="93498"/>
                      </a:lnTo>
                      <a:cubicBezTo>
                        <a:pt x="239186" y="92582"/>
                        <a:pt x="238728" y="91665"/>
                        <a:pt x="238270" y="91207"/>
                      </a:cubicBezTo>
                      <a:lnTo>
                        <a:pt x="230937" y="84791"/>
                      </a:lnTo>
                      <a:cubicBezTo>
                        <a:pt x="229103" y="83415"/>
                        <a:pt x="230020" y="80665"/>
                        <a:pt x="232311" y="80665"/>
                      </a:cubicBezTo>
                      <a:lnTo>
                        <a:pt x="242394" y="79749"/>
                      </a:lnTo>
                      <a:cubicBezTo>
                        <a:pt x="243311" y="79749"/>
                        <a:pt x="243770" y="79291"/>
                        <a:pt x="244228" y="78374"/>
                      </a:cubicBezTo>
                      <a:close/>
                      <a:moveTo>
                        <a:pt x="175480" y="5500"/>
                      </a:moveTo>
                      <a:lnTo>
                        <a:pt x="423890" y="5500"/>
                      </a:lnTo>
                      <a:cubicBezTo>
                        <a:pt x="430307" y="5500"/>
                        <a:pt x="435348" y="10542"/>
                        <a:pt x="435348" y="16959"/>
                      </a:cubicBezTo>
                      <a:lnTo>
                        <a:pt x="435348" y="250246"/>
                      </a:lnTo>
                      <a:cubicBezTo>
                        <a:pt x="435348" y="256663"/>
                        <a:pt x="430307" y="261705"/>
                        <a:pt x="423890" y="261705"/>
                      </a:cubicBezTo>
                      <a:lnTo>
                        <a:pt x="175938" y="261705"/>
                      </a:lnTo>
                      <a:cubicBezTo>
                        <a:pt x="169521" y="261705"/>
                        <a:pt x="164480" y="256663"/>
                        <a:pt x="164480" y="250246"/>
                      </a:cubicBezTo>
                      <a:lnTo>
                        <a:pt x="164480" y="190664"/>
                      </a:lnTo>
                      <a:lnTo>
                        <a:pt x="187396" y="178747"/>
                      </a:lnTo>
                      <a:lnTo>
                        <a:pt x="187396" y="238330"/>
                      </a:lnTo>
                      <a:lnTo>
                        <a:pt x="411974" y="238330"/>
                      </a:lnTo>
                      <a:lnTo>
                        <a:pt x="411974" y="28417"/>
                      </a:lnTo>
                      <a:lnTo>
                        <a:pt x="186937" y="28417"/>
                      </a:lnTo>
                      <a:lnTo>
                        <a:pt x="186937" y="105874"/>
                      </a:lnTo>
                      <a:cubicBezTo>
                        <a:pt x="183271" y="104499"/>
                        <a:pt x="179146" y="103582"/>
                        <a:pt x="175021" y="103582"/>
                      </a:cubicBezTo>
                      <a:cubicBezTo>
                        <a:pt x="171354" y="103582"/>
                        <a:pt x="167688" y="104499"/>
                        <a:pt x="164021" y="105415"/>
                      </a:cubicBezTo>
                      <a:lnTo>
                        <a:pt x="164021" y="16959"/>
                      </a:lnTo>
                      <a:cubicBezTo>
                        <a:pt x="164021" y="10542"/>
                        <a:pt x="169063" y="5500"/>
                        <a:pt x="175480" y="5500"/>
                      </a:cubicBezTo>
                      <a:close/>
                      <a:moveTo>
                        <a:pt x="52190" y="0"/>
                      </a:moveTo>
                      <a:cubicBezTo>
                        <a:pt x="77502" y="0"/>
                        <a:pt x="98022" y="20520"/>
                        <a:pt x="98022" y="45833"/>
                      </a:cubicBezTo>
                      <a:cubicBezTo>
                        <a:pt x="98022" y="71145"/>
                        <a:pt x="77502" y="91665"/>
                        <a:pt x="52190" y="91665"/>
                      </a:cubicBezTo>
                      <a:cubicBezTo>
                        <a:pt x="26877" y="91665"/>
                        <a:pt x="6358" y="71145"/>
                        <a:pt x="6358" y="45833"/>
                      </a:cubicBezTo>
                      <a:cubicBezTo>
                        <a:pt x="6358" y="20520"/>
                        <a:pt x="26877" y="0"/>
                        <a:pt x="52190" y="0"/>
                      </a:cubicBezTo>
                      <a:close/>
                    </a:path>
                  </a:pathLst>
                </a:custGeom>
                <a:solidFill>
                  <a:schemeClr val="bg2"/>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0" name="Group 29">
                <a:extLst>
                  <a:ext uri="{FF2B5EF4-FFF2-40B4-BE49-F238E27FC236}">
                    <a16:creationId xmlns:a16="http://schemas.microsoft.com/office/drawing/2014/main" id="{1EFD4564-204B-440D-9BC9-AE2E08BDD6A3}"/>
                  </a:ext>
                </a:extLst>
              </p:cNvPr>
              <p:cNvGrpSpPr/>
              <p:nvPr/>
            </p:nvGrpSpPr>
            <p:grpSpPr>
              <a:xfrm>
                <a:off x="3204664" y="4479050"/>
                <a:ext cx="675006" cy="675005"/>
                <a:chOff x="3204664" y="4479050"/>
                <a:chExt cx="675006" cy="675005"/>
              </a:xfrm>
            </p:grpSpPr>
            <p:sp>
              <p:nvSpPr>
                <p:cNvPr id="38" name="Oval 37">
                  <a:extLst>
                    <a:ext uri="{FF2B5EF4-FFF2-40B4-BE49-F238E27FC236}">
                      <a16:creationId xmlns:a16="http://schemas.microsoft.com/office/drawing/2014/main" id="{D31071B1-93F4-4213-B63D-92A91FCA2B20}"/>
                    </a:ext>
                  </a:extLst>
                </p:cNvPr>
                <p:cNvSpPr/>
                <p:nvPr/>
              </p:nvSpPr>
              <p:spPr>
                <a:xfrm>
                  <a:off x="3204664" y="4479050"/>
                  <a:ext cx="675006" cy="675005"/>
                </a:xfrm>
                <a:prstGeom prst="ellipse">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B72B5242-AE36-492E-B087-9C24944C90CE}"/>
                    </a:ext>
                  </a:extLst>
                </p:cNvPr>
                <p:cNvSpPr/>
                <p:nvPr/>
              </p:nvSpPr>
              <p:spPr>
                <a:xfrm>
                  <a:off x="3377416" y="4651804"/>
                  <a:ext cx="329503" cy="329496"/>
                </a:xfrm>
                <a:custGeom>
                  <a:avLst/>
                  <a:gdLst>
                    <a:gd name="connsiteX0" fmla="*/ 81507 w 329503"/>
                    <a:gd name="connsiteY0" fmla="*/ 151192 h 329496"/>
                    <a:gd name="connsiteX1" fmla="*/ 100306 w 329503"/>
                    <a:gd name="connsiteY1" fmla="*/ 170001 h 329496"/>
                    <a:gd name="connsiteX2" fmla="*/ 100306 w 329503"/>
                    <a:gd name="connsiteY2" fmla="*/ 228793 h 329496"/>
                    <a:gd name="connsiteX3" fmla="*/ 81507 w 329503"/>
                    <a:gd name="connsiteY3" fmla="*/ 247602 h 329496"/>
                    <a:gd name="connsiteX4" fmla="*/ 62698 w 329503"/>
                    <a:gd name="connsiteY4" fmla="*/ 228793 h 329496"/>
                    <a:gd name="connsiteX5" fmla="*/ 62698 w 329503"/>
                    <a:gd name="connsiteY5" fmla="*/ 170001 h 329496"/>
                    <a:gd name="connsiteX6" fmla="*/ 81507 w 329503"/>
                    <a:gd name="connsiteY6" fmla="*/ 151192 h 329496"/>
                    <a:gd name="connsiteX7" fmla="*/ 187941 w 329503"/>
                    <a:gd name="connsiteY7" fmla="*/ 127487 h 329496"/>
                    <a:gd name="connsiteX8" fmla="*/ 206750 w 329503"/>
                    <a:gd name="connsiteY8" fmla="*/ 146296 h 329496"/>
                    <a:gd name="connsiteX9" fmla="*/ 206750 w 329503"/>
                    <a:gd name="connsiteY9" fmla="*/ 228790 h 329496"/>
                    <a:gd name="connsiteX10" fmla="*/ 187941 w 329503"/>
                    <a:gd name="connsiteY10" fmla="*/ 247599 h 329496"/>
                    <a:gd name="connsiteX11" fmla="*/ 169132 w 329503"/>
                    <a:gd name="connsiteY11" fmla="*/ 228790 h 329496"/>
                    <a:gd name="connsiteX12" fmla="*/ 169132 w 329503"/>
                    <a:gd name="connsiteY12" fmla="*/ 146296 h 329496"/>
                    <a:gd name="connsiteX13" fmla="*/ 187941 w 329503"/>
                    <a:gd name="connsiteY13" fmla="*/ 127487 h 329496"/>
                    <a:gd name="connsiteX14" fmla="*/ 134727 w 329503"/>
                    <a:gd name="connsiteY14" fmla="*/ 111520 h 329496"/>
                    <a:gd name="connsiteX15" fmla="*/ 153526 w 329503"/>
                    <a:gd name="connsiteY15" fmla="*/ 130333 h 329496"/>
                    <a:gd name="connsiteX16" fmla="*/ 153526 w 329503"/>
                    <a:gd name="connsiteY16" fmla="*/ 228790 h 329496"/>
                    <a:gd name="connsiteX17" fmla="*/ 134727 w 329503"/>
                    <a:gd name="connsiteY17" fmla="*/ 247599 h 329496"/>
                    <a:gd name="connsiteX18" fmla="*/ 115918 w 329503"/>
                    <a:gd name="connsiteY18" fmla="*/ 228790 h 329496"/>
                    <a:gd name="connsiteX19" fmla="*/ 115918 w 329503"/>
                    <a:gd name="connsiteY19" fmla="*/ 130329 h 329496"/>
                    <a:gd name="connsiteX20" fmla="*/ 134727 w 329503"/>
                    <a:gd name="connsiteY20" fmla="*/ 111520 h 329496"/>
                    <a:gd name="connsiteX21" fmla="*/ 241163 w 329503"/>
                    <a:gd name="connsiteY21" fmla="*/ 81890 h 329496"/>
                    <a:gd name="connsiteX22" fmla="*/ 259976 w 329503"/>
                    <a:gd name="connsiteY22" fmla="*/ 100696 h 329496"/>
                    <a:gd name="connsiteX23" fmla="*/ 259976 w 329503"/>
                    <a:gd name="connsiteY23" fmla="*/ 228793 h 329496"/>
                    <a:gd name="connsiteX24" fmla="*/ 241163 w 329503"/>
                    <a:gd name="connsiteY24" fmla="*/ 247603 h 329496"/>
                    <a:gd name="connsiteX25" fmla="*/ 222368 w 329503"/>
                    <a:gd name="connsiteY25" fmla="*/ 228793 h 329496"/>
                    <a:gd name="connsiteX26" fmla="*/ 222368 w 329503"/>
                    <a:gd name="connsiteY26" fmla="*/ 100696 h 329496"/>
                    <a:gd name="connsiteX27" fmla="*/ 241163 w 329503"/>
                    <a:gd name="connsiteY27" fmla="*/ 81890 h 329496"/>
                    <a:gd name="connsiteX28" fmla="*/ 164751 w 329503"/>
                    <a:gd name="connsiteY28" fmla="*/ 13670 h 329496"/>
                    <a:gd name="connsiteX29" fmla="*/ 13681 w 329503"/>
                    <a:gd name="connsiteY29" fmla="*/ 164745 h 329496"/>
                    <a:gd name="connsiteX30" fmla="*/ 164751 w 329503"/>
                    <a:gd name="connsiteY30" fmla="*/ 315819 h 329496"/>
                    <a:gd name="connsiteX31" fmla="*/ 315825 w 329503"/>
                    <a:gd name="connsiteY31" fmla="*/ 164745 h 329496"/>
                    <a:gd name="connsiteX32" fmla="*/ 164751 w 329503"/>
                    <a:gd name="connsiteY32" fmla="*/ 13670 h 329496"/>
                    <a:gd name="connsiteX33" fmla="*/ 164751 w 329503"/>
                    <a:gd name="connsiteY33" fmla="*/ 0 h 329496"/>
                    <a:gd name="connsiteX34" fmla="*/ 329503 w 329503"/>
                    <a:gd name="connsiteY34" fmla="*/ 164745 h 329496"/>
                    <a:gd name="connsiteX35" fmla="*/ 164751 w 329503"/>
                    <a:gd name="connsiteY35" fmla="*/ 329496 h 329496"/>
                    <a:gd name="connsiteX36" fmla="*/ 0 w 329503"/>
                    <a:gd name="connsiteY36" fmla="*/ 164745 h 329496"/>
                    <a:gd name="connsiteX37" fmla="*/ 164751 w 329503"/>
                    <a:gd name="connsiteY37" fmla="*/ 0 h 329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29503" h="329496">
                      <a:moveTo>
                        <a:pt x="81507" y="151192"/>
                      </a:moveTo>
                      <a:cubicBezTo>
                        <a:pt x="91886" y="151192"/>
                        <a:pt x="100306" y="159601"/>
                        <a:pt x="100306" y="170001"/>
                      </a:cubicBezTo>
                      <a:lnTo>
                        <a:pt x="100306" y="228793"/>
                      </a:lnTo>
                      <a:cubicBezTo>
                        <a:pt x="100306" y="239183"/>
                        <a:pt x="91886" y="247602"/>
                        <a:pt x="81507" y="247602"/>
                      </a:cubicBezTo>
                      <a:cubicBezTo>
                        <a:pt x="71118" y="247602"/>
                        <a:pt x="62698" y="239183"/>
                        <a:pt x="62698" y="228793"/>
                      </a:cubicBezTo>
                      <a:lnTo>
                        <a:pt x="62698" y="170001"/>
                      </a:lnTo>
                      <a:cubicBezTo>
                        <a:pt x="62698" y="159601"/>
                        <a:pt x="71114" y="151192"/>
                        <a:pt x="81507" y="151192"/>
                      </a:cubicBezTo>
                      <a:close/>
                      <a:moveTo>
                        <a:pt x="187941" y="127487"/>
                      </a:moveTo>
                      <a:cubicBezTo>
                        <a:pt x="198319" y="127487"/>
                        <a:pt x="206750" y="135903"/>
                        <a:pt x="206750" y="146296"/>
                      </a:cubicBezTo>
                      <a:lnTo>
                        <a:pt x="206750" y="228790"/>
                      </a:lnTo>
                      <a:cubicBezTo>
                        <a:pt x="206750" y="239179"/>
                        <a:pt x="198319" y="247599"/>
                        <a:pt x="187941" y="247599"/>
                      </a:cubicBezTo>
                      <a:cubicBezTo>
                        <a:pt x="177548" y="247599"/>
                        <a:pt x="169132" y="239179"/>
                        <a:pt x="169132" y="228790"/>
                      </a:cubicBezTo>
                      <a:lnTo>
                        <a:pt x="169132" y="146296"/>
                      </a:lnTo>
                      <a:cubicBezTo>
                        <a:pt x="169132" y="135903"/>
                        <a:pt x="177548" y="127487"/>
                        <a:pt x="187941" y="127487"/>
                      </a:cubicBezTo>
                      <a:close/>
                      <a:moveTo>
                        <a:pt x="134727" y="111520"/>
                      </a:moveTo>
                      <a:cubicBezTo>
                        <a:pt x="145109" y="111520"/>
                        <a:pt x="153526" y="119948"/>
                        <a:pt x="153526" y="130333"/>
                      </a:cubicBezTo>
                      <a:lnTo>
                        <a:pt x="153526" y="228790"/>
                      </a:lnTo>
                      <a:cubicBezTo>
                        <a:pt x="153526" y="239179"/>
                        <a:pt x="145109" y="247599"/>
                        <a:pt x="134727" y="247599"/>
                      </a:cubicBezTo>
                      <a:cubicBezTo>
                        <a:pt x="124338" y="247599"/>
                        <a:pt x="115918" y="239179"/>
                        <a:pt x="115918" y="228790"/>
                      </a:cubicBezTo>
                      <a:lnTo>
                        <a:pt x="115918" y="130329"/>
                      </a:lnTo>
                      <a:cubicBezTo>
                        <a:pt x="115918" y="119948"/>
                        <a:pt x="124338" y="111520"/>
                        <a:pt x="134727" y="111520"/>
                      </a:cubicBezTo>
                      <a:close/>
                      <a:moveTo>
                        <a:pt x="241163" y="81890"/>
                      </a:moveTo>
                      <a:cubicBezTo>
                        <a:pt x="251556" y="81890"/>
                        <a:pt x="259976" y="90310"/>
                        <a:pt x="259976" y="100696"/>
                      </a:cubicBezTo>
                      <a:lnTo>
                        <a:pt x="259976" y="228793"/>
                      </a:lnTo>
                      <a:cubicBezTo>
                        <a:pt x="259976" y="239183"/>
                        <a:pt x="251556" y="247603"/>
                        <a:pt x="241163" y="247603"/>
                      </a:cubicBezTo>
                      <a:cubicBezTo>
                        <a:pt x="230784" y="247603"/>
                        <a:pt x="222368" y="239183"/>
                        <a:pt x="222368" y="228793"/>
                      </a:cubicBezTo>
                      <a:lnTo>
                        <a:pt x="222368" y="100696"/>
                      </a:lnTo>
                      <a:cubicBezTo>
                        <a:pt x="222368" y="90310"/>
                        <a:pt x="230784" y="81890"/>
                        <a:pt x="241163" y="81890"/>
                      </a:cubicBezTo>
                      <a:close/>
                      <a:moveTo>
                        <a:pt x="164751" y="13670"/>
                      </a:moveTo>
                      <a:cubicBezTo>
                        <a:pt x="81452" y="13670"/>
                        <a:pt x="13681" y="81445"/>
                        <a:pt x="13681" y="164745"/>
                      </a:cubicBezTo>
                      <a:cubicBezTo>
                        <a:pt x="13681" y="248048"/>
                        <a:pt x="81452" y="315819"/>
                        <a:pt x="164751" y="315819"/>
                      </a:cubicBezTo>
                      <a:cubicBezTo>
                        <a:pt x="248055" y="315819"/>
                        <a:pt x="315825" y="248048"/>
                        <a:pt x="315825" y="164745"/>
                      </a:cubicBezTo>
                      <a:cubicBezTo>
                        <a:pt x="315825" y="81445"/>
                        <a:pt x="248055" y="13670"/>
                        <a:pt x="164751" y="13670"/>
                      </a:cubicBezTo>
                      <a:close/>
                      <a:moveTo>
                        <a:pt x="164751" y="0"/>
                      </a:moveTo>
                      <a:cubicBezTo>
                        <a:pt x="255727" y="0"/>
                        <a:pt x="329503" y="73754"/>
                        <a:pt x="329503" y="164745"/>
                      </a:cubicBezTo>
                      <a:cubicBezTo>
                        <a:pt x="329503" y="255721"/>
                        <a:pt x="255727" y="329496"/>
                        <a:pt x="164751" y="329496"/>
                      </a:cubicBezTo>
                      <a:cubicBezTo>
                        <a:pt x="73757" y="329496"/>
                        <a:pt x="0" y="255721"/>
                        <a:pt x="0" y="164745"/>
                      </a:cubicBezTo>
                      <a:cubicBezTo>
                        <a:pt x="0" y="73754"/>
                        <a:pt x="73757" y="0"/>
                        <a:pt x="164751" y="0"/>
                      </a:cubicBezTo>
                      <a:close/>
                    </a:path>
                  </a:pathLst>
                </a:custGeom>
                <a:solidFill>
                  <a:schemeClr val="bg2"/>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1" name="Group 30">
                <a:extLst>
                  <a:ext uri="{FF2B5EF4-FFF2-40B4-BE49-F238E27FC236}">
                    <a16:creationId xmlns:a16="http://schemas.microsoft.com/office/drawing/2014/main" id="{B32DC6B3-EC15-49FA-AEA9-687B822A139A}"/>
                  </a:ext>
                </a:extLst>
              </p:cNvPr>
              <p:cNvGrpSpPr/>
              <p:nvPr/>
            </p:nvGrpSpPr>
            <p:grpSpPr>
              <a:xfrm>
                <a:off x="2773109" y="3437185"/>
                <a:ext cx="675006" cy="675005"/>
                <a:chOff x="2773109" y="3437185"/>
                <a:chExt cx="675006" cy="675005"/>
              </a:xfrm>
            </p:grpSpPr>
            <p:sp>
              <p:nvSpPr>
                <p:cNvPr id="36" name="Oval 35">
                  <a:extLst>
                    <a:ext uri="{FF2B5EF4-FFF2-40B4-BE49-F238E27FC236}">
                      <a16:creationId xmlns:a16="http://schemas.microsoft.com/office/drawing/2014/main" id="{551D5231-8190-4353-B41D-874702B5DAAB}"/>
                    </a:ext>
                  </a:extLst>
                </p:cNvPr>
                <p:cNvSpPr/>
                <p:nvPr/>
              </p:nvSpPr>
              <p:spPr>
                <a:xfrm>
                  <a:off x="2773109" y="3437185"/>
                  <a:ext cx="675006" cy="675005"/>
                </a:xfrm>
                <a:prstGeom prst="ellipse">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Graphic 286">
                  <a:extLst>
                    <a:ext uri="{FF2B5EF4-FFF2-40B4-BE49-F238E27FC236}">
                      <a16:creationId xmlns:a16="http://schemas.microsoft.com/office/drawing/2014/main" id="{55694898-034B-4B39-B3F9-305151CF723A}"/>
                    </a:ext>
                  </a:extLst>
                </p:cNvPr>
                <p:cNvSpPr/>
                <p:nvPr/>
              </p:nvSpPr>
              <p:spPr>
                <a:xfrm>
                  <a:off x="2881830" y="3578173"/>
                  <a:ext cx="457564" cy="393028"/>
                </a:xfrm>
                <a:custGeom>
                  <a:avLst/>
                  <a:gdLst>
                    <a:gd name="connsiteX0" fmla="*/ 642938 w 926782"/>
                    <a:gd name="connsiteY0" fmla="*/ 649605 h 796066"/>
                    <a:gd name="connsiteX1" fmla="*/ 626745 w 926782"/>
                    <a:gd name="connsiteY1" fmla="*/ 613410 h 796066"/>
                    <a:gd name="connsiteX2" fmla="*/ 625793 w 926782"/>
                    <a:gd name="connsiteY2" fmla="*/ 612458 h 796066"/>
                    <a:gd name="connsiteX3" fmla="*/ 625793 w 926782"/>
                    <a:gd name="connsiteY3" fmla="*/ 611505 h 796066"/>
                    <a:gd name="connsiteX4" fmla="*/ 628650 w 926782"/>
                    <a:gd name="connsiteY4" fmla="*/ 601980 h 796066"/>
                    <a:gd name="connsiteX5" fmla="*/ 802005 w 926782"/>
                    <a:gd name="connsiteY5" fmla="*/ 601980 h 796066"/>
                    <a:gd name="connsiteX6" fmla="*/ 805815 w 926782"/>
                    <a:gd name="connsiteY6" fmla="*/ 609600 h 796066"/>
                    <a:gd name="connsiteX7" fmla="*/ 775335 w 926782"/>
                    <a:gd name="connsiteY7" fmla="*/ 646748 h 796066"/>
                    <a:gd name="connsiteX8" fmla="*/ 775335 w 926782"/>
                    <a:gd name="connsiteY8" fmla="*/ 650558 h 796066"/>
                    <a:gd name="connsiteX9" fmla="*/ 804863 w 926782"/>
                    <a:gd name="connsiteY9" fmla="*/ 686753 h 796066"/>
                    <a:gd name="connsiteX10" fmla="*/ 801053 w 926782"/>
                    <a:gd name="connsiteY10" fmla="*/ 694373 h 796066"/>
                    <a:gd name="connsiteX11" fmla="*/ 628650 w 926782"/>
                    <a:gd name="connsiteY11" fmla="*/ 694373 h 796066"/>
                    <a:gd name="connsiteX12" fmla="*/ 625793 w 926782"/>
                    <a:gd name="connsiteY12" fmla="*/ 685800 h 796066"/>
                    <a:gd name="connsiteX13" fmla="*/ 625793 w 926782"/>
                    <a:gd name="connsiteY13" fmla="*/ 684848 h 796066"/>
                    <a:gd name="connsiteX14" fmla="*/ 626745 w 926782"/>
                    <a:gd name="connsiteY14" fmla="*/ 683895 h 796066"/>
                    <a:gd name="connsiteX15" fmla="*/ 642938 w 926782"/>
                    <a:gd name="connsiteY15" fmla="*/ 649605 h 796066"/>
                    <a:gd name="connsiteX16" fmla="*/ 120968 w 926782"/>
                    <a:gd name="connsiteY16" fmla="*/ 687705 h 796066"/>
                    <a:gd name="connsiteX17" fmla="*/ 124778 w 926782"/>
                    <a:gd name="connsiteY17" fmla="*/ 695325 h 796066"/>
                    <a:gd name="connsiteX18" fmla="*/ 298133 w 926782"/>
                    <a:gd name="connsiteY18" fmla="*/ 695325 h 796066"/>
                    <a:gd name="connsiteX19" fmla="*/ 300990 w 926782"/>
                    <a:gd name="connsiteY19" fmla="*/ 685800 h 796066"/>
                    <a:gd name="connsiteX20" fmla="*/ 300990 w 926782"/>
                    <a:gd name="connsiteY20" fmla="*/ 684848 h 796066"/>
                    <a:gd name="connsiteX21" fmla="*/ 300038 w 926782"/>
                    <a:gd name="connsiteY21" fmla="*/ 683895 h 796066"/>
                    <a:gd name="connsiteX22" fmla="*/ 283845 w 926782"/>
                    <a:gd name="connsiteY22" fmla="*/ 647700 h 796066"/>
                    <a:gd name="connsiteX23" fmla="*/ 300038 w 926782"/>
                    <a:gd name="connsiteY23" fmla="*/ 611505 h 796066"/>
                    <a:gd name="connsiteX24" fmla="*/ 300990 w 926782"/>
                    <a:gd name="connsiteY24" fmla="*/ 610553 h 796066"/>
                    <a:gd name="connsiteX25" fmla="*/ 300990 w 926782"/>
                    <a:gd name="connsiteY25" fmla="*/ 609600 h 796066"/>
                    <a:gd name="connsiteX26" fmla="*/ 298133 w 926782"/>
                    <a:gd name="connsiteY26" fmla="*/ 601028 h 796066"/>
                    <a:gd name="connsiteX27" fmla="*/ 125730 w 926782"/>
                    <a:gd name="connsiteY27" fmla="*/ 601028 h 796066"/>
                    <a:gd name="connsiteX28" fmla="*/ 121920 w 926782"/>
                    <a:gd name="connsiteY28" fmla="*/ 608648 h 796066"/>
                    <a:gd name="connsiteX29" fmla="*/ 151448 w 926782"/>
                    <a:gd name="connsiteY29" fmla="*/ 644843 h 796066"/>
                    <a:gd name="connsiteX30" fmla="*/ 151448 w 926782"/>
                    <a:gd name="connsiteY30" fmla="*/ 648653 h 796066"/>
                    <a:gd name="connsiteX31" fmla="*/ 120968 w 926782"/>
                    <a:gd name="connsiteY31" fmla="*/ 687705 h 796066"/>
                    <a:gd name="connsiteX32" fmla="*/ 674370 w 926782"/>
                    <a:gd name="connsiteY32" fmla="*/ 216218 h 796066"/>
                    <a:gd name="connsiteX33" fmla="*/ 686753 w 926782"/>
                    <a:gd name="connsiteY33" fmla="*/ 252413 h 796066"/>
                    <a:gd name="connsiteX34" fmla="*/ 686753 w 926782"/>
                    <a:gd name="connsiteY34" fmla="*/ 279083 h 796066"/>
                    <a:gd name="connsiteX35" fmla="*/ 684848 w 926782"/>
                    <a:gd name="connsiteY35" fmla="*/ 281940 h 796066"/>
                    <a:gd name="connsiteX36" fmla="*/ 665798 w 926782"/>
                    <a:gd name="connsiteY36" fmla="*/ 291465 h 796066"/>
                    <a:gd name="connsiteX37" fmla="*/ 686753 w 926782"/>
                    <a:gd name="connsiteY37" fmla="*/ 342900 h 796066"/>
                    <a:gd name="connsiteX38" fmla="*/ 686753 w 926782"/>
                    <a:gd name="connsiteY38" fmla="*/ 396240 h 796066"/>
                    <a:gd name="connsiteX39" fmla="*/ 686753 w 926782"/>
                    <a:gd name="connsiteY39" fmla="*/ 464820 h 796066"/>
                    <a:gd name="connsiteX40" fmla="*/ 926783 w 926782"/>
                    <a:gd name="connsiteY40" fmla="*/ 464820 h 796066"/>
                    <a:gd name="connsiteX41" fmla="*/ 926783 w 926782"/>
                    <a:gd name="connsiteY41" fmla="*/ 428625 h 796066"/>
                    <a:gd name="connsiteX42" fmla="*/ 926783 w 926782"/>
                    <a:gd name="connsiteY42" fmla="*/ 378143 h 796066"/>
                    <a:gd name="connsiteX43" fmla="*/ 913448 w 926782"/>
                    <a:gd name="connsiteY43" fmla="*/ 350520 h 796066"/>
                    <a:gd name="connsiteX44" fmla="*/ 807720 w 926782"/>
                    <a:gd name="connsiteY44" fmla="*/ 282893 h 796066"/>
                    <a:gd name="connsiteX45" fmla="*/ 806768 w 926782"/>
                    <a:gd name="connsiteY45" fmla="*/ 279083 h 796066"/>
                    <a:gd name="connsiteX46" fmla="*/ 806768 w 926782"/>
                    <a:gd name="connsiteY46" fmla="*/ 248603 h 796066"/>
                    <a:gd name="connsiteX47" fmla="*/ 815340 w 926782"/>
                    <a:gd name="connsiteY47" fmla="*/ 220028 h 796066"/>
                    <a:gd name="connsiteX48" fmla="*/ 818198 w 926782"/>
                    <a:gd name="connsiteY48" fmla="*/ 220980 h 796066"/>
                    <a:gd name="connsiteX49" fmla="*/ 833438 w 926782"/>
                    <a:gd name="connsiteY49" fmla="*/ 194310 h 796066"/>
                    <a:gd name="connsiteX50" fmla="*/ 830580 w 926782"/>
                    <a:gd name="connsiteY50" fmla="*/ 163830 h 796066"/>
                    <a:gd name="connsiteX51" fmla="*/ 808673 w 926782"/>
                    <a:gd name="connsiteY51" fmla="*/ 79058 h 796066"/>
                    <a:gd name="connsiteX52" fmla="*/ 786765 w 926782"/>
                    <a:gd name="connsiteY52" fmla="*/ 59055 h 796066"/>
                    <a:gd name="connsiteX53" fmla="*/ 750570 w 926782"/>
                    <a:gd name="connsiteY53" fmla="*/ 49530 h 796066"/>
                    <a:gd name="connsiteX54" fmla="*/ 742950 w 926782"/>
                    <a:gd name="connsiteY54" fmla="*/ 49530 h 796066"/>
                    <a:gd name="connsiteX55" fmla="*/ 725805 w 926782"/>
                    <a:gd name="connsiteY55" fmla="*/ 53340 h 796066"/>
                    <a:gd name="connsiteX56" fmla="*/ 725805 w 926782"/>
                    <a:gd name="connsiteY56" fmla="*/ 53340 h 796066"/>
                    <a:gd name="connsiteX57" fmla="*/ 706755 w 926782"/>
                    <a:gd name="connsiteY57" fmla="*/ 62865 h 796066"/>
                    <a:gd name="connsiteX58" fmla="*/ 686753 w 926782"/>
                    <a:gd name="connsiteY58" fmla="*/ 79058 h 796066"/>
                    <a:gd name="connsiteX59" fmla="*/ 664845 w 926782"/>
                    <a:gd name="connsiteY59" fmla="*/ 117158 h 796066"/>
                    <a:gd name="connsiteX60" fmla="*/ 666750 w 926782"/>
                    <a:gd name="connsiteY60" fmla="*/ 159068 h 796066"/>
                    <a:gd name="connsiteX61" fmla="*/ 665798 w 926782"/>
                    <a:gd name="connsiteY61" fmla="*/ 159068 h 796066"/>
                    <a:gd name="connsiteX62" fmla="*/ 659130 w 926782"/>
                    <a:gd name="connsiteY62" fmla="*/ 190500 h 796066"/>
                    <a:gd name="connsiteX63" fmla="*/ 674370 w 926782"/>
                    <a:gd name="connsiteY63" fmla="*/ 216218 h 796066"/>
                    <a:gd name="connsiteX64" fmla="*/ 240983 w 926782"/>
                    <a:gd name="connsiteY64" fmla="*/ 395288 h 796066"/>
                    <a:gd name="connsiteX65" fmla="*/ 240983 w 926782"/>
                    <a:gd name="connsiteY65" fmla="*/ 341948 h 796066"/>
                    <a:gd name="connsiteX66" fmla="*/ 261938 w 926782"/>
                    <a:gd name="connsiteY66" fmla="*/ 290513 h 796066"/>
                    <a:gd name="connsiteX67" fmla="*/ 242888 w 926782"/>
                    <a:gd name="connsiteY67" fmla="*/ 280988 h 796066"/>
                    <a:gd name="connsiteX68" fmla="*/ 240983 w 926782"/>
                    <a:gd name="connsiteY68" fmla="*/ 278130 h 796066"/>
                    <a:gd name="connsiteX69" fmla="*/ 240983 w 926782"/>
                    <a:gd name="connsiteY69" fmla="*/ 247650 h 796066"/>
                    <a:gd name="connsiteX70" fmla="*/ 249555 w 926782"/>
                    <a:gd name="connsiteY70" fmla="*/ 219075 h 796066"/>
                    <a:gd name="connsiteX71" fmla="*/ 252413 w 926782"/>
                    <a:gd name="connsiteY71" fmla="*/ 220028 h 796066"/>
                    <a:gd name="connsiteX72" fmla="*/ 267653 w 926782"/>
                    <a:gd name="connsiteY72" fmla="*/ 193358 h 796066"/>
                    <a:gd name="connsiteX73" fmla="*/ 264795 w 926782"/>
                    <a:gd name="connsiteY73" fmla="*/ 162878 h 796066"/>
                    <a:gd name="connsiteX74" fmla="*/ 242888 w 926782"/>
                    <a:gd name="connsiteY74" fmla="*/ 78105 h 796066"/>
                    <a:gd name="connsiteX75" fmla="*/ 220980 w 926782"/>
                    <a:gd name="connsiteY75" fmla="*/ 58103 h 796066"/>
                    <a:gd name="connsiteX76" fmla="*/ 184785 w 926782"/>
                    <a:gd name="connsiteY76" fmla="*/ 48578 h 796066"/>
                    <a:gd name="connsiteX77" fmla="*/ 177165 w 926782"/>
                    <a:gd name="connsiteY77" fmla="*/ 48578 h 796066"/>
                    <a:gd name="connsiteX78" fmla="*/ 160020 w 926782"/>
                    <a:gd name="connsiteY78" fmla="*/ 52388 h 796066"/>
                    <a:gd name="connsiteX79" fmla="*/ 160020 w 926782"/>
                    <a:gd name="connsiteY79" fmla="*/ 52388 h 796066"/>
                    <a:gd name="connsiteX80" fmla="*/ 140970 w 926782"/>
                    <a:gd name="connsiteY80" fmla="*/ 61913 h 796066"/>
                    <a:gd name="connsiteX81" fmla="*/ 120968 w 926782"/>
                    <a:gd name="connsiteY81" fmla="*/ 78105 h 796066"/>
                    <a:gd name="connsiteX82" fmla="*/ 99060 w 926782"/>
                    <a:gd name="connsiteY82" fmla="*/ 116205 h 796066"/>
                    <a:gd name="connsiteX83" fmla="*/ 100965 w 926782"/>
                    <a:gd name="connsiteY83" fmla="*/ 158115 h 796066"/>
                    <a:gd name="connsiteX84" fmla="*/ 100013 w 926782"/>
                    <a:gd name="connsiteY84" fmla="*/ 158115 h 796066"/>
                    <a:gd name="connsiteX85" fmla="*/ 93345 w 926782"/>
                    <a:gd name="connsiteY85" fmla="*/ 189548 h 796066"/>
                    <a:gd name="connsiteX86" fmla="*/ 108585 w 926782"/>
                    <a:gd name="connsiteY86" fmla="*/ 216218 h 796066"/>
                    <a:gd name="connsiteX87" fmla="*/ 120968 w 926782"/>
                    <a:gd name="connsiteY87" fmla="*/ 252413 h 796066"/>
                    <a:gd name="connsiteX88" fmla="*/ 120968 w 926782"/>
                    <a:gd name="connsiteY88" fmla="*/ 279083 h 796066"/>
                    <a:gd name="connsiteX89" fmla="*/ 119063 w 926782"/>
                    <a:gd name="connsiteY89" fmla="*/ 281940 h 796066"/>
                    <a:gd name="connsiteX90" fmla="*/ 13335 w 926782"/>
                    <a:gd name="connsiteY90" fmla="*/ 349568 h 796066"/>
                    <a:gd name="connsiteX91" fmla="*/ 0 w 926782"/>
                    <a:gd name="connsiteY91" fmla="*/ 377190 h 796066"/>
                    <a:gd name="connsiteX92" fmla="*/ 0 w 926782"/>
                    <a:gd name="connsiteY92" fmla="*/ 427673 h 796066"/>
                    <a:gd name="connsiteX93" fmla="*/ 0 w 926782"/>
                    <a:gd name="connsiteY93" fmla="*/ 464820 h 796066"/>
                    <a:gd name="connsiteX94" fmla="*/ 240030 w 926782"/>
                    <a:gd name="connsiteY94" fmla="*/ 464820 h 796066"/>
                    <a:gd name="connsiteX95" fmla="*/ 240030 w 926782"/>
                    <a:gd name="connsiteY95" fmla="*/ 395288 h 796066"/>
                    <a:gd name="connsiteX96" fmla="*/ 453390 w 926782"/>
                    <a:gd name="connsiteY96" fmla="*/ 328613 h 796066"/>
                    <a:gd name="connsiteX97" fmla="*/ 463868 w 926782"/>
                    <a:gd name="connsiteY97" fmla="*/ 272415 h 796066"/>
                    <a:gd name="connsiteX98" fmla="*/ 463868 w 926782"/>
                    <a:gd name="connsiteY98" fmla="*/ 272415 h 796066"/>
                    <a:gd name="connsiteX99" fmla="*/ 463868 w 926782"/>
                    <a:gd name="connsiteY99" fmla="*/ 272415 h 796066"/>
                    <a:gd name="connsiteX100" fmla="*/ 474345 w 926782"/>
                    <a:gd name="connsiteY100" fmla="*/ 328613 h 796066"/>
                    <a:gd name="connsiteX101" fmla="*/ 490538 w 926782"/>
                    <a:gd name="connsiteY101" fmla="*/ 464820 h 796066"/>
                    <a:gd name="connsiteX102" fmla="*/ 652463 w 926782"/>
                    <a:gd name="connsiteY102" fmla="*/ 464820 h 796066"/>
                    <a:gd name="connsiteX103" fmla="*/ 652463 w 926782"/>
                    <a:gd name="connsiteY103" fmla="*/ 395288 h 796066"/>
                    <a:gd name="connsiteX104" fmla="*/ 652463 w 926782"/>
                    <a:gd name="connsiteY104" fmla="*/ 341948 h 796066"/>
                    <a:gd name="connsiteX105" fmla="*/ 639128 w 926782"/>
                    <a:gd name="connsiteY105" fmla="*/ 313373 h 796066"/>
                    <a:gd name="connsiteX106" fmla="*/ 528638 w 926782"/>
                    <a:gd name="connsiteY106" fmla="*/ 242888 h 796066"/>
                    <a:gd name="connsiteX107" fmla="*/ 526733 w 926782"/>
                    <a:gd name="connsiteY107" fmla="*/ 240030 h 796066"/>
                    <a:gd name="connsiteX108" fmla="*/ 526733 w 926782"/>
                    <a:gd name="connsiteY108" fmla="*/ 208598 h 796066"/>
                    <a:gd name="connsiteX109" fmla="*/ 536258 w 926782"/>
                    <a:gd name="connsiteY109" fmla="*/ 179070 h 796066"/>
                    <a:gd name="connsiteX110" fmla="*/ 555308 w 926782"/>
                    <a:gd name="connsiteY110" fmla="*/ 152400 h 796066"/>
                    <a:gd name="connsiteX111" fmla="*/ 552450 w 926782"/>
                    <a:gd name="connsiteY111" fmla="*/ 120015 h 796066"/>
                    <a:gd name="connsiteX112" fmla="*/ 550545 w 926782"/>
                    <a:gd name="connsiteY112" fmla="*/ 120015 h 796066"/>
                    <a:gd name="connsiteX113" fmla="*/ 551498 w 926782"/>
                    <a:gd name="connsiteY113" fmla="*/ 115252 h 796066"/>
                    <a:gd name="connsiteX114" fmla="*/ 523875 w 926782"/>
                    <a:gd name="connsiteY114" fmla="*/ 31433 h 796066"/>
                    <a:gd name="connsiteX115" fmla="*/ 472440 w 926782"/>
                    <a:gd name="connsiteY115" fmla="*/ 953 h 796066"/>
                    <a:gd name="connsiteX116" fmla="*/ 401955 w 926782"/>
                    <a:gd name="connsiteY116" fmla="*/ 0 h 796066"/>
                    <a:gd name="connsiteX117" fmla="*/ 409575 w 926782"/>
                    <a:gd name="connsiteY117" fmla="*/ 17145 h 796066"/>
                    <a:gd name="connsiteX118" fmla="*/ 381000 w 926782"/>
                    <a:gd name="connsiteY118" fmla="*/ 115252 h 796066"/>
                    <a:gd name="connsiteX119" fmla="*/ 373380 w 926782"/>
                    <a:gd name="connsiteY119" fmla="*/ 147638 h 796066"/>
                    <a:gd name="connsiteX120" fmla="*/ 389573 w 926782"/>
                    <a:gd name="connsiteY120" fmla="*/ 175260 h 796066"/>
                    <a:gd name="connsiteX121" fmla="*/ 401955 w 926782"/>
                    <a:gd name="connsiteY121" fmla="*/ 213360 h 796066"/>
                    <a:gd name="connsiteX122" fmla="*/ 401955 w 926782"/>
                    <a:gd name="connsiteY122" fmla="*/ 240030 h 796066"/>
                    <a:gd name="connsiteX123" fmla="*/ 400050 w 926782"/>
                    <a:gd name="connsiteY123" fmla="*/ 242888 h 796066"/>
                    <a:gd name="connsiteX124" fmla="*/ 289560 w 926782"/>
                    <a:gd name="connsiteY124" fmla="*/ 313373 h 796066"/>
                    <a:gd name="connsiteX125" fmla="*/ 276225 w 926782"/>
                    <a:gd name="connsiteY125" fmla="*/ 341948 h 796066"/>
                    <a:gd name="connsiteX126" fmla="*/ 276225 w 926782"/>
                    <a:gd name="connsiteY126" fmla="*/ 395288 h 796066"/>
                    <a:gd name="connsiteX127" fmla="*/ 276225 w 926782"/>
                    <a:gd name="connsiteY127" fmla="*/ 464820 h 796066"/>
                    <a:gd name="connsiteX128" fmla="*/ 438150 w 926782"/>
                    <a:gd name="connsiteY128" fmla="*/ 464820 h 796066"/>
                    <a:gd name="connsiteX129" fmla="*/ 453390 w 926782"/>
                    <a:gd name="connsiteY129" fmla="*/ 328613 h 796066"/>
                    <a:gd name="connsiteX130" fmla="*/ 325755 w 926782"/>
                    <a:gd name="connsiteY130" fmla="*/ 628650 h 796066"/>
                    <a:gd name="connsiteX131" fmla="*/ 330518 w 926782"/>
                    <a:gd name="connsiteY131" fmla="*/ 606743 h 796066"/>
                    <a:gd name="connsiteX132" fmla="*/ 327660 w 926782"/>
                    <a:gd name="connsiteY132" fmla="*/ 600075 h 796066"/>
                    <a:gd name="connsiteX133" fmla="*/ 340043 w 926782"/>
                    <a:gd name="connsiteY133" fmla="*/ 573405 h 796066"/>
                    <a:gd name="connsiteX134" fmla="*/ 347663 w 926782"/>
                    <a:gd name="connsiteY134" fmla="*/ 571500 h 796066"/>
                    <a:gd name="connsiteX135" fmla="*/ 361950 w 926782"/>
                    <a:gd name="connsiteY135" fmla="*/ 553403 h 796066"/>
                    <a:gd name="connsiteX136" fmla="*/ 361950 w 926782"/>
                    <a:gd name="connsiteY136" fmla="*/ 545783 h 796066"/>
                    <a:gd name="connsiteX137" fmla="*/ 384810 w 926782"/>
                    <a:gd name="connsiteY137" fmla="*/ 527685 h 796066"/>
                    <a:gd name="connsiteX138" fmla="*/ 392430 w 926782"/>
                    <a:gd name="connsiteY138" fmla="*/ 528638 h 796066"/>
                    <a:gd name="connsiteX139" fmla="*/ 413385 w 926782"/>
                    <a:gd name="connsiteY139" fmla="*/ 519113 h 796066"/>
                    <a:gd name="connsiteX140" fmla="*/ 417195 w 926782"/>
                    <a:gd name="connsiteY140" fmla="*/ 512445 h 796066"/>
                    <a:gd name="connsiteX141" fmla="*/ 445770 w 926782"/>
                    <a:gd name="connsiteY141" fmla="*/ 505778 h 796066"/>
                    <a:gd name="connsiteX142" fmla="*/ 452438 w 926782"/>
                    <a:gd name="connsiteY142" fmla="*/ 510540 h 796066"/>
                    <a:gd name="connsiteX143" fmla="*/ 475298 w 926782"/>
                    <a:gd name="connsiteY143" fmla="*/ 510540 h 796066"/>
                    <a:gd name="connsiteX144" fmla="*/ 481965 w 926782"/>
                    <a:gd name="connsiteY144" fmla="*/ 505778 h 796066"/>
                    <a:gd name="connsiteX145" fmla="*/ 510540 w 926782"/>
                    <a:gd name="connsiteY145" fmla="*/ 512445 h 796066"/>
                    <a:gd name="connsiteX146" fmla="*/ 514350 w 926782"/>
                    <a:gd name="connsiteY146" fmla="*/ 519113 h 796066"/>
                    <a:gd name="connsiteX147" fmla="*/ 535305 w 926782"/>
                    <a:gd name="connsiteY147" fmla="*/ 528638 h 796066"/>
                    <a:gd name="connsiteX148" fmla="*/ 542925 w 926782"/>
                    <a:gd name="connsiteY148" fmla="*/ 527685 h 796066"/>
                    <a:gd name="connsiteX149" fmla="*/ 565785 w 926782"/>
                    <a:gd name="connsiteY149" fmla="*/ 545783 h 796066"/>
                    <a:gd name="connsiteX150" fmla="*/ 565785 w 926782"/>
                    <a:gd name="connsiteY150" fmla="*/ 553403 h 796066"/>
                    <a:gd name="connsiteX151" fmla="*/ 580073 w 926782"/>
                    <a:gd name="connsiteY151" fmla="*/ 571500 h 796066"/>
                    <a:gd name="connsiteX152" fmla="*/ 587693 w 926782"/>
                    <a:gd name="connsiteY152" fmla="*/ 573405 h 796066"/>
                    <a:gd name="connsiteX153" fmla="*/ 600075 w 926782"/>
                    <a:gd name="connsiteY153" fmla="*/ 600075 h 796066"/>
                    <a:gd name="connsiteX154" fmla="*/ 597218 w 926782"/>
                    <a:gd name="connsiteY154" fmla="*/ 606743 h 796066"/>
                    <a:gd name="connsiteX155" fmla="*/ 601980 w 926782"/>
                    <a:gd name="connsiteY155" fmla="*/ 628650 h 796066"/>
                    <a:gd name="connsiteX156" fmla="*/ 607695 w 926782"/>
                    <a:gd name="connsiteY156" fmla="*/ 633413 h 796066"/>
                    <a:gd name="connsiteX157" fmla="*/ 607695 w 926782"/>
                    <a:gd name="connsiteY157" fmla="*/ 662940 h 796066"/>
                    <a:gd name="connsiteX158" fmla="*/ 601980 w 926782"/>
                    <a:gd name="connsiteY158" fmla="*/ 667703 h 796066"/>
                    <a:gd name="connsiteX159" fmla="*/ 597218 w 926782"/>
                    <a:gd name="connsiteY159" fmla="*/ 689610 h 796066"/>
                    <a:gd name="connsiteX160" fmla="*/ 600075 w 926782"/>
                    <a:gd name="connsiteY160" fmla="*/ 696278 h 796066"/>
                    <a:gd name="connsiteX161" fmla="*/ 587693 w 926782"/>
                    <a:gd name="connsiteY161" fmla="*/ 722948 h 796066"/>
                    <a:gd name="connsiteX162" fmla="*/ 580073 w 926782"/>
                    <a:gd name="connsiteY162" fmla="*/ 724853 h 796066"/>
                    <a:gd name="connsiteX163" fmla="*/ 565785 w 926782"/>
                    <a:gd name="connsiteY163" fmla="*/ 742950 h 796066"/>
                    <a:gd name="connsiteX164" fmla="*/ 565785 w 926782"/>
                    <a:gd name="connsiteY164" fmla="*/ 750570 h 796066"/>
                    <a:gd name="connsiteX165" fmla="*/ 542925 w 926782"/>
                    <a:gd name="connsiteY165" fmla="*/ 768668 h 796066"/>
                    <a:gd name="connsiteX166" fmla="*/ 534353 w 926782"/>
                    <a:gd name="connsiteY166" fmla="*/ 769620 h 796066"/>
                    <a:gd name="connsiteX167" fmla="*/ 513398 w 926782"/>
                    <a:gd name="connsiteY167" fmla="*/ 779145 h 796066"/>
                    <a:gd name="connsiteX168" fmla="*/ 509588 w 926782"/>
                    <a:gd name="connsiteY168" fmla="*/ 785813 h 796066"/>
                    <a:gd name="connsiteX169" fmla="*/ 481013 w 926782"/>
                    <a:gd name="connsiteY169" fmla="*/ 792480 h 796066"/>
                    <a:gd name="connsiteX170" fmla="*/ 474345 w 926782"/>
                    <a:gd name="connsiteY170" fmla="*/ 787718 h 796066"/>
                    <a:gd name="connsiteX171" fmla="*/ 451485 w 926782"/>
                    <a:gd name="connsiteY171" fmla="*/ 787718 h 796066"/>
                    <a:gd name="connsiteX172" fmla="*/ 444818 w 926782"/>
                    <a:gd name="connsiteY172" fmla="*/ 792480 h 796066"/>
                    <a:gd name="connsiteX173" fmla="*/ 416243 w 926782"/>
                    <a:gd name="connsiteY173" fmla="*/ 785813 h 796066"/>
                    <a:gd name="connsiteX174" fmla="*/ 413385 w 926782"/>
                    <a:gd name="connsiteY174" fmla="*/ 779145 h 796066"/>
                    <a:gd name="connsiteX175" fmla="*/ 392430 w 926782"/>
                    <a:gd name="connsiteY175" fmla="*/ 769620 h 796066"/>
                    <a:gd name="connsiteX176" fmla="*/ 384810 w 926782"/>
                    <a:gd name="connsiteY176" fmla="*/ 770573 h 796066"/>
                    <a:gd name="connsiteX177" fmla="*/ 361950 w 926782"/>
                    <a:gd name="connsiteY177" fmla="*/ 752475 h 796066"/>
                    <a:gd name="connsiteX178" fmla="*/ 361950 w 926782"/>
                    <a:gd name="connsiteY178" fmla="*/ 744855 h 796066"/>
                    <a:gd name="connsiteX179" fmla="*/ 347663 w 926782"/>
                    <a:gd name="connsiteY179" fmla="*/ 726758 h 796066"/>
                    <a:gd name="connsiteX180" fmla="*/ 340043 w 926782"/>
                    <a:gd name="connsiteY180" fmla="*/ 723900 h 796066"/>
                    <a:gd name="connsiteX181" fmla="*/ 327660 w 926782"/>
                    <a:gd name="connsiteY181" fmla="*/ 697230 h 796066"/>
                    <a:gd name="connsiteX182" fmla="*/ 330518 w 926782"/>
                    <a:gd name="connsiteY182" fmla="*/ 690563 h 796066"/>
                    <a:gd name="connsiteX183" fmla="*/ 325755 w 926782"/>
                    <a:gd name="connsiteY183" fmla="*/ 668655 h 796066"/>
                    <a:gd name="connsiteX184" fmla="*/ 320040 w 926782"/>
                    <a:gd name="connsiteY184" fmla="*/ 663893 h 796066"/>
                    <a:gd name="connsiteX185" fmla="*/ 320040 w 926782"/>
                    <a:gd name="connsiteY185" fmla="*/ 634365 h 796066"/>
                    <a:gd name="connsiteX186" fmla="*/ 325755 w 926782"/>
                    <a:gd name="connsiteY186" fmla="*/ 628650 h 796066"/>
                    <a:gd name="connsiteX187" fmla="*/ 374333 w 926782"/>
                    <a:gd name="connsiteY187" fmla="*/ 648653 h 796066"/>
                    <a:gd name="connsiteX188" fmla="*/ 463868 w 926782"/>
                    <a:gd name="connsiteY188" fmla="*/ 738188 h 796066"/>
                    <a:gd name="connsiteX189" fmla="*/ 553403 w 926782"/>
                    <a:gd name="connsiteY189" fmla="*/ 648653 h 796066"/>
                    <a:gd name="connsiteX190" fmla="*/ 463868 w 926782"/>
                    <a:gd name="connsiteY190" fmla="*/ 559118 h 796066"/>
                    <a:gd name="connsiteX191" fmla="*/ 374333 w 926782"/>
                    <a:gd name="connsiteY191" fmla="*/ 648653 h 796066"/>
                    <a:gd name="connsiteX192" fmla="*/ 434340 w 926782"/>
                    <a:gd name="connsiteY192" fmla="*/ 659130 h 796066"/>
                    <a:gd name="connsiteX193" fmla="*/ 426720 w 926782"/>
                    <a:gd name="connsiteY193" fmla="*/ 689610 h 796066"/>
                    <a:gd name="connsiteX194" fmla="*/ 433388 w 926782"/>
                    <a:gd name="connsiteY194" fmla="*/ 698183 h 796066"/>
                    <a:gd name="connsiteX195" fmla="*/ 437198 w 926782"/>
                    <a:gd name="connsiteY195" fmla="*/ 697230 h 796066"/>
                    <a:gd name="connsiteX196" fmla="*/ 463868 w 926782"/>
                    <a:gd name="connsiteY196" fmla="*/ 681038 h 796066"/>
                    <a:gd name="connsiteX197" fmla="*/ 490538 w 926782"/>
                    <a:gd name="connsiteY197" fmla="*/ 697230 h 796066"/>
                    <a:gd name="connsiteX198" fmla="*/ 494348 w 926782"/>
                    <a:gd name="connsiteY198" fmla="*/ 698183 h 796066"/>
                    <a:gd name="connsiteX199" fmla="*/ 501015 w 926782"/>
                    <a:gd name="connsiteY199" fmla="*/ 689610 h 796066"/>
                    <a:gd name="connsiteX200" fmla="*/ 492443 w 926782"/>
                    <a:gd name="connsiteY200" fmla="*/ 659130 h 796066"/>
                    <a:gd name="connsiteX201" fmla="*/ 517208 w 926782"/>
                    <a:gd name="connsiteY201" fmla="*/ 639128 h 796066"/>
                    <a:gd name="connsiteX202" fmla="*/ 513398 w 926782"/>
                    <a:gd name="connsiteY202" fmla="*/ 627698 h 796066"/>
                    <a:gd name="connsiteX203" fmla="*/ 481965 w 926782"/>
                    <a:gd name="connsiteY203" fmla="*/ 625793 h 796066"/>
                    <a:gd name="connsiteX204" fmla="*/ 469583 w 926782"/>
                    <a:gd name="connsiteY204" fmla="*/ 596265 h 796066"/>
                    <a:gd name="connsiteX205" fmla="*/ 463868 w 926782"/>
                    <a:gd name="connsiteY205" fmla="*/ 592455 h 796066"/>
                    <a:gd name="connsiteX206" fmla="*/ 458153 w 926782"/>
                    <a:gd name="connsiteY206" fmla="*/ 596265 h 796066"/>
                    <a:gd name="connsiteX207" fmla="*/ 445770 w 926782"/>
                    <a:gd name="connsiteY207" fmla="*/ 625793 h 796066"/>
                    <a:gd name="connsiteX208" fmla="*/ 414338 w 926782"/>
                    <a:gd name="connsiteY208" fmla="*/ 626745 h 796066"/>
                    <a:gd name="connsiteX209" fmla="*/ 410528 w 926782"/>
                    <a:gd name="connsiteY209" fmla="*/ 638175 h 796066"/>
                    <a:gd name="connsiteX210" fmla="*/ 434340 w 926782"/>
                    <a:gd name="connsiteY210" fmla="*/ 659130 h 79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Lst>
                  <a:rect l="l" t="t" r="r" b="b"/>
                  <a:pathLst>
                    <a:path w="926782" h="796066">
                      <a:moveTo>
                        <a:pt x="642938" y="649605"/>
                      </a:moveTo>
                      <a:cubicBezTo>
                        <a:pt x="642938" y="635318"/>
                        <a:pt x="637223" y="621983"/>
                        <a:pt x="626745" y="613410"/>
                      </a:cubicBezTo>
                      <a:lnTo>
                        <a:pt x="625793" y="612458"/>
                      </a:lnTo>
                      <a:lnTo>
                        <a:pt x="625793" y="611505"/>
                      </a:lnTo>
                      <a:cubicBezTo>
                        <a:pt x="626745" y="608648"/>
                        <a:pt x="627698" y="604838"/>
                        <a:pt x="628650" y="601980"/>
                      </a:cubicBezTo>
                      <a:lnTo>
                        <a:pt x="802005" y="601980"/>
                      </a:lnTo>
                      <a:cubicBezTo>
                        <a:pt x="805815" y="601980"/>
                        <a:pt x="808673" y="606743"/>
                        <a:pt x="805815" y="609600"/>
                      </a:cubicBezTo>
                      <a:lnTo>
                        <a:pt x="775335" y="646748"/>
                      </a:lnTo>
                      <a:cubicBezTo>
                        <a:pt x="774383" y="647700"/>
                        <a:pt x="774383" y="649605"/>
                        <a:pt x="775335" y="650558"/>
                      </a:cubicBezTo>
                      <a:lnTo>
                        <a:pt x="804863" y="686753"/>
                      </a:lnTo>
                      <a:cubicBezTo>
                        <a:pt x="807720" y="689610"/>
                        <a:pt x="804863" y="694373"/>
                        <a:pt x="801053" y="694373"/>
                      </a:cubicBezTo>
                      <a:lnTo>
                        <a:pt x="628650" y="694373"/>
                      </a:lnTo>
                      <a:cubicBezTo>
                        <a:pt x="627698" y="691515"/>
                        <a:pt x="626745" y="688658"/>
                        <a:pt x="625793" y="685800"/>
                      </a:cubicBezTo>
                      <a:lnTo>
                        <a:pt x="625793" y="684848"/>
                      </a:lnTo>
                      <a:lnTo>
                        <a:pt x="626745" y="683895"/>
                      </a:lnTo>
                      <a:cubicBezTo>
                        <a:pt x="636270" y="676275"/>
                        <a:pt x="642938" y="662940"/>
                        <a:pt x="642938" y="649605"/>
                      </a:cubicBezTo>
                      <a:close/>
                      <a:moveTo>
                        <a:pt x="120968" y="687705"/>
                      </a:moveTo>
                      <a:cubicBezTo>
                        <a:pt x="118110" y="690563"/>
                        <a:pt x="120968" y="695325"/>
                        <a:pt x="124778" y="695325"/>
                      </a:cubicBezTo>
                      <a:lnTo>
                        <a:pt x="298133" y="695325"/>
                      </a:lnTo>
                      <a:cubicBezTo>
                        <a:pt x="299085" y="692468"/>
                        <a:pt x="300038" y="688658"/>
                        <a:pt x="300990" y="685800"/>
                      </a:cubicBezTo>
                      <a:lnTo>
                        <a:pt x="300990" y="684848"/>
                      </a:lnTo>
                      <a:lnTo>
                        <a:pt x="300038" y="683895"/>
                      </a:lnTo>
                      <a:cubicBezTo>
                        <a:pt x="289560" y="674370"/>
                        <a:pt x="283845" y="661035"/>
                        <a:pt x="283845" y="647700"/>
                      </a:cubicBezTo>
                      <a:cubicBezTo>
                        <a:pt x="283845" y="634365"/>
                        <a:pt x="289560" y="620078"/>
                        <a:pt x="300038" y="611505"/>
                      </a:cubicBezTo>
                      <a:lnTo>
                        <a:pt x="300990" y="610553"/>
                      </a:lnTo>
                      <a:lnTo>
                        <a:pt x="300990" y="609600"/>
                      </a:lnTo>
                      <a:cubicBezTo>
                        <a:pt x="300038" y="606743"/>
                        <a:pt x="299085" y="603885"/>
                        <a:pt x="298133" y="601028"/>
                      </a:cubicBezTo>
                      <a:lnTo>
                        <a:pt x="125730" y="601028"/>
                      </a:lnTo>
                      <a:cubicBezTo>
                        <a:pt x="121920" y="601028"/>
                        <a:pt x="119063" y="605790"/>
                        <a:pt x="121920" y="608648"/>
                      </a:cubicBezTo>
                      <a:lnTo>
                        <a:pt x="151448" y="644843"/>
                      </a:lnTo>
                      <a:cubicBezTo>
                        <a:pt x="152400" y="645795"/>
                        <a:pt x="152400" y="647700"/>
                        <a:pt x="151448" y="648653"/>
                      </a:cubicBezTo>
                      <a:lnTo>
                        <a:pt x="120968" y="687705"/>
                      </a:lnTo>
                      <a:close/>
                      <a:moveTo>
                        <a:pt x="674370" y="216218"/>
                      </a:moveTo>
                      <a:cubicBezTo>
                        <a:pt x="676275" y="227647"/>
                        <a:pt x="680085" y="240983"/>
                        <a:pt x="686753" y="252413"/>
                      </a:cubicBezTo>
                      <a:lnTo>
                        <a:pt x="686753" y="279083"/>
                      </a:lnTo>
                      <a:cubicBezTo>
                        <a:pt x="686753" y="280035"/>
                        <a:pt x="685800" y="281940"/>
                        <a:pt x="684848" y="281940"/>
                      </a:cubicBezTo>
                      <a:cubicBezTo>
                        <a:pt x="681990" y="283845"/>
                        <a:pt x="675323" y="286703"/>
                        <a:pt x="665798" y="291465"/>
                      </a:cubicBezTo>
                      <a:cubicBezTo>
                        <a:pt x="679133" y="304800"/>
                        <a:pt x="686753" y="322898"/>
                        <a:pt x="686753" y="342900"/>
                      </a:cubicBezTo>
                      <a:lnTo>
                        <a:pt x="686753" y="396240"/>
                      </a:lnTo>
                      <a:lnTo>
                        <a:pt x="686753" y="464820"/>
                      </a:lnTo>
                      <a:lnTo>
                        <a:pt x="926783" y="464820"/>
                      </a:lnTo>
                      <a:lnTo>
                        <a:pt x="926783" y="428625"/>
                      </a:lnTo>
                      <a:lnTo>
                        <a:pt x="926783" y="378143"/>
                      </a:lnTo>
                      <a:cubicBezTo>
                        <a:pt x="926783" y="367665"/>
                        <a:pt x="922020" y="357188"/>
                        <a:pt x="913448" y="350520"/>
                      </a:cubicBezTo>
                      <a:cubicBezTo>
                        <a:pt x="867728" y="312420"/>
                        <a:pt x="818198" y="287655"/>
                        <a:pt x="807720" y="282893"/>
                      </a:cubicBezTo>
                      <a:cubicBezTo>
                        <a:pt x="806768" y="280988"/>
                        <a:pt x="806768" y="280035"/>
                        <a:pt x="806768" y="279083"/>
                      </a:cubicBezTo>
                      <a:lnTo>
                        <a:pt x="806768" y="248603"/>
                      </a:lnTo>
                      <a:cubicBezTo>
                        <a:pt x="811530" y="239078"/>
                        <a:pt x="814388" y="228600"/>
                        <a:pt x="815340" y="220028"/>
                      </a:cubicBezTo>
                      <a:cubicBezTo>
                        <a:pt x="816293" y="220980"/>
                        <a:pt x="817245" y="220980"/>
                        <a:pt x="818198" y="220980"/>
                      </a:cubicBezTo>
                      <a:cubicBezTo>
                        <a:pt x="822008" y="220980"/>
                        <a:pt x="827723" y="215265"/>
                        <a:pt x="833438" y="194310"/>
                      </a:cubicBezTo>
                      <a:cubicBezTo>
                        <a:pt x="839153" y="172403"/>
                        <a:pt x="836295" y="165735"/>
                        <a:pt x="830580" y="163830"/>
                      </a:cubicBezTo>
                      <a:cubicBezTo>
                        <a:pt x="847725" y="81915"/>
                        <a:pt x="808673" y="79058"/>
                        <a:pt x="808673" y="79058"/>
                      </a:cubicBezTo>
                      <a:cubicBezTo>
                        <a:pt x="808673" y="79058"/>
                        <a:pt x="802958" y="67628"/>
                        <a:pt x="786765" y="59055"/>
                      </a:cubicBezTo>
                      <a:cubicBezTo>
                        <a:pt x="778193" y="53340"/>
                        <a:pt x="765810" y="49530"/>
                        <a:pt x="750570" y="49530"/>
                      </a:cubicBezTo>
                      <a:cubicBezTo>
                        <a:pt x="747713" y="49530"/>
                        <a:pt x="745808" y="49530"/>
                        <a:pt x="742950" y="49530"/>
                      </a:cubicBezTo>
                      <a:cubicBezTo>
                        <a:pt x="736283" y="49530"/>
                        <a:pt x="730568" y="51435"/>
                        <a:pt x="725805" y="53340"/>
                      </a:cubicBezTo>
                      <a:lnTo>
                        <a:pt x="725805" y="53340"/>
                      </a:lnTo>
                      <a:cubicBezTo>
                        <a:pt x="719138" y="56198"/>
                        <a:pt x="712470" y="59055"/>
                        <a:pt x="706755" y="62865"/>
                      </a:cubicBezTo>
                      <a:cubicBezTo>
                        <a:pt x="699135" y="67628"/>
                        <a:pt x="692468" y="73343"/>
                        <a:pt x="686753" y="79058"/>
                      </a:cubicBezTo>
                      <a:cubicBezTo>
                        <a:pt x="677228" y="88583"/>
                        <a:pt x="668655" y="100965"/>
                        <a:pt x="664845" y="117158"/>
                      </a:cubicBezTo>
                      <a:cubicBezTo>
                        <a:pt x="661035" y="130493"/>
                        <a:pt x="661035" y="144780"/>
                        <a:pt x="666750" y="159068"/>
                      </a:cubicBezTo>
                      <a:cubicBezTo>
                        <a:pt x="666750" y="159068"/>
                        <a:pt x="665798" y="159068"/>
                        <a:pt x="665798" y="159068"/>
                      </a:cubicBezTo>
                      <a:cubicBezTo>
                        <a:pt x="659130" y="159068"/>
                        <a:pt x="652463" y="163830"/>
                        <a:pt x="659130" y="190500"/>
                      </a:cubicBezTo>
                      <a:cubicBezTo>
                        <a:pt x="664845" y="210503"/>
                        <a:pt x="670560" y="216218"/>
                        <a:pt x="674370" y="216218"/>
                      </a:cubicBezTo>
                      <a:close/>
                      <a:moveTo>
                        <a:pt x="240983" y="395288"/>
                      </a:moveTo>
                      <a:lnTo>
                        <a:pt x="240983" y="341948"/>
                      </a:lnTo>
                      <a:cubicBezTo>
                        <a:pt x="240983" y="322898"/>
                        <a:pt x="248603" y="304800"/>
                        <a:pt x="261938" y="290513"/>
                      </a:cubicBezTo>
                      <a:cubicBezTo>
                        <a:pt x="252413" y="285750"/>
                        <a:pt x="246698" y="281940"/>
                        <a:pt x="242888" y="280988"/>
                      </a:cubicBezTo>
                      <a:cubicBezTo>
                        <a:pt x="241935" y="280035"/>
                        <a:pt x="240983" y="279083"/>
                        <a:pt x="240983" y="278130"/>
                      </a:cubicBezTo>
                      <a:lnTo>
                        <a:pt x="240983" y="247650"/>
                      </a:lnTo>
                      <a:cubicBezTo>
                        <a:pt x="245745" y="238125"/>
                        <a:pt x="248603" y="227647"/>
                        <a:pt x="249555" y="219075"/>
                      </a:cubicBezTo>
                      <a:cubicBezTo>
                        <a:pt x="250508" y="220028"/>
                        <a:pt x="251460" y="220028"/>
                        <a:pt x="252413" y="220028"/>
                      </a:cubicBezTo>
                      <a:cubicBezTo>
                        <a:pt x="256223" y="220028"/>
                        <a:pt x="261938" y="214313"/>
                        <a:pt x="267653" y="193358"/>
                      </a:cubicBezTo>
                      <a:cubicBezTo>
                        <a:pt x="273368" y="171450"/>
                        <a:pt x="270510" y="164783"/>
                        <a:pt x="264795" y="162878"/>
                      </a:cubicBezTo>
                      <a:cubicBezTo>
                        <a:pt x="281940" y="80963"/>
                        <a:pt x="242888" y="78105"/>
                        <a:pt x="242888" y="78105"/>
                      </a:cubicBezTo>
                      <a:cubicBezTo>
                        <a:pt x="242888" y="78105"/>
                        <a:pt x="237173" y="66675"/>
                        <a:pt x="220980" y="58103"/>
                      </a:cubicBezTo>
                      <a:cubicBezTo>
                        <a:pt x="212408" y="52388"/>
                        <a:pt x="200025" y="48578"/>
                        <a:pt x="184785" y="48578"/>
                      </a:cubicBezTo>
                      <a:cubicBezTo>
                        <a:pt x="181928" y="48578"/>
                        <a:pt x="180023" y="48578"/>
                        <a:pt x="177165" y="48578"/>
                      </a:cubicBezTo>
                      <a:cubicBezTo>
                        <a:pt x="170498" y="48578"/>
                        <a:pt x="164783" y="50483"/>
                        <a:pt x="160020" y="52388"/>
                      </a:cubicBezTo>
                      <a:lnTo>
                        <a:pt x="160020" y="52388"/>
                      </a:lnTo>
                      <a:cubicBezTo>
                        <a:pt x="153353" y="55245"/>
                        <a:pt x="146685" y="58103"/>
                        <a:pt x="140970" y="61913"/>
                      </a:cubicBezTo>
                      <a:cubicBezTo>
                        <a:pt x="133350" y="66675"/>
                        <a:pt x="126683" y="72390"/>
                        <a:pt x="120968" y="78105"/>
                      </a:cubicBezTo>
                      <a:cubicBezTo>
                        <a:pt x="111443" y="87630"/>
                        <a:pt x="102870" y="100013"/>
                        <a:pt x="99060" y="116205"/>
                      </a:cubicBezTo>
                      <a:cubicBezTo>
                        <a:pt x="95250" y="129540"/>
                        <a:pt x="95250" y="143828"/>
                        <a:pt x="100965" y="158115"/>
                      </a:cubicBezTo>
                      <a:cubicBezTo>
                        <a:pt x="100965" y="158115"/>
                        <a:pt x="100013" y="158115"/>
                        <a:pt x="100013" y="158115"/>
                      </a:cubicBezTo>
                      <a:cubicBezTo>
                        <a:pt x="93345" y="158115"/>
                        <a:pt x="86678" y="162878"/>
                        <a:pt x="93345" y="189548"/>
                      </a:cubicBezTo>
                      <a:cubicBezTo>
                        <a:pt x="99060" y="209550"/>
                        <a:pt x="104775" y="215265"/>
                        <a:pt x="108585" y="216218"/>
                      </a:cubicBezTo>
                      <a:cubicBezTo>
                        <a:pt x="110490" y="227647"/>
                        <a:pt x="114300" y="240983"/>
                        <a:pt x="120968" y="252413"/>
                      </a:cubicBezTo>
                      <a:lnTo>
                        <a:pt x="120968" y="279083"/>
                      </a:lnTo>
                      <a:cubicBezTo>
                        <a:pt x="120968" y="280035"/>
                        <a:pt x="120015" y="281940"/>
                        <a:pt x="119063" y="281940"/>
                      </a:cubicBezTo>
                      <a:cubicBezTo>
                        <a:pt x="109538" y="286703"/>
                        <a:pt x="59055" y="311468"/>
                        <a:pt x="13335" y="349568"/>
                      </a:cubicBezTo>
                      <a:cubicBezTo>
                        <a:pt x="4763" y="356235"/>
                        <a:pt x="0" y="366713"/>
                        <a:pt x="0" y="377190"/>
                      </a:cubicBezTo>
                      <a:lnTo>
                        <a:pt x="0" y="427673"/>
                      </a:lnTo>
                      <a:lnTo>
                        <a:pt x="0" y="464820"/>
                      </a:lnTo>
                      <a:lnTo>
                        <a:pt x="240030" y="464820"/>
                      </a:lnTo>
                      <a:lnTo>
                        <a:pt x="240030" y="395288"/>
                      </a:lnTo>
                      <a:close/>
                      <a:moveTo>
                        <a:pt x="453390" y="328613"/>
                      </a:moveTo>
                      <a:cubicBezTo>
                        <a:pt x="414338" y="275273"/>
                        <a:pt x="456248" y="272415"/>
                        <a:pt x="463868" y="272415"/>
                      </a:cubicBezTo>
                      <a:lnTo>
                        <a:pt x="463868" y="272415"/>
                      </a:lnTo>
                      <a:lnTo>
                        <a:pt x="463868" y="272415"/>
                      </a:lnTo>
                      <a:cubicBezTo>
                        <a:pt x="471488" y="272415"/>
                        <a:pt x="513398" y="275273"/>
                        <a:pt x="474345" y="328613"/>
                      </a:cubicBezTo>
                      <a:lnTo>
                        <a:pt x="490538" y="464820"/>
                      </a:lnTo>
                      <a:lnTo>
                        <a:pt x="652463" y="464820"/>
                      </a:lnTo>
                      <a:lnTo>
                        <a:pt x="652463" y="395288"/>
                      </a:lnTo>
                      <a:lnTo>
                        <a:pt x="652463" y="341948"/>
                      </a:lnTo>
                      <a:cubicBezTo>
                        <a:pt x="652463" y="330518"/>
                        <a:pt x="647700" y="320040"/>
                        <a:pt x="639128" y="313373"/>
                      </a:cubicBezTo>
                      <a:cubicBezTo>
                        <a:pt x="591503" y="274320"/>
                        <a:pt x="539115" y="247650"/>
                        <a:pt x="528638" y="242888"/>
                      </a:cubicBezTo>
                      <a:cubicBezTo>
                        <a:pt x="527685" y="241935"/>
                        <a:pt x="526733" y="240983"/>
                        <a:pt x="526733" y="240030"/>
                      </a:cubicBezTo>
                      <a:cubicBezTo>
                        <a:pt x="526733" y="234315"/>
                        <a:pt x="526733" y="221933"/>
                        <a:pt x="526733" y="208598"/>
                      </a:cubicBezTo>
                      <a:cubicBezTo>
                        <a:pt x="531495" y="199073"/>
                        <a:pt x="534353" y="188595"/>
                        <a:pt x="536258" y="179070"/>
                      </a:cubicBezTo>
                      <a:cubicBezTo>
                        <a:pt x="541020" y="181928"/>
                        <a:pt x="547688" y="180023"/>
                        <a:pt x="555308" y="152400"/>
                      </a:cubicBezTo>
                      <a:cubicBezTo>
                        <a:pt x="561975" y="129540"/>
                        <a:pt x="558165" y="121920"/>
                        <a:pt x="552450" y="120015"/>
                      </a:cubicBezTo>
                      <a:lnTo>
                        <a:pt x="550545" y="120015"/>
                      </a:lnTo>
                      <a:cubicBezTo>
                        <a:pt x="551498" y="117158"/>
                        <a:pt x="551498" y="115252"/>
                        <a:pt x="551498" y="115252"/>
                      </a:cubicBezTo>
                      <a:cubicBezTo>
                        <a:pt x="572453" y="27623"/>
                        <a:pt x="523875" y="31433"/>
                        <a:pt x="523875" y="31433"/>
                      </a:cubicBezTo>
                      <a:cubicBezTo>
                        <a:pt x="520065" y="14288"/>
                        <a:pt x="495300" y="-3810"/>
                        <a:pt x="472440" y="953"/>
                      </a:cubicBezTo>
                      <a:cubicBezTo>
                        <a:pt x="449580" y="5715"/>
                        <a:pt x="401955" y="0"/>
                        <a:pt x="401955" y="0"/>
                      </a:cubicBezTo>
                      <a:cubicBezTo>
                        <a:pt x="401003" y="10478"/>
                        <a:pt x="409575" y="17145"/>
                        <a:pt x="409575" y="17145"/>
                      </a:cubicBezTo>
                      <a:cubicBezTo>
                        <a:pt x="360998" y="46673"/>
                        <a:pt x="381000" y="115252"/>
                        <a:pt x="381000" y="115252"/>
                      </a:cubicBezTo>
                      <a:cubicBezTo>
                        <a:pt x="373380" y="114300"/>
                        <a:pt x="364808" y="119063"/>
                        <a:pt x="373380" y="147638"/>
                      </a:cubicBezTo>
                      <a:cubicBezTo>
                        <a:pt x="379095" y="168593"/>
                        <a:pt x="384810" y="174308"/>
                        <a:pt x="389573" y="175260"/>
                      </a:cubicBezTo>
                      <a:cubicBezTo>
                        <a:pt x="391478" y="187643"/>
                        <a:pt x="395288" y="200978"/>
                        <a:pt x="401955" y="213360"/>
                      </a:cubicBezTo>
                      <a:lnTo>
                        <a:pt x="401955" y="240030"/>
                      </a:lnTo>
                      <a:cubicBezTo>
                        <a:pt x="401955" y="240983"/>
                        <a:pt x="401003" y="241935"/>
                        <a:pt x="400050" y="242888"/>
                      </a:cubicBezTo>
                      <a:cubicBezTo>
                        <a:pt x="389573" y="247650"/>
                        <a:pt x="338138" y="274320"/>
                        <a:pt x="289560" y="313373"/>
                      </a:cubicBezTo>
                      <a:cubicBezTo>
                        <a:pt x="280988" y="320040"/>
                        <a:pt x="276225" y="331470"/>
                        <a:pt x="276225" y="341948"/>
                      </a:cubicBezTo>
                      <a:lnTo>
                        <a:pt x="276225" y="395288"/>
                      </a:lnTo>
                      <a:lnTo>
                        <a:pt x="276225" y="464820"/>
                      </a:lnTo>
                      <a:lnTo>
                        <a:pt x="438150" y="464820"/>
                      </a:lnTo>
                      <a:lnTo>
                        <a:pt x="453390" y="328613"/>
                      </a:lnTo>
                      <a:close/>
                      <a:moveTo>
                        <a:pt x="325755" y="628650"/>
                      </a:moveTo>
                      <a:cubicBezTo>
                        <a:pt x="332423" y="622935"/>
                        <a:pt x="334328" y="614363"/>
                        <a:pt x="330518" y="606743"/>
                      </a:cubicBezTo>
                      <a:lnTo>
                        <a:pt x="327660" y="600075"/>
                      </a:lnTo>
                      <a:cubicBezTo>
                        <a:pt x="322898" y="589598"/>
                        <a:pt x="329565" y="577215"/>
                        <a:pt x="340043" y="573405"/>
                      </a:cubicBezTo>
                      <a:lnTo>
                        <a:pt x="347663" y="571500"/>
                      </a:lnTo>
                      <a:cubicBezTo>
                        <a:pt x="356235" y="569595"/>
                        <a:pt x="361950" y="561975"/>
                        <a:pt x="361950" y="553403"/>
                      </a:cubicBezTo>
                      <a:lnTo>
                        <a:pt x="361950" y="545783"/>
                      </a:lnTo>
                      <a:cubicBezTo>
                        <a:pt x="362903" y="534353"/>
                        <a:pt x="373380" y="525780"/>
                        <a:pt x="384810" y="527685"/>
                      </a:cubicBezTo>
                      <a:lnTo>
                        <a:pt x="392430" y="528638"/>
                      </a:lnTo>
                      <a:cubicBezTo>
                        <a:pt x="401003" y="530543"/>
                        <a:pt x="408623" y="525780"/>
                        <a:pt x="413385" y="519113"/>
                      </a:cubicBezTo>
                      <a:lnTo>
                        <a:pt x="417195" y="512445"/>
                      </a:lnTo>
                      <a:cubicBezTo>
                        <a:pt x="422910" y="501968"/>
                        <a:pt x="436245" y="499110"/>
                        <a:pt x="445770" y="505778"/>
                      </a:cubicBezTo>
                      <a:lnTo>
                        <a:pt x="452438" y="510540"/>
                      </a:lnTo>
                      <a:cubicBezTo>
                        <a:pt x="459105" y="515303"/>
                        <a:pt x="468630" y="515303"/>
                        <a:pt x="475298" y="510540"/>
                      </a:cubicBezTo>
                      <a:lnTo>
                        <a:pt x="481965" y="505778"/>
                      </a:lnTo>
                      <a:cubicBezTo>
                        <a:pt x="491490" y="499110"/>
                        <a:pt x="504825" y="501968"/>
                        <a:pt x="510540" y="512445"/>
                      </a:cubicBezTo>
                      <a:lnTo>
                        <a:pt x="514350" y="519113"/>
                      </a:lnTo>
                      <a:cubicBezTo>
                        <a:pt x="518160" y="526733"/>
                        <a:pt x="526733" y="530543"/>
                        <a:pt x="535305" y="528638"/>
                      </a:cubicBezTo>
                      <a:lnTo>
                        <a:pt x="542925" y="527685"/>
                      </a:lnTo>
                      <a:cubicBezTo>
                        <a:pt x="554355" y="525780"/>
                        <a:pt x="564833" y="534353"/>
                        <a:pt x="565785" y="545783"/>
                      </a:cubicBezTo>
                      <a:lnTo>
                        <a:pt x="565785" y="553403"/>
                      </a:lnTo>
                      <a:cubicBezTo>
                        <a:pt x="565785" y="561975"/>
                        <a:pt x="571500" y="568643"/>
                        <a:pt x="580073" y="571500"/>
                      </a:cubicBezTo>
                      <a:lnTo>
                        <a:pt x="587693" y="573405"/>
                      </a:lnTo>
                      <a:cubicBezTo>
                        <a:pt x="599123" y="576263"/>
                        <a:pt x="604838" y="588645"/>
                        <a:pt x="600075" y="600075"/>
                      </a:cubicBezTo>
                      <a:lnTo>
                        <a:pt x="597218" y="606743"/>
                      </a:lnTo>
                      <a:cubicBezTo>
                        <a:pt x="594360" y="614363"/>
                        <a:pt x="596265" y="623888"/>
                        <a:pt x="601980" y="628650"/>
                      </a:cubicBezTo>
                      <a:lnTo>
                        <a:pt x="607695" y="633413"/>
                      </a:lnTo>
                      <a:cubicBezTo>
                        <a:pt x="616268" y="641033"/>
                        <a:pt x="616268" y="655320"/>
                        <a:pt x="607695" y="662940"/>
                      </a:cubicBezTo>
                      <a:lnTo>
                        <a:pt x="601980" y="667703"/>
                      </a:lnTo>
                      <a:cubicBezTo>
                        <a:pt x="595313" y="673418"/>
                        <a:pt x="593408" y="681990"/>
                        <a:pt x="597218" y="689610"/>
                      </a:cubicBezTo>
                      <a:lnTo>
                        <a:pt x="600075" y="696278"/>
                      </a:lnTo>
                      <a:cubicBezTo>
                        <a:pt x="604838" y="706755"/>
                        <a:pt x="598170" y="719138"/>
                        <a:pt x="587693" y="722948"/>
                      </a:cubicBezTo>
                      <a:lnTo>
                        <a:pt x="580073" y="724853"/>
                      </a:lnTo>
                      <a:cubicBezTo>
                        <a:pt x="571500" y="726758"/>
                        <a:pt x="565785" y="734378"/>
                        <a:pt x="565785" y="742950"/>
                      </a:cubicBezTo>
                      <a:lnTo>
                        <a:pt x="565785" y="750570"/>
                      </a:lnTo>
                      <a:cubicBezTo>
                        <a:pt x="564833" y="762000"/>
                        <a:pt x="554355" y="770573"/>
                        <a:pt x="542925" y="768668"/>
                      </a:cubicBezTo>
                      <a:lnTo>
                        <a:pt x="534353" y="769620"/>
                      </a:lnTo>
                      <a:cubicBezTo>
                        <a:pt x="525780" y="767715"/>
                        <a:pt x="518160" y="772478"/>
                        <a:pt x="513398" y="779145"/>
                      </a:cubicBezTo>
                      <a:lnTo>
                        <a:pt x="509588" y="785813"/>
                      </a:lnTo>
                      <a:cubicBezTo>
                        <a:pt x="503873" y="796290"/>
                        <a:pt x="490538" y="799148"/>
                        <a:pt x="481013" y="792480"/>
                      </a:cubicBezTo>
                      <a:lnTo>
                        <a:pt x="474345" y="787718"/>
                      </a:lnTo>
                      <a:cubicBezTo>
                        <a:pt x="467678" y="782955"/>
                        <a:pt x="458153" y="782955"/>
                        <a:pt x="451485" y="787718"/>
                      </a:cubicBezTo>
                      <a:lnTo>
                        <a:pt x="444818" y="792480"/>
                      </a:lnTo>
                      <a:cubicBezTo>
                        <a:pt x="435293" y="799148"/>
                        <a:pt x="421958" y="796290"/>
                        <a:pt x="416243" y="785813"/>
                      </a:cubicBezTo>
                      <a:lnTo>
                        <a:pt x="413385" y="779145"/>
                      </a:lnTo>
                      <a:cubicBezTo>
                        <a:pt x="409575" y="771525"/>
                        <a:pt x="401003" y="767715"/>
                        <a:pt x="392430" y="769620"/>
                      </a:cubicBezTo>
                      <a:lnTo>
                        <a:pt x="384810" y="770573"/>
                      </a:lnTo>
                      <a:cubicBezTo>
                        <a:pt x="373380" y="772478"/>
                        <a:pt x="362903" y="763905"/>
                        <a:pt x="361950" y="752475"/>
                      </a:cubicBezTo>
                      <a:lnTo>
                        <a:pt x="361950" y="744855"/>
                      </a:lnTo>
                      <a:cubicBezTo>
                        <a:pt x="361950" y="736283"/>
                        <a:pt x="356235" y="729615"/>
                        <a:pt x="347663" y="726758"/>
                      </a:cubicBezTo>
                      <a:lnTo>
                        <a:pt x="340043" y="723900"/>
                      </a:lnTo>
                      <a:cubicBezTo>
                        <a:pt x="328613" y="721043"/>
                        <a:pt x="322898" y="708660"/>
                        <a:pt x="327660" y="697230"/>
                      </a:cubicBezTo>
                      <a:lnTo>
                        <a:pt x="330518" y="690563"/>
                      </a:lnTo>
                      <a:cubicBezTo>
                        <a:pt x="333375" y="682943"/>
                        <a:pt x="331470" y="673418"/>
                        <a:pt x="325755" y="668655"/>
                      </a:cubicBezTo>
                      <a:lnTo>
                        <a:pt x="320040" y="663893"/>
                      </a:lnTo>
                      <a:cubicBezTo>
                        <a:pt x="311468" y="656273"/>
                        <a:pt x="311468" y="641985"/>
                        <a:pt x="320040" y="634365"/>
                      </a:cubicBezTo>
                      <a:lnTo>
                        <a:pt x="325755" y="628650"/>
                      </a:lnTo>
                      <a:close/>
                      <a:moveTo>
                        <a:pt x="374333" y="648653"/>
                      </a:moveTo>
                      <a:cubicBezTo>
                        <a:pt x="374333" y="698183"/>
                        <a:pt x="414338" y="738188"/>
                        <a:pt x="463868" y="738188"/>
                      </a:cubicBezTo>
                      <a:cubicBezTo>
                        <a:pt x="513398" y="738188"/>
                        <a:pt x="553403" y="698183"/>
                        <a:pt x="553403" y="648653"/>
                      </a:cubicBezTo>
                      <a:cubicBezTo>
                        <a:pt x="553403" y="599123"/>
                        <a:pt x="513398" y="559118"/>
                        <a:pt x="463868" y="559118"/>
                      </a:cubicBezTo>
                      <a:cubicBezTo>
                        <a:pt x="414338" y="559118"/>
                        <a:pt x="374333" y="599123"/>
                        <a:pt x="374333" y="648653"/>
                      </a:cubicBezTo>
                      <a:close/>
                      <a:moveTo>
                        <a:pt x="434340" y="659130"/>
                      </a:moveTo>
                      <a:lnTo>
                        <a:pt x="426720" y="689610"/>
                      </a:lnTo>
                      <a:cubicBezTo>
                        <a:pt x="425768" y="694373"/>
                        <a:pt x="428625" y="698183"/>
                        <a:pt x="433388" y="698183"/>
                      </a:cubicBezTo>
                      <a:cubicBezTo>
                        <a:pt x="434340" y="698183"/>
                        <a:pt x="436245" y="698183"/>
                        <a:pt x="437198" y="697230"/>
                      </a:cubicBezTo>
                      <a:lnTo>
                        <a:pt x="463868" y="681038"/>
                      </a:lnTo>
                      <a:lnTo>
                        <a:pt x="490538" y="697230"/>
                      </a:lnTo>
                      <a:cubicBezTo>
                        <a:pt x="491490" y="698183"/>
                        <a:pt x="492443" y="698183"/>
                        <a:pt x="494348" y="698183"/>
                      </a:cubicBezTo>
                      <a:cubicBezTo>
                        <a:pt x="498158" y="698183"/>
                        <a:pt x="501968" y="694373"/>
                        <a:pt x="501015" y="689610"/>
                      </a:cubicBezTo>
                      <a:lnTo>
                        <a:pt x="492443" y="659130"/>
                      </a:lnTo>
                      <a:lnTo>
                        <a:pt x="517208" y="639128"/>
                      </a:lnTo>
                      <a:cubicBezTo>
                        <a:pt x="521970" y="635318"/>
                        <a:pt x="519113" y="627698"/>
                        <a:pt x="513398" y="627698"/>
                      </a:cubicBezTo>
                      <a:lnTo>
                        <a:pt x="481965" y="625793"/>
                      </a:lnTo>
                      <a:lnTo>
                        <a:pt x="469583" y="596265"/>
                      </a:lnTo>
                      <a:cubicBezTo>
                        <a:pt x="468630" y="593408"/>
                        <a:pt x="465773" y="592455"/>
                        <a:pt x="463868" y="592455"/>
                      </a:cubicBezTo>
                      <a:cubicBezTo>
                        <a:pt x="461963" y="592455"/>
                        <a:pt x="459105" y="593408"/>
                        <a:pt x="458153" y="596265"/>
                      </a:cubicBezTo>
                      <a:lnTo>
                        <a:pt x="445770" y="625793"/>
                      </a:lnTo>
                      <a:lnTo>
                        <a:pt x="414338" y="626745"/>
                      </a:lnTo>
                      <a:cubicBezTo>
                        <a:pt x="408623" y="626745"/>
                        <a:pt x="405765" y="634365"/>
                        <a:pt x="410528" y="638175"/>
                      </a:cubicBezTo>
                      <a:lnTo>
                        <a:pt x="434340" y="659130"/>
                      </a:lnTo>
                      <a:close/>
                    </a:path>
                  </a:pathLst>
                </a:custGeom>
                <a:solidFill>
                  <a:schemeClr val="bg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2" name="Group 31">
                <a:extLst>
                  <a:ext uri="{FF2B5EF4-FFF2-40B4-BE49-F238E27FC236}">
                    <a16:creationId xmlns:a16="http://schemas.microsoft.com/office/drawing/2014/main" id="{700CD0D2-8DBF-479C-A2FE-7BE37624FD0F}"/>
                  </a:ext>
                </a:extLst>
              </p:cNvPr>
              <p:cNvGrpSpPr/>
              <p:nvPr/>
            </p:nvGrpSpPr>
            <p:grpSpPr>
              <a:xfrm>
                <a:off x="3204664" y="2395320"/>
                <a:ext cx="675006" cy="675005"/>
                <a:chOff x="3204664" y="2395320"/>
                <a:chExt cx="675006" cy="675005"/>
              </a:xfrm>
            </p:grpSpPr>
            <p:sp>
              <p:nvSpPr>
                <p:cNvPr id="34" name="Oval 33">
                  <a:extLst>
                    <a:ext uri="{FF2B5EF4-FFF2-40B4-BE49-F238E27FC236}">
                      <a16:creationId xmlns:a16="http://schemas.microsoft.com/office/drawing/2014/main" id="{E50AED50-CDC3-44C9-83A4-1620AB4D3E95}"/>
                    </a:ext>
                  </a:extLst>
                </p:cNvPr>
                <p:cNvSpPr/>
                <p:nvPr/>
              </p:nvSpPr>
              <p:spPr>
                <a:xfrm>
                  <a:off x="3204664" y="2395320"/>
                  <a:ext cx="675006" cy="675005"/>
                </a:xfrm>
                <a:prstGeom prst="ellipse">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Graphic 289">
                  <a:extLst>
                    <a:ext uri="{FF2B5EF4-FFF2-40B4-BE49-F238E27FC236}">
                      <a16:creationId xmlns:a16="http://schemas.microsoft.com/office/drawing/2014/main" id="{9008E399-D30E-4D55-BD4E-DD2F8DD21EAE}"/>
                    </a:ext>
                  </a:extLst>
                </p:cNvPr>
                <p:cNvSpPr/>
                <p:nvPr/>
              </p:nvSpPr>
              <p:spPr>
                <a:xfrm>
                  <a:off x="3359648" y="2568548"/>
                  <a:ext cx="365038" cy="328548"/>
                </a:xfrm>
                <a:custGeom>
                  <a:avLst/>
                  <a:gdLst>
                    <a:gd name="connsiteX0" fmla="*/ 812673 w 940802"/>
                    <a:gd name="connsiteY0" fmla="*/ 464613 h 846755"/>
                    <a:gd name="connsiteX1" fmla="*/ 759738 w 940802"/>
                    <a:gd name="connsiteY1" fmla="*/ 520787 h 846755"/>
                    <a:gd name="connsiteX2" fmla="*/ 758095 w 940802"/>
                    <a:gd name="connsiteY2" fmla="*/ 520810 h 846755"/>
                    <a:gd name="connsiteX3" fmla="*/ 743426 w 940802"/>
                    <a:gd name="connsiteY3" fmla="*/ 520810 h 846755"/>
                    <a:gd name="connsiteX4" fmla="*/ 770668 w 940802"/>
                    <a:gd name="connsiteY4" fmla="*/ 573769 h 846755"/>
                    <a:gd name="connsiteX5" fmla="*/ 714566 w 940802"/>
                    <a:gd name="connsiteY5" fmla="*/ 622728 h 846755"/>
                    <a:gd name="connsiteX6" fmla="*/ 701707 w 940802"/>
                    <a:gd name="connsiteY6" fmla="*/ 622728 h 846755"/>
                    <a:gd name="connsiteX7" fmla="*/ 728948 w 940802"/>
                    <a:gd name="connsiteY7" fmla="*/ 675687 h 846755"/>
                    <a:gd name="connsiteX8" fmla="*/ 672846 w 940802"/>
                    <a:gd name="connsiteY8" fmla="*/ 724645 h 846755"/>
                    <a:gd name="connsiteX9" fmla="*/ 659987 w 940802"/>
                    <a:gd name="connsiteY9" fmla="*/ 724645 h 846755"/>
                    <a:gd name="connsiteX10" fmla="*/ 687229 w 940802"/>
                    <a:gd name="connsiteY10" fmla="*/ 777604 h 846755"/>
                    <a:gd name="connsiteX11" fmla="*/ 631127 w 940802"/>
                    <a:gd name="connsiteY11" fmla="*/ 826563 h 846755"/>
                    <a:gd name="connsiteX12" fmla="*/ 603695 w 940802"/>
                    <a:gd name="connsiteY12" fmla="*/ 826563 h 846755"/>
                    <a:gd name="connsiteX13" fmla="*/ 277178 w 940802"/>
                    <a:gd name="connsiteY13" fmla="*/ 830373 h 846755"/>
                    <a:gd name="connsiteX14" fmla="*/ 259843 w 940802"/>
                    <a:gd name="connsiteY14" fmla="*/ 813419 h 846755"/>
                    <a:gd name="connsiteX15" fmla="*/ 259842 w 940802"/>
                    <a:gd name="connsiteY15" fmla="*/ 813228 h 846755"/>
                    <a:gd name="connsiteX16" fmla="*/ 259842 w 940802"/>
                    <a:gd name="connsiteY16" fmla="*/ 482901 h 846755"/>
                    <a:gd name="connsiteX17" fmla="*/ 259842 w 940802"/>
                    <a:gd name="connsiteY17" fmla="*/ 482901 h 846755"/>
                    <a:gd name="connsiteX18" fmla="*/ 271272 w 940802"/>
                    <a:gd name="connsiteY18" fmla="*/ 465946 h 846755"/>
                    <a:gd name="connsiteX19" fmla="*/ 309372 w 940802"/>
                    <a:gd name="connsiteY19" fmla="*/ 452611 h 846755"/>
                    <a:gd name="connsiteX20" fmla="*/ 436912 w 940802"/>
                    <a:gd name="connsiteY20" fmla="*/ 181625 h 846755"/>
                    <a:gd name="connsiteX21" fmla="*/ 488321 w 940802"/>
                    <a:gd name="connsiteY21" fmla="*/ 150277 h 846755"/>
                    <a:gd name="connsiteX22" fmla="*/ 520827 w 940802"/>
                    <a:gd name="connsiteY22" fmla="*/ 189817 h 846755"/>
                    <a:gd name="connsiteX23" fmla="*/ 491014 w 940802"/>
                    <a:gd name="connsiteY23" fmla="*/ 411749 h 846755"/>
                    <a:gd name="connsiteX24" fmla="*/ 756095 w 940802"/>
                    <a:gd name="connsiteY24" fmla="*/ 411749 h 846755"/>
                    <a:gd name="connsiteX25" fmla="*/ 812673 w 940802"/>
                    <a:gd name="connsiteY25" fmla="*/ 464613 h 846755"/>
                    <a:gd name="connsiteX26" fmla="*/ 217075 w 940802"/>
                    <a:gd name="connsiteY26" fmla="*/ 511666 h 846755"/>
                    <a:gd name="connsiteX27" fmla="*/ 217075 w 940802"/>
                    <a:gd name="connsiteY27" fmla="*/ 793035 h 846755"/>
                    <a:gd name="connsiteX28" fmla="*/ 163354 w 940802"/>
                    <a:gd name="connsiteY28" fmla="*/ 846756 h 846755"/>
                    <a:gd name="connsiteX29" fmla="*/ 53721 w 940802"/>
                    <a:gd name="connsiteY29" fmla="*/ 846756 h 846755"/>
                    <a:gd name="connsiteX30" fmla="*/ 0 w 940802"/>
                    <a:gd name="connsiteY30" fmla="*/ 793035 h 846755"/>
                    <a:gd name="connsiteX31" fmla="*/ 0 w 940802"/>
                    <a:gd name="connsiteY31" fmla="*/ 511666 h 846755"/>
                    <a:gd name="connsiteX32" fmla="*/ 53721 w 940802"/>
                    <a:gd name="connsiteY32" fmla="*/ 457945 h 846755"/>
                    <a:gd name="connsiteX33" fmla="*/ 163449 w 940802"/>
                    <a:gd name="connsiteY33" fmla="*/ 457945 h 846755"/>
                    <a:gd name="connsiteX34" fmla="*/ 217075 w 940802"/>
                    <a:gd name="connsiteY34" fmla="*/ 511666 h 846755"/>
                    <a:gd name="connsiteX35" fmla="*/ 158496 w 940802"/>
                    <a:gd name="connsiteY35" fmla="*/ 516524 h 846755"/>
                    <a:gd name="connsiteX36" fmla="*/ 58579 w 940802"/>
                    <a:gd name="connsiteY36" fmla="*/ 516524 h 846755"/>
                    <a:gd name="connsiteX37" fmla="*/ 58579 w 940802"/>
                    <a:gd name="connsiteY37" fmla="*/ 788177 h 846755"/>
                    <a:gd name="connsiteX38" fmla="*/ 158591 w 940802"/>
                    <a:gd name="connsiteY38" fmla="*/ 788177 h 846755"/>
                    <a:gd name="connsiteX39" fmla="*/ 922972 w 940802"/>
                    <a:gd name="connsiteY39" fmla="*/ 118570 h 846755"/>
                    <a:gd name="connsiteX40" fmla="*/ 821150 w 940802"/>
                    <a:gd name="connsiteY40" fmla="*/ 103806 h 846755"/>
                    <a:gd name="connsiteX41" fmla="*/ 775145 w 940802"/>
                    <a:gd name="connsiteY41" fmla="*/ 11509 h 846755"/>
                    <a:gd name="connsiteX42" fmla="*/ 747453 w 940802"/>
                    <a:gd name="connsiteY42" fmla="*/ 2148 h 846755"/>
                    <a:gd name="connsiteX43" fmla="*/ 738092 w 940802"/>
                    <a:gd name="connsiteY43" fmla="*/ 11509 h 846755"/>
                    <a:gd name="connsiteX44" fmla="*/ 692563 w 940802"/>
                    <a:gd name="connsiteY44" fmla="*/ 103806 h 846755"/>
                    <a:gd name="connsiteX45" fmla="*/ 591122 w 940802"/>
                    <a:gd name="connsiteY45" fmla="*/ 118570 h 846755"/>
                    <a:gd name="connsiteX46" fmla="*/ 573677 w 940802"/>
                    <a:gd name="connsiteY46" fmla="*/ 142025 h 846755"/>
                    <a:gd name="connsiteX47" fmla="*/ 579692 w 940802"/>
                    <a:gd name="connsiteY47" fmla="*/ 153812 h 846755"/>
                    <a:gd name="connsiteX48" fmla="*/ 653415 w 940802"/>
                    <a:gd name="connsiteY48" fmla="*/ 225631 h 846755"/>
                    <a:gd name="connsiteX49" fmla="*/ 635984 w 940802"/>
                    <a:gd name="connsiteY49" fmla="*/ 327072 h 846755"/>
                    <a:gd name="connsiteX50" fmla="*/ 652823 w 940802"/>
                    <a:gd name="connsiteY50" fmla="*/ 350965 h 846755"/>
                    <a:gd name="connsiteX51" fmla="*/ 665988 w 940802"/>
                    <a:gd name="connsiteY51" fmla="*/ 348884 h 846755"/>
                    <a:gd name="connsiteX52" fmla="*/ 757047 w 940802"/>
                    <a:gd name="connsiteY52" fmla="*/ 301259 h 846755"/>
                    <a:gd name="connsiteX53" fmla="*/ 848106 w 940802"/>
                    <a:gd name="connsiteY53" fmla="*/ 348884 h 846755"/>
                    <a:gd name="connsiteX54" fmla="*/ 876029 w 940802"/>
                    <a:gd name="connsiteY54" fmla="*/ 340237 h 846755"/>
                    <a:gd name="connsiteX55" fmla="*/ 878110 w 940802"/>
                    <a:gd name="connsiteY55" fmla="*/ 327072 h 846755"/>
                    <a:gd name="connsiteX56" fmla="*/ 860870 w 940802"/>
                    <a:gd name="connsiteY56" fmla="*/ 225631 h 846755"/>
                    <a:gd name="connsiteX57" fmla="*/ 934593 w 940802"/>
                    <a:gd name="connsiteY57" fmla="*/ 153812 h 846755"/>
                    <a:gd name="connsiteX58" fmla="*/ 934903 w 940802"/>
                    <a:gd name="connsiteY58" fmla="*/ 124583 h 846755"/>
                    <a:gd name="connsiteX59" fmla="*/ 922972 w 940802"/>
                    <a:gd name="connsiteY59" fmla="*/ 118570 h 84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40802" h="846755">
                      <a:moveTo>
                        <a:pt x="812673" y="464613"/>
                      </a:moveTo>
                      <a:cubicBezTo>
                        <a:pt x="813567" y="494742"/>
                        <a:pt x="789867" y="519892"/>
                        <a:pt x="759738" y="520787"/>
                      </a:cubicBezTo>
                      <a:cubicBezTo>
                        <a:pt x="759190" y="520803"/>
                        <a:pt x="758642" y="520810"/>
                        <a:pt x="758095" y="520810"/>
                      </a:cubicBezTo>
                      <a:lnTo>
                        <a:pt x="743426" y="520810"/>
                      </a:lnTo>
                      <a:cubicBezTo>
                        <a:pt x="762205" y="531499"/>
                        <a:pt x="772893" y="552276"/>
                        <a:pt x="770668" y="573769"/>
                      </a:cubicBezTo>
                      <a:cubicBezTo>
                        <a:pt x="767175" y="602001"/>
                        <a:pt x="743010" y="623089"/>
                        <a:pt x="714566" y="622728"/>
                      </a:cubicBezTo>
                      <a:lnTo>
                        <a:pt x="701707" y="622728"/>
                      </a:lnTo>
                      <a:cubicBezTo>
                        <a:pt x="720485" y="633417"/>
                        <a:pt x="731173" y="654194"/>
                        <a:pt x="728948" y="675687"/>
                      </a:cubicBezTo>
                      <a:cubicBezTo>
                        <a:pt x="725455" y="703918"/>
                        <a:pt x="701291" y="725006"/>
                        <a:pt x="672846" y="724645"/>
                      </a:cubicBezTo>
                      <a:lnTo>
                        <a:pt x="659987" y="724645"/>
                      </a:lnTo>
                      <a:cubicBezTo>
                        <a:pt x="678766" y="735334"/>
                        <a:pt x="689454" y="756111"/>
                        <a:pt x="687229" y="777604"/>
                      </a:cubicBezTo>
                      <a:cubicBezTo>
                        <a:pt x="683736" y="805836"/>
                        <a:pt x="659571" y="826924"/>
                        <a:pt x="631127" y="826563"/>
                      </a:cubicBezTo>
                      <a:lnTo>
                        <a:pt x="603695" y="826563"/>
                      </a:lnTo>
                      <a:lnTo>
                        <a:pt x="277178" y="830373"/>
                      </a:lnTo>
                      <a:cubicBezTo>
                        <a:pt x="267709" y="830479"/>
                        <a:pt x="259949" y="822888"/>
                        <a:pt x="259843" y="813419"/>
                      </a:cubicBezTo>
                      <a:cubicBezTo>
                        <a:pt x="259842" y="813356"/>
                        <a:pt x="259842" y="813292"/>
                        <a:pt x="259842" y="813228"/>
                      </a:cubicBezTo>
                      <a:lnTo>
                        <a:pt x="259842" y="482901"/>
                      </a:lnTo>
                      <a:lnTo>
                        <a:pt x="259842" y="482901"/>
                      </a:lnTo>
                      <a:cubicBezTo>
                        <a:pt x="259619" y="475382"/>
                        <a:pt x="264219" y="468559"/>
                        <a:pt x="271272" y="465946"/>
                      </a:cubicBezTo>
                      <a:lnTo>
                        <a:pt x="309372" y="452611"/>
                      </a:lnTo>
                      <a:lnTo>
                        <a:pt x="436912" y="181625"/>
                      </a:lnTo>
                      <a:cubicBezTo>
                        <a:pt x="442452" y="158773"/>
                        <a:pt x="465469" y="144738"/>
                        <a:pt x="488321" y="150277"/>
                      </a:cubicBezTo>
                      <a:cubicBezTo>
                        <a:pt x="506754" y="154747"/>
                        <a:pt x="520008" y="170868"/>
                        <a:pt x="520827" y="189817"/>
                      </a:cubicBezTo>
                      <a:lnTo>
                        <a:pt x="491014" y="411749"/>
                      </a:lnTo>
                      <a:lnTo>
                        <a:pt x="756095" y="411749"/>
                      </a:lnTo>
                      <a:cubicBezTo>
                        <a:pt x="786041" y="411445"/>
                        <a:pt x="810946" y="434715"/>
                        <a:pt x="812673" y="464613"/>
                      </a:cubicBezTo>
                      <a:close/>
                      <a:moveTo>
                        <a:pt x="217075" y="511666"/>
                      </a:moveTo>
                      <a:lnTo>
                        <a:pt x="217075" y="793035"/>
                      </a:lnTo>
                      <a:cubicBezTo>
                        <a:pt x="217075" y="822704"/>
                        <a:pt x="193023" y="846756"/>
                        <a:pt x="163354" y="846756"/>
                      </a:cubicBezTo>
                      <a:lnTo>
                        <a:pt x="53721" y="846756"/>
                      </a:lnTo>
                      <a:cubicBezTo>
                        <a:pt x="24052" y="846756"/>
                        <a:pt x="0" y="822704"/>
                        <a:pt x="0" y="793035"/>
                      </a:cubicBezTo>
                      <a:lnTo>
                        <a:pt x="0" y="511666"/>
                      </a:lnTo>
                      <a:cubicBezTo>
                        <a:pt x="0" y="481997"/>
                        <a:pt x="24052" y="457945"/>
                        <a:pt x="53721" y="457945"/>
                      </a:cubicBezTo>
                      <a:lnTo>
                        <a:pt x="163449" y="457945"/>
                      </a:lnTo>
                      <a:cubicBezTo>
                        <a:pt x="193081" y="457998"/>
                        <a:pt x="217075" y="482034"/>
                        <a:pt x="217075" y="511666"/>
                      </a:cubicBezTo>
                      <a:close/>
                      <a:moveTo>
                        <a:pt x="158496" y="516524"/>
                      </a:moveTo>
                      <a:lnTo>
                        <a:pt x="58579" y="516524"/>
                      </a:lnTo>
                      <a:lnTo>
                        <a:pt x="58579" y="788177"/>
                      </a:lnTo>
                      <a:lnTo>
                        <a:pt x="158591" y="788177"/>
                      </a:lnTo>
                      <a:close/>
                      <a:moveTo>
                        <a:pt x="922972" y="118570"/>
                      </a:moveTo>
                      <a:lnTo>
                        <a:pt x="821150" y="103806"/>
                      </a:lnTo>
                      <a:lnTo>
                        <a:pt x="775145" y="11509"/>
                      </a:lnTo>
                      <a:cubicBezTo>
                        <a:pt x="770083" y="1277"/>
                        <a:pt x="757685" y="-2914"/>
                        <a:pt x="747453" y="2148"/>
                      </a:cubicBezTo>
                      <a:cubicBezTo>
                        <a:pt x="743391" y="4157"/>
                        <a:pt x="740102" y="7446"/>
                        <a:pt x="738092" y="11509"/>
                      </a:cubicBezTo>
                      <a:lnTo>
                        <a:pt x="692563" y="103806"/>
                      </a:lnTo>
                      <a:lnTo>
                        <a:pt x="591122" y="118570"/>
                      </a:lnTo>
                      <a:cubicBezTo>
                        <a:pt x="579828" y="120230"/>
                        <a:pt x="572017" y="130731"/>
                        <a:pt x="573677" y="142025"/>
                      </a:cubicBezTo>
                      <a:cubicBezTo>
                        <a:pt x="574337" y="146507"/>
                        <a:pt x="576449" y="150648"/>
                        <a:pt x="579692" y="153812"/>
                      </a:cubicBezTo>
                      <a:lnTo>
                        <a:pt x="653415" y="225631"/>
                      </a:lnTo>
                      <a:lnTo>
                        <a:pt x="635984" y="327072"/>
                      </a:lnTo>
                      <a:cubicBezTo>
                        <a:pt x="634036" y="338320"/>
                        <a:pt x="641574" y="349018"/>
                        <a:pt x="652823" y="350965"/>
                      </a:cubicBezTo>
                      <a:cubicBezTo>
                        <a:pt x="657320" y="351745"/>
                        <a:pt x="661949" y="351013"/>
                        <a:pt x="665988" y="348884"/>
                      </a:cubicBezTo>
                      <a:lnTo>
                        <a:pt x="757047" y="301259"/>
                      </a:lnTo>
                      <a:lnTo>
                        <a:pt x="848106" y="348884"/>
                      </a:lnTo>
                      <a:cubicBezTo>
                        <a:pt x="858204" y="354207"/>
                        <a:pt x="870706" y="350336"/>
                        <a:pt x="876029" y="340237"/>
                      </a:cubicBezTo>
                      <a:cubicBezTo>
                        <a:pt x="878157" y="336199"/>
                        <a:pt x="878889" y="331570"/>
                        <a:pt x="878110" y="327072"/>
                      </a:cubicBezTo>
                      <a:lnTo>
                        <a:pt x="860870" y="225631"/>
                      </a:lnTo>
                      <a:lnTo>
                        <a:pt x="934593" y="153812"/>
                      </a:lnTo>
                      <a:cubicBezTo>
                        <a:pt x="942750" y="145826"/>
                        <a:pt x="942888" y="132740"/>
                        <a:pt x="934903" y="124583"/>
                      </a:cubicBezTo>
                      <a:cubicBezTo>
                        <a:pt x="931701" y="121313"/>
                        <a:pt x="927506" y="119198"/>
                        <a:pt x="922972" y="118570"/>
                      </a:cubicBezTo>
                      <a:close/>
                    </a:path>
                  </a:pathLst>
                </a:custGeom>
                <a:solidFill>
                  <a:schemeClr val="bg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3" name="TextBox 32">
                <a:extLst>
                  <a:ext uri="{FF2B5EF4-FFF2-40B4-BE49-F238E27FC236}">
                    <a16:creationId xmlns:a16="http://schemas.microsoft.com/office/drawing/2014/main" id="{AB81C938-46E1-4493-A299-224036F31632}"/>
                  </a:ext>
                </a:extLst>
              </p:cNvPr>
              <p:cNvSpPr txBox="1"/>
              <p:nvPr/>
            </p:nvSpPr>
            <p:spPr>
              <a:xfrm>
                <a:off x="3908554" y="3640379"/>
                <a:ext cx="1328918" cy="276999"/>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Headings)"/>
                    <a:ea typeface="+mn-ea"/>
                    <a:cs typeface="+mn-cs"/>
                  </a:rPr>
                  <a:t>Quality</a:t>
                </a:r>
              </a:p>
            </p:txBody>
          </p:sp>
        </p:grpSp>
      </p:grpSp>
    </p:spTree>
    <p:custDataLst>
      <p:tags r:id="rId1"/>
    </p:custDataLst>
    <p:extLst>
      <p:ext uri="{BB962C8B-B14F-4D97-AF65-F5344CB8AC3E}">
        <p14:creationId xmlns:p14="http://schemas.microsoft.com/office/powerpoint/2010/main" val="2975268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4816565" y="5296143"/>
            <a:ext cx="2896820" cy="365760"/>
          </a:xfrm>
          <a:prstGeom prst="rect">
            <a:avLst/>
          </a:prstGeom>
          <a:gradFill flip="none" rotWithShape="1">
            <a:gsLst>
              <a:gs pos="100000">
                <a:srgbClr val="EE8686">
                  <a:alpha val="0"/>
                </a:srgbClr>
              </a:gs>
              <a:gs pos="52000">
                <a:schemeClr val="tx2">
                  <a:lumMod val="60000"/>
                  <a:lumOff val="40000"/>
                </a:schemeClr>
              </a:gs>
              <a:gs pos="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Determine Current</a:t>
            </a:r>
          </a:p>
        </p:txBody>
      </p:sp>
      <p:sp>
        <p:nvSpPr>
          <p:cNvPr id="28" name="Rectangle 27"/>
          <p:cNvSpPr/>
          <p:nvPr/>
        </p:nvSpPr>
        <p:spPr>
          <a:xfrm>
            <a:off x="4816565" y="5661904"/>
            <a:ext cx="2896820" cy="1005840"/>
          </a:xfrm>
          <a:prstGeom prst="rect">
            <a:avLst/>
          </a:prstGeom>
          <a:noFill/>
          <a:ln w="12700" cap="flat" cmpd="sng" algn="ctr">
            <a:noFill/>
            <a:prstDash val="solid"/>
          </a:ln>
          <a:effectLst/>
        </p:spPr>
        <p:txBody>
          <a:bodyPr lIns="0" tIns="45720" rIns="0" bIns="0" rtlCol="0" anchor="t"/>
          <a:lstStyle/>
          <a:p>
            <a:pPr marL="176213" marR="0" lvl="0"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Develop Assessment tools and metrics</a:t>
            </a:r>
          </a:p>
          <a:p>
            <a:pPr marL="176213" marR="0" lvl="0"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Analyze Current Quality Culture</a:t>
            </a:r>
          </a:p>
          <a:p>
            <a:pPr marL="176213" marR="0" lvl="0"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Evaluate Results</a:t>
            </a:r>
          </a:p>
        </p:txBody>
      </p:sp>
      <p:sp>
        <p:nvSpPr>
          <p:cNvPr id="32" name="Rectangle 31"/>
          <p:cNvSpPr/>
          <p:nvPr/>
        </p:nvSpPr>
        <p:spPr>
          <a:xfrm>
            <a:off x="8555077" y="974430"/>
            <a:ext cx="2909940" cy="365760"/>
          </a:xfrm>
          <a:prstGeom prst="rect">
            <a:avLst/>
          </a:prstGeom>
          <a:gradFill flip="none" rotWithShape="1">
            <a:gsLst>
              <a:gs pos="100000">
                <a:srgbClr val="EE8686">
                  <a:alpha val="0"/>
                </a:srgbClr>
              </a:gs>
              <a:gs pos="52000">
                <a:schemeClr val="tx2">
                  <a:lumMod val="60000"/>
                  <a:lumOff val="40000"/>
                </a:schemeClr>
              </a:gs>
              <a:gs pos="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Understand the Context</a:t>
            </a:r>
          </a:p>
        </p:txBody>
      </p:sp>
      <p:sp>
        <p:nvSpPr>
          <p:cNvPr id="33" name="Rectangle 32"/>
          <p:cNvSpPr/>
          <p:nvPr/>
        </p:nvSpPr>
        <p:spPr>
          <a:xfrm>
            <a:off x="8555077" y="1340191"/>
            <a:ext cx="3062645" cy="1005840"/>
          </a:xfrm>
          <a:prstGeom prst="rect">
            <a:avLst/>
          </a:prstGeom>
          <a:noFill/>
          <a:ln w="12700" cap="flat" cmpd="sng" algn="ctr">
            <a:noFill/>
            <a:prstDash val="solid"/>
          </a:ln>
          <a:effectLst/>
        </p:spPr>
        <p:txBody>
          <a:bodyPr lIns="0" tIns="45720" rIns="0" bIns="0" rtlCol="0" anchor="t"/>
          <a:lstStyle/>
          <a:p>
            <a:pPr marL="176213" marR="0" lvl="0"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Understand issues affecting organizational quality culture</a:t>
            </a:r>
          </a:p>
          <a:p>
            <a:pPr marL="785706" marR="0" lvl="1"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Size, complexity, maturity, location</a:t>
            </a:r>
          </a:p>
          <a:p>
            <a:pPr marL="785706" marR="0" lvl="1"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External and internal needs and expectations</a:t>
            </a:r>
          </a:p>
        </p:txBody>
      </p:sp>
      <p:sp>
        <p:nvSpPr>
          <p:cNvPr id="39" name="TextBox 38"/>
          <p:cNvSpPr txBox="1"/>
          <p:nvPr/>
        </p:nvSpPr>
        <p:spPr>
          <a:xfrm rot="16200000">
            <a:off x="3951439" y="2498784"/>
            <a:ext cx="1935110" cy="891277"/>
          </a:xfrm>
          <a:prstGeom prst="rect">
            <a:avLst/>
          </a:prstGeom>
          <a:noFill/>
        </p:spPr>
        <p:txBody>
          <a:bodyPr wrap="square" rtlCol="0">
            <a:prstTxWarp prst="textArchUp">
              <a:avLst/>
            </a:prstTxWarp>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a:ea typeface="+mn-ea"/>
                <a:cs typeface="+mn-cs"/>
              </a:rPr>
              <a:t>You can edit this text</a:t>
            </a: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41" name="TextBox 40"/>
          <p:cNvSpPr txBox="1"/>
          <p:nvPr/>
        </p:nvSpPr>
        <p:spPr>
          <a:xfrm>
            <a:off x="4954556" y="2214049"/>
            <a:ext cx="1901169" cy="1384995"/>
          </a:xfrm>
          <a:prstGeom prst="rect">
            <a:avLst/>
          </a:prstGeom>
          <a:noFill/>
        </p:spPr>
        <p:txBody>
          <a:bodyPr wrap="squar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Quality Culture Framework</a:t>
            </a:r>
          </a:p>
        </p:txBody>
      </p:sp>
      <p:sp>
        <p:nvSpPr>
          <p:cNvPr id="19" name="Freeform: Shape 18">
            <a:extLst>
              <a:ext uri="{FF2B5EF4-FFF2-40B4-BE49-F238E27FC236}">
                <a16:creationId xmlns:a16="http://schemas.microsoft.com/office/drawing/2014/main" id="{72979132-F3E6-4BD8-8BAD-BDE4EAACA8F9}"/>
              </a:ext>
            </a:extLst>
          </p:cNvPr>
          <p:cNvSpPr/>
          <p:nvPr/>
        </p:nvSpPr>
        <p:spPr>
          <a:xfrm rot="2571407">
            <a:off x="5098456" y="773579"/>
            <a:ext cx="2708212" cy="1820177"/>
          </a:xfrm>
          <a:custGeom>
            <a:avLst/>
            <a:gdLst>
              <a:gd name="connsiteX0" fmla="*/ 524310 w 2708212"/>
              <a:gd name="connsiteY0" fmla="*/ 711132 h 1820177"/>
              <a:gd name="connsiteX1" fmla="*/ 1801496 w 2708212"/>
              <a:gd name="connsiteY1" fmla="*/ 171655 h 1820177"/>
              <a:gd name="connsiteX2" fmla="*/ 1956076 w 2708212"/>
              <a:gd name="connsiteY2" fmla="*/ 169903 h 1820177"/>
              <a:gd name="connsiteX3" fmla="*/ 1962577 w 2708212"/>
              <a:gd name="connsiteY3" fmla="*/ 0 h 1820177"/>
              <a:gd name="connsiteX4" fmla="*/ 2708212 w 2708212"/>
              <a:gd name="connsiteY4" fmla="*/ 649854 h 1820177"/>
              <a:gd name="connsiteX5" fmla="*/ 1915097 w 2708212"/>
              <a:gd name="connsiteY5" fmla="*/ 1240828 h 1820177"/>
              <a:gd name="connsiteX6" fmla="*/ 1920370 w 2708212"/>
              <a:gd name="connsiteY6" fmla="*/ 1103032 h 1820177"/>
              <a:gd name="connsiteX7" fmla="*/ 1763060 w 2708212"/>
              <a:gd name="connsiteY7" fmla="*/ 1111026 h 1820177"/>
              <a:gd name="connsiteX8" fmla="*/ 874971 w 2708212"/>
              <a:gd name="connsiteY8" fmla="*/ 1820177 h 1820177"/>
              <a:gd name="connsiteX9" fmla="*/ 0 w 2708212"/>
              <a:gd name="connsiteY9" fmla="*/ 1497052 h 1820177"/>
              <a:gd name="connsiteX10" fmla="*/ 524310 w 2708212"/>
              <a:gd name="connsiteY10" fmla="*/ 711132 h 1820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08212" h="1820177">
                <a:moveTo>
                  <a:pt x="524310" y="711132"/>
                </a:moveTo>
                <a:cubicBezTo>
                  <a:pt x="867984" y="392552"/>
                  <a:pt x="1317846" y="196416"/>
                  <a:pt x="1801496" y="171655"/>
                </a:cubicBezTo>
                <a:lnTo>
                  <a:pt x="1956076" y="169903"/>
                </a:lnTo>
                <a:lnTo>
                  <a:pt x="1962577" y="0"/>
                </a:lnTo>
                <a:lnTo>
                  <a:pt x="2708212" y="649854"/>
                </a:lnTo>
                <a:lnTo>
                  <a:pt x="1915097" y="1240828"/>
                </a:lnTo>
                <a:lnTo>
                  <a:pt x="1920370" y="1103032"/>
                </a:lnTo>
                <a:lnTo>
                  <a:pt x="1763060" y="1111026"/>
                </a:lnTo>
                <a:cubicBezTo>
                  <a:pt x="1363128" y="1163403"/>
                  <a:pt x="1017954" y="1432999"/>
                  <a:pt x="874971" y="1820177"/>
                </a:cubicBezTo>
                <a:lnTo>
                  <a:pt x="0" y="1497052"/>
                </a:lnTo>
                <a:cubicBezTo>
                  <a:pt x="113273" y="1190325"/>
                  <a:pt x="295194" y="923519"/>
                  <a:pt x="524310" y="711132"/>
                </a:cubicBezTo>
                <a:close/>
              </a:path>
            </a:pathLst>
          </a:custGeom>
          <a:gradFill flip="none" rotWithShape="1">
            <a:gsLst>
              <a:gs pos="100000">
                <a:schemeClr val="tx2">
                  <a:lumMod val="60000"/>
                  <a:lumOff val="40000"/>
                </a:schemeClr>
              </a:gs>
              <a:gs pos="0">
                <a:schemeClr val="tx2"/>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Shape 19">
            <a:extLst>
              <a:ext uri="{FF2B5EF4-FFF2-40B4-BE49-F238E27FC236}">
                <a16:creationId xmlns:a16="http://schemas.microsoft.com/office/drawing/2014/main" id="{38C13AE9-FD10-4A24-9AA0-DD66F7A01760}"/>
              </a:ext>
            </a:extLst>
          </p:cNvPr>
          <p:cNvSpPr/>
          <p:nvPr/>
        </p:nvSpPr>
        <p:spPr>
          <a:xfrm rot="6878491">
            <a:off x="5920305" y="2357180"/>
            <a:ext cx="2854371" cy="1658208"/>
          </a:xfrm>
          <a:custGeom>
            <a:avLst/>
            <a:gdLst>
              <a:gd name="connsiteX0" fmla="*/ 0 w 2854371"/>
              <a:gd name="connsiteY0" fmla="*/ 1264157 h 1658208"/>
              <a:gd name="connsiteX1" fmla="*/ 80275 w 2854371"/>
              <a:gd name="connsiteY1" fmla="*/ 1113751 h 1658208"/>
              <a:gd name="connsiteX2" fmla="*/ 2223859 w 2854371"/>
              <a:gd name="connsiteY2" fmla="*/ 159689 h 1658208"/>
              <a:gd name="connsiteX3" fmla="*/ 2282941 w 2854371"/>
              <a:gd name="connsiteY3" fmla="*/ 174545 h 1658208"/>
              <a:gd name="connsiteX4" fmla="*/ 2347462 w 2854371"/>
              <a:gd name="connsiteY4" fmla="*/ 0 h 1658208"/>
              <a:gd name="connsiteX5" fmla="*/ 2854371 w 2854371"/>
              <a:gd name="connsiteY5" fmla="*/ 849308 h 1658208"/>
              <a:gd name="connsiteX6" fmla="*/ 2150901 w 2854371"/>
              <a:gd name="connsiteY6" fmla="*/ 1085989 h 1658208"/>
              <a:gd name="connsiteX7" fmla="*/ 2142576 w 2854371"/>
              <a:gd name="connsiteY7" fmla="*/ 1113402 h 1658208"/>
              <a:gd name="connsiteX8" fmla="*/ 2100711 w 2854371"/>
              <a:gd name="connsiteY8" fmla="*/ 1102875 h 1658208"/>
              <a:gd name="connsiteX9" fmla="*/ 1916926 w 2854371"/>
              <a:gd name="connsiteY9" fmla="*/ 1164709 h 1658208"/>
              <a:gd name="connsiteX10" fmla="*/ 1950439 w 2854371"/>
              <a:gd name="connsiteY10" fmla="*/ 1074047 h 1658208"/>
              <a:gd name="connsiteX11" fmla="*/ 1935435 w 2854371"/>
              <a:gd name="connsiteY11" fmla="*/ 1071791 h 1658208"/>
              <a:gd name="connsiteX12" fmla="*/ 886726 w 2854371"/>
              <a:gd name="connsiteY12" fmla="*/ 1608609 h 1658208"/>
              <a:gd name="connsiteX13" fmla="*/ 863473 w 2854371"/>
              <a:gd name="connsiteY13" fmla="*/ 1658208 h 1658208"/>
              <a:gd name="connsiteX14" fmla="*/ 610619 w 2854371"/>
              <a:gd name="connsiteY14" fmla="*/ 901438 h 165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54371" h="1658208">
                <a:moveTo>
                  <a:pt x="0" y="1264157"/>
                </a:moveTo>
                <a:lnTo>
                  <a:pt x="80275" y="1113751"/>
                </a:lnTo>
                <a:cubicBezTo>
                  <a:pt x="515922" y="379799"/>
                  <a:pt x="1375301" y="-10185"/>
                  <a:pt x="2223859" y="159689"/>
                </a:cubicBezTo>
                <a:lnTo>
                  <a:pt x="2282941" y="174545"/>
                </a:lnTo>
                <a:lnTo>
                  <a:pt x="2347462" y="0"/>
                </a:lnTo>
                <a:lnTo>
                  <a:pt x="2854371" y="849308"/>
                </a:lnTo>
                <a:lnTo>
                  <a:pt x="2150901" y="1085989"/>
                </a:lnTo>
                <a:lnTo>
                  <a:pt x="2142576" y="1113402"/>
                </a:lnTo>
                <a:lnTo>
                  <a:pt x="2100711" y="1102875"/>
                </a:lnTo>
                <a:lnTo>
                  <a:pt x="1916926" y="1164709"/>
                </a:lnTo>
                <a:lnTo>
                  <a:pt x="1950439" y="1074047"/>
                </a:lnTo>
                <a:lnTo>
                  <a:pt x="1935435" y="1071791"/>
                </a:lnTo>
                <a:cubicBezTo>
                  <a:pt x="1512537" y="1028979"/>
                  <a:pt x="1100018" y="1239192"/>
                  <a:pt x="886726" y="1608609"/>
                </a:cubicBezTo>
                <a:lnTo>
                  <a:pt x="863473" y="1658208"/>
                </a:lnTo>
                <a:lnTo>
                  <a:pt x="610619" y="901438"/>
                </a:lnTo>
                <a:close/>
              </a:path>
            </a:pathLst>
          </a:custGeom>
          <a:gradFill flip="none" rotWithShape="1">
            <a:gsLst>
              <a:gs pos="100000">
                <a:schemeClr val="tx2">
                  <a:lumMod val="60000"/>
                  <a:lumOff val="40000"/>
                </a:schemeClr>
              </a:gs>
              <a:gs pos="0">
                <a:schemeClr val="tx2"/>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Shape 17">
            <a:extLst>
              <a:ext uri="{FF2B5EF4-FFF2-40B4-BE49-F238E27FC236}">
                <a16:creationId xmlns:a16="http://schemas.microsoft.com/office/drawing/2014/main" id="{A9DA3D71-3B70-40E8-A165-4375873685EC}"/>
              </a:ext>
            </a:extLst>
          </p:cNvPr>
          <p:cNvSpPr/>
          <p:nvPr/>
        </p:nvSpPr>
        <p:spPr>
          <a:xfrm rot="11689663">
            <a:off x="4693831" y="3524159"/>
            <a:ext cx="2617404" cy="1731126"/>
          </a:xfrm>
          <a:custGeom>
            <a:avLst/>
            <a:gdLst>
              <a:gd name="connsiteX0" fmla="*/ 717189 w 2617404"/>
              <a:gd name="connsiteY0" fmla="*/ 1731126 h 1731126"/>
              <a:gd name="connsiteX1" fmla="*/ 713024 w 2617404"/>
              <a:gd name="connsiteY1" fmla="*/ 1729181 h 1731126"/>
              <a:gd name="connsiteX2" fmla="*/ 718583 w 2617404"/>
              <a:gd name="connsiteY2" fmla="*/ 1716654 h 1731126"/>
              <a:gd name="connsiteX3" fmla="*/ 692989 w 2617404"/>
              <a:gd name="connsiteY3" fmla="*/ 1703778 h 1731126"/>
              <a:gd name="connsiteX4" fmla="*/ 579676 w 2617404"/>
              <a:gd name="connsiteY4" fmla="*/ 970260 h 1731126"/>
              <a:gd name="connsiteX5" fmla="*/ 0 w 2617404"/>
              <a:gd name="connsiteY5" fmla="*/ 1192975 h 1731126"/>
              <a:gd name="connsiteX6" fmla="*/ 57877 w 2617404"/>
              <a:gd name="connsiteY6" fmla="*/ 1099699 h 1731126"/>
              <a:gd name="connsiteX7" fmla="*/ 1764815 w 2617404"/>
              <a:gd name="connsiteY7" fmla="*/ 203462 h 1731126"/>
              <a:gd name="connsiteX8" fmla="*/ 1856751 w 2617404"/>
              <a:gd name="connsiteY8" fmla="*/ 207956 h 1731126"/>
              <a:gd name="connsiteX9" fmla="*/ 1861334 w 2617404"/>
              <a:gd name="connsiteY9" fmla="*/ 0 h 1731126"/>
              <a:gd name="connsiteX10" fmla="*/ 2617404 w 2617404"/>
              <a:gd name="connsiteY10" fmla="*/ 637682 h 1731126"/>
              <a:gd name="connsiteX11" fmla="*/ 1833973 w 2617404"/>
              <a:gd name="connsiteY11" fmla="*/ 1241434 h 1731126"/>
              <a:gd name="connsiteX12" fmla="*/ 1837183 w 2617404"/>
              <a:gd name="connsiteY12" fmla="*/ 1095785 h 1731126"/>
              <a:gd name="connsiteX13" fmla="*/ 1757211 w 2617404"/>
              <a:gd name="connsiteY13" fmla="*/ 1091988 h 1731126"/>
              <a:gd name="connsiteX14" fmla="*/ 717189 w 2617404"/>
              <a:gd name="connsiteY14" fmla="*/ 1731126 h 173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17404" h="1731126">
                <a:moveTo>
                  <a:pt x="717189" y="1731126"/>
                </a:moveTo>
                <a:lnTo>
                  <a:pt x="713024" y="1729181"/>
                </a:lnTo>
                <a:lnTo>
                  <a:pt x="718583" y="1716654"/>
                </a:lnTo>
                <a:lnTo>
                  <a:pt x="692989" y="1703778"/>
                </a:lnTo>
                <a:lnTo>
                  <a:pt x="579676" y="970260"/>
                </a:lnTo>
                <a:lnTo>
                  <a:pt x="0" y="1192975"/>
                </a:lnTo>
                <a:lnTo>
                  <a:pt x="57877" y="1099699"/>
                </a:lnTo>
                <a:cubicBezTo>
                  <a:pt x="437359" y="535203"/>
                  <a:pt x="1081208" y="198120"/>
                  <a:pt x="1764815" y="203462"/>
                </a:cubicBezTo>
                <a:lnTo>
                  <a:pt x="1856751" y="207956"/>
                </a:lnTo>
                <a:lnTo>
                  <a:pt x="1861334" y="0"/>
                </a:lnTo>
                <a:lnTo>
                  <a:pt x="2617404" y="637682"/>
                </a:lnTo>
                <a:lnTo>
                  <a:pt x="1833973" y="1241434"/>
                </a:lnTo>
                <a:lnTo>
                  <a:pt x="1837183" y="1095785"/>
                </a:lnTo>
                <a:lnTo>
                  <a:pt x="1757211" y="1091988"/>
                </a:lnTo>
                <a:cubicBezTo>
                  <a:pt x="1319218" y="1088955"/>
                  <a:pt x="910320" y="1333514"/>
                  <a:pt x="717189" y="1731126"/>
                </a:cubicBezTo>
                <a:close/>
              </a:path>
            </a:pathLst>
          </a:custGeom>
          <a:gradFill flip="none" rotWithShape="1">
            <a:gsLst>
              <a:gs pos="100000">
                <a:schemeClr val="tx2">
                  <a:lumMod val="60000"/>
                  <a:lumOff val="40000"/>
                </a:schemeClr>
              </a:gs>
              <a:gs pos="0">
                <a:schemeClr val="tx2"/>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Shape 20">
            <a:extLst>
              <a:ext uri="{FF2B5EF4-FFF2-40B4-BE49-F238E27FC236}">
                <a16:creationId xmlns:a16="http://schemas.microsoft.com/office/drawing/2014/main" id="{8ED7D044-24A3-431F-88C1-95234E7EA394}"/>
              </a:ext>
            </a:extLst>
          </p:cNvPr>
          <p:cNvSpPr/>
          <p:nvPr/>
        </p:nvSpPr>
        <p:spPr>
          <a:xfrm rot="16362966">
            <a:off x="3545702" y="2713398"/>
            <a:ext cx="2311895" cy="1767141"/>
          </a:xfrm>
          <a:custGeom>
            <a:avLst/>
            <a:gdLst>
              <a:gd name="connsiteX0" fmla="*/ 781177 w 2311895"/>
              <a:gd name="connsiteY0" fmla="*/ 1756776 h 1767141"/>
              <a:gd name="connsiteX1" fmla="*/ 776548 w 2311895"/>
              <a:gd name="connsiteY1" fmla="*/ 1767141 h 1767141"/>
              <a:gd name="connsiteX2" fmla="*/ 759416 w 2311895"/>
              <a:gd name="connsiteY2" fmla="*/ 1760814 h 1767141"/>
              <a:gd name="connsiteX3" fmla="*/ 761710 w 2311895"/>
              <a:gd name="connsiteY3" fmla="*/ 1752147 h 1767141"/>
              <a:gd name="connsiteX4" fmla="*/ 2311895 w 2311895"/>
              <a:gd name="connsiteY4" fmla="*/ 474546 h 1767141"/>
              <a:gd name="connsiteX5" fmla="*/ 1664215 w 2311895"/>
              <a:gd name="connsiteY5" fmla="*/ 1222069 h 1767141"/>
              <a:gd name="connsiteX6" fmla="*/ 1625528 w 2311895"/>
              <a:gd name="connsiteY6" fmla="*/ 1007293 h 1767141"/>
              <a:gd name="connsiteX7" fmla="*/ 1633588 w 2311895"/>
              <a:gd name="connsiteY7" fmla="*/ 1053954 h 1767141"/>
              <a:gd name="connsiteX8" fmla="*/ 836890 w 2311895"/>
              <a:gd name="connsiteY8" fmla="*/ 1632009 h 1767141"/>
              <a:gd name="connsiteX9" fmla="*/ 833580 w 2311895"/>
              <a:gd name="connsiteY9" fmla="*/ 1639425 h 1767141"/>
              <a:gd name="connsiteX10" fmla="*/ 477508 w 2311895"/>
              <a:gd name="connsiteY10" fmla="*/ 893176 h 1767141"/>
              <a:gd name="connsiteX11" fmla="*/ 0 w 2311895"/>
              <a:gd name="connsiteY11" fmla="*/ 1262816 h 1767141"/>
              <a:gd name="connsiteX12" fmla="*/ 19497 w 2311895"/>
              <a:gd name="connsiteY12" fmla="*/ 1218668 h 1767141"/>
              <a:gd name="connsiteX13" fmla="*/ 1345186 w 2311895"/>
              <a:gd name="connsiteY13" fmla="*/ 178903 h 1767141"/>
              <a:gd name="connsiteX14" fmla="*/ 1471597 w 2311895"/>
              <a:gd name="connsiteY14" fmla="*/ 152718 h 1767141"/>
              <a:gd name="connsiteX15" fmla="*/ 1444089 w 2311895"/>
              <a:gd name="connsiteY15" fmla="*/ 0 h 1767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11895" h="1767141">
                <a:moveTo>
                  <a:pt x="781177" y="1756776"/>
                </a:moveTo>
                <a:lnTo>
                  <a:pt x="776548" y="1767141"/>
                </a:lnTo>
                <a:lnTo>
                  <a:pt x="759416" y="1760814"/>
                </a:lnTo>
                <a:lnTo>
                  <a:pt x="761710" y="1752147"/>
                </a:lnTo>
                <a:close/>
                <a:moveTo>
                  <a:pt x="2311895" y="474546"/>
                </a:moveTo>
                <a:lnTo>
                  <a:pt x="1664215" y="1222069"/>
                </a:lnTo>
                <a:lnTo>
                  <a:pt x="1625528" y="1007293"/>
                </a:lnTo>
                <a:lnTo>
                  <a:pt x="1633588" y="1053954"/>
                </a:lnTo>
                <a:cubicBezTo>
                  <a:pt x="1290183" y="1113272"/>
                  <a:pt x="997202" y="1328771"/>
                  <a:pt x="836890" y="1632009"/>
                </a:cubicBezTo>
                <a:lnTo>
                  <a:pt x="833580" y="1639425"/>
                </a:lnTo>
                <a:lnTo>
                  <a:pt x="477508" y="893176"/>
                </a:lnTo>
                <a:lnTo>
                  <a:pt x="0" y="1262816"/>
                </a:lnTo>
                <a:lnTo>
                  <a:pt x="19497" y="1218668"/>
                </a:lnTo>
                <a:cubicBezTo>
                  <a:pt x="289058" y="698442"/>
                  <a:pt x="772079" y="317631"/>
                  <a:pt x="1345186" y="178903"/>
                </a:cubicBezTo>
                <a:lnTo>
                  <a:pt x="1471597" y="152718"/>
                </a:lnTo>
                <a:lnTo>
                  <a:pt x="1444089" y="0"/>
                </a:lnTo>
                <a:close/>
              </a:path>
            </a:pathLst>
          </a:custGeom>
          <a:gradFill flip="none" rotWithShape="1">
            <a:gsLst>
              <a:gs pos="100000">
                <a:schemeClr val="tx2">
                  <a:lumMod val="60000"/>
                  <a:lumOff val="40000"/>
                </a:schemeClr>
              </a:gs>
              <a:gs pos="0">
                <a:schemeClr val="tx2"/>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Shape 16">
            <a:extLst>
              <a:ext uri="{FF2B5EF4-FFF2-40B4-BE49-F238E27FC236}">
                <a16:creationId xmlns:a16="http://schemas.microsoft.com/office/drawing/2014/main" id="{C9DE246B-C198-4C0E-9D55-D8EFA1A8879D}"/>
              </a:ext>
            </a:extLst>
          </p:cNvPr>
          <p:cNvSpPr/>
          <p:nvPr/>
        </p:nvSpPr>
        <p:spPr>
          <a:xfrm rot="19925266">
            <a:off x="3530902" y="1194359"/>
            <a:ext cx="2700299" cy="1822051"/>
          </a:xfrm>
          <a:custGeom>
            <a:avLst/>
            <a:gdLst>
              <a:gd name="connsiteX0" fmla="*/ 25302 w 2700299"/>
              <a:gd name="connsiteY0" fmla="*/ 1501147 h 1822051"/>
              <a:gd name="connsiteX1" fmla="*/ 17725 w 2700299"/>
              <a:gd name="connsiteY1" fmla="*/ 1523246 h 1822051"/>
              <a:gd name="connsiteX2" fmla="*/ 0 w 2700299"/>
              <a:gd name="connsiteY2" fmla="*/ 1516700 h 1822051"/>
              <a:gd name="connsiteX3" fmla="*/ 8925 w 2700299"/>
              <a:gd name="connsiteY3" fmla="*/ 1495051 h 1822051"/>
              <a:gd name="connsiteX4" fmla="*/ 883607 w 2700299"/>
              <a:gd name="connsiteY4" fmla="*/ 1820645 h 1822051"/>
              <a:gd name="connsiteX5" fmla="*/ 882974 w 2700299"/>
              <a:gd name="connsiteY5" fmla="*/ 1822051 h 1822051"/>
              <a:gd name="connsiteX6" fmla="*/ 883335 w 2700299"/>
              <a:gd name="connsiteY6" fmla="*/ 1820906 h 1822051"/>
              <a:gd name="connsiteX7" fmla="*/ 839078 w 2700299"/>
              <a:gd name="connsiteY7" fmla="*/ 1804069 h 1822051"/>
              <a:gd name="connsiteX8" fmla="*/ 1950315 w 2700299"/>
              <a:gd name="connsiteY8" fmla="*/ 0 h 1822051"/>
              <a:gd name="connsiteX9" fmla="*/ 2700299 w 2700299"/>
              <a:gd name="connsiteY9" fmla="*/ 644829 h 1822051"/>
              <a:gd name="connsiteX10" fmla="*/ 1911172 w 2700299"/>
              <a:gd name="connsiteY10" fmla="*/ 1241119 h 1822051"/>
              <a:gd name="connsiteX11" fmla="*/ 1914899 w 2700299"/>
              <a:gd name="connsiteY11" fmla="*/ 1122959 h 1822051"/>
              <a:gd name="connsiteX12" fmla="*/ 1763060 w 2700299"/>
              <a:gd name="connsiteY12" fmla="*/ 1130674 h 1822051"/>
              <a:gd name="connsiteX13" fmla="*/ 1017815 w 2700299"/>
              <a:gd name="connsiteY13" fmla="*/ 1573045 h 1822051"/>
              <a:gd name="connsiteX14" fmla="*/ 967668 w 2700299"/>
              <a:gd name="connsiteY14" fmla="*/ 1652801 h 1822051"/>
              <a:gd name="connsiteX15" fmla="*/ 730336 w 2700299"/>
              <a:gd name="connsiteY15" fmla="*/ 942040 h 1822051"/>
              <a:gd name="connsiteX16" fmla="*/ 82859 w 2700299"/>
              <a:gd name="connsiteY16" fmla="*/ 1326489 h 1822051"/>
              <a:gd name="connsiteX17" fmla="*/ 125651 w 2700299"/>
              <a:gd name="connsiteY17" fmla="*/ 1241281 h 1822051"/>
              <a:gd name="connsiteX18" fmla="*/ 1801496 w 2700299"/>
              <a:gd name="connsiteY18" fmla="*/ 191303 h 1822051"/>
              <a:gd name="connsiteX19" fmla="*/ 1944332 w 2700299"/>
              <a:gd name="connsiteY19" fmla="*/ 189684 h 1822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00299" h="1822051">
                <a:moveTo>
                  <a:pt x="25302" y="1501147"/>
                </a:moveTo>
                <a:lnTo>
                  <a:pt x="17725" y="1523246"/>
                </a:lnTo>
                <a:lnTo>
                  <a:pt x="0" y="1516700"/>
                </a:lnTo>
                <a:lnTo>
                  <a:pt x="8925" y="1495051"/>
                </a:lnTo>
                <a:close/>
                <a:moveTo>
                  <a:pt x="883607" y="1820645"/>
                </a:moveTo>
                <a:lnTo>
                  <a:pt x="882974" y="1822051"/>
                </a:lnTo>
                <a:lnTo>
                  <a:pt x="883335" y="1820906"/>
                </a:lnTo>
                <a:lnTo>
                  <a:pt x="839078" y="1804069"/>
                </a:lnTo>
                <a:close/>
                <a:moveTo>
                  <a:pt x="1950315" y="0"/>
                </a:moveTo>
                <a:lnTo>
                  <a:pt x="2700299" y="644829"/>
                </a:lnTo>
                <a:lnTo>
                  <a:pt x="1911172" y="1241119"/>
                </a:lnTo>
                <a:lnTo>
                  <a:pt x="1914899" y="1122959"/>
                </a:lnTo>
                <a:lnTo>
                  <a:pt x="1763060" y="1130674"/>
                </a:lnTo>
                <a:cubicBezTo>
                  <a:pt x="1463111" y="1169957"/>
                  <a:pt x="1193963" y="1331425"/>
                  <a:pt x="1017815" y="1573045"/>
                </a:cubicBezTo>
                <a:lnTo>
                  <a:pt x="967668" y="1652801"/>
                </a:lnTo>
                <a:lnTo>
                  <a:pt x="730336" y="942040"/>
                </a:lnTo>
                <a:lnTo>
                  <a:pt x="82859" y="1326489"/>
                </a:lnTo>
                <a:lnTo>
                  <a:pt x="125651" y="1241281"/>
                </a:lnTo>
                <a:cubicBezTo>
                  <a:pt x="462707" y="627993"/>
                  <a:pt x="1096173" y="227413"/>
                  <a:pt x="1801496" y="191303"/>
                </a:cubicBezTo>
                <a:lnTo>
                  <a:pt x="1944332" y="189684"/>
                </a:lnTo>
                <a:close/>
              </a:path>
            </a:pathLst>
          </a:custGeom>
          <a:gradFill flip="none" rotWithShape="1">
            <a:gsLst>
              <a:gs pos="100000">
                <a:schemeClr val="tx2">
                  <a:lumMod val="60000"/>
                  <a:lumOff val="40000"/>
                </a:schemeClr>
              </a:gs>
              <a:gs pos="0">
                <a:schemeClr val="tx2"/>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289BCA86-15BA-4D99-88CF-58C92C9F735A}"/>
              </a:ext>
            </a:extLst>
          </p:cNvPr>
          <p:cNvSpPr txBox="1"/>
          <p:nvPr/>
        </p:nvSpPr>
        <p:spPr>
          <a:xfrm rot="1673588">
            <a:off x="5379267" y="1763636"/>
            <a:ext cx="1935110" cy="1005030"/>
          </a:xfrm>
          <a:prstGeom prst="rect">
            <a:avLst/>
          </a:prstGeom>
          <a:noFill/>
        </p:spPr>
        <p:txBody>
          <a:bodyPr wrap="square" rtlCol="0">
            <a:prstTxWarp prst="textArchUp">
              <a:avLst>
                <a:gd name="adj" fmla="val 12496558"/>
              </a:avLst>
            </a:prstTxWarp>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Understand the </a:t>
            </a:r>
          </a:p>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Context of the </a:t>
            </a:r>
          </a:p>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Organization</a:t>
            </a:r>
          </a:p>
        </p:txBody>
      </p:sp>
      <p:sp>
        <p:nvSpPr>
          <p:cNvPr id="23" name="TextBox 22">
            <a:extLst>
              <a:ext uri="{FF2B5EF4-FFF2-40B4-BE49-F238E27FC236}">
                <a16:creationId xmlns:a16="http://schemas.microsoft.com/office/drawing/2014/main" id="{CED216FC-4C52-4730-9C95-45B4CE0EBCCD}"/>
              </a:ext>
            </a:extLst>
          </p:cNvPr>
          <p:cNvSpPr txBox="1"/>
          <p:nvPr/>
        </p:nvSpPr>
        <p:spPr>
          <a:xfrm rot="6106006">
            <a:off x="5986687" y="2705273"/>
            <a:ext cx="1935110" cy="1005030"/>
          </a:xfrm>
          <a:prstGeom prst="rect">
            <a:avLst/>
          </a:prstGeom>
          <a:noFill/>
        </p:spPr>
        <p:txBody>
          <a:bodyPr wrap="square" rtlCol="0">
            <a:prstTxWarp prst="textArchUp">
              <a:avLst>
                <a:gd name="adj" fmla="val 12496558"/>
              </a:avLst>
            </a:prstTxWarp>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Determine Desired</a:t>
            </a:r>
          </a:p>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Quality Culture</a:t>
            </a:r>
          </a:p>
        </p:txBody>
      </p:sp>
      <p:sp>
        <p:nvSpPr>
          <p:cNvPr id="24" name="TextBox 23">
            <a:extLst>
              <a:ext uri="{FF2B5EF4-FFF2-40B4-BE49-F238E27FC236}">
                <a16:creationId xmlns:a16="http://schemas.microsoft.com/office/drawing/2014/main" id="{5D7D45FD-0BED-4205-90F6-4263F63CC5A7}"/>
              </a:ext>
            </a:extLst>
          </p:cNvPr>
          <p:cNvSpPr txBox="1"/>
          <p:nvPr/>
        </p:nvSpPr>
        <p:spPr>
          <a:xfrm rot="10800000">
            <a:off x="4909256" y="3311057"/>
            <a:ext cx="1935110" cy="1005030"/>
          </a:xfrm>
          <a:prstGeom prst="rect">
            <a:avLst/>
          </a:prstGeom>
          <a:noFill/>
        </p:spPr>
        <p:txBody>
          <a:bodyPr wrap="square" rtlCol="0">
            <a:prstTxWarp prst="textArchUp">
              <a:avLst>
                <a:gd name="adj" fmla="val 11872413"/>
              </a:avLst>
            </a:prstTxWarp>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Determine Current</a:t>
            </a:r>
          </a:p>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 Quality Culture</a:t>
            </a:r>
          </a:p>
        </p:txBody>
      </p:sp>
      <p:sp>
        <p:nvSpPr>
          <p:cNvPr id="25" name="TextBox 24">
            <a:extLst>
              <a:ext uri="{FF2B5EF4-FFF2-40B4-BE49-F238E27FC236}">
                <a16:creationId xmlns:a16="http://schemas.microsoft.com/office/drawing/2014/main" id="{E362BB46-B332-4EE6-B24E-32AD214D8763}"/>
              </a:ext>
            </a:extLst>
          </p:cNvPr>
          <p:cNvSpPr txBox="1"/>
          <p:nvPr/>
        </p:nvSpPr>
        <p:spPr>
          <a:xfrm rot="14924148">
            <a:off x="4195629" y="2751647"/>
            <a:ext cx="1935110" cy="1005030"/>
          </a:xfrm>
          <a:prstGeom prst="rect">
            <a:avLst/>
          </a:prstGeom>
          <a:noFill/>
        </p:spPr>
        <p:txBody>
          <a:bodyPr wrap="square" rtlCol="0">
            <a:prstTxWarp prst="textArchUp">
              <a:avLst>
                <a:gd name="adj" fmla="val 11872413"/>
              </a:avLst>
            </a:prstTxWarp>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a:ea typeface="+mn-ea"/>
                <a:cs typeface="+mn-cs"/>
              </a:rPr>
              <a:t>Determine and Implement</a:t>
            </a:r>
          </a:p>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a:ea typeface="+mn-ea"/>
                <a:cs typeface="+mn-cs"/>
              </a:rPr>
              <a:t>Actions to Achieve</a:t>
            </a:r>
          </a:p>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a:ea typeface="+mn-ea"/>
                <a:cs typeface="+mn-cs"/>
              </a:rPr>
              <a:t>Desired Quality Culture</a:t>
            </a:r>
          </a:p>
        </p:txBody>
      </p:sp>
      <p:sp>
        <p:nvSpPr>
          <p:cNvPr id="26" name="TextBox 25">
            <a:extLst>
              <a:ext uri="{FF2B5EF4-FFF2-40B4-BE49-F238E27FC236}">
                <a16:creationId xmlns:a16="http://schemas.microsoft.com/office/drawing/2014/main" id="{453841C0-6A9E-4202-8FA7-DAE8C096D3F1}"/>
              </a:ext>
            </a:extLst>
          </p:cNvPr>
          <p:cNvSpPr txBox="1"/>
          <p:nvPr/>
        </p:nvSpPr>
        <p:spPr>
          <a:xfrm rot="19658095">
            <a:off x="4241984" y="1758149"/>
            <a:ext cx="1935110" cy="1005030"/>
          </a:xfrm>
          <a:prstGeom prst="rect">
            <a:avLst/>
          </a:prstGeom>
          <a:noFill/>
        </p:spPr>
        <p:txBody>
          <a:bodyPr wrap="square" rtlCol="0">
            <a:prstTxWarp prst="textArchUp">
              <a:avLst>
                <a:gd name="adj" fmla="val 11872413"/>
              </a:avLst>
            </a:prstTxWarp>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Embed and Sustain </a:t>
            </a:r>
          </a:p>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Desired Quality Culture</a:t>
            </a:r>
          </a:p>
        </p:txBody>
      </p:sp>
      <p:sp>
        <p:nvSpPr>
          <p:cNvPr id="29" name="Rectangle 28">
            <a:extLst>
              <a:ext uri="{FF2B5EF4-FFF2-40B4-BE49-F238E27FC236}">
                <a16:creationId xmlns:a16="http://schemas.microsoft.com/office/drawing/2014/main" id="{05AD1AEF-CEF1-4737-99B4-18A50A3B9547}"/>
              </a:ext>
            </a:extLst>
          </p:cNvPr>
          <p:cNvSpPr/>
          <p:nvPr/>
        </p:nvSpPr>
        <p:spPr>
          <a:xfrm>
            <a:off x="8540590" y="3116887"/>
            <a:ext cx="2909940" cy="365760"/>
          </a:xfrm>
          <a:prstGeom prst="rect">
            <a:avLst/>
          </a:prstGeom>
          <a:gradFill flip="none" rotWithShape="1">
            <a:gsLst>
              <a:gs pos="100000">
                <a:srgbClr val="EE8686">
                  <a:alpha val="0"/>
                </a:srgbClr>
              </a:gs>
              <a:gs pos="52000">
                <a:schemeClr val="tx2">
                  <a:lumMod val="60000"/>
                  <a:lumOff val="40000"/>
                </a:schemeClr>
              </a:gs>
              <a:gs pos="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Determine Desired</a:t>
            </a:r>
          </a:p>
        </p:txBody>
      </p:sp>
      <p:sp>
        <p:nvSpPr>
          <p:cNvPr id="34" name="Rectangle 33">
            <a:extLst>
              <a:ext uri="{FF2B5EF4-FFF2-40B4-BE49-F238E27FC236}">
                <a16:creationId xmlns:a16="http://schemas.microsoft.com/office/drawing/2014/main" id="{B4443D9C-0D3D-4CA5-AAAA-1BB828D46A7D}"/>
              </a:ext>
            </a:extLst>
          </p:cNvPr>
          <p:cNvSpPr/>
          <p:nvPr/>
        </p:nvSpPr>
        <p:spPr>
          <a:xfrm>
            <a:off x="8540590" y="3482648"/>
            <a:ext cx="3062645" cy="1005840"/>
          </a:xfrm>
          <a:prstGeom prst="rect">
            <a:avLst/>
          </a:prstGeom>
          <a:noFill/>
          <a:ln w="12700" cap="flat" cmpd="sng" algn="ctr">
            <a:noFill/>
            <a:prstDash val="solid"/>
          </a:ln>
          <a:effectLst/>
        </p:spPr>
        <p:txBody>
          <a:bodyPr lIns="0" tIns="45720" rIns="0" bIns="0" rtlCol="0" anchor="t"/>
          <a:lstStyle/>
          <a:p>
            <a:pPr marL="176213" marR="0" lvl="0"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Ensure Quality Culture is consistent with:</a:t>
            </a:r>
          </a:p>
          <a:p>
            <a:pPr marL="785706" marR="0" lvl="1"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Context</a:t>
            </a:r>
          </a:p>
          <a:p>
            <a:pPr marL="785706" marR="0" lvl="1"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Policies</a:t>
            </a:r>
          </a:p>
          <a:p>
            <a:pPr marL="785706" marR="0" lvl="1"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Vision</a:t>
            </a:r>
          </a:p>
          <a:p>
            <a:pPr marL="785706" marR="0" lvl="1"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Mission</a:t>
            </a:r>
          </a:p>
          <a:p>
            <a:pPr marL="785706" marR="0" lvl="1"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Values</a:t>
            </a:r>
          </a:p>
          <a:p>
            <a:pPr marL="785706" marR="0" lvl="1" indent="-176213"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Determine relevant risks and opportunities</a:t>
            </a:r>
          </a:p>
        </p:txBody>
      </p:sp>
      <p:sp>
        <p:nvSpPr>
          <p:cNvPr id="35" name="Rectangle 34">
            <a:extLst>
              <a:ext uri="{FF2B5EF4-FFF2-40B4-BE49-F238E27FC236}">
                <a16:creationId xmlns:a16="http://schemas.microsoft.com/office/drawing/2014/main" id="{1CD23C45-1D17-4938-8367-C096768587DB}"/>
              </a:ext>
            </a:extLst>
          </p:cNvPr>
          <p:cNvSpPr/>
          <p:nvPr/>
        </p:nvSpPr>
        <p:spPr>
          <a:xfrm>
            <a:off x="445915" y="985720"/>
            <a:ext cx="2909940" cy="365760"/>
          </a:xfrm>
          <a:prstGeom prst="rect">
            <a:avLst/>
          </a:prstGeom>
          <a:gradFill flip="none" rotWithShape="1">
            <a:gsLst>
              <a:gs pos="100000">
                <a:srgbClr val="EE8686">
                  <a:alpha val="0"/>
                </a:srgbClr>
              </a:gs>
              <a:gs pos="52000">
                <a:schemeClr val="tx2">
                  <a:lumMod val="60000"/>
                  <a:lumOff val="40000"/>
                </a:schemeClr>
              </a:gs>
              <a:gs pos="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Embed and Sustain</a:t>
            </a:r>
          </a:p>
        </p:txBody>
      </p:sp>
      <p:sp>
        <p:nvSpPr>
          <p:cNvPr id="37" name="Rectangle 36">
            <a:extLst>
              <a:ext uri="{FF2B5EF4-FFF2-40B4-BE49-F238E27FC236}">
                <a16:creationId xmlns:a16="http://schemas.microsoft.com/office/drawing/2014/main" id="{A675FF9D-CBAD-4BB0-A94B-A06D1D415455}"/>
              </a:ext>
            </a:extLst>
          </p:cNvPr>
          <p:cNvSpPr/>
          <p:nvPr/>
        </p:nvSpPr>
        <p:spPr>
          <a:xfrm>
            <a:off x="445915" y="1351481"/>
            <a:ext cx="3062645" cy="1005840"/>
          </a:xfrm>
          <a:prstGeom prst="rect">
            <a:avLst/>
          </a:prstGeom>
          <a:noFill/>
          <a:ln w="12700" cap="flat" cmpd="sng" algn="ctr">
            <a:noFill/>
            <a:prstDash val="solid"/>
          </a:ln>
          <a:effectLst/>
        </p:spPr>
        <p:txBody>
          <a:bodyPr lIns="0" tIns="45720" rIns="0" bIns="0" rtlCol="0" anchor="t"/>
          <a:lstStyle/>
          <a:p>
            <a:pPr marL="176213" marR="0" lvl="0"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Ensure ongoing activities to sustain the Desired Quality Culture</a:t>
            </a:r>
          </a:p>
          <a:p>
            <a:pPr marL="176213" marR="0" lvl="0"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Measure and Monitor Performance against agreed metrics</a:t>
            </a:r>
          </a:p>
          <a:p>
            <a:pPr marL="176213" marR="0" lvl="0"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Use results of analysis for continuous improvement activities</a:t>
            </a:r>
          </a:p>
        </p:txBody>
      </p:sp>
      <p:sp>
        <p:nvSpPr>
          <p:cNvPr id="38" name="Rectangle 37">
            <a:extLst>
              <a:ext uri="{FF2B5EF4-FFF2-40B4-BE49-F238E27FC236}">
                <a16:creationId xmlns:a16="http://schemas.microsoft.com/office/drawing/2014/main" id="{63566D23-2747-4F80-8F62-1EE167087407}"/>
              </a:ext>
            </a:extLst>
          </p:cNvPr>
          <p:cNvSpPr/>
          <p:nvPr/>
        </p:nvSpPr>
        <p:spPr>
          <a:xfrm>
            <a:off x="493550" y="3606000"/>
            <a:ext cx="2909940" cy="365760"/>
          </a:xfrm>
          <a:prstGeom prst="rect">
            <a:avLst/>
          </a:prstGeom>
          <a:gradFill flip="none" rotWithShape="1">
            <a:gsLst>
              <a:gs pos="100000">
                <a:srgbClr val="EE8686">
                  <a:alpha val="0"/>
                </a:srgbClr>
              </a:gs>
              <a:gs pos="52000">
                <a:schemeClr val="tx2">
                  <a:lumMod val="60000"/>
                  <a:lumOff val="40000"/>
                </a:schemeClr>
              </a:gs>
              <a:gs pos="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Implement Actions</a:t>
            </a:r>
          </a:p>
        </p:txBody>
      </p:sp>
      <p:sp>
        <p:nvSpPr>
          <p:cNvPr id="40" name="Rectangle 39">
            <a:extLst>
              <a:ext uri="{FF2B5EF4-FFF2-40B4-BE49-F238E27FC236}">
                <a16:creationId xmlns:a16="http://schemas.microsoft.com/office/drawing/2014/main" id="{CB367E22-7B1A-4CE3-B9D4-8449202A13D3}"/>
              </a:ext>
            </a:extLst>
          </p:cNvPr>
          <p:cNvSpPr/>
          <p:nvPr/>
        </p:nvSpPr>
        <p:spPr>
          <a:xfrm>
            <a:off x="493550" y="3971761"/>
            <a:ext cx="3062645" cy="1005840"/>
          </a:xfrm>
          <a:prstGeom prst="rect">
            <a:avLst/>
          </a:prstGeom>
          <a:noFill/>
          <a:ln w="12700" cap="flat" cmpd="sng" algn="ctr">
            <a:noFill/>
            <a:prstDash val="solid"/>
          </a:ln>
          <a:effectLst/>
        </p:spPr>
        <p:txBody>
          <a:bodyPr lIns="0" tIns="45720" rIns="0" bIns="0" rtlCol="0" anchor="t"/>
          <a:lstStyle/>
          <a:p>
            <a:pPr marL="176213" marR="0" lvl="0" indent="-17621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0" cap="none" spc="0" normalizeH="0" baseline="0" noProof="0" dirty="0">
                <a:ln>
                  <a:noFill/>
                </a:ln>
                <a:solidFill>
                  <a:sysClr val="windowText" lastClr="000000">
                    <a:lumMod val="85000"/>
                    <a:lumOff val="15000"/>
                  </a:sysClr>
                </a:solidFill>
                <a:effectLst/>
                <a:uLnTx/>
                <a:uFillTx/>
                <a:latin typeface="Calibri"/>
                <a:ea typeface="+mn-ea"/>
                <a:cs typeface="+mn-cs"/>
              </a:rPr>
              <a:t>Take Actions to address relevant risks and opportunities</a:t>
            </a:r>
          </a:p>
        </p:txBody>
      </p:sp>
      <p:sp>
        <p:nvSpPr>
          <p:cNvPr id="2" name="Title 1">
            <a:extLst>
              <a:ext uri="{FF2B5EF4-FFF2-40B4-BE49-F238E27FC236}">
                <a16:creationId xmlns:a16="http://schemas.microsoft.com/office/drawing/2014/main" id="{ECB8C41E-4116-63EC-10AE-AD97AFDBDBAB}"/>
              </a:ext>
            </a:extLst>
          </p:cNvPr>
          <p:cNvSpPr>
            <a:spLocks noGrp="1"/>
          </p:cNvSpPr>
          <p:nvPr>
            <p:ph type="title"/>
          </p:nvPr>
        </p:nvSpPr>
        <p:spPr>
          <a:xfrm>
            <a:off x="445915" y="-225410"/>
            <a:ext cx="10515600" cy="1325563"/>
          </a:xfrm>
        </p:spPr>
        <p:txBody>
          <a:bodyPr>
            <a:normAutofit/>
          </a:bodyPr>
          <a:lstStyle/>
          <a:p>
            <a:r>
              <a:rPr lang="en-US" sz="2400" dirty="0"/>
              <a:t>ISO 10010:2022 Quality management — Guidance to understand, evaluate and improve organizational quality culture</a:t>
            </a:r>
          </a:p>
        </p:txBody>
      </p:sp>
    </p:spTree>
    <p:extLst>
      <p:ext uri="{BB962C8B-B14F-4D97-AF65-F5344CB8AC3E}">
        <p14:creationId xmlns:p14="http://schemas.microsoft.com/office/powerpoint/2010/main" val="690946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180DE06-7362-4888-AADA-7AADD57AC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DC6118-5833-29AD-7D09-F341D8CB7762}"/>
              </a:ext>
            </a:extLst>
          </p:cNvPr>
          <p:cNvSpPr>
            <a:spLocks noGrp="1"/>
          </p:cNvSpPr>
          <p:nvPr>
            <p:ph type="title"/>
          </p:nvPr>
        </p:nvSpPr>
        <p:spPr>
          <a:xfrm>
            <a:off x="7331384" y="679730"/>
            <a:ext cx="4171994" cy="3932729"/>
          </a:xfrm>
        </p:spPr>
        <p:txBody>
          <a:bodyPr vert="horz" lIns="91440" tIns="45720" rIns="91440" bIns="45720" rtlCol="0" anchor="b">
            <a:normAutofit/>
          </a:bodyPr>
          <a:lstStyle/>
          <a:p>
            <a:r>
              <a:rPr lang="en-US" sz="3300" kern="1200">
                <a:solidFill>
                  <a:schemeClr val="tx1"/>
                </a:solidFill>
                <a:latin typeface="+mj-lt"/>
                <a:ea typeface="+mj-ea"/>
                <a:cs typeface="+mj-cs"/>
              </a:rPr>
              <a:t>ISO10018:2020 Quality management — Guidance for people engagement </a:t>
            </a:r>
            <a:br>
              <a:rPr lang="en-US" sz="3300" kern="1200">
                <a:solidFill>
                  <a:schemeClr val="tx1"/>
                </a:solidFill>
                <a:latin typeface="+mj-lt"/>
                <a:ea typeface="+mj-ea"/>
                <a:cs typeface="+mj-cs"/>
              </a:rPr>
            </a:br>
            <a:endParaRPr lang="en-US" sz="3300" kern="1200">
              <a:solidFill>
                <a:schemeClr val="tx1"/>
              </a:solidFill>
              <a:latin typeface="+mj-lt"/>
              <a:ea typeface="+mj-ea"/>
              <a:cs typeface="+mj-cs"/>
            </a:endParaRPr>
          </a:p>
        </p:txBody>
      </p:sp>
      <p:grpSp>
        <p:nvGrpSpPr>
          <p:cNvPr id="11" name="Group 10">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12" name="Straight Connector 11">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A349367-0834-95C4-A942-662A3595FB3F}"/>
              </a:ext>
            </a:extLst>
          </p:cNvPr>
          <p:cNvPicPr>
            <a:picLocks noChangeAspect="1"/>
          </p:cNvPicPr>
          <p:nvPr/>
        </p:nvPicPr>
        <p:blipFill>
          <a:blip r:embed="rId3"/>
          <a:stretch>
            <a:fillRect/>
          </a:stretch>
        </p:blipFill>
        <p:spPr>
          <a:xfrm>
            <a:off x="2106432" y="612553"/>
            <a:ext cx="3281160" cy="5632894"/>
          </a:xfrm>
          <a:prstGeom prst="rect">
            <a:avLst/>
          </a:prstGeom>
        </p:spPr>
      </p:pic>
    </p:spTree>
    <p:extLst>
      <p:ext uri="{BB962C8B-B14F-4D97-AF65-F5344CB8AC3E}">
        <p14:creationId xmlns:p14="http://schemas.microsoft.com/office/powerpoint/2010/main" val="1058066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1F12D454-3568-6B2D-B3C4-0BBF658C9BED}"/>
              </a:ext>
            </a:extLst>
          </p:cNvPr>
          <p:cNvSpPr>
            <a:spLocks noGrp="1"/>
          </p:cNvSpPr>
          <p:nvPr>
            <p:ph type="title"/>
          </p:nvPr>
        </p:nvSpPr>
        <p:spPr>
          <a:xfrm>
            <a:off x="371094" y="1161288"/>
            <a:ext cx="3438144" cy="1239012"/>
          </a:xfrm>
        </p:spPr>
        <p:txBody>
          <a:bodyPr vert="horz" lIns="91440" tIns="45720" rIns="91440" bIns="45720" rtlCol="0" anchor="ctr">
            <a:normAutofit/>
          </a:bodyPr>
          <a:lstStyle/>
          <a:p>
            <a:r>
              <a:rPr lang="en-US" sz="2600" kern="1200">
                <a:solidFill>
                  <a:schemeClr val="tx1"/>
                </a:solidFill>
                <a:latin typeface="+mj-lt"/>
                <a:ea typeface="+mj-ea"/>
                <a:cs typeface="+mj-cs"/>
              </a:rPr>
              <a:t>International Conference of Harmonization</a:t>
            </a:r>
          </a:p>
        </p:txBody>
      </p:sp>
      <p:sp>
        <p:nvSpPr>
          <p:cNvPr id="15" name="Rectangle 14">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3152F77-5473-355A-571F-DE109BB0A431}"/>
              </a:ext>
            </a:extLst>
          </p:cNvPr>
          <p:cNvSpPr txBox="1"/>
          <p:nvPr/>
        </p:nvSpPr>
        <p:spPr>
          <a:xfrm>
            <a:off x="371094" y="2718054"/>
            <a:ext cx="3438906" cy="320725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b="0" i="0">
                <a:effectLst/>
              </a:rPr>
              <a:t>ICH E6 (R3) emphasize quality “should be implemented to identify the factors critical to ensuring trial quality and the risks that threaten the integrity of those factors and ultimately the reliability of the trial results.”</a:t>
            </a:r>
          </a:p>
          <a:p>
            <a:pPr indent="-228600">
              <a:lnSpc>
                <a:spcPct val="90000"/>
              </a:lnSpc>
              <a:spcAft>
                <a:spcPts val="600"/>
              </a:spcAft>
              <a:buFont typeface="Arial" panose="020B0604020202020204" pitchFamily="34" charset="0"/>
              <a:buChar char="•"/>
            </a:pPr>
            <a:endParaRPr lang="en-US" sz="1700"/>
          </a:p>
          <a:p>
            <a:pPr indent="-228600">
              <a:lnSpc>
                <a:spcPct val="90000"/>
              </a:lnSpc>
              <a:spcAft>
                <a:spcPts val="600"/>
              </a:spcAft>
              <a:buFont typeface="Arial" panose="020B0604020202020204" pitchFamily="34" charset="0"/>
              <a:buChar char="•"/>
            </a:pPr>
            <a:r>
              <a:rPr lang="en-US" sz="1700" b="0" i="0">
                <a:effectLst/>
              </a:rPr>
              <a:t>ICH E8 requires us to “Establish a Culture that Supports Open Dialogue”  </a:t>
            </a:r>
            <a:endParaRPr lang="en-US" sz="1700"/>
          </a:p>
        </p:txBody>
      </p:sp>
      <p:pic>
        <p:nvPicPr>
          <p:cNvPr id="3" name="Picture 2" descr="A picture containing text, screenshot, font&#10;&#10;Description automatically generated">
            <a:extLst>
              <a:ext uri="{FF2B5EF4-FFF2-40B4-BE49-F238E27FC236}">
                <a16:creationId xmlns:a16="http://schemas.microsoft.com/office/drawing/2014/main" id="{EECB3F95-AD31-3814-ADA0-D26763A29EB9}"/>
              </a:ext>
            </a:extLst>
          </p:cNvPr>
          <p:cNvPicPr>
            <a:picLocks noChangeAspect="1"/>
          </p:cNvPicPr>
          <p:nvPr/>
        </p:nvPicPr>
        <p:blipFill>
          <a:blip r:embed="rId3"/>
          <a:stretch>
            <a:fillRect/>
          </a:stretch>
        </p:blipFill>
        <p:spPr>
          <a:xfrm>
            <a:off x="5285752" y="841248"/>
            <a:ext cx="6152872" cy="5276088"/>
          </a:xfrm>
          <a:prstGeom prst="rect">
            <a:avLst/>
          </a:prstGeom>
        </p:spPr>
      </p:pic>
    </p:spTree>
    <p:extLst>
      <p:ext uri="{BB962C8B-B14F-4D97-AF65-F5344CB8AC3E}">
        <p14:creationId xmlns:p14="http://schemas.microsoft.com/office/powerpoint/2010/main" val="793325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AC35D-214C-F45F-BA4B-2A5A2ACF5949}"/>
              </a:ext>
            </a:extLst>
          </p:cNvPr>
          <p:cNvSpPr>
            <a:spLocks noGrp="1"/>
          </p:cNvSpPr>
          <p:nvPr>
            <p:ph type="title"/>
          </p:nvPr>
        </p:nvSpPr>
        <p:spPr/>
        <p:txBody>
          <a:bodyPr/>
          <a:lstStyle/>
          <a:p>
            <a:r>
              <a:rPr lang="en-US"/>
              <a:t>EFQM</a:t>
            </a:r>
            <a:endParaRPr lang="en-US" dirty="0"/>
          </a:p>
        </p:txBody>
      </p:sp>
      <p:sp>
        <p:nvSpPr>
          <p:cNvPr id="3" name="Rectangle 2">
            <a:extLst>
              <a:ext uri="{FF2B5EF4-FFF2-40B4-BE49-F238E27FC236}">
                <a16:creationId xmlns:a16="http://schemas.microsoft.com/office/drawing/2014/main" id="{8426C1D0-1D17-F882-3815-38612B2D3153}"/>
              </a:ext>
            </a:extLst>
          </p:cNvPr>
          <p:cNvSpPr>
            <a:spLocks noChangeArrowheads="1"/>
          </p:cNvSpPr>
          <p:nvPr/>
        </p:nvSpPr>
        <p:spPr bwMode="auto">
          <a:xfrm>
            <a:off x="0" y="138491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746943986" descr="A picture containing text, circle&#10;&#10;Description automatically generated">
            <a:extLst>
              <a:ext uri="{FF2B5EF4-FFF2-40B4-BE49-F238E27FC236}">
                <a16:creationId xmlns:a16="http://schemas.microsoft.com/office/drawing/2014/main" id="{00C0F210-AE9A-5FCF-C191-5A765809C4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6642" y="1608207"/>
            <a:ext cx="6022428" cy="488466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43E6F84-D4A4-76F8-619B-8DAFC2F656C3}"/>
              </a:ext>
            </a:extLst>
          </p:cNvPr>
          <p:cNvSpPr>
            <a:spLocks noChangeArrowheads="1"/>
          </p:cNvSpPr>
          <p:nvPr/>
        </p:nvSpPr>
        <p:spPr bwMode="auto">
          <a:xfrm>
            <a:off x="8660524" y="658845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55588" algn="l"/>
              </a:tabLst>
              <a:defRPr>
                <a:solidFill>
                  <a:schemeClr val="tx1"/>
                </a:solidFill>
                <a:latin typeface="Arial" panose="020B0604020202020204" pitchFamily="34" charset="0"/>
              </a:defRPr>
            </a:lvl1pPr>
            <a:lvl2pPr eaLnBrk="0" fontAlgn="base" hangingPunct="0">
              <a:spcBef>
                <a:spcPct val="0"/>
              </a:spcBef>
              <a:spcAft>
                <a:spcPct val="0"/>
              </a:spcAft>
              <a:tabLst>
                <a:tab pos="255588" algn="l"/>
              </a:tabLst>
              <a:defRPr>
                <a:solidFill>
                  <a:schemeClr val="tx1"/>
                </a:solidFill>
                <a:latin typeface="Arial" panose="020B0604020202020204" pitchFamily="34" charset="0"/>
              </a:defRPr>
            </a:lvl2pPr>
            <a:lvl3pPr eaLnBrk="0" fontAlgn="base" hangingPunct="0">
              <a:spcBef>
                <a:spcPct val="0"/>
              </a:spcBef>
              <a:spcAft>
                <a:spcPct val="0"/>
              </a:spcAft>
              <a:tabLst>
                <a:tab pos="255588" algn="l"/>
              </a:tabLst>
              <a:defRPr>
                <a:solidFill>
                  <a:schemeClr val="tx1"/>
                </a:solidFill>
                <a:latin typeface="Arial" panose="020B0604020202020204" pitchFamily="34" charset="0"/>
              </a:defRPr>
            </a:lvl3pPr>
            <a:lvl4pPr eaLnBrk="0" fontAlgn="base" hangingPunct="0">
              <a:spcBef>
                <a:spcPct val="0"/>
              </a:spcBef>
              <a:spcAft>
                <a:spcPct val="0"/>
              </a:spcAft>
              <a:tabLst>
                <a:tab pos="255588" algn="l"/>
              </a:tabLst>
              <a:defRPr>
                <a:solidFill>
                  <a:schemeClr val="tx1"/>
                </a:solidFill>
                <a:latin typeface="Arial" panose="020B0604020202020204" pitchFamily="34" charset="0"/>
              </a:defRPr>
            </a:lvl4pPr>
            <a:lvl5pPr eaLnBrk="0" fontAlgn="base" hangingPunct="0">
              <a:spcBef>
                <a:spcPct val="0"/>
              </a:spcBef>
              <a:spcAft>
                <a:spcPct val="0"/>
              </a:spcAft>
              <a:tabLst>
                <a:tab pos="255588" algn="l"/>
              </a:tabLst>
              <a:defRPr>
                <a:solidFill>
                  <a:schemeClr val="tx1"/>
                </a:solidFill>
                <a:latin typeface="Arial" panose="020B0604020202020204" pitchFamily="34" charset="0"/>
              </a:defRPr>
            </a:lvl5pPr>
            <a:lvl6pPr eaLnBrk="0" fontAlgn="base" hangingPunct="0">
              <a:spcBef>
                <a:spcPct val="0"/>
              </a:spcBef>
              <a:spcAft>
                <a:spcPct val="0"/>
              </a:spcAft>
              <a:tabLst>
                <a:tab pos="255588" algn="l"/>
              </a:tabLst>
              <a:defRPr>
                <a:solidFill>
                  <a:schemeClr val="tx1"/>
                </a:solidFill>
                <a:latin typeface="Arial" panose="020B0604020202020204" pitchFamily="34" charset="0"/>
              </a:defRPr>
            </a:lvl6pPr>
            <a:lvl7pPr eaLnBrk="0" fontAlgn="base" hangingPunct="0">
              <a:spcBef>
                <a:spcPct val="0"/>
              </a:spcBef>
              <a:spcAft>
                <a:spcPct val="0"/>
              </a:spcAft>
              <a:tabLst>
                <a:tab pos="255588" algn="l"/>
              </a:tabLst>
              <a:defRPr>
                <a:solidFill>
                  <a:schemeClr val="tx1"/>
                </a:solidFill>
                <a:latin typeface="Arial" panose="020B0604020202020204" pitchFamily="34" charset="0"/>
              </a:defRPr>
            </a:lvl7pPr>
            <a:lvl8pPr eaLnBrk="0" fontAlgn="base" hangingPunct="0">
              <a:spcBef>
                <a:spcPct val="0"/>
              </a:spcBef>
              <a:spcAft>
                <a:spcPct val="0"/>
              </a:spcAft>
              <a:tabLst>
                <a:tab pos="255588" algn="l"/>
              </a:tabLst>
              <a:defRPr>
                <a:solidFill>
                  <a:schemeClr val="tx1"/>
                </a:solidFill>
                <a:latin typeface="Arial" panose="020B0604020202020204" pitchFamily="34" charset="0"/>
              </a:defRPr>
            </a:lvl8pPr>
            <a:lvl9pPr eaLnBrk="0" fontAlgn="base" hangingPunct="0">
              <a:spcBef>
                <a:spcPct val="0"/>
              </a:spcBef>
              <a:spcAft>
                <a:spcPct val="0"/>
              </a:spcAft>
              <a:tabLst>
                <a:tab pos="255588"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55588" algn="l"/>
              </a:tabLst>
            </a:pPr>
            <a:r>
              <a:rPr kumimoji="0" lang="en-US" altLang="en-US" sz="900" b="0"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Arial Unicode MS"/>
              </a:rPr>
              <a:t>                                      </a:t>
            </a:r>
            <a:r>
              <a:rPr kumimoji="0" lang="en-US" altLang="en-US" sz="900" b="0"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Arial Unicode MS"/>
                <a:hlinkClick r:id="rId4"/>
              </a:rPr>
              <a:t>https://efqm.org/the-efqm-model/</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9" name="Picture 5" descr="P&amp;E Sardos Business Solutions – In Search of Excellence: The EFQM  Excellence Model">
            <a:extLst>
              <a:ext uri="{FF2B5EF4-FFF2-40B4-BE49-F238E27FC236}">
                <a16:creationId xmlns:a16="http://schemas.microsoft.com/office/drawing/2014/main" id="{A9679FF4-B3C3-C638-7FAE-B4CB7E7A7C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321" y="2044083"/>
            <a:ext cx="6096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483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63C4ED-9FC9-4868-F434-C7B04565471C}"/>
              </a:ext>
            </a:extLst>
          </p:cNvPr>
          <p:cNvPicPr>
            <a:picLocks noChangeAspect="1"/>
          </p:cNvPicPr>
          <p:nvPr/>
        </p:nvPicPr>
        <p:blipFill rotWithShape="1">
          <a:blip r:embed="rId3">
            <a:extLst>
              <a:ext uri="{28A0092B-C50C-407E-A947-70E740481C1C}">
                <a14:useLocalDpi xmlns:a14="http://schemas.microsoft.com/office/drawing/2010/main" val="0"/>
              </a:ext>
            </a:extLst>
          </a:blip>
          <a:srcRect l="6573" r="6317" b="1"/>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98D4F4-FBBD-82B2-E33C-B091B6C920EC}"/>
              </a:ext>
            </a:extLst>
          </p:cNvPr>
          <p:cNvSpPr>
            <a:spLocks noGrp="1"/>
          </p:cNvSpPr>
          <p:nvPr>
            <p:ph type="title"/>
          </p:nvPr>
        </p:nvSpPr>
        <p:spPr>
          <a:xfrm>
            <a:off x="523875" y="5317240"/>
            <a:ext cx="11210925" cy="744836"/>
          </a:xfrm>
        </p:spPr>
        <p:txBody>
          <a:bodyPr>
            <a:normAutofit/>
          </a:bodyPr>
          <a:lstStyle/>
          <a:p>
            <a:pPr algn="ctr"/>
            <a:r>
              <a:rPr lang="en-US" sz="3600" dirty="0">
                <a:solidFill>
                  <a:schemeClr val="tx1">
                    <a:lumMod val="85000"/>
                    <a:lumOff val="15000"/>
                  </a:schemeClr>
                </a:solidFill>
              </a:rPr>
              <a:t>Malcolm Baldridge Framework</a:t>
            </a: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9090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063FE-3906-4E76-FD7D-C82FB08EC0A0}"/>
              </a:ext>
            </a:extLst>
          </p:cNvPr>
          <p:cNvSpPr>
            <a:spLocks noGrp="1"/>
          </p:cNvSpPr>
          <p:nvPr>
            <p:ph type="title"/>
          </p:nvPr>
        </p:nvSpPr>
        <p:spPr/>
        <p:txBody>
          <a:bodyPr/>
          <a:lstStyle/>
          <a:p>
            <a:r>
              <a:rPr lang="en-US" dirty="0"/>
              <a:t>Shingo Model</a:t>
            </a:r>
          </a:p>
        </p:txBody>
      </p:sp>
      <p:sp>
        <p:nvSpPr>
          <p:cNvPr id="3" name="Rectangle 2">
            <a:extLst>
              <a:ext uri="{FF2B5EF4-FFF2-40B4-BE49-F238E27FC236}">
                <a16:creationId xmlns:a16="http://schemas.microsoft.com/office/drawing/2014/main" id="{7FDAE257-D109-569D-B8C0-90AD8D6BA845}"/>
              </a:ext>
            </a:extLst>
          </p:cNvPr>
          <p:cNvSpPr>
            <a:spLocks noChangeArrowheads="1"/>
          </p:cNvSpPr>
          <p:nvPr/>
        </p:nvSpPr>
        <p:spPr bwMode="auto">
          <a:xfrm>
            <a:off x="1837678" y="150920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3" descr="A picture containing text, screenshot, font, logo&#10;&#10;Description automatically generated">
            <a:extLst>
              <a:ext uri="{FF2B5EF4-FFF2-40B4-BE49-F238E27FC236}">
                <a16:creationId xmlns:a16="http://schemas.microsoft.com/office/drawing/2014/main" id="{EF905B6E-7F33-B519-B7E6-9563D6545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519" y="1828546"/>
            <a:ext cx="4121150" cy="40322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95F11C5-9EC8-8CFB-7CE2-0847A40998BD}"/>
              </a:ext>
            </a:extLst>
          </p:cNvPr>
          <p:cNvSpPr>
            <a:spLocks noChangeArrowheads="1"/>
          </p:cNvSpPr>
          <p:nvPr/>
        </p:nvSpPr>
        <p:spPr bwMode="auto">
          <a:xfrm>
            <a:off x="1837678" y="599865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55588" algn="l"/>
              </a:tabLst>
              <a:defRPr>
                <a:solidFill>
                  <a:schemeClr val="tx1"/>
                </a:solidFill>
                <a:latin typeface="Arial" panose="020B0604020202020204" pitchFamily="34" charset="0"/>
              </a:defRPr>
            </a:lvl1pPr>
            <a:lvl2pPr eaLnBrk="0" fontAlgn="base" hangingPunct="0">
              <a:spcBef>
                <a:spcPct val="0"/>
              </a:spcBef>
              <a:spcAft>
                <a:spcPct val="0"/>
              </a:spcAft>
              <a:tabLst>
                <a:tab pos="255588" algn="l"/>
              </a:tabLst>
              <a:defRPr>
                <a:solidFill>
                  <a:schemeClr val="tx1"/>
                </a:solidFill>
                <a:latin typeface="Arial" panose="020B0604020202020204" pitchFamily="34" charset="0"/>
              </a:defRPr>
            </a:lvl2pPr>
            <a:lvl3pPr eaLnBrk="0" fontAlgn="base" hangingPunct="0">
              <a:spcBef>
                <a:spcPct val="0"/>
              </a:spcBef>
              <a:spcAft>
                <a:spcPct val="0"/>
              </a:spcAft>
              <a:tabLst>
                <a:tab pos="255588" algn="l"/>
              </a:tabLst>
              <a:defRPr>
                <a:solidFill>
                  <a:schemeClr val="tx1"/>
                </a:solidFill>
                <a:latin typeface="Arial" panose="020B0604020202020204" pitchFamily="34" charset="0"/>
              </a:defRPr>
            </a:lvl3pPr>
            <a:lvl4pPr eaLnBrk="0" fontAlgn="base" hangingPunct="0">
              <a:spcBef>
                <a:spcPct val="0"/>
              </a:spcBef>
              <a:spcAft>
                <a:spcPct val="0"/>
              </a:spcAft>
              <a:tabLst>
                <a:tab pos="255588" algn="l"/>
              </a:tabLst>
              <a:defRPr>
                <a:solidFill>
                  <a:schemeClr val="tx1"/>
                </a:solidFill>
                <a:latin typeface="Arial" panose="020B0604020202020204" pitchFamily="34" charset="0"/>
              </a:defRPr>
            </a:lvl4pPr>
            <a:lvl5pPr eaLnBrk="0" fontAlgn="base" hangingPunct="0">
              <a:spcBef>
                <a:spcPct val="0"/>
              </a:spcBef>
              <a:spcAft>
                <a:spcPct val="0"/>
              </a:spcAft>
              <a:tabLst>
                <a:tab pos="255588" algn="l"/>
              </a:tabLst>
              <a:defRPr>
                <a:solidFill>
                  <a:schemeClr val="tx1"/>
                </a:solidFill>
                <a:latin typeface="Arial" panose="020B0604020202020204" pitchFamily="34" charset="0"/>
              </a:defRPr>
            </a:lvl5pPr>
            <a:lvl6pPr eaLnBrk="0" fontAlgn="base" hangingPunct="0">
              <a:spcBef>
                <a:spcPct val="0"/>
              </a:spcBef>
              <a:spcAft>
                <a:spcPct val="0"/>
              </a:spcAft>
              <a:tabLst>
                <a:tab pos="255588" algn="l"/>
              </a:tabLst>
              <a:defRPr>
                <a:solidFill>
                  <a:schemeClr val="tx1"/>
                </a:solidFill>
                <a:latin typeface="Arial" panose="020B0604020202020204" pitchFamily="34" charset="0"/>
              </a:defRPr>
            </a:lvl6pPr>
            <a:lvl7pPr eaLnBrk="0" fontAlgn="base" hangingPunct="0">
              <a:spcBef>
                <a:spcPct val="0"/>
              </a:spcBef>
              <a:spcAft>
                <a:spcPct val="0"/>
              </a:spcAft>
              <a:tabLst>
                <a:tab pos="255588" algn="l"/>
              </a:tabLst>
              <a:defRPr>
                <a:solidFill>
                  <a:schemeClr val="tx1"/>
                </a:solidFill>
                <a:latin typeface="Arial" panose="020B0604020202020204" pitchFamily="34" charset="0"/>
              </a:defRPr>
            </a:lvl7pPr>
            <a:lvl8pPr eaLnBrk="0" fontAlgn="base" hangingPunct="0">
              <a:spcBef>
                <a:spcPct val="0"/>
              </a:spcBef>
              <a:spcAft>
                <a:spcPct val="0"/>
              </a:spcAft>
              <a:tabLst>
                <a:tab pos="255588" algn="l"/>
              </a:tabLst>
              <a:defRPr>
                <a:solidFill>
                  <a:schemeClr val="tx1"/>
                </a:solidFill>
                <a:latin typeface="Arial" panose="020B0604020202020204" pitchFamily="34" charset="0"/>
              </a:defRPr>
            </a:lvl8pPr>
            <a:lvl9pPr eaLnBrk="0" fontAlgn="base" hangingPunct="0">
              <a:spcBef>
                <a:spcPct val="0"/>
              </a:spcBef>
              <a:spcAft>
                <a:spcPct val="0"/>
              </a:spcAft>
              <a:tabLst>
                <a:tab pos="255588"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55588" algn="l"/>
              </a:tabLst>
            </a:pPr>
            <a:r>
              <a:rPr kumimoji="0" lang="en-US" altLang="en-US" sz="900" b="0" i="0" u="none" strike="noStrike" cap="none" normalizeH="0" baseline="0">
                <a:ln>
                  <a:noFill/>
                </a:ln>
                <a:solidFill>
                  <a:schemeClr val="tx1"/>
                </a:solidFill>
                <a:effectLst/>
                <a:latin typeface="Cambria" panose="02040503050406030204" pitchFamily="18" charset="0"/>
                <a:ea typeface="Times New Roman" panose="02020603050405020304" pitchFamily="18" charset="0"/>
                <a:cs typeface="Arial Unicode MS" charset="-128"/>
              </a:rPr>
              <a:t>https://shingo.org/shingo-model/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2053" name="Picture 5" descr="Shingo House Model PowerPoint Template - PPT Slides">
            <a:extLst>
              <a:ext uri="{FF2B5EF4-FFF2-40B4-BE49-F238E27FC236}">
                <a16:creationId xmlns:a16="http://schemas.microsoft.com/office/drawing/2014/main" id="{5D5D6A5A-7897-4CFB-CCAE-B27416A798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577" y="1272921"/>
            <a:ext cx="6858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1720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8" descr="A picture containing text, screenshot, sign, plaque&#10;&#10;Description automatically generated">
            <a:extLst>
              <a:ext uri="{FF2B5EF4-FFF2-40B4-BE49-F238E27FC236}">
                <a16:creationId xmlns:a16="http://schemas.microsoft.com/office/drawing/2014/main" id="{7064FF15-7084-22E8-E107-50BFD938DC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55682"/>
            <a:ext cx="5109251" cy="45400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AE53622-6491-0184-15B5-A40E48B38042}"/>
              </a:ext>
            </a:extLst>
          </p:cNvPr>
          <p:cNvSpPr>
            <a:spLocks noGrp="1"/>
          </p:cNvSpPr>
          <p:nvPr>
            <p:ph type="title"/>
          </p:nvPr>
        </p:nvSpPr>
        <p:spPr>
          <a:xfrm>
            <a:off x="609601" y="228600"/>
            <a:ext cx="10260724" cy="799991"/>
          </a:xfrm>
        </p:spPr>
        <p:txBody>
          <a:bodyPr>
            <a:normAutofit fontScale="90000"/>
          </a:bodyPr>
          <a:lstStyle/>
          <a:p>
            <a:r>
              <a:rPr lang="en-US" dirty="0"/>
              <a:t>Swedish Institute for Quality (SIQ)</a:t>
            </a:r>
          </a:p>
        </p:txBody>
      </p:sp>
      <p:sp>
        <p:nvSpPr>
          <p:cNvPr id="3" name="Rectangle 2">
            <a:extLst>
              <a:ext uri="{FF2B5EF4-FFF2-40B4-BE49-F238E27FC236}">
                <a16:creationId xmlns:a16="http://schemas.microsoft.com/office/drawing/2014/main" id="{FC57ED10-D907-FCB5-D15E-13D1067C8B4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3">
            <a:extLst>
              <a:ext uri="{FF2B5EF4-FFF2-40B4-BE49-F238E27FC236}">
                <a16:creationId xmlns:a16="http://schemas.microsoft.com/office/drawing/2014/main" id="{C3F06614-DE3B-501B-64B2-D0E9FACE26F7}"/>
              </a:ext>
            </a:extLst>
          </p:cNvPr>
          <p:cNvSpPr>
            <a:spLocks noChangeArrowheads="1"/>
          </p:cNvSpPr>
          <p:nvPr/>
        </p:nvSpPr>
        <p:spPr bwMode="auto">
          <a:xfrm>
            <a:off x="457200" y="466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55588" algn="l"/>
              </a:tabLst>
              <a:defRPr>
                <a:solidFill>
                  <a:schemeClr val="tx1"/>
                </a:solidFill>
                <a:latin typeface="Arial" panose="020B0604020202020204" pitchFamily="34" charset="0"/>
              </a:defRPr>
            </a:lvl1pPr>
            <a:lvl2pPr eaLnBrk="0" fontAlgn="base" hangingPunct="0">
              <a:spcBef>
                <a:spcPct val="0"/>
              </a:spcBef>
              <a:spcAft>
                <a:spcPct val="0"/>
              </a:spcAft>
              <a:tabLst>
                <a:tab pos="255588" algn="l"/>
              </a:tabLst>
              <a:defRPr>
                <a:solidFill>
                  <a:schemeClr val="tx1"/>
                </a:solidFill>
                <a:latin typeface="Arial" panose="020B0604020202020204" pitchFamily="34" charset="0"/>
              </a:defRPr>
            </a:lvl2pPr>
            <a:lvl3pPr eaLnBrk="0" fontAlgn="base" hangingPunct="0">
              <a:spcBef>
                <a:spcPct val="0"/>
              </a:spcBef>
              <a:spcAft>
                <a:spcPct val="0"/>
              </a:spcAft>
              <a:tabLst>
                <a:tab pos="255588" algn="l"/>
              </a:tabLst>
              <a:defRPr>
                <a:solidFill>
                  <a:schemeClr val="tx1"/>
                </a:solidFill>
                <a:latin typeface="Arial" panose="020B0604020202020204" pitchFamily="34" charset="0"/>
              </a:defRPr>
            </a:lvl3pPr>
            <a:lvl4pPr eaLnBrk="0" fontAlgn="base" hangingPunct="0">
              <a:spcBef>
                <a:spcPct val="0"/>
              </a:spcBef>
              <a:spcAft>
                <a:spcPct val="0"/>
              </a:spcAft>
              <a:tabLst>
                <a:tab pos="255588" algn="l"/>
              </a:tabLst>
              <a:defRPr>
                <a:solidFill>
                  <a:schemeClr val="tx1"/>
                </a:solidFill>
                <a:latin typeface="Arial" panose="020B0604020202020204" pitchFamily="34" charset="0"/>
              </a:defRPr>
            </a:lvl4pPr>
            <a:lvl5pPr eaLnBrk="0" fontAlgn="base" hangingPunct="0">
              <a:spcBef>
                <a:spcPct val="0"/>
              </a:spcBef>
              <a:spcAft>
                <a:spcPct val="0"/>
              </a:spcAft>
              <a:tabLst>
                <a:tab pos="255588" algn="l"/>
              </a:tabLst>
              <a:defRPr>
                <a:solidFill>
                  <a:schemeClr val="tx1"/>
                </a:solidFill>
                <a:latin typeface="Arial" panose="020B0604020202020204" pitchFamily="34" charset="0"/>
              </a:defRPr>
            </a:lvl5pPr>
            <a:lvl6pPr eaLnBrk="0" fontAlgn="base" hangingPunct="0">
              <a:spcBef>
                <a:spcPct val="0"/>
              </a:spcBef>
              <a:spcAft>
                <a:spcPct val="0"/>
              </a:spcAft>
              <a:tabLst>
                <a:tab pos="255588" algn="l"/>
              </a:tabLst>
              <a:defRPr>
                <a:solidFill>
                  <a:schemeClr val="tx1"/>
                </a:solidFill>
                <a:latin typeface="Arial" panose="020B0604020202020204" pitchFamily="34" charset="0"/>
              </a:defRPr>
            </a:lvl6pPr>
            <a:lvl7pPr eaLnBrk="0" fontAlgn="base" hangingPunct="0">
              <a:spcBef>
                <a:spcPct val="0"/>
              </a:spcBef>
              <a:spcAft>
                <a:spcPct val="0"/>
              </a:spcAft>
              <a:tabLst>
                <a:tab pos="255588" algn="l"/>
              </a:tabLst>
              <a:defRPr>
                <a:solidFill>
                  <a:schemeClr val="tx1"/>
                </a:solidFill>
                <a:latin typeface="Arial" panose="020B0604020202020204" pitchFamily="34" charset="0"/>
              </a:defRPr>
            </a:lvl7pPr>
            <a:lvl8pPr eaLnBrk="0" fontAlgn="base" hangingPunct="0">
              <a:spcBef>
                <a:spcPct val="0"/>
              </a:spcBef>
              <a:spcAft>
                <a:spcPct val="0"/>
              </a:spcAft>
              <a:tabLst>
                <a:tab pos="255588" algn="l"/>
              </a:tabLst>
              <a:defRPr>
                <a:solidFill>
                  <a:schemeClr val="tx1"/>
                </a:solidFill>
                <a:latin typeface="Arial" panose="020B0604020202020204" pitchFamily="34" charset="0"/>
              </a:defRPr>
            </a:lvl8pPr>
            <a:lvl9pPr eaLnBrk="0" fontAlgn="base" hangingPunct="0">
              <a:spcBef>
                <a:spcPct val="0"/>
              </a:spcBef>
              <a:spcAft>
                <a:spcPct val="0"/>
              </a:spcAft>
              <a:tabLst>
                <a:tab pos="255588"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55588" algn="l"/>
              </a:tabLst>
            </a:pPr>
            <a:r>
              <a:rPr kumimoji="0" lang="en-US" altLang="en-US" sz="900" b="0" i="0" u="none" strike="noStrike" cap="none" normalizeH="0" baseline="0">
                <a:ln>
                  <a:noFill/>
                </a:ln>
                <a:solidFill>
                  <a:srgbClr val="000000"/>
                </a:solidFill>
                <a:effectLst/>
                <a:latin typeface="Cambria" panose="02040503050406030204" pitchFamily="18" charset="0"/>
                <a:ea typeface="Times New Roman" panose="02020603050405020304" pitchFamily="18" charset="0"/>
                <a:cs typeface="Arial Unicode MS" charset="-128"/>
                <a:hlinkClick r:id="rId4"/>
              </a:rPr>
              <a:t>https://en.siq.se/in-english/siq-management-model/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4101" name="Picture 5" descr="Systematics">
            <a:extLst>
              <a:ext uri="{FF2B5EF4-FFF2-40B4-BE49-F238E27FC236}">
                <a16:creationId xmlns:a16="http://schemas.microsoft.com/office/drawing/2014/main" id="{68492D5E-BCBC-1A4B-9596-56BAFC3D29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2810" y="2021308"/>
            <a:ext cx="7094232" cy="306613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DF039EA-C625-98B9-2A92-05B85979412E}"/>
              </a:ext>
            </a:extLst>
          </p:cNvPr>
          <p:cNvSpPr txBox="1"/>
          <p:nvPr/>
        </p:nvSpPr>
        <p:spPr>
          <a:xfrm>
            <a:off x="4080929" y="5426391"/>
            <a:ext cx="6959247" cy="415435"/>
          </a:xfrm>
          <a:prstGeom prst="rect">
            <a:avLst/>
          </a:prstGeom>
          <a:noFill/>
        </p:spPr>
        <p:txBody>
          <a:bodyPr wrap="square">
            <a:spAutoFit/>
          </a:bodyPr>
          <a:lstStyle/>
          <a:p>
            <a:pPr marL="0" marR="0" algn="just">
              <a:lnSpc>
                <a:spcPts val="1200"/>
              </a:lnSpc>
              <a:spcBef>
                <a:spcPts val="0"/>
              </a:spcBef>
              <a:spcAft>
                <a:spcPts val="0"/>
              </a:spcAft>
              <a:tabLst>
                <a:tab pos="255905" algn="l"/>
              </a:tabLst>
            </a:pPr>
            <a:endParaRPr lang="en-US" sz="1800" dirty="0">
              <a:effectLst/>
              <a:latin typeface="Times New Roman" panose="02020603050405020304" pitchFamily="18" charset="0"/>
              <a:ea typeface="Arial Unicode MS"/>
            </a:endParaRPr>
          </a:p>
          <a:p>
            <a:pPr marL="1828800" marR="0" algn="just">
              <a:lnSpc>
                <a:spcPts val="1200"/>
              </a:lnSpc>
              <a:spcBef>
                <a:spcPts val="0"/>
              </a:spcBef>
              <a:spcAft>
                <a:spcPts val="1200"/>
              </a:spcAft>
              <a:tabLst>
                <a:tab pos="255905" algn="l"/>
              </a:tabLst>
            </a:pPr>
            <a:r>
              <a:rPr lang="en-US" sz="1800" u="sng"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hlinkClick r:id="rId4"/>
              </a:rPr>
              <a:t>https://en.siq.se/in-english/siq-management-model/</a:t>
            </a:r>
            <a:endParaRPr lang="en-US" sz="1800" dirty="0">
              <a:ln>
                <a:noFill/>
              </a:ln>
              <a:solidFill>
                <a:srgbClr val="000000"/>
              </a:solidFill>
              <a:effectLst/>
              <a:uFill>
                <a:solidFill>
                  <a:srgbClr val="000000"/>
                </a:solidFill>
              </a:uFill>
              <a:latin typeface="Cambria" panose="02040503050406030204" pitchFamily="18" charset="0"/>
              <a:ea typeface="Arial Unicode MS"/>
              <a:cs typeface="Arial Unicode MS"/>
            </a:endParaRPr>
          </a:p>
        </p:txBody>
      </p:sp>
    </p:spTree>
    <p:extLst>
      <p:ext uri="{BB962C8B-B14F-4D97-AF65-F5344CB8AC3E}">
        <p14:creationId xmlns:p14="http://schemas.microsoft.com/office/powerpoint/2010/main" val="1648109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2753BED-525C-C88E-6A69-1E2E1A627AEB}"/>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2200" b="1" u="none" strike="noStrike" kern="1200" spc="0">
                <a:ln>
                  <a:noFill/>
                </a:ln>
                <a:solidFill>
                  <a:srgbClr val="FFFFFF"/>
                </a:solidFill>
                <a:effectLst/>
                <a:uFill>
                  <a:solidFill>
                    <a:srgbClr val="000000"/>
                  </a:solidFill>
                </a:uFill>
                <a:latin typeface="+mj-lt"/>
                <a:ea typeface="+mj-ea"/>
                <a:cs typeface="+mj-cs"/>
              </a:rPr>
              <a:t>International Society for Pharmaceutical Engineering </a:t>
            </a:r>
            <a:endParaRPr lang="en-US" sz="2200" kern="1200">
              <a:solidFill>
                <a:srgbClr val="FFFFFF"/>
              </a:solidFill>
              <a:latin typeface="+mj-lt"/>
              <a:ea typeface="+mj-ea"/>
              <a:cs typeface="+mj-cs"/>
            </a:endParaRPr>
          </a:p>
        </p:txBody>
      </p:sp>
      <p:pic>
        <p:nvPicPr>
          <p:cNvPr id="7" name="Picture 6">
            <a:extLst>
              <a:ext uri="{FF2B5EF4-FFF2-40B4-BE49-F238E27FC236}">
                <a16:creationId xmlns:a16="http://schemas.microsoft.com/office/drawing/2014/main" id="{1E781FE3-D461-3206-57D9-117F05491D32}"/>
              </a:ext>
            </a:extLst>
          </p:cNvPr>
          <p:cNvPicPr>
            <a:picLocks noChangeAspect="1"/>
          </p:cNvPicPr>
          <p:nvPr/>
        </p:nvPicPr>
        <p:blipFill>
          <a:blip r:embed="rId3"/>
          <a:stretch>
            <a:fillRect/>
          </a:stretch>
        </p:blipFill>
        <p:spPr>
          <a:xfrm>
            <a:off x="4241442" y="151207"/>
            <a:ext cx="7324127" cy="6573403"/>
          </a:xfrm>
          <a:prstGeom prst="rect">
            <a:avLst/>
          </a:prstGeom>
        </p:spPr>
      </p:pic>
    </p:spTree>
    <p:extLst>
      <p:ext uri="{BB962C8B-B14F-4D97-AF65-F5344CB8AC3E}">
        <p14:creationId xmlns:p14="http://schemas.microsoft.com/office/powerpoint/2010/main" val="3972955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4345D-2E73-536E-D1CE-ECD2194F3126}"/>
              </a:ext>
            </a:extLst>
          </p:cNvPr>
          <p:cNvSpPr>
            <a:spLocks noGrp="1"/>
          </p:cNvSpPr>
          <p:nvPr>
            <p:ph type="title"/>
          </p:nvPr>
        </p:nvSpPr>
        <p:spPr>
          <a:xfrm>
            <a:off x="838200" y="172620"/>
            <a:ext cx="10515600" cy="1325563"/>
          </a:xfrm>
        </p:spPr>
        <p:txBody>
          <a:bodyPr/>
          <a:lstStyle/>
          <a:p>
            <a:r>
              <a:rPr lang="en-US" dirty="0"/>
              <a:t>PDA</a:t>
            </a:r>
          </a:p>
        </p:txBody>
      </p:sp>
      <p:pic>
        <p:nvPicPr>
          <p:cNvPr id="3" name="Picture 2" descr="A picture containing text, screenshot, font, web page&#10;&#10;Description automatically generated">
            <a:extLst>
              <a:ext uri="{FF2B5EF4-FFF2-40B4-BE49-F238E27FC236}">
                <a16:creationId xmlns:a16="http://schemas.microsoft.com/office/drawing/2014/main" id="{600A966F-E9D6-3EE6-E6DC-154B83652AE7}"/>
              </a:ext>
            </a:extLst>
          </p:cNvPr>
          <p:cNvPicPr>
            <a:picLocks noChangeAspect="1"/>
          </p:cNvPicPr>
          <p:nvPr/>
        </p:nvPicPr>
        <p:blipFill>
          <a:blip r:embed="rId3"/>
          <a:stretch>
            <a:fillRect/>
          </a:stretch>
        </p:blipFill>
        <p:spPr>
          <a:xfrm>
            <a:off x="1194329" y="1068404"/>
            <a:ext cx="10159471" cy="5789596"/>
          </a:xfrm>
          <a:prstGeom prst="rect">
            <a:avLst/>
          </a:prstGeom>
        </p:spPr>
      </p:pic>
    </p:spTree>
    <p:extLst>
      <p:ext uri="{BB962C8B-B14F-4D97-AF65-F5344CB8AC3E}">
        <p14:creationId xmlns:p14="http://schemas.microsoft.com/office/powerpoint/2010/main" val="2825428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16B41-A3A1-440D-C05F-6A1F3D72F9A5}"/>
              </a:ext>
            </a:extLst>
          </p:cNvPr>
          <p:cNvSpPr>
            <a:spLocks noGrp="1"/>
          </p:cNvSpPr>
          <p:nvPr>
            <p:ph type="title"/>
          </p:nvPr>
        </p:nvSpPr>
        <p:spPr/>
        <p:txBody>
          <a:bodyPr>
            <a:normAutofit/>
          </a:bodyPr>
          <a:lstStyle/>
          <a:p>
            <a:r>
              <a:rPr lang="en-US" dirty="0"/>
              <a:t>FDA CDER Quality Management Maturity Initiative</a:t>
            </a:r>
          </a:p>
        </p:txBody>
      </p:sp>
      <p:sp>
        <p:nvSpPr>
          <p:cNvPr id="3" name="TextBox 2">
            <a:extLst>
              <a:ext uri="{FF2B5EF4-FFF2-40B4-BE49-F238E27FC236}">
                <a16:creationId xmlns:a16="http://schemas.microsoft.com/office/drawing/2014/main" id="{860B403A-BE20-E188-E0E0-13F486E43EBF}"/>
              </a:ext>
            </a:extLst>
          </p:cNvPr>
          <p:cNvSpPr txBox="1"/>
          <p:nvPr/>
        </p:nvSpPr>
        <p:spPr>
          <a:xfrm>
            <a:off x="838200" y="2052918"/>
            <a:ext cx="4890247" cy="3416320"/>
          </a:xfrm>
          <a:prstGeom prst="rect">
            <a:avLst/>
          </a:prstGeom>
          <a:noFill/>
        </p:spPr>
        <p:txBody>
          <a:bodyPr wrap="square" rtlCol="0">
            <a:spAutoFit/>
          </a:bodyPr>
          <a:lstStyle/>
          <a:p>
            <a:r>
              <a:rPr lang="en-US" b="1" u="sng" dirty="0"/>
              <a:t>Goals</a:t>
            </a:r>
          </a:p>
          <a:p>
            <a:pPr marL="342900" indent="-342900">
              <a:buFont typeface="+mj-lt"/>
              <a:buAutoNum type="arabicPeriod"/>
            </a:pPr>
            <a:r>
              <a:rPr lang="en-US" dirty="0"/>
              <a:t>Foster a strong quality culture mindset </a:t>
            </a:r>
          </a:p>
          <a:p>
            <a:pPr marL="342900" indent="-342900">
              <a:buFont typeface="+mj-lt"/>
              <a:buAutoNum type="arabicPeriod"/>
            </a:pPr>
            <a:r>
              <a:rPr lang="en-US" dirty="0"/>
              <a:t>Recognize establishments that have advanced quality management practices and acknowledge establishments that strive to continually improve quality management practices </a:t>
            </a:r>
          </a:p>
          <a:p>
            <a:pPr marL="342900" indent="-342900">
              <a:buFont typeface="+mj-lt"/>
              <a:buAutoNum type="arabicPeriod"/>
            </a:pPr>
            <a:r>
              <a:rPr lang="en-US" dirty="0"/>
              <a:t>Identify areas where quality management practices can be enhanced and provide suggestions for growth opportunities </a:t>
            </a:r>
          </a:p>
          <a:p>
            <a:pPr marL="342900" indent="-342900">
              <a:buFont typeface="+mj-lt"/>
              <a:buAutoNum type="arabicPeriod"/>
            </a:pPr>
            <a:r>
              <a:rPr lang="en-US" dirty="0"/>
              <a:t>Minimize risks to product availability to assure reliable market supply</a:t>
            </a:r>
          </a:p>
        </p:txBody>
      </p:sp>
      <p:sp>
        <p:nvSpPr>
          <p:cNvPr id="4" name="TextBox 3">
            <a:extLst>
              <a:ext uri="{FF2B5EF4-FFF2-40B4-BE49-F238E27FC236}">
                <a16:creationId xmlns:a16="http://schemas.microsoft.com/office/drawing/2014/main" id="{62AEBF21-A2BF-9EF5-9AF6-FB88E424E3CD}"/>
              </a:ext>
            </a:extLst>
          </p:cNvPr>
          <p:cNvSpPr txBox="1"/>
          <p:nvPr/>
        </p:nvSpPr>
        <p:spPr>
          <a:xfrm>
            <a:off x="6759388" y="2196353"/>
            <a:ext cx="3944471" cy="2585323"/>
          </a:xfrm>
          <a:prstGeom prst="rect">
            <a:avLst/>
          </a:prstGeom>
          <a:noFill/>
        </p:spPr>
        <p:txBody>
          <a:bodyPr wrap="square" rtlCol="0">
            <a:spAutoFit/>
          </a:bodyPr>
          <a:lstStyle/>
          <a:p>
            <a:r>
              <a:rPr lang="en-US" b="1" u="sng" dirty="0"/>
              <a:t>Five Practice Areas</a:t>
            </a:r>
          </a:p>
          <a:p>
            <a:pPr marL="342900" indent="-342900">
              <a:buFont typeface="+mj-lt"/>
              <a:buAutoNum type="arabicPeriod"/>
            </a:pPr>
            <a:r>
              <a:rPr lang="en-US" dirty="0"/>
              <a:t>Management Commitment to Quality </a:t>
            </a:r>
          </a:p>
          <a:p>
            <a:pPr marL="342900" indent="-342900">
              <a:buFont typeface="+mj-lt"/>
              <a:buAutoNum type="arabicPeriod"/>
            </a:pPr>
            <a:r>
              <a:rPr lang="en-US" dirty="0"/>
              <a:t>Business Continuity </a:t>
            </a:r>
          </a:p>
          <a:p>
            <a:pPr marL="342900" indent="-342900">
              <a:buFont typeface="+mj-lt"/>
              <a:buAutoNum type="arabicPeriod"/>
            </a:pPr>
            <a:r>
              <a:rPr lang="en-US" dirty="0"/>
              <a:t>Advanced Pharmaceutical Quality System (PQS) </a:t>
            </a:r>
          </a:p>
          <a:p>
            <a:pPr marL="342900" indent="-342900">
              <a:buFont typeface="+mj-lt"/>
              <a:buAutoNum type="arabicPeriod"/>
            </a:pPr>
            <a:r>
              <a:rPr lang="en-US" dirty="0"/>
              <a:t>Technical Excellence </a:t>
            </a:r>
          </a:p>
          <a:p>
            <a:pPr marL="342900" indent="-342900">
              <a:buFont typeface="+mj-lt"/>
              <a:buAutoNum type="arabicPeriod"/>
            </a:pPr>
            <a:r>
              <a:rPr lang="en-US" dirty="0"/>
              <a:t>Employee Engagement and Empowerment</a:t>
            </a:r>
          </a:p>
        </p:txBody>
      </p:sp>
    </p:spTree>
    <p:extLst>
      <p:ext uri="{BB962C8B-B14F-4D97-AF65-F5344CB8AC3E}">
        <p14:creationId xmlns:p14="http://schemas.microsoft.com/office/powerpoint/2010/main" val="456629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998F990-02CC-48DC-2C76-C68724DC3CB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43941" y="643467"/>
            <a:ext cx="9904117"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168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diagram of a system&#10;&#10;Description automatically generated">
            <a:extLst>
              <a:ext uri="{FF2B5EF4-FFF2-40B4-BE49-F238E27FC236}">
                <a16:creationId xmlns:a16="http://schemas.microsoft.com/office/drawing/2014/main" id="{E3234C65-07A1-1344-52F5-395DEA07A0C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57165" y="0"/>
            <a:ext cx="8877116" cy="6857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365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5D9F812A-0077-DBB1-A0F9-552A5E5BA8C9}"/>
              </a:ext>
            </a:extLst>
          </p:cNvPr>
          <p:cNvSpPr/>
          <p:nvPr/>
        </p:nvSpPr>
        <p:spPr>
          <a:xfrm>
            <a:off x="4748589" y="2776272"/>
            <a:ext cx="2676354" cy="2676354"/>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885430-1EAE-E804-B304-89DCED84F6B7}"/>
              </a:ext>
            </a:extLst>
          </p:cNvPr>
          <p:cNvSpPr>
            <a:spLocks noGrp="1"/>
          </p:cNvSpPr>
          <p:nvPr>
            <p:ph type="title"/>
          </p:nvPr>
        </p:nvSpPr>
        <p:spPr/>
        <p:txBody>
          <a:bodyPr/>
          <a:lstStyle/>
          <a:p>
            <a:r>
              <a:rPr lang="en-US" b="0" i="0" dirty="0">
                <a:solidFill>
                  <a:schemeClr val="tx1">
                    <a:lumMod val="95000"/>
                    <a:lumOff val="5000"/>
                  </a:schemeClr>
                </a:solidFill>
                <a:effectLst/>
              </a:rPr>
              <a:t>The Five Elements of Quality Culture</a:t>
            </a:r>
            <a:endParaRPr lang="en-US" dirty="0">
              <a:solidFill>
                <a:schemeClr val="tx1">
                  <a:lumMod val="95000"/>
                  <a:lumOff val="5000"/>
                </a:schemeClr>
              </a:solidFill>
            </a:endParaRPr>
          </a:p>
        </p:txBody>
      </p:sp>
      <p:sp>
        <p:nvSpPr>
          <p:cNvPr id="3" name="Oval 2">
            <a:extLst>
              <a:ext uri="{FF2B5EF4-FFF2-40B4-BE49-F238E27FC236}">
                <a16:creationId xmlns:a16="http://schemas.microsoft.com/office/drawing/2014/main" id="{DA648AA6-5862-7CCC-47C1-E3B256F85806}"/>
              </a:ext>
            </a:extLst>
          </p:cNvPr>
          <p:cNvSpPr/>
          <p:nvPr/>
        </p:nvSpPr>
        <p:spPr>
          <a:xfrm>
            <a:off x="3935760" y="1963443"/>
            <a:ext cx="4306530" cy="4306530"/>
          </a:xfrm>
          <a:prstGeom prst="ellipse">
            <a:avLst/>
          </a:prstGeom>
          <a:noFill/>
          <a:ln w="127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a:extLst>
              <a:ext uri="{FF2B5EF4-FFF2-40B4-BE49-F238E27FC236}">
                <a16:creationId xmlns:a16="http://schemas.microsoft.com/office/drawing/2014/main" id="{874F23FE-97DD-7AE2-FFA9-D2EB09923F36}"/>
              </a:ext>
            </a:extLst>
          </p:cNvPr>
          <p:cNvSpPr/>
          <p:nvPr/>
        </p:nvSpPr>
        <p:spPr>
          <a:xfrm rot="3474178">
            <a:off x="4731361" y="2282724"/>
            <a:ext cx="219566" cy="15293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0AC78B62-9B9B-1999-F4CB-5E6913074552}"/>
              </a:ext>
            </a:extLst>
          </p:cNvPr>
          <p:cNvGrpSpPr/>
          <p:nvPr/>
        </p:nvGrpSpPr>
        <p:grpSpPr>
          <a:xfrm>
            <a:off x="3402901" y="1295372"/>
            <a:ext cx="5375150" cy="4999749"/>
            <a:chOff x="3401313" y="1104744"/>
            <a:chExt cx="5375150" cy="4999749"/>
          </a:xfrm>
          <a:gradFill flip="none" rotWithShape="1">
            <a:gsLst>
              <a:gs pos="0">
                <a:schemeClr val="accent2"/>
              </a:gs>
              <a:gs pos="100000">
                <a:schemeClr val="accent1"/>
              </a:gs>
            </a:gsLst>
            <a:lin ang="2700000" scaled="1"/>
            <a:tileRect/>
          </a:gradFill>
        </p:grpSpPr>
        <p:sp>
          <p:nvSpPr>
            <p:cNvPr id="6" name="Oval 5">
              <a:extLst>
                <a:ext uri="{FF2B5EF4-FFF2-40B4-BE49-F238E27FC236}">
                  <a16:creationId xmlns:a16="http://schemas.microsoft.com/office/drawing/2014/main" id="{DBA7148D-2C2B-2EC5-CBCB-7BA4395BDCEC}"/>
                </a:ext>
              </a:extLst>
            </p:cNvPr>
            <p:cNvSpPr/>
            <p:nvPr/>
          </p:nvSpPr>
          <p:spPr>
            <a:xfrm>
              <a:off x="5354332" y="1104744"/>
              <a:ext cx="1336144" cy="133614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D6A0DA79-A523-B2A2-2DEC-88187F0F9200}"/>
                </a:ext>
              </a:extLst>
            </p:cNvPr>
            <p:cNvSpPr/>
            <p:nvPr/>
          </p:nvSpPr>
          <p:spPr>
            <a:xfrm>
              <a:off x="7440319" y="2481699"/>
              <a:ext cx="1336144" cy="133614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F7B27549-8684-007E-4E43-2F67414E239A}"/>
                </a:ext>
              </a:extLst>
            </p:cNvPr>
            <p:cNvSpPr/>
            <p:nvPr/>
          </p:nvSpPr>
          <p:spPr>
            <a:xfrm>
              <a:off x="6940753" y="4768349"/>
              <a:ext cx="1336144" cy="133614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3C92863-C650-40EF-4FB0-BFCC73162C22}"/>
                </a:ext>
              </a:extLst>
            </p:cNvPr>
            <p:cNvSpPr/>
            <p:nvPr/>
          </p:nvSpPr>
          <p:spPr>
            <a:xfrm>
              <a:off x="3905369" y="4768349"/>
              <a:ext cx="1336144" cy="133614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C385743-2C14-406F-8B84-8D9E27B2790D}"/>
                </a:ext>
              </a:extLst>
            </p:cNvPr>
            <p:cNvSpPr/>
            <p:nvPr/>
          </p:nvSpPr>
          <p:spPr>
            <a:xfrm>
              <a:off x="3401313" y="2481699"/>
              <a:ext cx="1336144" cy="133614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45B0844D-B05D-5550-7E86-AE4B88A0F63C}"/>
                </a:ext>
              </a:extLst>
            </p:cNvPr>
            <p:cNvSpPr/>
            <p:nvPr/>
          </p:nvSpPr>
          <p:spPr>
            <a:xfrm>
              <a:off x="5221181" y="3059825"/>
              <a:ext cx="1732512" cy="1732512"/>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Isosceles Triangle 39">
            <a:extLst>
              <a:ext uri="{FF2B5EF4-FFF2-40B4-BE49-F238E27FC236}">
                <a16:creationId xmlns:a16="http://schemas.microsoft.com/office/drawing/2014/main" id="{C2EEAD25-272F-348D-C8DE-15ED0EB1F096}"/>
              </a:ext>
            </a:extLst>
          </p:cNvPr>
          <p:cNvSpPr/>
          <p:nvPr/>
        </p:nvSpPr>
        <p:spPr>
          <a:xfrm rot="7372726">
            <a:off x="7145918" y="2232676"/>
            <a:ext cx="219566" cy="15293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Isosceles Triangle 40">
            <a:extLst>
              <a:ext uri="{FF2B5EF4-FFF2-40B4-BE49-F238E27FC236}">
                <a16:creationId xmlns:a16="http://schemas.microsoft.com/office/drawing/2014/main" id="{E8CC1A2D-B0FA-AA59-8D60-09ADD71F6D34}"/>
              </a:ext>
            </a:extLst>
          </p:cNvPr>
          <p:cNvSpPr/>
          <p:nvPr/>
        </p:nvSpPr>
        <p:spPr>
          <a:xfrm rot="11470618">
            <a:off x="8084128" y="4499627"/>
            <a:ext cx="219566" cy="15293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Isosceles Triangle 41">
            <a:extLst>
              <a:ext uri="{FF2B5EF4-FFF2-40B4-BE49-F238E27FC236}">
                <a16:creationId xmlns:a16="http://schemas.microsoft.com/office/drawing/2014/main" id="{1767DECB-28E7-DE71-773F-F561F8C54F15}"/>
              </a:ext>
            </a:extLst>
          </p:cNvPr>
          <p:cNvSpPr/>
          <p:nvPr/>
        </p:nvSpPr>
        <p:spPr>
          <a:xfrm rot="16200000">
            <a:off x="5950527" y="6195076"/>
            <a:ext cx="219566" cy="15293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Isosceles Triangle 42">
            <a:extLst>
              <a:ext uri="{FF2B5EF4-FFF2-40B4-BE49-F238E27FC236}">
                <a16:creationId xmlns:a16="http://schemas.microsoft.com/office/drawing/2014/main" id="{7CA6DF6A-96F3-D5E3-C5FA-F8328E9F21ED}"/>
              </a:ext>
            </a:extLst>
          </p:cNvPr>
          <p:cNvSpPr/>
          <p:nvPr/>
        </p:nvSpPr>
        <p:spPr>
          <a:xfrm rot="20700000">
            <a:off x="3893129" y="4523439"/>
            <a:ext cx="219566" cy="15293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88CBFA2-C049-CCD2-05AA-48C96CBA4592}"/>
              </a:ext>
            </a:extLst>
          </p:cNvPr>
          <p:cNvSpPr txBox="1"/>
          <p:nvPr/>
        </p:nvSpPr>
        <p:spPr>
          <a:xfrm>
            <a:off x="6885843" y="1466299"/>
            <a:ext cx="2448272" cy="262031"/>
          </a:xfrm>
          <a:prstGeom prst="rect">
            <a:avLst/>
          </a:prstGeom>
          <a:noFill/>
        </p:spPr>
        <p:txBody>
          <a:bodyPr wrap="square" lIns="0" tIns="0" rIns="0" bIns="0" rtlCol="0" anchor="ctr">
            <a:noAutofit/>
          </a:bodyPr>
          <a:lstStyle/>
          <a:p>
            <a:pPr>
              <a:lnSpc>
                <a:spcPct val="110000"/>
              </a:lnSpc>
              <a:defRPr/>
            </a:pPr>
            <a:r>
              <a:rPr lang="en-US" sz="2000" b="1" kern="0" dirty="0">
                <a:solidFill>
                  <a:schemeClr val="tx1">
                    <a:lumMod val="85000"/>
                    <a:lumOff val="15000"/>
                  </a:schemeClr>
                </a:solidFill>
                <a:latin typeface="Segoe UI" panose="020B0502040204020203" pitchFamily="34" charset="0"/>
                <a:ea typeface="Calibri Light" charset="0"/>
                <a:cs typeface="Segoe UI" panose="020B0502040204020203" pitchFamily="34" charset="0"/>
              </a:rPr>
              <a:t>Leadership Commitment</a:t>
            </a:r>
            <a:endParaRPr lang="en-US" sz="2000" b="1" kern="0" dirty="0">
              <a:solidFill>
                <a:schemeClr val="tx1">
                  <a:lumMod val="85000"/>
                  <a:lumOff val="15000"/>
                </a:schemeClr>
              </a:solidFill>
              <a:cs typeface="Arial" panose="020B0604020202020204" pitchFamily="34" charset="0"/>
            </a:endParaRPr>
          </a:p>
        </p:txBody>
      </p:sp>
      <p:pic>
        <p:nvPicPr>
          <p:cNvPr id="22" name="Graphic 21" descr="Diamond outline">
            <a:extLst>
              <a:ext uri="{FF2B5EF4-FFF2-40B4-BE49-F238E27FC236}">
                <a16:creationId xmlns:a16="http://schemas.microsoft.com/office/drawing/2014/main" id="{005564B3-E8C5-F6F6-729C-549DF38D0E3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17895" y="3758594"/>
            <a:ext cx="721490" cy="721490"/>
          </a:xfrm>
          <a:prstGeom prst="rect">
            <a:avLst/>
          </a:prstGeom>
        </p:spPr>
      </p:pic>
      <p:sp>
        <p:nvSpPr>
          <p:cNvPr id="28" name="TextBox 27">
            <a:extLst>
              <a:ext uri="{FF2B5EF4-FFF2-40B4-BE49-F238E27FC236}">
                <a16:creationId xmlns:a16="http://schemas.microsoft.com/office/drawing/2014/main" id="{1EF74957-17E6-CCE2-CAB8-B53191347416}"/>
              </a:ext>
            </a:extLst>
          </p:cNvPr>
          <p:cNvSpPr txBox="1"/>
          <p:nvPr/>
        </p:nvSpPr>
        <p:spPr>
          <a:xfrm>
            <a:off x="9065322" y="2894589"/>
            <a:ext cx="2448272" cy="262031"/>
          </a:xfrm>
          <a:prstGeom prst="rect">
            <a:avLst/>
          </a:prstGeom>
          <a:noFill/>
        </p:spPr>
        <p:txBody>
          <a:bodyPr wrap="square" lIns="0" tIns="0" rIns="0" bIns="0" rtlCol="0" anchor="ctr">
            <a:noAutofit/>
          </a:bodyPr>
          <a:lstStyle/>
          <a:p>
            <a:pPr>
              <a:lnSpc>
                <a:spcPct val="110000"/>
              </a:lnSpc>
              <a:defRPr/>
            </a:pPr>
            <a:r>
              <a:rPr lang="en-US" sz="2000" b="1" kern="0" dirty="0">
                <a:solidFill>
                  <a:schemeClr val="tx1">
                    <a:lumMod val="85000"/>
                    <a:lumOff val="15000"/>
                  </a:schemeClr>
                </a:solidFill>
                <a:latin typeface="Segoe UI" panose="020B0502040204020203" pitchFamily="34" charset="0"/>
                <a:ea typeface="Calibri Light" charset="0"/>
                <a:cs typeface="Segoe UI" panose="020B0502040204020203" pitchFamily="34" charset="0"/>
              </a:rPr>
              <a:t>Communication and Collaboration</a:t>
            </a:r>
            <a:endParaRPr lang="en-US" sz="2000" b="1" kern="0" dirty="0">
              <a:solidFill>
                <a:schemeClr val="tx1">
                  <a:lumMod val="85000"/>
                  <a:lumOff val="15000"/>
                </a:schemeClr>
              </a:solidFill>
              <a:cs typeface="Arial" panose="020B0604020202020204" pitchFamily="34" charset="0"/>
            </a:endParaRPr>
          </a:p>
        </p:txBody>
      </p:sp>
      <p:sp>
        <p:nvSpPr>
          <p:cNvPr id="31" name="TextBox 30">
            <a:extLst>
              <a:ext uri="{FF2B5EF4-FFF2-40B4-BE49-F238E27FC236}">
                <a16:creationId xmlns:a16="http://schemas.microsoft.com/office/drawing/2014/main" id="{F327A07A-8F0B-BC8D-0C14-36DA6D8C43FE}"/>
              </a:ext>
            </a:extLst>
          </p:cNvPr>
          <p:cNvSpPr txBox="1"/>
          <p:nvPr/>
        </p:nvSpPr>
        <p:spPr>
          <a:xfrm>
            <a:off x="678406" y="2894589"/>
            <a:ext cx="2448272" cy="262031"/>
          </a:xfrm>
          <a:prstGeom prst="rect">
            <a:avLst/>
          </a:prstGeom>
          <a:noFill/>
        </p:spPr>
        <p:txBody>
          <a:bodyPr wrap="square" lIns="0" tIns="0" rIns="0" bIns="0" rtlCol="0" anchor="ctr">
            <a:noAutofit/>
          </a:bodyPr>
          <a:lstStyle/>
          <a:p>
            <a:pPr algn="r">
              <a:lnSpc>
                <a:spcPct val="110000"/>
              </a:lnSpc>
              <a:defRPr/>
            </a:pPr>
            <a:r>
              <a:rPr lang="en-US" sz="2000" b="1" kern="0" dirty="0">
                <a:solidFill>
                  <a:schemeClr val="tx1">
                    <a:lumMod val="85000"/>
                    <a:lumOff val="15000"/>
                  </a:schemeClr>
                </a:solidFill>
                <a:latin typeface="Segoe UI" panose="020B0502040204020203" pitchFamily="34" charset="0"/>
                <a:ea typeface="Calibri Light" charset="0"/>
                <a:cs typeface="Segoe UI" panose="020B0502040204020203" pitchFamily="34" charset="0"/>
              </a:rPr>
              <a:t>Technical Excellence</a:t>
            </a:r>
            <a:endParaRPr lang="en-US" sz="2000" b="1" kern="0" dirty="0">
              <a:solidFill>
                <a:schemeClr val="tx1">
                  <a:lumMod val="85000"/>
                  <a:lumOff val="15000"/>
                </a:schemeClr>
              </a:solidFill>
              <a:cs typeface="Arial" panose="020B0604020202020204" pitchFamily="34" charset="0"/>
            </a:endParaRPr>
          </a:p>
        </p:txBody>
      </p:sp>
      <p:sp>
        <p:nvSpPr>
          <p:cNvPr id="34" name="TextBox 33">
            <a:extLst>
              <a:ext uri="{FF2B5EF4-FFF2-40B4-BE49-F238E27FC236}">
                <a16:creationId xmlns:a16="http://schemas.microsoft.com/office/drawing/2014/main" id="{5C0428CD-6244-7B54-BCB3-B36125AC8C72}"/>
              </a:ext>
            </a:extLst>
          </p:cNvPr>
          <p:cNvSpPr txBox="1"/>
          <p:nvPr/>
        </p:nvSpPr>
        <p:spPr>
          <a:xfrm>
            <a:off x="8466547" y="5520155"/>
            <a:ext cx="2448272" cy="262031"/>
          </a:xfrm>
          <a:prstGeom prst="rect">
            <a:avLst/>
          </a:prstGeom>
          <a:noFill/>
        </p:spPr>
        <p:txBody>
          <a:bodyPr wrap="square" lIns="0" tIns="0" rIns="0" bIns="0" rtlCol="0" anchor="ctr">
            <a:noAutofit/>
          </a:bodyPr>
          <a:lstStyle/>
          <a:p>
            <a:pPr>
              <a:lnSpc>
                <a:spcPct val="110000"/>
              </a:lnSpc>
              <a:defRPr/>
            </a:pPr>
            <a:r>
              <a:rPr lang="en-US" sz="2000" b="1" kern="0" dirty="0">
                <a:solidFill>
                  <a:schemeClr val="tx1">
                    <a:lumMod val="85000"/>
                    <a:lumOff val="15000"/>
                  </a:schemeClr>
                </a:solidFill>
                <a:latin typeface="Segoe UI" panose="020B0502040204020203" pitchFamily="34" charset="0"/>
                <a:ea typeface="Calibri Light" charset="0"/>
                <a:cs typeface="Segoe UI" panose="020B0502040204020203" pitchFamily="34" charset="0"/>
              </a:rPr>
              <a:t>Employee Ownership and Engagement</a:t>
            </a:r>
            <a:endParaRPr lang="en-US" sz="2000" b="1" kern="0" dirty="0">
              <a:solidFill>
                <a:schemeClr val="tx1">
                  <a:lumMod val="85000"/>
                  <a:lumOff val="15000"/>
                </a:schemeClr>
              </a:solidFill>
              <a:cs typeface="Arial" panose="020B0604020202020204" pitchFamily="34" charset="0"/>
            </a:endParaRPr>
          </a:p>
        </p:txBody>
      </p:sp>
      <p:sp>
        <p:nvSpPr>
          <p:cNvPr id="46" name="TextBox 45">
            <a:extLst>
              <a:ext uri="{FF2B5EF4-FFF2-40B4-BE49-F238E27FC236}">
                <a16:creationId xmlns:a16="http://schemas.microsoft.com/office/drawing/2014/main" id="{CE80F7AC-6F54-D82B-BB91-B890A4C004DF}"/>
              </a:ext>
            </a:extLst>
          </p:cNvPr>
          <p:cNvSpPr txBox="1"/>
          <p:nvPr/>
        </p:nvSpPr>
        <p:spPr>
          <a:xfrm>
            <a:off x="1263231" y="5520154"/>
            <a:ext cx="2448272" cy="262031"/>
          </a:xfrm>
          <a:prstGeom prst="rect">
            <a:avLst/>
          </a:prstGeom>
          <a:noFill/>
        </p:spPr>
        <p:txBody>
          <a:bodyPr wrap="square" lIns="0" tIns="0" rIns="0" bIns="0" rtlCol="0" anchor="ctr">
            <a:noAutofit/>
          </a:bodyPr>
          <a:lstStyle/>
          <a:p>
            <a:pPr algn="r">
              <a:lnSpc>
                <a:spcPct val="110000"/>
              </a:lnSpc>
              <a:defRPr/>
            </a:pPr>
            <a:r>
              <a:rPr lang="en-US" sz="2000" b="1" kern="0" dirty="0">
                <a:solidFill>
                  <a:schemeClr val="tx1">
                    <a:lumMod val="85000"/>
                    <a:lumOff val="15000"/>
                  </a:schemeClr>
                </a:solidFill>
                <a:latin typeface="Segoe UI" panose="020B0502040204020203" pitchFamily="34" charset="0"/>
                <a:ea typeface="Calibri Light" charset="0"/>
                <a:cs typeface="Segoe UI" panose="020B0502040204020203" pitchFamily="34" charset="0"/>
              </a:rPr>
              <a:t>Continuous Improvement</a:t>
            </a:r>
            <a:endParaRPr lang="en-US" sz="2000" b="1" kern="0" dirty="0">
              <a:solidFill>
                <a:schemeClr val="tx1">
                  <a:lumMod val="85000"/>
                  <a:lumOff val="15000"/>
                </a:schemeClr>
              </a:solidFill>
              <a:cs typeface="Arial" panose="020B0604020202020204" pitchFamily="34" charset="0"/>
            </a:endParaRPr>
          </a:p>
        </p:txBody>
      </p:sp>
      <p:pic>
        <p:nvPicPr>
          <p:cNvPr id="15" name="Picture 14" descr="A white person with her arm raised&#10;&#10;Description automatically generated">
            <a:extLst>
              <a:ext uri="{FF2B5EF4-FFF2-40B4-BE49-F238E27FC236}">
                <a16:creationId xmlns:a16="http://schemas.microsoft.com/office/drawing/2014/main" id="{1D25160E-91EF-F1F3-28B1-97C4228DAF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1129" y="1436338"/>
            <a:ext cx="978362" cy="978362"/>
          </a:xfrm>
          <a:prstGeom prst="rect">
            <a:avLst/>
          </a:prstGeom>
        </p:spPr>
      </p:pic>
      <p:pic>
        <p:nvPicPr>
          <p:cNvPr id="19" name="Picture 18" descr="A white line drawing of people connected to a black background&#10;&#10;Description automatically generated">
            <a:extLst>
              <a:ext uri="{FF2B5EF4-FFF2-40B4-BE49-F238E27FC236}">
                <a16:creationId xmlns:a16="http://schemas.microsoft.com/office/drawing/2014/main" id="{9ACEBF03-8C19-97D1-8FD6-4F5B30D8AF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9152" y="5160125"/>
            <a:ext cx="960095" cy="960095"/>
          </a:xfrm>
          <a:prstGeom prst="rect">
            <a:avLst/>
          </a:prstGeom>
        </p:spPr>
      </p:pic>
      <p:pic>
        <p:nvPicPr>
          <p:cNvPr id="23" name="Picture 22" descr="A white figure climbing up a step&#10;&#10;Description automatically generated">
            <a:extLst>
              <a:ext uri="{FF2B5EF4-FFF2-40B4-BE49-F238E27FC236}">
                <a16:creationId xmlns:a16="http://schemas.microsoft.com/office/drawing/2014/main" id="{1AF29ADB-5A89-F885-3A56-CDAEAA10E3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9658" y="5239034"/>
            <a:ext cx="716695" cy="716695"/>
          </a:xfrm>
          <a:prstGeom prst="rect">
            <a:avLst/>
          </a:prstGeom>
        </p:spPr>
      </p:pic>
      <p:pic>
        <p:nvPicPr>
          <p:cNvPr id="36" name="Picture 35" descr="A group of people with a check mark above them&#10;&#10;Description automatically generated">
            <a:extLst>
              <a:ext uri="{FF2B5EF4-FFF2-40B4-BE49-F238E27FC236}">
                <a16:creationId xmlns:a16="http://schemas.microsoft.com/office/drawing/2014/main" id="{4EFF0B1A-660D-B628-8A77-4234787F89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84294" y="2809139"/>
            <a:ext cx="910148" cy="910148"/>
          </a:xfrm>
          <a:prstGeom prst="rect">
            <a:avLst/>
          </a:prstGeom>
        </p:spPr>
      </p:pic>
      <p:pic>
        <p:nvPicPr>
          <p:cNvPr id="48" name="Picture 47" descr="A white star with triangles&#10;&#10;Description automatically generated">
            <a:extLst>
              <a:ext uri="{FF2B5EF4-FFF2-40B4-BE49-F238E27FC236}">
                <a16:creationId xmlns:a16="http://schemas.microsoft.com/office/drawing/2014/main" id="{9C49F9AE-0848-62B3-DD11-A265F4BB99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08751" y="2791922"/>
            <a:ext cx="1071067" cy="1071067"/>
          </a:xfrm>
          <a:prstGeom prst="rect">
            <a:avLst/>
          </a:prstGeom>
        </p:spPr>
      </p:pic>
    </p:spTree>
    <p:extLst>
      <p:ext uri="{BB962C8B-B14F-4D97-AF65-F5344CB8AC3E}">
        <p14:creationId xmlns:p14="http://schemas.microsoft.com/office/powerpoint/2010/main" val="3288548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D064B-AEFA-BDC3-BB31-2DA84E91EB6D}"/>
              </a:ext>
            </a:extLst>
          </p:cNvPr>
          <p:cNvSpPr>
            <a:spLocks noGrp="1"/>
          </p:cNvSpPr>
          <p:nvPr>
            <p:ph type="title"/>
          </p:nvPr>
        </p:nvSpPr>
        <p:spPr>
          <a:xfrm>
            <a:off x="611030" y="274640"/>
            <a:ext cx="10969943" cy="711081"/>
          </a:xfrm>
        </p:spPr>
        <p:txBody>
          <a:bodyPr>
            <a:normAutofit/>
          </a:bodyPr>
          <a:lstStyle/>
          <a:p>
            <a:r>
              <a:rPr lang="en-US" b="0" i="0" dirty="0">
                <a:solidFill>
                  <a:schemeClr val="tx1">
                    <a:lumMod val="85000"/>
                    <a:lumOff val="15000"/>
                  </a:schemeClr>
                </a:solidFill>
                <a:effectLst/>
              </a:rPr>
              <a:t>Quality Leadership</a:t>
            </a:r>
            <a:endParaRPr lang="en-US" dirty="0">
              <a:solidFill>
                <a:schemeClr val="tx1">
                  <a:lumMod val="85000"/>
                  <a:lumOff val="15000"/>
                </a:schemeClr>
              </a:solidFill>
            </a:endParaRPr>
          </a:p>
        </p:txBody>
      </p:sp>
      <p:sp>
        <p:nvSpPr>
          <p:cNvPr id="8" name="Oval 7">
            <a:extLst>
              <a:ext uri="{FF2B5EF4-FFF2-40B4-BE49-F238E27FC236}">
                <a16:creationId xmlns:a16="http://schemas.microsoft.com/office/drawing/2014/main" id="{1C0B90B5-EB77-0669-1D03-ECB84FB64F4F}"/>
              </a:ext>
            </a:extLst>
          </p:cNvPr>
          <p:cNvSpPr/>
          <p:nvPr/>
        </p:nvSpPr>
        <p:spPr>
          <a:xfrm>
            <a:off x="4963702" y="2584296"/>
            <a:ext cx="2264596" cy="2264594"/>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 name="Group 103">
            <a:extLst>
              <a:ext uri="{FF2B5EF4-FFF2-40B4-BE49-F238E27FC236}">
                <a16:creationId xmlns:a16="http://schemas.microsoft.com/office/drawing/2014/main" id="{5EF5FCD8-24D3-3BBE-F52B-88B088C6C223}"/>
              </a:ext>
            </a:extLst>
          </p:cNvPr>
          <p:cNvGrpSpPr/>
          <p:nvPr/>
        </p:nvGrpSpPr>
        <p:grpSpPr>
          <a:xfrm>
            <a:off x="3969836" y="2065041"/>
            <a:ext cx="1568524" cy="791261"/>
            <a:chOff x="3840482" y="2065040"/>
            <a:chExt cx="1568524" cy="791261"/>
          </a:xfrm>
        </p:grpSpPr>
        <p:sp>
          <p:nvSpPr>
            <p:cNvPr id="96" name="Freeform: Shape 95">
              <a:extLst>
                <a:ext uri="{FF2B5EF4-FFF2-40B4-BE49-F238E27FC236}">
                  <a16:creationId xmlns:a16="http://schemas.microsoft.com/office/drawing/2014/main" id="{C95DD181-185C-29C9-6266-B6EF5AB47485}"/>
                </a:ext>
              </a:extLst>
            </p:cNvPr>
            <p:cNvSpPr/>
            <p:nvPr/>
          </p:nvSpPr>
          <p:spPr>
            <a:xfrm>
              <a:off x="3840482" y="2065040"/>
              <a:ext cx="1497417" cy="715888"/>
            </a:xfrm>
            <a:custGeom>
              <a:avLst/>
              <a:gdLst>
                <a:gd name="connsiteX0" fmla="*/ 0 w 1497417"/>
                <a:gd name="connsiteY0" fmla="*/ 0 h 715888"/>
                <a:gd name="connsiteX1" fmla="*/ 1147411 w 1497417"/>
                <a:gd name="connsiteY1" fmla="*/ 0 h 715888"/>
                <a:gd name="connsiteX2" fmla="*/ 1497417 w 1497417"/>
                <a:gd name="connsiteY2" fmla="*/ 350006 h 715888"/>
                <a:gd name="connsiteX3" fmla="*/ 1497417 w 1497417"/>
                <a:gd name="connsiteY3" fmla="*/ 715888 h 715888"/>
                <a:gd name="connsiteX4" fmla="*/ 0 w 1497417"/>
                <a:gd name="connsiteY4" fmla="*/ 715888 h 715888"/>
                <a:gd name="connsiteX5" fmla="*/ 0 w 1497417"/>
                <a:gd name="connsiteY5" fmla="*/ 0 h 715888"/>
                <a:gd name="connsiteX0" fmla="*/ 0 w 1497417"/>
                <a:gd name="connsiteY0" fmla="*/ 715888 h 807328"/>
                <a:gd name="connsiteX1" fmla="*/ 0 w 1497417"/>
                <a:gd name="connsiteY1" fmla="*/ 0 h 807328"/>
                <a:gd name="connsiteX2" fmla="*/ 1147411 w 1497417"/>
                <a:gd name="connsiteY2" fmla="*/ 0 h 807328"/>
                <a:gd name="connsiteX3" fmla="*/ 1497417 w 1497417"/>
                <a:gd name="connsiteY3" fmla="*/ 350006 h 807328"/>
                <a:gd name="connsiteX4" fmla="*/ 1497417 w 1497417"/>
                <a:gd name="connsiteY4" fmla="*/ 715888 h 807328"/>
                <a:gd name="connsiteX5" fmla="*/ 91440 w 1497417"/>
                <a:gd name="connsiteY5" fmla="*/ 807328 h 807328"/>
                <a:gd name="connsiteX0" fmla="*/ 0 w 1497417"/>
                <a:gd name="connsiteY0" fmla="*/ 715888 h 715888"/>
                <a:gd name="connsiteX1" fmla="*/ 0 w 1497417"/>
                <a:gd name="connsiteY1" fmla="*/ 0 h 715888"/>
                <a:gd name="connsiteX2" fmla="*/ 1147411 w 1497417"/>
                <a:gd name="connsiteY2" fmla="*/ 0 h 715888"/>
                <a:gd name="connsiteX3" fmla="*/ 1497417 w 1497417"/>
                <a:gd name="connsiteY3" fmla="*/ 350006 h 715888"/>
                <a:gd name="connsiteX4" fmla="*/ 1497417 w 1497417"/>
                <a:gd name="connsiteY4" fmla="*/ 715888 h 715888"/>
                <a:gd name="connsiteX0" fmla="*/ 0 w 1497417"/>
                <a:gd name="connsiteY0" fmla="*/ 0 h 715888"/>
                <a:gd name="connsiteX1" fmla="*/ 1147411 w 1497417"/>
                <a:gd name="connsiteY1" fmla="*/ 0 h 715888"/>
                <a:gd name="connsiteX2" fmla="*/ 1497417 w 1497417"/>
                <a:gd name="connsiteY2" fmla="*/ 350006 h 715888"/>
                <a:gd name="connsiteX3" fmla="*/ 1497417 w 1497417"/>
                <a:gd name="connsiteY3" fmla="*/ 715888 h 715888"/>
              </a:gdLst>
              <a:ahLst/>
              <a:cxnLst>
                <a:cxn ang="0">
                  <a:pos x="connsiteX0" y="connsiteY0"/>
                </a:cxn>
                <a:cxn ang="0">
                  <a:pos x="connsiteX1" y="connsiteY1"/>
                </a:cxn>
                <a:cxn ang="0">
                  <a:pos x="connsiteX2" y="connsiteY2"/>
                </a:cxn>
                <a:cxn ang="0">
                  <a:pos x="connsiteX3" y="connsiteY3"/>
                </a:cxn>
              </a:cxnLst>
              <a:rect l="l" t="t" r="r" b="b"/>
              <a:pathLst>
                <a:path w="1497417" h="715888">
                  <a:moveTo>
                    <a:pt x="0" y="0"/>
                  </a:moveTo>
                  <a:lnTo>
                    <a:pt x="1147411" y="0"/>
                  </a:lnTo>
                  <a:cubicBezTo>
                    <a:pt x="1340714" y="0"/>
                    <a:pt x="1497417" y="156703"/>
                    <a:pt x="1497417" y="350006"/>
                  </a:cubicBezTo>
                  <a:lnTo>
                    <a:pt x="1497417" y="715888"/>
                  </a:lnTo>
                </a:path>
              </a:pathLst>
            </a:custGeom>
            <a:noFill/>
            <a:ln w="12700">
              <a:solidFill>
                <a:schemeClr val="bg1">
                  <a:lumMod val="85000"/>
                </a:schemeClr>
              </a:solidFill>
              <a:headEnd w="lg" len="lg"/>
              <a:tailEnd type="none"/>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 name="Oval 102">
              <a:extLst>
                <a:ext uri="{FF2B5EF4-FFF2-40B4-BE49-F238E27FC236}">
                  <a16:creationId xmlns:a16="http://schemas.microsoft.com/office/drawing/2014/main" id="{F64CD635-2AE1-EB9C-3566-0B2E7F56BF8F}"/>
                </a:ext>
              </a:extLst>
            </p:cNvPr>
            <p:cNvSpPr/>
            <p:nvPr/>
          </p:nvSpPr>
          <p:spPr>
            <a:xfrm>
              <a:off x="5261462" y="2708757"/>
              <a:ext cx="147544" cy="14754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 name="Group 104">
            <a:extLst>
              <a:ext uri="{FF2B5EF4-FFF2-40B4-BE49-F238E27FC236}">
                <a16:creationId xmlns:a16="http://schemas.microsoft.com/office/drawing/2014/main" id="{838A8A95-EFC5-62E0-BD6E-14C8E080C928}"/>
              </a:ext>
            </a:extLst>
          </p:cNvPr>
          <p:cNvGrpSpPr/>
          <p:nvPr/>
        </p:nvGrpSpPr>
        <p:grpSpPr>
          <a:xfrm flipH="1">
            <a:off x="6665654" y="2065041"/>
            <a:ext cx="1568524" cy="791261"/>
            <a:chOff x="3840482" y="2065040"/>
            <a:chExt cx="1568524" cy="791261"/>
          </a:xfrm>
        </p:grpSpPr>
        <p:sp>
          <p:nvSpPr>
            <p:cNvPr id="106" name="Freeform: Shape 105">
              <a:extLst>
                <a:ext uri="{FF2B5EF4-FFF2-40B4-BE49-F238E27FC236}">
                  <a16:creationId xmlns:a16="http://schemas.microsoft.com/office/drawing/2014/main" id="{9395F3EF-0C4D-E1FA-924E-F064E4CAD09E}"/>
                </a:ext>
              </a:extLst>
            </p:cNvPr>
            <p:cNvSpPr/>
            <p:nvPr/>
          </p:nvSpPr>
          <p:spPr>
            <a:xfrm>
              <a:off x="3840482" y="2065040"/>
              <a:ext cx="1497417" cy="715888"/>
            </a:xfrm>
            <a:custGeom>
              <a:avLst/>
              <a:gdLst>
                <a:gd name="connsiteX0" fmla="*/ 0 w 1497417"/>
                <a:gd name="connsiteY0" fmla="*/ 0 h 715888"/>
                <a:gd name="connsiteX1" fmla="*/ 1147411 w 1497417"/>
                <a:gd name="connsiteY1" fmla="*/ 0 h 715888"/>
                <a:gd name="connsiteX2" fmla="*/ 1497417 w 1497417"/>
                <a:gd name="connsiteY2" fmla="*/ 350006 h 715888"/>
                <a:gd name="connsiteX3" fmla="*/ 1497417 w 1497417"/>
                <a:gd name="connsiteY3" fmla="*/ 715888 h 715888"/>
                <a:gd name="connsiteX4" fmla="*/ 0 w 1497417"/>
                <a:gd name="connsiteY4" fmla="*/ 715888 h 715888"/>
                <a:gd name="connsiteX5" fmla="*/ 0 w 1497417"/>
                <a:gd name="connsiteY5" fmla="*/ 0 h 715888"/>
                <a:gd name="connsiteX0" fmla="*/ 0 w 1497417"/>
                <a:gd name="connsiteY0" fmla="*/ 715888 h 807328"/>
                <a:gd name="connsiteX1" fmla="*/ 0 w 1497417"/>
                <a:gd name="connsiteY1" fmla="*/ 0 h 807328"/>
                <a:gd name="connsiteX2" fmla="*/ 1147411 w 1497417"/>
                <a:gd name="connsiteY2" fmla="*/ 0 h 807328"/>
                <a:gd name="connsiteX3" fmla="*/ 1497417 w 1497417"/>
                <a:gd name="connsiteY3" fmla="*/ 350006 h 807328"/>
                <a:gd name="connsiteX4" fmla="*/ 1497417 w 1497417"/>
                <a:gd name="connsiteY4" fmla="*/ 715888 h 807328"/>
                <a:gd name="connsiteX5" fmla="*/ 91440 w 1497417"/>
                <a:gd name="connsiteY5" fmla="*/ 807328 h 807328"/>
                <a:gd name="connsiteX0" fmla="*/ 0 w 1497417"/>
                <a:gd name="connsiteY0" fmla="*/ 715888 h 715888"/>
                <a:gd name="connsiteX1" fmla="*/ 0 w 1497417"/>
                <a:gd name="connsiteY1" fmla="*/ 0 h 715888"/>
                <a:gd name="connsiteX2" fmla="*/ 1147411 w 1497417"/>
                <a:gd name="connsiteY2" fmla="*/ 0 h 715888"/>
                <a:gd name="connsiteX3" fmla="*/ 1497417 w 1497417"/>
                <a:gd name="connsiteY3" fmla="*/ 350006 h 715888"/>
                <a:gd name="connsiteX4" fmla="*/ 1497417 w 1497417"/>
                <a:gd name="connsiteY4" fmla="*/ 715888 h 715888"/>
                <a:gd name="connsiteX0" fmla="*/ 0 w 1497417"/>
                <a:gd name="connsiteY0" fmla="*/ 0 h 715888"/>
                <a:gd name="connsiteX1" fmla="*/ 1147411 w 1497417"/>
                <a:gd name="connsiteY1" fmla="*/ 0 h 715888"/>
                <a:gd name="connsiteX2" fmla="*/ 1497417 w 1497417"/>
                <a:gd name="connsiteY2" fmla="*/ 350006 h 715888"/>
                <a:gd name="connsiteX3" fmla="*/ 1497417 w 1497417"/>
                <a:gd name="connsiteY3" fmla="*/ 715888 h 715888"/>
              </a:gdLst>
              <a:ahLst/>
              <a:cxnLst>
                <a:cxn ang="0">
                  <a:pos x="connsiteX0" y="connsiteY0"/>
                </a:cxn>
                <a:cxn ang="0">
                  <a:pos x="connsiteX1" y="connsiteY1"/>
                </a:cxn>
                <a:cxn ang="0">
                  <a:pos x="connsiteX2" y="connsiteY2"/>
                </a:cxn>
                <a:cxn ang="0">
                  <a:pos x="connsiteX3" y="connsiteY3"/>
                </a:cxn>
              </a:cxnLst>
              <a:rect l="l" t="t" r="r" b="b"/>
              <a:pathLst>
                <a:path w="1497417" h="715888">
                  <a:moveTo>
                    <a:pt x="0" y="0"/>
                  </a:moveTo>
                  <a:lnTo>
                    <a:pt x="1147411" y="0"/>
                  </a:lnTo>
                  <a:cubicBezTo>
                    <a:pt x="1340714" y="0"/>
                    <a:pt x="1497417" y="156703"/>
                    <a:pt x="1497417" y="350006"/>
                  </a:cubicBezTo>
                  <a:lnTo>
                    <a:pt x="1497417" y="715888"/>
                  </a:lnTo>
                </a:path>
              </a:pathLst>
            </a:custGeom>
            <a:noFill/>
            <a:ln w="12700">
              <a:solidFill>
                <a:schemeClr val="bg1">
                  <a:lumMod val="85000"/>
                </a:schemeClr>
              </a:solidFill>
              <a:headEnd w="lg" len="lg"/>
              <a:tailEnd type="none"/>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7" name="Oval 106">
              <a:extLst>
                <a:ext uri="{FF2B5EF4-FFF2-40B4-BE49-F238E27FC236}">
                  <a16:creationId xmlns:a16="http://schemas.microsoft.com/office/drawing/2014/main" id="{A156DE4A-51E1-639D-0D86-228C53318FAF}"/>
                </a:ext>
              </a:extLst>
            </p:cNvPr>
            <p:cNvSpPr/>
            <p:nvPr/>
          </p:nvSpPr>
          <p:spPr>
            <a:xfrm>
              <a:off x="5261462" y="2708757"/>
              <a:ext cx="147544" cy="147544"/>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 name="Group 107">
            <a:extLst>
              <a:ext uri="{FF2B5EF4-FFF2-40B4-BE49-F238E27FC236}">
                <a16:creationId xmlns:a16="http://schemas.microsoft.com/office/drawing/2014/main" id="{FB4325BE-216E-8721-D516-3EEB896C72FE}"/>
              </a:ext>
            </a:extLst>
          </p:cNvPr>
          <p:cNvGrpSpPr/>
          <p:nvPr/>
        </p:nvGrpSpPr>
        <p:grpSpPr>
          <a:xfrm flipV="1">
            <a:off x="3969836" y="4577129"/>
            <a:ext cx="1568524" cy="791261"/>
            <a:chOff x="3840482" y="2065040"/>
            <a:chExt cx="1568524" cy="791261"/>
          </a:xfrm>
        </p:grpSpPr>
        <p:sp>
          <p:nvSpPr>
            <p:cNvPr id="109" name="Freeform: Shape 108">
              <a:extLst>
                <a:ext uri="{FF2B5EF4-FFF2-40B4-BE49-F238E27FC236}">
                  <a16:creationId xmlns:a16="http://schemas.microsoft.com/office/drawing/2014/main" id="{4F770A7A-BFF7-CE7D-4E94-C00F212C2463}"/>
                </a:ext>
              </a:extLst>
            </p:cNvPr>
            <p:cNvSpPr/>
            <p:nvPr/>
          </p:nvSpPr>
          <p:spPr>
            <a:xfrm>
              <a:off x="3840482" y="2065040"/>
              <a:ext cx="1497417" cy="715888"/>
            </a:xfrm>
            <a:custGeom>
              <a:avLst/>
              <a:gdLst>
                <a:gd name="connsiteX0" fmla="*/ 0 w 1497417"/>
                <a:gd name="connsiteY0" fmla="*/ 0 h 715888"/>
                <a:gd name="connsiteX1" fmla="*/ 1147411 w 1497417"/>
                <a:gd name="connsiteY1" fmla="*/ 0 h 715888"/>
                <a:gd name="connsiteX2" fmla="*/ 1497417 w 1497417"/>
                <a:gd name="connsiteY2" fmla="*/ 350006 h 715888"/>
                <a:gd name="connsiteX3" fmla="*/ 1497417 w 1497417"/>
                <a:gd name="connsiteY3" fmla="*/ 715888 h 715888"/>
                <a:gd name="connsiteX4" fmla="*/ 0 w 1497417"/>
                <a:gd name="connsiteY4" fmla="*/ 715888 h 715888"/>
                <a:gd name="connsiteX5" fmla="*/ 0 w 1497417"/>
                <a:gd name="connsiteY5" fmla="*/ 0 h 715888"/>
                <a:gd name="connsiteX0" fmla="*/ 0 w 1497417"/>
                <a:gd name="connsiteY0" fmla="*/ 715888 h 807328"/>
                <a:gd name="connsiteX1" fmla="*/ 0 w 1497417"/>
                <a:gd name="connsiteY1" fmla="*/ 0 h 807328"/>
                <a:gd name="connsiteX2" fmla="*/ 1147411 w 1497417"/>
                <a:gd name="connsiteY2" fmla="*/ 0 h 807328"/>
                <a:gd name="connsiteX3" fmla="*/ 1497417 w 1497417"/>
                <a:gd name="connsiteY3" fmla="*/ 350006 h 807328"/>
                <a:gd name="connsiteX4" fmla="*/ 1497417 w 1497417"/>
                <a:gd name="connsiteY4" fmla="*/ 715888 h 807328"/>
                <a:gd name="connsiteX5" fmla="*/ 91440 w 1497417"/>
                <a:gd name="connsiteY5" fmla="*/ 807328 h 807328"/>
                <a:gd name="connsiteX0" fmla="*/ 0 w 1497417"/>
                <a:gd name="connsiteY0" fmla="*/ 715888 h 715888"/>
                <a:gd name="connsiteX1" fmla="*/ 0 w 1497417"/>
                <a:gd name="connsiteY1" fmla="*/ 0 h 715888"/>
                <a:gd name="connsiteX2" fmla="*/ 1147411 w 1497417"/>
                <a:gd name="connsiteY2" fmla="*/ 0 h 715888"/>
                <a:gd name="connsiteX3" fmla="*/ 1497417 w 1497417"/>
                <a:gd name="connsiteY3" fmla="*/ 350006 h 715888"/>
                <a:gd name="connsiteX4" fmla="*/ 1497417 w 1497417"/>
                <a:gd name="connsiteY4" fmla="*/ 715888 h 715888"/>
                <a:gd name="connsiteX0" fmla="*/ 0 w 1497417"/>
                <a:gd name="connsiteY0" fmla="*/ 0 h 715888"/>
                <a:gd name="connsiteX1" fmla="*/ 1147411 w 1497417"/>
                <a:gd name="connsiteY1" fmla="*/ 0 h 715888"/>
                <a:gd name="connsiteX2" fmla="*/ 1497417 w 1497417"/>
                <a:gd name="connsiteY2" fmla="*/ 350006 h 715888"/>
                <a:gd name="connsiteX3" fmla="*/ 1497417 w 1497417"/>
                <a:gd name="connsiteY3" fmla="*/ 715888 h 715888"/>
              </a:gdLst>
              <a:ahLst/>
              <a:cxnLst>
                <a:cxn ang="0">
                  <a:pos x="connsiteX0" y="connsiteY0"/>
                </a:cxn>
                <a:cxn ang="0">
                  <a:pos x="connsiteX1" y="connsiteY1"/>
                </a:cxn>
                <a:cxn ang="0">
                  <a:pos x="connsiteX2" y="connsiteY2"/>
                </a:cxn>
                <a:cxn ang="0">
                  <a:pos x="connsiteX3" y="connsiteY3"/>
                </a:cxn>
              </a:cxnLst>
              <a:rect l="l" t="t" r="r" b="b"/>
              <a:pathLst>
                <a:path w="1497417" h="715888">
                  <a:moveTo>
                    <a:pt x="0" y="0"/>
                  </a:moveTo>
                  <a:lnTo>
                    <a:pt x="1147411" y="0"/>
                  </a:lnTo>
                  <a:cubicBezTo>
                    <a:pt x="1340714" y="0"/>
                    <a:pt x="1497417" y="156703"/>
                    <a:pt x="1497417" y="350006"/>
                  </a:cubicBezTo>
                  <a:lnTo>
                    <a:pt x="1497417" y="715888"/>
                  </a:lnTo>
                </a:path>
              </a:pathLst>
            </a:custGeom>
            <a:noFill/>
            <a:ln w="12700">
              <a:solidFill>
                <a:schemeClr val="bg1">
                  <a:lumMod val="85000"/>
                </a:schemeClr>
              </a:solidFill>
              <a:headEnd w="lg" len="lg"/>
              <a:tailEnd type="none"/>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0" name="Oval 109">
              <a:extLst>
                <a:ext uri="{FF2B5EF4-FFF2-40B4-BE49-F238E27FC236}">
                  <a16:creationId xmlns:a16="http://schemas.microsoft.com/office/drawing/2014/main" id="{89AA8FA0-7109-9702-06E7-F30718750F5A}"/>
                </a:ext>
              </a:extLst>
            </p:cNvPr>
            <p:cNvSpPr/>
            <p:nvPr/>
          </p:nvSpPr>
          <p:spPr>
            <a:xfrm>
              <a:off x="5261462" y="2708757"/>
              <a:ext cx="147544" cy="14754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 name="Group 110">
            <a:extLst>
              <a:ext uri="{FF2B5EF4-FFF2-40B4-BE49-F238E27FC236}">
                <a16:creationId xmlns:a16="http://schemas.microsoft.com/office/drawing/2014/main" id="{453B03C5-5FEB-D986-10E7-6B0E2B981EC8}"/>
              </a:ext>
            </a:extLst>
          </p:cNvPr>
          <p:cNvGrpSpPr/>
          <p:nvPr/>
        </p:nvGrpSpPr>
        <p:grpSpPr>
          <a:xfrm flipH="1" flipV="1">
            <a:off x="6665654" y="4577129"/>
            <a:ext cx="1568524" cy="791261"/>
            <a:chOff x="3840482" y="2065040"/>
            <a:chExt cx="1568524" cy="791261"/>
          </a:xfrm>
        </p:grpSpPr>
        <p:sp>
          <p:nvSpPr>
            <p:cNvPr id="112" name="Freeform: Shape 111">
              <a:extLst>
                <a:ext uri="{FF2B5EF4-FFF2-40B4-BE49-F238E27FC236}">
                  <a16:creationId xmlns:a16="http://schemas.microsoft.com/office/drawing/2014/main" id="{B9356FC2-D160-13EC-EDC7-D410CE7C00BC}"/>
                </a:ext>
              </a:extLst>
            </p:cNvPr>
            <p:cNvSpPr/>
            <p:nvPr/>
          </p:nvSpPr>
          <p:spPr>
            <a:xfrm>
              <a:off x="3840482" y="2065040"/>
              <a:ext cx="1497417" cy="715888"/>
            </a:xfrm>
            <a:custGeom>
              <a:avLst/>
              <a:gdLst>
                <a:gd name="connsiteX0" fmla="*/ 0 w 1497417"/>
                <a:gd name="connsiteY0" fmla="*/ 0 h 715888"/>
                <a:gd name="connsiteX1" fmla="*/ 1147411 w 1497417"/>
                <a:gd name="connsiteY1" fmla="*/ 0 h 715888"/>
                <a:gd name="connsiteX2" fmla="*/ 1497417 w 1497417"/>
                <a:gd name="connsiteY2" fmla="*/ 350006 h 715888"/>
                <a:gd name="connsiteX3" fmla="*/ 1497417 w 1497417"/>
                <a:gd name="connsiteY3" fmla="*/ 715888 h 715888"/>
                <a:gd name="connsiteX4" fmla="*/ 0 w 1497417"/>
                <a:gd name="connsiteY4" fmla="*/ 715888 h 715888"/>
                <a:gd name="connsiteX5" fmla="*/ 0 w 1497417"/>
                <a:gd name="connsiteY5" fmla="*/ 0 h 715888"/>
                <a:gd name="connsiteX0" fmla="*/ 0 w 1497417"/>
                <a:gd name="connsiteY0" fmla="*/ 715888 h 807328"/>
                <a:gd name="connsiteX1" fmla="*/ 0 w 1497417"/>
                <a:gd name="connsiteY1" fmla="*/ 0 h 807328"/>
                <a:gd name="connsiteX2" fmla="*/ 1147411 w 1497417"/>
                <a:gd name="connsiteY2" fmla="*/ 0 h 807328"/>
                <a:gd name="connsiteX3" fmla="*/ 1497417 w 1497417"/>
                <a:gd name="connsiteY3" fmla="*/ 350006 h 807328"/>
                <a:gd name="connsiteX4" fmla="*/ 1497417 w 1497417"/>
                <a:gd name="connsiteY4" fmla="*/ 715888 h 807328"/>
                <a:gd name="connsiteX5" fmla="*/ 91440 w 1497417"/>
                <a:gd name="connsiteY5" fmla="*/ 807328 h 807328"/>
                <a:gd name="connsiteX0" fmla="*/ 0 w 1497417"/>
                <a:gd name="connsiteY0" fmla="*/ 715888 h 715888"/>
                <a:gd name="connsiteX1" fmla="*/ 0 w 1497417"/>
                <a:gd name="connsiteY1" fmla="*/ 0 h 715888"/>
                <a:gd name="connsiteX2" fmla="*/ 1147411 w 1497417"/>
                <a:gd name="connsiteY2" fmla="*/ 0 h 715888"/>
                <a:gd name="connsiteX3" fmla="*/ 1497417 w 1497417"/>
                <a:gd name="connsiteY3" fmla="*/ 350006 h 715888"/>
                <a:gd name="connsiteX4" fmla="*/ 1497417 w 1497417"/>
                <a:gd name="connsiteY4" fmla="*/ 715888 h 715888"/>
                <a:gd name="connsiteX0" fmla="*/ 0 w 1497417"/>
                <a:gd name="connsiteY0" fmla="*/ 0 h 715888"/>
                <a:gd name="connsiteX1" fmla="*/ 1147411 w 1497417"/>
                <a:gd name="connsiteY1" fmla="*/ 0 h 715888"/>
                <a:gd name="connsiteX2" fmla="*/ 1497417 w 1497417"/>
                <a:gd name="connsiteY2" fmla="*/ 350006 h 715888"/>
                <a:gd name="connsiteX3" fmla="*/ 1497417 w 1497417"/>
                <a:gd name="connsiteY3" fmla="*/ 715888 h 715888"/>
              </a:gdLst>
              <a:ahLst/>
              <a:cxnLst>
                <a:cxn ang="0">
                  <a:pos x="connsiteX0" y="connsiteY0"/>
                </a:cxn>
                <a:cxn ang="0">
                  <a:pos x="connsiteX1" y="connsiteY1"/>
                </a:cxn>
                <a:cxn ang="0">
                  <a:pos x="connsiteX2" y="connsiteY2"/>
                </a:cxn>
                <a:cxn ang="0">
                  <a:pos x="connsiteX3" y="connsiteY3"/>
                </a:cxn>
              </a:cxnLst>
              <a:rect l="l" t="t" r="r" b="b"/>
              <a:pathLst>
                <a:path w="1497417" h="715888">
                  <a:moveTo>
                    <a:pt x="0" y="0"/>
                  </a:moveTo>
                  <a:lnTo>
                    <a:pt x="1147411" y="0"/>
                  </a:lnTo>
                  <a:cubicBezTo>
                    <a:pt x="1340714" y="0"/>
                    <a:pt x="1497417" y="156703"/>
                    <a:pt x="1497417" y="350006"/>
                  </a:cubicBezTo>
                  <a:lnTo>
                    <a:pt x="1497417" y="715888"/>
                  </a:lnTo>
                </a:path>
              </a:pathLst>
            </a:custGeom>
            <a:noFill/>
            <a:ln w="12700">
              <a:solidFill>
                <a:schemeClr val="bg1">
                  <a:lumMod val="85000"/>
                </a:schemeClr>
              </a:solidFill>
              <a:headEnd w="lg" len="lg"/>
              <a:tailEnd type="none"/>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3" name="Oval 112">
              <a:extLst>
                <a:ext uri="{FF2B5EF4-FFF2-40B4-BE49-F238E27FC236}">
                  <a16:creationId xmlns:a16="http://schemas.microsoft.com/office/drawing/2014/main" id="{15901695-07F1-9105-26AC-89A13B901406}"/>
                </a:ext>
              </a:extLst>
            </p:cNvPr>
            <p:cNvSpPr/>
            <p:nvPr/>
          </p:nvSpPr>
          <p:spPr>
            <a:xfrm>
              <a:off x="5261462" y="2708757"/>
              <a:ext cx="147544" cy="147544"/>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Rounded Corners 36">
            <a:extLst>
              <a:ext uri="{FF2B5EF4-FFF2-40B4-BE49-F238E27FC236}">
                <a16:creationId xmlns:a16="http://schemas.microsoft.com/office/drawing/2014/main" id="{E97EAF62-08E3-A886-87F7-DAF26EB930E4}"/>
              </a:ext>
            </a:extLst>
          </p:cNvPr>
          <p:cNvSpPr/>
          <p:nvPr/>
        </p:nvSpPr>
        <p:spPr>
          <a:xfrm>
            <a:off x="8074434" y="1640998"/>
            <a:ext cx="3506538" cy="1571424"/>
          </a:xfrm>
          <a:prstGeom prst="roundRect">
            <a:avLst>
              <a:gd name="adj" fmla="val 5083"/>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38C08A6D-ED4A-A0E5-50C9-ECE6753192EA}"/>
              </a:ext>
            </a:extLst>
          </p:cNvPr>
          <p:cNvSpPr/>
          <p:nvPr/>
        </p:nvSpPr>
        <p:spPr>
          <a:xfrm>
            <a:off x="8074434" y="4218040"/>
            <a:ext cx="3506538" cy="1571424"/>
          </a:xfrm>
          <a:prstGeom prst="roundRect">
            <a:avLst>
              <a:gd name="adj" fmla="val 5083"/>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9EF8DC49-BB59-B532-7DE5-9384D89CE1B0}"/>
              </a:ext>
            </a:extLst>
          </p:cNvPr>
          <p:cNvSpPr/>
          <p:nvPr/>
        </p:nvSpPr>
        <p:spPr>
          <a:xfrm>
            <a:off x="611029" y="1640998"/>
            <a:ext cx="3506538" cy="1571424"/>
          </a:xfrm>
          <a:prstGeom prst="roundRect">
            <a:avLst>
              <a:gd name="adj" fmla="val 508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AD500BF8-696F-128C-E422-6B8534FA2E7B}"/>
              </a:ext>
            </a:extLst>
          </p:cNvPr>
          <p:cNvSpPr/>
          <p:nvPr/>
        </p:nvSpPr>
        <p:spPr>
          <a:xfrm>
            <a:off x="611029" y="4218040"/>
            <a:ext cx="3506538" cy="1571424"/>
          </a:xfrm>
          <a:prstGeom prst="roundRect">
            <a:avLst>
              <a:gd name="adj" fmla="val 508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B15BC30D-ED7D-8523-D1C1-A1F76E50B392}"/>
              </a:ext>
            </a:extLst>
          </p:cNvPr>
          <p:cNvSpPr txBox="1"/>
          <p:nvPr/>
        </p:nvSpPr>
        <p:spPr>
          <a:xfrm>
            <a:off x="9088156" y="2150131"/>
            <a:ext cx="2168158" cy="301166"/>
          </a:xfrm>
          <a:prstGeom prst="rect">
            <a:avLst/>
          </a:prstGeom>
          <a:noFill/>
        </p:spPr>
        <p:txBody>
          <a:bodyPr wrap="square" lIns="0" tIns="0" rIns="0" bIns="0" rtlCol="0" anchor="ctr">
            <a:noAutofit/>
          </a:bodyPr>
          <a:lstStyle/>
          <a:p>
            <a:pPr>
              <a:lnSpc>
                <a:spcPct val="110000"/>
              </a:lnSpc>
              <a:defRPr/>
            </a:pPr>
            <a:r>
              <a:rPr lang="en-US" b="1" kern="0" dirty="0">
                <a:solidFill>
                  <a:schemeClr val="bg1"/>
                </a:solidFill>
                <a:latin typeface="Segoe UI" panose="020B0502040204020203" pitchFamily="34" charset="0"/>
                <a:ea typeface="Calibri Light" charset="0"/>
                <a:cs typeface="Segoe UI" panose="020B0502040204020203" pitchFamily="34" charset="0"/>
              </a:rPr>
              <a:t>Criteria for Success of Leadership Commitment</a:t>
            </a:r>
          </a:p>
        </p:txBody>
      </p:sp>
      <p:sp>
        <p:nvSpPr>
          <p:cNvPr id="84" name="TextBox 83">
            <a:extLst>
              <a:ext uri="{FF2B5EF4-FFF2-40B4-BE49-F238E27FC236}">
                <a16:creationId xmlns:a16="http://schemas.microsoft.com/office/drawing/2014/main" id="{AA8AF38F-88AE-3AAE-D45D-8C37FBBA0512}"/>
              </a:ext>
            </a:extLst>
          </p:cNvPr>
          <p:cNvSpPr txBox="1"/>
          <p:nvPr/>
        </p:nvSpPr>
        <p:spPr>
          <a:xfrm>
            <a:off x="9181940" y="4842537"/>
            <a:ext cx="2168158" cy="301166"/>
          </a:xfrm>
          <a:prstGeom prst="rect">
            <a:avLst/>
          </a:prstGeom>
          <a:noFill/>
        </p:spPr>
        <p:txBody>
          <a:bodyPr wrap="square" lIns="0" tIns="0" rIns="0" bIns="0" rtlCol="0" anchor="ctr">
            <a:noAutofit/>
          </a:bodyPr>
          <a:lstStyle/>
          <a:p>
            <a:pPr>
              <a:lnSpc>
                <a:spcPct val="110000"/>
              </a:lnSpc>
              <a:defRPr/>
            </a:pPr>
            <a:r>
              <a:rPr lang="en-US" b="1" kern="0" dirty="0">
                <a:solidFill>
                  <a:schemeClr val="bg1"/>
                </a:solidFill>
                <a:latin typeface="Segoe UI" panose="020B0502040204020203" pitchFamily="34" charset="0"/>
                <a:ea typeface="Calibri Light" charset="0"/>
                <a:cs typeface="Segoe UI" panose="020B0502040204020203" pitchFamily="34" charset="0"/>
              </a:rPr>
              <a:t>Suggestions for Improvement in Leadership Commitment</a:t>
            </a:r>
            <a:endParaRPr lang="en-US" b="1" kern="0" dirty="0">
              <a:solidFill>
                <a:schemeClr val="bg1"/>
              </a:solidFill>
              <a:cs typeface="Arial" panose="020B0604020202020204" pitchFamily="34" charset="0"/>
            </a:endParaRPr>
          </a:p>
        </p:txBody>
      </p:sp>
      <p:sp>
        <p:nvSpPr>
          <p:cNvPr id="56" name="TextBox 55">
            <a:extLst>
              <a:ext uri="{FF2B5EF4-FFF2-40B4-BE49-F238E27FC236}">
                <a16:creationId xmlns:a16="http://schemas.microsoft.com/office/drawing/2014/main" id="{C819B963-9602-71BE-D073-236BBCBCF64A}"/>
              </a:ext>
            </a:extLst>
          </p:cNvPr>
          <p:cNvSpPr txBox="1"/>
          <p:nvPr/>
        </p:nvSpPr>
        <p:spPr>
          <a:xfrm>
            <a:off x="1578480" y="2262691"/>
            <a:ext cx="2168158" cy="301166"/>
          </a:xfrm>
          <a:prstGeom prst="rect">
            <a:avLst/>
          </a:prstGeom>
          <a:noFill/>
        </p:spPr>
        <p:txBody>
          <a:bodyPr wrap="square" lIns="0" tIns="0" rIns="0" bIns="0" rtlCol="0" anchor="ctr">
            <a:noAutofit/>
          </a:bodyPr>
          <a:lstStyle/>
          <a:p>
            <a:pPr>
              <a:lnSpc>
                <a:spcPct val="110000"/>
              </a:lnSpc>
              <a:defRPr/>
            </a:pPr>
            <a:r>
              <a:rPr lang="en-US" b="1" kern="0" dirty="0">
                <a:solidFill>
                  <a:schemeClr val="bg1"/>
                </a:solidFill>
                <a:latin typeface="Segoe UI" panose="020B0502040204020203" pitchFamily="34" charset="0"/>
                <a:ea typeface="Calibri Light" charset="0"/>
                <a:cs typeface="Segoe UI" panose="020B0502040204020203" pitchFamily="34" charset="0"/>
              </a:rPr>
              <a:t>Leadership Commitment in Quality Culture</a:t>
            </a:r>
            <a:endParaRPr lang="en-US" b="1" kern="0" dirty="0">
              <a:solidFill>
                <a:schemeClr val="bg1"/>
              </a:solidFill>
              <a:cs typeface="Arial" panose="020B0604020202020204" pitchFamily="34" charset="0"/>
            </a:endParaRPr>
          </a:p>
        </p:txBody>
      </p:sp>
      <p:sp>
        <p:nvSpPr>
          <p:cNvPr id="64" name="TextBox 63">
            <a:extLst>
              <a:ext uri="{FF2B5EF4-FFF2-40B4-BE49-F238E27FC236}">
                <a16:creationId xmlns:a16="http://schemas.microsoft.com/office/drawing/2014/main" id="{CC94CE27-A276-B801-EC3C-5F0BBFE3FCA3}"/>
              </a:ext>
            </a:extLst>
          </p:cNvPr>
          <p:cNvSpPr txBox="1"/>
          <p:nvPr/>
        </p:nvSpPr>
        <p:spPr>
          <a:xfrm>
            <a:off x="1675813" y="4716707"/>
            <a:ext cx="2168158" cy="301166"/>
          </a:xfrm>
          <a:prstGeom prst="rect">
            <a:avLst/>
          </a:prstGeom>
          <a:noFill/>
        </p:spPr>
        <p:txBody>
          <a:bodyPr wrap="square" lIns="0" tIns="0" rIns="0" bIns="0" rtlCol="0" anchor="ctr">
            <a:noAutofit/>
          </a:bodyPr>
          <a:lstStyle/>
          <a:p>
            <a:pPr>
              <a:lnSpc>
                <a:spcPct val="110000"/>
              </a:lnSpc>
              <a:defRPr/>
            </a:pPr>
            <a:r>
              <a:rPr lang="en-US" b="1" kern="0" dirty="0">
                <a:solidFill>
                  <a:schemeClr val="bg1"/>
                </a:solidFill>
                <a:latin typeface="Segoe UI" panose="020B0502040204020203" pitchFamily="34" charset="0"/>
                <a:ea typeface="Calibri Light" charset="0"/>
                <a:cs typeface="Segoe UI" panose="020B0502040204020203" pitchFamily="34" charset="0"/>
              </a:rPr>
              <a:t>Measurement of Leadership Commitment</a:t>
            </a:r>
            <a:endParaRPr lang="en-US" b="1" kern="0" dirty="0">
              <a:solidFill>
                <a:schemeClr val="bg1"/>
              </a:solidFill>
              <a:cs typeface="Arial" panose="020B0604020202020204" pitchFamily="34" charset="0"/>
            </a:endParaRPr>
          </a:p>
        </p:txBody>
      </p:sp>
      <p:sp>
        <p:nvSpPr>
          <p:cNvPr id="124" name="Oval 123">
            <a:extLst>
              <a:ext uri="{FF2B5EF4-FFF2-40B4-BE49-F238E27FC236}">
                <a16:creationId xmlns:a16="http://schemas.microsoft.com/office/drawing/2014/main" id="{7647384E-80B8-F6A8-4329-8D1EFD8F173A}"/>
              </a:ext>
            </a:extLst>
          </p:cNvPr>
          <p:cNvSpPr/>
          <p:nvPr/>
        </p:nvSpPr>
        <p:spPr>
          <a:xfrm>
            <a:off x="5006235" y="2908607"/>
            <a:ext cx="1989968" cy="1989966"/>
          </a:xfrm>
          <a:prstGeom prst="ellipse">
            <a:avLst/>
          </a:prstGeom>
          <a:solidFill>
            <a:schemeClr val="tx1"/>
          </a:solidFill>
          <a:ln>
            <a:noFill/>
          </a:ln>
          <a:effectLst>
            <a:softEdge rad="4699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962AC4D-F099-AE37-F183-8C17E7915197}"/>
              </a:ext>
            </a:extLst>
          </p:cNvPr>
          <p:cNvSpPr/>
          <p:nvPr/>
        </p:nvSpPr>
        <p:spPr>
          <a:xfrm>
            <a:off x="5254677" y="2875271"/>
            <a:ext cx="1682646" cy="1682644"/>
          </a:xfrm>
          <a:prstGeom prst="ellipse">
            <a:avLst/>
          </a:prstGeom>
          <a:gradFill flip="none" rotWithShape="1">
            <a:gsLst>
              <a:gs pos="100000">
                <a:schemeClr val="bg1">
                  <a:lumMod val="95000"/>
                </a:schemeClr>
              </a:gs>
              <a:gs pos="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extBox 122">
            <a:extLst>
              <a:ext uri="{FF2B5EF4-FFF2-40B4-BE49-F238E27FC236}">
                <a16:creationId xmlns:a16="http://schemas.microsoft.com/office/drawing/2014/main" id="{ABFCAAA3-7105-83C6-A0E6-FC7393572183}"/>
              </a:ext>
            </a:extLst>
          </p:cNvPr>
          <p:cNvSpPr txBox="1"/>
          <p:nvPr/>
        </p:nvSpPr>
        <p:spPr>
          <a:xfrm>
            <a:off x="5386842" y="3346248"/>
            <a:ext cx="1418316" cy="740690"/>
          </a:xfrm>
          <a:prstGeom prst="rect">
            <a:avLst/>
          </a:prstGeom>
          <a:noFill/>
        </p:spPr>
        <p:txBody>
          <a:bodyPr wrap="square" lIns="0" tIns="0" rIns="0" bIns="0" rtlCol="0" anchor="ctr">
            <a:noAutofit/>
          </a:bodyPr>
          <a:lstStyle/>
          <a:p>
            <a:pPr algn="ctr">
              <a:lnSpc>
                <a:spcPct val="90000"/>
              </a:lnSpc>
            </a:pPr>
            <a:r>
              <a:rPr lang="en-US" sz="1600" b="1" dirty="0">
                <a:solidFill>
                  <a:schemeClr val="tx1">
                    <a:lumMod val="85000"/>
                    <a:lumOff val="15000"/>
                  </a:schemeClr>
                </a:solidFill>
              </a:rPr>
              <a:t>Leadership Commitment</a:t>
            </a:r>
            <a:endParaRPr lang="en-US" sz="1600" b="1" dirty="0"/>
          </a:p>
        </p:txBody>
      </p:sp>
      <p:pic>
        <p:nvPicPr>
          <p:cNvPr id="128" name="Graphic 127" descr="Lightbulb and gear outline">
            <a:extLst>
              <a:ext uri="{FF2B5EF4-FFF2-40B4-BE49-F238E27FC236}">
                <a16:creationId xmlns:a16="http://schemas.microsoft.com/office/drawing/2014/main" id="{012A5493-4367-172E-C238-162E6AA0A1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5724" y="2082493"/>
            <a:ext cx="688434" cy="688434"/>
          </a:xfrm>
          <a:prstGeom prst="rect">
            <a:avLst/>
          </a:prstGeom>
        </p:spPr>
      </p:pic>
      <p:pic>
        <p:nvPicPr>
          <p:cNvPr id="130" name="Graphic 129" descr="Presentation with bar chart outline">
            <a:extLst>
              <a:ext uri="{FF2B5EF4-FFF2-40B4-BE49-F238E27FC236}">
                <a16:creationId xmlns:a16="http://schemas.microsoft.com/office/drawing/2014/main" id="{29DCB41C-98F4-91AA-B57F-89277CFCAE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5724" y="4659535"/>
            <a:ext cx="688434" cy="688434"/>
          </a:xfrm>
          <a:prstGeom prst="rect">
            <a:avLst/>
          </a:prstGeom>
        </p:spPr>
      </p:pic>
      <p:pic>
        <p:nvPicPr>
          <p:cNvPr id="132" name="Graphic 131" descr="Diamond outline">
            <a:extLst>
              <a:ext uri="{FF2B5EF4-FFF2-40B4-BE49-F238E27FC236}">
                <a16:creationId xmlns:a16="http://schemas.microsoft.com/office/drawing/2014/main" id="{FA72D56D-B1A3-F8B5-983B-82CF4432F64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72096" y="2082493"/>
            <a:ext cx="688434" cy="688434"/>
          </a:xfrm>
          <a:prstGeom prst="rect">
            <a:avLst/>
          </a:prstGeom>
        </p:spPr>
      </p:pic>
      <p:pic>
        <p:nvPicPr>
          <p:cNvPr id="136" name="Graphic 135" descr="Rocket outline">
            <a:extLst>
              <a:ext uri="{FF2B5EF4-FFF2-40B4-BE49-F238E27FC236}">
                <a16:creationId xmlns:a16="http://schemas.microsoft.com/office/drawing/2014/main" id="{FBC60A9E-1AD7-2811-0F4C-E2904E2FE68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72096" y="4659535"/>
            <a:ext cx="688434" cy="688434"/>
          </a:xfrm>
          <a:prstGeom prst="rect">
            <a:avLst/>
          </a:prstGeom>
        </p:spPr>
      </p:pic>
      <p:sp>
        <p:nvSpPr>
          <p:cNvPr id="139" name="TextBox 138">
            <a:extLst>
              <a:ext uri="{FF2B5EF4-FFF2-40B4-BE49-F238E27FC236}">
                <a16:creationId xmlns:a16="http://schemas.microsoft.com/office/drawing/2014/main" id="{D304BEEC-0F69-1C1D-BBAD-DD2E7900A0B7}"/>
              </a:ext>
            </a:extLst>
          </p:cNvPr>
          <p:cNvSpPr txBox="1"/>
          <p:nvPr/>
        </p:nvSpPr>
        <p:spPr>
          <a:xfrm>
            <a:off x="5011921" y="5691404"/>
            <a:ext cx="2168158" cy="476934"/>
          </a:xfrm>
          <a:prstGeom prst="rect">
            <a:avLst/>
          </a:prstGeom>
          <a:noFill/>
        </p:spPr>
        <p:txBody>
          <a:bodyPr wrap="square" lIns="0" tIns="0" rIns="0" bIns="0" rtlCol="0" anchor="t">
            <a:noAutofit/>
          </a:bodyPr>
          <a:lstStyle/>
          <a:p>
            <a:pPr algn="ctr">
              <a:lnSpc>
                <a:spcPct val="110000"/>
              </a:lnSpc>
              <a:defRPr/>
            </a:pPr>
            <a:r>
              <a:rPr lang="en-US" sz="1400" kern="0" dirty="0">
                <a:solidFill>
                  <a:schemeClr val="tx1">
                    <a:lumMod val="85000"/>
                    <a:lumOff val="15000"/>
                  </a:schemeClr>
                </a:solidFill>
                <a:latin typeface="Segoe UI" panose="020B0502040204020203" pitchFamily="34" charset="0"/>
                <a:ea typeface="Calibri Light" charset="0"/>
                <a:cs typeface="Segoe UI" panose="020B0502040204020203" pitchFamily="34" charset="0"/>
              </a:rPr>
              <a:t>Effective Leadership Framework</a:t>
            </a:r>
            <a:endParaRPr lang="en-US" sz="1400" kern="0" dirty="0">
              <a:solidFill>
                <a:schemeClr val="tx1">
                  <a:lumMod val="85000"/>
                  <a:lumOff val="15000"/>
                </a:schemeClr>
              </a:solidFill>
              <a:cs typeface="Arial" panose="020B0604020202020204" pitchFamily="34" charset="0"/>
            </a:endParaRPr>
          </a:p>
        </p:txBody>
      </p:sp>
    </p:spTree>
    <p:extLst>
      <p:ext uri="{BB962C8B-B14F-4D97-AF65-F5344CB8AC3E}">
        <p14:creationId xmlns:p14="http://schemas.microsoft.com/office/powerpoint/2010/main" val="2128690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chemeClr val="accent1"/>
            </a:gs>
            <a:gs pos="79000">
              <a:schemeClr val="accent2"/>
            </a:gs>
          </a:gsLst>
          <a:lin ang="2700000" scaled="1"/>
          <a:tileRect/>
        </a:gradFill>
        <a:effectLst/>
      </p:bgPr>
    </p:bg>
    <p:spTree>
      <p:nvGrpSpPr>
        <p:cNvPr id="1" name=""/>
        <p:cNvGrpSpPr/>
        <p:nvPr/>
      </p:nvGrpSpPr>
      <p:grpSpPr>
        <a:xfrm>
          <a:off x="0" y="0"/>
          <a:ext cx="0" cy="0"/>
          <a:chOff x="0" y="0"/>
          <a:chExt cx="0" cy="0"/>
        </a:xfrm>
      </p:grpSpPr>
      <p:sp>
        <p:nvSpPr>
          <p:cNvPr id="5" name="Freeform 5">
            <a:extLst>
              <a:ext uri="{FF2B5EF4-FFF2-40B4-BE49-F238E27FC236}">
                <a16:creationId xmlns:a16="http://schemas.microsoft.com/office/drawing/2014/main" id="{C2ADC5DC-B6A1-441F-8D59-E4D5E4D3CCB6}"/>
              </a:ext>
            </a:extLst>
          </p:cNvPr>
          <p:cNvSpPr>
            <a:spLocks/>
          </p:cNvSpPr>
          <p:nvPr/>
        </p:nvSpPr>
        <p:spPr bwMode="auto">
          <a:xfrm>
            <a:off x="8842400" y="1406742"/>
            <a:ext cx="2403872" cy="2694384"/>
          </a:xfrm>
          <a:custGeom>
            <a:avLst/>
            <a:gdLst>
              <a:gd name="T0" fmla="*/ 75 w 850"/>
              <a:gd name="T1" fmla="*/ 349 h 953"/>
              <a:gd name="T2" fmla="*/ 75 w 850"/>
              <a:gd name="T3" fmla="*/ 349 h 953"/>
              <a:gd name="T4" fmla="*/ 100 w 850"/>
              <a:gd name="T5" fmla="*/ 345 h 953"/>
              <a:gd name="T6" fmla="*/ 194 w 850"/>
              <a:gd name="T7" fmla="*/ 439 h 953"/>
              <a:gd name="T8" fmla="*/ 100 w 850"/>
              <a:gd name="T9" fmla="*/ 533 h 953"/>
              <a:gd name="T10" fmla="*/ 74 w 850"/>
              <a:gd name="T11" fmla="*/ 529 h 953"/>
              <a:gd name="T12" fmla="*/ 0 w 850"/>
              <a:gd name="T13" fmla="*/ 571 h 953"/>
              <a:gd name="T14" fmla="*/ 0 w 850"/>
              <a:gd name="T15" fmla="*/ 760 h 953"/>
              <a:gd name="T16" fmla="*/ 190 w 850"/>
              <a:gd name="T17" fmla="*/ 760 h 953"/>
              <a:gd name="T18" fmla="*/ 231 w 850"/>
              <a:gd name="T19" fmla="*/ 834 h 953"/>
              <a:gd name="T20" fmla="*/ 227 w 850"/>
              <a:gd name="T21" fmla="*/ 860 h 953"/>
              <a:gd name="T22" fmla="*/ 321 w 850"/>
              <a:gd name="T23" fmla="*/ 953 h 953"/>
              <a:gd name="T24" fmla="*/ 415 w 850"/>
              <a:gd name="T25" fmla="*/ 860 h 953"/>
              <a:gd name="T26" fmla="*/ 412 w 850"/>
              <a:gd name="T27" fmla="*/ 834 h 953"/>
              <a:gd name="T28" fmla="*/ 412 w 850"/>
              <a:gd name="T29" fmla="*/ 834 h 953"/>
              <a:gd name="T30" fmla="*/ 452 w 850"/>
              <a:gd name="T31" fmla="*/ 760 h 953"/>
              <a:gd name="T32" fmla="*/ 827 w 850"/>
              <a:gd name="T33" fmla="*/ 760 h 953"/>
              <a:gd name="T34" fmla="*/ 833 w 850"/>
              <a:gd name="T35" fmla="*/ 743 h 953"/>
              <a:gd name="T36" fmla="*/ 838 w 850"/>
              <a:gd name="T37" fmla="*/ 639 h 953"/>
              <a:gd name="T38" fmla="*/ 784 w 850"/>
              <a:gd name="T39" fmla="*/ 525 h 953"/>
              <a:gd name="T40" fmla="*/ 698 w 850"/>
              <a:gd name="T41" fmla="*/ 415 h 953"/>
              <a:gd name="T42" fmla="*/ 612 w 850"/>
              <a:gd name="T43" fmla="*/ 332 h 953"/>
              <a:gd name="T44" fmla="*/ 416 w 850"/>
              <a:gd name="T45" fmla="*/ 316 h 953"/>
              <a:gd name="T46" fmla="*/ 51 w 850"/>
              <a:gd name="T47" fmla="*/ 8 h 953"/>
              <a:gd name="T48" fmla="*/ 0 w 850"/>
              <a:gd name="T49" fmla="*/ 0 h 953"/>
              <a:gd name="T50" fmla="*/ 0 w 850"/>
              <a:gd name="T51" fmla="*/ 308 h 953"/>
              <a:gd name="T52" fmla="*/ 75 w 850"/>
              <a:gd name="T53" fmla="*/ 349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0" h="953">
                <a:moveTo>
                  <a:pt x="75" y="349"/>
                </a:moveTo>
                <a:cubicBezTo>
                  <a:pt x="75" y="349"/>
                  <a:pt x="75" y="349"/>
                  <a:pt x="75" y="349"/>
                </a:cubicBezTo>
                <a:cubicBezTo>
                  <a:pt x="83" y="347"/>
                  <a:pt x="91" y="345"/>
                  <a:pt x="100" y="345"/>
                </a:cubicBezTo>
                <a:cubicBezTo>
                  <a:pt x="152" y="345"/>
                  <a:pt x="194" y="387"/>
                  <a:pt x="194" y="439"/>
                </a:cubicBezTo>
                <a:cubicBezTo>
                  <a:pt x="194" y="491"/>
                  <a:pt x="152" y="533"/>
                  <a:pt x="100" y="533"/>
                </a:cubicBezTo>
                <a:cubicBezTo>
                  <a:pt x="91" y="533"/>
                  <a:pt x="82" y="532"/>
                  <a:pt x="74" y="529"/>
                </a:cubicBezTo>
                <a:cubicBezTo>
                  <a:pt x="10" y="516"/>
                  <a:pt x="1" y="563"/>
                  <a:pt x="0" y="571"/>
                </a:cubicBezTo>
                <a:cubicBezTo>
                  <a:pt x="0" y="760"/>
                  <a:pt x="0" y="760"/>
                  <a:pt x="0" y="760"/>
                </a:cubicBezTo>
                <a:cubicBezTo>
                  <a:pt x="190" y="760"/>
                  <a:pt x="190" y="760"/>
                  <a:pt x="190" y="760"/>
                </a:cubicBezTo>
                <a:cubicBezTo>
                  <a:pt x="200" y="761"/>
                  <a:pt x="244" y="771"/>
                  <a:pt x="231" y="834"/>
                </a:cubicBezTo>
                <a:cubicBezTo>
                  <a:pt x="229" y="842"/>
                  <a:pt x="227" y="850"/>
                  <a:pt x="227" y="860"/>
                </a:cubicBezTo>
                <a:cubicBezTo>
                  <a:pt x="227" y="911"/>
                  <a:pt x="269" y="953"/>
                  <a:pt x="321" y="953"/>
                </a:cubicBezTo>
                <a:cubicBezTo>
                  <a:pt x="373" y="953"/>
                  <a:pt x="415" y="911"/>
                  <a:pt x="415" y="860"/>
                </a:cubicBezTo>
                <a:cubicBezTo>
                  <a:pt x="415" y="851"/>
                  <a:pt x="414" y="842"/>
                  <a:pt x="412" y="834"/>
                </a:cubicBezTo>
                <a:cubicBezTo>
                  <a:pt x="412" y="834"/>
                  <a:pt x="412" y="834"/>
                  <a:pt x="412" y="834"/>
                </a:cubicBezTo>
                <a:cubicBezTo>
                  <a:pt x="398" y="771"/>
                  <a:pt x="442" y="761"/>
                  <a:pt x="452" y="760"/>
                </a:cubicBezTo>
                <a:cubicBezTo>
                  <a:pt x="827" y="760"/>
                  <a:pt x="827" y="760"/>
                  <a:pt x="827" y="760"/>
                </a:cubicBezTo>
                <a:cubicBezTo>
                  <a:pt x="828" y="755"/>
                  <a:pt x="830" y="749"/>
                  <a:pt x="833" y="743"/>
                </a:cubicBezTo>
                <a:cubicBezTo>
                  <a:pt x="850" y="704"/>
                  <a:pt x="828" y="718"/>
                  <a:pt x="838" y="639"/>
                </a:cubicBezTo>
                <a:cubicBezTo>
                  <a:pt x="849" y="560"/>
                  <a:pt x="817" y="544"/>
                  <a:pt x="784" y="525"/>
                </a:cubicBezTo>
                <a:cubicBezTo>
                  <a:pt x="752" y="506"/>
                  <a:pt x="744" y="430"/>
                  <a:pt x="698" y="415"/>
                </a:cubicBezTo>
                <a:cubicBezTo>
                  <a:pt x="653" y="399"/>
                  <a:pt x="683" y="389"/>
                  <a:pt x="612" y="332"/>
                </a:cubicBezTo>
                <a:cubicBezTo>
                  <a:pt x="541" y="276"/>
                  <a:pt x="416" y="316"/>
                  <a:pt x="416" y="316"/>
                </a:cubicBezTo>
                <a:cubicBezTo>
                  <a:pt x="416" y="316"/>
                  <a:pt x="305" y="63"/>
                  <a:pt x="51" y="8"/>
                </a:cubicBezTo>
                <a:cubicBezTo>
                  <a:pt x="34" y="5"/>
                  <a:pt x="17" y="2"/>
                  <a:pt x="0" y="0"/>
                </a:cubicBezTo>
                <a:cubicBezTo>
                  <a:pt x="0" y="308"/>
                  <a:pt x="0" y="308"/>
                  <a:pt x="0" y="308"/>
                </a:cubicBezTo>
                <a:cubicBezTo>
                  <a:pt x="1" y="316"/>
                  <a:pt x="10" y="363"/>
                  <a:pt x="75" y="349"/>
                </a:cubicBezTo>
                <a:close/>
              </a:path>
            </a:pathLst>
          </a:custGeom>
          <a:solidFill>
            <a:schemeClr val="bg1">
              <a:lumMod val="95000"/>
              <a:alpha val="26000"/>
            </a:schemeClr>
          </a:solidFill>
          <a:ln w="28575">
            <a:solidFill>
              <a:schemeClr val="bg1"/>
            </a:solidFill>
            <a:round/>
            <a:headEnd/>
            <a:tailEnd/>
          </a:ln>
          <a:effectLst>
            <a:innerShdw blurRad="1028700">
              <a:prstClr val="black">
                <a:alpha val="21000"/>
              </a:prstClr>
            </a:innerShdw>
          </a:effectLst>
        </p:spPr>
        <p:txBody>
          <a:bodyPr vert="horz" wrap="square" lIns="68580" tIns="34290" rIns="68580" bIns="34290" numCol="1" anchor="t" anchorCtr="0" compatLnSpc="1">
            <a:prstTxWarp prst="textNoShape">
              <a:avLst/>
            </a:prstTxWarp>
          </a:bodyPr>
          <a:lstStyle/>
          <a:p>
            <a:pPr defTabSz="914240"/>
            <a:endParaRPr lang="en-IN" sz="2800">
              <a:solidFill>
                <a:srgbClr val="000000"/>
              </a:solidFill>
              <a:latin typeface="Segoe UI"/>
            </a:endParaRPr>
          </a:p>
        </p:txBody>
      </p:sp>
      <p:sp>
        <p:nvSpPr>
          <p:cNvPr id="18" name="Freeform 6">
            <a:extLst>
              <a:ext uri="{FF2B5EF4-FFF2-40B4-BE49-F238E27FC236}">
                <a16:creationId xmlns:a16="http://schemas.microsoft.com/office/drawing/2014/main" id="{147EC8E7-4A35-4433-9908-A80B01F71B5E}"/>
              </a:ext>
            </a:extLst>
          </p:cNvPr>
          <p:cNvSpPr>
            <a:spLocks/>
          </p:cNvSpPr>
          <p:nvPr/>
        </p:nvSpPr>
        <p:spPr bwMode="auto">
          <a:xfrm>
            <a:off x="6994550" y="1316256"/>
            <a:ext cx="2396729" cy="2238375"/>
          </a:xfrm>
          <a:custGeom>
            <a:avLst/>
            <a:gdLst>
              <a:gd name="T0" fmla="*/ 243 w 848"/>
              <a:gd name="T1" fmla="*/ 718 h 792"/>
              <a:gd name="T2" fmla="*/ 240 w 848"/>
              <a:gd name="T3" fmla="*/ 693 h 792"/>
              <a:gd name="T4" fmla="*/ 334 w 848"/>
              <a:gd name="T5" fmla="*/ 599 h 792"/>
              <a:gd name="T6" fmla="*/ 427 w 848"/>
              <a:gd name="T7" fmla="*/ 693 h 792"/>
              <a:gd name="T8" fmla="*/ 424 w 848"/>
              <a:gd name="T9" fmla="*/ 718 h 792"/>
              <a:gd name="T10" fmla="*/ 424 w 848"/>
              <a:gd name="T11" fmla="*/ 718 h 792"/>
              <a:gd name="T12" fmla="*/ 464 w 848"/>
              <a:gd name="T13" fmla="*/ 792 h 792"/>
              <a:gd name="T14" fmla="*/ 654 w 848"/>
              <a:gd name="T15" fmla="*/ 792 h 792"/>
              <a:gd name="T16" fmla="*/ 654 w 848"/>
              <a:gd name="T17" fmla="*/ 603 h 792"/>
              <a:gd name="T18" fmla="*/ 728 w 848"/>
              <a:gd name="T19" fmla="*/ 561 h 792"/>
              <a:gd name="T20" fmla="*/ 754 w 848"/>
              <a:gd name="T21" fmla="*/ 565 h 792"/>
              <a:gd name="T22" fmla="*/ 848 w 848"/>
              <a:gd name="T23" fmla="*/ 471 h 792"/>
              <a:gd name="T24" fmla="*/ 754 w 848"/>
              <a:gd name="T25" fmla="*/ 377 h 792"/>
              <a:gd name="T26" fmla="*/ 729 w 848"/>
              <a:gd name="T27" fmla="*/ 381 h 792"/>
              <a:gd name="T28" fmla="*/ 729 w 848"/>
              <a:gd name="T29" fmla="*/ 381 h 792"/>
              <a:gd name="T30" fmla="*/ 654 w 848"/>
              <a:gd name="T31" fmla="*/ 340 h 792"/>
              <a:gd name="T32" fmla="*/ 654 w 848"/>
              <a:gd name="T33" fmla="*/ 32 h 792"/>
              <a:gd name="T34" fmla="*/ 115 w 848"/>
              <a:gd name="T35" fmla="*/ 171 h 792"/>
              <a:gd name="T36" fmla="*/ 70 w 848"/>
              <a:gd name="T37" fmla="*/ 350 h 792"/>
              <a:gd name="T38" fmla="*/ 12 w 848"/>
              <a:gd name="T39" fmla="*/ 527 h 792"/>
              <a:gd name="T40" fmla="*/ 50 w 848"/>
              <a:gd name="T41" fmla="*/ 701 h 792"/>
              <a:gd name="T42" fmla="*/ 39 w 848"/>
              <a:gd name="T43" fmla="*/ 792 h 792"/>
              <a:gd name="T44" fmla="*/ 203 w 848"/>
              <a:gd name="T45" fmla="*/ 792 h 792"/>
              <a:gd name="T46" fmla="*/ 243 w 848"/>
              <a:gd name="T47" fmla="*/ 718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8" h="792">
                <a:moveTo>
                  <a:pt x="243" y="718"/>
                </a:moveTo>
                <a:cubicBezTo>
                  <a:pt x="241" y="710"/>
                  <a:pt x="240" y="702"/>
                  <a:pt x="240" y="693"/>
                </a:cubicBezTo>
                <a:cubicBezTo>
                  <a:pt x="240" y="641"/>
                  <a:pt x="282" y="599"/>
                  <a:pt x="334" y="599"/>
                </a:cubicBezTo>
                <a:cubicBezTo>
                  <a:pt x="385" y="599"/>
                  <a:pt x="427" y="641"/>
                  <a:pt x="427" y="693"/>
                </a:cubicBezTo>
                <a:cubicBezTo>
                  <a:pt x="427" y="701"/>
                  <a:pt x="426" y="710"/>
                  <a:pt x="424" y="718"/>
                </a:cubicBezTo>
                <a:cubicBezTo>
                  <a:pt x="424" y="718"/>
                  <a:pt x="424" y="718"/>
                  <a:pt x="424" y="718"/>
                </a:cubicBezTo>
                <a:cubicBezTo>
                  <a:pt x="410" y="781"/>
                  <a:pt x="455" y="791"/>
                  <a:pt x="464" y="792"/>
                </a:cubicBezTo>
                <a:cubicBezTo>
                  <a:pt x="654" y="792"/>
                  <a:pt x="654" y="792"/>
                  <a:pt x="654" y="792"/>
                </a:cubicBezTo>
                <a:cubicBezTo>
                  <a:pt x="654" y="603"/>
                  <a:pt x="654" y="603"/>
                  <a:pt x="654" y="603"/>
                </a:cubicBezTo>
                <a:cubicBezTo>
                  <a:pt x="655" y="595"/>
                  <a:pt x="664" y="548"/>
                  <a:pt x="728" y="561"/>
                </a:cubicBezTo>
                <a:cubicBezTo>
                  <a:pt x="736" y="564"/>
                  <a:pt x="745" y="565"/>
                  <a:pt x="754" y="565"/>
                </a:cubicBezTo>
                <a:cubicBezTo>
                  <a:pt x="806" y="565"/>
                  <a:pt x="848" y="523"/>
                  <a:pt x="848" y="471"/>
                </a:cubicBezTo>
                <a:cubicBezTo>
                  <a:pt x="848" y="419"/>
                  <a:pt x="806" y="377"/>
                  <a:pt x="754" y="377"/>
                </a:cubicBezTo>
                <a:cubicBezTo>
                  <a:pt x="745" y="377"/>
                  <a:pt x="737" y="379"/>
                  <a:pt x="729" y="381"/>
                </a:cubicBezTo>
                <a:cubicBezTo>
                  <a:pt x="729" y="381"/>
                  <a:pt x="729" y="381"/>
                  <a:pt x="729" y="381"/>
                </a:cubicBezTo>
                <a:cubicBezTo>
                  <a:pt x="664" y="395"/>
                  <a:pt x="655" y="348"/>
                  <a:pt x="654" y="340"/>
                </a:cubicBezTo>
                <a:cubicBezTo>
                  <a:pt x="654" y="32"/>
                  <a:pt x="654" y="32"/>
                  <a:pt x="654" y="32"/>
                </a:cubicBezTo>
                <a:cubicBezTo>
                  <a:pt x="417" y="0"/>
                  <a:pt x="185" y="106"/>
                  <a:pt x="115" y="171"/>
                </a:cubicBezTo>
                <a:cubicBezTo>
                  <a:pt x="40" y="241"/>
                  <a:pt x="70" y="350"/>
                  <a:pt x="70" y="350"/>
                </a:cubicBezTo>
                <a:cubicBezTo>
                  <a:pt x="38" y="367"/>
                  <a:pt x="23" y="432"/>
                  <a:pt x="12" y="527"/>
                </a:cubicBezTo>
                <a:cubicBezTo>
                  <a:pt x="0" y="622"/>
                  <a:pt x="25" y="653"/>
                  <a:pt x="50" y="701"/>
                </a:cubicBezTo>
                <a:cubicBezTo>
                  <a:pt x="61" y="725"/>
                  <a:pt x="54" y="757"/>
                  <a:pt x="39" y="792"/>
                </a:cubicBezTo>
                <a:cubicBezTo>
                  <a:pt x="203" y="792"/>
                  <a:pt x="203" y="792"/>
                  <a:pt x="203" y="792"/>
                </a:cubicBezTo>
                <a:cubicBezTo>
                  <a:pt x="213" y="791"/>
                  <a:pt x="257" y="781"/>
                  <a:pt x="243" y="718"/>
                </a:cubicBezTo>
                <a:close/>
              </a:path>
            </a:pathLst>
          </a:custGeom>
          <a:solidFill>
            <a:schemeClr val="bg1">
              <a:lumMod val="95000"/>
              <a:alpha val="26000"/>
            </a:schemeClr>
          </a:solidFill>
          <a:ln w="28575">
            <a:solidFill>
              <a:schemeClr val="bg1"/>
            </a:solidFill>
            <a:round/>
            <a:headEnd/>
            <a:tailEnd/>
          </a:ln>
        </p:spPr>
        <p:txBody>
          <a:bodyPr vert="horz" wrap="square" lIns="68580" tIns="34290" rIns="68580" bIns="34290" numCol="1" anchor="t" anchorCtr="0" compatLnSpc="1">
            <a:prstTxWarp prst="textNoShape">
              <a:avLst/>
            </a:prstTxWarp>
          </a:bodyPr>
          <a:lstStyle/>
          <a:p>
            <a:pPr defTabSz="914240"/>
            <a:endParaRPr lang="en-IN" sz="2800">
              <a:solidFill>
                <a:srgbClr val="000000"/>
              </a:solidFill>
              <a:latin typeface="Segoe UI"/>
            </a:endParaRPr>
          </a:p>
        </p:txBody>
      </p:sp>
      <p:sp>
        <p:nvSpPr>
          <p:cNvPr id="19" name="Freeform 7">
            <a:extLst>
              <a:ext uri="{FF2B5EF4-FFF2-40B4-BE49-F238E27FC236}">
                <a16:creationId xmlns:a16="http://schemas.microsoft.com/office/drawing/2014/main" id="{7FC1FDD5-B9D8-448E-BDD1-46FF247807DB}"/>
              </a:ext>
            </a:extLst>
          </p:cNvPr>
          <p:cNvSpPr>
            <a:spLocks/>
          </p:cNvSpPr>
          <p:nvPr/>
        </p:nvSpPr>
        <p:spPr bwMode="auto">
          <a:xfrm>
            <a:off x="8297094" y="3554631"/>
            <a:ext cx="3011091" cy="2358628"/>
          </a:xfrm>
          <a:custGeom>
            <a:avLst/>
            <a:gdLst>
              <a:gd name="T0" fmla="*/ 713 w 1065"/>
              <a:gd name="T1" fmla="*/ 608 h 834"/>
              <a:gd name="T2" fmla="*/ 532 w 1065"/>
              <a:gd name="T3" fmla="*/ 322 h 834"/>
              <a:gd name="T4" fmla="*/ 766 w 1065"/>
              <a:gd name="T5" fmla="*/ 315 h 834"/>
              <a:gd name="T6" fmla="*/ 836 w 1065"/>
              <a:gd name="T7" fmla="*/ 222 h 834"/>
              <a:gd name="T8" fmla="*/ 861 w 1065"/>
              <a:gd name="T9" fmla="*/ 171 h 834"/>
              <a:gd name="T10" fmla="*/ 958 w 1065"/>
              <a:gd name="T11" fmla="*/ 131 h 834"/>
              <a:gd name="T12" fmla="*/ 1007 w 1065"/>
              <a:gd name="T13" fmla="*/ 62 h 834"/>
              <a:gd name="T14" fmla="*/ 1020 w 1065"/>
              <a:gd name="T15" fmla="*/ 0 h 834"/>
              <a:gd name="T16" fmla="*/ 645 w 1065"/>
              <a:gd name="T17" fmla="*/ 0 h 834"/>
              <a:gd name="T18" fmla="*/ 605 w 1065"/>
              <a:gd name="T19" fmla="*/ 74 h 834"/>
              <a:gd name="T20" fmla="*/ 605 w 1065"/>
              <a:gd name="T21" fmla="*/ 74 h 834"/>
              <a:gd name="T22" fmla="*/ 608 w 1065"/>
              <a:gd name="T23" fmla="*/ 100 h 834"/>
              <a:gd name="T24" fmla="*/ 514 w 1065"/>
              <a:gd name="T25" fmla="*/ 193 h 834"/>
              <a:gd name="T26" fmla="*/ 420 w 1065"/>
              <a:gd name="T27" fmla="*/ 100 h 834"/>
              <a:gd name="T28" fmla="*/ 424 w 1065"/>
              <a:gd name="T29" fmla="*/ 74 h 834"/>
              <a:gd name="T30" fmla="*/ 383 w 1065"/>
              <a:gd name="T31" fmla="*/ 0 h 834"/>
              <a:gd name="T32" fmla="*/ 193 w 1065"/>
              <a:gd name="T33" fmla="*/ 0 h 834"/>
              <a:gd name="T34" fmla="*/ 193 w 1065"/>
              <a:gd name="T35" fmla="*/ 191 h 834"/>
              <a:gd name="T36" fmla="*/ 119 w 1065"/>
              <a:gd name="T37" fmla="*/ 230 h 834"/>
              <a:gd name="T38" fmla="*/ 119 w 1065"/>
              <a:gd name="T39" fmla="*/ 231 h 834"/>
              <a:gd name="T40" fmla="*/ 94 w 1065"/>
              <a:gd name="T41" fmla="*/ 227 h 834"/>
              <a:gd name="T42" fmla="*/ 0 w 1065"/>
              <a:gd name="T43" fmla="*/ 321 h 834"/>
              <a:gd name="T44" fmla="*/ 94 w 1065"/>
              <a:gd name="T45" fmla="*/ 415 h 834"/>
              <a:gd name="T46" fmla="*/ 120 w 1065"/>
              <a:gd name="T47" fmla="*/ 411 h 834"/>
              <a:gd name="T48" fmla="*/ 193 w 1065"/>
              <a:gd name="T49" fmla="*/ 451 h 834"/>
              <a:gd name="T50" fmla="*/ 193 w 1065"/>
              <a:gd name="T51" fmla="*/ 834 h 834"/>
              <a:gd name="T52" fmla="*/ 1065 w 1065"/>
              <a:gd name="T53" fmla="*/ 834 h 834"/>
              <a:gd name="T54" fmla="*/ 713 w 1065"/>
              <a:gd name="T55" fmla="*/ 608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65" h="834">
                <a:moveTo>
                  <a:pt x="713" y="608"/>
                </a:moveTo>
                <a:cubicBezTo>
                  <a:pt x="561" y="484"/>
                  <a:pt x="532" y="322"/>
                  <a:pt x="532" y="322"/>
                </a:cubicBezTo>
                <a:cubicBezTo>
                  <a:pt x="600" y="379"/>
                  <a:pt x="724" y="329"/>
                  <a:pt x="766" y="315"/>
                </a:cubicBezTo>
                <a:cubicBezTo>
                  <a:pt x="808" y="301"/>
                  <a:pt x="786" y="244"/>
                  <a:pt x="836" y="222"/>
                </a:cubicBezTo>
                <a:cubicBezTo>
                  <a:pt x="885" y="199"/>
                  <a:pt x="861" y="171"/>
                  <a:pt x="861" y="171"/>
                </a:cubicBezTo>
                <a:cubicBezTo>
                  <a:pt x="861" y="171"/>
                  <a:pt x="932" y="154"/>
                  <a:pt x="958" y="131"/>
                </a:cubicBezTo>
                <a:cubicBezTo>
                  <a:pt x="984" y="108"/>
                  <a:pt x="983" y="93"/>
                  <a:pt x="1007" y="62"/>
                </a:cubicBezTo>
                <a:cubicBezTo>
                  <a:pt x="1027" y="36"/>
                  <a:pt x="1015" y="25"/>
                  <a:pt x="1020" y="0"/>
                </a:cubicBezTo>
                <a:cubicBezTo>
                  <a:pt x="645" y="0"/>
                  <a:pt x="645" y="0"/>
                  <a:pt x="645" y="0"/>
                </a:cubicBezTo>
                <a:cubicBezTo>
                  <a:pt x="635" y="1"/>
                  <a:pt x="591" y="11"/>
                  <a:pt x="605" y="74"/>
                </a:cubicBezTo>
                <a:cubicBezTo>
                  <a:pt x="605" y="74"/>
                  <a:pt x="605" y="74"/>
                  <a:pt x="605" y="74"/>
                </a:cubicBezTo>
                <a:cubicBezTo>
                  <a:pt x="607" y="82"/>
                  <a:pt x="608" y="91"/>
                  <a:pt x="608" y="100"/>
                </a:cubicBezTo>
                <a:cubicBezTo>
                  <a:pt x="608" y="151"/>
                  <a:pt x="566" y="193"/>
                  <a:pt x="514" y="193"/>
                </a:cubicBezTo>
                <a:cubicBezTo>
                  <a:pt x="462" y="193"/>
                  <a:pt x="420" y="151"/>
                  <a:pt x="420" y="100"/>
                </a:cubicBezTo>
                <a:cubicBezTo>
                  <a:pt x="420" y="90"/>
                  <a:pt x="422" y="82"/>
                  <a:pt x="424" y="74"/>
                </a:cubicBezTo>
                <a:cubicBezTo>
                  <a:pt x="437" y="11"/>
                  <a:pt x="393" y="1"/>
                  <a:pt x="383" y="0"/>
                </a:cubicBezTo>
                <a:cubicBezTo>
                  <a:pt x="193" y="0"/>
                  <a:pt x="193" y="0"/>
                  <a:pt x="193" y="0"/>
                </a:cubicBezTo>
                <a:cubicBezTo>
                  <a:pt x="193" y="191"/>
                  <a:pt x="193" y="191"/>
                  <a:pt x="193" y="191"/>
                </a:cubicBezTo>
                <a:cubicBezTo>
                  <a:pt x="192" y="202"/>
                  <a:pt x="181" y="244"/>
                  <a:pt x="119" y="230"/>
                </a:cubicBezTo>
                <a:cubicBezTo>
                  <a:pt x="119" y="230"/>
                  <a:pt x="119" y="230"/>
                  <a:pt x="119" y="231"/>
                </a:cubicBezTo>
                <a:cubicBezTo>
                  <a:pt x="111" y="228"/>
                  <a:pt x="103" y="227"/>
                  <a:pt x="94" y="227"/>
                </a:cubicBezTo>
                <a:cubicBezTo>
                  <a:pt x="42" y="227"/>
                  <a:pt x="0" y="269"/>
                  <a:pt x="0" y="321"/>
                </a:cubicBezTo>
                <a:cubicBezTo>
                  <a:pt x="0" y="373"/>
                  <a:pt x="42" y="415"/>
                  <a:pt x="94" y="415"/>
                </a:cubicBezTo>
                <a:cubicBezTo>
                  <a:pt x="103" y="415"/>
                  <a:pt x="112" y="413"/>
                  <a:pt x="120" y="411"/>
                </a:cubicBezTo>
                <a:cubicBezTo>
                  <a:pt x="181" y="398"/>
                  <a:pt x="192" y="440"/>
                  <a:pt x="193" y="451"/>
                </a:cubicBezTo>
                <a:cubicBezTo>
                  <a:pt x="193" y="834"/>
                  <a:pt x="193" y="834"/>
                  <a:pt x="193" y="834"/>
                </a:cubicBezTo>
                <a:cubicBezTo>
                  <a:pt x="1065" y="834"/>
                  <a:pt x="1065" y="834"/>
                  <a:pt x="1065" y="834"/>
                </a:cubicBezTo>
                <a:cubicBezTo>
                  <a:pt x="993" y="764"/>
                  <a:pt x="864" y="731"/>
                  <a:pt x="713" y="608"/>
                </a:cubicBezTo>
                <a:close/>
              </a:path>
            </a:pathLst>
          </a:custGeom>
          <a:solidFill>
            <a:schemeClr val="bg1">
              <a:lumMod val="95000"/>
              <a:alpha val="26000"/>
            </a:schemeClr>
          </a:solidFill>
          <a:ln w="28575">
            <a:solidFill>
              <a:schemeClr val="bg1"/>
            </a:solidFill>
            <a:round/>
            <a:headEnd/>
            <a:tailEnd/>
          </a:ln>
        </p:spPr>
        <p:txBody>
          <a:bodyPr vert="horz" wrap="square" lIns="68580" tIns="34290" rIns="68580" bIns="34290" numCol="1" anchor="t" anchorCtr="0" compatLnSpc="1">
            <a:prstTxWarp prst="textNoShape">
              <a:avLst/>
            </a:prstTxWarp>
          </a:bodyPr>
          <a:lstStyle/>
          <a:p>
            <a:pPr defTabSz="914240"/>
            <a:endParaRPr lang="en-IN" sz="2800">
              <a:solidFill>
                <a:srgbClr val="000000"/>
              </a:solidFill>
              <a:latin typeface="Segoe UI"/>
            </a:endParaRPr>
          </a:p>
        </p:txBody>
      </p:sp>
      <p:sp>
        <p:nvSpPr>
          <p:cNvPr id="29" name="Freeform 8">
            <a:extLst>
              <a:ext uri="{FF2B5EF4-FFF2-40B4-BE49-F238E27FC236}">
                <a16:creationId xmlns:a16="http://schemas.microsoft.com/office/drawing/2014/main" id="{8842FE54-A43A-4B04-9E9F-3AA88902EE0C}"/>
              </a:ext>
            </a:extLst>
          </p:cNvPr>
          <p:cNvSpPr>
            <a:spLocks/>
          </p:cNvSpPr>
          <p:nvPr/>
        </p:nvSpPr>
        <p:spPr bwMode="auto">
          <a:xfrm>
            <a:off x="6818337" y="3009323"/>
            <a:ext cx="2024063" cy="2903934"/>
          </a:xfrm>
          <a:custGeom>
            <a:avLst/>
            <a:gdLst>
              <a:gd name="T0" fmla="*/ 643 w 716"/>
              <a:gd name="T1" fmla="*/ 604 h 1027"/>
              <a:gd name="T2" fmla="*/ 617 w 716"/>
              <a:gd name="T3" fmla="*/ 608 h 1027"/>
              <a:gd name="T4" fmla="*/ 523 w 716"/>
              <a:gd name="T5" fmla="*/ 514 h 1027"/>
              <a:gd name="T6" fmla="*/ 617 w 716"/>
              <a:gd name="T7" fmla="*/ 420 h 1027"/>
              <a:gd name="T8" fmla="*/ 642 w 716"/>
              <a:gd name="T9" fmla="*/ 424 h 1027"/>
              <a:gd name="T10" fmla="*/ 642 w 716"/>
              <a:gd name="T11" fmla="*/ 423 h 1027"/>
              <a:gd name="T12" fmla="*/ 716 w 716"/>
              <a:gd name="T13" fmla="*/ 384 h 1027"/>
              <a:gd name="T14" fmla="*/ 716 w 716"/>
              <a:gd name="T15" fmla="*/ 193 h 1027"/>
              <a:gd name="T16" fmla="*/ 526 w 716"/>
              <a:gd name="T17" fmla="*/ 193 h 1027"/>
              <a:gd name="T18" fmla="*/ 486 w 716"/>
              <a:gd name="T19" fmla="*/ 119 h 1027"/>
              <a:gd name="T20" fmla="*/ 486 w 716"/>
              <a:gd name="T21" fmla="*/ 119 h 1027"/>
              <a:gd name="T22" fmla="*/ 489 w 716"/>
              <a:gd name="T23" fmla="*/ 94 h 1027"/>
              <a:gd name="T24" fmla="*/ 396 w 716"/>
              <a:gd name="T25" fmla="*/ 0 h 1027"/>
              <a:gd name="T26" fmla="*/ 302 w 716"/>
              <a:gd name="T27" fmla="*/ 94 h 1027"/>
              <a:gd name="T28" fmla="*/ 305 w 716"/>
              <a:gd name="T29" fmla="*/ 119 h 1027"/>
              <a:gd name="T30" fmla="*/ 265 w 716"/>
              <a:gd name="T31" fmla="*/ 193 h 1027"/>
              <a:gd name="T32" fmla="*/ 101 w 716"/>
              <a:gd name="T33" fmla="*/ 193 h 1027"/>
              <a:gd name="T34" fmla="*/ 39 w 716"/>
              <a:gd name="T35" fmla="*/ 315 h 1027"/>
              <a:gd name="T36" fmla="*/ 137 w 716"/>
              <a:gd name="T37" fmla="*/ 416 h 1027"/>
              <a:gd name="T38" fmla="*/ 131 w 716"/>
              <a:gd name="T39" fmla="*/ 477 h 1027"/>
              <a:gd name="T40" fmla="*/ 172 w 716"/>
              <a:gd name="T41" fmla="*/ 529 h 1027"/>
              <a:gd name="T42" fmla="*/ 208 w 716"/>
              <a:gd name="T43" fmla="*/ 600 h 1027"/>
              <a:gd name="T44" fmla="*/ 291 w 716"/>
              <a:gd name="T45" fmla="*/ 739 h 1027"/>
              <a:gd name="T46" fmla="*/ 542 w 716"/>
              <a:gd name="T47" fmla="*/ 652 h 1027"/>
              <a:gd name="T48" fmla="*/ 637 w 716"/>
              <a:gd name="T49" fmla="*/ 870 h 1027"/>
              <a:gd name="T50" fmla="*/ 427 w 716"/>
              <a:gd name="T51" fmla="*/ 984 h 1027"/>
              <a:gd name="T52" fmla="*/ 208 w 716"/>
              <a:gd name="T53" fmla="*/ 1027 h 1027"/>
              <a:gd name="T54" fmla="*/ 716 w 716"/>
              <a:gd name="T55" fmla="*/ 1027 h 1027"/>
              <a:gd name="T56" fmla="*/ 716 w 716"/>
              <a:gd name="T57" fmla="*/ 644 h 1027"/>
              <a:gd name="T58" fmla="*/ 643 w 716"/>
              <a:gd name="T59" fmla="*/ 604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16" h="1027">
                <a:moveTo>
                  <a:pt x="643" y="604"/>
                </a:moveTo>
                <a:cubicBezTo>
                  <a:pt x="635" y="606"/>
                  <a:pt x="626" y="608"/>
                  <a:pt x="617" y="608"/>
                </a:cubicBezTo>
                <a:cubicBezTo>
                  <a:pt x="565" y="608"/>
                  <a:pt x="523" y="566"/>
                  <a:pt x="523" y="514"/>
                </a:cubicBezTo>
                <a:cubicBezTo>
                  <a:pt x="523" y="462"/>
                  <a:pt x="565" y="420"/>
                  <a:pt x="617" y="420"/>
                </a:cubicBezTo>
                <a:cubicBezTo>
                  <a:pt x="626" y="420"/>
                  <a:pt x="634" y="421"/>
                  <a:pt x="642" y="424"/>
                </a:cubicBezTo>
                <a:cubicBezTo>
                  <a:pt x="642" y="423"/>
                  <a:pt x="642" y="423"/>
                  <a:pt x="642" y="423"/>
                </a:cubicBezTo>
                <a:cubicBezTo>
                  <a:pt x="704" y="437"/>
                  <a:pt x="715" y="395"/>
                  <a:pt x="716" y="384"/>
                </a:cubicBezTo>
                <a:cubicBezTo>
                  <a:pt x="716" y="193"/>
                  <a:pt x="716" y="193"/>
                  <a:pt x="716" y="193"/>
                </a:cubicBezTo>
                <a:cubicBezTo>
                  <a:pt x="526" y="193"/>
                  <a:pt x="526" y="193"/>
                  <a:pt x="526" y="193"/>
                </a:cubicBezTo>
                <a:cubicBezTo>
                  <a:pt x="517" y="192"/>
                  <a:pt x="472" y="182"/>
                  <a:pt x="486" y="119"/>
                </a:cubicBezTo>
                <a:cubicBezTo>
                  <a:pt x="486" y="119"/>
                  <a:pt x="486" y="119"/>
                  <a:pt x="486" y="119"/>
                </a:cubicBezTo>
                <a:cubicBezTo>
                  <a:pt x="488" y="111"/>
                  <a:pt x="489" y="102"/>
                  <a:pt x="489" y="94"/>
                </a:cubicBezTo>
                <a:cubicBezTo>
                  <a:pt x="489" y="42"/>
                  <a:pt x="447" y="0"/>
                  <a:pt x="396" y="0"/>
                </a:cubicBezTo>
                <a:cubicBezTo>
                  <a:pt x="344" y="0"/>
                  <a:pt x="302" y="42"/>
                  <a:pt x="302" y="94"/>
                </a:cubicBezTo>
                <a:cubicBezTo>
                  <a:pt x="302" y="103"/>
                  <a:pt x="303" y="111"/>
                  <a:pt x="305" y="119"/>
                </a:cubicBezTo>
                <a:cubicBezTo>
                  <a:pt x="319" y="182"/>
                  <a:pt x="275" y="192"/>
                  <a:pt x="265" y="193"/>
                </a:cubicBezTo>
                <a:cubicBezTo>
                  <a:pt x="101" y="193"/>
                  <a:pt x="101" y="193"/>
                  <a:pt x="101" y="193"/>
                </a:cubicBezTo>
                <a:cubicBezTo>
                  <a:pt x="84" y="231"/>
                  <a:pt x="59" y="274"/>
                  <a:pt x="39" y="315"/>
                </a:cubicBezTo>
                <a:cubicBezTo>
                  <a:pt x="0" y="394"/>
                  <a:pt x="137" y="416"/>
                  <a:pt x="137" y="416"/>
                </a:cubicBezTo>
                <a:cubicBezTo>
                  <a:pt x="141" y="442"/>
                  <a:pt x="131" y="477"/>
                  <a:pt x="131" y="477"/>
                </a:cubicBezTo>
                <a:cubicBezTo>
                  <a:pt x="122" y="492"/>
                  <a:pt x="172" y="529"/>
                  <a:pt x="172" y="529"/>
                </a:cubicBezTo>
                <a:cubicBezTo>
                  <a:pt x="158" y="565"/>
                  <a:pt x="208" y="600"/>
                  <a:pt x="208" y="600"/>
                </a:cubicBezTo>
                <a:cubicBezTo>
                  <a:pt x="241" y="639"/>
                  <a:pt x="189" y="722"/>
                  <a:pt x="291" y="739"/>
                </a:cubicBezTo>
                <a:cubicBezTo>
                  <a:pt x="393" y="757"/>
                  <a:pt x="542" y="652"/>
                  <a:pt x="542" y="652"/>
                </a:cubicBezTo>
                <a:cubicBezTo>
                  <a:pt x="625" y="705"/>
                  <a:pt x="637" y="870"/>
                  <a:pt x="637" y="870"/>
                </a:cubicBezTo>
                <a:cubicBezTo>
                  <a:pt x="583" y="951"/>
                  <a:pt x="427" y="984"/>
                  <a:pt x="427" y="984"/>
                </a:cubicBezTo>
                <a:cubicBezTo>
                  <a:pt x="291" y="991"/>
                  <a:pt x="208" y="1027"/>
                  <a:pt x="208" y="1027"/>
                </a:cubicBezTo>
                <a:cubicBezTo>
                  <a:pt x="716" y="1027"/>
                  <a:pt x="716" y="1027"/>
                  <a:pt x="716" y="1027"/>
                </a:cubicBezTo>
                <a:cubicBezTo>
                  <a:pt x="716" y="644"/>
                  <a:pt x="716" y="644"/>
                  <a:pt x="716" y="644"/>
                </a:cubicBezTo>
                <a:cubicBezTo>
                  <a:pt x="715" y="633"/>
                  <a:pt x="704" y="591"/>
                  <a:pt x="643" y="604"/>
                </a:cubicBezTo>
                <a:close/>
              </a:path>
            </a:pathLst>
          </a:custGeom>
          <a:solidFill>
            <a:schemeClr val="bg1">
              <a:lumMod val="95000"/>
              <a:alpha val="26000"/>
            </a:schemeClr>
          </a:solidFill>
          <a:ln w="28575">
            <a:solidFill>
              <a:schemeClr val="bg1"/>
            </a:solidFill>
            <a:round/>
            <a:headEnd/>
            <a:tailEnd/>
          </a:ln>
          <a:effectLst>
            <a:innerShdw blurRad="1028700">
              <a:prstClr val="black">
                <a:alpha val="21000"/>
              </a:prstClr>
            </a:innerShdw>
          </a:effectLst>
        </p:spPr>
        <p:txBody>
          <a:bodyPr vert="horz" wrap="square" lIns="68580" tIns="34290" rIns="68580" bIns="34290" numCol="1" anchor="t" anchorCtr="0" compatLnSpc="1">
            <a:prstTxWarp prst="textNoShape">
              <a:avLst/>
            </a:prstTxWarp>
          </a:bodyPr>
          <a:lstStyle/>
          <a:p>
            <a:pPr defTabSz="914240"/>
            <a:endParaRPr lang="en-IN" sz="2800">
              <a:solidFill>
                <a:srgbClr val="000000"/>
              </a:solidFill>
              <a:latin typeface="Segoe UI"/>
            </a:endParaRPr>
          </a:p>
        </p:txBody>
      </p:sp>
      <p:sp>
        <p:nvSpPr>
          <p:cNvPr id="36" name="Freeform 9">
            <a:extLst>
              <a:ext uri="{FF2B5EF4-FFF2-40B4-BE49-F238E27FC236}">
                <a16:creationId xmlns:a16="http://schemas.microsoft.com/office/drawing/2014/main" id="{AA201DFB-0864-4678-B1CD-ED6AC3ABDED8}"/>
              </a:ext>
            </a:extLst>
          </p:cNvPr>
          <p:cNvSpPr>
            <a:spLocks/>
          </p:cNvSpPr>
          <p:nvPr/>
        </p:nvSpPr>
        <p:spPr bwMode="auto">
          <a:xfrm>
            <a:off x="7079086" y="5621557"/>
            <a:ext cx="4451747" cy="402431"/>
          </a:xfrm>
          <a:custGeom>
            <a:avLst/>
            <a:gdLst>
              <a:gd name="T0" fmla="*/ 323 w 1575"/>
              <a:gd name="T1" fmla="*/ 38 h 142"/>
              <a:gd name="T2" fmla="*/ 1353 w 1575"/>
              <a:gd name="T3" fmla="*/ 0 h 142"/>
              <a:gd name="T4" fmla="*/ 1575 w 1575"/>
              <a:gd name="T5" fmla="*/ 142 h 142"/>
              <a:gd name="T6" fmla="*/ 0 w 1575"/>
              <a:gd name="T7" fmla="*/ 142 h 142"/>
              <a:gd name="T8" fmla="*/ 323 w 1575"/>
              <a:gd name="T9" fmla="*/ 38 h 142"/>
            </a:gdLst>
            <a:ahLst/>
            <a:cxnLst>
              <a:cxn ang="0">
                <a:pos x="T0" y="T1"/>
              </a:cxn>
              <a:cxn ang="0">
                <a:pos x="T2" y="T3"/>
              </a:cxn>
              <a:cxn ang="0">
                <a:pos x="T4" y="T5"/>
              </a:cxn>
              <a:cxn ang="0">
                <a:pos x="T6" y="T7"/>
              </a:cxn>
              <a:cxn ang="0">
                <a:pos x="T8" y="T9"/>
              </a:cxn>
            </a:cxnLst>
            <a:rect l="0" t="0" r="r" b="b"/>
            <a:pathLst>
              <a:path w="1575" h="142">
                <a:moveTo>
                  <a:pt x="323" y="38"/>
                </a:moveTo>
                <a:cubicBezTo>
                  <a:pt x="323" y="38"/>
                  <a:pt x="1015" y="128"/>
                  <a:pt x="1353" y="0"/>
                </a:cubicBezTo>
                <a:cubicBezTo>
                  <a:pt x="1353" y="0"/>
                  <a:pt x="1468" y="67"/>
                  <a:pt x="1575" y="142"/>
                </a:cubicBezTo>
                <a:cubicBezTo>
                  <a:pt x="0" y="142"/>
                  <a:pt x="0" y="142"/>
                  <a:pt x="0" y="142"/>
                </a:cubicBezTo>
                <a:cubicBezTo>
                  <a:pt x="0" y="142"/>
                  <a:pt x="90" y="67"/>
                  <a:pt x="323" y="38"/>
                </a:cubicBezTo>
                <a:close/>
              </a:path>
            </a:pathLst>
          </a:custGeom>
          <a:solidFill>
            <a:schemeClr val="tx2">
              <a:lumMod val="75000"/>
            </a:schemeClr>
          </a:solidFill>
          <a:ln>
            <a:noFill/>
          </a:ln>
        </p:spPr>
        <p:txBody>
          <a:bodyPr vert="horz" wrap="square" lIns="68580" tIns="34290" rIns="68580" bIns="34290" numCol="1" anchor="t" anchorCtr="0" compatLnSpc="1">
            <a:prstTxWarp prst="textNoShape">
              <a:avLst/>
            </a:prstTxWarp>
          </a:bodyPr>
          <a:lstStyle/>
          <a:p>
            <a:pPr defTabSz="914240"/>
            <a:endParaRPr lang="en-IN" sz="2800">
              <a:solidFill>
                <a:srgbClr val="000000"/>
              </a:solidFill>
              <a:latin typeface="Segoe UI"/>
            </a:endParaRPr>
          </a:p>
        </p:txBody>
      </p:sp>
      <p:sp>
        <p:nvSpPr>
          <p:cNvPr id="62" name="TextBox 61">
            <a:extLst>
              <a:ext uri="{FF2B5EF4-FFF2-40B4-BE49-F238E27FC236}">
                <a16:creationId xmlns:a16="http://schemas.microsoft.com/office/drawing/2014/main" id="{7CF26E91-2057-4D11-BEF4-A3400A1E4439}"/>
              </a:ext>
            </a:extLst>
          </p:cNvPr>
          <p:cNvSpPr txBox="1"/>
          <p:nvPr/>
        </p:nvSpPr>
        <p:spPr>
          <a:xfrm>
            <a:off x="7251070" y="3776842"/>
            <a:ext cx="1133772" cy="707886"/>
          </a:xfrm>
          <a:prstGeom prst="rect">
            <a:avLst/>
          </a:prstGeom>
          <a:noFill/>
        </p:spPr>
        <p:txBody>
          <a:bodyPr wrap="none" rtlCol="0" anchor="ctr">
            <a:spAutoFit/>
          </a:bodyPr>
          <a:lstStyle/>
          <a:p>
            <a:pPr algn="ctr" defTabSz="914240"/>
            <a:r>
              <a:rPr lang="en-IN" sz="2000" dirty="0">
                <a:solidFill>
                  <a:prstClr val="white"/>
                </a:solidFill>
                <a:latin typeface="Segoe UI"/>
              </a:rPr>
              <a:t>Effective</a:t>
            </a:r>
          </a:p>
          <a:p>
            <a:pPr algn="ctr" defTabSz="914240"/>
            <a:r>
              <a:rPr lang="en-IN" sz="2000" dirty="0">
                <a:solidFill>
                  <a:prstClr val="white"/>
                </a:solidFill>
                <a:latin typeface="Segoe UI"/>
              </a:rPr>
              <a:t>Enabler</a:t>
            </a:r>
          </a:p>
        </p:txBody>
      </p:sp>
      <p:sp>
        <p:nvSpPr>
          <p:cNvPr id="63" name="TextBox 62">
            <a:extLst>
              <a:ext uri="{FF2B5EF4-FFF2-40B4-BE49-F238E27FC236}">
                <a16:creationId xmlns:a16="http://schemas.microsoft.com/office/drawing/2014/main" id="{8262FEE7-96AB-4680-805B-5DF2549986B3}"/>
              </a:ext>
            </a:extLst>
          </p:cNvPr>
          <p:cNvSpPr txBox="1"/>
          <p:nvPr/>
        </p:nvSpPr>
        <p:spPr>
          <a:xfrm>
            <a:off x="9524709" y="2571681"/>
            <a:ext cx="1240404" cy="707886"/>
          </a:xfrm>
          <a:prstGeom prst="rect">
            <a:avLst/>
          </a:prstGeom>
          <a:noFill/>
        </p:spPr>
        <p:txBody>
          <a:bodyPr wrap="none" rtlCol="0" anchor="ctr">
            <a:spAutoFit/>
          </a:bodyPr>
          <a:lstStyle/>
          <a:p>
            <a:pPr algn="ctr" defTabSz="914240"/>
            <a:r>
              <a:rPr lang="en-IN" sz="2000" dirty="0">
                <a:solidFill>
                  <a:prstClr val="white"/>
                </a:solidFill>
                <a:latin typeface="Segoe UI"/>
              </a:rPr>
              <a:t>Strategic </a:t>
            </a:r>
          </a:p>
          <a:p>
            <a:pPr algn="ctr" defTabSz="914240"/>
            <a:r>
              <a:rPr lang="en-IN" sz="2000" dirty="0">
                <a:solidFill>
                  <a:prstClr val="white"/>
                </a:solidFill>
                <a:latin typeface="Segoe UI"/>
              </a:rPr>
              <a:t>Thinking</a:t>
            </a:r>
          </a:p>
        </p:txBody>
      </p:sp>
      <p:sp>
        <p:nvSpPr>
          <p:cNvPr id="65" name="TextBox 64">
            <a:extLst>
              <a:ext uri="{FF2B5EF4-FFF2-40B4-BE49-F238E27FC236}">
                <a16:creationId xmlns:a16="http://schemas.microsoft.com/office/drawing/2014/main" id="{C814FE3F-A2F0-4457-AF17-0C3E317926D2}"/>
              </a:ext>
            </a:extLst>
          </p:cNvPr>
          <p:cNvSpPr txBox="1"/>
          <p:nvPr/>
        </p:nvSpPr>
        <p:spPr>
          <a:xfrm>
            <a:off x="8825544" y="5011992"/>
            <a:ext cx="1794081" cy="707886"/>
          </a:xfrm>
          <a:prstGeom prst="rect">
            <a:avLst/>
          </a:prstGeom>
          <a:noFill/>
        </p:spPr>
        <p:txBody>
          <a:bodyPr wrap="none" rtlCol="0" anchor="ctr">
            <a:spAutoFit/>
          </a:bodyPr>
          <a:lstStyle/>
          <a:p>
            <a:pPr algn="ctr" defTabSz="914240"/>
            <a:r>
              <a:rPr lang="en-IN" sz="2000" dirty="0">
                <a:solidFill>
                  <a:prstClr val="white"/>
                </a:solidFill>
                <a:latin typeface="Segoe UI"/>
              </a:rPr>
              <a:t>Ensures </a:t>
            </a:r>
          </a:p>
          <a:p>
            <a:pPr algn="ctr" defTabSz="914240"/>
            <a:r>
              <a:rPr lang="en-IN" sz="2000" dirty="0">
                <a:solidFill>
                  <a:prstClr val="white"/>
                </a:solidFill>
                <a:latin typeface="Segoe UI"/>
              </a:rPr>
              <a:t>Accountability</a:t>
            </a:r>
          </a:p>
        </p:txBody>
      </p:sp>
      <p:sp>
        <p:nvSpPr>
          <p:cNvPr id="43" name="TextBox 42">
            <a:extLst>
              <a:ext uri="{FF2B5EF4-FFF2-40B4-BE49-F238E27FC236}">
                <a16:creationId xmlns:a16="http://schemas.microsoft.com/office/drawing/2014/main" id="{8A288B4A-5955-4303-B57C-54A7EA431558}"/>
              </a:ext>
            </a:extLst>
          </p:cNvPr>
          <p:cNvSpPr txBox="1"/>
          <p:nvPr/>
        </p:nvSpPr>
        <p:spPr>
          <a:xfrm>
            <a:off x="7481710" y="2135340"/>
            <a:ext cx="1227260" cy="400110"/>
          </a:xfrm>
          <a:prstGeom prst="rect">
            <a:avLst/>
          </a:prstGeom>
          <a:noFill/>
        </p:spPr>
        <p:txBody>
          <a:bodyPr wrap="none" rtlCol="0" anchor="ctr">
            <a:spAutoFit/>
          </a:bodyPr>
          <a:lstStyle/>
          <a:p>
            <a:pPr algn="ctr" defTabSz="914240"/>
            <a:r>
              <a:rPr lang="en-IN" sz="2000" dirty="0">
                <a:solidFill>
                  <a:prstClr val="white"/>
                </a:solidFill>
                <a:latin typeface="Segoe UI"/>
              </a:rPr>
              <a:t>Visionary</a:t>
            </a:r>
          </a:p>
        </p:txBody>
      </p:sp>
      <p:grpSp>
        <p:nvGrpSpPr>
          <p:cNvPr id="44" name="Group 43">
            <a:extLst>
              <a:ext uri="{FF2B5EF4-FFF2-40B4-BE49-F238E27FC236}">
                <a16:creationId xmlns:a16="http://schemas.microsoft.com/office/drawing/2014/main" id="{411314E8-AD4F-4FAB-B363-31DC66EC193D}"/>
              </a:ext>
            </a:extLst>
          </p:cNvPr>
          <p:cNvGrpSpPr/>
          <p:nvPr/>
        </p:nvGrpSpPr>
        <p:grpSpPr>
          <a:xfrm>
            <a:off x="535198" y="2169128"/>
            <a:ext cx="704079" cy="1011633"/>
            <a:chOff x="765820" y="2204016"/>
            <a:chExt cx="809996" cy="1099051"/>
          </a:xfrm>
        </p:grpSpPr>
        <p:sp>
          <p:nvSpPr>
            <p:cNvPr id="47" name="Freeform: Shape 46">
              <a:extLst>
                <a:ext uri="{FF2B5EF4-FFF2-40B4-BE49-F238E27FC236}">
                  <a16:creationId xmlns:a16="http://schemas.microsoft.com/office/drawing/2014/main" id="{8E25DC4D-A89E-4559-AB9C-8E34A41A41D5}"/>
                </a:ext>
              </a:extLst>
            </p:cNvPr>
            <p:cNvSpPr/>
            <p:nvPr/>
          </p:nvSpPr>
          <p:spPr>
            <a:xfrm rot="16200000">
              <a:off x="632551" y="2359803"/>
              <a:ext cx="1076533" cy="809995"/>
            </a:xfrm>
            <a:custGeom>
              <a:avLst/>
              <a:gdLst>
                <a:gd name="connsiteX0" fmla="*/ 1076533 w 1076533"/>
                <a:gd name="connsiteY0" fmla="*/ 0 h 809995"/>
                <a:gd name="connsiteX1" fmla="*/ 1076533 w 1076533"/>
                <a:gd name="connsiteY1" fmla="*/ 404998 h 809995"/>
                <a:gd name="connsiteX2" fmla="*/ 1076533 w 1076533"/>
                <a:gd name="connsiteY2" fmla="*/ 809995 h 809995"/>
                <a:gd name="connsiteX3" fmla="*/ 548820 w 1076533"/>
                <a:gd name="connsiteY3" fmla="*/ 809995 h 809995"/>
                <a:gd name="connsiteX4" fmla="*/ 450132 w 1076533"/>
                <a:gd name="connsiteY4" fmla="*/ 809995 h 809995"/>
                <a:gd name="connsiteX5" fmla="*/ 0 w 1076533"/>
                <a:gd name="connsiteY5" fmla="*/ 809995 h 809995"/>
                <a:gd name="connsiteX6" fmla="*/ 261175 w 1076533"/>
                <a:gd name="connsiteY6" fmla="*/ 404998 h 809995"/>
                <a:gd name="connsiteX7" fmla="*/ 0 w 1076533"/>
                <a:gd name="connsiteY7" fmla="*/ 0 h 809995"/>
                <a:gd name="connsiteX8" fmla="*/ 450132 w 1076533"/>
                <a:gd name="connsiteY8" fmla="*/ 0 h 809995"/>
                <a:gd name="connsiteX9" fmla="*/ 548820 w 1076533"/>
                <a:gd name="connsiteY9" fmla="*/ 0 h 80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6533" h="809995">
                  <a:moveTo>
                    <a:pt x="1076533" y="0"/>
                  </a:moveTo>
                  <a:lnTo>
                    <a:pt x="1076533" y="404998"/>
                  </a:lnTo>
                  <a:lnTo>
                    <a:pt x="1076533" y="809995"/>
                  </a:lnTo>
                  <a:lnTo>
                    <a:pt x="548820" y="809995"/>
                  </a:lnTo>
                  <a:lnTo>
                    <a:pt x="450132" y="809995"/>
                  </a:lnTo>
                  <a:lnTo>
                    <a:pt x="0" y="809995"/>
                  </a:lnTo>
                  <a:lnTo>
                    <a:pt x="261175" y="404998"/>
                  </a:lnTo>
                  <a:lnTo>
                    <a:pt x="0" y="0"/>
                  </a:lnTo>
                  <a:lnTo>
                    <a:pt x="450132" y="0"/>
                  </a:lnTo>
                  <a:lnTo>
                    <a:pt x="54882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240"/>
              <a:endParaRPr lang="en-IN" sz="2800">
                <a:solidFill>
                  <a:srgbClr val="000000"/>
                </a:solidFill>
                <a:latin typeface="Segoe UI"/>
              </a:endParaRPr>
            </a:p>
          </p:txBody>
        </p:sp>
        <p:sp>
          <p:nvSpPr>
            <p:cNvPr id="48" name="Arrow: Chevron 47">
              <a:extLst>
                <a:ext uri="{FF2B5EF4-FFF2-40B4-BE49-F238E27FC236}">
                  <a16:creationId xmlns:a16="http://schemas.microsoft.com/office/drawing/2014/main" id="{11ABE331-A15C-42D3-9265-1663685789F2}"/>
                </a:ext>
              </a:extLst>
            </p:cNvPr>
            <p:cNvSpPr/>
            <p:nvPr/>
          </p:nvSpPr>
          <p:spPr>
            <a:xfrm rot="16200000">
              <a:off x="1080521" y="1889316"/>
              <a:ext cx="180596" cy="809995"/>
            </a:xfrm>
            <a:prstGeom prst="chevron">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IN" sz="2800">
                <a:solidFill>
                  <a:srgbClr val="000000"/>
                </a:solidFill>
                <a:latin typeface="Segoe UI"/>
              </a:endParaRPr>
            </a:p>
          </p:txBody>
        </p:sp>
      </p:grpSp>
      <p:grpSp>
        <p:nvGrpSpPr>
          <p:cNvPr id="49" name="Group 48">
            <a:extLst>
              <a:ext uri="{FF2B5EF4-FFF2-40B4-BE49-F238E27FC236}">
                <a16:creationId xmlns:a16="http://schemas.microsoft.com/office/drawing/2014/main" id="{ADF373B4-82B5-4CA5-87B3-28D6A0F23F3A}"/>
              </a:ext>
            </a:extLst>
          </p:cNvPr>
          <p:cNvGrpSpPr/>
          <p:nvPr/>
        </p:nvGrpSpPr>
        <p:grpSpPr>
          <a:xfrm>
            <a:off x="1426887" y="2137882"/>
            <a:ext cx="5497518" cy="1614196"/>
            <a:chOff x="880488" y="3343570"/>
            <a:chExt cx="3726620" cy="2152266"/>
          </a:xfrm>
        </p:grpSpPr>
        <p:sp>
          <p:nvSpPr>
            <p:cNvPr id="66" name="Text Placeholder 4">
              <a:extLst>
                <a:ext uri="{FF2B5EF4-FFF2-40B4-BE49-F238E27FC236}">
                  <a16:creationId xmlns:a16="http://schemas.microsoft.com/office/drawing/2014/main" id="{3BC604E4-CB50-4047-AE79-F352B944B52E}"/>
                </a:ext>
              </a:extLst>
            </p:cNvPr>
            <p:cNvSpPr txBox="1">
              <a:spLocks/>
            </p:cNvSpPr>
            <p:nvPr/>
          </p:nvSpPr>
          <p:spPr>
            <a:xfrm>
              <a:off x="882709" y="3343570"/>
              <a:ext cx="3724399" cy="428711"/>
            </a:xfrm>
            <a:prstGeom prst="rect">
              <a:avLst/>
            </a:prstGeom>
          </p:spPr>
          <p:txBody>
            <a:bodyPr lIns="0" tIns="0" rIns="0" bIns="0" anchor="ctr"/>
            <a:lst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defTabSz="914240">
                <a:buNone/>
              </a:pPr>
              <a:r>
                <a:rPr lang="en-IN" sz="3200" dirty="0">
                  <a:solidFill>
                    <a:prstClr val="white"/>
                  </a:solidFill>
                  <a:latin typeface="Calibri"/>
                </a:rPr>
                <a:t>Strategic Thinking</a:t>
              </a:r>
            </a:p>
          </p:txBody>
        </p:sp>
        <p:sp>
          <p:nvSpPr>
            <p:cNvPr id="67" name="TextBox 66">
              <a:extLst>
                <a:ext uri="{FF2B5EF4-FFF2-40B4-BE49-F238E27FC236}">
                  <a16:creationId xmlns:a16="http://schemas.microsoft.com/office/drawing/2014/main" id="{4595DA3F-8325-4849-81E5-5D88F74D761B}"/>
                </a:ext>
              </a:extLst>
            </p:cNvPr>
            <p:cNvSpPr txBox="1"/>
            <p:nvPr/>
          </p:nvSpPr>
          <p:spPr>
            <a:xfrm>
              <a:off x="880488" y="3772283"/>
              <a:ext cx="3679071" cy="1723553"/>
            </a:xfrm>
            <a:prstGeom prst="rect">
              <a:avLst/>
            </a:prstGeom>
            <a:noFill/>
          </p:spPr>
          <p:txBody>
            <a:bodyPr wrap="square" lIns="0" tIns="0" rIns="0" bIns="0" rtlCol="0">
              <a:spAutoFit/>
            </a:bodyPr>
            <a:lstStyle/>
            <a:p>
              <a:pPr defTabSz="914240"/>
              <a:r>
                <a:rPr lang="en-US" sz="1400" dirty="0">
                  <a:solidFill>
                    <a:prstClr val="white"/>
                  </a:solidFill>
                  <a:latin typeface="Segoe UI"/>
                </a:rPr>
                <a:t>Intentional and rational thought process focused on the analysis of critical factors and variables that will influence the long-term vision and success for a business to achieve their desired state. Leaders need to embrace and facilitate strategic conversations, which help them solve their key quality challenges. </a:t>
              </a:r>
              <a:endParaRPr lang="en-IN" sz="1400" dirty="0">
                <a:solidFill>
                  <a:prstClr val="white"/>
                </a:solidFill>
                <a:latin typeface="Segoe UI"/>
              </a:endParaRPr>
            </a:p>
          </p:txBody>
        </p:sp>
      </p:grpSp>
      <p:grpSp>
        <p:nvGrpSpPr>
          <p:cNvPr id="68" name="Group 67">
            <a:extLst>
              <a:ext uri="{FF2B5EF4-FFF2-40B4-BE49-F238E27FC236}">
                <a16:creationId xmlns:a16="http://schemas.microsoft.com/office/drawing/2014/main" id="{C84A7821-4D40-41A3-AE70-E21603609185}"/>
              </a:ext>
            </a:extLst>
          </p:cNvPr>
          <p:cNvGrpSpPr/>
          <p:nvPr/>
        </p:nvGrpSpPr>
        <p:grpSpPr>
          <a:xfrm>
            <a:off x="567020" y="3654268"/>
            <a:ext cx="704079" cy="1011633"/>
            <a:chOff x="765820" y="2204016"/>
            <a:chExt cx="809996" cy="1099051"/>
          </a:xfrm>
        </p:grpSpPr>
        <p:sp>
          <p:nvSpPr>
            <p:cNvPr id="69" name="Freeform: Shape 68">
              <a:extLst>
                <a:ext uri="{FF2B5EF4-FFF2-40B4-BE49-F238E27FC236}">
                  <a16:creationId xmlns:a16="http://schemas.microsoft.com/office/drawing/2014/main" id="{417047AA-6C1F-4C31-9370-C918042CA21C}"/>
                </a:ext>
              </a:extLst>
            </p:cNvPr>
            <p:cNvSpPr/>
            <p:nvPr/>
          </p:nvSpPr>
          <p:spPr>
            <a:xfrm rot="16200000">
              <a:off x="632551" y="2359803"/>
              <a:ext cx="1076533" cy="809995"/>
            </a:xfrm>
            <a:custGeom>
              <a:avLst/>
              <a:gdLst>
                <a:gd name="connsiteX0" fmla="*/ 1076533 w 1076533"/>
                <a:gd name="connsiteY0" fmla="*/ 0 h 809995"/>
                <a:gd name="connsiteX1" fmla="*/ 1076533 w 1076533"/>
                <a:gd name="connsiteY1" fmla="*/ 404998 h 809995"/>
                <a:gd name="connsiteX2" fmla="*/ 1076533 w 1076533"/>
                <a:gd name="connsiteY2" fmla="*/ 809995 h 809995"/>
                <a:gd name="connsiteX3" fmla="*/ 548820 w 1076533"/>
                <a:gd name="connsiteY3" fmla="*/ 809995 h 809995"/>
                <a:gd name="connsiteX4" fmla="*/ 450132 w 1076533"/>
                <a:gd name="connsiteY4" fmla="*/ 809995 h 809995"/>
                <a:gd name="connsiteX5" fmla="*/ 0 w 1076533"/>
                <a:gd name="connsiteY5" fmla="*/ 809995 h 809995"/>
                <a:gd name="connsiteX6" fmla="*/ 261175 w 1076533"/>
                <a:gd name="connsiteY6" fmla="*/ 404998 h 809995"/>
                <a:gd name="connsiteX7" fmla="*/ 0 w 1076533"/>
                <a:gd name="connsiteY7" fmla="*/ 0 h 809995"/>
                <a:gd name="connsiteX8" fmla="*/ 450132 w 1076533"/>
                <a:gd name="connsiteY8" fmla="*/ 0 h 809995"/>
                <a:gd name="connsiteX9" fmla="*/ 548820 w 1076533"/>
                <a:gd name="connsiteY9" fmla="*/ 0 h 80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6533" h="809995">
                  <a:moveTo>
                    <a:pt x="1076533" y="0"/>
                  </a:moveTo>
                  <a:lnTo>
                    <a:pt x="1076533" y="404998"/>
                  </a:lnTo>
                  <a:lnTo>
                    <a:pt x="1076533" y="809995"/>
                  </a:lnTo>
                  <a:lnTo>
                    <a:pt x="548820" y="809995"/>
                  </a:lnTo>
                  <a:lnTo>
                    <a:pt x="450132" y="809995"/>
                  </a:lnTo>
                  <a:lnTo>
                    <a:pt x="0" y="809995"/>
                  </a:lnTo>
                  <a:lnTo>
                    <a:pt x="261175" y="404998"/>
                  </a:lnTo>
                  <a:lnTo>
                    <a:pt x="0" y="0"/>
                  </a:lnTo>
                  <a:lnTo>
                    <a:pt x="450132" y="0"/>
                  </a:lnTo>
                  <a:lnTo>
                    <a:pt x="54882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240"/>
              <a:endParaRPr lang="en-IN" sz="2800">
                <a:solidFill>
                  <a:srgbClr val="000000"/>
                </a:solidFill>
                <a:latin typeface="Segoe UI"/>
              </a:endParaRPr>
            </a:p>
          </p:txBody>
        </p:sp>
        <p:sp>
          <p:nvSpPr>
            <p:cNvPr id="70" name="Arrow: Chevron 69">
              <a:extLst>
                <a:ext uri="{FF2B5EF4-FFF2-40B4-BE49-F238E27FC236}">
                  <a16:creationId xmlns:a16="http://schemas.microsoft.com/office/drawing/2014/main" id="{A4DC1EE4-A3E8-465E-AD3A-2B14E5C755AA}"/>
                </a:ext>
              </a:extLst>
            </p:cNvPr>
            <p:cNvSpPr/>
            <p:nvPr/>
          </p:nvSpPr>
          <p:spPr>
            <a:xfrm rot="16200000">
              <a:off x="1080521" y="1889316"/>
              <a:ext cx="180596" cy="809995"/>
            </a:xfrm>
            <a:prstGeom prst="chevron">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IN" sz="2800">
                <a:solidFill>
                  <a:srgbClr val="000000"/>
                </a:solidFill>
                <a:latin typeface="Segoe UI"/>
              </a:endParaRPr>
            </a:p>
          </p:txBody>
        </p:sp>
      </p:grpSp>
      <p:grpSp>
        <p:nvGrpSpPr>
          <p:cNvPr id="71" name="Group 70">
            <a:extLst>
              <a:ext uri="{FF2B5EF4-FFF2-40B4-BE49-F238E27FC236}">
                <a16:creationId xmlns:a16="http://schemas.microsoft.com/office/drawing/2014/main" id="{3D633909-D139-4FC6-A271-5B92230BFFE2}"/>
              </a:ext>
            </a:extLst>
          </p:cNvPr>
          <p:cNvGrpSpPr/>
          <p:nvPr/>
        </p:nvGrpSpPr>
        <p:grpSpPr>
          <a:xfrm>
            <a:off x="1404528" y="3848237"/>
            <a:ext cx="5342053" cy="595540"/>
            <a:chOff x="780512" y="4047689"/>
            <a:chExt cx="4548721" cy="794054"/>
          </a:xfrm>
        </p:grpSpPr>
        <p:sp>
          <p:nvSpPr>
            <p:cNvPr id="72" name="Text Placeholder 4">
              <a:extLst>
                <a:ext uri="{FF2B5EF4-FFF2-40B4-BE49-F238E27FC236}">
                  <a16:creationId xmlns:a16="http://schemas.microsoft.com/office/drawing/2014/main" id="{365D98CD-3888-4C90-B5C3-699098FE9843}"/>
                </a:ext>
              </a:extLst>
            </p:cNvPr>
            <p:cNvSpPr txBox="1">
              <a:spLocks/>
            </p:cNvSpPr>
            <p:nvPr/>
          </p:nvSpPr>
          <p:spPr>
            <a:xfrm>
              <a:off x="780512" y="4047689"/>
              <a:ext cx="4516487" cy="373107"/>
            </a:xfrm>
            <a:prstGeom prst="rect">
              <a:avLst/>
            </a:prstGeom>
          </p:spPr>
          <p:txBody>
            <a:bodyPr lIns="0" tIns="0" rIns="0" bIns="0" anchor="ctr"/>
            <a:lst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defTabSz="914240">
                <a:buNone/>
              </a:pPr>
              <a:r>
                <a:rPr lang="en-IN" sz="3200" dirty="0">
                  <a:solidFill>
                    <a:prstClr val="white"/>
                  </a:solidFill>
                  <a:latin typeface="Calibri"/>
                </a:rPr>
                <a:t>Effective Enabler</a:t>
              </a:r>
            </a:p>
          </p:txBody>
        </p:sp>
        <p:sp>
          <p:nvSpPr>
            <p:cNvPr id="73" name="TextBox 72">
              <a:extLst>
                <a:ext uri="{FF2B5EF4-FFF2-40B4-BE49-F238E27FC236}">
                  <a16:creationId xmlns:a16="http://schemas.microsoft.com/office/drawing/2014/main" id="{FA5BF150-6000-4D24-911A-3E607174913B}"/>
                </a:ext>
              </a:extLst>
            </p:cNvPr>
            <p:cNvSpPr txBox="1"/>
            <p:nvPr/>
          </p:nvSpPr>
          <p:spPr>
            <a:xfrm>
              <a:off x="812746" y="4554484"/>
              <a:ext cx="4516487" cy="287259"/>
            </a:xfrm>
            <a:prstGeom prst="rect">
              <a:avLst/>
            </a:prstGeom>
            <a:noFill/>
          </p:spPr>
          <p:txBody>
            <a:bodyPr wrap="square" lIns="0" tIns="0" rIns="0" bIns="0" rtlCol="0">
              <a:spAutoFit/>
            </a:bodyPr>
            <a:lstStyle/>
            <a:p>
              <a:pPr defTabSz="914240"/>
              <a:r>
                <a:rPr lang="en-US" sz="1400" dirty="0">
                  <a:solidFill>
                    <a:prstClr val="white"/>
                  </a:solidFill>
                  <a:latin typeface="Segoe UI"/>
                </a:rPr>
                <a:t>Bring visibility to the work</a:t>
              </a:r>
              <a:endParaRPr lang="en-IN" sz="1400" dirty="0">
                <a:solidFill>
                  <a:prstClr val="white"/>
                </a:solidFill>
                <a:latin typeface="Segoe UI"/>
              </a:endParaRPr>
            </a:p>
          </p:txBody>
        </p:sp>
      </p:grpSp>
      <p:grpSp>
        <p:nvGrpSpPr>
          <p:cNvPr id="74" name="Group 73">
            <a:extLst>
              <a:ext uri="{FF2B5EF4-FFF2-40B4-BE49-F238E27FC236}">
                <a16:creationId xmlns:a16="http://schemas.microsoft.com/office/drawing/2014/main" id="{A0256392-C19D-493E-900F-1CE36C3C9FB1}"/>
              </a:ext>
            </a:extLst>
          </p:cNvPr>
          <p:cNvGrpSpPr/>
          <p:nvPr/>
        </p:nvGrpSpPr>
        <p:grpSpPr>
          <a:xfrm>
            <a:off x="567020" y="5012355"/>
            <a:ext cx="704079" cy="1011633"/>
            <a:chOff x="765820" y="2204016"/>
            <a:chExt cx="809996" cy="1099051"/>
          </a:xfrm>
        </p:grpSpPr>
        <p:sp>
          <p:nvSpPr>
            <p:cNvPr id="75" name="Freeform: Shape 74">
              <a:extLst>
                <a:ext uri="{FF2B5EF4-FFF2-40B4-BE49-F238E27FC236}">
                  <a16:creationId xmlns:a16="http://schemas.microsoft.com/office/drawing/2014/main" id="{EFDCEB89-DF11-4E71-9C37-235E3A6BFA7E}"/>
                </a:ext>
              </a:extLst>
            </p:cNvPr>
            <p:cNvSpPr/>
            <p:nvPr/>
          </p:nvSpPr>
          <p:spPr>
            <a:xfrm rot="16200000">
              <a:off x="632551" y="2359803"/>
              <a:ext cx="1076533" cy="809995"/>
            </a:xfrm>
            <a:custGeom>
              <a:avLst/>
              <a:gdLst>
                <a:gd name="connsiteX0" fmla="*/ 1076533 w 1076533"/>
                <a:gd name="connsiteY0" fmla="*/ 0 h 809995"/>
                <a:gd name="connsiteX1" fmla="*/ 1076533 w 1076533"/>
                <a:gd name="connsiteY1" fmla="*/ 404998 h 809995"/>
                <a:gd name="connsiteX2" fmla="*/ 1076533 w 1076533"/>
                <a:gd name="connsiteY2" fmla="*/ 809995 h 809995"/>
                <a:gd name="connsiteX3" fmla="*/ 548820 w 1076533"/>
                <a:gd name="connsiteY3" fmla="*/ 809995 h 809995"/>
                <a:gd name="connsiteX4" fmla="*/ 450132 w 1076533"/>
                <a:gd name="connsiteY4" fmla="*/ 809995 h 809995"/>
                <a:gd name="connsiteX5" fmla="*/ 0 w 1076533"/>
                <a:gd name="connsiteY5" fmla="*/ 809995 h 809995"/>
                <a:gd name="connsiteX6" fmla="*/ 261175 w 1076533"/>
                <a:gd name="connsiteY6" fmla="*/ 404998 h 809995"/>
                <a:gd name="connsiteX7" fmla="*/ 0 w 1076533"/>
                <a:gd name="connsiteY7" fmla="*/ 0 h 809995"/>
                <a:gd name="connsiteX8" fmla="*/ 450132 w 1076533"/>
                <a:gd name="connsiteY8" fmla="*/ 0 h 809995"/>
                <a:gd name="connsiteX9" fmla="*/ 548820 w 1076533"/>
                <a:gd name="connsiteY9" fmla="*/ 0 h 80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6533" h="809995">
                  <a:moveTo>
                    <a:pt x="1076533" y="0"/>
                  </a:moveTo>
                  <a:lnTo>
                    <a:pt x="1076533" y="404998"/>
                  </a:lnTo>
                  <a:lnTo>
                    <a:pt x="1076533" y="809995"/>
                  </a:lnTo>
                  <a:lnTo>
                    <a:pt x="548820" y="809995"/>
                  </a:lnTo>
                  <a:lnTo>
                    <a:pt x="450132" y="809995"/>
                  </a:lnTo>
                  <a:lnTo>
                    <a:pt x="0" y="809995"/>
                  </a:lnTo>
                  <a:lnTo>
                    <a:pt x="261175" y="404998"/>
                  </a:lnTo>
                  <a:lnTo>
                    <a:pt x="0" y="0"/>
                  </a:lnTo>
                  <a:lnTo>
                    <a:pt x="450132" y="0"/>
                  </a:lnTo>
                  <a:lnTo>
                    <a:pt x="54882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240"/>
              <a:endParaRPr lang="en-IN" sz="2800">
                <a:solidFill>
                  <a:srgbClr val="000000"/>
                </a:solidFill>
                <a:latin typeface="Segoe UI"/>
              </a:endParaRPr>
            </a:p>
          </p:txBody>
        </p:sp>
        <p:sp>
          <p:nvSpPr>
            <p:cNvPr id="76" name="Arrow: Chevron 75">
              <a:extLst>
                <a:ext uri="{FF2B5EF4-FFF2-40B4-BE49-F238E27FC236}">
                  <a16:creationId xmlns:a16="http://schemas.microsoft.com/office/drawing/2014/main" id="{B1C840DF-53E9-4D11-9866-19F2DB40BC0D}"/>
                </a:ext>
              </a:extLst>
            </p:cNvPr>
            <p:cNvSpPr/>
            <p:nvPr/>
          </p:nvSpPr>
          <p:spPr>
            <a:xfrm rot="16200000">
              <a:off x="1080521" y="1889316"/>
              <a:ext cx="180596" cy="809995"/>
            </a:xfrm>
            <a:prstGeom prst="chevron">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IN" sz="2800">
                <a:solidFill>
                  <a:srgbClr val="000000"/>
                </a:solidFill>
                <a:latin typeface="Segoe UI"/>
              </a:endParaRPr>
            </a:p>
          </p:txBody>
        </p:sp>
      </p:grpSp>
      <p:grpSp>
        <p:nvGrpSpPr>
          <p:cNvPr id="77" name="Group 76">
            <a:extLst>
              <a:ext uri="{FF2B5EF4-FFF2-40B4-BE49-F238E27FC236}">
                <a16:creationId xmlns:a16="http://schemas.microsoft.com/office/drawing/2014/main" id="{8379F786-2085-4D7E-8318-18FBB3CF9115}"/>
              </a:ext>
            </a:extLst>
          </p:cNvPr>
          <p:cNvGrpSpPr/>
          <p:nvPr/>
        </p:nvGrpSpPr>
        <p:grpSpPr>
          <a:xfrm>
            <a:off x="1455155" y="5189434"/>
            <a:ext cx="5444257" cy="819365"/>
            <a:chOff x="893099" y="4706430"/>
            <a:chExt cx="4516487" cy="1092485"/>
          </a:xfrm>
        </p:grpSpPr>
        <p:sp>
          <p:nvSpPr>
            <p:cNvPr id="78" name="Text Placeholder 4">
              <a:extLst>
                <a:ext uri="{FF2B5EF4-FFF2-40B4-BE49-F238E27FC236}">
                  <a16:creationId xmlns:a16="http://schemas.microsoft.com/office/drawing/2014/main" id="{F464A3FA-5232-4E31-A5DE-F0008A56AD30}"/>
                </a:ext>
              </a:extLst>
            </p:cNvPr>
            <p:cNvSpPr txBox="1">
              <a:spLocks/>
            </p:cNvSpPr>
            <p:nvPr/>
          </p:nvSpPr>
          <p:spPr>
            <a:xfrm>
              <a:off x="893099" y="4706430"/>
              <a:ext cx="4516487" cy="428711"/>
            </a:xfrm>
            <a:prstGeom prst="rect">
              <a:avLst/>
            </a:prstGeom>
          </p:spPr>
          <p:txBody>
            <a:bodyPr lIns="0" tIns="0" rIns="0" bIns="0" anchor="ctr"/>
            <a:lst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defTabSz="914240">
                <a:buNone/>
              </a:pPr>
              <a:r>
                <a:rPr lang="en-IN" sz="3200" dirty="0">
                  <a:solidFill>
                    <a:prstClr val="white"/>
                  </a:solidFill>
                  <a:latin typeface="Calibri"/>
                </a:rPr>
                <a:t>Ensures Accountability</a:t>
              </a:r>
            </a:p>
          </p:txBody>
        </p:sp>
        <p:sp>
          <p:nvSpPr>
            <p:cNvPr id="79" name="TextBox 78">
              <a:extLst>
                <a:ext uri="{FF2B5EF4-FFF2-40B4-BE49-F238E27FC236}">
                  <a16:creationId xmlns:a16="http://schemas.microsoft.com/office/drawing/2014/main" id="{03B9D0F0-5272-4BD3-80D7-35C2390C5002}"/>
                </a:ext>
              </a:extLst>
            </p:cNvPr>
            <p:cNvSpPr txBox="1"/>
            <p:nvPr/>
          </p:nvSpPr>
          <p:spPr>
            <a:xfrm>
              <a:off x="913576" y="5224400"/>
              <a:ext cx="3967758" cy="574515"/>
            </a:xfrm>
            <a:prstGeom prst="rect">
              <a:avLst/>
            </a:prstGeom>
            <a:noFill/>
          </p:spPr>
          <p:txBody>
            <a:bodyPr wrap="square" lIns="0" tIns="0" rIns="0" bIns="0" rtlCol="0">
              <a:spAutoFit/>
            </a:bodyPr>
            <a:lstStyle/>
            <a:p>
              <a:pPr defTabSz="914240"/>
              <a:r>
                <a:rPr lang="en-US" sz="1400" dirty="0">
                  <a:solidFill>
                    <a:prstClr val="white"/>
                  </a:solidFill>
                  <a:latin typeface="Segoe UI"/>
                </a:rPr>
                <a:t>Deliver on commitments, showing others they can be trusted to do what they say they will do</a:t>
              </a:r>
              <a:endParaRPr lang="en-IN" sz="1400" dirty="0">
                <a:solidFill>
                  <a:prstClr val="white"/>
                </a:solidFill>
                <a:latin typeface="Segoe UI"/>
              </a:endParaRPr>
            </a:p>
          </p:txBody>
        </p:sp>
      </p:grpSp>
      <p:grpSp>
        <p:nvGrpSpPr>
          <p:cNvPr id="92" name="Group 91">
            <a:extLst>
              <a:ext uri="{FF2B5EF4-FFF2-40B4-BE49-F238E27FC236}">
                <a16:creationId xmlns:a16="http://schemas.microsoft.com/office/drawing/2014/main" id="{6043DE5F-8481-4DCB-8667-8568B2996CCC}"/>
              </a:ext>
            </a:extLst>
          </p:cNvPr>
          <p:cNvGrpSpPr/>
          <p:nvPr/>
        </p:nvGrpSpPr>
        <p:grpSpPr>
          <a:xfrm>
            <a:off x="516835" y="980661"/>
            <a:ext cx="704079" cy="1011633"/>
            <a:chOff x="765820" y="2204016"/>
            <a:chExt cx="809996" cy="1099051"/>
          </a:xfrm>
        </p:grpSpPr>
        <p:sp>
          <p:nvSpPr>
            <p:cNvPr id="93" name="Freeform: Shape 92">
              <a:extLst>
                <a:ext uri="{FF2B5EF4-FFF2-40B4-BE49-F238E27FC236}">
                  <a16:creationId xmlns:a16="http://schemas.microsoft.com/office/drawing/2014/main" id="{977D98C5-54E6-4A6D-ABBB-AD69BE20AADD}"/>
                </a:ext>
              </a:extLst>
            </p:cNvPr>
            <p:cNvSpPr/>
            <p:nvPr/>
          </p:nvSpPr>
          <p:spPr>
            <a:xfrm rot="16200000">
              <a:off x="632551" y="2359803"/>
              <a:ext cx="1076533" cy="809995"/>
            </a:xfrm>
            <a:custGeom>
              <a:avLst/>
              <a:gdLst>
                <a:gd name="connsiteX0" fmla="*/ 1076533 w 1076533"/>
                <a:gd name="connsiteY0" fmla="*/ 0 h 809995"/>
                <a:gd name="connsiteX1" fmla="*/ 1076533 w 1076533"/>
                <a:gd name="connsiteY1" fmla="*/ 404998 h 809995"/>
                <a:gd name="connsiteX2" fmla="*/ 1076533 w 1076533"/>
                <a:gd name="connsiteY2" fmla="*/ 809995 h 809995"/>
                <a:gd name="connsiteX3" fmla="*/ 548820 w 1076533"/>
                <a:gd name="connsiteY3" fmla="*/ 809995 h 809995"/>
                <a:gd name="connsiteX4" fmla="*/ 450132 w 1076533"/>
                <a:gd name="connsiteY4" fmla="*/ 809995 h 809995"/>
                <a:gd name="connsiteX5" fmla="*/ 0 w 1076533"/>
                <a:gd name="connsiteY5" fmla="*/ 809995 h 809995"/>
                <a:gd name="connsiteX6" fmla="*/ 261175 w 1076533"/>
                <a:gd name="connsiteY6" fmla="*/ 404998 h 809995"/>
                <a:gd name="connsiteX7" fmla="*/ 0 w 1076533"/>
                <a:gd name="connsiteY7" fmla="*/ 0 h 809995"/>
                <a:gd name="connsiteX8" fmla="*/ 450132 w 1076533"/>
                <a:gd name="connsiteY8" fmla="*/ 0 h 809995"/>
                <a:gd name="connsiteX9" fmla="*/ 548820 w 1076533"/>
                <a:gd name="connsiteY9" fmla="*/ 0 h 80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6533" h="809995">
                  <a:moveTo>
                    <a:pt x="1076533" y="0"/>
                  </a:moveTo>
                  <a:lnTo>
                    <a:pt x="1076533" y="404998"/>
                  </a:lnTo>
                  <a:lnTo>
                    <a:pt x="1076533" y="809995"/>
                  </a:lnTo>
                  <a:lnTo>
                    <a:pt x="548820" y="809995"/>
                  </a:lnTo>
                  <a:lnTo>
                    <a:pt x="450132" y="809995"/>
                  </a:lnTo>
                  <a:lnTo>
                    <a:pt x="0" y="809995"/>
                  </a:lnTo>
                  <a:lnTo>
                    <a:pt x="261175" y="404998"/>
                  </a:lnTo>
                  <a:lnTo>
                    <a:pt x="0" y="0"/>
                  </a:lnTo>
                  <a:lnTo>
                    <a:pt x="450132" y="0"/>
                  </a:lnTo>
                  <a:lnTo>
                    <a:pt x="54882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240"/>
              <a:endParaRPr lang="en-IN" sz="2800">
                <a:solidFill>
                  <a:srgbClr val="000000"/>
                </a:solidFill>
                <a:latin typeface="Segoe UI"/>
              </a:endParaRPr>
            </a:p>
          </p:txBody>
        </p:sp>
        <p:sp>
          <p:nvSpPr>
            <p:cNvPr id="94" name="Arrow: Chevron 93">
              <a:extLst>
                <a:ext uri="{FF2B5EF4-FFF2-40B4-BE49-F238E27FC236}">
                  <a16:creationId xmlns:a16="http://schemas.microsoft.com/office/drawing/2014/main" id="{D8CB62A7-12A1-456B-BF2C-D2624D5E8A31}"/>
                </a:ext>
              </a:extLst>
            </p:cNvPr>
            <p:cNvSpPr/>
            <p:nvPr/>
          </p:nvSpPr>
          <p:spPr>
            <a:xfrm rot="16200000">
              <a:off x="1080521" y="1889316"/>
              <a:ext cx="180596" cy="809995"/>
            </a:xfrm>
            <a:prstGeom prst="chevron">
              <a:avLst>
                <a:gd name="adj"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40"/>
              <a:endParaRPr lang="en-IN" sz="2800">
                <a:solidFill>
                  <a:srgbClr val="000000"/>
                </a:solidFill>
                <a:latin typeface="Segoe UI"/>
              </a:endParaRPr>
            </a:p>
          </p:txBody>
        </p:sp>
      </p:grpSp>
      <p:grpSp>
        <p:nvGrpSpPr>
          <p:cNvPr id="95" name="Group 94">
            <a:extLst>
              <a:ext uri="{FF2B5EF4-FFF2-40B4-BE49-F238E27FC236}">
                <a16:creationId xmlns:a16="http://schemas.microsoft.com/office/drawing/2014/main" id="{8285608D-E91B-4A9B-BF08-BF5B91FFE005}"/>
              </a:ext>
            </a:extLst>
          </p:cNvPr>
          <p:cNvGrpSpPr/>
          <p:nvPr/>
        </p:nvGrpSpPr>
        <p:grpSpPr>
          <a:xfrm>
            <a:off x="1493567" y="1097538"/>
            <a:ext cx="5039755" cy="810985"/>
            <a:chOff x="2081981" y="3868028"/>
            <a:chExt cx="3220343" cy="1081312"/>
          </a:xfrm>
        </p:grpSpPr>
        <p:sp>
          <p:nvSpPr>
            <p:cNvPr id="96" name="Text Placeholder 4">
              <a:extLst>
                <a:ext uri="{FF2B5EF4-FFF2-40B4-BE49-F238E27FC236}">
                  <a16:creationId xmlns:a16="http://schemas.microsoft.com/office/drawing/2014/main" id="{5112E2E2-627F-44CE-BCB4-2F5AAD16C659}"/>
                </a:ext>
              </a:extLst>
            </p:cNvPr>
            <p:cNvSpPr txBox="1">
              <a:spLocks/>
            </p:cNvSpPr>
            <p:nvPr/>
          </p:nvSpPr>
          <p:spPr>
            <a:xfrm>
              <a:off x="2081981" y="3868028"/>
              <a:ext cx="3220343" cy="428711"/>
            </a:xfrm>
            <a:prstGeom prst="rect">
              <a:avLst/>
            </a:prstGeom>
          </p:spPr>
          <p:txBody>
            <a:bodyPr lIns="0" tIns="0" rIns="0" bIns="0" anchor="ctr"/>
            <a:lst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defTabSz="914240">
                <a:buNone/>
              </a:pPr>
              <a:r>
                <a:rPr lang="en-IN" sz="3200" dirty="0">
                  <a:solidFill>
                    <a:prstClr val="white"/>
                  </a:solidFill>
                  <a:latin typeface="Calibri"/>
                </a:rPr>
                <a:t>Visionary</a:t>
              </a:r>
            </a:p>
          </p:txBody>
        </p:sp>
        <p:sp>
          <p:nvSpPr>
            <p:cNvPr id="97" name="TextBox 96">
              <a:extLst>
                <a:ext uri="{FF2B5EF4-FFF2-40B4-BE49-F238E27FC236}">
                  <a16:creationId xmlns:a16="http://schemas.microsoft.com/office/drawing/2014/main" id="{0B651393-74CD-40BB-A15D-1A5CEAB26FC2}"/>
                </a:ext>
              </a:extLst>
            </p:cNvPr>
            <p:cNvSpPr txBox="1"/>
            <p:nvPr/>
          </p:nvSpPr>
          <p:spPr>
            <a:xfrm>
              <a:off x="2081981" y="4374824"/>
              <a:ext cx="3220343" cy="574516"/>
            </a:xfrm>
            <a:prstGeom prst="rect">
              <a:avLst/>
            </a:prstGeom>
            <a:noFill/>
          </p:spPr>
          <p:txBody>
            <a:bodyPr wrap="square" lIns="0" tIns="0" rIns="0" bIns="0" rtlCol="0">
              <a:spAutoFit/>
            </a:bodyPr>
            <a:lstStyle/>
            <a:p>
              <a:pPr defTabSz="914240"/>
              <a:r>
                <a:rPr lang="en-US" sz="1400" dirty="0">
                  <a:solidFill>
                    <a:prstClr val="white"/>
                  </a:solidFill>
                  <a:latin typeface="Segoe UI"/>
                </a:rPr>
                <a:t>Vision embodies the desired optimal state of an organization to achieve world class quality culture based on a core set of values</a:t>
              </a:r>
              <a:endParaRPr lang="en-IN" sz="1400" dirty="0">
                <a:solidFill>
                  <a:prstClr val="white"/>
                </a:solidFill>
                <a:latin typeface="Segoe UI"/>
              </a:endParaRPr>
            </a:p>
          </p:txBody>
        </p:sp>
      </p:grpSp>
      <p:pic>
        <p:nvPicPr>
          <p:cNvPr id="4" name="Picture 3" descr="A white line drawing of a head with a eyeball&#10;&#10;Description automatically generated">
            <a:extLst>
              <a:ext uri="{FF2B5EF4-FFF2-40B4-BE49-F238E27FC236}">
                <a16:creationId xmlns:a16="http://schemas.microsoft.com/office/drawing/2014/main" id="{0DDA47BC-3DE7-2612-663E-ECCFA302B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179" y="1131385"/>
            <a:ext cx="612054" cy="612054"/>
          </a:xfrm>
          <a:prstGeom prst="rect">
            <a:avLst/>
          </a:prstGeom>
        </p:spPr>
      </p:pic>
      <p:pic>
        <p:nvPicPr>
          <p:cNvPr id="9" name="Picture 8" descr="A white line drawing of a chess piece and a gear&#10;&#10;Description automatically generated">
            <a:extLst>
              <a:ext uri="{FF2B5EF4-FFF2-40B4-BE49-F238E27FC236}">
                <a16:creationId xmlns:a16="http://schemas.microsoft.com/office/drawing/2014/main" id="{7D6BDDC4-BD45-9945-782D-497DFD8949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502" y="2319929"/>
            <a:ext cx="615365" cy="615365"/>
          </a:xfrm>
          <a:prstGeom prst="rect">
            <a:avLst/>
          </a:prstGeom>
        </p:spPr>
      </p:pic>
      <p:pic>
        <p:nvPicPr>
          <p:cNvPr id="12" name="Picture 11" descr="A white arrows pointing to a circle&#10;&#10;Description automatically generated">
            <a:extLst>
              <a:ext uri="{FF2B5EF4-FFF2-40B4-BE49-F238E27FC236}">
                <a16:creationId xmlns:a16="http://schemas.microsoft.com/office/drawing/2014/main" id="{5FC00D80-397E-794F-265E-605ACF2E96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6439" y="3712346"/>
            <a:ext cx="704080" cy="704080"/>
          </a:xfrm>
          <a:prstGeom prst="rect">
            <a:avLst/>
          </a:prstGeom>
        </p:spPr>
      </p:pic>
      <p:pic>
        <p:nvPicPr>
          <p:cNvPr id="14" name="Picture 13" descr="A white line drawing of a person and a graph&#10;&#10;Description automatically generated">
            <a:extLst>
              <a:ext uri="{FF2B5EF4-FFF2-40B4-BE49-F238E27FC236}">
                <a16:creationId xmlns:a16="http://schemas.microsoft.com/office/drawing/2014/main" id="{71D00EBE-271D-4080-2E0C-411D4A283E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1046" y="5192398"/>
            <a:ext cx="515276" cy="515276"/>
          </a:xfrm>
          <a:prstGeom prst="rect">
            <a:avLst/>
          </a:prstGeom>
        </p:spPr>
      </p:pic>
    </p:spTree>
    <p:custDataLst>
      <p:tags r:id="rId1"/>
    </p:custDataLst>
    <p:extLst>
      <p:ext uri="{BB962C8B-B14F-4D97-AF65-F5344CB8AC3E}">
        <p14:creationId xmlns:p14="http://schemas.microsoft.com/office/powerpoint/2010/main" val="989740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07FAEF8C-9B3E-4B3D-A971-6A95AA070215}"/>
              </a:ext>
            </a:extLst>
          </p:cNvPr>
          <p:cNvSpPr/>
          <p:nvPr/>
        </p:nvSpPr>
        <p:spPr>
          <a:xfrm rot="2700000">
            <a:off x="5276591" y="1317091"/>
            <a:ext cx="1617321" cy="1617319"/>
          </a:xfrm>
          <a:prstGeom prst="roundRect">
            <a:avLst>
              <a:gd name="adj" fmla="val 82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16" name="Rectangle: Rounded Corners 15">
            <a:extLst>
              <a:ext uri="{FF2B5EF4-FFF2-40B4-BE49-F238E27FC236}">
                <a16:creationId xmlns:a16="http://schemas.microsoft.com/office/drawing/2014/main" id="{BA7990BA-1005-4A80-9337-34A4C1853DDE}"/>
              </a:ext>
            </a:extLst>
          </p:cNvPr>
          <p:cNvSpPr/>
          <p:nvPr/>
        </p:nvSpPr>
        <p:spPr>
          <a:xfrm rot="2700000">
            <a:off x="6971678" y="3012178"/>
            <a:ext cx="1617321" cy="1617319"/>
          </a:xfrm>
          <a:prstGeom prst="roundRect">
            <a:avLst>
              <a:gd name="adj" fmla="val 82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13" name="Rectangle: Rounded Corners 12">
            <a:extLst>
              <a:ext uri="{FF2B5EF4-FFF2-40B4-BE49-F238E27FC236}">
                <a16:creationId xmlns:a16="http://schemas.microsoft.com/office/drawing/2014/main" id="{51CFB43B-7C77-483F-A654-9B497F9EE0C5}"/>
              </a:ext>
            </a:extLst>
          </p:cNvPr>
          <p:cNvSpPr/>
          <p:nvPr/>
        </p:nvSpPr>
        <p:spPr>
          <a:xfrm rot="2700000">
            <a:off x="3603003" y="2990680"/>
            <a:ext cx="1617321" cy="1617319"/>
          </a:xfrm>
          <a:prstGeom prst="roundRect">
            <a:avLst>
              <a:gd name="adj" fmla="val 8284"/>
            </a:avLst>
          </a:prstGeom>
          <a:solidFill>
            <a:srgbClr val="F477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14" name="Rectangle: Rounded Corners 13">
            <a:extLst>
              <a:ext uri="{FF2B5EF4-FFF2-40B4-BE49-F238E27FC236}">
                <a16:creationId xmlns:a16="http://schemas.microsoft.com/office/drawing/2014/main" id="{1DC84E3B-1FD8-4FCD-8710-F94517CDF17F}"/>
              </a:ext>
            </a:extLst>
          </p:cNvPr>
          <p:cNvSpPr/>
          <p:nvPr/>
        </p:nvSpPr>
        <p:spPr>
          <a:xfrm rot="2700000">
            <a:off x="5298089" y="4685767"/>
            <a:ext cx="1617321" cy="1617319"/>
          </a:xfrm>
          <a:prstGeom prst="roundRect">
            <a:avLst>
              <a:gd name="adj" fmla="val 82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33" name="Rectangle: Rounded Corners 32">
            <a:extLst>
              <a:ext uri="{FF2B5EF4-FFF2-40B4-BE49-F238E27FC236}">
                <a16:creationId xmlns:a16="http://schemas.microsoft.com/office/drawing/2014/main" id="{480B6938-5D52-42CA-8F08-98251B16C68E}"/>
              </a:ext>
            </a:extLst>
          </p:cNvPr>
          <p:cNvSpPr/>
          <p:nvPr/>
        </p:nvSpPr>
        <p:spPr>
          <a:xfrm rot="3308058">
            <a:off x="5252525" y="2140408"/>
            <a:ext cx="2021111" cy="1712177"/>
          </a:xfrm>
          <a:prstGeom prst="roundRect">
            <a:avLst>
              <a:gd name="adj" fmla="val 8284"/>
            </a:avLst>
          </a:prstGeom>
          <a:gradFill>
            <a:gsLst>
              <a:gs pos="3000">
                <a:schemeClr val="tx1">
                  <a:alpha val="82000"/>
                </a:schemeClr>
              </a:gs>
              <a:gs pos="92000">
                <a:schemeClr val="tx1">
                  <a:alpha val="0"/>
                </a:schemeClr>
              </a:gs>
            </a:gsLst>
            <a:lin ang="0" scaled="1"/>
          </a:gra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34" name="Rectangle: Rounded Corners 33">
            <a:extLst>
              <a:ext uri="{FF2B5EF4-FFF2-40B4-BE49-F238E27FC236}">
                <a16:creationId xmlns:a16="http://schemas.microsoft.com/office/drawing/2014/main" id="{A8BB8530-D028-4A57-82A2-32E1FC8698EE}"/>
              </a:ext>
            </a:extLst>
          </p:cNvPr>
          <p:cNvSpPr/>
          <p:nvPr/>
        </p:nvSpPr>
        <p:spPr>
          <a:xfrm rot="3308058">
            <a:off x="6508631" y="3396515"/>
            <a:ext cx="2021111" cy="1712177"/>
          </a:xfrm>
          <a:prstGeom prst="roundRect">
            <a:avLst>
              <a:gd name="adj" fmla="val 8284"/>
            </a:avLst>
          </a:prstGeom>
          <a:gradFill>
            <a:gsLst>
              <a:gs pos="3000">
                <a:schemeClr val="tx1">
                  <a:alpha val="82000"/>
                </a:schemeClr>
              </a:gs>
              <a:gs pos="92000">
                <a:schemeClr val="tx1">
                  <a:alpha val="0"/>
                </a:schemeClr>
              </a:gs>
            </a:gsLst>
            <a:lin ang="0" scaled="1"/>
          </a:gra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35" name="Rectangle: Rounded Corners 34">
            <a:extLst>
              <a:ext uri="{FF2B5EF4-FFF2-40B4-BE49-F238E27FC236}">
                <a16:creationId xmlns:a16="http://schemas.microsoft.com/office/drawing/2014/main" id="{E79998DB-A8F9-4032-AC83-F72C0376EC1F}"/>
              </a:ext>
            </a:extLst>
          </p:cNvPr>
          <p:cNvSpPr/>
          <p:nvPr/>
        </p:nvSpPr>
        <p:spPr>
          <a:xfrm rot="3308058">
            <a:off x="4012348" y="3380585"/>
            <a:ext cx="2021111" cy="1712177"/>
          </a:xfrm>
          <a:prstGeom prst="roundRect">
            <a:avLst>
              <a:gd name="adj" fmla="val 8284"/>
            </a:avLst>
          </a:prstGeom>
          <a:gradFill>
            <a:gsLst>
              <a:gs pos="3000">
                <a:schemeClr val="tx1">
                  <a:alpha val="82000"/>
                </a:schemeClr>
              </a:gs>
              <a:gs pos="92000">
                <a:schemeClr val="tx1">
                  <a:alpha val="0"/>
                </a:schemeClr>
              </a:gs>
            </a:gsLst>
            <a:lin ang="0" scaled="1"/>
          </a:gra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36" name="Rectangle: Rounded Corners 35">
            <a:extLst>
              <a:ext uri="{FF2B5EF4-FFF2-40B4-BE49-F238E27FC236}">
                <a16:creationId xmlns:a16="http://schemas.microsoft.com/office/drawing/2014/main" id="{351243C3-C787-49B6-BC60-341361FA9C8D}"/>
              </a:ext>
            </a:extLst>
          </p:cNvPr>
          <p:cNvSpPr/>
          <p:nvPr/>
        </p:nvSpPr>
        <p:spPr>
          <a:xfrm rot="3308058">
            <a:off x="5268454" y="4636692"/>
            <a:ext cx="2021111" cy="1712177"/>
          </a:xfrm>
          <a:prstGeom prst="roundRect">
            <a:avLst>
              <a:gd name="adj" fmla="val 8284"/>
            </a:avLst>
          </a:prstGeom>
          <a:gradFill>
            <a:gsLst>
              <a:gs pos="3000">
                <a:schemeClr val="tx1">
                  <a:alpha val="82000"/>
                </a:schemeClr>
              </a:gs>
              <a:gs pos="92000">
                <a:schemeClr val="tx1">
                  <a:alpha val="0"/>
                </a:schemeClr>
              </a:gs>
            </a:gsLst>
            <a:lin ang="0" scaled="1"/>
          </a:gra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28" name="Rectangle: Rounded Corners 27">
            <a:extLst>
              <a:ext uri="{FF2B5EF4-FFF2-40B4-BE49-F238E27FC236}">
                <a16:creationId xmlns:a16="http://schemas.microsoft.com/office/drawing/2014/main" id="{2B163196-DBF6-4DBC-9FE6-F1E22C3F016C}"/>
              </a:ext>
            </a:extLst>
          </p:cNvPr>
          <p:cNvSpPr/>
          <p:nvPr/>
        </p:nvSpPr>
        <p:spPr>
          <a:xfrm rot="2700000">
            <a:off x="5309053" y="1782965"/>
            <a:ext cx="1557964" cy="1557963"/>
          </a:xfrm>
          <a:prstGeom prst="roundRect">
            <a:avLst>
              <a:gd name="adj" fmla="val 8284"/>
            </a:avLst>
          </a:prstGeom>
          <a:gradFill flip="none" rotWithShape="1">
            <a:gsLst>
              <a:gs pos="3000">
                <a:schemeClr val="bg1">
                  <a:lumMod val="95000"/>
                </a:schemeClr>
              </a:gs>
              <a:gs pos="67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29" name="Rectangle: Rounded Corners 28">
            <a:extLst>
              <a:ext uri="{FF2B5EF4-FFF2-40B4-BE49-F238E27FC236}">
                <a16:creationId xmlns:a16="http://schemas.microsoft.com/office/drawing/2014/main" id="{49446CC0-89F6-46FB-9BCC-534C112DEA78}"/>
              </a:ext>
            </a:extLst>
          </p:cNvPr>
          <p:cNvSpPr/>
          <p:nvPr/>
        </p:nvSpPr>
        <p:spPr>
          <a:xfrm rot="2700000">
            <a:off x="6565160" y="3039072"/>
            <a:ext cx="1557964" cy="1557963"/>
          </a:xfrm>
          <a:prstGeom prst="roundRect">
            <a:avLst>
              <a:gd name="adj" fmla="val 8284"/>
            </a:avLst>
          </a:prstGeom>
          <a:gradFill flip="none" rotWithShape="1">
            <a:gsLst>
              <a:gs pos="3000">
                <a:schemeClr val="bg1">
                  <a:lumMod val="95000"/>
                </a:schemeClr>
              </a:gs>
              <a:gs pos="67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30" name="Rectangle: Rounded Corners 29">
            <a:extLst>
              <a:ext uri="{FF2B5EF4-FFF2-40B4-BE49-F238E27FC236}">
                <a16:creationId xmlns:a16="http://schemas.microsoft.com/office/drawing/2014/main" id="{5229D479-408B-4A35-821B-A58B3CDE85DF}"/>
              </a:ext>
            </a:extLst>
          </p:cNvPr>
          <p:cNvSpPr/>
          <p:nvPr/>
        </p:nvSpPr>
        <p:spPr>
          <a:xfrm rot="2700000">
            <a:off x="4068876" y="3023142"/>
            <a:ext cx="1557964" cy="1557963"/>
          </a:xfrm>
          <a:prstGeom prst="roundRect">
            <a:avLst>
              <a:gd name="adj" fmla="val 8284"/>
            </a:avLst>
          </a:prstGeom>
          <a:gradFill flip="none" rotWithShape="1">
            <a:gsLst>
              <a:gs pos="3000">
                <a:schemeClr val="bg1">
                  <a:lumMod val="95000"/>
                </a:schemeClr>
              </a:gs>
              <a:gs pos="67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dirty="0">
              <a:solidFill>
                <a:prstClr val="white"/>
              </a:solidFill>
              <a:latin typeface="Segoe UI"/>
            </a:endParaRPr>
          </a:p>
        </p:txBody>
      </p:sp>
      <p:sp>
        <p:nvSpPr>
          <p:cNvPr id="31" name="Rectangle: Rounded Corners 30">
            <a:extLst>
              <a:ext uri="{FF2B5EF4-FFF2-40B4-BE49-F238E27FC236}">
                <a16:creationId xmlns:a16="http://schemas.microsoft.com/office/drawing/2014/main" id="{DD552CBC-8045-4542-AB3C-FBD6F31D584C}"/>
              </a:ext>
            </a:extLst>
          </p:cNvPr>
          <p:cNvSpPr/>
          <p:nvPr/>
        </p:nvSpPr>
        <p:spPr>
          <a:xfrm rot="2700000">
            <a:off x="5324983" y="4279249"/>
            <a:ext cx="1557964" cy="1557963"/>
          </a:xfrm>
          <a:prstGeom prst="roundRect">
            <a:avLst>
              <a:gd name="adj" fmla="val 8284"/>
            </a:avLst>
          </a:prstGeom>
          <a:gradFill flip="none" rotWithShape="1">
            <a:gsLst>
              <a:gs pos="3000">
                <a:schemeClr val="bg1">
                  <a:lumMod val="95000"/>
                </a:schemeClr>
              </a:gs>
              <a:gs pos="67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27" name="Freeform: Shape 26">
            <a:extLst>
              <a:ext uri="{FF2B5EF4-FFF2-40B4-BE49-F238E27FC236}">
                <a16:creationId xmlns:a16="http://schemas.microsoft.com/office/drawing/2014/main" id="{8BCBDCEF-A075-4DC8-B85E-38C94EB855E4}"/>
              </a:ext>
            </a:extLst>
          </p:cNvPr>
          <p:cNvSpPr/>
          <p:nvPr/>
        </p:nvSpPr>
        <p:spPr>
          <a:xfrm rot="2700000">
            <a:off x="5075851" y="3440244"/>
            <a:ext cx="720962" cy="730507"/>
          </a:xfrm>
          <a:custGeom>
            <a:avLst/>
            <a:gdLst>
              <a:gd name="connsiteX0" fmla="*/ 0 w 679389"/>
              <a:gd name="connsiteY0" fmla="*/ 0 h 688384"/>
              <a:gd name="connsiteX1" fmla="*/ 557769 w 679389"/>
              <a:gd name="connsiteY1" fmla="*/ 0 h 688384"/>
              <a:gd name="connsiteX2" fmla="*/ 679389 w 679389"/>
              <a:gd name="connsiteY2" fmla="*/ 121620 h 688384"/>
              <a:gd name="connsiteX3" fmla="*/ 679389 w 679389"/>
              <a:gd name="connsiteY3" fmla="*/ 688384 h 688384"/>
              <a:gd name="connsiteX4" fmla="*/ 623467 w 679389"/>
              <a:gd name="connsiteY4" fmla="*/ 679849 h 688384"/>
              <a:gd name="connsiteX5" fmla="*/ 10155 w 679389"/>
              <a:gd name="connsiteY5" fmla="*/ 66537 h 688384"/>
              <a:gd name="connsiteX6" fmla="*/ 0 w 679389"/>
              <a:gd name="connsiteY6" fmla="*/ 0 h 68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9389" h="688384">
                <a:moveTo>
                  <a:pt x="0" y="0"/>
                </a:moveTo>
                <a:lnTo>
                  <a:pt x="557769" y="0"/>
                </a:lnTo>
                <a:cubicBezTo>
                  <a:pt x="624938" y="0"/>
                  <a:pt x="679389" y="54451"/>
                  <a:pt x="679389" y="121620"/>
                </a:cubicBezTo>
                <a:lnTo>
                  <a:pt x="679389" y="688384"/>
                </a:lnTo>
                <a:lnTo>
                  <a:pt x="623467" y="679849"/>
                </a:lnTo>
                <a:cubicBezTo>
                  <a:pt x="315620" y="616855"/>
                  <a:pt x="73150" y="374384"/>
                  <a:pt x="10155" y="66537"/>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8987"/>
            <a:endParaRPr lang="en-IN" sz="2400">
              <a:solidFill>
                <a:prstClr val="white"/>
              </a:solidFill>
              <a:latin typeface="Segoe UI"/>
            </a:endParaRPr>
          </a:p>
        </p:txBody>
      </p:sp>
      <p:sp>
        <p:nvSpPr>
          <p:cNvPr id="26" name="Freeform: Shape 25">
            <a:extLst>
              <a:ext uri="{FF2B5EF4-FFF2-40B4-BE49-F238E27FC236}">
                <a16:creationId xmlns:a16="http://schemas.microsoft.com/office/drawing/2014/main" id="{5FBED6E8-0F78-4FF1-A243-C53AF81C6CC1}"/>
              </a:ext>
            </a:extLst>
          </p:cNvPr>
          <p:cNvSpPr/>
          <p:nvPr/>
        </p:nvSpPr>
        <p:spPr>
          <a:xfrm rot="2700000">
            <a:off x="5730928" y="2785168"/>
            <a:ext cx="720962" cy="730507"/>
          </a:xfrm>
          <a:custGeom>
            <a:avLst/>
            <a:gdLst>
              <a:gd name="connsiteX0" fmla="*/ 0 w 679389"/>
              <a:gd name="connsiteY0" fmla="*/ 688384 h 688384"/>
              <a:gd name="connsiteX1" fmla="*/ 10155 w 679389"/>
              <a:gd name="connsiteY1" fmla="*/ 621847 h 688384"/>
              <a:gd name="connsiteX2" fmla="*/ 623467 w 679389"/>
              <a:gd name="connsiteY2" fmla="*/ 8535 h 688384"/>
              <a:gd name="connsiteX3" fmla="*/ 679389 w 679389"/>
              <a:gd name="connsiteY3" fmla="*/ 0 h 688384"/>
              <a:gd name="connsiteX4" fmla="*/ 679389 w 679389"/>
              <a:gd name="connsiteY4" fmla="*/ 566764 h 688384"/>
              <a:gd name="connsiteX5" fmla="*/ 557769 w 679389"/>
              <a:gd name="connsiteY5" fmla="*/ 688384 h 688384"/>
              <a:gd name="connsiteX6" fmla="*/ 0 w 679389"/>
              <a:gd name="connsiteY6" fmla="*/ 688384 h 68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9389" h="688384">
                <a:moveTo>
                  <a:pt x="0" y="688384"/>
                </a:moveTo>
                <a:lnTo>
                  <a:pt x="10155" y="621847"/>
                </a:lnTo>
                <a:cubicBezTo>
                  <a:pt x="73150" y="314000"/>
                  <a:pt x="315620" y="71530"/>
                  <a:pt x="623467" y="8535"/>
                </a:cubicBezTo>
                <a:lnTo>
                  <a:pt x="679389" y="0"/>
                </a:lnTo>
                <a:lnTo>
                  <a:pt x="679389" y="566764"/>
                </a:lnTo>
                <a:cubicBezTo>
                  <a:pt x="679389" y="633933"/>
                  <a:pt x="624938" y="688384"/>
                  <a:pt x="557769" y="688384"/>
                </a:cubicBezTo>
                <a:lnTo>
                  <a:pt x="0" y="6883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8987"/>
            <a:endParaRPr lang="en-IN" sz="2400">
              <a:solidFill>
                <a:prstClr val="white"/>
              </a:solidFill>
              <a:latin typeface="Segoe UI"/>
            </a:endParaRPr>
          </a:p>
        </p:txBody>
      </p:sp>
      <p:sp>
        <p:nvSpPr>
          <p:cNvPr id="25" name="Freeform: Shape 24">
            <a:extLst>
              <a:ext uri="{FF2B5EF4-FFF2-40B4-BE49-F238E27FC236}">
                <a16:creationId xmlns:a16="http://schemas.microsoft.com/office/drawing/2014/main" id="{3E8F991A-5990-436C-A9DE-D3007ED9703F}"/>
              </a:ext>
            </a:extLst>
          </p:cNvPr>
          <p:cNvSpPr/>
          <p:nvPr/>
        </p:nvSpPr>
        <p:spPr>
          <a:xfrm rot="2700000">
            <a:off x="5740109" y="4104502"/>
            <a:ext cx="720962" cy="730507"/>
          </a:xfrm>
          <a:custGeom>
            <a:avLst/>
            <a:gdLst>
              <a:gd name="connsiteX0" fmla="*/ 0 w 679389"/>
              <a:gd name="connsiteY0" fmla="*/ 688384 h 688384"/>
              <a:gd name="connsiteX1" fmla="*/ 0 w 679389"/>
              <a:gd name="connsiteY1" fmla="*/ 121620 h 688384"/>
              <a:gd name="connsiteX2" fmla="*/ 121620 w 679389"/>
              <a:gd name="connsiteY2" fmla="*/ 0 h 688384"/>
              <a:gd name="connsiteX3" fmla="*/ 679389 w 679389"/>
              <a:gd name="connsiteY3" fmla="*/ 0 h 688384"/>
              <a:gd name="connsiteX4" fmla="*/ 669234 w 679389"/>
              <a:gd name="connsiteY4" fmla="*/ 66537 h 688384"/>
              <a:gd name="connsiteX5" fmla="*/ 55922 w 679389"/>
              <a:gd name="connsiteY5" fmla="*/ 679849 h 688384"/>
              <a:gd name="connsiteX6" fmla="*/ 0 w 679389"/>
              <a:gd name="connsiteY6" fmla="*/ 688384 h 68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9389" h="688384">
                <a:moveTo>
                  <a:pt x="0" y="688384"/>
                </a:moveTo>
                <a:lnTo>
                  <a:pt x="0" y="121620"/>
                </a:lnTo>
                <a:cubicBezTo>
                  <a:pt x="0" y="54451"/>
                  <a:pt x="54451" y="0"/>
                  <a:pt x="121620" y="0"/>
                </a:cubicBezTo>
                <a:lnTo>
                  <a:pt x="679389" y="0"/>
                </a:lnTo>
                <a:lnTo>
                  <a:pt x="669234" y="66537"/>
                </a:lnTo>
                <a:cubicBezTo>
                  <a:pt x="606239" y="374384"/>
                  <a:pt x="363769" y="616855"/>
                  <a:pt x="55922" y="679849"/>
                </a:cubicBezTo>
                <a:lnTo>
                  <a:pt x="0" y="6883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8987"/>
            <a:endParaRPr lang="en-IN" sz="2400">
              <a:solidFill>
                <a:prstClr val="white"/>
              </a:solidFill>
              <a:latin typeface="Segoe UI"/>
            </a:endParaRPr>
          </a:p>
        </p:txBody>
      </p:sp>
      <p:sp>
        <p:nvSpPr>
          <p:cNvPr id="24" name="Freeform: Shape 23">
            <a:extLst>
              <a:ext uri="{FF2B5EF4-FFF2-40B4-BE49-F238E27FC236}">
                <a16:creationId xmlns:a16="http://schemas.microsoft.com/office/drawing/2014/main" id="{75D2A98F-C4EA-4DB9-85F0-AAEE7224B85B}"/>
              </a:ext>
            </a:extLst>
          </p:cNvPr>
          <p:cNvSpPr/>
          <p:nvPr/>
        </p:nvSpPr>
        <p:spPr>
          <a:xfrm rot="2700000">
            <a:off x="6395185" y="3449426"/>
            <a:ext cx="720962" cy="730507"/>
          </a:xfrm>
          <a:custGeom>
            <a:avLst/>
            <a:gdLst>
              <a:gd name="connsiteX0" fmla="*/ 0 w 679389"/>
              <a:gd name="connsiteY0" fmla="*/ 566764 h 688384"/>
              <a:gd name="connsiteX1" fmla="*/ 0 w 679389"/>
              <a:gd name="connsiteY1" fmla="*/ 0 h 688384"/>
              <a:gd name="connsiteX2" fmla="*/ 55922 w 679389"/>
              <a:gd name="connsiteY2" fmla="*/ 8535 h 688384"/>
              <a:gd name="connsiteX3" fmla="*/ 669234 w 679389"/>
              <a:gd name="connsiteY3" fmla="*/ 621847 h 688384"/>
              <a:gd name="connsiteX4" fmla="*/ 679389 w 679389"/>
              <a:gd name="connsiteY4" fmla="*/ 688384 h 688384"/>
              <a:gd name="connsiteX5" fmla="*/ 121620 w 679389"/>
              <a:gd name="connsiteY5" fmla="*/ 688384 h 688384"/>
              <a:gd name="connsiteX6" fmla="*/ 0 w 679389"/>
              <a:gd name="connsiteY6" fmla="*/ 566764 h 68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9389" h="688384">
                <a:moveTo>
                  <a:pt x="0" y="566764"/>
                </a:moveTo>
                <a:lnTo>
                  <a:pt x="0" y="0"/>
                </a:lnTo>
                <a:lnTo>
                  <a:pt x="55922" y="8535"/>
                </a:lnTo>
                <a:cubicBezTo>
                  <a:pt x="363769" y="71530"/>
                  <a:pt x="606239" y="314000"/>
                  <a:pt x="669234" y="621847"/>
                </a:cubicBezTo>
                <a:lnTo>
                  <a:pt x="679389" y="688384"/>
                </a:lnTo>
                <a:lnTo>
                  <a:pt x="121620" y="688384"/>
                </a:lnTo>
                <a:cubicBezTo>
                  <a:pt x="54451" y="688384"/>
                  <a:pt x="0" y="633933"/>
                  <a:pt x="0" y="56676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8987"/>
            <a:endParaRPr lang="en-IN" sz="2400">
              <a:solidFill>
                <a:prstClr val="white"/>
              </a:solidFill>
              <a:latin typeface="Segoe UI"/>
            </a:endParaRPr>
          </a:p>
        </p:txBody>
      </p:sp>
      <p:sp>
        <p:nvSpPr>
          <p:cNvPr id="38" name="TextBox 37">
            <a:extLst>
              <a:ext uri="{FF2B5EF4-FFF2-40B4-BE49-F238E27FC236}">
                <a16:creationId xmlns:a16="http://schemas.microsoft.com/office/drawing/2014/main" id="{62EA8523-D6D6-405F-96CA-F823897AC8D4}"/>
              </a:ext>
            </a:extLst>
          </p:cNvPr>
          <p:cNvSpPr txBox="1"/>
          <p:nvPr/>
        </p:nvSpPr>
        <p:spPr>
          <a:xfrm>
            <a:off x="5823754" y="3016889"/>
            <a:ext cx="541078" cy="461665"/>
          </a:xfrm>
          <a:prstGeom prst="rect">
            <a:avLst/>
          </a:prstGeom>
          <a:noFill/>
        </p:spPr>
        <p:txBody>
          <a:bodyPr wrap="square" lIns="0" tIns="0" rIns="0" bIns="0" rtlCol="0" anchor="ctr">
            <a:noAutofit/>
          </a:bodyPr>
          <a:lstStyle/>
          <a:p>
            <a:pPr algn="ctr" defTabSz="1218987"/>
            <a:r>
              <a:rPr lang="en-IN" sz="2400" b="1" dirty="0">
                <a:solidFill>
                  <a:prstClr val="white"/>
                </a:solidFill>
                <a:latin typeface="Segoe UI"/>
              </a:rPr>
              <a:t>01</a:t>
            </a:r>
          </a:p>
        </p:txBody>
      </p:sp>
      <p:sp>
        <p:nvSpPr>
          <p:cNvPr id="39" name="TextBox 38">
            <a:extLst>
              <a:ext uri="{FF2B5EF4-FFF2-40B4-BE49-F238E27FC236}">
                <a16:creationId xmlns:a16="http://schemas.microsoft.com/office/drawing/2014/main" id="{2E194BB0-560E-45B0-90A9-89BEB26753BB}"/>
              </a:ext>
            </a:extLst>
          </p:cNvPr>
          <p:cNvSpPr txBox="1"/>
          <p:nvPr/>
        </p:nvSpPr>
        <p:spPr>
          <a:xfrm>
            <a:off x="5823754" y="4123393"/>
            <a:ext cx="541078" cy="461665"/>
          </a:xfrm>
          <a:prstGeom prst="rect">
            <a:avLst/>
          </a:prstGeom>
          <a:noFill/>
        </p:spPr>
        <p:txBody>
          <a:bodyPr wrap="square" lIns="0" tIns="0" rIns="0" bIns="0" rtlCol="0" anchor="ctr">
            <a:noAutofit/>
          </a:bodyPr>
          <a:lstStyle/>
          <a:p>
            <a:pPr algn="ctr" defTabSz="1218987"/>
            <a:r>
              <a:rPr lang="en-IN" sz="2400" b="1" dirty="0">
                <a:solidFill>
                  <a:prstClr val="white"/>
                </a:solidFill>
                <a:latin typeface="Segoe UI"/>
              </a:rPr>
              <a:t>03</a:t>
            </a:r>
          </a:p>
        </p:txBody>
      </p:sp>
      <p:sp>
        <p:nvSpPr>
          <p:cNvPr id="40" name="TextBox 39">
            <a:extLst>
              <a:ext uri="{FF2B5EF4-FFF2-40B4-BE49-F238E27FC236}">
                <a16:creationId xmlns:a16="http://schemas.microsoft.com/office/drawing/2014/main" id="{F92F722F-807B-4DCD-A379-8B59D4771EF4}"/>
              </a:ext>
            </a:extLst>
          </p:cNvPr>
          <p:cNvSpPr txBox="1"/>
          <p:nvPr/>
        </p:nvSpPr>
        <p:spPr>
          <a:xfrm>
            <a:off x="6392502" y="3585637"/>
            <a:ext cx="541078" cy="461665"/>
          </a:xfrm>
          <a:prstGeom prst="rect">
            <a:avLst/>
          </a:prstGeom>
          <a:noFill/>
        </p:spPr>
        <p:txBody>
          <a:bodyPr wrap="square" lIns="0" tIns="0" rIns="0" bIns="0" rtlCol="0" anchor="ctr">
            <a:noAutofit/>
          </a:bodyPr>
          <a:lstStyle/>
          <a:p>
            <a:pPr algn="ctr" defTabSz="1218987"/>
            <a:r>
              <a:rPr lang="en-IN" sz="2400" b="1" dirty="0">
                <a:solidFill>
                  <a:prstClr val="white"/>
                </a:solidFill>
                <a:latin typeface="Segoe UI"/>
              </a:rPr>
              <a:t>02</a:t>
            </a:r>
          </a:p>
        </p:txBody>
      </p:sp>
      <p:sp>
        <p:nvSpPr>
          <p:cNvPr id="41" name="TextBox 40">
            <a:extLst>
              <a:ext uri="{FF2B5EF4-FFF2-40B4-BE49-F238E27FC236}">
                <a16:creationId xmlns:a16="http://schemas.microsoft.com/office/drawing/2014/main" id="{02FFD6FE-20C1-481B-86BB-6505C65CF7EB}"/>
              </a:ext>
            </a:extLst>
          </p:cNvPr>
          <p:cNvSpPr txBox="1"/>
          <p:nvPr/>
        </p:nvSpPr>
        <p:spPr>
          <a:xfrm>
            <a:off x="5273859" y="3585637"/>
            <a:ext cx="541078" cy="461665"/>
          </a:xfrm>
          <a:prstGeom prst="rect">
            <a:avLst/>
          </a:prstGeom>
          <a:noFill/>
        </p:spPr>
        <p:txBody>
          <a:bodyPr wrap="square" lIns="0" tIns="0" rIns="0" bIns="0" rtlCol="0" anchor="ctr">
            <a:noAutofit/>
          </a:bodyPr>
          <a:lstStyle/>
          <a:p>
            <a:pPr algn="ctr" defTabSz="1218987"/>
            <a:r>
              <a:rPr lang="en-IN" sz="2400" b="1" dirty="0">
                <a:solidFill>
                  <a:prstClr val="white"/>
                </a:solidFill>
                <a:latin typeface="Segoe UI"/>
              </a:rPr>
              <a:t>04</a:t>
            </a:r>
          </a:p>
        </p:txBody>
      </p:sp>
      <p:grpSp>
        <p:nvGrpSpPr>
          <p:cNvPr id="50" name="Group 49">
            <a:extLst>
              <a:ext uri="{FF2B5EF4-FFF2-40B4-BE49-F238E27FC236}">
                <a16:creationId xmlns:a16="http://schemas.microsoft.com/office/drawing/2014/main" id="{069C26BB-C4E7-4241-B244-F42CB7FF0D30}"/>
              </a:ext>
            </a:extLst>
          </p:cNvPr>
          <p:cNvGrpSpPr/>
          <p:nvPr/>
        </p:nvGrpSpPr>
        <p:grpSpPr>
          <a:xfrm>
            <a:off x="8640098" y="4846364"/>
            <a:ext cx="3072527" cy="1318941"/>
            <a:chOff x="8518648" y="4704110"/>
            <a:chExt cx="2503717" cy="1318941"/>
          </a:xfrm>
        </p:grpSpPr>
        <p:sp>
          <p:nvSpPr>
            <p:cNvPr id="46" name="TextBox 45">
              <a:extLst>
                <a:ext uri="{FF2B5EF4-FFF2-40B4-BE49-F238E27FC236}">
                  <a16:creationId xmlns:a16="http://schemas.microsoft.com/office/drawing/2014/main" id="{878EB29A-E57C-4E7D-9772-1798BBC2326E}"/>
                </a:ext>
              </a:extLst>
            </p:cNvPr>
            <p:cNvSpPr txBox="1"/>
            <p:nvPr/>
          </p:nvSpPr>
          <p:spPr>
            <a:xfrm>
              <a:off x="8518648" y="5351522"/>
              <a:ext cx="2503717" cy="671529"/>
            </a:xfrm>
            <a:prstGeom prst="rect">
              <a:avLst/>
            </a:prstGeom>
            <a:noFill/>
          </p:spPr>
          <p:txBody>
            <a:bodyPr wrap="square" lIns="0" tIns="0" rIns="0" bIns="0" rtlCol="0" anchor="t">
              <a:noAutofit/>
            </a:bodyPr>
            <a:lstStyle/>
            <a:p>
              <a:pPr defTabSz="1218987">
                <a:defRPr/>
              </a:pPr>
              <a:r>
                <a:rPr lang="en-US" sz="1600" kern="0" dirty="0">
                  <a:solidFill>
                    <a:prstClr val="black">
                      <a:lumMod val="75000"/>
                      <a:lumOff val="25000"/>
                    </a:prstClr>
                  </a:solidFill>
                  <a:latin typeface="Segoe UI"/>
                  <a:cs typeface="Arial" panose="020B0604020202020204" pitchFamily="34" charset="0"/>
                </a:rPr>
                <a:t>Management by Process and Facts</a:t>
              </a:r>
            </a:p>
            <a:p>
              <a:pPr defTabSz="1218987">
                <a:defRPr/>
              </a:pPr>
              <a:r>
                <a:rPr lang="en-US" sz="1600" kern="0" dirty="0">
                  <a:solidFill>
                    <a:prstClr val="black">
                      <a:lumMod val="75000"/>
                      <a:lumOff val="25000"/>
                    </a:prstClr>
                  </a:solidFill>
                  <a:latin typeface="Segoe UI"/>
                  <a:cs typeface="Arial" panose="020B0604020202020204" pitchFamily="34" charset="0"/>
                </a:rPr>
                <a:t>Knowledge Management</a:t>
              </a:r>
            </a:p>
          </p:txBody>
        </p:sp>
        <p:sp>
          <p:nvSpPr>
            <p:cNvPr id="47" name="TextBox 46">
              <a:extLst>
                <a:ext uri="{FF2B5EF4-FFF2-40B4-BE49-F238E27FC236}">
                  <a16:creationId xmlns:a16="http://schemas.microsoft.com/office/drawing/2014/main" id="{64579BE1-EC40-44DB-8C8A-9078129BF7AC}"/>
                </a:ext>
              </a:extLst>
            </p:cNvPr>
            <p:cNvSpPr txBox="1"/>
            <p:nvPr/>
          </p:nvSpPr>
          <p:spPr>
            <a:xfrm>
              <a:off x="8518648" y="4704110"/>
              <a:ext cx="2503717" cy="477693"/>
            </a:xfrm>
            <a:prstGeom prst="rect">
              <a:avLst/>
            </a:prstGeom>
            <a:noFill/>
          </p:spPr>
          <p:txBody>
            <a:bodyPr wrap="square" lIns="0" tIns="0" rIns="0" bIns="0" rtlCol="0" anchor="b">
              <a:noAutofit/>
            </a:bodyPr>
            <a:lstStyle/>
            <a:p>
              <a:pPr defTabSz="1218987">
                <a:defRPr/>
              </a:pPr>
              <a:r>
                <a:rPr lang="en-US" sz="2800" b="1" kern="0" dirty="0">
                  <a:solidFill>
                    <a:srgbClr val="3E6CB4"/>
                  </a:solidFill>
                  <a:latin typeface="Segoe UI"/>
                  <a:cs typeface="Arial" panose="020B0604020202020204" pitchFamily="34" charset="0"/>
                </a:rPr>
                <a:t>Measurements</a:t>
              </a:r>
            </a:p>
          </p:txBody>
        </p:sp>
      </p:grpSp>
      <p:grpSp>
        <p:nvGrpSpPr>
          <p:cNvPr id="51" name="Group 50">
            <a:extLst>
              <a:ext uri="{FF2B5EF4-FFF2-40B4-BE49-F238E27FC236}">
                <a16:creationId xmlns:a16="http://schemas.microsoft.com/office/drawing/2014/main" id="{A6178C58-9446-410F-B27C-438C6D662B76}"/>
              </a:ext>
            </a:extLst>
          </p:cNvPr>
          <p:cNvGrpSpPr/>
          <p:nvPr/>
        </p:nvGrpSpPr>
        <p:grpSpPr>
          <a:xfrm>
            <a:off x="457589" y="4824759"/>
            <a:ext cx="4457207" cy="1195900"/>
            <a:chOff x="1002428" y="5112004"/>
            <a:chExt cx="2925799" cy="1179049"/>
          </a:xfrm>
        </p:grpSpPr>
        <p:sp>
          <p:nvSpPr>
            <p:cNvPr id="48" name="TextBox 47">
              <a:extLst>
                <a:ext uri="{FF2B5EF4-FFF2-40B4-BE49-F238E27FC236}">
                  <a16:creationId xmlns:a16="http://schemas.microsoft.com/office/drawing/2014/main" id="{356CB598-DC51-491E-9F4F-377E61D462F1}"/>
                </a:ext>
              </a:extLst>
            </p:cNvPr>
            <p:cNvSpPr txBox="1"/>
            <p:nvPr/>
          </p:nvSpPr>
          <p:spPr>
            <a:xfrm>
              <a:off x="1002428" y="5619524"/>
              <a:ext cx="2925799" cy="671529"/>
            </a:xfrm>
            <a:prstGeom prst="rect">
              <a:avLst/>
            </a:prstGeom>
            <a:noFill/>
          </p:spPr>
          <p:txBody>
            <a:bodyPr wrap="square" lIns="0" tIns="0" rIns="0" bIns="0" rtlCol="0" anchor="t">
              <a:noAutofit/>
            </a:bodyPr>
            <a:lstStyle/>
            <a:p>
              <a:pPr algn="r" defTabSz="1218987">
                <a:defRPr/>
              </a:pPr>
              <a:r>
                <a:rPr lang="en-US" sz="1400" kern="0" dirty="0">
                  <a:solidFill>
                    <a:prstClr val="black">
                      <a:lumMod val="75000"/>
                      <a:lumOff val="25000"/>
                    </a:prstClr>
                  </a:solidFill>
                  <a:latin typeface="Segoe UI"/>
                  <a:cs typeface="Arial" panose="020B0604020202020204" pitchFamily="34" charset="0"/>
                </a:rPr>
                <a:t>A precondition of a successful organization is motivated co-workers who feel appreciated and respected.  Leaders and co-workers are committed to developing a good working environment.  Everyone sees their role in the whole and has a clear mandate to contribute to the organization’s development.</a:t>
              </a:r>
            </a:p>
          </p:txBody>
        </p:sp>
        <p:sp>
          <p:nvSpPr>
            <p:cNvPr id="49" name="TextBox 48">
              <a:extLst>
                <a:ext uri="{FF2B5EF4-FFF2-40B4-BE49-F238E27FC236}">
                  <a16:creationId xmlns:a16="http://schemas.microsoft.com/office/drawing/2014/main" id="{BD00613B-8842-49C0-86EA-BA797F636E98}"/>
                </a:ext>
              </a:extLst>
            </p:cNvPr>
            <p:cNvSpPr txBox="1"/>
            <p:nvPr/>
          </p:nvSpPr>
          <p:spPr>
            <a:xfrm>
              <a:off x="1057934" y="5112004"/>
              <a:ext cx="2503717" cy="477693"/>
            </a:xfrm>
            <a:prstGeom prst="rect">
              <a:avLst/>
            </a:prstGeom>
            <a:noFill/>
          </p:spPr>
          <p:txBody>
            <a:bodyPr wrap="square" lIns="0" tIns="0" rIns="0" bIns="0" rtlCol="0" anchor="b">
              <a:noAutofit/>
            </a:bodyPr>
            <a:lstStyle/>
            <a:p>
              <a:pPr algn="r" defTabSz="1218987">
                <a:defRPr/>
              </a:pPr>
              <a:r>
                <a:rPr lang="en-US" sz="2800" b="1" kern="0" dirty="0">
                  <a:solidFill>
                    <a:srgbClr val="00A560"/>
                  </a:solidFill>
                  <a:latin typeface="Segoe UI"/>
                  <a:cs typeface="Arial" panose="020B0604020202020204" pitchFamily="34" charset="0"/>
                </a:rPr>
                <a:t>Criteria for Success</a:t>
              </a:r>
            </a:p>
          </p:txBody>
        </p:sp>
      </p:grpSp>
      <p:grpSp>
        <p:nvGrpSpPr>
          <p:cNvPr id="54" name="Group 53">
            <a:extLst>
              <a:ext uri="{FF2B5EF4-FFF2-40B4-BE49-F238E27FC236}">
                <a16:creationId xmlns:a16="http://schemas.microsoft.com/office/drawing/2014/main" id="{F8CEBCE3-7658-40F8-AF6F-C64499D5154D}"/>
              </a:ext>
            </a:extLst>
          </p:cNvPr>
          <p:cNvGrpSpPr/>
          <p:nvPr/>
        </p:nvGrpSpPr>
        <p:grpSpPr>
          <a:xfrm>
            <a:off x="8648235" y="1171999"/>
            <a:ext cx="3072527" cy="1318941"/>
            <a:chOff x="8518648" y="4704110"/>
            <a:chExt cx="2503717" cy="1318941"/>
          </a:xfrm>
        </p:grpSpPr>
        <p:sp>
          <p:nvSpPr>
            <p:cNvPr id="58" name="TextBox 57">
              <a:extLst>
                <a:ext uri="{FF2B5EF4-FFF2-40B4-BE49-F238E27FC236}">
                  <a16:creationId xmlns:a16="http://schemas.microsoft.com/office/drawing/2014/main" id="{921E5EDD-A5C2-4D5E-886E-9256DBC84E57}"/>
                </a:ext>
              </a:extLst>
            </p:cNvPr>
            <p:cNvSpPr txBox="1"/>
            <p:nvPr/>
          </p:nvSpPr>
          <p:spPr>
            <a:xfrm>
              <a:off x="8518648" y="5351522"/>
              <a:ext cx="2503717" cy="671529"/>
            </a:xfrm>
            <a:prstGeom prst="rect">
              <a:avLst/>
            </a:prstGeom>
            <a:noFill/>
          </p:spPr>
          <p:txBody>
            <a:bodyPr wrap="square" lIns="0" tIns="0" rIns="0" bIns="0" rtlCol="0" anchor="t">
              <a:noAutofit/>
            </a:bodyPr>
            <a:lstStyle/>
            <a:p>
              <a:pPr marL="285750" indent="-285750" defTabSz="1218987">
                <a:buFont typeface="Arial" panose="020B0604020202020204" pitchFamily="34" charset="0"/>
                <a:buChar char="•"/>
                <a:defRPr/>
              </a:pPr>
              <a:r>
                <a:rPr lang="en-US" sz="1600" kern="0" dirty="0">
                  <a:solidFill>
                    <a:prstClr val="black">
                      <a:lumMod val="75000"/>
                      <a:lumOff val="25000"/>
                    </a:prstClr>
                  </a:solidFill>
                  <a:latin typeface="Segoe UI"/>
                  <a:cs typeface="Arial" panose="020B0604020202020204" pitchFamily="34" charset="0"/>
                </a:rPr>
                <a:t>Openness and trust</a:t>
              </a:r>
            </a:p>
            <a:p>
              <a:pPr marL="285750" indent="-285750" defTabSz="1218987">
                <a:buFont typeface="Arial" panose="020B0604020202020204" pitchFamily="34" charset="0"/>
                <a:buChar char="•"/>
                <a:defRPr/>
              </a:pPr>
              <a:r>
                <a:rPr lang="en-US" sz="1600" kern="0" dirty="0">
                  <a:solidFill>
                    <a:prstClr val="black">
                      <a:lumMod val="75000"/>
                      <a:lumOff val="25000"/>
                    </a:prstClr>
                  </a:solidFill>
                  <a:latin typeface="Segoe UI"/>
                  <a:cs typeface="Arial" panose="020B0604020202020204" pitchFamily="34" charset="0"/>
                </a:rPr>
                <a:t>Respect for others with an equity platform that embodies constructive feedback</a:t>
              </a:r>
            </a:p>
            <a:p>
              <a:pPr marL="285750" indent="-285750" defTabSz="1218987">
                <a:buFont typeface="Arial" panose="020B0604020202020204" pitchFamily="34" charset="0"/>
                <a:buChar char="•"/>
                <a:defRPr/>
              </a:pPr>
              <a:r>
                <a:rPr lang="en-US" sz="1600" kern="0" dirty="0">
                  <a:solidFill>
                    <a:prstClr val="black">
                      <a:lumMod val="75000"/>
                      <a:lumOff val="25000"/>
                    </a:prstClr>
                  </a:solidFill>
                  <a:latin typeface="Segoe UI"/>
                  <a:cs typeface="Arial" panose="020B0604020202020204" pitchFamily="34" charset="0"/>
                </a:rPr>
                <a:t>Learning and continuous improvements</a:t>
              </a:r>
            </a:p>
            <a:p>
              <a:pPr marL="285750" indent="-285750" defTabSz="1218987">
                <a:buFont typeface="Arial" panose="020B0604020202020204" pitchFamily="34" charset="0"/>
                <a:buChar char="•"/>
                <a:defRPr/>
              </a:pPr>
              <a:r>
                <a:rPr lang="en-US" sz="1600" kern="0" dirty="0">
                  <a:solidFill>
                    <a:prstClr val="black">
                      <a:lumMod val="75000"/>
                      <a:lumOff val="25000"/>
                    </a:prstClr>
                  </a:solidFill>
                  <a:latin typeface="Segoe UI"/>
                  <a:cs typeface="Arial" panose="020B0604020202020204" pitchFamily="34" charset="0"/>
                </a:rPr>
                <a:t>A shared quality culture vision</a:t>
              </a:r>
            </a:p>
          </p:txBody>
        </p:sp>
        <p:sp>
          <p:nvSpPr>
            <p:cNvPr id="59" name="TextBox 58">
              <a:extLst>
                <a:ext uri="{FF2B5EF4-FFF2-40B4-BE49-F238E27FC236}">
                  <a16:creationId xmlns:a16="http://schemas.microsoft.com/office/drawing/2014/main" id="{56092E1F-A4CC-4283-9349-11452C90AAE9}"/>
                </a:ext>
              </a:extLst>
            </p:cNvPr>
            <p:cNvSpPr txBox="1"/>
            <p:nvPr/>
          </p:nvSpPr>
          <p:spPr>
            <a:xfrm>
              <a:off x="8518648" y="4704110"/>
              <a:ext cx="2503717" cy="477693"/>
            </a:xfrm>
            <a:prstGeom prst="rect">
              <a:avLst/>
            </a:prstGeom>
            <a:noFill/>
          </p:spPr>
          <p:txBody>
            <a:bodyPr wrap="square" lIns="0" tIns="0" rIns="0" bIns="0" rtlCol="0" anchor="b">
              <a:noAutofit/>
            </a:bodyPr>
            <a:lstStyle/>
            <a:p>
              <a:pPr defTabSz="1218987">
                <a:defRPr/>
              </a:pPr>
              <a:r>
                <a:rPr lang="en-US" sz="2800" b="1" kern="0" dirty="0">
                  <a:solidFill>
                    <a:srgbClr val="5E4099"/>
                  </a:solidFill>
                  <a:latin typeface="Segoe UI"/>
                  <a:cs typeface="Arial" panose="020B0604020202020204" pitchFamily="34" charset="0"/>
                </a:rPr>
                <a:t>Communication and Collaboration in Quality Culture</a:t>
              </a:r>
            </a:p>
          </p:txBody>
        </p:sp>
      </p:grpSp>
      <p:grpSp>
        <p:nvGrpSpPr>
          <p:cNvPr id="55" name="Group 54">
            <a:extLst>
              <a:ext uri="{FF2B5EF4-FFF2-40B4-BE49-F238E27FC236}">
                <a16:creationId xmlns:a16="http://schemas.microsoft.com/office/drawing/2014/main" id="{84F080D9-4E9A-47BD-A922-92090D29795C}"/>
              </a:ext>
            </a:extLst>
          </p:cNvPr>
          <p:cNvGrpSpPr/>
          <p:nvPr/>
        </p:nvGrpSpPr>
        <p:grpSpPr>
          <a:xfrm>
            <a:off x="431792" y="1915821"/>
            <a:ext cx="3236642" cy="1152431"/>
            <a:chOff x="993635" y="4672085"/>
            <a:chExt cx="2534609" cy="1152431"/>
          </a:xfrm>
        </p:grpSpPr>
        <p:sp>
          <p:nvSpPr>
            <p:cNvPr id="56" name="TextBox 55">
              <a:extLst>
                <a:ext uri="{FF2B5EF4-FFF2-40B4-BE49-F238E27FC236}">
                  <a16:creationId xmlns:a16="http://schemas.microsoft.com/office/drawing/2014/main" id="{24B4E8A9-2676-4ED3-8CF7-673CE71086E6}"/>
                </a:ext>
              </a:extLst>
            </p:cNvPr>
            <p:cNvSpPr txBox="1"/>
            <p:nvPr/>
          </p:nvSpPr>
          <p:spPr>
            <a:xfrm>
              <a:off x="993635" y="5152987"/>
              <a:ext cx="2503717" cy="671529"/>
            </a:xfrm>
            <a:prstGeom prst="rect">
              <a:avLst/>
            </a:prstGeom>
            <a:noFill/>
          </p:spPr>
          <p:txBody>
            <a:bodyPr wrap="square" lIns="0" tIns="0" rIns="0" bIns="0" rtlCol="0" anchor="t">
              <a:noAutofit/>
            </a:bodyPr>
            <a:lstStyle/>
            <a:p>
              <a:pPr algn="r" defTabSz="1218987">
                <a:defRPr/>
              </a:pPr>
              <a:r>
                <a:rPr lang="en-US" sz="1600" kern="0" dirty="0">
                  <a:solidFill>
                    <a:prstClr val="black">
                      <a:lumMod val="75000"/>
                      <a:lumOff val="25000"/>
                    </a:prstClr>
                  </a:solidFill>
                  <a:latin typeface="Segoe UI"/>
                  <a:cs typeface="Arial" panose="020B0604020202020204" pitchFamily="34" charset="0"/>
                </a:rPr>
                <a:t>Improve Operations and Innovate</a:t>
              </a:r>
            </a:p>
          </p:txBody>
        </p:sp>
        <p:sp>
          <p:nvSpPr>
            <p:cNvPr id="57" name="TextBox 56">
              <a:extLst>
                <a:ext uri="{FF2B5EF4-FFF2-40B4-BE49-F238E27FC236}">
                  <a16:creationId xmlns:a16="http://schemas.microsoft.com/office/drawing/2014/main" id="{4258E47D-32C6-4D8A-B741-5D55CA76BD05}"/>
                </a:ext>
              </a:extLst>
            </p:cNvPr>
            <p:cNvSpPr txBox="1"/>
            <p:nvPr/>
          </p:nvSpPr>
          <p:spPr>
            <a:xfrm>
              <a:off x="1024527" y="4672085"/>
              <a:ext cx="2503717" cy="477693"/>
            </a:xfrm>
            <a:prstGeom prst="rect">
              <a:avLst/>
            </a:prstGeom>
            <a:noFill/>
          </p:spPr>
          <p:txBody>
            <a:bodyPr wrap="square" lIns="0" tIns="0" rIns="0" bIns="0" rtlCol="0" anchor="b">
              <a:noAutofit/>
            </a:bodyPr>
            <a:lstStyle/>
            <a:p>
              <a:pPr algn="r" defTabSz="1218987">
                <a:defRPr/>
              </a:pPr>
              <a:r>
                <a:rPr lang="en-US" sz="2800" b="1" kern="0" dirty="0">
                  <a:solidFill>
                    <a:srgbClr val="F47721"/>
                  </a:solidFill>
                  <a:latin typeface="Segoe UI"/>
                  <a:cs typeface="Arial" panose="020B0604020202020204" pitchFamily="34" charset="0"/>
                </a:rPr>
                <a:t>Suggestions for Improvement</a:t>
              </a:r>
            </a:p>
          </p:txBody>
        </p:sp>
      </p:grpSp>
      <p:pic>
        <p:nvPicPr>
          <p:cNvPr id="6" name="Picture 5" descr="A group of people with arrows around them&#10;&#10;Description automatically generated">
            <a:extLst>
              <a:ext uri="{FF2B5EF4-FFF2-40B4-BE49-F238E27FC236}">
                <a16:creationId xmlns:a16="http://schemas.microsoft.com/office/drawing/2014/main" id="{814C1298-0311-F826-DC1F-F51725DC7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7951" y="1649414"/>
            <a:ext cx="1281524" cy="1281524"/>
          </a:xfrm>
          <a:prstGeom prst="rect">
            <a:avLst/>
          </a:prstGeom>
        </p:spPr>
      </p:pic>
      <p:pic>
        <p:nvPicPr>
          <p:cNvPr id="8" name="Picture 7" descr="A blue line drawing of a graph and a magnifying glass&#10;&#10;Description automatically generated">
            <a:extLst>
              <a:ext uri="{FF2B5EF4-FFF2-40B4-BE49-F238E27FC236}">
                <a16:creationId xmlns:a16="http://schemas.microsoft.com/office/drawing/2014/main" id="{91E3F2A8-96F0-C672-BDEE-C446854427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7743" y="3251157"/>
            <a:ext cx="1057712" cy="1057712"/>
          </a:xfrm>
          <a:prstGeom prst="rect">
            <a:avLst/>
          </a:prstGeom>
        </p:spPr>
      </p:pic>
      <p:pic>
        <p:nvPicPr>
          <p:cNvPr id="10" name="Picture 9" descr="A green and black symbol of two women&#10;&#10;Description automatically generated">
            <a:extLst>
              <a:ext uri="{FF2B5EF4-FFF2-40B4-BE49-F238E27FC236}">
                <a16:creationId xmlns:a16="http://schemas.microsoft.com/office/drawing/2014/main" id="{EABB174F-DE6D-AF44-68D6-E1CB972D51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29952" y="4692864"/>
            <a:ext cx="1139682" cy="1139682"/>
          </a:xfrm>
          <a:prstGeom prst="rect">
            <a:avLst/>
          </a:prstGeom>
        </p:spPr>
      </p:pic>
      <p:pic>
        <p:nvPicPr>
          <p:cNvPr id="18" name="Picture 17" descr="A person walking up a staircase with a gear&#10;&#10;Description automatically generated">
            <a:extLst>
              <a:ext uri="{FF2B5EF4-FFF2-40B4-BE49-F238E27FC236}">
                <a16:creationId xmlns:a16="http://schemas.microsoft.com/office/drawing/2014/main" id="{FC5C3A4F-A5F5-7DBD-2782-49D888A7F4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30367" y="3304779"/>
            <a:ext cx="907722" cy="907722"/>
          </a:xfrm>
          <a:prstGeom prst="rect">
            <a:avLst/>
          </a:prstGeom>
        </p:spPr>
      </p:pic>
    </p:spTree>
    <p:extLst>
      <p:ext uri="{BB962C8B-B14F-4D97-AF65-F5344CB8AC3E}">
        <p14:creationId xmlns:p14="http://schemas.microsoft.com/office/powerpoint/2010/main" val="1515599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3F90A-1DC5-42CA-ADF2-55468B7614D6}"/>
              </a:ext>
            </a:extLst>
          </p:cNvPr>
          <p:cNvSpPr>
            <a:spLocks noGrp="1"/>
          </p:cNvSpPr>
          <p:nvPr>
            <p:ph type="title"/>
          </p:nvPr>
        </p:nvSpPr>
        <p:spPr/>
        <p:txBody>
          <a:bodyPr/>
          <a:lstStyle/>
          <a:p>
            <a:r>
              <a:rPr lang="en-US" dirty="0"/>
              <a:t>The Culture of Quality</a:t>
            </a:r>
            <a:endParaRPr lang="en-IN" dirty="0"/>
          </a:p>
        </p:txBody>
      </p:sp>
      <p:sp>
        <p:nvSpPr>
          <p:cNvPr id="3" name="Slide Number Placeholder 2">
            <a:extLst>
              <a:ext uri="{FF2B5EF4-FFF2-40B4-BE49-F238E27FC236}">
                <a16:creationId xmlns:a16="http://schemas.microsoft.com/office/drawing/2014/main" id="{1D9A7516-A9B2-45C4-A65D-133824928268}"/>
              </a:ext>
            </a:extLst>
          </p:cNvPr>
          <p:cNvSpPr>
            <a:spLocks noGrp="1"/>
          </p:cNvSpPr>
          <p:nvPr>
            <p:ph type="sldNum" sz="quarter" idx="12"/>
          </p:nvPr>
        </p:nvSpPr>
        <p:spPr/>
        <p:txBody>
          <a:bodyPr/>
          <a:lstStyle/>
          <a:p>
            <a:fld id="{3BDA1DE9-7B15-4009-8318-6B9DFF879878}" type="slidenum">
              <a:rPr lang="en-US" smtClean="0"/>
              <a:t>25</a:t>
            </a:fld>
            <a:endParaRPr lang="en-US"/>
          </a:p>
        </p:txBody>
      </p:sp>
      <p:sp>
        <p:nvSpPr>
          <p:cNvPr id="188" name="Rectangle 187">
            <a:extLst>
              <a:ext uri="{FF2B5EF4-FFF2-40B4-BE49-F238E27FC236}">
                <a16:creationId xmlns:a16="http://schemas.microsoft.com/office/drawing/2014/main" id="{22394109-C622-4EA0-85F0-AC437A336F2C}"/>
              </a:ext>
            </a:extLst>
          </p:cNvPr>
          <p:cNvSpPr/>
          <p:nvPr/>
        </p:nvSpPr>
        <p:spPr>
          <a:xfrm>
            <a:off x="408868" y="1313513"/>
            <a:ext cx="11370201" cy="553038"/>
          </a:xfrm>
          <a:prstGeom prst="rect">
            <a:avLst/>
          </a:prstGeom>
          <a:solidFill>
            <a:srgbClr val="00D7E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189" name="Group 188">
            <a:extLst>
              <a:ext uri="{FF2B5EF4-FFF2-40B4-BE49-F238E27FC236}">
                <a16:creationId xmlns:a16="http://schemas.microsoft.com/office/drawing/2014/main" id="{A4D57D6C-C4F4-4C9A-A1E3-C30320D70029}"/>
              </a:ext>
            </a:extLst>
          </p:cNvPr>
          <p:cNvGrpSpPr/>
          <p:nvPr/>
        </p:nvGrpSpPr>
        <p:grpSpPr>
          <a:xfrm>
            <a:off x="292100" y="1670773"/>
            <a:ext cx="11603736" cy="409883"/>
            <a:chOff x="292100" y="2223818"/>
            <a:chExt cx="11603736" cy="409883"/>
          </a:xfrm>
        </p:grpSpPr>
        <p:grpSp>
          <p:nvGrpSpPr>
            <p:cNvPr id="190" name="Group 189">
              <a:extLst>
                <a:ext uri="{FF2B5EF4-FFF2-40B4-BE49-F238E27FC236}">
                  <a16:creationId xmlns:a16="http://schemas.microsoft.com/office/drawing/2014/main" id="{A17043E8-9A25-4E7D-8ECD-F5A6878D9BDF}"/>
                </a:ext>
              </a:extLst>
            </p:cNvPr>
            <p:cNvGrpSpPr/>
            <p:nvPr/>
          </p:nvGrpSpPr>
          <p:grpSpPr>
            <a:xfrm flipV="1">
              <a:off x="292100" y="2223818"/>
              <a:ext cx="11603736" cy="321951"/>
              <a:chOff x="1505150" y="5595840"/>
              <a:chExt cx="1461887" cy="321951"/>
            </a:xfrm>
          </p:grpSpPr>
          <p:grpSp>
            <p:nvGrpSpPr>
              <p:cNvPr id="196" name="Group 195">
                <a:extLst>
                  <a:ext uri="{FF2B5EF4-FFF2-40B4-BE49-F238E27FC236}">
                    <a16:creationId xmlns:a16="http://schemas.microsoft.com/office/drawing/2014/main" id="{427B5DCD-FF1C-44E4-A78D-E2E4B8664346}"/>
                  </a:ext>
                </a:extLst>
              </p:cNvPr>
              <p:cNvGrpSpPr/>
              <p:nvPr/>
            </p:nvGrpSpPr>
            <p:grpSpPr>
              <a:xfrm>
                <a:off x="1505150" y="5595841"/>
                <a:ext cx="1461887" cy="321950"/>
                <a:chOff x="1505150" y="5595840"/>
                <a:chExt cx="1461887" cy="638175"/>
              </a:xfrm>
            </p:grpSpPr>
            <p:cxnSp>
              <p:nvCxnSpPr>
                <p:cNvPr id="199" name="Straight Connector 198">
                  <a:extLst>
                    <a:ext uri="{FF2B5EF4-FFF2-40B4-BE49-F238E27FC236}">
                      <a16:creationId xmlns:a16="http://schemas.microsoft.com/office/drawing/2014/main" id="{3575C2A3-110F-436D-8A20-BA9799597901}"/>
                    </a:ext>
                  </a:extLst>
                </p:cNvPr>
                <p:cNvCxnSpPr>
                  <a:cxnSpLocks/>
                </p:cNvCxnSpPr>
                <p:nvPr/>
              </p:nvCxnSpPr>
              <p:spPr>
                <a:xfrm flipV="1">
                  <a:off x="1505150" y="5595840"/>
                  <a:ext cx="0" cy="638175"/>
                </a:xfrm>
                <a:prstGeom prst="line">
                  <a:avLst/>
                </a:prstGeom>
                <a:noFill/>
                <a:ln w="6350" cap="flat" cmpd="sng" algn="ctr">
                  <a:solidFill>
                    <a:srgbClr val="FFFFFF">
                      <a:lumMod val="85000"/>
                    </a:srgbClr>
                  </a:solidFill>
                  <a:prstDash val="dash"/>
                  <a:miter lim="800000"/>
                </a:ln>
                <a:effectLst/>
              </p:spPr>
            </p:cxnSp>
            <p:cxnSp>
              <p:nvCxnSpPr>
                <p:cNvPr id="200" name="Straight Connector 199">
                  <a:extLst>
                    <a:ext uri="{FF2B5EF4-FFF2-40B4-BE49-F238E27FC236}">
                      <a16:creationId xmlns:a16="http://schemas.microsoft.com/office/drawing/2014/main" id="{E4AE3721-CF2F-49B6-B516-A79D751CCDBC}"/>
                    </a:ext>
                  </a:extLst>
                </p:cNvPr>
                <p:cNvCxnSpPr/>
                <p:nvPr/>
              </p:nvCxnSpPr>
              <p:spPr>
                <a:xfrm flipV="1">
                  <a:off x="2967037" y="5595840"/>
                  <a:ext cx="0" cy="638175"/>
                </a:xfrm>
                <a:prstGeom prst="line">
                  <a:avLst/>
                </a:prstGeom>
                <a:noFill/>
                <a:ln w="6350" cap="flat" cmpd="sng" algn="ctr">
                  <a:solidFill>
                    <a:srgbClr val="FFFFFF">
                      <a:lumMod val="85000"/>
                    </a:srgbClr>
                  </a:solidFill>
                  <a:prstDash val="dash"/>
                  <a:miter lim="800000"/>
                </a:ln>
                <a:effectLst/>
              </p:spPr>
            </p:cxnSp>
          </p:grpSp>
          <p:cxnSp>
            <p:nvCxnSpPr>
              <p:cNvPr id="197" name="Straight Connector 196">
                <a:extLst>
                  <a:ext uri="{FF2B5EF4-FFF2-40B4-BE49-F238E27FC236}">
                    <a16:creationId xmlns:a16="http://schemas.microsoft.com/office/drawing/2014/main" id="{34801942-0883-4C05-BABB-91B190E0A5BA}"/>
                  </a:ext>
                </a:extLst>
              </p:cNvPr>
              <p:cNvCxnSpPr>
                <a:cxnSpLocks/>
              </p:cNvCxnSpPr>
              <p:nvPr/>
            </p:nvCxnSpPr>
            <p:spPr>
              <a:xfrm flipH="1" flipV="1">
                <a:off x="1505150" y="5595840"/>
                <a:ext cx="720234" cy="0"/>
              </a:xfrm>
              <a:prstGeom prst="line">
                <a:avLst/>
              </a:prstGeom>
              <a:noFill/>
              <a:ln w="6350" cap="flat" cmpd="sng" algn="ctr">
                <a:solidFill>
                  <a:srgbClr val="FFFFFF">
                    <a:lumMod val="85000"/>
                  </a:srgbClr>
                </a:solidFill>
                <a:prstDash val="dash"/>
                <a:miter lim="800000"/>
              </a:ln>
              <a:effectLst/>
            </p:spPr>
          </p:cxnSp>
          <p:cxnSp>
            <p:nvCxnSpPr>
              <p:cNvPr id="198" name="Straight Connector 197">
                <a:extLst>
                  <a:ext uri="{FF2B5EF4-FFF2-40B4-BE49-F238E27FC236}">
                    <a16:creationId xmlns:a16="http://schemas.microsoft.com/office/drawing/2014/main" id="{007E8BFD-96B0-4FEF-863F-5CCF208FB46B}"/>
                  </a:ext>
                </a:extLst>
              </p:cNvPr>
              <p:cNvCxnSpPr>
                <a:cxnSpLocks/>
              </p:cNvCxnSpPr>
              <p:nvPr/>
            </p:nvCxnSpPr>
            <p:spPr>
              <a:xfrm flipH="1" flipV="1">
                <a:off x="2250352" y="5595840"/>
                <a:ext cx="716685" cy="0"/>
              </a:xfrm>
              <a:prstGeom prst="line">
                <a:avLst/>
              </a:prstGeom>
              <a:noFill/>
              <a:ln w="6350" cap="flat" cmpd="sng" algn="ctr">
                <a:solidFill>
                  <a:srgbClr val="FFFFFF">
                    <a:lumMod val="85000"/>
                  </a:srgbClr>
                </a:solidFill>
                <a:prstDash val="dash"/>
                <a:miter lim="800000"/>
              </a:ln>
              <a:effectLst/>
            </p:spPr>
          </p:cxnSp>
        </p:grpSp>
        <p:grpSp>
          <p:nvGrpSpPr>
            <p:cNvPr id="191" name="Group 190">
              <a:extLst>
                <a:ext uri="{FF2B5EF4-FFF2-40B4-BE49-F238E27FC236}">
                  <a16:creationId xmlns:a16="http://schemas.microsoft.com/office/drawing/2014/main" id="{5FB63898-10F2-4199-85E9-D9F8E6A70C36}"/>
                </a:ext>
              </a:extLst>
            </p:cNvPr>
            <p:cNvGrpSpPr/>
            <p:nvPr/>
          </p:nvGrpSpPr>
          <p:grpSpPr>
            <a:xfrm>
              <a:off x="6008961" y="2457841"/>
              <a:ext cx="198184" cy="175860"/>
              <a:chOff x="2076259" y="5507910"/>
              <a:chExt cx="198184" cy="175860"/>
            </a:xfrm>
          </p:grpSpPr>
          <p:sp>
            <p:nvSpPr>
              <p:cNvPr id="192" name="Oval 191">
                <a:extLst>
                  <a:ext uri="{FF2B5EF4-FFF2-40B4-BE49-F238E27FC236}">
                    <a16:creationId xmlns:a16="http://schemas.microsoft.com/office/drawing/2014/main" id="{5B073899-127F-4C08-AB90-44A1D54ECE24}"/>
                  </a:ext>
                </a:extLst>
              </p:cNvPr>
              <p:cNvSpPr/>
              <p:nvPr/>
            </p:nvSpPr>
            <p:spPr>
              <a:xfrm>
                <a:off x="2076259" y="5572165"/>
                <a:ext cx="47351" cy="47351"/>
              </a:xfrm>
              <a:prstGeom prst="ellipse">
                <a:avLst/>
              </a:prstGeom>
              <a:solidFill>
                <a:srgbClr val="FFFFFF"/>
              </a:solidFill>
              <a:ln w="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ndParaRPr>
              </a:p>
            </p:txBody>
          </p:sp>
          <p:grpSp>
            <p:nvGrpSpPr>
              <p:cNvPr id="193" name="Group 192">
                <a:extLst>
                  <a:ext uri="{FF2B5EF4-FFF2-40B4-BE49-F238E27FC236}">
                    <a16:creationId xmlns:a16="http://schemas.microsoft.com/office/drawing/2014/main" id="{2C2E804F-C38A-4034-927B-103890F0BC0E}"/>
                  </a:ext>
                </a:extLst>
              </p:cNvPr>
              <p:cNvGrpSpPr/>
              <p:nvPr/>
            </p:nvGrpSpPr>
            <p:grpSpPr>
              <a:xfrm flipV="1">
                <a:off x="2145158" y="5507910"/>
                <a:ext cx="129285" cy="175860"/>
                <a:chOff x="9407557" y="3368682"/>
                <a:chExt cx="117532" cy="212791"/>
              </a:xfrm>
            </p:grpSpPr>
            <p:sp>
              <p:nvSpPr>
                <p:cNvPr id="194" name="Arrow: Pentagon 21">
                  <a:extLst>
                    <a:ext uri="{FF2B5EF4-FFF2-40B4-BE49-F238E27FC236}">
                      <a16:creationId xmlns:a16="http://schemas.microsoft.com/office/drawing/2014/main" id="{6CD53041-B37A-4B60-8F0E-04444183C5E3}"/>
                    </a:ext>
                  </a:extLst>
                </p:cNvPr>
                <p:cNvSpPr/>
                <p:nvPr/>
              </p:nvSpPr>
              <p:spPr>
                <a:xfrm>
                  <a:off x="9446734" y="3368682"/>
                  <a:ext cx="78355" cy="212791"/>
                </a:xfrm>
                <a:custGeom>
                  <a:avLst/>
                  <a:gdLst>
                    <a:gd name="connsiteX0" fmla="*/ 0 w 4086223"/>
                    <a:gd name="connsiteY0" fmla="*/ 0 h 239777"/>
                    <a:gd name="connsiteX1" fmla="*/ 4008317 w 4086223"/>
                    <a:gd name="connsiteY1" fmla="*/ 0 h 239777"/>
                    <a:gd name="connsiteX2" fmla="*/ 4086223 w 4086223"/>
                    <a:gd name="connsiteY2" fmla="*/ 119889 h 239777"/>
                    <a:gd name="connsiteX3" fmla="*/ 4008317 w 4086223"/>
                    <a:gd name="connsiteY3" fmla="*/ 239777 h 239777"/>
                    <a:gd name="connsiteX4" fmla="*/ 0 w 4086223"/>
                    <a:gd name="connsiteY4" fmla="*/ 239777 h 239777"/>
                    <a:gd name="connsiteX5" fmla="*/ 0 w 4086223"/>
                    <a:gd name="connsiteY5" fmla="*/ 0 h 239777"/>
                    <a:gd name="connsiteX0" fmla="*/ 4767 w 4090990"/>
                    <a:gd name="connsiteY0" fmla="*/ 0 h 239777"/>
                    <a:gd name="connsiteX1" fmla="*/ 4013084 w 4090990"/>
                    <a:gd name="connsiteY1" fmla="*/ 0 h 239777"/>
                    <a:gd name="connsiteX2" fmla="*/ 4090990 w 4090990"/>
                    <a:gd name="connsiteY2" fmla="*/ 119889 h 239777"/>
                    <a:gd name="connsiteX3" fmla="*/ 4013084 w 4090990"/>
                    <a:gd name="connsiteY3" fmla="*/ 239777 h 239777"/>
                    <a:gd name="connsiteX4" fmla="*/ 4767 w 4090990"/>
                    <a:gd name="connsiteY4" fmla="*/ 239777 h 239777"/>
                    <a:gd name="connsiteX5" fmla="*/ 0 w 4090990"/>
                    <a:gd name="connsiteY5" fmla="*/ 132005 h 239777"/>
                    <a:gd name="connsiteX6" fmla="*/ 4767 w 4090990"/>
                    <a:gd name="connsiteY6" fmla="*/ 0 h 239777"/>
                    <a:gd name="connsiteX0" fmla="*/ 0 w 4090990"/>
                    <a:gd name="connsiteY0" fmla="*/ 132005 h 239777"/>
                    <a:gd name="connsiteX1" fmla="*/ 4767 w 4090990"/>
                    <a:gd name="connsiteY1" fmla="*/ 0 h 239777"/>
                    <a:gd name="connsiteX2" fmla="*/ 4013084 w 4090990"/>
                    <a:gd name="connsiteY2" fmla="*/ 0 h 239777"/>
                    <a:gd name="connsiteX3" fmla="*/ 4090990 w 4090990"/>
                    <a:gd name="connsiteY3" fmla="*/ 119889 h 239777"/>
                    <a:gd name="connsiteX4" fmla="*/ 4013084 w 4090990"/>
                    <a:gd name="connsiteY4" fmla="*/ 239777 h 239777"/>
                    <a:gd name="connsiteX5" fmla="*/ 4767 w 4090990"/>
                    <a:gd name="connsiteY5" fmla="*/ 239777 h 239777"/>
                    <a:gd name="connsiteX6" fmla="*/ 91440 w 4090990"/>
                    <a:gd name="connsiteY6" fmla="*/ 223445 h 239777"/>
                    <a:gd name="connsiteX0" fmla="*/ 0 w 4090990"/>
                    <a:gd name="connsiteY0" fmla="*/ 132005 h 239777"/>
                    <a:gd name="connsiteX1" fmla="*/ 4767 w 4090990"/>
                    <a:gd name="connsiteY1" fmla="*/ 0 h 239777"/>
                    <a:gd name="connsiteX2" fmla="*/ 4013084 w 4090990"/>
                    <a:gd name="connsiteY2" fmla="*/ 0 h 239777"/>
                    <a:gd name="connsiteX3" fmla="*/ 4090990 w 4090990"/>
                    <a:gd name="connsiteY3" fmla="*/ 119889 h 239777"/>
                    <a:gd name="connsiteX4" fmla="*/ 4013084 w 4090990"/>
                    <a:gd name="connsiteY4" fmla="*/ 239777 h 239777"/>
                    <a:gd name="connsiteX5" fmla="*/ 4767 w 4090990"/>
                    <a:gd name="connsiteY5" fmla="*/ 239777 h 239777"/>
                    <a:gd name="connsiteX0" fmla="*/ 0 w 4086223"/>
                    <a:gd name="connsiteY0" fmla="*/ 0 h 239777"/>
                    <a:gd name="connsiteX1" fmla="*/ 4008317 w 4086223"/>
                    <a:gd name="connsiteY1" fmla="*/ 0 h 239777"/>
                    <a:gd name="connsiteX2" fmla="*/ 4086223 w 4086223"/>
                    <a:gd name="connsiteY2" fmla="*/ 119889 h 239777"/>
                    <a:gd name="connsiteX3" fmla="*/ 4008317 w 4086223"/>
                    <a:gd name="connsiteY3" fmla="*/ 239777 h 239777"/>
                    <a:gd name="connsiteX4" fmla="*/ 0 w 4086223"/>
                    <a:gd name="connsiteY4" fmla="*/ 239777 h 239777"/>
                    <a:gd name="connsiteX0" fmla="*/ 4008317 w 4086223"/>
                    <a:gd name="connsiteY0" fmla="*/ 0 h 239777"/>
                    <a:gd name="connsiteX1" fmla="*/ 4086223 w 4086223"/>
                    <a:gd name="connsiteY1" fmla="*/ 119889 h 239777"/>
                    <a:gd name="connsiteX2" fmla="*/ 4008317 w 4086223"/>
                    <a:gd name="connsiteY2" fmla="*/ 239777 h 239777"/>
                    <a:gd name="connsiteX3" fmla="*/ 0 w 4086223"/>
                    <a:gd name="connsiteY3" fmla="*/ 239777 h 239777"/>
                    <a:gd name="connsiteX0" fmla="*/ 0 w 77906"/>
                    <a:gd name="connsiteY0" fmla="*/ 0 h 239777"/>
                    <a:gd name="connsiteX1" fmla="*/ 77906 w 77906"/>
                    <a:gd name="connsiteY1" fmla="*/ 119889 h 239777"/>
                    <a:gd name="connsiteX2" fmla="*/ 0 w 77906"/>
                    <a:gd name="connsiteY2" fmla="*/ 239777 h 239777"/>
                  </a:gdLst>
                  <a:ahLst/>
                  <a:cxnLst>
                    <a:cxn ang="0">
                      <a:pos x="connsiteX0" y="connsiteY0"/>
                    </a:cxn>
                    <a:cxn ang="0">
                      <a:pos x="connsiteX1" y="connsiteY1"/>
                    </a:cxn>
                    <a:cxn ang="0">
                      <a:pos x="connsiteX2" y="connsiteY2"/>
                    </a:cxn>
                  </a:cxnLst>
                  <a:rect l="l" t="t" r="r" b="b"/>
                  <a:pathLst>
                    <a:path w="77906" h="239777">
                      <a:moveTo>
                        <a:pt x="0" y="0"/>
                      </a:moveTo>
                      <a:lnTo>
                        <a:pt x="77906" y="119889"/>
                      </a:lnTo>
                      <a:lnTo>
                        <a:pt x="0" y="239777"/>
                      </a:lnTo>
                    </a:path>
                  </a:pathLst>
                </a:custGeom>
                <a:solidFill>
                  <a:srgbClr val="FFFFFF"/>
                </a:solidFill>
                <a:ln w="19050" cap="flat" cmpd="sng" algn="ctr">
                  <a:solidFill>
                    <a:srgbClr val="FF802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ndParaRPr>
                </a:p>
              </p:txBody>
            </p:sp>
            <p:sp>
              <p:nvSpPr>
                <p:cNvPr id="195" name="Arrow: Pentagon 21">
                  <a:extLst>
                    <a:ext uri="{FF2B5EF4-FFF2-40B4-BE49-F238E27FC236}">
                      <a16:creationId xmlns:a16="http://schemas.microsoft.com/office/drawing/2014/main" id="{CCC5A5B2-4B08-4A68-BFBF-4EA789DA147C}"/>
                    </a:ext>
                  </a:extLst>
                </p:cNvPr>
                <p:cNvSpPr/>
                <p:nvPr/>
              </p:nvSpPr>
              <p:spPr>
                <a:xfrm>
                  <a:off x="9407557" y="3368682"/>
                  <a:ext cx="78355" cy="212791"/>
                </a:xfrm>
                <a:custGeom>
                  <a:avLst/>
                  <a:gdLst>
                    <a:gd name="connsiteX0" fmla="*/ 0 w 4086223"/>
                    <a:gd name="connsiteY0" fmla="*/ 0 h 239777"/>
                    <a:gd name="connsiteX1" fmla="*/ 4008317 w 4086223"/>
                    <a:gd name="connsiteY1" fmla="*/ 0 h 239777"/>
                    <a:gd name="connsiteX2" fmla="*/ 4086223 w 4086223"/>
                    <a:gd name="connsiteY2" fmla="*/ 119889 h 239777"/>
                    <a:gd name="connsiteX3" fmla="*/ 4008317 w 4086223"/>
                    <a:gd name="connsiteY3" fmla="*/ 239777 h 239777"/>
                    <a:gd name="connsiteX4" fmla="*/ 0 w 4086223"/>
                    <a:gd name="connsiteY4" fmla="*/ 239777 h 239777"/>
                    <a:gd name="connsiteX5" fmla="*/ 0 w 4086223"/>
                    <a:gd name="connsiteY5" fmla="*/ 0 h 239777"/>
                    <a:gd name="connsiteX0" fmla="*/ 4767 w 4090990"/>
                    <a:gd name="connsiteY0" fmla="*/ 0 h 239777"/>
                    <a:gd name="connsiteX1" fmla="*/ 4013084 w 4090990"/>
                    <a:gd name="connsiteY1" fmla="*/ 0 h 239777"/>
                    <a:gd name="connsiteX2" fmla="*/ 4090990 w 4090990"/>
                    <a:gd name="connsiteY2" fmla="*/ 119889 h 239777"/>
                    <a:gd name="connsiteX3" fmla="*/ 4013084 w 4090990"/>
                    <a:gd name="connsiteY3" fmla="*/ 239777 h 239777"/>
                    <a:gd name="connsiteX4" fmla="*/ 4767 w 4090990"/>
                    <a:gd name="connsiteY4" fmla="*/ 239777 h 239777"/>
                    <a:gd name="connsiteX5" fmla="*/ 0 w 4090990"/>
                    <a:gd name="connsiteY5" fmla="*/ 132005 h 239777"/>
                    <a:gd name="connsiteX6" fmla="*/ 4767 w 4090990"/>
                    <a:gd name="connsiteY6" fmla="*/ 0 h 239777"/>
                    <a:gd name="connsiteX0" fmla="*/ 0 w 4090990"/>
                    <a:gd name="connsiteY0" fmla="*/ 132005 h 239777"/>
                    <a:gd name="connsiteX1" fmla="*/ 4767 w 4090990"/>
                    <a:gd name="connsiteY1" fmla="*/ 0 h 239777"/>
                    <a:gd name="connsiteX2" fmla="*/ 4013084 w 4090990"/>
                    <a:gd name="connsiteY2" fmla="*/ 0 h 239777"/>
                    <a:gd name="connsiteX3" fmla="*/ 4090990 w 4090990"/>
                    <a:gd name="connsiteY3" fmla="*/ 119889 h 239777"/>
                    <a:gd name="connsiteX4" fmla="*/ 4013084 w 4090990"/>
                    <a:gd name="connsiteY4" fmla="*/ 239777 h 239777"/>
                    <a:gd name="connsiteX5" fmla="*/ 4767 w 4090990"/>
                    <a:gd name="connsiteY5" fmla="*/ 239777 h 239777"/>
                    <a:gd name="connsiteX6" fmla="*/ 91440 w 4090990"/>
                    <a:gd name="connsiteY6" fmla="*/ 223445 h 239777"/>
                    <a:gd name="connsiteX0" fmla="*/ 0 w 4090990"/>
                    <a:gd name="connsiteY0" fmla="*/ 132005 h 239777"/>
                    <a:gd name="connsiteX1" fmla="*/ 4767 w 4090990"/>
                    <a:gd name="connsiteY1" fmla="*/ 0 h 239777"/>
                    <a:gd name="connsiteX2" fmla="*/ 4013084 w 4090990"/>
                    <a:gd name="connsiteY2" fmla="*/ 0 h 239777"/>
                    <a:gd name="connsiteX3" fmla="*/ 4090990 w 4090990"/>
                    <a:gd name="connsiteY3" fmla="*/ 119889 h 239777"/>
                    <a:gd name="connsiteX4" fmla="*/ 4013084 w 4090990"/>
                    <a:gd name="connsiteY4" fmla="*/ 239777 h 239777"/>
                    <a:gd name="connsiteX5" fmla="*/ 4767 w 4090990"/>
                    <a:gd name="connsiteY5" fmla="*/ 239777 h 239777"/>
                    <a:gd name="connsiteX0" fmla="*/ 0 w 4086223"/>
                    <a:gd name="connsiteY0" fmla="*/ 0 h 239777"/>
                    <a:gd name="connsiteX1" fmla="*/ 4008317 w 4086223"/>
                    <a:gd name="connsiteY1" fmla="*/ 0 h 239777"/>
                    <a:gd name="connsiteX2" fmla="*/ 4086223 w 4086223"/>
                    <a:gd name="connsiteY2" fmla="*/ 119889 h 239777"/>
                    <a:gd name="connsiteX3" fmla="*/ 4008317 w 4086223"/>
                    <a:gd name="connsiteY3" fmla="*/ 239777 h 239777"/>
                    <a:gd name="connsiteX4" fmla="*/ 0 w 4086223"/>
                    <a:gd name="connsiteY4" fmla="*/ 239777 h 239777"/>
                    <a:gd name="connsiteX0" fmla="*/ 4008317 w 4086223"/>
                    <a:gd name="connsiteY0" fmla="*/ 0 h 239777"/>
                    <a:gd name="connsiteX1" fmla="*/ 4086223 w 4086223"/>
                    <a:gd name="connsiteY1" fmla="*/ 119889 h 239777"/>
                    <a:gd name="connsiteX2" fmla="*/ 4008317 w 4086223"/>
                    <a:gd name="connsiteY2" fmla="*/ 239777 h 239777"/>
                    <a:gd name="connsiteX3" fmla="*/ 0 w 4086223"/>
                    <a:gd name="connsiteY3" fmla="*/ 239777 h 239777"/>
                    <a:gd name="connsiteX0" fmla="*/ 0 w 77906"/>
                    <a:gd name="connsiteY0" fmla="*/ 0 h 239777"/>
                    <a:gd name="connsiteX1" fmla="*/ 77906 w 77906"/>
                    <a:gd name="connsiteY1" fmla="*/ 119889 h 239777"/>
                    <a:gd name="connsiteX2" fmla="*/ 0 w 77906"/>
                    <a:gd name="connsiteY2" fmla="*/ 239777 h 239777"/>
                  </a:gdLst>
                  <a:ahLst/>
                  <a:cxnLst>
                    <a:cxn ang="0">
                      <a:pos x="connsiteX0" y="connsiteY0"/>
                    </a:cxn>
                    <a:cxn ang="0">
                      <a:pos x="connsiteX1" y="connsiteY1"/>
                    </a:cxn>
                    <a:cxn ang="0">
                      <a:pos x="connsiteX2" y="connsiteY2"/>
                    </a:cxn>
                  </a:cxnLst>
                  <a:rect l="l" t="t" r="r" b="b"/>
                  <a:pathLst>
                    <a:path w="77906" h="239777">
                      <a:moveTo>
                        <a:pt x="0" y="0"/>
                      </a:moveTo>
                      <a:lnTo>
                        <a:pt x="77906" y="119889"/>
                      </a:lnTo>
                      <a:lnTo>
                        <a:pt x="0" y="239777"/>
                      </a:lnTo>
                    </a:path>
                  </a:pathLst>
                </a:custGeom>
                <a:solidFill>
                  <a:srgbClr val="00D7EE"/>
                </a:solidFill>
                <a:ln w="1905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ndParaRPr>
                </a:p>
              </p:txBody>
            </p:sp>
          </p:grpSp>
        </p:grpSp>
      </p:grpSp>
      <p:sp>
        <p:nvSpPr>
          <p:cNvPr id="201" name="Oval 200">
            <a:extLst>
              <a:ext uri="{FF2B5EF4-FFF2-40B4-BE49-F238E27FC236}">
                <a16:creationId xmlns:a16="http://schemas.microsoft.com/office/drawing/2014/main" id="{BEBFA3E6-B001-439A-9D55-C0B59D190C7C}"/>
              </a:ext>
            </a:extLst>
          </p:cNvPr>
          <p:cNvSpPr/>
          <p:nvPr/>
        </p:nvSpPr>
        <p:spPr>
          <a:xfrm>
            <a:off x="560229" y="1173905"/>
            <a:ext cx="602371" cy="602371"/>
          </a:xfrm>
          <a:prstGeom prst="ellipse">
            <a:avLst/>
          </a:prstGeom>
          <a:solidFill>
            <a:srgbClr val="FFFFFF"/>
          </a:solidFill>
          <a:ln w="12700" cap="flat" cmpd="sng" algn="ctr">
            <a:solidFill>
              <a:srgbClr val="00D7E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202" name="Rectangle 201">
            <a:extLst>
              <a:ext uri="{FF2B5EF4-FFF2-40B4-BE49-F238E27FC236}">
                <a16:creationId xmlns:a16="http://schemas.microsoft.com/office/drawing/2014/main" id="{B57967FD-C1FB-4CC6-B1ED-7491831B7B34}"/>
              </a:ext>
            </a:extLst>
          </p:cNvPr>
          <p:cNvSpPr/>
          <p:nvPr/>
        </p:nvSpPr>
        <p:spPr>
          <a:xfrm>
            <a:off x="1313961" y="1389630"/>
            <a:ext cx="10349516" cy="400110"/>
          </a:xfrm>
          <a:prstGeom prst="rect">
            <a:avLst/>
          </a:prstGeom>
        </p:spPr>
        <p:txBody>
          <a:bodyPr wrap="square" anchor="ctr">
            <a:spAutoFit/>
          </a:bodyPr>
          <a:lstStyle/>
          <a:p>
            <a:pPr lvl="0">
              <a:defRPr/>
            </a:pPr>
            <a:r>
              <a:rPr lang="en-US" sz="2000" b="1" dirty="0">
                <a:solidFill>
                  <a:schemeClr val="tx1">
                    <a:lumMod val="75000"/>
                    <a:lumOff val="25000"/>
                  </a:schemeClr>
                </a:solidFill>
                <a:latin typeface="Arial" panose="020B0604020202020204" pitchFamily="34" charset="0"/>
                <a:cs typeface="Arial" panose="020B0604020202020204" pitchFamily="34" charset="0"/>
              </a:rPr>
              <a:t>Quality of Culture requires use to transfer attitudes and behaviors </a:t>
            </a:r>
            <a:endParaRPr lang="en-US" sz="2000" b="1" baseline="30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17" name="Freeform: Shape 316">
            <a:extLst>
              <a:ext uri="{FF2B5EF4-FFF2-40B4-BE49-F238E27FC236}">
                <a16:creationId xmlns:a16="http://schemas.microsoft.com/office/drawing/2014/main" id="{4D3B802A-5F44-491B-8EF4-B1D8D9FECC9D}"/>
              </a:ext>
            </a:extLst>
          </p:cNvPr>
          <p:cNvSpPr/>
          <p:nvPr/>
        </p:nvSpPr>
        <p:spPr>
          <a:xfrm>
            <a:off x="660293" y="1319909"/>
            <a:ext cx="402242" cy="310362"/>
          </a:xfrm>
          <a:custGeom>
            <a:avLst/>
            <a:gdLst>
              <a:gd name="connsiteX0" fmla="*/ 714731 w 879894"/>
              <a:gd name="connsiteY0" fmla="*/ 106266 h 678909"/>
              <a:gd name="connsiteX1" fmla="*/ 549567 w 879894"/>
              <a:gd name="connsiteY1" fmla="*/ 271430 h 678909"/>
              <a:gd name="connsiteX2" fmla="*/ 714731 w 879894"/>
              <a:gd name="connsiteY2" fmla="*/ 436593 h 678909"/>
              <a:gd name="connsiteX3" fmla="*/ 879894 w 879894"/>
              <a:gd name="connsiteY3" fmla="*/ 271525 h 678909"/>
              <a:gd name="connsiteX4" fmla="*/ 714826 w 879894"/>
              <a:gd name="connsiteY4" fmla="*/ 106266 h 678909"/>
              <a:gd name="connsiteX5" fmla="*/ 714731 w 879894"/>
              <a:gd name="connsiteY5" fmla="*/ 106266 h 678909"/>
              <a:gd name="connsiteX6" fmla="*/ 797027 w 879894"/>
              <a:gd name="connsiteY6" fmla="*/ 253618 h 678909"/>
              <a:gd name="connsiteX7" fmla="*/ 759784 w 879894"/>
              <a:gd name="connsiteY7" fmla="*/ 285050 h 678909"/>
              <a:gd name="connsiteX8" fmla="*/ 771404 w 879894"/>
              <a:gd name="connsiteY8" fmla="*/ 332675 h 678909"/>
              <a:gd name="connsiteX9" fmla="*/ 764077 w 879894"/>
              <a:gd name="connsiteY9" fmla="*/ 345087 h 678909"/>
              <a:gd name="connsiteX10" fmla="*/ 756069 w 879894"/>
              <a:gd name="connsiteY10" fmla="*/ 343820 h 678909"/>
              <a:gd name="connsiteX11" fmla="*/ 714635 w 879894"/>
              <a:gd name="connsiteY11" fmla="*/ 318102 h 678909"/>
              <a:gd name="connsiteX12" fmla="*/ 673202 w 879894"/>
              <a:gd name="connsiteY12" fmla="*/ 343820 h 678909"/>
              <a:gd name="connsiteX13" fmla="*/ 659134 w 879894"/>
              <a:gd name="connsiteY13" fmla="*/ 340683 h 678909"/>
              <a:gd name="connsiteX14" fmla="*/ 657866 w 879894"/>
              <a:gd name="connsiteY14" fmla="*/ 332675 h 678909"/>
              <a:gd name="connsiteX15" fmla="*/ 669487 w 879894"/>
              <a:gd name="connsiteY15" fmla="*/ 285050 h 678909"/>
              <a:gd name="connsiteX16" fmla="*/ 632339 w 879894"/>
              <a:gd name="connsiteY16" fmla="*/ 253618 h 678909"/>
              <a:gd name="connsiteX17" fmla="*/ 631035 w 879894"/>
              <a:gd name="connsiteY17" fmla="*/ 239264 h 678909"/>
              <a:gd name="connsiteX18" fmla="*/ 638245 w 879894"/>
              <a:gd name="connsiteY18" fmla="*/ 235616 h 678909"/>
              <a:gd name="connsiteX19" fmla="*/ 686918 w 879894"/>
              <a:gd name="connsiteY19" fmla="*/ 232091 h 678909"/>
              <a:gd name="connsiteX20" fmla="*/ 705206 w 879894"/>
              <a:gd name="connsiteY20" fmla="*/ 186943 h 678909"/>
              <a:gd name="connsiteX21" fmla="*/ 718357 w 879894"/>
              <a:gd name="connsiteY21" fmla="*/ 181044 h 678909"/>
              <a:gd name="connsiteX22" fmla="*/ 724256 w 879894"/>
              <a:gd name="connsiteY22" fmla="*/ 186943 h 678909"/>
              <a:gd name="connsiteX23" fmla="*/ 742639 w 879894"/>
              <a:gd name="connsiteY23" fmla="*/ 232091 h 678909"/>
              <a:gd name="connsiteX24" fmla="*/ 791312 w 879894"/>
              <a:gd name="connsiteY24" fmla="*/ 235616 h 678909"/>
              <a:gd name="connsiteX25" fmla="*/ 800678 w 879894"/>
              <a:gd name="connsiteY25" fmla="*/ 246571 h 678909"/>
              <a:gd name="connsiteX26" fmla="*/ 797027 w 879894"/>
              <a:gd name="connsiteY26" fmla="*/ 253618 h 678909"/>
              <a:gd name="connsiteX27" fmla="*/ 748830 w 879894"/>
              <a:gd name="connsiteY27" fmla="*/ 502982 h 678909"/>
              <a:gd name="connsiteX28" fmla="*/ 562331 w 879894"/>
              <a:gd name="connsiteY28" fmla="*/ 487933 h 678909"/>
              <a:gd name="connsiteX29" fmla="*/ 495656 w 879894"/>
              <a:gd name="connsiteY29" fmla="*/ 360203 h 678909"/>
              <a:gd name="connsiteX30" fmla="*/ 467081 w 879894"/>
              <a:gd name="connsiteY30" fmla="*/ 320007 h 678909"/>
              <a:gd name="connsiteX31" fmla="*/ 446221 w 879894"/>
              <a:gd name="connsiteY31" fmla="*/ 300957 h 678909"/>
              <a:gd name="connsiteX32" fmla="*/ 363734 w 879894"/>
              <a:gd name="connsiteY32" fmla="*/ 248760 h 678909"/>
              <a:gd name="connsiteX33" fmla="*/ 320015 w 879894"/>
              <a:gd name="connsiteY33" fmla="*/ 458310 h 678909"/>
              <a:gd name="connsiteX34" fmla="*/ 298488 w 879894"/>
              <a:gd name="connsiteY34" fmla="*/ 319436 h 678909"/>
              <a:gd name="connsiteX35" fmla="*/ 313252 w 879894"/>
              <a:gd name="connsiteY35" fmla="*/ 295718 h 678909"/>
              <a:gd name="connsiteX36" fmla="*/ 291535 w 879894"/>
              <a:gd name="connsiteY36" fmla="*/ 268096 h 678909"/>
              <a:gd name="connsiteX37" fmla="*/ 348685 w 879894"/>
              <a:gd name="connsiteY37" fmla="*/ 231424 h 678909"/>
              <a:gd name="connsiteX38" fmla="*/ 348685 w 879894"/>
              <a:gd name="connsiteY38" fmla="*/ 207993 h 678909"/>
              <a:gd name="connsiteX39" fmla="*/ 359639 w 879894"/>
              <a:gd name="connsiteY39" fmla="*/ 178466 h 678909"/>
              <a:gd name="connsiteX40" fmla="*/ 375260 w 879894"/>
              <a:gd name="connsiteY40" fmla="*/ 151319 h 678909"/>
              <a:gd name="connsiteX41" fmla="*/ 367449 w 879894"/>
              <a:gd name="connsiteY41" fmla="*/ 119125 h 678909"/>
              <a:gd name="connsiteX42" fmla="*/ 370592 w 879894"/>
              <a:gd name="connsiteY42" fmla="*/ 107314 h 678909"/>
              <a:gd name="connsiteX43" fmla="*/ 346399 w 879894"/>
              <a:gd name="connsiteY43" fmla="*/ 30447 h 678909"/>
              <a:gd name="connsiteX44" fmla="*/ 324396 w 879894"/>
              <a:gd name="connsiteY44" fmla="*/ 9968 h 678909"/>
              <a:gd name="connsiteX45" fmla="*/ 279152 w 879894"/>
              <a:gd name="connsiteY45" fmla="*/ 443 h 678909"/>
              <a:gd name="connsiteX46" fmla="*/ 261150 w 879894"/>
              <a:gd name="connsiteY46" fmla="*/ 3872 h 678909"/>
              <a:gd name="connsiteX47" fmla="*/ 261150 w 879894"/>
              <a:gd name="connsiteY47" fmla="*/ 3872 h 678909"/>
              <a:gd name="connsiteX48" fmla="*/ 241338 w 879894"/>
              <a:gd name="connsiteY48" fmla="*/ 14064 h 678909"/>
              <a:gd name="connsiteX49" fmla="*/ 220859 w 879894"/>
              <a:gd name="connsiteY49" fmla="*/ 30828 h 678909"/>
              <a:gd name="connsiteX50" fmla="*/ 198857 w 879894"/>
              <a:gd name="connsiteY50" fmla="*/ 69500 h 678909"/>
              <a:gd name="connsiteX51" fmla="*/ 198857 w 879894"/>
              <a:gd name="connsiteY51" fmla="*/ 107600 h 678909"/>
              <a:gd name="connsiteX52" fmla="*/ 198857 w 879894"/>
              <a:gd name="connsiteY52" fmla="*/ 107600 h 678909"/>
              <a:gd name="connsiteX53" fmla="*/ 202000 w 879894"/>
              <a:gd name="connsiteY53" fmla="*/ 119411 h 678909"/>
              <a:gd name="connsiteX54" fmla="*/ 194189 w 879894"/>
              <a:gd name="connsiteY54" fmla="*/ 151605 h 678909"/>
              <a:gd name="connsiteX55" fmla="*/ 209810 w 879894"/>
              <a:gd name="connsiteY55" fmla="*/ 178751 h 678909"/>
              <a:gd name="connsiteX56" fmla="*/ 220859 w 879894"/>
              <a:gd name="connsiteY56" fmla="*/ 208374 h 678909"/>
              <a:gd name="connsiteX57" fmla="*/ 220859 w 879894"/>
              <a:gd name="connsiteY57" fmla="*/ 231329 h 678909"/>
              <a:gd name="connsiteX58" fmla="*/ 278009 w 879894"/>
              <a:gd name="connsiteY58" fmla="*/ 268001 h 678909"/>
              <a:gd name="connsiteX59" fmla="*/ 256292 w 879894"/>
              <a:gd name="connsiteY59" fmla="*/ 295623 h 678909"/>
              <a:gd name="connsiteX60" fmla="*/ 271056 w 879894"/>
              <a:gd name="connsiteY60" fmla="*/ 319340 h 678909"/>
              <a:gd name="connsiteX61" fmla="*/ 249434 w 879894"/>
              <a:gd name="connsiteY61" fmla="*/ 458691 h 678909"/>
              <a:gd name="connsiteX62" fmla="*/ 205810 w 879894"/>
              <a:gd name="connsiteY62" fmla="*/ 249141 h 678909"/>
              <a:gd name="connsiteX63" fmla="*/ 125609 w 879894"/>
              <a:gd name="connsiteY63" fmla="*/ 300386 h 678909"/>
              <a:gd name="connsiteX64" fmla="*/ 71984 w 879894"/>
              <a:gd name="connsiteY64" fmla="*/ 367061 h 678909"/>
              <a:gd name="connsiteX65" fmla="*/ 39884 w 879894"/>
              <a:gd name="connsiteY65" fmla="*/ 435831 h 678909"/>
              <a:gd name="connsiteX66" fmla="*/ 4166 w 879894"/>
              <a:gd name="connsiteY66" fmla="*/ 512031 h 678909"/>
              <a:gd name="connsiteX67" fmla="*/ 6928 w 879894"/>
              <a:gd name="connsiteY67" fmla="*/ 554322 h 678909"/>
              <a:gd name="connsiteX68" fmla="*/ 89510 w 879894"/>
              <a:gd name="connsiteY68" fmla="*/ 678909 h 678909"/>
              <a:gd name="connsiteX69" fmla="*/ 424599 w 879894"/>
              <a:gd name="connsiteY69" fmla="*/ 678909 h 678909"/>
              <a:gd name="connsiteX70" fmla="*/ 434124 w 879894"/>
              <a:gd name="connsiteY70" fmla="*/ 463644 h 678909"/>
              <a:gd name="connsiteX71" fmla="*/ 498704 w 879894"/>
              <a:gd name="connsiteY71" fmla="*/ 548893 h 678909"/>
              <a:gd name="connsiteX72" fmla="*/ 542804 w 879894"/>
              <a:gd name="connsiteY72" fmla="*/ 569276 h 678909"/>
              <a:gd name="connsiteX73" fmla="*/ 748735 w 879894"/>
              <a:gd name="connsiteY73" fmla="*/ 553751 h 678909"/>
              <a:gd name="connsiteX74" fmla="*/ 772379 w 879894"/>
              <a:gd name="connsiteY74" fmla="*/ 527007 h 678909"/>
              <a:gd name="connsiteX75" fmla="*/ 748735 w 879894"/>
              <a:gd name="connsiteY75" fmla="*/ 503363 h 678909"/>
              <a:gd name="connsiteX76" fmla="*/ 93415 w 879894"/>
              <a:gd name="connsiteY76" fmla="*/ 542035 h 678909"/>
              <a:gd name="connsiteX77" fmla="*/ 93415 w 879894"/>
              <a:gd name="connsiteY77" fmla="*/ 526604 h 678909"/>
              <a:gd name="connsiteX78" fmla="*/ 142564 w 879894"/>
              <a:gd name="connsiteY78" fmla="*/ 453643 h 678909"/>
              <a:gd name="connsiteX79" fmla="*/ 152756 w 879894"/>
              <a:gd name="connsiteY79" fmla="*/ 640619 h 67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79894" h="678909">
                <a:moveTo>
                  <a:pt x="714731" y="106266"/>
                </a:moveTo>
                <a:cubicBezTo>
                  <a:pt x="623514" y="106266"/>
                  <a:pt x="549567" y="180212"/>
                  <a:pt x="549567" y="271430"/>
                </a:cubicBezTo>
                <a:cubicBezTo>
                  <a:pt x="549567" y="362647"/>
                  <a:pt x="623514" y="436593"/>
                  <a:pt x="714731" y="436593"/>
                </a:cubicBezTo>
                <a:cubicBezTo>
                  <a:pt x="805911" y="436593"/>
                  <a:pt x="879842" y="362705"/>
                  <a:pt x="879894" y="271525"/>
                </a:cubicBezTo>
                <a:cubicBezTo>
                  <a:pt x="879947" y="180308"/>
                  <a:pt x="806043" y="106318"/>
                  <a:pt x="714826" y="106266"/>
                </a:cubicBezTo>
                <a:cubicBezTo>
                  <a:pt x="714794" y="106266"/>
                  <a:pt x="714762" y="106266"/>
                  <a:pt x="714731" y="106266"/>
                </a:cubicBezTo>
                <a:close/>
                <a:moveTo>
                  <a:pt x="797027" y="253618"/>
                </a:moveTo>
                <a:lnTo>
                  <a:pt x="759784" y="285050"/>
                </a:lnTo>
                <a:lnTo>
                  <a:pt x="771404" y="332675"/>
                </a:lnTo>
                <a:cubicBezTo>
                  <a:pt x="772808" y="338126"/>
                  <a:pt x="769528" y="343683"/>
                  <a:pt x="764077" y="345087"/>
                </a:cubicBezTo>
                <a:cubicBezTo>
                  <a:pt x="761347" y="345790"/>
                  <a:pt x="758448" y="345331"/>
                  <a:pt x="756069" y="343820"/>
                </a:cubicBezTo>
                <a:lnTo>
                  <a:pt x="714635" y="318102"/>
                </a:lnTo>
                <a:lnTo>
                  <a:pt x="673202" y="343820"/>
                </a:lnTo>
                <a:cubicBezTo>
                  <a:pt x="668451" y="346838"/>
                  <a:pt x="662153" y="345434"/>
                  <a:pt x="659134" y="340683"/>
                </a:cubicBezTo>
                <a:cubicBezTo>
                  <a:pt x="657623" y="338304"/>
                  <a:pt x="657163" y="335405"/>
                  <a:pt x="657866" y="332675"/>
                </a:cubicBezTo>
                <a:lnTo>
                  <a:pt x="669487" y="285050"/>
                </a:lnTo>
                <a:lnTo>
                  <a:pt x="632339" y="253618"/>
                </a:lnTo>
                <a:cubicBezTo>
                  <a:pt x="628015" y="250014"/>
                  <a:pt x="627431" y="243588"/>
                  <a:pt x="631035" y="239264"/>
                </a:cubicBezTo>
                <a:cubicBezTo>
                  <a:pt x="632833" y="237106"/>
                  <a:pt x="635442" y="235786"/>
                  <a:pt x="638245" y="235616"/>
                </a:cubicBezTo>
                <a:lnTo>
                  <a:pt x="686918" y="232091"/>
                </a:lnTo>
                <a:lnTo>
                  <a:pt x="705206" y="186943"/>
                </a:lnTo>
                <a:cubicBezTo>
                  <a:pt x="707208" y="181682"/>
                  <a:pt x="713096" y="179041"/>
                  <a:pt x="718357" y="181044"/>
                </a:cubicBezTo>
                <a:cubicBezTo>
                  <a:pt x="721074" y="182078"/>
                  <a:pt x="723221" y="184224"/>
                  <a:pt x="724256" y="186943"/>
                </a:cubicBezTo>
                <a:lnTo>
                  <a:pt x="742639" y="232091"/>
                </a:lnTo>
                <a:lnTo>
                  <a:pt x="791312" y="235616"/>
                </a:lnTo>
                <a:cubicBezTo>
                  <a:pt x="796923" y="236055"/>
                  <a:pt x="801117" y="240960"/>
                  <a:pt x="800678" y="246571"/>
                </a:cubicBezTo>
                <a:cubicBezTo>
                  <a:pt x="800462" y="249317"/>
                  <a:pt x="799146" y="251858"/>
                  <a:pt x="797027" y="253618"/>
                </a:cubicBezTo>
                <a:close/>
                <a:moveTo>
                  <a:pt x="748830" y="502982"/>
                </a:moveTo>
                <a:lnTo>
                  <a:pt x="562331" y="487933"/>
                </a:lnTo>
                <a:lnTo>
                  <a:pt x="495656" y="360203"/>
                </a:lnTo>
                <a:cubicBezTo>
                  <a:pt x="488046" y="345541"/>
                  <a:pt x="478428" y="332011"/>
                  <a:pt x="467081" y="320007"/>
                </a:cubicBezTo>
                <a:cubicBezTo>
                  <a:pt x="460632" y="313125"/>
                  <a:pt x="453658" y="306757"/>
                  <a:pt x="446221" y="300957"/>
                </a:cubicBezTo>
                <a:cubicBezTo>
                  <a:pt x="420149" y="281403"/>
                  <a:pt x="392568" y="263950"/>
                  <a:pt x="363734" y="248760"/>
                </a:cubicBezTo>
                <a:lnTo>
                  <a:pt x="320015" y="458310"/>
                </a:lnTo>
                <a:lnTo>
                  <a:pt x="298488" y="319436"/>
                </a:lnTo>
                <a:lnTo>
                  <a:pt x="313252" y="295718"/>
                </a:lnTo>
                <a:lnTo>
                  <a:pt x="291535" y="268096"/>
                </a:lnTo>
                <a:lnTo>
                  <a:pt x="348685" y="231424"/>
                </a:lnTo>
                <a:lnTo>
                  <a:pt x="348685" y="207993"/>
                </a:lnTo>
                <a:cubicBezTo>
                  <a:pt x="354128" y="198912"/>
                  <a:pt x="357842" y="188900"/>
                  <a:pt x="359639" y="178466"/>
                </a:cubicBezTo>
                <a:cubicBezTo>
                  <a:pt x="363830" y="178466"/>
                  <a:pt x="369164" y="172274"/>
                  <a:pt x="375260" y="151319"/>
                </a:cubicBezTo>
                <a:cubicBezTo>
                  <a:pt x="383356" y="122744"/>
                  <a:pt x="374783" y="118363"/>
                  <a:pt x="367449" y="119125"/>
                </a:cubicBezTo>
                <a:cubicBezTo>
                  <a:pt x="368815" y="115280"/>
                  <a:pt x="369867" y="111330"/>
                  <a:pt x="370592" y="107314"/>
                </a:cubicBezTo>
                <a:cubicBezTo>
                  <a:pt x="382975" y="33114"/>
                  <a:pt x="346399" y="30447"/>
                  <a:pt x="346399" y="30447"/>
                </a:cubicBezTo>
                <a:cubicBezTo>
                  <a:pt x="341060" y="21750"/>
                  <a:pt x="333453" y="14670"/>
                  <a:pt x="324396" y="9968"/>
                </a:cubicBezTo>
                <a:cubicBezTo>
                  <a:pt x="310714" y="2056"/>
                  <a:pt x="294863" y="-1282"/>
                  <a:pt x="279152" y="443"/>
                </a:cubicBezTo>
                <a:cubicBezTo>
                  <a:pt x="273021" y="739"/>
                  <a:pt x="266961" y="1894"/>
                  <a:pt x="261150" y="3872"/>
                </a:cubicBezTo>
                <a:lnTo>
                  <a:pt x="261150" y="3872"/>
                </a:lnTo>
                <a:cubicBezTo>
                  <a:pt x="254100" y="6322"/>
                  <a:pt x="247430" y="9753"/>
                  <a:pt x="241338" y="14064"/>
                </a:cubicBezTo>
                <a:cubicBezTo>
                  <a:pt x="233839" y="18775"/>
                  <a:pt x="226959" y="24407"/>
                  <a:pt x="220859" y="30828"/>
                </a:cubicBezTo>
                <a:cubicBezTo>
                  <a:pt x="210109" y="41450"/>
                  <a:pt x="202496" y="54831"/>
                  <a:pt x="198857" y="69500"/>
                </a:cubicBezTo>
                <a:cubicBezTo>
                  <a:pt x="195939" y="82032"/>
                  <a:pt x="195939" y="95067"/>
                  <a:pt x="198857" y="107600"/>
                </a:cubicBezTo>
                <a:lnTo>
                  <a:pt x="198857" y="107600"/>
                </a:lnTo>
                <a:cubicBezTo>
                  <a:pt x="199582" y="111615"/>
                  <a:pt x="200634" y="115565"/>
                  <a:pt x="202000" y="119411"/>
                </a:cubicBezTo>
                <a:cubicBezTo>
                  <a:pt x="194666" y="118744"/>
                  <a:pt x="186093" y="122935"/>
                  <a:pt x="194189" y="151605"/>
                </a:cubicBezTo>
                <a:cubicBezTo>
                  <a:pt x="200095" y="172560"/>
                  <a:pt x="205619" y="178466"/>
                  <a:pt x="209810" y="178751"/>
                </a:cubicBezTo>
                <a:cubicBezTo>
                  <a:pt x="211671" y="189213"/>
                  <a:pt x="215415" y="199249"/>
                  <a:pt x="220859" y="208374"/>
                </a:cubicBezTo>
                <a:lnTo>
                  <a:pt x="220859" y="231329"/>
                </a:lnTo>
                <a:lnTo>
                  <a:pt x="278009" y="268001"/>
                </a:lnTo>
                <a:lnTo>
                  <a:pt x="256292" y="295623"/>
                </a:lnTo>
                <a:lnTo>
                  <a:pt x="271056" y="319340"/>
                </a:lnTo>
                <a:lnTo>
                  <a:pt x="249434" y="458691"/>
                </a:lnTo>
                <a:lnTo>
                  <a:pt x="205810" y="249141"/>
                </a:lnTo>
                <a:cubicBezTo>
                  <a:pt x="177797" y="264132"/>
                  <a:pt x="150984" y="281265"/>
                  <a:pt x="125609" y="300386"/>
                </a:cubicBezTo>
                <a:cubicBezTo>
                  <a:pt x="102638" y="317980"/>
                  <a:pt x="84244" y="340851"/>
                  <a:pt x="71984" y="367061"/>
                </a:cubicBezTo>
                <a:lnTo>
                  <a:pt x="39884" y="435831"/>
                </a:lnTo>
                <a:lnTo>
                  <a:pt x="4166" y="512031"/>
                </a:lnTo>
                <a:cubicBezTo>
                  <a:pt x="-2246" y="525665"/>
                  <a:pt x="-1203" y="541638"/>
                  <a:pt x="6928" y="554322"/>
                </a:cubicBezTo>
                <a:lnTo>
                  <a:pt x="89510" y="678909"/>
                </a:lnTo>
                <a:lnTo>
                  <a:pt x="424599" y="678909"/>
                </a:lnTo>
                <a:lnTo>
                  <a:pt x="434124" y="463644"/>
                </a:lnTo>
                <a:lnTo>
                  <a:pt x="498704" y="548893"/>
                </a:lnTo>
                <a:cubicBezTo>
                  <a:pt x="509077" y="562626"/>
                  <a:pt x="525622" y="570273"/>
                  <a:pt x="542804" y="569276"/>
                </a:cubicBezTo>
                <a:lnTo>
                  <a:pt x="748735" y="553751"/>
                </a:lnTo>
                <a:cubicBezTo>
                  <a:pt x="762649" y="552894"/>
                  <a:pt x="773234" y="540921"/>
                  <a:pt x="772379" y="527007"/>
                </a:cubicBezTo>
                <a:cubicBezTo>
                  <a:pt x="771596" y="514287"/>
                  <a:pt x="761455" y="504146"/>
                  <a:pt x="748735" y="503363"/>
                </a:cubicBezTo>
                <a:close/>
                <a:moveTo>
                  <a:pt x="93415" y="542035"/>
                </a:moveTo>
                <a:cubicBezTo>
                  <a:pt x="90514" y="537301"/>
                  <a:pt x="90514" y="531338"/>
                  <a:pt x="93415" y="526604"/>
                </a:cubicBezTo>
                <a:lnTo>
                  <a:pt x="142564" y="453643"/>
                </a:lnTo>
                <a:lnTo>
                  <a:pt x="152756" y="640619"/>
                </a:lnTo>
                <a:close/>
              </a:path>
            </a:pathLst>
          </a:custGeom>
          <a:solidFill>
            <a:srgbClr val="00D7EE"/>
          </a:solidFill>
          <a:ln w="9525" cap="flat">
            <a:noFill/>
            <a:prstDash val="solid"/>
            <a:miter/>
          </a:ln>
        </p:spPr>
        <p:txBody>
          <a:bodyPr rtlCol="0" anchor="ctr"/>
          <a:lstStyle/>
          <a:p>
            <a:endParaRPr lang="en-IN"/>
          </a:p>
        </p:txBody>
      </p:sp>
      <p:sp>
        <p:nvSpPr>
          <p:cNvPr id="203" name="Arrow: Pentagon 202">
            <a:extLst>
              <a:ext uri="{FF2B5EF4-FFF2-40B4-BE49-F238E27FC236}">
                <a16:creationId xmlns:a16="http://schemas.microsoft.com/office/drawing/2014/main" id="{0FC02862-7D3A-4238-932A-A0A34A7061F4}"/>
              </a:ext>
            </a:extLst>
          </p:cNvPr>
          <p:cNvSpPr/>
          <p:nvPr/>
        </p:nvSpPr>
        <p:spPr>
          <a:xfrm>
            <a:off x="3545567" y="3212767"/>
            <a:ext cx="495590" cy="2408929"/>
          </a:xfrm>
          <a:prstGeom prst="homePlate">
            <a:avLst/>
          </a:prstGeom>
          <a:gradFill flip="none" rotWithShape="1">
            <a:gsLst>
              <a:gs pos="100000">
                <a:schemeClr val="bg1">
                  <a:lumMod val="75000"/>
                </a:schemeClr>
              </a:gs>
              <a:gs pos="0">
                <a:schemeClr val="bg1">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5" name="Left Bracket 204">
            <a:extLst>
              <a:ext uri="{FF2B5EF4-FFF2-40B4-BE49-F238E27FC236}">
                <a16:creationId xmlns:a16="http://schemas.microsoft.com/office/drawing/2014/main" id="{3E0B9B7F-809E-4D17-9775-30AA2D21FB14}"/>
              </a:ext>
            </a:extLst>
          </p:cNvPr>
          <p:cNvSpPr/>
          <p:nvPr/>
        </p:nvSpPr>
        <p:spPr>
          <a:xfrm>
            <a:off x="4260852" y="3855645"/>
            <a:ext cx="232323" cy="1123172"/>
          </a:xfrm>
          <a:prstGeom prst="leftBracket">
            <a:avLst>
              <a:gd name="adj" fmla="val 0"/>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nvGrpSpPr>
          <p:cNvPr id="230" name="Group 229">
            <a:extLst>
              <a:ext uri="{FF2B5EF4-FFF2-40B4-BE49-F238E27FC236}">
                <a16:creationId xmlns:a16="http://schemas.microsoft.com/office/drawing/2014/main" id="{CC6C2097-2AE1-4562-9786-AFB2A89CCA53}"/>
              </a:ext>
            </a:extLst>
          </p:cNvPr>
          <p:cNvGrpSpPr/>
          <p:nvPr/>
        </p:nvGrpSpPr>
        <p:grpSpPr>
          <a:xfrm>
            <a:off x="8969467" y="4065286"/>
            <a:ext cx="1137011" cy="703891"/>
            <a:chOff x="5232691" y="3737262"/>
            <a:chExt cx="1137011" cy="639901"/>
          </a:xfrm>
        </p:grpSpPr>
        <p:grpSp>
          <p:nvGrpSpPr>
            <p:cNvPr id="231" name="Group 230">
              <a:extLst>
                <a:ext uri="{FF2B5EF4-FFF2-40B4-BE49-F238E27FC236}">
                  <a16:creationId xmlns:a16="http://schemas.microsoft.com/office/drawing/2014/main" id="{CC55BA5C-7085-4858-8BE1-654D45655626}"/>
                </a:ext>
              </a:extLst>
            </p:cNvPr>
            <p:cNvGrpSpPr/>
            <p:nvPr/>
          </p:nvGrpSpPr>
          <p:grpSpPr>
            <a:xfrm>
              <a:off x="5232691" y="3737262"/>
              <a:ext cx="1137011" cy="639901"/>
              <a:chOff x="5232691" y="3737262"/>
              <a:chExt cx="1137011" cy="639901"/>
            </a:xfrm>
          </p:grpSpPr>
          <p:sp>
            <p:nvSpPr>
              <p:cNvPr id="233" name="Rectangle 232">
                <a:extLst>
                  <a:ext uri="{FF2B5EF4-FFF2-40B4-BE49-F238E27FC236}">
                    <a16:creationId xmlns:a16="http://schemas.microsoft.com/office/drawing/2014/main" id="{2D6D9770-B2CD-43BB-8913-82E0C1B3C7BC}"/>
                  </a:ext>
                </a:extLst>
              </p:cNvPr>
              <p:cNvSpPr/>
              <p:nvPr/>
            </p:nvSpPr>
            <p:spPr>
              <a:xfrm>
                <a:off x="5232691" y="3737262"/>
                <a:ext cx="1137011" cy="40171"/>
              </a:xfrm>
              <a:prstGeom prst="rect">
                <a:avLst/>
              </a:prstGeom>
              <a:solidFill>
                <a:srgbClr val="19A7FF"/>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234" name="Rectangle 233">
                <a:extLst>
                  <a:ext uri="{FF2B5EF4-FFF2-40B4-BE49-F238E27FC236}">
                    <a16:creationId xmlns:a16="http://schemas.microsoft.com/office/drawing/2014/main" id="{3A8CDF4A-714C-445E-84A0-D0E2F95BA314}"/>
                  </a:ext>
                </a:extLst>
              </p:cNvPr>
              <p:cNvSpPr/>
              <p:nvPr/>
            </p:nvSpPr>
            <p:spPr>
              <a:xfrm>
                <a:off x="5232691" y="3771137"/>
                <a:ext cx="1137011" cy="606026"/>
              </a:xfrm>
              <a:prstGeom prst="rect">
                <a:avLst/>
              </a:prstGeom>
              <a:solidFill>
                <a:schemeClr val="bg1">
                  <a:lumMod val="95000"/>
                </a:schemeClr>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grpSp>
        <p:sp>
          <p:nvSpPr>
            <p:cNvPr id="232" name="Rectangle 231">
              <a:extLst>
                <a:ext uri="{FF2B5EF4-FFF2-40B4-BE49-F238E27FC236}">
                  <a16:creationId xmlns:a16="http://schemas.microsoft.com/office/drawing/2014/main" id="{A5EE75F5-66B9-45BC-9DE6-0A14C22FDE78}"/>
                </a:ext>
              </a:extLst>
            </p:cNvPr>
            <p:cNvSpPr/>
            <p:nvPr/>
          </p:nvSpPr>
          <p:spPr>
            <a:xfrm>
              <a:off x="5292899" y="3836322"/>
              <a:ext cx="1016594" cy="475655"/>
            </a:xfrm>
            <a:prstGeom prst="rect">
              <a:avLst/>
            </a:prstGeom>
          </p:spPr>
          <p:txBody>
            <a:bodyPr wrap="square" anchor="ctr">
              <a:spAutoFit/>
            </a:bodyPr>
            <a:lstStyle/>
            <a:p>
              <a:pPr lvl="0" algn="ctr">
                <a:defRPr/>
              </a:pPr>
              <a:r>
                <a:rPr lang="en-US" sz="1400" b="1" dirty="0">
                  <a:solidFill>
                    <a:schemeClr val="tx1">
                      <a:lumMod val="75000"/>
                      <a:lumOff val="25000"/>
                    </a:schemeClr>
                  </a:solidFill>
                  <a:latin typeface="Arial" panose="020B0604020202020204" pitchFamily="34" charset="0"/>
                  <a:cs typeface="Arial" panose="020B0604020202020204" pitchFamily="34" charset="0"/>
                </a:rPr>
                <a:t>Transfer Quality</a:t>
              </a:r>
              <a:endParaRPr lang="en-US" sz="1400" b="1" baseline="300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235" name="Group 234">
            <a:extLst>
              <a:ext uri="{FF2B5EF4-FFF2-40B4-BE49-F238E27FC236}">
                <a16:creationId xmlns:a16="http://schemas.microsoft.com/office/drawing/2014/main" id="{8E5126FF-5DAE-481A-87D3-AF3D81698FAC}"/>
              </a:ext>
            </a:extLst>
          </p:cNvPr>
          <p:cNvGrpSpPr/>
          <p:nvPr/>
        </p:nvGrpSpPr>
        <p:grpSpPr>
          <a:xfrm>
            <a:off x="10481009" y="4065286"/>
            <a:ext cx="1501105" cy="703891"/>
            <a:chOff x="5232691" y="3737262"/>
            <a:chExt cx="1137011" cy="639901"/>
          </a:xfrm>
        </p:grpSpPr>
        <p:grpSp>
          <p:nvGrpSpPr>
            <p:cNvPr id="236" name="Group 235">
              <a:extLst>
                <a:ext uri="{FF2B5EF4-FFF2-40B4-BE49-F238E27FC236}">
                  <a16:creationId xmlns:a16="http://schemas.microsoft.com/office/drawing/2014/main" id="{4D0DBE15-44CD-46B7-9897-F6DD058F8FBD}"/>
                </a:ext>
              </a:extLst>
            </p:cNvPr>
            <p:cNvGrpSpPr/>
            <p:nvPr/>
          </p:nvGrpSpPr>
          <p:grpSpPr>
            <a:xfrm>
              <a:off x="5232691" y="3737262"/>
              <a:ext cx="1137011" cy="639901"/>
              <a:chOff x="5232691" y="3737262"/>
              <a:chExt cx="1137011" cy="639901"/>
            </a:xfrm>
          </p:grpSpPr>
          <p:sp>
            <p:nvSpPr>
              <p:cNvPr id="238" name="Rectangle 237">
                <a:extLst>
                  <a:ext uri="{FF2B5EF4-FFF2-40B4-BE49-F238E27FC236}">
                    <a16:creationId xmlns:a16="http://schemas.microsoft.com/office/drawing/2014/main" id="{E23F5DE3-127B-4DE6-8204-8D6BA3FD03D0}"/>
                  </a:ext>
                </a:extLst>
              </p:cNvPr>
              <p:cNvSpPr/>
              <p:nvPr/>
            </p:nvSpPr>
            <p:spPr>
              <a:xfrm>
                <a:off x="5232691" y="3737262"/>
                <a:ext cx="1137011" cy="40171"/>
              </a:xfrm>
              <a:prstGeom prst="rect">
                <a:avLst/>
              </a:prstGeom>
              <a:solidFill>
                <a:srgbClr val="19A7FF"/>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239" name="Rectangle 238">
                <a:extLst>
                  <a:ext uri="{FF2B5EF4-FFF2-40B4-BE49-F238E27FC236}">
                    <a16:creationId xmlns:a16="http://schemas.microsoft.com/office/drawing/2014/main" id="{5D8C3B2C-85CE-4B17-883C-448B83D33E63}"/>
                  </a:ext>
                </a:extLst>
              </p:cNvPr>
              <p:cNvSpPr/>
              <p:nvPr/>
            </p:nvSpPr>
            <p:spPr>
              <a:xfrm>
                <a:off x="5232691" y="3771137"/>
                <a:ext cx="1137011" cy="606026"/>
              </a:xfrm>
              <a:prstGeom prst="rect">
                <a:avLst/>
              </a:prstGeom>
              <a:solidFill>
                <a:schemeClr val="bg1">
                  <a:lumMod val="95000"/>
                </a:schemeClr>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grpSp>
        <p:sp>
          <p:nvSpPr>
            <p:cNvPr id="237" name="Rectangle 236">
              <a:extLst>
                <a:ext uri="{FF2B5EF4-FFF2-40B4-BE49-F238E27FC236}">
                  <a16:creationId xmlns:a16="http://schemas.microsoft.com/office/drawing/2014/main" id="{B88E2B19-0204-41D5-BBFF-9E65FC6BDAE2}"/>
                </a:ext>
              </a:extLst>
            </p:cNvPr>
            <p:cNvSpPr/>
            <p:nvPr/>
          </p:nvSpPr>
          <p:spPr>
            <a:xfrm>
              <a:off x="5292899" y="3836322"/>
              <a:ext cx="1016594" cy="475655"/>
            </a:xfrm>
            <a:prstGeom prst="rect">
              <a:avLst/>
            </a:prstGeom>
          </p:spPr>
          <p:txBody>
            <a:bodyPr wrap="square" anchor="ctr">
              <a:spAutoFit/>
            </a:bodyPr>
            <a:lstStyle/>
            <a:p>
              <a:pPr lvl="0" algn="ctr">
                <a:defRPr/>
              </a:pPr>
              <a:r>
                <a:rPr lang="en-US" sz="1400" b="1" dirty="0">
                  <a:solidFill>
                    <a:schemeClr val="tx1">
                      <a:lumMod val="75000"/>
                      <a:lumOff val="25000"/>
                    </a:schemeClr>
                  </a:solidFill>
                  <a:latin typeface="Arial" panose="020B0604020202020204" pitchFamily="34" charset="0"/>
                  <a:cs typeface="Arial" panose="020B0604020202020204" pitchFamily="34" charset="0"/>
                </a:rPr>
                <a:t>Culture of Quality</a:t>
              </a:r>
              <a:endParaRPr lang="en-US" sz="1400" b="1" baseline="30000"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251" name="Freeform: Shape 250">
            <a:extLst>
              <a:ext uri="{FF2B5EF4-FFF2-40B4-BE49-F238E27FC236}">
                <a16:creationId xmlns:a16="http://schemas.microsoft.com/office/drawing/2014/main" id="{F41D634D-9CE7-4EE0-BFD3-4B9A5B5EBC9C}"/>
              </a:ext>
            </a:extLst>
          </p:cNvPr>
          <p:cNvSpPr/>
          <p:nvPr/>
        </p:nvSpPr>
        <p:spPr>
          <a:xfrm>
            <a:off x="8734267" y="4337644"/>
            <a:ext cx="159174" cy="159174"/>
          </a:xfrm>
          <a:custGeom>
            <a:avLst/>
            <a:gdLst>
              <a:gd name="connsiteX0" fmla="*/ 13468 w 108718"/>
              <a:gd name="connsiteY0" fmla="*/ 0 h 108718"/>
              <a:gd name="connsiteX1" fmla="*/ 54359 w 108718"/>
              <a:gd name="connsiteY1" fmla="*/ 40890 h 108718"/>
              <a:gd name="connsiteX2" fmla="*/ 95250 w 108718"/>
              <a:gd name="connsiteY2" fmla="*/ 0 h 108718"/>
              <a:gd name="connsiteX3" fmla="*/ 108718 w 108718"/>
              <a:gd name="connsiteY3" fmla="*/ 13468 h 108718"/>
              <a:gd name="connsiteX4" fmla="*/ 67828 w 108718"/>
              <a:gd name="connsiteY4" fmla="*/ 54359 h 108718"/>
              <a:gd name="connsiteX5" fmla="*/ 108718 w 108718"/>
              <a:gd name="connsiteY5" fmla="*/ 95250 h 108718"/>
              <a:gd name="connsiteX6" fmla="*/ 95250 w 108718"/>
              <a:gd name="connsiteY6" fmla="*/ 108718 h 108718"/>
              <a:gd name="connsiteX7" fmla="*/ 54359 w 108718"/>
              <a:gd name="connsiteY7" fmla="*/ 67828 h 108718"/>
              <a:gd name="connsiteX8" fmla="*/ 13468 w 108718"/>
              <a:gd name="connsiteY8" fmla="*/ 108718 h 108718"/>
              <a:gd name="connsiteX9" fmla="*/ 0 w 108718"/>
              <a:gd name="connsiteY9" fmla="*/ 95250 h 108718"/>
              <a:gd name="connsiteX10" fmla="*/ 40890 w 108718"/>
              <a:gd name="connsiteY10" fmla="*/ 54359 h 108718"/>
              <a:gd name="connsiteX11" fmla="*/ 0 w 108718"/>
              <a:gd name="connsiteY11" fmla="*/ 13468 h 108718"/>
              <a:gd name="connsiteX12" fmla="*/ 13468 w 108718"/>
              <a:gd name="connsiteY12" fmla="*/ 0 h 1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718" h="108718">
                <a:moveTo>
                  <a:pt x="13468" y="0"/>
                </a:moveTo>
                <a:lnTo>
                  <a:pt x="54359" y="40890"/>
                </a:lnTo>
                <a:lnTo>
                  <a:pt x="95250" y="0"/>
                </a:lnTo>
                <a:lnTo>
                  <a:pt x="108718" y="13468"/>
                </a:lnTo>
                <a:lnTo>
                  <a:pt x="67828" y="54359"/>
                </a:lnTo>
                <a:lnTo>
                  <a:pt x="108718" y="95250"/>
                </a:lnTo>
                <a:lnTo>
                  <a:pt x="95250" y="108718"/>
                </a:lnTo>
                <a:lnTo>
                  <a:pt x="54359" y="67828"/>
                </a:lnTo>
                <a:lnTo>
                  <a:pt x="13468" y="108718"/>
                </a:lnTo>
                <a:lnTo>
                  <a:pt x="0" y="95250"/>
                </a:lnTo>
                <a:lnTo>
                  <a:pt x="40890" y="54359"/>
                </a:lnTo>
                <a:lnTo>
                  <a:pt x="0" y="13468"/>
                </a:lnTo>
                <a:lnTo>
                  <a:pt x="13468" y="0"/>
                </a:lnTo>
                <a:close/>
              </a:path>
            </a:pathLst>
          </a:custGeom>
          <a:solidFill>
            <a:schemeClr val="tx1">
              <a:lumMod val="75000"/>
              <a:lumOff val="25000"/>
            </a:schemeClr>
          </a:solidFill>
          <a:ln w="9525" cap="flat">
            <a:noFill/>
            <a:prstDash val="solid"/>
            <a:miter/>
          </a:ln>
        </p:spPr>
        <p:txBody>
          <a:bodyPr rtlCol="0" anchor="ctr"/>
          <a:lstStyle/>
          <a:p>
            <a:endParaRPr lang="en-IN"/>
          </a:p>
        </p:txBody>
      </p:sp>
      <p:grpSp>
        <p:nvGrpSpPr>
          <p:cNvPr id="258" name="Group 257">
            <a:extLst>
              <a:ext uri="{FF2B5EF4-FFF2-40B4-BE49-F238E27FC236}">
                <a16:creationId xmlns:a16="http://schemas.microsoft.com/office/drawing/2014/main" id="{BABB341C-E834-4CFB-9620-7C4A26DAB4EC}"/>
              </a:ext>
            </a:extLst>
          </p:cNvPr>
          <p:cNvGrpSpPr/>
          <p:nvPr/>
        </p:nvGrpSpPr>
        <p:grpSpPr>
          <a:xfrm>
            <a:off x="10210070" y="4361449"/>
            <a:ext cx="167346" cy="111564"/>
            <a:chOff x="6143625" y="3438525"/>
            <a:chExt cx="114300" cy="76200"/>
          </a:xfrm>
          <a:solidFill>
            <a:schemeClr val="tx1">
              <a:lumMod val="75000"/>
              <a:lumOff val="25000"/>
            </a:schemeClr>
          </a:solidFill>
        </p:grpSpPr>
        <p:sp>
          <p:nvSpPr>
            <p:cNvPr id="250" name="Freeform: Shape 249">
              <a:extLst>
                <a:ext uri="{FF2B5EF4-FFF2-40B4-BE49-F238E27FC236}">
                  <a16:creationId xmlns:a16="http://schemas.microsoft.com/office/drawing/2014/main" id="{B1B63E45-0E72-486B-AB48-5762C8F7204D}"/>
                </a:ext>
              </a:extLst>
            </p:cNvPr>
            <p:cNvSpPr/>
            <p:nvPr/>
          </p:nvSpPr>
          <p:spPr>
            <a:xfrm>
              <a:off x="6143625" y="3438525"/>
              <a:ext cx="114300" cy="19050"/>
            </a:xfrm>
            <a:custGeom>
              <a:avLst/>
              <a:gdLst>
                <a:gd name="connsiteX0" fmla="*/ 0 w 114300"/>
                <a:gd name="connsiteY0" fmla="*/ 0 h 19050"/>
                <a:gd name="connsiteX1" fmla="*/ 114300 w 114300"/>
                <a:gd name="connsiteY1" fmla="*/ 0 h 19050"/>
                <a:gd name="connsiteX2" fmla="*/ 114300 w 114300"/>
                <a:gd name="connsiteY2" fmla="*/ 19050 h 19050"/>
                <a:gd name="connsiteX3" fmla="*/ 0 w 114300"/>
                <a:gd name="connsiteY3" fmla="*/ 19050 h 19050"/>
                <a:gd name="connsiteX4" fmla="*/ 0 w 114300"/>
                <a:gd name="connsiteY4" fmla="*/ 0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9050">
                  <a:moveTo>
                    <a:pt x="0" y="0"/>
                  </a:moveTo>
                  <a:lnTo>
                    <a:pt x="114300" y="0"/>
                  </a:lnTo>
                  <a:lnTo>
                    <a:pt x="114300" y="19050"/>
                  </a:lnTo>
                  <a:lnTo>
                    <a:pt x="0" y="19050"/>
                  </a:lnTo>
                  <a:lnTo>
                    <a:pt x="0" y="0"/>
                  </a:lnTo>
                  <a:close/>
                </a:path>
              </a:pathLst>
            </a:custGeom>
            <a:grpFill/>
            <a:ln w="9525" cap="flat">
              <a:noFill/>
              <a:prstDash val="solid"/>
              <a:miter/>
            </a:ln>
          </p:spPr>
          <p:txBody>
            <a:bodyPr rtlCol="0" anchor="ctr"/>
            <a:lstStyle/>
            <a:p>
              <a:endParaRPr lang="en-IN"/>
            </a:p>
          </p:txBody>
        </p:sp>
        <p:sp>
          <p:nvSpPr>
            <p:cNvPr id="249" name="Freeform: Shape 248">
              <a:extLst>
                <a:ext uri="{FF2B5EF4-FFF2-40B4-BE49-F238E27FC236}">
                  <a16:creationId xmlns:a16="http://schemas.microsoft.com/office/drawing/2014/main" id="{87384F56-6B74-4838-999D-D77C53F76EBF}"/>
                </a:ext>
              </a:extLst>
            </p:cNvPr>
            <p:cNvSpPr/>
            <p:nvPr/>
          </p:nvSpPr>
          <p:spPr>
            <a:xfrm>
              <a:off x="6143625" y="3495675"/>
              <a:ext cx="114300" cy="19050"/>
            </a:xfrm>
            <a:custGeom>
              <a:avLst/>
              <a:gdLst>
                <a:gd name="connsiteX0" fmla="*/ 0 w 114300"/>
                <a:gd name="connsiteY0" fmla="*/ 0 h 19050"/>
                <a:gd name="connsiteX1" fmla="*/ 114300 w 114300"/>
                <a:gd name="connsiteY1" fmla="*/ 0 h 19050"/>
                <a:gd name="connsiteX2" fmla="*/ 114300 w 114300"/>
                <a:gd name="connsiteY2" fmla="*/ 19050 h 19050"/>
                <a:gd name="connsiteX3" fmla="*/ 0 w 114300"/>
                <a:gd name="connsiteY3" fmla="*/ 19050 h 19050"/>
                <a:gd name="connsiteX4" fmla="*/ 0 w 114300"/>
                <a:gd name="connsiteY4" fmla="*/ 0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9050">
                  <a:moveTo>
                    <a:pt x="0" y="0"/>
                  </a:moveTo>
                  <a:lnTo>
                    <a:pt x="114300" y="0"/>
                  </a:lnTo>
                  <a:lnTo>
                    <a:pt x="114300" y="19050"/>
                  </a:lnTo>
                  <a:lnTo>
                    <a:pt x="0" y="19050"/>
                  </a:lnTo>
                  <a:lnTo>
                    <a:pt x="0" y="0"/>
                  </a:lnTo>
                  <a:close/>
                </a:path>
              </a:pathLst>
            </a:custGeom>
            <a:grpFill/>
            <a:ln w="9525" cap="flat">
              <a:noFill/>
              <a:prstDash val="solid"/>
              <a:miter/>
            </a:ln>
          </p:spPr>
          <p:txBody>
            <a:bodyPr rtlCol="0" anchor="ctr"/>
            <a:lstStyle/>
            <a:p>
              <a:endParaRPr lang="en-IN"/>
            </a:p>
          </p:txBody>
        </p:sp>
      </p:grpSp>
      <p:grpSp>
        <p:nvGrpSpPr>
          <p:cNvPr id="211" name="Group 210">
            <a:extLst>
              <a:ext uri="{FF2B5EF4-FFF2-40B4-BE49-F238E27FC236}">
                <a16:creationId xmlns:a16="http://schemas.microsoft.com/office/drawing/2014/main" id="{59230536-C449-42D9-90DB-8B7C51212C94}"/>
              </a:ext>
            </a:extLst>
          </p:cNvPr>
          <p:cNvGrpSpPr/>
          <p:nvPr/>
        </p:nvGrpSpPr>
        <p:grpSpPr>
          <a:xfrm>
            <a:off x="4418746" y="4065286"/>
            <a:ext cx="1137011" cy="703891"/>
            <a:chOff x="5232691" y="3737262"/>
            <a:chExt cx="1137011" cy="639901"/>
          </a:xfrm>
        </p:grpSpPr>
        <p:grpSp>
          <p:nvGrpSpPr>
            <p:cNvPr id="210" name="Group 209">
              <a:extLst>
                <a:ext uri="{FF2B5EF4-FFF2-40B4-BE49-F238E27FC236}">
                  <a16:creationId xmlns:a16="http://schemas.microsoft.com/office/drawing/2014/main" id="{9523D242-E05D-4539-89DD-CFC770E17F4F}"/>
                </a:ext>
              </a:extLst>
            </p:cNvPr>
            <p:cNvGrpSpPr/>
            <p:nvPr/>
          </p:nvGrpSpPr>
          <p:grpSpPr>
            <a:xfrm>
              <a:off x="5232691" y="3737262"/>
              <a:ext cx="1137011" cy="639901"/>
              <a:chOff x="5232691" y="3737262"/>
              <a:chExt cx="1137011" cy="639901"/>
            </a:xfrm>
          </p:grpSpPr>
          <p:sp>
            <p:nvSpPr>
              <p:cNvPr id="209" name="Rectangle 208">
                <a:extLst>
                  <a:ext uri="{FF2B5EF4-FFF2-40B4-BE49-F238E27FC236}">
                    <a16:creationId xmlns:a16="http://schemas.microsoft.com/office/drawing/2014/main" id="{2C1EF333-2A76-421E-A274-E7C405A72FF3}"/>
                  </a:ext>
                </a:extLst>
              </p:cNvPr>
              <p:cNvSpPr/>
              <p:nvPr/>
            </p:nvSpPr>
            <p:spPr>
              <a:xfrm>
                <a:off x="5232691" y="3737262"/>
                <a:ext cx="1137011" cy="40171"/>
              </a:xfrm>
              <a:prstGeom prst="rect">
                <a:avLst/>
              </a:prstGeom>
              <a:solidFill>
                <a:srgbClr val="19A7FF"/>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206" name="Rectangle 205">
                <a:extLst>
                  <a:ext uri="{FF2B5EF4-FFF2-40B4-BE49-F238E27FC236}">
                    <a16:creationId xmlns:a16="http://schemas.microsoft.com/office/drawing/2014/main" id="{8534B790-435C-4D5D-8477-276A1584078E}"/>
                  </a:ext>
                </a:extLst>
              </p:cNvPr>
              <p:cNvSpPr/>
              <p:nvPr/>
            </p:nvSpPr>
            <p:spPr>
              <a:xfrm>
                <a:off x="5232691" y="3771137"/>
                <a:ext cx="1137011" cy="606026"/>
              </a:xfrm>
              <a:prstGeom prst="rect">
                <a:avLst/>
              </a:prstGeom>
              <a:solidFill>
                <a:schemeClr val="bg1">
                  <a:lumMod val="95000"/>
                </a:schemeClr>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grpSp>
        <p:sp>
          <p:nvSpPr>
            <p:cNvPr id="207" name="Rectangle 206">
              <a:extLst>
                <a:ext uri="{FF2B5EF4-FFF2-40B4-BE49-F238E27FC236}">
                  <a16:creationId xmlns:a16="http://schemas.microsoft.com/office/drawing/2014/main" id="{906BCD9B-E30B-44B5-BD41-CB88519CCD49}"/>
                </a:ext>
              </a:extLst>
            </p:cNvPr>
            <p:cNvSpPr/>
            <p:nvPr/>
          </p:nvSpPr>
          <p:spPr>
            <a:xfrm>
              <a:off x="5292899" y="3836322"/>
              <a:ext cx="1016594" cy="475655"/>
            </a:xfrm>
            <a:prstGeom prst="rect">
              <a:avLst/>
            </a:prstGeom>
          </p:spPr>
          <p:txBody>
            <a:bodyPr wrap="square" anchor="ctr">
              <a:spAutoFit/>
            </a:bodyPr>
            <a:lstStyle/>
            <a:p>
              <a:pPr lvl="0" algn="ctr">
                <a:defRPr/>
              </a:pPr>
              <a:r>
                <a:rPr lang="en-US" sz="1400" b="1" dirty="0">
                  <a:solidFill>
                    <a:schemeClr val="tx1">
                      <a:lumMod val="75000"/>
                      <a:lumOff val="25000"/>
                    </a:schemeClr>
                  </a:solidFill>
                  <a:latin typeface="Arial" panose="020B0604020202020204" pitchFamily="34" charset="0"/>
                  <a:cs typeface="Arial" panose="020B0604020202020204" pitchFamily="34" charset="0"/>
                </a:rPr>
                <a:t>Hear Quality</a:t>
              </a:r>
              <a:endParaRPr lang="en-US" sz="1400" b="1" baseline="300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212" name="Group 211">
            <a:extLst>
              <a:ext uri="{FF2B5EF4-FFF2-40B4-BE49-F238E27FC236}">
                <a16:creationId xmlns:a16="http://schemas.microsoft.com/office/drawing/2014/main" id="{D43AE3E8-057A-46E9-AE3B-84507C7EB4C6}"/>
              </a:ext>
            </a:extLst>
          </p:cNvPr>
          <p:cNvGrpSpPr/>
          <p:nvPr/>
        </p:nvGrpSpPr>
        <p:grpSpPr>
          <a:xfrm>
            <a:off x="5891041" y="4065286"/>
            <a:ext cx="1137011" cy="703891"/>
            <a:chOff x="5232691" y="3737262"/>
            <a:chExt cx="1137011" cy="639901"/>
          </a:xfrm>
        </p:grpSpPr>
        <p:grpSp>
          <p:nvGrpSpPr>
            <p:cNvPr id="213" name="Group 212">
              <a:extLst>
                <a:ext uri="{FF2B5EF4-FFF2-40B4-BE49-F238E27FC236}">
                  <a16:creationId xmlns:a16="http://schemas.microsoft.com/office/drawing/2014/main" id="{4A75046F-5B14-443A-9CFC-6BC46F5BB533}"/>
                </a:ext>
              </a:extLst>
            </p:cNvPr>
            <p:cNvGrpSpPr/>
            <p:nvPr/>
          </p:nvGrpSpPr>
          <p:grpSpPr>
            <a:xfrm>
              <a:off x="5232691" y="3737262"/>
              <a:ext cx="1137011" cy="639901"/>
              <a:chOff x="5232691" y="3737262"/>
              <a:chExt cx="1137011" cy="639901"/>
            </a:xfrm>
          </p:grpSpPr>
          <p:sp>
            <p:nvSpPr>
              <p:cNvPr id="215" name="Rectangle 214">
                <a:extLst>
                  <a:ext uri="{FF2B5EF4-FFF2-40B4-BE49-F238E27FC236}">
                    <a16:creationId xmlns:a16="http://schemas.microsoft.com/office/drawing/2014/main" id="{27C26A18-0B45-4893-AD68-1A7206E7BD90}"/>
                  </a:ext>
                </a:extLst>
              </p:cNvPr>
              <p:cNvSpPr/>
              <p:nvPr/>
            </p:nvSpPr>
            <p:spPr>
              <a:xfrm>
                <a:off x="5232691" y="3737262"/>
                <a:ext cx="1137011" cy="40171"/>
              </a:xfrm>
              <a:prstGeom prst="rect">
                <a:avLst/>
              </a:prstGeom>
              <a:solidFill>
                <a:srgbClr val="19A7FF"/>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216" name="Rectangle 215">
                <a:extLst>
                  <a:ext uri="{FF2B5EF4-FFF2-40B4-BE49-F238E27FC236}">
                    <a16:creationId xmlns:a16="http://schemas.microsoft.com/office/drawing/2014/main" id="{FD3961CA-FA34-42A4-B982-03852F1DEA36}"/>
                  </a:ext>
                </a:extLst>
              </p:cNvPr>
              <p:cNvSpPr/>
              <p:nvPr/>
            </p:nvSpPr>
            <p:spPr>
              <a:xfrm>
                <a:off x="5232691" y="3771137"/>
                <a:ext cx="1137011" cy="606026"/>
              </a:xfrm>
              <a:prstGeom prst="rect">
                <a:avLst/>
              </a:prstGeom>
              <a:solidFill>
                <a:schemeClr val="bg1">
                  <a:lumMod val="95000"/>
                </a:schemeClr>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grpSp>
        <p:sp>
          <p:nvSpPr>
            <p:cNvPr id="214" name="Rectangle 213">
              <a:extLst>
                <a:ext uri="{FF2B5EF4-FFF2-40B4-BE49-F238E27FC236}">
                  <a16:creationId xmlns:a16="http://schemas.microsoft.com/office/drawing/2014/main" id="{DF23E164-B624-49B6-93FA-1A83CEB7BBE4}"/>
                </a:ext>
              </a:extLst>
            </p:cNvPr>
            <p:cNvSpPr/>
            <p:nvPr/>
          </p:nvSpPr>
          <p:spPr>
            <a:xfrm>
              <a:off x="5292899" y="3836322"/>
              <a:ext cx="1016594" cy="475655"/>
            </a:xfrm>
            <a:prstGeom prst="rect">
              <a:avLst/>
            </a:prstGeom>
          </p:spPr>
          <p:txBody>
            <a:bodyPr wrap="square" anchor="ctr">
              <a:spAutoFit/>
            </a:bodyPr>
            <a:lstStyle/>
            <a:p>
              <a:pPr lvl="0" algn="ctr">
                <a:defRPr/>
              </a:pPr>
              <a:r>
                <a:rPr lang="en-US" sz="1400" b="1" dirty="0">
                  <a:solidFill>
                    <a:schemeClr val="tx1">
                      <a:lumMod val="75000"/>
                      <a:lumOff val="25000"/>
                    </a:schemeClr>
                  </a:solidFill>
                  <a:latin typeface="Arial" panose="020B0604020202020204" pitchFamily="34" charset="0"/>
                  <a:cs typeface="Arial" panose="020B0604020202020204" pitchFamily="34" charset="0"/>
                </a:rPr>
                <a:t>Feel</a:t>
              </a:r>
            </a:p>
            <a:p>
              <a:pPr lvl="0" algn="ctr">
                <a:defRPr/>
              </a:pPr>
              <a:r>
                <a:rPr lang="en-US" sz="1400" b="1" dirty="0">
                  <a:solidFill>
                    <a:schemeClr val="tx1">
                      <a:lumMod val="75000"/>
                      <a:lumOff val="25000"/>
                    </a:schemeClr>
                  </a:solidFill>
                  <a:latin typeface="Arial" panose="020B0604020202020204" pitchFamily="34" charset="0"/>
                  <a:cs typeface="Arial" panose="020B0604020202020204" pitchFamily="34" charset="0"/>
                </a:rPr>
                <a:t>Quality</a:t>
              </a:r>
              <a:endParaRPr lang="en-US" sz="1400" b="1" baseline="300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217" name="Group 216">
            <a:extLst>
              <a:ext uri="{FF2B5EF4-FFF2-40B4-BE49-F238E27FC236}">
                <a16:creationId xmlns:a16="http://schemas.microsoft.com/office/drawing/2014/main" id="{C1B58CC3-7D7B-4B5A-8DAE-F796B88F9B69}"/>
              </a:ext>
            </a:extLst>
          </p:cNvPr>
          <p:cNvGrpSpPr/>
          <p:nvPr/>
        </p:nvGrpSpPr>
        <p:grpSpPr>
          <a:xfrm>
            <a:off x="7363336" y="4065286"/>
            <a:ext cx="1137011" cy="703891"/>
            <a:chOff x="5232691" y="3737262"/>
            <a:chExt cx="1137011" cy="639901"/>
          </a:xfrm>
        </p:grpSpPr>
        <p:grpSp>
          <p:nvGrpSpPr>
            <p:cNvPr id="218" name="Group 217">
              <a:extLst>
                <a:ext uri="{FF2B5EF4-FFF2-40B4-BE49-F238E27FC236}">
                  <a16:creationId xmlns:a16="http://schemas.microsoft.com/office/drawing/2014/main" id="{B1D0BCFF-2D10-47DB-9B08-5FF1ABDA12EA}"/>
                </a:ext>
              </a:extLst>
            </p:cNvPr>
            <p:cNvGrpSpPr/>
            <p:nvPr/>
          </p:nvGrpSpPr>
          <p:grpSpPr>
            <a:xfrm>
              <a:off x="5232691" y="3737262"/>
              <a:ext cx="1137011" cy="639901"/>
              <a:chOff x="5232691" y="3737262"/>
              <a:chExt cx="1137011" cy="639901"/>
            </a:xfrm>
          </p:grpSpPr>
          <p:sp>
            <p:nvSpPr>
              <p:cNvPr id="220" name="Rectangle 219">
                <a:extLst>
                  <a:ext uri="{FF2B5EF4-FFF2-40B4-BE49-F238E27FC236}">
                    <a16:creationId xmlns:a16="http://schemas.microsoft.com/office/drawing/2014/main" id="{A79AEDE7-599E-479D-93B6-B47EBCEDF704}"/>
                  </a:ext>
                </a:extLst>
              </p:cNvPr>
              <p:cNvSpPr/>
              <p:nvPr/>
            </p:nvSpPr>
            <p:spPr>
              <a:xfrm>
                <a:off x="5232691" y="3737262"/>
                <a:ext cx="1137011" cy="40171"/>
              </a:xfrm>
              <a:prstGeom prst="rect">
                <a:avLst/>
              </a:prstGeom>
              <a:solidFill>
                <a:srgbClr val="19A7FF"/>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221" name="Rectangle 220">
                <a:extLst>
                  <a:ext uri="{FF2B5EF4-FFF2-40B4-BE49-F238E27FC236}">
                    <a16:creationId xmlns:a16="http://schemas.microsoft.com/office/drawing/2014/main" id="{F30BF041-C4A8-4B83-8F8A-628505BD9C86}"/>
                  </a:ext>
                </a:extLst>
              </p:cNvPr>
              <p:cNvSpPr/>
              <p:nvPr/>
            </p:nvSpPr>
            <p:spPr>
              <a:xfrm>
                <a:off x="5232691" y="3771137"/>
                <a:ext cx="1137011" cy="606026"/>
              </a:xfrm>
              <a:prstGeom prst="rect">
                <a:avLst/>
              </a:prstGeom>
              <a:solidFill>
                <a:schemeClr val="bg1">
                  <a:lumMod val="95000"/>
                </a:schemeClr>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grpSp>
        <p:sp>
          <p:nvSpPr>
            <p:cNvPr id="219" name="Rectangle 218">
              <a:extLst>
                <a:ext uri="{FF2B5EF4-FFF2-40B4-BE49-F238E27FC236}">
                  <a16:creationId xmlns:a16="http://schemas.microsoft.com/office/drawing/2014/main" id="{791246AF-BD05-4A39-9987-31869037C3CA}"/>
                </a:ext>
              </a:extLst>
            </p:cNvPr>
            <p:cNvSpPr/>
            <p:nvPr/>
          </p:nvSpPr>
          <p:spPr>
            <a:xfrm>
              <a:off x="5292899" y="3836322"/>
              <a:ext cx="1016594" cy="475655"/>
            </a:xfrm>
            <a:prstGeom prst="rect">
              <a:avLst/>
            </a:prstGeom>
          </p:spPr>
          <p:txBody>
            <a:bodyPr wrap="square" anchor="ctr">
              <a:spAutoFit/>
            </a:bodyPr>
            <a:lstStyle/>
            <a:p>
              <a:pPr lvl="0" algn="ctr">
                <a:defRPr/>
              </a:pPr>
              <a:r>
                <a:rPr lang="en-US" sz="1400" b="1" dirty="0">
                  <a:solidFill>
                    <a:schemeClr val="tx1">
                      <a:lumMod val="75000"/>
                      <a:lumOff val="25000"/>
                    </a:schemeClr>
                  </a:solidFill>
                  <a:latin typeface="Arial" panose="020B0604020202020204" pitchFamily="34" charset="0"/>
                  <a:cs typeface="Arial" panose="020B0604020202020204" pitchFamily="34" charset="0"/>
                </a:rPr>
                <a:t>See</a:t>
              </a:r>
            </a:p>
            <a:p>
              <a:pPr lvl="0" algn="ctr">
                <a:defRPr/>
              </a:pPr>
              <a:r>
                <a:rPr lang="en-US" sz="1400" b="1" dirty="0">
                  <a:solidFill>
                    <a:schemeClr val="tx1">
                      <a:lumMod val="75000"/>
                      <a:lumOff val="25000"/>
                    </a:schemeClr>
                  </a:solidFill>
                  <a:latin typeface="Arial" panose="020B0604020202020204" pitchFamily="34" charset="0"/>
                  <a:cs typeface="Arial" panose="020B0604020202020204" pitchFamily="34" charset="0"/>
                </a:rPr>
                <a:t>Quality</a:t>
              </a:r>
              <a:endParaRPr lang="en-US" sz="1400" b="1" baseline="30000"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253" name="Freeform: Shape 252">
            <a:extLst>
              <a:ext uri="{FF2B5EF4-FFF2-40B4-BE49-F238E27FC236}">
                <a16:creationId xmlns:a16="http://schemas.microsoft.com/office/drawing/2014/main" id="{45ECF7A3-18CA-44C4-97A3-69FD6B12047D}"/>
              </a:ext>
            </a:extLst>
          </p:cNvPr>
          <p:cNvSpPr/>
          <p:nvPr/>
        </p:nvSpPr>
        <p:spPr>
          <a:xfrm>
            <a:off x="5639726" y="4333558"/>
            <a:ext cx="167346" cy="167346"/>
          </a:xfrm>
          <a:custGeom>
            <a:avLst/>
            <a:gdLst>
              <a:gd name="connsiteX0" fmla="*/ 47625 w 114300"/>
              <a:gd name="connsiteY0" fmla="*/ 0 h 114300"/>
              <a:gd name="connsiteX1" fmla="*/ 66675 w 114300"/>
              <a:gd name="connsiteY1" fmla="*/ 0 h 114300"/>
              <a:gd name="connsiteX2" fmla="*/ 66675 w 114300"/>
              <a:gd name="connsiteY2" fmla="*/ 47625 h 114300"/>
              <a:gd name="connsiteX3" fmla="*/ 114300 w 114300"/>
              <a:gd name="connsiteY3" fmla="*/ 47625 h 114300"/>
              <a:gd name="connsiteX4" fmla="*/ 114300 w 114300"/>
              <a:gd name="connsiteY4" fmla="*/ 66675 h 114300"/>
              <a:gd name="connsiteX5" fmla="*/ 66675 w 114300"/>
              <a:gd name="connsiteY5" fmla="*/ 66675 h 114300"/>
              <a:gd name="connsiteX6" fmla="*/ 66675 w 114300"/>
              <a:gd name="connsiteY6" fmla="*/ 114300 h 114300"/>
              <a:gd name="connsiteX7" fmla="*/ 47625 w 114300"/>
              <a:gd name="connsiteY7" fmla="*/ 114300 h 114300"/>
              <a:gd name="connsiteX8" fmla="*/ 47625 w 114300"/>
              <a:gd name="connsiteY8" fmla="*/ 66675 h 114300"/>
              <a:gd name="connsiteX9" fmla="*/ 0 w 114300"/>
              <a:gd name="connsiteY9" fmla="*/ 66675 h 114300"/>
              <a:gd name="connsiteX10" fmla="*/ 0 w 114300"/>
              <a:gd name="connsiteY10" fmla="*/ 47625 h 114300"/>
              <a:gd name="connsiteX11" fmla="*/ 47625 w 114300"/>
              <a:gd name="connsiteY11" fmla="*/ 47625 h 114300"/>
              <a:gd name="connsiteX12" fmla="*/ 47625 w 114300"/>
              <a:gd name="connsiteY12" fmla="*/ 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00" h="114300">
                <a:moveTo>
                  <a:pt x="47625" y="0"/>
                </a:moveTo>
                <a:lnTo>
                  <a:pt x="66675" y="0"/>
                </a:lnTo>
                <a:lnTo>
                  <a:pt x="66675" y="47625"/>
                </a:lnTo>
                <a:lnTo>
                  <a:pt x="114300" y="47625"/>
                </a:lnTo>
                <a:lnTo>
                  <a:pt x="114300" y="66675"/>
                </a:lnTo>
                <a:lnTo>
                  <a:pt x="66675" y="66675"/>
                </a:lnTo>
                <a:lnTo>
                  <a:pt x="66675" y="114300"/>
                </a:lnTo>
                <a:lnTo>
                  <a:pt x="47625" y="114300"/>
                </a:lnTo>
                <a:lnTo>
                  <a:pt x="47625" y="66675"/>
                </a:lnTo>
                <a:lnTo>
                  <a:pt x="0" y="66675"/>
                </a:lnTo>
                <a:lnTo>
                  <a:pt x="0" y="47625"/>
                </a:lnTo>
                <a:lnTo>
                  <a:pt x="47625" y="47625"/>
                </a:lnTo>
                <a:lnTo>
                  <a:pt x="47625" y="0"/>
                </a:lnTo>
                <a:close/>
              </a:path>
            </a:pathLst>
          </a:custGeom>
          <a:solidFill>
            <a:schemeClr val="tx1">
              <a:lumMod val="75000"/>
              <a:lumOff val="25000"/>
            </a:schemeClr>
          </a:solidFill>
          <a:ln w="9525" cap="flat">
            <a:noFill/>
            <a:prstDash val="solid"/>
            <a:miter/>
          </a:ln>
        </p:spPr>
        <p:txBody>
          <a:bodyPr rtlCol="0" anchor="ctr"/>
          <a:lstStyle/>
          <a:p>
            <a:endParaRPr lang="en-IN"/>
          </a:p>
        </p:txBody>
      </p:sp>
      <p:sp>
        <p:nvSpPr>
          <p:cNvPr id="255" name="Freeform: Shape 254">
            <a:extLst>
              <a:ext uri="{FF2B5EF4-FFF2-40B4-BE49-F238E27FC236}">
                <a16:creationId xmlns:a16="http://schemas.microsoft.com/office/drawing/2014/main" id="{39BD3D8E-0FD0-4D93-8CD7-F1413EACEDEA}"/>
              </a:ext>
            </a:extLst>
          </p:cNvPr>
          <p:cNvSpPr/>
          <p:nvPr/>
        </p:nvSpPr>
        <p:spPr>
          <a:xfrm>
            <a:off x="7112021" y="4333558"/>
            <a:ext cx="167346" cy="167346"/>
          </a:xfrm>
          <a:custGeom>
            <a:avLst/>
            <a:gdLst>
              <a:gd name="connsiteX0" fmla="*/ 47625 w 114300"/>
              <a:gd name="connsiteY0" fmla="*/ 0 h 114300"/>
              <a:gd name="connsiteX1" fmla="*/ 66675 w 114300"/>
              <a:gd name="connsiteY1" fmla="*/ 0 h 114300"/>
              <a:gd name="connsiteX2" fmla="*/ 66675 w 114300"/>
              <a:gd name="connsiteY2" fmla="*/ 47625 h 114300"/>
              <a:gd name="connsiteX3" fmla="*/ 114300 w 114300"/>
              <a:gd name="connsiteY3" fmla="*/ 47625 h 114300"/>
              <a:gd name="connsiteX4" fmla="*/ 114300 w 114300"/>
              <a:gd name="connsiteY4" fmla="*/ 66675 h 114300"/>
              <a:gd name="connsiteX5" fmla="*/ 66675 w 114300"/>
              <a:gd name="connsiteY5" fmla="*/ 66675 h 114300"/>
              <a:gd name="connsiteX6" fmla="*/ 66675 w 114300"/>
              <a:gd name="connsiteY6" fmla="*/ 114300 h 114300"/>
              <a:gd name="connsiteX7" fmla="*/ 47625 w 114300"/>
              <a:gd name="connsiteY7" fmla="*/ 114300 h 114300"/>
              <a:gd name="connsiteX8" fmla="*/ 47625 w 114300"/>
              <a:gd name="connsiteY8" fmla="*/ 66675 h 114300"/>
              <a:gd name="connsiteX9" fmla="*/ 0 w 114300"/>
              <a:gd name="connsiteY9" fmla="*/ 66675 h 114300"/>
              <a:gd name="connsiteX10" fmla="*/ 0 w 114300"/>
              <a:gd name="connsiteY10" fmla="*/ 47625 h 114300"/>
              <a:gd name="connsiteX11" fmla="*/ 47625 w 114300"/>
              <a:gd name="connsiteY11" fmla="*/ 47625 h 114300"/>
              <a:gd name="connsiteX12" fmla="*/ 47625 w 114300"/>
              <a:gd name="connsiteY12" fmla="*/ 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00" h="114300">
                <a:moveTo>
                  <a:pt x="47625" y="0"/>
                </a:moveTo>
                <a:lnTo>
                  <a:pt x="66675" y="0"/>
                </a:lnTo>
                <a:lnTo>
                  <a:pt x="66675" y="47625"/>
                </a:lnTo>
                <a:lnTo>
                  <a:pt x="114300" y="47625"/>
                </a:lnTo>
                <a:lnTo>
                  <a:pt x="114300" y="66675"/>
                </a:lnTo>
                <a:lnTo>
                  <a:pt x="66675" y="66675"/>
                </a:lnTo>
                <a:lnTo>
                  <a:pt x="66675" y="114300"/>
                </a:lnTo>
                <a:lnTo>
                  <a:pt x="47625" y="114300"/>
                </a:lnTo>
                <a:lnTo>
                  <a:pt x="47625" y="66675"/>
                </a:lnTo>
                <a:lnTo>
                  <a:pt x="0" y="66675"/>
                </a:lnTo>
                <a:lnTo>
                  <a:pt x="0" y="47625"/>
                </a:lnTo>
                <a:lnTo>
                  <a:pt x="47625" y="47625"/>
                </a:lnTo>
                <a:lnTo>
                  <a:pt x="47625" y="0"/>
                </a:lnTo>
                <a:close/>
              </a:path>
            </a:pathLst>
          </a:custGeom>
          <a:solidFill>
            <a:schemeClr val="tx1">
              <a:lumMod val="75000"/>
              <a:lumOff val="25000"/>
            </a:schemeClr>
          </a:solidFill>
          <a:ln w="9525" cap="flat">
            <a:noFill/>
            <a:prstDash val="solid"/>
            <a:miter/>
          </a:ln>
        </p:spPr>
        <p:txBody>
          <a:bodyPr rtlCol="0" anchor="ctr"/>
          <a:lstStyle/>
          <a:p>
            <a:endParaRPr lang="en-IN"/>
          </a:p>
        </p:txBody>
      </p:sp>
      <p:sp>
        <p:nvSpPr>
          <p:cNvPr id="260" name="Left Bracket 259">
            <a:extLst>
              <a:ext uri="{FF2B5EF4-FFF2-40B4-BE49-F238E27FC236}">
                <a16:creationId xmlns:a16="http://schemas.microsoft.com/office/drawing/2014/main" id="{A959C39D-7A87-4DE3-B545-50F516B4BEAE}"/>
              </a:ext>
            </a:extLst>
          </p:cNvPr>
          <p:cNvSpPr/>
          <p:nvPr/>
        </p:nvSpPr>
        <p:spPr>
          <a:xfrm flipH="1">
            <a:off x="8425918" y="3855645"/>
            <a:ext cx="232323" cy="1123172"/>
          </a:xfrm>
          <a:prstGeom prst="leftBracket">
            <a:avLst>
              <a:gd name="adj" fmla="val 0"/>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72" name="Rectangle 271">
            <a:extLst>
              <a:ext uri="{FF2B5EF4-FFF2-40B4-BE49-F238E27FC236}">
                <a16:creationId xmlns:a16="http://schemas.microsoft.com/office/drawing/2014/main" id="{F2AF1C5F-3DA0-4352-8AAE-58AEF5EF7EA9}"/>
              </a:ext>
            </a:extLst>
          </p:cNvPr>
          <p:cNvSpPr/>
          <p:nvPr/>
        </p:nvSpPr>
        <p:spPr>
          <a:xfrm>
            <a:off x="5779158" y="5563465"/>
            <a:ext cx="1360776" cy="523220"/>
          </a:xfrm>
          <a:prstGeom prst="rect">
            <a:avLst/>
          </a:prstGeom>
        </p:spPr>
        <p:txBody>
          <a:bodyPr wrap="square" anchor="ctr">
            <a:spAutoFit/>
          </a:bodyPr>
          <a:lstStyle/>
          <a:p>
            <a:pPr lvl="0" algn="ctr">
              <a:defRPr/>
            </a:pPr>
            <a:r>
              <a:rPr lang="en-US" sz="1400" dirty="0">
                <a:solidFill>
                  <a:schemeClr val="tx1">
                    <a:lumMod val="75000"/>
                    <a:lumOff val="25000"/>
                  </a:schemeClr>
                </a:solidFill>
                <a:latin typeface="Arial" panose="020B0604020202020204" pitchFamily="34" charset="0"/>
                <a:cs typeface="Arial" panose="020B0604020202020204" pitchFamily="34" charset="0"/>
              </a:rPr>
              <a:t>Cultural Environment</a:t>
            </a:r>
            <a:endParaRPr lang="en-US" sz="1400" baseline="30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73" name="Rectangle 272">
            <a:extLst>
              <a:ext uri="{FF2B5EF4-FFF2-40B4-BE49-F238E27FC236}">
                <a16:creationId xmlns:a16="http://schemas.microsoft.com/office/drawing/2014/main" id="{CE2C9734-4928-4CA3-A8F9-4A0C037224D4}"/>
              </a:ext>
            </a:extLst>
          </p:cNvPr>
          <p:cNvSpPr/>
          <p:nvPr/>
        </p:nvSpPr>
        <p:spPr>
          <a:xfrm>
            <a:off x="9116839" y="5563465"/>
            <a:ext cx="842266" cy="523220"/>
          </a:xfrm>
          <a:prstGeom prst="rect">
            <a:avLst/>
          </a:prstGeom>
        </p:spPr>
        <p:txBody>
          <a:bodyPr wrap="square" anchor="ctr">
            <a:spAutoFit/>
          </a:bodyPr>
          <a:lstStyle/>
          <a:p>
            <a:pPr lvl="0" algn="ctr">
              <a:defRPr/>
            </a:pPr>
            <a:r>
              <a:rPr lang="en-US" sz="1400" dirty="0">
                <a:solidFill>
                  <a:schemeClr val="tx1">
                    <a:lumMod val="75000"/>
                    <a:lumOff val="25000"/>
                  </a:schemeClr>
                </a:solidFill>
                <a:latin typeface="Arial" panose="020B0604020202020204" pitchFamily="34" charset="0"/>
                <a:cs typeface="Arial" panose="020B0604020202020204" pitchFamily="34" charset="0"/>
              </a:rPr>
              <a:t>Cultural </a:t>
            </a:r>
          </a:p>
          <a:p>
            <a:pPr lvl="0" algn="ctr">
              <a:defRPr/>
            </a:pPr>
            <a:r>
              <a:rPr lang="en-US" sz="1400" dirty="0">
                <a:solidFill>
                  <a:schemeClr val="tx1">
                    <a:lumMod val="75000"/>
                    <a:lumOff val="25000"/>
                  </a:schemeClr>
                </a:solidFill>
                <a:latin typeface="Arial" panose="020B0604020202020204" pitchFamily="34" charset="0"/>
                <a:cs typeface="Arial" panose="020B0604020202020204" pitchFamily="34" charset="0"/>
              </a:rPr>
              <a:t>Carriers</a:t>
            </a:r>
            <a:endParaRPr lang="en-US" sz="1400" baseline="30000"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97" name="Group 296">
            <a:extLst>
              <a:ext uri="{FF2B5EF4-FFF2-40B4-BE49-F238E27FC236}">
                <a16:creationId xmlns:a16="http://schemas.microsoft.com/office/drawing/2014/main" id="{44147525-9B12-400A-BD87-9D7FC77997F0}"/>
              </a:ext>
            </a:extLst>
          </p:cNvPr>
          <p:cNvGrpSpPr/>
          <p:nvPr/>
        </p:nvGrpSpPr>
        <p:grpSpPr>
          <a:xfrm>
            <a:off x="8969467" y="5278688"/>
            <a:ext cx="1137011" cy="109423"/>
            <a:chOff x="8969467" y="5095811"/>
            <a:chExt cx="1137011" cy="109423"/>
          </a:xfrm>
        </p:grpSpPr>
        <p:sp>
          <p:nvSpPr>
            <p:cNvPr id="279" name="Freeform: Shape 278">
              <a:extLst>
                <a:ext uri="{FF2B5EF4-FFF2-40B4-BE49-F238E27FC236}">
                  <a16:creationId xmlns:a16="http://schemas.microsoft.com/office/drawing/2014/main" id="{A88FA4D3-8938-415C-A093-60328691C4B2}"/>
                </a:ext>
              </a:extLst>
            </p:cNvPr>
            <p:cNvSpPr/>
            <p:nvPr/>
          </p:nvSpPr>
          <p:spPr>
            <a:xfrm flipV="1">
              <a:off x="9438001" y="5095811"/>
              <a:ext cx="199942" cy="109423"/>
            </a:xfrm>
            <a:custGeom>
              <a:avLst/>
              <a:gdLst>
                <a:gd name="connsiteX0" fmla="*/ 0 w 199942"/>
                <a:gd name="connsiteY0" fmla="*/ 109423 h 109423"/>
                <a:gd name="connsiteX1" fmla="*/ 199942 w 199942"/>
                <a:gd name="connsiteY1" fmla="*/ 109423 h 109423"/>
                <a:gd name="connsiteX2" fmla="*/ 99971 w 199942"/>
                <a:gd name="connsiteY2" fmla="*/ 0 h 109423"/>
                <a:gd name="connsiteX0" fmla="*/ 0 w 199942"/>
                <a:gd name="connsiteY0" fmla="*/ 109423 h 116503"/>
                <a:gd name="connsiteX1" fmla="*/ 101287 w 199942"/>
                <a:gd name="connsiteY1" fmla="*/ 116503 h 116503"/>
                <a:gd name="connsiteX2" fmla="*/ 199942 w 199942"/>
                <a:gd name="connsiteY2" fmla="*/ 109423 h 116503"/>
                <a:gd name="connsiteX3" fmla="*/ 99971 w 199942"/>
                <a:gd name="connsiteY3" fmla="*/ 0 h 116503"/>
                <a:gd name="connsiteX4" fmla="*/ 0 w 199942"/>
                <a:gd name="connsiteY4" fmla="*/ 109423 h 116503"/>
                <a:gd name="connsiteX0" fmla="*/ 101287 w 199942"/>
                <a:gd name="connsiteY0" fmla="*/ 116503 h 207943"/>
                <a:gd name="connsiteX1" fmla="*/ 199942 w 199942"/>
                <a:gd name="connsiteY1" fmla="*/ 109423 h 207943"/>
                <a:gd name="connsiteX2" fmla="*/ 99971 w 199942"/>
                <a:gd name="connsiteY2" fmla="*/ 0 h 207943"/>
                <a:gd name="connsiteX3" fmla="*/ 0 w 199942"/>
                <a:gd name="connsiteY3" fmla="*/ 109423 h 207943"/>
                <a:gd name="connsiteX4" fmla="*/ 192727 w 199942"/>
                <a:gd name="connsiteY4" fmla="*/ 207943 h 207943"/>
                <a:gd name="connsiteX0" fmla="*/ 199942 w 199942"/>
                <a:gd name="connsiteY0" fmla="*/ 109423 h 207943"/>
                <a:gd name="connsiteX1" fmla="*/ 99971 w 199942"/>
                <a:gd name="connsiteY1" fmla="*/ 0 h 207943"/>
                <a:gd name="connsiteX2" fmla="*/ 0 w 199942"/>
                <a:gd name="connsiteY2" fmla="*/ 109423 h 207943"/>
                <a:gd name="connsiteX3" fmla="*/ 192727 w 199942"/>
                <a:gd name="connsiteY3" fmla="*/ 207943 h 207943"/>
                <a:gd name="connsiteX0" fmla="*/ 199942 w 199942"/>
                <a:gd name="connsiteY0" fmla="*/ 109423 h 109423"/>
                <a:gd name="connsiteX1" fmla="*/ 99971 w 199942"/>
                <a:gd name="connsiteY1" fmla="*/ 0 h 109423"/>
                <a:gd name="connsiteX2" fmla="*/ 0 w 199942"/>
                <a:gd name="connsiteY2" fmla="*/ 109423 h 109423"/>
              </a:gdLst>
              <a:ahLst/>
              <a:cxnLst>
                <a:cxn ang="0">
                  <a:pos x="connsiteX0" y="connsiteY0"/>
                </a:cxn>
                <a:cxn ang="0">
                  <a:pos x="connsiteX1" y="connsiteY1"/>
                </a:cxn>
                <a:cxn ang="0">
                  <a:pos x="connsiteX2" y="connsiteY2"/>
                </a:cxn>
              </a:cxnLst>
              <a:rect l="l" t="t" r="r" b="b"/>
              <a:pathLst>
                <a:path w="199942" h="109423">
                  <a:moveTo>
                    <a:pt x="199942" y="109423"/>
                  </a:moveTo>
                  <a:lnTo>
                    <a:pt x="99971" y="0"/>
                  </a:lnTo>
                  <a:lnTo>
                    <a:pt x="0" y="109423"/>
                  </a:lnTo>
                </a:path>
              </a:pathLst>
            </a:custGeom>
            <a:gradFill flip="none" rotWithShape="1">
              <a:gsLst>
                <a:gs pos="100000">
                  <a:schemeClr val="bg1">
                    <a:lumMod val="75000"/>
                  </a:schemeClr>
                </a:gs>
                <a:gs pos="0">
                  <a:schemeClr val="bg1">
                    <a:alpha val="50000"/>
                  </a:schemeClr>
                </a:gs>
              </a:gsLst>
              <a:lin ang="16200000" scaled="1"/>
              <a:tileRect/>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cxnSp>
          <p:nvCxnSpPr>
            <p:cNvPr id="282" name="Straight Connector 281">
              <a:extLst>
                <a:ext uri="{FF2B5EF4-FFF2-40B4-BE49-F238E27FC236}">
                  <a16:creationId xmlns:a16="http://schemas.microsoft.com/office/drawing/2014/main" id="{37D33449-14DC-4304-9FD6-1FD849957453}"/>
                </a:ext>
              </a:extLst>
            </p:cNvPr>
            <p:cNvCxnSpPr>
              <a:cxnSpLocks/>
            </p:cNvCxnSpPr>
            <p:nvPr/>
          </p:nvCxnSpPr>
          <p:spPr>
            <a:xfrm>
              <a:off x="8969467" y="5095811"/>
              <a:ext cx="468534" cy="0"/>
            </a:xfrm>
            <a:prstGeom prst="line">
              <a:avLst/>
            </a:prstGeom>
            <a:ln w="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EF4B94DE-E103-4E17-B390-7F07B52F804F}"/>
                </a:ext>
              </a:extLst>
            </p:cNvPr>
            <p:cNvCxnSpPr>
              <a:cxnSpLocks/>
            </p:cNvCxnSpPr>
            <p:nvPr/>
          </p:nvCxnSpPr>
          <p:spPr>
            <a:xfrm>
              <a:off x="9637943" y="5095811"/>
              <a:ext cx="468535" cy="0"/>
            </a:xfrm>
            <a:prstGeom prst="line">
              <a:avLst/>
            </a:prstGeom>
            <a:ln w="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98" name="Group 297">
            <a:extLst>
              <a:ext uri="{FF2B5EF4-FFF2-40B4-BE49-F238E27FC236}">
                <a16:creationId xmlns:a16="http://schemas.microsoft.com/office/drawing/2014/main" id="{736DE835-E85D-45F1-A9EC-4B1F6F28BD68}"/>
              </a:ext>
            </a:extLst>
          </p:cNvPr>
          <p:cNvGrpSpPr/>
          <p:nvPr/>
        </p:nvGrpSpPr>
        <p:grpSpPr>
          <a:xfrm>
            <a:off x="4418746" y="5278688"/>
            <a:ext cx="4081600" cy="109423"/>
            <a:chOff x="4418746" y="5095811"/>
            <a:chExt cx="4081600" cy="109423"/>
          </a:xfrm>
        </p:grpSpPr>
        <p:sp>
          <p:nvSpPr>
            <p:cNvPr id="288" name="Freeform: Shape 287">
              <a:extLst>
                <a:ext uri="{FF2B5EF4-FFF2-40B4-BE49-F238E27FC236}">
                  <a16:creationId xmlns:a16="http://schemas.microsoft.com/office/drawing/2014/main" id="{11F7AC69-C4E4-40AD-A015-E9FBCA977B47}"/>
                </a:ext>
              </a:extLst>
            </p:cNvPr>
            <p:cNvSpPr/>
            <p:nvPr/>
          </p:nvSpPr>
          <p:spPr>
            <a:xfrm flipV="1">
              <a:off x="6359575" y="5095811"/>
              <a:ext cx="199942" cy="109423"/>
            </a:xfrm>
            <a:custGeom>
              <a:avLst/>
              <a:gdLst>
                <a:gd name="connsiteX0" fmla="*/ 0 w 199942"/>
                <a:gd name="connsiteY0" fmla="*/ 109423 h 109423"/>
                <a:gd name="connsiteX1" fmla="*/ 199942 w 199942"/>
                <a:gd name="connsiteY1" fmla="*/ 109423 h 109423"/>
                <a:gd name="connsiteX2" fmla="*/ 99971 w 199942"/>
                <a:gd name="connsiteY2" fmla="*/ 0 h 109423"/>
                <a:gd name="connsiteX0" fmla="*/ 0 w 199942"/>
                <a:gd name="connsiteY0" fmla="*/ 109423 h 116503"/>
                <a:gd name="connsiteX1" fmla="*/ 101287 w 199942"/>
                <a:gd name="connsiteY1" fmla="*/ 116503 h 116503"/>
                <a:gd name="connsiteX2" fmla="*/ 199942 w 199942"/>
                <a:gd name="connsiteY2" fmla="*/ 109423 h 116503"/>
                <a:gd name="connsiteX3" fmla="*/ 99971 w 199942"/>
                <a:gd name="connsiteY3" fmla="*/ 0 h 116503"/>
                <a:gd name="connsiteX4" fmla="*/ 0 w 199942"/>
                <a:gd name="connsiteY4" fmla="*/ 109423 h 116503"/>
                <a:gd name="connsiteX0" fmla="*/ 101287 w 199942"/>
                <a:gd name="connsiteY0" fmla="*/ 116503 h 207943"/>
                <a:gd name="connsiteX1" fmla="*/ 199942 w 199942"/>
                <a:gd name="connsiteY1" fmla="*/ 109423 h 207943"/>
                <a:gd name="connsiteX2" fmla="*/ 99971 w 199942"/>
                <a:gd name="connsiteY2" fmla="*/ 0 h 207943"/>
                <a:gd name="connsiteX3" fmla="*/ 0 w 199942"/>
                <a:gd name="connsiteY3" fmla="*/ 109423 h 207943"/>
                <a:gd name="connsiteX4" fmla="*/ 192727 w 199942"/>
                <a:gd name="connsiteY4" fmla="*/ 207943 h 207943"/>
                <a:gd name="connsiteX0" fmla="*/ 199942 w 199942"/>
                <a:gd name="connsiteY0" fmla="*/ 109423 h 207943"/>
                <a:gd name="connsiteX1" fmla="*/ 99971 w 199942"/>
                <a:gd name="connsiteY1" fmla="*/ 0 h 207943"/>
                <a:gd name="connsiteX2" fmla="*/ 0 w 199942"/>
                <a:gd name="connsiteY2" fmla="*/ 109423 h 207943"/>
                <a:gd name="connsiteX3" fmla="*/ 192727 w 199942"/>
                <a:gd name="connsiteY3" fmla="*/ 207943 h 207943"/>
                <a:gd name="connsiteX0" fmla="*/ 199942 w 199942"/>
                <a:gd name="connsiteY0" fmla="*/ 109423 h 109423"/>
                <a:gd name="connsiteX1" fmla="*/ 99971 w 199942"/>
                <a:gd name="connsiteY1" fmla="*/ 0 h 109423"/>
                <a:gd name="connsiteX2" fmla="*/ 0 w 199942"/>
                <a:gd name="connsiteY2" fmla="*/ 109423 h 109423"/>
              </a:gdLst>
              <a:ahLst/>
              <a:cxnLst>
                <a:cxn ang="0">
                  <a:pos x="connsiteX0" y="connsiteY0"/>
                </a:cxn>
                <a:cxn ang="0">
                  <a:pos x="connsiteX1" y="connsiteY1"/>
                </a:cxn>
                <a:cxn ang="0">
                  <a:pos x="connsiteX2" y="connsiteY2"/>
                </a:cxn>
              </a:cxnLst>
              <a:rect l="l" t="t" r="r" b="b"/>
              <a:pathLst>
                <a:path w="199942" h="109423">
                  <a:moveTo>
                    <a:pt x="199942" y="109423"/>
                  </a:moveTo>
                  <a:lnTo>
                    <a:pt x="99971" y="0"/>
                  </a:lnTo>
                  <a:lnTo>
                    <a:pt x="0" y="109423"/>
                  </a:lnTo>
                </a:path>
              </a:pathLst>
            </a:custGeom>
            <a:gradFill flip="none" rotWithShape="1">
              <a:gsLst>
                <a:gs pos="100000">
                  <a:schemeClr val="bg1">
                    <a:lumMod val="75000"/>
                  </a:schemeClr>
                </a:gs>
                <a:gs pos="0">
                  <a:schemeClr val="bg1">
                    <a:alpha val="50000"/>
                  </a:schemeClr>
                </a:gs>
              </a:gsLst>
              <a:lin ang="16200000" scaled="1"/>
              <a:tileRect/>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cxnSp>
          <p:nvCxnSpPr>
            <p:cNvPr id="289" name="Straight Connector 288">
              <a:extLst>
                <a:ext uri="{FF2B5EF4-FFF2-40B4-BE49-F238E27FC236}">
                  <a16:creationId xmlns:a16="http://schemas.microsoft.com/office/drawing/2014/main" id="{B2B410D3-AFEB-49A7-A29F-253A7179FEF6}"/>
                </a:ext>
              </a:extLst>
            </p:cNvPr>
            <p:cNvCxnSpPr>
              <a:cxnSpLocks/>
            </p:cNvCxnSpPr>
            <p:nvPr/>
          </p:nvCxnSpPr>
          <p:spPr>
            <a:xfrm>
              <a:off x="4418746" y="5095811"/>
              <a:ext cx="1940829" cy="0"/>
            </a:xfrm>
            <a:prstGeom prst="line">
              <a:avLst/>
            </a:prstGeom>
            <a:ln w="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07D1F5C5-8996-4608-B828-DF6076C40096}"/>
                </a:ext>
              </a:extLst>
            </p:cNvPr>
            <p:cNvCxnSpPr>
              <a:cxnSpLocks/>
            </p:cNvCxnSpPr>
            <p:nvPr/>
          </p:nvCxnSpPr>
          <p:spPr>
            <a:xfrm>
              <a:off x="6559517" y="5095811"/>
              <a:ext cx="1940829" cy="0"/>
            </a:xfrm>
            <a:prstGeom prst="line">
              <a:avLst/>
            </a:prstGeom>
            <a:ln w="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348" name="Group 347">
            <a:extLst>
              <a:ext uri="{FF2B5EF4-FFF2-40B4-BE49-F238E27FC236}">
                <a16:creationId xmlns:a16="http://schemas.microsoft.com/office/drawing/2014/main" id="{69E4606D-65AC-427E-B4A4-C6DDAD5D0ED4}"/>
              </a:ext>
            </a:extLst>
          </p:cNvPr>
          <p:cNvGrpSpPr/>
          <p:nvPr/>
        </p:nvGrpSpPr>
        <p:grpSpPr>
          <a:xfrm>
            <a:off x="207364" y="2812373"/>
            <a:ext cx="3461628" cy="3209716"/>
            <a:chOff x="207364" y="2812373"/>
            <a:chExt cx="3461628" cy="3209716"/>
          </a:xfrm>
        </p:grpSpPr>
        <p:grpSp>
          <p:nvGrpSpPr>
            <p:cNvPr id="342" name="Group 341">
              <a:extLst>
                <a:ext uri="{FF2B5EF4-FFF2-40B4-BE49-F238E27FC236}">
                  <a16:creationId xmlns:a16="http://schemas.microsoft.com/office/drawing/2014/main" id="{C9987DF4-E1FC-45A6-B18B-07FEE7EDA836}"/>
                </a:ext>
              </a:extLst>
            </p:cNvPr>
            <p:cNvGrpSpPr/>
            <p:nvPr/>
          </p:nvGrpSpPr>
          <p:grpSpPr>
            <a:xfrm>
              <a:off x="207364" y="5276565"/>
              <a:ext cx="3461628" cy="745524"/>
              <a:chOff x="207364" y="5093688"/>
              <a:chExt cx="3461628" cy="745524"/>
            </a:xfrm>
          </p:grpSpPr>
          <p:sp>
            <p:nvSpPr>
              <p:cNvPr id="113" name="Freeform 7">
                <a:extLst>
                  <a:ext uri="{FF2B5EF4-FFF2-40B4-BE49-F238E27FC236}">
                    <a16:creationId xmlns:a16="http://schemas.microsoft.com/office/drawing/2014/main" id="{1C040E4F-E824-4474-90CC-E3E51188A3C7}"/>
                  </a:ext>
                </a:extLst>
              </p:cNvPr>
              <p:cNvSpPr>
                <a:spLocks/>
              </p:cNvSpPr>
              <p:nvPr/>
            </p:nvSpPr>
            <p:spPr bwMode="auto">
              <a:xfrm rot="16200000" flipV="1">
                <a:off x="872544" y="4428508"/>
                <a:ext cx="438701" cy="1769061"/>
              </a:xfrm>
              <a:custGeom>
                <a:avLst/>
                <a:gdLst>
                  <a:gd name="T0" fmla="*/ 157 w 157"/>
                  <a:gd name="T1" fmla="*/ 641 h 641"/>
                  <a:gd name="T2" fmla="*/ 145 w 157"/>
                  <a:gd name="T3" fmla="*/ 641 h 641"/>
                  <a:gd name="T4" fmla="*/ 145 w 157"/>
                  <a:gd name="T5" fmla="*/ 386 h 641"/>
                  <a:gd name="T6" fmla="*/ 78 w 157"/>
                  <a:gd name="T7" fmla="*/ 320 h 641"/>
                  <a:gd name="T8" fmla="*/ 0 w 157"/>
                  <a:gd name="T9" fmla="*/ 241 h 641"/>
                  <a:gd name="T10" fmla="*/ 0 w 157"/>
                  <a:gd name="T11" fmla="*/ 0 h 641"/>
                  <a:gd name="T12" fmla="*/ 12 w 157"/>
                  <a:gd name="T13" fmla="*/ 0 h 641"/>
                  <a:gd name="T14" fmla="*/ 12 w 157"/>
                  <a:gd name="T15" fmla="*/ 241 h 641"/>
                  <a:gd name="T16" fmla="*/ 78 w 157"/>
                  <a:gd name="T17" fmla="*/ 308 h 641"/>
                  <a:gd name="T18" fmla="*/ 157 w 157"/>
                  <a:gd name="T19" fmla="*/ 386 h 641"/>
                  <a:gd name="T20" fmla="*/ 157 w 157"/>
                  <a:gd name="T21" fmla="*/ 641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641">
                    <a:moveTo>
                      <a:pt x="157" y="641"/>
                    </a:moveTo>
                    <a:cubicBezTo>
                      <a:pt x="145" y="641"/>
                      <a:pt x="145" y="641"/>
                      <a:pt x="145" y="641"/>
                    </a:cubicBezTo>
                    <a:cubicBezTo>
                      <a:pt x="145" y="386"/>
                      <a:pt x="145" y="386"/>
                      <a:pt x="145" y="386"/>
                    </a:cubicBezTo>
                    <a:cubicBezTo>
                      <a:pt x="145" y="350"/>
                      <a:pt x="115" y="320"/>
                      <a:pt x="78" y="320"/>
                    </a:cubicBezTo>
                    <a:cubicBezTo>
                      <a:pt x="35" y="320"/>
                      <a:pt x="0" y="285"/>
                      <a:pt x="0" y="241"/>
                    </a:cubicBezTo>
                    <a:cubicBezTo>
                      <a:pt x="0" y="0"/>
                      <a:pt x="0" y="0"/>
                      <a:pt x="0" y="0"/>
                    </a:cubicBezTo>
                    <a:cubicBezTo>
                      <a:pt x="12" y="0"/>
                      <a:pt x="12" y="0"/>
                      <a:pt x="12" y="0"/>
                    </a:cubicBezTo>
                    <a:cubicBezTo>
                      <a:pt x="12" y="241"/>
                      <a:pt x="12" y="241"/>
                      <a:pt x="12" y="241"/>
                    </a:cubicBezTo>
                    <a:cubicBezTo>
                      <a:pt x="12" y="278"/>
                      <a:pt x="42" y="308"/>
                      <a:pt x="78" y="308"/>
                    </a:cubicBezTo>
                    <a:cubicBezTo>
                      <a:pt x="122" y="308"/>
                      <a:pt x="157" y="343"/>
                      <a:pt x="157" y="386"/>
                    </a:cubicBezTo>
                    <a:lnTo>
                      <a:pt x="157" y="641"/>
                    </a:lnTo>
                    <a:close/>
                  </a:path>
                </a:pathLst>
              </a:custGeom>
              <a:solidFill>
                <a:srgbClr val="009C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6" name="Oval 10">
                <a:extLst>
                  <a:ext uri="{FF2B5EF4-FFF2-40B4-BE49-F238E27FC236}">
                    <a16:creationId xmlns:a16="http://schemas.microsoft.com/office/drawing/2014/main" id="{F7A6CEF1-05ED-42F6-BF4B-C008906D8828}"/>
                  </a:ext>
                </a:extLst>
              </p:cNvPr>
              <p:cNvSpPr>
                <a:spLocks noChangeArrowheads="1"/>
              </p:cNvSpPr>
              <p:nvPr/>
            </p:nvSpPr>
            <p:spPr bwMode="auto">
              <a:xfrm rot="16200000" flipV="1">
                <a:off x="1422546" y="5197798"/>
                <a:ext cx="635987" cy="636498"/>
              </a:xfrm>
              <a:prstGeom prst="ellipse">
                <a:avLst/>
              </a:prstGeom>
              <a:solidFill>
                <a:srgbClr val="009C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5" name="Rectangle 114">
                <a:extLst>
                  <a:ext uri="{FF2B5EF4-FFF2-40B4-BE49-F238E27FC236}">
                    <a16:creationId xmlns:a16="http://schemas.microsoft.com/office/drawing/2014/main" id="{DBF4CA41-3048-4E54-A5D1-F04786B6ECA6}"/>
                  </a:ext>
                </a:extLst>
              </p:cNvPr>
              <p:cNvSpPr/>
              <p:nvPr/>
            </p:nvSpPr>
            <p:spPr>
              <a:xfrm>
                <a:off x="2058642" y="5192881"/>
                <a:ext cx="1610350" cy="646331"/>
              </a:xfrm>
              <a:prstGeom prst="rect">
                <a:avLst/>
              </a:prstGeom>
            </p:spPr>
            <p:txBody>
              <a:bodyPr wrap="square" anchor="ctr">
                <a:spAutoFit/>
              </a:bodyPr>
              <a:lstStyle/>
              <a:p>
                <a:pPr lvl="0">
                  <a:defRPr/>
                </a:pPr>
                <a:r>
                  <a:rPr lang="en-US" sz="1200" b="1" dirty="0">
                    <a:solidFill>
                      <a:srgbClr val="009CFF"/>
                    </a:solidFill>
                    <a:latin typeface="Arial" panose="020B0604020202020204" pitchFamily="34" charset="0"/>
                    <a:cs typeface="Arial" panose="020B0604020202020204" pitchFamily="34" charset="0"/>
                  </a:rPr>
                  <a:t>See Others Take Quality* Focused Actions </a:t>
                </a:r>
              </a:p>
            </p:txBody>
          </p:sp>
          <p:sp>
            <p:nvSpPr>
              <p:cNvPr id="339" name="Freeform: Shape 338">
                <a:extLst>
                  <a:ext uri="{FF2B5EF4-FFF2-40B4-BE49-F238E27FC236}">
                    <a16:creationId xmlns:a16="http://schemas.microsoft.com/office/drawing/2014/main" id="{768DECC7-DDE8-400F-B206-80B833FE2638}"/>
                  </a:ext>
                </a:extLst>
              </p:cNvPr>
              <p:cNvSpPr/>
              <p:nvPr/>
            </p:nvSpPr>
            <p:spPr>
              <a:xfrm>
                <a:off x="1515749" y="5291734"/>
                <a:ext cx="449580" cy="448627"/>
              </a:xfrm>
              <a:custGeom>
                <a:avLst/>
                <a:gdLst>
                  <a:gd name="connsiteX0" fmla="*/ 428625 w 449580"/>
                  <a:gd name="connsiteY0" fmla="*/ 204788 h 448627"/>
                  <a:gd name="connsiteX1" fmla="*/ 393383 w 449580"/>
                  <a:gd name="connsiteY1" fmla="*/ 204788 h 448627"/>
                  <a:gd name="connsiteX2" fmla="*/ 241935 w 449580"/>
                  <a:gd name="connsiteY2" fmla="*/ 53340 h 448627"/>
                  <a:gd name="connsiteX3" fmla="*/ 241935 w 449580"/>
                  <a:gd name="connsiteY3" fmla="*/ 19050 h 448627"/>
                  <a:gd name="connsiteX4" fmla="*/ 222885 w 449580"/>
                  <a:gd name="connsiteY4" fmla="*/ 0 h 448627"/>
                  <a:gd name="connsiteX5" fmla="*/ 203835 w 449580"/>
                  <a:gd name="connsiteY5" fmla="*/ 19050 h 448627"/>
                  <a:gd name="connsiteX6" fmla="*/ 203835 w 449580"/>
                  <a:gd name="connsiteY6" fmla="*/ 54293 h 448627"/>
                  <a:gd name="connsiteX7" fmla="*/ 54293 w 449580"/>
                  <a:gd name="connsiteY7" fmla="*/ 204788 h 448627"/>
                  <a:gd name="connsiteX8" fmla="*/ 19050 w 449580"/>
                  <a:gd name="connsiteY8" fmla="*/ 204788 h 448627"/>
                  <a:gd name="connsiteX9" fmla="*/ 0 w 449580"/>
                  <a:gd name="connsiteY9" fmla="*/ 223838 h 448627"/>
                  <a:gd name="connsiteX10" fmla="*/ 19050 w 449580"/>
                  <a:gd name="connsiteY10" fmla="*/ 242888 h 448627"/>
                  <a:gd name="connsiteX11" fmla="*/ 54293 w 449580"/>
                  <a:gd name="connsiteY11" fmla="*/ 242888 h 448627"/>
                  <a:gd name="connsiteX12" fmla="*/ 205740 w 449580"/>
                  <a:gd name="connsiteY12" fmla="*/ 394335 h 448627"/>
                  <a:gd name="connsiteX13" fmla="*/ 205740 w 449580"/>
                  <a:gd name="connsiteY13" fmla="*/ 429578 h 448627"/>
                  <a:gd name="connsiteX14" fmla="*/ 224790 w 449580"/>
                  <a:gd name="connsiteY14" fmla="*/ 448628 h 448627"/>
                  <a:gd name="connsiteX15" fmla="*/ 243840 w 449580"/>
                  <a:gd name="connsiteY15" fmla="*/ 429578 h 448627"/>
                  <a:gd name="connsiteX16" fmla="*/ 243840 w 449580"/>
                  <a:gd name="connsiteY16" fmla="*/ 394335 h 448627"/>
                  <a:gd name="connsiteX17" fmla="*/ 395288 w 449580"/>
                  <a:gd name="connsiteY17" fmla="*/ 242888 h 448627"/>
                  <a:gd name="connsiteX18" fmla="*/ 430530 w 449580"/>
                  <a:gd name="connsiteY18" fmla="*/ 242888 h 448627"/>
                  <a:gd name="connsiteX19" fmla="*/ 449580 w 449580"/>
                  <a:gd name="connsiteY19" fmla="*/ 223838 h 448627"/>
                  <a:gd name="connsiteX20" fmla="*/ 428625 w 449580"/>
                  <a:gd name="connsiteY20" fmla="*/ 204788 h 448627"/>
                  <a:gd name="connsiteX21" fmla="*/ 350520 w 449580"/>
                  <a:gd name="connsiteY21" fmla="*/ 204788 h 448627"/>
                  <a:gd name="connsiteX22" fmla="*/ 312420 w 449580"/>
                  <a:gd name="connsiteY22" fmla="*/ 204788 h 448627"/>
                  <a:gd name="connsiteX23" fmla="*/ 242888 w 449580"/>
                  <a:gd name="connsiteY23" fmla="*/ 135255 h 448627"/>
                  <a:gd name="connsiteX24" fmla="*/ 242888 w 449580"/>
                  <a:gd name="connsiteY24" fmla="*/ 97155 h 448627"/>
                  <a:gd name="connsiteX25" fmla="*/ 350520 w 449580"/>
                  <a:gd name="connsiteY25" fmla="*/ 204788 h 448627"/>
                  <a:gd name="connsiteX26" fmla="*/ 204788 w 449580"/>
                  <a:gd name="connsiteY26" fmla="*/ 97155 h 448627"/>
                  <a:gd name="connsiteX27" fmla="*/ 204788 w 449580"/>
                  <a:gd name="connsiteY27" fmla="*/ 135255 h 448627"/>
                  <a:gd name="connsiteX28" fmla="*/ 135255 w 449580"/>
                  <a:gd name="connsiteY28" fmla="*/ 204788 h 448627"/>
                  <a:gd name="connsiteX29" fmla="*/ 97155 w 449580"/>
                  <a:gd name="connsiteY29" fmla="*/ 204788 h 448627"/>
                  <a:gd name="connsiteX30" fmla="*/ 204788 w 449580"/>
                  <a:gd name="connsiteY30" fmla="*/ 97155 h 448627"/>
                  <a:gd name="connsiteX31" fmla="*/ 97155 w 449580"/>
                  <a:gd name="connsiteY31" fmla="*/ 242888 h 448627"/>
                  <a:gd name="connsiteX32" fmla="*/ 135255 w 449580"/>
                  <a:gd name="connsiteY32" fmla="*/ 242888 h 448627"/>
                  <a:gd name="connsiteX33" fmla="*/ 204788 w 449580"/>
                  <a:gd name="connsiteY33" fmla="*/ 312420 h 448627"/>
                  <a:gd name="connsiteX34" fmla="*/ 204788 w 449580"/>
                  <a:gd name="connsiteY34" fmla="*/ 350520 h 448627"/>
                  <a:gd name="connsiteX35" fmla="*/ 97155 w 449580"/>
                  <a:gd name="connsiteY35" fmla="*/ 242888 h 448627"/>
                  <a:gd name="connsiteX36" fmla="*/ 242888 w 449580"/>
                  <a:gd name="connsiteY36" fmla="*/ 350520 h 448627"/>
                  <a:gd name="connsiteX37" fmla="*/ 242888 w 449580"/>
                  <a:gd name="connsiteY37" fmla="*/ 312420 h 448627"/>
                  <a:gd name="connsiteX38" fmla="*/ 312420 w 449580"/>
                  <a:gd name="connsiteY38" fmla="*/ 242888 h 448627"/>
                  <a:gd name="connsiteX39" fmla="*/ 350520 w 449580"/>
                  <a:gd name="connsiteY39" fmla="*/ 242888 h 448627"/>
                  <a:gd name="connsiteX40" fmla="*/ 242888 w 449580"/>
                  <a:gd name="connsiteY40" fmla="*/ 350520 h 44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49580" h="448627">
                    <a:moveTo>
                      <a:pt x="428625" y="204788"/>
                    </a:moveTo>
                    <a:lnTo>
                      <a:pt x="393383" y="204788"/>
                    </a:lnTo>
                    <a:cubicBezTo>
                      <a:pt x="384810" y="125730"/>
                      <a:pt x="321945" y="61913"/>
                      <a:pt x="241935" y="53340"/>
                    </a:cubicBezTo>
                    <a:lnTo>
                      <a:pt x="241935" y="19050"/>
                    </a:lnTo>
                    <a:cubicBezTo>
                      <a:pt x="241935" y="8573"/>
                      <a:pt x="233363" y="0"/>
                      <a:pt x="222885" y="0"/>
                    </a:cubicBezTo>
                    <a:cubicBezTo>
                      <a:pt x="212408" y="0"/>
                      <a:pt x="203835" y="8573"/>
                      <a:pt x="203835" y="19050"/>
                    </a:cubicBezTo>
                    <a:lnTo>
                      <a:pt x="203835" y="54293"/>
                    </a:lnTo>
                    <a:cubicBezTo>
                      <a:pt x="125730" y="62865"/>
                      <a:pt x="62865" y="125730"/>
                      <a:pt x="54293" y="204788"/>
                    </a:cubicBezTo>
                    <a:lnTo>
                      <a:pt x="19050" y="204788"/>
                    </a:lnTo>
                    <a:cubicBezTo>
                      <a:pt x="8573" y="204788"/>
                      <a:pt x="0" y="213360"/>
                      <a:pt x="0" y="223838"/>
                    </a:cubicBezTo>
                    <a:cubicBezTo>
                      <a:pt x="0" y="234315"/>
                      <a:pt x="8573" y="242888"/>
                      <a:pt x="19050" y="242888"/>
                    </a:cubicBezTo>
                    <a:lnTo>
                      <a:pt x="54293" y="242888"/>
                    </a:lnTo>
                    <a:cubicBezTo>
                      <a:pt x="62865" y="321945"/>
                      <a:pt x="125730" y="385763"/>
                      <a:pt x="205740" y="394335"/>
                    </a:cubicBezTo>
                    <a:lnTo>
                      <a:pt x="205740" y="429578"/>
                    </a:lnTo>
                    <a:cubicBezTo>
                      <a:pt x="205740" y="440055"/>
                      <a:pt x="214313" y="448628"/>
                      <a:pt x="224790" y="448628"/>
                    </a:cubicBezTo>
                    <a:cubicBezTo>
                      <a:pt x="235268" y="448628"/>
                      <a:pt x="243840" y="440055"/>
                      <a:pt x="243840" y="429578"/>
                    </a:cubicBezTo>
                    <a:lnTo>
                      <a:pt x="243840" y="394335"/>
                    </a:lnTo>
                    <a:cubicBezTo>
                      <a:pt x="322898" y="385763"/>
                      <a:pt x="386715" y="322898"/>
                      <a:pt x="395288" y="242888"/>
                    </a:cubicBezTo>
                    <a:lnTo>
                      <a:pt x="430530" y="242888"/>
                    </a:lnTo>
                    <a:cubicBezTo>
                      <a:pt x="441008" y="242888"/>
                      <a:pt x="449580" y="234315"/>
                      <a:pt x="449580" y="223838"/>
                    </a:cubicBezTo>
                    <a:cubicBezTo>
                      <a:pt x="449580" y="213360"/>
                      <a:pt x="439103" y="204788"/>
                      <a:pt x="428625" y="204788"/>
                    </a:cubicBezTo>
                    <a:close/>
                    <a:moveTo>
                      <a:pt x="350520" y="204788"/>
                    </a:moveTo>
                    <a:lnTo>
                      <a:pt x="312420" y="204788"/>
                    </a:lnTo>
                    <a:cubicBezTo>
                      <a:pt x="304800" y="169545"/>
                      <a:pt x="277178" y="141923"/>
                      <a:pt x="242888" y="135255"/>
                    </a:cubicBezTo>
                    <a:lnTo>
                      <a:pt x="242888" y="97155"/>
                    </a:lnTo>
                    <a:cubicBezTo>
                      <a:pt x="298133" y="105728"/>
                      <a:pt x="341948" y="149543"/>
                      <a:pt x="350520" y="204788"/>
                    </a:cubicBezTo>
                    <a:close/>
                    <a:moveTo>
                      <a:pt x="204788" y="97155"/>
                    </a:moveTo>
                    <a:lnTo>
                      <a:pt x="204788" y="135255"/>
                    </a:lnTo>
                    <a:cubicBezTo>
                      <a:pt x="169545" y="142875"/>
                      <a:pt x="141923" y="170498"/>
                      <a:pt x="135255" y="204788"/>
                    </a:cubicBezTo>
                    <a:lnTo>
                      <a:pt x="97155" y="204788"/>
                    </a:lnTo>
                    <a:cubicBezTo>
                      <a:pt x="105728" y="149543"/>
                      <a:pt x="149543" y="105728"/>
                      <a:pt x="204788" y="97155"/>
                    </a:cubicBezTo>
                    <a:close/>
                    <a:moveTo>
                      <a:pt x="97155" y="242888"/>
                    </a:moveTo>
                    <a:lnTo>
                      <a:pt x="135255" y="242888"/>
                    </a:lnTo>
                    <a:cubicBezTo>
                      <a:pt x="142875" y="278130"/>
                      <a:pt x="170498" y="305753"/>
                      <a:pt x="204788" y="312420"/>
                    </a:cubicBezTo>
                    <a:lnTo>
                      <a:pt x="204788" y="350520"/>
                    </a:lnTo>
                    <a:cubicBezTo>
                      <a:pt x="149543" y="341948"/>
                      <a:pt x="105728" y="298133"/>
                      <a:pt x="97155" y="242888"/>
                    </a:cubicBezTo>
                    <a:close/>
                    <a:moveTo>
                      <a:pt x="242888" y="350520"/>
                    </a:moveTo>
                    <a:lnTo>
                      <a:pt x="242888" y="312420"/>
                    </a:lnTo>
                    <a:cubicBezTo>
                      <a:pt x="278130" y="304800"/>
                      <a:pt x="305753" y="277178"/>
                      <a:pt x="312420" y="242888"/>
                    </a:cubicBezTo>
                    <a:lnTo>
                      <a:pt x="350520" y="242888"/>
                    </a:lnTo>
                    <a:cubicBezTo>
                      <a:pt x="341948" y="298133"/>
                      <a:pt x="298133" y="341948"/>
                      <a:pt x="242888" y="350520"/>
                    </a:cubicBezTo>
                    <a:close/>
                  </a:path>
                </a:pathLst>
              </a:custGeom>
              <a:solidFill>
                <a:schemeClr val="bg1"/>
              </a:solidFill>
              <a:ln w="9525" cap="flat">
                <a:noFill/>
                <a:prstDash val="solid"/>
                <a:miter/>
              </a:ln>
            </p:spPr>
            <p:txBody>
              <a:bodyPr rtlCol="0" anchor="ctr"/>
              <a:lstStyle/>
              <a:p>
                <a:endParaRPr lang="en-IN"/>
              </a:p>
            </p:txBody>
          </p:sp>
        </p:grpSp>
        <p:grpSp>
          <p:nvGrpSpPr>
            <p:cNvPr id="343" name="Group 342">
              <a:extLst>
                <a:ext uri="{FF2B5EF4-FFF2-40B4-BE49-F238E27FC236}">
                  <a16:creationId xmlns:a16="http://schemas.microsoft.com/office/drawing/2014/main" id="{58D6FE19-6BA3-4C49-9A9E-4DB69C0DB1D9}"/>
                </a:ext>
              </a:extLst>
            </p:cNvPr>
            <p:cNvGrpSpPr/>
            <p:nvPr/>
          </p:nvGrpSpPr>
          <p:grpSpPr>
            <a:xfrm>
              <a:off x="300555" y="4096651"/>
              <a:ext cx="2811098" cy="635987"/>
              <a:chOff x="300555" y="3913774"/>
              <a:chExt cx="2811098" cy="635987"/>
            </a:xfrm>
          </p:grpSpPr>
          <p:sp>
            <p:nvSpPr>
              <p:cNvPr id="128" name="Rectangle 5">
                <a:extLst>
                  <a:ext uri="{FF2B5EF4-FFF2-40B4-BE49-F238E27FC236}">
                    <a16:creationId xmlns:a16="http://schemas.microsoft.com/office/drawing/2014/main" id="{E4C42D57-B5B5-4FA5-A751-52E7500191E1}"/>
                  </a:ext>
                </a:extLst>
              </p:cNvPr>
              <p:cNvSpPr>
                <a:spLocks noChangeArrowheads="1"/>
              </p:cNvSpPr>
              <p:nvPr/>
            </p:nvSpPr>
            <p:spPr bwMode="auto">
              <a:xfrm rot="5400000">
                <a:off x="1076214" y="3442802"/>
                <a:ext cx="34408" cy="1585725"/>
              </a:xfrm>
              <a:prstGeom prst="rect">
                <a:avLst/>
              </a:prstGeom>
              <a:solidFill>
                <a:srgbClr val="FF802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29" name="Rectangle 128">
                <a:extLst>
                  <a:ext uri="{FF2B5EF4-FFF2-40B4-BE49-F238E27FC236}">
                    <a16:creationId xmlns:a16="http://schemas.microsoft.com/office/drawing/2014/main" id="{AB38A3E0-1A30-4BC8-B2C8-9CE06F740BF6}"/>
                  </a:ext>
                </a:extLst>
              </p:cNvPr>
              <p:cNvSpPr/>
              <p:nvPr/>
            </p:nvSpPr>
            <p:spPr>
              <a:xfrm>
                <a:off x="2029631" y="4000935"/>
                <a:ext cx="1082022" cy="461665"/>
              </a:xfrm>
              <a:prstGeom prst="rect">
                <a:avLst/>
              </a:prstGeom>
            </p:spPr>
            <p:txBody>
              <a:bodyPr wrap="square" anchor="ctr">
                <a:spAutoFit/>
              </a:bodyPr>
              <a:lstStyle/>
              <a:p>
                <a:pPr lvl="0">
                  <a:defRPr/>
                </a:pPr>
                <a:r>
                  <a:rPr lang="en-US" sz="1200" b="1" dirty="0">
                    <a:solidFill>
                      <a:srgbClr val="FF8021"/>
                    </a:solidFill>
                    <a:latin typeface="Arial" panose="020B0604020202020204" pitchFamily="34" charset="0"/>
                    <a:cs typeface="Arial" panose="020B0604020202020204" pitchFamily="34" charset="0"/>
                  </a:rPr>
                  <a:t>Feel Quality all Around</a:t>
                </a:r>
              </a:p>
            </p:txBody>
          </p:sp>
          <p:sp>
            <p:nvSpPr>
              <p:cNvPr id="131" name="Oval 10">
                <a:extLst>
                  <a:ext uri="{FF2B5EF4-FFF2-40B4-BE49-F238E27FC236}">
                    <a16:creationId xmlns:a16="http://schemas.microsoft.com/office/drawing/2014/main" id="{02BCF644-5652-4680-9299-BD7129359523}"/>
                  </a:ext>
                </a:extLst>
              </p:cNvPr>
              <p:cNvSpPr>
                <a:spLocks noChangeArrowheads="1"/>
              </p:cNvSpPr>
              <p:nvPr/>
            </p:nvSpPr>
            <p:spPr bwMode="auto">
              <a:xfrm rot="5400000">
                <a:off x="1422546" y="3913519"/>
                <a:ext cx="635987" cy="636498"/>
              </a:xfrm>
              <a:prstGeom prst="ellipse">
                <a:avLst/>
              </a:prstGeom>
              <a:solidFill>
                <a:srgbClr val="FF802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327" name="Graphic 324">
                <a:extLst>
                  <a:ext uri="{FF2B5EF4-FFF2-40B4-BE49-F238E27FC236}">
                    <a16:creationId xmlns:a16="http://schemas.microsoft.com/office/drawing/2014/main" id="{8D9C3D4C-DE1D-4066-BA13-7985918D9039}"/>
                  </a:ext>
                </a:extLst>
              </p:cNvPr>
              <p:cNvGrpSpPr/>
              <p:nvPr/>
            </p:nvGrpSpPr>
            <p:grpSpPr>
              <a:xfrm>
                <a:off x="1559921" y="4020981"/>
                <a:ext cx="361236" cy="421574"/>
                <a:chOff x="5784189" y="2946501"/>
                <a:chExt cx="623620" cy="727786"/>
              </a:xfrm>
              <a:solidFill>
                <a:schemeClr val="bg1"/>
              </a:solidFill>
            </p:grpSpPr>
            <p:sp>
              <p:nvSpPr>
                <p:cNvPr id="328" name="Freeform: Shape 327">
                  <a:extLst>
                    <a:ext uri="{FF2B5EF4-FFF2-40B4-BE49-F238E27FC236}">
                      <a16:creationId xmlns:a16="http://schemas.microsoft.com/office/drawing/2014/main" id="{E245EE75-55F1-405E-B50B-DE2FD9CA6B0E}"/>
                    </a:ext>
                  </a:extLst>
                </p:cNvPr>
                <p:cNvSpPr/>
                <p:nvPr/>
              </p:nvSpPr>
              <p:spPr>
                <a:xfrm>
                  <a:off x="5882516" y="3198770"/>
                  <a:ext cx="224161" cy="224161"/>
                </a:xfrm>
                <a:custGeom>
                  <a:avLst/>
                  <a:gdLst>
                    <a:gd name="connsiteX0" fmla="*/ 224161 w 224161"/>
                    <a:gd name="connsiteY0" fmla="*/ 112081 h 224161"/>
                    <a:gd name="connsiteX1" fmla="*/ 112081 w 224161"/>
                    <a:gd name="connsiteY1" fmla="*/ 224161 h 224161"/>
                    <a:gd name="connsiteX2" fmla="*/ 0 w 224161"/>
                    <a:gd name="connsiteY2" fmla="*/ 112081 h 224161"/>
                    <a:gd name="connsiteX3" fmla="*/ 112081 w 224161"/>
                    <a:gd name="connsiteY3" fmla="*/ 0 h 224161"/>
                    <a:gd name="connsiteX4" fmla="*/ 224161 w 224161"/>
                    <a:gd name="connsiteY4" fmla="*/ 112081 h 224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61" h="224161">
                      <a:moveTo>
                        <a:pt x="224161" y="112081"/>
                      </a:moveTo>
                      <a:cubicBezTo>
                        <a:pt x="224161" y="173981"/>
                        <a:pt x="173981" y="224161"/>
                        <a:pt x="112081" y="224161"/>
                      </a:cubicBezTo>
                      <a:cubicBezTo>
                        <a:pt x="50180" y="224161"/>
                        <a:pt x="0" y="173981"/>
                        <a:pt x="0" y="112081"/>
                      </a:cubicBezTo>
                      <a:cubicBezTo>
                        <a:pt x="0" y="50180"/>
                        <a:pt x="50180" y="0"/>
                        <a:pt x="112081" y="0"/>
                      </a:cubicBezTo>
                      <a:cubicBezTo>
                        <a:pt x="173981" y="0"/>
                        <a:pt x="224161" y="50180"/>
                        <a:pt x="224161" y="112081"/>
                      </a:cubicBezTo>
                      <a:close/>
                    </a:path>
                  </a:pathLst>
                </a:custGeom>
                <a:grpFill/>
                <a:ln w="9525" cap="flat">
                  <a:noFill/>
                  <a:prstDash val="solid"/>
                  <a:miter/>
                </a:ln>
              </p:spPr>
              <p:txBody>
                <a:bodyPr rtlCol="0" anchor="ctr"/>
                <a:lstStyle/>
                <a:p>
                  <a:endParaRPr lang="en-IN"/>
                </a:p>
              </p:txBody>
            </p:sp>
            <p:sp>
              <p:nvSpPr>
                <p:cNvPr id="329" name="Freeform: Shape 328">
                  <a:extLst>
                    <a:ext uri="{FF2B5EF4-FFF2-40B4-BE49-F238E27FC236}">
                      <a16:creationId xmlns:a16="http://schemas.microsoft.com/office/drawing/2014/main" id="{8922BDB9-AE64-4944-88EB-108CA1E68F21}"/>
                    </a:ext>
                  </a:extLst>
                </p:cNvPr>
                <p:cNvSpPr/>
                <p:nvPr/>
              </p:nvSpPr>
              <p:spPr>
                <a:xfrm>
                  <a:off x="5784189" y="3429418"/>
                  <a:ext cx="420833" cy="244868"/>
                </a:xfrm>
                <a:custGeom>
                  <a:avLst/>
                  <a:gdLst>
                    <a:gd name="connsiteX0" fmla="*/ 272386 w 420833"/>
                    <a:gd name="connsiteY0" fmla="*/ 0 h 244868"/>
                    <a:gd name="connsiteX1" fmla="*/ 148438 w 420833"/>
                    <a:gd name="connsiteY1" fmla="*/ 0 h 244868"/>
                    <a:gd name="connsiteX2" fmla="*/ 0 w 420833"/>
                    <a:gd name="connsiteY2" fmla="*/ 148428 h 244868"/>
                    <a:gd name="connsiteX3" fmla="*/ 0 w 420833"/>
                    <a:gd name="connsiteY3" fmla="*/ 244869 h 244868"/>
                    <a:gd name="connsiteX4" fmla="*/ 420834 w 420833"/>
                    <a:gd name="connsiteY4" fmla="*/ 244869 h 244868"/>
                    <a:gd name="connsiteX5" fmla="*/ 420834 w 420833"/>
                    <a:gd name="connsiteY5" fmla="*/ 148428 h 244868"/>
                    <a:gd name="connsiteX6" fmla="*/ 272386 w 420833"/>
                    <a:gd name="connsiteY6" fmla="*/ 0 h 24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33" h="244868">
                      <a:moveTo>
                        <a:pt x="272386" y="0"/>
                      </a:moveTo>
                      <a:lnTo>
                        <a:pt x="148438" y="0"/>
                      </a:lnTo>
                      <a:cubicBezTo>
                        <a:pt x="66456" y="0"/>
                        <a:pt x="0" y="66456"/>
                        <a:pt x="0" y="148428"/>
                      </a:cubicBezTo>
                      <a:lnTo>
                        <a:pt x="0" y="244869"/>
                      </a:lnTo>
                      <a:lnTo>
                        <a:pt x="420834" y="244869"/>
                      </a:lnTo>
                      <a:lnTo>
                        <a:pt x="420834" y="148428"/>
                      </a:lnTo>
                      <a:cubicBezTo>
                        <a:pt x="420824" y="66456"/>
                        <a:pt x="354378" y="0"/>
                        <a:pt x="272386" y="0"/>
                      </a:cubicBezTo>
                      <a:close/>
                    </a:path>
                  </a:pathLst>
                </a:custGeom>
                <a:grpFill/>
                <a:ln w="9525" cap="flat">
                  <a:noFill/>
                  <a:prstDash val="solid"/>
                  <a:miter/>
                </a:ln>
              </p:spPr>
              <p:txBody>
                <a:bodyPr rtlCol="0" anchor="ctr"/>
                <a:lstStyle/>
                <a:p>
                  <a:endParaRPr lang="en-IN"/>
                </a:p>
              </p:txBody>
            </p:sp>
            <p:sp>
              <p:nvSpPr>
                <p:cNvPr id="330" name="Freeform: Shape 329">
                  <a:extLst>
                    <a:ext uri="{FF2B5EF4-FFF2-40B4-BE49-F238E27FC236}">
                      <a16:creationId xmlns:a16="http://schemas.microsoft.com/office/drawing/2014/main" id="{497E9807-3F73-4404-8B9E-BE48810E11DA}"/>
                    </a:ext>
                  </a:extLst>
                </p:cNvPr>
                <p:cNvSpPr/>
                <p:nvPr/>
              </p:nvSpPr>
              <p:spPr>
                <a:xfrm>
                  <a:off x="6091142" y="2946501"/>
                  <a:ext cx="316668" cy="316649"/>
                </a:xfrm>
                <a:custGeom>
                  <a:avLst/>
                  <a:gdLst>
                    <a:gd name="connsiteX0" fmla="*/ 158325 w 316668"/>
                    <a:gd name="connsiteY0" fmla="*/ 0 h 316649"/>
                    <a:gd name="connsiteX1" fmla="*/ 0 w 316668"/>
                    <a:gd name="connsiteY1" fmla="*/ 158325 h 316649"/>
                    <a:gd name="connsiteX2" fmla="*/ 158325 w 316668"/>
                    <a:gd name="connsiteY2" fmla="*/ 316649 h 316649"/>
                    <a:gd name="connsiteX3" fmla="*/ 316668 w 316668"/>
                    <a:gd name="connsiteY3" fmla="*/ 158325 h 316649"/>
                    <a:gd name="connsiteX4" fmla="*/ 158325 w 316668"/>
                    <a:gd name="connsiteY4" fmla="*/ 0 h 316649"/>
                    <a:gd name="connsiteX5" fmla="*/ 158325 w 316668"/>
                    <a:gd name="connsiteY5" fmla="*/ 277073 h 316649"/>
                    <a:gd name="connsiteX6" fmla="*/ 39595 w 316668"/>
                    <a:gd name="connsiteY6" fmla="*/ 158325 h 316649"/>
                    <a:gd name="connsiteX7" fmla="*/ 158325 w 316668"/>
                    <a:gd name="connsiteY7" fmla="*/ 39567 h 316649"/>
                    <a:gd name="connsiteX8" fmla="*/ 277092 w 316668"/>
                    <a:gd name="connsiteY8" fmla="*/ 158325 h 316649"/>
                    <a:gd name="connsiteX9" fmla="*/ 158325 w 316668"/>
                    <a:gd name="connsiteY9" fmla="*/ 277073 h 31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668" h="316649">
                      <a:moveTo>
                        <a:pt x="158325" y="0"/>
                      </a:moveTo>
                      <a:cubicBezTo>
                        <a:pt x="71028" y="0"/>
                        <a:pt x="0" y="71028"/>
                        <a:pt x="0" y="158325"/>
                      </a:cubicBezTo>
                      <a:cubicBezTo>
                        <a:pt x="0" y="245621"/>
                        <a:pt x="71028" y="316649"/>
                        <a:pt x="158325" y="316649"/>
                      </a:cubicBezTo>
                      <a:cubicBezTo>
                        <a:pt x="245631" y="316649"/>
                        <a:pt x="316668" y="245621"/>
                        <a:pt x="316668" y="158325"/>
                      </a:cubicBezTo>
                      <a:cubicBezTo>
                        <a:pt x="316668" y="71028"/>
                        <a:pt x="245631" y="0"/>
                        <a:pt x="158325" y="0"/>
                      </a:cubicBezTo>
                      <a:close/>
                      <a:moveTo>
                        <a:pt x="158325" y="277073"/>
                      </a:moveTo>
                      <a:cubicBezTo>
                        <a:pt x="92869" y="277073"/>
                        <a:pt x="39595" y="223799"/>
                        <a:pt x="39595" y="158325"/>
                      </a:cubicBezTo>
                      <a:cubicBezTo>
                        <a:pt x="39595" y="92831"/>
                        <a:pt x="92869" y="39567"/>
                        <a:pt x="158325" y="39567"/>
                      </a:cubicBezTo>
                      <a:cubicBezTo>
                        <a:pt x="223818" y="39567"/>
                        <a:pt x="277092" y="92831"/>
                        <a:pt x="277092" y="158325"/>
                      </a:cubicBezTo>
                      <a:cubicBezTo>
                        <a:pt x="277092" y="223799"/>
                        <a:pt x="223818" y="277073"/>
                        <a:pt x="158325" y="277073"/>
                      </a:cubicBezTo>
                      <a:close/>
                    </a:path>
                  </a:pathLst>
                </a:custGeom>
                <a:grpFill/>
                <a:ln w="9525" cap="flat">
                  <a:noFill/>
                  <a:prstDash val="solid"/>
                  <a:miter/>
                </a:ln>
              </p:spPr>
              <p:txBody>
                <a:bodyPr rtlCol="0" anchor="ctr"/>
                <a:lstStyle/>
                <a:p>
                  <a:endParaRPr lang="en-IN"/>
                </a:p>
              </p:txBody>
            </p:sp>
            <p:sp>
              <p:nvSpPr>
                <p:cNvPr id="331" name="Freeform: Shape 330">
                  <a:extLst>
                    <a:ext uri="{FF2B5EF4-FFF2-40B4-BE49-F238E27FC236}">
                      <a16:creationId xmlns:a16="http://schemas.microsoft.com/office/drawing/2014/main" id="{15B7C785-712D-4C42-B2DD-FBAE35EC2549}"/>
                    </a:ext>
                  </a:extLst>
                </p:cNvPr>
                <p:cNvSpPr/>
                <p:nvPr/>
              </p:nvSpPr>
              <p:spPr>
                <a:xfrm>
                  <a:off x="6157598" y="30784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sp>
              <p:nvSpPr>
                <p:cNvPr id="332" name="Freeform: Shape 331">
                  <a:extLst>
                    <a:ext uri="{FF2B5EF4-FFF2-40B4-BE49-F238E27FC236}">
                      <a16:creationId xmlns:a16="http://schemas.microsoft.com/office/drawing/2014/main" id="{C80C8C04-123D-4E54-A471-A4032CB3FC9D}"/>
                    </a:ext>
                  </a:extLst>
                </p:cNvPr>
                <p:cNvSpPr/>
                <p:nvPr/>
              </p:nvSpPr>
              <p:spPr>
                <a:xfrm>
                  <a:off x="6223882" y="30792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sp>
              <p:nvSpPr>
                <p:cNvPr id="333" name="Freeform: Shape 332">
                  <a:extLst>
                    <a:ext uri="{FF2B5EF4-FFF2-40B4-BE49-F238E27FC236}">
                      <a16:creationId xmlns:a16="http://schemas.microsoft.com/office/drawing/2014/main" id="{F8C64DF9-8D43-4659-9676-30660ED65176}"/>
                    </a:ext>
                  </a:extLst>
                </p:cNvPr>
                <p:cNvSpPr/>
                <p:nvPr/>
              </p:nvSpPr>
              <p:spPr>
                <a:xfrm>
                  <a:off x="6290148" y="30800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grpSp>
        </p:grpSp>
        <p:grpSp>
          <p:nvGrpSpPr>
            <p:cNvPr id="345" name="Group 344">
              <a:extLst>
                <a:ext uri="{FF2B5EF4-FFF2-40B4-BE49-F238E27FC236}">
                  <a16:creationId xmlns:a16="http://schemas.microsoft.com/office/drawing/2014/main" id="{5633718D-1A2B-4566-AB63-DECBA9F6FBF6}"/>
                </a:ext>
              </a:extLst>
            </p:cNvPr>
            <p:cNvGrpSpPr/>
            <p:nvPr/>
          </p:nvGrpSpPr>
          <p:grpSpPr>
            <a:xfrm>
              <a:off x="207364" y="2812373"/>
              <a:ext cx="3461628" cy="740352"/>
              <a:chOff x="207364" y="2629496"/>
              <a:chExt cx="3461628" cy="740352"/>
            </a:xfrm>
          </p:grpSpPr>
          <p:grpSp>
            <p:nvGrpSpPr>
              <p:cNvPr id="344" name="Group 343">
                <a:extLst>
                  <a:ext uri="{FF2B5EF4-FFF2-40B4-BE49-F238E27FC236}">
                    <a16:creationId xmlns:a16="http://schemas.microsoft.com/office/drawing/2014/main" id="{8561FE59-4CEB-4B76-9E4E-C38FF7DCE76E}"/>
                  </a:ext>
                </a:extLst>
              </p:cNvPr>
              <p:cNvGrpSpPr/>
              <p:nvPr/>
            </p:nvGrpSpPr>
            <p:grpSpPr>
              <a:xfrm>
                <a:off x="207364" y="2629496"/>
                <a:ext cx="1851425" cy="740352"/>
                <a:chOff x="207364" y="2629496"/>
                <a:chExt cx="1851425" cy="740352"/>
              </a:xfrm>
            </p:grpSpPr>
            <p:sp>
              <p:nvSpPr>
                <p:cNvPr id="144" name="Freeform 7">
                  <a:extLst>
                    <a:ext uri="{FF2B5EF4-FFF2-40B4-BE49-F238E27FC236}">
                      <a16:creationId xmlns:a16="http://schemas.microsoft.com/office/drawing/2014/main" id="{AD983FBE-FD5F-4801-A14C-C3C0F2EBAA0E}"/>
                    </a:ext>
                  </a:extLst>
                </p:cNvPr>
                <p:cNvSpPr>
                  <a:spLocks/>
                </p:cNvSpPr>
                <p:nvPr/>
              </p:nvSpPr>
              <p:spPr bwMode="auto">
                <a:xfrm rot="5400000">
                  <a:off x="872544" y="2265967"/>
                  <a:ext cx="438701" cy="1769061"/>
                </a:xfrm>
                <a:custGeom>
                  <a:avLst/>
                  <a:gdLst>
                    <a:gd name="T0" fmla="*/ 157 w 157"/>
                    <a:gd name="T1" fmla="*/ 641 h 641"/>
                    <a:gd name="T2" fmla="*/ 145 w 157"/>
                    <a:gd name="T3" fmla="*/ 641 h 641"/>
                    <a:gd name="T4" fmla="*/ 145 w 157"/>
                    <a:gd name="T5" fmla="*/ 386 h 641"/>
                    <a:gd name="T6" fmla="*/ 78 w 157"/>
                    <a:gd name="T7" fmla="*/ 320 h 641"/>
                    <a:gd name="T8" fmla="*/ 0 w 157"/>
                    <a:gd name="T9" fmla="*/ 241 h 641"/>
                    <a:gd name="T10" fmla="*/ 0 w 157"/>
                    <a:gd name="T11" fmla="*/ 0 h 641"/>
                    <a:gd name="T12" fmla="*/ 12 w 157"/>
                    <a:gd name="T13" fmla="*/ 0 h 641"/>
                    <a:gd name="T14" fmla="*/ 12 w 157"/>
                    <a:gd name="T15" fmla="*/ 241 h 641"/>
                    <a:gd name="T16" fmla="*/ 78 w 157"/>
                    <a:gd name="T17" fmla="*/ 308 h 641"/>
                    <a:gd name="T18" fmla="*/ 157 w 157"/>
                    <a:gd name="T19" fmla="*/ 386 h 641"/>
                    <a:gd name="T20" fmla="*/ 157 w 157"/>
                    <a:gd name="T21" fmla="*/ 641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641">
                      <a:moveTo>
                        <a:pt x="157" y="641"/>
                      </a:moveTo>
                      <a:cubicBezTo>
                        <a:pt x="145" y="641"/>
                        <a:pt x="145" y="641"/>
                        <a:pt x="145" y="641"/>
                      </a:cubicBezTo>
                      <a:cubicBezTo>
                        <a:pt x="145" y="386"/>
                        <a:pt x="145" y="386"/>
                        <a:pt x="145" y="386"/>
                      </a:cubicBezTo>
                      <a:cubicBezTo>
                        <a:pt x="145" y="350"/>
                        <a:pt x="115" y="320"/>
                        <a:pt x="78" y="320"/>
                      </a:cubicBezTo>
                      <a:cubicBezTo>
                        <a:pt x="35" y="320"/>
                        <a:pt x="0" y="285"/>
                        <a:pt x="0" y="241"/>
                      </a:cubicBezTo>
                      <a:cubicBezTo>
                        <a:pt x="0" y="0"/>
                        <a:pt x="0" y="0"/>
                        <a:pt x="0" y="0"/>
                      </a:cubicBezTo>
                      <a:cubicBezTo>
                        <a:pt x="12" y="0"/>
                        <a:pt x="12" y="0"/>
                        <a:pt x="12" y="0"/>
                      </a:cubicBezTo>
                      <a:cubicBezTo>
                        <a:pt x="12" y="241"/>
                        <a:pt x="12" y="241"/>
                        <a:pt x="12" y="241"/>
                      </a:cubicBezTo>
                      <a:cubicBezTo>
                        <a:pt x="12" y="278"/>
                        <a:pt x="42" y="308"/>
                        <a:pt x="78" y="308"/>
                      </a:cubicBezTo>
                      <a:cubicBezTo>
                        <a:pt x="122" y="308"/>
                        <a:pt x="157" y="343"/>
                        <a:pt x="157" y="386"/>
                      </a:cubicBezTo>
                      <a:lnTo>
                        <a:pt x="157" y="641"/>
                      </a:lnTo>
                      <a:close/>
                    </a:path>
                  </a:pathLst>
                </a:custGeom>
                <a:solidFill>
                  <a:srgbClr val="009C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7" name="Oval 10">
                  <a:extLst>
                    <a:ext uri="{FF2B5EF4-FFF2-40B4-BE49-F238E27FC236}">
                      <a16:creationId xmlns:a16="http://schemas.microsoft.com/office/drawing/2014/main" id="{40E2A3FA-99A0-471D-A061-B9875EF372AB}"/>
                    </a:ext>
                  </a:extLst>
                </p:cNvPr>
                <p:cNvSpPr>
                  <a:spLocks noChangeArrowheads="1"/>
                </p:cNvSpPr>
                <p:nvPr/>
              </p:nvSpPr>
              <p:spPr bwMode="auto">
                <a:xfrm rot="5400000">
                  <a:off x="1422546" y="2629241"/>
                  <a:ext cx="635987" cy="636498"/>
                </a:xfrm>
                <a:prstGeom prst="ellipse">
                  <a:avLst/>
                </a:prstGeom>
                <a:solidFill>
                  <a:srgbClr val="009C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21" name="Freeform: Shape 320">
                  <a:extLst>
                    <a:ext uri="{FF2B5EF4-FFF2-40B4-BE49-F238E27FC236}">
                      <a16:creationId xmlns:a16="http://schemas.microsoft.com/office/drawing/2014/main" id="{90D620A4-6F2D-4FC6-A6FD-7287A360A7D2}"/>
                    </a:ext>
                  </a:extLst>
                </p:cNvPr>
                <p:cNvSpPr/>
                <p:nvPr/>
              </p:nvSpPr>
              <p:spPr>
                <a:xfrm>
                  <a:off x="1565427" y="2759500"/>
                  <a:ext cx="356314" cy="346262"/>
                </a:xfrm>
                <a:custGeom>
                  <a:avLst/>
                  <a:gdLst>
                    <a:gd name="connsiteX0" fmla="*/ 647770 w 943140"/>
                    <a:gd name="connsiteY0" fmla="*/ 634594 h 916533"/>
                    <a:gd name="connsiteX1" fmla="*/ 645961 w 943140"/>
                    <a:gd name="connsiteY1" fmla="*/ 632213 h 916533"/>
                    <a:gd name="connsiteX2" fmla="*/ 645961 w 943140"/>
                    <a:gd name="connsiteY2" fmla="*/ 596970 h 916533"/>
                    <a:gd name="connsiteX3" fmla="*/ 690919 w 943140"/>
                    <a:gd name="connsiteY3" fmla="*/ 507530 h 916533"/>
                    <a:gd name="connsiteX4" fmla="*/ 729971 w 943140"/>
                    <a:gd name="connsiteY4" fmla="*/ 428568 h 916533"/>
                    <a:gd name="connsiteX5" fmla="*/ 723113 w 943140"/>
                    <a:gd name="connsiteY5" fmla="*/ 317697 h 916533"/>
                    <a:gd name="connsiteX6" fmla="*/ 722065 w 943140"/>
                    <a:gd name="connsiteY6" fmla="*/ 316268 h 916533"/>
                    <a:gd name="connsiteX7" fmla="*/ 645294 w 943140"/>
                    <a:gd name="connsiteY7" fmla="*/ 52616 h 916533"/>
                    <a:gd name="connsiteX8" fmla="*/ 663582 w 943140"/>
                    <a:gd name="connsiteY8" fmla="*/ 6039 h 916533"/>
                    <a:gd name="connsiteX9" fmla="*/ 661391 w 943140"/>
                    <a:gd name="connsiteY9" fmla="*/ 1753 h 916533"/>
                    <a:gd name="connsiteX10" fmla="*/ 656819 w 943140"/>
                    <a:gd name="connsiteY10" fmla="*/ 419 h 916533"/>
                    <a:gd name="connsiteX11" fmla="*/ 463081 w 943140"/>
                    <a:gd name="connsiteY11" fmla="*/ 2229 h 916533"/>
                    <a:gd name="connsiteX12" fmla="*/ 313824 w 943140"/>
                    <a:gd name="connsiteY12" fmla="*/ 87954 h 916533"/>
                    <a:gd name="connsiteX13" fmla="*/ 252769 w 943140"/>
                    <a:gd name="connsiteY13" fmla="*/ 122244 h 916533"/>
                    <a:gd name="connsiteX14" fmla="*/ 226956 w 943140"/>
                    <a:gd name="connsiteY14" fmla="*/ 287503 h 916533"/>
                    <a:gd name="connsiteX15" fmla="*/ 230575 w 943140"/>
                    <a:gd name="connsiteY15" fmla="*/ 316078 h 916533"/>
                    <a:gd name="connsiteX16" fmla="*/ 229432 w 943140"/>
                    <a:gd name="connsiteY16" fmla="*/ 317507 h 916533"/>
                    <a:gd name="connsiteX17" fmla="*/ 222670 w 943140"/>
                    <a:gd name="connsiteY17" fmla="*/ 428378 h 916533"/>
                    <a:gd name="connsiteX18" fmla="*/ 261722 w 943140"/>
                    <a:gd name="connsiteY18" fmla="*/ 507245 h 916533"/>
                    <a:gd name="connsiteX19" fmla="*/ 306871 w 943140"/>
                    <a:gd name="connsiteY19" fmla="*/ 597256 h 916533"/>
                    <a:gd name="connsiteX20" fmla="*/ 306871 w 943140"/>
                    <a:gd name="connsiteY20" fmla="*/ 631927 h 916533"/>
                    <a:gd name="connsiteX21" fmla="*/ 305061 w 943140"/>
                    <a:gd name="connsiteY21" fmla="*/ 634308 h 916533"/>
                    <a:gd name="connsiteX22" fmla="*/ 9786 w 943140"/>
                    <a:gd name="connsiteY22" fmla="*/ 884054 h 916533"/>
                    <a:gd name="connsiteX23" fmla="*/ 41314 w 943140"/>
                    <a:gd name="connsiteY23" fmla="*/ 916534 h 916533"/>
                    <a:gd name="connsiteX24" fmla="*/ 910946 w 943140"/>
                    <a:gd name="connsiteY24" fmla="*/ 916534 h 916533"/>
                    <a:gd name="connsiteX25" fmla="*/ 943141 w 943140"/>
                    <a:gd name="connsiteY25" fmla="*/ 884339 h 916533"/>
                    <a:gd name="connsiteX26" fmla="*/ 647770 w 943140"/>
                    <a:gd name="connsiteY26" fmla="*/ 634594 h 916533"/>
                    <a:gd name="connsiteX27" fmla="*/ 476320 w 943140"/>
                    <a:gd name="connsiteY27" fmla="*/ 760038 h 916533"/>
                    <a:gd name="connsiteX28" fmla="*/ 336684 w 943140"/>
                    <a:gd name="connsiteY28" fmla="*/ 690601 h 916533"/>
                    <a:gd name="connsiteX29" fmla="*/ 367069 w 943140"/>
                    <a:gd name="connsiteY29" fmla="*/ 654406 h 916533"/>
                    <a:gd name="connsiteX30" fmla="*/ 413455 w 943140"/>
                    <a:gd name="connsiteY30" fmla="*/ 677266 h 916533"/>
                    <a:gd name="connsiteX31" fmla="*/ 538519 w 943140"/>
                    <a:gd name="connsiteY31" fmla="*/ 677266 h 916533"/>
                    <a:gd name="connsiteX32" fmla="*/ 585001 w 943140"/>
                    <a:gd name="connsiteY32" fmla="*/ 653834 h 916533"/>
                    <a:gd name="connsiteX33" fmla="*/ 615481 w 943140"/>
                    <a:gd name="connsiteY33" fmla="*/ 690410 h 916533"/>
                    <a:gd name="connsiteX34" fmla="*/ 476130 w 943140"/>
                    <a:gd name="connsiteY34" fmla="*/ 759943 h 916533"/>
                    <a:gd name="connsiteX35" fmla="*/ 638912 w 943140"/>
                    <a:gd name="connsiteY35" fmla="*/ 474955 h 916533"/>
                    <a:gd name="connsiteX36" fmla="*/ 519183 w 943140"/>
                    <a:gd name="connsiteY36" fmla="*/ 622973 h 916533"/>
                    <a:gd name="connsiteX37" fmla="*/ 432696 w 943140"/>
                    <a:gd name="connsiteY37" fmla="*/ 622973 h 916533"/>
                    <a:gd name="connsiteX38" fmla="*/ 313252 w 943140"/>
                    <a:gd name="connsiteY38" fmla="*/ 474860 h 916533"/>
                    <a:gd name="connsiteX39" fmla="*/ 307633 w 943140"/>
                    <a:gd name="connsiteY39" fmla="*/ 469716 h 916533"/>
                    <a:gd name="connsiteX40" fmla="*/ 277819 w 943140"/>
                    <a:gd name="connsiteY40" fmla="*/ 412566 h 916533"/>
                    <a:gd name="connsiteX41" fmla="*/ 275057 w 943140"/>
                    <a:gd name="connsiteY41" fmla="*/ 352368 h 916533"/>
                    <a:gd name="connsiteX42" fmla="*/ 286392 w 943140"/>
                    <a:gd name="connsiteY42" fmla="*/ 347415 h 916533"/>
                    <a:gd name="connsiteX43" fmla="*/ 289154 w 943140"/>
                    <a:gd name="connsiteY43" fmla="*/ 347415 h 916533"/>
                    <a:gd name="connsiteX44" fmla="*/ 295631 w 943140"/>
                    <a:gd name="connsiteY44" fmla="*/ 341795 h 916533"/>
                    <a:gd name="connsiteX45" fmla="*/ 354400 w 943140"/>
                    <a:gd name="connsiteY45" fmla="*/ 222542 h 916533"/>
                    <a:gd name="connsiteX46" fmla="*/ 452698 w 943140"/>
                    <a:gd name="connsiteY46" fmla="*/ 224257 h 916533"/>
                    <a:gd name="connsiteX47" fmla="*/ 630244 w 943140"/>
                    <a:gd name="connsiteY47" fmla="*/ 248355 h 916533"/>
                    <a:gd name="connsiteX48" fmla="*/ 657105 w 943140"/>
                    <a:gd name="connsiteY48" fmla="*/ 338081 h 916533"/>
                    <a:gd name="connsiteX49" fmla="*/ 657105 w 943140"/>
                    <a:gd name="connsiteY49" fmla="*/ 339319 h 916533"/>
                    <a:gd name="connsiteX50" fmla="*/ 658057 w 943140"/>
                    <a:gd name="connsiteY50" fmla="*/ 345129 h 916533"/>
                    <a:gd name="connsiteX51" fmla="*/ 663487 w 943140"/>
                    <a:gd name="connsiteY51" fmla="*/ 347415 h 916533"/>
                    <a:gd name="connsiteX52" fmla="*/ 677298 w 943140"/>
                    <a:gd name="connsiteY52" fmla="*/ 352178 h 916533"/>
                    <a:gd name="connsiteX53" fmla="*/ 674536 w 943140"/>
                    <a:gd name="connsiteY53" fmla="*/ 412376 h 916533"/>
                    <a:gd name="connsiteX54" fmla="*/ 644722 w 943140"/>
                    <a:gd name="connsiteY54" fmla="*/ 469526 h 916533"/>
                    <a:gd name="connsiteX55" fmla="*/ 638912 w 943140"/>
                    <a:gd name="connsiteY55" fmla="*/ 474955 h 916533"/>
                    <a:gd name="connsiteX56" fmla="*/ 128944 w 943140"/>
                    <a:gd name="connsiteY56" fmla="*/ 440760 h 916533"/>
                    <a:gd name="connsiteX57" fmla="*/ 128944 w 943140"/>
                    <a:gd name="connsiteY57" fmla="*/ 291884 h 916533"/>
                    <a:gd name="connsiteX58" fmla="*/ 165087 w 943140"/>
                    <a:gd name="connsiteY58" fmla="*/ 284406 h 916533"/>
                    <a:gd name="connsiteX59" fmla="*/ 169330 w 943140"/>
                    <a:gd name="connsiteY59" fmla="*/ 287884 h 916533"/>
                    <a:gd name="connsiteX60" fmla="*/ 170758 w 943140"/>
                    <a:gd name="connsiteY60" fmla="*/ 289313 h 916533"/>
                    <a:gd name="connsiteX61" fmla="*/ 173902 w 943140"/>
                    <a:gd name="connsiteY61" fmla="*/ 321126 h 916533"/>
                    <a:gd name="connsiteX62" fmla="*/ 173902 w 943140"/>
                    <a:gd name="connsiteY62" fmla="*/ 411328 h 916533"/>
                    <a:gd name="connsiteX63" fmla="*/ 170758 w 943140"/>
                    <a:gd name="connsiteY63" fmla="*/ 443141 h 916533"/>
                    <a:gd name="connsiteX64" fmla="*/ 169330 w 943140"/>
                    <a:gd name="connsiteY64" fmla="*/ 444570 h 916533"/>
                    <a:gd name="connsiteX65" fmla="*/ 132423 w 943140"/>
                    <a:gd name="connsiteY65" fmla="*/ 444964 h 916533"/>
                    <a:gd name="connsiteX66" fmla="*/ 128944 w 943140"/>
                    <a:gd name="connsiteY66" fmla="*/ 440760 h 916533"/>
                    <a:gd name="connsiteX67" fmla="*/ 52744 w 943140"/>
                    <a:gd name="connsiteY67" fmla="*/ 518960 h 916533"/>
                    <a:gd name="connsiteX68" fmla="*/ 52744 w 943140"/>
                    <a:gd name="connsiteY68" fmla="*/ 213398 h 916533"/>
                    <a:gd name="connsiteX69" fmla="*/ 89688 w 943140"/>
                    <a:gd name="connsiteY69" fmla="*/ 209238 h 916533"/>
                    <a:gd name="connsiteX70" fmla="*/ 91891 w 943140"/>
                    <a:gd name="connsiteY70" fmla="*/ 211208 h 916533"/>
                    <a:gd name="connsiteX71" fmla="*/ 92749 w 943140"/>
                    <a:gd name="connsiteY71" fmla="*/ 212065 h 916533"/>
                    <a:gd name="connsiteX72" fmla="*/ 94844 w 943140"/>
                    <a:gd name="connsiteY72" fmla="*/ 246736 h 916533"/>
                    <a:gd name="connsiteX73" fmla="*/ 94844 w 943140"/>
                    <a:gd name="connsiteY73" fmla="*/ 485813 h 916533"/>
                    <a:gd name="connsiteX74" fmla="*/ 92939 w 943140"/>
                    <a:gd name="connsiteY74" fmla="*/ 520103 h 916533"/>
                    <a:gd name="connsiteX75" fmla="*/ 92177 w 943140"/>
                    <a:gd name="connsiteY75" fmla="*/ 520865 h 916533"/>
                    <a:gd name="connsiteX76" fmla="*/ 55003 w 943140"/>
                    <a:gd name="connsiteY76" fmla="*/ 521449 h 916533"/>
                    <a:gd name="connsiteX77" fmla="*/ 52744 w 943140"/>
                    <a:gd name="connsiteY77" fmla="*/ 518960 h 916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943140" h="916533">
                      <a:moveTo>
                        <a:pt x="647770" y="634594"/>
                      </a:moveTo>
                      <a:cubicBezTo>
                        <a:pt x="646702" y="634295"/>
                        <a:pt x="645963" y="633322"/>
                        <a:pt x="645961" y="632213"/>
                      </a:cubicBezTo>
                      <a:lnTo>
                        <a:pt x="645961" y="596970"/>
                      </a:lnTo>
                      <a:cubicBezTo>
                        <a:pt x="666399" y="570226"/>
                        <a:pt x="681648" y="539889"/>
                        <a:pt x="690919" y="507530"/>
                      </a:cubicBezTo>
                      <a:cubicBezTo>
                        <a:pt x="714160" y="484575"/>
                        <a:pt x="724447" y="448190"/>
                        <a:pt x="729971" y="428568"/>
                      </a:cubicBezTo>
                      <a:cubicBezTo>
                        <a:pt x="739020" y="396755"/>
                        <a:pt x="748069" y="350654"/>
                        <a:pt x="723113" y="317697"/>
                      </a:cubicBezTo>
                      <a:lnTo>
                        <a:pt x="722065" y="316268"/>
                      </a:lnTo>
                      <a:cubicBezTo>
                        <a:pt x="734162" y="258166"/>
                        <a:pt x="749212" y="121863"/>
                        <a:pt x="645294" y="52616"/>
                      </a:cubicBezTo>
                      <a:cubicBezTo>
                        <a:pt x="657457" y="40215"/>
                        <a:pt x="664058" y="23403"/>
                        <a:pt x="663582" y="6039"/>
                      </a:cubicBezTo>
                      <a:cubicBezTo>
                        <a:pt x="663471" y="4370"/>
                        <a:pt x="662678" y="2821"/>
                        <a:pt x="661391" y="1753"/>
                      </a:cubicBezTo>
                      <a:cubicBezTo>
                        <a:pt x="660092" y="744"/>
                        <a:pt x="658458" y="267"/>
                        <a:pt x="656819" y="419"/>
                      </a:cubicBezTo>
                      <a:cubicBezTo>
                        <a:pt x="655486" y="419"/>
                        <a:pt x="525660" y="15183"/>
                        <a:pt x="463081" y="2229"/>
                      </a:cubicBezTo>
                      <a:cubicBezTo>
                        <a:pt x="398882" y="-11106"/>
                        <a:pt x="328302" y="37662"/>
                        <a:pt x="313824" y="87954"/>
                      </a:cubicBezTo>
                      <a:cubicBezTo>
                        <a:pt x="289822" y="91114"/>
                        <a:pt x="267958" y="103393"/>
                        <a:pt x="252769" y="122244"/>
                      </a:cubicBezTo>
                      <a:cubicBezTo>
                        <a:pt x="224194" y="157201"/>
                        <a:pt x="215716" y="212827"/>
                        <a:pt x="226956" y="287503"/>
                      </a:cubicBezTo>
                      <a:cubicBezTo>
                        <a:pt x="227718" y="297028"/>
                        <a:pt x="228861" y="306553"/>
                        <a:pt x="230575" y="316078"/>
                      </a:cubicBezTo>
                      <a:lnTo>
                        <a:pt x="229432" y="317507"/>
                      </a:lnTo>
                      <a:cubicBezTo>
                        <a:pt x="204572" y="350463"/>
                        <a:pt x="213621" y="396564"/>
                        <a:pt x="222670" y="428378"/>
                      </a:cubicBezTo>
                      <a:cubicBezTo>
                        <a:pt x="228194" y="447999"/>
                        <a:pt x="238481" y="484289"/>
                        <a:pt x="261722" y="507245"/>
                      </a:cubicBezTo>
                      <a:cubicBezTo>
                        <a:pt x="271009" y="539808"/>
                        <a:pt x="286324" y="570340"/>
                        <a:pt x="306871" y="597256"/>
                      </a:cubicBezTo>
                      <a:lnTo>
                        <a:pt x="306871" y="631927"/>
                      </a:lnTo>
                      <a:cubicBezTo>
                        <a:pt x="306903" y="633048"/>
                        <a:pt x="306150" y="634039"/>
                        <a:pt x="305061" y="634308"/>
                      </a:cubicBezTo>
                      <a:cubicBezTo>
                        <a:pt x="216193" y="654787"/>
                        <a:pt x="9786" y="720033"/>
                        <a:pt x="9786" y="884054"/>
                      </a:cubicBezTo>
                      <a:cubicBezTo>
                        <a:pt x="9677" y="901667"/>
                        <a:pt x="23705" y="916119"/>
                        <a:pt x="41314" y="916534"/>
                      </a:cubicBezTo>
                      <a:lnTo>
                        <a:pt x="910946" y="916534"/>
                      </a:lnTo>
                      <a:cubicBezTo>
                        <a:pt x="928705" y="916481"/>
                        <a:pt x="943088" y="902098"/>
                        <a:pt x="943141" y="884339"/>
                      </a:cubicBezTo>
                      <a:cubicBezTo>
                        <a:pt x="943141" y="720509"/>
                        <a:pt x="736543" y="655073"/>
                        <a:pt x="647770" y="634594"/>
                      </a:cubicBezTo>
                      <a:close/>
                      <a:moveTo>
                        <a:pt x="476320" y="760038"/>
                      </a:moveTo>
                      <a:cubicBezTo>
                        <a:pt x="421294" y="760798"/>
                        <a:pt x="369286" y="734937"/>
                        <a:pt x="336684" y="690601"/>
                      </a:cubicBezTo>
                      <a:cubicBezTo>
                        <a:pt x="350891" y="682650"/>
                        <a:pt x="361699" y="669776"/>
                        <a:pt x="367069" y="654406"/>
                      </a:cubicBezTo>
                      <a:cubicBezTo>
                        <a:pt x="381561" y="663854"/>
                        <a:pt x="397134" y="671529"/>
                        <a:pt x="413455" y="677266"/>
                      </a:cubicBezTo>
                      <a:cubicBezTo>
                        <a:pt x="453921" y="691544"/>
                        <a:pt x="498054" y="691544"/>
                        <a:pt x="538519" y="677266"/>
                      </a:cubicBezTo>
                      <a:cubicBezTo>
                        <a:pt x="554882" y="671315"/>
                        <a:pt x="570485" y="663450"/>
                        <a:pt x="585001" y="653834"/>
                      </a:cubicBezTo>
                      <a:cubicBezTo>
                        <a:pt x="590313" y="669362"/>
                        <a:pt x="601166" y="682385"/>
                        <a:pt x="615481" y="690410"/>
                      </a:cubicBezTo>
                      <a:cubicBezTo>
                        <a:pt x="582958" y="734700"/>
                        <a:pt x="531074" y="760589"/>
                        <a:pt x="476130" y="759943"/>
                      </a:cubicBezTo>
                      <a:close/>
                      <a:moveTo>
                        <a:pt x="638912" y="474955"/>
                      </a:moveTo>
                      <a:cubicBezTo>
                        <a:pt x="630340" y="530105"/>
                        <a:pt x="586525" y="598780"/>
                        <a:pt x="519183" y="622973"/>
                      </a:cubicBezTo>
                      <a:cubicBezTo>
                        <a:pt x="491212" y="632920"/>
                        <a:pt x="460667" y="632920"/>
                        <a:pt x="432696" y="622973"/>
                      </a:cubicBezTo>
                      <a:cubicBezTo>
                        <a:pt x="362592" y="598304"/>
                        <a:pt x="321634" y="528866"/>
                        <a:pt x="313252" y="474860"/>
                      </a:cubicBezTo>
                      <a:cubicBezTo>
                        <a:pt x="312813" y="472041"/>
                        <a:pt x="310479" y="469905"/>
                        <a:pt x="307633" y="469716"/>
                      </a:cubicBezTo>
                      <a:cubicBezTo>
                        <a:pt x="304299" y="469716"/>
                        <a:pt x="292393" y="464573"/>
                        <a:pt x="277819" y="412566"/>
                      </a:cubicBezTo>
                      <a:cubicBezTo>
                        <a:pt x="266389" y="372180"/>
                        <a:pt x="271247" y="357512"/>
                        <a:pt x="275057" y="352368"/>
                      </a:cubicBezTo>
                      <a:cubicBezTo>
                        <a:pt x="277774" y="348931"/>
                        <a:pt x="282025" y="347074"/>
                        <a:pt x="286392" y="347415"/>
                      </a:cubicBezTo>
                      <a:lnTo>
                        <a:pt x="289154" y="347415"/>
                      </a:lnTo>
                      <a:cubicBezTo>
                        <a:pt x="292489" y="347633"/>
                        <a:pt x="295377" y="345127"/>
                        <a:pt x="295631" y="341795"/>
                      </a:cubicBezTo>
                      <a:cubicBezTo>
                        <a:pt x="295631" y="340938"/>
                        <a:pt x="302775" y="253880"/>
                        <a:pt x="354400" y="222542"/>
                      </a:cubicBezTo>
                      <a:cubicBezTo>
                        <a:pt x="380213" y="206826"/>
                        <a:pt x="413265" y="207493"/>
                        <a:pt x="452698" y="224257"/>
                      </a:cubicBezTo>
                      <a:cubicBezTo>
                        <a:pt x="533566" y="258737"/>
                        <a:pt x="593668" y="256547"/>
                        <a:pt x="630244" y="248355"/>
                      </a:cubicBezTo>
                      <a:cubicBezTo>
                        <a:pt x="672059" y="279216"/>
                        <a:pt x="659962" y="328460"/>
                        <a:pt x="657105" y="338081"/>
                      </a:cubicBezTo>
                      <a:lnTo>
                        <a:pt x="657105" y="339319"/>
                      </a:lnTo>
                      <a:cubicBezTo>
                        <a:pt x="656404" y="341291"/>
                        <a:pt x="656764" y="343484"/>
                        <a:pt x="658057" y="345129"/>
                      </a:cubicBezTo>
                      <a:cubicBezTo>
                        <a:pt x="659365" y="346759"/>
                        <a:pt x="661407" y="347618"/>
                        <a:pt x="663487" y="347415"/>
                      </a:cubicBezTo>
                      <a:cubicBezTo>
                        <a:pt x="668608" y="346454"/>
                        <a:pt x="673858" y="348264"/>
                        <a:pt x="677298" y="352178"/>
                      </a:cubicBezTo>
                      <a:cubicBezTo>
                        <a:pt x="681203" y="357321"/>
                        <a:pt x="685966" y="371990"/>
                        <a:pt x="674536" y="412376"/>
                      </a:cubicBezTo>
                      <a:cubicBezTo>
                        <a:pt x="659867" y="464096"/>
                        <a:pt x="647961" y="468954"/>
                        <a:pt x="644722" y="469526"/>
                      </a:cubicBezTo>
                      <a:cubicBezTo>
                        <a:pt x="641710" y="469649"/>
                        <a:pt x="639240" y="471957"/>
                        <a:pt x="638912" y="474955"/>
                      </a:cubicBezTo>
                      <a:close/>
                      <a:moveTo>
                        <a:pt x="128944" y="440760"/>
                      </a:moveTo>
                      <a:cubicBezTo>
                        <a:pt x="100467" y="395220"/>
                        <a:pt x="100467" y="337424"/>
                        <a:pt x="128944" y="291884"/>
                      </a:cubicBezTo>
                      <a:cubicBezTo>
                        <a:pt x="136859" y="279838"/>
                        <a:pt x="153041" y="276490"/>
                        <a:pt x="165087" y="284406"/>
                      </a:cubicBezTo>
                      <a:cubicBezTo>
                        <a:pt x="166620" y="285413"/>
                        <a:pt x="168042" y="286579"/>
                        <a:pt x="169330" y="287884"/>
                      </a:cubicBezTo>
                      <a:lnTo>
                        <a:pt x="170758" y="289313"/>
                      </a:lnTo>
                      <a:cubicBezTo>
                        <a:pt x="179071" y="297898"/>
                        <a:pt x="180373" y="311079"/>
                        <a:pt x="173902" y="321126"/>
                      </a:cubicBezTo>
                      <a:cubicBezTo>
                        <a:pt x="157024" y="348825"/>
                        <a:pt x="157024" y="383629"/>
                        <a:pt x="173902" y="411328"/>
                      </a:cubicBezTo>
                      <a:cubicBezTo>
                        <a:pt x="180373" y="421375"/>
                        <a:pt x="179071" y="434556"/>
                        <a:pt x="170758" y="443141"/>
                      </a:cubicBezTo>
                      <a:lnTo>
                        <a:pt x="169330" y="444570"/>
                      </a:lnTo>
                      <a:cubicBezTo>
                        <a:pt x="159247" y="454870"/>
                        <a:pt x="142723" y="455047"/>
                        <a:pt x="132423" y="444964"/>
                      </a:cubicBezTo>
                      <a:cubicBezTo>
                        <a:pt x="131119" y="443688"/>
                        <a:pt x="129953" y="442279"/>
                        <a:pt x="128944" y="440760"/>
                      </a:cubicBezTo>
                      <a:close/>
                      <a:moveTo>
                        <a:pt x="52744" y="518960"/>
                      </a:moveTo>
                      <a:cubicBezTo>
                        <a:pt x="-17581" y="429245"/>
                        <a:pt x="-17581" y="303113"/>
                        <a:pt x="52744" y="213398"/>
                      </a:cubicBezTo>
                      <a:cubicBezTo>
                        <a:pt x="61797" y="202047"/>
                        <a:pt x="78338" y="200185"/>
                        <a:pt x="89688" y="209238"/>
                      </a:cubicBezTo>
                      <a:cubicBezTo>
                        <a:pt x="90459" y="209853"/>
                        <a:pt x="91194" y="210510"/>
                        <a:pt x="91891" y="211208"/>
                      </a:cubicBezTo>
                      <a:lnTo>
                        <a:pt x="92749" y="212065"/>
                      </a:lnTo>
                      <a:cubicBezTo>
                        <a:pt x="102153" y="221412"/>
                        <a:pt x="103054" y="236324"/>
                        <a:pt x="94844" y="246736"/>
                      </a:cubicBezTo>
                      <a:cubicBezTo>
                        <a:pt x="39604" y="316855"/>
                        <a:pt x="39604" y="415694"/>
                        <a:pt x="94844" y="485813"/>
                      </a:cubicBezTo>
                      <a:cubicBezTo>
                        <a:pt x="102879" y="496110"/>
                        <a:pt x="102064" y="510760"/>
                        <a:pt x="92939" y="520103"/>
                      </a:cubicBezTo>
                      <a:lnTo>
                        <a:pt x="92177" y="520865"/>
                      </a:lnTo>
                      <a:cubicBezTo>
                        <a:pt x="82073" y="531292"/>
                        <a:pt x="65430" y="531553"/>
                        <a:pt x="55003" y="521449"/>
                      </a:cubicBezTo>
                      <a:cubicBezTo>
                        <a:pt x="54198" y="520669"/>
                        <a:pt x="53443" y="519838"/>
                        <a:pt x="52744" y="518960"/>
                      </a:cubicBezTo>
                      <a:close/>
                    </a:path>
                  </a:pathLst>
                </a:custGeom>
                <a:solidFill>
                  <a:schemeClr val="bg1"/>
                </a:solidFill>
                <a:ln w="9525" cap="flat">
                  <a:noFill/>
                  <a:prstDash val="solid"/>
                  <a:miter/>
                </a:ln>
              </p:spPr>
              <p:txBody>
                <a:bodyPr rtlCol="0" anchor="ctr"/>
                <a:lstStyle/>
                <a:p>
                  <a:endParaRPr lang="en-IN"/>
                </a:p>
              </p:txBody>
            </p:sp>
          </p:grpSp>
          <p:sp>
            <p:nvSpPr>
              <p:cNvPr id="146" name="Rectangle 145">
                <a:extLst>
                  <a:ext uri="{FF2B5EF4-FFF2-40B4-BE49-F238E27FC236}">
                    <a16:creationId xmlns:a16="http://schemas.microsoft.com/office/drawing/2014/main" id="{35D0C957-F9A6-4E5D-8F34-AB94F0CA3634}"/>
                  </a:ext>
                </a:extLst>
              </p:cNvPr>
              <p:cNvSpPr/>
              <p:nvPr/>
            </p:nvSpPr>
            <p:spPr>
              <a:xfrm>
                <a:off x="2058642" y="2716657"/>
                <a:ext cx="1610350" cy="461665"/>
              </a:xfrm>
              <a:prstGeom prst="rect">
                <a:avLst/>
              </a:prstGeom>
            </p:spPr>
            <p:txBody>
              <a:bodyPr wrap="square" anchor="ctr">
                <a:spAutoFit/>
              </a:bodyPr>
              <a:lstStyle/>
              <a:p>
                <a:pPr lvl="0">
                  <a:defRPr/>
                </a:pPr>
                <a:r>
                  <a:rPr lang="en-US" sz="1200" b="1" dirty="0">
                    <a:solidFill>
                      <a:srgbClr val="009CFF"/>
                    </a:solidFill>
                    <a:latin typeface="Arial" panose="020B0604020202020204" pitchFamily="34" charset="0"/>
                    <a:cs typeface="Arial" panose="020B0604020202020204" pitchFamily="34" charset="0"/>
                  </a:rPr>
                  <a:t>Hear Others Talk About Quality</a:t>
                </a:r>
              </a:p>
            </p:txBody>
          </p:sp>
        </p:grpSp>
      </p:grpSp>
      <p:grpSp>
        <p:nvGrpSpPr>
          <p:cNvPr id="107" name="Group 106">
            <a:extLst>
              <a:ext uri="{FF2B5EF4-FFF2-40B4-BE49-F238E27FC236}">
                <a16:creationId xmlns:a16="http://schemas.microsoft.com/office/drawing/2014/main" id="{2732A788-FF99-4E78-A332-093187EDB257}"/>
              </a:ext>
            </a:extLst>
          </p:cNvPr>
          <p:cNvGrpSpPr/>
          <p:nvPr/>
        </p:nvGrpSpPr>
        <p:grpSpPr>
          <a:xfrm>
            <a:off x="0" y="3043366"/>
            <a:ext cx="1218899" cy="2747730"/>
            <a:chOff x="0" y="3128583"/>
            <a:chExt cx="1188024" cy="2678124"/>
          </a:xfrm>
        </p:grpSpPr>
        <p:sp>
          <p:nvSpPr>
            <p:cNvPr id="159" name="Freeform: Shape 158">
              <a:extLst>
                <a:ext uri="{FF2B5EF4-FFF2-40B4-BE49-F238E27FC236}">
                  <a16:creationId xmlns:a16="http://schemas.microsoft.com/office/drawing/2014/main" id="{840113D6-F576-4244-B4A2-E48BC56051B1}"/>
                </a:ext>
              </a:extLst>
            </p:cNvPr>
            <p:cNvSpPr/>
            <p:nvPr/>
          </p:nvSpPr>
          <p:spPr>
            <a:xfrm flipH="1">
              <a:off x="0" y="3128583"/>
              <a:ext cx="1188024" cy="2678124"/>
            </a:xfrm>
            <a:custGeom>
              <a:avLst/>
              <a:gdLst>
                <a:gd name="connsiteX0" fmla="*/ 1581261 w 1581261"/>
                <a:gd name="connsiteY0" fmla="*/ 0 h 3564583"/>
                <a:gd name="connsiteX1" fmla="*/ 1413889 w 1581261"/>
                <a:gd name="connsiteY1" fmla="*/ 25802 h 3564583"/>
                <a:gd name="connsiteX2" fmla="*/ 0 w 1581261"/>
                <a:gd name="connsiteY2" fmla="*/ 1782291 h 3564583"/>
                <a:gd name="connsiteX3" fmla="*/ 1413889 w 1581261"/>
                <a:gd name="connsiteY3" fmla="*/ 3538780 h 3564583"/>
                <a:gd name="connsiteX4" fmla="*/ 1581261 w 1581261"/>
                <a:gd name="connsiteY4" fmla="*/ 3564583 h 3564583"/>
                <a:gd name="connsiteX5" fmla="*/ 1581261 w 1581261"/>
                <a:gd name="connsiteY5" fmla="*/ 0 h 3564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1261" h="3564583">
                  <a:moveTo>
                    <a:pt x="1581261" y="0"/>
                  </a:moveTo>
                  <a:lnTo>
                    <a:pt x="1413889" y="25802"/>
                  </a:lnTo>
                  <a:cubicBezTo>
                    <a:pt x="606238" y="192771"/>
                    <a:pt x="0" y="914860"/>
                    <a:pt x="0" y="1782291"/>
                  </a:cubicBezTo>
                  <a:cubicBezTo>
                    <a:pt x="0" y="2649722"/>
                    <a:pt x="606238" y="3371811"/>
                    <a:pt x="1413889" y="3538780"/>
                  </a:cubicBezTo>
                  <a:lnTo>
                    <a:pt x="1581261" y="3564583"/>
                  </a:lnTo>
                  <a:lnTo>
                    <a:pt x="1581261" y="0"/>
                  </a:lnTo>
                  <a:close/>
                </a:path>
              </a:pathLst>
            </a:cu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IM" sz="18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160" name="Rectangle 159">
              <a:extLst>
                <a:ext uri="{FF2B5EF4-FFF2-40B4-BE49-F238E27FC236}">
                  <a16:creationId xmlns:a16="http://schemas.microsoft.com/office/drawing/2014/main" id="{C480336E-5618-4D8F-87BC-6822ABE1EE5D}"/>
                </a:ext>
              </a:extLst>
            </p:cNvPr>
            <p:cNvSpPr/>
            <p:nvPr/>
          </p:nvSpPr>
          <p:spPr>
            <a:xfrm rot="16200000">
              <a:off x="-482629" y="4302658"/>
              <a:ext cx="1888659" cy="329978"/>
            </a:xfrm>
            <a:prstGeom prst="rect">
              <a:avLst/>
            </a:prstGeom>
          </p:spPr>
          <p:txBody>
            <a:bodyPr wrap="square">
              <a:spAutoFit/>
            </a:bodyPr>
            <a:lstStyle/>
            <a:p>
              <a:pPr lvl="0" algn="ct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Transfer Quality</a:t>
              </a:r>
            </a:p>
          </p:txBody>
        </p:sp>
      </p:grpSp>
      <p:sp>
        <p:nvSpPr>
          <p:cNvPr id="108" name="object 9">
            <a:extLst>
              <a:ext uri="{FF2B5EF4-FFF2-40B4-BE49-F238E27FC236}">
                <a16:creationId xmlns:a16="http://schemas.microsoft.com/office/drawing/2014/main" id="{C6FAF5A9-5834-41CC-A607-2A9596640716}"/>
              </a:ext>
            </a:extLst>
          </p:cNvPr>
          <p:cNvSpPr/>
          <p:nvPr/>
        </p:nvSpPr>
        <p:spPr>
          <a:xfrm>
            <a:off x="0" y="2865819"/>
            <a:ext cx="141728" cy="1177103"/>
          </a:xfrm>
          <a:custGeom>
            <a:avLst/>
            <a:gdLst/>
            <a:ahLst/>
            <a:cxnLst/>
            <a:rect l="l" t="t" r="r" b="b"/>
            <a:pathLst>
              <a:path w="106044" h="880745">
                <a:moveTo>
                  <a:pt x="105943" y="880262"/>
                </a:moveTo>
                <a:lnTo>
                  <a:pt x="0" y="880262"/>
                </a:lnTo>
                <a:lnTo>
                  <a:pt x="0" y="0"/>
                </a:lnTo>
                <a:lnTo>
                  <a:pt x="105943" y="0"/>
                </a:lnTo>
                <a:lnTo>
                  <a:pt x="105943" y="880262"/>
                </a:lnTo>
                <a:close/>
              </a:path>
            </a:pathLst>
          </a:custGeom>
          <a:solidFill>
            <a:srgbClr val="009CFF"/>
          </a:solidFill>
        </p:spPr>
        <p:txBody>
          <a:bodyPr wrap="square" lIns="0" tIns="0" rIns="0" bIns="0" rtlCol="0"/>
          <a:lstStyle/>
          <a:p>
            <a:endParaRPr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5789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0FCC55DB-0D12-4893-B2F7-ECE14EC62F37}"/>
              </a:ext>
            </a:extLst>
          </p:cNvPr>
          <p:cNvSpPr>
            <a:spLocks/>
          </p:cNvSpPr>
          <p:nvPr/>
        </p:nvSpPr>
        <p:spPr bwMode="auto">
          <a:xfrm>
            <a:off x="2773961" y="1079876"/>
            <a:ext cx="4515330" cy="5373461"/>
          </a:xfrm>
          <a:custGeom>
            <a:avLst/>
            <a:gdLst>
              <a:gd name="T0" fmla="*/ 1067 w 2134"/>
              <a:gd name="T1" fmla="*/ 413 h 2546"/>
              <a:gd name="T2" fmla="*/ 822 w 2134"/>
              <a:gd name="T3" fmla="*/ 441 h 2546"/>
              <a:gd name="T4" fmla="*/ 822 w 2134"/>
              <a:gd name="T5" fmla="*/ 441 h 2546"/>
              <a:gd name="T6" fmla="*/ 651 w 2134"/>
              <a:gd name="T7" fmla="*/ 354 h 2546"/>
              <a:gd name="T8" fmla="*/ 646 w 2134"/>
              <a:gd name="T9" fmla="*/ 144 h 2546"/>
              <a:gd name="T10" fmla="*/ 646 w 2134"/>
              <a:gd name="T11" fmla="*/ 145 h 2546"/>
              <a:gd name="T12" fmla="*/ 725 w 2134"/>
              <a:gd name="T13" fmla="*/ 10 h 2546"/>
              <a:gd name="T14" fmla="*/ 711 w 2134"/>
              <a:gd name="T15" fmla="*/ 0 h 2546"/>
              <a:gd name="T16" fmla="*/ 222 w 2134"/>
              <a:gd name="T17" fmla="*/ 829 h 2546"/>
              <a:gd name="T18" fmla="*/ 222 w 2134"/>
              <a:gd name="T19" fmla="*/ 829 h 2546"/>
              <a:gd name="T20" fmla="*/ 0 w 2134"/>
              <a:gd name="T21" fmla="*/ 1479 h 2546"/>
              <a:gd name="T22" fmla="*/ 1067 w 2134"/>
              <a:gd name="T23" fmla="*/ 2546 h 2546"/>
              <a:gd name="T24" fmla="*/ 2134 w 2134"/>
              <a:gd name="T25" fmla="*/ 1479 h 2546"/>
              <a:gd name="T26" fmla="*/ 1067 w 2134"/>
              <a:gd name="T27" fmla="*/ 413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34" h="2546">
                <a:moveTo>
                  <a:pt x="1067" y="413"/>
                </a:moveTo>
                <a:cubicBezTo>
                  <a:pt x="983" y="413"/>
                  <a:pt x="901" y="422"/>
                  <a:pt x="822" y="441"/>
                </a:cubicBezTo>
                <a:cubicBezTo>
                  <a:pt x="822" y="441"/>
                  <a:pt x="822" y="441"/>
                  <a:pt x="822" y="441"/>
                </a:cubicBezTo>
                <a:cubicBezTo>
                  <a:pt x="822" y="441"/>
                  <a:pt x="707" y="440"/>
                  <a:pt x="651" y="354"/>
                </a:cubicBezTo>
                <a:cubicBezTo>
                  <a:pt x="595" y="268"/>
                  <a:pt x="646" y="144"/>
                  <a:pt x="646" y="144"/>
                </a:cubicBezTo>
                <a:cubicBezTo>
                  <a:pt x="646" y="145"/>
                  <a:pt x="646" y="145"/>
                  <a:pt x="646" y="145"/>
                </a:cubicBezTo>
                <a:cubicBezTo>
                  <a:pt x="725" y="10"/>
                  <a:pt x="725" y="10"/>
                  <a:pt x="725" y="10"/>
                </a:cubicBezTo>
                <a:cubicBezTo>
                  <a:pt x="711" y="0"/>
                  <a:pt x="711" y="0"/>
                  <a:pt x="711" y="0"/>
                </a:cubicBezTo>
                <a:cubicBezTo>
                  <a:pt x="222" y="829"/>
                  <a:pt x="222" y="829"/>
                  <a:pt x="222" y="829"/>
                </a:cubicBezTo>
                <a:cubicBezTo>
                  <a:pt x="222" y="829"/>
                  <a:pt x="222" y="829"/>
                  <a:pt x="222" y="829"/>
                </a:cubicBezTo>
                <a:cubicBezTo>
                  <a:pt x="83" y="1009"/>
                  <a:pt x="0" y="1234"/>
                  <a:pt x="0" y="1479"/>
                </a:cubicBezTo>
                <a:cubicBezTo>
                  <a:pt x="0" y="2068"/>
                  <a:pt x="478" y="2546"/>
                  <a:pt x="1067" y="2546"/>
                </a:cubicBezTo>
                <a:cubicBezTo>
                  <a:pt x="1656" y="2546"/>
                  <a:pt x="2134" y="2068"/>
                  <a:pt x="2134" y="1479"/>
                </a:cubicBezTo>
                <a:cubicBezTo>
                  <a:pt x="2134" y="890"/>
                  <a:pt x="1656" y="413"/>
                  <a:pt x="1067" y="413"/>
                </a:cubicBezTo>
                <a:close/>
              </a:path>
            </a:pathLst>
          </a:custGeom>
          <a:solidFill>
            <a:schemeClr val="bg1">
              <a:lumMod val="95000"/>
            </a:schemeClr>
          </a:solidFill>
          <a:ln w="9525">
            <a:noFill/>
            <a:round/>
            <a:headEnd/>
            <a:tailEnd/>
          </a:ln>
          <a:effectLst>
            <a:outerShdw blurRad="63500" dist="38100" dir="5400000" algn="t" rotWithShape="0">
              <a:prstClr val="black">
                <a:alpha val="16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9" name="Freeform 8">
            <a:extLst>
              <a:ext uri="{FF2B5EF4-FFF2-40B4-BE49-F238E27FC236}">
                <a16:creationId xmlns:a16="http://schemas.microsoft.com/office/drawing/2014/main" id="{9BF24665-2624-4AD9-9C59-9DA34C649493}"/>
              </a:ext>
            </a:extLst>
          </p:cNvPr>
          <p:cNvSpPr>
            <a:spLocks/>
          </p:cNvSpPr>
          <p:nvPr/>
        </p:nvSpPr>
        <p:spPr bwMode="auto">
          <a:xfrm>
            <a:off x="3243592" y="1079876"/>
            <a:ext cx="3576066" cy="4906949"/>
          </a:xfrm>
          <a:custGeom>
            <a:avLst/>
            <a:gdLst>
              <a:gd name="T0" fmla="*/ 953 w 1690"/>
              <a:gd name="T1" fmla="*/ 641 h 2325"/>
              <a:gd name="T2" fmla="*/ 953 w 1690"/>
              <a:gd name="T3" fmla="*/ 641 h 2325"/>
              <a:gd name="T4" fmla="*/ 809 w 1690"/>
              <a:gd name="T5" fmla="*/ 530 h 2325"/>
              <a:gd name="T6" fmla="*/ 839 w 1690"/>
              <a:gd name="T7" fmla="*/ 314 h 2325"/>
              <a:gd name="T8" fmla="*/ 845 w 1690"/>
              <a:gd name="T9" fmla="*/ 308 h 2325"/>
              <a:gd name="T10" fmla="*/ 1139 w 1690"/>
              <a:gd name="T11" fmla="*/ 12 h 2325"/>
              <a:gd name="T12" fmla="*/ 1127 w 1690"/>
              <a:gd name="T13" fmla="*/ 0 h 2325"/>
              <a:gd name="T14" fmla="*/ 278 w 1690"/>
              <a:gd name="T15" fmla="*/ 853 h 2325"/>
              <a:gd name="T16" fmla="*/ 278 w 1690"/>
              <a:gd name="T17" fmla="*/ 853 h 2325"/>
              <a:gd name="T18" fmla="*/ 0 w 1690"/>
              <a:gd name="T19" fmla="*/ 1479 h 2325"/>
              <a:gd name="T20" fmla="*/ 845 w 1690"/>
              <a:gd name="T21" fmla="*/ 2325 h 2325"/>
              <a:gd name="T22" fmla="*/ 1690 w 1690"/>
              <a:gd name="T23" fmla="*/ 1479 h 2325"/>
              <a:gd name="T24" fmla="*/ 953 w 1690"/>
              <a:gd name="T25" fmla="*/ 641 h 2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0" h="2325">
                <a:moveTo>
                  <a:pt x="953" y="641"/>
                </a:moveTo>
                <a:cubicBezTo>
                  <a:pt x="953" y="641"/>
                  <a:pt x="953" y="641"/>
                  <a:pt x="953" y="641"/>
                </a:cubicBezTo>
                <a:cubicBezTo>
                  <a:pt x="953" y="641"/>
                  <a:pt x="847" y="620"/>
                  <a:pt x="809" y="530"/>
                </a:cubicBezTo>
                <a:cubicBezTo>
                  <a:pt x="772" y="444"/>
                  <a:pt x="793" y="365"/>
                  <a:pt x="839" y="314"/>
                </a:cubicBezTo>
                <a:cubicBezTo>
                  <a:pt x="841" y="312"/>
                  <a:pt x="843" y="310"/>
                  <a:pt x="845" y="308"/>
                </a:cubicBezTo>
                <a:cubicBezTo>
                  <a:pt x="1139" y="12"/>
                  <a:pt x="1139" y="12"/>
                  <a:pt x="1139" y="12"/>
                </a:cubicBezTo>
                <a:cubicBezTo>
                  <a:pt x="1127" y="0"/>
                  <a:pt x="1127" y="0"/>
                  <a:pt x="1127" y="0"/>
                </a:cubicBezTo>
                <a:cubicBezTo>
                  <a:pt x="278" y="853"/>
                  <a:pt x="278" y="853"/>
                  <a:pt x="278" y="853"/>
                </a:cubicBezTo>
                <a:cubicBezTo>
                  <a:pt x="278" y="853"/>
                  <a:pt x="278" y="853"/>
                  <a:pt x="278" y="853"/>
                </a:cubicBezTo>
                <a:cubicBezTo>
                  <a:pt x="107" y="1007"/>
                  <a:pt x="0" y="1231"/>
                  <a:pt x="0" y="1479"/>
                </a:cubicBezTo>
                <a:cubicBezTo>
                  <a:pt x="0" y="1946"/>
                  <a:pt x="378" y="2325"/>
                  <a:pt x="845" y="2325"/>
                </a:cubicBezTo>
                <a:cubicBezTo>
                  <a:pt x="1312" y="2325"/>
                  <a:pt x="1690" y="1946"/>
                  <a:pt x="1690" y="1479"/>
                </a:cubicBezTo>
                <a:cubicBezTo>
                  <a:pt x="1690" y="1049"/>
                  <a:pt x="1369" y="694"/>
                  <a:pt x="953" y="641"/>
                </a:cubicBezTo>
                <a:close/>
              </a:path>
            </a:pathLst>
          </a:custGeom>
          <a:solidFill>
            <a:schemeClr val="bg1">
              <a:lumMod val="85000"/>
            </a:schemeClr>
          </a:solidFill>
          <a:ln w="9525">
            <a:noFill/>
            <a:round/>
            <a:headEnd/>
            <a:tailEnd/>
          </a:ln>
          <a:effectLst>
            <a:outerShdw blurRad="63500" dist="38100" dir="5400000" algn="t" rotWithShape="0">
              <a:prstClr val="black">
                <a:alpha val="16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8" name="Freeform 7">
            <a:extLst>
              <a:ext uri="{FF2B5EF4-FFF2-40B4-BE49-F238E27FC236}">
                <a16:creationId xmlns:a16="http://schemas.microsoft.com/office/drawing/2014/main" id="{8B1D85A2-05A1-4D6B-B12C-8DB9B49F9791}"/>
              </a:ext>
            </a:extLst>
          </p:cNvPr>
          <p:cNvSpPr>
            <a:spLocks/>
          </p:cNvSpPr>
          <p:nvPr/>
        </p:nvSpPr>
        <p:spPr bwMode="auto">
          <a:xfrm>
            <a:off x="3688262" y="1590072"/>
            <a:ext cx="3200049" cy="3950524"/>
          </a:xfrm>
          <a:custGeom>
            <a:avLst/>
            <a:gdLst>
              <a:gd name="T0" fmla="*/ 934 w 1512"/>
              <a:gd name="T1" fmla="*/ 678 h 1872"/>
              <a:gd name="T2" fmla="*/ 855 w 1512"/>
              <a:gd name="T3" fmla="*/ 563 h 1872"/>
              <a:gd name="T4" fmla="*/ 879 w 1512"/>
              <a:gd name="T5" fmla="*/ 404 h 1872"/>
              <a:gd name="T6" fmla="*/ 921 w 1512"/>
              <a:gd name="T7" fmla="*/ 358 h 1872"/>
              <a:gd name="T8" fmla="*/ 1512 w 1512"/>
              <a:gd name="T9" fmla="*/ 15 h 1872"/>
              <a:gd name="T10" fmla="*/ 1502 w 1512"/>
              <a:gd name="T11" fmla="*/ 0 h 1872"/>
              <a:gd name="T12" fmla="*/ 362 w 1512"/>
              <a:gd name="T13" fmla="*/ 664 h 1872"/>
              <a:gd name="T14" fmla="*/ 362 w 1512"/>
              <a:gd name="T15" fmla="*/ 664 h 1872"/>
              <a:gd name="T16" fmla="*/ 0 w 1512"/>
              <a:gd name="T17" fmla="*/ 1237 h 1872"/>
              <a:gd name="T18" fmla="*/ 635 w 1512"/>
              <a:gd name="T19" fmla="*/ 1872 h 1872"/>
              <a:gd name="T20" fmla="*/ 1270 w 1512"/>
              <a:gd name="T21" fmla="*/ 1237 h 1872"/>
              <a:gd name="T22" fmla="*/ 934 w 1512"/>
              <a:gd name="T23" fmla="*/ 678 h 1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2" h="1872">
                <a:moveTo>
                  <a:pt x="934" y="678"/>
                </a:moveTo>
                <a:cubicBezTo>
                  <a:pt x="897" y="650"/>
                  <a:pt x="866" y="605"/>
                  <a:pt x="855" y="563"/>
                </a:cubicBezTo>
                <a:cubicBezTo>
                  <a:pt x="842" y="511"/>
                  <a:pt x="849" y="450"/>
                  <a:pt x="879" y="404"/>
                </a:cubicBezTo>
                <a:cubicBezTo>
                  <a:pt x="890" y="389"/>
                  <a:pt x="905" y="372"/>
                  <a:pt x="921" y="358"/>
                </a:cubicBezTo>
                <a:cubicBezTo>
                  <a:pt x="1512" y="15"/>
                  <a:pt x="1512" y="15"/>
                  <a:pt x="1512" y="15"/>
                </a:cubicBezTo>
                <a:cubicBezTo>
                  <a:pt x="1502" y="0"/>
                  <a:pt x="1502" y="0"/>
                  <a:pt x="1502" y="0"/>
                </a:cubicBezTo>
                <a:cubicBezTo>
                  <a:pt x="362" y="664"/>
                  <a:pt x="362" y="664"/>
                  <a:pt x="362" y="664"/>
                </a:cubicBezTo>
                <a:cubicBezTo>
                  <a:pt x="362" y="664"/>
                  <a:pt x="362" y="664"/>
                  <a:pt x="362" y="664"/>
                </a:cubicBezTo>
                <a:cubicBezTo>
                  <a:pt x="148" y="766"/>
                  <a:pt x="0" y="984"/>
                  <a:pt x="0" y="1237"/>
                </a:cubicBezTo>
                <a:cubicBezTo>
                  <a:pt x="0" y="1588"/>
                  <a:pt x="284" y="1872"/>
                  <a:pt x="635" y="1872"/>
                </a:cubicBezTo>
                <a:cubicBezTo>
                  <a:pt x="986" y="1872"/>
                  <a:pt x="1270" y="1588"/>
                  <a:pt x="1270" y="1237"/>
                </a:cubicBezTo>
                <a:cubicBezTo>
                  <a:pt x="1270" y="995"/>
                  <a:pt x="1134" y="785"/>
                  <a:pt x="934" y="678"/>
                </a:cubicBezTo>
                <a:close/>
              </a:path>
            </a:pathLst>
          </a:custGeom>
          <a:solidFill>
            <a:schemeClr val="accent1">
              <a:lumMod val="60000"/>
              <a:lumOff val="40000"/>
            </a:schemeClr>
          </a:solidFill>
          <a:ln w="9525">
            <a:noFill/>
            <a:round/>
            <a:headEnd/>
            <a:tailEnd/>
          </a:ln>
          <a:effectLst>
            <a:outerShdw blurRad="63500" dist="38100" dir="5400000" algn="t" rotWithShape="0">
              <a:prstClr val="black">
                <a:alpha val="16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7" name="Freeform 6">
            <a:extLst>
              <a:ext uri="{FF2B5EF4-FFF2-40B4-BE49-F238E27FC236}">
                <a16:creationId xmlns:a16="http://schemas.microsoft.com/office/drawing/2014/main" id="{DB49C10E-2D20-4FDC-83CC-80EB61135F75}"/>
              </a:ext>
            </a:extLst>
          </p:cNvPr>
          <p:cNvSpPr>
            <a:spLocks/>
          </p:cNvSpPr>
          <p:nvPr/>
        </p:nvSpPr>
        <p:spPr bwMode="auto">
          <a:xfrm>
            <a:off x="4151652" y="2540259"/>
            <a:ext cx="3622873" cy="2538507"/>
          </a:xfrm>
          <a:custGeom>
            <a:avLst/>
            <a:gdLst>
              <a:gd name="T0" fmla="*/ 1712 w 1712"/>
              <a:gd name="T1" fmla="*/ 15 h 1203"/>
              <a:gd name="T2" fmla="*/ 1704 w 1712"/>
              <a:gd name="T3" fmla="*/ 0 h 1203"/>
              <a:gd name="T4" fmla="*/ 307 w 1712"/>
              <a:gd name="T5" fmla="*/ 386 h 1203"/>
              <a:gd name="T6" fmla="*/ 307 w 1712"/>
              <a:gd name="T7" fmla="*/ 386 h 1203"/>
              <a:gd name="T8" fmla="*/ 0 w 1712"/>
              <a:gd name="T9" fmla="*/ 787 h 1203"/>
              <a:gd name="T10" fmla="*/ 416 w 1712"/>
              <a:gd name="T11" fmla="*/ 1203 h 1203"/>
              <a:gd name="T12" fmla="*/ 832 w 1712"/>
              <a:gd name="T13" fmla="*/ 787 h 1203"/>
              <a:gd name="T14" fmla="*/ 760 w 1712"/>
              <a:gd name="T15" fmla="*/ 553 h 1203"/>
              <a:gd name="T16" fmla="*/ 760 w 1712"/>
              <a:gd name="T17" fmla="*/ 553 h 1203"/>
              <a:gd name="T18" fmla="*/ 754 w 1712"/>
              <a:gd name="T19" fmla="*/ 331 h 1203"/>
              <a:gd name="T20" fmla="*/ 849 w 1712"/>
              <a:gd name="T21" fmla="*/ 254 h 1203"/>
              <a:gd name="T22" fmla="*/ 859 w 1712"/>
              <a:gd name="T23" fmla="*/ 251 h 1203"/>
              <a:gd name="T24" fmla="*/ 859 w 1712"/>
              <a:gd name="T25" fmla="*/ 251 h 1203"/>
              <a:gd name="T26" fmla="*/ 859 w 1712"/>
              <a:gd name="T27" fmla="*/ 251 h 1203"/>
              <a:gd name="T28" fmla="*/ 1712 w 1712"/>
              <a:gd name="T29" fmla="*/ 15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2" h="1203">
                <a:moveTo>
                  <a:pt x="1712" y="15"/>
                </a:moveTo>
                <a:cubicBezTo>
                  <a:pt x="1704" y="0"/>
                  <a:pt x="1704" y="0"/>
                  <a:pt x="1704" y="0"/>
                </a:cubicBezTo>
                <a:cubicBezTo>
                  <a:pt x="307" y="386"/>
                  <a:pt x="307" y="386"/>
                  <a:pt x="307" y="386"/>
                </a:cubicBezTo>
                <a:cubicBezTo>
                  <a:pt x="307" y="386"/>
                  <a:pt x="307" y="386"/>
                  <a:pt x="307" y="386"/>
                </a:cubicBezTo>
                <a:cubicBezTo>
                  <a:pt x="130" y="434"/>
                  <a:pt x="0" y="595"/>
                  <a:pt x="0" y="787"/>
                </a:cubicBezTo>
                <a:cubicBezTo>
                  <a:pt x="0" y="1017"/>
                  <a:pt x="186" y="1203"/>
                  <a:pt x="416" y="1203"/>
                </a:cubicBezTo>
                <a:cubicBezTo>
                  <a:pt x="646" y="1203"/>
                  <a:pt x="832" y="1017"/>
                  <a:pt x="832" y="787"/>
                </a:cubicBezTo>
                <a:cubicBezTo>
                  <a:pt x="832" y="700"/>
                  <a:pt x="805" y="620"/>
                  <a:pt x="760" y="553"/>
                </a:cubicBezTo>
                <a:cubicBezTo>
                  <a:pt x="760" y="553"/>
                  <a:pt x="760" y="553"/>
                  <a:pt x="760" y="553"/>
                </a:cubicBezTo>
                <a:cubicBezTo>
                  <a:pt x="727" y="484"/>
                  <a:pt x="711" y="400"/>
                  <a:pt x="754" y="331"/>
                </a:cubicBezTo>
                <a:cubicBezTo>
                  <a:pt x="776" y="295"/>
                  <a:pt x="809" y="266"/>
                  <a:pt x="849" y="254"/>
                </a:cubicBezTo>
                <a:cubicBezTo>
                  <a:pt x="859" y="251"/>
                  <a:pt x="859" y="251"/>
                  <a:pt x="859" y="251"/>
                </a:cubicBezTo>
                <a:cubicBezTo>
                  <a:pt x="859" y="251"/>
                  <a:pt x="859" y="251"/>
                  <a:pt x="859" y="251"/>
                </a:cubicBezTo>
                <a:cubicBezTo>
                  <a:pt x="859" y="251"/>
                  <a:pt x="859" y="251"/>
                  <a:pt x="859" y="251"/>
                </a:cubicBezTo>
                <a:lnTo>
                  <a:pt x="1712" y="15"/>
                </a:lnTo>
                <a:close/>
              </a:path>
            </a:pathLst>
          </a:custGeom>
          <a:solidFill>
            <a:schemeClr val="accent1"/>
          </a:solidFill>
          <a:ln w="9525">
            <a:noFill/>
            <a:round/>
            <a:headEnd/>
            <a:tailEnd/>
          </a:ln>
          <a:effectLst>
            <a:outerShdw blurRad="63500" dist="38100" dir="5400000" algn="t" rotWithShape="0">
              <a:prstClr val="black">
                <a:alpha val="16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6" name="Freeform 5">
            <a:extLst>
              <a:ext uri="{FF2B5EF4-FFF2-40B4-BE49-F238E27FC236}">
                <a16:creationId xmlns:a16="http://schemas.microsoft.com/office/drawing/2014/main" id="{8D832ED3-06C2-49C9-98A7-2C4214D33704}"/>
              </a:ext>
            </a:extLst>
          </p:cNvPr>
          <p:cNvSpPr>
            <a:spLocks/>
          </p:cNvSpPr>
          <p:nvPr/>
        </p:nvSpPr>
        <p:spPr bwMode="auto">
          <a:xfrm>
            <a:off x="4591638" y="3761924"/>
            <a:ext cx="3571386" cy="878414"/>
          </a:xfrm>
          <a:custGeom>
            <a:avLst/>
            <a:gdLst>
              <a:gd name="T0" fmla="*/ 201 w 1688"/>
              <a:gd name="T1" fmla="*/ 0 h 416"/>
              <a:gd name="T2" fmla="*/ 202 w 1688"/>
              <a:gd name="T3" fmla="*/ 0 h 416"/>
              <a:gd name="T4" fmla="*/ 0 w 1688"/>
              <a:gd name="T5" fmla="*/ 208 h 416"/>
              <a:gd name="T6" fmla="*/ 208 w 1688"/>
              <a:gd name="T7" fmla="*/ 416 h 416"/>
              <a:gd name="T8" fmla="*/ 416 w 1688"/>
              <a:gd name="T9" fmla="*/ 208 h 416"/>
              <a:gd name="T10" fmla="*/ 611 w 1688"/>
              <a:gd name="T11" fmla="*/ 19 h 416"/>
              <a:gd name="T12" fmla="*/ 1688 w 1688"/>
              <a:gd name="T13" fmla="*/ 19 h 416"/>
              <a:gd name="T14" fmla="*/ 1688 w 1688"/>
              <a:gd name="T15" fmla="*/ 0 h 416"/>
              <a:gd name="T16" fmla="*/ 201 w 1688"/>
              <a:gd name="T17"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8" h="416">
                <a:moveTo>
                  <a:pt x="201" y="0"/>
                </a:moveTo>
                <a:cubicBezTo>
                  <a:pt x="202" y="0"/>
                  <a:pt x="202" y="0"/>
                  <a:pt x="202" y="0"/>
                </a:cubicBezTo>
                <a:cubicBezTo>
                  <a:pt x="90" y="4"/>
                  <a:pt x="0" y="96"/>
                  <a:pt x="0" y="208"/>
                </a:cubicBezTo>
                <a:cubicBezTo>
                  <a:pt x="0" y="323"/>
                  <a:pt x="93" y="416"/>
                  <a:pt x="208" y="416"/>
                </a:cubicBezTo>
                <a:cubicBezTo>
                  <a:pt x="323" y="416"/>
                  <a:pt x="416" y="323"/>
                  <a:pt x="416" y="208"/>
                </a:cubicBezTo>
                <a:cubicBezTo>
                  <a:pt x="416" y="208"/>
                  <a:pt x="416" y="19"/>
                  <a:pt x="611" y="19"/>
                </a:cubicBezTo>
                <a:cubicBezTo>
                  <a:pt x="1688" y="19"/>
                  <a:pt x="1688" y="19"/>
                  <a:pt x="1688" y="19"/>
                </a:cubicBezTo>
                <a:cubicBezTo>
                  <a:pt x="1688" y="0"/>
                  <a:pt x="1688" y="0"/>
                  <a:pt x="1688" y="0"/>
                </a:cubicBezTo>
                <a:lnTo>
                  <a:pt x="201" y="0"/>
                </a:lnTo>
                <a:close/>
              </a:path>
            </a:pathLst>
          </a:custGeom>
          <a:solidFill>
            <a:schemeClr val="accent1">
              <a:lumMod val="75000"/>
            </a:schemeClr>
          </a:solidFill>
          <a:ln w="9525">
            <a:noFill/>
            <a:round/>
            <a:headEnd/>
            <a:tailEnd/>
          </a:ln>
          <a:effectLst>
            <a:outerShdw blurRad="63500" dist="38100" dir="5400000" algn="t" rotWithShape="0">
              <a:prstClr val="black">
                <a:alpha val="16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12" name="Oval 11">
            <a:extLst>
              <a:ext uri="{FF2B5EF4-FFF2-40B4-BE49-F238E27FC236}">
                <a16:creationId xmlns:a16="http://schemas.microsoft.com/office/drawing/2014/main" id="{A24CB550-EDF2-4746-96BA-AC748663E7F6}"/>
              </a:ext>
            </a:extLst>
          </p:cNvPr>
          <p:cNvSpPr/>
          <p:nvPr/>
        </p:nvSpPr>
        <p:spPr>
          <a:xfrm>
            <a:off x="4228405" y="1004560"/>
            <a:ext cx="130693" cy="130693"/>
          </a:xfrm>
          <a:prstGeom prst="ellipse">
            <a:avLst/>
          </a:prstGeom>
          <a:solidFill>
            <a:schemeClr val="bg1"/>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Oval 12">
            <a:extLst>
              <a:ext uri="{FF2B5EF4-FFF2-40B4-BE49-F238E27FC236}">
                <a16:creationId xmlns:a16="http://schemas.microsoft.com/office/drawing/2014/main" id="{A5F77097-A973-4507-B108-005A0204E817}"/>
              </a:ext>
            </a:extLst>
          </p:cNvPr>
          <p:cNvSpPr/>
          <p:nvPr/>
        </p:nvSpPr>
        <p:spPr>
          <a:xfrm>
            <a:off x="5618863" y="976413"/>
            <a:ext cx="130693" cy="130693"/>
          </a:xfrm>
          <a:prstGeom prst="ellipse">
            <a:avLst/>
          </a:prstGeom>
          <a:solidFill>
            <a:schemeClr val="bg1"/>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Oval 13">
            <a:extLst>
              <a:ext uri="{FF2B5EF4-FFF2-40B4-BE49-F238E27FC236}">
                <a16:creationId xmlns:a16="http://schemas.microsoft.com/office/drawing/2014/main" id="{380BC9C8-CE35-4B04-BB10-FF4C0527A092}"/>
              </a:ext>
            </a:extLst>
          </p:cNvPr>
          <p:cNvSpPr/>
          <p:nvPr/>
        </p:nvSpPr>
        <p:spPr>
          <a:xfrm>
            <a:off x="6866485" y="1504476"/>
            <a:ext cx="130693" cy="130693"/>
          </a:xfrm>
          <a:prstGeom prst="ellipse">
            <a:avLst/>
          </a:prstGeom>
          <a:solidFill>
            <a:schemeClr val="bg1"/>
          </a:solidFill>
          <a:ln w="571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Oval 14">
            <a:extLst>
              <a:ext uri="{FF2B5EF4-FFF2-40B4-BE49-F238E27FC236}">
                <a16:creationId xmlns:a16="http://schemas.microsoft.com/office/drawing/2014/main" id="{A6684E3F-1C2D-4727-B678-F13E1F835A7A}"/>
              </a:ext>
            </a:extLst>
          </p:cNvPr>
          <p:cNvSpPr/>
          <p:nvPr/>
        </p:nvSpPr>
        <p:spPr>
          <a:xfrm>
            <a:off x="7754328" y="2461954"/>
            <a:ext cx="130693" cy="130693"/>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Oval 15">
            <a:extLst>
              <a:ext uri="{FF2B5EF4-FFF2-40B4-BE49-F238E27FC236}">
                <a16:creationId xmlns:a16="http://schemas.microsoft.com/office/drawing/2014/main" id="{E3D3D191-83C8-446B-A786-8685D42A8220}"/>
              </a:ext>
            </a:extLst>
          </p:cNvPr>
          <p:cNvSpPr/>
          <p:nvPr/>
        </p:nvSpPr>
        <p:spPr>
          <a:xfrm>
            <a:off x="8166333" y="3709576"/>
            <a:ext cx="130693" cy="130693"/>
          </a:xfrm>
          <a:prstGeom prst="ellipse">
            <a:avLst/>
          </a:prstGeom>
          <a:solidFill>
            <a:schemeClr val="bg1"/>
          </a:solid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a:extLst>
              <a:ext uri="{FF2B5EF4-FFF2-40B4-BE49-F238E27FC236}">
                <a16:creationId xmlns:a16="http://schemas.microsoft.com/office/drawing/2014/main" id="{58F300D6-BD23-4D9A-A6A9-922312639A35}"/>
              </a:ext>
            </a:extLst>
          </p:cNvPr>
          <p:cNvSpPr txBox="1"/>
          <p:nvPr/>
        </p:nvSpPr>
        <p:spPr>
          <a:xfrm>
            <a:off x="4913449" y="6003865"/>
            <a:ext cx="316112" cy="369332"/>
          </a:xfrm>
          <a:prstGeom prst="rect">
            <a:avLst/>
          </a:prstGeom>
          <a:noFill/>
        </p:spPr>
        <p:txBody>
          <a:bodyPr wrap="none" rtlCol="0">
            <a:spAutoFit/>
          </a:bodyPr>
          <a:lstStyle/>
          <a:p>
            <a:pPr algn="ctr"/>
            <a:r>
              <a:rPr lang="en-IN"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a:t>
            </a:r>
            <a:endParaRPr lang="en-IN"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8">
            <a:extLst>
              <a:ext uri="{FF2B5EF4-FFF2-40B4-BE49-F238E27FC236}">
                <a16:creationId xmlns:a16="http://schemas.microsoft.com/office/drawing/2014/main" id="{0D8AD215-BEB0-475F-8A7A-976EDC1685AC}"/>
              </a:ext>
            </a:extLst>
          </p:cNvPr>
          <p:cNvSpPr txBox="1"/>
          <p:nvPr/>
        </p:nvSpPr>
        <p:spPr>
          <a:xfrm>
            <a:off x="4913449" y="5539248"/>
            <a:ext cx="316112" cy="369332"/>
          </a:xfrm>
          <a:prstGeom prst="rect">
            <a:avLst/>
          </a:prstGeom>
          <a:noFill/>
        </p:spPr>
        <p:txBody>
          <a:bodyPr wrap="none" rtlCol="0">
            <a:spAutoFit/>
          </a:bodyPr>
          <a:lstStyle/>
          <a:p>
            <a:pPr algn="ctr"/>
            <a:r>
              <a:rPr lang="en-IN"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a:t>
            </a:r>
            <a:endParaRPr lang="en-IN"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a:extLst>
              <a:ext uri="{FF2B5EF4-FFF2-40B4-BE49-F238E27FC236}">
                <a16:creationId xmlns:a16="http://schemas.microsoft.com/office/drawing/2014/main" id="{8B02E849-BBA1-46DC-BE16-E26F1F0DB778}"/>
              </a:ext>
            </a:extLst>
          </p:cNvPr>
          <p:cNvSpPr txBox="1"/>
          <p:nvPr/>
        </p:nvSpPr>
        <p:spPr>
          <a:xfrm>
            <a:off x="4913449" y="5074630"/>
            <a:ext cx="316112" cy="369332"/>
          </a:xfrm>
          <a:prstGeom prst="rect">
            <a:avLst/>
          </a:prstGeom>
          <a:noFill/>
        </p:spPr>
        <p:txBody>
          <a:bodyPr wrap="none" rtlCol="0">
            <a:spAutoFit/>
          </a:bodyPr>
          <a:lstStyle/>
          <a:p>
            <a:pPr algn="ctr"/>
            <a:r>
              <a:rPr lang="en-IN" b="1">
                <a:solidFill>
                  <a:schemeClr val="bg1"/>
                </a:solidFill>
                <a:latin typeface="Open Sans" panose="020B0606030504020204" pitchFamily="34" charset="0"/>
                <a:ea typeface="Open Sans" panose="020B0606030504020204" pitchFamily="34" charset="0"/>
                <a:cs typeface="Open Sans" panose="020B0606030504020204" pitchFamily="34" charset="0"/>
              </a:rPr>
              <a:t>3</a:t>
            </a:r>
            <a:endParaRPr lang="en-IN"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0">
            <a:extLst>
              <a:ext uri="{FF2B5EF4-FFF2-40B4-BE49-F238E27FC236}">
                <a16:creationId xmlns:a16="http://schemas.microsoft.com/office/drawing/2014/main" id="{D8A1DA1F-AD01-4E3D-B71C-8E84D728CA67}"/>
              </a:ext>
            </a:extLst>
          </p:cNvPr>
          <p:cNvSpPr txBox="1"/>
          <p:nvPr/>
        </p:nvSpPr>
        <p:spPr>
          <a:xfrm>
            <a:off x="4913449" y="4610012"/>
            <a:ext cx="316112" cy="369332"/>
          </a:xfrm>
          <a:prstGeom prst="rect">
            <a:avLst/>
          </a:prstGeom>
          <a:noFill/>
        </p:spPr>
        <p:txBody>
          <a:bodyPr wrap="none" rtlCol="0">
            <a:spAutoFit/>
          </a:bodyPr>
          <a:lstStyle/>
          <a:p>
            <a:pPr algn="ctr"/>
            <a:r>
              <a:rPr lang="en-IN" b="1">
                <a:solidFill>
                  <a:schemeClr val="bg1"/>
                </a:solidFill>
                <a:latin typeface="Open Sans" panose="020B0606030504020204" pitchFamily="34" charset="0"/>
                <a:ea typeface="Open Sans" panose="020B0606030504020204" pitchFamily="34" charset="0"/>
                <a:cs typeface="Open Sans" panose="020B0606030504020204" pitchFamily="34" charset="0"/>
              </a:rPr>
              <a:t>2</a:t>
            </a:r>
            <a:endParaRPr lang="en-IN"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21">
            <a:extLst>
              <a:ext uri="{FF2B5EF4-FFF2-40B4-BE49-F238E27FC236}">
                <a16:creationId xmlns:a16="http://schemas.microsoft.com/office/drawing/2014/main" id="{70CA33D3-8F79-42E2-A61B-AE02323A4347}"/>
              </a:ext>
            </a:extLst>
          </p:cNvPr>
          <p:cNvSpPr txBox="1"/>
          <p:nvPr/>
        </p:nvSpPr>
        <p:spPr>
          <a:xfrm>
            <a:off x="4913449" y="4145395"/>
            <a:ext cx="316112" cy="369332"/>
          </a:xfrm>
          <a:prstGeom prst="rect">
            <a:avLst/>
          </a:prstGeom>
          <a:noFill/>
        </p:spPr>
        <p:txBody>
          <a:bodyPr wrap="none" rtlCol="0">
            <a:spAutoFit/>
          </a:bodyPr>
          <a:lstStyle/>
          <a:p>
            <a:pPr algn="ctr"/>
            <a:r>
              <a:rPr lang="en-IN" b="1">
                <a:solidFill>
                  <a:schemeClr val="bg1"/>
                </a:solidFill>
                <a:latin typeface="Open Sans" panose="020B0606030504020204" pitchFamily="34" charset="0"/>
                <a:ea typeface="Open Sans" panose="020B0606030504020204" pitchFamily="34" charset="0"/>
                <a:cs typeface="Open Sans" panose="020B0606030504020204" pitchFamily="34" charset="0"/>
              </a:rPr>
              <a:t>1</a:t>
            </a:r>
            <a:endParaRPr lang="en-IN"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TextBox 23">
            <a:extLst>
              <a:ext uri="{FF2B5EF4-FFF2-40B4-BE49-F238E27FC236}">
                <a16:creationId xmlns:a16="http://schemas.microsoft.com/office/drawing/2014/main" id="{4E6E0969-57FF-4941-B54F-A3D63C753C6F}"/>
              </a:ext>
            </a:extLst>
          </p:cNvPr>
          <p:cNvSpPr txBox="1"/>
          <p:nvPr/>
        </p:nvSpPr>
        <p:spPr>
          <a:xfrm>
            <a:off x="7729278" y="4383899"/>
            <a:ext cx="2503326" cy="338554"/>
          </a:xfrm>
          <a:prstGeom prst="rect">
            <a:avLst/>
          </a:prstGeom>
          <a:noFill/>
        </p:spPr>
        <p:txBody>
          <a:bodyPr wrap="square" lIns="0" rIns="0" rtlCol="0" anchor="ctr">
            <a:spAutoFit/>
          </a:bodyPr>
          <a:lstStyle/>
          <a:p>
            <a:r>
              <a:rPr lang="en-IN" sz="1600" b="1" dirty="0">
                <a:latin typeface="Open Sans" panose="020B0606030504020204" pitchFamily="34" charset="0"/>
                <a:ea typeface="Open Sans" panose="020B0606030504020204" pitchFamily="34" charset="0"/>
                <a:cs typeface="Open Sans" panose="020B0606030504020204" pitchFamily="34" charset="0"/>
              </a:rPr>
              <a:t>Personal Disposition</a:t>
            </a:r>
          </a:p>
        </p:txBody>
      </p:sp>
      <p:sp>
        <p:nvSpPr>
          <p:cNvPr id="25" name="Rectangle 24">
            <a:extLst>
              <a:ext uri="{FF2B5EF4-FFF2-40B4-BE49-F238E27FC236}">
                <a16:creationId xmlns:a16="http://schemas.microsoft.com/office/drawing/2014/main" id="{A57013AE-34FA-40C5-AC85-1872A6ECBA79}"/>
              </a:ext>
            </a:extLst>
          </p:cNvPr>
          <p:cNvSpPr/>
          <p:nvPr/>
        </p:nvSpPr>
        <p:spPr>
          <a:xfrm>
            <a:off x="7729278" y="4757124"/>
            <a:ext cx="2503326" cy="1169551"/>
          </a:xfrm>
          <a:prstGeom prst="rect">
            <a:avLst/>
          </a:prstGeom>
        </p:spPr>
        <p:txBody>
          <a:bodyPr wrap="square" lIns="0" rIns="0" anchor="t">
            <a:spAutoFit/>
          </a:bodyPr>
          <a:lstStyle/>
          <a:p>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Characteristics which dominate your personality and strongly influence your thoughts, feelings, and behaviors</a:t>
            </a:r>
            <a:endParaRPr lang="en-IN"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40" name="Group 39">
            <a:extLst>
              <a:ext uri="{FF2B5EF4-FFF2-40B4-BE49-F238E27FC236}">
                <a16:creationId xmlns:a16="http://schemas.microsoft.com/office/drawing/2014/main" id="{2680C714-2D1B-439E-AF31-CB5E22D320D0}"/>
              </a:ext>
            </a:extLst>
          </p:cNvPr>
          <p:cNvGrpSpPr/>
          <p:nvPr/>
        </p:nvGrpSpPr>
        <p:grpSpPr>
          <a:xfrm>
            <a:off x="1227700" y="891570"/>
            <a:ext cx="2214202" cy="1111889"/>
            <a:chOff x="693812" y="1003187"/>
            <a:chExt cx="2214202" cy="1111889"/>
          </a:xfrm>
        </p:grpSpPr>
        <p:sp>
          <p:nvSpPr>
            <p:cNvPr id="26" name="TextBox 25">
              <a:extLst>
                <a:ext uri="{FF2B5EF4-FFF2-40B4-BE49-F238E27FC236}">
                  <a16:creationId xmlns:a16="http://schemas.microsoft.com/office/drawing/2014/main" id="{3403226D-C8D0-4424-8508-1ACC2C924A36}"/>
                </a:ext>
              </a:extLst>
            </p:cNvPr>
            <p:cNvSpPr txBox="1"/>
            <p:nvPr/>
          </p:nvSpPr>
          <p:spPr>
            <a:xfrm>
              <a:off x="693812" y="1003187"/>
              <a:ext cx="2214202" cy="338554"/>
            </a:xfrm>
            <a:prstGeom prst="rect">
              <a:avLst/>
            </a:prstGeom>
            <a:noFill/>
          </p:spPr>
          <p:txBody>
            <a:bodyPr wrap="square" lIns="0" rIns="0" rtlCol="0" anchor="ctr">
              <a:spAutoFit/>
            </a:bodyPr>
            <a:lstStyle/>
            <a:p>
              <a:pPr algn="r"/>
              <a:r>
                <a:rPr lang="en-IN" sz="1600" b="1" dirty="0">
                  <a:latin typeface="Open Sans" panose="020B0606030504020204" pitchFamily="34" charset="0"/>
                  <a:ea typeface="Open Sans" panose="020B0606030504020204" pitchFamily="34" charset="0"/>
                  <a:cs typeface="Open Sans" panose="020B0606030504020204" pitchFamily="34" charset="0"/>
                </a:rPr>
                <a:t>Quality Culture</a:t>
              </a:r>
            </a:p>
          </p:txBody>
        </p:sp>
        <p:sp>
          <p:nvSpPr>
            <p:cNvPr id="27" name="Rectangle 26">
              <a:extLst>
                <a:ext uri="{FF2B5EF4-FFF2-40B4-BE49-F238E27FC236}">
                  <a16:creationId xmlns:a16="http://schemas.microsoft.com/office/drawing/2014/main" id="{A8DEEBF3-AEE9-45C8-997D-AC7DB0C784BA}"/>
                </a:ext>
              </a:extLst>
            </p:cNvPr>
            <p:cNvSpPr/>
            <p:nvPr/>
          </p:nvSpPr>
          <p:spPr>
            <a:xfrm>
              <a:off x="693812" y="1376412"/>
              <a:ext cx="2214202" cy="738664"/>
            </a:xfrm>
            <a:prstGeom prst="rect">
              <a:avLst/>
            </a:prstGeom>
          </p:spPr>
          <p:txBody>
            <a:bodyPr wrap="square" lIns="0" rIns="0" anchor="t">
              <a:spAutoFit/>
            </a:bodyPr>
            <a:lstStyle/>
            <a:p>
              <a:pPr algn="r"/>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The opinions, beliefs, traditions and practices concerning quality</a:t>
              </a:r>
              <a:endParaRPr lang="en-IN"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3" name="Group 32">
            <a:extLst>
              <a:ext uri="{FF2B5EF4-FFF2-40B4-BE49-F238E27FC236}">
                <a16:creationId xmlns:a16="http://schemas.microsoft.com/office/drawing/2014/main" id="{CB3019FC-DDFF-4758-AF87-03E4CC0158B4}"/>
              </a:ext>
            </a:extLst>
          </p:cNvPr>
          <p:cNvGrpSpPr/>
          <p:nvPr/>
        </p:nvGrpSpPr>
        <p:grpSpPr>
          <a:xfrm>
            <a:off x="8350056" y="2574633"/>
            <a:ext cx="2614244" cy="1327332"/>
            <a:chOff x="7704026" y="2519154"/>
            <a:chExt cx="2614244" cy="1327332"/>
          </a:xfrm>
        </p:grpSpPr>
        <p:sp>
          <p:nvSpPr>
            <p:cNvPr id="31" name="TextBox 30">
              <a:extLst>
                <a:ext uri="{FF2B5EF4-FFF2-40B4-BE49-F238E27FC236}">
                  <a16:creationId xmlns:a16="http://schemas.microsoft.com/office/drawing/2014/main" id="{D6F252D0-C138-4435-B5BC-0B2223034A6A}"/>
                </a:ext>
              </a:extLst>
            </p:cNvPr>
            <p:cNvSpPr txBox="1"/>
            <p:nvPr/>
          </p:nvSpPr>
          <p:spPr>
            <a:xfrm>
              <a:off x="7704026" y="2519154"/>
              <a:ext cx="2614244" cy="338554"/>
            </a:xfrm>
            <a:prstGeom prst="rect">
              <a:avLst/>
            </a:prstGeom>
            <a:noFill/>
          </p:spPr>
          <p:txBody>
            <a:bodyPr wrap="square" lIns="0" rIns="0" rtlCol="0" anchor="ctr">
              <a:spAutoFit/>
            </a:bodyPr>
            <a:lstStyle/>
            <a:p>
              <a:r>
                <a:rPr lang="en-IN" sz="1600" b="1" dirty="0">
                  <a:latin typeface="Open Sans" panose="020B0606030504020204" pitchFamily="34" charset="0"/>
                  <a:ea typeface="Open Sans" panose="020B0606030504020204" pitchFamily="34" charset="0"/>
                  <a:cs typeface="Open Sans" panose="020B0606030504020204" pitchFamily="34" charset="0"/>
                </a:rPr>
                <a:t>Personal Ethics</a:t>
              </a:r>
            </a:p>
          </p:txBody>
        </p:sp>
        <p:sp>
          <p:nvSpPr>
            <p:cNvPr id="32" name="Rectangle 31">
              <a:extLst>
                <a:ext uri="{FF2B5EF4-FFF2-40B4-BE49-F238E27FC236}">
                  <a16:creationId xmlns:a16="http://schemas.microsoft.com/office/drawing/2014/main" id="{CC170270-E2B5-4786-ADB8-3F05FB1E7255}"/>
                </a:ext>
              </a:extLst>
            </p:cNvPr>
            <p:cNvSpPr/>
            <p:nvPr/>
          </p:nvSpPr>
          <p:spPr>
            <a:xfrm>
              <a:off x="7704026" y="2892379"/>
              <a:ext cx="2614244" cy="954107"/>
            </a:xfrm>
            <a:prstGeom prst="rect">
              <a:avLst/>
            </a:prstGeom>
          </p:spPr>
          <p:txBody>
            <a:bodyPr wrap="square" lIns="0" rIns="0" anchor="t">
              <a:spAutoFit/>
            </a:bodyPr>
            <a:lstStyle/>
            <a:p>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Characteristics which dominate your personality and strongly influence your thoughts, feelings, and behaviors</a:t>
              </a:r>
              <a:endParaRPr lang="en-IN"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4" name="Group 33">
            <a:extLst>
              <a:ext uri="{FF2B5EF4-FFF2-40B4-BE49-F238E27FC236}">
                <a16:creationId xmlns:a16="http://schemas.microsoft.com/office/drawing/2014/main" id="{230D9E27-D121-4B5F-9931-D57BF970A18D}"/>
              </a:ext>
            </a:extLst>
          </p:cNvPr>
          <p:cNvGrpSpPr/>
          <p:nvPr/>
        </p:nvGrpSpPr>
        <p:grpSpPr>
          <a:xfrm>
            <a:off x="7500184" y="1478636"/>
            <a:ext cx="2614244" cy="681002"/>
            <a:chOff x="7704026" y="2519154"/>
            <a:chExt cx="2614244" cy="681002"/>
          </a:xfrm>
        </p:grpSpPr>
        <p:sp>
          <p:nvSpPr>
            <p:cNvPr id="35" name="TextBox 34">
              <a:extLst>
                <a:ext uri="{FF2B5EF4-FFF2-40B4-BE49-F238E27FC236}">
                  <a16:creationId xmlns:a16="http://schemas.microsoft.com/office/drawing/2014/main" id="{71B4443C-0514-4598-87CB-CFBC85583BA3}"/>
                </a:ext>
              </a:extLst>
            </p:cNvPr>
            <p:cNvSpPr txBox="1"/>
            <p:nvPr/>
          </p:nvSpPr>
          <p:spPr>
            <a:xfrm>
              <a:off x="7704026" y="2519154"/>
              <a:ext cx="2614244" cy="338554"/>
            </a:xfrm>
            <a:prstGeom prst="rect">
              <a:avLst/>
            </a:prstGeom>
            <a:noFill/>
          </p:spPr>
          <p:txBody>
            <a:bodyPr wrap="square" lIns="0" rIns="0" rtlCol="0" anchor="ctr">
              <a:spAutoFit/>
            </a:bodyPr>
            <a:lstStyle/>
            <a:p>
              <a:r>
                <a:rPr lang="en-US" sz="1600" b="1" dirty="0">
                  <a:latin typeface="Open Sans" panose="020B0606030504020204" pitchFamily="34" charset="0"/>
                  <a:ea typeface="Open Sans" panose="020B0606030504020204" pitchFamily="34" charset="0"/>
                  <a:cs typeface="Open Sans" panose="020B0606030504020204" pitchFamily="34" charset="0"/>
                </a:rPr>
                <a:t>Behaviors</a:t>
              </a:r>
            </a:p>
          </p:txBody>
        </p:sp>
        <p:sp>
          <p:nvSpPr>
            <p:cNvPr id="36" name="Rectangle 35">
              <a:extLst>
                <a:ext uri="{FF2B5EF4-FFF2-40B4-BE49-F238E27FC236}">
                  <a16:creationId xmlns:a16="http://schemas.microsoft.com/office/drawing/2014/main" id="{9B8804F6-08F9-4824-A090-A45BD76E32A8}"/>
                </a:ext>
              </a:extLst>
            </p:cNvPr>
            <p:cNvSpPr/>
            <p:nvPr/>
          </p:nvSpPr>
          <p:spPr>
            <a:xfrm>
              <a:off x="7704026" y="2892379"/>
              <a:ext cx="2614244" cy="307777"/>
            </a:xfrm>
            <a:prstGeom prst="rect">
              <a:avLst/>
            </a:prstGeom>
          </p:spPr>
          <p:txBody>
            <a:bodyPr wrap="square" lIns="0" rIns="0" anchor="t">
              <a:spAutoFit/>
            </a:bodyPr>
            <a:lstStyle/>
            <a:p>
              <a:r>
                <a:rPr lang="en-IN"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What you expect people to do</a:t>
              </a:r>
            </a:p>
          </p:txBody>
        </p:sp>
      </p:grpSp>
      <p:grpSp>
        <p:nvGrpSpPr>
          <p:cNvPr id="37" name="Group 36">
            <a:extLst>
              <a:ext uri="{FF2B5EF4-FFF2-40B4-BE49-F238E27FC236}">
                <a16:creationId xmlns:a16="http://schemas.microsoft.com/office/drawing/2014/main" id="{973F9CBC-3978-4116-8802-D5865AF54EC7}"/>
              </a:ext>
            </a:extLst>
          </p:cNvPr>
          <p:cNvGrpSpPr/>
          <p:nvPr/>
        </p:nvGrpSpPr>
        <p:grpSpPr>
          <a:xfrm>
            <a:off x="6047588" y="429972"/>
            <a:ext cx="4066840" cy="1111889"/>
            <a:chOff x="7704026" y="2519154"/>
            <a:chExt cx="2614244" cy="1111889"/>
          </a:xfrm>
        </p:grpSpPr>
        <p:sp>
          <p:nvSpPr>
            <p:cNvPr id="38" name="TextBox 37">
              <a:extLst>
                <a:ext uri="{FF2B5EF4-FFF2-40B4-BE49-F238E27FC236}">
                  <a16:creationId xmlns:a16="http://schemas.microsoft.com/office/drawing/2014/main" id="{6BA057CF-9153-45D0-A2C9-97493C9050C8}"/>
                </a:ext>
              </a:extLst>
            </p:cNvPr>
            <p:cNvSpPr txBox="1"/>
            <p:nvPr/>
          </p:nvSpPr>
          <p:spPr>
            <a:xfrm>
              <a:off x="7704026" y="2519154"/>
              <a:ext cx="2614244" cy="338554"/>
            </a:xfrm>
            <a:prstGeom prst="rect">
              <a:avLst/>
            </a:prstGeom>
            <a:noFill/>
          </p:spPr>
          <p:txBody>
            <a:bodyPr wrap="square" lIns="0" rIns="0" rtlCol="0" anchor="ctr">
              <a:spAutoFit/>
            </a:bodyPr>
            <a:lstStyle/>
            <a:p>
              <a:r>
                <a:rPr lang="en-IN" sz="1600" b="1" dirty="0">
                  <a:latin typeface="Open Sans" panose="020B0606030504020204" pitchFamily="34" charset="0"/>
                  <a:ea typeface="Open Sans" panose="020B0606030504020204" pitchFamily="34" charset="0"/>
                  <a:cs typeface="Open Sans" panose="020B0606030504020204" pitchFamily="34" charset="0"/>
                </a:rPr>
                <a:t>Organizational Culture</a:t>
              </a:r>
            </a:p>
          </p:txBody>
        </p:sp>
        <p:sp>
          <p:nvSpPr>
            <p:cNvPr id="39" name="Rectangle 38">
              <a:extLst>
                <a:ext uri="{FF2B5EF4-FFF2-40B4-BE49-F238E27FC236}">
                  <a16:creationId xmlns:a16="http://schemas.microsoft.com/office/drawing/2014/main" id="{5572F421-0D47-4905-BBAF-413653D9D65C}"/>
                </a:ext>
              </a:extLst>
            </p:cNvPr>
            <p:cNvSpPr/>
            <p:nvPr/>
          </p:nvSpPr>
          <p:spPr>
            <a:xfrm>
              <a:off x="7704026" y="2892379"/>
              <a:ext cx="2614244" cy="738664"/>
            </a:xfrm>
            <a:prstGeom prst="rect">
              <a:avLst/>
            </a:prstGeom>
          </p:spPr>
          <p:txBody>
            <a:bodyPr wrap="square" lIns="0" rIns="0" anchor="t">
              <a:spAutoFit/>
            </a:bodyPr>
            <a:lstStyle/>
            <a:p>
              <a:r>
                <a:rPr lang="en-US"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All of a company's beliefs, values and attitudes, and how these influence the behavior of its employees</a:t>
              </a:r>
              <a:endParaRPr lang="en-IN" sz="14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474105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Culture  </a:t>
            </a:r>
          </a:p>
        </p:txBody>
      </p:sp>
      <p:grpSp>
        <p:nvGrpSpPr>
          <p:cNvPr id="6" name="Group 5">
            <a:extLst>
              <a:ext uri="{FF2B5EF4-FFF2-40B4-BE49-F238E27FC236}">
                <a16:creationId xmlns:a16="http://schemas.microsoft.com/office/drawing/2014/main" id="{F6723C34-ED26-CA40-900F-B070C5258A15}"/>
              </a:ext>
            </a:extLst>
          </p:cNvPr>
          <p:cNvGrpSpPr/>
          <p:nvPr/>
        </p:nvGrpSpPr>
        <p:grpSpPr>
          <a:xfrm>
            <a:off x="1658564" y="797698"/>
            <a:ext cx="8874872" cy="5251217"/>
            <a:chOff x="537818" y="1017366"/>
            <a:chExt cx="8068065" cy="4773834"/>
          </a:xfrm>
        </p:grpSpPr>
        <p:sp>
          <p:nvSpPr>
            <p:cNvPr id="7" name="Freeform 6">
              <a:extLst>
                <a:ext uri="{FF2B5EF4-FFF2-40B4-BE49-F238E27FC236}">
                  <a16:creationId xmlns:a16="http://schemas.microsoft.com/office/drawing/2014/main" id="{D0A75ECA-45DF-3346-9971-EA222CA43E6A}"/>
                </a:ext>
              </a:extLst>
            </p:cNvPr>
            <p:cNvSpPr/>
            <p:nvPr/>
          </p:nvSpPr>
          <p:spPr bwMode="auto">
            <a:xfrm>
              <a:off x="2290706" y="1182596"/>
              <a:ext cx="1206708" cy="816964"/>
            </a:xfrm>
            <a:custGeom>
              <a:avLst/>
              <a:gdLst>
                <a:gd name="connsiteX0" fmla="*/ 1206708 w 1206708"/>
                <a:gd name="connsiteY0" fmla="*/ 0 h 816964"/>
                <a:gd name="connsiteX1" fmla="*/ 0 w 1206708"/>
                <a:gd name="connsiteY1" fmla="*/ 816964 h 816964"/>
                <a:gd name="connsiteX0" fmla="*/ 1206708 w 1206708"/>
                <a:gd name="connsiteY0" fmla="*/ 0 h 816964"/>
                <a:gd name="connsiteX1" fmla="*/ 0 w 1206708"/>
                <a:gd name="connsiteY1" fmla="*/ 816964 h 816964"/>
                <a:gd name="connsiteX0" fmla="*/ 1206708 w 1206708"/>
                <a:gd name="connsiteY0" fmla="*/ 0 h 816964"/>
                <a:gd name="connsiteX1" fmla="*/ 0 w 1206708"/>
                <a:gd name="connsiteY1" fmla="*/ 816964 h 816964"/>
              </a:gdLst>
              <a:ahLst/>
              <a:cxnLst>
                <a:cxn ang="0">
                  <a:pos x="connsiteX0" y="connsiteY0"/>
                </a:cxn>
                <a:cxn ang="0">
                  <a:pos x="connsiteX1" y="connsiteY1"/>
                </a:cxn>
              </a:cxnLst>
              <a:rect l="l" t="t" r="r" b="b"/>
              <a:pathLst>
                <a:path w="1206708" h="816964">
                  <a:moveTo>
                    <a:pt x="1206708" y="0"/>
                  </a:moveTo>
                  <a:cubicBezTo>
                    <a:pt x="781987" y="144905"/>
                    <a:pt x="312295" y="357266"/>
                    <a:pt x="0" y="816964"/>
                  </a:cubicBezTo>
                </a:path>
              </a:pathLst>
            </a:custGeom>
            <a:noFill/>
            <a:ln w="53975">
              <a:solidFill>
                <a:schemeClr val="bg1">
                  <a:lumMod val="75000"/>
                </a:schemeClr>
              </a:solidFill>
              <a:headEnd type="oval"/>
              <a:tailEnd type="ova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7">
              <a:extLst>
                <a:ext uri="{FF2B5EF4-FFF2-40B4-BE49-F238E27FC236}">
                  <a16:creationId xmlns:a16="http://schemas.microsoft.com/office/drawing/2014/main" id="{E89CB7AE-867B-824F-B992-FA95424983E5}"/>
                </a:ext>
              </a:extLst>
            </p:cNvPr>
            <p:cNvSpPr/>
            <p:nvPr/>
          </p:nvSpPr>
          <p:spPr bwMode="auto">
            <a:xfrm flipH="1">
              <a:off x="5428124" y="1185799"/>
              <a:ext cx="1206708" cy="816964"/>
            </a:xfrm>
            <a:custGeom>
              <a:avLst/>
              <a:gdLst>
                <a:gd name="connsiteX0" fmla="*/ 1206708 w 1206708"/>
                <a:gd name="connsiteY0" fmla="*/ 0 h 816964"/>
                <a:gd name="connsiteX1" fmla="*/ 0 w 1206708"/>
                <a:gd name="connsiteY1" fmla="*/ 816964 h 816964"/>
                <a:gd name="connsiteX0" fmla="*/ 1206708 w 1206708"/>
                <a:gd name="connsiteY0" fmla="*/ 0 h 816964"/>
                <a:gd name="connsiteX1" fmla="*/ 0 w 1206708"/>
                <a:gd name="connsiteY1" fmla="*/ 816964 h 816964"/>
                <a:gd name="connsiteX0" fmla="*/ 1206708 w 1206708"/>
                <a:gd name="connsiteY0" fmla="*/ 0 h 816964"/>
                <a:gd name="connsiteX1" fmla="*/ 0 w 1206708"/>
                <a:gd name="connsiteY1" fmla="*/ 816964 h 816964"/>
              </a:gdLst>
              <a:ahLst/>
              <a:cxnLst>
                <a:cxn ang="0">
                  <a:pos x="connsiteX0" y="connsiteY0"/>
                </a:cxn>
                <a:cxn ang="0">
                  <a:pos x="connsiteX1" y="connsiteY1"/>
                </a:cxn>
              </a:cxnLst>
              <a:rect l="l" t="t" r="r" b="b"/>
              <a:pathLst>
                <a:path w="1206708" h="816964">
                  <a:moveTo>
                    <a:pt x="1206708" y="0"/>
                  </a:moveTo>
                  <a:cubicBezTo>
                    <a:pt x="781987" y="144905"/>
                    <a:pt x="312295" y="357266"/>
                    <a:pt x="0" y="816964"/>
                  </a:cubicBezTo>
                </a:path>
              </a:pathLst>
            </a:custGeom>
            <a:noFill/>
            <a:ln w="53975">
              <a:solidFill>
                <a:schemeClr val="bg1">
                  <a:lumMod val="75000"/>
                </a:schemeClr>
              </a:solidFill>
              <a:headEnd type="oval"/>
              <a:tailEnd type="ova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87888635-7B6B-0049-B209-7A7D8581AFCE}"/>
                </a:ext>
              </a:extLst>
            </p:cNvPr>
            <p:cNvSpPr/>
            <p:nvPr/>
          </p:nvSpPr>
          <p:spPr bwMode="auto">
            <a:xfrm>
              <a:off x="670560" y="1818640"/>
              <a:ext cx="2479040" cy="690880"/>
            </a:xfrm>
            <a:prstGeom prst="rect">
              <a:avLst/>
            </a:prstGeom>
            <a:solidFill>
              <a:schemeClr val="accent1"/>
            </a:solidFill>
            <a:ln>
              <a:solidFill>
                <a:schemeClr val="accent1">
                  <a:lumMod val="60000"/>
                  <a:lumOff val="40000"/>
                </a:schemeClr>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riangle 9">
              <a:extLst>
                <a:ext uri="{FF2B5EF4-FFF2-40B4-BE49-F238E27FC236}">
                  <a16:creationId xmlns:a16="http://schemas.microsoft.com/office/drawing/2014/main" id="{CA712BA9-E068-8448-A2D4-5EFEA83BB6A1}"/>
                </a:ext>
              </a:extLst>
            </p:cNvPr>
            <p:cNvSpPr/>
            <p:nvPr/>
          </p:nvSpPr>
          <p:spPr bwMode="auto">
            <a:xfrm rot="10800000">
              <a:off x="1610360" y="2408180"/>
              <a:ext cx="599440" cy="203200"/>
            </a:xfrm>
            <a:prstGeom prst="triangle">
              <a:avLst/>
            </a:prstGeom>
            <a:solidFill>
              <a:schemeClr val="accent1"/>
            </a:solidFill>
            <a:ln>
              <a:no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9E09098-C307-1948-95C9-7525154455A3}"/>
                </a:ext>
              </a:extLst>
            </p:cNvPr>
            <p:cNvSpPr/>
            <p:nvPr/>
          </p:nvSpPr>
          <p:spPr bwMode="auto">
            <a:xfrm>
              <a:off x="670560" y="2562577"/>
              <a:ext cx="2479040" cy="3228623"/>
            </a:xfrm>
            <a:prstGeom prst="rect">
              <a:avLst/>
            </a:prstGeom>
            <a:noFill/>
            <a:ln>
              <a:solidFill>
                <a:schemeClr val="accent1">
                  <a:lumMod val="60000"/>
                  <a:lumOff val="40000"/>
                </a:schemeClr>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E3230AF7-4CD1-8648-AB64-D5E974EF4BE7}"/>
                </a:ext>
              </a:extLst>
            </p:cNvPr>
            <p:cNvSpPr/>
            <p:nvPr/>
          </p:nvSpPr>
          <p:spPr bwMode="auto">
            <a:xfrm>
              <a:off x="537818" y="2682240"/>
              <a:ext cx="375920" cy="375920"/>
            </a:xfrm>
            <a:prstGeom prst="ellipse">
              <a:avLst/>
            </a:prstGeom>
            <a:solidFill>
              <a:schemeClr val="accent1"/>
            </a:solidFill>
            <a:ln>
              <a:solidFill>
                <a:schemeClr val="bg1"/>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DC341100-62E1-E944-8D50-A9C6F084D9EA}"/>
                </a:ext>
              </a:extLst>
            </p:cNvPr>
            <p:cNvSpPr/>
            <p:nvPr/>
          </p:nvSpPr>
          <p:spPr bwMode="auto">
            <a:xfrm>
              <a:off x="537818" y="4348481"/>
              <a:ext cx="375920" cy="375920"/>
            </a:xfrm>
            <a:prstGeom prst="ellipse">
              <a:avLst/>
            </a:prstGeom>
            <a:solidFill>
              <a:schemeClr val="accent1"/>
            </a:solidFill>
            <a:ln>
              <a:solidFill>
                <a:schemeClr val="bg1"/>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4B24B26-5072-6E4D-AD81-A3C947970C4A}"/>
                </a:ext>
              </a:extLst>
            </p:cNvPr>
            <p:cNvSpPr/>
            <p:nvPr/>
          </p:nvSpPr>
          <p:spPr bwMode="auto">
            <a:xfrm>
              <a:off x="3596640" y="4033520"/>
              <a:ext cx="1930400" cy="985520"/>
            </a:xfrm>
            <a:prstGeom prst="rect">
              <a:avLst/>
            </a:prstGeom>
            <a:solidFill>
              <a:schemeClr val="accent4"/>
            </a:solidFill>
            <a:ln>
              <a:solidFill>
                <a:schemeClr val="accent2">
                  <a:lumMod val="60000"/>
                  <a:lumOff val="40000"/>
                </a:schemeClr>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7C43487-1017-9D4D-B1FF-6942BA11DF42}"/>
                </a:ext>
              </a:extLst>
            </p:cNvPr>
            <p:cNvSpPr/>
            <p:nvPr/>
          </p:nvSpPr>
          <p:spPr bwMode="auto">
            <a:xfrm>
              <a:off x="3606800" y="3058160"/>
              <a:ext cx="1930400" cy="985520"/>
            </a:xfrm>
            <a:prstGeom prst="rect">
              <a:avLst/>
            </a:prstGeom>
            <a:solidFill>
              <a:schemeClr val="accent2"/>
            </a:solidFill>
            <a:ln>
              <a:solidFill>
                <a:schemeClr val="accent2">
                  <a:lumMod val="60000"/>
                  <a:lumOff val="40000"/>
                </a:schemeClr>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riangle 15">
              <a:extLst>
                <a:ext uri="{FF2B5EF4-FFF2-40B4-BE49-F238E27FC236}">
                  <a16:creationId xmlns:a16="http://schemas.microsoft.com/office/drawing/2014/main" id="{E763FF2F-9F65-4A4E-B23C-C16D64CE3FFF}"/>
                </a:ext>
              </a:extLst>
            </p:cNvPr>
            <p:cNvSpPr/>
            <p:nvPr/>
          </p:nvSpPr>
          <p:spPr bwMode="auto">
            <a:xfrm>
              <a:off x="4272280" y="3905392"/>
              <a:ext cx="599440" cy="203200"/>
            </a:xfrm>
            <a:prstGeom prst="triangle">
              <a:avLst/>
            </a:prstGeom>
            <a:solidFill>
              <a:schemeClr val="accent4"/>
            </a:solidFill>
            <a:ln>
              <a:no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3448EF8-7B44-4840-9D52-9FBCB6443D94}"/>
                </a:ext>
              </a:extLst>
            </p:cNvPr>
            <p:cNvSpPr/>
            <p:nvPr/>
          </p:nvSpPr>
          <p:spPr bwMode="auto">
            <a:xfrm>
              <a:off x="4308187" y="2807986"/>
              <a:ext cx="500349" cy="500349"/>
            </a:xfrm>
            <a:prstGeom prst="ellipse">
              <a:avLst/>
            </a:prstGeom>
            <a:solidFill>
              <a:schemeClr val="accent2"/>
            </a:solidFill>
            <a:ln>
              <a:solidFill>
                <a:schemeClr val="bg1"/>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97E0176A-C6F6-1743-9D33-582870577DFF}"/>
                </a:ext>
              </a:extLst>
            </p:cNvPr>
            <p:cNvSpPr/>
            <p:nvPr/>
          </p:nvSpPr>
          <p:spPr bwMode="auto">
            <a:xfrm>
              <a:off x="4311666" y="4816281"/>
              <a:ext cx="500349" cy="500349"/>
            </a:xfrm>
            <a:prstGeom prst="ellipse">
              <a:avLst/>
            </a:prstGeom>
            <a:solidFill>
              <a:schemeClr val="accent4"/>
            </a:solidFill>
            <a:ln>
              <a:solidFill>
                <a:schemeClr val="bg1"/>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25A52A6-3E75-6A4E-8FAB-FF0E0D7BF6D4}"/>
                </a:ext>
              </a:extLst>
            </p:cNvPr>
            <p:cNvSpPr/>
            <p:nvPr/>
          </p:nvSpPr>
          <p:spPr bwMode="auto">
            <a:xfrm>
              <a:off x="5878222" y="1818640"/>
              <a:ext cx="2479040" cy="690880"/>
            </a:xfrm>
            <a:prstGeom prst="rect">
              <a:avLst/>
            </a:prstGeom>
            <a:solidFill>
              <a:schemeClr val="accent3"/>
            </a:solidFill>
            <a:ln>
              <a:solidFill>
                <a:schemeClr val="accent3">
                  <a:lumMod val="60000"/>
                  <a:lumOff val="40000"/>
                </a:schemeClr>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riangle 19">
              <a:extLst>
                <a:ext uri="{FF2B5EF4-FFF2-40B4-BE49-F238E27FC236}">
                  <a16:creationId xmlns:a16="http://schemas.microsoft.com/office/drawing/2014/main" id="{6C859339-B5EA-3A43-B02E-A82265B576B3}"/>
                </a:ext>
              </a:extLst>
            </p:cNvPr>
            <p:cNvSpPr/>
            <p:nvPr/>
          </p:nvSpPr>
          <p:spPr bwMode="auto">
            <a:xfrm rot="10800000">
              <a:off x="6818022" y="2408180"/>
              <a:ext cx="599440" cy="203200"/>
            </a:xfrm>
            <a:prstGeom prst="triangle">
              <a:avLst/>
            </a:prstGeom>
            <a:solidFill>
              <a:schemeClr val="accent3"/>
            </a:solidFill>
            <a:ln>
              <a:no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AB85B42-EBE3-624E-B363-49E07383B69E}"/>
                </a:ext>
              </a:extLst>
            </p:cNvPr>
            <p:cNvSpPr/>
            <p:nvPr/>
          </p:nvSpPr>
          <p:spPr bwMode="auto">
            <a:xfrm>
              <a:off x="5878222" y="2562577"/>
              <a:ext cx="2479040" cy="3228623"/>
            </a:xfrm>
            <a:prstGeom prst="rect">
              <a:avLst/>
            </a:prstGeom>
            <a:noFill/>
            <a:ln>
              <a:solidFill>
                <a:schemeClr val="accent3">
                  <a:lumMod val="60000"/>
                  <a:lumOff val="40000"/>
                </a:schemeClr>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5E5D7364-5BD4-834D-84C5-223360770025}"/>
                </a:ext>
              </a:extLst>
            </p:cNvPr>
            <p:cNvSpPr/>
            <p:nvPr/>
          </p:nvSpPr>
          <p:spPr bwMode="auto">
            <a:xfrm>
              <a:off x="8229963" y="2682240"/>
              <a:ext cx="375920" cy="375920"/>
            </a:xfrm>
            <a:prstGeom prst="ellipse">
              <a:avLst/>
            </a:prstGeom>
            <a:solidFill>
              <a:schemeClr val="accent3"/>
            </a:solidFill>
            <a:ln>
              <a:solidFill>
                <a:schemeClr val="bg1"/>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0949EEA-3EB6-5B41-833D-C3CF7E6A5B7D}"/>
                </a:ext>
              </a:extLst>
            </p:cNvPr>
            <p:cNvSpPr/>
            <p:nvPr/>
          </p:nvSpPr>
          <p:spPr bwMode="auto">
            <a:xfrm>
              <a:off x="8229963" y="3717432"/>
              <a:ext cx="375920" cy="375920"/>
            </a:xfrm>
            <a:prstGeom prst="ellipse">
              <a:avLst/>
            </a:prstGeom>
            <a:solidFill>
              <a:schemeClr val="accent3"/>
            </a:solidFill>
            <a:ln>
              <a:solidFill>
                <a:schemeClr val="bg1"/>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Pentagon 23">
              <a:extLst>
                <a:ext uri="{FF2B5EF4-FFF2-40B4-BE49-F238E27FC236}">
                  <a16:creationId xmlns:a16="http://schemas.microsoft.com/office/drawing/2014/main" id="{7267795F-65FA-534D-BA45-52648EF297AE}"/>
                </a:ext>
              </a:extLst>
            </p:cNvPr>
            <p:cNvSpPr/>
            <p:nvPr/>
          </p:nvSpPr>
          <p:spPr bwMode="auto">
            <a:xfrm>
              <a:off x="3086100" y="3727541"/>
              <a:ext cx="822629" cy="620940"/>
            </a:xfrm>
            <a:prstGeom prst="homePlate">
              <a:avLst/>
            </a:prstGeom>
            <a:solidFill>
              <a:schemeClr val="accent1"/>
            </a:solidFill>
            <a:ln>
              <a:solidFill>
                <a:schemeClr val="bg1"/>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Pentagon 24">
              <a:extLst>
                <a:ext uri="{FF2B5EF4-FFF2-40B4-BE49-F238E27FC236}">
                  <a16:creationId xmlns:a16="http://schemas.microsoft.com/office/drawing/2014/main" id="{A7C5FC07-F34E-EC45-8C8D-91728C331DFF}"/>
                </a:ext>
              </a:extLst>
            </p:cNvPr>
            <p:cNvSpPr/>
            <p:nvPr/>
          </p:nvSpPr>
          <p:spPr bwMode="auto">
            <a:xfrm>
              <a:off x="5443386" y="3727541"/>
              <a:ext cx="822629" cy="620940"/>
            </a:xfrm>
            <a:prstGeom prst="homePlate">
              <a:avLst/>
            </a:prstGeom>
            <a:solidFill>
              <a:schemeClr val="accent3"/>
            </a:solidFill>
            <a:ln>
              <a:solidFill>
                <a:schemeClr val="bg1"/>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2CAC83BA-CB6B-5147-B718-069247452A34}"/>
                </a:ext>
              </a:extLst>
            </p:cNvPr>
            <p:cNvSpPr/>
            <p:nvPr/>
          </p:nvSpPr>
          <p:spPr bwMode="auto">
            <a:xfrm>
              <a:off x="2290706" y="1677423"/>
              <a:ext cx="282434" cy="282434"/>
            </a:xfrm>
            <a:prstGeom prst="ellipse">
              <a:avLst/>
            </a:prstGeom>
            <a:solidFill>
              <a:schemeClr val="accent1"/>
            </a:solidFill>
            <a:ln>
              <a:solidFill>
                <a:schemeClr val="bg1"/>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B7D30375-5E3A-B340-B9B6-42781412FFA1}"/>
                </a:ext>
              </a:extLst>
            </p:cNvPr>
            <p:cNvSpPr/>
            <p:nvPr/>
          </p:nvSpPr>
          <p:spPr bwMode="auto">
            <a:xfrm>
              <a:off x="6315321" y="1677423"/>
              <a:ext cx="282434" cy="282434"/>
            </a:xfrm>
            <a:prstGeom prst="ellipse">
              <a:avLst/>
            </a:prstGeom>
            <a:solidFill>
              <a:schemeClr val="accent3"/>
            </a:solidFill>
            <a:ln>
              <a:solidFill>
                <a:schemeClr val="bg1"/>
              </a:solidFill>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609A5C2F-A67B-3241-880F-BE0D3B9C2312}"/>
                </a:ext>
              </a:extLst>
            </p:cNvPr>
            <p:cNvSpPr txBox="1"/>
            <p:nvPr/>
          </p:nvSpPr>
          <p:spPr>
            <a:xfrm>
              <a:off x="1001135" y="1979414"/>
              <a:ext cx="181788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DRIVERS</a:t>
              </a:r>
            </a:p>
          </p:txBody>
        </p:sp>
        <p:sp>
          <p:nvSpPr>
            <p:cNvPr id="29" name="TextBox 28">
              <a:extLst>
                <a:ext uri="{FF2B5EF4-FFF2-40B4-BE49-F238E27FC236}">
                  <a16:creationId xmlns:a16="http://schemas.microsoft.com/office/drawing/2014/main" id="{ABD20F5A-FADC-6D42-8438-A04D9646A73A}"/>
                </a:ext>
              </a:extLst>
            </p:cNvPr>
            <p:cNvSpPr txBox="1"/>
            <p:nvPr/>
          </p:nvSpPr>
          <p:spPr>
            <a:xfrm>
              <a:off x="6257050" y="1979414"/>
              <a:ext cx="181788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OUTCOMES</a:t>
              </a:r>
            </a:p>
          </p:txBody>
        </p:sp>
        <p:sp>
          <p:nvSpPr>
            <p:cNvPr id="30" name="TextBox 29">
              <a:extLst>
                <a:ext uri="{FF2B5EF4-FFF2-40B4-BE49-F238E27FC236}">
                  <a16:creationId xmlns:a16="http://schemas.microsoft.com/office/drawing/2014/main" id="{907D9D29-BADA-1849-91BE-39049670E17F}"/>
                </a:ext>
              </a:extLst>
            </p:cNvPr>
            <p:cNvSpPr txBox="1"/>
            <p:nvPr/>
          </p:nvSpPr>
          <p:spPr>
            <a:xfrm>
              <a:off x="1010519" y="2749199"/>
              <a:ext cx="1965086" cy="13476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ORGANISATIONAL</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Training Strategy</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Remuneration/KPIs</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Quality Management</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Leadership</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Governance Structure (Including Attributes of Directors, Senior Exec)</a:t>
              </a:r>
            </a:p>
          </p:txBody>
        </p:sp>
        <p:sp>
          <p:nvSpPr>
            <p:cNvPr id="31" name="TextBox 30">
              <a:extLst>
                <a:ext uri="{FF2B5EF4-FFF2-40B4-BE49-F238E27FC236}">
                  <a16:creationId xmlns:a16="http://schemas.microsoft.com/office/drawing/2014/main" id="{D0D21168-A3CC-CE49-9068-58971AAF194E}"/>
                </a:ext>
              </a:extLst>
            </p:cNvPr>
            <p:cNvSpPr txBox="1"/>
            <p:nvPr/>
          </p:nvSpPr>
          <p:spPr>
            <a:xfrm>
              <a:off x="1010518" y="4439348"/>
              <a:ext cx="2139081" cy="10445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INDIVIDUAL EMPLOYEES</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Demographics (Age, Gender, Tenure, Education, Income, Seniority, Role)</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Attitude to Quality</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Knowledge of Quality</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Personal Risk Tolerance</a:t>
              </a:r>
            </a:p>
          </p:txBody>
        </p:sp>
        <p:sp>
          <p:nvSpPr>
            <p:cNvPr id="32" name="TextBox 31">
              <a:extLst>
                <a:ext uri="{FF2B5EF4-FFF2-40B4-BE49-F238E27FC236}">
                  <a16:creationId xmlns:a16="http://schemas.microsoft.com/office/drawing/2014/main" id="{1DAF2263-95CE-674B-9EAC-32DE616F9119}"/>
                </a:ext>
              </a:extLst>
            </p:cNvPr>
            <p:cNvSpPr txBox="1"/>
            <p:nvPr/>
          </p:nvSpPr>
          <p:spPr>
            <a:xfrm>
              <a:off x="6226319" y="2749199"/>
              <a:ext cx="1914900" cy="5782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ORGANISATIONAL</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Quality Outcomes </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Few Surprises</a:t>
              </a:r>
            </a:p>
          </p:txBody>
        </p:sp>
        <p:sp>
          <p:nvSpPr>
            <p:cNvPr id="33" name="TextBox 32">
              <a:extLst>
                <a:ext uri="{FF2B5EF4-FFF2-40B4-BE49-F238E27FC236}">
                  <a16:creationId xmlns:a16="http://schemas.microsoft.com/office/drawing/2014/main" id="{DD58AE96-607F-5747-86B0-0B61CB104310}"/>
                </a:ext>
              </a:extLst>
            </p:cNvPr>
            <p:cNvSpPr txBox="1"/>
            <p:nvPr/>
          </p:nvSpPr>
          <p:spPr>
            <a:xfrm>
              <a:off x="6226318" y="3676978"/>
              <a:ext cx="2139081" cy="10678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INDIVIDUAL EMPLOYEES</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Promotion of  Quality Behavior</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Speaking up</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Taking Responsibility</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Low Gaming Behavior</a:t>
              </a:r>
            </a:p>
            <a:p>
              <a:pPr marL="171450" marR="0" lvl="0" indent="-1714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Overconfidence</a:t>
              </a:r>
            </a:p>
          </p:txBody>
        </p:sp>
        <p:sp>
          <p:nvSpPr>
            <p:cNvPr id="34" name="TextBox 33">
              <a:extLst>
                <a:ext uri="{FF2B5EF4-FFF2-40B4-BE49-F238E27FC236}">
                  <a16:creationId xmlns:a16="http://schemas.microsoft.com/office/drawing/2014/main" id="{2B293166-E9C2-6447-9156-EFAB5D2761F3}"/>
                </a:ext>
              </a:extLst>
            </p:cNvPr>
            <p:cNvSpPr txBox="1"/>
            <p:nvPr/>
          </p:nvSpPr>
          <p:spPr>
            <a:xfrm>
              <a:off x="3852668" y="3295554"/>
              <a:ext cx="1411386"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Shared Views and Beliefs Across the Organization</a:t>
              </a:r>
            </a:p>
          </p:txBody>
        </p:sp>
        <p:sp>
          <p:nvSpPr>
            <p:cNvPr id="35" name="TextBox 34">
              <a:extLst>
                <a:ext uri="{FF2B5EF4-FFF2-40B4-BE49-F238E27FC236}">
                  <a16:creationId xmlns:a16="http://schemas.microsoft.com/office/drawing/2014/main" id="{8D4F06FA-E27C-D248-9657-4F572ADE5AB0}"/>
                </a:ext>
              </a:extLst>
            </p:cNvPr>
            <p:cNvSpPr txBox="1"/>
            <p:nvPr/>
          </p:nvSpPr>
          <p:spPr>
            <a:xfrm>
              <a:off x="3852668" y="4339590"/>
              <a:ext cx="141138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Individuals’ Perception of Culture</a:t>
              </a:r>
            </a:p>
          </p:txBody>
        </p:sp>
        <p:sp>
          <p:nvSpPr>
            <p:cNvPr id="36" name="TextBox 35">
              <a:extLst>
                <a:ext uri="{FF2B5EF4-FFF2-40B4-BE49-F238E27FC236}">
                  <a16:creationId xmlns:a16="http://schemas.microsoft.com/office/drawing/2014/main" id="{90241D83-A3C5-B045-8311-C72CD722B8E3}"/>
                </a:ext>
              </a:extLst>
            </p:cNvPr>
            <p:cNvSpPr txBox="1"/>
            <p:nvPr/>
          </p:nvSpPr>
          <p:spPr>
            <a:xfrm>
              <a:off x="2975605" y="1017366"/>
              <a:ext cx="2199645" cy="23083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PRUDENTAL SUPERVISION</a:t>
              </a:r>
            </a:p>
          </p:txBody>
        </p:sp>
        <p:sp>
          <p:nvSpPr>
            <p:cNvPr id="37" name="TextBox 36">
              <a:extLst>
                <a:ext uri="{FF2B5EF4-FFF2-40B4-BE49-F238E27FC236}">
                  <a16:creationId xmlns:a16="http://schemas.microsoft.com/office/drawing/2014/main" id="{44411DA6-18CB-8D45-AA21-73FDE3A129FC}"/>
                </a:ext>
              </a:extLst>
            </p:cNvPr>
            <p:cNvSpPr txBox="1"/>
            <p:nvPr/>
          </p:nvSpPr>
          <p:spPr>
            <a:xfrm>
              <a:off x="3472177" y="1681637"/>
              <a:ext cx="2199645" cy="64353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QUALITY </a:t>
              </a:r>
              <a:b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b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CULTURE</a:t>
              </a:r>
            </a:p>
          </p:txBody>
        </p:sp>
        <p:sp>
          <p:nvSpPr>
            <p:cNvPr id="38" name="Shape 2614">
              <a:extLst>
                <a:ext uri="{FF2B5EF4-FFF2-40B4-BE49-F238E27FC236}">
                  <a16:creationId xmlns:a16="http://schemas.microsoft.com/office/drawing/2014/main" id="{2359AB87-6328-364B-A77C-0C8863EF0D38}"/>
                </a:ext>
              </a:extLst>
            </p:cNvPr>
            <p:cNvSpPr/>
            <p:nvPr/>
          </p:nvSpPr>
          <p:spPr>
            <a:xfrm>
              <a:off x="8302484" y="3776142"/>
              <a:ext cx="230879" cy="230850"/>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39" name="Shape 2617">
              <a:extLst>
                <a:ext uri="{FF2B5EF4-FFF2-40B4-BE49-F238E27FC236}">
                  <a16:creationId xmlns:a16="http://schemas.microsoft.com/office/drawing/2014/main" id="{76EAF60D-0526-1B47-A895-982F61700E93}"/>
                </a:ext>
              </a:extLst>
            </p:cNvPr>
            <p:cNvSpPr/>
            <p:nvPr/>
          </p:nvSpPr>
          <p:spPr>
            <a:xfrm>
              <a:off x="8302484" y="2775752"/>
              <a:ext cx="230879" cy="188897"/>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40" name="Shape 2614">
              <a:extLst>
                <a:ext uri="{FF2B5EF4-FFF2-40B4-BE49-F238E27FC236}">
                  <a16:creationId xmlns:a16="http://schemas.microsoft.com/office/drawing/2014/main" id="{57ACEA72-99D4-2E46-9F04-1CEA48FF1CCA}"/>
                </a:ext>
              </a:extLst>
            </p:cNvPr>
            <p:cNvSpPr/>
            <p:nvPr/>
          </p:nvSpPr>
          <p:spPr>
            <a:xfrm>
              <a:off x="610500" y="4410855"/>
              <a:ext cx="230879" cy="230850"/>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41" name="Shape 2617">
              <a:extLst>
                <a:ext uri="{FF2B5EF4-FFF2-40B4-BE49-F238E27FC236}">
                  <a16:creationId xmlns:a16="http://schemas.microsoft.com/office/drawing/2014/main" id="{E72BDD1C-7DAA-5140-A2D7-31205420D4F4}"/>
                </a:ext>
              </a:extLst>
            </p:cNvPr>
            <p:cNvSpPr/>
            <p:nvPr/>
          </p:nvSpPr>
          <p:spPr>
            <a:xfrm>
              <a:off x="610500" y="2775752"/>
              <a:ext cx="230879" cy="188897"/>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42" name="Shape 2614">
              <a:extLst>
                <a:ext uri="{FF2B5EF4-FFF2-40B4-BE49-F238E27FC236}">
                  <a16:creationId xmlns:a16="http://schemas.microsoft.com/office/drawing/2014/main" id="{CA1C5B0A-F75A-FE45-BB5F-CA45E08281A8}"/>
                </a:ext>
              </a:extLst>
            </p:cNvPr>
            <p:cNvSpPr/>
            <p:nvPr/>
          </p:nvSpPr>
          <p:spPr>
            <a:xfrm>
              <a:off x="4418678" y="4926791"/>
              <a:ext cx="279364" cy="279329"/>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43" name="Shape 2617">
              <a:extLst>
                <a:ext uri="{FF2B5EF4-FFF2-40B4-BE49-F238E27FC236}">
                  <a16:creationId xmlns:a16="http://schemas.microsoft.com/office/drawing/2014/main" id="{DEA7ABAA-B197-CB47-96FD-0F4BD345C908}"/>
                </a:ext>
              </a:extLst>
            </p:cNvPr>
            <p:cNvSpPr/>
            <p:nvPr/>
          </p:nvSpPr>
          <p:spPr>
            <a:xfrm>
              <a:off x="4418677" y="2941743"/>
              <a:ext cx="279364" cy="22856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44" name="Shape 2539">
              <a:extLst>
                <a:ext uri="{FF2B5EF4-FFF2-40B4-BE49-F238E27FC236}">
                  <a16:creationId xmlns:a16="http://schemas.microsoft.com/office/drawing/2014/main" id="{06EE9875-BEF7-6340-9222-DCD24AB57AFF}"/>
                </a:ext>
              </a:extLst>
            </p:cNvPr>
            <p:cNvSpPr/>
            <p:nvPr/>
          </p:nvSpPr>
          <p:spPr>
            <a:xfrm>
              <a:off x="2351240" y="1751270"/>
              <a:ext cx="157694" cy="107505"/>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45" name="Shape 2539">
              <a:extLst>
                <a:ext uri="{FF2B5EF4-FFF2-40B4-BE49-F238E27FC236}">
                  <a16:creationId xmlns:a16="http://schemas.microsoft.com/office/drawing/2014/main" id="{D24D2F4A-6814-DA41-A9A6-E0993C71D09A}"/>
                </a:ext>
              </a:extLst>
            </p:cNvPr>
            <p:cNvSpPr/>
            <p:nvPr/>
          </p:nvSpPr>
          <p:spPr>
            <a:xfrm>
              <a:off x="6375343" y="1751270"/>
              <a:ext cx="157694" cy="107505"/>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grpSp>
    </p:spTree>
    <p:custDataLst>
      <p:tags r:id="rId1"/>
    </p:custDataLst>
    <p:extLst>
      <p:ext uri="{BB962C8B-B14F-4D97-AF65-F5344CB8AC3E}">
        <p14:creationId xmlns:p14="http://schemas.microsoft.com/office/powerpoint/2010/main" val="2218219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70F8F-6E68-4744-A7E6-6441B1F2A436}"/>
              </a:ext>
            </a:extLst>
          </p:cNvPr>
          <p:cNvSpPr>
            <a:spLocks noGrp="1"/>
          </p:cNvSpPr>
          <p:nvPr>
            <p:ph type="title"/>
          </p:nvPr>
        </p:nvSpPr>
        <p:spPr/>
        <p:txBody>
          <a:bodyPr/>
          <a:lstStyle/>
          <a:p>
            <a:r>
              <a:rPr lang="en-US" dirty="0"/>
              <a:t>What We Mean By Quality Culture</a:t>
            </a:r>
            <a:endParaRPr lang="en-IN" dirty="0"/>
          </a:p>
        </p:txBody>
      </p:sp>
      <p:grpSp>
        <p:nvGrpSpPr>
          <p:cNvPr id="4" name="Group 3">
            <a:extLst>
              <a:ext uri="{FF2B5EF4-FFF2-40B4-BE49-F238E27FC236}">
                <a16:creationId xmlns:a16="http://schemas.microsoft.com/office/drawing/2014/main" id="{C6DF1BBA-0EAF-415A-B185-60C73DEB8903}"/>
              </a:ext>
            </a:extLst>
          </p:cNvPr>
          <p:cNvGrpSpPr/>
          <p:nvPr/>
        </p:nvGrpSpPr>
        <p:grpSpPr>
          <a:xfrm>
            <a:off x="1241483" y="771927"/>
            <a:ext cx="9709034" cy="5314147"/>
            <a:chOff x="526569" y="1214772"/>
            <a:chExt cx="8090862" cy="4428456"/>
          </a:xfrm>
        </p:grpSpPr>
        <p:grpSp>
          <p:nvGrpSpPr>
            <p:cNvPr id="45" name="Group 44">
              <a:extLst>
                <a:ext uri="{FF2B5EF4-FFF2-40B4-BE49-F238E27FC236}">
                  <a16:creationId xmlns:a16="http://schemas.microsoft.com/office/drawing/2014/main" id="{A4D26A14-1307-44F5-920E-72666CAD2817}"/>
                </a:ext>
              </a:extLst>
            </p:cNvPr>
            <p:cNvGrpSpPr/>
            <p:nvPr/>
          </p:nvGrpSpPr>
          <p:grpSpPr>
            <a:xfrm rot="7375255">
              <a:off x="4343771" y="2779424"/>
              <a:ext cx="1690398" cy="1690114"/>
              <a:chOff x="3604900" y="2492896"/>
              <a:chExt cx="1877690" cy="1877374"/>
            </a:xfrm>
          </p:grpSpPr>
          <p:sp>
            <p:nvSpPr>
              <p:cNvPr id="53" name="Block Arc 52">
                <a:extLst>
                  <a:ext uri="{FF2B5EF4-FFF2-40B4-BE49-F238E27FC236}">
                    <a16:creationId xmlns:a16="http://schemas.microsoft.com/office/drawing/2014/main" id="{EBB42608-42A5-4C0B-9230-0B2A15FA54AE}"/>
                  </a:ext>
                </a:extLst>
              </p:cNvPr>
              <p:cNvSpPr/>
              <p:nvPr/>
            </p:nvSpPr>
            <p:spPr>
              <a:xfrm>
                <a:off x="3610382" y="2492896"/>
                <a:ext cx="1872208" cy="1872208"/>
              </a:xfrm>
              <a:prstGeom prst="blockArc">
                <a:avLst>
                  <a:gd name="adj1" fmla="val 6960768"/>
                  <a:gd name="adj2" fmla="val 3418572"/>
                  <a:gd name="adj3" fmla="val 2235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Block Arc 53">
                <a:extLst>
                  <a:ext uri="{FF2B5EF4-FFF2-40B4-BE49-F238E27FC236}">
                    <a16:creationId xmlns:a16="http://schemas.microsoft.com/office/drawing/2014/main" id="{B18E8D2D-1B87-4E99-A7B5-4C2C0D1841A2}"/>
                  </a:ext>
                </a:extLst>
              </p:cNvPr>
              <p:cNvSpPr/>
              <p:nvPr/>
            </p:nvSpPr>
            <p:spPr>
              <a:xfrm rot="10800000" flipH="1">
                <a:off x="3604900" y="2498062"/>
                <a:ext cx="1872208" cy="1872208"/>
              </a:xfrm>
              <a:prstGeom prst="blockArc">
                <a:avLst>
                  <a:gd name="adj1" fmla="val 14556748"/>
                  <a:gd name="adj2" fmla="val 18248393"/>
                  <a:gd name="adj3" fmla="val 22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0" name="TextBox 39">
              <a:extLst>
                <a:ext uri="{FF2B5EF4-FFF2-40B4-BE49-F238E27FC236}">
                  <a16:creationId xmlns:a16="http://schemas.microsoft.com/office/drawing/2014/main" id="{512A1433-13D8-4B92-B0C3-4EEF118D049B}"/>
                </a:ext>
              </a:extLst>
            </p:cNvPr>
            <p:cNvSpPr txBox="1"/>
            <p:nvPr/>
          </p:nvSpPr>
          <p:spPr>
            <a:xfrm>
              <a:off x="4027615" y="2202033"/>
              <a:ext cx="103303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Behaviours </a:t>
              </a:r>
            </a:p>
          </p:txBody>
        </p:sp>
        <p:sp>
          <p:nvSpPr>
            <p:cNvPr id="41" name="TextBox 40">
              <a:extLst>
                <a:ext uri="{FF2B5EF4-FFF2-40B4-BE49-F238E27FC236}">
                  <a16:creationId xmlns:a16="http://schemas.microsoft.com/office/drawing/2014/main" id="{A81644BE-E51D-423D-932A-06D669843905}"/>
                </a:ext>
              </a:extLst>
            </p:cNvPr>
            <p:cNvSpPr txBox="1"/>
            <p:nvPr/>
          </p:nvSpPr>
          <p:spPr>
            <a:xfrm>
              <a:off x="4765170" y="3397748"/>
              <a:ext cx="9140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Decisions </a:t>
              </a:r>
            </a:p>
          </p:txBody>
        </p:sp>
        <p:sp>
          <p:nvSpPr>
            <p:cNvPr id="42" name="TextBox 41">
              <a:extLst>
                <a:ext uri="{FF2B5EF4-FFF2-40B4-BE49-F238E27FC236}">
                  <a16:creationId xmlns:a16="http://schemas.microsoft.com/office/drawing/2014/main" id="{F2B0AA30-0941-49E9-AF4D-81244A86BBE7}"/>
                </a:ext>
              </a:extLst>
            </p:cNvPr>
            <p:cNvSpPr txBox="1"/>
            <p:nvPr/>
          </p:nvSpPr>
          <p:spPr>
            <a:xfrm>
              <a:off x="3507612" y="3397748"/>
              <a:ext cx="706475"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Beliefs </a:t>
              </a:r>
            </a:p>
          </p:txBody>
        </p:sp>
        <p:sp>
          <p:nvSpPr>
            <p:cNvPr id="55" name="Block Arc 54">
              <a:extLst>
                <a:ext uri="{FF2B5EF4-FFF2-40B4-BE49-F238E27FC236}">
                  <a16:creationId xmlns:a16="http://schemas.microsoft.com/office/drawing/2014/main" id="{FECA98D4-9561-4D7A-BF97-EED42D0C7C63}"/>
                </a:ext>
              </a:extLst>
            </p:cNvPr>
            <p:cNvSpPr/>
            <p:nvPr/>
          </p:nvSpPr>
          <p:spPr>
            <a:xfrm>
              <a:off x="3671802" y="1638886"/>
              <a:ext cx="1685464" cy="1685462"/>
            </a:xfrm>
            <a:prstGeom prst="blockArc">
              <a:avLst>
                <a:gd name="adj1" fmla="val 6960768"/>
                <a:gd name="adj2" fmla="val 3418572"/>
                <a:gd name="adj3" fmla="val 2235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Block Arc 55">
              <a:extLst>
                <a:ext uri="{FF2B5EF4-FFF2-40B4-BE49-F238E27FC236}">
                  <a16:creationId xmlns:a16="http://schemas.microsoft.com/office/drawing/2014/main" id="{44F32AE6-D3B5-4981-BD0C-ACE336E80833}"/>
                </a:ext>
              </a:extLst>
            </p:cNvPr>
            <p:cNvSpPr/>
            <p:nvPr/>
          </p:nvSpPr>
          <p:spPr>
            <a:xfrm rot="10800000" flipH="1">
              <a:off x="3666867" y="1643537"/>
              <a:ext cx="1685464" cy="1685462"/>
            </a:xfrm>
            <a:prstGeom prst="blockArc">
              <a:avLst>
                <a:gd name="adj1" fmla="val 14556748"/>
                <a:gd name="adj2" fmla="val 18248393"/>
                <a:gd name="adj3" fmla="val 22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6" name="Group 45">
              <a:extLst>
                <a:ext uri="{FF2B5EF4-FFF2-40B4-BE49-F238E27FC236}">
                  <a16:creationId xmlns:a16="http://schemas.microsoft.com/office/drawing/2014/main" id="{127AD0CE-D38F-4C61-A804-AA6D0527826C}"/>
                </a:ext>
              </a:extLst>
            </p:cNvPr>
            <p:cNvGrpSpPr/>
            <p:nvPr/>
          </p:nvGrpSpPr>
          <p:grpSpPr>
            <a:xfrm rot="14224745" flipH="1">
              <a:off x="3033248" y="2776238"/>
              <a:ext cx="1690398" cy="1690114"/>
              <a:chOff x="3604900" y="2492896"/>
              <a:chExt cx="1877690" cy="1877375"/>
            </a:xfrm>
          </p:grpSpPr>
          <p:sp>
            <p:nvSpPr>
              <p:cNvPr id="51" name="Block Arc 50">
                <a:extLst>
                  <a:ext uri="{FF2B5EF4-FFF2-40B4-BE49-F238E27FC236}">
                    <a16:creationId xmlns:a16="http://schemas.microsoft.com/office/drawing/2014/main" id="{D6022900-84F0-46B1-80B9-2A3E58E2C3B7}"/>
                  </a:ext>
                </a:extLst>
              </p:cNvPr>
              <p:cNvSpPr/>
              <p:nvPr/>
            </p:nvSpPr>
            <p:spPr>
              <a:xfrm>
                <a:off x="3610382" y="2492896"/>
                <a:ext cx="1872208" cy="1872208"/>
              </a:xfrm>
              <a:prstGeom prst="blockArc">
                <a:avLst>
                  <a:gd name="adj1" fmla="val 6960768"/>
                  <a:gd name="adj2" fmla="val 3418572"/>
                  <a:gd name="adj3" fmla="val 2235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Block Arc 51">
                <a:extLst>
                  <a:ext uri="{FF2B5EF4-FFF2-40B4-BE49-F238E27FC236}">
                    <a16:creationId xmlns:a16="http://schemas.microsoft.com/office/drawing/2014/main" id="{2938A899-CA97-45F4-BCF1-C15B86B85E86}"/>
                  </a:ext>
                </a:extLst>
              </p:cNvPr>
              <p:cNvSpPr/>
              <p:nvPr/>
            </p:nvSpPr>
            <p:spPr>
              <a:xfrm rot="10800000" flipH="1">
                <a:off x="3604900" y="2498063"/>
                <a:ext cx="1872208" cy="1872208"/>
              </a:xfrm>
              <a:prstGeom prst="blockArc">
                <a:avLst>
                  <a:gd name="adj1" fmla="val 14447609"/>
                  <a:gd name="adj2" fmla="val 18248393"/>
                  <a:gd name="adj3" fmla="val 22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7" name="TextBox 46">
              <a:extLst>
                <a:ext uri="{FF2B5EF4-FFF2-40B4-BE49-F238E27FC236}">
                  <a16:creationId xmlns:a16="http://schemas.microsoft.com/office/drawing/2014/main" id="{ED8E3765-BEE2-4D6B-822E-30EDB7619AC2}"/>
                </a:ext>
              </a:extLst>
            </p:cNvPr>
            <p:cNvSpPr txBox="1"/>
            <p:nvPr/>
          </p:nvSpPr>
          <p:spPr>
            <a:xfrm>
              <a:off x="4247487" y="2916666"/>
              <a:ext cx="635484" cy="43601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Quality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Culture </a:t>
              </a:r>
            </a:p>
          </p:txBody>
        </p:sp>
        <p:sp>
          <p:nvSpPr>
            <p:cNvPr id="48" name="Arc 47">
              <a:extLst>
                <a:ext uri="{FF2B5EF4-FFF2-40B4-BE49-F238E27FC236}">
                  <a16:creationId xmlns:a16="http://schemas.microsoft.com/office/drawing/2014/main" id="{70C95CD1-BAB8-4009-BAC5-797D18938BDC}"/>
                </a:ext>
              </a:extLst>
            </p:cNvPr>
            <p:cNvSpPr/>
            <p:nvPr/>
          </p:nvSpPr>
          <p:spPr>
            <a:xfrm>
              <a:off x="2977895" y="2166064"/>
              <a:ext cx="1166859" cy="1166858"/>
            </a:xfrm>
            <a:prstGeom prst="arc">
              <a:avLst>
                <a:gd name="adj1" fmla="val 8566094"/>
                <a:gd name="adj2" fmla="val 16827150"/>
              </a:avLst>
            </a:prstGeom>
            <a:ln w="12700">
              <a:solidFill>
                <a:schemeClr val="bg1">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Arc 48">
              <a:extLst>
                <a:ext uri="{FF2B5EF4-FFF2-40B4-BE49-F238E27FC236}">
                  <a16:creationId xmlns:a16="http://schemas.microsoft.com/office/drawing/2014/main" id="{7D7926B4-2A43-4D2E-9389-83B82E6352C5}"/>
                </a:ext>
              </a:extLst>
            </p:cNvPr>
            <p:cNvSpPr/>
            <p:nvPr/>
          </p:nvSpPr>
          <p:spPr>
            <a:xfrm flipH="1">
              <a:off x="4828041" y="2166064"/>
              <a:ext cx="1166859" cy="1166858"/>
            </a:xfrm>
            <a:prstGeom prst="arc">
              <a:avLst>
                <a:gd name="adj1" fmla="val 8566094"/>
                <a:gd name="adj2" fmla="val 16827150"/>
              </a:avLst>
            </a:prstGeom>
            <a:ln w="12700">
              <a:solidFill>
                <a:schemeClr val="bg1">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Arc 49">
              <a:extLst>
                <a:ext uri="{FF2B5EF4-FFF2-40B4-BE49-F238E27FC236}">
                  <a16:creationId xmlns:a16="http://schemas.microsoft.com/office/drawing/2014/main" id="{F39FEE28-0258-4FC6-8A93-E47C3F437A1A}"/>
                </a:ext>
              </a:extLst>
            </p:cNvPr>
            <p:cNvSpPr/>
            <p:nvPr/>
          </p:nvSpPr>
          <p:spPr>
            <a:xfrm flipH="1">
              <a:off x="3950279" y="3863807"/>
              <a:ext cx="1166859" cy="1166858"/>
            </a:xfrm>
            <a:prstGeom prst="arc">
              <a:avLst>
                <a:gd name="adj1" fmla="val 572930"/>
                <a:gd name="adj2" fmla="val 10487966"/>
              </a:avLst>
            </a:prstGeom>
            <a:ln w="12700">
              <a:solidFill>
                <a:schemeClr val="bg1">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C570E794-3EEC-4556-B0FF-80A147221708}"/>
                </a:ext>
              </a:extLst>
            </p:cNvPr>
            <p:cNvGrpSpPr/>
            <p:nvPr/>
          </p:nvGrpSpPr>
          <p:grpSpPr>
            <a:xfrm>
              <a:off x="6213907" y="3397752"/>
              <a:ext cx="2401750" cy="848092"/>
              <a:chOff x="420792" y="5525212"/>
              <a:chExt cx="2667857" cy="942059"/>
            </a:xfrm>
          </p:grpSpPr>
          <p:grpSp>
            <p:nvGrpSpPr>
              <p:cNvPr id="33" name="Group 32">
                <a:extLst>
                  <a:ext uri="{FF2B5EF4-FFF2-40B4-BE49-F238E27FC236}">
                    <a16:creationId xmlns:a16="http://schemas.microsoft.com/office/drawing/2014/main" id="{9752ED0B-F567-4772-8017-C4238CBCE327}"/>
                  </a:ext>
                </a:extLst>
              </p:cNvPr>
              <p:cNvGrpSpPr/>
              <p:nvPr/>
            </p:nvGrpSpPr>
            <p:grpSpPr>
              <a:xfrm>
                <a:off x="665980" y="5534785"/>
                <a:ext cx="2422669" cy="932486"/>
                <a:chOff x="1063668" y="3499231"/>
                <a:chExt cx="1929513" cy="1076885"/>
              </a:xfrm>
            </p:grpSpPr>
            <p:sp>
              <p:nvSpPr>
                <p:cNvPr id="37" name="TextBox 36">
                  <a:extLst>
                    <a:ext uri="{FF2B5EF4-FFF2-40B4-BE49-F238E27FC236}">
                      <a16:creationId xmlns:a16="http://schemas.microsoft.com/office/drawing/2014/main" id="{CFBB947B-174D-45BA-AE21-76842AE112F1}"/>
                    </a:ext>
                  </a:extLst>
                </p:cNvPr>
                <p:cNvSpPr txBox="1"/>
                <p:nvPr/>
              </p:nvSpPr>
              <p:spPr>
                <a:xfrm>
                  <a:off x="1063668" y="3885182"/>
                  <a:ext cx="1863332" cy="690934"/>
                </a:xfrm>
                <a:prstGeom prst="rect">
                  <a:avLst/>
                </a:prstGeom>
                <a:noFill/>
              </p:spPr>
              <p:txBody>
                <a:bodyPr wrap="square" rtlCol="0">
                  <a:spAutoFit/>
                </a:bodyPr>
                <a:lstStyle/>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rPr>
                    <a:t>Governance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rPr>
                    <a:t>Decision Rights and Accountabilities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endParaRPr>
                </a:p>
              </p:txBody>
            </p:sp>
            <p:cxnSp>
              <p:nvCxnSpPr>
                <p:cNvPr id="38" name="Straight Connector 37">
                  <a:extLst>
                    <a:ext uri="{FF2B5EF4-FFF2-40B4-BE49-F238E27FC236}">
                      <a16:creationId xmlns:a16="http://schemas.microsoft.com/office/drawing/2014/main" id="{966F086B-C880-4A39-AC73-E2386E9CDD8A}"/>
                    </a:ext>
                  </a:extLst>
                </p:cNvPr>
                <p:cNvCxnSpPr/>
                <p:nvPr/>
              </p:nvCxnSpPr>
              <p:spPr>
                <a:xfrm>
                  <a:off x="1119799" y="3845988"/>
                  <a:ext cx="1605379"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39" name="9 Rectángulo">
                  <a:extLst>
                    <a:ext uri="{FF2B5EF4-FFF2-40B4-BE49-F238E27FC236}">
                      <a16:creationId xmlns:a16="http://schemas.microsoft.com/office/drawing/2014/main" id="{A60A4B0A-5866-43CA-884C-68F40B7DE009}"/>
                    </a:ext>
                  </a:extLst>
                </p:cNvPr>
                <p:cNvSpPr/>
                <p:nvPr/>
              </p:nvSpPr>
              <p:spPr>
                <a:xfrm>
                  <a:off x="1104259" y="3499231"/>
                  <a:ext cx="1888922" cy="353158"/>
                </a:xfrm>
                <a:prstGeom prst="rect">
                  <a:avLst/>
                </a:prstGeom>
              </p:spPr>
              <p:txBody>
                <a:bodyPr wrap="none" lIns="28797" tIns="14399" rIns="28797" bIns="14399">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Verdana" pitchFamily="34" charset="0"/>
                      <a:cs typeface="Verdana" pitchFamily="34" charset="0"/>
                    </a:rPr>
                    <a:t>“How We Make Choices”</a:t>
                  </a:r>
                </a:p>
              </p:txBody>
            </p:sp>
          </p:grpSp>
          <p:grpSp>
            <p:nvGrpSpPr>
              <p:cNvPr id="34" name="Group 33">
                <a:extLst>
                  <a:ext uri="{FF2B5EF4-FFF2-40B4-BE49-F238E27FC236}">
                    <a16:creationId xmlns:a16="http://schemas.microsoft.com/office/drawing/2014/main" id="{EB671082-EF73-42C9-B545-41A6910786A0}"/>
                  </a:ext>
                </a:extLst>
              </p:cNvPr>
              <p:cNvGrpSpPr/>
              <p:nvPr/>
            </p:nvGrpSpPr>
            <p:grpSpPr>
              <a:xfrm>
                <a:off x="420792" y="5525212"/>
                <a:ext cx="236361" cy="236361"/>
                <a:chOff x="752475" y="4117791"/>
                <a:chExt cx="914400" cy="914400"/>
              </a:xfrm>
              <a:solidFill>
                <a:srgbClr val="0070C0"/>
              </a:solidFill>
            </p:grpSpPr>
            <p:sp>
              <p:nvSpPr>
                <p:cNvPr id="35" name="Donut 26">
                  <a:extLst>
                    <a:ext uri="{FF2B5EF4-FFF2-40B4-BE49-F238E27FC236}">
                      <a16:creationId xmlns:a16="http://schemas.microsoft.com/office/drawing/2014/main" id="{5B7385E5-1D6E-469B-A4FD-CD412B3C6264}"/>
                    </a:ext>
                  </a:extLst>
                </p:cNvPr>
                <p:cNvSpPr/>
                <p:nvPr/>
              </p:nvSpPr>
              <p:spPr bwMode="auto">
                <a:xfrm>
                  <a:off x="752475" y="4117791"/>
                  <a:ext cx="914400" cy="914400"/>
                </a:xfrm>
                <a:prstGeom prst="donut">
                  <a:avLst>
                    <a:gd name="adj" fmla="val 9362"/>
                  </a:avLst>
                </a:prstGeom>
                <a:solidFill>
                  <a:schemeClr val="tx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Isosceles Triangle 35">
                  <a:extLst>
                    <a:ext uri="{FF2B5EF4-FFF2-40B4-BE49-F238E27FC236}">
                      <a16:creationId xmlns:a16="http://schemas.microsoft.com/office/drawing/2014/main" id="{8A309BE7-CA84-427F-8477-3B43925C850E}"/>
                    </a:ext>
                  </a:extLst>
                </p:cNvPr>
                <p:cNvSpPr/>
                <p:nvPr/>
              </p:nvSpPr>
              <p:spPr bwMode="auto">
                <a:xfrm rot="5400000">
                  <a:off x="1035566" y="4395307"/>
                  <a:ext cx="445165" cy="383763"/>
                </a:xfrm>
                <a:prstGeom prst="triangle">
                  <a:avLst/>
                </a:prstGeom>
                <a:solidFill>
                  <a:schemeClr val="tx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17" name="Group 16">
              <a:extLst>
                <a:ext uri="{FF2B5EF4-FFF2-40B4-BE49-F238E27FC236}">
                  <a16:creationId xmlns:a16="http://schemas.microsoft.com/office/drawing/2014/main" id="{742B34BC-849D-470C-B2FA-525CDEBC5ED3}"/>
                </a:ext>
              </a:extLst>
            </p:cNvPr>
            <p:cNvGrpSpPr/>
            <p:nvPr/>
          </p:nvGrpSpPr>
          <p:grpSpPr>
            <a:xfrm>
              <a:off x="526569" y="3397751"/>
              <a:ext cx="2288532" cy="1671084"/>
              <a:chOff x="420792" y="5525212"/>
              <a:chExt cx="2542095" cy="1856237"/>
            </a:xfrm>
          </p:grpSpPr>
          <p:grpSp>
            <p:nvGrpSpPr>
              <p:cNvPr id="26" name="Group 25">
                <a:extLst>
                  <a:ext uri="{FF2B5EF4-FFF2-40B4-BE49-F238E27FC236}">
                    <a16:creationId xmlns:a16="http://schemas.microsoft.com/office/drawing/2014/main" id="{9DCF9184-3660-4970-827B-D6AFB40CC918}"/>
                  </a:ext>
                </a:extLst>
              </p:cNvPr>
              <p:cNvGrpSpPr/>
              <p:nvPr/>
            </p:nvGrpSpPr>
            <p:grpSpPr>
              <a:xfrm>
                <a:off x="623314" y="5555207"/>
                <a:ext cx="2339573" cy="1826242"/>
                <a:chOff x="1029687" y="3522810"/>
                <a:chExt cx="1863332" cy="2109039"/>
              </a:xfrm>
            </p:grpSpPr>
            <p:sp>
              <p:nvSpPr>
                <p:cNvPr id="30" name="TextBox 29">
                  <a:extLst>
                    <a:ext uri="{FF2B5EF4-FFF2-40B4-BE49-F238E27FC236}">
                      <a16:creationId xmlns:a16="http://schemas.microsoft.com/office/drawing/2014/main" id="{075038B0-1D15-4F59-B313-4B4C556F308F}"/>
                    </a:ext>
                  </a:extLst>
                </p:cNvPr>
                <p:cNvSpPr txBox="1"/>
                <p:nvPr/>
              </p:nvSpPr>
              <p:spPr>
                <a:xfrm>
                  <a:off x="1029687" y="4184555"/>
                  <a:ext cx="1863332" cy="1447294"/>
                </a:xfrm>
                <a:prstGeom prst="rect">
                  <a:avLst/>
                </a:prstGeom>
                <a:noFill/>
              </p:spPr>
              <p:txBody>
                <a:bodyPr wrap="square" rtlCol="0">
                  <a:spAutoFit/>
                </a:bodyPr>
                <a:lstStyle/>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rPr>
                    <a:t>Vision</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rPr>
                    <a:t>Strategy</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rPr>
                    <a:t>Business model</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rPr>
                    <a:t>Values</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rPr>
                    <a:t>Brand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endParaRPr>
                </a:p>
              </p:txBody>
            </p:sp>
            <p:cxnSp>
              <p:nvCxnSpPr>
                <p:cNvPr id="31" name="Straight Connector 30">
                  <a:extLst>
                    <a:ext uri="{FF2B5EF4-FFF2-40B4-BE49-F238E27FC236}">
                      <a16:creationId xmlns:a16="http://schemas.microsoft.com/office/drawing/2014/main" id="{DB29FF29-DFCE-444D-A81C-CE3CB6EF5917}"/>
                    </a:ext>
                  </a:extLst>
                </p:cNvPr>
                <p:cNvCxnSpPr/>
                <p:nvPr/>
              </p:nvCxnSpPr>
              <p:spPr>
                <a:xfrm>
                  <a:off x="1124856" y="4191822"/>
                  <a:ext cx="1605379"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32" name="9 Rectángulo">
                  <a:extLst>
                    <a:ext uri="{FF2B5EF4-FFF2-40B4-BE49-F238E27FC236}">
                      <a16:creationId xmlns:a16="http://schemas.microsoft.com/office/drawing/2014/main" id="{A5A7673E-7975-43BE-936C-A3DC937A3DAE}"/>
                    </a:ext>
                  </a:extLst>
                </p:cNvPr>
                <p:cNvSpPr/>
                <p:nvPr/>
              </p:nvSpPr>
              <p:spPr>
                <a:xfrm>
                  <a:off x="1124856" y="3522810"/>
                  <a:ext cx="1421199" cy="669012"/>
                </a:xfrm>
                <a:prstGeom prst="rect">
                  <a:avLst/>
                </a:prstGeom>
              </p:spPr>
              <p:txBody>
                <a:bodyPr wrap="square" lIns="28797" tIns="14399" rIns="28797" bIns="14399">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Calibri" panose="020F0502020204030204"/>
                      <a:ea typeface="Verdana" pitchFamily="34" charset="0"/>
                      <a:cs typeface="Verdana" pitchFamily="34" charset="0"/>
                    </a:rPr>
                    <a:t>“What’s important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Calibri" panose="020F0502020204030204"/>
                      <a:ea typeface="Verdana" pitchFamily="34" charset="0"/>
                      <a:cs typeface="Verdana" pitchFamily="34" charset="0"/>
                    </a:rPr>
                    <a:t>To our Business” </a:t>
                  </a:r>
                  <a:endParaRPr kumimoji="0" lang="en-US" sz="1600" b="0" i="0" u="none" strike="noStrike" kern="1200" cap="none" spc="0" normalizeH="0" baseline="0" noProof="0" dirty="0">
                    <a:ln>
                      <a:noFill/>
                    </a:ln>
                    <a:solidFill>
                      <a:prstClr val="black"/>
                    </a:solidFill>
                    <a:effectLst/>
                    <a:uLnTx/>
                    <a:uFillTx/>
                    <a:latin typeface="Calibri" panose="020F0502020204030204"/>
                    <a:ea typeface="Verdana" pitchFamily="34" charset="0"/>
                    <a:cs typeface="Verdana" pitchFamily="34" charset="0"/>
                  </a:endParaRPr>
                </a:p>
              </p:txBody>
            </p:sp>
          </p:grpSp>
          <p:grpSp>
            <p:nvGrpSpPr>
              <p:cNvPr id="27" name="Group 26">
                <a:extLst>
                  <a:ext uri="{FF2B5EF4-FFF2-40B4-BE49-F238E27FC236}">
                    <a16:creationId xmlns:a16="http://schemas.microsoft.com/office/drawing/2014/main" id="{6F86DC51-93F9-4496-9365-F9EDD5E17B6A}"/>
                  </a:ext>
                </a:extLst>
              </p:cNvPr>
              <p:cNvGrpSpPr/>
              <p:nvPr/>
            </p:nvGrpSpPr>
            <p:grpSpPr>
              <a:xfrm>
                <a:off x="420792" y="5525212"/>
                <a:ext cx="236361" cy="236361"/>
                <a:chOff x="752475" y="4117791"/>
                <a:chExt cx="914400" cy="914400"/>
              </a:xfrm>
              <a:solidFill>
                <a:srgbClr val="0070C0"/>
              </a:solidFill>
            </p:grpSpPr>
            <p:sp>
              <p:nvSpPr>
                <p:cNvPr id="28" name="Donut 34">
                  <a:extLst>
                    <a:ext uri="{FF2B5EF4-FFF2-40B4-BE49-F238E27FC236}">
                      <a16:creationId xmlns:a16="http://schemas.microsoft.com/office/drawing/2014/main" id="{D235A044-11AC-49D2-863C-CB37164AA7EA}"/>
                    </a:ext>
                  </a:extLst>
                </p:cNvPr>
                <p:cNvSpPr/>
                <p:nvPr/>
              </p:nvSpPr>
              <p:spPr bwMode="auto">
                <a:xfrm>
                  <a:off x="752475" y="4117791"/>
                  <a:ext cx="914400" cy="914400"/>
                </a:xfrm>
                <a:prstGeom prst="donut">
                  <a:avLst>
                    <a:gd name="adj" fmla="val 9362"/>
                  </a:avLst>
                </a:prstGeom>
                <a:solidFill>
                  <a:schemeClr val="tx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Isosceles Triangle 28">
                  <a:extLst>
                    <a:ext uri="{FF2B5EF4-FFF2-40B4-BE49-F238E27FC236}">
                      <a16:creationId xmlns:a16="http://schemas.microsoft.com/office/drawing/2014/main" id="{BFD4F34B-009D-4F2E-8DAC-4C54B37B25AD}"/>
                    </a:ext>
                  </a:extLst>
                </p:cNvPr>
                <p:cNvSpPr/>
                <p:nvPr/>
              </p:nvSpPr>
              <p:spPr bwMode="auto">
                <a:xfrm rot="5400000">
                  <a:off x="1035566" y="4395307"/>
                  <a:ext cx="445165" cy="383763"/>
                </a:xfrm>
                <a:prstGeom prst="triangle">
                  <a:avLst/>
                </a:prstGeom>
                <a:solidFill>
                  <a:schemeClr val="tx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19" name="Group 18">
              <a:extLst>
                <a:ext uri="{FF2B5EF4-FFF2-40B4-BE49-F238E27FC236}">
                  <a16:creationId xmlns:a16="http://schemas.microsoft.com/office/drawing/2014/main" id="{72D03C04-DA89-401F-AD46-68BFFF7B7A2F}"/>
                </a:ext>
              </a:extLst>
            </p:cNvPr>
            <p:cNvGrpSpPr/>
            <p:nvPr/>
          </p:nvGrpSpPr>
          <p:grpSpPr>
            <a:xfrm>
              <a:off x="5964805" y="1223393"/>
              <a:ext cx="2106211" cy="1124388"/>
              <a:chOff x="1063667" y="3499226"/>
              <a:chExt cx="1863332" cy="1442373"/>
            </a:xfrm>
          </p:grpSpPr>
          <p:sp>
            <p:nvSpPr>
              <p:cNvPr id="23" name="TextBox 22">
                <a:extLst>
                  <a:ext uri="{FF2B5EF4-FFF2-40B4-BE49-F238E27FC236}">
                    <a16:creationId xmlns:a16="http://schemas.microsoft.com/office/drawing/2014/main" id="{095775A8-4810-4C91-B96E-148E5E33E11D}"/>
                  </a:ext>
                </a:extLst>
              </p:cNvPr>
              <p:cNvSpPr txBox="1"/>
              <p:nvPr/>
            </p:nvSpPr>
            <p:spPr>
              <a:xfrm>
                <a:off x="1063667" y="3885182"/>
                <a:ext cx="1863332" cy="1056417"/>
              </a:xfrm>
              <a:prstGeom prst="rect">
                <a:avLst/>
              </a:prstGeom>
              <a:noFill/>
            </p:spPr>
            <p:txBody>
              <a:bodyPr wrap="square" rtlCol="0">
                <a:spAutoFit/>
              </a:bodyPr>
              <a:lstStyle/>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rPr>
                  <a:t>Leadership styles</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rPr>
                  <a:t>Time Spent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rPr>
                  <a:t>Personalities</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rPr>
                  <a:t>Team Norms  </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itchFamily="34" charset="0"/>
                </a:endParaRPr>
              </a:p>
            </p:txBody>
          </p:sp>
          <p:cxnSp>
            <p:nvCxnSpPr>
              <p:cNvPr id="24" name="Straight Connector 23">
                <a:extLst>
                  <a:ext uri="{FF2B5EF4-FFF2-40B4-BE49-F238E27FC236}">
                    <a16:creationId xmlns:a16="http://schemas.microsoft.com/office/drawing/2014/main" id="{329F9F33-345B-4CFF-A683-92016DD48DC9}"/>
                  </a:ext>
                </a:extLst>
              </p:cNvPr>
              <p:cNvCxnSpPr/>
              <p:nvPr/>
            </p:nvCxnSpPr>
            <p:spPr>
              <a:xfrm>
                <a:off x="1119799" y="3845988"/>
                <a:ext cx="1605379"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25" name="9 Rectángulo">
                <a:extLst>
                  <a:ext uri="{FF2B5EF4-FFF2-40B4-BE49-F238E27FC236}">
                    <a16:creationId xmlns:a16="http://schemas.microsoft.com/office/drawing/2014/main" id="{460AB8EE-4383-45FA-B622-823F0670418C}"/>
                  </a:ext>
                </a:extLst>
              </p:cNvPr>
              <p:cNvSpPr/>
              <p:nvPr/>
            </p:nvSpPr>
            <p:spPr>
              <a:xfrm>
                <a:off x="1104258" y="3499226"/>
                <a:ext cx="1424221" cy="353157"/>
              </a:xfrm>
              <a:prstGeom prst="rect">
                <a:avLst/>
              </a:prstGeom>
            </p:spPr>
            <p:txBody>
              <a:bodyPr wrap="none" lIns="28797" tIns="14399" rIns="28797" bIns="14399">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Calibri" panose="020F0502020204030204"/>
                    <a:ea typeface="Verdana" pitchFamily="34" charset="0"/>
                    <a:cs typeface="Verdana" pitchFamily="34" charset="0"/>
                  </a:rPr>
                  <a:t>“How We Behave”</a:t>
                </a:r>
                <a:endParaRPr kumimoji="0" lang="en-US" sz="1600" b="0" i="0" u="none" strike="noStrike" kern="1200" cap="none" spc="0" normalizeH="0" baseline="0" noProof="0" dirty="0">
                  <a:ln>
                    <a:noFill/>
                  </a:ln>
                  <a:solidFill>
                    <a:prstClr val="black"/>
                  </a:solidFill>
                  <a:effectLst/>
                  <a:uLnTx/>
                  <a:uFillTx/>
                  <a:latin typeface="Calibri" panose="020F0502020204030204"/>
                  <a:ea typeface="Verdana" pitchFamily="34" charset="0"/>
                  <a:cs typeface="Verdana" pitchFamily="34" charset="0"/>
                </a:endParaRPr>
              </a:p>
            </p:txBody>
          </p:sp>
        </p:grpSp>
        <p:sp>
          <p:nvSpPr>
            <p:cNvPr id="21" name="Donut 42">
              <a:extLst>
                <a:ext uri="{FF2B5EF4-FFF2-40B4-BE49-F238E27FC236}">
                  <a16:creationId xmlns:a16="http://schemas.microsoft.com/office/drawing/2014/main" id="{B07D2C0F-9550-4CB2-892E-C84F0B1576A4}"/>
                </a:ext>
              </a:extLst>
            </p:cNvPr>
            <p:cNvSpPr/>
            <p:nvPr/>
          </p:nvSpPr>
          <p:spPr bwMode="auto">
            <a:xfrm>
              <a:off x="5744074" y="1214772"/>
              <a:ext cx="212785" cy="212785"/>
            </a:xfrm>
            <a:prstGeom prst="donut">
              <a:avLst>
                <a:gd name="adj" fmla="val 9362"/>
              </a:avLst>
            </a:prstGeom>
            <a:solidFill>
              <a:schemeClr val="tx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Isosceles Triangle 21">
              <a:extLst>
                <a:ext uri="{FF2B5EF4-FFF2-40B4-BE49-F238E27FC236}">
                  <a16:creationId xmlns:a16="http://schemas.microsoft.com/office/drawing/2014/main" id="{B761EE94-502C-4347-8C99-22A72038C84A}"/>
                </a:ext>
              </a:extLst>
            </p:cNvPr>
            <p:cNvSpPr/>
            <p:nvPr/>
          </p:nvSpPr>
          <p:spPr bwMode="auto">
            <a:xfrm rot="5400000">
              <a:off x="5809950" y="1279354"/>
              <a:ext cx="103592" cy="89303"/>
            </a:xfrm>
            <a:prstGeom prst="triangle">
              <a:avLst/>
            </a:prstGeom>
            <a:solidFill>
              <a:schemeClr val="tx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2571DBDA-74C2-4DBA-AB6A-534F292A0A0E}"/>
                </a:ext>
              </a:extLst>
            </p:cNvPr>
            <p:cNvGrpSpPr/>
            <p:nvPr/>
          </p:nvGrpSpPr>
          <p:grpSpPr>
            <a:xfrm>
              <a:off x="832305" y="5320990"/>
              <a:ext cx="2430687" cy="307777"/>
              <a:chOff x="2067308" y="5847834"/>
              <a:chExt cx="2700000" cy="341879"/>
            </a:xfrm>
          </p:grpSpPr>
          <p:sp>
            <p:nvSpPr>
              <p:cNvPr id="13" name="Rectangle 12">
                <a:extLst>
                  <a:ext uri="{FF2B5EF4-FFF2-40B4-BE49-F238E27FC236}">
                    <a16:creationId xmlns:a16="http://schemas.microsoft.com/office/drawing/2014/main" id="{0561DC9B-9950-4CDB-B391-DB71E599753D}"/>
                  </a:ext>
                </a:extLst>
              </p:cNvPr>
              <p:cNvSpPr/>
              <p:nvPr/>
            </p:nvSpPr>
            <p:spPr bwMode="auto">
              <a:xfrm>
                <a:off x="2067308" y="5892800"/>
                <a:ext cx="2700000" cy="279400"/>
              </a:xfrm>
              <a:prstGeom prst="rect">
                <a:avLst/>
              </a:prstGeom>
              <a:solidFill>
                <a:srgbClr val="D1D3D4"/>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C06C9CBF-BD6F-45C3-AE4B-EA048DEC9F92}"/>
                  </a:ext>
                </a:extLst>
              </p:cNvPr>
              <p:cNvSpPr txBox="1"/>
              <p:nvPr/>
            </p:nvSpPr>
            <p:spPr>
              <a:xfrm>
                <a:off x="2921000" y="5847834"/>
                <a:ext cx="1846224" cy="3418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Leadership</a:t>
                </a:r>
              </a:p>
            </p:txBody>
          </p:sp>
        </p:grpSp>
        <p:grpSp>
          <p:nvGrpSpPr>
            <p:cNvPr id="7" name="Group 6">
              <a:extLst>
                <a:ext uri="{FF2B5EF4-FFF2-40B4-BE49-F238E27FC236}">
                  <a16:creationId xmlns:a16="http://schemas.microsoft.com/office/drawing/2014/main" id="{14A2E80E-5589-49A6-98BD-37049C7D62CA}"/>
                </a:ext>
              </a:extLst>
            </p:cNvPr>
            <p:cNvGrpSpPr/>
            <p:nvPr/>
          </p:nvGrpSpPr>
          <p:grpSpPr>
            <a:xfrm>
              <a:off x="3338264" y="5335451"/>
              <a:ext cx="2734449" cy="307777"/>
              <a:chOff x="5102183" y="5866586"/>
              <a:chExt cx="3037417" cy="341879"/>
            </a:xfrm>
          </p:grpSpPr>
          <p:sp>
            <p:nvSpPr>
              <p:cNvPr id="11" name="Rectangle 10">
                <a:extLst>
                  <a:ext uri="{FF2B5EF4-FFF2-40B4-BE49-F238E27FC236}">
                    <a16:creationId xmlns:a16="http://schemas.microsoft.com/office/drawing/2014/main" id="{E9652D23-BB4B-4E6C-A35E-73804474CC5B}"/>
                  </a:ext>
                </a:extLst>
              </p:cNvPr>
              <p:cNvSpPr/>
              <p:nvPr/>
            </p:nvSpPr>
            <p:spPr bwMode="auto">
              <a:xfrm>
                <a:off x="5102183" y="5892800"/>
                <a:ext cx="2703600" cy="279400"/>
              </a:xfrm>
              <a:prstGeom prst="rect">
                <a:avLst/>
              </a:prstGeom>
              <a:solidFill>
                <a:srgbClr val="D2D4D5"/>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BBF90797-C499-4506-AA6E-0DEAC825D35E}"/>
                  </a:ext>
                </a:extLst>
              </p:cNvPr>
              <p:cNvSpPr txBox="1"/>
              <p:nvPr/>
            </p:nvSpPr>
            <p:spPr>
              <a:xfrm>
                <a:off x="5436676" y="5866586"/>
                <a:ext cx="2702924" cy="3418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People programs</a:t>
                </a:r>
                <a:r>
                  <a:rPr kumimoji="0" lang="en-IN" sz="14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 </a:t>
                </a:r>
              </a:p>
            </p:txBody>
          </p:sp>
        </p:grpSp>
        <p:grpSp>
          <p:nvGrpSpPr>
            <p:cNvPr id="8" name="Group 7">
              <a:extLst>
                <a:ext uri="{FF2B5EF4-FFF2-40B4-BE49-F238E27FC236}">
                  <a16:creationId xmlns:a16="http://schemas.microsoft.com/office/drawing/2014/main" id="{005C2E5B-62D6-46D4-B6F1-251EE0751FB9}"/>
                </a:ext>
              </a:extLst>
            </p:cNvPr>
            <p:cNvGrpSpPr/>
            <p:nvPr/>
          </p:nvGrpSpPr>
          <p:grpSpPr>
            <a:xfrm>
              <a:off x="5847464" y="5318576"/>
              <a:ext cx="2769967" cy="307777"/>
              <a:chOff x="8327729" y="5840773"/>
              <a:chExt cx="3076872" cy="341878"/>
            </a:xfrm>
          </p:grpSpPr>
          <p:sp>
            <p:nvSpPr>
              <p:cNvPr id="9" name="Rectangle 8">
                <a:extLst>
                  <a:ext uri="{FF2B5EF4-FFF2-40B4-BE49-F238E27FC236}">
                    <a16:creationId xmlns:a16="http://schemas.microsoft.com/office/drawing/2014/main" id="{F8A0452D-FC15-4635-9D97-7DAE6825D129}"/>
                  </a:ext>
                </a:extLst>
              </p:cNvPr>
              <p:cNvSpPr/>
              <p:nvPr/>
            </p:nvSpPr>
            <p:spPr bwMode="auto">
              <a:xfrm>
                <a:off x="8327729" y="5886613"/>
                <a:ext cx="2702924" cy="279400"/>
              </a:xfrm>
              <a:prstGeom prst="rect">
                <a:avLst/>
              </a:prstGeom>
              <a:solidFill>
                <a:srgbClr val="D1D3D4"/>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95253059-C857-4C36-9FC0-2ECCBC025CEF}"/>
                  </a:ext>
                </a:extLst>
              </p:cNvPr>
              <p:cNvSpPr txBox="1"/>
              <p:nvPr/>
            </p:nvSpPr>
            <p:spPr>
              <a:xfrm>
                <a:off x="8476217" y="5840773"/>
                <a:ext cx="2928384" cy="341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Enabling infrastructure</a:t>
                </a:r>
              </a:p>
            </p:txBody>
          </p:sp>
        </p:grpSp>
      </p:grpSp>
    </p:spTree>
    <p:custDataLst>
      <p:tags r:id="rId1"/>
    </p:custDataLst>
    <p:extLst>
      <p:ext uri="{BB962C8B-B14F-4D97-AF65-F5344CB8AC3E}">
        <p14:creationId xmlns:p14="http://schemas.microsoft.com/office/powerpoint/2010/main" val="711444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0A0EC-6AED-42DC-BF1C-7E07BCBB380E}"/>
              </a:ext>
            </a:extLst>
          </p:cNvPr>
          <p:cNvSpPr>
            <a:spLocks noGrp="1"/>
          </p:cNvSpPr>
          <p:nvPr>
            <p:ph type="title"/>
          </p:nvPr>
        </p:nvSpPr>
        <p:spPr/>
        <p:txBody>
          <a:bodyPr/>
          <a:lstStyle/>
          <a:p>
            <a:r>
              <a:rPr lang="en-US" dirty="0"/>
              <a:t>Four Components of Quality Culture</a:t>
            </a:r>
            <a:endParaRPr lang="en-IN" dirty="0"/>
          </a:p>
        </p:txBody>
      </p:sp>
      <p:grpSp>
        <p:nvGrpSpPr>
          <p:cNvPr id="24" name="Group 23">
            <a:extLst>
              <a:ext uri="{FF2B5EF4-FFF2-40B4-BE49-F238E27FC236}">
                <a16:creationId xmlns:a16="http://schemas.microsoft.com/office/drawing/2014/main" id="{4E67CC92-FB68-4C86-8685-2C6A80D3C58F}"/>
              </a:ext>
            </a:extLst>
          </p:cNvPr>
          <p:cNvGrpSpPr>
            <a:grpSpLocks noChangeAspect="1"/>
          </p:cNvGrpSpPr>
          <p:nvPr/>
        </p:nvGrpSpPr>
        <p:grpSpPr>
          <a:xfrm>
            <a:off x="1954693" y="1099529"/>
            <a:ext cx="8282615" cy="4658942"/>
            <a:chOff x="1512434" y="1698431"/>
            <a:chExt cx="6153167" cy="3461138"/>
          </a:xfrm>
        </p:grpSpPr>
        <p:sp>
          <p:nvSpPr>
            <p:cNvPr id="5" name="Freeform 27">
              <a:extLst>
                <a:ext uri="{FF2B5EF4-FFF2-40B4-BE49-F238E27FC236}">
                  <a16:creationId xmlns:a16="http://schemas.microsoft.com/office/drawing/2014/main" id="{464BC43E-EA0E-4280-B099-8662070E443B}"/>
                </a:ext>
              </a:extLst>
            </p:cNvPr>
            <p:cNvSpPr>
              <a:spLocks/>
            </p:cNvSpPr>
            <p:nvPr/>
          </p:nvSpPr>
          <p:spPr bwMode="auto">
            <a:xfrm>
              <a:off x="2138769" y="1749515"/>
              <a:ext cx="802366" cy="3382646"/>
            </a:xfrm>
            <a:custGeom>
              <a:avLst/>
              <a:gdLst>
                <a:gd name="T0" fmla="*/ 376 w 376"/>
                <a:gd name="T1" fmla="*/ 1423 h 1582"/>
                <a:gd name="T2" fmla="*/ 188 w 376"/>
                <a:gd name="T3" fmla="*/ 1564 h 1582"/>
                <a:gd name="T4" fmla="*/ 67 w 376"/>
                <a:gd name="T5" fmla="*/ 1528 h 1582"/>
                <a:gd name="T6" fmla="*/ 0 w 376"/>
                <a:gd name="T7" fmla="*/ 1423 h 1582"/>
                <a:gd name="T8" fmla="*/ 0 w 376"/>
                <a:gd name="T9" fmla="*/ 148 h 1582"/>
                <a:gd name="T10" fmla="*/ 73 w 376"/>
                <a:gd name="T11" fmla="*/ 36 h 1582"/>
                <a:gd name="T12" fmla="*/ 188 w 376"/>
                <a:gd name="T13" fmla="*/ 20 h 1582"/>
                <a:gd name="T14" fmla="*/ 376 w 376"/>
                <a:gd name="T15" fmla="*/ 148 h 1582"/>
                <a:gd name="T16" fmla="*/ 376 w 376"/>
                <a:gd name="T17" fmla="*/ 1423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6" h="1582">
                  <a:moveTo>
                    <a:pt x="376" y="1423"/>
                  </a:moveTo>
                  <a:cubicBezTo>
                    <a:pt x="188" y="1564"/>
                    <a:pt x="188" y="1564"/>
                    <a:pt x="188" y="1564"/>
                  </a:cubicBezTo>
                  <a:cubicBezTo>
                    <a:pt x="188" y="1564"/>
                    <a:pt x="129" y="1582"/>
                    <a:pt x="67" y="1528"/>
                  </a:cubicBezTo>
                  <a:cubicBezTo>
                    <a:pt x="13" y="1481"/>
                    <a:pt x="0" y="1423"/>
                    <a:pt x="0" y="1423"/>
                  </a:cubicBezTo>
                  <a:cubicBezTo>
                    <a:pt x="0" y="148"/>
                    <a:pt x="0" y="148"/>
                    <a:pt x="0" y="148"/>
                  </a:cubicBezTo>
                  <a:cubicBezTo>
                    <a:pt x="0" y="148"/>
                    <a:pt x="30" y="68"/>
                    <a:pt x="73" y="36"/>
                  </a:cubicBezTo>
                  <a:cubicBezTo>
                    <a:pt x="121" y="0"/>
                    <a:pt x="188" y="20"/>
                    <a:pt x="188" y="20"/>
                  </a:cubicBezTo>
                  <a:cubicBezTo>
                    <a:pt x="376" y="148"/>
                    <a:pt x="376" y="148"/>
                    <a:pt x="376" y="148"/>
                  </a:cubicBezTo>
                  <a:lnTo>
                    <a:pt x="376" y="1423"/>
                  </a:lnTo>
                  <a:close/>
                </a:path>
              </a:pathLst>
            </a:custGeom>
            <a:gradFill flip="none" rotWithShape="1">
              <a:gsLst>
                <a:gs pos="0">
                  <a:schemeClr val="accent1">
                    <a:lumMod val="50000"/>
                  </a:schemeClr>
                </a:gs>
                <a:gs pos="50000">
                  <a:schemeClr val="accent1">
                    <a:lumMod val="75000"/>
                  </a:schemeClr>
                </a:gs>
                <a:gs pos="100000">
                  <a:schemeClr val="accent1"/>
                </a:gs>
              </a:gsLst>
              <a:lin ang="0" scaled="1"/>
              <a:tileRect/>
            </a:gradFill>
            <a:ln>
              <a:noFill/>
            </a:ln>
          </p:spPr>
          <p:txBody>
            <a:bodyPr vert="horz" wrap="square" lIns="68580" tIns="34290" rIns="68580" bIns="3429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 name="Freeform 28">
              <a:extLst>
                <a:ext uri="{FF2B5EF4-FFF2-40B4-BE49-F238E27FC236}">
                  <a16:creationId xmlns:a16="http://schemas.microsoft.com/office/drawing/2014/main" id="{F504FABF-394A-4099-99F1-3FB23C05C4ED}"/>
                </a:ext>
              </a:extLst>
            </p:cNvPr>
            <p:cNvSpPr>
              <a:spLocks/>
            </p:cNvSpPr>
            <p:nvPr/>
          </p:nvSpPr>
          <p:spPr bwMode="auto">
            <a:xfrm flipH="1">
              <a:off x="6039328" y="1749515"/>
              <a:ext cx="802366" cy="3382646"/>
            </a:xfrm>
            <a:custGeom>
              <a:avLst/>
              <a:gdLst>
                <a:gd name="T0" fmla="*/ 376 w 376"/>
                <a:gd name="T1" fmla="*/ 1423 h 1582"/>
                <a:gd name="T2" fmla="*/ 188 w 376"/>
                <a:gd name="T3" fmla="*/ 1564 h 1582"/>
                <a:gd name="T4" fmla="*/ 67 w 376"/>
                <a:gd name="T5" fmla="*/ 1528 h 1582"/>
                <a:gd name="T6" fmla="*/ 0 w 376"/>
                <a:gd name="T7" fmla="*/ 1423 h 1582"/>
                <a:gd name="T8" fmla="*/ 0 w 376"/>
                <a:gd name="T9" fmla="*/ 148 h 1582"/>
                <a:gd name="T10" fmla="*/ 73 w 376"/>
                <a:gd name="T11" fmla="*/ 36 h 1582"/>
                <a:gd name="T12" fmla="*/ 188 w 376"/>
                <a:gd name="T13" fmla="*/ 20 h 1582"/>
                <a:gd name="T14" fmla="*/ 376 w 376"/>
                <a:gd name="T15" fmla="*/ 148 h 1582"/>
                <a:gd name="T16" fmla="*/ 376 w 376"/>
                <a:gd name="T17" fmla="*/ 1423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6" h="1582">
                  <a:moveTo>
                    <a:pt x="376" y="1423"/>
                  </a:moveTo>
                  <a:cubicBezTo>
                    <a:pt x="188" y="1564"/>
                    <a:pt x="188" y="1564"/>
                    <a:pt x="188" y="1564"/>
                  </a:cubicBezTo>
                  <a:cubicBezTo>
                    <a:pt x="188" y="1564"/>
                    <a:pt x="129" y="1582"/>
                    <a:pt x="67" y="1528"/>
                  </a:cubicBezTo>
                  <a:cubicBezTo>
                    <a:pt x="13" y="1481"/>
                    <a:pt x="0" y="1423"/>
                    <a:pt x="0" y="1423"/>
                  </a:cubicBezTo>
                  <a:cubicBezTo>
                    <a:pt x="0" y="148"/>
                    <a:pt x="0" y="148"/>
                    <a:pt x="0" y="148"/>
                  </a:cubicBezTo>
                  <a:cubicBezTo>
                    <a:pt x="0" y="148"/>
                    <a:pt x="30" y="68"/>
                    <a:pt x="73" y="36"/>
                  </a:cubicBezTo>
                  <a:cubicBezTo>
                    <a:pt x="121" y="0"/>
                    <a:pt x="188" y="20"/>
                    <a:pt x="188" y="20"/>
                  </a:cubicBezTo>
                  <a:cubicBezTo>
                    <a:pt x="376" y="148"/>
                    <a:pt x="376" y="148"/>
                    <a:pt x="376" y="148"/>
                  </a:cubicBezTo>
                  <a:lnTo>
                    <a:pt x="376" y="1423"/>
                  </a:lnTo>
                  <a:close/>
                </a:path>
              </a:pathLst>
            </a:custGeom>
            <a:gradFill flip="none" rotWithShape="1">
              <a:gsLst>
                <a:gs pos="0">
                  <a:schemeClr val="accent3">
                    <a:lumMod val="50000"/>
                  </a:schemeClr>
                </a:gs>
                <a:gs pos="50000">
                  <a:schemeClr val="accent3">
                    <a:lumMod val="75000"/>
                  </a:schemeClr>
                </a:gs>
                <a:gs pos="100000">
                  <a:schemeClr val="accent3"/>
                </a:gs>
              </a:gsLst>
              <a:lin ang="0" scaled="1"/>
              <a:tileRect/>
            </a:gradFill>
            <a:ln>
              <a:noFill/>
            </a:ln>
          </p:spPr>
          <p:txBody>
            <a:bodyPr vert="horz" wrap="square" lIns="68580" tIns="34290" rIns="68580" bIns="3429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F4F561D-B7E8-4D16-ADC3-6FEC522CE6DD}"/>
                </a:ext>
              </a:extLst>
            </p:cNvPr>
            <p:cNvSpPr/>
            <p:nvPr/>
          </p:nvSpPr>
          <p:spPr>
            <a:xfrm>
              <a:off x="1512434" y="2082349"/>
              <a:ext cx="1809750" cy="1219200"/>
            </a:xfrm>
            <a:prstGeom prst="rect">
              <a:avLst/>
            </a:prstGeom>
            <a:gradFill flip="none" rotWithShape="1">
              <a:gsLst>
                <a:gs pos="0">
                  <a:sysClr val="window" lastClr="FFFFFF">
                    <a:lumMod val="75000"/>
                  </a:sysClr>
                </a:gs>
                <a:gs pos="81000">
                  <a:sysClr val="window" lastClr="FFFFFF">
                    <a:lumMod val="85000"/>
                  </a:sysClr>
                </a:gs>
                <a:gs pos="100000">
                  <a:sysClr val="window" lastClr="FFFFFF">
                    <a:lumMod val="50000"/>
                    <a:tint val="23500"/>
                    <a:satMod val="160000"/>
                    <a:alpha val="0"/>
                  </a:sysClr>
                </a:gs>
              </a:gsLst>
              <a:lin ang="10800000" scaled="1"/>
              <a:tileRect/>
            </a:gra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8" name="Rectangle 7">
              <a:extLst>
                <a:ext uri="{FF2B5EF4-FFF2-40B4-BE49-F238E27FC236}">
                  <a16:creationId xmlns:a16="http://schemas.microsoft.com/office/drawing/2014/main" id="{B0D10ADC-16A8-4783-BEEF-93F38F2A68E0}"/>
                </a:ext>
              </a:extLst>
            </p:cNvPr>
            <p:cNvSpPr/>
            <p:nvPr/>
          </p:nvSpPr>
          <p:spPr>
            <a:xfrm>
              <a:off x="1512434" y="3532068"/>
              <a:ext cx="1809750" cy="1219200"/>
            </a:xfrm>
            <a:prstGeom prst="rect">
              <a:avLst/>
            </a:prstGeom>
            <a:gradFill flip="none" rotWithShape="1">
              <a:gsLst>
                <a:gs pos="0">
                  <a:sysClr val="window" lastClr="FFFFFF">
                    <a:lumMod val="75000"/>
                  </a:sysClr>
                </a:gs>
                <a:gs pos="81000">
                  <a:sysClr val="window" lastClr="FFFFFF">
                    <a:lumMod val="85000"/>
                  </a:sysClr>
                </a:gs>
                <a:gs pos="100000">
                  <a:sysClr val="window" lastClr="FFFFFF">
                    <a:lumMod val="50000"/>
                    <a:tint val="23500"/>
                    <a:satMod val="160000"/>
                    <a:alpha val="0"/>
                  </a:sysClr>
                </a:gs>
              </a:gsLst>
              <a:lin ang="10800000" scaled="1"/>
              <a:tileRect/>
            </a:gra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9" name="Rectangle 8">
              <a:extLst>
                <a:ext uri="{FF2B5EF4-FFF2-40B4-BE49-F238E27FC236}">
                  <a16:creationId xmlns:a16="http://schemas.microsoft.com/office/drawing/2014/main" id="{65FCBAEA-FA20-46AE-A459-008EC39E3A5E}"/>
                </a:ext>
              </a:extLst>
            </p:cNvPr>
            <p:cNvSpPr/>
            <p:nvPr/>
          </p:nvSpPr>
          <p:spPr>
            <a:xfrm flipH="1">
              <a:off x="5725159" y="2082349"/>
              <a:ext cx="1809750" cy="1219200"/>
            </a:xfrm>
            <a:prstGeom prst="rect">
              <a:avLst/>
            </a:prstGeom>
            <a:gradFill flip="none" rotWithShape="1">
              <a:gsLst>
                <a:gs pos="0">
                  <a:sysClr val="window" lastClr="FFFFFF">
                    <a:lumMod val="75000"/>
                  </a:sysClr>
                </a:gs>
                <a:gs pos="81000">
                  <a:sysClr val="window" lastClr="FFFFFF">
                    <a:lumMod val="85000"/>
                  </a:sysClr>
                </a:gs>
                <a:gs pos="100000">
                  <a:sysClr val="window" lastClr="FFFFFF">
                    <a:lumMod val="50000"/>
                    <a:tint val="23500"/>
                    <a:satMod val="160000"/>
                    <a:alpha val="0"/>
                  </a:sysClr>
                </a:gs>
              </a:gsLst>
              <a:lin ang="10800000" scaled="1"/>
              <a:tileRect/>
            </a:gra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0" name="Rectangle 9">
              <a:extLst>
                <a:ext uri="{FF2B5EF4-FFF2-40B4-BE49-F238E27FC236}">
                  <a16:creationId xmlns:a16="http://schemas.microsoft.com/office/drawing/2014/main" id="{0FE04D50-B95F-4D32-8F38-6768BD4E573F}"/>
                </a:ext>
              </a:extLst>
            </p:cNvPr>
            <p:cNvSpPr/>
            <p:nvPr/>
          </p:nvSpPr>
          <p:spPr>
            <a:xfrm flipH="1">
              <a:off x="5725159" y="3532068"/>
              <a:ext cx="1809750" cy="1219200"/>
            </a:xfrm>
            <a:prstGeom prst="rect">
              <a:avLst/>
            </a:prstGeom>
            <a:gradFill flip="none" rotWithShape="1">
              <a:gsLst>
                <a:gs pos="0">
                  <a:sysClr val="window" lastClr="FFFFFF">
                    <a:lumMod val="75000"/>
                  </a:sysClr>
                </a:gs>
                <a:gs pos="81000">
                  <a:sysClr val="window" lastClr="FFFFFF">
                    <a:lumMod val="85000"/>
                  </a:sysClr>
                </a:gs>
                <a:gs pos="100000">
                  <a:sysClr val="window" lastClr="FFFFFF">
                    <a:lumMod val="50000"/>
                    <a:tint val="23500"/>
                    <a:satMod val="160000"/>
                    <a:alpha val="0"/>
                  </a:sysClr>
                </a:gs>
              </a:gsLst>
              <a:lin ang="10800000" scaled="1"/>
              <a:tileRect/>
            </a:gra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1" name="Freeform 33">
              <a:extLst>
                <a:ext uri="{FF2B5EF4-FFF2-40B4-BE49-F238E27FC236}">
                  <a16:creationId xmlns:a16="http://schemas.microsoft.com/office/drawing/2014/main" id="{B5501D90-F60B-474C-B444-042BEDD90EB3}"/>
                </a:ext>
              </a:extLst>
            </p:cNvPr>
            <p:cNvSpPr>
              <a:spLocks/>
            </p:cNvSpPr>
            <p:nvPr/>
          </p:nvSpPr>
          <p:spPr bwMode="auto">
            <a:xfrm>
              <a:off x="2345590" y="1698431"/>
              <a:ext cx="2093129" cy="1356796"/>
            </a:xfrm>
            <a:custGeom>
              <a:avLst/>
              <a:gdLst>
                <a:gd name="T0" fmla="*/ 884 w 980"/>
                <a:gd name="T1" fmla="*/ 250 h 635"/>
                <a:gd name="T2" fmla="*/ 936 w 980"/>
                <a:gd name="T3" fmla="*/ 196 h 635"/>
                <a:gd name="T4" fmla="*/ 968 w 980"/>
                <a:gd name="T5" fmla="*/ 196 h 635"/>
                <a:gd name="T6" fmla="*/ 980 w 980"/>
                <a:gd name="T7" fmla="*/ 234 h 635"/>
                <a:gd name="T8" fmla="*/ 980 w 980"/>
                <a:gd name="T9" fmla="*/ 572 h 635"/>
                <a:gd name="T10" fmla="*/ 970 w 980"/>
                <a:gd name="T11" fmla="*/ 616 h 635"/>
                <a:gd name="T12" fmla="*/ 931 w 980"/>
                <a:gd name="T13" fmla="*/ 634 h 635"/>
                <a:gd name="T14" fmla="*/ 554 w 980"/>
                <a:gd name="T15" fmla="*/ 634 h 635"/>
                <a:gd name="T16" fmla="*/ 540 w 980"/>
                <a:gd name="T17" fmla="*/ 614 h 635"/>
                <a:gd name="T18" fmla="*/ 543 w 980"/>
                <a:gd name="T19" fmla="*/ 589 h 635"/>
                <a:gd name="T20" fmla="*/ 594 w 980"/>
                <a:gd name="T21" fmla="*/ 540 h 635"/>
                <a:gd name="T22" fmla="*/ 116 w 980"/>
                <a:gd name="T23" fmla="*/ 66 h 635"/>
                <a:gd name="T24" fmla="*/ 0 w 980"/>
                <a:gd name="T25" fmla="*/ 48 h 635"/>
                <a:gd name="T26" fmla="*/ 68 w 980"/>
                <a:gd name="T27" fmla="*/ 24 h 635"/>
                <a:gd name="T28" fmla="*/ 644 w 980"/>
                <a:gd name="T29" fmla="*/ 24 h 635"/>
                <a:gd name="T30" fmla="*/ 700 w 980"/>
                <a:gd name="T31" fmla="*/ 62 h 635"/>
                <a:gd name="T32" fmla="*/ 884 w 980"/>
                <a:gd name="T33" fmla="*/ 250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0" h="635">
                  <a:moveTo>
                    <a:pt x="884" y="250"/>
                  </a:moveTo>
                  <a:cubicBezTo>
                    <a:pt x="936" y="196"/>
                    <a:pt x="936" y="196"/>
                    <a:pt x="936" y="196"/>
                  </a:cubicBezTo>
                  <a:cubicBezTo>
                    <a:pt x="936" y="196"/>
                    <a:pt x="958" y="186"/>
                    <a:pt x="968" y="196"/>
                  </a:cubicBezTo>
                  <a:cubicBezTo>
                    <a:pt x="980" y="208"/>
                    <a:pt x="980" y="234"/>
                    <a:pt x="980" y="234"/>
                  </a:cubicBezTo>
                  <a:cubicBezTo>
                    <a:pt x="980" y="572"/>
                    <a:pt x="980" y="572"/>
                    <a:pt x="980" y="572"/>
                  </a:cubicBezTo>
                  <a:cubicBezTo>
                    <a:pt x="980" y="572"/>
                    <a:pt x="980" y="606"/>
                    <a:pt x="970" y="616"/>
                  </a:cubicBezTo>
                  <a:cubicBezTo>
                    <a:pt x="952" y="634"/>
                    <a:pt x="931" y="634"/>
                    <a:pt x="931" y="634"/>
                  </a:cubicBezTo>
                  <a:cubicBezTo>
                    <a:pt x="554" y="634"/>
                    <a:pt x="554" y="634"/>
                    <a:pt x="554" y="634"/>
                  </a:cubicBezTo>
                  <a:cubicBezTo>
                    <a:pt x="555" y="635"/>
                    <a:pt x="543" y="621"/>
                    <a:pt x="540" y="614"/>
                  </a:cubicBezTo>
                  <a:cubicBezTo>
                    <a:pt x="535" y="603"/>
                    <a:pt x="543" y="589"/>
                    <a:pt x="543" y="589"/>
                  </a:cubicBezTo>
                  <a:cubicBezTo>
                    <a:pt x="594" y="540"/>
                    <a:pt x="594" y="540"/>
                    <a:pt x="594" y="540"/>
                  </a:cubicBezTo>
                  <a:cubicBezTo>
                    <a:pt x="594" y="540"/>
                    <a:pt x="165" y="98"/>
                    <a:pt x="116" y="66"/>
                  </a:cubicBezTo>
                  <a:cubicBezTo>
                    <a:pt x="70" y="36"/>
                    <a:pt x="0" y="48"/>
                    <a:pt x="0" y="48"/>
                  </a:cubicBezTo>
                  <a:cubicBezTo>
                    <a:pt x="0" y="48"/>
                    <a:pt x="1" y="37"/>
                    <a:pt x="68" y="24"/>
                  </a:cubicBezTo>
                  <a:cubicBezTo>
                    <a:pt x="188" y="0"/>
                    <a:pt x="644" y="24"/>
                    <a:pt x="644" y="24"/>
                  </a:cubicBezTo>
                  <a:cubicBezTo>
                    <a:pt x="644" y="24"/>
                    <a:pt x="684" y="47"/>
                    <a:pt x="700" y="62"/>
                  </a:cubicBezTo>
                  <a:cubicBezTo>
                    <a:pt x="744" y="104"/>
                    <a:pt x="884" y="250"/>
                    <a:pt x="884" y="250"/>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2" name="Freeform 34">
              <a:extLst>
                <a:ext uri="{FF2B5EF4-FFF2-40B4-BE49-F238E27FC236}">
                  <a16:creationId xmlns:a16="http://schemas.microsoft.com/office/drawing/2014/main" id="{410C85AE-E2CC-49CA-903C-F1719419FA65}"/>
                </a:ext>
              </a:extLst>
            </p:cNvPr>
            <p:cNvSpPr>
              <a:spLocks/>
            </p:cNvSpPr>
            <p:nvPr/>
          </p:nvSpPr>
          <p:spPr bwMode="auto">
            <a:xfrm>
              <a:off x="2345590" y="3801527"/>
              <a:ext cx="2093129" cy="1358042"/>
            </a:xfrm>
            <a:custGeom>
              <a:avLst/>
              <a:gdLst>
                <a:gd name="T0" fmla="*/ 884 w 980"/>
                <a:gd name="T1" fmla="*/ 385 h 635"/>
                <a:gd name="T2" fmla="*/ 936 w 980"/>
                <a:gd name="T3" fmla="*/ 439 h 635"/>
                <a:gd name="T4" fmla="*/ 968 w 980"/>
                <a:gd name="T5" fmla="*/ 439 h 635"/>
                <a:gd name="T6" fmla="*/ 980 w 980"/>
                <a:gd name="T7" fmla="*/ 401 h 635"/>
                <a:gd name="T8" fmla="*/ 980 w 980"/>
                <a:gd name="T9" fmla="*/ 63 h 635"/>
                <a:gd name="T10" fmla="*/ 970 w 980"/>
                <a:gd name="T11" fmla="*/ 19 h 635"/>
                <a:gd name="T12" fmla="*/ 931 w 980"/>
                <a:gd name="T13" fmla="*/ 1 h 635"/>
                <a:gd name="T14" fmla="*/ 554 w 980"/>
                <a:gd name="T15" fmla="*/ 1 h 635"/>
                <a:gd name="T16" fmla="*/ 540 w 980"/>
                <a:gd name="T17" fmla="*/ 21 h 635"/>
                <a:gd name="T18" fmla="*/ 543 w 980"/>
                <a:gd name="T19" fmla="*/ 46 h 635"/>
                <a:gd name="T20" fmla="*/ 594 w 980"/>
                <a:gd name="T21" fmla="*/ 95 h 635"/>
                <a:gd name="T22" fmla="*/ 116 w 980"/>
                <a:gd name="T23" fmla="*/ 569 h 635"/>
                <a:gd name="T24" fmla="*/ 0 w 980"/>
                <a:gd name="T25" fmla="*/ 587 h 635"/>
                <a:gd name="T26" fmla="*/ 68 w 980"/>
                <a:gd name="T27" fmla="*/ 611 h 635"/>
                <a:gd name="T28" fmla="*/ 644 w 980"/>
                <a:gd name="T29" fmla="*/ 611 h 635"/>
                <a:gd name="T30" fmla="*/ 700 w 980"/>
                <a:gd name="T31" fmla="*/ 573 h 635"/>
                <a:gd name="T32" fmla="*/ 884 w 980"/>
                <a:gd name="T33" fmla="*/ 385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0" h="635">
                  <a:moveTo>
                    <a:pt x="884" y="385"/>
                  </a:moveTo>
                  <a:cubicBezTo>
                    <a:pt x="936" y="439"/>
                    <a:pt x="936" y="439"/>
                    <a:pt x="936" y="439"/>
                  </a:cubicBezTo>
                  <a:cubicBezTo>
                    <a:pt x="936" y="439"/>
                    <a:pt x="958" y="449"/>
                    <a:pt x="968" y="439"/>
                  </a:cubicBezTo>
                  <a:cubicBezTo>
                    <a:pt x="980" y="427"/>
                    <a:pt x="980" y="401"/>
                    <a:pt x="980" y="401"/>
                  </a:cubicBezTo>
                  <a:cubicBezTo>
                    <a:pt x="980" y="63"/>
                    <a:pt x="980" y="63"/>
                    <a:pt x="980" y="63"/>
                  </a:cubicBezTo>
                  <a:cubicBezTo>
                    <a:pt x="980" y="63"/>
                    <a:pt x="980" y="29"/>
                    <a:pt x="970" y="19"/>
                  </a:cubicBezTo>
                  <a:cubicBezTo>
                    <a:pt x="952" y="1"/>
                    <a:pt x="931" y="1"/>
                    <a:pt x="931" y="1"/>
                  </a:cubicBezTo>
                  <a:cubicBezTo>
                    <a:pt x="554" y="1"/>
                    <a:pt x="554" y="1"/>
                    <a:pt x="554" y="1"/>
                  </a:cubicBezTo>
                  <a:cubicBezTo>
                    <a:pt x="555" y="0"/>
                    <a:pt x="543" y="15"/>
                    <a:pt x="540" y="21"/>
                  </a:cubicBezTo>
                  <a:cubicBezTo>
                    <a:pt x="535" y="32"/>
                    <a:pt x="543" y="46"/>
                    <a:pt x="543" y="46"/>
                  </a:cubicBezTo>
                  <a:cubicBezTo>
                    <a:pt x="594" y="95"/>
                    <a:pt x="594" y="95"/>
                    <a:pt x="594" y="95"/>
                  </a:cubicBezTo>
                  <a:cubicBezTo>
                    <a:pt x="594" y="95"/>
                    <a:pt x="165" y="538"/>
                    <a:pt x="116" y="569"/>
                  </a:cubicBezTo>
                  <a:cubicBezTo>
                    <a:pt x="70" y="599"/>
                    <a:pt x="0" y="587"/>
                    <a:pt x="0" y="587"/>
                  </a:cubicBezTo>
                  <a:cubicBezTo>
                    <a:pt x="0" y="587"/>
                    <a:pt x="1" y="598"/>
                    <a:pt x="68" y="611"/>
                  </a:cubicBezTo>
                  <a:cubicBezTo>
                    <a:pt x="188" y="635"/>
                    <a:pt x="644" y="611"/>
                    <a:pt x="644" y="611"/>
                  </a:cubicBezTo>
                  <a:cubicBezTo>
                    <a:pt x="644" y="611"/>
                    <a:pt x="684" y="588"/>
                    <a:pt x="700" y="573"/>
                  </a:cubicBezTo>
                  <a:cubicBezTo>
                    <a:pt x="744" y="532"/>
                    <a:pt x="884" y="385"/>
                    <a:pt x="884" y="385"/>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Freeform 35">
              <a:extLst>
                <a:ext uri="{FF2B5EF4-FFF2-40B4-BE49-F238E27FC236}">
                  <a16:creationId xmlns:a16="http://schemas.microsoft.com/office/drawing/2014/main" id="{C64747DE-6EF3-467E-8043-8A6606E094F4}"/>
                </a:ext>
              </a:extLst>
            </p:cNvPr>
            <p:cNvSpPr>
              <a:spLocks/>
            </p:cNvSpPr>
            <p:nvPr/>
          </p:nvSpPr>
          <p:spPr bwMode="auto">
            <a:xfrm flipH="1">
              <a:off x="4570318" y="1707162"/>
              <a:ext cx="2093129" cy="1356795"/>
            </a:xfrm>
            <a:custGeom>
              <a:avLst/>
              <a:gdLst>
                <a:gd name="T0" fmla="*/ 884 w 980"/>
                <a:gd name="T1" fmla="*/ 250 h 635"/>
                <a:gd name="T2" fmla="*/ 936 w 980"/>
                <a:gd name="T3" fmla="*/ 196 h 635"/>
                <a:gd name="T4" fmla="*/ 968 w 980"/>
                <a:gd name="T5" fmla="*/ 196 h 635"/>
                <a:gd name="T6" fmla="*/ 980 w 980"/>
                <a:gd name="T7" fmla="*/ 234 h 635"/>
                <a:gd name="T8" fmla="*/ 980 w 980"/>
                <a:gd name="T9" fmla="*/ 572 h 635"/>
                <a:gd name="T10" fmla="*/ 970 w 980"/>
                <a:gd name="T11" fmla="*/ 616 h 635"/>
                <a:gd name="T12" fmla="*/ 931 w 980"/>
                <a:gd name="T13" fmla="*/ 634 h 635"/>
                <a:gd name="T14" fmla="*/ 554 w 980"/>
                <a:gd name="T15" fmla="*/ 634 h 635"/>
                <a:gd name="T16" fmla="*/ 540 w 980"/>
                <a:gd name="T17" fmla="*/ 614 h 635"/>
                <a:gd name="T18" fmla="*/ 543 w 980"/>
                <a:gd name="T19" fmla="*/ 589 h 635"/>
                <a:gd name="T20" fmla="*/ 594 w 980"/>
                <a:gd name="T21" fmla="*/ 540 h 635"/>
                <a:gd name="T22" fmla="*/ 116 w 980"/>
                <a:gd name="T23" fmla="*/ 66 h 635"/>
                <a:gd name="T24" fmla="*/ 0 w 980"/>
                <a:gd name="T25" fmla="*/ 48 h 635"/>
                <a:gd name="T26" fmla="*/ 68 w 980"/>
                <a:gd name="T27" fmla="*/ 24 h 635"/>
                <a:gd name="T28" fmla="*/ 644 w 980"/>
                <a:gd name="T29" fmla="*/ 24 h 635"/>
                <a:gd name="T30" fmla="*/ 700 w 980"/>
                <a:gd name="T31" fmla="*/ 62 h 635"/>
                <a:gd name="T32" fmla="*/ 884 w 980"/>
                <a:gd name="T33" fmla="*/ 250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0" h="635">
                  <a:moveTo>
                    <a:pt x="884" y="250"/>
                  </a:moveTo>
                  <a:cubicBezTo>
                    <a:pt x="936" y="196"/>
                    <a:pt x="936" y="196"/>
                    <a:pt x="936" y="196"/>
                  </a:cubicBezTo>
                  <a:cubicBezTo>
                    <a:pt x="936" y="196"/>
                    <a:pt x="958" y="186"/>
                    <a:pt x="968" y="196"/>
                  </a:cubicBezTo>
                  <a:cubicBezTo>
                    <a:pt x="980" y="208"/>
                    <a:pt x="980" y="234"/>
                    <a:pt x="980" y="234"/>
                  </a:cubicBezTo>
                  <a:cubicBezTo>
                    <a:pt x="980" y="572"/>
                    <a:pt x="980" y="572"/>
                    <a:pt x="980" y="572"/>
                  </a:cubicBezTo>
                  <a:cubicBezTo>
                    <a:pt x="980" y="572"/>
                    <a:pt x="980" y="606"/>
                    <a:pt x="970" y="616"/>
                  </a:cubicBezTo>
                  <a:cubicBezTo>
                    <a:pt x="952" y="634"/>
                    <a:pt x="931" y="634"/>
                    <a:pt x="931" y="634"/>
                  </a:cubicBezTo>
                  <a:cubicBezTo>
                    <a:pt x="554" y="634"/>
                    <a:pt x="554" y="634"/>
                    <a:pt x="554" y="634"/>
                  </a:cubicBezTo>
                  <a:cubicBezTo>
                    <a:pt x="555" y="635"/>
                    <a:pt x="543" y="621"/>
                    <a:pt x="540" y="614"/>
                  </a:cubicBezTo>
                  <a:cubicBezTo>
                    <a:pt x="535" y="603"/>
                    <a:pt x="543" y="589"/>
                    <a:pt x="543" y="589"/>
                  </a:cubicBezTo>
                  <a:cubicBezTo>
                    <a:pt x="594" y="540"/>
                    <a:pt x="594" y="540"/>
                    <a:pt x="594" y="540"/>
                  </a:cubicBezTo>
                  <a:cubicBezTo>
                    <a:pt x="594" y="540"/>
                    <a:pt x="165" y="98"/>
                    <a:pt x="116" y="66"/>
                  </a:cubicBezTo>
                  <a:cubicBezTo>
                    <a:pt x="70" y="36"/>
                    <a:pt x="0" y="48"/>
                    <a:pt x="0" y="48"/>
                  </a:cubicBezTo>
                  <a:cubicBezTo>
                    <a:pt x="0" y="48"/>
                    <a:pt x="1" y="37"/>
                    <a:pt x="68" y="24"/>
                  </a:cubicBezTo>
                  <a:cubicBezTo>
                    <a:pt x="188" y="0"/>
                    <a:pt x="644" y="24"/>
                    <a:pt x="644" y="24"/>
                  </a:cubicBezTo>
                  <a:cubicBezTo>
                    <a:pt x="644" y="24"/>
                    <a:pt x="684" y="47"/>
                    <a:pt x="700" y="62"/>
                  </a:cubicBezTo>
                  <a:cubicBezTo>
                    <a:pt x="744" y="104"/>
                    <a:pt x="884" y="250"/>
                    <a:pt x="884" y="25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Freeform 36">
              <a:extLst>
                <a:ext uri="{FF2B5EF4-FFF2-40B4-BE49-F238E27FC236}">
                  <a16:creationId xmlns:a16="http://schemas.microsoft.com/office/drawing/2014/main" id="{45F07F45-57F9-4279-90CD-4C81CA3EF2C6}"/>
                </a:ext>
              </a:extLst>
            </p:cNvPr>
            <p:cNvSpPr>
              <a:spLocks/>
            </p:cNvSpPr>
            <p:nvPr/>
          </p:nvSpPr>
          <p:spPr bwMode="auto">
            <a:xfrm flipH="1">
              <a:off x="4570318" y="3793985"/>
              <a:ext cx="2093129" cy="1358042"/>
            </a:xfrm>
            <a:custGeom>
              <a:avLst/>
              <a:gdLst>
                <a:gd name="T0" fmla="*/ 884 w 980"/>
                <a:gd name="T1" fmla="*/ 385 h 635"/>
                <a:gd name="T2" fmla="*/ 936 w 980"/>
                <a:gd name="T3" fmla="*/ 439 h 635"/>
                <a:gd name="T4" fmla="*/ 968 w 980"/>
                <a:gd name="T5" fmla="*/ 439 h 635"/>
                <a:gd name="T6" fmla="*/ 980 w 980"/>
                <a:gd name="T7" fmla="*/ 401 h 635"/>
                <a:gd name="T8" fmla="*/ 980 w 980"/>
                <a:gd name="T9" fmla="*/ 63 h 635"/>
                <a:gd name="T10" fmla="*/ 970 w 980"/>
                <a:gd name="T11" fmla="*/ 19 h 635"/>
                <a:gd name="T12" fmla="*/ 931 w 980"/>
                <a:gd name="T13" fmla="*/ 1 h 635"/>
                <a:gd name="T14" fmla="*/ 554 w 980"/>
                <a:gd name="T15" fmla="*/ 1 h 635"/>
                <a:gd name="T16" fmla="*/ 540 w 980"/>
                <a:gd name="T17" fmla="*/ 21 h 635"/>
                <a:gd name="T18" fmla="*/ 543 w 980"/>
                <a:gd name="T19" fmla="*/ 46 h 635"/>
                <a:gd name="T20" fmla="*/ 594 w 980"/>
                <a:gd name="T21" fmla="*/ 95 h 635"/>
                <a:gd name="T22" fmla="*/ 116 w 980"/>
                <a:gd name="T23" fmla="*/ 569 h 635"/>
                <a:gd name="T24" fmla="*/ 0 w 980"/>
                <a:gd name="T25" fmla="*/ 587 h 635"/>
                <a:gd name="T26" fmla="*/ 68 w 980"/>
                <a:gd name="T27" fmla="*/ 611 h 635"/>
                <a:gd name="T28" fmla="*/ 644 w 980"/>
                <a:gd name="T29" fmla="*/ 611 h 635"/>
                <a:gd name="T30" fmla="*/ 700 w 980"/>
                <a:gd name="T31" fmla="*/ 573 h 635"/>
                <a:gd name="T32" fmla="*/ 884 w 980"/>
                <a:gd name="T33" fmla="*/ 385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0" h="635">
                  <a:moveTo>
                    <a:pt x="884" y="385"/>
                  </a:moveTo>
                  <a:cubicBezTo>
                    <a:pt x="936" y="439"/>
                    <a:pt x="936" y="439"/>
                    <a:pt x="936" y="439"/>
                  </a:cubicBezTo>
                  <a:cubicBezTo>
                    <a:pt x="936" y="439"/>
                    <a:pt x="958" y="449"/>
                    <a:pt x="968" y="439"/>
                  </a:cubicBezTo>
                  <a:cubicBezTo>
                    <a:pt x="980" y="427"/>
                    <a:pt x="980" y="401"/>
                    <a:pt x="980" y="401"/>
                  </a:cubicBezTo>
                  <a:cubicBezTo>
                    <a:pt x="980" y="63"/>
                    <a:pt x="980" y="63"/>
                    <a:pt x="980" y="63"/>
                  </a:cubicBezTo>
                  <a:cubicBezTo>
                    <a:pt x="980" y="63"/>
                    <a:pt x="980" y="29"/>
                    <a:pt x="970" y="19"/>
                  </a:cubicBezTo>
                  <a:cubicBezTo>
                    <a:pt x="952" y="1"/>
                    <a:pt x="931" y="1"/>
                    <a:pt x="931" y="1"/>
                  </a:cubicBezTo>
                  <a:cubicBezTo>
                    <a:pt x="554" y="1"/>
                    <a:pt x="554" y="1"/>
                    <a:pt x="554" y="1"/>
                  </a:cubicBezTo>
                  <a:cubicBezTo>
                    <a:pt x="555" y="0"/>
                    <a:pt x="543" y="15"/>
                    <a:pt x="540" y="21"/>
                  </a:cubicBezTo>
                  <a:cubicBezTo>
                    <a:pt x="535" y="32"/>
                    <a:pt x="543" y="46"/>
                    <a:pt x="543" y="46"/>
                  </a:cubicBezTo>
                  <a:cubicBezTo>
                    <a:pt x="594" y="95"/>
                    <a:pt x="594" y="95"/>
                    <a:pt x="594" y="95"/>
                  </a:cubicBezTo>
                  <a:cubicBezTo>
                    <a:pt x="594" y="95"/>
                    <a:pt x="165" y="538"/>
                    <a:pt x="116" y="569"/>
                  </a:cubicBezTo>
                  <a:cubicBezTo>
                    <a:pt x="70" y="599"/>
                    <a:pt x="0" y="587"/>
                    <a:pt x="0" y="587"/>
                  </a:cubicBezTo>
                  <a:cubicBezTo>
                    <a:pt x="0" y="587"/>
                    <a:pt x="1" y="598"/>
                    <a:pt x="68" y="611"/>
                  </a:cubicBezTo>
                  <a:cubicBezTo>
                    <a:pt x="188" y="635"/>
                    <a:pt x="644" y="611"/>
                    <a:pt x="644" y="611"/>
                  </a:cubicBezTo>
                  <a:cubicBezTo>
                    <a:pt x="644" y="611"/>
                    <a:pt x="684" y="588"/>
                    <a:pt x="700" y="573"/>
                  </a:cubicBezTo>
                  <a:cubicBezTo>
                    <a:pt x="744" y="532"/>
                    <a:pt x="884" y="385"/>
                    <a:pt x="884" y="385"/>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 name="9 Rectángulo">
              <a:extLst>
                <a:ext uri="{FF2B5EF4-FFF2-40B4-BE49-F238E27FC236}">
                  <a16:creationId xmlns:a16="http://schemas.microsoft.com/office/drawing/2014/main" id="{CD088A92-6486-46D8-99D2-199666F54707}"/>
                </a:ext>
              </a:extLst>
            </p:cNvPr>
            <p:cNvSpPr/>
            <p:nvPr/>
          </p:nvSpPr>
          <p:spPr>
            <a:xfrm>
              <a:off x="1872470" y="2367446"/>
              <a:ext cx="632073" cy="265877"/>
            </a:xfrm>
            <a:prstGeom prst="rect">
              <a:avLst/>
            </a:prstGeom>
          </p:spPr>
          <p:txBody>
            <a:bodyPr wrap="none" lIns="28797" tIns="14399" rIns="28797" bIns="14399">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12121"/>
                  </a:solidFill>
                  <a:effectLst/>
                  <a:uLnTx/>
                  <a:uFillTx/>
                  <a:latin typeface="Calibri" panose="020F0502020204030204"/>
                  <a:ea typeface="Verdana" pitchFamily="34" charset="0"/>
                  <a:cs typeface="Verdana" pitchFamily="34" charset="0"/>
                </a:rPr>
                <a:t>Valued</a:t>
              </a:r>
            </a:p>
          </p:txBody>
        </p:sp>
        <p:sp>
          <p:nvSpPr>
            <p:cNvPr id="16" name="9 Rectángulo">
              <a:extLst>
                <a:ext uri="{FF2B5EF4-FFF2-40B4-BE49-F238E27FC236}">
                  <a16:creationId xmlns:a16="http://schemas.microsoft.com/office/drawing/2014/main" id="{55F60B7E-12F3-49B3-A77E-4CE23438E35C}"/>
                </a:ext>
              </a:extLst>
            </p:cNvPr>
            <p:cNvSpPr/>
            <p:nvPr/>
          </p:nvSpPr>
          <p:spPr>
            <a:xfrm>
              <a:off x="1859233" y="2684406"/>
              <a:ext cx="1273589" cy="250251"/>
            </a:xfrm>
            <a:prstGeom prst="rect">
              <a:avLst/>
            </a:prstGeom>
          </p:spPr>
          <p:txBody>
            <a:bodyPr wrap="square" lIns="28797" tIns="14399" rIns="28797" bIns="14399">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Quality is valued within the organization </a:t>
              </a:r>
            </a:p>
          </p:txBody>
        </p:sp>
        <p:sp>
          <p:nvSpPr>
            <p:cNvPr id="17" name="9 Rectángulo">
              <a:extLst>
                <a:ext uri="{FF2B5EF4-FFF2-40B4-BE49-F238E27FC236}">
                  <a16:creationId xmlns:a16="http://schemas.microsoft.com/office/drawing/2014/main" id="{8B0E7F6F-35DA-404F-8085-C602B58DEE11}"/>
                </a:ext>
              </a:extLst>
            </p:cNvPr>
            <p:cNvSpPr/>
            <p:nvPr/>
          </p:nvSpPr>
          <p:spPr>
            <a:xfrm>
              <a:off x="1843040" y="3698654"/>
              <a:ext cx="920026" cy="265877"/>
            </a:xfrm>
            <a:prstGeom prst="rect">
              <a:avLst/>
            </a:prstGeom>
          </p:spPr>
          <p:txBody>
            <a:bodyPr wrap="none" lIns="28797" tIns="14399" rIns="28797" bIns="14399">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12121"/>
                  </a:solidFill>
                  <a:effectLst/>
                  <a:uLnTx/>
                  <a:uFillTx/>
                  <a:latin typeface="Calibri" panose="020F0502020204030204"/>
                  <a:ea typeface="Verdana" pitchFamily="34" charset="0"/>
                  <a:cs typeface="Verdana" pitchFamily="34" charset="0"/>
                </a:rPr>
                <a:t>Avoidance</a:t>
              </a:r>
            </a:p>
          </p:txBody>
        </p:sp>
        <p:sp>
          <p:nvSpPr>
            <p:cNvPr id="18" name="9 Rectángulo">
              <a:extLst>
                <a:ext uri="{FF2B5EF4-FFF2-40B4-BE49-F238E27FC236}">
                  <a16:creationId xmlns:a16="http://schemas.microsoft.com/office/drawing/2014/main" id="{5D773911-480F-4106-8C16-DAAC4929884E}"/>
                </a:ext>
              </a:extLst>
            </p:cNvPr>
            <p:cNvSpPr/>
            <p:nvPr/>
          </p:nvSpPr>
          <p:spPr>
            <a:xfrm>
              <a:off x="1768827" y="3930611"/>
              <a:ext cx="1363994" cy="364575"/>
            </a:xfrm>
            <a:prstGeom prst="rect">
              <a:avLst/>
            </a:prstGeom>
          </p:spPr>
          <p:txBody>
            <a:bodyPr wrap="square" lIns="28797" tIns="14399" rIns="28797" bIns="14399">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Quality issues and policy breaches and ignored, downplayed or excused</a:t>
              </a:r>
              <a:endParaRPr kumimoji="0" lang="en-IN"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9 Rectángulo">
              <a:extLst>
                <a:ext uri="{FF2B5EF4-FFF2-40B4-BE49-F238E27FC236}">
                  <a16:creationId xmlns:a16="http://schemas.microsoft.com/office/drawing/2014/main" id="{B61A01C5-EADD-451B-9090-E9991C36ACDD}"/>
                </a:ext>
              </a:extLst>
            </p:cNvPr>
            <p:cNvSpPr/>
            <p:nvPr/>
          </p:nvSpPr>
          <p:spPr>
            <a:xfrm>
              <a:off x="5995018" y="2367446"/>
              <a:ext cx="1485956" cy="265877"/>
            </a:xfrm>
            <a:prstGeom prst="rect">
              <a:avLst/>
            </a:prstGeom>
          </p:spPr>
          <p:txBody>
            <a:bodyPr wrap="square" lIns="28797" tIns="14399" rIns="28797" bIns="14399">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12121"/>
                  </a:solidFill>
                  <a:effectLst/>
                  <a:uLnTx/>
                  <a:uFillTx/>
                  <a:latin typeface="Calibri" panose="020F0502020204030204"/>
                  <a:ea typeface="Verdana" pitchFamily="34" charset="0"/>
                  <a:cs typeface="Verdana" pitchFamily="34" charset="0"/>
                </a:rPr>
                <a:t>Proactive</a:t>
              </a:r>
            </a:p>
          </p:txBody>
        </p:sp>
        <p:sp>
          <p:nvSpPr>
            <p:cNvPr id="20" name="9 Rectángulo">
              <a:extLst>
                <a:ext uri="{FF2B5EF4-FFF2-40B4-BE49-F238E27FC236}">
                  <a16:creationId xmlns:a16="http://schemas.microsoft.com/office/drawing/2014/main" id="{4DDF21BC-E076-4B0C-B1FC-FA811C1C76E1}"/>
                </a:ext>
              </a:extLst>
            </p:cNvPr>
            <p:cNvSpPr/>
            <p:nvPr/>
          </p:nvSpPr>
          <p:spPr>
            <a:xfrm>
              <a:off x="5924492" y="2678669"/>
              <a:ext cx="1741109" cy="250251"/>
            </a:xfrm>
            <a:prstGeom prst="rect">
              <a:avLst/>
            </a:prstGeom>
          </p:spPr>
          <p:txBody>
            <a:bodyPr wrap="square" lIns="28797" tIns="14399" rIns="28797" bIns="14399">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solidFill>
                  <a:effectLst/>
                  <a:uLnTx/>
                  <a:uFillTx/>
                  <a:latin typeface="Calibri" panose="020F0502020204030204"/>
                  <a:ea typeface="+mn-ea"/>
                  <a:cs typeface="+mn-cs"/>
                </a:rPr>
                <a:t>Quality issues and events are proactively identified and  addressed </a:t>
              </a:r>
            </a:p>
          </p:txBody>
        </p:sp>
        <p:sp>
          <p:nvSpPr>
            <p:cNvPr id="21" name="9 Rectángulo">
              <a:extLst>
                <a:ext uri="{FF2B5EF4-FFF2-40B4-BE49-F238E27FC236}">
                  <a16:creationId xmlns:a16="http://schemas.microsoft.com/office/drawing/2014/main" id="{8AC5594B-CAFC-43F9-A60D-7CA66670B26D}"/>
                </a:ext>
              </a:extLst>
            </p:cNvPr>
            <p:cNvSpPr/>
            <p:nvPr/>
          </p:nvSpPr>
          <p:spPr>
            <a:xfrm>
              <a:off x="6031152" y="3724552"/>
              <a:ext cx="612442" cy="204521"/>
            </a:xfrm>
            <a:prstGeom prst="rect">
              <a:avLst/>
            </a:prstGeom>
          </p:spPr>
          <p:txBody>
            <a:bodyPr wrap="none" lIns="28797" tIns="14399" rIns="28797" bIns="14399">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12121"/>
                  </a:solidFill>
                  <a:effectLst/>
                  <a:uLnTx/>
                  <a:uFillTx/>
                  <a:latin typeface="Calibri" panose="020F0502020204030204"/>
                  <a:ea typeface="Verdana" pitchFamily="34" charset="0"/>
                  <a:cs typeface="Verdana" pitchFamily="34" charset="0"/>
                </a:rPr>
                <a:t>Manager</a:t>
              </a:r>
            </a:p>
          </p:txBody>
        </p:sp>
        <p:sp>
          <p:nvSpPr>
            <p:cNvPr id="22" name="9 Rectángulo">
              <a:extLst>
                <a:ext uri="{FF2B5EF4-FFF2-40B4-BE49-F238E27FC236}">
                  <a16:creationId xmlns:a16="http://schemas.microsoft.com/office/drawing/2014/main" id="{FC685DD3-DBD6-45BF-8FC9-DE3213BFAE10}"/>
                </a:ext>
              </a:extLst>
            </p:cNvPr>
            <p:cNvSpPr/>
            <p:nvPr/>
          </p:nvSpPr>
          <p:spPr>
            <a:xfrm>
              <a:off x="5924491" y="4007863"/>
              <a:ext cx="1567485" cy="364575"/>
            </a:xfrm>
            <a:prstGeom prst="rect">
              <a:avLst/>
            </a:prstGeom>
          </p:spPr>
          <p:txBody>
            <a:bodyPr wrap="square" lIns="28797" tIns="14399" rIns="28797" bIns="14399">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prstClr val="black"/>
                  </a:solidFill>
                  <a:effectLst/>
                  <a:uLnTx/>
                  <a:uFillTx/>
                  <a:latin typeface="Calibri" panose="020F0502020204030204"/>
                  <a:ea typeface="+mn-ea"/>
                  <a:cs typeface="+mn-cs"/>
                </a:rPr>
                <a:t>Immediate manager is an effective role model for desirable quality management behaviours</a:t>
              </a:r>
            </a:p>
          </p:txBody>
        </p:sp>
        <p:sp>
          <p:nvSpPr>
            <p:cNvPr id="23" name="9 Rectángulo">
              <a:extLst>
                <a:ext uri="{FF2B5EF4-FFF2-40B4-BE49-F238E27FC236}">
                  <a16:creationId xmlns:a16="http://schemas.microsoft.com/office/drawing/2014/main" id="{5BCB48FF-5831-42CA-B8EA-D27A1ACF118D}"/>
                </a:ext>
              </a:extLst>
            </p:cNvPr>
            <p:cNvSpPr/>
            <p:nvPr/>
          </p:nvSpPr>
          <p:spPr>
            <a:xfrm>
              <a:off x="3743984" y="3169950"/>
              <a:ext cx="1492497" cy="433169"/>
            </a:xfrm>
            <a:prstGeom prst="rect">
              <a:avLst/>
            </a:prstGeom>
          </p:spPr>
          <p:txBody>
            <a:bodyPr wrap="none" lIns="28797" tIns="14399" rIns="28797" bIns="14399">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panose="020F0502020204030204"/>
                  <a:ea typeface="Verdana" pitchFamily="34" charset="0"/>
                  <a:cs typeface="Verdana" pitchFamily="34" charset="0"/>
                </a:rPr>
                <a:t>Four Components of</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panose="020F0502020204030204"/>
                  <a:ea typeface="Verdana" pitchFamily="34" charset="0"/>
                  <a:cs typeface="Verdana" pitchFamily="34" charset="0"/>
                </a:rPr>
                <a:t> Quality culture </a:t>
              </a:r>
            </a:p>
          </p:txBody>
        </p:sp>
      </p:grpSp>
    </p:spTree>
    <p:custDataLst>
      <p:tags r:id="rId1"/>
    </p:custDataLst>
    <p:extLst>
      <p:ext uri="{BB962C8B-B14F-4D97-AF65-F5344CB8AC3E}">
        <p14:creationId xmlns:p14="http://schemas.microsoft.com/office/powerpoint/2010/main" val="1722357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dirty="0">
                <a:solidFill>
                  <a:schemeClr val="tx1">
                    <a:lumMod val="75000"/>
                    <a:lumOff val="25000"/>
                  </a:schemeClr>
                </a:solidFill>
                <a:effectLst/>
              </a:rPr>
              <a:t>Process for Building and Maintaining a Quality Culture</a:t>
            </a:r>
            <a:endParaRPr lang="en-IN" dirty="0">
              <a:solidFill>
                <a:schemeClr val="tx1">
                  <a:lumMod val="75000"/>
                  <a:lumOff val="25000"/>
                </a:schemeClr>
              </a:solidFill>
            </a:endParaRPr>
          </a:p>
        </p:txBody>
      </p:sp>
      <p:sp>
        <p:nvSpPr>
          <p:cNvPr id="7" name="Rectangle: Rounded Corners 6">
            <a:extLst>
              <a:ext uri="{FF2B5EF4-FFF2-40B4-BE49-F238E27FC236}">
                <a16:creationId xmlns:a16="http://schemas.microsoft.com/office/drawing/2014/main" id="{A434CDEB-310F-48A5-8CE7-04F362AB1D5D}"/>
              </a:ext>
            </a:extLst>
          </p:cNvPr>
          <p:cNvSpPr/>
          <p:nvPr/>
        </p:nvSpPr>
        <p:spPr>
          <a:xfrm>
            <a:off x="611030" y="2827212"/>
            <a:ext cx="10969943" cy="1800200"/>
          </a:xfrm>
          <a:prstGeom prst="roundRect">
            <a:avLst>
              <a:gd name="adj" fmla="val 50000"/>
            </a:avLst>
          </a:prstGeom>
          <a:noFill/>
          <a:ln w="57150" cap="rnd">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sp>
        <p:nvSpPr>
          <p:cNvPr id="8" name="Rectangle: Rounded Corners 7">
            <a:extLst>
              <a:ext uri="{FF2B5EF4-FFF2-40B4-BE49-F238E27FC236}">
                <a16:creationId xmlns:a16="http://schemas.microsoft.com/office/drawing/2014/main" id="{E138C7A6-0606-440D-B1D3-97BC7535C687}"/>
              </a:ext>
            </a:extLst>
          </p:cNvPr>
          <p:cNvSpPr/>
          <p:nvPr/>
        </p:nvSpPr>
        <p:spPr>
          <a:xfrm>
            <a:off x="695740" y="2905679"/>
            <a:ext cx="10800523" cy="1643269"/>
          </a:xfrm>
          <a:prstGeom prst="roundRect">
            <a:avLst>
              <a:gd name="adj" fmla="val 50000"/>
            </a:avLst>
          </a:prstGeom>
          <a:solidFill>
            <a:schemeClr val="bg1">
              <a:lumMod val="85000"/>
              <a:alpha val="35000"/>
            </a:schemeClr>
          </a:solidFill>
          <a:ln w="57150" cap="rnd">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sp>
        <p:nvSpPr>
          <p:cNvPr id="9" name="Oval 8">
            <a:extLst>
              <a:ext uri="{FF2B5EF4-FFF2-40B4-BE49-F238E27FC236}">
                <a16:creationId xmlns:a16="http://schemas.microsoft.com/office/drawing/2014/main" id="{AD5028ED-BEB3-4812-B7D9-F3F63540EEA8}"/>
              </a:ext>
            </a:extLst>
          </p:cNvPr>
          <p:cNvSpPr/>
          <p:nvPr/>
        </p:nvSpPr>
        <p:spPr>
          <a:xfrm>
            <a:off x="831683" y="3039454"/>
            <a:ext cx="1367362" cy="1367360"/>
          </a:xfrm>
          <a:prstGeom prst="ellipse">
            <a:avLst/>
          </a:prstGeom>
          <a:solidFill>
            <a:schemeClr val="bg1"/>
          </a:solidFill>
          <a:ln w="165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sp>
        <p:nvSpPr>
          <p:cNvPr id="18" name="TextBox 17">
            <a:extLst>
              <a:ext uri="{FF2B5EF4-FFF2-40B4-BE49-F238E27FC236}">
                <a16:creationId xmlns:a16="http://schemas.microsoft.com/office/drawing/2014/main" id="{C846E627-E10B-4537-95F2-1B7C58200078}"/>
              </a:ext>
            </a:extLst>
          </p:cNvPr>
          <p:cNvSpPr txBox="1"/>
          <p:nvPr/>
        </p:nvSpPr>
        <p:spPr>
          <a:xfrm>
            <a:off x="658947" y="1503028"/>
            <a:ext cx="1734152" cy="1015663"/>
          </a:xfrm>
          <a:prstGeom prst="rect">
            <a:avLst/>
          </a:prstGeom>
          <a:noFill/>
        </p:spPr>
        <p:txBody>
          <a:bodyPr wrap="square" rtlCol="0" anchor="ctr">
            <a:spAutoFit/>
          </a:bodyPr>
          <a:lstStyle/>
          <a:p>
            <a:pPr algn="ctr"/>
            <a:r>
              <a:rPr lang="en-IN" sz="2000" dirty="0">
                <a:solidFill>
                  <a:schemeClr val="tx1">
                    <a:lumMod val="75000"/>
                    <a:lumOff val="25000"/>
                  </a:schemeClr>
                </a:solidFill>
              </a:rPr>
              <a:t>Determine target quality culture</a:t>
            </a:r>
          </a:p>
        </p:txBody>
      </p:sp>
      <p:grpSp>
        <p:nvGrpSpPr>
          <p:cNvPr id="26" name="Group 25">
            <a:extLst>
              <a:ext uri="{FF2B5EF4-FFF2-40B4-BE49-F238E27FC236}">
                <a16:creationId xmlns:a16="http://schemas.microsoft.com/office/drawing/2014/main" id="{AC821C61-45AA-411E-B261-E49682274BA4}"/>
              </a:ext>
            </a:extLst>
          </p:cNvPr>
          <p:cNvGrpSpPr/>
          <p:nvPr/>
        </p:nvGrpSpPr>
        <p:grpSpPr>
          <a:xfrm>
            <a:off x="1376467" y="4852339"/>
            <a:ext cx="277794" cy="763929"/>
            <a:chOff x="1377386" y="4734046"/>
            <a:chExt cx="277794" cy="763929"/>
          </a:xfrm>
        </p:grpSpPr>
        <p:cxnSp>
          <p:nvCxnSpPr>
            <p:cNvPr id="15" name="Straight Connector 14">
              <a:extLst>
                <a:ext uri="{FF2B5EF4-FFF2-40B4-BE49-F238E27FC236}">
                  <a16:creationId xmlns:a16="http://schemas.microsoft.com/office/drawing/2014/main" id="{B6CCF250-810D-448B-826B-CA4070C7875B}"/>
                </a:ext>
              </a:extLst>
            </p:cNvPr>
            <p:cNvCxnSpPr>
              <a:cxnSpLocks/>
            </p:cNvCxnSpPr>
            <p:nvPr/>
          </p:nvCxnSpPr>
          <p:spPr>
            <a:xfrm>
              <a:off x="1515549" y="4734046"/>
              <a:ext cx="0" cy="613458"/>
            </a:xfrm>
            <a:prstGeom prst="line">
              <a:avLst/>
            </a:prstGeom>
            <a:ln w="12700">
              <a:solidFill>
                <a:schemeClr val="bg1"/>
              </a:solidFill>
              <a:headEnd w="lg" len="lg"/>
              <a:tailEnd type="ova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E7CE839C-47DB-4209-A9D7-AECF6C41913A}"/>
                </a:ext>
              </a:extLst>
            </p:cNvPr>
            <p:cNvSpPr/>
            <p:nvPr/>
          </p:nvSpPr>
          <p:spPr>
            <a:xfrm>
              <a:off x="1377386" y="5220181"/>
              <a:ext cx="277794" cy="277794"/>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grpSp>
      <p:sp>
        <p:nvSpPr>
          <p:cNvPr id="39" name="TextBox 38">
            <a:extLst>
              <a:ext uri="{FF2B5EF4-FFF2-40B4-BE49-F238E27FC236}">
                <a16:creationId xmlns:a16="http://schemas.microsoft.com/office/drawing/2014/main" id="{04000197-6E60-4231-905B-CDA2A79B90AA}"/>
              </a:ext>
            </a:extLst>
          </p:cNvPr>
          <p:cNvSpPr txBox="1"/>
          <p:nvPr/>
        </p:nvSpPr>
        <p:spPr>
          <a:xfrm>
            <a:off x="962396" y="5755322"/>
            <a:ext cx="1105939" cy="553998"/>
          </a:xfrm>
          <a:prstGeom prst="rect">
            <a:avLst/>
          </a:prstGeom>
          <a:noFill/>
        </p:spPr>
        <p:txBody>
          <a:bodyPr wrap="square" lIns="0" tIns="0" rIns="0" bIns="0" rtlCol="0">
            <a:spAutoFit/>
          </a:bodyPr>
          <a:lstStyle/>
          <a:p>
            <a:pPr algn="ctr"/>
            <a:r>
              <a:rPr lang="en-IN" sz="3600" b="1" dirty="0">
                <a:solidFill>
                  <a:schemeClr val="tx1">
                    <a:lumMod val="75000"/>
                    <a:lumOff val="25000"/>
                  </a:schemeClr>
                </a:solidFill>
              </a:rPr>
              <a:t>01</a:t>
            </a:r>
          </a:p>
        </p:txBody>
      </p:sp>
      <p:sp>
        <p:nvSpPr>
          <p:cNvPr id="13" name="Oval 12">
            <a:extLst>
              <a:ext uri="{FF2B5EF4-FFF2-40B4-BE49-F238E27FC236}">
                <a16:creationId xmlns:a16="http://schemas.microsoft.com/office/drawing/2014/main" id="{8C0AD032-76C9-44F7-9912-C84DE58EBCB2}"/>
              </a:ext>
            </a:extLst>
          </p:cNvPr>
          <p:cNvSpPr/>
          <p:nvPr/>
        </p:nvSpPr>
        <p:spPr>
          <a:xfrm>
            <a:off x="3122627" y="3039454"/>
            <a:ext cx="1367362" cy="1367360"/>
          </a:xfrm>
          <a:prstGeom prst="ellipse">
            <a:avLst/>
          </a:prstGeom>
          <a:solidFill>
            <a:schemeClr val="bg1"/>
          </a:solidFill>
          <a:ln w="165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sp>
        <p:nvSpPr>
          <p:cNvPr id="19" name="TextBox 18">
            <a:extLst>
              <a:ext uri="{FF2B5EF4-FFF2-40B4-BE49-F238E27FC236}">
                <a16:creationId xmlns:a16="http://schemas.microsoft.com/office/drawing/2014/main" id="{343F1D16-ACEF-4499-AE7D-ADC9D8F2B773}"/>
              </a:ext>
            </a:extLst>
          </p:cNvPr>
          <p:cNvSpPr txBox="1"/>
          <p:nvPr/>
        </p:nvSpPr>
        <p:spPr>
          <a:xfrm>
            <a:off x="2949891" y="1656916"/>
            <a:ext cx="1734152" cy="707886"/>
          </a:xfrm>
          <a:prstGeom prst="rect">
            <a:avLst/>
          </a:prstGeom>
          <a:noFill/>
        </p:spPr>
        <p:txBody>
          <a:bodyPr wrap="square" rtlCol="0" anchor="ctr">
            <a:spAutoFit/>
          </a:bodyPr>
          <a:lstStyle/>
          <a:p>
            <a:pPr algn="ctr"/>
            <a:r>
              <a:rPr lang="en-IN" sz="2000" dirty="0">
                <a:solidFill>
                  <a:schemeClr val="tx1">
                    <a:lumMod val="75000"/>
                    <a:lumOff val="25000"/>
                  </a:schemeClr>
                </a:solidFill>
              </a:rPr>
              <a:t>Asses current quality culture </a:t>
            </a:r>
          </a:p>
        </p:txBody>
      </p:sp>
      <p:grpSp>
        <p:nvGrpSpPr>
          <p:cNvPr id="27" name="Group 26">
            <a:extLst>
              <a:ext uri="{FF2B5EF4-FFF2-40B4-BE49-F238E27FC236}">
                <a16:creationId xmlns:a16="http://schemas.microsoft.com/office/drawing/2014/main" id="{76DD0EFB-F027-4D0F-B199-7B34544F7473}"/>
              </a:ext>
            </a:extLst>
          </p:cNvPr>
          <p:cNvGrpSpPr/>
          <p:nvPr/>
        </p:nvGrpSpPr>
        <p:grpSpPr>
          <a:xfrm>
            <a:off x="3667411" y="4852339"/>
            <a:ext cx="277794" cy="763929"/>
            <a:chOff x="1377386" y="4734046"/>
            <a:chExt cx="277794" cy="763929"/>
          </a:xfrm>
        </p:grpSpPr>
        <p:cxnSp>
          <p:nvCxnSpPr>
            <p:cNvPr id="28" name="Straight Connector 27">
              <a:extLst>
                <a:ext uri="{FF2B5EF4-FFF2-40B4-BE49-F238E27FC236}">
                  <a16:creationId xmlns:a16="http://schemas.microsoft.com/office/drawing/2014/main" id="{9E404A7D-AA97-4C0F-BF62-CAFFE81FDDC4}"/>
                </a:ext>
              </a:extLst>
            </p:cNvPr>
            <p:cNvCxnSpPr>
              <a:cxnSpLocks/>
            </p:cNvCxnSpPr>
            <p:nvPr/>
          </p:nvCxnSpPr>
          <p:spPr>
            <a:xfrm>
              <a:off x="1515549" y="4734046"/>
              <a:ext cx="0" cy="613458"/>
            </a:xfrm>
            <a:prstGeom prst="line">
              <a:avLst/>
            </a:prstGeom>
            <a:ln w="12700">
              <a:solidFill>
                <a:schemeClr val="bg1"/>
              </a:solidFill>
              <a:headEnd w="lg" len="lg"/>
              <a:tailEnd type="ova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757D155D-87AD-4145-A4EB-625C59EB8A20}"/>
                </a:ext>
              </a:extLst>
            </p:cNvPr>
            <p:cNvSpPr/>
            <p:nvPr/>
          </p:nvSpPr>
          <p:spPr>
            <a:xfrm>
              <a:off x="1377386" y="5220181"/>
              <a:ext cx="277794" cy="2777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grpSp>
      <p:sp>
        <p:nvSpPr>
          <p:cNvPr id="40" name="TextBox 39">
            <a:extLst>
              <a:ext uri="{FF2B5EF4-FFF2-40B4-BE49-F238E27FC236}">
                <a16:creationId xmlns:a16="http://schemas.microsoft.com/office/drawing/2014/main" id="{35842A5E-0919-41F7-8C01-E9280153B6BF}"/>
              </a:ext>
            </a:extLst>
          </p:cNvPr>
          <p:cNvSpPr txBox="1"/>
          <p:nvPr/>
        </p:nvSpPr>
        <p:spPr>
          <a:xfrm>
            <a:off x="3253340" y="5755322"/>
            <a:ext cx="1105939" cy="553998"/>
          </a:xfrm>
          <a:prstGeom prst="rect">
            <a:avLst/>
          </a:prstGeom>
          <a:noFill/>
        </p:spPr>
        <p:txBody>
          <a:bodyPr wrap="square" lIns="0" tIns="0" rIns="0" bIns="0" rtlCol="0">
            <a:spAutoFit/>
          </a:bodyPr>
          <a:lstStyle/>
          <a:p>
            <a:pPr algn="ctr"/>
            <a:r>
              <a:rPr lang="en-IN" sz="3600" b="1" dirty="0">
                <a:solidFill>
                  <a:schemeClr val="tx1">
                    <a:lumMod val="75000"/>
                    <a:lumOff val="25000"/>
                  </a:schemeClr>
                </a:solidFill>
              </a:rPr>
              <a:t>02</a:t>
            </a:r>
          </a:p>
        </p:txBody>
      </p:sp>
      <p:sp>
        <p:nvSpPr>
          <p:cNvPr id="12" name="Oval 11">
            <a:extLst>
              <a:ext uri="{FF2B5EF4-FFF2-40B4-BE49-F238E27FC236}">
                <a16:creationId xmlns:a16="http://schemas.microsoft.com/office/drawing/2014/main" id="{7727B065-3D6E-486A-867F-B6014C61FC25}"/>
              </a:ext>
            </a:extLst>
          </p:cNvPr>
          <p:cNvSpPr/>
          <p:nvPr/>
        </p:nvSpPr>
        <p:spPr>
          <a:xfrm>
            <a:off x="5413571" y="3039454"/>
            <a:ext cx="1367362" cy="1367360"/>
          </a:xfrm>
          <a:prstGeom prst="ellipse">
            <a:avLst/>
          </a:prstGeom>
          <a:solidFill>
            <a:schemeClr val="bg1"/>
          </a:solidFill>
          <a:ln w="165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sp>
        <p:nvSpPr>
          <p:cNvPr id="20" name="TextBox 19">
            <a:extLst>
              <a:ext uri="{FF2B5EF4-FFF2-40B4-BE49-F238E27FC236}">
                <a16:creationId xmlns:a16="http://schemas.microsoft.com/office/drawing/2014/main" id="{B325C597-5B85-4187-87C2-9C668C1096BA}"/>
              </a:ext>
            </a:extLst>
          </p:cNvPr>
          <p:cNvSpPr txBox="1"/>
          <p:nvPr/>
        </p:nvSpPr>
        <p:spPr>
          <a:xfrm>
            <a:off x="5240835" y="1349140"/>
            <a:ext cx="1734152" cy="1323439"/>
          </a:xfrm>
          <a:prstGeom prst="rect">
            <a:avLst/>
          </a:prstGeom>
          <a:noFill/>
        </p:spPr>
        <p:txBody>
          <a:bodyPr wrap="square" rtlCol="0" anchor="ctr">
            <a:spAutoFit/>
          </a:bodyPr>
          <a:lstStyle/>
          <a:p>
            <a:pPr algn="ctr"/>
            <a:r>
              <a:rPr lang="en-US" sz="2000" dirty="0">
                <a:solidFill>
                  <a:schemeClr val="tx1">
                    <a:lumMod val="75000"/>
                    <a:lumOff val="25000"/>
                  </a:schemeClr>
                </a:solidFill>
              </a:rPr>
              <a:t>Map discrepancies and priorities for change</a:t>
            </a:r>
          </a:p>
        </p:txBody>
      </p:sp>
      <p:grpSp>
        <p:nvGrpSpPr>
          <p:cNvPr id="30" name="Group 29">
            <a:extLst>
              <a:ext uri="{FF2B5EF4-FFF2-40B4-BE49-F238E27FC236}">
                <a16:creationId xmlns:a16="http://schemas.microsoft.com/office/drawing/2014/main" id="{86545413-D6FE-4C3E-8246-231989B05B64}"/>
              </a:ext>
            </a:extLst>
          </p:cNvPr>
          <p:cNvGrpSpPr/>
          <p:nvPr/>
        </p:nvGrpSpPr>
        <p:grpSpPr>
          <a:xfrm>
            <a:off x="5958355" y="4852339"/>
            <a:ext cx="277794" cy="763929"/>
            <a:chOff x="1377386" y="4734046"/>
            <a:chExt cx="277794" cy="763929"/>
          </a:xfrm>
        </p:grpSpPr>
        <p:cxnSp>
          <p:nvCxnSpPr>
            <p:cNvPr id="31" name="Straight Connector 30">
              <a:extLst>
                <a:ext uri="{FF2B5EF4-FFF2-40B4-BE49-F238E27FC236}">
                  <a16:creationId xmlns:a16="http://schemas.microsoft.com/office/drawing/2014/main" id="{4365F17C-DA17-4F9E-ABE6-BE9CD19963FB}"/>
                </a:ext>
              </a:extLst>
            </p:cNvPr>
            <p:cNvCxnSpPr>
              <a:cxnSpLocks/>
            </p:cNvCxnSpPr>
            <p:nvPr/>
          </p:nvCxnSpPr>
          <p:spPr>
            <a:xfrm>
              <a:off x="1515549" y="4734046"/>
              <a:ext cx="0" cy="613458"/>
            </a:xfrm>
            <a:prstGeom prst="line">
              <a:avLst/>
            </a:prstGeom>
            <a:ln w="12700">
              <a:solidFill>
                <a:schemeClr val="bg1"/>
              </a:solidFill>
              <a:headEnd w="lg" len="lg"/>
              <a:tailEnd type="ova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337F7215-B24B-4AC7-B272-39F9CAAB7112}"/>
                </a:ext>
              </a:extLst>
            </p:cNvPr>
            <p:cNvSpPr/>
            <p:nvPr/>
          </p:nvSpPr>
          <p:spPr>
            <a:xfrm>
              <a:off x="1377386" y="5220181"/>
              <a:ext cx="277794" cy="27779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grpSp>
      <p:sp>
        <p:nvSpPr>
          <p:cNvPr id="41" name="TextBox 40">
            <a:extLst>
              <a:ext uri="{FF2B5EF4-FFF2-40B4-BE49-F238E27FC236}">
                <a16:creationId xmlns:a16="http://schemas.microsoft.com/office/drawing/2014/main" id="{0F94176F-7520-48C5-8591-6DCB1EFD15B2}"/>
              </a:ext>
            </a:extLst>
          </p:cNvPr>
          <p:cNvSpPr txBox="1"/>
          <p:nvPr/>
        </p:nvSpPr>
        <p:spPr>
          <a:xfrm>
            <a:off x="5544284" y="5755322"/>
            <a:ext cx="1105939" cy="553998"/>
          </a:xfrm>
          <a:prstGeom prst="rect">
            <a:avLst/>
          </a:prstGeom>
          <a:noFill/>
        </p:spPr>
        <p:txBody>
          <a:bodyPr wrap="square" lIns="0" tIns="0" rIns="0" bIns="0" rtlCol="0">
            <a:spAutoFit/>
          </a:bodyPr>
          <a:lstStyle/>
          <a:p>
            <a:pPr algn="ctr"/>
            <a:r>
              <a:rPr lang="en-IN" sz="3600" b="1" dirty="0">
                <a:solidFill>
                  <a:schemeClr val="tx1">
                    <a:lumMod val="75000"/>
                    <a:lumOff val="25000"/>
                  </a:schemeClr>
                </a:solidFill>
              </a:rPr>
              <a:t>03</a:t>
            </a:r>
          </a:p>
        </p:txBody>
      </p:sp>
      <p:sp>
        <p:nvSpPr>
          <p:cNvPr id="11" name="Oval 10">
            <a:extLst>
              <a:ext uri="{FF2B5EF4-FFF2-40B4-BE49-F238E27FC236}">
                <a16:creationId xmlns:a16="http://schemas.microsoft.com/office/drawing/2014/main" id="{04F71496-404C-4459-BA1D-57EFA75D1431}"/>
              </a:ext>
            </a:extLst>
          </p:cNvPr>
          <p:cNvSpPr/>
          <p:nvPr/>
        </p:nvSpPr>
        <p:spPr>
          <a:xfrm>
            <a:off x="7704515" y="3039454"/>
            <a:ext cx="1367362" cy="1367360"/>
          </a:xfrm>
          <a:prstGeom prst="ellipse">
            <a:avLst/>
          </a:prstGeom>
          <a:solidFill>
            <a:schemeClr val="bg1"/>
          </a:solidFill>
          <a:ln w="165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sp>
        <p:nvSpPr>
          <p:cNvPr id="21" name="TextBox 20">
            <a:extLst>
              <a:ext uri="{FF2B5EF4-FFF2-40B4-BE49-F238E27FC236}">
                <a16:creationId xmlns:a16="http://schemas.microsoft.com/office/drawing/2014/main" id="{FD2F1B28-7FB4-440C-A446-33F778350797}"/>
              </a:ext>
            </a:extLst>
          </p:cNvPr>
          <p:cNvSpPr txBox="1"/>
          <p:nvPr/>
        </p:nvSpPr>
        <p:spPr>
          <a:xfrm>
            <a:off x="7531779" y="1349140"/>
            <a:ext cx="1734152" cy="1323439"/>
          </a:xfrm>
          <a:prstGeom prst="rect">
            <a:avLst/>
          </a:prstGeom>
          <a:noFill/>
        </p:spPr>
        <p:txBody>
          <a:bodyPr wrap="square" rtlCol="0" anchor="ctr">
            <a:spAutoFit/>
          </a:bodyPr>
          <a:lstStyle/>
          <a:p>
            <a:pPr algn="ctr"/>
            <a:r>
              <a:rPr lang="en-IN" sz="2000" dirty="0">
                <a:solidFill>
                  <a:schemeClr val="tx1">
                    <a:lumMod val="75000"/>
                    <a:lumOff val="25000"/>
                  </a:schemeClr>
                </a:solidFill>
              </a:rPr>
              <a:t>Implement cultural change initiatives </a:t>
            </a:r>
          </a:p>
        </p:txBody>
      </p:sp>
      <p:grpSp>
        <p:nvGrpSpPr>
          <p:cNvPr id="33" name="Group 32">
            <a:extLst>
              <a:ext uri="{FF2B5EF4-FFF2-40B4-BE49-F238E27FC236}">
                <a16:creationId xmlns:a16="http://schemas.microsoft.com/office/drawing/2014/main" id="{2F3BBF98-010E-4814-B8C3-0420E1F30F4E}"/>
              </a:ext>
            </a:extLst>
          </p:cNvPr>
          <p:cNvGrpSpPr/>
          <p:nvPr/>
        </p:nvGrpSpPr>
        <p:grpSpPr>
          <a:xfrm>
            <a:off x="8249299" y="4852339"/>
            <a:ext cx="277794" cy="763929"/>
            <a:chOff x="1377386" y="4734046"/>
            <a:chExt cx="277794" cy="763929"/>
          </a:xfrm>
        </p:grpSpPr>
        <p:cxnSp>
          <p:nvCxnSpPr>
            <p:cNvPr id="34" name="Straight Connector 33">
              <a:extLst>
                <a:ext uri="{FF2B5EF4-FFF2-40B4-BE49-F238E27FC236}">
                  <a16:creationId xmlns:a16="http://schemas.microsoft.com/office/drawing/2014/main" id="{B4066E3D-1CEA-4861-AC1B-1E5E55527CF8}"/>
                </a:ext>
              </a:extLst>
            </p:cNvPr>
            <p:cNvCxnSpPr>
              <a:cxnSpLocks/>
            </p:cNvCxnSpPr>
            <p:nvPr/>
          </p:nvCxnSpPr>
          <p:spPr>
            <a:xfrm>
              <a:off x="1515549" y="4734046"/>
              <a:ext cx="0" cy="613458"/>
            </a:xfrm>
            <a:prstGeom prst="line">
              <a:avLst/>
            </a:prstGeom>
            <a:ln w="12700">
              <a:solidFill>
                <a:schemeClr val="bg1"/>
              </a:solidFill>
              <a:headEnd w="lg" len="lg"/>
              <a:tailEnd type="ova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CF1813CC-5D08-4E06-A6C2-04FB40ADD454}"/>
                </a:ext>
              </a:extLst>
            </p:cNvPr>
            <p:cNvSpPr/>
            <p:nvPr/>
          </p:nvSpPr>
          <p:spPr>
            <a:xfrm>
              <a:off x="1377386" y="5220181"/>
              <a:ext cx="277794" cy="27779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grpSp>
      <p:sp>
        <p:nvSpPr>
          <p:cNvPr id="42" name="TextBox 41">
            <a:extLst>
              <a:ext uri="{FF2B5EF4-FFF2-40B4-BE49-F238E27FC236}">
                <a16:creationId xmlns:a16="http://schemas.microsoft.com/office/drawing/2014/main" id="{BB2546E0-533A-45F9-89F4-3BEA539B3097}"/>
              </a:ext>
            </a:extLst>
          </p:cNvPr>
          <p:cNvSpPr txBox="1"/>
          <p:nvPr/>
        </p:nvSpPr>
        <p:spPr>
          <a:xfrm>
            <a:off x="7835228" y="5755322"/>
            <a:ext cx="1105939" cy="553998"/>
          </a:xfrm>
          <a:prstGeom prst="rect">
            <a:avLst/>
          </a:prstGeom>
          <a:noFill/>
        </p:spPr>
        <p:txBody>
          <a:bodyPr wrap="square" lIns="0" tIns="0" rIns="0" bIns="0" rtlCol="0">
            <a:spAutoFit/>
          </a:bodyPr>
          <a:lstStyle/>
          <a:p>
            <a:pPr algn="ctr"/>
            <a:r>
              <a:rPr lang="en-IN" sz="3600" b="1" dirty="0">
                <a:solidFill>
                  <a:schemeClr val="tx1">
                    <a:lumMod val="75000"/>
                    <a:lumOff val="25000"/>
                  </a:schemeClr>
                </a:solidFill>
              </a:rPr>
              <a:t>04</a:t>
            </a:r>
          </a:p>
        </p:txBody>
      </p:sp>
      <p:sp>
        <p:nvSpPr>
          <p:cNvPr id="10" name="Oval 9">
            <a:extLst>
              <a:ext uri="{FF2B5EF4-FFF2-40B4-BE49-F238E27FC236}">
                <a16:creationId xmlns:a16="http://schemas.microsoft.com/office/drawing/2014/main" id="{44F41B37-3795-48AF-B89E-E6838736B2FF}"/>
              </a:ext>
            </a:extLst>
          </p:cNvPr>
          <p:cNvSpPr/>
          <p:nvPr/>
        </p:nvSpPr>
        <p:spPr>
          <a:xfrm>
            <a:off x="9995458" y="3039454"/>
            <a:ext cx="1367362" cy="1367360"/>
          </a:xfrm>
          <a:prstGeom prst="ellipse">
            <a:avLst/>
          </a:prstGeom>
          <a:solidFill>
            <a:schemeClr val="bg1"/>
          </a:solidFill>
          <a:ln w="165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sp>
        <p:nvSpPr>
          <p:cNvPr id="22" name="TextBox 21">
            <a:extLst>
              <a:ext uri="{FF2B5EF4-FFF2-40B4-BE49-F238E27FC236}">
                <a16:creationId xmlns:a16="http://schemas.microsoft.com/office/drawing/2014/main" id="{3C0E68E3-5A3B-4CA3-A746-609DCA632D83}"/>
              </a:ext>
            </a:extLst>
          </p:cNvPr>
          <p:cNvSpPr txBox="1"/>
          <p:nvPr/>
        </p:nvSpPr>
        <p:spPr>
          <a:xfrm>
            <a:off x="9822722" y="1503028"/>
            <a:ext cx="1734152" cy="1015663"/>
          </a:xfrm>
          <a:prstGeom prst="rect">
            <a:avLst/>
          </a:prstGeom>
          <a:noFill/>
        </p:spPr>
        <p:txBody>
          <a:bodyPr wrap="square" rtlCol="0" anchor="ctr">
            <a:spAutoFit/>
          </a:bodyPr>
          <a:lstStyle/>
          <a:p>
            <a:pPr algn="ctr"/>
            <a:r>
              <a:rPr lang="en-US" sz="2000" dirty="0">
                <a:solidFill>
                  <a:schemeClr val="tx1">
                    <a:lumMod val="75000"/>
                    <a:lumOff val="25000"/>
                  </a:schemeClr>
                </a:solidFill>
              </a:rPr>
              <a:t>Assess impact on quality culture </a:t>
            </a:r>
          </a:p>
        </p:txBody>
      </p:sp>
      <p:grpSp>
        <p:nvGrpSpPr>
          <p:cNvPr id="36" name="Group 35">
            <a:extLst>
              <a:ext uri="{FF2B5EF4-FFF2-40B4-BE49-F238E27FC236}">
                <a16:creationId xmlns:a16="http://schemas.microsoft.com/office/drawing/2014/main" id="{F0353FFD-CDAE-4B96-9A9A-0853DB42017C}"/>
              </a:ext>
            </a:extLst>
          </p:cNvPr>
          <p:cNvGrpSpPr/>
          <p:nvPr/>
        </p:nvGrpSpPr>
        <p:grpSpPr>
          <a:xfrm>
            <a:off x="10540242" y="4852339"/>
            <a:ext cx="277794" cy="763929"/>
            <a:chOff x="1377386" y="4734046"/>
            <a:chExt cx="277794" cy="763929"/>
          </a:xfrm>
        </p:grpSpPr>
        <p:cxnSp>
          <p:nvCxnSpPr>
            <p:cNvPr id="37" name="Straight Connector 36">
              <a:extLst>
                <a:ext uri="{FF2B5EF4-FFF2-40B4-BE49-F238E27FC236}">
                  <a16:creationId xmlns:a16="http://schemas.microsoft.com/office/drawing/2014/main" id="{13F8C009-DBC6-4914-8822-B011E176E1B3}"/>
                </a:ext>
              </a:extLst>
            </p:cNvPr>
            <p:cNvCxnSpPr>
              <a:cxnSpLocks/>
            </p:cNvCxnSpPr>
            <p:nvPr/>
          </p:nvCxnSpPr>
          <p:spPr>
            <a:xfrm>
              <a:off x="1515549" y="4734046"/>
              <a:ext cx="0" cy="613458"/>
            </a:xfrm>
            <a:prstGeom prst="line">
              <a:avLst/>
            </a:prstGeom>
            <a:ln w="12700">
              <a:solidFill>
                <a:schemeClr val="bg1"/>
              </a:solidFill>
              <a:headEnd w="lg" len="lg"/>
              <a:tailEnd type="oval"/>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5D3C3E93-B206-451C-A4ED-30FD69F75422}"/>
                </a:ext>
              </a:extLst>
            </p:cNvPr>
            <p:cNvSpPr/>
            <p:nvPr/>
          </p:nvSpPr>
          <p:spPr>
            <a:xfrm>
              <a:off x="1377386" y="5220181"/>
              <a:ext cx="277794" cy="27779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lumMod val="75000"/>
                    <a:lumOff val="25000"/>
                  </a:schemeClr>
                </a:solidFill>
              </a:endParaRPr>
            </a:p>
          </p:txBody>
        </p:sp>
      </p:grpSp>
      <p:sp>
        <p:nvSpPr>
          <p:cNvPr id="43" name="TextBox 42">
            <a:extLst>
              <a:ext uri="{FF2B5EF4-FFF2-40B4-BE49-F238E27FC236}">
                <a16:creationId xmlns:a16="http://schemas.microsoft.com/office/drawing/2014/main" id="{A8934369-E1D2-4527-881C-7396FD2AAEC0}"/>
              </a:ext>
            </a:extLst>
          </p:cNvPr>
          <p:cNvSpPr txBox="1"/>
          <p:nvPr/>
        </p:nvSpPr>
        <p:spPr>
          <a:xfrm>
            <a:off x="10126171" y="5755322"/>
            <a:ext cx="1105939" cy="553998"/>
          </a:xfrm>
          <a:prstGeom prst="rect">
            <a:avLst/>
          </a:prstGeom>
          <a:noFill/>
        </p:spPr>
        <p:txBody>
          <a:bodyPr wrap="square" lIns="0" tIns="0" rIns="0" bIns="0" rtlCol="0">
            <a:spAutoFit/>
          </a:bodyPr>
          <a:lstStyle/>
          <a:p>
            <a:pPr algn="ctr"/>
            <a:r>
              <a:rPr lang="en-IN" sz="3600" b="1" dirty="0">
                <a:solidFill>
                  <a:schemeClr val="tx1">
                    <a:lumMod val="75000"/>
                    <a:lumOff val="25000"/>
                  </a:schemeClr>
                </a:solidFill>
              </a:rPr>
              <a:t>05</a:t>
            </a:r>
          </a:p>
        </p:txBody>
      </p:sp>
      <p:grpSp>
        <p:nvGrpSpPr>
          <p:cNvPr id="82" name="Group 81">
            <a:extLst>
              <a:ext uri="{FF2B5EF4-FFF2-40B4-BE49-F238E27FC236}">
                <a16:creationId xmlns:a16="http://schemas.microsoft.com/office/drawing/2014/main" id="{5674F544-CA3D-4E22-ACDF-5063CB9F2205}"/>
              </a:ext>
            </a:extLst>
          </p:cNvPr>
          <p:cNvGrpSpPr/>
          <p:nvPr/>
        </p:nvGrpSpPr>
        <p:grpSpPr>
          <a:xfrm>
            <a:off x="8158270" y="3470783"/>
            <a:ext cx="459852" cy="504702"/>
            <a:chOff x="-10548938" y="8128000"/>
            <a:chExt cx="5273675" cy="5788026"/>
          </a:xfrm>
          <a:solidFill>
            <a:schemeClr val="tx1">
              <a:lumMod val="75000"/>
              <a:lumOff val="25000"/>
            </a:schemeClr>
          </a:solidFill>
        </p:grpSpPr>
        <p:sp>
          <p:nvSpPr>
            <p:cNvPr id="58" name="Freeform 5">
              <a:extLst>
                <a:ext uri="{FF2B5EF4-FFF2-40B4-BE49-F238E27FC236}">
                  <a16:creationId xmlns:a16="http://schemas.microsoft.com/office/drawing/2014/main" id="{5E862514-AE96-4DA7-9969-315FCF1D5208}"/>
                </a:ext>
              </a:extLst>
            </p:cNvPr>
            <p:cNvSpPr>
              <a:spLocks noEditPoints="1"/>
            </p:cNvSpPr>
            <p:nvPr/>
          </p:nvSpPr>
          <p:spPr bwMode="auto">
            <a:xfrm>
              <a:off x="-10548938" y="9424988"/>
              <a:ext cx="4144963" cy="4491038"/>
            </a:xfrm>
            <a:custGeom>
              <a:avLst/>
              <a:gdLst>
                <a:gd name="T0" fmla="*/ 452 w 1101"/>
                <a:gd name="T1" fmla="*/ 1131 h 1192"/>
                <a:gd name="T2" fmla="*/ 379 w 1101"/>
                <a:gd name="T3" fmla="*/ 1045 h 1192"/>
                <a:gd name="T4" fmla="*/ 122 w 1101"/>
                <a:gd name="T5" fmla="*/ 1011 h 1192"/>
                <a:gd name="T6" fmla="*/ 111 w 1101"/>
                <a:gd name="T7" fmla="*/ 928 h 1192"/>
                <a:gd name="T8" fmla="*/ 79 w 1101"/>
                <a:gd name="T9" fmla="*/ 862 h 1192"/>
                <a:gd name="T10" fmla="*/ 51 w 1101"/>
                <a:gd name="T11" fmla="*/ 748 h 1192"/>
                <a:gd name="T12" fmla="*/ 18 w 1101"/>
                <a:gd name="T13" fmla="*/ 663 h 1192"/>
                <a:gd name="T14" fmla="*/ 116 w 1101"/>
                <a:gd name="T15" fmla="*/ 516 h 1192"/>
                <a:gd name="T16" fmla="*/ 107 w 1101"/>
                <a:gd name="T17" fmla="*/ 469 h 1192"/>
                <a:gd name="T18" fmla="*/ 129 w 1101"/>
                <a:gd name="T19" fmla="*/ 265 h 1192"/>
                <a:gd name="T20" fmla="*/ 454 w 1101"/>
                <a:gd name="T21" fmla="*/ 7 h 1192"/>
                <a:gd name="T22" fmla="*/ 493 w 1101"/>
                <a:gd name="T23" fmla="*/ 141 h 1192"/>
                <a:gd name="T24" fmla="*/ 651 w 1101"/>
                <a:gd name="T25" fmla="*/ 202 h 1192"/>
                <a:gd name="T26" fmla="*/ 493 w 1101"/>
                <a:gd name="T27" fmla="*/ 389 h 1192"/>
                <a:gd name="T28" fmla="*/ 522 w 1101"/>
                <a:gd name="T29" fmla="*/ 475 h 1192"/>
                <a:gd name="T30" fmla="*/ 702 w 1101"/>
                <a:gd name="T31" fmla="*/ 551 h 1192"/>
                <a:gd name="T32" fmla="*/ 806 w 1101"/>
                <a:gd name="T33" fmla="*/ 648 h 1192"/>
                <a:gd name="T34" fmla="*/ 844 w 1101"/>
                <a:gd name="T35" fmla="*/ 546 h 1192"/>
                <a:gd name="T36" fmla="*/ 1068 w 1101"/>
                <a:gd name="T37" fmla="*/ 475 h 1192"/>
                <a:gd name="T38" fmla="*/ 1048 w 1101"/>
                <a:gd name="T39" fmla="*/ 628 h 1192"/>
                <a:gd name="T40" fmla="*/ 939 w 1101"/>
                <a:gd name="T41" fmla="*/ 918 h 1192"/>
                <a:gd name="T42" fmla="*/ 944 w 1101"/>
                <a:gd name="T43" fmla="*/ 1190 h 1192"/>
                <a:gd name="T44" fmla="*/ 506 w 1101"/>
                <a:gd name="T45" fmla="*/ 1192 h 1192"/>
                <a:gd name="T46" fmla="*/ 506 w 1101"/>
                <a:gd name="T47" fmla="*/ 1128 h 1192"/>
                <a:gd name="T48" fmla="*/ 921 w 1101"/>
                <a:gd name="T49" fmla="*/ 1141 h 1192"/>
                <a:gd name="T50" fmla="*/ 891 w 1101"/>
                <a:gd name="T51" fmla="*/ 955 h 1192"/>
                <a:gd name="T52" fmla="*/ 1006 w 1101"/>
                <a:gd name="T53" fmla="*/ 600 h 1192"/>
                <a:gd name="T54" fmla="*/ 893 w 1101"/>
                <a:gd name="T55" fmla="*/ 527 h 1192"/>
                <a:gd name="T56" fmla="*/ 710 w 1101"/>
                <a:gd name="T57" fmla="*/ 688 h 1192"/>
                <a:gd name="T58" fmla="*/ 651 w 1101"/>
                <a:gd name="T59" fmla="*/ 527 h 1192"/>
                <a:gd name="T60" fmla="*/ 441 w 1101"/>
                <a:gd name="T61" fmla="*/ 447 h 1192"/>
                <a:gd name="T62" fmla="*/ 516 w 1101"/>
                <a:gd name="T63" fmla="*/ 341 h 1192"/>
                <a:gd name="T64" fmla="*/ 617 w 1101"/>
                <a:gd name="T65" fmla="*/ 249 h 1192"/>
                <a:gd name="T66" fmla="*/ 487 w 1101"/>
                <a:gd name="T67" fmla="*/ 204 h 1192"/>
                <a:gd name="T68" fmla="*/ 441 w 1101"/>
                <a:gd name="T69" fmla="*/ 65 h 1192"/>
                <a:gd name="T70" fmla="*/ 402 w 1101"/>
                <a:gd name="T71" fmla="*/ 74 h 1192"/>
                <a:gd name="T72" fmla="*/ 141 w 1101"/>
                <a:gd name="T73" fmla="*/ 385 h 1192"/>
                <a:gd name="T74" fmla="*/ 168 w 1101"/>
                <a:gd name="T75" fmla="*/ 519 h 1192"/>
                <a:gd name="T76" fmla="*/ 110 w 1101"/>
                <a:gd name="T77" fmla="*/ 630 h 1192"/>
                <a:gd name="T78" fmla="*/ 100 w 1101"/>
                <a:gd name="T79" fmla="*/ 716 h 1192"/>
                <a:gd name="T80" fmla="*/ 117 w 1101"/>
                <a:gd name="T81" fmla="*/ 826 h 1192"/>
                <a:gd name="T82" fmla="*/ 174 w 1101"/>
                <a:gd name="T83" fmla="*/ 974 h 1192"/>
                <a:gd name="T84" fmla="*/ 228 w 1101"/>
                <a:gd name="T85" fmla="*/ 1036 h 1192"/>
                <a:gd name="T86" fmla="*/ 534 w 1101"/>
                <a:gd name="T87" fmla="*/ 931 h 1192"/>
                <a:gd name="T88" fmla="*/ 591 w 1101"/>
                <a:gd name="T89" fmla="*/ 863 h 1192"/>
                <a:gd name="T90" fmla="*/ 589 w 1101"/>
                <a:gd name="T91" fmla="*/ 951 h 1192"/>
                <a:gd name="T92" fmla="*/ 446 w 1101"/>
                <a:gd name="T93" fmla="*/ 1022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01" h="1192">
                  <a:moveTo>
                    <a:pt x="506" y="1192"/>
                  </a:moveTo>
                  <a:cubicBezTo>
                    <a:pt x="477" y="1182"/>
                    <a:pt x="461" y="1161"/>
                    <a:pt x="452" y="1131"/>
                  </a:cubicBezTo>
                  <a:cubicBezTo>
                    <a:pt x="443" y="1099"/>
                    <a:pt x="423" y="1071"/>
                    <a:pt x="397" y="1049"/>
                  </a:cubicBezTo>
                  <a:cubicBezTo>
                    <a:pt x="393" y="1045"/>
                    <a:pt x="385" y="1044"/>
                    <a:pt x="379" y="1045"/>
                  </a:cubicBezTo>
                  <a:cubicBezTo>
                    <a:pt x="331" y="1059"/>
                    <a:pt x="282" y="1072"/>
                    <a:pt x="234" y="1088"/>
                  </a:cubicBezTo>
                  <a:cubicBezTo>
                    <a:pt x="184" y="1104"/>
                    <a:pt x="132" y="1079"/>
                    <a:pt x="122" y="1011"/>
                  </a:cubicBezTo>
                  <a:cubicBezTo>
                    <a:pt x="120" y="995"/>
                    <a:pt x="122" y="977"/>
                    <a:pt x="125" y="961"/>
                  </a:cubicBezTo>
                  <a:cubicBezTo>
                    <a:pt x="128" y="946"/>
                    <a:pt x="126" y="936"/>
                    <a:pt x="111" y="928"/>
                  </a:cubicBezTo>
                  <a:cubicBezTo>
                    <a:pt x="82" y="912"/>
                    <a:pt x="80" y="906"/>
                    <a:pt x="85" y="874"/>
                  </a:cubicBezTo>
                  <a:cubicBezTo>
                    <a:pt x="85" y="870"/>
                    <a:pt x="82" y="865"/>
                    <a:pt x="79" y="862"/>
                  </a:cubicBezTo>
                  <a:cubicBezTo>
                    <a:pt x="58" y="843"/>
                    <a:pt x="55" y="831"/>
                    <a:pt x="68" y="806"/>
                  </a:cubicBezTo>
                  <a:cubicBezTo>
                    <a:pt x="91" y="762"/>
                    <a:pt x="89" y="768"/>
                    <a:pt x="51" y="748"/>
                  </a:cubicBezTo>
                  <a:cubicBezTo>
                    <a:pt x="44" y="744"/>
                    <a:pt x="37" y="739"/>
                    <a:pt x="31" y="734"/>
                  </a:cubicBezTo>
                  <a:cubicBezTo>
                    <a:pt x="6" y="715"/>
                    <a:pt x="0" y="689"/>
                    <a:pt x="18" y="663"/>
                  </a:cubicBezTo>
                  <a:cubicBezTo>
                    <a:pt x="35" y="639"/>
                    <a:pt x="54" y="615"/>
                    <a:pt x="75" y="594"/>
                  </a:cubicBezTo>
                  <a:cubicBezTo>
                    <a:pt x="96" y="571"/>
                    <a:pt x="112" y="547"/>
                    <a:pt x="116" y="516"/>
                  </a:cubicBezTo>
                  <a:cubicBezTo>
                    <a:pt x="116" y="514"/>
                    <a:pt x="116" y="511"/>
                    <a:pt x="117" y="510"/>
                  </a:cubicBezTo>
                  <a:cubicBezTo>
                    <a:pt x="130" y="492"/>
                    <a:pt x="121" y="481"/>
                    <a:pt x="107" y="469"/>
                  </a:cubicBezTo>
                  <a:cubicBezTo>
                    <a:pt x="78" y="446"/>
                    <a:pt x="74" y="416"/>
                    <a:pt x="89" y="377"/>
                  </a:cubicBezTo>
                  <a:cubicBezTo>
                    <a:pt x="103" y="340"/>
                    <a:pt x="117" y="303"/>
                    <a:pt x="129" y="265"/>
                  </a:cubicBezTo>
                  <a:cubicBezTo>
                    <a:pt x="165" y="151"/>
                    <a:pt x="243" y="80"/>
                    <a:pt x="351" y="38"/>
                  </a:cubicBezTo>
                  <a:cubicBezTo>
                    <a:pt x="385" y="25"/>
                    <a:pt x="420" y="16"/>
                    <a:pt x="454" y="7"/>
                  </a:cubicBezTo>
                  <a:cubicBezTo>
                    <a:pt x="480" y="0"/>
                    <a:pt x="492" y="11"/>
                    <a:pt x="493" y="37"/>
                  </a:cubicBezTo>
                  <a:cubicBezTo>
                    <a:pt x="493" y="72"/>
                    <a:pt x="493" y="106"/>
                    <a:pt x="493" y="141"/>
                  </a:cubicBezTo>
                  <a:cubicBezTo>
                    <a:pt x="493" y="144"/>
                    <a:pt x="493" y="148"/>
                    <a:pt x="494" y="152"/>
                  </a:cubicBezTo>
                  <a:cubicBezTo>
                    <a:pt x="558" y="132"/>
                    <a:pt x="613" y="145"/>
                    <a:pt x="651" y="202"/>
                  </a:cubicBezTo>
                  <a:cubicBezTo>
                    <a:pt x="681" y="246"/>
                    <a:pt x="681" y="295"/>
                    <a:pt x="651" y="340"/>
                  </a:cubicBezTo>
                  <a:cubicBezTo>
                    <a:pt x="613" y="397"/>
                    <a:pt x="558" y="410"/>
                    <a:pt x="493" y="389"/>
                  </a:cubicBezTo>
                  <a:cubicBezTo>
                    <a:pt x="493" y="411"/>
                    <a:pt x="492" y="430"/>
                    <a:pt x="493" y="450"/>
                  </a:cubicBezTo>
                  <a:cubicBezTo>
                    <a:pt x="494" y="467"/>
                    <a:pt x="504" y="475"/>
                    <a:pt x="522" y="475"/>
                  </a:cubicBezTo>
                  <a:cubicBezTo>
                    <a:pt x="564" y="475"/>
                    <a:pt x="606" y="475"/>
                    <a:pt x="648" y="475"/>
                  </a:cubicBezTo>
                  <a:cubicBezTo>
                    <a:pt x="695" y="475"/>
                    <a:pt x="717" y="506"/>
                    <a:pt x="702" y="551"/>
                  </a:cubicBezTo>
                  <a:cubicBezTo>
                    <a:pt x="692" y="583"/>
                    <a:pt x="698" y="611"/>
                    <a:pt x="722" y="635"/>
                  </a:cubicBezTo>
                  <a:cubicBezTo>
                    <a:pt x="745" y="656"/>
                    <a:pt x="778" y="661"/>
                    <a:pt x="806" y="648"/>
                  </a:cubicBezTo>
                  <a:cubicBezTo>
                    <a:pt x="834" y="635"/>
                    <a:pt x="852" y="606"/>
                    <a:pt x="850" y="575"/>
                  </a:cubicBezTo>
                  <a:cubicBezTo>
                    <a:pt x="850" y="566"/>
                    <a:pt x="847" y="556"/>
                    <a:pt x="844" y="546"/>
                  </a:cubicBezTo>
                  <a:cubicBezTo>
                    <a:pt x="832" y="508"/>
                    <a:pt x="855" y="476"/>
                    <a:pt x="894" y="475"/>
                  </a:cubicBezTo>
                  <a:cubicBezTo>
                    <a:pt x="952" y="475"/>
                    <a:pt x="1010" y="475"/>
                    <a:pt x="1068" y="475"/>
                  </a:cubicBezTo>
                  <a:cubicBezTo>
                    <a:pt x="1091" y="475"/>
                    <a:pt x="1101" y="488"/>
                    <a:pt x="1097" y="510"/>
                  </a:cubicBezTo>
                  <a:cubicBezTo>
                    <a:pt x="1089" y="553"/>
                    <a:pt x="1072" y="592"/>
                    <a:pt x="1048" y="628"/>
                  </a:cubicBezTo>
                  <a:cubicBezTo>
                    <a:pt x="1023" y="666"/>
                    <a:pt x="995" y="701"/>
                    <a:pt x="973" y="740"/>
                  </a:cubicBezTo>
                  <a:cubicBezTo>
                    <a:pt x="941" y="795"/>
                    <a:pt x="934" y="856"/>
                    <a:pt x="939" y="918"/>
                  </a:cubicBezTo>
                  <a:cubicBezTo>
                    <a:pt x="944" y="980"/>
                    <a:pt x="959" y="1039"/>
                    <a:pt x="984" y="1096"/>
                  </a:cubicBezTo>
                  <a:cubicBezTo>
                    <a:pt x="1003" y="1138"/>
                    <a:pt x="987" y="1173"/>
                    <a:pt x="944" y="1190"/>
                  </a:cubicBezTo>
                  <a:cubicBezTo>
                    <a:pt x="943" y="1190"/>
                    <a:pt x="942" y="1191"/>
                    <a:pt x="941" y="1192"/>
                  </a:cubicBezTo>
                  <a:cubicBezTo>
                    <a:pt x="796" y="1192"/>
                    <a:pt x="651" y="1192"/>
                    <a:pt x="506" y="1192"/>
                  </a:cubicBezTo>
                  <a:close/>
                  <a:moveTo>
                    <a:pt x="446" y="1022"/>
                  </a:moveTo>
                  <a:cubicBezTo>
                    <a:pt x="473" y="1055"/>
                    <a:pt x="492" y="1090"/>
                    <a:pt x="506" y="1128"/>
                  </a:cubicBezTo>
                  <a:cubicBezTo>
                    <a:pt x="509" y="1134"/>
                    <a:pt x="519" y="1140"/>
                    <a:pt x="525" y="1141"/>
                  </a:cubicBezTo>
                  <a:cubicBezTo>
                    <a:pt x="657" y="1141"/>
                    <a:pt x="789" y="1141"/>
                    <a:pt x="921" y="1141"/>
                  </a:cubicBezTo>
                  <a:cubicBezTo>
                    <a:pt x="939" y="1141"/>
                    <a:pt x="945" y="1132"/>
                    <a:pt x="937" y="1116"/>
                  </a:cubicBezTo>
                  <a:cubicBezTo>
                    <a:pt x="914" y="1064"/>
                    <a:pt x="900" y="1011"/>
                    <a:pt x="891" y="955"/>
                  </a:cubicBezTo>
                  <a:cubicBezTo>
                    <a:pt x="878" y="859"/>
                    <a:pt x="891" y="769"/>
                    <a:pt x="944" y="686"/>
                  </a:cubicBezTo>
                  <a:cubicBezTo>
                    <a:pt x="963" y="657"/>
                    <a:pt x="986" y="629"/>
                    <a:pt x="1006" y="600"/>
                  </a:cubicBezTo>
                  <a:cubicBezTo>
                    <a:pt x="1021" y="578"/>
                    <a:pt x="1033" y="554"/>
                    <a:pt x="1040" y="527"/>
                  </a:cubicBezTo>
                  <a:cubicBezTo>
                    <a:pt x="990" y="527"/>
                    <a:pt x="942" y="527"/>
                    <a:pt x="893" y="527"/>
                  </a:cubicBezTo>
                  <a:cubicBezTo>
                    <a:pt x="913" y="589"/>
                    <a:pt x="901" y="642"/>
                    <a:pt x="849" y="681"/>
                  </a:cubicBezTo>
                  <a:cubicBezTo>
                    <a:pt x="806" y="713"/>
                    <a:pt x="757" y="716"/>
                    <a:pt x="710" y="688"/>
                  </a:cubicBezTo>
                  <a:cubicBezTo>
                    <a:pt x="648" y="651"/>
                    <a:pt x="635" y="594"/>
                    <a:pt x="655" y="527"/>
                  </a:cubicBezTo>
                  <a:cubicBezTo>
                    <a:pt x="653" y="527"/>
                    <a:pt x="652" y="527"/>
                    <a:pt x="651" y="527"/>
                  </a:cubicBezTo>
                  <a:cubicBezTo>
                    <a:pt x="608" y="527"/>
                    <a:pt x="565" y="527"/>
                    <a:pt x="522" y="526"/>
                  </a:cubicBezTo>
                  <a:cubicBezTo>
                    <a:pt x="474" y="526"/>
                    <a:pt x="442" y="495"/>
                    <a:pt x="441" y="447"/>
                  </a:cubicBezTo>
                  <a:cubicBezTo>
                    <a:pt x="441" y="429"/>
                    <a:pt x="441" y="412"/>
                    <a:pt x="441" y="394"/>
                  </a:cubicBezTo>
                  <a:cubicBezTo>
                    <a:pt x="442" y="350"/>
                    <a:pt x="473" y="328"/>
                    <a:pt x="516" y="341"/>
                  </a:cubicBezTo>
                  <a:cubicBezTo>
                    <a:pt x="531" y="346"/>
                    <a:pt x="548" y="347"/>
                    <a:pt x="563" y="344"/>
                  </a:cubicBezTo>
                  <a:cubicBezTo>
                    <a:pt x="606" y="334"/>
                    <a:pt x="630" y="291"/>
                    <a:pt x="617" y="249"/>
                  </a:cubicBezTo>
                  <a:cubicBezTo>
                    <a:pt x="605" y="207"/>
                    <a:pt x="562" y="185"/>
                    <a:pt x="520" y="198"/>
                  </a:cubicBezTo>
                  <a:cubicBezTo>
                    <a:pt x="509" y="201"/>
                    <a:pt x="498" y="205"/>
                    <a:pt x="487" y="204"/>
                  </a:cubicBezTo>
                  <a:cubicBezTo>
                    <a:pt x="459" y="202"/>
                    <a:pt x="442" y="180"/>
                    <a:pt x="441" y="150"/>
                  </a:cubicBezTo>
                  <a:cubicBezTo>
                    <a:pt x="441" y="122"/>
                    <a:pt x="441" y="93"/>
                    <a:pt x="441" y="65"/>
                  </a:cubicBezTo>
                  <a:cubicBezTo>
                    <a:pt x="438" y="64"/>
                    <a:pt x="436" y="64"/>
                    <a:pt x="435" y="64"/>
                  </a:cubicBezTo>
                  <a:cubicBezTo>
                    <a:pt x="424" y="67"/>
                    <a:pt x="413" y="70"/>
                    <a:pt x="402" y="74"/>
                  </a:cubicBezTo>
                  <a:cubicBezTo>
                    <a:pt x="283" y="112"/>
                    <a:pt x="199" y="184"/>
                    <a:pt x="169" y="310"/>
                  </a:cubicBezTo>
                  <a:cubicBezTo>
                    <a:pt x="163" y="336"/>
                    <a:pt x="152" y="361"/>
                    <a:pt x="141" y="385"/>
                  </a:cubicBezTo>
                  <a:cubicBezTo>
                    <a:pt x="127" y="415"/>
                    <a:pt x="127" y="419"/>
                    <a:pt x="151" y="440"/>
                  </a:cubicBezTo>
                  <a:cubicBezTo>
                    <a:pt x="176" y="463"/>
                    <a:pt x="182" y="489"/>
                    <a:pt x="168" y="519"/>
                  </a:cubicBezTo>
                  <a:cubicBezTo>
                    <a:pt x="167" y="523"/>
                    <a:pt x="165" y="526"/>
                    <a:pt x="165" y="529"/>
                  </a:cubicBezTo>
                  <a:cubicBezTo>
                    <a:pt x="159" y="570"/>
                    <a:pt x="138" y="601"/>
                    <a:pt x="110" y="630"/>
                  </a:cubicBezTo>
                  <a:cubicBezTo>
                    <a:pt x="92" y="649"/>
                    <a:pt x="76" y="670"/>
                    <a:pt x="58" y="692"/>
                  </a:cubicBezTo>
                  <a:cubicBezTo>
                    <a:pt x="74" y="701"/>
                    <a:pt x="87" y="708"/>
                    <a:pt x="100" y="716"/>
                  </a:cubicBezTo>
                  <a:cubicBezTo>
                    <a:pt x="128" y="732"/>
                    <a:pt x="139" y="755"/>
                    <a:pt x="133" y="785"/>
                  </a:cubicBezTo>
                  <a:cubicBezTo>
                    <a:pt x="130" y="798"/>
                    <a:pt x="123" y="811"/>
                    <a:pt x="117" y="826"/>
                  </a:cubicBezTo>
                  <a:cubicBezTo>
                    <a:pt x="135" y="840"/>
                    <a:pt x="161" y="853"/>
                    <a:pt x="138" y="883"/>
                  </a:cubicBezTo>
                  <a:cubicBezTo>
                    <a:pt x="176" y="910"/>
                    <a:pt x="183" y="929"/>
                    <a:pt x="174" y="974"/>
                  </a:cubicBezTo>
                  <a:cubicBezTo>
                    <a:pt x="173" y="979"/>
                    <a:pt x="171" y="984"/>
                    <a:pt x="172" y="989"/>
                  </a:cubicBezTo>
                  <a:cubicBezTo>
                    <a:pt x="173" y="1021"/>
                    <a:pt x="183" y="1051"/>
                    <a:pt x="228" y="1036"/>
                  </a:cubicBezTo>
                  <a:cubicBezTo>
                    <a:pt x="308" y="1010"/>
                    <a:pt x="388" y="986"/>
                    <a:pt x="469" y="959"/>
                  </a:cubicBezTo>
                  <a:cubicBezTo>
                    <a:pt x="491" y="952"/>
                    <a:pt x="513" y="942"/>
                    <a:pt x="534" y="931"/>
                  </a:cubicBezTo>
                  <a:cubicBezTo>
                    <a:pt x="551" y="921"/>
                    <a:pt x="563" y="907"/>
                    <a:pt x="565" y="886"/>
                  </a:cubicBezTo>
                  <a:cubicBezTo>
                    <a:pt x="566" y="871"/>
                    <a:pt x="578" y="862"/>
                    <a:pt x="591" y="863"/>
                  </a:cubicBezTo>
                  <a:cubicBezTo>
                    <a:pt x="606" y="864"/>
                    <a:pt x="615" y="875"/>
                    <a:pt x="615" y="891"/>
                  </a:cubicBezTo>
                  <a:cubicBezTo>
                    <a:pt x="615" y="914"/>
                    <a:pt x="607" y="936"/>
                    <a:pt x="589" y="951"/>
                  </a:cubicBezTo>
                  <a:cubicBezTo>
                    <a:pt x="569" y="967"/>
                    <a:pt x="546" y="982"/>
                    <a:pt x="523" y="994"/>
                  </a:cubicBezTo>
                  <a:cubicBezTo>
                    <a:pt x="499" y="1005"/>
                    <a:pt x="473" y="1012"/>
                    <a:pt x="446" y="10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59" name="Freeform 6">
              <a:extLst>
                <a:ext uri="{FF2B5EF4-FFF2-40B4-BE49-F238E27FC236}">
                  <a16:creationId xmlns:a16="http://schemas.microsoft.com/office/drawing/2014/main" id="{7B7615C0-AE18-401D-8292-C910328C659F}"/>
                </a:ext>
              </a:extLst>
            </p:cNvPr>
            <p:cNvSpPr>
              <a:spLocks noEditPoints="1"/>
            </p:cNvSpPr>
            <p:nvPr/>
          </p:nvSpPr>
          <p:spPr bwMode="auto">
            <a:xfrm>
              <a:off x="-7831138" y="8128000"/>
              <a:ext cx="2555875" cy="2743200"/>
            </a:xfrm>
            <a:custGeom>
              <a:avLst/>
              <a:gdLst>
                <a:gd name="T0" fmla="*/ 216 w 679"/>
                <a:gd name="T1" fmla="*/ 0 h 728"/>
                <a:gd name="T2" fmla="*/ 312 w 679"/>
                <a:gd name="T3" fmla="*/ 16 h 728"/>
                <a:gd name="T4" fmla="*/ 583 w 679"/>
                <a:gd name="T5" fmla="*/ 183 h 728"/>
                <a:gd name="T6" fmla="*/ 659 w 679"/>
                <a:gd name="T7" fmla="*/ 511 h 728"/>
                <a:gd name="T8" fmla="*/ 627 w 679"/>
                <a:gd name="T9" fmla="*/ 538 h 728"/>
                <a:gd name="T10" fmla="*/ 470 w 679"/>
                <a:gd name="T11" fmla="*/ 538 h 728"/>
                <a:gd name="T12" fmla="*/ 452 w 679"/>
                <a:gd name="T13" fmla="*/ 538 h 728"/>
                <a:gd name="T14" fmla="*/ 398 w 679"/>
                <a:gd name="T15" fmla="*/ 699 h 728"/>
                <a:gd name="T16" fmla="*/ 257 w 679"/>
                <a:gd name="T17" fmla="*/ 691 h 728"/>
                <a:gd name="T18" fmla="*/ 215 w 679"/>
                <a:gd name="T19" fmla="*/ 539 h 728"/>
                <a:gd name="T20" fmla="*/ 200 w 679"/>
                <a:gd name="T21" fmla="*/ 538 h 728"/>
                <a:gd name="T22" fmla="*/ 80 w 679"/>
                <a:gd name="T23" fmla="*/ 538 h 728"/>
                <a:gd name="T24" fmla="*/ 1 w 679"/>
                <a:gd name="T25" fmla="*/ 460 h 728"/>
                <a:gd name="T26" fmla="*/ 1 w 679"/>
                <a:gd name="T27" fmla="*/ 404 h 728"/>
                <a:gd name="T28" fmla="*/ 74 w 679"/>
                <a:gd name="T29" fmla="*/ 353 h 728"/>
                <a:gd name="T30" fmla="*/ 180 w 679"/>
                <a:gd name="T31" fmla="*/ 288 h 728"/>
                <a:gd name="T32" fmla="*/ 78 w 679"/>
                <a:gd name="T33" fmla="*/ 209 h 728"/>
                <a:gd name="T34" fmla="*/ 46 w 679"/>
                <a:gd name="T35" fmla="*/ 215 h 728"/>
                <a:gd name="T36" fmla="*/ 1 w 679"/>
                <a:gd name="T37" fmla="*/ 166 h 728"/>
                <a:gd name="T38" fmla="*/ 1 w 679"/>
                <a:gd name="T39" fmla="*/ 43 h 728"/>
                <a:gd name="T40" fmla="*/ 25 w 679"/>
                <a:gd name="T41" fmla="*/ 15 h 728"/>
                <a:gd name="T42" fmla="*/ 116 w 679"/>
                <a:gd name="T43" fmla="*/ 3 h 728"/>
                <a:gd name="T44" fmla="*/ 129 w 679"/>
                <a:gd name="T45" fmla="*/ 0 h 728"/>
                <a:gd name="T46" fmla="*/ 216 w 679"/>
                <a:gd name="T47" fmla="*/ 0 h 728"/>
                <a:gd name="T48" fmla="*/ 54 w 679"/>
                <a:gd name="T49" fmla="*/ 401 h 728"/>
                <a:gd name="T50" fmla="*/ 53 w 679"/>
                <a:gd name="T51" fmla="*/ 407 h 728"/>
                <a:gd name="T52" fmla="*/ 52 w 679"/>
                <a:gd name="T53" fmla="*/ 455 h 728"/>
                <a:gd name="T54" fmla="*/ 84 w 679"/>
                <a:gd name="T55" fmla="*/ 486 h 728"/>
                <a:gd name="T56" fmla="*/ 210 w 679"/>
                <a:gd name="T57" fmla="*/ 487 h 728"/>
                <a:gd name="T58" fmla="*/ 263 w 679"/>
                <a:gd name="T59" fmla="*/ 561 h 728"/>
                <a:gd name="T60" fmla="*/ 260 w 679"/>
                <a:gd name="T61" fmla="*/ 609 h 728"/>
                <a:gd name="T62" fmla="*/ 356 w 679"/>
                <a:gd name="T63" fmla="*/ 662 h 728"/>
                <a:gd name="T64" fmla="*/ 405 w 679"/>
                <a:gd name="T65" fmla="*/ 563 h 728"/>
                <a:gd name="T66" fmla="*/ 460 w 679"/>
                <a:gd name="T67" fmla="*/ 486 h 728"/>
                <a:gd name="T68" fmla="*/ 595 w 679"/>
                <a:gd name="T69" fmla="*/ 486 h 728"/>
                <a:gd name="T70" fmla="*/ 611 w 679"/>
                <a:gd name="T71" fmla="*/ 486 h 728"/>
                <a:gd name="T72" fmla="*/ 613 w 679"/>
                <a:gd name="T73" fmla="*/ 469 h 728"/>
                <a:gd name="T74" fmla="*/ 452 w 679"/>
                <a:gd name="T75" fmla="*/ 130 h 728"/>
                <a:gd name="T76" fmla="*/ 61 w 679"/>
                <a:gd name="T77" fmla="*/ 61 h 728"/>
                <a:gd name="T78" fmla="*/ 52 w 679"/>
                <a:gd name="T79" fmla="*/ 74 h 728"/>
                <a:gd name="T80" fmla="*/ 52 w 679"/>
                <a:gd name="T81" fmla="*/ 155 h 728"/>
                <a:gd name="T82" fmla="*/ 54 w 679"/>
                <a:gd name="T83" fmla="*/ 163 h 728"/>
                <a:gd name="T84" fmla="*/ 211 w 679"/>
                <a:gd name="T85" fmla="*/ 212 h 728"/>
                <a:gd name="T86" fmla="*/ 208 w 679"/>
                <a:gd name="T87" fmla="*/ 356 h 728"/>
                <a:gd name="T88" fmla="*/ 54 w 679"/>
                <a:gd name="T89" fmla="*/ 401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9" h="728">
                  <a:moveTo>
                    <a:pt x="216" y="0"/>
                  </a:moveTo>
                  <a:cubicBezTo>
                    <a:pt x="248" y="5"/>
                    <a:pt x="280" y="8"/>
                    <a:pt x="312" y="16"/>
                  </a:cubicBezTo>
                  <a:cubicBezTo>
                    <a:pt x="420" y="41"/>
                    <a:pt x="515" y="92"/>
                    <a:pt x="583" y="183"/>
                  </a:cubicBezTo>
                  <a:cubicBezTo>
                    <a:pt x="657" y="281"/>
                    <a:pt x="679" y="391"/>
                    <a:pt x="659" y="511"/>
                  </a:cubicBezTo>
                  <a:cubicBezTo>
                    <a:pt x="655" y="531"/>
                    <a:pt x="647" y="538"/>
                    <a:pt x="627" y="538"/>
                  </a:cubicBezTo>
                  <a:cubicBezTo>
                    <a:pt x="575" y="538"/>
                    <a:pt x="522" y="538"/>
                    <a:pt x="470" y="538"/>
                  </a:cubicBezTo>
                  <a:cubicBezTo>
                    <a:pt x="464" y="538"/>
                    <a:pt x="459" y="538"/>
                    <a:pt x="452" y="538"/>
                  </a:cubicBezTo>
                  <a:cubicBezTo>
                    <a:pt x="473" y="606"/>
                    <a:pt x="459" y="662"/>
                    <a:pt x="398" y="699"/>
                  </a:cubicBezTo>
                  <a:cubicBezTo>
                    <a:pt x="351" y="728"/>
                    <a:pt x="301" y="724"/>
                    <a:pt x="257" y="691"/>
                  </a:cubicBezTo>
                  <a:cubicBezTo>
                    <a:pt x="206" y="653"/>
                    <a:pt x="196" y="600"/>
                    <a:pt x="215" y="539"/>
                  </a:cubicBezTo>
                  <a:cubicBezTo>
                    <a:pt x="210" y="538"/>
                    <a:pt x="205" y="538"/>
                    <a:pt x="200" y="538"/>
                  </a:cubicBezTo>
                  <a:cubicBezTo>
                    <a:pt x="160" y="538"/>
                    <a:pt x="120" y="538"/>
                    <a:pt x="80" y="538"/>
                  </a:cubicBezTo>
                  <a:cubicBezTo>
                    <a:pt x="34" y="537"/>
                    <a:pt x="2" y="506"/>
                    <a:pt x="1" y="460"/>
                  </a:cubicBezTo>
                  <a:cubicBezTo>
                    <a:pt x="0" y="441"/>
                    <a:pt x="0" y="423"/>
                    <a:pt x="1" y="404"/>
                  </a:cubicBezTo>
                  <a:cubicBezTo>
                    <a:pt x="1" y="362"/>
                    <a:pt x="34" y="339"/>
                    <a:pt x="74" y="353"/>
                  </a:cubicBezTo>
                  <a:cubicBezTo>
                    <a:pt x="125" y="370"/>
                    <a:pt x="176" y="339"/>
                    <a:pt x="180" y="288"/>
                  </a:cubicBezTo>
                  <a:cubicBezTo>
                    <a:pt x="184" y="232"/>
                    <a:pt x="132" y="192"/>
                    <a:pt x="78" y="209"/>
                  </a:cubicBezTo>
                  <a:cubicBezTo>
                    <a:pt x="68" y="213"/>
                    <a:pt x="57" y="216"/>
                    <a:pt x="46" y="215"/>
                  </a:cubicBezTo>
                  <a:cubicBezTo>
                    <a:pt x="20" y="213"/>
                    <a:pt x="2" y="193"/>
                    <a:pt x="1" y="166"/>
                  </a:cubicBezTo>
                  <a:cubicBezTo>
                    <a:pt x="0" y="125"/>
                    <a:pt x="0" y="84"/>
                    <a:pt x="1" y="43"/>
                  </a:cubicBezTo>
                  <a:cubicBezTo>
                    <a:pt x="1" y="27"/>
                    <a:pt x="9" y="18"/>
                    <a:pt x="25" y="15"/>
                  </a:cubicBezTo>
                  <a:cubicBezTo>
                    <a:pt x="55" y="11"/>
                    <a:pt x="86" y="7"/>
                    <a:pt x="116" y="3"/>
                  </a:cubicBezTo>
                  <a:cubicBezTo>
                    <a:pt x="120" y="2"/>
                    <a:pt x="125" y="1"/>
                    <a:pt x="129" y="0"/>
                  </a:cubicBezTo>
                  <a:cubicBezTo>
                    <a:pt x="158" y="0"/>
                    <a:pt x="187" y="0"/>
                    <a:pt x="216" y="0"/>
                  </a:cubicBezTo>
                  <a:close/>
                  <a:moveTo>
                    <a:pt x="54" y="401"/>
                  </a:moveTo>
                  <a:cubicBezTo>
                    <a:pt x="53" y="404"/>
                    <a:pt x="53" y="405"/>
                    <a:pt x="53" y="407"/>
                  </a:cubicBezTo>
                  <a:cubicBezTo>
                    <a:pt x="52" y="423"/>
                    <a:pt x="52" y="439"/>
                    <a:pt x="52" y="455"/>
                  </a:cubicBezTo>
                  <a:cubicBezTo>
                    <a:pt x="52" y="478"/>
                    <a:pt x="61" y="486"/>
                    <a:pt x="84" y="486"/>
                  </a:cubicBezTo>
                  <a:cubicBezTo>
                    <a:pt x="126" y="487"/>
                    <a:pt x="168" y="486"/>
                    <a:pt x="210" y="487"/>
                  </a:cubicBezTo>
                  <a:cubicBezTo>
                    <a:pt x="254" y="487"/>
                    <a:pt x="276" y="518"/>
                    <a:pt x="263" y="561"/>
                  </a:cubicBezTo>
                  <a:cubicBezTo>
                    <a:pt x="258" y="576"/>
                    <a:pt x="257" y="594"/>
                    <a:pt x="260" y="609"/>
                  </a:cubicBezTo>
                  <a:cubicBezTo>
                    <a:pt x="270" y="652"/>
                    <a:pt x="315" y="675"/>
                    <a:pt x="356" y="662"/>
                  </a:cubicBezTo>
                  <a:cubicBezTo>
                    <a:pt x="398" y="650"/>
                    <a:pt x="421" y="605"/>
                    <a:pt x="405" y="563"/>
                  </a:cubicBezTo>
                  <a:cubicBezTo>
                    <a:pt x="388" y="520"/>
                    <a:pt x="418" y="484"/>
                    <a:pt x="460" y="486"/>
                  </a:cubicBezTo>
                  <a:cubicBezTo>
                    <a:pt x="505" y="488"/>
                    <a:pt x="550" y="487"/>
                    <a:pt x="595" y="486"/>
                  </a:cubicBezTo>
                  <a:cubicBezTo>
                    <a:pt x="600" y="486"/>
                    <a:pt x="605" y="486"/>
                    <a:pt x="611" y="486"/>
                  </a:cubicBezTo>
                  <a:cubicBezTo>
                    <a:pt x="612" y="479"/>
                    <a:pt x="612" y="474"/>
                    <a:pt x="613" y="469"/>
                  </a:cubicBezTo>
                  <a:cubicBezTo>
                    <a:pt x="624" y="326"/>
                    <a:pt x="572" y="210"/>
                    <a:pt x="452" y="130"/>
                  </a:cubicBezTo>
                  <a:cubicBezTo>
                    <a:pt x="333" y="50"/>
                    <a:pt x="199" y="39"/>
                    <a:pt x="61" y="61"/>
                  </a:cubicBezTo>
                  <a:cubicBezTo>
                    <a:pt x="57" y="62"/>
                    <a:pt x="52" y="69"/>
                    <a:pt x="52" y="74"/>
                  </a:cubicBezTo>
                  <a:cubicBezTo>
                    <a:pt x="52" y="101"/>
                    <a:pt x="52" y="128"/>
                    <a:pt x="52" y="155"/>
                  </a:cubicBezTo>
                  <a:cubicBezTo>
                    <a:pt x="52" y="157"/>
                    <a:pt x="53" y="160"/>
                    <a:pt x="54" y="163"/>
                  </a:cubicBezTo>
                  <a:cubicBezTo>
                    <a:pt x="129" y="147"/>
                    <a:pt x="178" y="162"/>
                    <a:pt x="211" y="212"/>
                  </a:cubicBezTo>
                  <a:cubicBezTo>
                    <a:pt x="239" y="256"/>
                    <a:pt x="239" y="313"/>
                    <a:pt x="208" y="356"/>
                  </a:cubicBezTo>
                  <a:cubicBezTo>
                    <a:pt x="175" y="403"/>
                    <a:pt x="125" y="418"/>
                    <a:pt x="54" y="40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grpSp>
      <p:grpSp>
        <p:nvGrpSpPr>
          <p:cNvPr id="79" name="Group 78">
            <a:extLst>
              <a:ext uri="{FF2B5EF4-FFF2-40B4-BE49-F238E27FC236}">
                <a16:creationId xmlns:a16="http://schemas.microsoft.com/office/drawing/2014/main" id="{817F57D8-6E77-410E-92C4-BB23ACDBEC77}"/>
              </a:ext>
            </a:extLst>
          </p:cNvPr>
          <p:cNvGrpSpPr/>
          <p:nvPr/>
        </p:nvGrpSpPr>
        <p:grpSpPr>
          <a:xfrm>
            <a:off x="5845316" y="3470783"/>
            <a:ext cx="503872" cy="504702"/>
            <a:chOff x="10029825" y="8316913"/>
            <a:chExt cx="5778500" cy="5788025"/>
          </a:xfrm>
          <a:solidFill>
            <a:schemeClr val="tx1">
              <a:lumMod val="75000"/>
              <a:lumOff val="25000"/>
            </a:schemeClr>
          </a:solidFill>
        </p:grpSpPr>
        <p:sp>
          <p:nvSpPr>
            <p:cNvPr id="60" name="Freeform 7">
              <a:extLst>
                <a:ext uri="{FF2B5EF4-FFF2-40B4-BE49-F238E27FC236}">
                  <a16:creationId xmlns:a16="http://schemas.microsoft.com/office/drawing/2014/main" id="{E6087D88-7567-4650-BA35-D518A3850464}"/>
                </a:ext>
              </a:extLst>
            </p:cNvPr>
            <p:cNvSpPr>
              <a:spLocks noEditPoints="1"/>
            </p:cNvSpPr>
            <p:nvPr/>
          </p:nvSpPr>
          <p:spPr bwMode="auto">
            <a:xfrm>
              <a:off x="11017250" y="9156700"/>
              <a:ext cx="3654425" cy="4948238"/>
            </a:xfrm>
            <a:custGeom>
              <a:avLst/>
              <a:gdLst>
                <a:gd name="T0" fmla="*/ 395 w 971"/>
                <a:gd name="T1" fmla="*/ 1313 h 1313"/>
                <a:gd name="T2" fmla="*/ 314 w 971"/>
                <a:gd name="T3" fmla="*/ 1190 h 1313"/>
                <a:gd name="T4" fmla="*/ 314 w 971"/>
                <a:gd name="T5" fmla="*/ 1081 h 1313"/>
                <a:gd name="T6" fmla="*/ 226 w 971"/>
                <a:gd name="T7" fmla="*/ 894 h 1313"/>
                <a:gd name="T8" fmla="*/ 107 w 971"/>
                <a:gd name="T9" fmla="*/ 749 h 1313"/>
                <a:gd name="T10" fmla="*/ 280 w 971"/>
                <a:gd name="T11" fmla="*/ 161 h 1313"/>
                <a:gd name="T12" fmla="*/ 948 w 971"/>
                <a:gd name="T13" fmla="*/ 481 h 1313"/>
                <a:gd name="T14" fmla="*/ 793 w 971"/>
                <a:gd name="T15" fmla="*/ 886 h 1313"/>
                <a:gd name="T16" fmla="*/ 697 w 971"/>
                <a:gd name="T17" fmla="*/ 1089 h 1313"/>
                <a:gd name="T18" fmla="*/ 698 w 971"/>
                <a:gd name="T19" fmla="*/ 1209 h 1313"/>
                <a:gd name="T20" fmla="*/ 620 w 971"/>
                <a:gd name="T21" fmla="*/ 1311 h 1313"/>
                <a:gd name="T22" fmla="*/ 617 w 971"/>
                <a:gd name="T23" fmla="*/ 1313 h 1313"/>
                <a:gd name="T24" fmla="*/ 395 w 971"/>
                <a:gd name="T25" fmla="*/ 1313 h 1313"/>
                <a:gd name="T26" fmla="*/ 633 w 971"/>
                <a:gd name="T27" fmla="*/ 1057 h 1313"/>
                <a:gd name="T28" fmla="*/ 757 w 971"/>
                <a:gd name="T29" fmla="*/ 832 h 1313"/>
                <a:gd name="T30" fmla="*/ 882 w 971"/>
                <a:gd name="T31" fmla="*/ 470 h 1313"/>
                <a:gd name="T32" fmla="*/ 441 w 971"/>
                <a:gd name="T33" fmla="*/ 168 h 1313"/>
                <a:gd name="T34" fmla="*/ 132 w 971"/>
                <a:gd name="T35" fmla="*/ 634 h 1313"/>
                <a:gd name="T36" fmla="*/ 265 w 971"/>
                <a:gd name="T37" fmla="*/ 844 h 1313"/>
                <a:gd name="T38" fmla="*/ 372 w 971"/>
                <a:gd name="T39" fmla="*/ 1010 h 1313"/>
                <a:gd name="T40" fmla="*/ 379 w 971"/>
                <a:gd name="T41" fmla="*/ 1057 h 1313"/>
                <a:gd name="T42" fmla="*/ 633 w 971"/>
                <a:gd name="T43" fmla="*/ 1057 h 1313"/>
                <a:gd name="T44" fmla="*/ 380 w 971"/>
                <a:gd name="T45" fmla="*/ 1122 h 1313"/>
                <a:gd name="T46" fmla="*/ 380 w 971"/>
                <a:gd name="T47" fmla="*/ 1221 h 1313"/>
                <a:gd name="T48" fmla="*/ 408 w 971"/>
                <a:gd name="T49" fmla="*/ 1249 h 1313"/>
                <a:gd name="T50" fmla="*/ 603 w 971"/>
                <a:gd name="T51" fmla="*/ 1249 h 1313"/>
                <a:gd name="T52" fmla="*/ 634 w 971"/>
                <a:gd name="T53" fmla="*/ 1214 h 1313"/>
                <a:gd name="T54" fmla="*/ 634 w 971"/>
                <a:gd name="T55" fmla="*/ 1135 h 1313"/>
                <a:gd name="T56" fmla="*/ 633 w 971"/>
                <a:gd name="T57" fmla="*/ 1122 h 1313"/>
                <a:gd name="T58" fmla="*/ 380 w 971"/>
                <a:gd name="T59" fmla="*/ 1122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1" h="1313">
                  <a:moveTo>
                    <a:pt x="395" y="1313"/>
                  </a:moveTo>
                  <a:cubicBezTo>
                    <a:pt x="334" y="1288"/>
                    <a:pt x="314" y="1257"/>
                    <a:pt x="314" y="1190"/>
                  </a:cubicBezTo>
                  <a:cubicBezTo>
                    <a:pt x="314" y="1154"/>
                    <a:pt x="312" y="1117"/>
                    <a:pt x="314" y="1081"/>
                  </a:cubicBezTo>
                  <a:cubicBezTo>
                    <a:pt x="317" y="1003"/>
                    <a:pt x="284" y="942"/>
                    <a:pt x="226" y="894"/>
                  </a:cubicBezTo>
                  <a:cubicBezTo>
                    <a:pt x="177" y="853"/>
                    <a:pt x="136" y="806"/>
                    <a:pt x="107" y="749"/>
                  </a:cubicBezTo>
                  <a:cubicBezTo>
                    <a:pt x="0" y="539"/>
                    <a:pt x="76" y="281"/>
                    <a:pt x="280" y="161"/>
                  </a:cubicBezTo>
                  <a:cubicBezTo>
                    <a:pt x="556" y="0"/>
                    <a:pt x="903" y="164"/>
                    <a:pt x="948" y="481"/>
                  </a:cubicBezTo>
                  <a:cubicBezTo>
                    <a:pt x="971" y="643"/>
                    <a:pt x="921" y="780"/>
                    <a:pt x="793" y="886"/>
                  </a:cubicBezTo>
                  <a:cubicBezTo>
                    <a:pt x="728" y="939"/>
                    <a:pt x="695" y="1005"/>
                    <a:pt x="697" y="1089"/>
                  </a:cubicBezTo>
                  <a:cubicBezTo>
                    <a:pt x="698" y="1129"/>
                    <a:pt x="698" y="1169"/>
                    <a:pt x="698" y="1209"/>
                  </a:cubicBezTo>
                  <a:cubicBezTo>
                    <a:pt x="697" y="1261"/>
                    <a:pt x="671" y="1296"/>
                    <a:pt x="620" y="1311"/>
                  </a:cubicBezTo>
                  <a:cubicBezTo>
                    <a:pt x="619" y="1311"/>
                    <a:pt x="618" y="1312"/>
                    <a:pt x="617" y="1313"/>
                  </a:cubicBezTo>
                  <a:cubicBezTo>
                    <a:pt x="543" y="1313"/>
                    <a:pt x="469" y="1313"/>
                    <a:pt x="395" y="1313"/>
                  </a:cubicBezTo>
                  <a:close/>
                  <a:moveTo>
                    <a:pt x="633" y="1057"/>
                  </a:moveTo>
                  <a:cubicBezTo>
                    <a:pt x="643" y="964"/>
                    <a:pt x="687" y="892"/>
                    <a:pt x="757" y="832"/>
                  </a:cubicBezTo>
                  <a:cubicBezTo>
                    <a:pt x="868" y="736"/>
                    <a:pt x="909" y="613"/>
                    <a:pt x="882" y="470"/>
                  </a:cubicBezTo>
                  <a:cubicBezTo>
                    <a:pt x="841" y="262"/>
                    <a:pt x="649" y="132"/>
                    <a:pt x="441" y="168"/>
                  </a:cubicBezTo>
                  <a:cubicBezTo>
                    <a:pt x="232" y="204"/>
                    <a:pt x="79" y="420"/>
                    <a:pt x="132" y="634"/>
                  </a:cubicBezTo>
                  <a:cubicBezTo>
                    <a:pt x="154" y="719"/>
                    <a:pt x="196" y="789"/>
                    <a:pt x="265" y="844"/>
                  </a:cubicBezTo>
                  <a:cubicBezTo>
                    <a:pt x="320" y="887"/>
                    <a:pt x="358" y="941"/>
                    <a:pt x="372" y="1010"/>
                  </a:cubicBezTo>
                  <a:cubicBezTo>
                    <a:pt x="375" y="1025"/>
                    <a:pt x="376" y="1041"/>
                    <a:pt x="379" y="1057"/>
                  </a:cubicBezTo>
                  <a:cubicBezTo>
                    <a:pt x="463" y="1057"/>
                    <a:pt x="548" y="1057"/>
                    <a:pt x="633" y="1057"/>
                  </a:cubicBezTo>
                  <a:close/>
                  <a:moveTo>
                    <a:pt x="380" y="1122"/>
                  </a:moveTo>
                  <a:cubicBezTo>
                    <a:pt x="380" y="1156"/>
                    <a:pt x="378" y="1189"/>
                    <a:pt x="380" y="1221"/>
                  </a:cubicBezTo>
                  <a:cubicBezTo>
                    <a:pt x="381" y="1239"/>
                    <a:pt x="392" y="1249"/>
                    <a:pt x="408" y="1249"/>
                  </a:cubicBezTo>
                  <a:cubicBezTo>
                    <a:pt x="473" y="1250"/>
                    <a:pt x="538" y="1250"/>
                    <a:pt x="603" y="1249"/>
                  </a:cubicBezTo>
                  <a:cubicBezTo>
                    <a:pt x="623" y="1249"/>
                    <a:pt x="633" y="1236"/>
                    <a:pt x="634" y="1214"/>
                  </a:cubicBezTo>
                  <a:cubicBezTo>
                    <a:pt x="634" y="1188"/>
                    <a:pt x="634" y="1161"/>
                    <a:pt x="634" y="1135"/>
                  </a:cubicBezTo>
                  <a:cubicBezTo>
                    <a:pt x="634" y="1131"/>
                    <a:pt x="633" y="1126"/>
                    <a:pt x="633" y="1122"/>
                  </a:cubicBezTo>
                  <a:cubicBezTo>
                    <a:pt x="547" y="1122"/>
                    <a:pt x="463" y="1122"/>
                    <a:pt x="380" y="11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61" name="Freeform 8">
              <a:extLst>
                <a:ext uri="{FF2B5EF4-FFF2-40B4-BE49-F238E27FC236}">
                  <a16:creationId xmlns:a16="http://schemas.microsoft.com/office/drawing/2014/main" id="{70A70171-AF10-4D1B-A1B4-2479EE61DA30}"/>
                </a:ext>
              </a:extLst>
            </p:cNvPr>
            <p:cNvSpPr>
              <a:spLocks/>
            </p:cNvSpPr>
            <p:nvPr/>
          </p:nvSpPr>
          <p:spPr bwMode="auto">
            <a:xfrm>
              <a:off x="10029825" y="11090275"/>
              <a:ext cx="727075" cy="244475"/>
            </a:xfrm>
            <a:custGeom>
              <a:avLst/>
              <a:gdLst>
                <a:gd name="T0" fmla="*/ 0 w 193"/>
                <a:gd name="T1" fmla="*/ 23 h 65"/>
                <a:gd name="T2" fmla="*/ 39 w 193"/>
                <a:gd name="T3" fmla="*/ 0 h 65"/>
                <a:gd name="T4" fmla="*/ 156 w 193"/>
                <a:gd name="T5" fmla="*/ 0 h 65"/>
                <a:gd name="T6" fmla="*/ 191 w 193"/>
                <a:gd name="T7" fmla="*/ 29 h 65"/>
                <a:gd name="T8" fmla="*/ 163 w 193"/>
                <a:gd name="T9" fmla="*/ 64 h 65"/>
                <a:gd name="T10" fmla="*/ 28 w 193"/>
                <a:gd name="T11" fmla="*/ 64 h 65"/>
                <a:gd name="T12" fmla="*/ 0 w 193"/>
                <a:gd name="T13" fmla="*/ 41 h 65"/>
                <a:gd name="T14" fmla="*/ 0 w 193"/>
                <a:gd name="T15" fmla="*/ 2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3" h="65">
                  <a:moveTo>
                    <a:pt x="0" y="23"/>
                  </a:moveTo>
                  <a:cubicBezTo>
                    <a:pt x="7" y="6"/>
                    <a:pt x="21" y="0"/>
                    <a:pt x="39" y="0"/>
                  </a:cubicBezTo>
                  <a:cubicBezTo>
                    <a:pt x="78" y="0"/>
                    <a:pt x="117" y="0"/>
                    <a:pt x="156" y="0"/>
                  </a:cubicBezTo>
                  <a:cubicBezTo>
                    <a:pt x="177" y="0"/>
                    <a:pt x="190" y="11"/>
                    <a:pt x="191" y="29"/>
                  </a:cubicBezTo>
                  <a:cubicBezTo>
                    <a:pt x="193" y="47"/>
                    <a:pt x="182" y="63"/>
                    <a:pt x="163" y="64"/>
                  </a:cubicBezTo>
                  <a:cubicBezTo>
                    <a:pt x="118" y="65"/>
                    <a:pt x="73" y="64"/>
                    <a:pt x="28" y="64"/>
                  </a:cubicBezTo>
                  <a:cubicBezTo>
                    <a:pt x="14" y="64"/>
                    <a:pt x="5" y="54"/>
                    <a:pt x="0" y="41"/>
                  </a:cubicBezTo>
                  <a:cubicBezTo>
                    <a:pt x="0" y="35"/>
                    <a:pt x="0" y="29"/>
                    <a:pt x="0"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62" name="Freeform 9">
              <a:extLst>
                <a:ext uri="{FF2B5EF4-FFF2-40B4-BE49-F238E27FC236}">
                  <a16:creationId xmlns:a16="http://schemas.microsoft.com/office/drawing/2014/main" id="{899A2114-D09A-4D73-AED5-1AE2A68F73FE}"/>
                </a:ext>
              </a:extLst>
            </p:cNvPr>
            <p:cNvSpPr>
              <a:spLocks/>
            </p:cNvSpPr>
            <p:nvPr/>
          </p:nvSpPr>
          <p:spPr bwMode="auto">
            <a:xfrm>
              <a:off x="15055850" y="11087100"/>
              <a:ext cx="752475" cy="247650"/>
            </a:xfrm>
            <a:custGeom>
              <a:avLst/>
              <a:gdLst>
                <a:gd name="T0" fmla="*/ 200 w 200"/>
                <a:gd name="T1" fmla="*/ 42 h 66"/>
                <a:gd name="T2" fmla="*/ 161 w 200"/>
                <a:gd name="T3" fmla="*/ 66 h 66"/>
                <a:gd name="T4" fmla="*/ 46 w 200"/>
                <a:gd name="T5" fmla="*/ 66 h 66"/>
                <a:gd name="T6" fmla="*/ 13 w 200"/>
                <a:gd name="T7" fmla="*/ 51 h 66"/>
                <a:gd name="T8" fmla="*/ 37 w 200"/>
                <a:gd name="T9" fmla="*/ 2 h 66"/>
                <a:gd name="T10" fmla="*/ 172 w 200"/>
                <a:gd name="T11" fmla="*/ 2 h 66"/>
                <a:gd name="T12" fmla="*/ 200 w 200"/>
                <a:gd name="T13" fmla="*/ 24 h 66"/>
                <a:gd name="T14" fmla="*/ 200 w 200"/>
                <a:gd name="T15" fmla="*/ 42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66">
                  <a:moveTo>
                    <a:pt x="200" y="42"/>
                  </a:moveTo>
                  <a:cubicBezTo>
                    <a:pt x="193" y="60"/>
                    <a:pt x="179" y="66"/>
                    <a:pt x="161" y="66"/>
                  </a:cubicBezTo>
                  <a:cubicBezTo>
                    <a:pt x="123" y="65"/>
                    <a:pt x="84" y="66"/>
                    <a:pt x="46" y="66"/>
                  </a:cubicBezTo>
                  <a:cubicBezTo>
                    <a:pt x="33" y="66"/>
                    <a:pt x="21" y="63"/>
                    <a:pt x="13" y="51"/>
                  </a:cubicBezTo>
                  <a:cubicBezTo>
                    <a:pt x="0" y="31"/>
                    <a:pt x="13" y="3"/>
                    <a:pt x="37" y="2"/>
                  </a:cubicBezTo>
                  <a:cubicBezTo>
                    <a:pt x="82" y="0"/>
                    <a:pt x="127" y="1"/>
                    <a:pt x="172" y="2"/>
                  </a:cubicBezTo>
                  <a:cubicBezTo>
                    <a:pt x="186" y="2"/>
                    <a:pt x="195" y="12"/>
                    <a:pt x="200" y="24"/>
                  </a:cubicBezTo>
                  <a:cubicBezTo>
                    <a:pt x="200" y="30"/>
                    <a:pt x="200" y="36"/>
                    <a:pt x="200" y="4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63" name="Freeform 10">
              <a:extLst>
                <a:ext uri="{FF2B5EF4-FFF2-40B4-BE49-F238E27FC236}">
                  <a16:creationId xmlns:a16="http://schemas.microsoft.com/office/drawing/2014/main" id="{858768F8-50F0-4A38-A148-7B4F017C56E0}"/>
                </a:ext>
              </a:extLst>
            </p:cNvPr>
            <p:cNvSpPr>
              <a:spLocks/>
            </p:cNvSpPr>
            <p:nvPr/>
          </p:nvSpPr>
          <p:spPr bwMode="auto">
            <a:xfrm>
              <a:off x="12796838" y="8316913"/>
              <a:ext cx="244475" cy="754063"/>
            </a:xfrm>
            <a:custGeom>
              <a:avLst/>
              <a:gdLst>
                <a:gd name="T0" fmla="*/ 42 w 65"/>
                <a:gd name="T1" fmla="*/ 0 h 200"/>
                <a:gd name="T2" fmla="*/ 65 w 65"/>
                <a:gd name="T3" fmla="*/ 37 h 200"/>
                <a:gd name="T4" fmla="*/ 65 w 65"/>
                <a:gd name="T5" fmla="*/ 156 h 200"/>
                <a:gd name="T6" fmla="*/ 49 w 65"/>
                <a:gd name="T7" fmla="*/ 188 h 200"/>
                <a:gd name="T8" fmla="*/ 1 w 65"/>
                <a:gd name="T9" fmla="*/ 164 h 200"/>
                <a:gd name="T10" fmla="*/ 1 w 65"/>
                <a:gd name="T11" fmla="*/ 29 h 200"/>
                <a:gd name="T12" fmla="*/ 24 w 65"/>
                <a:gd name="T13" fmla="*/ 0 h 200"/>
                <a:gd name="T14" fmla="*/ 42 w 65"/>
                <a:gd name="T15" fmla="*/ 0 h 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200">
                  <a:moveTo>
                    <a:pt x="42" y="0"/>
                  </a:moveTo>
                  <a:cubicBezTo>
                    <a:pt x="58" y="7"/>
                    <a:pt x="65" y="19"/>
                    <a:pt x="65" y="37"/>
                  </a:cubicBezTo>
                  <a:cubicBezTo>
                    <a:pt x="65" y="77"/>
                    <a:pt x="65" y="116"/>
                    <a:pt x="65" y="156"/>
                  </a:cubicBezTo>
                  <a:cubicBezTo>
                    <a:pt x="65" y="170"/>
                    <a:pt x="62" y="181"/>
                    <a:pt x="49" y="188"/>
                  </a:cubicBezTo>
                  <a:cubicBezTo>
                    <a:pt x="28" y="200"/>
                    <a:pt x="2" y="188"/>
                    <a:pt x="1" y="164"/>
                  </a:cubicBezTo>
                  <a:cubicBezTo>
                    <a:pt x="0" y="119"/>
                    <a:pt x="0" y="74"/>
                    <a:pt x="1" y="29"/>
                  </a:cubicBezTo>
                  <a:cubicBezTo>
                    <a:pt x="1" y="15"/>
                    <a:pt x="11" y="6"/>
                    <a:pt x="24" y="0"/>
                  </a:cubicBezTo>
                  <a:cubicBezTo>
                    <a:pt x="30" y="0"/>
                    <a:pt x="36" y="0"/>
                    <a:pt x="4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64" name="Freeform 11">
              <a:extLst>
                <a:ext uri="{FF2B5EF4-FFF2-40B4-BE49-F238E27FC236}">
                  <a16:creationId xmlns:a16="http://schemas.microsoft.com/office/drawing/2014/main" id="{36B6C829-AB46-471C-B6AD-0C6981B583E1}"/>
                </a:ext>
              </a:extLst>
            </p:cNvPr>
            <p:cNvSpPr>
              <a:spLocks/>
            </p:cNvSpPr>
            <p:nvPr/>
          </p:nvSpPr>
          <p:spPr bwMode="auto">
            <a:xfrm>
              <a:off x="10814050" y="9115425"/>
              <a:ext cx="612775" cy="603250"/>
            </a:xfrm>
            <a:custGeom>
              <a:avLst/>
              <a:gdLst>
                <a:gd name="T0" fmla="*/ 122 w 163"/>
                <a:gd name="T1" fmla="*/ 160 h 160"/>
                <a:gd name="T2" fmla="*/ 103 w 163"/>
                <a:gd name="T3" fmla="*/ 151 h 160"/>
                <a:gd name="T4" fmla="*/ 15 w 163"/>
                <a:gd name="T5" fmla="*/ 55 h 160"/>
                <a:gd name="T6" fmla="*/ 24 w 163"/>
                <a:gd name="T7" fmla="*/ 6 h 160"/>
                <a:gd name="T8" fmla="*/ 59 w 163"/>
                <a:gd name="T9" fmla="*/ 11 h 160"/>
                <a:gd name="T10" fmla="*/ 151 w 163"/>
                <a:gd name="T11" fmla="*/ 103 h 160"/>
                <a:gd name="T12" fmla="*/ 156 w 163"/>
                <a:gd name="T13" fmla="*/ 138 h 160"/>
                <a:gd name="T14" fmla="*/ 122 w 163"/>
                <a:gd name="T15" fmla="*/ 16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160">
                  <a:moveTo>
                    <a:pt x="122" y="160"/>
                  </a:moveTo>
                  <a:cubicBezTo>
                    <a:pt x="117" y="158"/>
                    <a:pt x="108" y="156"/>
                    <a:pt x="103" y="151"/>
                  </a:cubicBezTo>
                  <a:cubicBezTo>
                    <a:pt x="73" y="119"/>
                    <a:pt x="44" y="88"/>
                    <a:pt x="15" y="55"/>
                  </a:cubicBezTo>
                  <a:cubicBezTo>
                    <a:pt x="0" y="39"/>
                    <a:pt x="5" y="16"/>
                    <a:pt x="24" y="6"/>
                  </a:cubicBezTo>
                  <a:cubicBezTo>
                    <a:pt x="37" y="0"/>
                    <a:pt x="49" y="2"/>
                    <a:pt x="59" y="11"/>
                  </a:cubicBezTo>
                  <a:cubicBezTo>
                    <a:pt x="90" y="42"/>
                    <a:pt x="121" y="72"/>
                    <a:pt x="151" y="103"/>
                  </a:cubicBezTo>
                  <a:cubicBezTo>
                    <a:pt x="161" y="113"/>
                    <a:pt x="163" y="126"/>
                    <a:pt x="156" y="138"/>
                  </a:cubicBezTo>
                  <a:cubicBezTo>
                    <a:pt x="149" y="150"/>
                    <a:pt x="140" y="160"/>
                    <a:pt x="122" y="16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65" name="Freeform 12">
              <a:extLst>
                <a:ext uri="{FF2B5EF4-FFF2-40B4-BE49-F238E27FC236}">
                  <a16:creationId xmlns:a16="http://schemas.microsoft.com/office/drawing/2014/main" id="{CB7C2968-B9F9-4E9A-81D2-C4C309F98139}"/>
                </a:ext>
              </a:extLst>
            </p:cNvPr>
            <p:cNvSpPr>
              <a:spLocks/>
            </p:cNvSpPr>
            <p:nvPr/>
          </p:nvSpPr>
          <p:spPr bwMode="auto">
            <a:xfrm>
              <a:off x="14385925" y="12698413"/>
              <a:ext cx="601663" cy="600075"/>
            </a:xfrm>
            <a:custGeom>
              <a:avLst/>
              <a:gdLst>
                <a:gd name="T0" fmla="*/ 127 w 160"/>
                <a:gd name="T1" fmla="*/ 159 h 159"/>
                <a:gd name="T2" fmla="*/ 96 w 160"/>
                <a:gd name="T3" fmla="*/ 141 h 159"/>
                <a:gd name="T4" fmla="*/ 16 w 160"/>
                <a:gd name="T5" fmla="*/ 62 h 159"/>
                <a:gd name="T6" fmla="*/ 11 w 160"/>
                <a:gd name="T7" fmla="*/ 18 h 159"/>
                <a:gd name="T8" fmla="*/ 56 w 160"/>
                <a:gd name="T9" fmla="*/ 13 h 159"/>
                <a:gd name="T10" fmla="*/ 150 w 160"/>
                <a:gd name="T11" fmla="*/ 107 h 159"/>
                <a:gd name="T12" fmla="*/ 154 w 160"/>
                <a:gd name="T13" fmla="*/ 140 h 159"/>
                <a:gd name="T14" fmla="*/ 128 w 160"/>
                <a:gd name="T15" fmla="*/ 155 h 159"/>
                <a:gd name="T16" fmla="*/ 127 w 160"/>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9">
                  <a:moveTo>
                    <a:pt x="127" y="159"/>
                  </a:moveTo>
                  <a:cubicBezTo>
                    <a:pt x="116" y="153"/>
                    <a:pt x="104" y="149"/>
                    <a:pt x="96" y="141"/>
                  </a:cubicBezTo>
                  <a:cubicBezTo>
                    <a:pt x="69" y="116"/>
                    <a:pt x="43" y="89"/>
                    <a:pt x="16" y="62"/>
                  </a:cubicBezTo>
                  <a:cubicBezTo>
                    <a:pt x="2" y="47"/>
                    <a:pt x="0" y="32"/>
                    <a:pt x="11" y="18"/>
                  </a:cubicBezTo>
                  <a:cubicBezTo>
                    <a:pt x="23" y="3"/>
                    <a:pt x="43" y="0"/>
                    <a:pt x="56" y="13"/>
                  </a:cubicBezTo>
                  <a:cubicBezTo>
                    <a:pt x="88" y="44"/>
                    <a:pt x="119" y="75"/>
                    <a:pt x="150" y="107"/>
                  </a:cubicBezTo>
                  <a:cubicBezTo>
                    <a:pt x="159" y="116"/>
                    <a:pt x="160" y="128"/>
                    <a:pt x="154" y="140"/>
                  </a:cubicBezTo>
                  <a:cubicBezTo>
                    <a:pt x="149" y="151"/>
                    <a:pt x="142" y="159"/>
                    <a:pt x="128" y="155"/>
                  </a:cubicBezTo>
                  <a:cubicBezTo>
                    <a:pt x="128" y="156"/>
                    <a:pt x="127" y="158"/>
                    <a:pt x="127" y="15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66" name="Freeform 13">
              <a:extLst>
                <a:ext uri="{FF2B5EF4-FFF2-40B4-BE49-F238E27FC236}">
                  <a16:creationId xmlns:a16="http://schemas.microsoft.com/office/drawing/2014/main" id="{5BD13748-7A1B-4BDE-B62A-4AC1D0C733AC}"/>
                </a:ext>
              </a:extLst>
            </p:cNvPr>
            <p:cNvSpPr>
              <a:spLocks/>
            </p:cNvSpPr>
            <p:nvPr/>
          </p:nvSpPr>
          <p:spPr bwMode="auto">
            <a:xfrm>
              <a:off x="10828338" y="12706350"/>
              <a:ext cx="598488" cy="588963"/>
            </a:xfrm>
            <a:custGeom>
              <a:avLst/>
              <a:gdLst>
                <a:gd name="T0" fmla="*/ 35 w 159"/>
                <a:gd name="T1" fmla="*/ 156 h 156"/>
                <a:gd name="T2" fmla="*/ 5 w 159"/>
                <a:gd name="T3" fmla="*/ 137 h 156"/>
                <a:gd name="T4" fmla="*/ 13 w 159"/>
                <a:gd name="T5" fmla="*/ 101 h 156"/>
                <a:gd name="T6" fmla="*/ 101 w 159"/>
                <a:gd name="T7" fmla="*/ 14 h 156"/>
                <a:gd name="T8" fmla="*/ 146 w 159"/>
                <a:gd name="T9" fmla="*/ 13 h 156"/>
                <a:gd name="T10" fmla="*/ 145 w 159"/>
                <a:gd name="T11" fmla="*/ 58 h 156"/>
                <a:gd name="T12" fmla="*/ 58 w 159"/>
                <a:gd name="T13" fmla="*/ 145 h 156"/>
                <a:gd name="T14" fmla="*/ 35 w 159"/>
                <a:gd name="T15" fmla="*/ 15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156">
                  <a:moveTo>
                    <a:pt x="35" y="156"/>
                  </a:moveTo>
                  <a:cubicBezTo>
                    <a:pt x="21" y="154"/>
                    <a:pt x="10" y="150"/>
                    <a:pt x="5" y="137"/>
                  </a:cubicBezTo>
                  <a:cubicBezTo>
                    <a:pt x="0" y="124"/>
                    <a:pt x="3" y="112"/>
                    <a:pt x="13" y="101"/>
                  </a:cubicBezTo>
                  <a:cubicBezTo>
                    <a:pt x="42" y="72"/>
                    <a:pt x="71" y="43"/>
                    <a:pt x="101" y="14"/>
                  </a:cubicBezTo>
                  <a:cubicBezTo>
                    <a:pt x="115" y="0"/>
                    <a:pt x="133" y="0"/>
                    <a:pt x="146" y="13"/>
                  </a:cubicBezTo>
                  <a:cubicBezTo>
                    <a:pt x="159" y="26"/>
                    <a:pt x="159" y="44"/>
                    <a:pt x="145" y="58"/>
                  </a:cubicBezTo>
                  <a:cubicBezTo>
                    <a:pt x="116" y="88"/>
                    <a:pt x="88" y="117"/>
                    <a:pt x="58" y="145"/>
                  </a:cubicBezTo>
                  <a:cubicBezTo>
                    <a:pt x="52" y="150"/>
                    <a:pt x="43" y="152"/>
                    <a:pt x="35" y="1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67" name="Freeform 14">
              <a:extLst>
                <a:ext uri="{FF2B5EF4-FFF2-40B4-BE49-F238E27FC236}">
                  <a16:creationId xmlns:a16="http://schemas.microsoft.com/office/drawing/2014/main" id="{6F438414-7372-411E-B3DC-E04B09769AE1}"/>
                </a:ext>
              </a:extLst>
            </p:cNvPr>
            <p:cNvSpPr>
              <a:spLocks/>
            </p:cNvSpPr>
            <p:nvPr/>
          </p:nvSpPr>
          <p:spPr bwMode="auto">
            <a:xfrm>
              <a:off x="14377988" y="9142413"/>
              <a:ext cx="598488" cy="587375"/>
            </a:xfrm>
            <a:custGeom>
              <a:avLst/>
              <a:gdLst>
                <a:gd name="T0" fmla="*/ 159 w 159"/>
                <a:gd name="T1" fmla="*/ 39 h 156"/>
                <a:gd name="T2" fmla="*/ 149 w 159"/>
                <a:gd name="T3" fmla="*/ 57 h 156"/>
                <a:gd name="T4" fmla="*/ 64 w 159"/>
                <a:gd name="T5" fmla="*/ 142 h 156"/>
                <a:gd name="T6" fmla="*/ 21 w 159"/>
                <a:gd name="T7" fmla="*/ 150 h 156"/>
                <a:gd name="T8" fmla="*/ 13 w 159"/>
                <a:gd name="T9" fmla="*/ 106 h 156"/>
                <a:gd name="T10" fmla="*/ 109 w 159"/>
                <a:gd name="T11" fmla="*/ 9 h 156"/>
                <a:gd name="T12" fmla="*/ 141 w 159"/>
                <a:gd name="T13" fmla="*/ 6 h 156"/>
                <a:gd name="T14" fmla="*/ 159 w 159"/>
                <a:gd name="T15" fmla="*/ 39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156">
                  <a:moveTo>
                    <a:pt x="159" y="39"/>
                  </a:moveTo>
                  <a:cubicBezTo>
                    <a:pt x="157" y="43"/>
                    <a:pt x="155" y="51"/>
                    <a:pt x="149" y="57"/>
                  </a:cubicBezTo>
                  <a:cubicBezTo>
                    <a:pt x="121" y="86"/>
                    <a:pt x="93" y="114"/>
                    <a:pt x="64" y="142"/>
                  </a:cubicBezTo>
                  <a:cubicBezTo>
                    <a:pt x="53" y="153"/>
                    <a:pt x="34" y="156"/>
                    <a:pt x="21" y="150"/>
                  </a:cubicBezTo>
                  <a:cubicBezTo>
                    <a:pt x="6" y="143"/>
                    <a:pt x="0" y="119"/>
                    <a:pt x="13" y="106"/>
                  </a:cubicBezTo>
                  <a:cubicBezTo>
                    <a:pt x="44" y="73"/>
                    <a:pt x="76" y="41"/>
                    <a:pt x="109" y="9"/>
                  </a:cubicBezTo>
                  <a:cubicBezTo>
                    <a:pt x="118" y="0"/>
                    <a:pt x="130" y="0"/>
                    <a:pt x="141" y="6"/>
                  </a:cubicBezTo>
                  <a:cubicBezTo>
                    <a:pt x="153" y="12"/>
                    <a:pt x="159" y="21"/>
                    <a:pt x="159"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68" name="Freeform 15">
              <a:extLst>
                <a:ext uri="{FF2B5EF4-FFF2-40B4-BE49-F238E27FC236}">
                  <a16:creationId xmlns:a16="http://schemas.microsoft.com/office/drawing/2014/main" id="{EFE0D641-C6D3-4FD9-A7BF-23B26D4C6B19}"/>
                </a:ext>
              </a:extLst>
            </p:cNvPr>
            <p:cNvSpPr>
              <a:spLocks/>
            </p:cNvSpPr>
            <p:nvPr/>
          </p:nvSpPr>
          <p:spPr bwMode="auto">
            <a:xfrm>
              <a:off x="12788900" y="10125075"/>
              <a:ext cx="1216025" cy="1220788"/>
            </a:xfrm>
            <a:custGeom>
              <a:avLst/>
              <a:gdLst>
                <a:gd name="T0" fmla="*/ 322 w 323"/>
                <a:gd name="T1" fmla="*/ 275 h 324"/>
                <a:gd name="T2" fmla="*/ 285 w 323"/>
                <a:gd name="T3" fmla="*/ 320 h 324"/>
                <a:gd name="T4" fmla="*/ 259 w 323"/>
                <a:gd name="T5" fmla="*/ 290 h 324"/>
                <a:gd name="T6" fmla="*/ 249 w 323"/>
                <a:gd name="T7" fmla="*/ 225 h 324"/>
                <a:gd name="T8" fmla="*/ 38 w 323"/>
                <a:gd name="T9" fmla="*/ 64 h 324"/>
                <a:gd name="T10" fmla="*/ 3 w 323"/>
                <a:gd name="T11" fmla="*/ 27 h 324"/>
                <a:gd name="T12" fmla="*/ 37 w 323"/>
                <a:gd name="T13" fmla="*/ 1 h 324"/>
                <a:gd name="T14" fmla="*/ 283 w 323"/>
                <a:gd name="T15" fmla="*/ 143 h 324"/>
                <a:gd name="T16" fmla="*/ 322 w 323"/>
                <a:gd name="T17" fmla="*/ 27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324">
                  <a:moveTo>
                    <a:pt x="322" y="275"/>
                  </a:moveTo>
                  <a:cubicBezTo>
                    <a:pt x="323" y="308"/>
                    <a:pt x="309" y="324"/>
                    <a:pt x="285" y="320"/>
                  </a:cubicBezTo>
                  <a:cubicBezTo>
                    <a:pt x="269" y="317"/>
                    <a:pt x="261" y="307"/>
                    <a:pt x="259" y="290"/>
                  </a:cubicBezTo>
                  <a:cubicBezTo>
                    <a:pt x="256" y="268"/>
                    <a:pt x="255" y="246"/>
                    <a:pt x="249" y="225"/>
                  </a:cubicBezTo>
                  <a:cubicBezTo>
                    <a:pt x="221" y="132"/>
                    <a:pt x="139" y="70"/>
                    <a:pt x="38" y="64"/>
                  </a:cubicBezTo>
                  <a:cubicBezTo>
                    <a:pt x="13" y="63"/>
                    <a:pt x="0" y="49"/>
                    <a:pt x="3" y="27"/>
                  </a:cubicBezTo>
                  <a:cubicBezTo>
                    <a:pt x="6" y="10"/>
                    <a:pt x="17" y="0"/>
                    <a:pt x="37" y="1"/>
                  </a:cubicBezTo>
                  <a:cubicBezTo>
                    <a:pt x="145" y="4"/>
                    <a:pt x="227" y="51"/>
                    <a:pt x="283" y="143"/>
                  </a:cubicBezTo>
                  <a:cubicBezTo>
                    <a:pt x="309" y="185"/>
                    <a:pt x="321" y="231"/>
                    <a:pt x="322" y="27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grpSp>
      <p:grpSp>
        <p:nvGrpSpPr>
          <p:cNvPr id="80" name="Group 79">
            <a:extLst>
              <a:ext uri="{FF2B5EF4-FFF2-40B4-BE49-F238E27FC236}">
                <a16:creationId xmlns:a16="http://schemas.microsoft.com/office/drawing/2014/main" id="{63866AD2-84B6-42F9-9B90-34BE1F5A86F6}"/>
              </a:ext>
            </a:extLst>
          </p:cNvPr>
          <p:cNvGrpSpPr/>
          <p:nvPr/>
        </p:nvGrpSpPr>
        <p:grpSpPr>
          <a:xfrm>
            <a:off x="1263290" y="3470783"/>
            <a:ext cx="504148" cy="504702"/>
            <a:chOff x="1779588" y="8901113"/>
            <a:chExt cx="5781675" cy="5788025"/>
          </a:xfrm>
          <a:solidFill>
            <a:schemeClr val="tx1">
              <a:lumMod val="75000"/>
              <a:lumOff val="25000"/>
            </a:schemeClr>
          </a:solidFill>
        </p:grpSpPr>
        <p:sp>
          <p:nvSpPr>
            <p:cNvPr id="69" name="Freeform 16">
              <a:extLst>
                <a:ext uri="{FF2B5EF4-FFF2-40B4-BE49-F238E27FC236}">
                  <a16:creationId xmlns:a16="http://schemas.microsoft.com/office/drawing/2014/main" id="{79DEA257-7F53-40BE-97F0-13A123E8D82F}"/>
                </a:ext>
              </a:extLst>
            </p:cNvPr>
            <p:cNvSpPr>
              <a:spLocks noEditPoints="1"/>
            </p:cNvSpPr>
            <p:nvPr/>
          </p:nvSpPr>
          <p:spPr bwMode="auto">
            <a:xfrm>
              <a:off x="3440113" y="9405938"/>
              <a:ext cx="4121150" cy="3617913"/>
            </a:xfrm>
            <a:custGeom>
              <a:avLst/>
              <a:gdLst>
                <a:gd name="T0" fmla="*/ 1085 w 1095"/>
                <a:gd name="T1" fmla="*/ 376 h 960"/>
                <a:gd name="T2" fmla="*/ 873 w 1095"/>
                <a:gd name="T3" fmla="*/ 644 h 960"/>
                <a:gd name="T4" fmla="*/ 802 w 1095"/>
                <a:gd name="T5" fmla="*/ 713 h 960"/>
                <a:gd name="T6" fmla="*/ 722 w 1095"/>
                <a:gd name="T7" fmla="*/ 789 h 960"/>
                <a:gd name="T8" fmla="*/ 642 w 1095"/>
                <a:gd name="T9" fmla="*/ 866 h 960"/>
                <a:gd name="T10" fmla="*/ 507 w 1095"/>
                <a:gd name="T11" fmla="*/ 917 h 960"/>
                <a:gd name="T12" fmla="*/ 104 w 1095"/>
                <a:gd name="T13" fmla="*/ 510 h 960"/>
                <a:gd name="T14" fmla="*/ 249 w 1095"/>
                <a:gd name="T15" fmla="*/ 30 h 960"/>
                <a:gd name="T16" fmla="*/ 501 w 1095"/>
                <a:gd name="T17" fmla="*/ 144 h 960"/>
                <a:gd name="T18" fmla="*/ 161 w 1095"/>
                <a:gd name="T19" fmla="*/ 124 h 960"/>
                <a:gd name="T20" fmla="*/ 478 w 1095"/>
                <a:gd name="T21" fmla="*/ 815 h 960"/>
                <a:gd name="T22" fmla="*/ 582 w 1095"/>
                <a:gd name="T23" fmla="*/ 881 h 960"/>
                <a:gd name="T24" fmla="*/ 277 w 1095"/>
                <a:gd name="T25" fmla="*/ 534 h 960"/>
                <a:gd name="T26" fmla="*/ 277 w 1095"/>
                <a:gd name="T27" fmla="*/ 489 h 960"/>
                <a:gd name="T28" fmla="*/ 315 w 1095"/>
                <a:gd name="T29" fmla="*/ 500 h 960"/>
                <a:gd name="T30" fmla="*/ 619 w 1095"/>
                <a:gd name="T31" fmla="*/ 807 h 960"/>
                <a:gd name="T32" fmla="*/ 659 w 1095"/>
                <a:gd name="T33" fmla="*/ 769 h 960"/>
                <a:gd name="T34" fmla="*/ 412 w 1095"/>
                <a:gd name="T35" fmla="*/ 520 h 960"/>
                <a:gd name="T36" fmla="*/ 327 w 1095"/>
                <a:gd name="T37" fmla="*/ 454 h 960"/>
                <a:gd name="T38" fmla="*/ 623 w 1095"/>
                <a:gd name="T39" fmla="*/ 95 h 960"/>
                <a:gd name="T40" fmla="*/ 1089 w 1095"/>
                <a:gd name="T41" fmla="*/ 251 h 960"/>
                <a:gd name="T42" fmla="*/ 1095 w 1095"/>
                <a:gd name="T43" fmla="*/ 322 h 960"/>
                <a:gd name="T44" fmla="*/ 858 w 1095"/>
                <a:gd name="T45" fmla="*/ 586 h 960"/>
                <a:gd name="T46" fmla="*/ 1043 w 1095"/>
                <a:gd name="T47" fmla="*/ 299 h 960"/>
                <a:gd name="T48" fmla="*/ 648 w 1095"/>
                <a:gd name="T49" fmla="*/ 141 h 960"/>
                <a:gd name="T50" fmla="*/ 379 w 1095"/>
                <a:gd name="T51" fmla="*/ 414 h 960"/>
                <a:gd name="T52" fmla="*/ 403 w 1095"/>
                <a:gd name="T53" fmla="*/ 456 h 960"/>
                <a:gd name="T54" fmla="*/ 597 w 1095"/>
                <a:gd name="T55" fmla="*/ 271 h 960"/>
                <a:gd name="T56" fmla="*/ 782 w 1095"/>
                <a:gd name="T57" fmla="*/ 313 h 960"/>
                <a:gd name="T58" fmla="*/ 870 w 1095"/>
                <a:gd name="T59" fmla="*/ 267 h 960"/>
                <a:gd name="T60" fmla="*/ 876 w 1095"/>
                <a:gd name="T61" fmla="*/ 313 h 960"/>
                <a:gd name="T62" fmla="*/ 625 w 1095"/>
                <a:gd name="T63" fmla="*/ 318 h 960"/>
                <a:gd name="T64" fmla="*/ 856 w 1095"/>
                <a:gd name="T65" fmla="*/ 587 h 960"/>
                <a:gd name="T66" fmla="*/ 458 w 1095"/>
                <a:gd name="T67" fmla="*/ 493 h 960"/>
                <a:gd name="T68" fmla="*/ 697 w 1095"/>
                <a:gd name="T69" fmla="*/ 733 h 960"/>
                <a:gd name="T70" fmla="*/ 736 w 1095"/>
                <a:gd name="T71" fmla="*/ 697 h 960"/>
                <a:gd name="T72" fmla="*/ 502 w 1095"/>
                <a:gd name="T73" fmla="*/ 460 h 960"/>
                <a:gd name="T74" fmla="*/ 454 w 1095"/>
                <a:gd name="T75" fmla="*/ 489 h 960"/>
                <a:gd name="T76" fmla="*/ 560 w 1095"/>
                <a:gd name="T77" fmla="*/ 446 h 960"/>
                <a:gd name="T78" fmla="*/ 791 w 1095"/>
                <a:gd name="T79" fmla="*/ 662 h 960"/>
                <a:gd name="T80" fmla="*/ 803 w 1095"/>
                <a:gd name="T81" fmla="*/ 612 h 960"/>
                <a:gd name="T82" fmla="*/ 568 w 1095"/>
                <a:gd name="T83" fmla="*/ 377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5" h="960">
                  <a:moveTo>
                    <a:pt x="1095" y="322"/>
                  </a:moveTo>
                  <a:cubicBezTo>
                    <a:pt x="1092" y="340"/>
                    <a:pt x="1089" y="358"/>
                    <a:pt x="1085" y="376"/>
                  </a:cubicBezTo>
                  <a:cubicBezTo>
                    <a:pt x="1072" y="426"/>
                    <a:pt x="1046" y="469"/>
                    <a:pt x="1010" y="506"/>
                  </a:cubicBezTo>
                  <a:cubicBezTo>
                    <a:pt x="964" y="552"/>
                    <a:pt x="918" y="598"/>
                    <a:pt x="873" y="644"/>
                  </a:cubicBezTo>
                  <a:cubicBezTo>
                    <a:pt x="868" y="649"/>
                    <a:pt x="864" y="655"/>
                    <a:pt x="861" y="661"/>
                  </a:cubicBezTo>
                  <a:cubicBezTo>
                    <a:pt x="850" y="689"/>
                    <a:pt x="831" y="706"/>
                    <a:pt x="802" y="713"/>
                  </a:cubicBezTo>
                  <a:cubicBezTo>
                    <a:pt x="797" y="714"/>
                    <a:pt x="791" y="719"/>
                    <a:pt x="790" y="723"/>
                  </a:cubicBezTo>
                  <a:cubicBezTo>
                    <a:pt x="782" y="760"/>
                    <a:pt x="760" y="782"/>
                    <a:pt x="722" y="789"/>
                  </a:cubicBezTo>
                  <a:cubicBezTo>
                    <a:pt x="720" y="790"/>
                    <a:pt x="719" y="790"/>
                    <a:pt x="716" y="791"/>
                  </a:cubicBezTo>
                  <a:cubicBezTo>
                    <a:pt x="710" y="834"/>
                    <a:pt x="686" y="859"/>
                    <a:pt x="642" y="866"/>
                  </a:cubicBezTo>
                  <a:cubicBezTo>
                    <a:pt x="641" y="872"/>
                    <a:pt x="640" y="878"/>
                    <a:pt x="638" y="884"/>
                  </a:cubicBezTo>
                  <a:cubicBezTo>
                    <a:pt x="621" y="942"/>
                    <a:pt x="550" y="960"/>
                    <a:pt x="507" y="917"/>
                  </a:cubicBezTo>
                  <a:cubicBezTo>
                    <a:pt x="452" y="863"/>
                    <a:pt x="398" y="808"/>
                    <a:pt x="344" y="753"/>
                  </a:cubicBezTo>
                  <a:cubicBezTo>
                    <a:pt x="264" y="672"/>
                    <a:pt x="183" y="592"/>
                    <a:pt x="104" y="510"/>
                  </a:cubicBezTo>
                  <a:cubicBezTo>
                    <a:pt x="26" y="430"/>
                    <a:pt x="0" y="334"/>
                    <a:pt x="32" y="227"/>
                  </a:cubicBezTo>
                  <a:cubicBezTo>
                    <a:pt x="64" y="120"/>
                    <a:pt x="139" y="52"/>
                    <a:pt x="249" y="30"/>
                  </a:cubicBezTo>
                  <a:cubicBezTo>
                    <a:pt x="343" y="12"/>
                    <a:pt x="425" y="38"/>
                    <a:pt x="495" y="103"/>
                  </a:cubicBezTo>
                  <a:cubicBezTo>
                    <a:pt x="510" y="117"/>
                    <a:pt x="512" y="132"/>
                    <a:pt x="501" y="144"/>
                  </a:cubicBezTo>
                  <a:cubicBezTo>
                    <a:pt x="490" y="155"/>
                    <a:pt x="475" y="154"/>
                    <a:pt x="460" y="140"/>
                  </a:cubicBezTo>
                  <a:cubicBezTo>
                    <a:pt x="374" y="61"/>
                    <a:pt x="250" y="54"/>
                    <a:pt x="161" y="124"/>
                  </a:cubicBezTo>
                  <a:cubicBezTo>
                    <a:pt x="51" y="210"/>
                    <a:pt x="39" y="371"/>
                    <a:pt x="138" y="472"/>
                  </a:cubicBezTo>
                  <a:cubicBezTo>
                    <a:pt x="251" y="587"/>
                    <a:pt x="364" y="701"/>
                    <a:pt x="478" y="815"/>
                  </a:cubicBezTo>
                  <a:cubicBezTo>
                    <a:pt x="499" y="836"/>
                    <a:pt x="519" y="857"/>
                    <a:pt x="540" y="878"/>
                  </a:cubicBezTo>
                  <a:cubicBezTo>
                    <a:pt x="554" y="892"/>
                    <a:pt x="571" y="893"/>
                    <a:pt x="582" y="881"/>
                  </a:cubicBezTo>
                  <a:cubicBezTo>
                    <a:pt x="594" y="869"/>
                    <a:pt x="593" y="853"/>
                    <a:pt x="579" y="839"/>
                  </a:cubicBezTo>
                  <a:cubicBezTo>
                    <a:pt x="478" y="737"/>
                    <a:pt x="377" y="636"/>
                    <a:pt x="277" y="534"/>
                  </a:cubicBezTo>
                  <a:cubicBezTo>
                    <a:pt x="271" y="528"/>
                    <a:pt x="265" y="519"/>
                    <a:pt x="265" y="512"/>
                  </a:cubicBezTo>
                  <a:cubicBezTo>
                    <a:pt x="264" y="504"/>
                    <a:pt x="270" y="493"/>
                    <a:pt x="277" y="489"/>
                  </a:cubicBezTo>
                  <a:cubicBezTo>
                    <a:pt x="283" y="485"/>
                    <a:pt x="294" y="487"/>
                    <a:pt x="303" y="489"/>
                  </a:cubicBezTo>
                  <a:cubicBezTo>
                    <a:pt x="307" y="490"/>
                    <a:pt x="311" y="496"/>
                    <a:pt x="315" y="500"/>
                  </a:cubicBezTo>
                  <a:cubicBezTo>
                    <a:pt x="413" y="599"/>
                    <a:pt x="511" y="698"/>
                    <a:pt x="609" y="797"/>
                  </a:cubicBezTo>
                  <a:cubicBezTo>
                    <a:pt x="613" y="800"/>
                    <a:pt x="616" y="804"/>
                    <a:pt x="619" y="807"/>
                  </a:cubicBezTo>
                  <a:cubicBezTo>
                    <a:pt x="631" y="817"/>
                    <a:pt x="645" y="817"/>
                    <a:pt x="656" y="807"/>
                  </a:cubicBezTo>
                  <a:cubicBezTo>
                    <a:pt x="667" y="797"/>
                    <a:pt x="668" y="781"/>
                    <a:pt x="659" y="769"/>
                  </a:cubicBezTo>
                  <a:cubicBezTo>
                    <a:pt x="656" y="766"/>
                    <a:pt x="653" y="763"/>
                    <a:pt x="650" y="760"/>
                  </a:cubicBezTo>
                  <a:cubicBezTo>
                    <a:pt x="571" y="680"/>
                    <a:pt x="492" y="600"/>
                    <a:pt x="412" y="520"/>
                  </a:cubicBezTo>
                  <a:cubicBezTo>
                    <a:pt x="406" y="514"/>
                    <a:pt x="397" y="509"/>
                    <a:pt x="388" y="507"/>
                  </a:cubicBezTo>
                  <a:cubicBezTo>
                    <a:pt x="358" y="500"/>
                    <a:pt x="336" y="483"/>
                    <a:pt x="327" y="454"/>
                  </a:cubicBezTo>
                  <a:cubicBezTo>
                    <a:pt x="318" y="424"/>
                    <a:pt x="323" y="397"/>
                    <a:pt x="345" y="375"/>
                  </a:cubicBezTo>
                  <a:cubicBezTo>
                    <a:pt x="437" y="281"/>
                    <a:pt x="528" y="186"/>
                    <a:pt x="623" y="95"/>
                  </a:cubicBezTo>
                  <a:cubicBezTo>
                    <a:pt x="702" y="20"/>
                    <a:pt x="798" y="0"/>
                    <a:pt x="901" y="34"/>
                  </a:cubicBezTo>
                  <a:cubicBezTo>
                    <a:pt x="1004" y="69"/>
                    <a:pt x="1066" y="144"/>
                    <a:pt x="1089" y="251"/>
                  </a:cubicBezTo>
                  <a:cubicBezTo>
                    <a:pt x="1091" y="261"/>
                    <a:pt x="1093" y="272"/>
                    <a:pt x="1095" y="283"/>
                  </a:cubicBezTo>
                  <a:cubicBezTo>
                    <a:pt x="1095" y="296"/>
                    <a:pt x="1095" y="309"/>
                    <a:pt x="1095" y="322"/>
                  </a:cubicBezTo>
                  <a:close/>
                  <a:moveTo>
                    <a:pt x="856" y="587"/>
                  </a:moveTo>
                  <a:cubicBezTo>
                    <a:pt x="855" y="588"/>
                    <a:pt x="856" y="588"/>
                    <a:pt x="858" y="586"/>
                  </a:cubicBezTo>
                  <a:cubicBezTo>
                    <a:pt x="899" y="545"/>
                    <a:pt x="941" y="504"/>
                    <a:pt x="981" y="461"/>
                  </a:cubicBezTo>
                  <a:cubicBezTo>
                    <a:pt x="1024" y="416"/>
                    <a:pt x="1044" y="361"/>
                    <a:pt x="1043" y="299"/>
                  </a:cubicBezTo>
                  <a:cubicBezTo>
                    <a:pt x="1041" y="205"/>
                    <a:pt x="983" y="119"/>
                    <a:pt x="896" y="87"/>
                  </a:cubicBezTo>
                  <a:cubicBezTo>
                    <a:pt x="802" y="52"/>
                    <a:pt x="719" y="71"/>
                    <a:pt x="648" y="141"/>
                  </a:cubicBezTo>
                  <a:cubicBezTo>
                    <a:pt x="561" y="228"/>
                    <a:pt x="475" y="316"/>
                    <a:pt x="388" y="403"/>
                  </a:cubicBezTo>
                  <a:cubicBezTo>
                    <a:pt x="385" y="407"/>
                    <a:pt x="379" y="410"/>
                    <a:pt x="379" y="414"/>
                  </a:cubicBezTo>
                  <a:cubicBezTo>
                    <a:pt x="377" y="424"/>
                    <a:pt x="375" y="435"/>
                    <a:pt x="379" y="442"/>
                  </a:cubicBezTo>
                  <a:cubicBezTo>
                    <a:pt x="383" y="449"/>
                    <a:pt x="395" y="455"/>
                    <a:pt x="403" y="456"/>
                  </a:cubicBezTo>
                  <a:cubicBezTo>
                    <a:pt x="411" y="456"/>
                    <a:pt x="420" y="449"/>
                    <a:pt x="426" y="443"/>
                  </a:cubicBezTo>
                  <a:cubicBezTo>
                    <a:pt x="483" y="386"/>
                    <a:pt x="540" y="328"/>
                    <a:pt x="597" y="271"/>
                  </a:cubicBezTo>
                  <a:cubicBezTo>
                    <a:pt x="621" y="246"/>
                    <a:pt x="628" y="247"/>
                    <a:pt x="653" y="270"/>
                  </a:cubicBezTo>
                  <a:cubicBezTo>
                    <a:pt x="689" y="304"/>
                    <a:pt x="730" y="327"/>
                    <a:pt x="782" y="313"/>
                  </a:cubicBezTo>
                  <a:cubicBezTo>
                    <a:pt x="805" y="306"/>
                    <a:pt x="825" y="293"/>
                    <a:pt x="842" y="275"/>
                  </a:cubicBezTo>
                  <a:cubicBezTo>
                    <a:pt x="850" y="267"/>
                    <a:pt x="860" y="261"/>
                    <a:pt x="870" y="267"/>
                  </a:cubicBezTo>
                  <a:cubicBezTo>
                    <a:pt x="877" y="271"/>
                    <a:pt x="886" y="280"/>
                    <a:pt x="887" y="287"/>
                  </a:cubicBezTo>
                  <a:cubicBezTo>
                    <a:pt x="887" y="296"/>
                    <a:pt x="882" y="307"/>
                    <a:pt x="876" y="313"/>
                  </a:cubicBezTo>
                  <a:cubicBezTo>
                    <a:pt x="828" y="364"/>
                    <a:pt x="753" y="388"/>
                    <a:pt x="677" y="350"/>
                  </a:cubicBezTo>
                  <a:cubicBezTo>
                    <a:pt x="659" y="341"/>
                    <a:pt x="642" y="328"/>
                    <a:pt x="625" y="318"/>
                  </a:cubicBezTo>
                  <a:cubicBezTo>
                    <a:pt x="619" y="324"/>
                    <a:pt x="611" y="331"/>
                    <a:pt x="601" y="340"/>
                  </a:cubicBezTo>
                  <a:cubicBezTo>
                    <a:pt x="686" y="422"/>
                    <a:pt x="771" y="504"/>
                    <a:pt x="856" y="587"/>
                  </a:cubicBezTo>
                  <a:close/>
                  <a:moveTo>
                    <a:pt x="454" y="489"/>
                  </a:moveTo>
                  <a:cubicBezTo>
                    <a:pt x="455" y="490"/>
                    <a:pt x="457" y="492"/>
                    <a:pt x="458" y="493"/>
                  </a:cubicBezTo>
                  <a:cubicBezTo>
                    <a:pt x="535" y="571"/>
                    <a:pt x="612" y="649"/>
                    <a:pt x="689" y="726"/>
                  </a:cubicBezTo>
                  <a:cubicBezTo>
                    <a:pt x="691" y="729"/>
                    <a:pt x="694" y="731"/>
                    <a:pt x="697" y="733"/>
                  </a:cubicBezTo>
                  <a:cubicBezTo>
                    <a:pt x="708" y="741"/>
                    <a:pt x="721" y="740"/>
                    <a:pt x="731" y="731"/>
                  </a:cubicBezTo>
                  <a:cubicBezTo>
                    <a:pt x="740" y="723"/>
                    <a:pt x="742" y="708"/>
                    <a:pt x="736" y="697"/>
                  </a:cubicBezTo>
                  <a:cubicBezTo>
                    <a:pt x="733" y="692"/>
                    <a:pt x="729" y="688"/>
                    <a:pt x="725" y="684"/>
                  </a:cubicBezTo>
                  <a:cubicBezTo>
                    <a:pt x="651" y="610"/>
                    <a:pt x="577" y="535"/>
                    <a:pt x="502" y="460"/>
                  </a:cubicBezTo>
                  <a:cubicBezTo>
                    <a:pt x="499" y="456"/>
                    <a:pt x="496" y="453"/>
                    <a:pt x="493" y="451"/>
                  </a:cubicBezTo>
                  <a:cubicBezTo>
                    <a:pt x="479" y="464"/>
                    <a:pt x="466" y="476"/>
                    <a:pt x="454" y="489"/>
                  </a:cubicBezTo>
                  <a:close/>
                  <a:moveTo>
                    <a:pt x="527" y="415"/>
                  </a:moveTo>
                  <a:cubicBezTo>
                    <a:pt x="538" y="425"/>
                    <a:pt x="550" y="435"/>
                    <a:pt x="560" y="446"/>
                  </a:cubicBezTo>
                  <a:cubicBezTo>
                    <a:pt x="628" y="514"/>
                    <a:pt x="695" y="582"/>
                    <a:pt x="763" y="649"/>
                  </a:cubicBezTo>
                  <a:cubicBezTo>
                    <a:pt x="770" y="656"/>
                    <a:pt x="782" y="662"/>
                    <a:pt x="791" y="662"/>
                  </a:cubicBezTo>
                  <a:cubicBezTo>
                    <a:pt x="799" y="661"/>
                    <a:pt x="808" y="652"/>
                    <a:pt x="812" y="644"/>
                  </a:cubicBezTo>
                  <a:cubicBezTo>
                    <a:pt x="818" y="632"/>
                    <a:pt x="812" y="621"/>
                    <a:pt x="803" y="612"/>
                  </a:cubicBezTo>
                  <a:cubicBezTo>
                    <a:pt x="726" y="535"/>
                    <a:pt x="650" y="458"/>
                    <a:pt x="573" y="380"/>
                  </a:cubicBezTo>
                  <a:cubicBezTo>
                    <a:pt x="571" y="378"/>
                    <a:pt x="569" y="377"/>
                    <a:pt x="568" y="377"/>
                  </a:cubicBezTo>
                  <a:cubicBezTo>
                    <a:pt x="554" y="389"/>
                    <a:pt x="542" y="401"/>
                    <a:pt x="527" y="4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70" name="Freeform 17">
              <a:extLst>
                <a:ext uri="{FF2B5EF4-FFF2-40B4-BE49-F238E27FC236}">
                  <a16:creationId xmlns:a16="http://schemas.microsoft.com/office/drawing/2014/main" id="{A2BBD752-62A9-4E98-A1FF-C099957047F5}"/>
                </a:ext>
              </a:extLst>
            </p:cNvPr>
            <p:cNvSpPr>
              <a:spLocks/>
            </p:cNvSpPr>
            <p:nvPr/>
          </p:nvSpPr>
          <p:spPr bwMode="auto">
            <a:xfrm>
              <a:off x="1779588" y="8901113"/>
              <a:ext cx="4814888" cy="5788025"/>
            </a:xfrm>
            <a:custGeom>
              <a:avLst/>
              <a:gdLst>
                <a:gd name="T0" fmla="*/ 931 w 1279"/>
                <a:gd name="T1" fmla="*/ 15 h 1536"/>
                <a:gd name="T2" fmla="*/ 1097 w 1279"/>
                <a:gd name="T3" fmla="*/ 110 h 1536"/>
                <a:gd name="T4" fmla="*/ 796 w 1279"/>
                <a:gd name="T5" fmla="*/ 52 h 1536"/>
                <a:gd name="T6" fmla="*/ 202 w 1279"/>
                <a:gd name="T7" fmla="*/ 370 h 1536"/>
                <a:gd name="T8" fmla="*/ 154 w 1279"/>
                <a:gd name="T9" fmla="*/ 566 h 1536"/>
                <a:gd name="T10" fmla="*/ 180 w 1279"/>
                <a:gd name="T11" fmla="*/ 699 h 1536"/>
                <a:gd name="T12" fmla="*/ 49 w 1279"/>
                <a:gd name="T13" fmla="*/ 902 h 1536"/>
                <a:gd name="T14" fmla="*/ 105 w 1279"/>
                <a:gd name="T15" fmla="*/ 937 h 1536"/>
                <a:gd name="T16" fmla="*/ 122 w 1279"/>
                <a:gd name="T17" fmla="*/ 1074 h 1536"/>
                <a:gd name="T18" fmla="*/ 155 w 1279"/>
                <a:gd name="T19" fmla="*/ 1138 h 1536"/>
                <a:gd name="T20" fmla="*/ 151 w 1279"/>
                <a:gd name="T21" fmla="*/ 1152 h 1536"/>
                <a:gd name="T22" fmla="*/ 201 w 1279"/>
                <a:gd name="T23" fmla="*/ 1322 h 1536"/>
                <a:gd name="T24" fmla="*/ 578 w 1279"/>
                <a:gd name="T25" fmla="*/ 1252 h 1536"/>
                <a:gd name="T26" fmla="*/ 709 w 1279"/>
                <a:gd name="T27" fmla="*/ 1150 h 1536"/>
                <a:gd name="T28" fmla="*/ 759 w 1279"/>
                <a:gd name="T29" fmla="*/ 1152 h 1536"/>
                <a:gd name="T30" fmla="*/ 619 w 1279"/>
                <a:gd name="T31" fmla="*/ 1293 h 1536"/>
                <a:gd name="T32" fmla="*/ 567 w 1279"/>
                <a:gd name="T33" fmla="*/ 1359 h 1536"/>
                <a:gd name="T34" fmla="*/ 636 w 1279"/>
                <a:gd name="T35" fmla="*/ 1485 h 1536"/>
                <a:gd name="T36" fmla="*/ 1202 w 1279"/>
                <a:gd name="T37" fmla="*/ 1482 h 1536"/>
                <a:gd name="T38" fmla="*/ 1125 w 1279"/>
                <a:gd name="T39" fmla="*/ 1242 h 1536"/>
                <a:gd name="T40" fmla="*/ 1147 w 1279"/>
                <a:gd name="T41" fmla="*/ 1050 h 1536"/>
                <a:gd name="T42" fmla="*/ 1206 w 1279"/>
                <a:gd name="T43" fmla="*/ 1364 h 1536"/>
                <a:gd name="T44" fmla="*/ 1270 w 1279"/>
                <a:gd name="T45" fmla="*/ 1495 h 1536"/>
                <a:gd name="T46" fmla="*/ 1158 w 1279"/>
                <a:gd name="T47" fmla="*/ 1534 h 1536"/>
                <a:gd name="T48" fmla="*/ 600 w 1279"/>
                <a:gd name="T49" fmla="*/ 1536 h 1536"/>
                <a:gd name="T50" fmla="*/ 543 w 1279"/>
                <a:gd name="T51" fmla="*/ 1417 h 1536"/>
                <a:gd name="T52" fmla="*/ 467 w 1279"/>
                <a:gd name="T53" fmla="*/ 1345 h 1536"/>
                <a:gd name="T54" fmla="*/ 160 w 1279"/>
                <a:gd name="T55" fmla="*/ 1355 h 1536"/>
                <a:gd name="T56" fmla="*/ 118 w 1279"/>
                <a:gd name="T57" fmla="*/ 1191 h 1536"/>
                <a:gd name="T58" fmla="*/ 91 w 1279"/>
                <a:gd name="T59" fmla="*/ 1114 h 1536"/>
                <a:gd name="T60" fmla="*/ 84 w 1279"/>
                <a:gd name="T61" fmla="*/ 1037 h 1536"/>
                <a:gd name="T62" fmla="*/ 0 w 1279"/>
                <a:gd name="T63" fmla="*/ 912 h 1536"/>
                <a:gd name="T64" fmla="*/ 36 w 1279"/>
                <a:gd name="T65" fmla="*/ 833 h 1536"/>
                <a:gd name="T66" fmla="*/ 127 w 1279"/>
                <a:gd name="T67" fmla="*/ 612 h 1536"/>
                <a:gd name="T68" fmla="*/ 140 w 1279"/>
                <a:gd name="T69" fmla="*/ 401 h 1536"/>
                <a:gd name="T70" fmla="*/ 447 w 1279"/>
                <a:gd name="T71" fmla="*/ 54 h 1536"/>
                <a:gd name="T72" fmla="*/ 759 w 1279"/>
                <a:gd name="T73" fmla="*/ 0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79" h="1536">
                  <a:moveTo>
                    <a:pt x="843" y="0"/>
                  </a:moveTo>
                  <a:cubicBezTo>
                    <a:pt x="873" y="5"/>
                    <a:pt x="902" y="9"/>
                    <a:pt x="931" y="15"/>
                  </a:cubicBezTo>
                  <a:cubicBezTo>
                    <a:pt x="985" y="27"/>
                    <a:pt x="1035" y="47"/>
                    <a:pt x="1083" y="73"/>
                  </a:cubicBezTo>
                  <a:cubicBezTo>
                    <a:pt x="1100" y="82"/>
                    <a:pt x="1105" y="97"/>
                    <a:pt x="1097" y="110"/>
                  </a:cubicBezTo>
                  <a:cubicBezTo>
                    <a:pt x="1090" y="124"/>
                    <a:pt x="1075" y="127"/>
                    <a:pt x="1058" y="118"/>
                  </a:cubicBezTo>
                  <a:cubicBezTo>
                    <a:pt x="976" y="73"/>
                    <a:pt x="889" y="49"/>
                    <a:pt x="796" y="52"/>
                  </a:cubicBezTo>
                  <a:cubicBezTo>
                    <a:pt x="679" y="55"/>
                    <a:pt x="565" y="73"/>
                    <a:pt x="453" y="107"/>
                  </a:cubicBezTo>
                  <a:cubicBezTo>
                    <a:pt x="320" y="146"/>
                    <a:pt x="241" y="241"/>
                    <a:pt x="202" y="370"/>
                  </a:cubicBezTo>
                  <a:cubicBezTo>
                    <a:pt x="186" y="425"/>
                    <a:pt x="172" y="481"/>
                    <a:pt x="147" y="533"/>
                  </a:cubicBezTo>
                  <a:cubicBezTo>
                    <a:pt x="141" y="545"/>
                    <a:pt x="143" y="557"/>
                    <a:pt x="154" y="566"/>
                  </a:cubicBezTo>
                  <a:cubicBezTo>
                    <a:pt x="155" y="568"/>
                    <a:pt x="157" y="569"/>
                    <a:pt x="158" y="570"/>
                  </a:cubicBezTo>
                  <a:cubicBezTo>
                    <a:pt x="210" y="621"/>
                    <a:pt x="213" y="635"/>
                    <a:pt x="180" y="699"/>
                  </a:cubicBezTo>
                  <a:cubicBezTo>
                    <a:pt x="149" y="760"/>
                    <a:pt x="112" y="817"/>
                    <a:pt x="71" y="871"/>
                  </a:cubicBezTo>
                  <a:cubicBezTo>
                    <a:pt x="63" y="880"/>
                    <a:pt x="57" y="891"/>
                    <a:pt x="49" y="902"/>
                  </a:cubicBezTo>
                  <a:cubicBezTo>
                    <a:pt x="61" y="910"/>
                    <a:pt x="70" y="917"/>
                    <a:pt x="80" y="923"/>
                  </a:cubicBezTo>
                  <a:cubicBezTo>
                    <a:pt x="88" y="928"/>
                    <a:pt x="97" y="932"/>
                    <a:pt x="105" y="937"/>
                  </a:cubicBezTo>
                  <a:cubicBezTo>
                    <a:pt x="146" y="960"/>
                    <a:pt x="158" y="998"/>
                    <a:pt x="139" y="1042"/>
                  </a:cubicBezTo>
                  <a:cubicBezTo>
                    <a:pt x="134" y="1052"/>
                    <a:pt x="128" y="1062"/>
                    <a:pt x="122" y="1074"/>
                  </a:cubicBezTo>
                  <a:cubicBezTo>
                    <a:pt x="130" y="1080"/>
                    <a:pt x="138" y="1086"/>
                    <a:pt x="146" y="1093"/>
                  </a:cubicBezTo>
                  <a:cubicBezTo>
                    <a:pt x="166" y="1108"/>
                    <a:pt x="168" y="1118"/>
                    <a:pt x="155" y="1138"/>
                  </a:cubicBezTo>
                  <a:cubicBezTo>
                    <a:pt x="153" y="1142"/>
                    <a:pt x="151" y="1145"/>
                    <a:pt x="149" y="1148"/>
                  </a:cubicBezTo>
                  <a:cubicBezTo>
                    <a:pt x="150" y="1150"/>
                    <a:pt x="151" y="1151"/>
                    <a:pt x="151" y="1152"/>
                  </a:cubicBezTo>
                  <a:cubicBezTo>
                    <a:pt x="198" y="1179"/>
                    <a:pt x="210" y="1205"/>
                    <a:pt x="198" y="1259"/>
                  </a:cubicBezTo>
                  <a:cubicBezTo>
                    <a:pt x="193" y="1280"/>
                    <a:pt x="194" y="1301"/>
                    <a:pt x="201" y="1322"/>
                  </a:cubicBezTo>
                  <a:cubicBezTo>
                    <a:pt x="210" y="1348"/>
                    <a:pt x="232" y="1360"/>
                    <a:pt x="259" y="1354"/>
                  </a:cubicBezTo>
                  <a:cubicBezTo>
                    <a:pt x="368" y="1328"/>
                    <a:pt x="473" y="1290"/>
                    <a:pt x="578" y="1252"/>
                  </a:cubicBezTo>
                  <a:cubicBezTo>
                    <a:pt x="609" y="1241"/>
                    <a:pt x="639" y="1228"/>
                    <a:pt x="668" y="1212"/>
                  </a:cubicBezTo>
                  <a:cubicBezTo>
                    <a:pt x="692" y="1199"/>
                    <a:pt x="708" y="1179"/>
                    <a:pt x="709" y="1150"/>
                  </a:cubicBezTo>
                  <a:cubicBezTo>
                    <a:pt x="709" y="1136"/>
                    <a:pt x="722" y="1127"/>
                    <a:pt x="736" y="1128"/>
                  </a:cubicBezTo>
                  <a:cubicBezTo>
                    <a:pt x="749" y="1129"/>
                    <a:pt x="759" y="1138"/>
                    <a:pt x="759" y="1152"/>
                  </a:cubicBezTo>
                  <a:cubicBezTo>
                    <a:pt x="760" y="1184"/>
                    <a:pt x="747" y="1210"/>
                    <a:pt x="726" y="1231"/>
                  </a:cubicBezTo>
                  <a:cubicBezTo>
                    <a:pt x="696" y="1261"/>
                    <a:pt x="658" y="1279"/>
                    <a:pt x="619" y="1293"/>
                  </a:cubicBezTo>
                  <a:cubicBezTo>
                    <a:pt x="592" y="1302"/>
                    <a:pt x="565" y="1311"/>
                    <a:pt x="538" y="1321"/>
                  </a:cubicBezTo>
                  <a:cubicBezTo>
                    <a:pt x="548" y="1334"/>
                    <a:pt x="558" y="1346"/>
                    <a:pt x="567" y="1359"/>
                  </a:cubicBezTo>
                  <a:cubicBezTo>
                    <a:pt x="592" y="1394"/>
                    <a:pt x="611" y="1433"/>
                    <a:pt x="623" y="1474"/>
                  </a:cubicBezTo>
                  <a:cubicBezTo>
                    <a:pt x="626" y="1481"/>
                    <a:pt x="628" y="1485"/>
                    <a:pt x="636" y="1485"/>
                  </a:cubicBezTo>
                  <a:cubicBezTo>
                    <a:pt x="824" y="1484"/>
                    <a:pt x="1011" y="1483"/>
                    <a:pt x="1199" y="1482"/>
                  </a:cubicBezTo>
                  <a:cubicBezTo>
                    <a:pt x="1200" y="1482"/>
                    <a:pt x="1201" y="1482"/>
                    <a:pt x="1202" y="1482"/>
                  </a:cubicBezTo>
                  <a:cubicBezTo>
                    <a:pt x="1202" y="1480"/>
                    <a:pt x="1202" y="1478"/>
                    <a:pt x="1201" y="1476"/>
                  </a:cubicBezTo>
                  <a:cubicBezTo>
                    <a:pt x="1156" y="1404"/>
                    <a:pt x="1138" y="1324"/>
                    <a:pt x="1125" y="1242"/>
                  </a:cubicBezTo>
                  <a:cubicBezTo>
                    <a:pt x="1116" y="1188"/>
                    <a:pt x="1114" y="1133"/>
                    <a:pt x="1122" y="1079"/>
                  </a:cubicBezTo>
                  <a:cubicBezTo>
                    <a:pt x="1125" y="1060"/>
                    <a:pt x="1133" y="1051"/>
                    <a:pt x="1147" y="1050"/>
                  </a:cubicBezTo>
                  <a:cubicBezTo>
                    <a:pt x="1164" y="1048"/>
                    <a:pt x="1176" y="1061"/>
                    <a:pt x="1174" y="1081"/>
                  </a:cubicBezTo>
                  <a:cubicBezTo>
                    <a:pt x="1160" y="1178"/>
                    <a:pt x="1177" y="1272"/>
                    <a:pt x="1206" y="1364"/>
                  </a:cubicBezTo>
                  <a:cubicBezTo>
                    <a:pt x="1217" y="1397"/>
                    <a:pt x="1236" y="1428"/>
                    <a:pt x="1252" y="1459"/>
                  </a:cubicBezTo>
                  <a:cubicBezTo>
                    <a:pt x="1258" y="1471"/>
                    <a:pt x="1265" y="1483"/>
                    <a:pt x="1270" y="1495"/>
                  </a:cubicBezTo>
                  <a:cubicBezTo>
                    <a:pt x="1279" y="1517"/>
                    <a:pt x="1268" y="1533"/>
                    <a:pt x="1245" y="1534"/>
                  </a:cubicBezTo>
                  <a:cubicBezTo>
                    <a:pt x="1216" y="1534"/>
                    <a:pt x="1187" y="1534"/>
                    <a:pt x="1158" y="1534"/>
                  </a:cubicBezTo>
                  <a:cubicBezTo>
                    <a:pt x="1156" y="1534"/>
                    <a:pt x="1154" y="1535"/>
                    <a:pt x="1152" y="1536"/>
                  </a:cubicBezTo>
                  <a:cubicBezTo>
                    <a:pt x="968" y="1536"/>
                    <a:pt x="784" y="1536"/>
                    <a:pt x="600" y="1536"/>
                  </a:cubicBezTo>
                  <a:cubicBezTo>
                    <a:pt x="594" y="1527"/>
                    <a:pt x="585" y="1519"/>
                    <a:pt x="581" y="1509"/>
                  </a:cubicBezTo>
                  <a:cubicBezTo>
                    <a:pt x="568" y="1479"/>
                    <a:pt x="558" y="1446"/>
                    <a:pt x="543" y="1417"/>
                  </a:cubicBezTo>
                  <a:cubicBezTo>
                    <a:pt x="529" y="1392"/>
                    <a:pt x="509" y="1372"/>
                    <a:pt x="491" y="1350"/>
                  </a:cubicBezTo>
                  <a:cubicBezTo>
                    <a:pt x="485" y="1342"/>
                    <a:pt x="477" y="1342"/>
                    <a:pt x="467" y="1345"/>
                  </a:cubicBezTo>
                  <a:cubicBezTo>
                    <a:pt x="400" y="1365"/>
                    <a:pt x="333" y="1386"/>
                    <a:pt x="266" y="1405"/>
                  </a:cubicBezTo>
                  <a:cubicBezTo>
                    <a:pt x="223" y="1416"/>
                    <a:pt x="179" y="1395"/>
                    <a:pt x="160" y="1355"/>
                  </a:cubicBezTo>
                  <a:cubicBezTo>
                    <a:pt x="145" y="1324"/>
                    <a:pt x="140" y="1291"/>
                    <a:pt x="147" y="1257"/>
                  </a:cubicBezTo>
                  <a:cubicBezTo>
                    <a:pt x="155" y="1215"/>
                    <a:pt x="155" y="1215"/>
                    <a:pt x="118" y="1191"/>
                  </a:cubicBezTo>
                  <a:cubicBezTo>
                    <a:pt x="96" y="1178"/>
                    <a:pt x="89" y="1162"/>
                    <a:pt x="98" y="1138"/>
                  </a:cubicBezTo>
                  <a:cubicBezTo>
                    <a:pt x="102" y="1126"/>
                    <a:pt x="100" y="1121"/>
                    <a:pt x="91" y="1114"/>
                  </a:cubicBezTo>
                  <a:cubicBezTo>
                    <a:pt x="63" y="1093"/>
                    <a:pt x="61" y="1079"/>
                    <a:pt x="77" y="1048"/>
                  </a:cubicBezTo>
                  <a:cubicBezTo>
                    <a:pt x="79" y="1044"/>
                    <a:pt x="81" y="1041"/>
                    <a:pt x="84" y="1037"/>
                  </a:cubicBezTo>
                  <a:cubicBezTo>
                    <a:pt x="104" y="999"/>
                    <a:pt x="102" y="992"/>
                    <a:pt x="65" y="973"/>
                  </a:cubicBezTo>
                  <a:cubicBezTo>
                    <a:pt x="37" y="959"/>
                    <a:pt x="12" y="943"/>
                    <a:pt x="0" y="912"/>
                  </a:cubicBezTo>
                  <a:cubicBezTo>
                    <a:pt x="0" y="905"/>
                    <a:pt x="0" y="898"/>
                    <a:pt x="0" y="891"/>
                  </a:cubicBezTo>
                  <a:cubicBezTo>
                    <a:pt x="12" y="872"/>
                    <a:pt x="22" y="851"/>
                    <a:pt x="36" y="833"/>
                  </a:cubicBezTo>
                  <a:cubicBezTo>
                    <a:pt x="75" y="781"/>
                    <a:pt x="110" y="726"/>
                    <a:pt x="138" y="668"/>
                  </a:cubicBezTo>
                  <a:cubicBezTo>
                    <a:pt x="154" y="635"/>
                    <a:pt x="154" y="635"/>
                    <a:pt x="127" y="612"/>
                  </a:cubicBezTo>
                  <a:cubicBezTo>
                    <a:pt x="91" y="581"/>
                    <a:pt x="85" y="553"/>
                    <a:pt x="102" y="508"/>
                  </a:cubicBezTo>
                  <a:cubicBezTo>
                    <a:pt x="115" y="472"/>
                    <a:pt x="128" y="437"/>
                    <a:pt x="140" y="401"/>
                  </a:cubicBezTo>
                  <a:cubicBezTo>
                    <a:pt x="147" y="382"/>
                    <a:pt x="150" y="361"/>
                    <a:pt x="157" y="342"/>
                  </a:cubicBezTo>
                  <a:cubicBezTo>
                    <a:pt x="206" y="198"/>
                    <a:pt x="298" y="97"/>
                    <a:pt x="447" y="54"/>
                  </a:cubicBezTo>
                  <a:cubicBezTo>
                    <a:pt x="524" y="33"/>
                    <a:pt x="603" y="19"/>
                    <a:pt x="682" y="9"/>
                  </a:cubicBezTo>
                  <a:cubicBezTo>
                    <a:pt x="708" y="6"/>
                    <a:pt x="733" y="3"/>
                    <a:pt x="759" y="0"/>
                  </a:cubicBezTo>
                  <a:cubicBezTo>
                    <a:pt x="787" y="0"/>
                    <a:pt x="815" y="0"/>
                    <a:pt x="843"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71" name="Freeform 18">
              <a:extLst>
                <a:ext uri="{FF2B5EF4-FFF2-40B4-BE49-F238E27FC236}">
                  <a16:creationId xmlns:a16="http://schemas.microsoft.com/office/drawing/2014/main" id="{A4F7BDFC-2572-45E9-A9E9-4847DEDE3289}"/>
                </a:ext>
              </a:extLst>
            </p:cNvPr>
            <p:cNvSpPr>
              <a:spLocks/>
            </p:cNvSpPr>
            <p:nvPr/>
          </p:nvSpPr>
          <p:spPr bwMode="auto">
            <a:xfrm>
              <a:off x="2655888" y="9458325"/>
              <a:ext cx="1050925" cy="1243013"/>
            </a:xfrm>
            <a:custGeom>
              <a:avLst/>
              <a:gdLst>
                <a:gd name="T0" fmla="*/ 279 w 279"/>
                <a:gd name="T1" fmla="*/ 30 h 330"/>
                <a:gd name="T2" fmla="*/ 258 w 279"/>
                <a:gd name="T3" fmla="*/ 54 h 330"/>
                <a:gd name="T4" fmla="*/ 193 w 279"/>
                <a:gd name="T5" fmla="*/ 81 h 330"/>
                <a:gd name="T6" fmla="*/ 67 w 279"/>
                <a:gd name="T7" fmla="*/ 250 h 330"/>
                <a:gd name="T8" fmla="*/ 54 w 279"/>
                <a:gd name="T9" fmla="*/ 302 h 330"/>
                <a:gd name="T10" fmla="*/ 23 w 279"/>
                <a:gd name="T11" fmla="*/ 327 h 330"/>
                <a:gd name="T12" fmla="*/ 4 w 279"/>
                <a:gd name="T13" fmla="*/ 291 h 330"/>
                <a:gd name="T14" fmla="*/ 101 w 279"/>
                <a:gd name="T15" fmla="*/ 89 h 330"/>
                <a:gd name="T16" fmla="*/ 245 w 279"/>
                <a:gd name="T17" fmla="*/ 5 h 330"/>
                <a:gd name="T18" fmla="*/ 279 w 279"/>
                <a:gd name="T19" fmla="*/ 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9" h="330">
                  <a:moveTo>
                    <a:pt x="279" y="30"/>
                  </a:moveTo>
                  <a:cubicBezTo>
                    <a:pt x="278" y="42"/>
                    <a:pt x="270" y="50"/>
                    <a:pt x="258" y="54"/>
                  </a:cubicBezTo>
                  <a:cubicBezTo>
                    <a:pt x="236" y="62"/>
                    <a:pt x="213" y="70"/>
                    <a:pt x="193" y="81"/>
                  </a:cubicBezTo>
                  <a:cubicBezTo>
                    <a:pt x="126" y="119"/>
                    <a:pt x="90" y="180"/>
                    <a:pt x="67" y="250"/>
                  </a:cubicBezTo>
                  <a:cubicBezTo>
                    <a:pt x="62" y="267"/>
                    <a:pt x="59" y="285"/>
                    <a:pt x="54" y="302"/>
                  </a:cubicBezTo>
                  <a:cubicBezTo>
                    <a:pt x="50" y="321"/>
                    <a:pt x="38" y="330"/>
                    <a:pt x="23" y="327"/>
                  </a:cubicBezTo>
                  <a:cubicBezTo>
                    <a:pt x="7" y="324"/>
                    <a:pt x="0" y="311"/>
                    <a:pt x="4" y="291"/>
                  </a:cubicBezTo>
                  <a:cubicBezTo>
                    <a:pt x="19" y="215"/>
                    <a:pt x="48" y="146"/>
                    <a:pt x="101" y="89"/>
                  </a:cubicBezTo>
                  <a:cubicBezTo>
                    <a:pt x="140" y="46"/>
                    <a:pt x="190" y="19"/>
                    <a:pt x="245" y="5"/>
                  </a:cubicBezTo>
                  <a:cubicBezTo>
                    <a:pt x="264" y="0"/>
                    <a:pt x="279" y="11"/>
                    <a:pt x="279"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72" name="Freeform 19">
              <a:extLst>
                <a:ext uri="{FF2B5EF4-FFF2-40B4-BE49-F238E27FC236}">
                  <a16:creationId xmlns:a16="http://schemas.microsoft.com/office/drawing/2014/main" id="{40241B7F-7D72-49B1-A1FC-5F258E7299CC}"/>
                </a:ext>
              </a:extLst>
            </p:cNvPr>
            <p:cNvSpPr>
              <a:spLocks/>
            </p:cNvSpPr>
            <p:nvPr/>
          </p:nvSpPr>
          <p:spPr bwMode="auto">
            <a:xfrm>
              <a:off x="2551113" y="10829925"/>
              <a:ext cx="192088" cy="192088"/>
            </a:xfrm>
            <a:custGeom>
              <a:avLst/>
              <a:gdLst>
                <a:gd name="T0" fmla="*/ 26 w 51"/>
                <a:gd name="T1" fmla="*/ 51 h 51"/>
                <a:gd name="T2" fmla="*/ 0 w 51"/>
                <a:gd name="T3" fmla="*/ 25 h 51"/>
                <a:gd name="T4" fmla="*/ 26 w 51"/>
                <a:gd name="T5" fmla="*/ 1 h 51"/>
                <a:gd name="T6" fmla="*/ 51 w 51"/>
                <a:gd name="T7" fmla="*/ 25 h 51"/>
                <a:gd name="T8" fmla="*/ 26 w 51"/>
                <a:gd name="T9" fmla="*/ 51 h 51"/>
              </a:gdLst>
              <a:ahLst/>
              <a:cxnLst>
                <a:cxn ang="0">
                  <a:pos x="T0" y="T1"/>
                </a:cxn>
                <a:cxn ang="0">
                  <a:pos x="T2" y="T3"/>
                </a:cxn>
                <a:cxn ang="0">
                  <a:pos x="T4" y="T5"/>
                </a:cxn>
                <a:cxn ang="0">
                  <a:pos x="T6" y="T7"/>
                </a:cxn>
                <a:cxn ang="0">
                  <a:pos x="T8" y="T9"/>
                </a:cxn>
              </a:cxnLst>
              <a:rect l="0" t="0" r="r" b="b"/>
              <a:pathLst>
                <a:path w="51" h="51">
                  <a:moveTo>
                    <a:pt x="26" y="51"/>
                  </a:moveTo>
                  <a:cubicBezTo>
                    <a:pt x="12" y="51"/>
                    <a:pt x="0" y="39"/>
                    <a:pt x="0" y="25"/>
                  </a:cubicBezTo>
                  <a:cubicBezTo>
                    <a:pt x="0" y="11"/>
                    <a:pt x="12" y="0"/>
                    <a:pt x="26" y="1"/>
                  </a:cubicBezTo>
                  <a:cubicBezTo>
                    <a:pt x="40" y="1"/>
                    <a:pt x="50" y="11"/>
                    <a:pt x="51" y="25"/>
                  </a:cubicBezTo>
                  <a:cubicBezTo>
                    <a:pt x="51" y="39"/>
                    <a:pt x="40" y="51"/>
                    <a:pt x="26" y="5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grpSp>
      <p:grpSp>
        <p:nvGrpSpPr>
          <p:cNvPr id="78" name="Group 77">
            <a:extLst>
              <a:ext uri="{FF2B5EF4-FFF2-40B4-BE49-F238E27FC236}">
                <a16:creationId xmlns:a16="http://schemas.microsoft.com/office/drawing/2014/main" id="{C8C75B13-EF58-4E19-A824-9A004861F79F}"/>
              </a:ext>
            </a:extLst>
          </p:cNvPr>
          <p:cNvGrpSpPr/>
          <p:nvPr/>
        </p:nvGrpSpPr>
        <p:grpSpPr>
          <a:xfrm>
            <a:off x="3554166" y="3470992"/>
            <a:ext cx="504287" cy="504287"/>
            <a:chOff x="18032413" y="7235825"/>
            <a:chExt cx="5783263" cy="5783263"/>
          </a:xfrm>
          <a:solidFill>
            <a:schemeClr val="tx1">
              <a:lumMod val="75000"/>
              <a:lumOff val="25000"/>
            </a:schemeClr>
          </a:solidFill>
        </p:grpSpPr>
        <p:sp>
          <p:nvSpPr>
            <p:cNvPr id="73" name="Freeform 20">
              <a:extLst>
                <a:ext uri="{FF2B5EF4-FFF2-40B4-BE49-F238E27FC236}">
                  <a16:creationId xmlns:a16="http://schemas.microsoft.com/office/drawing/2014/main" id="{35580A60-8354-4965-A52C-FE3267E83FC1}"/>
                </a:ext>
              </a:extLst>
            </p:cNvPr>
            <p:cNvSpPr>
              <a:spLocks noEditPoints="1"/>
            </p:cNvSpPr>
            <p:nvPr/>
          </p:nvSpPr>
          <p:spPr bwMode="auto">
            <a:xfrm>
              <a:off x="18032413" y="7235825"/>
              <a:ext cx="5783263" cy="5783263"/>
            </a:xfrm>
            <a:custGeom>
              <a:avLst/>
              <a:gdLst>
                <a:gd name="T0" fmla="*/ 756 w 1536"/>
                <a:gd name="T1" fmla="*/ 0 h 1535"/>
                <a:gd name="T2" fmla="*/ 780 w 1536"/>
                <a:gd name="T3" fmla="*/ 0 h 1535"/>
                <a:gd name="T4" fmla="*/ 801 w 1536"/>
                <a:gd name="T5" fmla="*/ 41 h 1535"/>
                <a:gd name="T6" fmla="*/ 801 w 1536"/>
                <a:gd name="T7" fmla="*/ 128 h 1535"/>
                <a:gd name="T8" fmla="*/ 1220 w 1536"/>
                <a:gd name="T9" fmla="*/ 316 h 1535"/>
                <a:gd name="T10" fmla="*/ 1408 w 1536"/>
                <a:gd name="T11" fmla="*/ 735 h 1535"/>
                <a:gd name="T12" fmla="*/ 1497 w 1536"/>
                <a:gd name="T13" fmla="*/ 735 h 1535"/>
                <a:gd name="T14" fmla="*/ 1536 w 1536"/>
                <a:gd name="T15" fmla="*/ 758 h 1535"/>
                <a:gd name="T16" fmla="*/ 1536 w 1536"/>
                <a:gd name="T17" fmla="*/ 776 h 1535"/>
                <a:gd name="T18" fmla="*/ 1497 w 1536"/>
                <a:gd name="T19" fmla="*/ 800 h 1535"/>
                <a:gd name="T20" fmla="*/ 1453 w 1536"/>
                <a:gd name="T21" fmla="*/ 800 h 1535"/>
                <a:gd name="T22" fmla="*/ 1408 w 1536"/>
                <a:gd name="T23" fmla="*/ 800 h 1535"/>
                <a:gd name="T24" fmla="*/ 1219 w 1536"/>
                <a:gd name="T25" fmla="*/ 1220 h 1535"/>
                <a:gd name="T26" fmla="*/ 800 w 1536"/>
                <a:gd name="T27" fmla="*/ 1407 h 1535"/>
                <a:gd name="T28" fmla="*/ 800 w 1536"/>
                <a:gd name="T29" fmla="*/ 1496 h 1535"/>
                <a:gd name="T30" fmla="*/ 777 w 1536"/>
                <a:gd name="T31" fmla="*/ 1535 h 1535"/>
                <a:gd name="T32" fmla="*/ 759 w 1536"/>
                <a:gd name="T33" fmla="*/ 1535 h 1535"/>
                <a:gd name="T34" fmla="*/ 736 w 1536"/>
                <a:gd name="T35" fmla="*/ 1496 h 1535"/>
                <a:gd name="T36" fmla="*/ 736 w 1536"/>
                <a:gd name="T37" fmla="*/ 1448 h 1535"/>
                <a:gd name="T38" fmla="*/ 736 w 1536"/>
                <a:gd name="T39" fmla="*/ 1407 h 1535"/>
                <a:gd name="T40" fmla="*/ 316 w 1536"/>
                <a:gd name="T41" fmla="*/ 1219 h 1535"/>
                <a:gd name="T42" fmla="*/ 129 w 1536"/>
                <a:gd name="T43" fmla="*/ 800 h 1535"/>
                <a:gd name="T44" fmla="*/ 40 w 1536"/>
                <a:gd name="T45" fmla="*/ 800 h 1535"/>
                <a:gd name="T46" fmla="*/ 0 w 1536"/>
                <a:gd name="T47" fmla="*/ 776 h 1535"/>
                <a:gd name="T48" fmla="*/ 0 w 1536"/>
                <a:gd name="T49" fmla="*/ 758 h 1535"/>
                <a:gd name="T50" fmla="*/ 40 w 1536"/>
                <a:gd name="T51" fmla="*/ 735 h 1535"/>
                <a:gd name="T52" fmla="*/ 93 w 1536"/>
                <a:gd name="T53" fmla="*/ 735 h 1535"/>
                <a:gd name="T54" fmla="*/ 129 w 1536"/>
                <a:gd name="T55" fmla="*/ 735 h 1535"/>
                <a:gd name="T56" fmla="*/ 735 w 1536"/>
                <a:gd name="T57" fmla="*/ 127 h 1535"/>
                <a:gd name="T58" fmla="*/ 735 w 1536"/>
                <a:gd name="T59" fmla="*/ 41 h 1535"/>
                <a:gd name="T60" fmla="*/ 756 w 1536"/>
                <a:gd name="T61" fmla="*/ 0 h 1535"/>
                <a:gd name="T62" fmla="*/ 800 w 1536"/>
                <a:gd name="T63" fmla="*/ 1341 h 1535"/>
                <a:gd name="T64" fmla="*/ 1342 w 1536"/>
                <a:gd name="T65" fmla="*/ 800 h 1535"/>
                <a:gd name="T66" fmla="*/ 1326 w 1536"/>
                <a:gd name="T67" fmla="*/ 800 h 1535"/>
                <a:gd name="T68" fmla="*/ 1251 w 1536"/>
                <a:gd name="T69" fmla="*/ 800 h 1535"/>
                <a:gd name="T70" fmla="*/ 1216 w 1536"/>
                <a:gd name="T71" fmla="*/ 767 h 1535"/>
                <a:gd name="T72" fmla="*/ 1250 w 1536"/>
                <a:gd name="T73" fmla="*/ 735 h 1535"/>
                <a:gd name="T74" fmla="*/ 1327 w 1536"/>
                <a:gd name="T75" fmla="*/ 735 h 1535"/>
                <a:gd name="T76" fmla="*/ 1342 w 1536"/>
                <a:gd name="T77" fmla="*/ 734 h 1535"/>
                <a:gd name="T78" fmla="*/ 801 w 1536"/>
                <a:gd name="T79" fmla="*/ 194 h 1535"/>
                <a:gd name="T80" fmla="*/ 801 w 1536"/>
                <a:gd name="T81" fmla="*/ 208 h 1535"/>
                <a:gd name="T82" fmla="*/ 801 w 1536"/>
                <a:gd name="T83" fmla="*/ 285 h 1535"/>
                <a:gd name="T84" fmla="*/ 769 w 1536"/>
                <a:gd name="T85" fmla="*/ 320 h 1535"/>
                <a:gd name="T86" fmla="*/ 735 w 1536"/>
                <a:gd name="T87" fmla="*/ 284 h 1535"/>
                <a:gd name="T88" fmla="*/ 735 w 1536"/>
                <a:gd name="T89" fmla="*/ 241 h 1535"/>
                <a:gd name="T90" fmla="*/ 735 w 1536"/>
                <a:gd name="T91" fmla="*/ 193 h 1535"/>
                <a:gd name="T92" fmla="*/ 195 w 1536"/>
                <a:gd name="T93" fmla="*/ 735 h 1535"/>
                <a:gd name="T94" fmla="*/ 213 w 1536"/>
                <a:gd name="T95" fmla="*/ 735 h 1535"/>
                <a:gd name="T96" fmla="*/ 289 w 1536"/>
                <a:gd name="T97" fmla="*/ 736 h 1535"/>
                <a:gd name="T98" fmla="*/ 320 w 1536"/>
                <a:gd name="T99" fmla="*/ 767 h 1535"/>
                <a:gd name="T100" fmla="*/ 289 w 1536"/>
                <a:gd name="T101" fmla="*/ 799 h 1535"/>
                <a:gd name="T102" fmla="*/ 256 w 1536"/>
                <a:gd name="T103" fmla="*/ 800 h 1535"/>
                <a:gd name="T104" fmla="*/ 194 w 1536"/>
                <a:gd name="T105" fmla="*/ 800 h 1535"/>
                <a:gd name="T106" fmla="*/ 735 w 1536"/>
                <a:gd name="T107" fmla="*/ 1341 h 1535"/>
                <a:gd name="T108" fmla="*/ 736 w 1536"/>
                <a:gd name="T109" fmla="*/ 1326 h 1535"/>
                <a:gd name="T110" fmla="*/ 736 w 1536"/>
                <a:gd name="T111" fmla="*/ 1251 h 1535"/>
                <a:gd name="T112" fmla="*/ 768 w 1536"/>
                <a:gd name="T113" fmla="*/ 1215 h 1535"/>
                <a:gd name="T114" fmla="*/ 800 w 1536"/>
                <a:gd name="T115" fmla="*/ 1252 h 1535"/>
                <a:gd name="T116" fmla="*/ 800 w 1536"/>
                <a:gd name="T117" fmla="*/ 1292 h 1535"/>
                <a:gd name="T118" fmla="*/ 800 w 1536"/>
                <a:gd name="T119" fmla="*/ 1341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36" h="1535">
                  <a:moveTo>
                    <a:pt x="756" y="0"/>
                  </a:moveTo>
                  <a:cubicBezTo>
                    <a:pt x="764" y="0"/>
                    <a:pt x="772" y="0"/>
                    <a:pt x="780" y="0"/>
                  </a:cubicBezTo>
                  <a:cubicBezTo>
                    <a:pt x="796" y="9"/>
                    <a:pt x="802" y="23"/>
                    <a:pt x="801" y="41"/>
                  </a:cubicBezTo>
                  <a:cubicBezTo>
                    <a:pt x="800" y="70"/>
                    <a:pt x="801" y="98"/>
                    <a:pt x="801" y="128"/>
                  </a:cubicBezTo>
                  <a:cubicBezTo>
                    <a:pt x="965" y="139"/>
                    <a:pt x="1105" y="201"/>
                    <a:pt x="1220" y="316"/>
                  </a:cubicBezTo>
                  <a:cubicBezTo>
                    <a:pt x="1335" y="431"/>
                    <a:pt x="1396" y="572"/>
                    <a:pt x="1408" y="735"/>
                  </a:cubicBezTo>
                  <a:cubicBezTo>
                    <a:pt x="1438" y="735"/>
                    <a:pt x="1467" y="736"/>
                    <a:pt x="1497" y="735"/>
                  </a:cubicBezTo>
                  <a:cubicBezTo>
                    <a:pt x="1515" y="735"/>
                    <a:pt x="1529" y="741"/>
                    <a:pt x="1536" y="758"/>
                  </a:cubicBezTo>
                  <a:cubicBezTo>
                    <a:pt x="1536" y="764"/>
                    <a:pt x="1536" y="770"/>
                    <a:pt x="1536" y="776"/>
                  </a:cubicBezTo>
                  <a:cubicBezTo>
                    <a:pt x="1529" y="794"/>
                    <a:pt x="1515" y="800"/>
                    <a:pt x="1497" y="800"/>
                  </a:cubicBezTo>
                  <a:cubicBezTo>
                    <a:pt x="1482" y="799"/>
                    <a:pt x="1468" y="800"/>
                    <a:pt x="1453" y="800"/>
                  </a:cubicBezTo>
                  <a:cubicBezTo>
                    <a:pt x="1438" y="800"/>
                    <a:pt x="1423" y="800"/>
                    <a:pt x="1408" y="800"/>
                  </a:cubicBezTo>
                  <a:cubicBezTo>
                    <a:pt x="1396" y="965"/>
                    <a:pt x="1335" y="1105"/>
                    <a:pt x="1219" y="1220"/>
                  </a:cubicBezTo>
                  <a:cubicBezTo>
                    <a:pt x="1104" y="1335"/>
                    <a:pt x="964" y="1396"/>
                    <a:pt x="800" y="1407"/>
                  </a:cubicBezTo>
                  <a:cubicBezTo>
                    <a:pt x="800" y="1437"/>
                    <a:pt x="800" y="1467"/>
                    <a:pt x="800" y="1496"/>
                  </a:cubicBezTo>
                  <a:cubicBezTo>
                    <a:pt x="801" y="1514"/>
                    <a:pt x="795" y="1528"/>
                    <a:pt x="777" y="1535"/>
                  </a:cubicBezTo>
                  <a:cubicBezTo>
                    <a:pt x="771" y="1535"/>
                    <a:pt x="765" y="1535"/>
                    <a:pt x="759" y="1535"/>
                  </a:cubicBezTo>
                  <a:cubicBezTo>
                    <a:pt x="741" y="1528"/>
                    <a:pt x="735" y="1514"/>
                    <a:pt x="736" y="1496"/>
                  </a:cubicBezTo>
                  <a:cubicBezTo>
                    <a:pt x="736" y="1480"/>
                    <a:pt x="736" y="1464"/>
                    <a:pt x="736" y="1448"/>
                  </a:cubicBezTo>
                  <a:cubicBezTo>
                    <a:pt x="736" y="1434"/>
                    <a:pt x="736" y="1421"/>
                    <a:pt x="736" y="1407"/>
                  </a:cubicBezTo>
                  <a:cubicBezTo>
                    <a:pt x="571" y="1396"/>
                    <a:pt x="431" y="1334"/>
                    <a:pt x="316" y="1219"/>
                  </a:cubicBezTo>
                  <a:cubicBezTo>
                    <a:pt x="201" y="1104"/>
                    <a:pt x="140" y="963"/>
                    <a:pt x="129" y="800"/>
                  </a:cubicBezTo>
                  <a:cubicBezTo>
                    <a:pt x="98" y="800"/>
                    <a:pt x="69" y="799"/>
                    <a:pt x="40" y="800"/>
                  </a:cubicBezTo>
                  <a:cubicBezTo>
                    <a:pt x="21" y="800"/>
                    <a:pt x="7" y="794"/>
                    <a:pt x="0" y="776"/>
                  </a:cubicBezTo>
                  <a:cubicBezTo>
                    <a:pt x="0" y="770"/>
                    <a:pt x="0" y="764"/>
                    <a:pt x="0" y="758"/>
                  </a:cubicBezTo>
                  <a:cubicBezTo>
                    <a:pt x="7" y="741"/>
                    <a:pt x="21" y="735"/>
                    <a:pt x="40" y="735"/>
                  </a:cubicBezTo>
                  <a:cubicBezTo>
                    <a:pt x="58" y="736"/>
                    <a:pt x="76" y="735"/>
                    <a:pt x="93" y="735"/>
                  </a:cubicBezTo>
                  <a:cubicBezTo>
                    <a:pt x="105" y="735"/>
                    <a:pt x="117" y="735"/>
                    <a:pt x="129" y="735"/>
                  </a:cubicBezTo>
                  <a:cubicBezTo>
                    <a:pt x="148" y="403"/>
                    <a:pt x="418" y="141"/>
                    <a:pt x="735" y="127"/>
                  </a:cubicBezTo>
                  <a:cubicBezTo>
                    <a:pt x="735" y="98"/>
                    <a:pt x="736" y="70"/>
                    <a:pt x="735" y="41"/>
                  </a:cubicBezTo>
                  <a:cubicBezTo>
                    <a:pt x="735" y="23"/>
                    <a:pt x="740" y="9"/>
                    <a:pt x="756" y="0"/>
                  </a:cubicBezTo>
                  <a:close/>
                  <a:moveTo>
                    <a:pt x="800" y="1341"/>
                  </a:moveTo>
                  <a:cubicBezTo>
                    <a:pt x="1090" y="1331"/>
                    <a:pt x="1331" y="1089"/>
                    <a:pt x="1342" y="800"/>
                  </a:cubicBezTo>
                  <a:cubicBezTo>
                    <a:pt x="1336" y="800"/>
                    <a:pt x="1331" y="800"/>
                    <a:pt x="1326" y="800"/>
                  </a:cubicBezTo>
                  <a:cubicBezTo>
                    <a:pt x="1301" y="800"/>
                    <a:pt x="1276" y="800"/>
                    <a:pt x="1251" y="800"/>
                  </a:cubicBezTo>
                  <a:cubicBezTo>
                    <a:pt x="1228" y="799"/>
                    <a:pt x="1216" y="787"/>
                    <a:pt x="1216" y="767"/>
                  </a:cubicBezTo>
                  <a:cubicBezTo>
                    <a:pt x="1216" y="748"/>
                    <a:pt x="1229" y="736"/>
                    <a:pt x="1250" y="735"/>
                  </a:cubicBezTo>
                  <a:cubicBezTo>
                    <a:pt x="1276" y="735"/>
                    <a:pt x="1301" y="735"/>
                    <a:pt x="1327" y="735"/>
                  </a:cubicBezTo>
                  <a:cubicBezTo>
                    <a:pt x="1332" y="735"/>
                    <a:pt x="1337" y="735"/>
                    <a:pt x="1342" y="734"/>
                  </a:cubicBezTo>
                  <a:cubicBezTo>
                    <a:pt x="1326" y="429"/>
                    <a:pt x="1077" y="204"/>
                    <a:pt x="801" y="194"/>
                  </a:cubicBezTo>
                  <a:cubicBezTo>
                    <a:pt x="801" y="199"/>
                    <a:pt x="801" y="203"/>
                    <a:pt x="801" y="208"/>
                  </a:cubicBezTo>
                  <a:cubicBezTo>
                    <a:pt x="801" y="234"/>
                    <a:pt x="801" y="259"/>
                    <a:pt x="801" y="285"/>
                  </a:cubicBezTo>
                  <a:cubicBezTo>
                    <a:pt x="801" y="306"/>
                    <a:pt x="788" y="320"/>
                    <a:pt x="769" y="320"/>
                  </a:cubicBezTo>
                  <a:cubicBezTo>
                    <a:pt x="749" y="321"/>
                    <a:pt x="736" y="307"/>
                    <a:pt x="735" y="284"/>
                  </a:cubicBezTo>
                  <a:cubicBezTo>
                    <a:pt x="735" y="270"/>
                    <a:pt x="735" y="255"/>
                    <a:pt x="735" y="241"/>
                  </a:cubicBezTo>
                  <a:cubicBezTo>
                    <a:pt x="735" y="225"/>
                    <a:pt x="735" y="209"/>
                    <a:pt x="735" y="193"/>
                  </a:cubicBezTo>
                  <a:cubicBezTo>
                    <a:pt x="417" y="210"/>
                    <a:pt x="200" y="477"/>
                    <a:pt x="195" y="735"/>
                  </a:cubicBezTo>
                  <a:cubicBezTo>
                    <a:pt x="201" y="735"/>
                    <a:pt x="207" y="735"/>
                    <a:pt x="213" y="735"/>
                  </a:cubicBezTo>
                  <a:cubicBezTo>
                    <a:pt x="238" y="735"/>
                    <a:pt x="264" y="735"/>
                    <a:pt x="289" y="736"/>
                  </a:cubicBezTo>
                  <a:cubicBezTo>
                    <a:pt x="309" y="736"/>
                    <a:pt x="320" y="749"/>
                    <a:pt x="320" y="767"/>
                  </a:cubicBezTo>
                  <a:cubicBezTo>
                    <a:pt x="320" y="786"/>
                    <a:pt x="309" y="798"/>
                    <a:pt x="289" y="799"/>
                  </a:cubicBezTo>
                  <a:cubicBezTo>
                    <a:pt x="279" y="800"/>
                    <a:pt x="267" y="800"/>
                    <a:pt x="256" y="800"/>
                  </a:cubicBezTo>
                  <a:cubicBezTo>
                    <a:pt x="236" y="800"/>
                    <a:pt x="215" y="800"/>
                    <a:pt x="194" y="800"/>
                  </a:cubicBezTo>
                  <a:cubicBezTo>
                    <a:pt x="209" y="1109"/>
                    <a:pt x="466" y="1333"/>
                    <a:pt x="735" y="1341"/>
                  </a:cubicBezTo>
                  <a:cubicBezTo>
                    <a:pt x="735" y="1336"/>
                    <a:pt x="736" y="1331"/>
                    <a:pt x="736" y="1326"/>
                  </a:cubicBezTo>
                  <a:cubicBezTo>
                    <a:pt x="736" y="1301"/>
                    <a:pt x="736" y="1276"/>
                    <a:pt x="736" y="1251"/>
                  </a:cubicBezTo>
                  <a:cubicBezTo>
                    <a:pt x="736" y="1228"/>
                    <a:pt x="748" y="1216"/>
                    <a:pt x="768" y="1215"/>
                  </a:cubicBezTo>
                  <a:cubicBezTo>
                    <a:pt x="788" y="1215"/>
                    <a:pt x="800" y="1228"/>
                    <a:pt x="800" y="1252"/>
                  </a:cubicBezTo>
                  <a:cubicBezTo>
                    <a:pt x="801" y="1265"/>
                    <a:pt x="800" y="1279"/>
                    <a:pt x="800" y="1292"/>
                  </a:cubicBezTo>
                  <a:cubicBezTo>
                    <a:pt x="800" y="1308"/>
                    <a:pt x="800" y="1325"/>
                    <a:pt x="800" y="134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74" name="Freeform 21">
              <a:extLst>
                <a:ext uri="{FF2B5EF4-FFF2-40B4-BE49-F238E27FC236}">
                  <a16:creationId xmlns:a16="http://schemas.microsoft.com/office/drawing/2014/main" id="{2602CC53-D00A-4D5C-B490-A60075DE85F6}"/>
                </a:ext>
              </a:extLst>
            </p:cNvPr>
            <p:cNvSpPr>
              <a:spLocks noEditPoints="1"/>
            </p:cNvSpPr>
            <p:nvPr/>
          </p:nvSpPr>
          <p:spPr bwMode="auto">
            <a:xfrm>
              <a:off x="20200938" y="9401175"/>
              <a:ext cx="1446213" cy="1450975"/>
            </a:xfrm>
            <a:custGeom>
              <a:avLst/>
              <a:gdLst>
                <a:gd name="T0" fmla="*/ 192 w 384"/>
                <a:gd name="T1" fmla="*/ 384 h 385"/>
                <a:gd name="T2" fmla="*/ 0 w 384"/>
                <a:gd name="T3" fmla="*/ 193 h 385"/>
                <a:gd name="T4" fmla="*/ 193 w 384"/>
                <a:gd name="T5" fmla="*/ 1 h 385"/>
                <a:gd name="T6" fmla="*/ 384 w 384"/>
                <a:gd name="T7" fmla="*/ 193 h 385"/>
                <a:gd name="T8" fmla="*/ 192 w 384"/>
                <a:gd name="T9" fmla="*/ 384 h 385"/>
                <a:gd name="T10" fmla="*/ 64 w 384"/>
                <a:gd name="T11" fmla="*/ 193 h 385"/>
                <a:gd name="T12" fmla="*/ 192 w 384"/>
                <a:gd name="T13" fmla="*/ 321 h 385"/>
                <a:gd name="T14" fmla="*/ 320 w 384"/>
                <a:gd name="T15" fmla="*/ 193 h 385"/>
                <a:gd name="T16" fmla="*/ 191 w 384"/>
                <a:gd name="T17" fmla="*/ 64 h 385"/>
                <a:gd name="T18" fmla="*/ 64 w 384"/>
                <a:gd name="T19" fmla="*/ 193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5">
                  <a:moveTo>
                    <a:pt x="192" y="384"/>
                  </a:moveTo>
                  <a:cubicBezTo>
                    <a:pt x="84" y="385"/>
                    <a:pt x="0" y="301"/>
                    <a:pt x="0" y="193"/>
                  </a:cubicBezTo>
                  <a:cubicBezTo>
                    <a:pt x="0" y="84"/>
                    <a:pt x="83" y="0"/>
                    <a:pt x="193" y="1"/>
                  </a:cubicBezTo>
                  <a:cubicBezTo>
                    <a:pt x="301" y="1"/>
                    <a:pt x="384" y="84"/>
                    <a:pt x="384" y="193"/>
                  </a:cubicBezTo>
                  <a:cubicBezTo>
                    <a:pt x="384" y="301"/>
                    <a:pt x="301" y="384"/>
                    <a:pt x="192" y="384"/>
                  </a:cubicBezTo>
                  <a:close/>
                  <a:moveTo>
                    <a:pt x="64" y="193"/>
                  </a:moveTo>
                  <a:cubicBezTo>
                    <a:pt x="64" y="263"/>
                    <a:pt x="122" y="320"/>
                    <a:pt x="192" y="321"/>
                  </a:cubicBezTo>
                  <a:cubicBezTo>
                    <a:pt x="262" y="321"/>
                    <a:pt x="320" y="263"/>
                    <a:pt x="320" y="193"/>
                  </a:cubicBezTo>
                  <a:cubicBezTo>
                    <a:pt x="321" y="123"/>
                    <a:pt x="261" y="64"/>
                    <a:pt x="191" y="64"/>
                  </a:cubicBezTo>
                  <a:cubicBezTo>
                    <a:pt x="121" y="65"/>
                    <a:pt x="64" y="123"/>
                    <a:pt x="64" y="19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grpSp>
      <p:grpSp>
        <p:nvGrpSpPr>
          <p:cNvPr id="81" name="Group 80">
            <a:extLst>
              <a:ext uri="{FF2B5EF4-FFF2-40B4-BE49-F238E27FC236}">
                <a16:creationId xmlns:a16="http://schemas.microsoft.com/office/drawing/2014/main" id="{9EB58D85-D576-4AEA-8623-8F1660746E3D}"/>
              </a:ext>
            </a:extLst>
          </p:cNvPr>
          <p:cNvGrpSpPr/>
          <p:nvPr/>
        </p:nvGrpSpPr>
        <p:grpSpPr>
          <a:xfrm>
            <a:off x="10452466" y="3477358"/>
            <a:ext cx="453346" cy="491552"/>
            <a:chOff x="-4992688" y="9526588"/>
            <a:chExt cx="5199063" cy="5637213"/>
          </a:xfrm>
          <a:solidFill>
            <a:schemeClr val="tx1">
              <a:lumMod val="75000"/>
              <a:lumOff val="25000"/>
            </a:schemeClr>
          </a:solidFill>
        </p:grpSpPr>
        <p:sp>
          <p:nvSpPr>
            <p:cNvPr id="75" name="Freeform 22">
              <a:extLst>
                <a:ext uri="{FF2B5EF4-FFF2-40B4-BE49-F238E27FC236}">
                  <a16:creationId xmlns:a16="http://schemas.microsoft.com/office/drawing/2014/main" id="{E0F1662C-69FA-4979-9715-9EDB5FBCD274}"/>
                </a:ext>
              </a:extLst>
            </p:cNvPr>
            <p:cNvSpPr>
              <a:spLocks noEditPoints="1"/>
            </p:cNvSpPr>
            <p:nvPr/>
          </p:nvSpPr>
          <p:spPr bwMode="auto">
            <a:xfrm>
              <a:off x="-4992688" y="9526588"/>
              <a:ext cx="5199063" cy="5637213"/>
            </a:xfrm>
            <a:custGeom>
              <a:avLst/>
              <a:gdLst>
                <a:gd name="T0" fmla="*/ 702 w 1381"/>
                <a:gd name="T1" fmla="*/ 20 h 1496"/>
                <a:gd name="T2" fmla="*/ 1019 w 1381"/>
                <a:gd name="T3" fmla="*/ 375 h 1496"/>
                <a:gd name="T4" fmla="*/ 1019 w 1381"/>
                <a:gd name="T5" fmla="*/ 645 h 1496"/>
                <a:gd name="T6" fmla="*/ 1353 w 1381"/>
                <a:gd name="T7" fmla="*/ 992 h 1496"/>
                <a:gd name="T8" fmla="*/ 968 w 1381"/>
                <a:gd name="T9" fmla="*/ 1494 h 1496"/>
                <a:gd name="T10" fmla="*/ 897 w 1381"/>
                <a:gd name="T11" fmla="*/ 1496 h 1496"/>
                <a:gd name="T12" fmla="*/ 573 w 1381"/>
                <a:gd name="T13" fmla="*/ 1300 h 1496"/>
                <a:gd name="T14" fmla="*/ 178 w 1381"/>
                <a:gd name="T15" fmla="*/ 1287 h 1496"/>
                <a:gd name="T16" fmla="*/ 0 w 1381"/>
                <a:gd name="T17" fmla="*/ 1117 h 1496"/>
                <a:gd name="T18" fmla="*/ 0 w 1381"/>
                <a:gd name="T19" fmla="*/ 171 h 1496"/>
                <a:gd name="T20" fmla="*/ 146 w 1381"/>
                <a:gd name="T21" fmla="*/ 0 h 1496"/>
                <a:gd name="T22" fmla="*/ 639 w 1381"/>
                <a:gd name="T23" fmla="*/ 63 h 1496"/>
                <a:gd name="T24" fmla="*/ 175 w 1381"/>
                <a:gd name="T25" fmla="*/ 63 h 1496"/>
                <a:gd name="T26" fmla="*/ 62 w 1381"/>
                <a:gd name="T27" fmla="*/ 175 h 1496"/>
                <a:gd name="T28" fmla="*/ 74 w 1381"/>
                <a:gd name="T29" fmla="*/ 1166 h 1496"/>
                <a:gd name="T30" fmla="*/ 517 w 1381"/>
                <a:gd name="T31" fmla="*/ 1225 h 1496"/>
                <a:gd name="T32" fmla="*/ 514 w 1381"/>
                <a:gd name="T33" fmla="*/ 967 h 1496"/>
                <a:gd name="T34" fmla="*/ 262 w 1381"/>
                <a:gd name="T35" fmla="*/ 967 h 1496"/>
                <a:gd name="T36" fmla="*/ 222 w 1381"/>
                <a:gd name="T37" fmla="*/ 933 h 1496"/>
                <a:gd name="T38" fmla="*/ 266 w 1381"/>
                <a:gd name="T39" fmla="*/ 905 h 1496"/>
                <a:gd name="T40" fmla="*/ 541 w 1381"/>
                <a:gd name="T41" fmla="*/ 893 h 1496"/>
                <a:gd name="T42" fmla="*/ 589 w 1381"/>
                <a:gd name="T43" fmla="*/ 808 h 1496"/>
                <a:gd name="T44" fmla="*/ 267 w 1381"/>
                <a:gd name="T45" fmla="*/ 808 h 1496"/>
                <a:gd name="T46" fmla="*/ 222 w 1381"/>
                <a:gd name="T47" fmla="*/ 778 h 1496"/>
                <a:gd name="T48" fmla="*/ 265 w 1381"/>
                <a:gd name="T49" fmla="*/ 745 h 1496"/>
                <a:gd name="T50" fmla="*/ 663 w 1381"/>
                <a:gd name="T51" fmla="*/ 734 h 1496"/>
                <a:gd name="T52" fmla="*/ 956 w 1381"/>
                <a:gd name="T53" fmla="*/ 637 h 1496"/>
                <a:gd name="T54" fmla="*/ 939 w 1381"/>
                <a:gd name="T55" fmla="*/ 396 h 1496"/>
                <a:gd name="T56" fmla="*/ 644 w 1381"/>
                <a:gd name="T57" fmla="*/ 293 h 1496"/>
                <a:gd name="T58" fmla="*/ 639 w 1381"/>
                <a:gd name="T59" fmla="*/ 63 h 1496"/>
                <a:gd name="T60" fmla="*/ 1297 w 1381"/>
                <a:gd name="T61" fmla="*/ 1068 h 1496"/>
                <a:gd name="T62" fmla="*/ 566 w 1381"/>
                <a:gd name="T63" fmla="*/ 1067 h 1496"/>
                <a:gd name="T64" fmla="*/ 914 w 1381"/>
                <a:gd name="T65" fmla="*/ 334 h 1496"/>
                <a:gd name="T66" fmla="*/ 702 w 1381"/>
                <a:gd name="T67" fmla="*/ 264 h 1496"/>
                <a:gd name="T68" fmla="*/ 820 w 1381"/>
                <a:gd name="T69" fmla="*/ 334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81" h="1496">
                  <a:moveTo>
                    <a:pt x="678" y="0"/>
                  </a:moveTo>
                  <a:cubicBezTo>
                    <a:pt x="686" y="7"/>
                    <a:pt x="695" y="13"/>
                    <a:pt x="702" y="20"/>
                  </a:cubicBezTo>
                  <a:cubicBezTo>
                    <a:pt x="803" y="125"/>
                    <a:pt x="903" y="231"/>
                    <a:pt x="1004" y="336"/>
                  </a:cubicBezTo>
                  <a:cubicBezTo>
                    <a:pt x="1014" y="347"/>
                    <a:pt x="1020" y="359"/>
                    <a:pt x="1019" y="375"/>
                  </a:cubicBezTo>
                  <a:cubicBezTo>
                    <a:pt x="1019" y="460"/>
                    <a:pt x="1019" y="545"/>
                    <a:pt x="1019" y="631"/>
                  </a:cubicBezTo>
                  <a:cubicBezTo>
                    <a:pt x="1019" y="636"/>
                    <a:pt x="1019" y="641"/>
                    <a:pt x="1019" y="645"/>
                  </a:cubicBezTo>
                  <a:cubicBezTo>
                    <a:pt x="1047" y="655"/>
                    <a:pt x="1075" y="663"/>
                    <a:pt x="1101" y="674"/>
                  </a:cubicBezTo>
                  <a:cubicBezTo>
                    <a:pt x="1239" y="737"/>
                    <a:pt x="1327" y="843"/>
                    <a:pt x="1353" y="992"/>
                  </a:cubicBezTo>
                  <a:cubicBezTo>
                    <a:pt x="1381" y="1159"/>
                    <a:pt x="1326" y="1298"/>
                    <a:pt x="1194" y="1405"/>
                  </a:cubicBezTo>
                  <a:cubicBezTo>
                    <a:pt x="1128" y="1458"/>
                    <a:pt x="1052" y="1486"/>
                    <a:pt x="968" y="1494"/>
                  </a:cubicBezTo>
                  <a:cubicBezTo>
                    <a:pt x="966" y="1494"/>
                    <a:pt x="963" y="1495"/>
                    <a:pt x="961" y="1496"/>
                  </a:cubicBezTo>
                  <a:cubicBezTo>
                    <a:pt x="940" y="1496"/>
                    <a:pt x="918" y="1496"/>
                    <a:pt x="897" y="1496"/>
                  </a:cubicBezTo>
                  <a:cubicBezTo>
                    <a:pt x="894" y="1495"/>
                    <a:pt x="891" y="1493"/>
                    <a:pt x="889" y="1493"/>
                  </a:cubicBezTo>
                  <a:cubicBezTo>
                    <a:pt x="753" y="1478"/>
                    <a:pt x="648" y="1412"/>
                    <a:pt x="573" y="1300"/>
                  </a:cubicBezTo>
                  <a:cubicBezTo>
                    <a:pt x="566" y="1290"/>
                    <a:pt x="560" y="1287"/>
                    <a:pt x="549" y="1287"/>
                  </a:cubicBezTo>
                  <a:cubicBezTo>
                    <a:pt x="425" y="1288"/>
                    <a:pt x="302" y="1288"/>
                    <a:pt x="178" y="1287"/>
                  </a:cubicBezTo>
                  <a:cubicBezTo>
                    <a:pt x="163" y="1287"/>
                    <a:pt x="147" y="1287"/>
                    <a:pt x="132" y="1283"/>
                  </a:cubicBezTo>
                  <a:cubicBezTo>
                    <a:pt x="52" y="1266"/>
                    <a:pt x="0" y="1200"/>
                    <a:pt x="0" y="1117"/>
                  </a:cubicBezTo>
                  <a:cubicBezTo>
                    <a:pt x="0" y="900"/>
                    <a:pt x="0" y="683"/>
                    <a:pt x="0" y="466"/>
                  </a:cubicBezTo>
                  <a:cubicBezTo>
                    <a:pt x="0" y="367"/>
                    <a:pt x="0" y="269"/>
                    <a:pt x="0" y="171"/>
                  </a:cubicBezTo>
                  <a:cubicBezTo>
                    <a:pt x="0" y="112"/>
                    <a:pt x="23" y="64"/>
                    <a:pt x="72" y="31"/>
                  </a:cubicBezTo>
                  <a:cubicBezTo>
                    <a:pt x="94" y="17"/>
                    <a:pt x="121" y="10"/>
                    <a:pt x="146" y="0"/>
                  </a:cubicBezTo>
                  <a:cubicBezTo>
                    <a:pt x="323" y="0"/>
                    <a:pt x="501" y="0"/>
                    <a:pt x="678" y="0"/>
                  </a:cubicBezTo>
                  <a:close/>
                  <a:moveTo>
                    <a:pt x="639" y="63"/>
                  </a:moveTo>
                  <a:cubicBezTo>
                    <a:pt x="633" y="63"/>
                    <a:pt x="630" y="62"/>
                    <a:pt x="626" y="62"/>
                  </a:cubicBezTo>
                  <a:cubicBezTo>
                    <a:pt x="475" y="62"/>
                    <a:pt x="325" y="62"/>
                    <a:pt x="175" y="63"/>
                  </a:cubicBezTo>
                  <a:cubicBezTo>
                    <a:pt x="163" y="63"/>
                    <a:pt x="152" y="64"/>
                    <a:pt x="141" y="67"/>
                  </a:cubicBezTo>
                  <a:cubicBezTo>
                    <a:pt x="91" y="80"/>
                    <a:pt x="62" y="120"/>
                    <a:pt x="62" y="175"/>
                  </a:cubicBezTo>
                  <a:cubicBezTo>
                    <a:pt x="62" y="488"/>
                    <a:pt x="62" y="800"/>
                    <a:pt x="63" y="1113"/>
                  </a:cubicBezTo>
                  <a:cubicBezTo>
                    <a:pt x="63" y="1131"/>
                    <a:pt x="67" y="1150"/>
                    <a:pt x="74" y="1166"/>
                  </a:cubicBezTo>
                  <a:cubicBezTo>
                    <a:pt x="95" y="1209"/>
                    <a:pt x="132" y="1225"/>
                    <a:pt x="178" y="1225"/>
                  </a:cubicBezTo>
                  <a:cubicBezTo>
                    <a:pt x="291" y="1225"/>
                    <a:pt x="404" y="1225"/>
                    <a:pt x="517" y="1225"/>
                  </a:cubicBezTo>
                  <a:cubicBezTo>
                    <a:pt x="521" y="1225"/>
                    <a:pt x="526" y="1225"/>
                    <a:pt x="533" y="1225"/>
                  </a:cubicBezTo>
                  <a:cubicBezTo>
                    <a:pt x="501" y="1140"/>
                    <a:pt x="494" y="1055"/>
                    <a:pt x="514" y="967"/>
                  </a:cubicBezTo>
                  <a:cubicBezTo>
                    <a:pt x="508" y="967"/>
                    <a:pt x="503" y="967"/>
                    <a:pt x="498" y="967"/>
                  </a:cubicBezTo>
                  <a:cubicBezTo>
                    <a:pt x="419" y="967"/>
                    <a:pt x="341" y="967"/>
                    <a:pt x="262" y="967"/>
                  </a:cubicBezTo>
                  <a:cubicBezTo>
                    <a:pt x="256" y="967"/>
                    <a:pt x="249" y="966"/>
                    <a:pt x="242" y="964"/>
                  </a:cubicBezTo>
                  <a:cubicBezTo>
                    <a:pt x="228" y="960"/>
                    <a:pt x="221" y="948"/>
                    <a:pt x="222" y="933"/>
                  </a:cubicBezTo>
                  <a:cubicBezTo>
                    <a:pt x="223" y="919"/>
                    <a:pt x="232" y="908"/>
                    <a:pt x="246" y="906"/>
                  </a:cubicBezTo>
                  <a:cubicBezTo>
                    <a:pt x="252" y="905"/>
                    <a:pt x="259" y="905"/>
                    <a:pt x="266" y="905"/>
                  </a:cubicBezTo>
                  <a:cubicBezTo>
                    <a:pt x="351" y="904"/>
                    <a:pt x="437" y="904"/>
                    <a:pt x="522" y="905"/>
                  </a:cubicBezTo>
                  <a:cubicBezTo>
                    <a:pt x="531" y="905"/>
                    <a:pt x="536" y="902"/>
                    <a:pt x="541" y="893"/>
                  </a:cubicBezTo>
                  <a:cubicBezTo>
                    <a:pt x="553" y="869"/>
                    <a:pt x="567" y="846"/>
                    <a:pt x="580" y="823"/>
                  </a:cubicBezTo>
                  <a:cubicBezTo>
                    <a:pt x="582" y="819"/>
                    <a:pt x="585" y="815"/>
                    <a:pt x="589" y="808"/>
                  </a:cubicBezTo>
                  <a:cubicBezTo>
                    <a:pt x="580" y="808"/>
                    <a:pt x="575" y="808"/>
                    <a:pt x="569" y="808"/>
                  </a:cubicBezTo>
                  <a:cubicBezTo>
                    <a:pt x="468" y="808"/>
                    <a:pt x="367" y="808"/>
                    <a:pt x="267" y="808"/>
                  </a:cubicBezTo>
                  <a:cubicBezTo>
                    <a:pt x="260" y="808"/>
                    <a:pt x="253" y="808"/>
                    <a:pt x="246" y="806"/>
                  </a:cubicBezTo>
                  <a:cubicBezTo>
                    <a:pt x="232" y="804"/>
                    <a:pt x="222" y="793"/>
                    <a:pt x="222" y="778"/>
                  </a:cubicBezTo>
                  <a:cubicBezTo>
                    <a:pt x="221" y="763"/>
                    <a:pt x="229" y="751"/>
                    <a:pt x="243" y="748"/>
                  </a:cubicBezTo>
                  <a:cubicBezTo>
                    <a:pt x="250" y="746"/>
                    <a:pt x="258" y="745"/>
                    <a:pt x="265" y="745"/>
                  </a:cubicBezTo>
                  <a:cubicBezTo>
                    <a:pt x="386" y="745"/>
                    <a:pt x="507" y="745"/>
                    <a:pt x="629" y="746"/>
                  </a:cubicBezTo>
                  <a:cubicBezTo>
                    <a:pt x="642" y="746"/>
                    <a:pt x="652" y="742"/>
                    <a:pt x="663" y="734"/>
                  </a:cubicBezTo>
                  <a:cubicBezTo>
                    <a:pt x="722" y="686"/>
                    <a:pt x="790" y="655"/>
                    <a:pt x="866" y="644"/>
                  </a:cubicBezTo>
                  <a:cubicBezTo>
                    <a:pt x="895" y="640"/>
                    <a:pt x="926" y="639"/>
                    <a:pt x="956" y="637"/>
                  </a:cubicBezTo>
                  <a:cubicBezTo>
                    <a:pt x="956" y="558"/>
                    <a:pt x="956" y="478"/>
                    <a:pt x="956" y="396"/>
                  </a:cubicBezTo>
                  <a:cubicBezTo>
                    <a:pt x="950" y="396"/>
                    <a:pt x="945" y="396"/>
                    <a:pt x="939" y="396"/>
                  </a:cubicBezTo>
                  <a:cubicBezTo>
                    <a:pt x="888" y="396"/>
                    <a:pt x="836" y="396"/>
                    <a:pt x="785" y="396"/>
                  </a:cubicBezTo>
                  <a:cubicBezTo>
                    <a:pt x="714" y="396"/>
                    <a:pt x="663" y="359"/>
                    <a:pt x="644" y="293"/>
                  </a:cubicBezTo>
                  <a:cubicBezTo>
                    <a:pt x="640" y="279"/>
                    <a:pt x="640" y="264"/>
                    <a:pt x="639" y="249"/>
                  </a:cubicBezTo>
                  <a:cubicBezTo>
                    <a:pt x="639" y="187"/>
                    <a:pt x="639" y="126"/>
                    <a:pt x="639" y="63"/>
                  </a:cubicBezTo>
                  <a:close/>
                  <a:moveTo>
                    <a:pt x="931" y="1434"/>
                  </a:moveTo>
                  <a:cubicBezTo>
                    <a:pt x="1132" y="1435"/>
                    <a:pt x="1296" y="1271"/>
                    <a:pt x="1297" y="1068"/>
                  </a:cubicBezTo>
                  <a:cubicBezTo>
                    <a:pt x="1299" y="867"/>
                    <a:pt x="1135" y="703"/>
                    <a:pt x="933" y="701"/>
                  </a:cubicBezTo>
                  <a:cubicBezTo>
                    <a:pt x="732" y="700"/>
                    <a:pt x="566" y="865"/>
                    <a:pt x="566" y="1067"/>
                  </a:cubicBezTo>
                  <a:cubicBezTo>
                    <a:pt x="565" y="1268"/>
                    <a:pt x="729" y="1433"/>
                    <a:pt x="931" y="1434"/>
                  </a:cubicBezTo>
                  <a:close/>
                  <a:moveTo>
                    <a:pt x="914" y="334"/>
                  </a:moveTo>
                  <a:cubicBezTo>
                    <a:pt x="842" y="258"/>
                    <a:pt x="773" y="185"/>
                    <a:pt x="702" y="110"/>
                  </a:cubicBezTo>
                  <a:cubicBezTo>
                    <a:pt x="702" y="164"/>
                    <a:pt x="700" y="214"/>
                    <a:pt x="702" y="264"/>
                  </a:cubicBezTo>
                  <a:cubicBezTo>
                    <a:pt x="704" y="304"/>
                    <a:pt x="736" y="332"/>
                    <a:pt x="776" y="333"/>
                  </a:cubicBezTo>
                  <a:cubicBezTo>
                    <a:pt x="791" y="334"/>
                    <a:pt x="806" y="334"/>
                    <a:pt x="820" y="334"/>
                  </a:cubicBezTo>
                  <a:cubicBezTo>
                    <a:pt x="850" y="334"/>
                    <a:pt x="880" y="334"/>
                    <a:pt x="914" y="33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dirty="0">
                <a:solidFill>
                  <a:schemeClr val="tx1">
                    <a:lumMod val="75000"/>
                    <a:lumOff val="25000"/>
                  </a:schemeClr>
                </a:solidFill>
              </a:endParaRPr>
            </a:p>
          </p:txBody>
        </p:sp>
        <p:sp>
          <p:nvSpPr>
            <p:cNvPr id="76" name="Freeform 23">
              <a:extLst>
                <a:ext uri="{FF2B5EF4-FFF2-40B4-BE49-F238E27FC236}">
                  <a16:creationId xmlns:a16="http://schemas.microsoft.com/office/drawing/2014/main" id="{83132C3A-1444-4A41-AB23-21E4A6868F90}"/>
                </a:ext>
              </a:extLst>
            </p:cNvPr>
            <p:cNvSpPr>
              <a:spLocks/>
            </p:cNvSpPr>
            <p:nvPr/>
          </p:nvSpPr>
          <p:spPr bwMode="auto">
            <a:xfrm>
              <a:off x="-4160838" y="11745913"/>
              <a:ext cx="1430338" cy="241300"/>
            </a:xfrm>
            <a:custGeom>
              <a:avLst/>
              <a:gdLst>
                <a:gd name="T0" fmla="*/ 190 w 380"/>
                <a:gd name="T1" fmla="*/ 1 h 64"/>
                <a:gd name="T2" fmla="*/ 344 w 380"/>
                <a:gd name="T3" fmla="*/ 1 h 64"/>
                <a:gd name="T4" fmla="*/ 375 w 380"/>
                <a:gd name="T5" fmla="*/ 19 h 64"/>
                <a:gd name="T6" fmla="*/ 370 w 380"/>
                <a:gd name="T7" fmla="*/ 50 h 64"/>
                <a:gd name="T8" fmla="*/ 343 w 380"/>
                <a:gd name="T9" fmla="*/ 62 h 64"/>
                <a:gd name="T10" fmla="*/ 298 w 380"/>
                <a:gd name="T11" fmla="*/ 63 h 64"/>
                <a:gd name="T12" fmla="*/ 43 w 380"/>
                <a:gd name="T13" fmla="*/ 63 h 64"/>
                <a:gd name="T14" fmla="*/ 27 w 380"/>
                <a:gd name="T15" fmla="*/ 62 h 64"/>
                <a:gd name="T16" fmla="*/ 0 w 380"/>
                <a:gd name="T17" fmla="*/ 30 h 64"/>
                <a:gd name="T18" fmla="*/ 29 w 380"/>
                <a:gd name="T19" fmla="*/ 1 h 64"/>
                <a:gd name="T20" fmla="*/ 87 w 380"/>
                <a:gd name="T21" fmla="*/ 1 h 64"/>
                <a:gd name="T22" fmla="*/ 190 w 380"/>
                <a:gd name="T23" fmla="*/ 1 h 64"/>
                <a:gd name="T24" fmla="*/ 190 w 380"/>
                <a:gd name="T25"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64">
                  <a:moveTo>
                    <a:pt x="190" y="1"/>
                  </a:moveTo>
                  <a:cubicBezTo>
                    <a:pt x="241" y="1"/>
                    <a:pt x="293" y="1"/>
                    <a:pt x="344" y="1"/>
                  </a:cubicBezTo>
                  <a:cubicBezTo>
                    <a:pt x="358" y="1"/>
                    <a:pt x="369" y="6"/>
                    <a:pt x="375" y="19"/>
                  </a:cubicBezTo>
                  <a:cubicBezTo>
                    <a:pt x="380" y="30"/>
                    <a:pt x="379" y="42"/>
                    <a:pt x="370" y="50"/>
                  </a:cubicBezTo>
                  <a:cubicBezTo>
                    <a:pt x="363" y="56"/>
                    <a:pt x="353" y="61"/>
                    <a:pt x="343" y="62"/>
                  </a:cubicBezTo>
                  <a:cubicBezTo>
                    <a:pt x="329" y="64"/>
                    <a:pt x="313" y="63"/>
                    <a:pt x="298" y="63"/>
                  </a:cubicBezTo>
                  <a:cubicBezTo>
                    <a:pt x="213" y="63"/>
                    <a:pt x="128" y="63"/>
                    <a:pt x="43" y="63"/>
                  </a:cubicBezTo>
                  <a:cubicBezTo>
                    <a:pt x="38" y="63"/>
                    <a:pt x="32" y="63"/>
                    <a:pt x="27" y="62"/>
                  </a:cubicBezTo>
                  <a:cubicBezTo>
                    <a:pt x="10" y="59"/>
                    <a:pt x="0" y="46"/>
                    <a:pt x="0" y="30"/>
                  </a:cubicBezTo>
                  <a:cubicBezTo>
                    <a:pt x="1" y="14"/>
                    <a:pt x="12" y="2"/>
                    <a:pt x="29" y="1"/>
                  </a:cubicBezTo>
                  <a:cubicBezTo>
                    <a:pt x="48" y="0"/>
                    <a:pt x="68" y="1"/>
                    <a:pt x="87" y="1"/>
                  </a:cubicBezTo>
                  <a:cubicBezTo>
                    <a:pt x="121" y="1"/>
                    <a:pt x="156" y="1"/>
                    <a:pt x="190" y="1"/>
                  </a:cubicBezTo>
                  <a:cubicBezTo>
                    <a:pt x="190" y="1"/>
                    <a:pt x="190" y="1"/>
                    <a:pt x="19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sp>
          <p:nvSpPr>
            <p:cNvPr id="77" name="Freeform 24">
              <a:extLst>
                <a:ext uri="{FF2B5EF4-FFF2-40B4-BE49-F238E27FC236}">
                  <a16:creationId xmlns:a16="http://schemas.microsoft.com/office/drawing/2014/main" id="{26E27A68-27CA-41FE-A1CB-9BEAF85E9223}"/>
                </a:ext>
              </a:extLst>
            </p:cNvPr>
            <p:cNvSpPr>
              <a:spLocks/>
            </p:cNvSpPr>
            <p:nvPr/>
          </p:nvSpPr>
          <p:spPr bwMode="auto">
            <a:xfrm>
              <a:off x="-2384425" y="12974638"/>
              <a:ext cx="1754188" cy="1160463"/>
            </a:xfrm>
            <a:custGeom>
              <a:avLst/>
              <a:gdLst>
                <a:gd name="T0" fmla="*/ 172 w 466"/>
                <a:gd name="T1" fmla="*/ 228 h 308"/>
                <a:gd name="T2" fmla="*/ 378 w 466"/>
                <a:gd name="T3" fmla="*/ 40 h 308"/>
                <a:gd name="T4" fmla="*/ 402 w 466"/>
                <a:gd name="T5" fmla="*/ 18 h 308"/>
                <a:gd name="T6" fmla="*/ 452 w 466"/>
                <a:gd name="T7" fmla="*/ 14 h 308"/>
                <a:gd name="T8" fmla="*/ 443 w 466"/>
                <a:gd name="T9" fmla="*/ 64 h 308"/>
                <a:gd name="T10" fmla="*/ 298 w 466"/>
                <a:gd name="T11" fmla="*/ 198 h 308"/>
                <a:gd name="T12" fmla="*/ 200 w 466"/>
                <a:gd name="T13" fmla="*/ 287 h 308"/>
                <a:gd name="T14" fmla="*/ 141 w 466"/>
                <a:gd name="T15" fmla="*/ 285 h 308"/>
                <a:gd name="T16" fmla="*/ 16 w 466"/>
                <a:gd name="T17" fmla="*/ 149 h 308"/>
                <a:gd name="T18" fmla="*/ 8 w 466"/>
                <a:gd name="T19" fmla="*/ 108 h 308"/>
                <a:gd name="T20" fmla="*/ 61 w 466"/>
                <a:gd name="T21" fmla="*/ 106 h 308"/>
                <a:gd name="T22" fmla="*/ 162 w 466"/>
                <a:gd name="T23" fmla="*/ 216 h 308"/>
                <a:gd name="T24" fmla="*/ 172 w 466"/>
                <a:gd name="T25" fmla="*/ 22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6" h="308">
                  <a:moveTo>
                    <a:pt x="172" y="228"/>
                  </a:moveTo>
                  <a:cubicBezTo>
                    <a:pt x="242" y="164"/>
                    <a:pt x="310" y="102"/>
                    <a:pt x="378" y="40"/>
                  </a:cubicBezTo>
                  <a:cubicBezTo>
                    <a:pt x="386" y="32"/>
                    <a:pt x="394" y="25"/>
                    <a:pt x="402" y="18"/>
                  </a:cubicBezTo>
                  <a:cubicBezTo>
                    <a:pt x="420" y="1"/>
                    <a:pt x="439" y="0"/>
                    <a:pt x="452" y="14"/>
                  </a:cubicBezTo>
                  <a:cubicBezTo>
                    <a:pt x="466" y="29"/>
                    <a:pt x="463" y="46"/>
                    <a:pt x="443" y="64"/>
                  </a:cubicBezTo>
                  <a:cubicBezTo>
                    <a:pt x="395" y="109"/>
                    <a:pt x="346" y="153"/>
                    <a:pt x="298" y="198"/>
                  </a:cubicBezTo>
                  <a:cubicBezTo>
                    <a:pt x="265" y="227"/>
                    <a:pt x="233" y="257"/>
                    <a:pt x="200" y="287"/>
                  </a:cubicBezTo>
                  <a:cubicBezTo>
                    <a:pt x="177" y="308"/>
                    <a:pt x="162" y="308"/>
                    <a:pt x="141" y="285"/>
                  </a:cubicBezTo>
                  <a:cubicBezTo>
                    <a:pt x="99" y="240"/>
                    <a:pt x="57" y="195"/>
                    <a:pt x="16" y="149"/>
                  </a:cubicBezTo>
                  <a:cubicBezTo>
                    <a:pt x="3" y="135"/>
                    <a:pt x="0" y="121"/>
                    <a:pt x="8" y="108"/>
                  </a:cubicBezTo>
                  <a:cubicBezTo>
                    <a:pt x="19" y="89"/>
                    <a:pt x="43" y="87"/>
                    <a:pt x="61" y="106"/>
                  </a:cubicBezTo>
                  <a:cubicBezTo>
                    <a:pt x="95" y="143"/>
                    <a:pt x="128" y="179"/>
                    <a:pt x="162" y="216"/>
                  </a:cubicBezTo>
                  <a:cubicBezTo>
                    <a:pt x="165" y="220"/>
                    <a:pt x="169" y="224"/>
                    <a:pt x="172" y="2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solidFill>
                  <a:schemeClr val="tx1">
                    <a:lumMod val="75000"/>
                    <a:lumOff val="25000"/>
                  </a:schemeClr>
                </a:solidFill>
              </a:endParaRPr>
            </a:p>
          </p:txBody>
        </p:sp>
      </p:grpSp>
    </p:spTree>
    <p:extLst>
      <p:ext uri="{BB962C8B-B14F-4D97-AF65-F5344CB8AC3E}">
        <p14:creationId xmlns:p14="http://schemas.microsoft.com/office/powerpoint/2010/main" val="2500507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2CE586A-5FC3-0A4D-97DE-B52EFAD34A0A}"/>
              </a:ext>
            </a:extLst>
          </p:cNvPr>
          <p:cNvGrpSpPr/>
          <p:nvPr/>
        </p:nvGrpSpPr>
        <p:grpSpPr>
          <a:xfrm>
            <a:off x="3266003" y="610935"/>
            <a:ext cx="5659994" cy="5636131"/>
            <a:chOff x="2231513" y="1185771"/>
            <a:chExt cx="4716662" cy="4696776"/>
          </a:xfrm>
        </p:grpSpPr>
        <p:sp>
          <p:nvSpPr>
            <p:cNvPr id="6" name="Pie 9">
              <a:extLst>
                <a:ext uri="{FF2B5EF4-FFF2-40B4-BE49-F238E27FC236}">
                  <a16:creationId xmlns:a16="http://schemas.microsoft.com/office/drawing/2014/main" id="{CA0DC15F-FDA3-8747-9733-3E8DD488F6D0}"/>
                </a:ext>
              </a:extLst>
            </p:cNvPr>
            <p:cNvSpPr/>
            <p:nvPr/>
          </p:nvSpPr>
          <p:spPr bwMode="auto">
            <a:xfrm rot="17912546">
              <a:off x="2231501" y="1187566"/>
              <a:ext cx="4631028" cy="4631004"/>
            </a:xfrm>
            <a:prstGeom prst="pie">
              <a:avLst>
                <a:gd name="adj1" fmla="val 12598459"/>
                <a:gd name="adj2" fmla="val 19793686"/>
              </a:avLst>
            </a:prstGeom>
            <a:solidFill>
              <a:schemeClr val="accent1"/>
            </a:solidFill>
            <a:ln w="28575">
              <a:solidFill>
                <a:schemeClr val="accent1">
                  <a:lumMod val="75000"/>
                </a:schemeClr>
              </a:solid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Pie 10">
              <a:extLst>
                <a:ext uri="{FF2B5EF4-FFF2-40B4-BE49-F238E27FC236}">
                  <a16:creationId xmlns:a16="http://schemas.microsoft.com/office/drawing/2014/main" id="{84F3D44D-5CB2-8B4F-8326-644D0DC0D5BE}"/>
                </a:ext>
              </a:extLst>
            </p:cNvPr>
            <p:cNvSpPr/>
            <p:nvPr/>
          </p:nvSpPr>
          <p:spPr bwMode="auto">
            <a:xfrm rot="3517161">
              <a:off x="2317159" y="1185759"/>
              <a:ext cx="4631004" cy="4631028"/>
            </a:xfrm>
            <a:prstGeom prst="pie">
              <a:avLst>
                <a:gd name="adj1" fmla="val 12598459"/>
                <a:gd name="adj2" fmla="val 19793686"/>
              </a:avLst>
            </a:prstGeom>
            <a:solidFill>
              <a:schemeClr val="accent2"/>
            </a:solidFill>
            <a:ln w="28575">
              <a:solidFill>
                <a:schemeClr val="accent2">
                  <a:lumMod val="75000"/>
                </a:schemeClr>
              </a:solid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Pie 11">
              <a:extLst>
                <a:ext uri="{FF2B5EF4-FFF2-40B4-BE49-F238E27FC236}">
                  <a16:creationId xmlns:a16="http://schemas.microsoft.com/office/drawing/2014/main" id="{A39DD51E-8F0D-114D-89F4-F654E5EA094D}"/>
                </a:ext>
              </a:extLst>
            </p:cNvPr>
            <p:cNvSpPr/>
            <p:nvPr/>
          </p:nvSpPr>
          <p:spPr bwMode="auto">
            <a:xfrm rot="10707931" flipH="1">
              <a:off x="2293478" y="1251519"/>
              <a:ext cx="4631004" cy="4631028"/>
            </a:xfrm>
            <a:prstGeom prst="pie">
              <a:avLst>
                <a:gd name="adj1" fmla="val 12598459"/>
                <a:gd name="adj2" fmla="val 19793686"/>
              </a:avLst>
            </a:prstGeom>
            <a:solidFill>
              <a:schemeClr val="accent3"/>
            </a:solidFill>
            <a:ln w="28575">
              <a:solidFill>
                <a:schemeClr val="accent3">
                  <a:lumMod val="75000"/>
                </a:schemeClr>
              </a:solid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F796D303-D8B6-3D45-BB97-86D72D1CC369}"/>
                </a:ext>
              </a:extLst>
            </p:cNvPr>
            <p:cNvSpPr/>
            <p:nvPr/>
          </p:nvSpPr>
          <p:spPr bwMode="auto">
            <a:xfrm>
              <a:off x="3639582" y="2719952"/>
              <a:ext cx="1814866" cy="1768055"/>
            </a:xfrm>
            <a:prstGeom prst="ellipse">
              <a:avLst/>
            </a:prstGeom>
            <a:solidFill>
              <a:schemeClr val="accent4"/>
            </a:solidFill>
            <a:ln>
              <a:solidFill>
                <a:schemeClr val="accent4">
                  <a:lumMod val="75000"/>
                </a:schemeClr>
              </a:solidFill>
            </a:ln>
            <a:effectLst>
              <a:outerShdw blurRad="44450" dist="27940" dir="5400000" algn="ctr">
                <a:srgbClr val="000000">
                  <a:alpha val="32000"/>
                </a:srgb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360°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Perspective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Calibri" panose="020F0502020204030204"/>
                  <a:ea typeface="+mn-ea"/>
                  <a:cs typeface="+mn-cs"/>
                </a:rPr>
                <a:t>Quality culture </a:t>
              </a:r>
            </a:p>
          </p:txBody>
        </p:sp>
        <p:sp>
          <p:nvSpPr>
            <p:cNvPr id="10" name="TextBox 9">
              <a:extLst>
                <a:ext uri="{FF2B5EF4-FFF2-40B4-BE49-F238E27FC236}">
                  <a16:creationId xmlns:a16="http://schemas.microsoft.com/office/drawing/2014/main" id="{933AECD6-F3F3-AC45-BD79-27DF57B5A9D8}"/>
                </a:ext>
              </a:extLst>
            </p:cNvPr>
            <p:cNvSpPr txBox="1"/>
            <p:nvPr/>
          </p:nvSpPr>
          <p:spPr>
            <a:xfrm>
              <a:off x="2625646" y="2205119"/>
              <a:ext cx="1300691" cy="151323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Assess the quality culture impact of leadership</a:t>
              </a:r>
              <a:endParaRPr kumimoji="0" lang="en-IN"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Tendencies/  behaviors and management  processes</a:t>
              </a:r>
              <a:endParaRPr kumimoji="0" lang="en-IN"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endParaRPr>
            </a:p>
          </p:txBody>
        </p:sp>
        <p:sp>
          <p:nvSpPr>
            <p:cNvPr id="11" name="TextBox 10">
              <a:extLst>
                <a:ext uri="{FF2B5EF4-FFF2-40B4-BE49-F238E27FC236}">
                  <a16:creationId xmlns:a16="http://schemas.microsoft.com/office/drawing/2014/main" id="{138AC841-1316-DE42-8DCB-7ABF6F1A9AC4}"/>
                </a:ext>
              </a:extLst>
            </p:cNvPr>
            <p:cNvSpPr txBox="1"/>
            <p:nvPr/>
          </p:nvSpPr>
          <p:spPr>
            <a:xfrm>
              <a:off x="3583172" y="4775760"/>
              <a:ext cx="2162962" cy="615553"/>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Measure and understand the hidden,</a:t>
              </a:r>
              <a:r>
                <a:rPr kumimoji="0" lang="en-IN" sz="1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psychological aspects of Quality Culture  </a:t>
              </a:r>
              <a:endParaRPr kumimoji="0" lang="en-IN" sz="14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endParaRPr>
            </a:p>
          </p:txBody>
        </p:sp>
        <p:sp>
          <p:nvSpPr>
            <p:cNvPr id="12" name="TextBox 11">
              <a:extLst>
                <a:ext uri="{FF2B5EF4-FFF2-40B4-BE49-F238E27FC236}">
                  <a16:creationId xmlns:a16="http://schemas.microsoft.com/office/drawing/2014/main" id="{A719E73A-FE8C-FA42-9AF5-D2D46BE45381}"/>
                </a:ext>
              </a:extLst>
            </p:cNvPr>
            <p:cNvSpPr txBox="1"/>
            <p:nvPr/>
          </p:nvSpPr>
          <p:spPr>
            <a:xfrm>
              <a:off x="5299209" y="1972546"/>
              <a:ext cx="1346687" cy="181588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Understand how processes, policies and procedures influence people’s attitudes and behaviors</a:t>
              </a:r>
              <a:endParaRPr kumimoji="0" lang="en-IN" sz="140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endParaRPr>
            </a:p>
          </p:txBody>
        </p:sp>
      </p:grpSp>
    </p:spTree>
    <p:custDataLst>
      <p:tags r:id="rId1"/>
    </p:custDataLst>
    <p:extLst>
      <p:ext uri="{BB962C8B-B14F-4D97-AF65-F5344CB8AC3E}">
        <p14:creationId xmlns:p14="http://schemas.microsoft.com/office/powerpoint/2010/main" val="442002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29AD4-A0CF-45A9-B540-D1E6F1C964B4}"/>
              </a:ext>
            </a:extLst>
          </p:cNvPr>
          <p:cNvSpPr>
            <a:spLocks noGrp="1"/>
          </p:cNvSpPr>
          <p:nvPr>
            <p:ph type="title"/>
          </p:nvPr>
        </p:nvSpPr>
        <p:spPr/>
        <p:txBody>
          <a:bodyPr/>
          <a:lstStyle/>
          <a:p>
            <a:r>
              <a:rPr lang="en-US" dirty="0"/>
              <a:t>Co-Assess to Co-Create Solutions</a:t>
            </a:r>
          </a:p>
        </p:txBody>
      </p:sp>
      <p:sp>
        <p:nvSpPr>
          <p:cNvPr id="7" name="Rectangle: Single Corner Rounded 6">
            <a:extLst>
              <a:ext uri="{FF2B5EF4-FFF2-40B4-BE49-F238E27FC236}">
                <a16:creationId xmlns:a16="http://schemas.microsoft.com/office/drawing/2014/main" id="{EB12A272-2FBA-4C3C-AD33-69EDC40170E6}"/>
              </a:ext>
            </a:extLst>
          </p:cNvPr>
          <p:cNvSpPr/>
          <p:nvPr/>
        </p:nvSpPr>
        <p:spPr>
          <a:xfrm>
            <a:off x="2312505" y="1482171"/>
            <a:ext cx="1787455" cy="868261"/>
          </a:xfrm>
          <a:prstGeom prst="round1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bg1"/>
                </a:solidFill>
              </a:rPr>
              <a:t>Current Culture Review</a:t>
            </a:r>
          </a:p>
        </p:txBody>
      </p:sp>
      <p:sp>
        <p:nvSpPr>
          <p:cNvPr id="8" name="Rectangle: Single Corner Rounded 7">
            <a:extLst>
              <a:ext uri="{FF2B5EF4-FFF2-40B4-BE49-F238E27FC236}">
                <a16:creationId xmlns:a16="http://schemas.microsoft.com/office/drawing/2014/main" id="{0E87D2E4-5B6B-4DEF-86E0-B6B81B9CD552}"/>
              </a:ext>
            </a:extLst>
          </p:cNvPr>
          <p:cNvSpPr/>
          <p:nvPr/>
        </p:nvSpPr>
        <p:spPr>
          <a:xfrm>
            <a:off x="2312501" y="3414792"/>
            <a:ext cx="1787455" cy="868261"/>
          </a:xfrm>
          <a:prstGeom prst="round1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bg1"/>
                </a:solidFill>
              </a:rPr>
              <a:t>Future Visioning Exercise</a:t>
            </a:r>
          </a:p>
        </p:txBody>
      </p:sp>
      <p:sp>
        <p:nvSpPr>
          <p:cNvPr id="9" name="Rectangle: Single Corner Rounded 8">
            <a:extLst>
              <a:ext uri="{FF2B5EF4-FFF2-40B4-BE49-F238E27FC236}">
                <a16:creationId xmlns:a16="http://schemas.microsoft.com/office/drawing/2014/main" id="{B284B405-77BC-4949-B7B5-C6F0AF2A407B}"/>
              </a:ext>
            </a:extLst>
          </p:cNvPr>
          <p:cNvSpPr/>
          <p:nvPr/>
        </p:nvSpPr>
        <p:spPr>
          <a:xfrm>
            <a:off x="2312501" y="5126084"/>
            <a:ext cx="1787455" cy="868261"/>
          </a:xfrm>
          <a:prstGeom prst="round1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bg1"/>
                </a:solidFill>
              </a:rPr>
              <a:t>Overcoming Barriers Discussion</a:t>
            </a:r>
          </a:p>
        </p:txBody>
      </p:sp>
      <p:sp>
        <p:nvSpPr>
          <p:cNvPr id="3" name="Flowchart: Extract 2">
            <a:extLst>
              <a:ext uri="{FF2B5EF4-FFF2-40B4-BE49-F238E27FC236}">
                <a16:creationId xmlns:a16="http://schemas.microsoft.com/office/drawing/2014/main" id="{555C96B0-49DA-4D6D-9D16-95FA4A5987FA}"/>
              </a:ext>
            </a:extLst>
          </p:cNvPr>
          <p:cNvSpPr/>
          <p:nvPr/>
        </p:nvSpPr>
        <p:spPr>
          <a:xfrm rot="10800000">
            <a:off x="2873269" y="2658381"/>
            <a:ext cx="665922" cy="299299"/>
          </a:xfrm>
          <a:prstGeom prst="flowChartExtract">
            <a:avLst/>
          </a:prstGeom>
          <a:solidFill>
            <a:srgbClr val="D3D3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11" name="Flowchart: Extract 10">
            <a:extLst>
              <a:ext uri="{FF2B5EF4-FFF2-40B4-BE49-F238E27FC236}">
                <a16:creationId xmlns:a16="http://schemas.microsoft.com/office/drawing/2014/main" id="{96C59B57-A632-444B-927A-4D32274A5854}"/>
              </a:ext>
            </a:extLst>
          </p:cNvPr>
          <p:cNvSpPr/>
          <p:nvPr/>
        </p:nvSpPr>
        <p:spPr>
          <a:xfrm rot="10800000">
            <a:off x="2873269" y="4575706"/>
            <a:ext cx="665922" cy="299299"/>
          </a:xfrm>
          <a:prstGeom prst="flowChartExtract">
            <a:avLst/>
          </a:prstGeom>
          <a:solidFill>
            <a:srgbClr val="D3D3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10" name="Speech Bubble: Rectangle 9">
            <a:extLst>
              <a:ext uri="{FF2B5EF4-FFF2-40B4-BE49-F238E27FC236}">
                <a16:creationId xmlns:a16="http://schemas.microsoft.com/office/drawing/2014/main" id="{0A880B9D-07CE-4271-BB9A-9F983210BA74}"/>
              </a:ext>
            </a:extLst>
          </p:cNvPr>
          <p:cNvSpPr/>
          <p:nvPr/>
        </p:nvSpPr>
        <p:spPr>
          <a:xfrm>
            <a:off x="4293704" y="1582051"/>
            <a:ext cx="6033049" cy="621547"/>
          </a:xfrm>
          <a:prstGeom prst="wedgeRectCallout">
            <a:avLst>
              <a:gd name="adj1" fmla="val -21315"/>
              <a:gd name="adj2" fmla="val 68483"/>
            </a:avLst>
          </a:prstGeom>
          <a:solidFill>
            <a:srgbClr val="009AD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bg1"/>
                </a:solidFill>
              </a:rPr>
              <a:t>Facilitator Initiates</a:t>
            </a:r>
          </a:p>
          <a:p>
            <a:pPr algn="ctr"/>
            <a:r>
              <a:rPr lang="en-US" sz="1400" dirty="0">
                <a:solidFill>
                  <a:schemeClr val="bg1"/>
                </a:solidFill>
              </a:rPr>
              <a:t>“What words would you use to describe the current culture of quality?”</a:t>
            </a:r>
          </a:p>
        </p:txBody>
      </p:sp>
      <p:sp>
        <p:nvSpPr>
          <p:cNvPr id="12" name="Speech Bubble: Rectangle 11">
            <a:extLst>
              <a:ext uri="{FF2B5EF4-FFF2-40B4-BE49-F238E27FC236}">
                <a16:creationId xmlns:a16="http://schemas.microsoft.com/office/drawing/2014/main" id="{7EC8E611-8FAA-4CE8-B957-67C9E0A13266}"/>
              </a:ext>
            </a:extLst>
          </p:cNvPr>
          <p:cNvSpPr/>
          <p:nvPr/>
        </p:nvSpPr>
        <p:spPr>
          <a:xfrm>
            <a:off x="4293703" y="2371123"/>
            <a:ext cx="6033049" cy="672596"/>
          </a:xfrm>
          <a:prstGeom prst="wedgeRectCallout">
            <a:avLst>
              <a:gd name="adj1" fmla="val 22453"/>
              <a:gd name="adj2" fmla="val 69536"/>
            </a:avLst>
          </a:prstGeom>
          <a:solidFill>
            <a:srgbClr val="D3D3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Participants Share</a:t>
            </a:r>
          </a:p>
          <a:p>
            <a:pPr algn="ctr"/>
            <a:r>
              <a:rPr lang="en-US" sz="1400" dirty="0">
                <a:solidFill>
                  <a:schemeClr val="tx1"/>
                </a:solidFill>
              </a:rPr>
              <a:t>They define the positive (e.g. honest) and negative (e.g. siloed) characteristics of their culture of quality.</a:t>
            </a:r>
          </a:p>
        </p:txBody>
      </p:sp>
      <p:sp>
        <p:nvSpPr>
          <p:cNvPr id="13" name="Speech Bubble: Rectangle 12">
            <a:extLst>
              <a:ext uri="{FF2B5EF4-FFF2-40B4-BE49-F238E27FC236}">
                <a16:creationId xmlns:a16="http://schemas.microsoft.com/office/drawing/2014/main" id="{FFB41344-655B-4B23-8657-BF7C71BFA09C}"/>
              </a:ext>
            </a:extLst>
          </p:cNvPr>
          <p:cNvSpPr/>
          <p:nvPr/>
        </p:nvSpPr>
        <p:spPr>
          <a:xfrm>
            <a:off x="4293702" y="3250419"/>
            <a:ext cx="6033049" cy="680220"/>
          </a:xfrm>
          <a:prstGeom prst="wedgeRectCallout">
            <a:avLst>
              <a:gd name="adj1" fmla="val -21480"/>
              <a:gd name="adj2" fmla="val 69837"/>
            </a:avLst>
          </a:prstGeom>
          <a:solidFill>
            <a:srgbClr val="009AD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bg1"/>
                </a:solidFill>
              </a:rPr>
              <a:t>Facilitator Prompts</a:t>
            </a:r>
          </a:p>
          <a:p>
            <a:pPr algn="ctr"/>
            <a:r>
              <a:rPr lang="en-US" sz="1400" dirty="0">
                <a:solidFill>
                  <a:schemeClr val="bg1"/>
                </a:solidFill>
              </a:rPr>
              <a:t>“Imagine it is 3 years from now, and we have an excellent culture of quality: what does that look like, and how did we get there?”</a:t>
            </a:r>
          </a:p>
        </p:txBody>
      </p:sp>
      <p:sp>
        <p:nvSpPr>
          <p:cNvPr id="17" name="Speech Bubble: Rectangle 16">
            <a:extLst>
              <a:ext uri="{FF2B5EF4-FFF2-40B4-BE49-F238E27FC236}">
                <a16:creationId xmlns:a16="http://schemas.microsoft.com/office/drawing/2014/main" id="{129EC3DF-CCBF-4178-988D-7BEB59935DE6}"/>
              </a:ext>
            </a:extLst>
          </p:cNvPr>
          <p:cNvSpPr/>
          <p:nvPr/>
        </p:nvSpPr>
        <p:spPr>
          <a:xfrm>
            <a:off x="4293701" y="5854424"/>
            <a:ext cx="6033049" cy="680220"/>
          </a:xfrm>
          <a:prstGeom prst="wedgeRectCallout">
            <a:avLst>
              <a:gd name="adj1" fmla="val -22633"/>
              <a:gd name="adj2" fmla="val 31847"/>
            </a:avLst>
          </a:prstGeom>
          <a:solidFill>
            <a:srgbClr val="D3D3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Participants Reach Consensus</a:t>
            </a:r>
          </a:p>
          <a:p>
            <a:pPr algn="ctr"/>
            <a:r>
              <a:rPr lang="en-US" sz="1400" dirty="0">
                <a:solidFill>
                  <a:schemeClr val="tx1"/>
                </a:solidFill>
              </a:rPr>
              <a:t>They share a common understanding of their barriers and a pathway to improve their culture of quality.</a:t>
            </a:r>
          </a:p>
        </p:txBody>
      </p:sp>
      <p:sp>
        <p:nvSpPr>
          <p:cNvPr id="18" name="Speech Bubble: Rectangle 17">
            <a:extLst>
              <a:ext uri="{FF2B5EF4-FFF2-40B4-BE49-F238E27FC236}">
                <a16:creationId xmlns:a16="http://schemas.microsoft.com/office/drawing/2014/main" id="{65EF4E7D-8287-4BED-A4F9-0FD5FC68B141}"/>
              </a:ext>
            </a:extLst>
          </p:cNvPr>
          <p:cNvSpPr/>
          <p:nvPr/>
        </p:nvSpPr>
        <p:spPr>
          <a:xfrm>
            <a:off x="4293701" y="5015262"/>
            <a:ext cx="6033049" cy="680220"/>
          </a:xfrm>
          <a:prstGeom prst="wedgeRectCallout">
            <a:avLst>
              <a:gd name="adj1" fmla="val -21480"/>
              <a:gd name="adj2" fmla="val 68376"/>
            </a:avLst>
          </a:prstGeom>
          <a:solidFill>
            <a:srgbClr val="009AD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bg1"/>
                </a:solidFill>
              </a:rPr>
              <a:t>Facilitator Challenges</a:t>
            </a:r>
          </a:p>
          <a:p>
            <a:pPr algn="ctr"/>
            <a:r>
              <a:rPr lang="en-US" sz="1400" dirty="0">
                <a:solidFill>
                  <a:schemeClr val="bg1"/>
                </a:solidFill>
              </a:rPr>
              <a:t>“What are some barriers you will have to overcome to achieve an excellent culture of quality?”</a:t>
            </a:r>
          </a:p>
        </p:txBody>
      </p:sp>
      <p:sp>
        <p:nvSpPr>
          <p:cNvPr id="19" name="Speech Bubble: Rectangle 18">
            <a:extLst>
              <a:ext uri="{FF2B5EF4-FFF2-40B4-BE49-F238E27FC236}">
                <a16:creationId xmlns:a16="http://schemas.microsoft.com/office/drawing/2014/main" id="{896FE565-090E-4C3B-B590-E5C2B8672EA6}"/>
              </a:ext>
            </a:extLst>
          </p:cNvPr>
          <p:cNvSpPr/>
          <p:nvPr/>
        </p:nvSpPr>
        <p:spPr>
          <a:xfrm>
            <a:off x="4293701" y="4127383"/>
            <a:ext cx="6033049" cy="680220"/>
          </a:xfrm>
          <a:prstGeom prst="wedgeRectCallout">
            <a:avLst>
              <a:gd name="adj1" fmla="val 21683"/>
              <a:gd name="adj2" fmla="val 72759"/>
            </a:avLst>
          </a:prstGeom>
          <a:solidFill>
            <a:srgbClr val="D3D3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Participants Envision</a:t>
            </a:r>
          </a:p>
          <a:p>
            <a:pPr algn="ctr"/>
            <a:r>
              <a:rPr lang="en-US" sz="1400" dirty="0">
                <a:solidFill>
                  <a:schemeClr val="tx1"/>
                </a:solidFill>
              </a:rPr>
              <a:t>They brainstorm characteristics of a strong culture of quality and develop guiding principles. </a:t>
            </a:r>
          </a:p>
        </p:txBody>
      </p:sp>
    </p:spTree>
    <p:extLst>
      <p:ext uri="{BB962C8B-B14F-4D97-AF65-F5344CB8AC3E}">
        <p14:creationId xmlns:p14="http://schemas.microsoft.com/office/powerpoint/2010/main" val="40286005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0AEA-81E5-40F9-9EF4-06252251FA25}"/>
              </a:ext>
            </a:extLst>
          </p:cNvPr>
          <p:cNvSpPr>
            <a:spLocks noGrp="1"/>
          </p:cNvSpPr>
          <p:nvPr>
            <p:ph type="title"/>
          </p:nvPr>
        </p:nvSpPr>
        <p:spPr/>
        <p:txBody>
          <a:bodyPr/>
          <a:lstStyle/>
          <a:p>
            <a:r>
              <a:rPr lang="en-IN" dirty="0">
                <a:latin typeface="+mn-lt"/>
              </a:rPr>
              <a:t>Quality Culture: Blocks ABC</a:t>
            </a:r>
          </a:p>
        </p:txBody>
      </p:sp>
      <p:grpSp>
        <p:nvGrpSpPr>
          <p:cNvPr id="4" name="Group 3">
            <a:extLst>
              <a:ext uri="{FF2B5EF4-FFF2-40B4-BE49-F238E27FC236}">
                <a16:creationId xmlns:a16="http://schemas.microsoft.com/office/drawing/2014/main" id="{12304ED0-2D79-4ED3-AC83-7911CBB47464}"/>
              </a:ext>
            </a:extLst>
          </p:cNvPr>
          <p:cNvGrpSpPr>
            <a:grpSpLocks noChangeAspect="1"/>
          </p:cNvGrpSpPr>
          <p:nvPr/>
        </p:nvGrpSpPr>
        <p:grpSpPr>
          <a:xfrm>
            <a:off x="2618400" y="1053138"/>
            <a:ext cx="6955200" cy="4751724"/>
            <a:chOff x="1174309" y="1433226"/>
            <a:chExt cx="6973645" cy="4764322"/>
          </a:xfrm>
        </p:grpSpPr>
        <p:sp>
          <p:nvSpPr>
            <p:cNvPr id="5" name="Freeform 10">
              <a:extLst>
                <a:ext uri="{FF2B5EF4-FFF2-40B4-BE49-F238E27FC236}">
                  <a16:creationId xmlns:a16="http://schemas.microsoft.com/office/drawing/2014/main" id="{70DA9C80-56B9-4133-AEBF-13983A424454}"/>
                </a:ext>
              </a:extLst>
            </p:cNvPr>
            <p:cNvSpPr/>
            <p:nvPr/>
          </p:nvSpPr>
          <p:spPr>
            <a:xfrm rot="16200000">
              <a:off x="4309677" y="693828"/>
              <a:ext cx="999406" cy="2528028"/>
            </a:xfrm>
            <a:custGeom>
              <a:avLst/>
              <a:gdLst>
                <a:gd name="connsiteX0" fmla="*/ 376844 w 1163782"/>
                <a:gd name="connsiteY0" fmla="*/ 1058488 h 1274619"/>
                <a:gd name="connsiteX1" fmla="*/ 0 w 1163782"/>
                <a:gd name="connsiteY1" fmla="*/ 1058488 h 1274619"/>
                <a:gd name="connsiteX2" fmla="*/ 0 w 1163782"/>
                <a:gd name="connsiteY2" fmla="*/ 0 h 1274619"/>
                <a:gd name="connsiteX3" fmla="*/ 1163782 w 1163782"/>
                <a:gd name="connsiteY3" fmla="*/ 5542 h 1274619"/>
                <a:gd name="connsiteX4" fmla="*/ 1163782 w 1163782"/>
                <a:gd name="connsiteY4" fmla="*/ 1058488 h 1274619"/>
                <a:gd name="connsiteX5" fmla="*/ 792480 w 1163782"/>
                <a:gd name="connsiteY5" fmla="*/ 1058488 h 1274619"/>
                <a:gd name="connsiteX6" fmla="*/ 792480 w 1163782"/>
                <a:gd name="connsiteY6" fmla="*/ 1130531 h 1274619"/>
                <a:gd name="connsiteX7" fmla="*/ 587433 w 1163782"/>
                <a:gd name="connsiteY7" fmla="*/ 1274619 h 1274619"/>
                <a:gd name="connsiteX8" fmla="*/ 371302 w 1163782"/>
                <a:gd name="connsiteY8" fmla="*/ 1113906 h 1274619"/>
                <a:gd name="connsiteX9" fmla="*/ 376844 w 1163782"/>
                <a:gd name="connsiteY9" fmla="*/ 1058488 h 1274619"/>
                <a:gd name="connsiteX0" fmla="*/ 376844 w 1163782"/>
                <a:gd name="connsiteY0" fmla="*/ 1058488 h 1274619"/>
                <a:gd name="connsiteX1" fmla="*/ 0 w 1163782"/>
                <a:gd name="connsiteY1" fmla="*/ 1058488 h 1274619"/>
                <a:gd name="connsiteX2" fmla="*/ 0 w 1163782"/>
                <a:gd name="connsiteY2" fmla="*/ 0 h 1274619"/>
                <a:gd name="connsiteX3" fmla="*/ 1163782 w 1163782"/>
                <a:gd name="connsiteY3" fmla="*/ 5542 h 1274619"/>
                <a:gd name="connsiteX4" fmla="*/ 1163782 w 1163782"/>
                <a:gd name="connsiteY4" fmla="*/ 1058488 h 1274619"/>
                <a:gd name="connsiteX5" fmla="*/ 792480 w 1163782"/>
                <a:gd name="connsiteY5" fmla="*/ 1058488 h 1274619"/>
                <a:gd name="connsiteX6" fmla="*/ 792480 w 1163782"/>
                <a:gd name="connsiteY6" fmla="*/ 1130531 h 1274619"/>
                <a:gd name="connsiteX7" fmla="*/ 587433 w 1163782"/>
                <a:gd name="connsiteY7" fmla="*/ 1274619 h 1274619"/>
                <a:gd name="connsiteX8" fmla="*/ 376844 w 1163782"/>
                <a:gd name="connsiteY8" fmla="*/ 1058488 h 1274619"/>
                <a:gd name="connsiteX0" fmla="*/ 376844 w 1163782"/>
                <a:gd name="connsiteY0" fmla="*/ 1058488 h 1274619"/>
                <a:gd name="connsiteX1" fmla="*/ 0 w 1163782"/>
                <a:gd name="connsiteY1" fmla="*/ 1058488 h 1274619"/>
                <a:gd name="connsiteX2" fmla="*/ 0 w 1163782"/>
                <a:gd name="connsiteY2" fmla="*/ 0 h 1274619"/>
                <a:gd name="connsiteX3" fmla="*/ 1163782 w 1163782"/>
                <a:gd name="connsiteY3" fmla="*/ 5542 h 1274619"/>
                <a:gd name="connsiteX4" fmla="*/ 1163782 w 1163782"/>
                <a:gd name="connsiteY4" fmla="*/ 1058488 h 1274619"/>
                <a:gd name="connsiteX5" fmla="*/ 792480 w 1163782"/>
                <a:gd name="connsiteY5" fmla="*/ 1058488 h 1274619"/>
                <a:gd name="connsiteX6" fmla="*/ 587433 w 1163782"/>
                <a:gd name="connsiteY6" fmla="*/ 1274619 h 1274619"/>
                <a:gd name="connsiteX7" fmla="*/ 376844 w 1163782"/>
                <a:gd name="connsiteY7" fmla="*/ 1058488 h 1274619"/>
                <a:gd name="connsiteX0" fmla="*/ 401326 w 1188264"/>
                <a:gd name="connsiteY0" fmla="*/ 1682211 h 1898342"/>
                <a:gd name="connsiteX1" fmla="*/ 24482 w 1188264"/>
                <a:gd name="connsiteY1" fmla="*/ 1682211 h 1898342"/>
                <a:gd name="connsiteX2" fmla="*/ 0 w 1188264"/>
                <a:gd name="connsiteY2" fmla="*/ 0 h 1898342"/>
                <a:gd name="connsiteX3" fmla="*/ 1188264 w 1188264"/>
                <a:gd name="connsiteY3" fmla="*/ 629265 h 1898342"/>
                <a:gd name="connsiteX4" fmla="*/ 1188264 w 1188264"/>
                <a:gd name="connsiteY4" fmla="*/ 1682211 h 1898342"/>
                <a:gd name="connsiteX5" fmla="*/ 816962 w 1188264"/>
                <a:gd name="connsiteY5" fmla="*/ 1682211 h 1898342"/>
                <a:gd name="connsiteX6" fmla="*/ 611915 w 1188264"/>
                <a:gd name="connsiteY6" fmla="*/ 1898342 h 1898342"/>
                <a:gd name="connsiteX7" fmla="*/ 401326 w 1188264"/>
                <a:gd name="connsiteY7" fmla="*/ 1682211 h 1898342"/>
                <a:gd name="connsiteX0" fmla="*/ 401326 w 1188264"/>
                <a:gd name="connsiteY0" fmla="*/ 1683407 h 1899538"/>
                <a:gd name="connsiteX1" fmla="*/ 24482 w 1188264"/>
                <a:gd name="connsiteY1" fmla="*/ 1683407 h 1899538"/>
                <a:gd name="connsiteX2" fmla="*/ 0 w 1188264"/>
                <a:gd name="connsiteY2" fmla="*/ 1196 h 1899538"/>
                <a:gd name="connsiteX3" fmla="*/ 1184526 w 1188264"/>
                <a:gd name="connsiteY3" fmla="*/ 0 h 1899538"/>
                <a:gd name="connsiteX4" fmla="*/ 1188264 w 1188264"/>
                <a:gd name="connsiteY4" fmla="*/ 1683407 h 1899538"/>
                <a:gd name="connsiteX5" fmla="*/ 816962 w 1188264"/>
                <a:gd name="connsiteY5" fmla="*/ 1683407 h 1899538"/>
                <a:gd name="connsiteX6" fmla="*/ 611915 w 1188264"/>
                <a:gd name="connsiteY6" fmla="*/ 1899538 h 1899538"/>
                <a:gd name="connsiteX7" fmla="*/ 401326 w 1188264"/>
                <a:gd name="connsiteY7" fmla="*/ 1683407 h 1899538"/>
                <a:gd name="connsiteX0" fmla="*/ 401326 w 1188264"/>
                <a:gd name="connsiteY0" fmla="*/ 1683407 h 1899538"/>
                <a:gd name="connsiteX1" fmla="*/ 4715 w 1188264"/>
                <a:gd name="connsiteY1" fmla="*/ 1677400 h 1899538"/>
                <a:gd name="connsiteX2" fmla="*/ 0 w 1188264"/>
                <a:gd name="connsiteY2" fmla="*/ 1196 h 1899538"/>
                <a:gd name="connsiteX3" fmla="*/ 1184526 w 1188264"/>
                <a:gd name="connsiteY3" fmla="*/ 0 h 1899538"/>
                <a:gd name="connsiteX4" fmla="*/ 1188264 w 1188264"/>
                <a:gd name="connsiteY4" fmla="*/ 1683407 h 1899538"/>
                <a:gd name="connsiteX5" fmla="*/ 816962 w 1188264"/>
                <a:gd name="connsiteY5" fmla="*/ 1683407 h 1899538"/>
                <a:gd name="connsiteX6" fmla="*/ 611915 w 1188264"/>
                <a:gd name="connsiteY6" fmla="*/ 1899538 h 1899538"/>
                <a:gd name="connsiteX7" fmla="*/ 401326 w 1188264"/>
                <a:gd name="connsiteY7" fmla="*/ 1683407 h 1899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264" h="1899538">
                  <a:moveTo>
                    <a:pt x="401326" y="1683407"/>
                  </a:moveTo>
                  <a:lnTo>
                    <a:pt x="4715" y="1677400"/>
                  </a:lnTo>
                  <a:cubicBezTo>
                    <a:pt x="3143" y="1118665"/>
                    <a:pt x="1572" y="559931"/>
                    <a:pt x="0" y="1196"/>
                  </a:cubicBezTo>
                  <a:lnTo>
                    <a:pt x="1184526" y="0"/>
                  </a:lnTo>
                  <a:lnTo>
                    <a:pt x="1188264" y="1683407"/>
                  </a:lnTo>
                  <a:lnTo>
                    <a:pt x="816962" y="1683407"/>
                  </a:lnTo>
                  <a:lnTo>
                    <a:pt x="611915" y="1899538"/>
                  </a:lnTo>
                  <a:lnTo>
                    <a:pt x="401326" y="1683407"/>
                  </a:lnTo>
                  <a:close/>
                </a:path>
              </a:pathLst>
            </a:custGeom>
            <a:solidFill>
              <a:schemeClr val="accent2">
                <a:lumMod val="75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white"/>
                  </a:solidFill>
                  <a:effectLst/>
                  <a:uLnTx/>
                  <a:uFillTx/>
                  <a:latin typeface="Calibri" panose="020F0502020204030204"/>
                  <a:ea typeface="+mn-ea"/>
                  <a:cs typeface="+mn-cs"/>
                </a:rPr>
                <a:t>BEHAVIOUR</a:t>
              </a:r>
            </a:p>
          </p:txBody>
        </p:sp>
        <p:sp>
          <p:nvSpPr>
            <p:cNvPr id="6" name="Rectangle 5">
              <a:extLst>
                <a:ext uri="{FF2B5EF4-FFF2-40B4-BE49-F238E27FC236}">
                  <a16:creationId xmlns:a16="http://schemas.microsoft.com/office/drawing/2014/main" id="{92A8CB93-3BB0-4B75-8A3B-0B0AECFE86E3}"/>
                </a:ext>
              </a:extLst>
            </p:cNvPr>
            <p:cNvSpPr/>
            <p:nvPr/>
          </p:nvSpPr>
          <p:spPr>
            <a:xfrm>
              <a:off x="3536509" y="2492001"/>
              <a:ext cx="2238255" cy="3705547"/>
            </a:xfrm>
            <a:prstGeom prst="rect">
              <a:avLst/>
            </a:prstGeom>
            <a:solidFill>
              <a:schemeClr val="accent2">
                <a:lumMod val="75000"/>
              </a:schemeClr>
            </a:solidFill>
            <a:ln w="6350">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tIns="205740" bIns="20574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Calibri" pitchFamily="34" charset="0"/>
              </a:endParaRPr>
            </a:p>
          </p:txBody>
        </p:sp>
        <p:sp>
          <p:nvSpPr>
            <p:cNvPr id="7" name="TextBox 6">
              <a:extLst>
                <a:ext uri="{FF2B5EF4-FFF2-40B4-BE49-F238E27FC236}">
                  <a16:creationId xmlns:a16="http://schemas.microsoft.com/office/drawing/2014/main" id="{FB83506F-A8C2-4218-92EB-A8BDC34DBBF4}"/>
                </a:ext>
              </a:extLst>
            </p:cNvPr>
            <p:cNvSpPr txBox="1">
              <a:spLocks noChangeAspect="1"/>
            </p:cNvSpPr>
            <p:nvPr/>
          </p:nvSpPr>
          <p:spPr>
            <a:xfrm>
              <a:off x="3761984" y="2670600"/>
              <a:ext cx="1800001" cy="900000"/>
            </a:xfrm>
            <a:prstGeom prst="rect">
              <a:avLst/>
            </a:prstGeom>
            <a:solidFill>
              <a:schemeClr val="accent2"/>
            </a:solidFill>
          </p:spPr>
          <p:style>
            <a:lnRef idx="3">
              <a:schemeClr val="lt1"/>
            </a:lnRef>
            <a:fillRef idx="1">
              <a:schemeClr val="accent1"/>
            </a:fillRef>
            <a:effectRef idx="1">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Attitudes driving repeated behaviours </a:t>
              </a:r>
            </a:p>
          </p:txBody>
        </p:sp>
        <p:sp>
          <p:nvSpPr>
            <p:cNvPr id="8" name="TextBox 7">
              <a:extLst>
                <a:ext uri="{FF2B5EF4-FFF2-40B4-BE49-F238E27FC236}">
                  <a16:creationId xmlns:a16="http://schemas.microsoft.com/office/drawing/2014/main" id="{F9FAB2BC-AC09-4859-9F97-A2CF65458C7E}"/>
                </a:ext>
              </a:extLst>
            </p:cNvPr>
            <p:cNvSpPr txBox="1">
              <a:spLocks noChangeAspect="1"/>
            </p:cNvSpPr>
            <p:nvPr/>
          </p:nvSpPr>
          <p:spPr>
            <a:xfrm>
              <a:off x="3761984" y="3695132"/>
              <a:ext cx="1800001" cy="900000"/>
            </a:xfrm>
            <a:prstGeom prst="rect">
              <a:avLst/>
            </a:prstGeom>
            <a:solidFill>
              <a:schemeClr val="accent2"/>
            </a:solidFill>
          </p:spPr>
          <p:style>
            <a:lnRef idx="3">
              <a:schemeClr val="lt1"/>
            </a:lnRef>
            <a:fillRef idx="1">
              <a:schemeClr val="accent1"/>
            </a:fillRef>
            <a:effectRef idx="1">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Open discussions &amp; understanding of risk</a:t>
              </a:r>
            </a:p>
          </p:txBody>
        </p:sp>
        <p:sp>
          <p:nvSpPr>
            <p:cNvPr id="9" name="TextBox 8">
              <a:extLst>
                <a:ext uri="{FF2B5EF4-FFF2-40B4-BE49-F238E27FC236}">
                  <a16:creationId xmlns:a16="http://schemas.microsoft.com/office/drawing/2014/main" id="{03423C25-21EC-4487-82D0-1C9BE9BC7E14}"/>
                </a:ext>
              </a:extLst>
            </p:cNvPr>
            <p:cNvSpPr txBox="1">
              <a:spLocks noChangeAspect="1"/>
            </p:cNvSpPr>
            <p:nvPr/>
          </p:nvSpPr>
          <p:spPr>
            <a:xfrm>
              <a:off x="3781464" y="4719664"/>
              <a:ext cx="1800001" cy="900000"/>
            </a:xfrm>
            <a:prstGeom prst="rect">
              <a:avLst/>
            </a:prstGeom>
            <a:solidFill>
              <a:schemeClr val="accent2"/>
            </a:solidFill>
          </p:spPr>
          <p:style>
            <a:lnRef idx="3">
              <a:schemeClr val="lt1"/>
            </a:lnRef>
            <a:fillRef idx="1">
              <a:schemeClr val="accent1"/>
            </a:fillRef>
            <a:effectRef idx="1">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Good behaviour rewarded and repeated</a:t>
              </a:r>
            </a:p>
          </p:txBody>
        </p:sp>
        <p:sp>
          <p:nvSpPr>
            <p:cNvPr id="10" name="Freeform 10">
              <a:extLst>
                <a:ext uri="{FF2B5EF4-FFF2-40B4-BE49-F238E27FC236}">
                  <a16:creationId xmlns:a16="http://schemas.microsoft.com/office/drawing/2014/main" id="{1C6F0CB3-C4D5-4A9D-924C-9421A4549D99}"/>
                </a:ext>
              </a:extLst>
            </p:cNvPr>
            <p:cNvSpPr/>
            <p:nvPr/>
          </p:nvSpPr>
          <p:spPr>
            <a:xfrm rot="16200000">
              <a:off x="1947478" y="668915"/>
              <a:ext cx="999406" cy="2528028"/>
            </a:xfrm>
            <a:custGeom>
              <a:avLst/>
              <a:gdLst>
                <a:gd name="connsiteX0" fmla="*/ 376844 w 1163782"/>
                <a:gd name="connsiteY0" fmla="*/ 1058488 h 1274619"/>
                <a:gd name="connsiteX1" fmla="*/ 0 w 1163782"/>
                <a:gd name="connsiteY1" fmla="*/ 1058488 h 1274619"/>
                <a:gd name="connsiteX2" fmla="*/ 0 w 1163782"/>
                <a:gd name="connsiteY2" fmla="*/ 0 h 1274619"/>
                <a:gd name="connsiteX3" fmla="*/ 1163782 w 1163782"/>
                <a:gd name="connsiteY3" fmla="*/ 5542 h 1274619"/>
                <a:gd name="connsiteX4" fmla="*/ 1163782 w 1163782"/>
                <a:gd name="connsiteY4" fmla="*/ 1058488 h 1274619"/>
                <a:gd name="connsiteX5" fmla="*/ 792480 w 1163782"/>
                <a:gd name="connsiteY5" fmla="*/ 1058488 h 1274619"/>
                <a:gd name="connsiteX6" fmla="*/ 792480 w 1163782"/>
                <a:gd name="connsiteY6" fmla="*/ 1130531 h 1274619"/>
                <a:gd name="connsiteX7" fmla="*/ 587433 w 1163782"/>
                <a:gd name="connsiteY7" fmla="*/ 1274619 h 1274619"/>
                <a:gd name="connsiteX8" fmla="*/ 371302 w 1163782"/>
                <a:gd name="connsiteY8" fmla="*/ 1113906 h 1274619"/>
                <a:gd name="connsiteX9" fmla="*/ 376844 w 1163782"/>
                <a:gd name="connsiteY9" fmla="*/ 1058488 h 1274619"/>
                <a:gd name="connsiteX0" fmla="*/ 376844 w 1163782"/>
                <a:gd name="connsiteY0" fmla="*/ 1058488 h 1274619"/>
                <a:gd name="connsiteX1" fmla="*/ 0 w 1163782"/>
                <a:gd name="connsiteY1" fmla="*/ 1058488 h 1274619"/>
                <a:gd name="connsiteX2" fmla="*/ 0 w 1163782"/>
                <a:gd name="connsiteY2" fmla="*/ 0 h 1274619"/>
                <a:gd name="connsiteX3" fmla="*/ 1163782 w 1163782"/>
                <a:gd name="connsiteY3" fmla="*/ 5542 h 1274619"/>
                <a:gd name="connsiteX4" fmla="*/ 1163782 w 1163782"/>
                <a:gd name="connsiteY4" fmla="*/ 1058488 h 1274619"/>
                <a:gd name="connsiteX5" fmla="*/ 792480 w 1163782"/>
                <a:gd name="connsiteY5" fmla="*/ 1058488 h 1274619"/>
                <a:gd name="connsiteX6" fmla="*/ 792480 w 1163782"/>
                <a:gd name="connsiteY6" fmla="*/ 1130531 h 1274619"/>
                <a:gd name="connsiteX7" fmla="*/ 587433 w 1163782"/>
                <a:gd name="connsiteY7" fmla="*/ 1274619 h 1274619"/>
                <a:gd name="connsiteX8" fmla="*/ 376844 w 1163782"/>
                <a:gd name="connsiteY8" fmla="*/ 1058488 h 1274619"/>
                <a:gd name="connsiteX0" fmla="*/ 376844 w 1163782"/>
                <a:gd name="connsiteY0" fmla="*/ 1058488 h 1274619"/>
                <a:gd name="connsiteX1" fmla="*/ 0 w 1163782"/>
                <a:gd name="connsiteY1" fmla="*/ 1058488 h 1274619"/>
                <a:gd name="connsiteX2" fmla="*/ 0 w 1163782"/>
                <a:gd name="connsiteY2" fmla="*/ 0 h 1274619"/>
                <a:gd name="connsiteX3" fmla="*/ 1163782 w 1163782"/>
                <a:gd name="connsiteY3" fmla="*/ 5542 h 1274619"/>
                <a:gd name="connsiteX4" fmla="*/ 1163782 w 1163782"/>
                <a:gd name="connsiteY4" fmla="*/ 1058488 h 1274619"/>
                <a:gd name="connsiteX5" fmla="*/ 792480 w 1163782"/>
                <a:gd name="connsiteY5" fmla="*/ 1058488 h 1274619"/>
                <a:gd name="connsiteX6" fmla="*/ 587433 w 1163782"/>
                <a:gd name="connsiteY6" fmla="*/ 1274619 h 1274619"/>
                <a:gd name="connsiteX7" fmla="*/ 376844 w 1163782"/>
                <a:gd name="connsiteY7" fmla="*/ 1058488 h 1274619"/>
                <a:gd name="connsiteX0" fmla="*/ 401326 w 1188264"/>
                <a:gd name="connsiteY0" fmla="*/ 1682211 h 1898342"/>
                <a:gd name="connsiteX1" fmla="*/ 24482 w 1188264"/>
                <a:gd name="connsiteY1" fmla="*/ 1682211 h 1898342"/>
                <a:gd name="connsiteX2" fmla="*/ 0 w 1188264"/>
                <a:gd name="connsiteY2" fmla="*/ 0 h 1898342"/>
                <a:gd name="connsiteX3" fmla="*/ 1188264 w 1188264"/>
                <a:gd name="connsiteY3" fmla="*/ 629265 h 1898342"/>
                <a:gd name="connsiteX4" fmla="*/ 1188264 w 1188264"/>
                <a:gd name="connsiteY4" fmla="*/ 1682211 h 1898342"/>
                <a:gd name="connsiteX5" fmla="*/ 816962 w 1188264"/>
                <a:gd name="connsiteY5" fmla="*/ 1682211 h 1898342"/>
                <a:gd name="connsiteX6" fmla="*/ 611915 w 1188264"/>
                <a:gd name="connsiteY6" fmla="*/ 1898342 h 1898342"/>
                <a:gd name="connsiteX7" fmla="*/ 401326 w 1188264"/>
                <a:gd name="connsiteY7" fmla="*/ 1682211 h 1898342"/>
                <a:gd name="connsiteX0" fmla="*/ 401326 w 1188264"/>
                <a:gd name="connsiteY0" fmla="*/ 1683407 h 1899538"/>
                <a:gd name="connsiteX1" fmla="*/ 24482 w 1188264"/>
                <a:gd name="connsiteY1" fmla="*/ 1683407 h 1899538"/>
                <a:gd name="connsiteX2" fmla="*/ 0 w 1188264"/>
                <a:gd name="connsiteY2" fmla="*/ 1196 h 1899538"/>
                <a:gd name="connsiteX3" fmla="*/ 1184526 w 1188264"/>
                <a:gd name="connsiteY3" fmla="*/ 0 h 1899538"/>
                <a:gd name="connsiteX4" fmla="*/ 1188264 w 1188264"/>
                <a:gd name="connsiteY4" fmla="*/ 1683407 h 1899538"/>
                <a:gd name="connsiteX5" fmla="*/ 816962 w 1188264"/>
                <a:gd name="connsiteY5" fmla="*/ 1683407 h 1899538"/>
                <a:gd name="connsiteX6" fmla="*/ 611915 w 1188264"/>
                <a:gd name="connsiteY6" fmla="*/ 1899538 h 1899538"/>
                <a:gd name="connsiteX7" fmla="*/ 401326 w 1188264"/>
                <a:gd name="connsiteY7" fmla="*/ 1683407 h 1899538"/>
                <a:gd name="connsiteX0" fmla="*/ 401326 w 1188264"/>
                <a:gd name="connsiteY0" fmla="*/ 1683407 h 1899538"/>
                <a:gd name="connsiteX1" fmla="*/ 4715 w 1188264"/>
                <a:gd name="connsiteY1" fmla="*/ 1677400 h 1899538"/>
                <a:gd name="connsiteX2" fmla="*/ 0 w 1188264"/>
                <a:gd name="connsiteY2" fmla="*/ 1196 h 1899538"/>
                <a:gd name="connsiteX3" fmla="*/ 1184526 w 1188264"/>
                <a:gd name="connsiteY3" fmla="*/ 0 h 1899538"/>
                <a:gd name="connsiteX4" fmla="*/ 1188264 w 1188264"/>
                <a:gd name="connsiteY4" fmla="*/ 1683407 h 1899538"/>
                <a:gd name="connsiteX5" fmla="*/ 816962 w 1188264"/>
                <a:gd name="connsiteY5" fmla="*/ 1683407 h 1899538"/>
                <a:gd name="connsiteX6" fmla="*/ 611915 w 1188264"/>
                <a:gd name="connsiteY6" fmla="*/ 1899538 h 1899538"/>
                <a:gd name="connsiteX7" fmla="*/ 401326 w 1188264"/>
                <a:gd name="connsiteY7" fmla="*/ 1683407 h 1899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264" h="1899538">
                  <a:moveTo>
                    <a:pt x="401326" y="1683407"/>
                  </a:moveTo>
                  <a:lnTo>
                    <a:pt x="4715" y="1677400"/>
                  </a:lnTo>
                  <a:cubicBezTo>
                    <a:pt x="3143" y="1118665"/>
                    <a:pt x="1572" y="559931"/>
                    <a:pt x="0" y="1196"/>
                  </a:cubicBezTo>
                  <a:lnTo>
                    <a:pt x="1184526" y="0"/>
                  </a:lnTo>
                  <a:lnTo>
                    <a:pt x="1188264" y="1683407"/>
                  </a:lnTo>
                  <a:lnTo>
                    <a:pt x="816962" y="1683407"/>
                  </a:lnTo>
                  <a:lnTo>
                    <a:pt x="611915" y="1899538"/>
                  </a:lnTo>
                  <a:lnTo>
                    <a:pt x="401326" y="1683407"/>
                  </a:lnTo>
                  <a:close/>
                </a:path>
              </a:pathLst>
            </a:custGeom>
            <a:solidFill>
              <a:schemeClr val="accent1">
                <a:lumMod val="75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white"/>
                  </a:solidFill>
                  <a:effectLst/>
                  <a:uLnTx/>
                  <a:uFillTx/>
                  <a:latin typeface="Calibri" panose="020F0502020204030204"/>
                  <a:ea typeface="+mn-ea"/>
                  <a:cs typeface="+mn-cs"/>
                </a:rPr>
                <a:t>ATTITUDE </a:t>
              </a:r>
            </a:p>
          </p:txBody>
        </p:sp>
        <p:sp>
          <p:nvSpPr>
            <p:cNvPr id="11" name="Rectangle 10">
              <a:extLst>
                <a:ext uri="{FF2B5EF4-FFF2-40B4-BE49-F238E27FC236}">
                  <a16:creationId xmlns:a16="http://schemas.microsoft.com/office/drawing/2014/main" id="{BF8624A8-7020-4C2B-9222-81F04138807F}"/>
                </a:ext>
              </a:extLst>
            </p:cNvPr>
            <p:cNvSpPr/>
            <p:nvPr/>
          </p:nvSpPr>
          <p:spPr>
            <a:xfrm>
              <a:off x="1174309" y="2467088"/>
              <a:ext cx="2238255" cy="3705546"/>
            </a:xfrm>
            <a:prstGeom prst="rect">
              <a:avLst/>
            </a:prstGeom>
            <a:solidFill>
              <a:schemeClr val="accent1">
                <a:lumMod val="75000"/>
              </a:schemeClr>
            </a:solidFill>
            <a:ln w="6350">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tIns="205740" bIns="20574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Calibri" pitchFamily="34" charset="0"/>
              </a:endParaRPr>
            </a:p>
          </p:txBody>
        </p:sp>
        <p:sp>
          <p:nvSpPr>
            <p:cNvPr id="12" name="TextBox 11">
              <a:extLst>
                <a:ext uri="{FF2B5EF4-FFF2-40B4-BE49-F238E27FC236}">
                  <a16:creationId xmlns:a16="http://schemas.microsoft.com/office/drawing/2014/main" id="{735CAA37-3762-44D2-81C6-C4CA5F68DBE0}"/>
                </a:ext>
              </a:extLst>
            </p:cNvPr>
            <p:cNvSpPr txBox="1">
              <a:spLocks noChangeAspect="1"/>
            </p:cNvSpPr>
            <p:nvPr/>
          </p:nvSpPr>
          <p:spPr>
            <a:xfrm>
              <a:off x="1399783" y="2645687"/>
              <a:ext cx="1800001" cy="900000"/>
            </a:xfrm>
            <a:prstGeom prst="rect">
              <a:avLst/>
            </a:prstGeom>
            <a:solidFill>
              <a:schemeClr val="accent1"/>
            </a:solidFill>
          </p:spPr>
          <p:style>
            <a:lnRef idx="3">
              <a:schemeClr val="lt1"/>
            </a:lnRef>
            <a:fillRef idx="1">
              <a:schemeClr val="accent1"/>
            </a:fillRef>
            <a:effectRef idx="1">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Training &amp; awareness values &amp; beliefs ethics &amp; probity, risk reporting  </a:t>
              </a:r>
            </a:p>
          </p:txBody>
        </p:sp>
        <p:sp>
          <p:nvSpPr>
            <p:cNvPr id="13" name="TextBox 12">
              <a:extLst>
                <a:ext uri="{FF2B5EF4-FFF2-40B4-BE49-F238E27FC236}">
                  <a16:creationId xmlns:a16="http://schemas.microsoft.com/office/drawing/2014/main" id="{92DB4F9E-EF4C-456A-A79E-2B12A862D46C}"/>
                </a:ext>
              </a:extLst>
            </p:cNvPr>
            <p:cNvSpPr txBox="1">
              <a:spLocks noChangeAspect="1"/>
            </p:cNvSpPr>
            <p:nvPr/>
          </p:nvSpPr>
          <p:spPr>
            <a:xfrm>
              <a:off x="1399784" y="3724255"/>
              <a:ext cx="1800001" cy="900000"/>
            </a:xfrm>
            <a:prstGeom prst="rect">
              <a:avLst/>
            </a:prstGeom>
            <a:solidFill>
              <a:schemeClr val="accent1"/>
            </a:solidFill>
          </p:spPr>
          <p:style>
            <a:lnRef idx="3">
              <a:schemeClr val="lt1"/>
            </a:lnRef>
            <a:fillRef idx="1">
              <a:schemeClr val="accent1"/>
            </a:fillRef>
            <a:effectRef idx="1">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Continuous improvement </a:t>
              </a:r>
            </a:p>
          </p:txBody>
        </p:sp>
        <p:sp>
          <p:nvSpPr>
            <p:cNvPr id="14" name="TextBox 13">
              <a:extLst>
                <a:ext uri="{FF2B5EF4-FFF2-40B4-BE49-F238E27FC236}">
                  <a16:creationId xmlns:a16="http://schemas.microsoft.com/office/drawing/2014/main" id="{93632A3F-E9D6-4B62-A11F-D98685F5EF6D}"/>
                </a:ext>
              </a:extLst>
            </p:cNvPr>
            <p:cNvSpPr txBox="1">
              <a:spLocks noChangeAspect="1"/>
            </p:cNvSpPr>
            <p:nvPr/>
          </p:nvSpPr>
          <p:spPr>
            <a:xfrm>
              <a:off x="1416565" y="4802823"/>
              <a:ext cx="1800001" cy="900000"/>
            </a:xfrm>
            <a:prstGeom prst="rect">
              <a:avLst/>
            </a:prstGeom>
            <a:solidFill>
              <a:schemeClr val="accent1"/>
            </a:solidFill>
          </p:spPr>
          <p:style>
            <a:lnRef idx="3">
              <a:schemeClr val="lt1"/>
            </a:lnRef>
            <a:fillRef idx="1">
              <a:schemeClr val="accent1"/>
            </a:fillRef>
            <a:effectRef idx="1">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Directed at the required outcome</a:t>
              </a:r>
            </a:p>
          </p:txBody>
        </p:sp>
        <p:sp>
          <p:nvSpPr>
            <p:cNvPr id="15" name="Freeform: Shape 14">
              <a:extLst>
                <a:ext uri="{FF2B5EF4-FFF2-40B4-BE49-F238E27FC236}">
                  <a16:creationId xmlns:a16="http://schemas.microsoft.com/office/drawing/2014/main" id="{B0A14A8B-CB30-4957-ABE2-7611EE6DC878}"/>
                </a:ext>
              </a:extLst>
            </p:cNvPr>
            <p:cNvSpPr/>
            <p:nvPr/>
          </p:nvSpPr>
          <p:spPr>
            <a:xfrm rot="16200000">
              <a:off x="6528058" y="828106"/>
              <a:ext cx="999406" cy="2240387"/>
            </a:xfrm>
            <a:custGeom>
              <a:avLst/>
              <a:gdLst>
                <a:gd name="connsiteX0" fmla="*/ 999406 w 999406"/>
                <a:gd name="connsiteY0" fmla="*/ 2240387 h 2240387"/>
                <a:gd name="connsiteX1" fmla="*/ 942452 w 999406"/>
                <a:gd name="connsiteY1" fmla="*/ 2240387 h 2240387"/>
                <a:gd name="connsiteX2" fmla="*/ 942452 w 999406"/>
                <a:gd name="connsiteY2" fmla="*/ 2238255 h 2240387"/>
                <a:gd name="connsiteX3" fmla="*/ 248581 w 999406"/>
                <a:gd name="connsiteY3" fmla="*/ 2238255 h 2240387"/>
                <a:gd name="connsiteX4" fmla="*/ 3965 w 999406"/>
                <a:gd name="connsiteY4" fmla="*/ 2232393 h 2240387"/>
                <a:gd name="connsiteX5" fmla="*/ 0 w 999406"/>
                <a:gd name="connsiteY5" fmla="*/ 1592 h 2240387"/>
                <a:gd name="connsiteX6" fmla="*/ 996262 w 999406"/>
                <a:gd name="connsiteY6" fmla="*/ 0 h 224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406" h="2240387">
                  <a:moveTo>
                    <a:pt x="999406" y="2240387"/>
                  </a:moveTo>
                  <a:lnTo>
                    <a:pt x="942452" y="2240387"/>
                  </a:lnTo>
                  <a:lnTo>
                    <a:pt x="942452" y="2238255"/>
                  </a:lnTo>
                  <a:lnTo>
                    <a:pt x="248581" y="2238255"/>
                  </a:lnTo>
                  <a:lnTo>
                    <a:pt x="3965" y="2232393"/>
                  </a:lnTo>
                  <a:cubicBezTo>
                    <a:pt x="2643" y="1488792"/>
                    <a:pt x="1322" y="745193"/>
                    <a:pt x="0" y="1592"/>
                  </a:cubicBezTo>
                  <a:lnTo>
                    <a:pt x="996262" y="0"/>
                  </a:lnTo>
                  <a:close/>
                </a:path>
              </a:pathLst>
            </a:custGeom>
            <a:solidFill>
              <a:schemeClr val="accent3">
                <a:lumMod val="75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white"/>
                  </a:solidFill>
                  <a:effectLst/>
                  <a:uLnTx/>
                  <a:uFillTx/>
                  <a:latin typeface="Calibri" panose="020F0502020204030204"/>
                  <a:ea typeface="+mn-ea"/>
                  <a:cs typeface="+mn-cs"/>
                </a:rPr>
                <a:t>CULTURE</a:t>
              </a:r>
            </a:p>
          </p:txBody>
        </p:sp>
        <p:sp>
          <p:nvSpPr>
            <p:cNvPr id="16" name="Rectangle 15">
              <a:extLst>
                <a:ext uri="{FF2B5EF4-FFF2-40B4-BE49-F238E27FC236}">
                  <a16:creationId xmlns:a16="http://schemas.microsoft.com/office/drawing/2014/main" id="{72899FA3-0491-4CC5-955A-12F6694FD8E8}"/>
                </a:ext>
              </a:extLst>
            </p:cNvPr>
            <p:cNvSpPr/>
            <p:nvPr/>
          </p:nvSpPr>
          <p:spPr>
            <a:xfrm>
              <a:off x="5907567" y="2467088"/>
              <a:ext cx="2238255" cy="3705546"/>
            </a:xfrm>
            <a:prstGeom prst="rect">
              <a:avLst/>
            </a:prstGeom>
            <a:solidFill>
              <a:schemeClr val="accent3">
                <a:lumMod val="75000"/>
              </a:schemeClr>
            </a:solidFill>
            <a:ln w="6350">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tIns="205740" bIns="20574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Calibri" pitchFamily="34" charset="0"/>
              </a:endParaRPr>
            </a:p>
          </p:txBody>
        </p:sp>
        <p:sp>
          <p:nvSpPr>
            <p:cNvPr id="17" name="TextBox 16">
              <a:extLst>
                <a:ext uri="{FF2B5EF4-FFF2-40B4-BE49-F238E27FC236}">
                  <a16:creationId xmlns:a16="http://schemas.microsoft.com/office/drawing/2014/main" id="{3F1BE766-B2C8-448B-8EF2-24E724A02822}"/>
                </a:ext>
              </a:extLst>
            </p:cNvPr>
            <p:cNvSpPr txBox="1">
              <a:spLocks noChangeAspect="1"/>
            </p:cNvSpPr>
            <p:nvPr/>
          </p:nvSpPr>
          <p:spPr>
            <a:xfrm>
              <a:off x="6139424" y="2645688"/>
              <a:ext cx="1800001" cy="900000"/>
            </a:xfrm>
            <a:prstGeom prst="rect">
              <a:avLst/>
            </a:prstGeom>
            <a:solidFill>
              <a:schemeClr val="accent3"/>
            </a:solidFill>
          </p:spPr>
          <p:style>
            <a:lnRef idx="3">
              <a:schemeClr val="lt1"/>
            </a:lnRef>
            <a:fillRef idx="1">
              <a:schemeClr val="accent1"/>
            </a:fillRef>
            <a:effectRef idx="1">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 The way we do things around here </a:t>
              </a:r>
            </a:p>
          </p:txBody>
        </p:sp>
        <p:sp>
          <p:nvSpPr>
            <p:cNvPr id="18" name="TextBox 17">
              <a:extLst>
                <a:ext uri="{FF2B5EF4-FFF2-40B4-BE49-F238E27FC236}">
                  <a16:creationId xmlns:a16="http://schemas.microsoft.com/office/drawing/2014/main" id="{C0060671-95C2-429F-AF1B-3A31D20AD6F4}"/>
                </a:ext>
              </a:extLst>
            </p:cNvPr>
            <p:cNvSpPr txBox="1">
              <a:spLocks noChangeAspect="1"/>
            </p:cNvSpPr>
            <p:nvPr/>
          </p:nvSpPr>
          <p:spPr>
            <a:xfrm>
              <a:off x="6139425" y="3682457"/>
              <a:ext cx="1800001" cy="900000"/>
            </a:xfrm>
            <a:prstGeom prst="rect">
              <a:avLst/>
            </a:prstGeom>
            <a:solidFill>
              <a:schemeClr val="accent3"/>
            </a:solidFill>
          </p:spPr>
          <p:style>
            <a:lnRef idx="3">
              <a:schemeClr val="lt1"/>
            </a:lnRef>
            <a:fillRef idx="1">
              <a:schemeClr val="accent1"/>
            </a:fillRef>
            <a:effectRef idx="1">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 Freedom to challenge around here/ transparency</a:t>
              </a:r>
            </a:p>
          </p:txBody>
        </p:sp>
        <p:sp>
          <p:nvSpPr>
            <p:cNvPr id="19" name="TextBox 18">
              <a:extLst>
                <a:ext uri="{FF2B5EF4-FFF2-40B4-BE49-F238E27FC236}">
                  <a16:creationId xmlns:a16="http://schemas.microsoft.com/office/drawing/2014/main" id="{D7E99902-E96D-4F5A-8200-5994A25DAE2A}"/>
                </a:ext>
              </a:extLst>
            </p:cNvPr>
            <p:cNvSpPr txBox="1">
              <a:spLocks noChangeAspect="1"/>
            </p:cNvSpPr>
            <p:nvPr/>
          </p:nvSpPr>
          <p:spPr>
            <a:xfrm>
              <a:off x="6139424" y="4719229"/>
              <a:ext cx="1800001" cy="900000"/>
            </a:xfrm>
            <a:prstGeom prst="rect">
              <a:avLst/>
            </a:prstGeom>
            <a:solidFill>
              <a:schemeClr val="accent3"/>
            </a:solidFill>
          </p:spPr>
          <p:style>
            <a:lnRef idx="3">
              <a:schemeClr val="lt1"/>
            </a:lnRef>
            <a:fillRef idx="1">
              <a:schemeClr val="accent1"/>
            </a:fillRef>
            <a:effectRef idx="1">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05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Common understanding of roles/ownership </a:t>
              </a:r>
            </a:p>
          </p:txBody>
        </p:sp>
      </p:grpSp>
    </p:spTree>
    <p:custDataLst>
      <p:tags r:id="rId1"/>
    </p:custDataLst>
    <p:extLst>
      <p:ext uri="{BB962C8B-B14F-4D97-AF65-F5344CB8AC3E}">
        <p14:creationId xmlns:p14="http://schemas.microsoft.com/office/powerpoint/2010/main" val="40065738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p:txBody>
          <a:bodyPr/>
          <a:lstStyle/>
          <a:p>
            <a:r>
              <a:rPr lang="en-US" dirty="0"/>
              <a:t>Extent of Quality Culture</a:t>
            </a:r>
          </a:p>
        </p:txBody>
      </p:sp>
      <p:grpSp>
        <p:nvGrpSpPr>
          <p:cNvPr id="19" name="Group 18">
            <a:extLst>
              <a:ext uri="{FF2B5EF4-FFF2-40B4-BE49-F238E27FC236}">
                <a16:creationId xmlns:a16="http://schemas.microsoft.com/office/drawing/2014/main" id="{7EB726C1-1C12-4EF2-BCD7-8D32E29C1F59}"/>
              </a:ext>
            </a:extLst>
          </p:cNvPr>
          <p:cNvGrpSpPr>
            <a:grpSpLocks noChangeAspect="1"/>
          </p:cNvGrpSpPr>
          <p:nvPr/>
        </p:nvGrpSpPr>
        <p:grpSpPr>
          <a:xfrm>
            <a:off x="2390409" y="904867"/>
            <a:ext cx="7411183" cy="5187413"/>
            <a:chOff x="1009749" y="1623996"/>
            <a:chExt cx="6175986" cy="4322844"/>
          </a:xfrm>
        </p:grpSpPr>
        <p:sp>
          <p:nvSpPr>
            <p:cNvPr id="51" name="Curved Down Arrow 72">
              <a:extLst>
                <a:ext uri="{FF2B5EF4-FFF2-40B4-BE49-F238E27FC236}">
                  <a16:creationId xmlns:a16="http://schemas.microsoft.com/office/drawing/2014/main" id="{3417EC38-8B40-4FA2-BC64-BDEBF62FDD9E}"/>
                </a:ext>
              </a:extLst>
            </p:cNvPr>
            <p:cNvSpPr/>
            <p:nvPr/>
          </p:nvSpPr>
          <p:spPr>
            <a:xfrm rot="19287910">
              <a:off x="4308415" y="2977646"/>
              <a:ext cx="1150894" cy="457200"/>
            </a:xfrm>
            <a:prstGeom prst="curvedDownArrow">
              <a:avLst/>
            </a:prstGeom>
            <a:gradFill>
              <a:gsLst>
                <a:gs pos="80000">
                  <a:schemeClr val="bg2"/>
                </a:gs>
                <a:gs pos="34000">
                  <a:schemeClr val="tx1">
                    <a:lumMod val="85000"/>
                    <a:lumOff val="15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8" name="Straight Arrow Connector 27">
              <a:extLst>
                <a:ext uri="{FF2B5EF4-FFF2-40B4-BE49-F238E27FC236}">
                  <a16:creationId xmlns:a16="http://schemas.microsoft.com/office/drawing/2014/main" id="{3FED7AD3-4BB0-4E83-8198-FB21A86986D4}"/>
                </a:ext>
              </a:extLst>
            </p:cNvPr>
            <p:cNvCxnSpPr>
              <a:cxnSpLocks/>
            </p:cNvCxnSpPr>
            <p:nvPr/>
          </p:nvCxnSpPr>
          <p:spPr>
            <a:xfrm>
              <a:off x="2838016" y="5278803"/>
              <a:ext cx="4347719" cy="6212"/>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1299605" y="4836159"/>
              <a:ext cx="1445459" cy="776702"/>
              <a:chOff x="1418895" y="4435363"/>
              <a:chExt cx="2963919" cy="1629104"/>
            </a:xfrm>
            <a:effectLst>
              <a:outerShdw blurRad="342900" dir="13500000" sy="23000" kx="1200000" algn="br" rotWithShape="0">
                <a:prstClr val="black"/>
              </a:outerShdw>
            </a:effectLst>
          </p:grpSpPr>
          <p:sp>
            <p:nvSpPr>
              <p:cNvPr id="4" name="Rectangle 2"/>
              <p:cNvSpPr/>
              <p:nvPr/>
            </p:nvSpPr>
            <p:spPr bwMode="auto">
              <a:xfrm>
                <a:off x="1434665" y="4454304"/>
                <a:ext cx="2948149" cy="1604907"/>
              </a:xfrm>
              <a:custGeom>
                <a:avLst/>
                <a:gdLst>
                  <a:gd name="connsiteX0" fmla="*/ 0 w 2459420"/>
                  <a:gd name="connsiteY0" fmla="*/ 0 h 1481958"/>
                  <a:gd name="connsiteX1" fmla="*/ 2459420 w 2459420"/>
                  <a:gd name="connsiteY1" fmla="*/ 0 h 1481958"/>
                  <a:gd name="connsiteX2" fmla="*/ 2459420 w 2459420"/>
                  <a:gd name="connsiteY2" fmla="*/ 1481958 h 1481958"/>
                  <a:gd name="connsiteX3" fmla="*/ 0 w 2459420"/>
                  <a:gd name="connsiteY3" fmla="*/ 1481958 h 1481958"/>
                  <a:gd name="connsiteX4" fmla="*/ 0 w 2459420"/>
                  <a:gd name="connsiteY4" fmla="*/ 0 h 1481958"/>
                  <a:gd name="connsiteX0" fmla="*/ 1208690 w 2459420"/>
                  <a:gd name="connsiteY0" fmla="*/ 0 h 1492469"/>
                  <a:gd name="connsiteX1" fmla="*/ 2459420 w 2459420"/>
                  <a:gd name="connsiteY1" fmla="*/ 10511 h 1492469"/>
                  <a:gd name="connsiteX2" fmla="*/ 2459420 w 2459420"/>
                  <a:gd name="connsiteY2" fmla="*/ 1492469 h 1492469"/>
                  <a:gd name="connsiteX3" fmla="*/ 0 w 2459420"/>
                  <a:gd name="connsiteY3" fmla="*/ 1492469 h 1492469"/>
                  <a:gd name="connsiteX4" fmla="*/ 1208690 w 2459420"/>
                  <a:gd name="connsiteY4" fmla="*/ 0 h 1492469"/>
                  <a:gd name="connsiteX0" fmla="*/ 1208690 w 3069020"/>
                  <a:gd name="connsiteY0" fmla="*/ 0 h 1492469"/>
                  <a:gd name="connsiteX1" fmla="*/ 3069020 w 3069020"/>
                  <a:gd name="connsiteY1" fmla="*/ 21021 h 1492469"/>
                  <a:gd name="connsiteX2" fmla="*/ 2459420 w 3069020"/>
                  <a:gd name="connsiteY2" fmla="*/ 1492469 h 1492469"/>
                  <a:gd name="connsiteX3" fmla="*/ 0 w 3069020"/>
                  <a:gd name="connsiteY3" fmla="*/ 1492469 h 1492469"/>
                  <a:gd name="connsiteX4" fmla="*/ 1208690 w 3069020"/>
                  <a:gd name="connsiteY4" fmla="*/ 0 h 1492469"/>
                  <a:gd name="connsiteX0" fmla="*/ 1208690 w 2963917"/>
                  <a:gd name="connsiteY0" fmla="*/ 0 h 1492469"/>
                  <a:gd name="connsiteX1" fmla="*/ 2963917 w 2963917"/>
                  <a:gd name="connsiteY1" fmla="*/ 10510 h 1492469"/>
                  <a:gd name="connsiteX2" fmla="*/ 2459420 w 2963917"/>
                  <a:gd name="connsiteY2" fmla="*/ 1492469 h 1492469"/>
                  <a:gd name="connsiteX3" fmla="*/ 0 w 2963917"/>
                  <a:gd name="connsiteY3" fmla="*/ 1492469 h 1492469"/>
                  <a:gd name="connsiteX4" fmla="*/ 1208690 w 2963917"/>
                  <a:gd name="connsiteY4" fmla="*/ 0 h 1492469"/>
                  <a:gd name="connsiteX0" fmla="*/ 1208690 w 2963917"/>
                  <a:gd name="connsiteY0" fmla="*/ 0 h 1492469"/>
                  <a:gd name="connsiteX1" fmla="*/ 2737943 w 2963917"/>
                  <a:gd name="connsiteY1" fmla="*/ 5257 h 1492469"/>
                  <a:gd name="connsiteX2" fmla="*/ 2963917 w 2963917"/>
                  <a:gd name="connsiteY2" fmla="*/ 10510 h 1492469"/>
                  <a:gd name="connsiteX3" fmla="*/ 2459420 w 2963917"/>
                  <a:gd name="connsiteY3" fmla="*/ 1492469 h 1492469"/>
                  <a:gd name="connsiteX4" fmla="*/ 0 w 2963917"/>
                  <a:gd name="connsiteY4" fmla="*/ 1492469 h 1492469"/>
                  <a:gd name="connsiteX5" fmla="*/ 1208690 w 2963917"/>
                  <a:gd name="connsiteY5" fmla="*/ 0 h 1492469"/>
                  <a:gd name="connsiteX0" fmla="*/ 1208690 w 2963917"/>
                  <a:gd name="connsiteY0" fmla="*/ 141887 h 1634356"/>
                  <a:gd name="connsiteX1" fmla="*/ 2927129 w 2963917"/>
                  <a:gd name="connsiteY1" fmla="*/ 0 h 1634356"/>
                  <a:gd name="connsiteX2" fmla="*/ 2963917 w 2963917"/>
                  <a:gd name="connsiteY2" fmla="*/ 152397 h 1634356"/>
                  <a:gd name="connsiteX3" fmla="*/ 2459420 w 2963917"/>
                  <a:gd name="connsiteY3" fmla="*/ 1634356 h 1634356"/>
                  <a:gd name="connsiteX4" fmla="*/ 0 w 2963917"/>
                  <a:gd name="connsiteY4" fmla="*/ 1634356 h 1634356"/>
                  <a:gd name="connsiteX5" fmla="*/ 1208690 w 2963917"/>
                  <a:gd name="connsiteY5" fmla="*/ 141887 h 1634356"/>
                  <a:gd name="connsiteX0" fmla="*/ 1229710 w 2984937"/>
                  <a:gd name="connsiteY0" fmla="*/ 141887 h 1634356"/>
                  <a:gd name="connsiteX1" fmla="*/ 2948149 w 2984937"/>
                  <a:gd name="connsiteY1" fmla="*/ 0 h 1634356"/>
                  <a:gd name="connsiteX2" fmla="*/ 2984937 w 2984937"/>
                  <a:gd name="connsiteY2" fmla="*/ 152397 h 1634356"/>
                  <a:gd name="connsiteX3" fmla="*/ 2480440 w 2984937"/>
                  <a:gd name="connsiteY3" fmla="*/ 1634356 h 1634356"/>
                  <a:gd name="connsiteX4" fmla="*/ 0 w 2984937"/>
                  <a:gd name="connsiteY4" fmla="*/ 1592315 h 1634356"/>
                  <a:gd name="connsiteX5" fmla="*/ 1229710 w 2984937"/>
                  <a:gd name="connsiteY5" fmla="*/ 141887 h 1634356"/>
                  <a:gd name="connsiteX0" fmla="*/ 1229710 w 2984937"/>
                  <a:gd name="connsiteY0" fmla="*/ 141887 h 1592315"/>
                  <a:gd name="connsiteX1" fmla="*/ 2948149 w 2984937"/>
                  <a:gd name="connsiteY1" fmla="*/ 0 h 1592315"/>
                  <a:gd name="connsiteX2" fmla="*/ 2984937 w 2984937"/>
                  <a:gd name="connsiteY2" fmla="*/ 152397 h 1592315"/>
                  <a:gd name="connsiteX3" fmla="*/ 2469930 w 2984937"/>
                  <a:gd name="connsiteY3" fmla="*/ 1592314 h 1592315"/>
                  <a:gd name="connsiteX4" fmla="*/ 0 w 2984937"/>
                  <a:gd name="connsiteY4" fmla="*/ 1592315 h 1592315"/>
                  <a:gd name="connsiteX5" fmla="*/ 1229710 w 2984937"/>
                  <a:gd name="connsiteY5" fmla="*/ 141887 h 1592315"/>
                  <a:gd name="connsiteX0" fmla="*/ 1229710 w 2984937"/>
                  <a:gd name="connsiteY0" fmla="*/ 141887 h 1613335"/>
                  <a:gd name="connsiteX1" fmla="*/ 2948149 w 2984937"/>
                  <a:gd name="connsiteY1" fmla="*/ 0 h 1613335"/>
                  <a:gd name="connsiteX2" fmla="*/ 2984937 w 2984937"/>
                  <a:gd name="connsiteY2" fmla="*/ 152397 h 1613335"/>
                  <a:gd name="connsiteX3" fmla="*/ 2459420 w 2984937"/>
                  <a:gd name="connsiteY3" fmla="*/ 1613335 h 1613335"/>
                  <a:gd name="connsiteX4" fmla="*/ 0 w 2984937"/>
                  <a:gd name="connsiteY4" fmla="*/ 1592315 h 1613335"/>
                  <a:gd name="connsiteX5" fmla="*/ 1229710 w 2984937"/>
                  <a:gd name="connsiteY5" fmla="*/ 141887 h 1613335"/>
                  <a:gd name="connsiteX0" fmla="*/ 1229710 w 2948149"/>
                  <a:gd name="connsiteY0" fmla="*/ 141887 h 1613335"/>
                  <a:gd name="connsiteX1" fmla="*/ 2948149 w 2948149"/>
                  <a:gd name="connsiteY1" fmla="*/ 0 h 1613335"/>
                  <a:gd name="connsiteX2" fmla="*/ 2947013 w 2948149"/>
                  <a:gd name="connsiteY2" fmla="*/ 152397 h 1613335"/>
                  <a:gd name="connsiteX3" fmla="*/ 2459420 w 2948149"/>
                  <a:gd name="connsiteY3" fmla="*/ 1613335 h 1613335"/>
                  <a:gd name="connsiteX4" fmla="*/ 0 w 2948149"/>
                  <a:gd name="connsiteY4" fmla="*/ 1592315 h 1613335"/>
                  <a:gd name="connsiteX5" fmla="*/ 1229710 w 2948149"/>
                  <a:gd name="connsiteY5" fmla="*/ 141887 h 1613335"/>
                  <a:gd name="connsiteX0" fmla="*/ 1229710 w 2948149"/>
                  <a:gd name="connsiteY0" fmla="*/ 141887 h 1613335"/>
                  <a:gd name="connsiteX1" fmla="*/ 2948149 w 2948149"/>
                  <a:gd name="connsiteY1" fmla="*/ 0 h 1613335"/>
                  <a:gd name="connsiteX2" fmla="*/ 2947013 w 2948149"/>
                  <a:gd name="connsiteY2" fmla="*/ 152397 h 1613335"/>
                  <a:gd name="connsiteX3" fmla="*/ 2450992 w 2948149"/>
                  <a:gd name="connsiteY3" fmla="*/ 1613335 h 1613335"/>
                  <a:gd name="connsiteX4" fmla="*/ 0 w 2948149"/>
                  <a:gd name="connsiteY4" fmla="*/ 1592315 h 1613335"/>
                  <a:gd name="connsiteX5" fmla="*/ 1229710 w 2948149"/>
                  <a:gd name="connsiteY5" fmla="*/ 141887 h 1613335"/>
                  <a:gd name="connsiteX0" fmla="*/ 1229710 w 2948149"/>
                  <a:gd name="connsiteY0" fmla="*/ 133459 h 1604907"/>
                  <a:gd name="connsiteX1" fmla="*/ 2948149 w 2948149"/>
                  <a:gd name="connsiteY1" fmla="*/ 0 h 1604907"/>
                  <a:gd name="connsiteX2" fmla="*/ 2947013 w 2948149"/>
                  <a:gd name="connsiteY2" fmla="*/ 143969 h 1604907"/>
                  <a:gd name="connsiteX3" fmla="*/ 2450992 w 2948149"/>
                  <a:gd name="connsiteY3" fmla="*/ 1604907 h 1604907"/>
                  <a:gd name="connsiteX4" fmla="*/ 0 w 2948149"/>
                  <a:gd name="connsiteY4" fmla="*/ 1583887 h 1604907"/>
                  <a:gd name="connsiteX5" fmla="*/ 1229710 w 2948149"/>
                  <a:gd name="connsiteY5" fmla="*/ 133459 h 1604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8149" h="1604907">
                    <a:moveTo>
                      <a:pt x="1229710" y="133459"/>
                    </a:moveTo>
                    <a:lnTo>
                      <a:pt x="2948149" y="0"/>
                    </a:lnTo>
                    <a:cubicBezTo>
                      <a:pt x="2947770" y="50799"/>
                      <a:pt x="2947392" y="93170"/>
                      <a:pt x="2947013" y="143969"/>
                    </a:cubicBezTo>
                    <a:lnTo>
                      <a:pt x="2450992" y="1604907"/>
                    </a:lnTo>
                    <a:lnTo>
                      <a:pt x="0" y="1583887"/>
                    </a:lnTo>
                    <a:lnTo>
                      <a:pt x="1229710" y="133459"/>
                    </a:lnTo>
                    <a:close/>
                  </a:path>
                </a:pathLst>
              </a:custGeom>
              <a:solidFill>
                <a:schemeClr val="tx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2"/>
              <p:cNvSpPr/>
              <p:nvPr/>
            </p:nvSpPr>
            <p:spPr bwMode="auto">
              <a:xfrm>
                <a:off x="1418895" y="4435363"/>
                <a:ext cx="2963917" cy="1492471"/>
              </a:xfrm>
              <a:custGeom>
                <a:avLst/>
                <a:gdLst>
                  <a:gd name="connsiteX0" fmla="*/ 0 w 2459420"/>
                  <a:gd name="connsiteY0" fmla="*/ 0 h 1481958"/>
                  <a:gd name="connsiteX1" fmla="*/ 2459420 w 2459420"/>
                  <a:gd name="connsiteY1" fmla="*/ 0 h 1481958"/>
                  <a:gd name="connsiteX2" fmla="*/ 2459420 w 2459420"/>
                  <a:gd name="connsiteY2" fmla="*/ 1481958 h 1481958"/>
                  <a:gd name="connsiteX3" fmla="*/ 0 w 2459420"/>
                  <a:gd name="connsiteY3" fmla="*/ 1481958 h 1481958"/>
                  <a:gd name="connsiteX4" fmla="*/ 0 w 2459420"/>
                  <a:gd name="connsiteY4" fmla="*/ 0 h 1481958"/>
                  <a:gd name="connsiteX0" fmla="*/ 1208690 w 2459420"/>
                  <a:gd name="connsiteY0" fmla="*/ 0 h 1492469"/>
                  <a:gd name="connsiteX1" fmla="*/ 2459420 w 2459420"/>
                  <a:gd name="connsiteY1" fmla="*/ 10511 h 1492469"/>
                  <a:gd name="connsiteX2" fmla="*/ 2459420 w 2459420"/>
                  <a:gd name="connsiteY2" fmla="*/ 1492469 h 1492469"/>
                  <a:gd name="connsiteX3" fmla="*/ 0 w 2459420"/>
                  <a:gd name="connsiteY3" fmla="*/ 1492469 h 1492469"/>
                  <a:gd name="connsiteX4" fmla="*/ 1208690 w 2459420"/>
                  <a:gd name="connsiteY4" fmla="*/ 0 h 1492469"/>
                  <a:gd name="connsiteX0" fmla="*/ 1208690 w 3069020"/>
                  <a:gd name="connsiteY0" fmla="*/ 0 h 1492469"/>
                  <a:gd name="connsiteX1" fmla="*/ 3069020 w 3069020"/>
                  <a:gd name="connsiteY1" fmla="*/ 21021 h 1492469"/>
                  <a:gd name="connsiteX2" fmla="*/ 2459420 w 3069020"/>
                  <a:gd name="connsiteY2" fmla="*/ 1492469 h 1492469"/>
                  <a:gd name="connsiteX3" fmla="*/ 0 w 3069020"/>
                  <a:gd name="connsiteY3" fmla="*/ 1492469 h 1492469"/>
                  <a:gd name="connsiteX4" fmla="*/ 1208690 w 3069020"/>
                  <a:gd name="connsiteY4" fmla="*/ 0 h 1492469"/>
                  <a:gd name="connsiteX0" fmla="*/ 1208690 w 2963917"/>
                  <a:gd name="connsiteY0" fmla="*/ 0 h 1492469"/>
                  <a:gd name="connsiteX1" fmla="*/ 2963917 w 2963917"/>
                  <a:gd name="connsiteY1" fmla="*/ 10510 h 1492469"/>
                  <a:gd name="connsiteX2" fmla="*/ 2459420 w 2963917"/>
                  <a:gd name="connsiteY2" fmla="*/ 1492469 h 1492469"/>
                  <a:gd name="connsiteX3" fmla="*/ 0 w 2963917"/>
                  <a:gd name="connsiteY3" fmla="*/ 1492469 h 1492469"/>
                  <a:gd name="connsiteX4" fmla="*/ 1208690 w 2963917"/>
                  <a:gd name="connsiteY4" fmla="*/ 0 h 1492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917" h="1492469">
                    <a:moveTo>
                      <a:pt x="1208690" y="0"/>
                    </a:moveTo>
                    <a:lnTo>
                      <a:pt x="2963917" y="10510"/>
                    </a:lnTo>
                    <a:lnTo>
                      <a:pt x="2459420" y="1492469"/>
                    </a:lnTo>
                    <a:lnTo>
                      <a:pt x="0" y="1492469"/>
                    </a:lnTo>
                    <a:lnTo>
                      <a:pt x="1208690" y="0"/>
                    </a:lnTo>
                    <a:close/>
                  </a:path>
                </a:pathLst>
              </a:custGeom>
              <a:gradFill flip="none" rotWithShape="1">
                <a:gsLst>
                  <a:gs pos="0">
                    <a:schemeClr val="accent2">
                      <a:lumMod val="50000"/>
                    </a:schemeClr>
                  </a:gs>
                  <a:gs pos="50000">
                    <a:schemeClr val="accent2">
                      <a:lumMod val="75000"/>
                    </a:schemeClr>
                  </a:gs>
                  <a:gs pos="100000">
                    <a:schemeClr val="accent2"/>
                  </a:gs>
                </a:gsLst>
                <a:path path="circle">
                  <a:fillToRect r="100000" b="100000"/>
                </a:path>
                <a:tileRect l="-100000" t="-100000"/>
              </a:gra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p:cNvSpPr/>
              <p:nvPr/>
            </p:nvSpPr>
            <p:spPr bwMode="auto">
              <a:xfrm>
                <a:off x="1418895" y="5922578"/>
                <a:ext cx="2463385" cy="141889"/>
              </a:xfrm>
              <a:prstGeom prst="rect">
                <a:avLst/>
              </a:prstGeom>
              <a:solidFill>
                <a:schemeClr val="accent2"/>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2600740" y="4216839"/>
              <a:ext cx="1445459" cy="776700"/>
              <a:chOff x="1418895" y="4435364"/>
              <a:chExt cx="2963919" cy="1629101"/>
            </a:xfrm>
            <a:effectLst>
              <a:outerShdw blurRad="342900" dir="13500000" sy="23000" kx="1200000" algn="br" rotWithShape="0">
                <a:prstClr val="black"/>
              </a:outerShdw>
            </a:effectLst>
          </p:grpSpPr>
          <p:sp>
            <p:nvSpPr>
              <p:cNvPr id="8" name="Rectangle 2"/>
              <p:cNvSpPr/>
              <p:nvPr/>
            </p:nvSpPr>
            <p:spPr bwMode="auto">
              <a:xfrm>
                <a:off x="1434665" y="4454304"/>
                <a:ext cx="2948149" cy="1604907"/>
              </a:xfrm>
              <a:custGeom>
                <a:avLst/>
                <a:gdLst>
                  <a:gd name="connsiteX0" fmla="*/ 0 w 2459420"/>
                  <a:gd name="connsiteY0" fmla="*/ 0 h 1481958"/>
                  <a:gd name="connsiteX1" fmla="*/ 2459420 w 2459420"/>
                  <a:gd name="connsiteY1" fmla="*/ 0 h 1481958"/>
                  <a:gd name="connsiteX2" fmla="*/ 2459420 w 2459420"/>
                  <a:gd name="connsiteY2" fmla="*/ 1481958 h 1481958"/>
                  <a:gd name="connsiteX3" fmla="*/ 0 w 2459420"/>
                  <a:gd name="connsiteY3" fmla="*/ 1481958 h 1481958"/>
                  <a:gd name="connsiteX4" fmla="*/ 0 w 2459420"/>
                  <a:gd name="connsiteY4" fmla="*/ 0 h 1481958"/>
                  <a:gd name="connsiteX0" fmla="*/ 1208690 w 2459420"/>
                  <a:gd name="connsiteY0" fmla="*/ 0 h 1492469"/>
                  <a:gd name="connsiteX1" fmla="*/ 2459420 w 2459420"/>
                  <a:gd name="connsiteY1" fmla="*/ 10511 h 1492469"/>
                  <a:gd name="connsiteX2" fmla="*/ 2459420 w 2459420"/>
                  <a:gd name="connsiteY2" fmla="*/ 1492469 h 1492469"/>
                  <a:gd name="connsiteX3" fmla="*/ 0 w 2459420"/>
                  <a:gd name="connsiteY3" fmla="*/ 1492469 h 1492469"/>
                  <a:gd name="connsiteX4" fmla="*/ 1208690 w 2459420"/>
                  <a:gd name="connsiteY4" fmla="*/ 0 h 1492469"/>
                  <a:gd name="connsiteX0" fmla="*/ 1208690 w 3069020"/>
                  <a:gd name="connsiteY0" fmla="*/ 0 h 1492469"/>
                  <a:gd name="connsiteX1" fmla="*/ 3069020 w 3069020"/>
                  <a:gd name="connsiteY1" fmla="*/ 21021 h 1492469"/>
                  <a:gd name="connsiteX2" fmla="*/ 2459420 w 3069020"/>
                  <a:gd name="connsiteY2" fmla="*/ 1492469 h 1492469"/>
                  <a:gd name="connsiteX3" fmla="*/ 0 w 3069020"/>
                  <a:gd name="connsiteY3" fmla="*/ 1492469 h 1492469"/>
                  <a:gd name="connsiteX4" fmla="*/ 1208690 w 3069020"/>
                  <a:gd name="connsiteY4" fmla="*/ 0 h 1492469"/>
                  <a:gd name="connsiteX0" fmla="*/ 1208690 w 2963917"/>
                  <a:gd name="connsiteY0" fmla="*/ 0 h 1492469"/>
                  <a:gd name="connsiteX1" fmla="*/ 2963917 w 2963917"/>
                  <a:gd name="connsiteY1" fmla="*/ 10510 h 1492469"/>
                  <a:gd name="connsiteX2" fmla="*/ 2459420 w 2963917"/>
                  <a:gd name="connsiteY2" fmla="*/ 1492469 h 1492469"/>
                  <a:gd name="connsiteX3" fmla="*/ 0 w 2963917"/>
                  <a:gd name="connsiteY3" fmla="*/ 1492469 h 1492469"/>
                  <a:gd name="connsiteX4" fmla="*/ 1208690 w 2963917"/>
                  <a:gd name="connsiteY4" fmla="*/ 0 h 1492469"/>
                  <a:gd name="connsiteX0" fmla="*/ 1208690 w 2963917"/>
                  <a:gd name="connsiteY0" fmla="*/ 0 h 1492469"/>
                  <a:gd name="connsiteX1" fmla="*/ 2737943 w 2963917"/>
                  <a:gd name="connsiteY1" fmla="*/ 5257 h 1492469"/>
                  <a:gd name="connsiteX2" fmla="*/ 2963917 w 2963917"/>
                  <a:gd name="connsiteY2" fmla="*/ 10510 h 1492469"/>
                  <a:gd name="connsiteX3" fmla="*/ 2459420 w 2963917"/>
                  <a:gd name="connsiteY3" fmla="*/ 1492469 h 1492469"/>
                  <a:gd name="connsiteX4" fmla="*/ 0 w 2963917"/>
                  <a:gd name="connsiteY4" fmla="*/ 1492469 h 1492469"/>
                  <a:gd name="connsiteX5" fmla="*/ 1208690 w 2963917"/>
                  <a:gd name="connsiteY5" fmla="*/ 0 h 1492469"/>
                  <a:gd name="connsiteX0" fmla="*/ 1208690 w 2963917"/>
                  <a:gd name="connsiteY0" fmla="*/ 141887 h 1634356"/>
                  <a:gd name="connsiteX1" fmla="*/ 2927129 w 2963917"/>
                  <a:gd name="connsiteY1" fmla="*/ 0 h 1634356"/>
                  <a:gd name="connsiteX2" fmla="*/ 2963917 w 2963917"/>
                  <a:gd name="connsiteY2" fmla="*/ 152397 h 1634356"/>
                  <a:gd name="connsiteX3" fmla="*/ 2459420 w 2963917"/>
                  <a:gd name="connsiteY3" fmla="*/ 1634356 h 1634356"/>
                  <a:gd name="connsiteX4" fmla="*/ 0 w 2963917"/>
                  <a:gd name="connsiteY4" fmla="*/ 1634356 h 1634356"/>
                  <a:gd name="connsiteX5" fmla="*/ 1208690 w 2963917"/>
                  <a:gd name="connsiteY5" fmla="*/ 141887 h 1634356"/>
                  <a:gd name="connsiteX0" fmla="*/ 1229710 w 2984937"/>
                  <a:gd name="connsiteY0" fmla="*/ 141887 h 1634356"/>
                  <a:gd name="connsiteX1" fmla="*/ 2948149 w 2984937"/>
                  <a:gd name="connsiteY1" fmla="*/ 0 h 1634356"/>
                  <a:gd name="connsiteX2" fmla="*/ 2984937 w 2984937"/>
                  <a:gd name="connsiteY2" fmla="*/ 152397 h 1634356"/>
                  <a:gd name="connsiteX3" fmla="*/ 2480440 w 2984937"/>
                  <a:gd name="connsiteY3" fmla="*/ 1634356 h 1634356"/>
                  <a:gd name="connsiteX4" fmla="*/ 0 w 2984937"/>
                  <a:gd name="connsiteY4" fmla="*/ 1592315 h 1634356"/>
                  <a:gd name="connsiteX5" fmla="*/ 1229710 w 2984937"/>
                  <a:gd name="connsiteY5" fmla="*/ 141887 h 1634356"/>
                  <a:gd name="connsiteX0" fmla="*/ 1229710 w 2984937"/>
                  <a:gd name="connsiteY0" fmla="*/ 141887 h 1592315"/>
                  <a:gd name="connsiteX1" fmla="*/ 2948149 w 2984937"/>
                  <a:gd name="connsiteY1" fmla="*/ 0 h 1592315"/>
                  <a:gd name="connsiteX2" fmla="*/ 2984937 w 2984937"/>
                  <a:gd name="connsiteY2" fmla="*/ 152397 h 1592315"/>
                  <a:gd name="connsiteX3" fmla="*/ 2469930 w 2984937"/>
                  <a:gd name="connsiteY3" fmla="*/ 1592314 h 1592315"/>
                  <a:gd name="connsiteX4" fmla="*/ 0 w 2984937"/>
                  <a:gd name="connsiteY4" fmla="*/ 1592315 h 1592315"/>
                  <a:gd name="connsiteX5" fmla="*/ 1229710 w 2984937"/>
                  <a:gd name="connsiteY5" fmla="*/ 141887 h 1592315"/>
                  <a:gd name="connsiteX0" fmla="*/ 1229710 w 2984937"/>
                  <a:gd name="connsiteY0" fmla="*/ 141887 h 1613335"/>
                  <a:gd name="connsiteX1" fmla="*/ 2948149 w 2984937"/>
                  <a:gd name="connsiteY1" fmla="*/ 0 h 1613335"/>
                  <a:gd name="connsiteX2" fmla="*/ 2984937 w 2984937"/>
                  <a:gd name="connsiteY2" fmla="*/ 152397 h 1613335"/>
                  <a:gd name="connsiteX3" fmla="*/ 2459420 w 2984937"/>
                  <a:gd name="connsiteY3" fmla="*/ 1613335 h 1613335"/>
                  <a:gd name="connsiteX4" fmla="*/ 0 w 2984937"/>
                  <a:gd name="connsiteY4" fmla="*/ 1592315 h 1613335"/>
                  <a:gd name="connsiteX5" fmla="*/ 1229710 w 2984937"/>
                  <a:gd name="connsiteY5" fmla="*/ 141887 h 1613335"/>
                  <a:gd name="connsiteX0" fmla="*/ 1229710 w 2948149"/>
                  <a:gd name="connsiteY0" fmla="*/ 141887 h 1613335"/>
                  <a:gd name="connsiteX1" fmla="*/ 2948149 w 2948149"/>
                  <a:gd name="connsiteY1" fmla="*/ 0 h 1613335"/>
                  <a:gd name="connsiteX2" fmla="*/ 2947013 w 2948149"/>
                  <a:gd name="connsiteY2" fmla="*/ 152397 h 1613335"/>
                  <a:gd name="connsiteX3" fmla="*/ 2459420 w 2948149"/>
                  <a:gd name="connsiteY3" fmla="*/ 1613335 h 1613335"/>
                  <a:gd name="connsiteX4" fmla="*/ 0 w 2948149"/>
                  <a:gd name="connsiteY4" fmla="*/ 1592315 h 1613335"/>
                  <a:gd name="connsiteX5" fmla="*/ 1229710 w 2948149"/>
                  <a:gd name="connsiteY5" fmla="*/ 141887 h 1613335"/>
                  <a:gd name="connsiteX0" fmla="*/ 1229710 w 2948149"/>
                  <a:gd name="connsiteY0" fmla="*/ 141887 h 1613335"/>
                  <a:gd name="connsiteX1" fmla="*/ 2948149 w 2948149"/>
                  <a:gd name="connsiteY1" fmla="*/ 0 h 1613335"/>
                  <a:gd name="connsiteX2" fmla="*/ 2947013 w 2948149"/>
                  <a:gd name="connsiteY2" fmla="*/ 152397 h 1613335"/>
                  <a:gd name="connsiteX3" fmla="*/ 2450992 w 2948149"/>
                  <a:gd name="connsiteY3" fmla="*/ 1613335 h 1613335"/>
                  <a:gd name="connsiteX4" fmla="*/ 0 w 2948149"/>
                  <a:gd name="connsiteY4" fmla="*/ 1592315 h 1613335"/>
                  <a:gd name="connsiteX5" fmla="*/ 1229710 w 2948149"/>
                  <a:gd name="connsiteY5" fmla="*/ 141887 h 1613335"/>
                  <a:gd name="connsiteX0" fmla="*/ 1229710 w 2948149"/>
                  <a:gd name="connsiteY0" fmla="*/ 133459 h 1604907"/>
                  <a:gd name="connsiteX1" fmla="*/ 2948149 w 2948149"/>
                  <a:gd name="connsiteY1" fmla="*/ 0 h 1604907"/>
                  <a:gd name="connsiteX2" fmla="*/ 2947013 w 2948149"/>
                  <a:gd name="connsiteY2" fmla="*/ 143969 h 1604907"/>
                  <a:gd name="connsiteX3" fmla="*/ 2450992 w 2948149"/>
                  <a:gd name="connsiteY3" fmla="*/ 1604907 h 1604907"/>
                  <a:gd name="connsiteX4" fmla="*/ 0 w 2948149"/>
                  <a:gd name="connsiteY4" fmla="*/ 1583887 h 1604907"/>
                  <a:gd name="connsiteX5" fmla="*/ 1229710 w 2948149"/>
                  <a:gd name="connsiteY5" fmla="*/ 133459 h 1604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8149" h="1604907">
                    <a:moveTo>
                      <a:pt x="1229710" y="133459"/>
                    </a:moveTo>
                    <a:lnTo>
                      <a:pt x="2948149" y="0"/>
                    </a:lnTo>
                    <a:cubicBezTo>
                      <a:pt x="2947770" y="50799"/>
                      <a:pt x="2947392" y="93170"/>
                      <a:pt x="2947013" y="143969"/>
                    </a:cubicBezTo>
                    <a:lnTo>
                      <a:pt x="2450992" y="1604907"/>
                    </a:lnTo>
                    <a:lnTo>
                      <a:pt x="0" y="1583887"/>
                    </a:lnTo>
                    <a:lnTo>
                      <a:pt x="1229710" y="133459"/>
                    </a:lnTo>
                    <a:close/>
                  </a:path>
                </a:pathLst>
              </a:custGeom>
              <a:solidFill>
                <a:schemeClr val="tx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2"/>
              <p:cNvSpPr/>
              <p:nvPr/>
            </p:nvSpPr>
            <p:spPr bwMode="auto">
              <a:xfrm>
                <a:off x="1418895" y="4435364"/>
                <a:ext cx="2963917" cy="1492469"/>
              </a:xfrm>
              <a:custGeom>
                <a:avLst/>
                <a:gdLst>
                  <a:gd name="connsiteX0" fmla="*/ 0 w 2459420"/>
                  <a:gd name="connsiteY0" fmla="*/ 0 h 1481958"/>
                  <a:gd name="connsiteX1" fmla="*/ 2459420 w 2459420"/>
                  <a:gd name="connsiteY1" fmla="*/ 0 h 1481958"/>
                  <a:gd name="connsiteX2" fmla="*/ 2459420 w 2459420"/>
                  <a:gd name="connsiteY2" fmla="*/ 1481958 h 1481958"/>
                  <a:gd name="connsiteX3" fmla="*/ 0 w 2459420"/>
                  <a:gd name="connsiteY3" fmla="*/ 1481958 h 1481958"/>
                  <a:gd name="connsiteX4" fmla="*/ 0 w 2459420"/>
                  <a:gd name="connsiteY4" fmla="*/ 0 h 1481958"/>
                  <a:gd name="connsiteX0" fmla="*/ 1208690 w 2459420"/>
                  <a:gd name="connsiteY0" fmla="*/ 0 h 1492469"/>
                  <a:gd name="connsiteX1" fmla="*/ 2459420 w 2459420"/>
                  <a:gd name="connsiteY1" fmla="*/ 10511 h 1492469"/>
                  <a:gd name="connsiteX2" fmla="*/ 2459420 w 2459420"/>
                  <a:gd name="connsiteY2" fmla="*/ 1492469 h 1492469"/>
                  <a:gd name="connsiteX3" fmla="*/ 0 w 2459420"/>
                  <a:gd name="connsiteY3" fmla="*/ 1492469 h 1492469"/>
                  <a:gd name="connsiteX4" fmla="*/ 1208690 w 2459420"/>
                  <a:gd name="connsiteY4" fmla="*/ 0 h 1492469"/>
                  <a:gd name="connsiteX0" fmla="*/ 1208690 w 3069020"/>
                  <a:gd name="connsiteY0" fmla="*/ 0 h 1492469"/>
                  <a:gd name="connsiteX1" fmla="*/ 3069020 w 3069020"/>
                  <a:gd name="connsiteY1" fmla="*/ 21021 h 1492469"/>
                  <a:gd name="connsiteX2" fmla="*/ 2459420 w 3069020"/>
                  <a:gd name="connsiteY2" fmla="*/ 1492469 h 1492469"/>
                  <a:gd name="connsiteX3" fmla="*/ 0 w 3069020"/>
                  <a:gd name="connsiteY3" fmla="*/ 1492469 h 1492469"/>
                  <a:gd name="connsiteX4" fmla="*/ 1208690 w 3069020"/>
                  <a:gd name="connsiteY4" fmla="*/ 0 h 1492469"/>
                  <a:gd name="connsiteX0" fmla="*/ 1208690 w 2963917"/>
                  <a:gd name="connsiteY0" fmla="*/ 0 h 1492469"/>
                  <a:gd name="connsiteX1" fmla="*/ 2963917 w 2963917"/>
                  <a:gd name="connsiteY1" fmla="*/ 10510 h 1492469"/>
                  <a:gd name="connsiteX2" fmla="*/ 2459420 w 2963917"/>
                  <a:gd name="connsiteY2" fmla="*/ 1492469 h 1492469"/>
                  <a:gd name="connsiteX3" fmla="*/ 0 w 2963917"/>
                  <a:gd name="connsiteY3" fmla="*/ 1492469 h 1492469"/>
                  <a:gd name="connsiteX4" fmla="*/ 1208690 w 2963917"/>
                  <a:gd name="connsiteY4" fmla="*/ 0 h 1492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917" h="1492469">
                    <a:moveTo>
                      <a:pt x="1208690" y="0"/>
                    </a:moveTo>
                    <a:lnTo>
                      <a:pt x="2963917" y="10510"/>
                    </a:lnTo>
                    <a:lnTo>
                      <a:pt x="2459420" y="1492469"/>
                    </a:lnTo>
                    <a:lnTo>
                      <a:pt x="0" y="1492469"/>
                    </a:lnTo>
                    <a:lnTo>
                      <a:pt x="1208690" y="0"/>
                    </a:lnTo>
                    <a:close/>
                  </a:path>
                </a:pathLst>
              </a:custGeom>
              <a:gradFill flip="none" rotWithShape="1">
                <a:gsLst>
                  <a:gs pos="0">
                    <a:schemeClr val="accent3">
                      <a:lumMod val="50000"/>
                    </a:schemeClr>
                  </a:gs>
                  <a:gs pos="50000">
                    <a:schemeClr val="accent3">
                      <a:lumMod val="75000"/>
                    </a:schemeClr>
                  </a:gs>
                  <a:gs pos="100000">
                    <a:schemeClr val="accent3"/>
                  </a:gs>
                </a:gsLst>
                <a:path path="circle">
                  <a:fillToRect r="100000" b="100000"/>
                </a:path>
                <a:tileRect l="-100000" t="-100000"/>
              </a:gra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p:cNvSpPr/>
              <p:nvPr/>
            </p:nvSpPr>
            <p:spPr bwMode="auto">
              <a:xfrm>
                <a:off x="1418895" y="5922577"/>
                <a:ext cx="2463386" cy="141888"/>
              </a:xfrm>
              <a:prstGeom prst="rect">
                <a:avLst/>
              </a:prstGeom>
              <a:solidFill>
                <a:schemeClr val="accent3"/>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 name="Group 10"/>
            <p:cNvGrpSpPr/>
            <p:nvPr/>
          </p:nvGrpSpPr>
          <p:grpSpPr>
            <a:xfrm>
              <a:off x="3706693" y="3557851"/>
              <a:ext cx="1454365" cy="776700"/>
              <a:chOff x="1400633" y="4435364"/>
              <a:chExt cx="2982181" cy="1629101"/>
            </a:xfrm>
            <a:effectLst>
              <a:outerShdw blurRad="342900" dir="13500000" sy="23000" kx="1200000" algn="br" rotWithShape="0">
                <a:prstClr val="black"/>
              </a:outerShdw>
            </a:effectLst>
          </p:grpSpPr>
          <p:sp>
            <p:nvSpPr>
              <p:cNvPr id="12" name="Rectangle 2"/>
              <p:cNvSpPr/>
              <p:nvPr/>
            </p:nvSpPr>
            <p:spPr bwMode="auto">
              <a:xfrm>
                <a:off x="1434665" y="4454304"/>
                <a:ext cx="2948149" cy="1604907"/>
              </a:xfrm>
              <a:custGeom>
                <a:avLst/>
                <a:gdLst>
                  <a:gd name="connsiteX0" fmla="*/ 0 w 2459420"/>
                  <a:gd name="connsiteY0" fmla="*/ 0 h 1481958"/>
                  <a:gd name="connsiteX1" fmla="*/ 2459420 w 2459420"/>
                  <a:gd name="connsiteY1" fmla="*/ 0 h 1481958"/>
                  <a:gd name="connsiteX2" fmla="*/ 2459420 w 2459420"/>
                  <a:gd name="connsiteY2" fmla="*/ 1481958 h 1481958"/>
                  <a:gd name="connsiteX3" fmla="*/ 0 w 2459420"/>
                  <a:gd name="connsiteY3" fmla="*/ 1481958 h 1481958"/>
                  <a:gd name="connsiteX4" fmla="*/ 0 w 2459420"/>
                  <a:gd name="connsiteY4" fmla="*/ 0 h 1481958"/>
                  <a:gd name="connsiteX0" fmla="*/ 1208690 w 2459420"/>
                  <a:gd name="connsiteY0" fmla="*/ 0 h 1492469"/>
                  <a:gd name="connsiteX1" fmla="*/ 2459420 w 2459420"/>
                  <a:gd name="connsiteY1" fmla="*/ 10511 h 1492469"/>
                  <a:gd name="connsiteX2" fmla="*/ 2459420 w 2459420"/>
                  <a:gd name="connsiteY2" fmla="*/ 1492469 h 1492469"/>
                  <a:gd name="connsiteX3" fmla="*/ 0 w 2459420"/>
                  <a:gd name="connsiteY3" fmla="*/ 1492469 h 1492469"/>
                  <a:gd name="connsiteX4" fmla="*/ 1208690 w 2459420"/>
                  <a:gd name="connsiteY4" fmla="*/ 0 h 1492469"/>
                  <a:gd name="connsiteX0" fmla="*/ 1208690 w 3069020"/>
                  <a:gd name="connsiteY0" fmla="*/ 0 h 1492469"/>
                  <a:gd name="connsiteX1" fmla="*/ 3069020 w 3069020"/>
                  <a:gd name="connsiteY1" fmla="*/ 21021 h 1492469"/>
                  <a:gd name="connsiteX2" fmla="*/ 2459420 w 3069020"/>
                  <a:gd name="connsiteY2" fmla="*/ 1492469 h 1492469"/>
                  <a:gd name="connsiteX3" fmla="*/ 0 w 3069020"/>
                  <a:gd name="connsiteY3" fmla="*/ 1492469 h 1492469"/>
                  <a:gd name="connsiteX4" fmla="*/ 1208690 w 3069020"/>
                  <a:gd name="connsiteY4" fmla="*/ 0 h 1492469"/>
                  <a:gd name="connsiteX0" fmla="*/ 1208690 w 2963917"/>
                  <a:gd name="connsiteY0" fmla="*/ 0 h 1492469"/>
                  <a:gd name="connsiteX1" fmla="*/ 2963917 w 2963917"/>
                  <a:gd name="connsiteY1" fmla="*/ 10510 h 1492469"/>
                  <a:gd name="connsiteX2" fmla="*/ 2459420 w 2963917"/>
                  <a:gd name="connsiteY2" fmla="*/ 1492469 h 1492469"/>
                  <a:gd name="connsiteX3" fmla="*/ 0 w 2963917"/>
                  <a:gd name="connsiteY3" fmla="*/ 1492469 h 1492469"/>
                  <a:gd name="connsiteX4" fmla="*/ 1208690 w 2963917"/>
                  <a:gd name="connsiteY4" fmla="*/ 0 h 1492469"/>
                  <a:gd name="connsiteX0" fmla="*/ 1208690 w 2963917"/>
                  <a:gd name="connsiteY0" fmla="*/ 0 h 1492469"/>
                  <a:gd name="connsiteX1" fmla="*/ 2737943 w 2963917"/>
                  <a:gd name="connsiteY1" fmla="*/ 5257 h 1492469"/>
                  <a:gd name="connsiteX2" fmla="*/ 2963917 w 2963917"/>
                  <a:gd name="connsiteY2" fmla="*/ 10510 h 1492469"/>
                  <a:gd name="connsiteX3" fmla="*/ 2459420 w 2963917"/>
                  <a:gd name="connsiteY3" fmla="*/ 1492469 h 1492469"/>
                  <a:gd name="connsiteX4" fmla="*/ 0 w 2963917"/>
                  <a:gd name="connsiteY4" fmla="*/ 1492469 h 1492469"/>
                  <a:gd name="connsiteX5" fmla="*/ 1208690 w 2963917"/>
                  <a:gd name="connsiteY5" fmla="*/ 0 h 1492469"/>
                  <a:gd name="connsiteX0" fmla="*/ 1208690 w 2963917"/>
                  <a:gd name="connsiteY0" fmla="*/ 141887 h 1634356"/>
                  <a:gd name="connsiteX1" fmla="*/ 2927129 w 2963917"/>
                  <a:gd name="connsiteY1" fmla="*/ 0 h 1634356"/>
                  <a:gd name="connsiteX2" fmla="*/ 2963917 w 2963917"/>
                  <a:gd name="connsiteY2" fmla="*/ 152397 h 1634356"/>
                  <a:gd name="connsiteX3" fmla="*/ 2459420 w 2963917"/>
                  <a:gd name="connsiteY3" fmla="*/ 1634356 h 1634356"/>
                  <a:gd name="connsiteX4" fmla="*/ 0 w 2963917"/>
                  <a:gd name="connsiteY4" fmla="*/ 1634356 h 1634356"/>
                  <a:gd name="connsiteX5" fmla="*/ 1208690 w 2963917"/>
                  <a:gd name="connsiteY5" fmla="*/ 141887 h 1634356"/>
                  <a:gd name="connsiteX0" fmla="*/ 1229710 w 2984937"/>
                  <a:gd name="connsiteY0" fmla="*/ 141887 h 1634356"/>
                  <a:gd name="connsiteX1" fmla="*/ 2948149 w 2984937"/>
                  <a:gd name="connsiteY1" fmla="*/ 0 h 1634356"/>
                  <a:gd name="connsiteX2" fmla="*/ 2984937 w 2984937"/>
                  <a:gd name="connsiteY2" fmla="*/ 152397 h 1634356"/>
                  <a:gd name="connsiteX3" fmla="*/ 2480440 w 2984937"/>
                  <a:gd name="connsiteY3" fmla="*/ 1634356 h 1634356"/>
                  <a:gd name="connsiteX4" fmla="*/ 0 w 2984937"/>
                  <a:gd name="connsiteY4" fmla="*/ 1592315 h 1634356"/>
                  <a:gd name="connsiteX5" fmla="*/ 1229710 w 2984937"/>
                  <a:gd name="connsiteY5" fmla="*/ 141887 h 1634356"/>
                  <a:gd name="connsiteX0" fmla="*/ 1229710 w 2984937"/>
                  <a:gd name="connsiteY0" fmla="*/ 141887 h 1592315"/>
                  <a:gd name="connsiteX1" fmla="*/ 2948149 w 2984937"/>
                  <a:gd name="connsiteY1" fmla="*/ 0 h 1592315"/>
                  <a:gd name="connsiteX2" fmla="*/ 2984937 w 2984937"/>
                  <a:gd name="connsiteY2" fmla="*/ 152397 h 1592315"/>
                  <a:gd name="connsiteX3" fmla="*/ 2469930 w 2984937"/>
                  <a:gd name="connsiteY3" fmla="*/ 1592314 h 1592315"/>
                  <a:gd name="connsiteX4" fmla="*/ 0 w 2984937"/>
                  <a:gd name="connsiteY4" fmla="*/ 1592315 h 1592315"/>
                  <a:gd name="connsiteX5" fmla="*/ 1229710 w 2984937"/>
                  <a:gd name="connsiteY5" fmla="*/ 141887 h 1592315"/>
                  <a:gd name="connsiteX0" fmla="*/ 1229710 w 2984937"/>
                  <a:gd name="connsiteY0" fmla="*/ 141887 h 1613335"/>
                  <a:gd name="connsiteX1" fmla="*/ 2948149 w 2984937"/>
                  <a:gd name="connsiteY1" fmla="*/ 0 h 1613335"/>
                  <a:gd name="connsiteX2" fmla="*/ 2984937 w 2984937"/>
                  <a:gd name="connsiteY2" fmla="*/ 152397 h 1613335"/>
                  <a:gd name="connsiteX3" fmla="*/ 2459420 w 2984937"/>
                  <a:gd name="connsiteY3" fmla="*/ 1613335 h 1613335"/>
                  <a:gd name="connsiteX4" fmla="*/ 0 w 2984937"/>
                  <a:gd name="connsiteY4" fmla="*/ 1592315 h 1613335"/>
                  <a:gd name="connsiteX5" fmla="*/ 1229710 w 2984937"/>
                  <a:gd name="connsiteY5" fmla="*/ 141887 h 1613335"/>
                  <a:gd name="connsiteX0" fmla="*/ 1229710 w 2948149"/>
                  <a:gd name="connsiteY0" fmla="*/ 141887 h 1613335"/>
                  <a:gd name="connsiteX1" fmla="*/ 2948149 w 2948149"/>
                  <a:gd name="connsiteY1" fmla="*/ 0 h 1613335"/>
                  <a:gd name="connsiteX2" fmla="*/ 2947013 w 2948149"/>
                  <a:gd name="connsiteY2" fmla="*/ 152397 h 1613335"/>
                  <a:gd name="connsiteX3" fmla="*/ 2459420 w 2948149"/>
                  <a:gd name="connsiteY3" fmla="*/ 1613335 h 1613335"/>
                  <a:gd name="connsiteX4" fmla="*/ 0 w 2948149"/>
                  <a:gd name="connsiteY4" fmla="*/ 1592315 h 1613335"/>
                  <a:gd name="connsiteX5" fmla="*/ 1229710 w 2948149"/>
                  <a:gd name="connsiteY5" fmla="*/ 141887 h 1613335"/>
                  <a:gd name="connsiteX0" fmla="*/ 1229710 w 2948149"/>
                  <a:gd name="connsiteY0" fmla="*/ 141887 h 1613335"/>
                  <a:gd name="connsiteX1" fmla="*/ 2948149 w 2948149"/>
                  <a:gd name="connsiteY1" fmla="*/ 0 h 1613335"/>
                  <a:gd name="connsiteX2" fmla="*/ 2947013 w 2948149"/>
                  <a:gd name="connsiteY2" fmla="*/ 152397 h 1613335"/>
                  <a:gd name="connsiteX3" fmla="*/ 2450992 w 2948149"/>
                  <a:gd name="connsiteY3" fmla="*/ 1613335 h 1613335"/>
                  <a:gd name="connsiteX4" fmla="*/ 0 w 2948149"/>
                  <a:gd name="connsiteY4" fmla="*/ 1592315 h 1613335"/>
                  <a:gd name="connsiteX5" fmla="*/ 1229710 w 2948149"/>
                  <a:gd name="connsiteY5" fmla="*/ 141887 h 1613335"/>
                  <a:gd name="connsiteX0" fmla="*/ 1229710 w 2948149"/>
                  <a:gd name="connsiteY0" fmla="*/ 133459 h 1604907"/>
                  <a:gd name="connsiteX1" fmla="*/ 2948149 w 2948149"/>
                  <a:gd name="connsiteY1" fmla="*/ 0 h 1604907"/>
                  <a:gd name="connsiteX2" fmla="*/ 2947013 w 2948149"/>
                  <a:gd name="connsiteY2" fmla="*/ 143969 h 1604907"/>
                  <a:gd name="connsiteX3" fmla="*/ 2450992 w 2948149"/>
                  <a:gd name="connsiteY3" fmla="*/ 1604907 h 1604907"/>
                  <a:gd name="connsiteX4" fmla="*/ 0 w 2948149"/>
                  <a:gd name="connsiteY4" fmla="*/ 1583887 h 1604907"/>
                  <a:gd name="connsiteX5" fmla="*/ 1229710 w 2948149"/>
                  <a:gd name="connsiteY5" fmla="*/ 133459 h 1604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8149" h="1604907">
                    <a:moveTo>
                      <a:pt x="1229710" y="133459"/>
                    </a:moveTo>
                    <a:lnTo>
                      <a:pt x="2948149" y="0"/>
                    </a:lnTo>
                    <a:cubicBezTo>
                      <a:pt x="2947770" y="50799"/>
                      <a:pt x="2947392" y="93170"/>
                      <a:pt x="2947013" y="143969"/>
                    </a:cubicBezTo>
                    <a:lnTo>
                      <a:pt x="2450992" y="1604907"/>
                    </a:lnTo>
                    <a:lnTo>
                      <a:pt x="0" y="1583887"/>
                    </a:lnTo>
                    <a:lnTo>
                      <a:pt x="1229710" y="133459"/>
                    </a:lnTo>
                    <a:close/>
                  </a:path>
                </a:pathLst>
              </a:custGeom>
              <a:solidFill>
                <a:schemeClr val="tx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2"/>
              <p:cNvSpPr/>
              <p:nvPr/>
            </p:nvSpPr>
            <p:spPr bwMode="auto">
              <a:xfrm>
                <a:off x="1400633" y="4435364"/>
                <a:ext cx="2963919" cy="1492470"/>
              </a:xfrm>
              <a:custGeom>
                <a:avLst/>
                <a:gdLst>
                  <a:gd name="connsiteX0" fmla="*/ 0 w 2459420"/>
                  <a:gd name="connsiteY0" fmla="*/ 0 h 1481958"/>
                  <a:gd name="connsiteX1" fmla="*/ 2459420 w 2459420"/>
                  <a:gd name="connsiteY1" fmla="*/ 0 h 1481958"/>
                  <a:gd name="connsiteX2" fmla="*/ 2459420 w 2459420"/>
                  <a:gd name="connsiteY2" fmla="*/ 1481958 h 1481958"/>
                  <a:gd name="connsiteX3" fmla="*/ 0 w 2459420"/>
                  <a:gd name="connsiteY3" fmla="*/ 1481958 h 1481958"/>
                  <a:gd name="connsiteX4" fmla="*/ 0 w 2459420"/>
                  <a:gd name="connsiteY4" fmla="*/ 0 h 1481958"/>
                  <a:gd name="connsiteX0" fmla="*/ 1208690 w 2459420"/>
                  <a:gd name="connsiteY0" fmla="*/ 0 h 1492469"/>
                  <a:gd name="connsiteX1" fmla="*/ 2459420 w 2459420"/>
                  <a:gd name="connsiteY1" fmla="*/ 10511 h 1492469"/>
                  <a:gd name="connsiteX2" fmla="*/ 2459420 w 2459420"/>
                  <a:gd name="connsiteY2" fmla="*/ 1492469 h 1492469"/>
                  <a:gd name="connsiteX3" fmla="*/ 0 w 2459420"/>
                  <a:gd name="connsiteY3" fmla="*/ 1492469 h 1492469"/>
                  <a:gd name="connsiteX4" fmla="*/ 1208690 w 2459420"/>
                  <a:gd name="connsiteY4" fmla="*/ 0 h 1492469"/>
                  <a:gd name="connsiteX0" fmla="*/ 1208690 w 3069020"/>
                  <a:gd name="connsiteY0" fmla="*/ 0 h 1492469"/>
                  <a:gd name="connsiteX1" fmla="*/ 3069020 w 3069020"/>
                  <a:gd name="connsiteY1" fmla="*/ 21021 h 1492469"/>
                  <a:gd name="connsiteX2" fmla="*/ 2459420 w 3069020"/>
                  <a:gd name="connsiteY2" fmla="*/ 1492469 h 1492469"/>
                  <a:gd name="connsiteX3" fmla="*/ 0 w 3069020"/>
                  <a:gd name="connsiteY3" fmla="*/ 1492469 h 1492469"/>
                  <a:gd name="connsiteX4" fmla="*/ 1208690 w 3069020"/>
                  <a:gd name="connsiteY4" fmla="*/ 0 h 1492469"/>
                  <a:gd name="connsiteX0" fmla="*/ 1208690 w 2963917"/>
                  <a:gd name="connsiteY0" fmla="*/ 0 h 1492469"/>
                  <a:gd name="connsiteX1" fmla="*/ 2963917 w 2963917"/>
                  <a:gd name="connsiteY1" fmla="*/ 10510 h 1492469"/>
                  <a:gd name="connsiteX2" fmla="*/ 2459420 w 2963917"/>
                  <a:gd name="connsiteY2" fmla="*/ 1492469 h 1492469"/>
                  <a:gd name="connsiteX3" fmla="*/ 0 w 2963917"/>
                  <a:gd name="connsiteY3" fmla="*/ 1492469 h 1492469"/>
                  <a:gd name="connsiteX4" fmla="*/ 1208690 w 2963917"/>
                  <a:gd name="connsiteY4" fmla="*/ 0 h 1492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917" h="1492469">
                    <a:moveTo>
                      <a:pt x="1208690" y="0"/>
                    </a:moveTo>
                    <a:lnTo>
                      <a:pt x="2963917" y="10510"/>
                    </a:lnTo>
                    <a:lnTo>
                      <a:pt x="2459420" y="1492469"/>
                    </a:lnTo>
                    <a:lnTo>
                      <a:pt x="0" y="1492469"/>
                    </a:lnTo>
                    <a:lnTo>
                      <a:pt x="1208690" y="0"/>
                    </a:lnTo>
                    <a:close/>
                  </a:path>
                </a:pathLst>
              </a:custGeom>
              <a:gradFill flip="none" rotWithShape="1">
                <a:gsLst>
                  <a:gs pos="0">
                    <a:schemeClr val="accent4">
                      <a:lumMod val="50000"/>
                    </a:schemeClr>
                  </a:gs>
                  <a:gs pos="50000">
                    <a:schemeClr val="accent4">
                      <a:lumMod val="75000"/>
                    </a:schemeClr>
                  </a:gs>
                  <a:gs pos="100000">
                    <a:schemeClr val="accent4"/>
                  </a:gs>
                </a:gsLst>
                <a:path path="circle">
                  <a:fillToRect r="100000" b="100000"/>
                </a:path>
                <a:tileRect l="-100000" t="-100000"/>
              </a:gra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p:cNvSpPr/>
              <p:nvPr/>
            </p:nvSpPr>
            <p:spPr bwMode="auto">
              <a:xfrm>
                <a:off x="1418895" y="5922577"/>
                <a:ext cx="2463386" cy="141888"/>
              </a:xfrm>
              <a:prstGeom prst="rect">
                <a:avLst/>
              </a:prstGeom>
              <a:solidFill>
                <a:schemeClr val="accent4"/>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5" name="Group 14"/>
            <p:cNvGrpSpPr/>
            <p:nvPr/>
          </p:nvGrpSpPr>
          <p:grpSpPr>
            <a:xfrm>
              <a:off x="4936894" y="2891289"/>
              <a:ext cx="1445459" cy="776700"/>
              <a:chOff x="1418895" y="4435364"/>
              <a:chExt cx="2963919" cy="1629101"/>
            </a:xfrm>
            <a:effectLst>
              <a:outerShdw blurRad="342900" dir="13500000" sy="23000" kx="1200000" algn="br" rotWithShape="0">
                <a:prstClr val="black"/>
              </a:outerShdw>
            </a:effectLst>
          </p:grpSpPr>
          <p:sp>
            <p:nvSpPr>
              <p:cNvPr id="16" name="Rectangle 2"/>
              <p:cNvSpPr/>
              <p:nvPr/>
            </p:nvSpPr>
            <p:spPr bwMode="auto">
              <a:xfrm>
                <a:off x="1434665" y="4454304"/>
                <a:ext cx="2948149" cy="1604907"/>
              </a:xfrm>
              <a:custGeom>
                <a:avLst/>
                <a:gdLst>
                  <a:gd name="connsiteX0" fmla="*/ 0 w 2459420"/>
                  <a:gd name="connsiteY0" fmla="*/ 0 h 1481958"/>
                  <a:gd name="connsiteX1" fmla="*/ 2459420 w 2459420"/>
                  <a:gd name="connsiteY1" fmla="*/ 0 h 1481958"/>
                  <a:gd name="connsiteX2" fmla="*/ 2459420 w 2459420"/>
                  <a:gd name="connsiteY2" fmla="*/ 1481958 h 1481958"/>
                  <a:gd name="connsiteX3" fmla="*/ 0 w 2459420"/>
                  <a:gd name="connsiteY3" fmla="*/ 1481958 h 1481958"/>
                  <a:gd name="connsiteX4" fmla="*/ 0 w 2459420"/>
                  <a:gd name="connsiteY4" fmla="*/ 0 h 1481958"/>
                  <a:gd name="connsiteX0" fmla="*/ 1208690 w 2459420"/>
                  <a:gd name="connsiteY0" fmla="*/ 0 h 1492469"/>
                  <a:gd name="connsiteX1" fmla="*/ 2459420 w 2459420"/>
                  <a:gd name="connsiteY1" fmla="*/ 10511 h 1492469"/>
                  <a:gd name="connsiteX2" fmla="*/ 2459420 w 2459420"/>
                  <a:gd name="connsiteY2" fmla="*/ 1492469 h 1492469"/>
                  <a:gd name="connsiteX3" fmla="*/ 0 w 2459420"/>
                  <a:gd name="connsiteY3" fmla="*/ 1492469 h 1492469"/>
                  <a:gd name="connsiteX4" fmla="*/ 1208690 w 2459420"/>
                  <a:gd name="connsiteY4" fmla="*/ 0 h 1492469"/>
                  <a:gd name="connsiteX0" fmla="*/ 1208690 w 3069020"/>
                  <a:gd name="connsiteY0" fmla="*/ 0 h 1492469"/>
                  <a:gd name="connsiteX1" fmla="*/ 3069020 w 3069020"/>
                  <a:gd name="connsiteY1" fmla="*/ 21021 h 1492469"/>
                  <a:gd name="connsiteX2" fmla="*/ 2459420 w 3069020"/>
                  <a:gd name="connsiteY2" fmla="*/ 1492469 h 1492469"/>
                  <a:gd name="connsiteX3" fmla="*/ 0 w 3069020"/>
                  <a:gd name="connsiteY3" fmla="*/ 1492469 h 1492469"/>
                  <a:gd name="connsiteX4" fmla="*/ 1208690 w 3069020"/>
                  <a:gd name="connsiteY4" fmla="*/ 0 h 1492469"/>
                  <a:gd name="connsiteX0" fmla="*/ 1208690 w 2963917"/>
                  <a:gd name="connsiteY0" fmla="*/ 0 h 1492469"/>
                  <a:gd name="connsiteX1" fmla="*/ 2963917 w 2963917"/>
                  <a:gd name="connsiteY1" fmla="*/ 10510 h 1492469"/>
                  <a:gd name="connsiteX2" fmla="*/ 2459420 w 2963917"/>
                  <a:gd name="connsiteY2" fmla="*/ 1492469 h 1492469"/>
                  <a:gd name="connsiteX3" fmla="*/ 0 w 2963917"/>
                  <a:gd name="connsiteY3" fmla="*/ 1492469 h 1492469"/>
                  <a:gd name="connsiteX4" fmla="*/ 1208690 w 2963917"/>
                  <a:gd name="connsiteY4" fmla="*/ 0 h 1492469"/>
                  <a:gd name="connsiteX0" fmla="*/ 1208690 w 2963917"/>
                  <a:gd name="connsiteY0" fmla="*/ 0 h 1492469"/>
                  <a:gd name="connsiteX1" fmla="*/ 2737943 w 2963917"/>
                  <a:gd name="connsiteY1" fmla="*/ 5257 h 1492469"/>
                  <a:gd name="connsiteX2" fmla="*/ 2963917 w 2963917"/>
                  <a:gd name="connsiteY2" fmla="*/ 10510 h 1492469"/>
                  <a:gd name="connsiteX3" fmla="*/ 2459420 w 2963917"/>
                  <a:gd name="connsiteY3" fmla="*/ 1492469 h 1492469"/>
                  <a:gd name="connsiteX4" fmla="*/ 0 w 2963917"/>
                  <a:gd name="connsiteY4" fmla="*/ 1492469 h 1492469"/>
                  <a:gd name="connsiteX5" fmla="*/ 1208690 w 2963917"/>
                  <a:gd name="connsiteY5" fmla="*/ 0 h 1492469"/>
                  <a:gd name="connsiteX0" fmla="*/ 1208690 w 2963917"/>
                  <a:gd name="connsiteY0" fmla="*/ 141887 h 1634356"/>
                  <a:gd name="connsiteX1" fmla="*/ 2927129 w 2963917"/>
                  <a:gd name="connsiteY1" fmla="*/ 0 h 1634356"/>
                  <a:gd name="connsiteX2" fmla="*/ 2963917 w 2963917"/>
                  <a:gd name="connsiteY2" fmla="*/ 152397 h 1634356"/>
                  <a:gd name="connsiteX3" fmla="*/ 2459420 w 2963917"/>
                  <a:gd name="connsiteY3" fmla="*/ 1634356 h 1634356"/>
                  <a:gd name="connsiteX4" fmla="*/ 0 w 2963917"/>
                  <a:gd name="connsiteY4" fmla="*/ 1634356 h 1634356"/>
                  <a:gd name="connsiteX5" fmla="*/ 1208690 w 2963917"/>
                  <a:gd name="connsiteY5" fmla="*/ 141887 h 1634356"/>
                  <a:gd name="connsiteX0" fmla="*/ 1229710 w 2984937"/>
                  <a:gd name="connsiteY0" fmla="*/ 141887 h 1634356"/>
                  <a:gd name="connsiteX1" fmla="*/ 2948149 w 2984937"/>
                  <a:gd name="connsiteY1" fmla="*/ 0 h 1634356"/>
                  <a:gd name="connsiteX2" fmla="*/ 2984937 w 2984937"/>
                  <a:gd name="connsiteY2" fmla="*/ 152397 h 1634356"/>
                  <a:gd name="connsiteX3" fmla="*/ 2480440 w 2984937"/>
                  <a:gd name="connsiteY3" fmla="*/ 1634356 h 1634356"/>
                  <a:gd name="connsiteX4" fmla="*/ 0 w 2984937"/>
                  <a:gd name="connsiteY4" fmla="*/ 1592315 h 1634356"/>
                  <a:gd name="connsiteX5" fmla="*/ 1229710 w 2984937"/>
                  <a:gd name="connsiteY5" fmla="*/ 141887 h 1634356"/>
                  <a:gd name="connsiteX0" fmla="*/ 1229710 w 2984937"/>
                  <a:gd name="connsiteY0" fmla="*/ 141887 h 1592315"/>
                  <a:gd name="connsiteX1" fmla="*/ 2948149 w 2984937"/>
                  <a:gd name="connsiteY1" fmla="*/ 0 h 1592315"/>
                  <a:gd name="connsiteX2" fmla="*/ 2984937 w 2984937"/>
                  <a:gd name="connsiteY2" fmla="*/ 152397 h 1592315"/>
                  <a:gd name="connsiteX3" fmla="*/ 2469930 w 2984937"/>
                  <a:gd name="connsiteY3" fmla="*/ 1592314 h 1592315"/>
                  <a:gd name="connsiteX4" fmla="*/ 0 w 2984937"/>
                  <a:gd name="connsiteY4" fmla="*/ 1592315 h 1592315"/>
                  <a:gd name="connsiteX5" fmla="*/ 1229710 w 2984937"/>
                  <a:gd name="connsiteY5" fmla="*/ 141887 h 1592315"/>
                  <a:gd name="connsiteX0" fmla="*/ 1229710 w 2984937"/>
                  <a:gd name="connsiteY0" fmla="*/ 141887 h 1613335"/>
                  <a:gd name="connsiteX1" fmla="*/ 2948149 w 2984937"/>
                  <a:gd name="connsiteY1" fmla="*/ 0 h 1613335"/>
                  <a:gd name="connsiteX2" fmla="*/ 2984937 w 2984937"/>
                  <a:gd name="connsiteY2" fmla="*/ 152397 h 1613335"/>
                  <a:gd name="connsiteX3" fmla="*/ 2459420 w 2984937"/>
                  <a:gd name="connsiteY3" fmla="*/ 1613335 h 1613335"/>
                  <a:gd name="connsiteX4" fmla="*/ 0 w 2984937"/>
                  <a:gd name="connsiteY4" fmla="*/ 1592315 h 1613335"/>
                  <a:gd name="connsiteX5" fmla="*/ 1229710 w 2984937"/>
                  <a:gd name="connsiteY5" fmla="*/ 141887 h 1613335"/>
                  <a:gd name="connsiteX0" fmla="*/ 1229710 w 2948149"/>
                  <a:gd name="connsiteY0" fmla="*/ 141887 h 1613335"/>
                  <a:gd name="connsiteX1" fmla="*/ 2948149 w 2948149"/>
                  <a:gd name="connsiteY1" fmla="*/ 0 h 1613335"/>
                  <a:gd name="connsiteX2" fmla="*/ 2947013 w 2948149"/>
                  <a:gd name="connsiteY2" fmla="*/ 152397 h 1613335"/>
                  <a:gd name="connsiteX3" fmla="*/ 2459420 w 2948149"/>
                  <a:gd name="connsiteY3" fmla="*/ 1613335 h 1613335"/>
                  <a:gd name="connsiteX4" fmla="*/ 0 w 2948149"/>
                  <a:gd name="connsiteY4" fmla="*/ 1592315 h 1613335"/>
                  <a:gd name="connsiteX5" fmla="*/ 1229710 w 2948149"/>
                  <a:gd name="connsiteY5" fmla="*/ 141887 h 1613335"/>
                  <a:gd name="connsiteX0" fmla="*/ 1229710 w 2948149"/>
                  <a:gd name="connsiteY0" fmla="*/ 141887 h 1613335"/>
                  <a:gd name="connsiteX1" fmla="*/ 2948149 w 2948149"/>
                  <a:gd name="connsiteY1" fmla="*/ 0 h 1613335"/>
                  <a:gd name="connsiteX2" fmla="*/ 2947013 w 2948149"/>
                  <a:gd name="connsiteY2" fmla="*/ 152397 h 1613335"/>
                  <a:gd name="connsiteX3" fmla="*/ 2450992 w 2948149"/>
                  <a:gd name="connsiteY3" fmla="*/ 1613335 h 1613335"/>
                  <a:gd name="connsiteX4" fmla="*/ 0 w 2948149"/>
                  <a:gd name="connsiteY4" fmla="*/ 1592315 h 1613335"/>
                  <a:gd name="connsiteX5" fmla="*/ 1229710 w 2948149"/>
                  <a:gd name="connsiteY5" fmla="*/ 141887 h 1613335"/>
                  <a:gd name="connsiteX0" fmla="*/ 1229710 w 2948149"/>
                  <a:gd name="connsiteY0" fmla="*/ 133459 h 1604907"/>
                  <a:gd name="connsiteX1" fmla="*/ 2948149 w 2948149"/>
                  <a:gd name="connsiteY1" fmla="*/ 0 h 1604907"/>
                  <a:gd name="connsiteX2" fmla="*/ 2947013 w 2948149"/>
                  <a:gd name="connsiteY2" fmla="*/ 143969 h 1604907"/>
                  <a:gd name="connsiteX3" fmla="*/ 2450992 w 2948149"/>
                  <a:gd name="connsiteY3" fmla="*/ 1604907 h 1604907"/>
                  <a:gd name="connsiteX4" fmla="*/ 0 w 2948149"/>
                  <a:gd name="connsiteY4" fmla="*/ 1583887 h 1604907"/>
                  <a:gd name="connsiteX5" fmla="*/ 1229710 w 2948149"/>
                  <a:gd name="connsiteY5" fmla="*/ 133459 h 1604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8149" h="1604907">
                    <a:moveTo>
                      <a:pt x="1229710" y="133459"/>
                    </a:moveTo>
                    <a:lnTo>
                      <a:pt x="2948149" y="0"/>
                    </a:lnTo>
                    <a:cubicBezTo>
                      <a:pt x="2947770" y="50799"/>
                      <a:pt x="2947392" y="93170"/>
                      <a:pt x="2947013" y="143969"/>
                    </a:cubicBezTo>
                    <a:lnTo>
                      <a:pt x="2450992" y="1604907"/>
                    </a:lnTo>
                    <a:lnTo>
                      <a:pt x="0" y="1583887"/>
                    </a:lnTo>
                    <a:lnTo>
                      <a:pt x="1229710" y="133459"/>
                    </a:lnTo>
                    <a:close/>
                  </a:path>
                </a:pathLst>
              </a:custGeom>
              <a:solidFill>
                <a:schemeClr val="tx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2"/>
              <p:cNvSpPr/>
              <p:nvPr/>
            </p:nvSpPr>
            <p:spPr bwMode="auto">
              <a:xfrm>
                <a:off x="1418895" y="4435364"/>
                <a:ext cx="2963917" cy="1492469"/>
              </a:xfrm>
              <a:custGeom>
                <a:avLst/>
                <a:gdLst>
                  <a:gd name="connsiteX0" fmla="*/ 0 w 2459420"/>
                  <a:gd name="connsiteY0" fmla="*/ 0 h 1481958"/>
                  <a:gd name="connsiteX1" fmla="*/ 2459420 w 2459420"/>
                  <a:gd name="connsiteY1" fmla="*/ 0 h 1481958"/>
                  <a:gd name="connsiteX2" fmla="*/ 2459420 w 2459420"/>
                  <a:gd name="connsiteY2" fmla="*/ 1481958 h 1481958"/>
                  <a:gd name="connsiteX3" fmla="*/ 0 w 2459420"/>
                  <a:gd name="connsiteY3" fmla="*/ 1481958 h 1481958"/>
                  <a:gd name="connsiteX4" fmla="*/ 0 w 2459420"/>
                  <a:gd name="connsiteY4" fmla="*/ 0 h 1481958"/>
                  <a:gd name="connsiteX0" fmla="*/ 1208690 w 2459420"/>
                  <a:gd name="connsiteY0" fmla="*/ 0 h 1492469"/>
                  <a:gd name="connsiteX1" fmla="*/ 2459420 w 2459420"/>
                  <a:gd name="connsiteY1" fmla="*/ 10511 h 1492469"/>
                  <a:gd name="connsiteX2" fmla="*/ 2459420 w 2459420"/>
                  <a:gd name="connsiteY2" fmla="*/ 1492469 h 1492469"/>
                  <a:gd name="connsiteX3" fmla="*/ 0 w 2459420"/>
                  <a:gd name="connsiteY3" fmla="*/ 1492469 h 1492469"/>
                  <a:gd name="connsiteX4" fmla="*/ 1208690 w 2459420"/>
                  <a:gd name="connsiteY4" fmla="*/ 0 h 1492469"/>
                  <a:gd name="connsiteX0" fmla="*/ 1208690 w 3069020"/>
                  <a:gd name="connsiteY0" fmla="*/ 0 h 1492469"/>
                  <a:gd name="connsiteX1" fmla="*/ 3069020 w 3069020"/>
                  <a:gd name="connsiteY1" fmla="*/ 21021 h 1492469"/>
                  <a:gd name="connsiteX2" fmla="*/ 2459420 w 3069020"/>
                  <a:gd name="connsiteY2" fmla="*/ 1492469 h 1492469"/>
                  <a:gd name="connsiteX3" fmla="*/ 0 w 3069020"/>
                  <a:gd name="connsiteY3" fmla="*/ 1492469 h 1492469"/>
                  <a:gd name="connsiteX4" fmla="*/ 1208690 w 3069020"/>
                  <a:gd name="connsiteY4" fmla="*/ 0 h 1492469"/>
                  <a:gd name="connsiteX0" fmla="*/ 1208690 w 2963917"/>
                  <a:gd name="connsiteY0" fmla="*/ 0 h 1492469"/>
                  <a:gd name="connsiteX1" fmla="*/ 2963917 w 2963917"/>
                  <a:gd name="connsiteY1" fmla="*/ 10510 h 1492469"/>
                  <a:gd name="connsiteX2" fmla="*/ 2459420 w 2963917"/>
                  <a:gd name="connsiteY2" fmla="*/ 1492469 h 1492469"/>
                  <a:gd name="connsiteX3" fmla="*/ 0 w 2963917"/>
                  <a:gd name="connsiteY3" fmla="*/ 1492469 h 1492469"/>
                  <a:gd name="connsiteX4" fmla="*/ 1208690 w 2963917"/>
                  <a:gd name="connsiteY4" fmla="*/ 0 h 1492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917" h="1492469">
                    <a:moveTo>
                      <a:pt x="1208690" y="0"/>
                    </a:moveTo>
                    <a:lnTo>
                      <a:pt x="2963917" y="10510"/>
                    </a:lnTo>
                    <a:lnTo>
                      <a:pt x="2459420" y="1492469"/>
                    </a:lnTo>
                    <a:lnTo>
                      <a:pt x="0" y="1492469"/>
                    </a:lnTo>
                    <a:lnTo>
                      <a:pt x="1208690" y="0"/>
                    </a:lnTo>
                    <a:close/>
                  </a:path>
                </a:pathLst>
              </a:custGeom>
              <a:gradFill flip="none" rotWithShape="1">
                <a:gsLst>
                  <a:gs pos="0">
                    <a:schemeClr val="accent5">
                      <a:lumMod val="50000"/>
                    </a:schemeClr>
                  </a:gs>
                  <a:gs pos="50000">
                    <a:schemeClr val="accent5">
                      <a:lumMod val="75000"/>
                    </a:schemeClr>
                  </a:gs>
                  <a:gs pos="100000">
                    <a:schemeClr val="accent5"/>
                  </a:gs>
                </a:gsLst>
                <a:path path="circle">
                  <a:fillToRect r="100000" b="100000"/>
                </a:path>
                <a:tileRect l="-100000" t="-100000"/>
              </a:gra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p:cNvSpPr/>
              <p:nvPr/>
            </p:nvSpPr>
            <p:spPr bwMode="auto">
              <a:xfrm>
                <a:off x="1418895" y="5922577"/>
                <a:ext cx="2463386" cy="141888"/>
              </a:xfrm>
              <a:prstGeom prst="rect">
                <a:avLst/>
              </a:prstGeom>
              <a:solidFill>
                <a:schemeClr val="accent5"/>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8"/>
            <p:cNvGrpSpPr/>
            <p:nvPr/>
          </p:nvGrpSpPr>
          <p:grpSpPr>
            <a:xfrm>
              <a:off x="1564575" y="1662097"/>
              <a:ext cx="4689269" cy="3594513"/>
              <a:chOff x="685799" y="1904999"/>
              <a:chExt cx="6252359" cy="4792684"/>
            </a:xfrm>
          </p:grpSpPr>
          <p:sp>
            <p:nvSpPr>
              <p:cNvPr id="31" name="Rectangle 30"/>
              <p:cNvSpPr/>
              <p:nvPr/>
            </p:nvSpPr>
            <p:spPr>
              <a:xfrm>
                <a:off x="685799" y="1905000"/>
                <a:ext cx="1527959" cy="1251625"/>
              </a:xfrm>
              <a:prstGeom prst="rect">
                <a:avLst/>
              </a:prstGeom>
              <a:gradFill flip="none" rotWithShape="1">
                <a:gsLst>
                  <a:gs pos="50000">
                    <a:schemeClr val="bg1">
                      <a:lumMod val="65000"/>
                      <a:tint val="44500"/>
                      <a:satMod val="160000"/>
                    </a:schemeClr>
                  </a:gs>
                  <a:gs pos="100000">
                    <a:schemeClr val="bg1">
                      <a:lumMod val="65000"/>
                      <a:tint val="23500"/>
                      <a:satMod val="160000"/>
                    </a:schemeClr>
                  </a:gs>
                </a:gsLst>
                <a:lin ang="16200000" scaled="1"/>
                <a:tileRect/>
              </a:gradFill>
              <a:ln>
                <a:gradFill>
                  <a:gsLst>
                    <a:gs pos="50000">
                      <a:schemeClr val="bg1">
                        <a:lumMod val="75000"/>
                      </a:schemeClr>
                    </a:gs>
                    <a:gs pos="100000">
                      <a:schemeClr val="tx1">
                        <a:lumMod val="50000"/>
                        <a:lumOff val="50000"/>
                      </a:schemeClr>
                    </a:gs>
                  </a:gsLst>
                  <a:lin ang="5400000" scaled="0"/>
                </a:gradFill>
                <a:prstDash val="soli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383838">
                        <a:lumMod val="50000"/>
                      </a:srgbClr>
                    </a:solidFill>
                    <a:effectLst/>
                    <a:uLnTx/>
                    <a:uFillTx/>
                    <a:latin typeface="Calibri" panose="020F0502020204030204"/>
                    <a:ea typeface="굴림" charset="-127"/>
                    <a:cs typeface="Arial" pitchFamily="34" charset="0"/>
                  </a:rPr>
                  <a:t>Use of work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383838">
                        <a:lumMod val="50000"/>
                      </a:srgbClr>
                    </a:solidFill>
                    <a:effectLst/>
                    <a:uLnTx/>
                    <a:uFillTx/>
                    <a:latin typeface="Calibri" panose="020F0502020204030204"/>
                    <a:ea typeface="굴림" charset="-127"/>
                    <a:cs typeface="Arial" pitchFamily="34" charset="0"/>
                  </a:rPr>
                  <a:t>Programs that reflect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383838">
                        <a:lumMod val="50000"/>
                      </a:srgbClr>
                    </a:solidFill>
                    <a:effectLst/>
                    <a:uLnTx/>
                    <a:uFillTx/>
                    <a:latin typeface="Calibri" panose="020F0502020204030204"/>
                    <a:ea typeface="굴림" charset="-127"/>
                    <a:cs typeface="Arial" pitchFamily="34" charset="0"/>
                  </a:rPr>
                  <a:t>Regulatory requirements </a:t>
                </a:r>
              </a:p>
            </p:txBody>
          </p:sp>
          <p:sp>
            <p:nvSpPr>
              <p:cNvPr id="36" name="Rectangle 35"/>
              <p:cNvSpPr/>
              <p:nvPr/>
            </p:nvSpPr>
            <p:spPr>
              <a:xfrm>
                <a:off x="2285999" y="1905000"/>
                <a:ext cx="1527959" cy="1043021"/>
              </a:xfrm>
              <a:prstGeom prst="rect">
                <a:avLst/>
              </a:prstGeom>
              <a:gradFill flip="none" rotWithShape="1">
                <a:gsLst>
                  <a:gs pos="50000">
                    <a:schemeClr val="bg1">
                      <a:lumMod val="65000"/>
                      <a:tint val="44500"/>
                      <a:satMod val="160000"/>
                    </a:schemeClr>
                  </a:gs>
                  <a:gs pos="100000">
                    <a:schemeClr val="bg1">
                      <a:lumMod val="65000"/>
                      <a:tint val="23500"/>
                      <a:satMod val="160000"/>
                    </a:schemeClr>
                  </a:gs>
                </a:gsLst>
                <a:lin ang="16200000" scaled="1"/>
                <a:tileRect/>
              </a:gradFill>
              <a:ln>
                <a:gradFill>
                  <a:gsLst>
                    <a:gs pos="50000">
                      <a:schemeClr val="bg1">
                        <a:lumMod val="75000"/>
                      </a:schemeClr>
                    </a:gs>
                    <a:gs pos="100000">
                      <a:schemeClr val="tx1">
                        <a:lumMod val="50000"/>
                        <a:lumOff val="50000"/>
                      </a:schemeClr>
                    </a:gs>
                  </a:gsLst>
                  <a:lin ang="5400000" scaled="0"/>
                </a:gradFill>
                <a:prstDash val="soli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383838">
                        <a:lumMod val="50000"/>
                      </a:srgbClr>
                    </a:solidFill>
                    <a:effectLst/>
                    <a:uLnTx/>
                    <a:uFillTx/>
                    <a:latin typeface="Calibri" panose="020F0502020204030204"/>
                    <a:ea typeface="굴림" charset="-127"/>
                    <a:cs typeface="Arial" pitchFamily="34" charset="0"/>
                  </a:rPr>
                  <a:t>Use of work programs that reflect quality culture and quality culture indicators</a:t>
                </a:r>
              </a:p>
            </p:txBody>
          </p:sp>
          <p:sp>
            <p:nvSpPr>
              <p:cNvPr id="37" name="Rectangle 36"/>
              <p:cNvSpPr/>
              <p:nvPr/>
            </p:nvSpPr>
            <p:spPr>
              <a:xfrm>
                <a:off x="3886201" y="1905000"/>
                <a:ext cx="1457697" cy="666849"/>
              </a:xfrm>
              <a:prstGeom prst="rect">
                <a:avLst/>
              </a:prstGeom>
              <a:gradFill flip="none" rotWithShape="1">
                <a:gsLst>
                  <a:gs pos="50000">
                    <a:schemeClr val="bg1">
                      <a:lumMod val="65000"/>
                      <a:tint val="44500"/>
                      <a:satMod val="160000"/>
                    </a:schemeClr>
                  </a:gs>
                  <a:gs pos="100000">
                    <a:schemeClr val="bg1">
                      <a:lumMod val="65000"/>
                      <a:tint val="23500"/>
                      <a:satMod val="160000"/>
                    </a:schemeClr>
                  </a:gs>
                </a:gsLst>
                <a:lin ang="16200000" scaled="1"/>
                <a:tileRect/>
              </a:gradFill>
              <a:ln>
                <a:gradFill>
                  <a:gsLst>
                    <a:gs pos="50000">
                      <a:schemeClr val="bg1">
                        <a:lumMod val="75000"/>
                      </a:schemeClr>
                    </a:gs>
                    <a:gs pos="100000">
                      <a:schemeClr val="tx1">
                        <a:lumMod val="50000"/>
                        <a:lumOff val="50000"/>
                      </a:schemeClr>
                    </a:gs>
                  </a:gsLst>
                  <a:lin ang="5400000" scaled="0"/>
                </a:gradFill>
                <a:prstDash val="soli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383838">
                        <a:lumMod val="50000"/>
                      </a:srgbClr>
                    </a:solidFill>
                    <a:effectLst/>
                    <a:uLnTx/>
                    <a:uFillTx/>
                    <a:latin typeface="Calibri" panose="020F0502020204030204"/>
                    <a:ea typeface="굴림" charset="-127"/>
                    <a:cs typeface="Arial" pitchFamily="34" charset="0"/>
                  </a:rPr>
                  <a:t>Assessment of quality culture framework </a:t>
                </a:r>
              </a:p>
            </p:txBody>
          </p:sp>
          <p:sp>
            <p:nvSpPr>
              <p:cNvPr id="38" name="Rectangle 37"/>
              <p:cNvSpPr/>
              <p:nvPr/>
            </p:nvSpPr>
            <p:spPr>
              <a:xfrm>
                <a:off x="5410199" y="1905000"/>
                <a:ext cx="1527959" cy="800219"/>
              </a:xfrm>
              <a:prstGeom prst="rect">
                <a:avLst/>
              </a:prstGeom>
              <a:gradFill flip="none" rotWithShape="1">
                <a:gsLst>
                  <a:gs pos="50000">
                    <a:schemeClr val="bg1">
                      <a:lumMod val="65000"/>
                      <a:tint val="44500"/>
                      <a:satMod val="160000"/>
                    </a:schemeClr>
                  </a:gs>
                  <a:gs pos="100000">
                    <a:schemeClr val="bg1">
                      <a:lumMod val="65000"/>
                      <a:tint val="23500"/>
                      <a:satMod val="160000"/>
                    </a:schemeClr>
                  </a:gs>
                </a:gsLst>
                <a:lin ang="16200000" scaled="1"/>
                <a:tileRect/>
              </a:gradFill>
              <a:ln>
                <a:gradFill>
                  <a:gsLst>
                    <a:gs pos="50000">
                      <a:schemeClr val="bg1">
                        <a:lumMod val="75000"/>
                      </a:schemeClr>
                    </a:gs>
                    <a:gs pos="100000">
                      <a:schemeClr val="tx1">
                        <a:lumMod val="50000"/>
                        <a:lumOff val="50000"/>
                      </a:schemeClr>
                    </a:gs>
                  </a:gsLst>
                  <a:lin ang="5400000" scaled="0"/>
                </a:gradFill>
                <a:prstDash val="soli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383838">
                        <a:lumMod val="50000"/>
                      </a:srgbClr>
                    </a:solidFill>
                    <a:effectLst/>
                    <a:uLnTx/>
                    <a:uFillTx/>
                    <a:latin typeface="Calibri" panose="020F0502020204030204"/>
                    <a:ea typeface="굴림" charset="-127"/>
                    <a:cs typeface="Arial" pitchFamily="34" charset="0"/>
                  </a:rPr>
                  <a:t>Assessment of company cultural integrity </a:t>
                </a:r>
              </a:p>
            </p:txBody>
          </p:sp>
          <p:cxnSp>
            <p:nvCxnSpPr>
              <p:cNvPr id="41" name="Straight Connector 40"/>
              <p:cNvCxnSpPr/>
              <p:nvPr/>
            </p:nvCxnSpPr>
            <p:spPr>
              <a:xfrm>
                <a:off x="2287588" y="1905000"/>
                <a:ext cx="0" cy="4080163"/>
              </a:xfrm>
              <a:prstGeom prst="line">
                <a:avLst/>
              </a:prstGeom>
              <a:noFill/>
              <a:ln w="19050" cap="flat" cmpd="sng" algn="ctr">
                <a:solidFill>
                  <a:schemeClr val="bg1">
                    <a:lumMod val="50000"/>
                  </a:schemeClr>
                </a:solidFill>
                <a:prstDash val="sysDash"/>
              </a:ln>
              <a:effectLst/>
            </p:spPr>
          </p:cxnSp>
          <p:cxnSp>
            <p:nvCxnSpPr>
              <p:cNvPr id="42" name="Straight Connector 41"/>
              <p:cNvCxnSpPr/>
              <p:nvPr/>
            </p:nvCxnSpPr>
            <p:spPr>
              <a:xfrm>
                <a:off x="687388" y="1981200"/>
                <a:ext cx="0" cy="4716483"/>
              </a:xfrm>
              <a:prstGeom prst="line">
                <a:avLst/>
              </a:prstGeom>
              <a:noFill/>
              <a:ln w="9525" cap="flat" cmpd="sng" algn="ctr">
                <a:solidFill>
                  <a:schemeClr val="bg1">
                    <a:lumMod val="50000"/>
                  </a:schemeClr>
                </a:solidFill>
                <a:prstDash val="solid"/>
              </a:ln>
              <a:effectLst/>
            </p:spPr>
          </p:cxnSp>
          <p:cxnSp>
            <p:nvCxnSpPr>
              <p:cNvPr id="43" name="Straight Connector 42"/>
              <p:cNvCxnSpPr/>
              <p:nvPr/>
            </p:nvCxnSpPr>
            <p:spPr>
              <a:xfrm>
                <a:off x="3887789" y="1904999"/>
                <a:ext cx="0" cy="3070762"/>
              </a:xfrm>
              <a:prstGeom prst="line">
                <a:avLst/>
              </a:prstGeom>
              <a:noFill/>
              <a:ln w="19050" cap="flat" cmpd="sng" algn="ctr">
                <a:solidFill>
                  <a:schemeClr val="bg1">
                    <a:lumMod val="50000"/>
                  </a:schemeClr>
                </a:solidFill>
                <a:prstDash val="sysDash"/>
              </a:ln>
              <a:effectLst/>
            </p:spPr>
          </p:cxnSp>
          <p:cxnSp>
            <p:nvCxnSpPr>
              <p:cNvPr id="44" name="Straight Connector 43"/>
              <p:cNvCxnSpPr/>
              <p:nvPr/>
            </p:nvCxnSpPr>
            <p:spPr>
              <a:xfrm>
                <a:off x="5411790" y="1905000"/>
                <a:ext cx="0" cy="2381992"/>
              </a:xfrm>
              <a:prstGeom prst="line">
                <a:avLst/>
              </a:prstGeom>
              <a:noFill/>
              <a:ln w="19050" cap="flat" cmpd="sng" algn="ctr">
                <a:solidFill>
                  <a:schemeClr val="bg1">
                    <a:lumMod val="50000"/>
                  </a:schemeClr>
                </a:solidFill>
                <a:prstDash val="sysDash"/>
              </a:ln>
              <a:effectLst/>
            </p:spPr>
          </p:cxnSp>
        </p:grpSp>
        <p:sp>
          <p:nvSpPr>
            <p:cNvPr id="72" name="Curved Down Arrow 71"/>
            <p:cNvSpPr/>
            <p:nvPr/>
          </p:nvSpPr>
          <p:spPr>
            <a:xfrm rot="20338174">
              <a:off x="1890406" y="4247205"/>
              <a:ext cx="1219200" cy="457200"/>
            </a:xfrm>
            <a:prstGeom prst="curvedDownArrow">
              <a:avLst/>
            </a:prstGeom>
            <a:gradFill>
              <a:gsLst>
                <a:gs pos="80000">
                  <a:schemeClr val="bg2"/>
                </a:gs>
                <a:gs pos="34000">
                  <a:schemeClr val="tx1">
                    <a:lumMod val="85000"/>
                    <a:lumOff val="15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Curved Down Arrow 72"/>
            <p:cNvSpPr/>
            <p:nvPr/>
          </p:nvSpPr>
          <p:spPr>
            <a:xfrm rot="19704389">
              <a:off x="3041412" y="3652114"/>
              <a:ext cx="1219200" cy="457200"/>
            </a:xfrm>
            <a:prstGeom prst="curvedDownArrow">
              <a:avLst/>
            </a:prstGeom>
            <a:gradFill>
              <a:gsLst>
                <a:gs pos="80000">
                  <a:schemeClr val="bg2"/>
                </a:gs>
                <a:gs pos="34000">
                  <a:schemeClr val="tx1">
                    <a:lumMod val="85000"/>
                    <a:lumOff val="15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1 Título"/>
            <p:cNvSpPr txBox="1">
              <a:spLocks/>
            </p:cNvSpPr>
            <p:nvPr/>
          </p:nvSpPr>
          <p:spPr>
            <a:xfrm>
              <a:off x="1478479" y="5281857"/>
              <a:ext cx="1021527" cy="263357"/>
            </a:xfrm>
            <a:prstGeom prst="rect">
              <a:avLst/>
            </a:prstGeom>
          </p:spPr>
          <p:txBody>
            <a:bodyPr vert="horz" lIns="76795" tIns="38398" rIns="76795" bIns="38398" rtlCol="0" anchor="t">
              <a:noAutofit/>
            </a:bodyPr>
            <a:lstStyle/>
            <a:p>
              <a:pPr marL="0" marR="0" lvl="0" indent="0" algn="ctr" defTabSz="767951" rtl="0" eaLnBrk="1" fontAlgn="auto" latinLnBrk="0" hangingPunct="1">
                <a:lnSpc>
                  <a:spcPct val="100000"/>
                </a:lnSpc>
                <a:spcBef>
                  <a:spcPct val="0"/>
                </a:spcBef>
                <a:spcAft>
                  <a:spcPts val="0"/>
                </a:spcAft>
                <a:buClrTx/>
                <a:buSzTx/>
                <a:buFontTx/>
                <a:buNone/>
                <a:tabLst/>
                <a:defRPr/>
              </a:pPr>
              <a:r>
                <a:rPr kumimoji="0" lang="es-ES" sz="1200" b="1" i="0" u="none" strike="noStrike" kern="1200" cap="none" spc="0" normalizeH="0" baseline="0" noProof="0" dirty="0">
                  <a:ln>
                    <a:noFill/>
                  </a:ln>
                  <a:solidFill>
                    <a:prstClr val="white"/>
                  </a:solidFill>
                  <a:effectLst/>
                  <a:uLnTx/>
                  <a:uFillTx/>
                  <a:latin typeface="Calibri" panose="020F0502020204030204"/>
                  <a:ea typeface="+mn-ea"/>
                  <a:cs typeface="+mn-cs"/>
                </a:rPr>
                <a:t>Development</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1 Título"/>
            <p:cNvSpPr txBox="1">
              <a:spLocks/>
            </p:cNvSpPr>
            <p:nvPr/>
          </p:nvSpPr>
          <p:spPr>
            <a:xfrm>
              <a:off x="2879854" y="4667336"/>
              <a:ext cx="900178" cy="240606"/>
            </a:xfrm>
            <a:prstGeom prst="rect">
              <a:avLst/>
            </a:prstGeom>
          </p:spPr>
          <p:txBody>
            <a:bodyPr vert="horz" lIns="76795" tIns="38398" rIns="76795" bIns="38398" rtlCol="0" anchor="t">
              <a:noAutofit/>
            </a:bodyPr>
            <a:lstStyle/>
            <a:p>
              <a:pPr marL="0" marR="0" lvl="0" indent="0" algn="ctr" defTabSz="767951" rtl="0" eaLnBrk="1" fontAlgn="auto" latinLnBrk="0" hangingPunct="1">
                <a:lnSpc>
                  <a:spcPct val="100000"/>
                </a:lnSpc>
                <a:spcBef>
                  <a:spcPct val="0"/>
                </a:spcBef>
                <a:spcAft>
                  <a:spcPts val="0"/>
                </a:spcAft>
                <a:buClrTx/>
                <a:buSzTx/>
                <a:buFontTx/>
                <a:buNone/>
                <a:tabLst/>
                <a:defRPr/>
              </a:pPr>
              <a:r>
                <a:rPr kumimoji="0" lang="es-ES" sz="1200" b="1" i="0" u="none" strike="noStrike" kern="1200" cap="none" spc="0" normalizeH="0" baseline="0" noProof="0" dirty="0">
                  <a:ln>
                    <a:noFill/>
                  </a:ln>
                  <a:solidFill>
                    <a:prstClr val="white"/>
                  </a:solidFill>
                  <a:effectLst/>
                  <a:uLnTx/>
                  <a:uFillTx/>
                  <a:latin typeface="Calibri" panose="020F0502020204030204"/>
                  <a:ea typeface="+mn-ea"/>
                  <a:cs typeface="+mn-cs"/>
                </a:rPr>
                <a:t>Foundation </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1 Título"/>
            <p:cNvSpPr txBox="1">
              <a:spLocks/>
            </p:cNvSpPr>
            <p:nvPr/>
          </p:nvSpPr>
          <p:spPr>
            <a:xfrm>
              <a:off x="4023164" y="4000200"/>
              <a:ext cx="831420" cy="264199"/>
            </a:xfrm>
            <a:prstGeom prst="rect">
              <a:avLst/>
            </a:prstGeom>
          </p:spPr>
          <p:txBody>
            <a:bodyPr vert="horz" lIns="76795" tIns="38398" rIns="76795" bIns="38398" rtlCol="0" anchor="t">
              <a:noAutofit/>
            </a:bodyPr>
            <a:lstStyle/>
            <a:p>
              <a:pPr marL="0" marR="0" lvl="0" indent="0" algn="ctr" defTabSz="767951" rtl="0" eaLnBrk="1" fontAlgn="auto" latinLnBrk="0" hangingPunct="1">
                <a:lnSpc>
                  <a:spcPct val="100000"/>
                </a:lnSpc>
                <a:spcBef>
                  <a:spcPct val="0"/>
                </a:spcBef>
                <a:spcAft>
                  <a:spcPts val="0"/>
                </a:spcAft>
                <a:buClrTx/>
                <a:buSzTx/>
                <a:buFontTx/>
                <a:buNone/>
                <a:tabLst/>
                <a:defRPr/>
              </a:pPr>
              <a:r>
                <a:rPr kumimoji="0" lang="es-ES" sz="1200" b="1" i="0" u="none" strike="noStrike" kern="1200" cap="none" spc="0" normalizeH="0" baseline="0" noProof="0" dirty="0">
                  <a:ln>
                    <a:noFill/>
                  </a:ln>
                  <a:solidFill>
                    <a:prstClr val="white"/>
                  </a:solidFill>
                  <a:effectLst/>
                  <a:uLnTx/>
                  <a:uFillTx/>
                  <a:latin typeface="Calibri" panose="020F0502020204030204"/>
                  <a:ea typeface="+mn-ea"/>
                  <a:cs typeface="+mn-cs"/>
                </a:rPr>
                <a:t>Maturity </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1 Título"/>
            <p:cNvSpPr txBox="1">
              <a:spLocks/>
            </p:cNvSpPr>
            <p:nvPr/>
          </p:nvSpPr>
          <p:spPr>
            <a:xfrm>
              <a:off x="5087567" y="3339000"/>
              <a:ext cx="1050684" cy="254677"/>
            </a:xfrm>
            <a:prstGeom prst="rect">
              <a:avLst/>
            </a:prstGeom>
          </p:spPr>
          <p:txBody>
            <a:bodyPr vert="horz" lIns="76795" tIns="38398" rIns="76795" bIns="38398" rtlCol="0" anchor="t">
              <a:noAutofit/>
            </a:bodyPr>
            <a:lstStyle/>
            <a:p>
              <a:pPr marL="0" marR="0" lvl="0" indent="0" algn="ctr" defTabSz="767951" rtl="0" eaLnBrk="1" fontAlgn="auto" latinLnBrk="0" hangingPunct="1">
                <a:lnSpc>
                  <a:spcPct val="100000"/>
                </a:lnSpc>
                <a:spcBef>
                  <a:spcPct val="0"/>
                </a:spcBef>
                <a:spcAft>
                  <a:spcPts val="0"/>
                </a:spcAft>
                <a:buClrTx/>
                <a:buSzTx/>
                <a:buFontTx/>
                <a:buNone/>
                <a:tabLst/>
                <a:defRPr/>
              </a:pPr>
              <a:r>
                <a:rPr kumimoji="0" lang="es-ES" sz="1200" b="1" i="0" u="none" strike="noStrike" kern="1200" cap="none" spc="0" normalizeH="0" baseline="0" noProof="0" dirty="0">
                  <a:ln>
                    <a:noFill/>
                  </a:ln>
                  <a:solidFill>
                    <a:prstClr val="white"/>
                  </a:solidFill>
                  <a:effectLst/>
                  <a:uLnTx/>
                  <a:uFillTx/>
                  <a:latin typeface="Calibri" panose="020F0502020204030204"/>
                  <a:ea typeface="+mn-ea"/>
                  <a:cs typeface="+mn-cs"/>
                </a:rPr>
                <a:t>pervasiveness</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ED9F87EA-8295-45AF-BC7D-B66A5393F2A3}"/>
                </a:ext>
              </a:extLst>
            </p:cNvPr>
            <p:cNvSpPr/>
            <p:nvPr/>
          </p:nvSpPr>
          <p:spPr bwMode="auto">
            <a:xfrm>
              <a:off x="2623235" y="5453346"/>
              <a:ext cx="4484117" cy="493494"/>
            </a:xfrm>
            <a:prstGeom prst="rect">
              <a:avLst/>
            </a:prstGeom>
            <a:solidFill>
              <a:schemeClr val="accent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2F7B9E2E-3AA6-4583-A498-86E03618A2AB}"/>
                </a:ext>
              </a:extLst>
            </p:cNvPr>
            <p:cNvSpPr/>
            <p:nvPr/>
          </p:nvSpPr>
          <p:spPr bwMode="auto">
            <a:xfrm rot="16200000">
              <a:off x="-540761" y="3212606"/>
              <a:ext cx="3594514" cy="493494"/>
            </a:xfrm>
            <a:prstGeom prst="rect">
              <a:avLst/>
            </a:prstGeom>
            <a:solidFill>
              <a:schemeClr val="accent1"/>
            </a:solidFill>
            <a:ln>
              <a:noFill/>
            </a:ln>
          </p:spPr>
          <p:txBody>
            <a:bodyPr vert="horz" wrap="square" lIns="68580" tIns="34290" rIns="68580" bIns="3429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6" name="Straight Arrow Connector 55">
              <a:extLst>
                <a:ext uri="{FF2B5EF4-FFF2-40B4-BE49-F238E27FC236}">
                  <a16:creationId xmlns:a16="http://schemas.microsoft.com/office/drawing/2014/main" id="{5CA01628-3866-4CEC-AB23-29605C9CEFCC}"/>
                </a:ext>
              </a:extLst>
            </p:cNvPr>
            <p:cNvCxnSpPr>
              <a:cxnSpLocks/>
            </p:cNvCxnSpPr>
            <p:nvPr/>
          </p:nvCxnSpPr>
          <p:spPr>
            <a:xfrm flipH="1" flipV="1">
              <a:off x="1568914" y="1623996"/>
              <a:ext cx="3593" cy="359451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75B65E9E-6B93-4508-A0B5-4C8EDA1CEBDD}"/>
                </a:ext>
              </a:extLst>
            </p:cNvPr>
            <p:cNvCxnSpPr>
              <a:cxnSpLocks/>
            </p:cNvCxnSpPr>
            <p:nvPr/>
          </p:nvCxnSpPr>
          <p:spPr>
            <a:xfrm flipH="1" flipV="1">
              <a:off x="7026739" y="1690671"/>
              <a:ext cx="3593" cy="3594514"/>
            </a:xfrm>
            <a:prstGeom prst="straightConnector1">
              <a:avLst/>
            </a:prstGeom>
            <a:ln w="15875">
              <a:solidFill>
                <a:schemeClr val="accent6"/>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078B2CA6-AF60-48D7-A7CE-7F89EA7E7319}"/>
                </a:ext>
              </a:extLst>
            </p:cNvPr>
            <p:cNvSpPr txBox="1"/>
            <p:nvPr/>
          </p:nvSpPr>
          <p:spPr>
            <a:xfrm>
              <a:off x="3753719" y="5610680"/>
              <a:ext cx="1980332" cy="2500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Extent of Quality Culture</a:t>
              </a:r>
            </a:p>
          </p:txBody>
        </p:sp>
        <p:sp>
          <p:nvSpPr>
            <p:cNvPr id="57" name="TextBox 56">
              <a:extLst>
                <a:ext uri="{FF2B5EF4-FFF2-40B4-BE49-F238E27FC236}">
                  <a16:creationId xmlns:a16="http://schemas.microsoft.com/office/drawing/2014/main" id="{7EB91B02-B972-44C1-B6C6-267B2B9A3023}"/>
                </a:ext>
              </a:extLst>
            </p:cNvPr>
            <p:cNvSpPr txBox="1"/>
            <p:nvPr/>
          </p:nvSpPr>
          <p:spPr>
            <a:xfrm rot="16200000">
              <a:off x="-85186" y="3282604"/>
              <a:ext cx="282989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Extent of Internal Audit Activities</a:t>
              </a:r>
            </a:p>
          </p:txBody>
        </p:sp>
      </p:gr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a:grpSpLocks noChangeAspect="1"/>
          </p:cNvGrpSpPr>
          <p:nvPr/>
        </p:nvGrpSpPr>
        <p:grpSpPr>
          <a:xfrm>
            <a:off x="2568000" y="947269"/>
            <a:ext cx="7057771" cy="4963463"/>
            <a:chOff x="1352877" y="1709736"/>
            <a:chExt cx="6563706" cy="4616011"/>
          </a:xfrm>
        </p:grpSpPr>
        <p:sp>
          <p:nvSpPr>
            <p:cNvPr id="4" name="Freeform 3"/>
            <p:cNvSpPr/>
            <p:nvPr/>
          </p:nvSpPr>
          <p:spPr>
            <a:xfrm>
              <a:off x="5394647" y="4853565"/>
              <a:ext cx="2520289" cy="1472182"/>
            </a:xfrm>
            <a:custGeom>
              <a:avLst/>
              <a:gdLst>
                <a:gd name="connsiteX0" fmla="*/ 0 w 2007616"/>
                <a:gd name="connsiteY0" fmla="*/ 130048 h 1300480"/>
                <a:gd name="connsiteX1" fmla="*/ 130048 w 2007616"/>
                <a:gd name="connsiteY1" fmla="*/ 0 h 1300480"/>
                <a:gd name="connsiteX2" fmla="*/ 1877568 w 2007616"/>
                <a:gd name="connsiteY2" fmla="*/ 0 h 1300480"/>
                <a:gd name="connsiteX3" fmla="*/ 2007616 w 2007616"/>
                <a:gd name="connsiteY3" fmla="*/ 130048 h 1300480"/>
                <a:gd name="connsiteX4" fmla="*/ 2007616 w 2007616"/>
                <a:gd name="connsiteY4" fmla="*/ 1170432 h 1300480"/>
                <a:gd name="connsiteX5" fmla="*/ 1877568 w 2007616"/>
                <a:gd name="connsiteY5" fmla="*/ 1300480 h 1300480"/>
                <a:gd name="connsiteX6" fmla="*/ 130048 w 2007616"/>
                <a:gd name="connsiteY6" fmla="*/ 1300480 h 1300480"/>
                <a:gd name="connsiteX7" fmla="*/ 0 w 2007616"/>
                <a:gd name="connsiteY7" fmla="*/ 1170432 h 1300480"/>
                <a:gd name="connsiteX8" fmla="*/ 0 w 2007616"/>
                <a:gd name="connsiteY8" fmla="*/ 130048 h 130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7616" h="1300480">
                  <a:moveTo>
                    <a:pt x="0" y="130048"/>
                  </a:moveTo>
                  <a:cubicBezTo>
                    <a:pt x="0" y="58224"/>
                    <a:pt x="58224" y="0"/>
                    <a:pt x="130048" y="0"/>
                  </a:cubicBezTo>
                  <a:lnTo>
                    <a:pt x="1877568" y="0"/>
                  </a:lnTo>
                  <a:cubicBezTo>
                    <a:pt x="1949392" y="0"/>
                    <a:pt x="2007616" y="58224"/>
                    <a:pt x="2007616" y="130048"/>
                  </a:cubicBezTo>
                  <a:lnTo>
                    <a:pt x="2007616" y="1170432"/>
                  </a:lnTo>
                  <a:cubicBezTo>
                    <a:pt x="2007616" y="1242256"/>
                    <a:pt x="1949392" y="1300480"/>
                    <a:pt x="1877568" y="1300480"/>
                  </a:cubicBezTo>
                  <a:lnTo>
                    <a:pt x="130048" y="1300480"/>
                  </a:lnTo>
                  <a:cubicBezTo>
                    <a:pt x="58224" y="1300480"/>
                    <a:pt x="0" y="1242256"/>
                    <a:pt x="0" y="1170432"/>
                  </a:cubicBezTo>
                  <a:lnTo>
                    <a:pt x="0" y="130048"/>
                  </a:lnTo>
                  <a:close/>
                </a:path>
              </a:pathLst>
            </a:custGeom>
            <a:gradFill flip="none" rotWithShape="1">
              <a:gsLst>
                <a:gs pos="100000">
                  <a:schemeClr val="bg1">
                    <a:lumMod val="75000"/>
                  </a:schemeClr>
                </a:gs>
                <a:gs pos="22000">
                  <a:schemeClr val="bg1"/>
                </a:gs>
              </a:gsLst>
              <a:path path="circle">
                <a:fillToRect l="50000" t="50000" r="50000" b="50000"/>
              </a:path>
              <a:tileRect/>
            </a:gradFill>
            <a:ln w="317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lIns="936000" tIns="0" rIns="0" anchor="ctr"/>
            <a:lstStyle/>
            <a:p>
              <a:pPr marL="233362"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rPr>
                <a:t>Registers</a:t>
              </a:r>
            </a:p>
            <a:p>
              <a:pPr marL="233362"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rPr>
                <a:t>Reports </a:t>
              </a:r>
            </a:p>
            <a:p>
              <a:pPr marL="233362"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rPr>
                <a:t>Mapping </a:t>
              </a:r>
            </a:p>
            <a:p>
              <a:pPr marL="233362"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rPr>
                <a:t>Assessment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  </a:t>
              </a:r>
            </a:p>
          </p:txBody>
        </p:sp>
        <p:sp>
          <p:nvSpPr>
            <p:cNvPr id="17" name="Freeform 16"/>
            <p:cNvSpPr/>
            <p:nvPr/>
          </p:nvSpPr>
          <p:spPr>
            <a:xfrm>
              <a:off x="1352877" y="4838124"/>
              <a:ext cx="2546419" cy="1472182"/>
            </a:xfrm>
            <a:custGeom>
              <a:avLst/>
              <a:gdLst>
                <a:gd name="connsiteX0" fmla="*/ 0 w 2007616"/>
                <a:gd name="connsiteY0" fmla="*/ 130048 h 1300480"/>
                <a:gd name="connsiteX1" fmla="*/ 130048 w 2007616"/>
                <a:gd name="connsiteY1" fmla="*/ 0 h 1300480"/>
                <a:gd name="connsiteX2" fmla="*/ 1877568 w 2007616"/>
                <a:gd name="connsiteY2" fmla="*/ 0 h 1300480"/>
                <a:gd name="connsiteX3" fmla="*/ 2007616 w 2007616"/>
                <a:gd name="connsiteY3" fmla="*/ 130048 h 1300480"/>
                <a:gd name="connsiteX4" fmla="*/ 2007616 w 2007616"/>
                <a:gd name="connsiteY4" fmla="*/ 1170432 h 1300480"/>
                <a:gd name="connsiteX5" fmla="*/ 1877568 w 2007616"/>
                <a:gd name="connsiteY5" fmla="*/ 1300480 h 1300480"/>
                <a:gd name="connsiteX6" fmla="*/ 130048 w 2007616"/>
                <a:gd name="connsiteY6" fmla="*/ 1300480 h 1300480"/>
                <a:gd name="connsiteX7" fmla="*/ 0 w 2007616"/>
                <a:gd name="connsiteY7" fmla="*/ 1170432 h 1300480"/>
                <a:gd name="connsiteX8" fmla="*/ 0 w 2007616"/>
                <a:gd name="connsiteY8" fmla="*/ 130048 h 130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7616" h="1300480">
                  <a:moveTo>
                    <a:pt x="0" y="130048"/>
                  </a:moveTo>
                  <a:cubicBezTo>
                    <a:pt x="0" y="58224"/>
                    <a:pt x="58224" y="0"/>
                    <a:pt x="130048" y="0"/>
                  </a:cubicBezTo>
                  <a:lnTo>
                    <a:pt x="1877568" y="0"/>
                  </a:lnTo>
                  <a:cubicBezTo>
                    <a:pt x="1949392" y="0"/>
                    <a:pt x="2007616" y="58224"/>
                    <a:pt x="2007616" y="130048"/>
                  </a:cubicBezTo>
                  <a:lnTo>
                    <a:pt x="2007616" y="1170432"/>
                  </a:lnTo>
                  <a:cubicBezTo>
                    <a:pt x="2007616" y="1242256"/>
                    <a:pt x="1949392" y="1300480"/>
                    <a:pt x="1877568" y="1300480"/>
                  </a:cubicBezTo>
                  <a:lnTo>
                    <a:pt x="130048" y="1300480"/>
                  </a:lnTo>
                  <a:cubicBezTo>
                    <a:pt x="58224" y="1300480"/>
                    <a:pt x="0" y="1242256"/>
                    <a:pt x="0" y="1170432"/>
                  </a:cubicBezTo>
                  <a:lnTo>
                    <a:pt x="0" y="130048"/>
                  </a:lnTo>
                  <a:close/>
                </a:path>
              </a:pathLst>
            </a:custGeom>
            <a:gradFill flip="none" rotWithShape="1">
              <a:gsLst>
                <a:gs pos="100000">
                  <a:schemeClr val="bg1">
                    <a:lumMod val="75000"/>
                  </a:schemeClr>
                </a:gs>
                <a:gs pos="22000">
                  <a:schemeClr val="bg1"/>
                </a:gs>
              </a:gsLst>
              <a:path path="circle">
                <a:fillToRect l="50000" t="50000" r="50000" b="50000"/>
              </a:path>
              <a:tileRect/>
            </a:gradFill>
            <a:ln w="317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lIns="27000" rIns="702000" anchor="ctr"/>
            <a:lstStyle/>
            <a:p>
              <a:pPr marL="233362"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rPr>
                <a:t>Controls </a:t>
              </a:r>
            </a:p>
            <a:p>
              <a:pPr marL="233362"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rPr>
                <a:t>Key indicators</a:t>
              </a:r>
            </a:p>
            <a:p>
              <a:pPr marL="233362"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rPr>
                <a:t>Change programs </a:t>
              </a:r>
            </a:p>
            <a:p>
              <a:pPr marL="233362"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rPr>
                <a:t>Strategies </a:t>
              </a:r>
            </a:p>
          </p:txBody>
        </p:sp>
        <p:sp>
          <p:nvSpPr>
            <p:cNvPr id="18" name="Freeform 17"/>
            <p:cNvSpPr/>
            <p:nvPr/>
          </p:nvSpPr>
          <p:spPr>
            <a:xfrm>
              <a:off x="5396294" y="1709736"/>
              <a:ext cx="2520289" cy="1472182"/>
            </a:xfrm>
            <a:custGeom>
              <a:avLst/>
              <a:gdLst>
                <a:gd name="connsiteX0" fmla="*/ 0 w 2007616"/>
                <a:gd name="connsiteY0" fmla="*/ 130048 h 1300480"/>
                <a:gd name="connsiteX1" fmla="*/ 130048 w 2007616"/>
                <a:gd name="connsiteY1" fmla="*/ 0 h 1300480"/>
                <a:gd name="connsiteX2" fmla="*/ 1877568 w 2007616"/>
                <a:gd name="connsiteY2" fmla="*/ 0 h 1300480"/>
                <a:gd name="connsiteX3" fmla="*/ 2007616 w 2007616"/>
                <a:gd name="connsiteY3" fmla="*/ 130048 h 1300480"/>
                <a:gd name="connsiteX4" fmla="*/ 2007616 w 2007616"/>
                <a:gd name="connsiteY4" fmla="*/ 1170432 h 1300480"/>
                <a:gd name="connsiteX5" fmla="*/ 1877568 w 2007616"/>
                <a:gd name="connsiteY5" fmla="*/ 1300480 h 1300480"/>
                <a:gd name="connsiteX6" fmla="*/ 130048 w 2007616"/>
                <a:gd name="connsiteY6" fmla="*/ 1300480 h 1300480"/>
                <a:gd name="connsiteX7" fmla="*/ 0 w 2007616"/>
                <a:gd name="connsiteY7" fmla="*/ 1170432 h 1300480"/>
                <a:gd name="connsiteX8" fmla="*/ 0 w 2007616"/>
                <a:gd name="connsiteY8" fmla="*/ 130048 h 130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7616" h="1300480">
                  <a:moveTo>
                    <a:pt x="0" y="130048"/>
                  </a:moveTo>
                  <a:cubicBezTo>
                    <a:pt x="0" y="58224"/>
                    <a:pt x="58224" y="0"/>
                    <a:pt x="130048" y="0"/>
                  </a:cubicBezTo>
                  <a:lnTo>
                    <a:pt x="1877568" y="0"/>
                  </a:lnTo>
                  <a:cubicBezTo>
                    <a:pt x="1949392" y="0"/>
                    <a:pt x="2007616" y="58224"/>
                    <a:pt x="2007616" y="130048"/>
                  </a:cubicBezTo>
                  <a:lnTo>
                    <a:pt x="2007616" y="1170432"/>
                  </a:lnTo>
                  <a:cubicBezTo>
                    <a:pt x="2007616" y="1242256"/>
                    <a:pt x="1949392" y="1300480"/>
                    <a:pt x="1877568" y="1300480"/>
                  </a:cubicBezTo>
                  <a:lnTo>
                    <a:pt x="130048" y="1300480"/>
                  </a:lnTo>
                  <a:cubicBezTo>
                    <a:pt x="58224" y="1300480"/>
                    <a:pt x="0" y="1242256"/>
                    <a:pt x="0" y="1170432"/>
                  </a:cubicBezTo>
                  <a:lnTo>
                    <a:pt x="0" y="130048"/>
                  </a:lnTo>
                  <a:close/>
                </a:path>
              </a:pathLst>
            </a:custGeom>
            <a:gradFill flip="none" rotWithShape="1">
              <a:gsLst>
                <a:gs pos="100000">
                  <a:schemeClr val="bg1">
                    <a:lumMod val="75000"/>
                  </a:schemeClr>
                </a:gs>
                <a:gs pos="22000">
                  <a:schemeClr val="bg1"/>
                </a:gs>
              </a:gsLst>
              <a:path path="circle">
                <a:fillToRect l="50000" t="50000" r="50000" b="50000"/>
              </a:path>
              <a:tileRect/>
            </a:gradFill>
            <a:ln w="317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lIns="936000" tIns="0" rIns="0" anchor="ctr"/>
            <a:lstStyle/>
            <a:p>
              <a:pPr marL="233362"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rPr>
                <a:t>Activities involved </a:t>
              </a:r>
            </a:p>
            <a:p>
              <a:pPr marL="233362"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rPr>
                <a:t>Stakeholders involved</a:t>
              </a:r>
            </a:p>
          </p:txBody>
        </p:sp>
        <p:sp>
          <p:nvSpPr>
            <p:cNvPr id="19" name="Freeform 18"/>
            <p:cNvSpPr/>
            <p:nvPr/>
          </p:nvSpPr>
          <p:spPr>
            <a:xfrm>
              <a:off x="1352877" y="1709736"/>
              <a:ext cx="2546419" cy="1472182"/>
            </a:xfrm>
            <a:custGeom>
              <a:avLst/>
              <a:gdLst>
                <a:gd name="connsiteX0" fmla="*/ 0 w 2007616"/>
                <a:gd name="connsiteY0" fmla="*/ 130048 h 1300480"/>
                <a:gd name="connsiteX1" fmla="*/ 130048 w 2007616"/>
                <a:gd name="connsiteY1" fmla="*/ 0 h 1300480"/>
                <a:gd name="connsiteX2" fmla="*/ 1877568 w 2007616"/>
                <a:gd name="connsiteY2" fmla="*/ 0 h 1300480"/>
                <a:gd name="connsiteX3" fmla="*/ 2007616 w 2007616"/>
                <a:gd name="connsiteY3" fmla="*/ 130048 h 1300480"/>
                <a:gd name="connsiteX4" fmla="*/ 2007616 w 2007616"/>
                <a:gd name="connsiteY4" fmla="*/ 1170432 h 1300480"/>
                <a:gd name="connsiteX5" fmla="*/ 1877568 w 2007616"/>
                <a:gd name="connsiteY5" fmla="*/ 1300480 h 1300480"/>
                <a:gd name="connsiteX6" fmla="*/ 130048 w 2007616"/>
                <a:gd name="connsiteY6" fmla="*/ 1300480 h 1300480"/>
                <a:gd name="connsiteX7" fmla="*/ 0 w 2007616"/>
                <a:gd name="connsiteY7" fmla="*/ 1170432 h 1300480"/>
                <a:gd name="connsiteX8" fmla="*/ 0 w 2007616"/>
                <a:gd name="connsiteY8" fmla="*/ 130048 h 130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7616" h="1300480">
                  <a:moveTo>
                    <a:pt x="0" y="130048"/>
                  </a:moveTo>
                  <a:cubicBezTo>
                    <a:pt x="0" y="58224"/>
                    <a:pt x="58224" y="0"/>
                    <a:pt x="130048" y="0"/>
                  </a:cubicBezTo>
                  <a:lnTo>
                    <a:pt x="1877568" y="0"/>
                  </a:lnTo>
                  <a:cubicBezTo>
                    <a:pt x="1949392" y="0"/>
                    <a:pt x="2007616" y="58224"/>
                    <a:pt x="2007616" y="130048"/>
                  </a:cubicBezTo>
                  <a:lnTo>
                    <a:pt x="2007616" y="1170432"/>
                  </a:lnTo>
                  <a:cubicBezTo>
                    <a:pt x="2007616" y="1242256"/>
                    <a:pt x="1949392" y="1300480"/>
                    <a:pt x="1877568" y="1300480"/>
                  </a:cubicBezTo>
                  <a:lnTo>
                    <a:pt x="130048" y="1300480"/>
                  </a:lnTo>
                  <a:cubicBezTo>
                    <a:pt x="58224" y="1300480"/>
                    <a:pt x="0" y="1242256"/>
                    <a:pt x="0" y="1170432"/>
                  </a:cubicBezTo>
                  <a:lnTo>
                    <a:pt x="0" y="130048"/>
                  </a:lnTo>
                  <a:close/>
                </a:path>
              </a:pathLst>
            </a:custGeom>
            <a:gradFill flip="none" rotWithShape="1">
              <a:gsLst>
                <a:gs pos="100000">
                  <a:schemeClr val="bg1">
                    <a:lumMod val="75000"/>
                  </a:schemeClr>
                </a:gs>
                <a:gs pos="22000">
                  <a:schemeClr val="bg1"/>
                </a:gs>
              </a:gsLst>
              <a:path path="circle">
                <a:fillToRect l="50000" t="50000" r="50000" b="50000"/>
              </a:path>
              <a:tileRect/>
            </a:gradFill>
            <a:ln w="3175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lIns="27000" rIns="702000" anchor="ctr"/>
            <a:lstStyle/>
            <a:p>
              <a:pPr marL="233362"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546A">
                      <a:lumMod val="75000"/>
                    </a:srgbClr>
                  </a:solidFill>
                  <a:effectLst/>
                  <a:uLnTx/>
                  <a:uFillTx/>
                  <a:latin typeface="Calibri" panose="020F0502020204030204"/>
                  <a:ea typeface="+mn-ea"/>
                  <a:cs typeface="Calibri"/>
                </a:rPr>
                <a:t>purpose </a:t>
              </a:r>
            </a:p>
            <a:p>
              <a:pPr marL="233362"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546A">
                      <a:lumMod val="75000"/>
                    </a:srgbClr>
                  </a:solidFill>
                  <a:effectLst/>
                  <a:uLnTx/>
                  <a:uFillTx/>
                  <a:latin typeface="Calibri" panose="020F0502020204030204"/>
                  <a:ea typeface="+mn-ea"/>
                  <a:cs typeface="Calibri"/>
                </a:rPr>
                <a:t>Values</a:t>
              </a:r>
            </a:p>
            <a:p>
              <a:pPr marL="233362"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546A">
                      <a:lumMod val="75000"/>
                    </a:srgbClr>
                  </a:solidFill>
                  <a:effectLst/>
                  <a:uLnTx/>
                  <a:uFillTx/>
                  <a:latin typeface="Calibri" panose="020F0502020204030204"/>
                  <a:ea typeface="+mn-ea"/>
                  <a:cs typeface="Calibri"/>
                </a:rPr>
                <a:t>Behavior's</a:t>
              </a:r>
            </a:p>
          </p:txBody>
        </p:sp>
        <p:sp>
          <p:nvSpPr>
            <p:cNvPr id="20" name="Freeform 19"/>
            <p:cNvSpPr/>
            <p:nvPr/>
          </p:nvSpPr>
          <p:spPr>
            <a:xfrm>
              <a:off x="2579685" y="1971673"/>
              <a:ext cx="1990722" cy="1992311"/>
            </a:xfrm>
            <a:custGeom>
              <a:avLst/>
              <a:gdLst>
                <a:gd name="connsiteX0" fmla="*/ 0 w 1759712"/>
                <a:gd name="connsiteY0" fmla="*/ 1759712 h 1759712"/>
                <a:gd name="connsiteX1" fmla="*/ 1759712 w 1759712"/>
                <a:gd name="connsiteY1" fmla="*/ 0 h 1759712"/>
                <a:gd name="connsiteX2" fmla="*/ 1759712 w 1759712"/>
                <a:gd name="connsiteY2" fmla="*/ 1759712 h 1759712"/>
                <a:gd name="connsiteX3" fmla="*/ 0 w 1759712"/>
                <a:gd name="connsiteY3" fmla="*/ 1759712 h 1759712"/>
              </a:gdLst>
              <a:ahLst/>
              <a:cxnLst>
                <a:cxn ang="0">
                  <a:pos x="connsiteX0" y="connsiteY0"/>
                </a:cxn>
                <a:cxn ang="0">
                  <a:pos x="connsiteX1" y="connsiteY1"/>
                </a:cxn>
                <a:cxn ang="0">
                  <a:pos x="connsiteX2" y="connsiteY2"/>
                </a:cxn>
                <a:cxn ang="0">
                  <a:pos x="connsiteX3" y="connsiteY3"/>
                </a:cxn>
              </a:cxnLst>
              <a:rect l="l" t="t" r="r" b="b"/>
              <a:pathLst>
                <a:path w="1759712" h="1759712">
                  <a:moveTo>
                    <a:pt x="0" y="1759712"/>
                  </a:moveTo>
                  <a:cubicBezTo>
                    <a:pt x="0" y="787850"/>
                    <a:pt x="787850" y="0"/>
                    <a:pt x="1759712" y="0"/>
                  </a:cubicBezTo>
                  <a:lnTo>
                    <a:pt x="1759712" y="1759712"/>
                  </a:lnTo>
                  <a:lnTo>
                    <a:pt x="0" y="175971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Verdana" pitchFamily="34" charset="0"/>
                  <a:cs typeface="Verdana" pitchFamily="34" charset="0"/>
                </a:rPr>
                <a:t>Culture </a:t>
              </a:r>
            </a:p>
          </p:txBody>
        </p:sp>
        <p:sp>
          <p:nvSpPr>
            <p:cNvPr id="21" name="Freeform 20"/>
            <p:cNvSpPr/>
            <p:nvPr/>
          </p:nvSpPr>
          <p:spPr>
            <a:xfrm>
              <a:off x="4662483" y="1971674"/>
              <a:ext cx="1992309" cy="1992311"/>
            </a:xfrm>
            <a:custGeom>
              <a:avLst/>
              <a:gdLst>
                <a:gd name="connsiteX0" fmla="*/ 0 w 1759712"/>
                <a:gd name="connsiteY0" fmla="*/ 1759712 h 1759712"/>
                <a:gd name="connsiteX1" fmla="*/ 1759712 w 1759712"/>
                <a:gd name="connsiteY1" fmla="*/ 0 h 1759712"/>
                <a:gd name="connsiteX2" fmla="*/ 1759712 w 1759712"/>
                <a:gd name="connsiteY2" fmla="*/ 1759712 h 1759712"/>
                <a:gd name="connsiteX3" fmla="*/ 0 w 1759712"/>
                <a:gd name="connsiteY3" fmla="*/ 1759712 h 1759712"/>
              </a:gdLst>
              <a:ahLst/>
              <a:cxnLst>
                <a:cxn ang="0">
                  <a:pos x="connsiteX0" y="connsiteY0"/>
                </a:cxn>
                <a:cxn ang="0">
                  <a:pos x="connsiteX1" y="connsiteY1"/>
                </a:cxn>
                <a:cxn ang="0">
                  <a:pos x="connsiteX2" y="connsiteY2"/>
                </a:cxn>
                <a:cxn ang="0">
                  <a:pos x="connsiteX3" y="connsiteY3"/>
                </a:cxn>
              </a:cxnLst>
              <a:rect l="l" t="t" r="r" b="b"/>
              <a:pathLst>
                <a:path w="1759712" h="1759712">
                  <a:moveTo>
                    <a:pt x="0" y="0"/>
                  </a:moveTo>
                  <a:cubicBezTo>
                    <a:pt x="971862" y="0"/>
                    <a:pt x="1759712" y="787850"/>
                    <a:pt x="1759712" y="1759712"/>
                  </a:cubicBezTo>
                  <a:lnTo>
                    <a:pt x="0" y="175971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Verdana" pitchFamily="34" charset="0"/>
                  <a:cs typeface="Verdana" pitchFamily="34" charset="0"/>
                </a:rPr>
                <a:t>Process </a:t>
              </a:r>
            </a:p>
          </p:txBody>
        </p:sp>
        <p:sp>
          <p:nvSpPr>
            <p:cNvPr id="22" name="Freeform 21"/>
            <p:cNvSpPr/>
            <p:nvPr/>
          </p:nvSpPr>
          <p:spPr>
            <a:xfrm>
              <a:off x="4662483" y="4056059"/>
              <a:ext cx="1992309" cy="1992310"/>
            </a:xfrm>
            <a:custGeom>
              <a:avLst/>
              <a:gdLst>
                <a:gd name="connsiteX0" fmla="*/ 0 w 1759712"/>
                <a:gd name="connsiteY0" fmla="*/ 1759712 h 1759712"/>
                <a:gd name="connsiteX1" fmla="*/ 1759712 w 1759712"/>
                <a:gd name="connsiteY1" fmla="*/ 0 h 1759712"/>
                <a:gd name="connsiteX2" fmla="*/ 1759712 w 1759712"/>
                <a:gd name="connsiteY2" fmla="*/ 1759712 h 1759712"/>
                <a:gd name="connsiteX3" fmla="*/ 0 w 1759712"/>
                <a:gd name="connsiteY3" fmla="*/ 1759712 h 1759712"/>
              </a:gdLst>
              <a:ahLst/>
              <a:cxnLst>
                <a:cxn ang="0">
                  <a:pos x="connsiteX0" y="connsiteY0"/>
                </a:cxn>
                <a:cxn ang="0">
                  <a:pos x="connsiteX1" y="connsiteY1"/>
                </a:cxn>
                <a:cxn ang="0">
                  <a:pos x="connsiteX2" y="connsiteY2"/>
                </a:cxn>
                <a:cxn ang="0">
                  <a:pos x="connsiteX3" y="connsiteY3"/>
                </a:cxn>
              </a:cxnLst>
              <a:rect l="l" t="t" r="r" b="b"/>
              <a:pathLst>
                <a:path w="1759712" h="1759712">
                  <a:moveTo>
                    <a:pt x="1759712" y="0"/>
                  </a:moveTo>
                  <a:cubicBezTo>
                    <a:pt x="1759712" y="971862"/>
                    <a:pt x="971862" y="1759712"/>
                    <a:pt x="0" y="1759712"/>
                  </a:cubicBezTo>
                  <a:lnTo>
                    <a:pt x="0" y="0"/>
                  </a:lnTo>
                  <a:lnTo>
                    <a:pt x="175971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Verdana" pitchFamily="34" charset="0"/>
                  <a:cs typeface="Verdana" pitchFamily="34" charset="0"/>
                </a:rPr>
                <a:t>Content</a:t>
              </a:r>
            </a:p>
          </p:txBody>
        </p:sp>
        <p:sp>
          <p:nvSpPr>
            <p:cNvPr id="25" name="Freeform 24"/>
            <p:cNvSpPr/>
            <p:nvPr/>
          </p:nvSpPr>
          <p:spPr>
            <a:xfrm>
              <a:off x="2579686" y="4056059"/>
              <a:ext cx="1990723" cy="1992310"/>
            </a:xfrm>
            <a:custGeom>
              <a:avLst/>
              <a:gdLst>
                <a:gd name="connsiteX0" fmla="*/ 0 w 1759712"/>
                <a:gd name="connsiteY0" fmla="*/ 1759712 h 1759712"/>
                <a:gd name="connsiteX1" fmla="*/ 1759712 w 1759712"/>
                <a:gd name="connsiteY1" fmla="*/ 0 h 1759712"/>
                <a:gd name="connsiteX2" fmla="*/ 1759712 w 1759712"/>
                <a:gd name="connsiteY2" fmla="*/ 1759712 h 1759712"/>
                <a:gd name="connsiteX3" fmla="*/ 0 w 1759712"/>
                <a:gd name="connsiteY3" fmla="*/ 1759712 h 1759712"/>
              </a:gdLst>
              <a:ahLst/>
              <a:cxnLst>
                <a:cxn ang="0">
                  <a:pos x="connsiteX0" y="connsiteY0"/>
                </a:cxn>
                <a:cxn ang="0">
                  <a:pos x="connsiteX1" y="connsiteY1"/>
                </a:cxn>
                <a:cxn ang="0">
                  <a:pos x="connsiteX2" y="connsiteY2"/>
                </a:cxn>
                <a:cxn ang="0">
                  <a:pos x="connsiteX3" y="connsiteY3"/>
                </a:cxn>
              </a:cxnLst>
              <a:rect l="l" t="t" r="r" b="b"/>
              <a:pathLst>
                <a:path w="1759712" h="1759712">
                  <a:moveTo>
                    <a:pt x="1759712" y="1759712"/>
                  </a:moveTo>
                  <a:cubicBezTo>
                    <a:pt x="787850" y="1759712"/>
                    <a:pt x="0" y="971862"/>
                    <a:pt x="0" y="0"/>
                  </a:cubicBezTo>
                  <a:lnTo>
                    <a:pt x="1759712" y="0"/>
                  </a:lnTo>
                  <a:lnTo>
                    <a:pt x="1759712" y="17597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Verdana" pitchFamily="34" charset="0"/>
                  <a:cs typeface="Verdana" pitchFamily="34" charset="0"/>
                </a:rPr>
                <a:t>Actions </a:t>
              </a:r>
            </a:p>
          </p:txBody>
        </p:sp>
        <p:sp>
          <p:nvSpPr>
            <p:cNvPr id="26" name="Circular Arrow 25"/>
            <p:cNvSpPr/>
            <p:nvPr/>
          </p:nvSpPr>
          <p:spPr>
            <a:xfrm>
              <a:off x="4273549" y="3595686"/>
              <a:ext cx="687388" cy="598487"/>
            </a:xfrm>
            <a:prstGeom prst="circularArrow">
              <a:avLst/>
            </a:prstGeom>
            <a:solidFill>
              <a:schemeClr val="bg1"/>
            </a:solidFill>
          </p:spPr>
          <p:style>
            <a:lnRef idx="0">
              <a:schemeClr val="lt1">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7" name="Circular Arrow 26"/>
            <p:cNvSpPr/>
            <p:nvPr/>
          </p:nvSpPr>
          <p:spPr>
            <a:xfrm rot="10800000">
              <a:off x="4273550" y="3825875"/>
              <a:ext cx="687388" cy="598488"/>
            </a:xfrm>
            <a:prstGeom prst="circularArrow">
              <a:avLst/>
            </a:prstGeom>
            <a:solidFill>
              <a:schemeClr val="bg1"/>
            </a:solidFill>
          </p:spPr>
          <p:style>
            <a:lnRef idx="0">
              <a:schemeClr val="lt1">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2" name="Title 1"/>
          <p:cNvSpPr>
            <a:spLocks noGrp="1"/>
          </p:cNvSpPr>
          <p:nvPr>
            <p:ph type="title"/>
          </p:nvPr>
        </p:nvSpPr>
        <p:spPr/>
        <p:txBody>
          <a:bodyPr/>
          <a:lstStyle/>
          <a:p>
            <a:r>
              <a:rPr lang="en-US" dirty="0"/>
              <a:t>QUALITY CULTURE</a:t>
            </a:r>
          </a:p>
        </p:txBody>
      </p:sp>
      <p:sp>
        <p:nvSpPr>
          <p:cNvPr id="6" name="Text Placeholder 5">
            <a:extLst>
              <a:ext uri="{FF2B5EF4-FFF2-40B4-BE49-F238E27FC236}">
                <a16:creationId xmlns:a16="http://schemas.microsoft.com/office/drawing/2014/main" id="{07CD298F-ED96-0700-CA12-AAA1C622183B}"/>
              </a:ext>
            </a:extLst>
          </p:cNvPr>
          <p:cNvSpPr>
            <a:spLocks noGrp="1"/>
          </p:cNvSpPr>
          <p:nvPr>
            <p:ph type="body" sz="quarter" idx="13"/>
          </p:nvPr>
        </p:nvSpPr>
        <p:spPr/>
        <p:txBody>
          <a:bodyPr/>
          <a:lstStyle/>
          <a:p>
            <a:endParaRPr lang="en-US"/>
          </a:p>
        </p:txBody>
      </p:sp>
    </p:spTree>
    <p:custDataLst>
      <p:tags r:id="rId1"/>
    </p:custDataLst>
    <p:extLst>
      <p:ext uri="{BB962C8B-B14F-4D97-AF65-F5344CB8AC3E}">
        <p14:creationId xmlns:p14="http://schemas.microsoft.com/office/powerpoint/2010/main" val="1937133535"/>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86176-FF2E-4B3B-8EC8-621A48A02ECB}"/>
              </a:ext>
            </a:extLst>
          </p:cNvPr>
          <p:cNvSpPr>
            <a:spLocks noGrp="1"/>
          </p:cNvSpPr>
          <p:nvPr>
            <p:ph type="title"/>
          </p:nvPr>
        </p:nvSpPr>
        <p:spPr>
          <a:xfrm>
            <a:off x="732874" y="197626"/>
            <a:ext cx="11268625" cy="723600"/>
          </a:xfrm>
        </p:spPr>
        <p:txBody>
          <a:bodyPr>
            <a:normAutofit/>
          </a:bodyPr>
          <a:lstStyle/>
          <a:p>
            <a:r>
              <a:rPr lang="en-US" dirty="0"/>
              <a:t>Build a Process Based, Networked Organization</a:t>
            </a:r>
          </a:p>
        </p:txBody>
      </p:sp>
      <p:sp>
        <p:nvSpPr>
          <p:cNvPr id="3" name="Slide Number Placeholder 2">
            <a:extLst>
              <a:ext uri="{FF2B5EF4-FFF2-40B4-BE49-F238E27FC236}">
                <a16:creationId xmlns:a16="http://schemas.microsoft.com/office/drawing/2014/main" id="{D483533D-AE10-4E95-A023-8C6DCF798646}"/>
              </a:ext>
            </a:extLst>
          </p:cNvPr>
          <p:cNvSpPr>
            <a:spLocks noGrp="1"/>
          </p:cNvSpPr>
          <p:nvPr>
            <p:ph type="sldNum" sz="quarter" idx="12"/>
          </p:nvPr>
        </p:nvSpPr>
        <p:spPr/>
        <p:txBody>
          <a:bodyPr/>
          <a:lstStyle/>
          <a:p>
            <a:fld id="{F77CF02B-2998-4FF3-BBC3-9F8428132E32}" type="slidenum">
              <a:rPr lang="en-IN" smtClean="0"/>
              <a:t>36</a:t>
            </a:fld>
            <a:endParaRPr lang="en-IN" dirty="0"/>
          </a:p>
        </p:txBody>
      </p:sp>
      <p:sp>
        <p:nvSpPr>
          <p:cNvPr id="218" name="Rectangle 217">
            <a:extLst>
              <a:ext uri="{FF2B5EF4-FFF2-40B4-BE49-F238E27FC236}">
                <a16:creationId xmlns:a16="http://schemas.microsoft.com/office/drawing/2014/main" id="{002AED68-9567-4F8A-97C7-280F645EBDFD}"/>
              </a:ext>
            </a:extLst>
          </p:cNvPr>
          <p:cNvSpPr/>
          <p:nvPr/>
        </p:nvSpPr>
        <p:spPr>
          <a:xfrm>
            <a:off x="7842118" y="1851906"/>
            <a:ext cx="3926758" cy="1322016"/>
          </a:xfrm>
          <a:prstGeom prst="rect">
            <a:avLst/>
          </a:prstGeom>
          <a:solidFill>
            <a:schemeClr val="bg1">
              <a:lumMod val="95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4" name="Group 303">
            <a:extLst>
              <a:ext uri="{FF2B5EF4-FFF2-40B4-BE49-F238E27FC236}">
                <a16:creationId xmlns:a16="http://schemas.microsoft.com/office/drawing/2014/main" id="{99B543E9-1EC1-40B3-B511-22796E67B33F}"/>
              </a:ext>
            </a:extLst>
          </p:cNvPr>
          <p:cNvGrpSpPr/>
          <p:nvPr/>
        </p:nvGrpSpPr>
        <p:grpSpPr>
          <a:xfrm>
            <a:off x="8300183" y="2294435"/>
            <a:ext cx="2562750" cy="2913480"/>
            <a:chOff x="8311961" y="2217532"/>
            <a:chExt cx="2562750" cy="3049374"/>
          </a:xfrm>
        </p:grpSpPr>
        <p:cxnSp>
          <p:nvCxnSpPr>
            <p:cNvPr id="253" name="Straight Connector 252">
              <a:extLst>
                <a:ext uri="{FF2B5EF4-FFF2-40B4-BE49-F238E27FC236}">
                  <a16:creationId xmlns:a16="http://schemas.microsoft.com/office/drawing/2014/main" id="{101383BD-81FF-41CD-BA94-4E28E8F7ED7E}"/>
                </a:ext>
              </a:extLst>
            </p:cNvPr>
            <p:cNvCxnSpPr>
              <a:cxnSpLocks/>
            </p:cNvCxnSpPr>
            <p:nvPr/>
          </p:nvCxnSpPr>
          <p:spPr>
            <a:xfrm>
              <a:off x="8311961" y="2683354"/>
              <a:ext cx="0" cy="1540952"/>
            </a:xfrm>
            <a:prstGeom prst="line">
              <a:avLst/>
            </a:prstGeom>
            <a:ln w="6350">
              <a:solidFill>
                <a:schemeClr val="tx1">
                  <a:lumMod val="50000"/>
                  <a:lumOff val="50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521091F9-253E-417E-BD69-17E77BC36953}"/>
                </a:ext>
              </a:extLst>
            </p:cNvPr>
            <p:cNvCxnSpPr>
              <a:cxnSpLocks/>
            </p:cNvCxnSpPr>
            <p:nvPr/>
          </p:nvCxnSpPr>
          <p:spPr>
            <a:xfrm>
              <a:off x="9077677" y="2282691"/>
              <a:ext cx="0" cy="2256108"/>
            </a:xfrm>
            <a:prstGeom prst="line">
              <a:avLst/>
            </a:prstGeom>
            <a:ln w="6350">
              <a:solidFill>
                <a:schemeClr val="tx1">
                  <a:lumMod val="50000"/>
                  <a:lumOff val="50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96B795D0-3639-4831-B334-77419D792350}"/>
                </a:ext>
              </a:extLst>
            </p:cNvPr>
            <p:cNvCxnSpPr>
              <a:cxnSpLocks/>
            </p:cNvCxnSpPr>
            <p:nvPr/>
          </p:nvCxnSpPr>
          <p:spPr>
            <a:xfrm>
              <a:off x="9622243" y="2618533"/>
              <a:ext cx="0" cy="956810"/>
            </a:xfrm>
            <a:prstGeom prst="line">
              <a:avLst/>
            </a:prstGeom>
            <a:ln w="6350">
              <a:solidFill>
                <a:schemeClr val="tx1">
                  <a:lumMod val="50000"/>
                  <a:lumOff val="50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3969B09E-3F0A-482B-AA9C-AF3832FB005A}"/>
                </a:ext>
              </a:extLst>
            </p:cNvPr>
            <p:cNvCxnSpPr>
              <a:cxnSpLocks/>
            </p:cNvCxnSpPr>
            <p:nvPr/>
          </p:nvCxnSpPr>
          <p:spPr>
            <a:xfrm>
              <a:off x="10353030" y="2217532"/>
              <a:ext cx="0" cy="2051007"/>
            </a:xfrm>
            <a:prstGeom prst="line">
              <a:avLst/>
            </a:prstGeom>
            <a:ln w="6350">
              <a:solidFill>
                <a:schemeClr val="tx1">
                  <a:lumMod val="50000"/>
                  <a:lumOff val="50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BD255610-99F5-43DA-BB8E-649A2D0D3AA6}"/>
                </a:ext>
              </a:extLst>
            </p:cNvPr>
            <p:cNvCxnSpPr>
              <a:cxnSpLocks/>
            </p:cNvCxnSpPr>
            <p:nvPr/>
          </p:nvCxnSpPr>
          <p:spPr>
            <a:xfrm>
              <a:off x="10874711" y="2851651"/>
              <a:ext cx="0" cy="2415255"/>
            </a:xfrm>
            <a:prstGeom prst="line">
              <a:avLst/>
            </a:prstGeom>
            <a:ln w="6350">
              <a:solidFill>
                <a:schemeClr val="tx1">
                  <a:lumMod val="50000"/>
                  <a:lumOff val="50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2B91BACC-E7DA-40B4-B0D6-4752A4B149DD}"/>
              </a:ext>
            </a:extLst>
          </p:cNvPr>
          <p:cNvGrpSpPr/>
          <p:nvPr/>
        </p:nvGrpSpPr>
        <p:grpSpPr>
          <a:xfrm>
            <a:off x="256743" y="1542953"/>
            <a:ext cx="4212408" cy="4888335"/>
            <a:chOff x="1393146" y="1378858"/>
            <a:chExt cx="3265714" cy="5036456"/>
          </a:xfrm>
        </p:grpSpPr>
        <p:cxnSp>
          <p:nvCxnSpPr>
            <p:cNvPr id="5" name="Straight Connector 4">
              <a:extLst>
                <a:ext uri="{FF2B5EF4-FFF2-40B4-BE49-F238E27FC236}">
                  <a16:creationId xmlns:a16="http://schemas.microsoft.com/office/drawing/2014/main" id="{C0CAF099-B38F-4BDF-B0BE-97028B5C409A}"/>
                </a:ext>
              </a:extLst>
            </p:cNvPr>
            <p:cNvCxnSpPr/>
            <p:nvPr/>
          </p:nvCxnSpPr>
          <p:spPr>
            <a:xfrm>
              <a:off x="1393146" y="6415314"/>
              <a:ext cx="32657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659BD3A-B91A-480B-A0A8-7B4ADB52450E}"/>
                </a:ext>
              </a:extLst>
            </p:cNvPr>
            <p:cNvGrpSpPr/>
            <p:nvPr/>
          </p:nvGrpSpPr>
          <p:grpSpPr>
            <a:xfrm>
              <a:off x="1393146" y="1378858"/>
              <a:ext cx="3265714" cy="5036456"/>
              <a:chOff x="1349829" y="1378857"/>
              <a:chExt cx="3265714" cy="5036457"/>
            </a:xfrm>
          </p:grpSpPr>
          <p:cxnSp>
            <p:nvCxnSpPr>
              <p:cNvPr id="7" name="Straight Connector 6">
                <a:extLst>
                  <a:ext uri="{FF2B5EF4-FFF2-40B4-BE49-F238E27FC236}">
                    <a16:creationId xmlns:a16="http://schemas.microsoft.com/office/drawing/2014/main" id="{EDE56864-B59E-42E0-A354-7D5B4C5E5CC9}"/>
                  </a:ext>
                </a:extLst>
              </p:cNvPr>
              <p:cNvCxnSpPr/>
              <p:nvPr/>
            </p:nvCxnSpPr>
            <p:spPr>
              <a:xfrm>
                <a:off x="1349829" y="1378857"/>
                <a:ext cx="32657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7583CBD-7216-4624-A960-B9BF366A5D52}"/>
                  </a:ext>
                </a:extLst>
              </p:cNvPr>
              <p:cNvCxnSpPr/>
              <p:nvPr/>
            </p:nvCxnSpPr>
            <p:spPr>
              <a:xfrm>
                <a:off x="1349829" y="1378857"/>
                <a:ext cx="0" cy="503645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9" name="Group 8">
            <a:extLst>
              <a:ext uri="{FF2B5EF4-FFF2-40B4-BE49-F238E27FC236}">
                <a16:creationId xmlns:a16="http://schemas.microsoft.com/office/drawing/2014/main" id="{1BD8972E-E9AB-411C-BC2E-5B082962E88B}"/>
              </a:ext>
            </a:extLst>
          </p:cNvPr>
          <p:cNvGrpSpPr/>
          <p:nvPr/>
        </p:nvGrpSpPr>
        <p:grpSpPr>
          <a:xfrm flipH="1">
            <a:off x="7699294" y="1542953"/>
            <a:ext cx="4212407" cy="4888335"/>
            <a:chOff x="1393146" y="1378858"/>
            <a:chExt cx="3265714" cy="5036456"/>
          </a:xfrm>
        </p:grpSpPr>
        <p:cxnSp>
          <p:nvCxnSpPr>
            <p:cNvPr id="10" name="Straight Connector 9">
              <a:extLst>
                <a:ext uri="{FF2B5EF4-FFF2-40B4-BE49-F238E27FC236}">
                  <a16:creationId xmlns:a16="http://schemas.microsoft.com/office/drawing/2014/main" id="{7A1F49F5-E05F-44BC-BAA8-56F1CEA162D5}"/>
                </a:ext>
              </a:extLst>
            </p:cNvPr>
            <p:cNvCxnSpPr/>
            <p:nvPr/>
          </p:nvCxnSpPr>
          <p:spPr>
            <a:xfrm>
              <a:off x="1393146" y="6415314"/>
              <a:ext cx="32657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45D95AB8-C64C-4CB1-9190-FF4014535A3A}"/>
                </a:ext>
              </a:extLst>
            </p:cNvPr>
            <p:cNvGrpSpPr/>
            <p:nvPr/>
          </p:nvGrpSpPr>
          <p:grpSpPr>
            <a:xfrm>
              <a:off x="1393146" y="1378858"/>
              <a:ext cx="3265714" cy="5036456"/>
              <a:chOff x="1349829" y="1378857"/>
              <a:chExt cx="3265714" cy="5036457"/>
            </a:xfrm>
          </p:grpSpPr>
          <p:cxnSp>
            <p:nvCxnSpPr>
              <p:cNvPr id="12" name="Straight Connector 11">
                <a:extLst>
                  <a:ext uri="{FF2B5EF4-FFF2-40B4-BE49-F238E27FC236}">
                    <a16:creationId xmlns:a16="http://schemas.microsoft.com/office/drawing/2014/main" id="{EA1CEF34-CA91-452E-ADD0-982722D4C677}"/>
                  </a:ext>
                </a:extLst>
              </p:cNvPr>
              <p:cNvCxnSpPr/>
              <p:nvPr/>
            </p:nvCxnSpPr>
            <p:spPr>
              <a:xfrm>
                <a:off x="1349829" y="1378857"/>
                <a:ext cx="32657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4053B2F-27F4-45C3-BD4C-1B2A73A38EA0}"/>
                  </a:ext>
                </a:extLst>
              </p:cNvPr>
              <p:cNvCxnSpPr/>
              <p:nvPr/>
            </p:nvCxnSpPr>
            <p:spPr>
              <a:xfrm>
                <a:off x="1349829" y="1378857"/>
                <a:ext cx="0" cy="503645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4" name="Group 13">
            <a:extLst>
              <a:ext uri="{FF2B5EF4-FFF2-40B4-BE49-F238E27FC236}">
                <a16:creationId xmlns:a16="http://schemas.microsoft.com/office/drawing/2014/main" id="{97D3AF82-934F-47BA-9ADE-C0C661D54EA5}"/>
              </a:ext>
            </a:extLst>
          </p:cNvPr>
          <p:cNvGrpSpPr/>
          <p:nvPr/>
        </p:nvGrpSpPr>
        <p:grpSpPr>
          <a:xfrm>
            <a:off x="4471826" y="1544053"/>
            <a:ext cx="3224793" cy="4886135"/>
            <a:chOff x="4561617" y="1442453"/>
            <a:chExt cx="3224793" cy="4886135"/>
          </a:xfrm>
        </p:grpSpPr>
        <p:cxnSp>
          <p:nvCxnSpPr>
            <p:cNvPr id="15" name="Straight Connector 14">
              <a:extLst>
                <a:ext uri="{FF2B5EF4-FFF2-40B4-BE49-F238E27FC236}">
                  <a16:creationId xmlns:a16="http://schemas.microsoft.com/office/drawing/2014/main" id="{C4D540EE-EAC7-4F57-91AD-4617895EE446}"/>
                </a:ext>
              </a:extLst>
            </p:cNvPr>
            <p:cNvCxnSpPr>
              <a:cxnSpLocks/>
            </p:cNvCxnSpPr>
            <p:nvPr/>
          </p:nvCxnSpPr>
          <p:spPr>
            <a:xfrm>
              <a:off x="4561617" y="1442453"/>
              <a:ext cx="1461810" cy="1322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33D6B3E-D161-4421-878A-99844A830F18}"/>
                </a:ext>
              </a:extLst>
            </p:cNvPr>
            <p:cNvCxnSpPr>
              <a:cxnSpLocks/>
            </p:cNvCxnSpPr>
            <p:nvPr/>
          </p:nvCxnSpPr>
          <p:spPr>
            <a:xfrm flipH="1">
              <a:off x="4561617" y="5006572"/>
              <a:ext cx="1461810" cy="1322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813D147-05E4-4B79-ACC4-3C4E751681E3}"/>
                </a:ext>
              </a:extLst>
            </p:cNvPr>
            <p:cNvCxnSpPr>
              <a:cxnSpLocks/>
            </p:cNvCxnSpPr>
            <p:nvPr/>
          </p:nvCxnSpPr>
          <p:spPr>
            <a:xfrm flipH="1">
              <a:off x="6324600" y="1442453"/>
              <a:ext cx="1461810" cy="1322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B423132-02F3-4A5A-B0F2-922BF0B726B6}"/>
                </a:ext>
              </a:extLst>
            </p:cNvPr>
            <p:cNvCxnSpPr>
              <a:cxnSpLocks/>
            </p:cNvCxnSpPr>
            <p:nvPr/>
          </p:nvCxnSpPr>
          <p:spPr>
            <a:xfrm>
              <a:off x="6324600" y="5006572"/>
              <a:ext cx="1461810" cy="1322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686A2835-FA73-4181-8401-B152A7FCE111}"/>
              </a:ext>
            </a:extLst>
          </p:cNvPr>
          <p:cNvSpPr txBox="1"/>
          <p:nvPr/>
        </p:nvSpPr>
        <p:spPr>
          <a:xfrm>
            <a:off x="1013059" y="1191531"/>
            <a:ext cx="2699777" cy="307777"/>
          </a:xfrm>
          <a:prstGeom prst="rect">
            <a:avLst/>
          </a:prstGeom>
          <a:noFill/>
        </p:spPr>
        <p:txBody>
          <a:bodyPr wrap="none" rtlCol="0" anchor="ctr">
            <a:spAutoFit/>
          </a:bodyPr>
          <a:lstStyle/>
          <a:p>
            <a:pPr algn="ctr"/>
            <a:r>
              <a:rPr lang="en-US" sz="1400" b="1" dirty="0">
                <a:solidFill>
                  <a:srgbClr val="189DE4"/>
                </a:solidFill>
                <a:latin typeface="Arial" panose="020B0604020202020204" pitchFamily="34" charset="0"/>
                <a:cs typeface="Arial" panose="020B0604020202020204" pitchFamily="34" charset="0"/>
              </a:rPr>
              <a:t>Organic Internal Organization</a:t>
            </a:r>
            <a:endParaRPr lang="en-IN" sz="1400" b="1" dirty="0">
              <a:solidFill>
                <a:srgbClr val="189DE4"/>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56B175CB-E9DC-4F9A-B9C2-BA1EECA13F99}"/>
              </a:ext>
            </a:extLst>
          </p:cNvPr>
          <p:cNvSpPr txBox="1"/>
          <p:nvPr/>
        </p:nvSpPr>
        <p:spPr>
          <a:xfrm>
            <a:off x="1590941" y="1558930"/>
            <a:ext cx="1544012" cy="276999"/>
          </a:xfrm>
          <a:prstGeom prst="rect">
            <a:avLst/>
          </a:prstGeom>
          <a:noFill/>
        </p:spPr>
        <p:txBody>
          <a:bodyPr wrap="none" rtlCol="0" anchor="ctr">
            <a:spAutoFit/>
          </a:bodyPr>
          <a:lstStyle/>
          <a:p>
            <a:pPr algn="ctr"/>
            <a:r>
              <a:rPr lang="en-US" sz="1200" b="1" dirty="0">
                <a:solidFill>
                  <a:schemeClr val="tx1">
                    <a:lumMod val="75000"/>
                    <a:lumOff val="25000"/>
                  </a:schemeClr>
                </a:solidFill>
                <a:latin typeface="Arial" panose="020B0604020202020204" pitchFamily="34" charset="0"/>
                <a:cs typeface="Arial" panose="020B0604020202020204" pitchFamily="34" charset="0"/>
              </a:rPr>
              <a:t>Agile Management</a:t>
            </a:r>
            <a:endParaRPr lang="en-IN"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C22A257A-9C5B-43AA-BCA7-0D55EACB397D}"/>
              </a:ext>
            </a:extLst>
          </p:cNvPr>
          <p:cNvSpPr/>
          <p:nvPr/>
        </p:nvSpPr>
        <p:spPr>
          <a:xfrm>
            <a:off x="399568" y="1851906"/>
            <a:ext cx="3926758" cy="1322016"/>
          </a:xfrm>
          <a:prstGeom prst="rect">
            <a:avLst/>
          </a:prstGeom>
          <a:solidFill>
            <a:schemeClr val="bg1">
              <a:lumMod val="95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9122A319-2244-4EE5-B23E-FC14E15F62D2}"/>
              </a:ext>
            </a:extLst>
          </p:cNvPr>
          <p:cNvSpPr txBox="1"/>
          <p:nvPr/>
        </p:nvSpPr>
        <p:spPr>
          <a:xfrm>
            <a:off x="879671" y="4387107"/>
            <a:ext cx="1776448" cy="276999"/>
          </a:xfrm>
          <a:prstGeom prst="rect">
            <a:avLst/>
          </a:prstGeom>
          <a:noFill/>
        </p:spPr>
        <p:txBody>
          <a:bodyPr wrap="none" rtlCol="0" anchor="ctr">
            <a:spAutoFit/>
          </a:bodyPr>
          <a:lstStyle/>
          <a:p>
            <a:pPr algn="ctr"/>
            <a:r>
              <a:rPr lang="en-US" sz="1200" b="1" dirty="0">
                <a:solidFill>
                  <a:schemeClr val="tx1">
                    <a:lumMod val="75000"/>
                    <a:lumOff val="25000"/>
                  </a:schemeClr>
                </a:solidFill>
                <a:latin typeface="Arial" panose="020B0604020202020204" pitchFamily="34" charset="0"/>
                <a:cs typeface="Arial" panose="020B0604020202020204" pitchFamily="34" charset="0"/>
              </a:rPr>
              <a:t>Flexible Communities</a:t>
            </a:r>
            <a:endParaRPr lang="en-IN" sz="120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161" name="Group 160">
            <a:extLst>
              <a:ext uri="{FF2B5EF4-FFF2-40B4-BE49-F238E27FC236}">
                <a16:creationId xmlns:a16="http://schemas.microsoft.com/office/drawing/2014/main" id="{F943CF83-ADB1-4526-9E3F-1BB7333E4CF2}"/>
              </a:ext>
            </a:extLst>
          </p:cNvPr>
          <p:cNvGrpSpPr/>
          <p:nvPr/>
        </p:nvGrpSpPr>
        <p:grpSpPr>
          <a:xfrm>
            <a:off x="310378" y="4705478"/>
            <a:ext cx="2915035" cy="1576051"/>
            <a:chOff x="455510" y="4603878"/>
            <a:chExt cx="2915035" cy="1576051"/>
          </a:xfrm>
        </p:grpSpPr>
        <p:sp>
          <p:nvSpPr>
            <p:cNvPr id="100" name="Rectangle 99">
              <a:extLst>
                <a:ext uri="{FF2B5EF4-FFF2-40B4-BE49-F238E27FC236}">
                  <a16:creationId xmlns:a16="http://schemas.microsoft.com/office/drawing/2014/main" id="{3A0B93CD-D0CA-4094-BB4D-66C82799A8F6}"/>
                </a:ext>
              </a:extLst>
            </p:cNvPr>
            <p:cNvSpPr/>
            <p:nvPr/>
          </p:nvSpPr>
          <p:spPr>
            <a:xfrm>
              <a:off x="455510" y="4603878"/>
              <a:ext cx="2915035" cy="1576051"/>
            </a:xfrm>
            <a:prstGeom prst="rect">
              <a:avLst/>
            </a:prstGeom>
            <a:solidFill>
              <a:schemeClr val="bg1">
                <a:lumMod val="95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9" name="Group 158">
              <a:extLst>
                <a:ext uri="{FF2B5EF4-FFF2-40B4-BE49-F238E27FC236}">
                  <a16:creationId xmlns:a16="http://schemas.microsoft.com/office/drawing/2014/main" id="{FA5E75F9-FD2E-4688-A4D9-F45D0976A425}"/>
                </a:ext>
              </a:extLst>
            </p:cNvPr>
            <p:cNvGrpSpPr/>
            <p:nvPr/>
          </p:nvGrpSpPr>
          <p:grpSpPr>
            <a:xfrm>
              <a:off x="506989" y="4639428"/>
              <a:ext cx="2812077" cy="1504950"/>
              <a:chOff x="450872" y="4639428"/>
              <a:chExt cx="2812077" cy="1504950"/>
            </a:xfrm>
          </p:grpSpPr>
          <p:sp>
            <p:nvSpPr>
              <p:cNvPr id="123" name="Freeform: Shape 122">
                <a:extLst>
                  <a:ext uri="{FF2B5EF4-FFF2-40B4-BE49-F238E27FC236}">
                    <a16:creationId xmlns:a16="http://schemas.microsoft.com/office/drawing/2014/main" id="{591E0221-81F5-413F-A8B9-56A1774F8559}"/>
                  </a:ext>
                </a:extLst>
              </p:cNvPr>
              <p:cNvSpPr/>
              <p:nvPr/>
            </p:nvSpPr>
            <p:spPr>
              <a:xfrm>
                <a:off x="881500" y="4681126"/>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396F57DE-A6E5-41D5-903A-AE791DCF9157}"/>
                  </a:ext>
                </a:extLst>
              </p:cNvPr>
              <p:cNvSpPr/>
              <p:nvPr/>
            </p:nvSpPr>
            <p:spPr>
              <a:xfrm>
                <a:off x="1269489" y="4681126"/>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B683AB7C-2608-4000-9AEC-E214723CC685}"/>
                  </a:ext>
                </a:extLst>
              </p:cNvPr>
              <p:cNvSpPr/>
              <p:nvPr/>
            </p:nvSpPr>
            <p:spPr>
              <a:xfrm>
                <a:off x="535534" y="5050165"/>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C1A3AF7D-3E79-4B96-B1F3-70DD675D1BC3}"/>
                  </a:ext>
                </a:extLst>
              </p:cNvPr>
              <p:cNvSpPr/>
              <p:nvPr/>
            </p:nvSpPr>
            <p:spPr>
              <a:xfrm>
                <a:off x="881500" y="5419204"/>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FFB0DF83-B4A0-4FD7-A204-AD491682247B}"/>
                  </a:ext>
                </a:extLst>
              </p:cNvPr>
              <p:cNvSpPr/>
              <p:nvPr/>
            </p:nvSpPr>
            <p:spPr>
              <a:xfrm>
                <a:off x="881500" y="5788243"/>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D31EF3C3-47F4-4C2B-9524-0D6839C14E4B}"/>
                  </a:ext>
                </a:extLst>
              </p:cNvPr>
              <p:cNvSpPr/>
              <p:nvPr/>
            </p:nvSpPr>
            <p:spPr>
              <a:xfrm>
                <a:off x="1269489" y="5788243"/>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FE251D63-4CFA-4931-B51E-4BF901C924A6}"/>
                  </a:ext>
                </a:extLst>
              </p:cNvPr>
              <p:cNvSpPr/>
              <p:nvPr/>
            </p:nvSpPr>
            <p:spPr>
              <a:xfrm>
                <a:off x="1733326" y="4681126"/>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4B20ACAC-01D3-424D-9A9C-BD7C44CF8C5D}"/>
                  </a:ext>
                </a:extLst>
              </p:cNvPr>
              <p:cNvSpPr/>
              <p:nvPr/>
            </p:nvSpPr>
            <p:spPr>
              <a:xfrm>
                <a:off x="2121315" y="4681126"/>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82DC9C39-912B-42B3-9303-86915D89DA0A}"/>
                  </a:ext>
                </a:extLst>
              </p:cNvPr>
              <p:cNvSpPr/>
              <p:nvPr/>
            </p:nvSpPr>
            <p:spPr>
              <a:xfrm>
                <a:off x="2535986" y="4681126"/>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24EE0875-6675-4EA4-B356-8E3FBC02B485}"/>
                  </a:ext>
                </a:extLst>
              </p:cNvPr>
              <p:cNvSpPr/>
              <p:nvPr/>
            </p:nvSpPr>
            <p:spPr>
              <a:xfrm>
                <a:off x="2106807" y="5050165"/>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5402945B-3E41-4DCA-BF0C-DD5078499582}"/>
                  </a:ext>
                </a:extLst>
              </p:cNvPr>
              <p:cNvSpPr/>
              <p:nvPr/>
            </p:nvSpPr>
            <p:spPr>
              <a:xfrm>
                <a:off x="2535986" y="5419204"/>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18C375B1-6366-45AC-B33E-ED8CE740E44C}"/>
                  </a:ext>
                </a:extLst>
              </p:cNvPr>
              <p:cNvSpPr/>
              <p:nvPr/>
            </p:nvSpPr>
            <p:spPr>
              <a:xfrm>
                <a:off x="2535986" y="5788243"/>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0A72D8AD-AC03-4457-B9F0-BE87B8D653C0}"/>
                  </a:ext>
                </a:extLst>
              </p:cNvPr>
              <p:cNvSpPr/>
              <p:nvPr/>
            </p:nvSpPr>
            <p:spPr>
              <a:xfrm>
                <a:off x="2921281" y="5788243"/>
                <a:ext cx="286355" cy="296893"/>
              </a:xfrm>
              <a:custGeom>
                <a:avLst/>
                <a:gdLst>
                  <a:gd name="connsiteX0" fmla="*/ 2715736 w 5289061"/>
                  <a:gd name="connsiteY0" fmla="*/ 3657489 h 5483703"/>
                  <a:gd name="connsiteX1" fmla="*/ 2715736 w 5289061"/>
                  <a:gd name="connsiteY1" fmla="*/ 3757168 h 5483703"/>
                  <a:gd name="connsiteX2" fmla="*/ 2763152 w 5289061"/>
                  <a:gd name="connsiteY2" fmla="*/ 3790368 h 5483703"/>
                  <a:gd name="connsiteX3" fmla="*/ 2926161 w 5289061"/>
                  <a:gd name="connsiteY3" fmla="*/ 3953376 h 5483703"/>
                  <a:gd name="connsiteX4" fmla="*/ 2926161 w 5289061"/>
                  <a:gd name="connsiteY4" fmla="*/ 4188681 h 5483703"/>
                  <a:gd name="connsiteX5" fmla="*/ 2818000 w 5289061"/>
                  <a:gd name="connsiteY5" fmla="*/ 4296842 h 5483703"/>
                  <a:gd name="connsiteX6" fmla="*/ 2984240 w 5289061"/>
                  <a:gd name="connsiteY6" fmla="*/ 5483543 h 5483703"/>
                  <a:gd name="connsiteX7" fmla="*/ 2306841 w 5289061"/>
                  <a:gd name="connsiteY7" fmla="*/ 5483543 h 5483703"/>
                  <a:gd name="connsiteX8" fmla="*/ 2473081 w 5289061"/>
                  <a:gd name="connsiteY8" fmla="*/ 4296842 h 5483703"/>
                  <a:gd name="connsiteX9" fmla="*/ 2364920 w 5289061"/>
                  <a:gd name="connsiteY9" fmla="*/ 4188681 h 5483703"/>
                  <a:gd name="connsiteX10" fmla="*/ 2364920 w 5289061"/>
                  <a:gd name="connsiteY10" fmla="*/ 3953376 h 5483703"/>
                  <a:gd name="connsiteX11" fmla="*/ 2527928 w 5289061"/>
                  <a:gd name="connsiteY11" fmla="*/ 3790368 h 5483703"/>
                  <a:gd name="connsiteX12" fmla="*/ 2575426 w 5289061"/>
                  <a:gd name="connsiteY12" fmla="*/ 3757168 h 5483703"/>
                  <a:gd name="connsiteX13" fmla="*/ 2575426 w 5289061"/>
                  <a:gd name="connsiteY13" fmla="*/ 3657489 h 5483703"/>
                  <a:gd name="connsiteX14" fmla="*/ 1759412 w 5289061"/>
                  <a:gd name="connsiteY14" fmla="*/ 3076861 h 5483703"/>
                  <a:gd name="connsiteX15" fmla="*/ 1759412 w 5289061"/>
                  <a:gd name="connsiteY15" fmla="*/ 2650276 h 5483703"/>
                  <a:gd name="connsiteX16" fmla="*/ 1548099 w 5289061"/>
                  <a:gd name="connsiteY16" fmla="*/ 2198407 h 5483703"/>
                  <a:gd name="connsiteX17" fmla="*/ 1379112 w 5289061"/>
                  <a:gd name="connsiteY17" fmla="*/ 1745730 h 5483703"/>
                  <a:gd name="connsiteX18" fmla="*/ 1489051 w 5289061"/>
                  <a:gd name="connsiteY18" fmla="*/ 1614710 h 5483703"/>
                  <a:gd name="connsiteX19" fmla="*/ 1482669 w 5289061"/>
                  <a:gd name="connsiteY19" fmla="*/ 1352264 h 5483703"/>
                  <a:gd name="connsiteX20" fmla="*/ 1489858 w 5289061"/>
                  <a:gd name="connsiteY20" fmla="*/ 835127 h 5483703"/>
                  <a:gd name="connsiteX21" fmla="*/ 1591719 w 5289061"/>
                  <a:gd name="connsiteY21" fmla="*/ 549902 h 5483703"/>
                  <a:gd name="connsiteX22" fmla="*/ 1895765 w 5289061"/>
                  <a:gd name="connsiteY22" fmla="*/ 231397 h 5483703"/>
                  <a:gd name="connsiteX23" fmla="*/ 1779122 w 5289061"/>
                  <a:gd name="connsiteY23" fmla="*/ 44478 h 5483703"/>
                  <a:gd name="connsiteX24" fmla="*/ 2850069 w 5289061"/>
                  <a:gd name="connsiteY24" fmla="*/ 15156 h 5483703"/>
                  <a:gd name="connsiteX25" fmla="*/ 3158800 w 5289061"/>
                  <a:gd name="connsiteY25" fmla="*/ 131152 h 5483703"/>
                  <a:gd name="connsiteX26" fmla="*/ 3389015 w 5289061"/>
                  <a:gd name="connsiteY26" fmla="*/ 407249 h 5483703"/>
                  <a:gd name="connsiteX27" fmla="*/ 3702674 w 5289061"/>
                  <a:gd name="connsiteY27" fmla="*/ 643038 h 5483703"/>
                  <a:gd name="connsiteX28" fmla="*/ 3779897 w 5289061"/>
                  <a:gd name="connsiteY28" fmla="*/ 1397741 h 5483703"/>
                  <a:gd name="connsiteX29" fmla="*/ 3759622 w 5289061"/>
                  <a:gd name="connsiteY29" fmla="*/ 1612690 h 5483703"/>
                  <a:gd name="connsiteX30" fmla="*/ 3896621 w 5289061"/>
                  <a:gd name="connsiteY30" fmla="*/ 1745730 h 5483703"/>
                  <a:gd name="connsiteX31" fmla="*/ 3694031 w 5289061"/>
                  <a:gd name="connsiteY31" fmla="*/ 2221832 h 5483703"/>
                  <a:gd name="connsiteX32" fmla="*/ 3531668 w 5289061"/>
                  <a:gd name="connsiteY32" fmla="*/ 2586058 h 5483703"/>
                  <a:gd name="connsiteX33" fmla="*/ 3531668 w 5289061"/>
                  <a:gd name="connsiteY33" fmla="*/ 3076861 h 5483703"/>
                  <a:gd name="connsiteX34" fmla="*/ 2715736 w 5289061"/>
                  <a:gd name="connsiteY34" fmla="*/ 3657489 h 5483703"/>
                  <a:gd name="connsiteX35" fmla="*/ 590725 w 5289061"/>
                  <a:gd name="connsiteY35" fmla="*/ 4505571 h 5483703"/>
                  <a:gd name="connsiteX36" fmla="*/ 1353344 w 5289061"/>
                  <a:gd name="connsiteY36" fmla="*/ 4505571 h 5483703"/>
                  <a:gd name="connsiteX37" fmla="*/ 1353344 w 5289061"/>
                  <a:gd name="connsiteY37" fmla="*/ 4748226 h 5483703"/>
                  <a:gd name="connsiteX38" fmla="*/ 590725 w 5289061"/>
                  <a:gd name="connsiteY38" fmla="*/ 4748226 h 5483703"/>
                  <a:gd name="connsiteX39" fmla="*/ 590725 w 5289061"/>
                  <a:gd name="connsiteY39" fmla="*/ 4505571 h 5483703"/>
                  <a:gd name="connsiteX40" fmla="*/ 3737812 w 5289061"/>
                  <a:gd name="connsiteY40" fmla="*/ 3473155 h 5483703"/>
                  <a:gd name="connsiteX41" fmla="*/ 5289061 w 5289061"/>
                  <a:gd name="connsiteY41" fmla="*/ 4591033 h 5483703"/>
                  <a:gd name="connsiteX42" fmla="*/ 5289061 w 5289061"/>
                  <a:gd name="connsiteY42" fmla="*/ 5483704 h 5483703"/>
                  <a:gd name="connsiteX43" fmla="*/ 3347819 w 5289061"/>
                  <a:gd name="connsiteY43" fmla="*/ 5483704 h 5483703"/>
                  <a:gd name="connsiteX44" fmla="*/ 3737812 w 5289061"/>
                  <a:gd name="connsiteY44" fmla="*/ 3473155 h 5483703"/>
                  <a:gd name="connsiteX45" fmla="*/ 1551168 w 5289061"/>
                  <a:gd name="connsiteY45" fmla="*/ 3473155 h 5483703"/>
                  <a:gd name="connsiteX46" fmla="*/ 0 w 5289061"/>
                  <a:gd name="connsiteY46" fmla="*/ 4591033 h 5483703"/>
                  <a:gd name="connsiteX47" fmla="*/ 0 w 5289061"/>
                  <a:gd name="connsiteY47" fmla="*/ 5483704 h 5483703"/>
                  <a:gd name="connsiteX48" fmla="*/ 1941161 w 5289061"/>
                  <a:gd name="connsiteY48" fmla="*/ 5483704 h 5483703"/>
                  <a:gd name="connsiteX49" fmla="*/ 1551168 w 5289061"/>
                  <a:gd name="connsiteY49" fmla="*/ 3473155 h 548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89061" h="5483703">
                    <a:moveTo>
                      <a:pt x="2715736" y="3657489"/>
                    </a:moveTo>
                    <a:lnTo>
                      <a:pt x="2715736" y="3757168"/>
                    </a:lnTo>
                    <a:cubicBezTo>
                      <a:pt x="2732942" y="3765165"/>
                      <a:pt x="2749016" y="3776232"/>
                      <a:pt x="2763152" y="3790368"/>
                    </a:cubicBezTo>
                    <a:lnTo>
                      <a:pt x="2926161" y="3953376"/>
                    </a:lnTo>
                    <a:cubicBezTo>
                      <a:pt x="2990945" y="4018079"/>
                      <a:pt x="2990945" y="4123978"/>
                      <a:pt x="2926161" y="4188681"/>
                    </a:cubicBezTo>
                    <a:lnTo>
                      <a:pt x="2818000" y="4296842"/>
                    </a:lnTo>
                    <a:cubicBezTo>
                      <a:pt x="2873333" y="4692409"/>
                      <a:pt x="2928827" y="5087976"/>
                      <a:pt x="2984240" y="5483543"/>
                    </a:cubicBezTo>
                    <a:cubicBezTo>
                      <a:pt x="2758467" y="5483543"/>
                      <a:pt x="2532614" y="5483543"/>
                      <a:pt x="2306841" y="5483543"/>
                    </a:cubicBezTo>
                    <a:cubicBezTo>
                      <a:pt x="2362254" y="5087976"/>
                      <a:pt x="2417748" y="4692409"/>
                      <a:pt x="2473081" y="4296842"/>
                    </a:cubicBezTo>
                    <a:lnTo>
                      <a:pt x="2364920" y="4188681"/>
                    </a:lnTo>
                    <a:cubicBezTo>
                      <a:pt x="2300136" y="4123978"/>
                      <a:pt x="2300136" y="4018079"/>
                      <a:pt x="2364920" y="3953376"/>
                    </a:cubicBezTo>
                    <a:lnTo>
                      <a:pt x="2527928" y="3790368"/>
                    </a:lnTo>
                    <a:cubicBezTo>
                      <a:pt x="2542065" y="3776232"/>
                      <a:pt x="2558139" y="3765165"/>
                      <a:pt x="2575426" y="3757168"/>
                    </a:cubicBezTo>
                    <a:lnTo>
                      <a:pt x="2575426" y="3657489"/>
                    </a:lnTo>
                    <a:lnTo>
                      <a:pt x="1759412" y="3076861"/>
                    </a:lnTo>
                    <a:lnTo>
                      <a:pt x="1759412" y="2650276"/>
                    </a:lnTo>
                    <a:cubicBezTo>
                      <a:pt x="1667649" y="2518528"/>
                      <a:pt x="1595353" y="2365697"/>
                      <a:pt x="1548099" y="2198407"/>
                    </a:cubicBezTo>
                    <a:cubicBezTo>
                      <a:pt x="1383878" y="2071506"/>
                      <a:pt x="1379112" y="1930711"/>
                      <a:pt x="1379112" y="1745730"/>
                    </a:cubicBezTo>
                    <a:cubicBezTo>
                      <a:pt x="1379112" y="1680462"/>
                      <a:pt x="1426771" y="1625695"/>
                      <a:pt x="1489051" y="1614710"/>
                    </a:cubicBezTo>
                    <a:cubicBezTo>
                      <a:pt x="1497774" y="1490070"/>
                      <a:pt x="1492039" y="1476984"/>
                      <a:pt x="1482669" y="1352264"/>
                    </a:cubicBezTo>
                    <a:cubicBezTo>
                      <a:pt x="1471845" y="1209288"/>
                      <a:pt x="1471845" y="981092"/>
                      <a:pt x="1489858" y="835127"/>
                    </a:cubicBezTo>
                    <a:cubicBezTo>
                      <a:pt x="1507952" y="689324"/>
                      <a:pt x="1544060" y="625752"/>
                      <a:pt x="1591719" y="549902"/>
                    </a:cubicBezTo>
                    <a:cubicBezTo>
                      <a:pt x="1696083" y="383824"/>
                      <a:pt x="1882517" y="251510"/>
                      <a:pt x="1895765" y="231397"/>
                    </a:cubicBezTo>
                    <a:cubicBezTo>
                      <a:pt x="1936880" y="168875"/>
                      <a:pt x="1780011" y="100134"/>
                      <a:pt x="1779122" y="44478"/>
                    </a:cubicBezTo>
                    <a:cubicBezTo>
                      <a:pt x="1777910" y="-27495"/>
                      <a:pt x="2749743" y="7724"/>
                      <a:pt x="2850069" y="15156"/>
                    </a:cubicBezTo>
                    <a:cubicBezTo>
                      <a:pt x="3063483" y="30988"/>
                      <a:pt x="3103952" y="62653"/>
                      <a:pt x="3158800" y="131152"/>
                    </a:cubicBezTo>
                    <a:cubicBezTo>
                      <a:pt x="3224553" y="213222"/>
                      <a:pt x="3283116" y="392952"/>
                      <a:pt x="3389015" y="407249"/>
                    </a:cubicBezTo>
                    <a:cubicBezTo>
                      <a:pt x="3541362" y="427686"/>
                      <a:pt x="3636437" y="508140"/>
                      <a:pt x="3702674" y="643038"/>
                    </a:cubicBezTo>
                    <a:cubicBezTo>
                      <a:pt x="3809139" y="860087"/>
                      <a:pt x="3818024" y="1162922"/>
                      <a:pt x="3779897" y="1397741"/>
                    </a:cubicBezTo>
                    <a:cubicBezTo>
                      <a:pt x="3762288" y="1506710"/>
                      <a:pt x="3751221" y="1494836"/>
                      <a:pt x="3759622" y="1612690"/>
                    </a:cubicBezTo>
                    <a:cubicBezTo>
                      <a:pt x="3835068" y="1612690"/>
                      <a:pt x="3896621" y="1669234"/>
                      <a:pt x="3896621" y="1745730"/>
                    </a:cubicBezTo>
                    <a:cubicBezTo>
                      <a:pt x="3896621" y="1937011"/>
                      <a:pt x="3885958" y="2114075"/>
                      <a:pt x="3694031" y="2221832"/>
                    </a:cubicBezTo>
                    <a:cubicBezTo>
                      <a:pt x="3654612" y="2353661"/>
                      <a:pt x="3599521" y="2476200"/>
                      <a:pt x="3531668" y="2586058"/>
                    </a:cubicBezTo>
                    <a:lnTo>
                      <a:pt x="3531668" y="3076861"/>
                    </a:lnTo>
                    <a:lnTo>
                      <a:pt x="2715736" y="3657489"/>
                    </a:lnTo>
                    <a:close/>
                    <a:moveTo>
                      <a:pt x="590725" y="4505571"/>
                    </a:moveTo>
                    <a:lnTo>
                      <a:pt x="1353344" y="4505571"/>
                    </a:lnTo>
                    <a:lnTo>
                      <a:pt x="1353344" y="4748226"/>
                    </a:lnTo>
                    <a:lnTo>
                      <a:pt x="590725" y="4748226"/>
                    </a:lnTo>
                    <a:lnTo>
                      <a:pt x="590725" y="4505571"/>
                    </a:lnTo>
                    <a:close/>
                    <a:moveTo>
                      <a:pt x="3737812" y="3473155"/>
                    </a:moveTo>
                    <a:cubicBezTo>
                      <a:pt x="4190650" y="3683176"/>
                      <a:pt x="5034613" y="4140538"/>
                      <a:pt x="5289061" y="4591033"/>
                    </a:cubicBezTo>
                    <a:lnTo>
                      <a:pt x="5289061" y="5483704"/>
                    </a:lnTo>
                    <a:cubicBezTo>
                      <a:pt x="5289061" y="5483704"/>
                      <a:pt x="3347981" y="5483139"/>
                      <a:pt x="3347819" y="5483704"/>
                    </a:cubicBezTo>
                    <a:cubicBezTo>
                      <a:pt x="3347819" y="5483704"/>
                      <a:pt x="3737812" y="3473155"/>
                      <a:pt x="3737812" y="3473155"/>
                    </a:cubicBezTo>
                    <a:close/>
                    <a:moveTo>
                      <a:pt x="1551168" y="3473155"/>
                    </a:moveTo>
                    <a:cubicBezTo>
                      <a:pt x="1098411" y="3683176"/>
                      <a:pt x="254449" y="4140538"/>
                      <a:pt x="0" y="4591033"/>
                    </a:cubicBezTo>
                    <a:lnTo>
                      <a:pt x="0" y="5483704"/>
                    </a:lnTo>
                    <a:cubicBezTo>
                      <a:pt x="0" y="5483704"/>
                      <a:pt x="1941161" y="5483704"/>
                      <a:pt x="1941161" y="5483704"/>
                    </a:cubicBezTo>
                    <a:cubicBezTo>
                      <a:pt x="1941161" y="5483704"/>
                      <a:pt x="1551168" y="3473155"/>
                      <a:pt x="1551168" y="3473155"/>
                    </a:cubicBezTo>
                    <a:close/>
                  </a:path>
                </a:pathLst>
              </a:custGeom>
              <a:solidFill>
                <a:srgbClr val="003086"/>
              </a:solidFill>
              <a:ln w="8071" cap="flat">
                <a:noFill/>
                <a:prstDash val="solid"/>
                <a:miter/>
              </a:ln>
            </p:spPr>
            <p:txBody>
              <a:bodyPr rtlCol="0" anchor="ctr"/>
              <a:lstStyle/>
              <a:p>
                <a:endParaRPr lang="en-US"/>
              </a:p>
            </p:txBody>
          </p:sp>
          <p:sp>
            <p:nvSpPr>
              <p:cNvPr id="143" name="Rectangle 142">
                <a:extLst>
                  <a:ext uri="{FF2B5EF4-FFF2-40B4-BE49-F238E27FC236}">
                    <a16:creationId xmlns:a16="http://schemas.microsoft.com/office/drawing/2014/main" id="{3546132C-F52F-4D69-9A3C-C30DCBC915E4}"/>
                  </a:ext>
                </a:extLst>
              </p:cNvPr>
              <p:cNvSpPr/>
              <p:nvPr/>
            </p:nvSpPr>
            <p:spPr>
              <a:xfrm>
                <a:off x="450872" y="4639428"/>
                <a:ext cx="1244902" cy="1504950"/>
              </a:xfrm>
              <a:prstGeom prst="rect">
                <a:avLst/>
              </a:prstGeom>
              <a:no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F793739F-D44F-4FBB-9173-DA41D8A6A368}"/>
                  </a:ext>
                </a:extLst>
              </p:cNvPr>
              <p:cNvSpPr/>
              <p:nvPr/>
            </p:nvSpPr>
            <p:spPr>
              <a:xfrm>
                <a:off x="1206824" y="4639428"/>
                <a:ext cx="2056125" cy="768447"/>
              </a:xfrm>
              <a:prstGeom prst="rect">
                <a:avLst/>
              </a:prstGeom>
              <a:no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0233D2EE-56C7-4260-B981-369CCA4081B4}"/>
                  </a:ext>
                </a:extLst>
              </p:cNvPr>
              <p:cNvSpPr/>
              <p:nvPr/>
            </p:nvSpPr>
            <p:spPr>
              <a:xfrm>
                <a:off x="2451726" y="4639428"/>
                <a:ext cx="811223" cy="1504950"/>
              </a:xfrm>
              <a:prstGeom prst="rect">
                <a:avLst/>
              </a:prstGeom>
              <a:no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152" name="Straight Connector 151">
            <a:extLst>
              <a:ext uri="{FF2B5EF4-FFF2-40B4-BE49-F238E27FC236}">
                <a16:creationId xmlns:a16="http://schemas.microsoft.com/office/drawing/2014/main" id="{8EA2637C-EC29-4E22-B2EC-512A4E714F1E}"/>
              </a:ext>
            </a:extLst>
          </p:cNvPr>
          <p:cNvCxnSpPr>
            <a:cxnSpLocks/>
          </p:cNvCxnSpPr>
          <p:nvPr/>
        </p:nvCxnSpPr>
        <p:spPr>
          <a:xfrm>
            <a:off x="2919147" y="4117340"/>
            <a:ext cx="0" cy="588138"/>
          </a:xfrm>
          <a:prstGeom prst="line">
            <a:avLst/>
          </a:prstGeom>
          <a:ln>
            <a:solidFill>
              <a:schemeClr val="bg1">
                <a:lumMod val="7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nvGrpSpPr>
          <p:cNvPr id="190" name="Group 189">
            <a:extLst>
              <a:ext uri="{FF2B5EF4-FFF2-40B4-BE49-F238E27FC236}">
                <a16:creationId xmlns:a16="http://schemas.microsoft.com/office/drawing/2014/main" id="{078AF267-F341-47C3-A34E-149F1C743A75}"/>
              </a:ext>
            </a:extLst>
          </p:cNvPr>
          <p:cNvGrpSpPr/>
          <p:nvPr/>
        </p:nvGrpSpPr>
        <p:grpSpPr>
          <a:xfrm>
            <a:off x="465800" y="3339370"/>
            <a:ext cx="3955695" cy="695332"/>
            <a:chOff x="-629638" y="3206020"/>
            <a:chExt cx="3955695" cy="695332"/>
          </a:xfrm>
        </p:grpSpPr>
        <p:sp>
          <p:nvSpPr>
            <p:cNvPr id="156" name="TextBox 155">
              <a:extLst>
                <a:ext uri="{FF2B5EF4-FFF2-40B4-BE49-F238E27FC236}">
                  <a16:creationId xmlns:a16="http://schemas.microsoft.com/office/drawing/2014/main" id="{48052E46-62DD-46C2-BA7C-7C2369130F98}"/>
                </a:ext>
              </a:extLst>
            </p:cNvPr>
            <p:cNvSpPr txBox="1"/>
            <p:nvPr/>
          </p:nvSpPr>
          <p:spPr>
            <a:xfrm>
              <a:off x="-629638" y="3415187"/>
              <a:ext cx="2228038" cy="276999"/>
            </a:xfrm>
            <a:prstGeom prst="rect">
              <a:avLst/>
            </a:prstGeom>
            <a:noFill/>
          </p:spPr>
          <p:txBody>
            <a:bodyPr wrap="square" rtlCol="0" anchor="ctr">
              <a:spAutoFit/>
            </a:bodyPr>
            <a:lstStyle/>
            <a:p>
              <a:pPr algn="r"/>
              <a:r>
                <a:rPr lang="en-US" sz="1200" b="1" dirty="0">
                  <a:solidFill>
                    <a:schemeClr val="tx1">
                      <a:lumMod val="75000"/>
                      <a:lumOff val="25000"/>
                    </a:schemeClr>
                  </a:solidFill>
                  <a:latin typeface="Arial" panose="020B0604020202020204" pitchFamily="34" charset="0"/>
                  <a:cs typeface="Arial" panose="020B0604020202020204" pitchFamily="34" charset="0"/>
                </a:rPr>
                <a:t>Motivational Goal Systems</a:t>
              </a:r>
              <a:endParaRPr lang="en-IN" sz="120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189" name="Group 188">
              <a:extLst>
                <a:ext uri="{FF2B5EF4-FFF2-40B4-BE49-F238E27FC236}">
                  <a16:creationId xmlns:a16="http://schemas.microsoft.com/office/drawing/2014/main" id="{2984D5A0-1CDB-4743-AD50-1F055747B157}"/>
                </a:ext>
              </a:extLst>
            </p:cNvPr>
            <p:cNvGrpSpPr/>
            <p:nvPr/>
          </p:nvGrpSpPr>
          <p:grpSpPr>
            <a:xfrm>
              <a:off x="1610886" y="3206020"/>
              <a:ext cx="1715171" cy="695332"/>
              <a:chOff x="1610886" y="3206020"/>
              <a:chExt cx="1715171" cy="695332"/>
            </a:xfrm>
          </p:grpSpPr>
          <p:sp>
            <p:nvSpPr>
              <p:cNvPr id="188" name="Rectangle 187">
                <a:extLst>
                  <a:ext uri="{FF2B5EF4-FFF2-40B4-BE49-F238E27FC236}">
                    <a16:creationId xmlns:a16="http://schemas.microsoft.com/office/drawing/2014/main" id="{674EA443-100E-4A34-92CF-4E822E670183}"/>
                  </a:ext>
                </a:extLst>
              </p:cNvPr>
              <p:cNvSpPr/>
              <p:nvPr/>
            </p:nvSpPr>
            <p:spPr>
              <a:xfrm>
                <a:off x="1610886" y="3206020"/>
                <a:ext cx="1715171" cy="695332"/>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5" name="Group 184">
                <a:extLst>
                  <a:ext uri="{FF2B5EF4-FFF2-40B4-BE49-F238E27FC236}">
                    <a16:creationId xmlns:a16="http://schemas.microsoft.com/office/drawing/2014/main" id="{FA771CC6-08C1-41D7-B1E0-EC29BC796F17}"/>
                  </a:ext>
                </a:extLst>
              </p:cNvPr>
              <p:cNvGrpSpPr/>
              <p:nvPr/>
            </p:nvGrpSpPr>
            <p:grpSpPr>
              <a:xfrm>
                <a:off x="1749300" y="3269681"/>
                <a:ext cx="1438342" cy="568011"/>
                <a:chOff x="1841078" y="3306960"/>
                <a:chExt cx="1438342" cy="568011"/>
              </a:xfrm>
            </p:grpSpPr>
            <p:sp>
              <p:nvSpPr>
                <p:cNvPr id="157" name="Oval 156">
                  <a:extLst>
                    <a:ext uri="{FF2B5EF4-FFF2-40B4-BE49-F238E27FC236}">
                      <a16:creationId xmlns:a16="http://schemas.microsoft.com/office/drawing/2014/main" id="{6617115F-4F33-46D7-AC94-F2A116E8D80B}"/>
                    </a:ext>
                  </a:extLst>
                </p:cNvPr>
                <p:cNvSpPr/>
                <p:nvPr/>
              </p:nvSpPr>
              <p:spPr>
                <a:xfrm>
                  <a:off x="1841078" y="3306960"/>
                  <a:ext cx="568011" cy="568011"/>
                </a:xfrm>
                <a:prstGeom prst="ellipse">
                  <a:avLst/>
                </a:prstGeom>
                <a:solidFill>
                  <a:schemeClr val="bg1">
                    <a:lumMod val="95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Freeform: Shape 171">
                  <a:extLst>
                    <a:ext uri="{FF2B5EF4-FFF2-40B4-BE49-F238E27FC236}">
                      <a16:creationId xmlns:a16="http://schemas.microsoft.com/office/drawing/2014/main" id="{6BCD8639-35BE-4224-A5AF-21271C644BD6}"/>
                    </a:ext>
                  </a:extLst>
                </p:cNvPr>
                <p:cNvSpPr/>
                <p:nvPr/>
              </p:nvSpPr>
              <p:spPr>
                <a:xfrm>
                  <a:off x="2021174" y="3383147"/>
                  <a:ext cx="207818" cy="415636"/>
                </a:xfrm>
                <a:custGeom>
                  <a:avLst/>
                  <a:gdLst>
                    <a:gd name="connsiteX0" fmla="*/ 47625 w 228600"/>
                    <a:gd name="connsiteY0" fmla="*/ 342900 h 457200"/>
                    <a:gd name="connsiteX1" fmla="*/ 180975 w 228600"/>
                    <a:gd name="connsiteY1" fmla="*/ 342900 h 457200"/>
                    <a:gd name="connsiteX2" fmla="*/ 180975 w 228600"/>
                    <a:gd name="connsiteY2" fmla="*/ 447675 h 457200"/>
                    <a:gd name="connsiteX3" fmla="*/ 171450 w 228600"/>
                    <a:gd name="connsiteY3" fmla="*/ 457200 h 457200"/>
                    <a:gd name="connsiteX4" fmla="*/ 57150 w 228600"/>
                    <a:gd name="connsiteY4" fmla="*/ 457200 h 457200"/>
                    <a:gd name="connsiteX5" fmla="*/ 47625 w 228600"/>
                    <a:gd name="connsiteY5" fmla="*/ 447675 h 457200"/>
                    <a:gd name="connsiteX6" fmla="*/ 28575 w 228600"/>
                    <a:gd name="connsiteY6" fmla="*/ 266700 h 457200"/>
                    <a:gd name="connsiteX7" fmla="*/ 200025 w 228600"/>
                    <a:gd name="connsiteY7" fmla="*/ 266700 h 457200"/>
                    <a:gd name="connsiteX8" fmla="*/ 209550 w 228600"/>
                    <a:gd name="connsiteY8" fmla="*/ 276225 h 457200"/>
                    <a:gd name="connsiteX9" fmla="*/ 209550 w 228600"/>
                    <a:gd name="connsiteY9" fmla="*/ 314325 h 457200"/>
                    <a:gd name="connsiteX10" fmla="*/ 200025 w 228600"/>
                    <a:gd name="connsiteY10" fmla="*/ 323850 h 457200"/>
                    <a:gd name="connsiteX11" fmla="*/ 28575 w 228600"/>
                    <a:gd name="connsiteY11" fmla="*/ 323850 h 457200"/>
                    <a:gd name="connsiteX12" fmla="*/ 19050 w 228600"/>
                    <a:gd name="connsiteY12" fmla="*/ 314325 h 457200"/>
                    <a:gd name="connsiteX13" fmla="*/ 19050 w 228600"/>
                    <a:gd name="connsiteY13" fmla="*/ 276225 h 457200"/>
                    <a:gd name="connsiteX14" fmla="*/ 28575 w 228600"/>
                    <a:gd name="connsiteY14" fmla="*/ 266700 h 457200"/>
                    <a:gd name="connsiteX15" fmla="*/ 9525 w 228600"/>
                    <a:gd name="connsiteY15" fmla="*/ 190500 h 457200"/>
                    <a:gd name="connsiteX16" fmla="*/ 219075 w 228600"/>
                    <a:gd name="connsiteY16" fmla="*/ 190500 h 457200"/>
                    <a:gd name="connsiteX17" fmla="*/ 228600 w 228600"/>
                    <a:gd name="connsiteY17" fmla="*/ 200025 h 457200"/>
                    <a:gd name="connsiteX18" fmla="*/ 228600 w 228600"/>
                    <a:gd name="connsiteY18" fmla="*/ 238125 h 457200"/>
                    <a:gd name="connsiteX19" fmla="*/ 219075 w 228600"/>
                    <a:gd name="connsiteY19" fmla="*/ 247650 h 457200"/>
                    <a:gd name="connsiteX20" fmla="*/ 9525 w 228600"/>
                    <a:gd name="connsiteY20" fmla="*/ 247650 h 457200"/>
                    <a:gd name="connsiteX21" fmla="*/ 0 w 228600"/>
                    <a:gd name="connsiteY21" fmla="*/ 238125 h 457200"/>
                    <a:gd name="connsiteX22" fmla="*/ 0 w 228600"/>
                    <a:gd name="connsiteY22" fmla="*/ 200025 h 457200"/>
                    <a:gd name="connsiteX23" fmla="*/ 9525 w 228600"/>
                    <a:gd name="connsiteY23" fmla="*/ 190500 h 457200"/>
                    <a:gd name="connsiteX24" fmla="*/ 114299 w 228600"/>
                    <a:gd name="connsiteY24" fmla="*/ 0 h 457200"/>
                    <a:gd name="connsiteX25" fmla="*/ 122920 w 228600"/>
                    <a:gd name="connsiteY25" fmla="*/ 5477 h 457200"/>
                    <a:gd name="connsiteX26" fmla="*/ 144313 w 228600"/>
                    <a:gd name="connsiteY26" fmla="*/ 51035 h 457200"/>
                    <a:gd name="connsiteX27" fmla="*/ 191938 w 228600"/>
                    <a:gd name="connsiteY27" fmla="*/ 58322 h 457200"/>
                    <a:gd name="connsiteX28" fmla="*/ 199529 w 228600"/>
                    <a:gd name="connsiteY28" fmla="*/ 64713 h 457200"/>
                    <a:gd name="connsiteX29" fmla="*/ 197310 w 228600"/>
                    <a:gd name="connsiteY29" fmla="*/ 74381 h 457200"/>
                    <a:gd name="connsiteX30" fmla="*/ 162572 w 228600"/>
                    <a:gd name="connsiteY30" fmla="*/ 109985 h 457200"/>
                    <a:gd name="connsiteX31" fmla="*/ 170792 w 228600"/>
                    <a:gd name="connsiteY31" fmla="*/ 160382 h 457200"/>
                    <a:gd name="connsiteX32" fmla="*/ 166877 w 228600"/>
                    <a:gd name="connsiteY32" fmla="*/ 169707 h 457200"/>
                    <a:gd name="connsiteX33" fmla="*/ 161391 w 228600"/>
                    <a:gd name="connsiteY33" fmla="*/ 171450 h 457200"/>
                    <a:gd name="connsiteX34" fmla="*/ 156781 w 228600"/>
                    <a:gd name="connsiteY34" fmla="*/ 170259 h 457200"/>
                    <a:gd name="connsiteX35" fmla="*/ 114299 w 228600"/>
                    <a:gd name="connsiteY35" fmla="*/ 146771 h 457200"/>
                    <a:gd name="connsiteX36" fmla="*/ 71808 w 228600"/>
                    <a:gd name="connsiteY36" fmla="*/ 170269 h 457200"/>
                    <a:gd name="connsiteX37" fmla="*/ 61712 w 228600"/>
                    <a:gd name="connsiteY37" fmla="*/ 169716 h 457200"/>
                    <a:gd name="connsiteX38" fmla="*/ 57797 w 228600"/>
                    <a:gd name="connsiteY38" fmla="*/ 160391 h 457200"/>
                    <a:gd name="connsiteX39" fmla="*/ 66017 w 228600"/>
                    <a:gd name="connsiteY39" fmla="*/ 109995 h 457200"/>
                    <a:gd name="connsiteX40" fmla="*/ 31280 w 228600"/>
                    <a:gd name="connsiteY40" fmla="*/ 74390 h 457200"/>
                    <a:gd name="connsiteX41" fmla="*/ 29070 w 228600"/>
                    <a:gd name="connsiteY41" fmla="*/ 64713 h 457200"/>
                    <a:gd name="connsiteX42" fmla="*/ 36661 w 228600"/>
                    <a:gd name="connsiteY42" fmla="*/ 58322 h 457200"/>
                    <a:gd name="connsiteX43" fmla="*/ 84286 w 228600"/>
                    <a:gd name="connsiteY43" fmla="*/ 51035 h 457200"/>
                    <a:gd name="connsiteX44" fmla="*/ 105679 w 228600"/>
                    <a:gd name="connsiteY44" fmla="*/ 5477 h 457200"/>
                    <a:gd name="connsiteX45" fmla="*/ 114299 w 228600"/>
                    <a:gd name="connsiteY45"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28600" h="457200">
                      <a:moveTo>
                        <a:pt x="47625" y="342900"/>
                      </a:moveTo>
                      <a:lnTo>
                        <a:pt x="180975" y="342900"/>
                      </a:lnTo>
                      <a:lnTo>
                        <a:pt x="180975" y="447675"/>
                      </a:lnTo>
                      <a:cubicBezTo>
                        <a:pt x="180975" y="452942"/>
                        <a:pt x="176708" y="457200"/>
                        <a:pt x="171450" y="457200"/>
                      </a:cubicBezTo>
                      <a:lnTo>
                        <a:pt x="57150" y="457200"/>
                      </a:lnTo>
                      <a:cubicBezTo>
                        <a:pt x="51892" y="457200"/>
                        <a:pt x="47625" y="452942"/>
                        <a:pt x="47625" y="447675"/>
                      </a:cubicBezTo>
                      <a:close/>
                      <a:moveTo>
                        <a:pt x="28575" y="266700"/>
                      </a:moveTo>
                      <a:lnTo>
                        <a:pt x="200025" y="266700"/>
                      </a:lnTo>
                      <a:cubicBezTo>
                        <a:pt x="205283" y="266700"/>
                        <a:pt x="209550" y="270958"/>
                        <a:pt x="209550" y="276225"/>
                      </a:cubicBezTo>
                      <a:lnTo>
                        <a:pt x="209550" y="314325"/>
                      </a:lnTo>
                      <a:cubicBezTo>
                        <a:pt x="209550" y="319592"/>
                        <a:pt x="205283" y="323850"/>
                        <a:pt x="200025" y="323850"/>
                      </a:cubicBezTo>
                      <a:lnTo>
                        <a:pt x="28575" y="323850"/>
                      </a:lnTo>
                      <a:cubicBezTo>
                        <a:pt x="23317" y="323850"/>
                        <a:pt x="19050" y="319592"/>
                        <a:pt x="19050" y="314325"/>
                      </a:cubicBezTo>
                      <a:lnTo>
                        <a:pt x="19050" y="276225"/>
                      </a:lnTo>
                      <a:cubicBezTo>
                        <a:pt x="19050" y="270958"/>
                        <a:pt x="23317" y="266700"/>
                        <a:pt x="28575" y="266700"/>
                      </a:cubicBezTo>
                      <a:close/>
                      <a:moveTo>
                        <a:pt x="9525" y="190500"/>
                      </a:moveTo>
                      <a:lnTo>
                        <a:pt x="219075" y="190500"/>
                      </a:lnTo>
                      <a:cubicBezTo>
                        <a:pt x="224333" y="190500"/>
                        <a:pt x="228600" y="194758"/>
                        <a:pt x="228600" y="200025"/>
                      </a:cubicBezTo>
                      <a:lnTo>
                        <a:pt x="228600" y="238125"/>
                      </a:lnTo>
                      <a:cubicBezTo>
                        <a:pt x="228600" y="243392"/>
                        <a:pt x="224333" y="247650"/>
                        <a:pt x="219075" y="247650"/>
                      </a:cubicBezTo>
                      <a:lnTo>
                        <a:pt x="9525" y="247650"/>
                      </a:lnTo>
                      <a:cubicBezTo>
                        <a:pt x="4267" y="247650"/>
                        <a:pt x="0" y="243392"/>
                        <a:pt x="0" y="238125"/>
                      </a:cubicBezTo>
                      <a:lnTo>
                        <a:pt x="0" y="200025"/>
                      </a:lnTo>
                      <a:cubicBezTo>
                        <a:pt x="0" y="194758"/>
                        <a:pt x="4267" y="190500"/>
                        <a:pt x="9525" y="190500"/>
                      </a:cubicBezTo>
                      <a:close/>
                      <a:moveTo>
                        <a:pt x="114299" y="0"/>
                      </a:moveTo>
                      <a:cubicBezTo>
                        <a:pt x="117995" y="0"/>
                        <a:pt x="121357" y="2134"/>
                        <a:pt x="122920" y="5477"/>
                      </a:cubicBezTo>
                      <a:lnTo>
                        <a:pt x="144313" y="51035"/>
                      </a:lnTo>
                      <a:lnTo>
                        <a:pt x="191938" y="58322"/>
                      </a:lnTo>
                      <a:cubicBezTo>
                        <a:pt x="195462" y="58865"/>
                        <a:pt x="198396" y="61331"/>
                        <a:pt x="199529" y="64713"/>
                      </a:cubicBezTo>
                      <a:cubicBezTo>
                        <a:pt x="200663" y="68094"/>
                        <a:pt x="199815" y="71828"/>
                        <a:pt x="197310" y="74381"/>
                      </a:cubicBezTo>
                      <a:lnTo>
                        <a:pt x="162572" y="109985"/>
                      </a:lnTo>
                      <a:lnTo>
                        <a:pt x="170792" y="160382"/>
                      </a:lnTo>
                      <a:cubicBezTo>
                        <a:pt x="171383" y="163982"/>
                        <a:pt x="169859" y="167602"/>
                        <a:pt x="166877" y="169707"/>
                      </a:cubicBezTo>
                      <a:cubicBezTo>
                        <a:pt x="165239" y="170859"/>
                        <a:pt x="163315" y="171450"/>
                        <a:pt x="161391" y="171450"/>
                      </a:cubicBezTo>
                      <a:cubicBezTo>
                        <a:pt x="159810" y="171450"/>
                        <a:pt x="158229" y="171059"/>
                        <a:pt x="156781" y="170259"/>
                      </a:cubicBezTo>
                      <a:lnTo>
                        <a:pt x="114299" y="146771"/>
                      </a:lnTo>
                      <a:lnTo>
                        <a:pt x="71808" y="170269"/>
                      </a:lnTo>
                      <a:cubicBezTo>
                        <a:pt x="68618" y="172031"/>
                        <a:pt x="64693" y="171821"/>
                        <a:pt x="61712" y="169716"/>
                      </a:cubicBezTo>
                      <a:cubicBezTo>
                        <a:pt x="58731" y="167611"/>
                        <a:pt x="57207" y="163992"/>
                        <a:pt x="57797" y="160391"/>
                      </a:cubicBezTo>
                      <a:lnTo>
                        <a:pt x="66017" y="109995"/>
                      </a:lnTo>
                      <a:lnTo>
                        <a:pt x="31280" y="74390"/>
                      </a:lnTo>
                      <a:cubicBezTo>
                        <a:pt x="28793" y="71828"/>
                        <a:pt x="27936" y="68104"/>
                        <a:pt x="29070" y="64713"/>
                      </a:cubicBezTo>
                      <a:cubicBezTo>
                        <a:pt x="30203" y="61322"/>
                        <a:pt x="33127" y="58865"/>
                        <a:pt x="36661" y="58322"/>
                      </a:cubicBezTo>
                      <a:lnTo>
                        <a:pt x="84286" y="51035"/>
                      </a:lnTo>
                      <a:lnTo>
                        <a:pt x="105679" y="5477"/>
                      </a:lnTo>
                      <a:cubicBezTo>
                        <a:pt x="107241" y="2134"/>
                        <a:pt x="110604" y="0"/>
                        <a:pt x="114299" y="0"/>
                      </a:cubicBezTo>
                      <a:close/>
                    </a:path>
                  </a:pathLst>
                </a:custGeom>
                <a:solidFill>
                  <a:schemeClr val="tx1">
                    <a:lumMod val="65000"/>
                    <a:lumOff val="35000"/>
                  </a:schemeClr>
                </a:solidFill>
                <a:ln w="9525" cap="flat">
                  <a:noFill/>
                  <a:prstDash val="solid"/>
                  <a:miter/>
                </a:ln>
              </p:spPr>
              <p:txBody>
                <a:bodyPr rtlCol="0" anchor="ctr"/>
                <a:lstStyle/>
                <a:p>
                  <a:endParaRPr lang="en-US"/>
                </a:p>
              </p:txBody>
            </p:sp>
            <p:sp>
              <p:nvSpPr>
                <p:cNvPr id="183" name="Oval 182">
                  <a:extLst>
                    <a:ext uri="{FF2B5EF4-FFF2-40B4-BE49-F238E27FC236}">
                      <a16:creationId xmlns:a16="http://schemas.microsoft.com/office/drawing/2014/main" id="{EB2CF268-8457-4D8A-A4AD-F233AE9FFBF3}"/>
                    </a:ext>
                  </a:extLst>
                </p:cNvPr>
                <p:cNvSpPr/>
                <p:nvPr/>
              </p:nvSpPr>
              <p:spPr>
                <a:xfrm>
                  <a:off x="2711409" y="3306960"/>
                  <a:ext cx="568011" cy="568011"/>
                </a:xfrm>
                <a:prstGeom prst="ellipse">
                  <a:avLst/>
                </a:prstGeom>
                <a:solidFill>
                  <a:schemeClr val="bg1">
                    <a:lumMod val="95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Freeform: Shape 181">
                  <a:extLst>
                    <a:ext uri="{FF2B5EF4-FFF2-40B4-BE49-F238E27FC236}">
                      <a16:creationId xmlns:a16="http://schemas.microsoft.com/office/drawing/2014/main" id="{5AE7CF4C-DE34-4AF9-BC3B-528A6F399511}"/>
                    </a:ext>
                  </a:extLst>
                </p:cNvPr>
                <p:cNvSpPr/>
                <p:nvPr/>
              </p:nvSpPr>
              <p:spPr>
                <a:xfrm>
                  <a:off x="2812833" y="3408384"/>
                  <a:ext cx="365162" cy="365162"/>
                </a:xfrm>
                <a:custGeom>
                  <a:avLst/>
                  <a:gdLst>
                    <a:gd name="connsiteX0" fmla="*/ 484822 w 733425"/>
                    <a:gd name="connsiteY0" fmla="*/ 433387 h 733425"/>
                    <a:gd name="connsiteX1" fmla="*/ 519112 w 733425"/>
                    <a:gd name="connsiteY1" fmla="*/ 467677 h 733425"/>
                    <a:gd name="connsiteX2" fmla="*/ 484822 w 733425"/>
                    <a:gd name="connsiteY2" fmla="*/ 501967 h 733425"/>
                    <a:gd name="connsiteX3" fmla="*/ 450532 w 733425"/>
                    <a:gd name="connsiteY3" fmla="*/ 467677 h 733425"/>
                    <a:gd name="connsiteX4" fmla="*/ 484822 w 733425"/>
                    <a:gd name="connsiteY4" fmla="*/ 433387 h 733425"/>
                    <a:gd name="connsiteX5" fmla="*/ 484823 w 733425"/>
                    <a:gd name="connsiteY5" fmla="*/ 398145 h 733425"/>
                    <a:gd name="connsiteX6" fmla="*/ 415290 w 733425"/>
                    <a:gd name="connsiteY6" fmla="*/ 467678 h 733425"/>
                    <a:gd name="connsiteX7" fmla="*/ 484823 w 733425"/>
                    <a:gd name="connsiteY7" fmla="*/ 537210 h 733425"/>
                    <a:gd name="connsiteX8" fmla="*/ 554355 w 733425"/>
                    <a:gd name="connsiteY8" fmla="*/ 467678 h 733425"/>
                    <a:gd name="connsiteX9" fmla="*/ 484823 w 733425"/>
                    <a:gd name="connsiteY9" fmla="*/ 398145 h 733425"/>
                    <a:gd name="connsiteX10" fmla="*/ 251460 w 733425"/>
                    <a:gd name="connsiteY10" fmla="*/ 214312 h 733425"/>
                    <a:gd name="connsiteX11" fmla="*/ 285750 w 733425"/>
                    <a:gd name="connsiteY11" fmla="*/ 248602 h 733425"/>
                    <a:gd name="connsiteX12" fmla="*/ 251460 w 733425"/>
                    <a:gd name="connsiteY12" fmla="*/ 282892 h 733425"/>
                    <a:gd name="connsiteX13" fmla="*/ 217170 w 733425"/>
                    <a:gd name="connsiteY13" fmla="*/ 248602 h 733425"/>
                    <a:gd name="connsiteX14" fmla="*/ 251460 w 733425"/>
                    <a:gd name="connsiteY14" fmla="*/ 214312 h 733425"/>
                    <a:gd name="connsiteX15" fmla="*/ 250508 w 733425"/>
                    <a:gd name="connsiteY15" fmla="*/ 179070 h 733425"/>
                    <a:gd name="connsiteX16" fmla="*/ 180975 w 733425"/>
                    <a:gd name="connsiteY16" fmla="*/ 248603 h 733425"/>
                    <a:gd name="connsiteX17" fmla="*/ 250508 w 733425"/>
                    <a:gd name="connsiteY17" fmla="*/ 318135 h 733425"/>
                    <a:gd name="connsiteX18" fmla="*/ 320040 w 733425"/>
                    <a:gd name="connsiteY18" fmla="*/ 248603 h 733425"/>
                    <a:gd name="connsiteX19" fmla="*/ 250508 w 733425"/>
                    <a:gd name="connsiteY19" fmla="*/ 179070 h 733425"/>
                    <a:gd name="connsiteX20" fmla="*/ 493395 w 733425"/>
                    <a:gd name="connsiteY20" fmla="*/ 170498 h 733425"/>
                    <a:gd name="connsiteX21" fmla="*/ 481965 w 733425"/>
                    <a:gd name="connsiteY21" fmla="*/ 177165 h 733425"/>
                    <a:gd name="connsiteX22" fmla="*/ 221933 w 733425"/>
                    <a:gd name="connsiteY22" fmla="*/ 535305 h 733425"/>
                    <a:gd name="connsiteX23" fmla="*/ 219075 w 733425"/>
                    <a:gd name="connsiteY23" fmla="*/ 548640 h 733425"/>
                    <a:gd name="connsiteX24" fmla="*/ 225743 w 733425"/>
                    <a:gd name="connsiteY24" fmla="*/ 560070 h 733425"/>
                    <a:gd name="connsiteX25" fmla="*/ 250508 w 733425"/>
                    <a:gd name="connsiteY25" fmla="*/ 556260 h 733425"/>
                    <a:gd name="connsiteX26" fmla="*/ 510540 w 733425"/>
                    <a:gd name="connsiteY26" fmla="*/ 199073 h 733425"/>
                    <a:gd name="connsiteX27" fmla="*/ 513398 w 733425"/>
                    <a:gd name="connsiteY27" fmla="*/ 185737 h 733425"/>
                    <a:gd name="connsiteX28" fmla="*/ 506730 w 733425"/>
                    <a:gd name="connsiteY28" fmla="*/ 174308 h 733425"/>
                    <a:gd name="connsiteX29" fmla="*/ 496253 w 733425"/>
                    <a:gd name="connsiteY29" fmla="*/ 170498 h 733425"/>
                    <a:gd name="connsiteX30" fmla="*/ 493395 w 733425"/>
                    <a:gd name="connsiteY30" fmla="*/ 170498 h 733425"/>
                    <a:gd name="connsiteX31" fmla="*/ 366713 w 733425"/>
                    <a:gd name="connsiteY31" fmla="*/ 0 h 733425"/>
                    <a:gd name="connsiteX32" fmla="*/ 733425 w 733425"/>
                    <a:gd name="connsiteY32" fmla="*/ 366712 h 733425"/>
                    <a:gd name="connsiteX33" fmla="*/ 366713 w 733425"/>
                    <a:gd name="connsiteY33" fmla="*/ 733425 h 733425"/>
                    <a:gd name="connsiteX34" fmla="*/ 0 w 733425"/>
                    <a:gd name="connsiteY34" fmla="*/ 366712 h 733425"/>
                    <a:gd name="connsiteX35" fmla="*/ 366713 w 733425"/>
                    <a:gd name="connsiteY35" fmla="*/ 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3425" h="733425">
                      <a:moveTo>
                        <a:pt x="484822" y="433387"/>
                      </a:moveTo>
                      <a:cubicBezTo>
                        <a:pt x="503872" y="433387"/>
                        <a:pt x="519112" y="448627"/>
                        <a:pt x="519112" y="467677"/>
                      </a:cubicBezTo>
                      <a:cubicBezTo>
                        <a:pt x="519112" y="486727"/>
                        <a:pt x="503872" y="501967"/>
                        <a:pt x="484822" y="501967"/>
                      </a:cubicBezTo>
                      <a:cubicBezTo>
                        <a:pt x="465772" y="501967"/>
                        <a:pt x="450532" y="486727"/>
                        <a:pt x="450532" y="467677"/>
                      </a:cubicBezTo>
                      <a:cubicBezTo>
                        <a:pt x="450532" y="448627"/>
                        <a:pt x="465772" y="433387"/>
                        <a:pt x="484822" y="433387"/>
                      </a:cubicBezTo>
                      <a:close/>
                      <a:moveTo>
                        <a:pt x="484823" y="398145"/>
                      </a:moveTo>
                      <a:cubicBezTo>
                        <a:pt x="446723" y="398145"/>
                        <a:pt x="415290" y="429578"/>
                        <a:pt x="415290" y="467678"/>
                      </a:cubicBezTo>
                      <a:cubicBezTo>
                        <a:pt x="415290" y="505777"/>
                        <a:pt x="446723" y="537210"/>
                        <a:pt x="484823" y="537210"/>
                      </a:cubicBezTo>
                      <a:cubicBezTo>
                        <a:pt x="522923" y="537210"/>
                        <a:pt x="554355" y="505777"/>
                        <a:pt x="554355" y="467678"/>
                      </a:cubicBezTo>
                      <a:cubicBezTo>
                        <a:pt x="554355" y="429578"/>
                        <a:pt x="522923" y="398145"/>
                        <a:pt x="484823" y="398145"/>
                      </a:cubicBezTo>
                      <a:close/>
                      <a:moveTo>
                        <a:pt x="251460" y="214312"/>
                      </a:moveTo>
                      <a:cubicBezTo>
                        <a:pt x="270510" y="214312"/>
                        <a:pt x="285750" y="229552"/>
                        <a:pt x="285750" y="248602"/>
                      </a:cubicBezTo>
                      <a:cubicBezTo>
                        <a:pt x="285750" y="267652"/>
                        <a:pt x="270510" y="282892"/>
                        <a:pt x="251460" y="282892"/>
                      </a:cubicBezTo>
                      <a:cubicBezTo>
                        <a:pt x="232410" y="282892"/>
                        <a:pt x="217170" y="267652"/>
                        <a:pt x="217170" y="248602"/>
                      </a:cubicBezTo>
                      <a:cubicBezTo>
                        <a:pt x="217170" y="229552"/>
                        <a:pt x="232410" y="214312"/>
                        <a:pt x="251460" y="214312"/>
                      </a:cubicBezTo>
                      <a:close/>
                      <a:moveTo>
                        <a:pt x="250508" y="179070"/>
                      </a:moveTo>
                      <a:cubicBezTo>
                        <a:pt x="212408" y="179070"/>
                        <a:pt x="180975" y="210503"/>
                        <a:pt x="180975" y="248603"/>
                      </a:cubicBezTo>
                      <a:cubicBezTo>
                        <a:pt x="180975" y="286703"/>
                        <a:pt x="211455" y="318135"/>
                        <a:pt x="250508" y="318135"/>
                      </a:cubicBezTo>
                      <a:cubicBezTo>
                        <a:pt x="289560" y="318135"/>
                        <a:pt x="320040" y="286703"/>
                        <a:pt x="320040" y="248603"/>
                      </a:cubicBezTo>
                      <a:cubicBezTo>
                        <a:pt x="320040" y="210503"/>
                        <a:pt x="288608" y="179070"/>
                        <a:pt x="250508" y="179070"/>
                      </a:cubicBezTo>
                      <a:close/>
                      <a:moveTo>
                        <a:pt x="493395" y="170498"/>
                      </a:moveTo>
                      <a:cubicBezTo>
                        <a:pt x="488633" y="170498"/>
                        <a:pt x="484823" y="173355"/>
                        <a:pt x="481965" y="177165"/>
                      </a:cubicBezTo>
                      <a:lnTo>
                        <a:pt x="221933" y="535305"/>
                      </a:lnTo>
                      <a:cubicBezTo>
                        <a:pt x="219075" y="539115"/>
                        <a:pt x="218123" y="543877"/>
                        <a:pt x="219075" y="548640"/>
                      </a:cubicBezTo>
                      <a:cubicBezTo>
                        <a:pt x="219075" y="553402"/>
                        <a:pt x="221933" y="557213"/>
                        <a:pt x="225743" y="560070"/>
                      </a:cubicBezTo>
                      <a:cubicBezTo>
                        <a:pt x="233363" y="565785"/>
                        <a:pt x="244793" y="563880"/>
                        <a:pt x="250508" y="556260"/>
                      </a:cubicBezTo>
                      <a:lnTo>
                        <a:pt x="510540" y="199073"/>
                      </a:lnTo>
                      <a:cubicBezTo>
                        <a:pt x="513398" y="195262"/>
                        <a:pt x="514350" y="190500"/>
                        <a:pt x="513398" y="185737"/>
                      </a:cubicBezTo>
                      <a:cubicBezTo>
                        <a:pt x="513398" y="180975"/>
                        <a:pt x="510540" y="177165"/>
                        <a:pt x="506730" y="174308"/>
                      </a:cubicBezTo>
                      <a:cubicBezTo>
                        <a:pt x="503873" y="171450"/>
                        <a:pt x="500063" y="170498"/>
                        <a:pt x="496253" y="170498"/>
                      </a:cubicBezTo>
                      <a:cubicBezTo>
                        <a:pt x="495300" y="170498"/>
                        <a:pt x="494348" y="170498"/>
                        <a:pt x="493395" y="170498"/>
                      </a:cubicBezTo>
                      <a:close/>
                      <a:moveTo>
                        <a:pt x="366713" y="0"/>
                      </a:moveTo>
                      <a:cubicBezTo>
                        <a:pt x="568643" y="0"/>
                        <a:pt x="733425" y="163830"/>
                        <a:pt x="733425" y="366712"/>
                      </a:cubicBezTo>
                      <a:cubicBezTo>
                        <a:pt x="733425" y="569595"/>
                        <a:pt x="569595" y="733425"/>
                        <a:pt x="366713" y="733425"/>
                      </a:cubicBezTo>
                      <a:cubicBezTo>
                        <a:pt x="163830" y="733425"/>
                        <a:pt x="0" y="569595"/>
                        <a:pt x="0" y="366712"/>
                      </a:cubicBezTo>
                      <a:cubicBezTo>
                        <a:pt x="0" y="163830"/>
                        <a:pt x="163830" y="0"/>
                        <a:pt x="366713" y="0"/>
                      </a:cubicBezTo>
                      <a:close/>
                    </a:path>
                  </a:pathLst>
                </a:custGeom>
                <a:solidFill>
                  <a:schemeClr val="tx1">
                    <a:lumMod val="65000"/>
                    <a:lumOff val="35000"/>
                  </a:schemeClr>
                </a:solidFill>
                <a:ln w="9525" cap="flat">
                  <a:noFill/>
                  <a:prstDash val="solid"/>
                  <a:miter/>
                </a:ln>
              </p:spPr>
              <p:txBody>
                <a:bodyPr rtlCol="0" anchor="ctr"/>
                <a:lstStyle/>
                <a:p>
                  <a:endParaRPr lang="en-US"/>
                </a:p>
              </p:txBody>
            </p:sp>
          </p:grpSp>
        </p:grpSp>
      </p:grpSp>
      <p:grpSp>
        <p:nvGrpSpPr>
          <p:cNvPr id="438" name="Group 437">
            <a:extLst>
              <a:ext uri="{FF2B5EF4-FFF2-40B4-BE49-F238E27FC236}">
                <a16:creationId xmlns:a16="http://schemas.microsoft.com/office/drawing/2014/main" id="{DC3B8510-8A1A-4E95-A205-F0A1ABAC152D}"/>
              </a:ext>
            </a:extLst>
          </p:cNvPr>
          <p:cNvGrpSpPr/>
          <p:nvPr/>
        </p:nvGrpSpPr>
        <p:grpSpPr>
          <a:xfrm>
            <a:off x="5097251" y="3039632"/>
            <a:ext cx="1973942" cy="1894976"/>
            <a:chOff x="5109029" y="2938032"/>
            <a:chExt cx="1973942" cy="1894976"/>
          </a:xfrm>
        </p:grpSpPr>
        <p:sp>
          <p:nvSpPr>
            <p:cNvPr id="21" name="Rectangle: Rounded Corners 20">
              <a:extLst>
                <a:ext uri="{FF2B5EF4-FFF2-40B4-BE49-F238E27FC236}">
                  <a16:creationId xmlns:a16="http://schemas.microsoft.com/office/drawing/2014/main" id="{6CFAF9EC-4BEB-45DD-95CC-C68C030A304F}"/>
                </a:ext>
              </a:extLst>
            </p:cNvPr>
            <p:cNvSpPr/>
            <p:nvPr/>
          </p:nvSpPr>
          <p:spPr>
            <a:xfrm>
              <a:off x="5109029" y="2938032"/>
              <a:ext cx="1973942" cy="1894976"/>
            </a:xfrm>
            <a:prstGeom prst="roundRect">
              <a:avLst>
                <a:gd name="adj" fmla="val 10574"/>
              </a:avLst>
            </a:prstGeom>
            <a:solidFill>
              <a:srgbClr val="66D3FA"/>
            </a:solidFill>
            <a:ln w="6350">
              <a:noFill/>
            </a:ln>
            <a:effectLst>
              <a:outerShdw blurRad="508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Group 212">
              <a:extLst>
                <a:ext uri="{FF2B5EF4-FFF2-40B4-BE49-F238E27FC236}">
                  <a16:creationId xmlns:a16="http://schemas.microsoft.com/office/drawing/2014/main" id="{DA248C03-3C34-46C0-B30D-115A9B7562A8}"/>
                </a:ext>
              </a:extLst>
            </p:cNvPr>
            <p:cNvGrpSpPr/>
            <p:nvPr/>
          </p:nvGrpSpPr>
          <p:grpSpPr>
            <a:xfrm>
              <a:off x="5245923" y="3040383"/>
              <a:ext cx="1700155" cy="1674095"/>
              <a:chOff x="5186776" y="2863795"/>
              <a:chExt cx="2057188" cy="2025654"/>
            </a:xfrm>
            <a:solidFill>
              <a:schemeClr val="bg1"/>
            </a:solidFill>
          </p:grpSpPr>
          <p:sp>
            <p:nvSpPr>
              <p:cNvPr id="201" name="Freeform: Shape 200">
                <a:extLst>
                  <a:ext uri="{FF2B5EF4-FFF2-40B4-BE49-F238E27FC236}">
                    <a16:creationId xmlns:a16="http://schemas.microsoft.com/office/drawing/2014/main" id="{0CBA5482-721B-444C-8FD5-3242F9967A97}"/>
                  </a:ext>
                </a:extLst>
              </p:cNvPr>
              <p:cNvSpPr/>
              <p:nvPr/>
            </p:nvSpPr>
            <p:spPr>
              <a:xfrm>
                <a:off x="5786746" y="2863795"/>
                <a:ext cx="857249" cy="816083"/>
              </a:xfrm>
              <a:custGeom>
                <a:avLst/>
                <a:gdLst>
                  <a:gd name="connsiteX0" fmla="*/ 614638 w 857249"/>
                  <a:gd name="connsiteY0" fmla="*/ 573481 h 816083"/>
                  <a:gd name="connsiteX1" fmla="*/ 857249 w 857249"/>
                  <a:gd name="connsiteY1" fmla="*/ 573481 h 816083"/>
                  <a:gd name="connsiteX2" fmla="*/ 857249 w 857249"/>
                  <a:gd name="connsiteY2" fmla="*/ 816083 h 816083"/>
                  <a:gd name="connsiteX3" fmla="*/ 614638 w 857249"/>
                  <a:gd name="connsiteY3" fmla="*/ 816083 h 816083"/>
                  <a:gd name="connsiteX4" fmla="*/ 307324 w 857249"/>
                  <a:gd name="connsiteY4" fmla="*/ 573481 h 816083"/>
                  <a:gd name="connsiteX5" fmla="*/ 549916 w 857249"/>
                  <a:gd name="connsiteY5" fmla="*/ 573481 h 816083"/>
                  <a:gd name="connsiteX6" fmla="*/ 549916 w 857249"/>
                  <a:gd name="connsiteY6" fmla="*/ 816083 h 816083"/>
                  <a:gd name="connsiteX7" fmla="*/ 307324 w 857249"/>
                  <a:gd name="connsiteY7" fmla="*/ 816083 h 816083"/>
                  <a:gd name="connsiteX8" fmla="*/ 0 w 857249"/>
                  <a:gd name="connsiteY8" fmla="*/ 573481 h 816083"/>
                  <a:gd name="connsiteX9" fmla="*/ 242602 w 857249"/>
                  <a:gd name="connsiteY9" fmla="*/ 573481 h 816083"/>
                  <a:gd name="connsiteX10" fmla="*/ 242602 w 857249"/>
                  <a:gd name="connsiteY10" fmla="*/ 816083 h 816083"/>
                  <a:gd name="connsiteX11" fmla="*/ 0 w 857249"/>
                  <a:gd name="connsiteY11" fmla="*/ 816083 h 816083"/>
                  <a:gd name="connsiteX12" fmla="*/ 307314 w 857249"/>
                  <a:gd name="connsiteY12" fmla="*/ 0 h 816083"/>
                  <a:gd name="connsiteX13" fmla="*/ 549916 w 857249"/>
                  <a:gd name="connsiteY13" fmla="*/ 0 h 816083"/>
                  <a:gd name="connsiteX14" fmla="*/ 549916 w 857249"/>
                  <a:gd name="connsiteY14" fmla="*/ 242602 h 816083"/>
                  <a:gd name="connsiteX15" fmla="*/ 491727 w 857249"/>
                  <a:gd name="connsiteY15" fmla="*/ 242602 h 816083"/>
                  <a:gd name="connsiteX16" fmla="*/ 491727 w 857249"/>
                  <a:gd name="connsiteY16" fmla="*/ 333975 h 816083"/>
                  <a:gd name="connsiteX17" fmla="*/ 736044 w 857249"/>
                  <a:gd name="connsiteY17" fmla="*/ 333975 h 816083"/>
                  <a:gd name="connsiteX18" fmla="*/ 748912 w 857249"/>
                  <a:gd name="connsiteY18" fmla="*/ 346834 h 816083"/>
                  <a:gd name="connsiteX19" fmla="*/ 748912 w 857249"/>
                  <a:gd name="connsiteY19" fmla="*/ 501367 h 816083"/>
                  <a:gd name="connsiteX20" fmla="*/ 777430 w 857249"/>
                  <a:gd name="connsiteY20" fmla="*/ 472859 h 816083"/>
                  <a:gd name="connsiteX21" fmla="*/ 795594 w 857249"/>
                  <a:gd name="connsiteY21" fmla="*/ 472859 h 816083"/>
                  <a:gd name="connsiteX22" fmla="*/ 795594 w 857249"/>
                  <a:gd name="connsiteY22" fmla="*/ 491033 h 816083"/>
                  <a:gd name="connsiteX23" fmla="*/ 745140 w 857249"/>
                  <a:gd name="connsiteY23" fmla="*/ 541487 h 816083"/>
                  <a:gd name="connsiteX24" fmla="*/ 740968 w 857249"/>
                  <a:gd name="connsiteY24" fmla="*/ 544268 h 816083"/>
                  <a:gd name="connsiteX25" fmla="*/ 736034 w 857249"/>
                  <a:gd name="connsiteY25" fmla="*/ 545259 h 816083"/>
                  <a:gd name="connsiteX26" fmla="*/ 731100 w 857249"/>
                  <a:gd name="connsiteY26" fmla="*/ 544268 h 816083"/>
                  <a:gd name="connsiteX27" fmla="*/ 726928 w 857249"/>
                  <a:gd name="connsiteY27" fmla="*/ 541487 h 816083"/>
                  <a:gd name="connsiteX28" fmla="*/ 676474 w 857249"/>
                  <a:gd name="connsiteY28" fmla="*/ 491033 h 816083"/>
                  <a:gd name="connsiteX29" fmla="*/ 676455 w 857249"/>
                  <a:gd name="connsiteY29" fmla="*/ 472859 h 816083"/>
                  <a:gd name="connsiteX30" fmla="*/ 694610 w 857249"/>
                  <a:gd name="connsiteY30" fmla="*/ 472859 h 816083"/>
                  <a:gd name="connsiteX31" fmla="*/ 723137 w 857249"/>
                  <a:gd name="connsiteY31" fmla="*/ 501367 h 816083"/>
                  <a:gd name="connsiteX32" fmla="*/ 723137 w 857249"/>
                  <a:gd name="connsiteY32" fmla="*/ 359693 h 816083"/>
                  <a:gd name="connsiteX33" fmla="*/ 478878 w 857249"/>
                  <a:gd name="connsiteY33" fmla="*/ 359693 h 816083"/>
                  <a:gd name="connsiteX34" fmla="*/ 466019 w 857249"/>
                  <a:gd name="connsiteY34" fmla="*/ 346834 h 816083"/>
                  <a:gd name="connsiteX35" fmla="*/ 466019 w 857249"/>
                  <a:gd name="connsiteY35" fmla="*/ 242602 h 816083"/>
                  <a:gd name="connsiteX36" fmla="*/ 441483 w 857249"/>
                  <a:gd name="connsiteY36" fmla="*/ 242602 h 816083"/>
                  <a:gd name="connsiteX37" fmla="*/ 441483 w 857249"/>
                  <a:gd name="connsiteY37" fmla="*/ 501358 h 816083"/>
                  <a:gd name="connsiteX38" fmla="*/ 470001 w 857249"/>
                  <a:gd name="connsiteY38" fmla="*/ 472840 h 816083"/>
                  <a:gd name="connsiteX39" fmla="*/ 488184 w 857249"/>
                  <a:gd name="connsiteY39" fmla="*/ 472840 h 816083"/>
                  <a:gd name="connsiteX40" fmla="*/ 488174 w 857249"/>
                  <a:gd name="connsiteY40" fmla="*/ 491023 h 816083"/>
                  <a:gd name="connsiteX41" fmla="*/ 437711 w 857249"/>
                  <a:gd name="connsiteY41" fmla="*/ 541477 h 816083"/>
                  <a:gd name="connsiteX42" fmla="*/ 433539 w 857249"/>
                  <a:gd name="connsiteY42" fmla="*/ 544259 h 816083"/>
                  <a:gd name="connsiteX43" fmla="*/ 428624 w 857249"/>
                  <a:gd name="connsiteY43" fmla="*/ 545249 h 816083"/>
                  <a:gd name="connsiteX44" fmla="*/ 423709 w 857249"/>
                  <a:gd name="connsiteY44" fmla="*/ 544259 h 816083"/>
                  <a:gd name="connsiteX45" fmla="*/ 419537 w 857249"/>
                  <a:gd name="connsiteY45" fmla="*/ 541477 h 816083"/>
                  <a:gd name="connsiteX46" fmla="*/ 369074 w 857249"/>
                  <a:gd name="connsiteY46" fmla="*/ 491023 h 816083"/>
                  <a:gd name="connsiteX47" fmla="*/ 369074 w 857249"/>
                  <a:gd name="connsiteY47" fmla="*/ 472840 h 816083"/>
                  <a:gd name="connsiteX48" fmla="*/ 387257 w 857249"/>
                  <a:gd name="connsiteY48" fmla="*/ 472840 h 816083"/>
                  <a:gd name="connsiteX49" fmla="*/ 415775 w 857249"/>
                  <a:gd name="connsiteY49" fmla="*/ 501358 h 816083"/>
                  <a:gd name="connsiteX50" fmla="*/ 415775 w 857249"/>
                  <a:gd name="connsiteY50" fmla="*/ 242602 h 816083"/>
                  <a:gd name="connsiteX51" fmla="*/ 391229 w 857249"/>
                  <a:gd name="connsiteY51" fmla="*/ 242602 h 816083"/>
                  <a:gd name="connsiteX52" fmla="*/ 391229 w 857249"/>
                  <a:gd name="connsiteY52" fmla="*/ 346834 h 816083"/>
                  <a:gd name="connsiteX53" fmla="*/ 378370 w 857249"/>
                  <a:gd name="connsiteY53" fmla="*/ 359693 h 816083"/>
                  <a:gd name="connsiteX54" fmla="*/ 134159 w 857249"/>
                  <a:gd name="connsiteY54" fmla="*/ 359693 h 816083"/>
                  <a:gd name="connsiteX55" fmla="*/ 134159 w 857249"/>
                  <a:gd name="connsiteY55" fmla="*/ 501367 h 816083"/>
                  <a:gd name="connsiteX56" fmla="*/ 162667 w 857249"/>
                  <a:gd name="connsiteY56" fmla="*/ 472859 h 816083"/>
                  <a:gd name="connsiteX57" fmla="*/ 180850 w 857249"/>
                  <a:gd name="connsiteY57" fmla="*/ 472859 h 816083"/>
                  <a:gd name="connsiteX58" fmla="*/ 180850 w 857249"/>
                  <a:gd name="connsiteY58" fmla="*/ 491033 h 816083"/>
                  <a:gd name="connsiteX59" fmla="*/ 130396 w 857249"/>
                  <a:gd name="connsiteY59" fmla="*/ 541496 h 816083"/>
                  <a:gd name="connsiteX60" fmla="*/ 129930 w 857249"/>
                  <a:gd name="connsiteY60" fmla="*/ 541801 h 816083"/>
                  <a:gd name="connsiteX61" fmla="*/ 126215 w 857249"/>
                  <a:gd name="connsiteY61" fmla="*/ 544268 h 816083"/>
                  <a:gd name="connsiteX62" fmla="*/ 121300 w 857249"/>
                  <a:gd name="connsiteY62" fmla="*/ 545259 h 816083"/>
                  <a:gd name="connsiteX63" fmla="*/ 116385 w 857249"/>
                  <a:gd name="connsiteY63" fmla="*/ 544268 h 816083"/>
                  <a:gd name="connsiteX64" fmla="*/ 112670 w 857249"/>
                  <a:gd name="connsiteY64" fmla="*/ 541801 h 816083"/>
                  <a:gd name="connsiteX65" fmla="*/ 112204 w 857249"/>
                  <a:gd name="connsiteY65" fmla="*/ 541496 h 816083"/>
                  <a:gd name="connsiteX66" fmla="*/ 61750 w 857249"/>
                  <a:gd name="connsiteY66" fmla="*/ 491033 h 816083"/>
                  <a:gd name="connsiteX67" fmla="*/ 61750 w 857249"/>
                  <a:gd name="connsiteY67" fmla="*/ 472859 h 816083"/>
                  <a:gd name="connsiteX68" fmla="*/ 79933 w 857249"/>
                  <a:gd name="connsiteY68" fmla="*/ 472859 h 816083"/>
                  <a:gd name="connsiteX69" fmla="*/ 108441 w 857249"/>
                  <a:gd name="connsiteY69" fmla="*/ 501367 h 816083"/>
                  <a:gd name="connsiteX70" fmla="*/ 108441 w 857249"/>
                  <a:gd name="connsiteY70" fmla="*/ 346834 h 816083"/>
                  <a:gd name="connsiteX71" fmla="*/ 121300 w 857249"/>
                  <a:gd name="connsiteY71" fmla="*/ 333975 h 816083"/>
                  <a:gd name="connsiteX72" fmla="*/ 365502 w 857249"/>
                  <a:gd name="connsiteY72" fmla="*/ 333975 h 816083"/>
                  <a:gd name="connsiteX73" fmla="*/ 365502 w 857249"/>
                  <a:gd name="connsiteY73" fmla="*/ 242602 h 816083"/>
                  <a:gd name="connsiteX74" fmla="*/ 307314 w 857249"/>
                  <a:gd name="connsiteY74" fmla="*/ 242602 h 81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857249" h="816083">
                    <a:moveTo>
                      <a:pt x="614638" y="573481"/>
                    </a:moveTo>
                    <a:lnTo>
                      <a:pt x="857249" y="573481"/>
                    </a:lnTo>
                    <a:lnTo>
                      <a:pt x="857249" y="816083"/>
                    </a:lnTo>
                    <a:lnTo>
                      <a:pt x="614638" y="816083"/>
                    </a:lnTo>
                    <a:close/>
                    <a:moveTo>
                      <a:pt x="307324" y="573481"/>
                    </a:moveTo>
                    <a:lnTo>
                      <a:pt x="549916" y="573481"/>
                    </a:lnTo>
                    <a:lnTo>
                      <a:pt x="549916" y="816083"/>
                    </a:lnTo>
                    <a:lnTo>
                      <a:pt x="307324" y="816083"/>
                    </a:lnTo>
                    <a:close/>
                    <a:moveTo>
                      <a:pt x="0" y="573481"/>
                    </a:moveTo>
                    <a:lnTo>
                      <a:pt x="242602" y="573481"/>
                    </a:lnTo>
                    <a:lnTo>
                      <a:pt x="242602" y="816083"/>
                    </a:lnTo>
                    <a:lnTo>
                      <a:pt x="0" y="816083"/>
                    </a:lnTo>
                    <a:close/>
                    <a:moveTo>
                      <a:pt x="307314" y="0"/>
                    </a:moveTo>
                    <a:lnTo>
                      <a:pt x="549916" y="0"/>
                    </a:lnTo>
                    <a:lnTo>
                      <a:pt x="549916" y="242602"/>
                    </a:lnTo>
                    <a:lnTo>
                      <a:pt x="491727" y="242602"/>
                    </a:lnTo>
                    <a:lnTo>
                      <a:pt x="491727" y="333975"/>
                    </a:lnTo>
                    <a:lnTo>
                      <a:pt x="736044" y="333975"/>
                    </a:lnTo>
                    <a:cubicBezTo>
                      <a:pt x="743159" y="333975"/>
                      <a:pt x="748912" y="339728"/>
                      <a:pt x="748912" y="346834"/>
                    </a:cubicBezTo>
                    <a:lnTo>
                      <a:pt x="748912" y="501367"/>
                    </a:lnTo>
                    <a:lnTo>
                      <a:pt x="777430" y="472859"/>
                    </a:lnTo>
                    <a:cubicBezTo>
                      <a:pt x="782402" y="467839"/>
                      <a:pt x="790593" y="467839"/>
                      <a:pt x="795594" y="472859"/>
                    </a:cubicBezTo>
                    <a:cubicBezTo>
                      <a:pt x="800585" y="477869"/>
                      <a:pt x="800585" y="486013"/>
                      <a:pt x="795594" y="491033"/>
                    </a:cubicBezTo>
                    <a:lnTo>
                      <a:pt x="745140" y="541487"/>
                    </a:lnTo>
                    <a:cubicBezTo>
                      <a:pt x="743949" y="542677"/>
                      <a:pt x="742540" y="543630"/>
                      <a:pt x="740968" y="544268"/>
                    </a:cubicBezTo>
                    <a:cubicBezTo>
                      <a:pt x="739396" y="544916"/>
                      <a:pt x="737720" y="545259"/>
                      <a:pt x="736034" y="545259"/>
                    </a:cubicBezTo>
                    <a:cubicBezTo>
                      <a:pt x="734339" y="545259"/>
                      <a:pt x="732672" y="544916"/>
                      <a:pt x="731100" y="544268"/>
                    </a:cubicBezTo>
                    <a:cubicBezTo>
                      <a:pt x="729509" y="543611"/>
                      <a:pt x="728119" y="542677"/>
                      <a:pt x="726928" y="541487"/>
                    </a:cubicBezTo>
                    <a:lnTo>
                      <a:pt x="676474" y="491033"/>
                    </a:lnTo>
                    <a:cubicBezTo>
                      <a:pt x="671455" y="486013"/>
                      <a:pt x="671455" y="477869"/>
                      <a:pt x="676455" y="472859"/>
                    </a:cubicBezTo>
                    <a:cubicBezTo>
                      <a:pt x="681446" y="467839"/>
                      <a:pt x="689628" y="467839"/>
                      <a:pt x="694610" y="472859"/>
                    </a:cubicBezTo>
                    <a:lnTo>
                      <a:pt x="723137" y="501367"/>
                    </a:lnTo>
                    <a:lnTo>
                      <a:pt x="723137" y="359693"/>
                    </a:lnTo>
                    <a:lnTo>
                      <a:pt x="478878" y="359693"/>
                    </a:lnTo>
                    <a:cubicBezTo>
                      <a:pt x="471772" y="359693"/>
                      <a:pt x="466019" y="353939"/>
                      <a:pt x="466019" y="346834"/>
                    </a:cubicBezTo>
                    <a:lnTo>
                      <a:pt x="466019" y="242602"/>
                    </a:lnTo>
                    <a:lnTo>
                      <a:pt x="441483" y="242602"/>
                    </a:lnTo>
                    <a:lnTo>
                      <a:pt x="441483" y="501358"/>
                    </a:lnTo>
                    <a:lnTo>
                      <a:pt x="470001" y="472840"/>
                    </a:lnTo>
                    <a:cubicBezTo>
                      <a:pt x="475020" y="467820"/>
                      <a:pt x="483174" y="467820"/>
                      <a:pt x="488184" y="472840"/>
                    </a:cubicBezTo>
                    <a:cubicBezTo>
                      <a:pt x="493194" y="477860"/>
                      <a:pt x="493194" y="486013"/>
                      <a:pt x="488174" y="491023"/>
                    </a:cubicBezTo>
                    <a:lnTo>
                      <a:pt x="437711" y="541477"/>
                    </a:lnTo>
                    <a:cubicBezTo>
                      <a:pt x="436530" y="542668"/>
                      <a:pt x="435120" y="543611"/>
                      <a:pt x="433539" y="544259"/>
                    </a:cubicBezTo>
                    <a:cubicBezTo>
                      <a:pt x="431967" y="544906"/>
                      <a:pt x="430301" y="545249"/>
                      <a:pt x="428624" y="545249"/>
                    </a:cubicBezTo>
                    <a:cubicBezTo>
                      <a:pt x="426948" y="545249"/>
                      <a:pt x="425281" y="544906"/>
                      <a:pt x="423709" y="544259"/>
                    </a:cubicBezTo>
                    <a:cubicBezTo>
                      <a:pt x="422138" y="543611"/>
                      <a:pt x="420718" y="542658"/>
                      <a:pt x="419537" y="541477"/>
                    </a:cubicBezTo>
                    <a:lnTo>
                      <a:pt x="369074" y="491023"/>
                    </a:lnTo>
                    <a:cubicBezTo>
                      <a:pt x="364064" y="486013"/>
                      <a:pt x="364064" y="477860"/>
                      <a:pt x="369074" y="472840"/>
                    </a:cubicBezTo>
                    <a:cubicBezTo>
                      <a:pt x="374094" y="467820"/>
                      <a:pt x="382256" y="467820"/>
                      <a:pt x="387257" y="472840"/>
                    </a:cubicBezTo>
                    <a:lnTo>
                      <a:pt x="415775" y="501358"/>
                    </a:lnTo>
                    <a:lnTo>
                      <a:pt x="415775" y="242602"/>
                    </a:lnTo>
                    <a:lnTo>
                      <a:pt x="391229" y="242602"/>
                    </a:lnTo>
                    <a:lnTo>
                      <a:pt x="391229" y="346834"/>
                    </a:lnTo>
                    <a:cubicBezTo>
                      <a:pt x="391229" y="353939"/>
                      <a:pt x="385466" y="359693"/>
                      <a:pt x="378370" y="359693"/>
                    </a:cubicBezTo>
                    <a:lnTo>
                      <a:pt x="134159" y="359693"/>
                    </a:lnTo>
                    <a:lnTo>
                      <a:pt x="134159" y="501367"/>
                    </a:lnTo>
                    <a:lnTo>
                      <a:pt x="162667" y="472859"/>
                    </a:lnTo>
                    <a:cubicBezTo>
                      <a:pt x="167687" y="467839"/>
                      <a:pt x="175850" y="467839"/>
                      <a:pt x="180850" y="472859"/>
                    </a:cubicBezTo>
                    <a:cubicBezTo>
                      <a:pt x="185870" y="477869"/>
                      <a:pt x="185870" y="486013"/>
                      <a:pt x="180850" y="491033"/>
                    </a:cubicBezTo>
                    <a:lnTo>
                      <a:pt x="130396" y="541496"/>
                    </a:lnTo>
                    <a:cubicBezTo>
                      <a:pt x="130254" y="541630"/>
                      <a:pt x="130073" y="541668"/>
                      <a:pt x="129930" y="541801"/>
                    </a:cubicBezTo>
                    <a:cubicBezTo>
                      <a:pt x="128834" y="542811"/>
                      <a:pt x="127615" y="543687"/>
                      <a:pt x="126215" y="544268"/>
                    </a:cubicBezTo>
                    <a:cubicBezTo>
                      <a:pt x="124643" y="544916"/>
                      <a:pt x="122976" y="545259"/>
                      <a:pt x="121300" y="545259"/>
                    </a:cubicBezTo>
                    <a:cubicBezTo>
                      <a:pt x="119624" y="545259"/>
                      <a:pt x="117957" y="544916"/>
                      <a:pt x="116385" y="544268"/>
                    </a:cubicBezTo>
                    <a:cubicBezTo>
                      <a:pt x="114985" y="543687"/>
                      <a:pt x="113766" y="542801"/>
                      <a:pt x="112670" y="541801"/>
                    </a:cubicBezTo>
                    <a:cubicBezTo>
                      <a:pt x="112528" y="541696"/>
                      <a:pt x="112337" y="541639"/>
                      <a:pt x="112204" y="541496"/>
                    </a:cubicBezTo>
                    <a:lnTo>
                      <a:pt x="61750" y="491033"/>
                    </a:lnTo>
                    <a:cubicBezTo>
                      <a:pt x="56730" y="486013"/>
                      <a:pt x="56730" y="477869"/>
                      <a:pt x="61750" y="472859"/>
                    </a:cubicBezTo>
                    <a:cubicBezTo>
                      <a:pt x="66750" y="467839"/>
                      <a:pt x="74913" y="467839"/>
                      <a:pt x="79933" y="472859"/>
                    </a:cubicBezTo>
                    <a:lnTo>
                      <a:pt x="108441" y="501367"/>
                    </a:lnTo>
                    <a:lnTo>
                      <a:pt x="108441" y="346834"/>
                    </a:lnTo>
                    <a:cubicBezTo>
                      <a:pt x="108441" y="339728"/>
                      <a:pt x="114204" y="333975"/>
                      <a:pt x="121300" y="333975"/>
                    </a:cubicBezTo>
                    <a:lnTo>
                      <a:pt x="365502" y="333975"/>
                    </a:lnTo>
                    <a:lnTo>
                      <a:pt x="365502" y="242602"/>
                    </a:lnTo>
                    <a:lnTo>
                      <a:pt x="307314" y="242602"/>
                    </a:ln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04435B3A-6040-4599-9AE3-DF57D501377A}"/>
                  </a:ext>
                </a:extLst>
              </p:cNvPr>
              <p:cNvSpPr/>
              <p:nvPr/>
            </p:nvSpPr>
            <p:spPr>
              <a:xfrm>
                <a:off x="5186776" y="3749040"/>
                <a:ext cx="2057188" cy="1140409"/>
              </a:xfrm>
              <a:custGeom>
                <a:avLst/>
                <a:gdLst>
                  <a:gd name="connsiteX0" fmla="*/ 581319 w 1545595"/>
                  <a:gd name="connsiteY0" fmla="*/ 647711 h 856805"/>
                  <a:gd name="connsiteX1" fmla="*/ 491612 w 1545595"/>
                  <a:gd name="connsiteY1" fmla="*/ 737418 h 856805"/>
                  <a:gd name="connsiteX2" fmla="*/ 581319 w 1545595"/>
                  <a:gd name="connsiteY2" fmla="*/ 827125 h 856805"/>
                  <a:gd name="connsiteX3" fmla="*/ 671026 w 1545595"/>
                  <a:gd name="connsiteY3" fmla="*/ 737418 h 856805"/>
                  <a:gd name="connsiteX4" fmla="*/ 581319 w 1545595"/>
                  <a:gd name="connsiteY4" fmla="*/ 647711 h 856805"/>
                  <a:gd name="connsiteX5" fmla="*/ 1336205 w 1545595"/>
                  <a:gd name="connsiteY5" fmla="*/ 630465 h 856805"/>
                  <a:gd name="connsiteX6" fmla="*/ 1246498 w 1545595"/>
                  <a:gd name="connsiteY6" fmla="*/ 720172 h 856805"/>
                  <a:gd name="connsiteX7" fmla="*/ 1336205 w 1545595"/>
                  <a:gd name="connsiteY7" fmla="*/ 809879 h 856805"/>
                  <a:gd name="connsiteX8" fmla="*/ 1425912 w 1545595"/>
                  <a:gd name="connsiteY8" fmla="*/ 720172 h 856805"/>
                  <a:gd name="connsiteX9" fmla="*/ 1336205 w 1545595"/>
                  <a:gd name="connsiteY9" fmla="*/ 630465 h 856805"/>
                  <a:gd name="connsiteX10" fmla="*/ 1424284 w 1545595"/>
                  <a:gd name="connsiteY10" fmla="*/ 313900 h 856805"/>
                  <a:gd name="connsiteX11" fmla="*/ 1458553 w 1545595"/>
                  <a:gd name="connsiteY11" fmla="*/ 342174 h 856805"/>
                  <a:gd name="connsiteX12" fmla="*/ 1545595 w 1545595"/>
                  <a:gd name="connsiteY12" fmla="*/ 409158 h 856805"/>
                  <a:gd name="connsiteX13" fmla="*/ 1458553 w 1545595"/>
                  <a:gd name="connsiteY13" fmla="*/ 476143 h 856805"/>
                  <a:gd name="connsiteX14" fmla="*/ 1424284 w 1545595"/>
                  <a:gd name="connsiteY14" fmla="*/ 504417 h 856805"/>
                  <a:gd name="connsiteX15" fmla="*/ 1426874 w 1545595"/>
                  <a:gd name="connsiteY15" fmla="*/ 483322 h 856805"/>
                  <a:gd name="connsiteX16" fmla="*/ 1351008 w 1545595"/>
                  <a:gd name="connsiteY16" fmla="*/ 483322 h 856805"/>
                  <a:gd name="connsiteX17" fmla="*/ 1351008 w 1545595"/>
                  <a:gd name="connsiteY17" fmla="*/ 601821 h 856805"/>
                  <a:gd name="connsiteX18" fmla="*/ 1455518 w 1545595"/>
                  <a:gd name="connsiteY18" fmla="*/ 720246 h 856805"/>
                  <a:gd name="connsiteX19" fmla="*/ 1336205 w 1545595"/>
                  <a:gd name="connsiteY19" fmla="*/ 839559 h 856805"/>
                  <a:gd name="connsiteX20" fmla="*/ 1216892 w 1545595"/>
                  <a:gd name="connsiteY20" fmla="*/ 720246 h 856805"/>
                  <a:gd name="connsiteX21" fmla="*/ 1321402 w 1545595"/>
                  <a:gd name="connsiteY21" fmla="*/ 601821 h 856805"/>
                  <a:gd name="connsiteX22" fmla="*/ 1321402 w 1545595"/>
                  <a:gd name="connsiteY22" fmla="*/ 483322 h 856805"/>
                  <a:gd name="connsiteX23" fmla="*/ 1111049 w 1545595"/>
                  <a:gd name="connsiteY23" fmla="*/ 483322 h 856805"/>
                  <a:gd name="connsiteX24" fmla="*/ 1119709 w 1545595"/>
                  <a:gd name="connsiteY24" fmla="*/ 476143 h 856805"/>
                  <a:gd name="connsiteX25" fmla="*/ 1206751 w 1545595"/>
                  <a:gd name="connsiteY25" fmla="*/ 409158 h 856805"/>
                  <a:gd name="connsiteX26" fmla="*/ 1119709 w 1545595"/>
                  <a:gd name="connsiteY26" fmla="*/ 342174 h 856805"/>
                  <a:gd name="connsiteX27" fmla="*/ 1111049 w 1545595"/>
                  <a:gd name="connsiteY27" fmla="*/ 334995 h 856805"/>
                  <a:gd name="connsiteX28" fmla="*/ 1426874 w 1545595"/>
                  <a:gd name="connsiteY28" fmla="*/ 334995 h 856805"/>
                  <a:gd name="connsiteX29" fmla="*/ 1424284 w 1545595"/>
                  <a:gd name="connsiteY29" fmla="*/ 313900 h 856805"/>
                  <a:gd name="connsiteX30" fmla="*/ 683387 w 1545595"/>
                  <a:gd name="connsiteY30" fmla="*/ 313900 h 856805"/>
                  <a:gd name="connsiteX31" fmla="*/ 717656 w 1545595"/>
                  <a:gd name="connsiteY31" fmla="*/ 342174 h 856805"/>
                  <a:gd name="connsiteX32" fmla="*/ 804698 w 1545595"/>
                  <a:gd name="connsiteY32" fmla="*/ 409158 h 856805"/>
                  <a:gd name="connsiteX33" fmla="*/ 717656 w 1545595"/>
                  <a:gd name="connsiteY33" fmla="*/ 476143 h 856805"/>
                  <a:gd name="connsiteX34" fmla="*/ 683387 w 1545595"/>
                  <a:gd name="connsiteY34" fmla="*/ 504417 h 856805"/>
                  <a:gd name="connsiteX35" fmla="*/ 685977 w 1545595"/>
                  <a:gd name="connsiteY35" fmla="*/ 483322 h 856805"/>
                  <a:gd name="connsiteX36" fmla="*/ 596122 w 1545595"/>
                  <a:gd name="connsiteY36" fmla="*/ 483322 h 856805"/>
                  <a:gd name="connsiteX37" fmla="*/ 596122 w 1545595"/>
                  <a:gd name="connsiteY37" fmla="*/ 619067 h 856805"/>
                  <a:gd name="connsiteX38" fmla="*/ 700632 w 1545595"/>
                  <a:gd name="connsiteY38" fmla="*/ 737492 h 856805"/>
                  <a:gd name="connsiteX39" fmla="*/ 581319 w 1545595"/>
                  <a:gd name="connsiteY39" fmla="*/ 856805 h 856805"/>
                  <a:gd name="connsiteX40" fmla="*/ 462006 w 1545595"/>
                  <a:gd name="connsiteY40" fmla="*/ 737492 h 856805"/>
                  <a:gd name="connsiteX41" fmla="*/ 566516 w 1545595"/>
                  <a:gd name="connsiteY41" fmla="*/ 619067 h 856805"/>
                  <a:gd name="connsiteX42" fmla="*/ 566516 w 1545595"/>
                  <a:gd name="connsiteY42" fmla="*/ 483322 h 856805"/>
                  <a:gd name="connsiteX43" fmla="*/ 370152 w 1545595"/>
                  <a:gd name="connsiteY43" fmla="*/ 483322 h 856805"/>
                  <a:gd name="connsiteX44" fmla="*/ 378812 w 1545595"/>
                  <a:gd name="connsiteY44" fmla="*/ 476143 h 856805"/>
                  <a:gd name="connsiteX45" fmla="*/ 465855 w 1545595"/>
                  <a:gd name="connsiteY45" fmla="*/ 409158 h 856805"/>
                  <a:gd name="connsiteX46" fmla="*/ 378812 w 1545595"/>
                  <a:gd name="connsiteY46" fmla="*/ 342174 h 856805"/>
                  <a:gd name="connsiteX47" fmla="*/ 370152 w 1545595"/>
                  <a:gd name="connsiteY47" fmla="*/ 334995 h 856805"/>
                  <a:gd name="connsiteX48" fmla="*/ 685977 w 1545595"/>
                  <a:gd name="connsiteY48" fmla="*/ 334995 h 856805"/>
                  <a:gd name="connsiteX49" fmla="*/ 683387 w 1545595"/>
                  <a:gd name="connsiteY49" fmla="*/ 313900 h 856805"/>
                  <a:gd name="connsiteX50" fmla="*/ 206800 w 1545595"/>
                  <a:gd name="connsiteY50" fmla="*/ 46852 h 856805"/>
                  <a:gd name="connsiteX51" fmla="*/ 117093 w 1545595"/>
                  <a:gd name="connsiteY51" fmla="*/ 136559 h 856805"/>
                  <a:gd name="connsiteX52" fmla="*/ 206800 w 1545595"/>
                  <a:gd name="connsiteY52" fmla="*/ 226266 h 856805"/>
                  <a:gd name="connsiteX53" fmla="*/ 296507 w 1545595"/>
                  <a:gd name="connsiteY53" fmla="*/ 136559 h 856805"/>
                  <a:gd name="connsiteX54" fmla="*/ 206800 w 1545595"/>
                  <a:gd name="connsiteY54" fmla="*/ 46852 h 856805"/>
                  <a:gd name="connsiteX55" fmla="*/ 961760 w 1545595"/>
                  <a:gd name="connsiteY55" fmla="*/ 29606 h 856805"/>
                  <a:gd name="connsiteX56" fmla="*/ 872053 w 1545595"/>
                  <a:gd name="connsiteY56" fmla="*/ 119313 h 856805"/>
                  <a:gd name="connsiteX57" fmla="*/ 961760 w 1545595"/>
                  <a:gd name="connsiteY57" fmla="*/ 209020 h 856805"/>
                  <a:gd name="connsiteX58" fmla="*/ 1051467 w 1545595"/>
                  <a:gd name="connsiteY58" fmla="*/ 119313 h 856805"/>
                  <a:gd name="connsiteX59" fmla="*/ 961760 w 1545595"/>
                  <a:gd name="connsiteY59" fmla="*/ 29606 h 856805"/>
                  <a:gd name="connsiteX60" fmla="*/ 206874 w 1545595"/>
                  <a:gd name="connsiteY60" fmla="*/ 17246 h 856805"/>
                  <a:gd name="connsiteX61" fmla="*/ 326187 w 1545595"/>
                  <a:gd name="connsiteY61" fmla="*/ 136559 h 856805"/>
                  <a:gd name="connsiteX62" fmla="*/ 221677 w 1545595"/>
                  <a:gd name="connsiteY62" fmla="*/ 254985 h 856805"/>
                  <a:gd name="connsiteX63" fmla="*/ 221677 w 1545595"/>
                  <a:gd name="connsiteY63" fmla="*/ 334995 h 856805"/>
                  <a:gd name="connsiteX64" fmla="*/ 315825 w 1545595"/>
                  <a:gd name="connsiteY64" fmla="*/ 334995 h 856805"/>
                  <a:gd name="connsiteX65" fmla="*/ 313235 w 1545595"/>
                  <a:gd name="connsiteY65" fmla="*/ 313901 h 856805"/>
                  <a:gd name="connsiteX66" fmla="*/ 347504 w 1545595"/>
                  <a:gd name="connsiteY66" fmla="*/ 342175 h 856805"/>
                  <a:gd name="connsiteX67" fmla="*/ 434546 w 1545595"/>
                  <a:gd name="connsiteY67" fmla="*/ 409159 h 856805"/>
                  <a:gd name="connsiteX68" fmla="*/ 347504 w 1545595"/>
                  <a:gd name="connsiteY68" fmla="*/ 476143 h 856805"/>
                  <a:gd name="connsiteX69" fmla="*/ 313235 w 1545595"/>
                  <a:gd name="connsiteY69" fmla="*/ 504417 h 856805"/>
                  <a:gd name="connsiteX70" fmla="*/ 315825 w 1545595"/>
                  <a:gd name="connsiteY70" fmla="*/ 483323 h 856805"/>
                  <a:gd name="connsiteX71" fmla="*/ 0 w 1545595"/>
                  <a:gd name="connsiteY71" fmla="*/ 483323 h 856805"/>
                  <a:gd name="connsiteX72" fmla="*/ 8660 w 1545595"/>
                  <a:gd name="connsiteY72" fmla="*/ 476143 h 856805"/>
                  <a:gd name="connsiteX73" fmla="*/ 95703 w 1545595"/>
                  <a:gd name="connsiteY73" fmla="*/ 409159 h 856805"/>
                  <a:gd name="connsiteX74" fmla="*/ 8660 w 1545595"/>
                  <a:gd name="connsiteY74" fmla="*/ 342175 h 856805"/>
                  <a:gd name="connsiteX75" fmla="*/ 0 w 1545595"/>
                  <a:gd name="connsiteY75" fmla="*/ 334995 h 856805"/>
                  <a:gd name="connsiteX76" fmla="*/ 192071 w 1545595"/>
                  <a:gd name="connsiteY76" fmla="*/ 334995 h 856805"/>
                  <a:gd name="connsiteX77" fmla="*/ 192071 w 1545595"/>
                  <a:gd name="connsiteY77" fmla="*/ 254985 h 856805"/>
                  <a:gd name="connsiteX78" fmla="*/ 87561 w 1545595"/>
                  <a:gd name="connsiteY78" fmla="*/ 136559 h 856805"/>
                  <a:gd name="connsiteX79" fmla="*/ 206874 w 1545595"/>
                  <a:gd name="connsiteY79" fmla="*/ 17246 h 856805"/>
                  <a:gd name="connsiteX80" fmla="*/ 961760 w 1545595"/>
                  <a:gd name="connsiteY80" fmla="*/ 0 h 856805"/>
                  <a:gd name="connsiteX81" fmla="*/ 1081073 w 1545595"/>
                  <a:gd name="connsiteY81" fmla="*/ 119313 h 856805"/>
                  <a:gd name="connsiteX82" fmla="*/ 976563 w 1545595"/>
                  <a:gd name="connsiteY82" fmla="*/ 237738 h 856805"/>
                  <a:gd name="connsiteX83" fmla="*/ 976563 w 1545595"/>
                  <a:gd name="connsiteY83" fmla="*/ 334995 h 856805"/>
                  <a:gd name="connsiteX84" fmla="*/ 1056426 w 1545595"/>
                  <a:gd name="connsiteY84" fmla="*/ 334995 h 856805"/>
                  <a:gd name="connsiteX85" fmla="*/ 1053836 w 1545595"/>
                  <a:gd name="connsiteY85" fmla="*/ 313900 h 856805"/>
                  <a:gd name="connsiteX86" fmla="*/ 1088105 w 1545595"/>
                  <a:gd name="connsiteY86" fmla="*/ 342174 h 856805"/>
                  <a:gd name="connsiteX87" fmla="*/ 1175147 w 1545595"/>
                  <a:gd name="connsiteY87" fmla="*/ 409158 h 856805"/>
                  <a:gd name="connsiteX88" fmla="*/ 1088105 w 1545595"/>
                  <a:gd name="connsiteY88" fmla="*/ 476142 h 856805"/>
                  <a:gd name="connsiteX89" fmla="*/ 1053836 w 1545595"/>
                  <a:gd name="connsiteY89" fmla="*/ 504416 h 856805"/>
                  <a:gd name="connsiteX90" fmla="*/ 1056426 w 1545595"/>
                  <a:gd name="connsiteY90" fmla="*/ 483322 h 856805"/>
                  <a:gd name="connsiteX91" fmla="*/ 740601 w 1545595"/>
                  <a:gd name="connsiteY91" fmla="*/ 483322 h 856805"/>
                  <a:gd name="connsiteX92" fmla="*/ 749261 w 1545595"/>
                  <a:gd name="connsiteY92" fmla="*/ 476142 h 856805"/>
                  <a:gd name="connsiteX93" fmla="*/ 836303 w 1545595"/>
                  <a:gd name="connsiteY93" fmla="*/ 409158 h 856805"/>
                  <a:gd name="connsiteX94" fmla="*/ 749261 w 1545595"/>
                  <a:gd name="connsiteY94" fmla="*/ 342174 h 856805"/>
                  <a:gd name="connsiteX95" fmla="*/ 740601 w 1545595"/>
                  <a:gd name="connsiteY95" fmla="*/ 334995 h 856805"/>
                  <a:gd name="connsiteX96" fmla="*/ 946957 w 1545595"/>
                  <a:gd name="connsiteY96" fmla="*/ 334995 h 856805"/>
                  <a:gd name="connsiteX97" fmla="*/ 946957 w 1545595"/>
                  <a:gd name="connsiteY97" fmla="*/ 237738 h 856805"/>
                  <a:gd name="connsiteX98" fmla="*/ 842447 w 1545595"/>
                  <a:gd name="connsiteY98" fmla="*/ 119313 h 856805"/>
                  <a:gd name="connsiteX99" fmla="*/ 961760 w 1545595"/>
                  <a:gd name="connsiteY99" fmla="*/ 0 h 85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545595" h="856805">
                    <a:moveTo>
                      <a:pt x="581319" y="647711"/>
                    </a:moveTo>
                    <a:cubicBezTo>
                      <a:pt x="531877" y="647711"/>
                      <a:pt x="491612" y="687976"/>
                      <a:pt x="491612" y="737418"/>
                    </a:cubicBezTo>
                    <a:cubicBezTo>
                      <a:pt x="491612" y="786860"/>
                      <a:pt x="531877" y="827125"/>
                      <a:pt x="581319" y="827125"/>
                    </a:cubicBezTo>
                    <a:cubicBezTo>
                      <a:pt x="630762" y="827125"/>
                      <a:pt x="671026" y="786860"/>
                      <a:pt x="671026" y="737418"/>
                    </a:cubicBezTo>
                    <a:cubicBezTo>
                      <a:pt x="671026" y="687976"/>
                      <a:pt x="630762" y="647711"/>
                      <a:pt x="581319" y="647711"/>
                    </a:cubicBezTo>
                    <a:close/>
                    <a:moveTo>
                      <a:pt x="1336205" y="630465"/>
                    </a:moveTo>
                    <a:cubicBezTo>
                      <a:pt x="1286762" y="630465"/>
                      <a:pt x="1246498" y="670730"/>
                      <a:pt x="1246498" y="720172"/>
                    </a:cubicBezTo>
                    <a:cubicBezTo>
                      <a:pt x="1246498" y="769615"/>
                      <a:pt x="1286762" y="809879"/>
                      <a:pt x="1336205" y="809879"/>
                    </a:cubicBezTo>
                    <a:cubicBezTo>
                      <a:pt x="1385647" y="809879"/>
                      <a:pt x="1425912" y="769615"/>
                      <a:pt x="1425912" y="720172"/>
                    </a:cubicBezTo>
                    <a:cubicBezTo>
                      <a:pt x="1425912" y="670730"/>
                      <a:pt x="1385721" y="630465"/>
                      <a:pt x="1336205" y="630465"/>
                    </a:cubicBezTo>
                    <a:close/>
                    <a:moveTo>
                      <a:pt x="1424284" y="313900"/>
                    </a:moveTo>
                    <a:cubicBezTo>
                      <a:pt x="1435682" y="323300"/>
                      <a:pt x="1447154" y="332774"/>
                      <a:pt x="1458553" y="342174"/>
                    </a:cubicBezTo>
                    <a:cubicBezTo>
                      <a:pt x="1487049" y="365711"/>
                      <a:pt x="1515693" y="389322"/>
                      <a:pt x="1545595" y="409158"/>
                    </a:cubicBezTo>
                    <a:cubicBezTo>
                      <a:pt x="1515693" y="428995"/>
                      <a:pt x="1487123" y="452606"/>
                      <a:pt x="1458553" y="476143"/>
                    </a:cubicBezTo>
                    <a:cubicBezTo>
                      <a:pt x="1447154" y="485617"/>
                      <a:pt x="1435682" y="495016"/>
                      <a:pt x="1424284" y="504417"/>
                    </a:cubicBezTo>
                    <a:cubicBezTo>
                      <a:pt x="1425172" y="498495"/>
                      <a:pt x="1425986" y="491094"/>
                      <a:pt x="1426874" y="483322"/>
                    </a:cubicBezTo>
                    <a:lnTo>
                      <a:pt x="1351008" y="483322"/>
                    </a:lnTo>
                    <a:lnTo>
                      <a:pt x="1351008" y="601821"/>
                    </a:lnTo>
                    <a:cubicBezTo>
                      <a:pt x="1409851" y="609149"/>
                      <a:pt x="1455518" y="659479"/>
                      <a:pt x="1455518" y="720246"/>
                    </a:cubicBezTo>
                    <a:cubicBezTo>
                      <a:pt x="1455518" y="786046"/>
                      <a:pt x="1402005" y="839559"/>
                      <a:pt x="1336205" y="839559"/>
                    </a:cubicBezTo>
                    <a:cubicBezTo>
                      <a:pt x="1270405" y="839559"/>
                      <a:pt x="1216892" y="786046"/>
                      <a:pt x="1216892" y="720246"/>
                    </a:cubicBezTo>
                    <a:cubicBezTo>
                      <a:pt x="1216892" y="659405"/>
                      <a:pt x="1262559" y="609149"/>
                      <a:pt x="1321402" y="601821"/>
                    </a:cubicBezTo>
                    <a:lnTo>
                      <a:pt x="1321402" y="483322"/>
                    </a:lnTo>
                    <a:lnTo>
                      <a:pt x="1111049" y="483322"/>
                    </a:lnTo>
                    <a:cubicBezTo>
                      <a:pt x="1113936" y="480954"/>
                      <a:pt x="1116822" y="478511"/>
                      <a:pt x="1119709" y="476143"/>
                    </a:cubicBezTo>
                    <a:cubicBezTo>
                      <a:pt x="1148205" y="452606"/>
                      <a:pt x="1176849" y="428995"/>
                      <a:pt x="1206751" y="409158"/>
                    </a:cubicBezTo>
                    <a:cubicBezTo>
                      <a:pt x="1176849" y="389322"/>
                      <a:pt x="1148279" y="365711"/>
                      <a:pt x="1119709" y="342174"/>
                    </a:cubicBezTo>
                    <a:cubicBezTo>
                      <a:pt x="1116822" y="339806"/>
                      <a:pt x="1113936" y="337363"/>
                      <a:pt x="1111049" y="334995"/>
                    </a:cubicBezTo>
                    <a:lnTo>
                      <a:pt x="1426874" y="334995"/>
                    </a:lnTo>
                    <a:cubicBezTo>
                      <a:pt x="1425986" y="327297"/>
                      <a:pt x="1425172" y="319896"/>
                      <a:pt x="1424284" y="313900"/>
                    </a:cubicBezTo>
                    <a:close/>
                    <a:moveTo>
                      <a:pt x="683387" y="313900"/>
                    </a:moveTo>
                    <a:cubicBezTo>
                      <a:pt x="694785" y="323300"/>
                      <a:pt x="706257" y="332774"/>
                      <a:pt x="717656" y="342174"/>
                    </a:cubicBezTo>
                    <a:cubicBezTo>
                      <a:pt x="746152" y="365711"/>
                      <a:pt x="774796" y="389322"/>
                      <a:pt x="804698" y="409158"/>
                    </a:cubicBezTo>
                    <a:cubicBezTo>
                      <a:pt x="774796" y="428995"/>
                      <a:pt x="746226" y="452606"/>
                      <a:pt x="717656" y="476143"/>
                    </a:cubicBezTo>
                    <a:cubicBezTo>
                      <a:pt x="706184" y="485617"/>
                      <a:pt x="694785" y="495017"/>
                      <a:pt x="683387" y="504417"/>
                    </a:cubicBezTo>
                    <a:cubicBezTo>
                      <a:pt x="684275" y="498495"/>
                      <a:pt x="685089" y="491094"/>
                      <a:pt x="685977" y="483322"/>
                    </a:cubicBezTo>
                    <a:lnTo>
                      <a:pt x="596122" y="483322"/>
                    </a:lnTo>
                    <a:lnTo>
                      <a:pt x="596122" y="619067"/>
                    </a:lnTo>
                    <a:cubicBezTo>
                      <a:pt x="654965" y="626395"/>
                      <a:pt x="700632" y="676725"/>
                      <a:pt x="700632" y="737492"/>
                    </a:cubicBezTo>
                    <a:cubicBezTo>
                      <a:pt x="700632" y="803292"/>
                      <a:pt x="647119" y="856805"/>
                      <a:pt x="581319" y="856805"/>
                    </a:cubicBezTo>
                    <a:cubicBezTo>
                      <a:pt x="515519" y="856805"/>
                      <a:pt x="462006" y="803292"/>
                      <a:pt x="462006" y="737492"/>
                    </a:cubicBezTo>
                    <a:cubicBezTo>
                      <a:pt x="462006" y="676651"/>
                      <a:pt x="507673" y="626395"/>
                      <a:pt x="566516" y="619067"/>
                    </a:cubicBezTo>
                    <a:lnTo>
                      <a:pt x="566516" y="483322"/>
                    </a:lnTo>
                    <a:lnTo>
                      <a:pt x="370152" y="483322"/>
                    </a:lnTo>
                    <a:cubicBezTo>
                      <a:pt x="373039" y="480954"/>
                      <a:pt x="375925" y="478511"/>
                      <a:pt x="378812" y="476143"/>
                    </a:cubicBezTo>
                    <a:cubicBezTo>
                      <a:pt x="407308" y="452606"/>
                      <a:pt x="435952" y="428995"/>
                      <a:pt x="465855" y="409158"/>
                    </a:cubicBezTo>
                    <a:cubicBezTo>
                      <a:pt x="435952" y="389322"/>
                      <a:pt x="407382" y="365711"/>
                      <a:pt x="378812" y="342174"/>
                    </a:cubicBezTo>
                    <a:cubicBezTo>
                      <a:pt x="375925" y="339806"/>
                      <a:pt x="373039" y="337363"/>
                      <a:pt x="370152" y="334995"/>
                    </a:cubicBezTo>
                    <a:lnTo>
                      <a:pt x="685977" y="334995"/>
                    </a:lnTo>
                    <a:cubicBezTo>
                      <a:pt x="685089" y="327297"/>
                      <a:pt x="684275" y="319896"/>
                      <a:pt x="683387" y="313900"/>
                    </a:cubicBezTo>
                    <a:close/>
                    <a:moveTo>
                      <a:pt x="206800" y="46852"/>
                    </a:moveTo>
                    <a:cubicBezTo>
                      <a:pt x="157358" y="46852"/>
                      <a:pt x="117093" y="87117"/>
                      <a:pt x="117093" y="136559"/>
                    </a:cubicBezTo>
                    <a:cubicBezTo>
                      <a:pt x="117093" y="186076"/>
                      <a:pt x="157358" y="226266"/>
                      <a:pt x="206800" y="226266"/>
                    </a:cubicBezTo>
                    <a:cubicBezTo>
                      <a:pt x="256243" y="226266"/>
                      <a:pt x="296507" y="186002"/>
                      <a:pt x="296507" y="136559"/>
                    </a:cubicBezTo>
                    <a:cubicBezTo>
                      <a:pt x="296507" y="87117"/>
                      <a:pt x="256243" y="46852"/>
                      <a:pt x="206800" y="46852"/>
                    </a:cubicBezTo>
                    <a:close/>
                    <a:moveTo>
                      <a:pt x="961760" y="29606"/>
                    </a:moveTo>
                    <a:cubicBezTo>
                      <a:pt x="912318" y="29606"/>
                      <a:pt x="872053" y="69871"/>
                      <a:pt x="872053" y="119313"/>
                    </a:cubicBezTo>
                    <a:cubicBezTo>
                      <a:pt x="872053" y="168830"/>
                      <a:pt x="912318" y="209020"/>
                      <a:pt x="961760" y="209020"/>
                    </a:cubicBezTo>
                    <a:cubicBezTo>
                      <a:pt x="1011203" y="209020"/>
                      <a:pt x="1051467" y="168756"/>
                      <a:pt x="1051467" y="119313"/>
                    </a:cubicBezTo>
                    <a:cubicBezTo>
                      <a:pt x="1051467" y="69871"/>
                      <a:pt x="1011203" y="29606"/>
                      <a:pt x="961760" y="29606"/>
                    </a:cubicBezTo>
                    <a:close/>
                    <a:moveTo>
                      <a:pt x="206874" y="17246"/>
                    </a:moveTo>
                    <a:cubicBezTo>
                      <a:pt x="272674" y="17246"/>
                      <a:pt x="326187" y="70759"/>
                      <a:pt x="326187" y="136559"/>
                    </a:cubicBezTo>
                    <a:cubicBezTo>
                      <a:pt x="326187" y="197400"/>
                      <a:pt x="280520" y="247657"/>
                      <a:pt x="221677" y="254985"/>
                    </a:cubicBezTo>
                    <a:lnTo>
                      <a:pt x="221677" y="334995"/>
                    </a:lnTo>
                    <a:lnTo>
                      <a:pt x="315825" y="334995"/>
                    </a:lnTo>
                    <a:cubicBezTo>
                      <a:pt x="314937" y="327298"/>
                      <a:pt x="314123" y="319896"/>
                      <a:pt x="313235" y="313901"/>
                    </a:cubicBezTo>
                    <a:cubicBezTo>
                      <a:pt x="324633" y="323301"/>
                      <a:pt x="336105" y="332775"/>
                      <a:pt x="347504" y="342175"/>
                    </a:cubicBezTo>
                    <a:cubicBezTo>
                      <a:pt x="376000" y="365712"/>
                      <a:pt x="404644" y="389323"/>
                      <a:pt x="434546" y="409159"/>
                    </a:cubicBezTo>
                    <a:cubicBezTo>
                      <a:pt x="404644" y="428995"/>
                      <a:pt x="376074" y="452606"/>
                      <a:pt x="347504" y="476143"/>
                    </a:cubicBezTo>
                    <a:cubicBezTo>
                      <a:pt x="336105" y="485543"/>
                      <a:pt x="324633" y="495017"/>
                      <a:pt x="313235" y="504417"/>
                    </a:cubicBezTo>
                    <a:cubicBezTo>
                      <a:pt x="314123" y="498496"/>
                      <a:pt x="314937" y="491094"/>
                      <a:pt x="315825" y="483323"/>
                    </a:cubicBezTo>
                    <a:lnTo>
                      <a:pt x="0" y="483323"/>
                    </a:lnTo>
                    <a:cubicBezTo>
                      <a:pt x="2887" y="480954"/>
                      <a:pt x="5774" y="478512"/>
                      <a:pt x="8660" y="476143"/>
                    </a:cubicBezTo>
                    <a:cubicBezTo>
                      <a:pt x="37156" y="452606"/>
                      <a:pt x="65800" y="428995"/>
                      <a:pt x="95703" y="409159"/>
                    </a:cubicBezTo>
                    <a:cubicBezTo>
                      <a:pt x="65800" y="389323"/>
                      <a:pt x="37230" y="365712"/>
                      <a:pt x="8660" y="342175"/>
                    </a:cubicBezTo>
                    <a:cubicBezTo>
                      <a:pt x="5774" y="339806"/>
                      <a:pt x="2887" y="337364"/>
                      <a:pt x="0" y="334995"/>
                    </a:cubicBezTo>
                    <a:lnTo>
                      <a:pt x="192071" y="334995"/>
                    </a:lnTo>
                    <a:lnTo>
                      <a:pt x="192071" y="254985"/>
                    </a:lnTo>
                    <a:cubicBezTo>
                      <a:pt x="133229" y="247657"/>
                      <a:pt x="87561" y="197326"/>
                      <a:pt x="87561" y="136559"/>
                    </a:cubicBezTo>
                    <a:cubicBezTo>
                      <a:pt x="87561" y="70759"/>
                      <a:pt x="141074" y="17246"/>
                      <a:pt x="206874" y="17246"/>
                    </a:cubicBezTo>
                    <a:close/>
                    <a:moveTo>
                      <a:pt x="961760" y="0"/>
                    </a:moveTo>
                    <a:cubicBezTo>
                      <a:pt x="1027560" y="0"/>
                      <a:pt x="1081073" y="53513"/>
                      <a:pt x="1081073" y="119313"/>
                    </a:cubicBezTo>
                    <a:cubicBezTo>
                      <a:pt x="1081073" y="180154"/>
                      <a:pt x="1035406" y="230411"/>
                      <a:pt x="976563" y="237738"/>
                    </a:cubicBezTo>
                    <a:lnTo>
                      <a:pt x="976563" y="334995"/>
                    </a:lnTo>
                    <a:lnTo>
                      <a:pt x="1056426" y="334995"/>
                    </a:lnTo>
                    <a:cubicBezTo>
                      <a:pt x="1055538" y="327297"/>
                      <a:pt x="1054724" y="319896"/>
                      <a:pt x="1053836" y="313900"/>
                    </a:cubicBezTo>
                    <a:cubicBezTo>
                      <a:pt x="1065234" y="323300"/>
                      <a:pt x="1076706" y="332774"/>
                      <a:pt x="1088105" y="342174"/>
                    </a:cubicBezTo>
                    <a:cubicBezTo>
                      <a:pt x="1116675" y="365711"/>
                      <a:pt x="1145245" y="389322"/>
                      <a:pt x="1175147" y="409158"/>
                    </a:cubicBezTo>
                    <a:cubicBezTo>
                      <a:pt x="1145245" y="428994"/>
                      <a:pt x="1116675" y="452605"/>
                      <a:pt x="1088105" y="476142"/>
                    </a:cubicBezTo>
                    <a:cubicBezTo>
                      <a:pt x="1076706" y="485542"/>
                      <a:pt x="1065234" y="495016"/>
                      <a:pt x="1053836" y="504416"/>
                    </a:cubicBezTo>
                    <a:cubicBezTo>
                      <a:pt x="1054724" y="498495"/>
                      <a:pt x="1055538" y="491093"/>
                      <a:pt x="1056426" y="483322"/>
                    </a:cubicBezTo>
                    <a:lnTo>
                      <a:pt x="740601" y="483322"/>
                    </a:lnTo>
                    <a:cubicBezTo>
                      <a:pt x="743488" y="480953"/>
                      <a:pt x="746374" y="478511"/>
                      <a:pt x="749261" y="476142"/>
                    </a:cubicBezTo>
                    <a:cubicBezTo>
                      <a:pt x="777757" y="452605"/>
                      <a:pt x="806401" y="428994"/>
                      <a:pt x="836303" y="409158"/>
                    </a:cubicBezTo>
                    <a:cubicBezTo>
                      <a:pt x="806401" y="389322"/>
                      <a:pt x="777831" y="365711"/>
                      <a:pt x="749261" y="342174"/>
                    </a:cubicBezTo>
                    <a:cubicBezTo>
                      <a:pt x="746374" y="339806"/>
                      <a:pt x="743488" y="337363"/>
                      <a:pt x="740601" y="334995"/>
                    </a:cubicBezTo>
                    <a:lnTo>
                      <a:pt x="946957" y="334995"/>
                    </a:lnTo>
                    <a:lnTo>
                      <a:pt x="946957" y="237738"/>
                    </a:lnTo>
                    <a:cubicBezTo>
                      <a:pt x="888115" y="230411"/>
                      <a:pt x="842447" y="180080"/>
                      <a:pt x="842447" y="119313"/>
                    </a:cubicBezTo>
                    <a:cubicBezTo>
                      <a:pt x="842447" y="53513"/>
                      <a:pt x="895960" y="0"/>
                      <a:pt x="961760" y="0"/>
                    </a:cubicBezTo>
                    <a:close/>
                  </a:path>
                </a:pathLst>
              </a:custGeom>
              <a:grpFill/>
              <a:ln w="4525" cap="flat">
                <a:noFill/>
                <a:prstDash val="solid"/>
                <a:miter/>
              </a:ln>
            </p:spPr>
            <p:txBody>
              <a:bodyPr rtlCol="0" anchor="ctr"/>
              <a:lstStyle/>
              <a:p>
                <a:endParaRPr lang="en-US"/>
              </a:p>
            </p:txBody>
          </p:sp>
        </p:grpSp>
      </p:grpSp>
      <p:sp>
        <p:nvSpPr>
          <p:cNvPr id="216" name="TextBox 215">
            <a:extLst>
              <a:ext uri="{FF2B5EF4-FFF2-40B4-BE49-F238E27FC236}">
                <a16:creationId xmlns:a16="http://schemas.microsoft.com/office/drawing/2014/main" id="{F36CD304-926E-4E6A-AA1A-D8EFE071DA89}"/>
              </a:ext>
            </a:extLst>
          </p:cNvPr>
          <p:cNvSpPr txBox="1"/>
          <p:nvPr/>
        </p:nvSpPr>
        <p:spPr>
          <a:xfrm>
            <a:off x="8665606" y="1558930"/>
            <a:ext cx="2279791" cy="276999"/>
          </a:xfrm>
          <a:prstGeom prst="rect">
            <a:avLst/>
          </a:prstGeom>
          <a:noFill/>
        </p:spPr>
        <p:txBody>
          <a:bodyPr wrap="none" rtlCol="0" anchor="ctr">
            <a:spAutoFit/>
          </a:bodyPr>
          <a:lstStyle/>
          <a:p>
            <a:pPr algn="ctr"/>
            <a:r>
              <a:rPr lang="en-US" sz="1200" b="1" dirty="0">
                <a:solidFill>
                  <a:schemeClr val="tx1">
                    <a:lumMod val="75000"/>
                    <a:lumOff val="25000"/>
                  </a:schemeClr>
                </a:solidFill>
                <a:latin typeface="Arial" panose="020B0604020202020204" pitchFamily="34" charset="0"/>
                <a:cs typeface="Arial" panose="020B0604020202020204" pitchFamily="34" charset="0"/>
              </a:rPr>
              <a:t>Focus on Customer Benefits</a:t>
            </a:r>
            <a:endParaRPr lang="en-IN"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38" name="TextBox 237">
            <a:extLst>
              <a:ext uri="{FF2B5EF4-FFF2-40B4-BE49-F238E27FC236}">
                <a16:creationId xmlns:a16="http://schemas.microsoft.com/office/drawing/2014/main" id="{870FC5D2-77A2-44E9-9A29-17182083B181}"/>
              </a:ext>
            </a:extLst>
          </p:cNvPr>
          <p:cNvSpPr txBox="1"/>
          <p:nvPr/>
        </p:nvSpPr>
        <p:spPr>
          <a:xfrm>
            <a:off x="7675758" y="1191531"/>
            <a:ext cx="4259499" cy="307777"/>
          </a:xfrm>
          <a:prstGeom prst="rect">
            <a:avLst/>
          </a:prstGeom>
          <a:noFill/>
        </p:spPr>
        <p:txBody>
          <a:bodyPr wrap="none" rtlCol="0" anchor="ctr">
            <a:spAutoFit/>
          </a:bodyPr>
          <a:lstStyle/>
          <a:p>
            <a:pPr algn="ctr"/>
            <a:r>
              <a:rPr lang="en-US" sz="1400" b="1" dirty="0">
                <a:solidFill>
                  <a:srgbClr val="189DE4"/>
                </a:solidFill>
                <a:latin typeface="Arial" panose="020B0604020202020204" pitchFamily="34" charset="0"/>
                <a:cs typeface="Arial" panose="020B0604020202020204" pitchFamily="34" charset="0"/>
              </a:rPr>
              <a:t>Dynamic Collaboration within the value network</a:t>
            </a:r>
            <a:endParaRPr lang="en-IN" sz="1400" b="1" dirty="0">
              <a:solidFill>
                <a:srgbClr val="189DE4"/>
              </a:solidFill>
              <a:latin typeface="Arial" panose="020B0604020202020204" pitchFamily="34" charset="0"/>
              <a:cs typeface="Arial" panose="020B0604020202020204" pitchFamily="34" charset="0"/>
            </a:endParaRPr>
          </a:p>
        </p:txBody>
      </p:sp>
      <p:grpSp>
        <p:nvGrpSpPr>
          <p:cNvPr id="275" name="Group 274">
            <a:extLst>
              <a:ext uri="{FF2B5EF4-FFF2-40B4-BE49-F238E27FC236}">
                <a16:creationId xmlns:a16="http://schemas.microsoft.com/office/drawing/2014/main" id="{BB5DD40F-482B-47B6-AAEB-E5BFFACCF44B}"/>
              </a:ext>
            </a:extLst>
          </p:cNvPr>
          <p:cNvGrpSpPr/>
          <p:nvPr/>
        </p:nvGrpSpPr>
        <p:grpSpPr>
          <a:xfrm>
            <a:off x="8014008" y="2083826"/>
            <a:ext cx="3582978" cy="858177"/>
            <a:chOff x="8025786" y="1846574"/>
            <a:chExt cx="3582978" cy="858177"/>
          </a:xfrm>
        </p:grpSpPr>
        <p:grpSp>
          <p:nvGrpSpPr>
            <p:cNvPr id="274" name="Group 273">
              <a:extLst>
                <a:ext uri="{FF2B5EF4-FFF2-40B4-BE49-F238E27FC236}">
                  <a16:creationId xmlns:a16="http://schemas.microsoft.com/office/drawing/2014/main" id="{541D06A1-9B88-4A7C-8153-1DE969D9053E}"/>
                </a:ext>
              </a:extLst>
            </p:cNvPr>
            <p:cNvGrpSpPr/>
            <p:nvPr/>
          </p:nvGrpSpPr>
          <p:grpSpPr>
            <a:xfrm>
              <a:off x="8637016" y="1846574"/>
              <a:ext cx="2360519" cy="305270"/>
              <a:chOff x="8585946" y="1846574"/>
              <a:chExt cx="2360519" cy="305270"/>
            </a:xfrm>
          </p:grpSpPr>
          <p:sp>
            <p:nvSpPr>
              <p:cNvPr id="240" name="Arrow: Chevron 239">
                <a:extLst>
                  <a:ext uri="{FF2B5EF4-FFF2-40B4-BE49-F238E27FC236}">
                    <a16:creationId xmlns:a16="http://schemas.microsoft.com/office/drawing/2014/main" id="{AABEB432-E6D6-4136-90D5-DEE8F7CB3EEE}"/>
                  </a:ext>
                </a:extLst>
              </p:cNvPr>
              <p:cNvSpPr/>
              <p:nvPr/>
            </p:nvSpPr>
            <p:spPr>
              <a:xfrm>
                <a:off x="8585946" y="1846574"/>
                <a:ext cx="1029128" cy="305270"/>
              </a:xfrm>
              <a:prstGeom prst="chevron">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1" name="Arrow: Chevron 240">
                <a:extLst>
                  <a:ext uri="{FF2B5EF4-FFF2-40B4-BE49-F238E27FC236}">
                    <a16:creationId xmlns:a16="http://schemas.microsoft.com/office/drawing/2014/main" id="{AB905DB9-A43D-4191-B753-D31CAAF0C31A}"/>
                  </a:ext>
                </a:extLst>
              </p:cNvPr>
              <p:cNvSpPr/>
              <p:nvPr/>
            </p:nvSpPr>
            <p:spPr>
              <a:xfrm>
                <a:off x="9917337" y="1846574"/>
                <a:ext cx="1029128" cy="305270"/>
              </a:xfrm>
              <a:prstGeom prst="chevron">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73" name="Group 272">
              <a:extLst>
                <a:ext uri="{FF2B5EF4-FFF2-40B4-BE49-F238E27FC236}">
                  <a16:creationId xmlns:a16="http://schemas.microsoft.com/office/drawing/2014/main" id="{D22C1FB6-2C37-4587-943C-15A63093152C}"/>
                </a:ext>
              </a:extLst>
            </p:cNvPr>
            <p:cNvGrpSpPr/>
            <p:nvPr/>
          </p:nvGrpSpPr>
          <p:grpSpPr>
            <a:xfrm>
              <a:off x="8025786" y="2399481"/>
              <a:ext cx="3582978" cy="305270"/>
              <a:chOff x="8057680" y="2399481"/>
              <a:chExt cx="3582978" cy="305270"/>
            </a:xfrm>
          </p:grpSpPr>
          <p:sp>
            <p:nvSpPr>
              <p:cNvPr id="270" name="Arrow: Chevron 269">
                <a:extLst>
                  <a:ext uri="{FF2B5EF4-FFF2-40B4-BE49-F238E27FC236}">
                    <a16:creationId xmlns:a16="http://schemas.microsoft.com/office/drawing/2014/main" id="{DE35303C-55A2-4BE7-95B9-642BC3B9246B}"/>
                  </a:ext>
                </a:extLst>
              </p:cNvPr>
              <p:cNvSpPr/>
              <p:nvPr/>
            </p:nvSpPr>
            <p:spPr>
              <a:xfrm>
                <a:off x="8057680" y="2399481"/>
                <a:ext cx="1029128" cy="305270"/>
              </a:xfrm>
              <a:prstGeom prst="chevron">
                <a:avLst/>
              </a:prstGeom>
              <a:solidFill>
                <a:srgbClr val="189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1" name="Arrow: Chevron 270">
                <a:extLst>
                  <a:ext uri="{FF2B5EF4-FFF2-40B4-BE49-F238E27FC236}">
                    <a16:creationId xmlns:a16="http://schemas.microsoft.com/office/drawing/2014/main" id="{15A9500A-8B23-4A6E-A981-E619F6CE9806}"/>
                  </a:ext>
                </a:extLst>
              </p:cNvPr>
              <p:cNvSpPr/>
              <p:nvPr/>
            </p:nvSpPr>
            <p:spPr>
              <a:xfrm>
                <a:off x="9334605" y="2399481"/>
                <a:ext cx="1029128" cy="305270"/>
              </a:xfrm>
              <a:prstGeom prst="chevron">
                <a:avLst/>
              </a:prstGeom>
              <a:solidFill>
                <a:srgbClr val="189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2" name="Arrow: Chevron 271">
                <a:extLst>
                  <a:ext uri="{FF2B5EF4-FFF2-40B4-BE49-F238E27FC236}">
                    <a16:creationId xmlns:a16="http://schemas.microsoft.com/office/drawing/2014/main" id="{896B001B-22C1-418D-AF8B-30462349BB0E}"/>
                  </a:ext>
                </a:extLst>
              </p:cNvPr>
              <p:cNvSpPr/>
              <p:nvPr/>
            </p:nvSpPr>
            <p:spPr>
              <a:xfrm>
                <a:off x="10611530" y="2399481"/>
                <a:ext cx="1029128" cy="305270"/>
              </a:xfrm>
              <a:prstGeom prst="chevron">
                <a:avLst/>
              </a:prstGeom>
              <a:solidFill>
                <a:srgbClr val="189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nvGrpSpPr>
          <p:cNvPr id="334" name="Group 333">
            <a:extLst>
              <a:ext uri="{FF2B5EF4-FFF2-40B4-BE49-F238E27FC236}">
                <a16:creationId xmlns:a16="http://schemas.microsoft.com/office/drawing/2014/main" id="{AC893022-1A15-44B2-B1E6-8D85BE83C866}"/>
              </a:ext>
            </a:extLst>
          </p:cNvPr>
          <p:cNvGrpSpPr/>
          <p:nvPr/>
        </p:nvGrpSpPr>
        <p:grpSpPr>
          <a:xfrm>
            <a:off x="3728394" y="4974951"/>
            <a:ext cx="996556" cy="1093010"/>
            <a:chOff x="3617409" y="4854299"/>
            <a:chExt cx="996556" cy="1093010"/>
          </a:xfrm>
          <a:solidFill>
            <a:srgbClr val="003086"/>
          </a:solidFill>
        </p:grpSpPr>
        <p:sp>
          <p:nvSpPr>
            <p:cNvPr id="330" name="Freeform: Shape 329">
              <a:extLst>
                <a:ext uri="{FF2B5EF4-FFF2-40B4-BE49-F238E27FC236}">
                  <a16:creationId xmlns:a16="http://schemas.microsoft.com/office/drawing/2014/main" id="{B4E906C3-F7BB-4563-A04C-6B4E859C2587}"/>
                </a:ext>
              </a:extLst>
            </p:cNvPr>
            <p:cNvSpPr/>
            <p:nvPr/>
          </p:nvSpPr>
          <p:spPr>
            <a:xfrm>
              <a:off x="3617409" y="5377673"/>
              <a:ext cx="445448" cy="569636"/>
            </a:xfrm>
            <a:custGeom>
              <a:avLst/>
              <a:gdLst>
                <a:gd name="connsiteX0" fmla="*/ 413296 w 731437"/>
                <a:gd name="connsiteY0" fmla="*/ 671036 h 935354"/>
                <a:gd name="connsiteX1" fmla="*/ 413296 w 731437"/>
                <a:gd name="connsiteY1" fmla="*/ 832961 h 935354"/>
                <a:gd name="connsiteX2" fmla="*/ 468541 w 731437"/>
                <a:gd name="connsiteY2" fmla="*/ 832961 h 935354"/>
                <a:gd name="connsiteX3" fmla="*/ 487591 w 731437"/>
                <a:gd name="connsiteY3" fmla="*/ 852011 h 935354"/>
                <a:gd name="connsiteX4" fmla="*/ 487591 w 731437"/>
                <a:gd name="connsiteY4" fmla="*/ 916305 h 935354"/>
                <a:gd name="connsiteX5" fmla="*/ 468541 w 731437"/>
                <a:gd name="connsiteY5" fmla="*/ 935355 h 935354"/>
                <a:gd name="connsiteX6" fmla="*/ 256801 w 731437"/>
                <a:gd name="connsiteY6" fmla="*/ 935355 h 935354"/>
                <a:gd name="connsiteX7" fmla="*/ 237751 w 731437"/>
                <a:gd name="connsiteY7" fmla="*/ 916305 h 935354"/>
                <a:gd name="connsiteX8" fmla="*/ 237751 w 731437"/>
                <a:gd name="connsiteY8" fmla="*/ 851821 h 935354"/>
                <a:gd name="connsiteX9" fmla="*/ 256801 w 731437"/>
                <a:gd name="connsiteY9" fmla="*/ 832771 h 935354"/>
                <a:gd name="connsiteX10" fmla="*/ 312046 w 731437"/>
                <a:gd name="connsiteY10" fmla="*/ 832771 h 935354"/>
                <a:gd name="connsiteX11" fmla="*/ 312046 w 731437"/>
                <a:gd name="connsiteY11" fmla="*/ 676942 h 935354"/>
                <a:gd name="connsiteX12" fmla="*/ 70396 w 731437"/>
                <a:gd name="connsiteY12" fmla="*/ 274606 h 935354"/>
                <a:gd name="connsiteX13" fmla="*/ 85255 w 731437"/>
                <a:gd name="connsiteY13" fmla="*/ 282607 h 935354"/>
                <a:gd name="connsiteX14" fmla="*/ 683044 w 731437"/>
                <a:gd name="connsiteY14" fmla="*/ 315754 h 935354"/>
                <a:gd name="connsiteX15" fmla="*/ 703942 w 731437"/>
                <a:gd name="connsiteY15" fmla="*/ 297294 h 935354"/>
                <a:gd name="connsiteX16" fmla="*/ 700094 w 731437"/>
                <a:gd name="connsiteY16" fmla="*/ 284321 h 935354"/>
                <a:gd name="connsiteX17" fmla="*/ 645992 w 731437"/>
                <a:gd name="connsiteY17" fmla="*/ 210217 h 935354"/>
                <a:gd name="connsiteX18" fmla="*/ 645992 w 731437"/>
                <a:gd name="connsiteY18" fmla="*/ 203835 h 935354"/>
                <a:gd name="connsiteX19" fmla="*/ 708571 w 731437"/>
                <a:gd name="connsiteY19" fmla="*/ 136684 h 935354"/>
                <a:gd name="connsiteX20" fmla="*/ 707613 w 731437"/>
                <a:gd name="connsiteY20" fmla="*/ 108816 h 935354"/>
                <a:gd name="connsiteX21" fmla="*/ 695141 w 731437"/>
                <a:gd name="connsiteY21" fmla="*/ 103537 h 935354"/>
                <a:gd name="connsiteX22" fmla="*/ 413296 w 731437"/>
                <a:gd name="connsiteY22" fmla="*/ 88011 h 935354"/>
                <a:gd name="connsiteX23" fmla="*/ 413296 w 731437"/>
                <a:gd name="connsiteY23" fmla="*/ 25432 h 935354"/>
                <a:gd name="connsiteX24" fmla="*/ 388150 w 731437"/>
                <a:gd name="connsiteY24" fmla="*/ 0 h 935354"/>
                <a:gd name="connsiteX25" fmla="*/ 337096 w 731437"/>
                <a:gd name="connsiteY25" fmla="*/ 0 h 935354"/>
                <a:gd name="connsiteX26" fmla="*/ 312046 w 731437"/>
                <a:gd name="connsiteY26" fmla="*/ 25432 h 935354"/>
                <a:gd name="connsiteX27" fmla="*/ 312046 w 731437"/>
                <a:gd name="connsiteY27" fmla="*/ 82582 h 935354"/>
                <a:gd name="connsiteX28" fmla="*/ 97162 w 731437"/>
                <a:gd name="connsiteY28" fmla="*/ 70485 h 935354"/>
                <a:gd name="connsiteX29" fmla="*/ 81445 w 731437"/>
                <a:gd name="connsiteY29" fmla="*/ 76867 h 935354"/>
                <a:gd name="connsiteX30" fmla="*/ 5245 w 731437"/>
                <a:gd name="connsiteY30" fmla="*/ 159258 h 935354"/>
                <a:gd name="connsiteX31" fmla="*/ 3817 w 731437"/>
                <a:gd name="connsiteY31" fmla="*/ 184309 h 935354"/>
                <a:gd name="connsiteX32" fmla="*/ 660946 w 731437"/>
                <a:gd name="connsiteY32" fmla="*/ 606647 h 935354"/>
                <a:gd name="connsiteX33" fmla="*/ 727621 w 731437"/>
                <a:gd name="connsiteY33" fmla="*/ 516350 h 935354"/>
                <a:gd name="connsiteX34" fmla="*/ 726193 w 731437"/>
                <a:gd name="connsiteY34" fmla="*/ 491299 h 935354"/>
                <a:gd name="connsiteX35" fmla="*/ 649993 w 731437"/>
                <a:gd name="connsiteY35" fmla="*/ 408908 h 935354"/>
                <a:gd name="connsiteX36" fmla="*/ 634372 w 731437"/>
                <a:gd name="connsiteY36" fmla="*/ 402527 h 935354"/>
                <a:gd name="connsiteX37" fmla="*/ 413296 w 731437"/>
                <a:gd name="connsiteY37" fmla="*/ 414719 h 935354"/>
                <a:gd name="connsiteX38" fmla="*/ 413296 w 731437"/>
                <a:gd name="connsiteY38" fmla="*/ 344234 h 935354"/>
                <a:gd name="connsiteX39" fmla="*/ 311855 w 731437"/>
                <a:gd name="connsiteY39" fmla="*/ 338614 h 935354"/>
                <a:gd name="connsiteX40" fmla="*/ 311855 w 731437"/>
                <a:gd name="connsiteY40" fmla="*/ 420338 h 935354"/>
                <a:gd name="connsiteX41" fmla="*/ 36297 w 731437"/>
                <a:gd name="connsiteY41" fmla="*/ 435578 h 935354"/>
                <a:gd name="connsiteX42" fmla="*/ 17492 w 731437"/>
                <a:gd name="connsiteY42" fmla="*/ 456166 h 935354"/>
                <a:gd name="connsiteX43" fmla="*/ 22771 w 731437"/>
                <a:gd name="connsiteY43" fmla="*/ 468725 h 935354"/>
                <a:gd name="connsiteX44" fmla="*/ 84779 w 731437"/>
                <a:gd name="connsiteY44" fmla="*/ 536162 h 935354"/>
                <a:gd name="connsiteX45" fmla="*/ 84779 w 731437"/>
                <a:gd name="connsiteY45" fmla="*/ 542544 h 935354"/>
                <a:gd name="connsiteX46" fmla="*/ 30582 w 731437"/>
                <a:gd name="connsiteY46" fmla="*/ 616363 h 935354"/>
                <a:gd name="connsiteX47" fmla="*/ 34658 w 731437"/>
                <a:gd name="connsiteY47" fmla="*/ 643947 h 935354"/>
                <a:gd name="connsiteX48" fmla="*/ 47632 w 731437"/>
                <a:gd name="connsiteY48" fmla="*/ 647795 h 935354"/>
                <a:gd name="connsiteX49" fmla="*/ 645421 w 731437"/>
                <a:gd name="connsiteY49" fmla="*/ 614648 h 935354"/>
                <a:gd name="connsiteX50" fmla="*/ 660946 w 731437"/>
                <a:gd name="connsiteY50" fmla="*/ 606647 h 935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31437" h="935354">
                  <a:moveTo>
                    <a:pt x="413296" y="671036"/>
                  </a:moveTo>
                  <a:lnTo>
                    <a:pt x="413296" y="832961"/>
                  </a:lnTo>
                  <a:lnTo>
                    <a:pt x="468541" y="832961"/>
                  </a:lnTo>
                  <a:cubicBezTo>
                    <a:pt x="479063" y="832961"/>
                    <a:pt x="487591" y="841490"/>
                    <a:pt x="487591" y="852011"/>
                  </a:cubicBezTo>
                  <a:lnTo>
                    <a:pt x="487591" y="916305"/>
                  </a:lnTo>
                  <a:cubicBezTo>
                    <a:pt x="487591" y="926826"/>
                    <a:pt x="479063" y="935355"/>
                    <a:pt x="468541" y="935355"/>
                  </a:cubicBezTo>
                  <a:lnTo>
                    <a:pt x="256801" y="935355"/>
                  </a:lnTo>
                  <a:cubicBezTo>
                    <a:pt x="246279" y="935355"/>
                    <a:pt x="237751" y="926826"/>
                    <a:pt x="237751" y="916305"/>
                  </a:cubicBezTo>
                  <a:lnTo>
                    <a:pt x="237751" y="851821"/>
                  </a:lnTo>
                  <a:cubicBezTo>
                    <a:pt x="237751" y="841299"/>
                    <a:pt x="246279" y="832771"/>
                    <a:pt x="256801" y="832771"/>
                  </a:cubicBezTo>
                  <a:lnTo>
                    <a:pt x="312046" y="832771"/>
                  </a:lnTo>
                  <a:lnTo>
                    <a:pt x="312046" y="676942"/>
                  </a:lnTo>
                  <a:close/>
                  <a:moveTo>
                    <a:pt x="70396" y="274606"/>
                  </a:moveTo>
                  <a:cubicBezTo>
                    <a:pt x="73909" y="279354"/>
                    <a:pt x="79357" y="282288"/>
                    <a:pt x="85255" y="282607"/>
                  </a:cubicBezTo>
                  <a:lnTo>
                    <a:pt x="683044" y="315754"/>
                  </a:lnTo>
                  <a:cubicBezTo>
                    <a:pt x="693912" y="316427"/>
                    <a:pt x="703269" y="308162"/>
                    <a:pt x="703942" y="297294"/>
                  </a:cubicBezTo>
                  <a:cubicBezTo>
                    <a:pt x="704230" y="292651"/>
                    <a:pt x="702867" y="288056"/>
                    <a:pt x="700094" y="284321"/>
                  </a:cubicBezTo>
                  <a:lnTo>
                    <a:pt x="645992" y="210217"/>
                  </a:lnTo>
                  <a:cubicBezTo>
                    <a:pt x="644477" y="208359"/>
                    <a:pt x="644477" y="205692"/>
                    <a:pt x="645992" y="203835"/>
                  </a:cubicBezTo>
                  <a:lnTo>
                    <a:pt x="708571" y="136684"/>
                  </a:lnTo>
                  <a:cubicBezTo>
                    <a:pt x="716002" y="128724"/>
                    <a:pt x="715573" y="116247"/>
                    <a:pt x="707613" y="108816"/>
                  </a:cubicBezTo>
                  <a:cubicBezTo>
                    <a:pt x="704210" y="105639"/>
                    <a:pt x="699791" y="103769"/>
                    <a:pt x="695141" y="103537"/>
                  </a:cubicBezTo>
                  <a:lnTo>
                    <a:pt x="413296" y="88011"/>
                  </a:lnTo>
                  <a:lnTo>
                    <a:pt x="413296" y="25432"/>
                  </a:lnTo>
                  <a:cubicBezTo>
                    <a:pt x="413350" y="11476"/>
                    <a:pt x="402106" y="105"/>
                    <a:pt x="388150" y="0"/>
                  </a:cubicBezTo>
                  <a:lnTo>
                    <a:pt x="337096" y="0"/>
                  </a:lnTo>
                  <a:cubicBezTo>
                    <a:pt x="323177" y="157"/>
                    <a:pt x="311992" y="11512"/>
                    <a:pt x="312046" y="25432"/>
                  </a:cubicBezTo>
                  <a:lnTo>
                    <a:pt x="312046" y="82582"/>
                  </a:lnTo>
                  <a:lnTo>
                    <a:pt x="97162" y="70485"/>
                  </a:lnTo>
                  <a:cubicBezTo>
                    <a:pt x="91228" y="70135"/>
                    <a:pt x="85454" y="72480"/>
                    <a:pt x="81445" y="76867"/>
                  </a:cubicBezTo>
                  <a:lnTo>
                    <a:pt x="5245" y="159258"/>
                  </a:lnTo>
                  <a:cubicBezTo>
                    <a:pt x="-1168" y="166188"/>
                    <a:pt x="-1767" y="176694"/>
                    <a:pt x="3817" y="184309"/>
                  </a:cubicBezTo>
                  <a:close/>
                  <a:moveTo>
                    <a:pt x="660946" y="606647"/>
                  </a:moveTo>
                  <a:lnTo>
                    <a:pt x="727621" y="516350"/>
                  </a:lnTo>
                  <a:cubicBezTo>
                    <a:pt x="733205" y="508735"/>
                    <a:pt x="732606" y="498230"/>
                    <a:pt x="726193" y="491299"/>
                  </a:cubicBezTo>
                  <a:lnTo>
                    <a:pt x="649993" y="408908"/>
                  </a:lnTo>
                  <a:cubicBezTo>
                    <a:pt x="646004" y="404548"/>
                    <a:pt x="640271" y="402206"/>
                    <a:pt x="634372" y="402527"/>
                  </a:cubicBezTo>
                  <a:lnTo>
                    <a:pt x="413296" y="414719"/>
                  </a:lnTo>
                  <a:lnTo>
                    <a:pt x="413296" y="344234"/>
                  </a:lnTo>
                  <a:lnTo>
                    <a:pt x="311855" y="338614"/>
                  </a:lnTo>
                  <a:lnTo>
                    <a:pt x="311855" y="420338"/>
                  </a:lnTo>
                  <a:lnTo>
                    <a:pt x="36297" y="435578"/>
                  </a:lnTo>
                  <a:cubicBezTo>
                    <a:pt x="25418" y="436071"/>
                    <a:pt x="16999" y="445288"/>
                    <a:pt x="17492" y="456166"/>
                  </a:cubicBezTo>
                  <a:cubicBezTo>
                    <a:pt x="17703" y="460847"/>
                    <a:pt x="19575" y="465299"/>
                    <a:pt x="22771" y="468725"/>
                  </a:cubicBezTo>
                  <a:lnTo>
                    <a:pt x="84779" y="536162"/>
                  </a:lnTo>
                  <a:cubicBezTo>
                    <a:pt x="86294" y="538020"/>
                    <a:pt x="86294" y="540687"/>
                    <a:pt x="84779" y="542544"/>
                  </a:cubicBezTo>
                  <a:lnTo>
                    <a:pt x="30582" y="616363"/>
                  </a:lnTo>
                  <a:cubicBezTo>
                    <a:pt x="24090" y="625106"/>
                    <a:pt x="25915" y="637456"/>
                    <a:pt x="34658" y="643947"/>
                  </a:cubicBezTo>
                  <a:cubicBezTo>
                    <a:pt x="38393" y="646720"/>
                    <a:pt x="42989" y="648083"/>
                    <a:pt x="47632" y="647795"/>
                  </a:cubicBezTo>
                  <a:lnTo>
                    <a:pt x="645421" y="614648"/>
                  </a:lnTo>
                  <a:cubicBezTo>
                    <a:pt x="651559" y="614544"/>
                    <a:pt x="657299" y="611586"/>
                    <a:pt x="660946" y="606647"/>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D10C9240-690C-4ABE-9594-0B4B649B3F8C}"/>
                </a:ext>
              </a:extLst>
            </p:cNvPr>
            <p:cNvSpPr/>
            <p:nvPr/>
          </p:nvSpPr>
          <p:spPr>
            <a:xfrm>
              <a:off x="4168517" y="4854299"/>
              <a:ext cx="445448" cy="569636"/>
            </a:xfrm>
            <a:custGeom>
              <a:avLst/>
              <a:gdLst>
                <a:gd name="connsiteX0" fmla="*/ 413296 w 731437"/>
                <a:gd name="connsiteY0" fmla="*/ 671036 h 935354"/>
                <a:gd name="connsiteX1" fmla="*/ 413296 w 731437"/>
                <a:gd name="connsiteY1" fmla="*/ 832961 h 935354"/>
                <a:gd name="connsiteX2" fmla="*/ 468541 w 731437"/>
                <a:gd name="connsiteY2" fmla="*/ 832961 h 935354"/>
                <a:gd name="connsiteX3" fmla="*/ 487591 w 731437"/>
                <a:gd name="connsiteY3" fmla="*/ 852011 h 935354"/>
                <a:gd name="connsiteX4" fmla="*/ 487591 w 731437"/>
                <a:gd name="connsiteY4" fmla="*/ 916305 h 935354"/>
                <a:gd name="connsiteX5" fmla="*/ 468541 w 731437"/>
                <a:gd name="connsiteY5" fmla="*/ 935355 h 935354"/>
                <a:gd name="connsiteX6" fmla="*/ 256801 w 731437"/>
                <a:gd name="connsiteY6" fmla="*/ 935355 h 935354"/>
                <a:gd name="connsiteX7" fmla="*/ 237751 w 731437"/>
                <a:gd name="connsiteY7" fmla="*/ 916305 h 935354"/>
                <a:gd name="connsiteX8" fmla="*/ 237751 w 731437"/>
                <a:gd name="connsiteY8" fmla="*/ 851821 h 935354"/>
                <a:gd name="connsiteX9" fmla="*/ 256801 w 731437"/>
                <a:gd name="connsiteY9" fmla="*/ 832771 h 935354"/>
                <a:gd name="connsiteX10" fmla="*/ 312046 w 731437"/>
                <a:gd name="connsiteY10" fmla="*/ 832771 h 935354"/>
                <a:gd name="connsiteX11" fmla="*/ 312046 w 731437"/>
                <a:gd name="connsiteY11" fmla="*/ 676942 h 935354"/>
                <a:gd name="connsiteX12" fmla="*/ 70396 w 731437"/>
                <a:gd name="connsiteY12" fmla="*/ 274606 h 935354"/>
                <a:gd name="connsiteX13" fmla="*/ 85255 w 731437"/>
                <a:gd name="connsiteY13" fmla="*/ 282607 h 935354"/>
                <a:gd name="connsiteX14" fmla="*/ 683044 w 731437"/>
                <a:gd name="connsiteY14" fmla="*/ 315754 h 935354"/>
                <a:gd name="connsiteX15" fmla="*/ 703942 w 731437"/>
                <a:gd name="connsiteY15" fmla="*/ 297294 h 935354"/>
                <a:gd name="connsiteX16" fmla="*/ 700094 w 731437"/>
                <a:gd name="connsiteY16" fmla="*/ 284321 h 935354"/>
                <a:gd name="connsiteX17" fmla="*/ 645992 w 731437"/>
                <a:gd name="connsiteY17" fmla="*/ 210217 h 935354"/>
                <a:gd name="connsiteX18" fmla="*/ 645992 w 731437"/>
                <a:gd name="connsiteY18" fmla="*/ 203835 h 935354"/>
                <a:gd name="connsiteX19" fmla="*/ 708571 w 731437"/>
                <a:gd name="connsiteY19" fmla="*/ 136684 h 935354"/>
                <a:gd name="connsiteX20" fmla="*/ 707613 w 731437"/>
                <a:gd name="connsiteY20" fmla="*/ 108816 h 935354"/>
                <a:gd name="connsiteX21" fmla="*/ 695141 w 731437"/>
                <a:gd name="connsiteY21" fmla="*/ 103537 h 935354"/>
                <a:gd name="connsiteX22" fmla="*/ 413296 w 731437"/>
                <a:gd name="connsiteY22" fmla="*/ 88011 h 935354"/>
                <a:gd name="connsiteX23" fmla="*/ 413296 w 731437"/>
                <a:gd name="connsiteY23" fmla="*/ 25432 h 935354"/>
                <a:gd name="connsiteX24" fmla="*/ 388150 w 731437"/>
                <a:gd name="connsiteY24" fmla="*/ 0 h 935354"/>
                <a:gd name="connsiteX25" fmla="*/ 337096 w 731437"/>
                <a:gd name="connsiteY25" fmla="*/ 0 h 935354"/>
                <a:gd name="connsiteX26" fmla="*/ 312046 w 731437"/>
                <a:gd name="connsiteY26" fmla="*/ 25432 h 935354"/>
                <a:gd name="connsiteX27" fmla="*/ 312046 w 731437"/>
                <a:gd name="connsiteY27" fmla="*/ 82582 h 935354"/>
                <a:gd name="connsiteX28" fmla="*/ 97162 w 731437"/>
                <a:gd name="connsiteY28" fmla="*/ 70485 h 935354"/>
                <a:gd name="connsiteX29" fmla="*/ 81445 w 731437"/>
                <a:gd name="connsiteY29" fmla="*/ 76867 h 935354"/>
                <a:gd name="connsiteX30" fmla="*/ 5245 w 731437"/>
                <a:gd name="connsiteY30" fmla="*/ 159258 h 935354"/>
                <a:gd name="connsiteX31" fmla="*/ 3817 w 731437"/>
                <a:gd name="connsiteY31" fmla="*/ 184309 h 935354"/>
                <a:gd name="connsiteX32" fmla="*/ 660946 w 731437"/>
                <a:gd name="connsiteY32" fmla="*/ 606647 h 935354"/>
                <a:gd name="connsiteX33" fmla="*/ 727621 w 731437"/>
                <a:gd name="connsiteY33" fmla="*/ 516350 h 935354"/>
                <a:gd name="connsiteX34" fmla="*/ 726193 w 731437"/>
                <a:gd name="connsiteY34" fmla="*/ 491299 h 935354"/>
                <a:gd name="connsiteX35" fmla="*/ 649993 w 731437"/>
                <a:gd name="connsiteY35" fmla="*/ 408908 h 935354"/>
                <a:gd name="connsiteX36" fmla="*/ 634372 w 731437"/>
                <a:gd name="connsiteY36" fmla="*/ 402527 h 935354"/>
                <a:gd name="connsiteX37" fmla="*/ 413296 w 731437"/>
                <a:gd name="connsiteY37" fmla="*/ 414719 h 935354"/>
                <a:gd name="connsiteX38" fmla="*/ 413296 w 731437"/>
                <a:gd name="connsiteY38" fmla="*/ 344234 h 935354"/>
                <a:gd name="connsiteX39" fmla="*/ 311855 w 731437"/>
                <a:gd name="connsiteY39" fmla="*/ 338614 h 935354"/>
                <a:gd name="connsiteX40" fmla="*/ 311855 w 731437"/>
                <a:gd name="connsiteY40" fmla="*/ 420338 h 935354"/>
                <a:gd name="connsiteX41" fmla="*/ 36297 w 731437"/>
                <a:gd name="connsiteY41" fmla="*/ 435578 h 935354"/>
                <a:gd name="connsiteX42" fmla="*/ 17492 w 731437"/>
                <a:gd name="connsiteY42" fmla="*/ 456166 h 935354"/>
                <a:gd name="connsiteX43" fmla="*/ 22771 w 731437"/>
                <a:gd name="connsiteY43" fmla="*/ 468725 h 935354"/>
                <a:gd name="connsiteX44" fmla="*/ 84779 w 731437"/>
                <a:gd name="connsiteY44" fmla="*/ 536162 h 935354"/>
                <a:gd name="connsiteX45" fmla="*/ 84779 w 731437"/>
                <a:gd name="connsiteY45" fmla="*/ 542544 h 935354"/>
                <a:gd name="connsiteX46" fmla="*/ 30582 w 731437"/>
                <a:gd name="connsiteY46" fmla="*/ 616363 h 935354"/>
                <a:gd name="connsiteX47" fmla="*/ 34658 w 731437"/>
                <a:gd name="connsiteY47" fmla="*/ 643947 h 935354"/>
                <a:gd name="connsiteX48" fmla="*/ 47632 w 731437"/>
                <a:gd name="connsiteY48" fmla="*/ 647795 h 935354"/>
                <a:gd name="connsiteX49" fmla="*/ 645421 w 731437"/>
                <a:gd name="connsiteY49" fmla="*/ 614648 h 935354"/>
                <a:gd name="connsiteX50" fmla="*/ 660946 w 731437"/>
                <a:gd name="connsiteY50" fmla="*/ 606647 h 935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31437" h="935354">
                  <a:moveTo>
                    <a:pt x="413296" y="671036"/>
                  </a:moveTo>
                  <a:lnTo>
                    <a:pt x="413296" y="832961"/>
                  </a:lnTo>
                  <a:lnTo>
                    <a:pt x="468541" y="832961"/>
                  </a:lnTo>
                  <a:cubicBezTo>
                    <a:pt x="479063" y="832961"/>
                    <a:pt x="487591" y="841490"/>
                    <a:pt x="487591" y="852011"/>
                  </a:cubicBezTo>
                  <a:lnTo>
                    <a:pt x="487591" y="916305"/>
                  </a:lnTo>
                  <a:cubicBezTo>
                    <a:pt x="487591" y="926826"/>
                    <a:pt x="479063" y="935355"/>
                    <a:pt x="468541" y="935355"/>
                  </a:cubicBezTo>
                  <a:lnTo>
                    <a:pt x="256801" y="935355"/>
                  </a:lnTo>
                  <a:cubicBezTo>
                    <a:pt x="246279" y="935355"/>
                    <a:pt x="237751" y="926826"/>
                    <a:pt x="237751" y="916305"/>
                  </a:cubicBezTo>
                  <a:lnTo>
                    <a:pt x="237751" y="851821"/>
                  </a:lnTo>
                  <a:cubicBezTo>
                    <a:pt x="237751" y="841299"/>
                    <a:pt x="246279" y="832771"/>
                    <a:pt x="256801" y="832771"/>
                  </a:cubicBezTo>
                  <a:lnTo>
                    <a:pt x="312046" y="832771"/>
                  </a:lnTo>
                  <a:lnTo>
                    <a:pt x="312046" y="676942"/>
                  </a:lnTo>
                  <a:close/>
                  <a:moveTo>
                    <a:pt x="70396" y="274606"/>
                  </a:moveTo>
                  <a:cubicBezTo>
                    <a:pt x="73909" y="279354"/>
                    <a:pt x="79357" y="282288"/>
                    <a:pt x="85255" y="282607"/>
                  </a:cubicBezTo>
                  <a:lnTo>
                    <a:pt x="683044" y="315754"/>
                  </a:lnTo>
                  <a:cubicBezTo>
                    <a:pt x="693912" y="316427"/>
                    <a:pt x="703269" y="308162"/>
                    <a:pt x="703942" y="297294"/>
                  </a:cubicBezTo>
                  <a:cubicBezTo>
                    <a:pt x="704230" y="292651"/>
                    <a:pt x="702867" y="288056"/>
                    <a:pt x="700094" y="284321"/>
                  </a:cubicBezTo>
                  <a:lnTo>
                    <a:pt x="645992" y="210217"/>
                  </a:lnTo>
                  <a:cubicBezTo>
                    <a:pt x="644477" y="208359"/>
                    <a:pt x="644477" y="205692"/>
                    <a:pt x="645992" y="203835"/>
                  </a:cubicBezTo>
                  <a:lnTo>
                    <a:pt x="708571" y="136684"/>
                  </a:lnTo>
                  <a:cubicBezTo>
                    <a:pt x="716002" y="128724"/>
                    <a:pt x="715573" y="116247"/>
                    <a:pt x="707613" y="108816"/>
                  </a:cubicBezTo>
                  <a:cubicBezTo>
                    <a:pt x="704210" y="105639"/>
                    <a:pt x="699791" y="103769"/>
                    <a:pt x="695141" y="103537"/>
                  </a:cubicBezTo>
                  <a:lnTo>
                    <a:pt x="413296" y="88011"/>
                  </a:lnTo>
                  <a:lnTo>
                    <a:pt x="413296" y="25432"/>
                  </a:lnTo>
                  <a:cubicBezTo>
                    <a:pt x="413350" y="11476"/>
                    <a:pt x="402106" y="105"/>
                    <a:pt x="388150" y="0"/>
                  </a:cubicBezTo>
                  <a:lnTo>
                    <a:pt x="337096" y="0"/>
                  </a:lnTo>
                  <a:cubicBezTo>
                    <a:pt x="323177" y="157"/>
                    <a:pt x="311992" y="11512"/>
                    <a:pt x="312046" y="25432"/>
                  </a:cubicBezTo>
                  <a:lnTo>
                    <a:pt x="312046" y="82582"/>
                  </a:lnTo>
                  <a:lnTo>
                    <a:pt x="97162" y="70485"/>
                  </a:lnTo>
                  <a:cubicBezTo>
                    <a:pt x="91228" y="70135"/>
                    <a:pt x="85454" y="72480"/>
                    <a:pt x="81445" y="76867"/>
                  </a:cubicBezTo>
                  <a:lnTo>
                    <a:pt x="5245" y="159258"/>
                  </a:lnTo>
                  <a:cubicBezTo>
                    <a:pt x="-1168" y="166188"/>
                    <a:pt x="-1767" y="176694"/>
                    <a:pt x="3817" y="184309"/>
                  </a:cubicBezTo>
                  <a:close/>
                  <a:moveTo>
                    <a:pt x="660946" y="606647"/>
                  </a:moveTo>
                  <a:lnTo>
                    <a:pt x="727621" y="516350"/>
                  </a:lnTo>
                  <a:cubicBezTo>
                    <a:pt x="733205" y="508735"/>
                    <a:pt x="732606" y="498230"/>
                    <a:pt x="726193" y="491299"/>
                  </a:cubicBezTo>
                  <a:lnTo>
                    <a:pt x="649993" y="408908"/>
                  </a:lnTo>
                  <a:cubicBezTo>
                    <a:pt x="646004" y="404548"/>
                    <a:pt x="640271" y="402206"/>
                    <a:pt x="634372" y="402527"/>
                  </a:cubicBezTo>
                  <a:lnTo>
                    <a:pt x="413296" y="414719"/>
                  </a:lnTo>
                  <a:lnTo>
                    <a:pt x="413296" y="344234"/>
                  </a:lnTo>
                  <a:lnTo>
                    <a:pt x="311855" y="338614"/>
                  </a:lnTo>
                  <a:lnTo>
                    <a:pt x="311855" y="420338"/>
                  </a:lnTo>
                  <a:lnTo>
                    <a:pt x="36297" y="435578"/>
                  </a:lnTo>
                  <a:cubicBezTo>
                    <a:pt x="25418" y="436071"/>
                    <a:pt x="16999" y="445288"/>
                    <a:pt x="17492" y="456166"/>
                  </a:cubicBezTo>
                  <a:cubicBezTo>
                    <a:pt x="17703" y="460847"/>
                    <a:pt x="19575" y="465299"/>
                    <a:pt x="22771" y="468725"/>
                  </a:cubicBezTo>
                  <a:lnTo>
                    <a:pt x="84779" y="536162"/>
                  </a:lnTo>
                  <a:cubicBezTo>
                    <a:pt x="86294" y="538020"/>
                    <a:pt x="86294" y="540687"/>
                    <a:pt x="84779" y="542544"/>
                  </a:cubicBezTo>
                  <a:lnTo>
                    <a:pt x="30582" y="616363"/>
                  </a:lnTo>
                  <a:cubicBezTo>
                    <a:pt x="24090" y="625106"/>
                    <a:pt x="25915" y="637456"/>
                    <a:pt x="34658" y="643947"/>
                  </a:cubicBezTo>
                  <a:cubicBezTo>
                    <a:pt x="38393" y="646720"/>
                    <a:pt x="42989" y="648083"/>
                    <a:pt x="47632" y="647795"/>
                  </a:cubicBezTo>
                  <a:lnTo>
                    <a:pt x="645421" y="614648"/>
                  </a:lnTo>
                  <a:cubicBezTo>
                    <a:pt x="651559" y="614544"/>
                    <a:pt x="657299" y="611586"/>
                    <a:pt x="660946" y="606647"/>
                  </a:cubicBezTo>
                  <a:close/>
                </a:path>
              </a:pathLst>
            </a:custGeom>
            <a:grpFill/>
            <a:ln w="9525" cap="flat">
              <a:noFill/>
              <a:prstDash val="solid"/>
              <a:miter/>
            </a:ln>
          </p:spPr>
          <p:txBody>
            <a:bodyPr rtlCol="0" anchor="ctr"/>
            <a:lstStyle/>
            <a:p>
              <a:endParaRPr lang="en-US"/>
            </a:p>
          </p:txBody>
        </p:sp>
      </p:grpSp>
      <p:sp>
        <p:nvSpPr>
          <p:cNvPr id="337" name="TextBox 336">
            <a:extLst>
              <a:ext uri="{FF2B5EF4-FFF2-40B4-BE49-F238E27FC236}">
                <a16:creationId xmlns:a16="http://schemas.microsoft.com/office/drawing/2014/main" id="{B56425B5-8916-4E2A-BA11-CCF0323BB2B1}"/>
              </a:ext>
            </a:extLst>
          </p:cNvPr>
          <p:cNvSpPr txBox="1"/>
          <p:nvPr/>
        </p:nvSpPr>
        <p:spPr>
          <a:xfrm>
            <a:off x="8510113" y="6168127"/>
            <a:ext cx="2590774" cy="276999"/>
          </a:xfrm>
          <a:prstGeom prst="rect">
            <a:avLst/>
          </a:prstGeom>
          <a:noFill/>
        </p:spPr>
        <p:txBody>
          <a:bodyPr wrap="none" rtlCol="0" anchor="ctr">
            <a:spAutoFit/>
          </a:bodyPr>
          <a:lstStyle/>
          <a:p>
            <a:pPr algn="ctr"/>
            <a:r>
              <a:rPr lang="en-US" sz="1200" b="1" dirty="0">
                <a:solidFill>
                  <a:schemeClr val="tx1">
                    <a:lumMod val="75000"/>
                    <a:lumOff val="25000"/>
                  </a:schemeClr>
                </a:solidFill>
                <a:latin typeface="Arial" panose="020B0604020202020204" pitchFamily="34" charset="0"/>
                <a:cs typeface="Arial" panose="020B0604020202020204" pitchFamily="34" charset="0"/>
              </a:rPr>
              <a:t>Cooperation within the Networks</a:t>
            </a:r>
            <a:endParaRPr lang="en-IN"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46" name="Freeform: Shape 345">
            <a:extLst>
              <a:ext uri="{FF2B5EF4-FFF2-40B4-BE49-F238E27FC236}">
                <a16:creationId xmlns:a16="http://schemas.microsoft.com/office/drawing/2014/main" id="{03D5E7E6-5C96-4CA6-96ED-395EF3A71412}"/>
              </a:ext>
            </a:extLst>
          </p:cNvPr>
          <p:cNvSpPr/>
          <p:nvPr/>
        </p:nvSpPr>
        <p:spPr>
          <a:xfrm>
            <a:off x="8004718" y="1956533"/>
            <a:ext cx="347113" cy="450186"/>
          </a:xfrm>
          <a:custGeom>
            <a:avLst/>
            <a:gdLst>
              <a:gd name="connsiteX0" fmla="*/ 356815 w 4231836"/>
              <a:gd name="connsiteY0" fmla="*/ 5195878 h 5488467"/>
              <a:gd name="connsiteX1" fmla="*/ 4231836 w 4231836"/>
              <a:gd name="connsiteY1" fmla="*/ 5195878 h 5488467"/>
              <a:gd name="connsiteX2" fmla="*/ 4231836 w 4231836"/>
              <a:gd name="connsiteY2" fmla="*/ 5488467 h 5488467"/>
              <a:gd name="connsiteX3" fmla="*/ 356815 w 4231836"/>
              <a:gd name="connsiteY3" fmla="*/ 5488467 h 5488467"/>
              <a:gd name="connsiteX4" fmla="*/ 1298809 w 4231836"/>
              <a:gd name="connsiteY4" fmla="*/ 2063035 h 5488467"/>
              <a:gd name="connsiteX5" fmla="*/ 1298809 w 4231836"/>
              <a:gd name="connsiteY5" fmla="*/ 2740985 h 5488467"/>
              <a:gd name="connsiteX6" fmla="*/ 3332660 w 4231836"/>
              <a:gd name="connsiteY6" fmla="*/ 2740985 h 5488467"/>
              <a:gd name="connsiteX7" fmla="*/ 3332660 w 4231836"/>
              <a:gd name="connsiteY7" fmla="*/ 2063035 h 5488467"/>
              <a:gd name="connsiteX8" fmla="*/ 0 w 4231836"/>
              <a:gd name="connsiteY8" fmla="*/ 885542 h 5488467"/>
              <a:gd name="connsiteX9" fmla="*/ 242635 w 4231836"/>
              <a:gd name="connsiteY9" fmla="*/ 1085359 h 5488467"/>
              <a:gd name="connsiteX10" fmla="*/ 249771 w 4231836"/>
              <a:gd name="connsiteY10" fmla="*/ 5431376 h 5488467"/>
              <a:gd name="connsiteX11" fmla="*/ 0 w 4231836"/>
              <a:gd name="connsiteY11" fmla="*/ 5195877 h 5488467"/>
              <a:gd name="connsiteX12" fmla="*/ 2933026 w 4231836"/>
              <a:gd name="connsiteY12" fmla="*/ 657180 h 5488467"/>
              <a:gd name="connsiteX13" fmla="*/ 2990116 w 4231836"/>
              <a:gd name="connsiteY13" fmla="*/ 856997 h 5488467"/>
              <a:gd name="connsiteX14" fmla="*/ 3139979 w 4231836"/>
              <a:gd name="connsiteY14" fmla="*/ 856997 h 5488467"/>
              <a:gd name="connsiteX15" fmla="*/ 2933026 w 4231836"/>
              <a:gd name="connsiteY15" fmla="*/ 657180 h 5488467"/>
              <a:gd name="connsiteX16" fmla="*/ 2504847 w 4231836"/>
              <a:gd name="connsiteY16" fmla="*/ 521590 h 5488467"/>
              <a:gd name="connsiteX17" fmla="*/ 1719852 w 4231836"/>
              <a:gd name="connsiteY17" fmla="*/ 1142450 h 5488467"/>
              <a:gd name="connsiteX18" fmla="*/ 3275569 w 4231836"/>
              <a:gd name="connsiteY18" fmla="*/ 1142450 h 5488467"/>
              <a:gd name="connsiteX19" fmla="*/ 3211342 w 4231836"/>
              <a:gd name="connsiteY19" fmla="*/ 971178 h 5488467"/>
              <a:gd name="connsiteX20" fmla="*/ 2726073 w 4231836"/>
              <a:gd name="connsiteY20" fmla="*/ 971178 h 5488467"/>
              <a:gd name="connsiteX21" fmla="*/ 2504847 w 4231836"/>
              <a:gd name="connsiteY21" fmla="*/ 521590 h 5488467"/>
              <a:gd name="connsiteX22" fmla="*/ 1898511 w 4231836"/>
              <a:gd name="connsiteY22" fmla="*/ 360 h 5488467"/>
              <a:gd name="connsiteX23" fmla="*/ 2668982 w 4231836"/>
              <a:gd name="connsiteY23" fmla="*/ 271819 h 5488467"/>
              <a:gd name="connsiteX24" fmla="*/ 3475386 w 4231836"/>
              <a:gd name="connsiteY24" fmla="*/ 856997 h 5488467"/>
              <a:gd name="connsiteX25" fmla="*/ 3917838 w 4231836"/>
              <a:gd name="connsiteY25" fmla="*/ 856997 h 5488467"/>
              <a:gd name="connsiteX26" fmla="*/ 4174745 w 4231836"/>
              <a:gd name="connsiteY26" fmla="*/ 1092496 h 5488467"/>
              <a:gd name="connsiteX27" fmla="*/ 3989201 w 4231836"/>
              <a:gd name="connsiteY27" fmla="*/ 1092496 h 5488467"/>
              <a:gd name="connsiteX28" fmla="*/ 3867883 w 4231836"/>
              <a:gd name="connsiteY28" fmla="*/ 971178 h 5488467"/>
              <a:gd name="connsiteX29" fmla="*/ 3525340 w 4231836"/>
              <a:gd name="connsiteY29" fmla="*/ 971178 h 5488467"/>
              <a:gd name="connsiteX30" fmla="*/ 3568158 w 4231836"/>
              <a:gd name="connsiteY30" fmla="*/ 1142450 h 5488467"/>
              <a:gd name="connsiteX31" fmla="*/ 4231836 w 4231836"/>
              <a:gd name="connsiteY31" fmla="*/ 1142450 h 5488467"/>
              <a:gd name="connsiteX32" fmla="*/ 4231836 w 4231836"/>
              <a:gd name="connsiteY32" fmla="*/ 4967516 h 5488467"/>
              <a:gd name="connsiteX33" fmla="*/ 356815 w 4231836"/>
              <a:gd name="connsiteY33" fmla="*/ 4967516 h 5488467"/>
              <a:gd name="connsiteX34" fmla="*/ 356815 w 4231836"/>
              <a:gd name="connsiteY34" fmla="*/ 1142450 h 5488467"/>
              <a:gd name="connsiteX35" fmla="*/ 1420127 w 4231836"/>
              <a:gd name="connsiteY35" fmla="*/ 1142450 h 5488467"/>
              <a:gd name="connsiteX36" fmla="*/ 2183713 w 4231836"/>
              <a:gd name="connsiteY36" fmla="*/ 300365 h 5488467"/>
              <a:gd name="connsiteX37" fmla="*/ 1141810 w 4231836"/>
              <a:gd name="connsiteY37" fmla="*/ 964042 h 5488467"/>
              <a:gd name="connsiteX38" fmla="*/ 206953 w 4231836"/>
              <a:gd name="connsiteY38" fmla="*/ 949769 h 5488467"/>
              <a:gd name="connsiteX39" fmla="*/ 78499 w 4231836"/>
              <a:gd name="connsiteY39" fmla="*/ 849861 h 5488467"/>
              <a:gd name="connsiteX40" fmla="*/ 856358 w 4231836"/>
              <a:gd name="connsiteY40" fmla="*/ 856997 h 5488467"/>
              <a:gd name="connsiteX41" fmla="*/ 1898511 w 4231836"/>
              <a:gd name="connsiteY41" fmla="*/ 360 h 5488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231836" h="5488467">
                <a:moveTo>
                  <a:pt x="356815" y="5195878"/>
                </a:moveTo>
                <a:lnTo>
                  <a:pt x="4231836" y="5195878"/>
                </a:lnTo>
                <a:lnTo>
                  <a:pt x="4231836" y="5488467"/>
                </a:lnTo>
                <a:lnTo>
                  <a:pt x="356815" y="5488467"/>
                </a:lnTo>
                <a:close/>
                <a:moveTo>
                  <a:pt x="1298809" y="2063035"/>
                </a:moveTo>
                <a:lnTo>
                  <a:pt x="1298809" y="2740985"/>
                </a:lnTo>
                <a:lnTo>
                  <a:pt x="3332660" y="2740985"/>
                </a:lnTo>
                <a:lnTo>
                  <a:pt x="3332660" y="2063035"/>
                </a:lnTo>
                <a:close/>
                <a:moveTo>
                  <a:pt x="0" y="885542"/>
                </a:moveTo>
                <a:lnTo>
                  <a:pt x="242635" y="1085359"/>
                </a:lnTo>
                <a:lnTo>
                  <a:pt x="249771" y="5431376"/>
                </a:lnTo>
                <a:lnTo>
                  <a:pt x="0" y="5195877"/>
                </a:lnTo>
                <a:close/>
                <a:moveTo>
                  <a:pt x="2933026" y="657180"/>
                </a:moveTo>
                <a:cubicBezTo>
                  <a:pt x="2954435" y="721407"/>
                  <a:pt x="2975844" y="785634"/>
                  <a:pt x="2990116" y="856997"/>
                </a:cubicBezTo>
                <a:lnTo>
                  <a:pt x="3139979" y="856997"/>
                </a:lnTo>
                <a:cubicBezTo>
                  <a:pt x="3082889" y="771361"/>
                  <a:pt x="3011525" y="707135"/>
                  <a:pt x="2933026" y="657180"/>
                </a:cubicBezTo>
                <a:close/>
                <a:moveTo>
                  <a:pt x="2504847" y="521590"/>
                </a:moveTo>
                <a:cubicBezTo>
                  <a:pt x="2176576" y="507318"/>
                  <a:pt x="1841169" y="707135"/>
                  <a:pt x="1719852" y="1142450"/>
                </a:cubicBezTo>
                <a:lnTo>
                  <a:pt x="3275569" y="1142450"/>
                </a:lnTo>
                <a:cubicBezTo>
                  <a:pt x="3254160" y="1078223"/>
                  <a:pt x="3232751" y="1021133"/>
                  <a:pt x="3211342" y="971178"/>
                </a:cubicBezTo>
                <a:lnTo>
                  <a:pt x="2726073" y="971178"/>
                </a:lnTo>
                <a:cubicBezTo>
                  <a:pt x="2683255" y="792770"/>
                  <a:pt x="2633301" y="657180"/>
                  <a:pt x="2504847" y="521590"/>
                </a:cubicBezTo>
                <a:close/>
                <a:moveTo>
                  <a:pt x="1898511" y="360"/>
                </a:moveTo>
                <a:cubicBezTo>
                  <a:pt x="2176911" y="-6497"/>
                  <a:pt x="2457569" y="84491"/>
                  <a:pt x="2668982" y="271819"/>
                </a:cubicBezTo>
                <a:cubicBezTo>
                  <a:pt x="3004389" y="321774"/>
                  <a:pt x="3318387" y="514454"/>
                  <a:pt x="3475386" y="856997"/>
                </a:cubicBezTo>
                <a:lnTo>
                  <a:pt x="3917838" y="856997"/>
                </a:lnTo>
                <a:lnTo>
                  <a:pt x="4174745" y="1092496"/>
                </a:lnTo>
                <a:lnTo>
                  <a:pt x="3989201" y="1092496"/>
                </a:lnTo>
                <a:lnTo>
                  <a:pt x="3867883" y="971178"/>
                </a:lnTo>
                <a:lnTo>
                  <a:pt x="3525340" y="971178"/>
                </a:lnTo>
                <a:cubicBezTo>
                  <a:pt x="3539613" y="1028269"/>
                  <a:pt x="3553886" y="1078223"/>
                  <a:pt x="3568158" y="1142450"/>
                </a:cubicBezTo>
                <a:lnTo>
                  <a:pt x="4231836" y="1142450"/>
                </a:lnTo>
                <a:lnTo>
                  <a:pt x="4231836" y="4967516"/>
                </a:lnTo>
                <a:lnTo>
                  <a:pt x="356815" y="4967516"/>
                </a:lnTo>
                <a:lnTo>
                  <a:pt x="356815" y="1142450"/>
                </a:lnTo>
                <a:lnTo>
                  <a:pt x="1420127" y="1142450"/>
                </a:lnTo>
                <a:cubicBezTo>
                  <a:pt x="1505762" y="678589"/>
                  <a:pt x="1819760" y="400273"/>
                  <a:pt x="2183713" y="300365"/>
                </a:cubicBezTo>
                <a:cubicBezTo>
                  <a:pt x="1719852" y="143366"/>
                  <a:pt x="1141810" y="485909"/>
                  <a:pt x="1141810" y="964042"/>
                </a:cubicBezTo>
                <a:lnTo>
                  <a:pt x="206953" y="949769"/>
                </a:lnTo>
                <a:lnTo>
                  <a:pt x="78499" y="849861"/>
                </a:lnTo>
                <a:lnTo>
                  <a:pt x="856358" y="856997"/>
                </a:lnTo>
                <a:cubicBezTo>
                  <a:pt x="976783" y="295012"/>
                  <a:pt x="1434511" y="11790"/>
                  <a:pt x="1898511" y="360"/>
                </a:cubicBezTo>
                <a:close/>
              </a:path>
            </a:pathLst>
          </a:custGeom>
          <a:solidFill>
            <a:schemeClr val="bg1">
              <a:lumMod val="50000"/>
            </a:schemeClr>
          </a:solidFill>
          <a:ln w="7132"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98AB14D4-7896-4521-9615-78098D3B983A}"/>
              </a:ext>
            </a:extLst>
          </p:cNvPr>
          <p:cNvSpPr/>
          <p:nvPr/>
        </p:nvSpPr>
        <p:spPr>
          <a:xfrm>
            <a:off x="11233046" y="1956533"/>
            <a:ext cx="347113" cy="450186"/>
          </a:xfrm>
          <a:custGeom>
            <a:avLst/>
            <a:gdLst>
              <a:gd name="connsiteX0" fmla="*/ 356815 w 4231836"/>
              <a:gd name="connsiteY0" fmla="*/ 5195878 h 5488467"/>
              <a:gd name="connsiteX1" fmla="*/ 4231836 w 4231836"/>
              <a:gd name="connsiteY1" fmla="*/ 5195878 h 5488467"/>
              <a:gd name="connsiteX2" fmla="*/ 4231836 w 4231836"/>
              <a:gd name="connsiteY2" fmla="*/ 5488467 h 5488467"/>
              <a:gd name="connsiteX3" fmla="*/ 356815 w 4231836"/>
              <a:gd name="connsiteY3" fmla="*/ 5488467 h 5488467"/>
              <a:gd name="connsiteX4" fmla="*/ 1298809 w 4231836"/>
              <a:gd name="connsiteY4" fmla="*/ 2063035 h 5488467"/>
              <a:gd name="connsiteX5" fmla="*/ 1298809 w 4231836"/>
              <a:gd name="connsiteY5" fmla="*/ 2740985 h 5488467"/>
              <a:gd name="connsiteX6" fmla="*/ 3332660 w 4231836"/>
              <a:gd name="connsiteY6" fmla="*/ 2740985 h 5488467"/>
              <a:gd name="connsiteX7" fmla="*/ 3332660 w 4231836"/>
              <a:gd name="connsiteY7" fmla="*/ 2063035 h 5488467"/>
              <a:gd name="connsiteX8" fmla="*/ 0 w 4231836"/>
              <a:gd name="connsiteY8" fmla="*/ 885542 h 5488467"/>
              <a:gd name="connsiteX9" fmla="*/ 242635 w 4231836"/>
              <a:gd name="connsiteY9" fmla="*/ 1085359 h 5488467"/>
              <a:gd name="connsiteX10" fmla="*/ 249771 w 4231836"/>
              <a:gd name="connsiteY10" fmla="*/ 5431376 h 5488467"/>
              <a:gd name="connsiteX11" fmla="*/ 0 w 4231836"/>
              <a:gd name="connsiteY11" fmla="*/ 5195877 h 5488467"/>
              <a:gd name="connsiteX12" fmla="*/ 2933026 w 4231836"/>
              <a:gd name="connsiteY12" fmla="*/ 657180 h 5488467"/>
              <a:gd name="connsiteX13" fmla="*/ 2990116 w 4231836"/>
              <a:gd name="connsiteY13" fmla="*/ 856997 h 5488467"/>
              <a:gd name="connsiteX14" fmla="*/ 3139979 w 4231836"/>
              <a:gd name="connsiteY14" fmla="*/ 856997 h 5488467"/>
              <a:gd name="connsiteX15" fmla="*/ 2933026 w 4231836"/>
              <a:gd name="connsiteY15" fmla="*/ 657180 h 5488467"/>
              <a:gd name="connsiteX16" fmla="*/ 2504847 w 4231836"/>
              <a:gd name="connsiteY16" fmla="*/ 521590 h 5488467"/>
              <a:gd name="connsiteX17" fmla="*/ 1719852 w 4231836"/>
              <a:gd name="connsiteY17" fmla="*/ 1142450 h 5488467"/>
              <a:gd name="connsiteX18" fmla="*/ 3275569 w 4231836"/>
              <a:gd name="connsiteY18" fmla="*/ 1142450 h 5488467"/>
              <a:gd name="connsiteX19" fmla="*/ 3211342 w 4231836"/>
              <a:gd name="connsiteY19" fmla="*/ 971178 h 5488467"/>
              <a:gd name="connsiteX20" fmla="*/ 2726073 w 4231836"/>
              <a:gd name="connsiteY20" fmla="*/ 971178 h 5488467"/>
              <a:gd name="connsiteX21" fmla="*/ 2504847 w 4231836"/>
              <a:gd name="connsiteY21" fmla="*/ 521590 h 5488467"/>
              <a:gd name="connsiteX22" fmla="*/ 1898511 w 4231836"/>
              <a:gd name="connsiteY22" fmla="*/ 360 h 5488467"/>
              <a:gd name="connsiteX23" fmla="*/ 2668982 w 4231836"/>
              <a:gd name="connsiteY23" fmla="*/ 271819 h 5488467"/>
              <a:gd name="connsiteX24" fmla="*/ 3475386 w 4231836"/>
              <a:gd name="connsiteY24" fmla="*/ 856997 h 5488467"/>
              <a:gd name="connsiteX25" fmla="*/ 3917838 w 4231836"/>
              <a:gd name="connsiteY25" fmla="*/ 856997 h 5488467"/>
              <a:gd name="connsiteX26" fmla="*/ 4174745 w 4231836"/>
              <a:gd name="connsiteY26" fmla="*/ 1092496 h 5488467"/>
              <a:gd name="connsiteX27" fmla="*/ 3989201 w 4231836"/>
              <a:gd name="connsiteY27" fmla="*/ 1092496 h 5488467"/>
              <a:gd name="connsiteX28" fmla="*/ 3867883 w 4231836"/>
              <a:gd name="connsiteY28" fmla="*/ 971178 h 5488467"/>
              <a:gd name="connsiteX29" fmla="*/ 3525340 w 4231836"/>
              <a:gd name="connsiteY29" fmla="*/ 971178 h 5488467"/>
              <a:gd name="connsiteX30" fmla="*/ 3568158 w 4231836"/>
              <a:gd name="connsiteY30" fmla="*/ 1142450 h 5488467"/>
              <a:gd name="connsiteX31" fmla="*/ 4231836 w 4231836"/>
              <a:gd name="connsiteY31" fmla="*/ 1142450 h 5488467"/>
              <a:gd name="connsiteX32" fmla="*/ 4231836 w 4231836"/>
              <a:gd name="connsiteY32" fmla="*/ 4967516 h 5488467"/>
              <a:gd name="connsiteX33" fmla="*/ 356815 w 4231836"/>
              <a:gd name="connsiteY33" fmla="*/ 4967516 h 5488467"/>
              <a:gd name="connsiteX34" fmla="*/ 356815 w 4231836"/>
              <a:gd name="connsiteY34" fmla="*/ 1142450 h 5488467"/>
              <a:gd name="connsiteX35" fmla="*/ 1420127 w 4231836"/>
              <a:gd name="connsiteY35" fmla="*/ 1142450 h 5488467"/>
              <a:gd name="connsiteX36" fmla="*/ 2183713 w 4231836"/>
              <a:gd name="connsiteY36" fmla="*/ 300365 h 5488467"/>
              <a:gd name="connsiteX37" fmla="*/ 1141810 w 4231836"/>
              <a:gd name="connsiteY37" fmla="*/ 964042 h 5488467"/>
              <a:gd name="connsiteX38" fmla="*/ 206953 w 4231836"/>
              <a:gd name="connsiteY38" fmla="*/ 949769 h 5488467"/>
              <a:gd name="connsiteX39" fmla="*/ 78499 w 4231836"/>
              <a:gd name="connsiteY39" fmla="*/ 849861 h 5488467"/>
              <a:gd name="connsiteX40" fmla="*/ 856358 w 4231836"/>
              <a:gd name="connsiteY40" fmla="*/ 856997 h 5488467"/>
              <a:gd name="connsiteX41" fmla="*/ 1898511 w 4231836"/>
              <a:gd name="connsiteY41" fmla="*/ 360 h 5488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231836" h="5488467">
                <a:moveTo>
                  <a:pt x="356815" y="5195878"/>
                </a:moveTo>
                <a:lnTo>
                  <a:pt x="4231836" y="5195878"/>
                </a:lnTo>
                <a:lnTo>
                  <a:pt x="4231836" y="5488467"/>
                </a:lnTo>
                <a:lnTo>
                  <a:pt x="356815" y="5488467"/>
                </a:lnTo>
                <a:close/>
                <a:moveTo>
                  <a:pt x="1298809" y="2063035"/>
                </a:moveTo>
                <a:lnTo>
                  <a:pt x="1298809" y="2740985"/>
                </a:lnTo>
                <a:lnTo>
                  <a:pt x="3332660" y="2740985"/>
                </a:lnTo>
                <a:lnTo>
                  <a:pt x="3332660" y="2063035"/>
                </a:lnTo>
                <a:close/>
                <a:moveTo>
                  <a:pt x="0" y="885542"/>
                </a:moveTo>
                <a:lnTo>
                  <a:pt x="242635" y="1085359"/>
                </a:lnTo>
                <a:lnTo>
                  <a:pt x="249771" y="5431376"/>
                </a:lnTo>
                <a:lnTo>
                  <a:pt x="0" y="5195877"/>
                </a:lnTo>
                <a:close/>
                <a:moveTo>
                  <a:pt x="2933026" y="657180"/>
                </a:moveTo>
                <a:cubicBezTo>
                  <a:pt x="2954435" y="721407"/>
                  <a:pt x="2975844" y="785634"/>
                  <a:pt x="2990116" y="856997"/>
                </a:cubicBezTo>
                <a:lnTo>
                  <a:pt x="3139979" y="856997"/>
                </a:lnTo>
                <a:cubicBezTo>
                  <a:pt x="3082889" y="771361"/>
                  <a:pt x="3011525" y="707135"/>
                  <a:pt x="2933026" y="657180"/>
                </a:cubicBezTo>
                <a:close/>
                <a:moveTo>
                  <a:pt x="2504847" y="521590"/>
                </a:moveTo>
                <a:cubicBezTo>
                  <a:pt x="2176576" y="507318"/>
                  <a:pt x="1841169" y="707135"/>
                  <a:pt x="1719852" y="1142450"/>
                </a:cubicBezTo>
                <a:lnTo>
                  <a:pt x="3275569" y="1142450"/>
                </a:lnTo>
                <a:cubicBezTo>
                  <a:pt x="3254160" y="1078223"/>
                  <a:pt x="3232751" y="1021133"/>
                  <a:pt x="3211342" y="971178"/>
                </a:cubicBezTo>
                <a:lnTo>
                  <a:pt x="2726073" y="971178"/>
                </a:lnTo>
                <a:cubicBezTo>
                  <a:pt x="2683255" y="792770"/>
                  <a:pt x="2633301" y="657180"/>
                  <a:pt x="2504847" y="521590"/>
                </a:cubicBezTo>
                <a:close/>
                <a:moveTo>
                  <a:pt x="1898511" y="360"/>
                </a:moveTo>
                <a:cubicBezTo>
                  <a:pt x="2176911" y="-6497"/>
                  <a:pt x="2457569" y="84491"/>
                  <a:pt x="2668982" y="271819"/>
                </a:cubicBezTo>
                <a:cubicBezTo>
                  <a:pt x="3004389" y="321774"/>
                  <a:pt x="3318387" y="514454"/>
                  <a:pt x="3475386" y="856997"/>
                </a:cubicBezTo>
                <a:lnTo>
                  <a:pt x="3917838" y="856997"/>
                </a:lnTo>
                <a:lnTo>
                  <a:pt x="4174745" y="1092496"/>
                </a:lnTo>
                <a:lnTo>
                  <a:pt x="3989201" y="1092496"/>
                </a:lnTo>
                <a:lnTo>
                  <a:pt x="3867883" y="971178"/>
                </a:lnTo>
                <a:lnTo>
                  <a:pt x="3525340" y="971178"/>
                </a:lnTo>
                <a:cubicBezTo>
                  <a:pt x="3539613" y="1028269"/>
                  <a:pt x="3553886" y="1078223"/>
                  <a:pt x="3568158" y="1142450"/>
                </a:cubicBezTo>
                <a:lnTo>
                  <a:pt x="4231836" y="1142450"/>
                </a:lnTo>
                <a:lnTo>
                  <a:pt x="4231836" y="4967516"/>
                </a:lnTo>
                <a:lnTo>
                  <a:pt x="356815" y="4967516"/>
                </a:lnTo>
                <a:lnTo>
                  <a:pt x="356815" y="1142450"/>
                </a:lnTo>
                <a:lnTo>
                  <a:pt x="1420127" y="1142450"/>
                </a:lnTo>
                <a:cubicBezTo>
                  <a:pt x="1505762" y="678589"/>
                  <a:pt x="1819760" y="400273"/>
                  <a:pt x="2183713" y="300365"/>
                </a:cubicBezTo>
                <a:cubicBezTo>
                  <a:pt x="1719852" y="143366"/>
                  <a:pt x="1141810" y="485909"/>
                  <a:pt x="1141810" y="964042"/>
                </a:cubicBezTo>
                <a:lnTo>
                  <a:pt x="206953" y="949769"/>
                </a:lnTo>
                <a:lnTo>
                  <a:pt x="78499" y="849861"/>
                </a:lnTo>
                <a:lnTo>
                  <a:pt x="856358" y="856997"/>
                </a:lnTo>
                <a:cubicBezTo>
                  <a:pt x="976783" y="295012"/>
                  <a:pt x="1434511" y="11790"/>
                  <a:pt x="1898511" y="360"/>
                </a:cubicBezTo>
                <a:close/>
              </a:path>
            </a:pathLst>
          </a:custGeom>
          <a:solidFill>
            <a:schemeClr val="bg1">
              <a:lumMod val="50000"/>
            </a:schemeClr>
          </a:solidFill>
          <a:ln w="7132" cap="flat">
            <a:noFill/>
            <a:prstDash val="solid"/>
            <a:miter/>
          </a:ln>
        </p:spPr>
        <p:txBody>
          <a:bodyPr rtlCol="0" anchor="ctr"/>
          <a:lstStyle/>
          <a:p>
            <a:endParaRPr lang="en-US"/>
          </a:p>
        </p:txBody>
      </p:sp>
      <p:grpSp>
        <p:nvGrpSpPr>
          <p:cNvPr id="404" name="Group 403">
            <a:extLst>
              <a:ext uri="{FF2B5EF4-FFF2-40B4-BE49-F238E27FC236}">
                <a16:creationId xmlns:a16="http://schemas.microsoft.com/office/drawing/2014/main" id="{D9388CE8-318A-488B-9006-1E07A4D2EEB9}"/>
              </a:ext>
            </a:extLst>
          </p:cNvPr>
          <p:cNvGrpSpPr/>
          <p:nvPr/>
        </p:nvGrpSpPr>
        <p:grpSpPr>
          <a:xfrm>
            <a:off x="490898" y="1936639"/>
            <a:ext cx="3580485" cy="1152550"/>
            <a:chOff x="493555" y="1835039"/>
            <a:chExt cx="3580485" cy="1152550"/>
          </a:xfrm>
        </p:grpSpPr>
        <p:grpSp>
          <p:nvGrpSpPr>
            <p:cNvPr id="360" name="Group 359">
              <a:extLst>
                <a:ext uri="{FF2B5EF4-FFF2-40B4-BE49-F238E27FC236}">
                  <a16:creationId xmlns:a16="http://schemas.microsoft.com/office/drawing/2014/main" id="{F60970EC-66FB-4363-9E1A-B2FE081823C3}"/>
                </a:ext>
              </a:extLst>
            </p:cNvPr>
            <p:cNvGrpSpPr/>
            <p:nvPr/>
          </p:nvGrpSpPr>
          <p:grpSpPr>
            <a:xfrm>
              <a:off x="1651424" y="1852072"/>
              <a:ext cx="1790354" cy="1118485"/>
              <a:chOff x="1894064" y="1829029"/>
              <a:chExt cx="1790354" cy="1118485"/>
            </a:xfrm>
          </p:grpSpPr>
          <p:sp>
            <p:nvSpPr>
              <p:cNvPr id="335" name="TextBox 334">
                <a:extLst>
                  <a:ext uri="{FF2B5EF4-FFF2-40B4-BE49-F238E27FC236}">
                    <a16:creationId xmlns:a16="http://schemas.microsoft.com/office/drawing/2014/main" id="{D658E1D7-BFF0-42C0-B63F-B5EA5B99C360}"/>
                  </a:ext>
                </a:extLst>
              </p:cNvPr>
              <p:cNvSpPr txBox="1"/>
              <p:nvPr/>
            </p:nvSpPr>
            <p:spPr>
              <a:xfrm>
                <a:off x="2903435" y="1829029"/>
                <a:ext cx="780983" cy="215444"/>
              </a:xfrm>
              <a:prstGeom prst="rect">
                <a:avLst/>
              </a:prstGeom>
              <a:noFill/>
            </p:spPr>
            <p:txBody>
              <a:bodyPr wrap="none" rtlCol="0" anchor="ctr">
                <a:spAutoFit/>
              </a:bodyPr>
              <a:lstStyle/>
              <a:p>
                <a:pPr algn="ctr"/>
                <a:r>
                  <a:rPr lang="en-US" sz="800" b="1" dirty="0">
                    <a:solidFill>
                      <a:schemeClr val="tx1">
                        <a:lumMod val="75000"/>
                        <a:lumOff val="25000"/>
                      </a:schemeClr>
                    </a:solidFill>
                    <a:latin typeface="Arial" panose="020B0604020202020204" pitchFamily="34" charset="0"/>
                    <a:cs typeface="Arial" panose="020B0604020202020204" pitchFamily="34" charset="0"/>
                  </a:rPr>
                  <a:t>Daily Scrum</a:t>
                </a:r>
                <a:endParaRPr lang="en-IN" sz="8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36" name="TextBox 335">
                <a:extLst>
                  <a:ext uri="{FF2B5EF4-FFF2-40B4-BE49-F238E27FC236}">
                    <a16:creationId xmlns:a16="http://schemas.microsoft.com/office/drawing/2014/main" id="{1BAD9BA5-5DE3-43AC-9453-5C6AAC6BFF48}"/>
                  </a:ext>
                </a:extLst>
              </p:cNvPr>
              <p:cNvSpPr txBox="1"/>
              <p:nvPr/>
            </p:nvSpPr>
            <p:spPr>
              <a:xfrm>
                <a:off x="2219923" y="2439342"/>
                <a:ext cx="481221" cy="215444"/>
              </a:xfrm>
              <a:prstGeom prst="rect">
                <a:avLst/>
              </a:prstGeom>
              <a:noFill/>
            </p:spPr>
            <p:txBody>
              <a:bodyPr wrap="none" rtlCol="0" anchor="ctr">
                <a:spAutoFit/>
              </a:bodyPr>
              <a:lstStyle/>
              <a:p>
                <a:pPr algn="ctr"/>
                <a:r>
                  <a:rPr lang="en-US" sz="800" b="1" dirty="0">
                    <a:solidFill>
                      <a:schemeClr val="tx1">
                        <a:lumMod val="75000"/>
                        <a:lumOff val="25000"/>
                      </a:schemeClr>
                    </a:solidFill>
                    <a:latin typeface="Arial" panose="020B0604020202020204" pitchFamily="34" charset="0"/>
                    <a:cs typeface="Arial" panose="020B0604020202020204" pitchFamily="34" charset="0"/>
                  </a:rPr>
                  <a:t>Sprint</a:t>
                </a:r>
                <a:endParaRPr lang="en-IN" sz="80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348" name="Group 347">
                <a:extLst>
                  <a:ext uri="{FF2B5EF4-FFF2-40B4-BE49-F238E27FC236}">
                    <a16:creationId xmlns:a16="http://schemas.microsoft.com/office/drawing/2014/main" id="{7754FC2A-2A30-4678-8C51-87318794D2AF}"/>
                  </a:ext>
                </a:extLst>
              </p:cNvPr>
              <p:cNvGrpSpPr/>
              <p:nvPr/>
            </p:nvGrpSpPr>
            <p:grpSpPr>
              <a:xfrm>
                <a:off x="1894064" y="1836650"/>
                <a:ext cx="1174504" cy="1110864"/>
                <a:chOff x="2316385" y="1414468"/>
                <a:chExt cx="4259889" cy="4029064"/>
              </a:xfrm>
            </p:grpSpPr>
            <p:grpSp>
              <p:nvGrpSpPr>
                <p:cNvPr id="349" name="Graphic 5">
                  <a:extLst>
                    <a:ext uri="{FF2B5EF4-FFF2-40B4-BE49-F238E27FC236}">
                      <a16:creationId xmlns:a16="http://schemas.microsoft.com/office/drawing/2014/main" id="{495CCF44-27B8-48D6-B247-2C8C4A351A50}"/>
                    </a:ext>
                  </a:extLst>
                </p:cNvPr>
                <p:cNvGrpSpPr/>
                <p:nvPr/>
              </p:nvGrpSpPr>
              <p:grpSpPr>
                <a:xfrm>
                  <a:off x="2316385" y="1414468"/>
                  <a:ext cx="4259889" cy="4029064"/>
                  <a:chOff x="4539036" y="33577"/>
                  <a:chExt cx="4897474" cy="4632103"/>
                </a:xfrm>
              </p:grpSpPr>
              <p:sp>
                <p:nvSpPr>
                  <p:cNvPr id="351" name="Freeform: Shape 350">
                    <a:extLst>
                      <a:ext uri="{FF2B5EF4-FFF2-40B4-BE49-F238E27FC236}">
                        <a16:creationId xmlns:a16="http://schemas.microsoft.com/office/drawing/2014/main" id="{B11FE387-5E8F-450A-9E82-54177F1B0F4F}"/>
                      </a:ext>
                    </a:extLst>
                  </p:cNvPr>
                  <p:cNvSpPr/>
                  <p:nvPr/>
                </p:nvSpPr>
                <p:spPr>
                  <a:xfrm>
                    <a:off x="5529164" y="1616451"/>
                    <a:ext cx="3907346" cy="3049229"/>
                  </a:xfrm>
                  <a:custGeom>
                    <a:avLst/>
                    <a:gdLst>
                      <a:gd name="connsiteX0" fmla="*/ 3250883 w 3991165"/>
                      <a:gd name="connsiteY0" fmla="*/ 1925434 h 2698673"/>
                      <a:gd name="connsiteX1" fmla="*/ 3250883 w 3991165"/>
                      <a:gd name="connsiteY1" fmla="*/ 2264524 h 2698673"/>
                      <a:gd name="connsiteX2" fmla="*/ 2339531 w 3991165"/>
                      <a:gd name="connsiteY2" fmla="*/ 2264524 h 2698673"/>
                      <a:gd name="connsiteX3" fmla="*/ 2698433 w 3991165"/>
                      <a:gd name="connsiteY3" fmla="*/ 1349552 h 2698673"/>
                      <a:gd name="connsiteX4" fmla="*/ 1991868 w 3991165"/>
                      <a:gd name="connsiteY4" fmla="*/ 163690 h 2698673"/>
                      <a:gd name="connsiteX5" fmla="*/ 1353693 w 3991165"/>
                      <a:gd name="connsiteY5" fmla="*/ 241 h 2698673"/>
                      <a:gd name="connsiteX6" fmla="*/ 0 w 3991165"/>
                      <a:gd name="connsiteY6" fmla="*/ 1349362 h 2698673"/>
                      <a:gd name="connsiteX7" fmla="*/ 0 w 3991165"/>
                      <a:gd name="connsiteY7" fmla="*/ 1349552 h 2698673"/>
                      <a:gd name="connsiteX8" fmla="*/ 88583 w 3991165"/>
                      <a:gd name="connsiteY8" fmla="*/ 1830565 h 2698673"/>
                      <a:gd name="connsiteX9" fmla="*/ 570928 w 3991165"/>
                      <a:gd name="connsiteY9" fmla="*/ 1830374 h 2698673"/>
                      <a:gd name="connsiteX10" fmla="*/ 433959 w 3991165"/>
                      <a:gd name="connsiteY10" fmla="*/ 1349552 h 2698673"/>
                      <a:gd name="connsiteX11" fmla="*/ 1349121 w 3991165"/>
                      <a:gd name="connsiteY11" fmla="*/ 434390 h 2698673"/>
                      <a:gd name="connsiteX12" fmla="*/ 2264283 w 3991165"/>
                      <a:gd name="connsiteY12" fmla="*/ 1349552 h 2698673"/>
                      <a:gd name="connsiteX13" fmla="*/ 1349121 w 3991165"/>
                      <a:gd name="connsiteY13" fmla="*/ 2264524 h 2698673"/>
                      <a:gd name="connsiteX14" fmla="*/ 825627 w 3991165"/>
                      <a:gd name="connsiteY14" fmla="*/ 2264524 h 2698673"/>
                      <a:gd name="connsiteX15" fmla="*/ 1101281 w 3991165"/>
                      <a:gd name="connsiteY15" fmla="*/ 2481503 h 2698673"/>
                      <a:gd name="connsiteX16" fmla="*/ 825627 w 3991165"/>
                      <a:gd name="connsiteY16" fmla="*/ 2698673 h 2698673"/>
                      <a:gd name="connsiteX17" fmla="*/ 3991166 w 3991165"/>
                      <a:gd name="connsiteY17" fmla="*/ 2698673 h 2698673"/>
                      <a:gd name="connsiteX18" fmla="*/ 3250883 w 3991165"/>
                      <a:gd name="connsiteY18" fmla="*/ 1925434 h 2698673"/>
                      <a:gd name="connsiteX0" fmla="*/ 3250883 w 3991166"/>
                      <a:gd name="connsiteY0" fmla="*/ 1925434 h 2698673"/>
                      <a:gd name="connsiteX1" fmla="*/ 3250883 w 3991166"/>
                      <a:gd name="connsiteY1" fmla="*/ 2264524 h 2698673"/>
                      <a:gd name="connsiteX2" fmla="*/ 2339531 w 3991166"/>
                      <a:gd name="connsiteY2" fmla="*/ 2264524 h 2698673"/>
                      <a:gd name="connsiteX3" fmla="*/ 2698433 w 3991166"/>
                      <a:gd name="connsiteY3" fmla="*/ 1349552 h 2698673"/>
                      <a:gd name="connsiteX4" fmla="*/ 1991868 w 3991166"/>
                      <a:gd name="connsiteY4" fmla="*/ 163690 h 2698673"/>
                      <a:gd name="connsiteX5" fmla="*/ 1353693 w 3991166"/>
                      <a:gd name="connsiteY5" fmla="*/ 241 h 2698673"/>
                      <a:gd name="connsiteX6" fmla="*/ 0 w 3991166"/>
                      <a:gd name="connsiteY6" fmla="*/ 1349362 h 2698673"/>
                      <a:gd name="connsiteX7" fmla="*/ 0 w 3991166"/>
                      <a:gd name="connsiteY7" fmla="*/ 1349552 h 2698673"/>
                      <a:gd name="connsiteX8" fmla="*/ 88583 w 3991166"/>
                      <a:gd name="connsiteY8" fmla="*/ 1830565 h 2698673"/>
                      <a:gd name="connsiteX9" fmla="*/ 570928 w 3991166"/>
                      <a:gd name="connsiteY9" fmla="*/ 1830374 h 2698673"/>
                      <a:gd name="connsiteX10" fmla="*/ 433959 w 3991166"/>
                      <a:gd name="connsiteY10" fmla="*/ 1349552 h 2698673"/>
                      <a:gd name="connsiteX11" fmla="*/ 1349121 w 3991166"/>
                      <a:gd name="connsiteY11" fmla="*/ 434390 h 2698673"/>
                      <a:gd name="connsiteX12" fmla="*/ 2264283 w 3991166"/>
                      <a:gd name="connsiteY12" fmla="*/ 1349552 h 2698673"/>
                      <a:gd name="connsiteX13" fmla="*/ 1349121 w 3991166"/>
                      <a:gd name="connsiteY13" fmla="*/ 2264524 h 2698673"/>
                      <a:gd name="connsiteX14" fmla="*/ 825627 w 3991166"/>
                      <a:gd name="connsiteY14" fmla="*/ 2264524 h 2698673"/>
                      <a:gd name="connsiteX15" fmla="*/ 1101281 w 3991166"/>
                      <a:gd name="connsiteY15" fmla="*/ 2481503 h 2698673"/>
                      <a:gd name="connsiteX16" fmla="*/ 825627 w 3991166"/>
                      <a:gd name="connsiteY16" fmla="*/ 2698673 h 2698673"/>
                      <a:gd name="connsiteX17" fmla="*/ 3297525 w 3991166"/>
                      <a:gd name="connsiteY17" fmla="*/ 2680929 h 2698673"/>
                      <a:gd name="connsiteX18" fmla="*/ 3991166 w 3991166"/>
                      <a:gd name="connsiteY18" fmla="*/ 2698673 h 2698673"/>
                      <a:gd name="connsiteX19" fmla="*/ 3250883 w 3991166"/>
                      <a:gd name="connsiteY19" fmla="*/ 1925434 h 2698673"/>
                      <a:gd name="connsiteX0" fmla="*/ 3250883 w 3991166"/>
                      <a:gd name="connsiteY0" fmla="*/ 1925434 h 2719029"/>
                      <a:gd name="connsiteX1" fmla="*/ 3250883 w 3991166"/>
                      <a:gd name="connsiteY1" fmla="*/ 2264524 h 2719029"/>
                      <a:gd name="connsiteX2" fmla="*/ 2339531 w 3991166"/>
                      <a:gd name="connsiteY2" fmla="*/ 2264524 h 2719029"/>
                      <a:gd name="connsiteX3" fmla="*/ 2698433 w 3991166"/>
                      <a:gd name="connsiteY3" fmla="*/ 1349552 h 2719029"/>
                      <a:gd name="connsiteX4" fmla="*/ 1991868 w 3991166"/>
                      <a:gd name="connsiteY4" fmla="*/ 163690 h 2719029"/>
                      <a:gd name="connsiteX5" fmla="*/ 1353693 w 3991166"/>
                      <a:gd name="connsiteY5" fmla="*/ 241 h 2719029"/>
                      <a:gd name="connsiteX6" fmla="*/ 0 w 3991166"/>
                      <a:gd name="connsiteY6" fmla="*/ 1349362 h 2719029"/>
                      <a:gd name="connsiteX7" fmla="*/ 0 w 3991166"/>
                      <a:gd name="connsiteY7" fmla="*/ 1349552 h 2719029"/>
                      <a:gd name="connsiteX8" fmla="*/ 88583 w 3991166"/>
                      <a:gd name="connsiteY8" fmla="*/ 1830565 h 2719029"/>
                      <a:gd name="connsiteX9" fmla="*/ 570928 w 3991166"/>
                      <a:gd name="connsiteY9" fmla="*/ 1830374 h 2719029"/>
                      <a:gd name="connsiteX10" fmla="*/ 433959 w 3991166"/>
                      <a:gd name="connsiteY10" fmla="*/ 1349552 h 2719029"/>
                      <a:gd name="connsiteX11" fmla="*/ 1349121 w 3991166"/>
                      <a:gd name="connsiteY11" fmla="*/ 434390 h 2719029"/>
                      <a:gd name="connsiteX12" fmla="*/ 2264283 w 3991166"/>
                      <a:gd name="connsiteY12" fmla="*/ 1349552 h 2719029"/>
                      <a:gd name="connsiteX13" fmla="*/ 1349121 w 3991166"/>
                      <a:gd name="connsiteY13" fmla="*/ 2264524 h 2719029"/>
                      <a:gd name="connsiteX14" fmla="*/ 825627 w 3991166"/>
                      <a:gd name="connsiteY14" fmla="*/ 2264524 h 2719029"/>
                      <a:gd name="connsiteX15" fmla="*/ 1101281 w 3991166"/>
                      <a:gd name="connsiteY15" fmla="*/ 2481503 h 2719029"/>
                      <a:gd name="connsiteX16" fmla="*/ 825627 w 3991166"/>
                      <a:gd name="connsiteY16" fmla="*/ 2698673 h 2719029"/>
                      <a:gd name="connsiteX17" fmla="*/ 3297525 w 3991166"/>
                      <a:gd name="connsiteY17" fmla="*/ 2719029 h 2719029"/>
                      <a:gd name="connsiteX18" fmla="*/ 3991166 w 3991166"/>
                      <a:gd name="connsiteY18" fmla="*/ 2698673 h 2719029"/>
                      <a:gd name="connsiteX19" fmla="*/ 3250883 w 3991166"/>
                      <a:gd name="connsiteY19" fmla="*/ 1925434 h 2719029"/>
                      <a:gd name="connsiteX0" fmla="*/ 3250883 w 3991166"/>
                      <a:gd name="connsiteY0" fmla="*/ 1925434 h 2706329"/>
                      <a:gd name="connsiteX1" fmla="*/ 3250883 w 3991166"/>
                      <a:gd name="connsiteY1" fmla="*/ 2264524 h 2706329"/>
                      <a:gd name="connsiteX2" fmla="*/ 2339531 w 3991166"/>
                      <a:gd name="connsiteY2" fmla="*/ 2264524 h 2706329"/>
                      <a:gd name="connsiteX3" fmla="*/ 2698433 w 3991166"/>
                      <a:gd name="connsiteY3" fmla="*/ 1349552 h 2706329"/>
                      <a:gd name="connsiteX4" fmla="*/ 1991868 w 3991166"/>
                      <a:gd name="connsiteY4" fmla="*/ 163690 h 2706329"/>
                      <a:gd name="connsiteX5" fmla="*/ 1353693 w 3991166"/>
                      <a:gd name="connsiteY5" fmla="*/ 241 h 2706329"/>
                      <a:gd name="connsiteX6" fmla="*/ 0 w 3991166"/>
                      <a:gd name="connsiteY6" fmla="*/ 1349362 h 2706329"/>
                      <a:gd name="connsiteX7" fmla="*/ 0 w 3991166"/>
                      <a:gd name="connsiteY7" fmla="*/ 1349552 h 2706329"/>
                      <a:gd name="connsiteX8" fmla="*/ 88583 w 3991166"/>
                      <a:gd name="connsiteY8" fmla="*/ 1830565 h 2706329"/>
                      <a:gd name="connsiteX9" fmla="*/ 570928 w 3991166"/>
                      <a:gd name="connsiteY9" fmla="*/ 1830374 h 2706329"/>
                      <a:gd name="connsiteX10" fmla="*/ 433959 w 3991166"/>
                      <a:gd name="connsiteY10" fmla="*/ 1349552 h 2706329"/>
                      <a:gd name="connsiteX11" fmla="*/ 1349121 w 3991166"/>
                      <a:gd name="connsiteY11" fmla="*/ 434390 h 2706329"/>
                      <a:gd name="connsiteX12" fmla="*/ 2264283 w 3991166"/>
                      <a:gd name="connsiteY12" fmla="*/ 1349552 h 2706329"/>
                      <a:gd name="connsiteX13" fmla="*/ 1349121 w 3991166"/>
                      <a:gd name="connsiteY13" fmla="*/ 2264524 h 2706329"/>
                      <a:gd name="connsiteX14" fmla="*/ 825627 w 3991166"/>
                      <a:gd name="connsiteY14" fmla="*/ 2264524 h 2706329"/>
                      <a:gd name="connsiteX15" fmla="*/ 1101281 w 3991166"/>
                      <a:gd name="connsiteY15" fmla="*/ 2481503 h 2706329"/>
                      <a:gd name="connsiteX16" fmla="*/ 825627 w 3991166"/>
                      <a:gd name="connsiteY16" fmla="*/ 2698673 h 2706329"/>
                      <a:gd name="connsiteX17" fmla="*/ 3297525 w 3991166"/>
                      <a:gd name="connsiteY17" fmla="*/ 2706329 h 2706329"/>
                      <a:gd name="connsiteX18" fmla="*/ 3991166 w 3991166"/>
                      <a:gd name="connsiteY18" fmla="*/ 2698673 h 2706329"/>
                      <a:gd name="connsiteX19" fmla="*/ 3250883 w 3991166"/>
                      <a:gd name="connsiteY19" fmla="*/ 1925434 h 2706329"/>
                      <a:gd name="connsiteX0" fmla="*/ 3250883 w 3991166"/>
                      <a:gd name="connsiteY0" fmla="*/ 1925434 h 2719029"/>
                      <a:gd name="connsiteX1" fmla="*/ 3250883 w 3991166"/>
                      <a:gd name="connsiteY1" fmla="*/ 2264524 h 2719029"/>
                      <a:gd name="connsiteX2" fmla="*/ 2339531 w 3991166"/>
                      <a:gd name="connsiteY2" fmla="*/ 2264524 h 2719029"/>
                      <a:gd name="connsiteX3" fmla="*/ 2698433 w 3991166"/>
                      <a:gd name="connsiteY3" fmla="*/ 1349552 h 2719029"/>
                      <a:gd name="connsiteX4" fmla="*/ 1991868 w 3991166"/>
                      <a:gd name="connsiteY4" fmla="*/ 163690 h 2719029"/>
                      <a:gd name="connsiteX5" fmla="*/ 1353693 w 3991166"/>
                      <a:gd name="connsiteY5" fmla="*/ 241 h 2719029"/>
                      <a:gd name="connsiteX6" fmla="*/ 0 w 3991166"/>
                      <a:gd name="connsiteY6" fmla="*/ 1349362 h 2719029"/>
                      <a:gd name="connsiteX7" fmla="*/ 0 w 3991166"/>
                      <a:gd name="connsiteY7" fmla="*/ 1349552 h 2719029"/>
                      <a:gd name="connsiteX8" fmla="*/ 88583 w 3991166"/>
                      <a:gd name="connsiteY8" fmla="*/ 1830565 h 2719029"/>
                      <a:gd name="connsiteX9" fmla="*/ 570928 w 3991166"/>
                      <a:gd name="connsiteY9" fmla="*/ 1830374 h 2719029"/>
                      <a:gd name="connsiteX10" fmla="*/ 433959 w 3991166"/>
                      <a:gd name="connsiteY10" fmla="*/ 1349552 h 2719029"/>
                      <a:gd name="connsiteX11" fmla="*/ 1349121 w 3991166"/>
                      <a:gd name="connsiteY11" fmla="*/ 434390 h 2719029"/>
                      <a:gd name="connsiteX12" fmla="*/ 2264283 w 3991166"/>
                      <a:gd name="connsiteY12" fmla="*/ 1349552 h 2719029"/>
                      <a:gd name="connsiteX13" fmla="*/ 1349121 w 3991166"/>
                      <a:gd name="connsiteY13" fmla="*/ 2264524 h 2719029"/>
                      <a:gd name="connsiteX14" fmla="*/ 825627 w 3991166"/>
                      <a:gd name="connsiteY14" fmla="*/ 2264524 h 2719029"/>
                      <a:gd name="connsiteX15" fmla="*/ 1101281 w 3991166"/>
                      <a:gd name="connsiteY15" fmla="*/ 2481503 h 2719029"/>
                      <a:gd name="connsiteX16" fmla="*/ 825627 w 3991166"/>
                      <a:gd name="connsiteY16" fmla="*/ 2698673 h 2719029"/>
                      <a:gd name="connsiteX17" fmla="*/ 3297525 w 3991166"/>
                      <a:gd name="connsiteY17" fmla="*/ 2706329 h 2719029"/>
                      <a:gd name="connsiteX18" fmla="*/ 3678524 w 3991166"/>
                      <a:gd name="connsiteY18" fmla="*/ 2719029 h 2719029"/>
                      <a:gd name="connsiteX19" fmla="*/ 3991166 w 3991166"/>
                      <a:gd name="connsiteY19" fmla="*/ 2698673 h 2719029"/>
                      <a:gd name="connsiteX20" fmla="*/ 3250883 w 3991166"/>
                      <a:gd name="connsiteY20" fmla="*/ 1925434 h 2719029"/>
                      <a:gd name="connsiteX0" fmla="*/ 3250883 w 3991166"/>
                      <a:gd name="connsiteY0" fmla="*/ 1925434 h 3049229"/>
                      <a:gd name="connsiteX1" fmla="*/ 3250883 w 3991166"/>
                      <a:gd name="connsiteY1" fmla="*/ 2264524 h 3049229"/>
                      <a:gd name="connsiteX2" fmla="*/ 2339531 w 3991166"/>
                      <a:gd name="connsiteY2" fmla="*/ 2264524 h 3049229"/>
                      <a:gd name="connsiteX3" fmla="*/ 2698433 w 3991166"/>
                      <a:gd name="connsiteY3" fmla="*/ 1349552 h 3049229"/>
                      <a:gd name="connsiteX4" fmla="*/ 1991868 w 3991166"/>
                      <a:gd name="connsiteY4" fmla="*/ 163690 h 3049229"/>
                      <a:gd name="connsiteX5" fmla="*/ 1353693 w 3991166"/>
                      <a:gd name="connsiteY5" fmla="*/ 241 h 3049229"/>
                      <a:gd name="connsiteX6" fmla="*/ 0 w 3991166"/>
                      <a:gd name="connsiteY6" fmla="*/ 1349362 h 3049229"/>
                      <a:gd name="connsiteX7" fmla="*/ 0 w 3991166"/>
                      <a:gd name="connsiteY7" fmla="*/ 1349552 h 3049229"/>
                      <a:gd name="connsiteX8" fmla="*/ 88583 w 3991166"/>
                      <a:gd name="connsiteY8" fmla="*/ 1830565 h 3049229"/>
                      <a:gd name="connsiteX9" fmla="*/ 570928 w 3991166"/>
                      <a:gd name="connsiteY9" fmla="*/ 1830374 h 3049229"/>
                      <a:gd name="connsiteX10" fmla="*/ 433959 w 3991166"/>
                      <a:gd name="connsiteY10" fmla="*/ 1349552 h 3049229"/>
                      <a:gd name="connsiteX11" fmla="*/ 1349121 w 3991166"/>
                      <a:gd name="connsiteY11" fmla="*/ 434390 h 3049229"/>
                      <a:gd name="connsiteX12" fmla="*/ 2264283 w 3991166"/>
                      <a:gd name="connsiteY12" fmla="*/ 1349552 h 3049229"/>
                      <a:gd name="connsiteX13" fmla="*/ 1349121 w 3991166"/>
                      <a:gd name="connsiteY13" fmla="*/ 2264524 h 3049229"/>
                      <a:gd name="connsiteX14" fmla="*/ 825627 w 3991166"/>
                      <a:gd name="connsiteY14" fmla="*/ 2264524 h 3049229"/>
                      <a:gd name="connsiteX15" fmla="*/ 1101281 w 3991166"/>
                      <a:gd name="connsiteY15" fmla="*/ 2481503 h 3049229"/>
                      <a:gd name="connsiteX16" fmla="*/ 825627 w 3991166"/>
                      <a:gd name="connsiteY16" fmla="*/ 2698673 h 3049229"/>
                      <a:gd name="connsiteX17" fmla="*/ 3297525 w 3991166"/>
                      <a:gd name="connsiteY17" fmla="*/ 2706329 h 3049229"/>
                      <a:gd name="connsiteX18" fmla="*/ 3284824 w 3991166"/>
                      <a:gd name="connsiteY18" fmla="*/ 3049229 h 3049229"/>
                      <a:gd name="connsiteX19" fmla="*/ 3991166 w 3991166"/>
                      <a:gd name="connsiteY19" fmla="*/ 2698673 h 3049229"/>
                      <a:gd name="connsiteX20" fmla="*/ 3250883 w 3991166"/>
                      <a:gd name="connsiteY20" fmla="*/ 1925434 h 3049229"/>
                      <a:gd name="connsiteX0" fmla="*/ 3250883 w 3930206"/>
                      <a:gd name="connsiteY0" fmla="*/ 1925434 h 3049229"/>
                      <a:gd name="connsiteX1" fmla="*/ 3250883 w 3930206"/>
                      <a:gd name="connsiteY1" fmla="*/ 2264524 h 3049229"/>
                      <a:gd name="connsiteX2" fmla="*/ 2339531 w 3930206"/>
                      <a:gd name="connsiteY2" fmla="*/ 2264524 h 3049229"/>
                      <a:gd name="connsiteX3" fmla="*/ 2698433 w 3930206"/>
                      <a:gd name="connsiteY3" fmla="*/ 1349552 h 3049229"/>
                      <a:gd name="connsiteX4" fmla="*/ 1991868 w 3930206"/>
                      <a:gd name="connsiteY4" fmla="*/ 163690 h 3049229"/>
                      <a:gd name="connsiteX5" fmla="*/ 1353693 w 3930206"/>
                      <a:gd name="connsiteY5" fmla="*/ 241 h 3049229"/>
                      <a:gd name="connsiteX6" fmla="*/ 0 w 3930206"/>
                      <a:gd name="connsiteY6" fmla="*/ 1349362 h 3049229"/>
                      <a:gd name="connsiteX7" fmla="*/ 0 w 3930206"/>
                      <a:gd name="connsiteY7" fmla="*/ 1349552 h 3049229"/>
                      <a:gd name="connsiteX8" fmla="*/ 88583 w 3930206"/>
                      <a:gd name="connsiteY8" fmla="*/ 1830565 h 3049229"/>
                      <a:gd name="connsiteX9" fmla="*/ 570928 w 3930206"/>
                      <a:gd name="connsiteY9" fmla="*/ 1830374 h 3049229"/>
                      <a:gd name="connsiteX10" fmla="*/ 433959 w 3930206"/>
                      <a:gd name="connsiteY10" fmla="*/ 1349552 h 3049229"/>
                      <a:gd name="connsiteX11" fmla="*/ 1349121 w 3930206"/>
                      <a:gd name="connsiteY11" fmla="*/ 434390 h 3049229"/>
                      <a:gd name="connsiteX12" fmla="*/ 2264283 w 3930206"/>
                      <a:gd name="connsiteY12" fmla="*/ 1349552 h 3049229"/>
                      <a:gd name="connsiteX13" fmla="*/ 1349121 w 3930206"/>
                      <a:gd name="connsiteY13" fmla="*/ 2264524 h 3049229"/>
                      <a:gd name="connsiteX14" fmla="*/ 825627 w 3930206"/>
                      <a:gd name="connsiteY14" fmla="*/ 2264524 h 3049229"/>
                      <a:gd name="connsiteX15" fmla="*/ 1101281 w 3930206"/>
                      <a:gd name="connsiteY15" fmla="*/ 2481503 h 3049229"/>
                      <a:gd name="connsiteX16" fmla="*/ 825627 w 3930206"/>
                      <a:gd name="connsiteY16" fmla="*/ 2698673 h 3049229"/>
                      <a:gd name="connsiteX17" fmla="*/ 3297525 w 3930206"/>
                      <a:gd name="connsiteY17" fmla="*/ 2706329 h 3049229"/>
                      <a:gd name="connsiteX18" fmla="*/ 3284824 w 3930206"/>
                      <a:gd name="connsiteY18" fmla="*/ 3049229 h 3049229"/>
                      <a:gd name="connsiteX19" fmla="*/ 3930206 w 3930206"/>
                      <a:gd name="connsiteY19" fmla="*/ 2500553 h 3049229"/>
                      <a:gd name="connsiteX20" fmla="*/ 3250883 w 3930206"/>
                      <a:gd name="connsiteY20" fmla="*/ 1925434 h 3049229"/>
                      <a:gd name="connsiteX0" fmla="*/ 3250883 w 3930206"/>
                      <a:gd name="connsiteY0" fmla="*/ 1925434 h 3049229"/>
                      <a:gd name="connsiteX1" fmla="*/ 3250883 w 3930206"/>
                      <a:gd name="connsiteY1" fmla="*/ 2264524 h 3049229"/>
                      <a:gd name="connsiteX2" fmla="*/ 2339531 w 3930206"/>
                      <a:gd name="connsiteY2" fmla="*/ 2264524 h 3049229"/>
                      <a:gd name="connsiteX3" fmla="*/ 2698433 w 3930206"/>
                      <a:gd name="connsiteY3" fmla="*/ 1349552 h 3049229"/>
                      <a:gd name="connsiteX4" fmla="*/ 1991868 w 3930206"/>
                      <a:gd name="connsiteY4" fmla="*/ 163690 h 3049229"/>
                      <a:gd name="connsiteX5" fmla="*/ 1353693 w 3930206"/>
                      <a:gd name="connsiteY5" fmla="*/ 241 h 3049229"/>
                      <a:gd name="connsiteX6" fmla="*/ 0 w 3930206"/>
                      <a:gd name="connsiteY6" fmla="*/ 1349362 h 3049229"/>
                      <a:gd name="connsiteX7" fmla="*/ 0 w 3930206"/>
                      <a:gd name="connsiteY7" fmla="*/ 1349552 h 3049229"/>
                      <a:gd name="connsiteX8" fmla="*/ 88583 w 3930206"/>
                      <a:gd name="connsiteY8" fmla="*/ 1830565 h 3049229"/>
                      <a:gd name="connsiteX9" fmla="*/ 570928 w 3930206"/>
                      <a:gd name="connsiteY9" fmla="*/ 1830374 h 3049229"/>
                      <a:gd name="connsiteX10" fmla="*/ 433959 w 3930206"/>
                      <a:gd name="connsiteY10" fmla="*/ 1349552 h 3049229"/>
                      <a:gd name="connsiteX11" fmla="*/ 1349121 w 3930206"/>
                      <a:gd name="connsiteY11" fmla="*/ 434390 h 3049229"/>
                      <a:gd name="connsiteX12" fmla="*/ 2264283 w 3930206"/>
                      <a:gd name="connsiteY12" fmla="*/ 1349552 h 3049229"/>
                      <a:gd name="connsiteX13" fmla="*/ 1349121 w 3930206"/>
                      <a:gd name="connsiteY13" fmla="*/ 2264524 h 3049229"/>
                      <a:gd name="connsiteX14" fmla="*/ 825627 w 3930206"/>
                      <a:gd name="connsiteY14" fmla="*/ 2264524 h 3049229"/>
                      <a:gd name="connsiteX15" fmla="*/ 1101281 w 3930206"/>
                      <a:gd name="connsiteY15" fmla="*/ 2481503 h 3049229"/>
                      <a:gd name="connsiteX16" fmla="*/ 825627 w 3930206"/>
                      <a:gd name="connsiteY16" fmla="*/ 2698673 h 3049229"/>
                      <a:gd name="connsiteX17" fmla="*/ 3274665 w 3930206"/>
                      <a:gd name="connsiteY17" fmla="*/ 2683469 h 3049229"/>
                      <a:gd name="connsiteX18" fmla="*/ 3284824 w 3930206"/>
                      <a:gd name="connsiteY18" fmla="*/ 3049229 h 3049229"/>
                      <a:gd name="connsiteX19" fmla="*/ 3930206 w 3930206"/>
                      <a:gd name="connsiteY19" fmla="*/ 2500553 h 3049229"/>
                      <a:gd name="connsiteX20" fmla="*/ 3250883 w 3930206"/>
                      <a:gd name="connsiteY20" fmla="*/ 1925434 h 3049229"/>
                      <a:gd name="connsiteX0" fmla="*/ 3250883 w 3930206"/>
                      <a:gd name="connsiteY0" fmla="*/ 1925434 h 3049229"/>
                      <a:gd name="connsiteX1" fmla="*/ 3250883 w 3930206"/>
                      <a:gd name="connsiteY1" fmla="*/ 2264524 h 3049229"/>
                      <a:gd name="connsiteX2" fmla="*/ 2339531 w 3930206"/>
                      <a:gd name="connsiteY2" fmla="*/ 2264524 h 3049229"/>
                      <a:gd name="connsiteX3" fmla="*/ 2698433 w 3930206"/>
                      <a:gd name="connsiteY3" fmla="*/ 1349552 h 3049229"/>
                      <a:gd name="connsiteX4" fmla="*/ 1991868 w 3930206"/>
                      <a:gd name="connsiteY4" fmla="*/ 163690 h 3049229"/>
                      <a:gd name="connsiteX5" fmla="*/ 1353693 w 3930206"/>
                      <a:gd name="connsiteY5" fmla="*/ 241 h 3049229"/>
                      <a:gd name="connsiteX6" fmla="*/ 0 w 3930206"/>
                      <a:gd name="connsiteY6" fmla="*/ 1349362 h 3049229"/>
                      <a:gd name="connsiteX7" fmla="*/ 0 w 3930206"/>
                      <a:gd name="connsiteY7" fmla="*/ 1349552 h 3049229"/>
                      <a:gd name="connsiteX8" fmla="*/ 88583 w 3930206"/>
                      <a:gd name="connsiteY8" fmla="*/ 1830565 h 3049229"/>
                      <a:gd name="connsiteX9" fmla="*/ 570928 w 3930206"/>
                      <a:gd name="connsiteY9" fmla="*/ 1830374 h 3049229"/>
                      <a:gd name="connsiteX10" fmla="*/ 433959 w 3930206"/>
                      <a:gd name="connsiteY10" fmla="*/ 1349552 h 3049229"/>
                      <a:gd name="connsiteX11" fmla="*/ 1349121 w 3930206"/>
                      <a:gd name="connsiteY11" fmla="*/ 434390 h 3049229"/>
                      <a:gd name="connsiteX12" fmla="*/ 2264283 w 3930206"/>
                      <a:gd name="connsiteY12" fmla="*/ 1349552 h 3049229"/>
                      <a:gd name="connsiteX13" fmla="*/ 1349121 w 3930206"/>
                      <a:gd name="connsiteY13" fmla="*/ 2264524 h 3049229"/>
                      <a:gd name="connsiteX14" fmla="*/ 825627 w 3930206"/>
                      <a:gd name="connsiteY14" fmla="*/ 2264524 h 3049229"/>
                      <a:gd name="connsiteX15" fmla="*/ 1101281 w 3930206"/>
                      <a:gd name="connsiteY15" fmla="*/ 2481503 h 3049229"/>
                      <a:gd name="connsiteX16" fmla="*/ 825627 w 3930206"/>
                      <a:gd name="connsiteY16" fmla="*/ 2698673 h 3049229"/>
                      <a:gd name="connsiteX17" fmla="*/ 3274665 w 3930206"/>
                      <a:gd name="connsiteY17" fmla="*/ 2706329 h 3049229"/>
                      <a:gd name="connsiteX18" fmla="*/ 3284824 w 3930206"/>
                      <a:gd name="connsiteY18" fmla="*/ 3049229 h 3049229"/>
                      <a:gd name="connsiteX19" fmla="*/ 3930206 w 3930206"/>
                      <a:gd name="connsiteY19" fmla="*/ 2500553 h 3049229"/>
                      <a:gd name="connsiteX20" fmla="*/ 3250883 w 3930206"/>
                      <a:gd name="connsiteY20" fmla="*/ 1925434 h 3049229"/>
                      <a:gd name="connsiteX0" fmla="*/ 3250883 w 3930206"/>
                      <a:gd name="connsiteY0" fmla="*/ 1925434 h 3049229"/>
                      <a:gd name="connsiteX1" fmla="*/ 3250883 w 3930206"/>
                      <a:gd name="connsiteY1" fmla="*/ 2264524 h 3049229"/>
                      <a:gd name="connsiteX2" fmla="*/ 2339531 w 3930206"/>
                      <a:gd name="connsiteY2" fmla="*/ 2264524 h 3049229"/>
                      <a:gd name="connsiteX3" fmla="*/ 2698433 w 3930206"/>
                      <a:gd name="connsiteY3" fmla="*/ 1349552 h 3049229"/>
                      <a:gd name="connsiteX4" fmla="*/ 1991868 w 3930206"/>
                      <a:gd name="connsiteY4" fmla="*/ 163690 h 3049229"/>
                      <a:gd name="connsiteX5" fmla="*/ 1353693 w 3930206"/>
                      <a:gd name="connsiteY5" fmla="*/ 241 h 3049229"/>
                      <a:gd name="connsiteX6" fmla="*/ 0 w 3930206"/>
                      <a:gd name="connsiteY6" fmla="*/ 1349362 h 3049229"/>
                      <a:gd name="connsiteX7" fmla="*/ 0 w 3930206"/>
                      <a:gd name="connsiteY7" fmla="*/ 1349552 h 3049229"/>
                      <a:gd name="connsiteX8" fmla="*/ 88583 w 3930206"/>
                      <a:gd name="connsiteY8" fmla="*/ 1830565 h 3049229"/>
                      <a:gd name="connsiteX9" fmla="*/ 570928 w 3930206"/>
                      <a:gd name="connsiteY9" fmla="*/ 1830374 h 3049229"/>
                      <a:gd name="connsiteX10" fmla="*/ 433959 w 3930206"/>
                      <a:gd name="connsiteY10" fmla="*/ 1349552 h 3049229"/>
                      <a:gd name="connsiteX11" fmla="*/ 1349121 w 3930206"/>
                      <a:gd name="connsiteY11" fmla="*/ 434390 h 3049229"/>
                      <a:gd name="connsiteX12" fmla="*/ 2264283 w 3930206"/>
                      <a:gd name="connsiteY12" fmla="*/ 1349552 h 3049229"/>
                      <a:gd name="connsiteX13" fmla="*/ 1349121 w 3930206"/>
                      <a:gd name="connsiteY13" fmla="*/ 2264524 h 3049229"/>
                      <a:gd name="connsiteX14" fmla="*/ 825627 w 3930206"/>
                      <a:gd name="connsiteY14" fmla="*/ 2264524 h 3049229"/>
                      <a:gd name="connsiteX15" fmla="*/ 1101281 w 3930206"/>
                      <a:gd name="connsiteY15" fmla="*/ 2481503 h 3049229"/>
                      <a:gd name="connsiteX16" fmla="*/ 825627 w 3930206"/>
                      <a:gd name="connsiteY16" fmla="*/ 2698673 h 3049229"/>
                      <a:gd name="connsiteX17" fmla="*/ 3274665 w 3930206"/>
                      <a:gd name="connsiteY17" fmla="*/ 2683469 h 3049229"/>
                      <a:gd name="connsiteX18" fmla="*/ 3284824 w 3930206"/>
                      <a:gd name="connsiteY18" fmla="*/ 3049229 h 3049229"/>
                      <a:gd name="connsiteX19" fmla="*/ 3930206 w 3930206"/>
                      <a:gd name="connsiteY19" fmla="*/ 2500553 h 3049229"/>
                      <a:gd name="connsiteX20" fmla="*/ 3250883 w 3930206"/>
                      <a:gd name="connsiteY20" fmla="*/ 1925434 h 3049229"/>
                      <a:gd name="connsiteX0" fmla="*/ 3250883 w 3930206"/>
                      <a:gd name="connsiteY0" fmla="*/ 1925434 h 3049229"/>
                      <a:gd name="connsiteX1" fmla="*/ 3250883 w 3930206"/>
                      <a:gd name="connsiteY1" fmla="*/ 2264524 h 3049229"/>
                      <a:gd name="connsiteX2" fmla="*/ 2339531 w 3930206"/>
                      <a:gd name="connsiteY2" fmla="*/ 2264524 h 3049229"/>
                      <a:gd name="connsiteX3" fmla="*/ 2698433 w 3930206"/>
                      <a:gd name="connsiteY3" fmla="*/ 1349552 h 3049229"/>
                      <a:gd name="connsiteX4" fmla="*/ 1991868 w 3930206"/>
                      <a:gd name="connsiteY4" fmla="*/ 163690 h 3049229"/>
                      <a:gd name="connsiteX5" fmla="*/ 1353693 w 3930206"/>
                      <a:gd name="connsiteY5" fmla="*/ 241 h 3049229"/>
                      <a:gd name="connsiteX6" fmla="*/ 0 w 3930206"/>
                      <a:gd name="connsiteY6" fmla="*/ 1349362 h 3049229"/>
                      <a:gd name="connsiteX7" fmla="*/ 0 w 3930206"/>
                      <a:gd name="connsiteY7" fmla="*/ 1349552 h 3049229"/>
                      <a:gd name="connsiteX8" fmla="*/ 88583 w 3930206"/>
                      <a:gd name="connsiteY8" fmla="*/ 1830565 h 3049229"/>
                      <a:gd name="connsiteX9" fmla="*/ 570928 w 3930206"/>
                      <a:gd name="connsiteY9" fmla="*/ 1830374 h 3049229"/>
                      <a:gd name="connsiteX10" fmla="*/ 433959 w 3930206"/>
                      <a:gd name="connsiteY10" fmla="*/ 1349552 h 3049229"/>
                      <a:gd name="connsiteX11" fmla="*/ 1349121 w 3930206"/>
                      <a:gd name="connsiteY11" fmla="*/ 434390 h 3049229"/>
                      <a:gd name="connsiteX12" fmla="*/ 2264283 w 3930206"/>
                      <a:gd name="connsiteY12" fmla="*/ 1349552 h 3049229"/>
                      <a:gd name="connsiteX13" fmla="*/ 1349121 w 3930206"/>
                      <a:gd name="connsiteY13" fmla="*/ 2264524 h 3049229"/>
                      <a:gd name="connsiteX14" fmla="*/ 825627 w 3930206"/>
                      <a:gd name="connsiteY14" fmla="*/ 2264524 h 3049229"/>
                      <a:gd name="connsiteX15" fmla="*/ 1101281 w 3930206"/>
                      <a:gd name="connsiteY15" fmla="*/ 2481503 h 3049229"/>
                      <a:gd name="connsiteX16" fmla="*/ 825627 w 3930206"/>
                      <a:gd name="connsiteY16" fmla="*/ 2698673 h 3049229"/>
                      <a:gd name="connsiteX17" fmla="*/ 3274665 w 3930206"/>
                      <a:gd name="connsiteY17" fmla="*/ 2691089 h 3049229"/>
                      <a:gd name="connsiteX18" fmla="*/ 3284824 w 3930206"/>
                      <a:gd name="connsiteY18" fmla="*/ 3049229 h 3049229"/>
                      <a:gd name="connsiteX19" fmla="*/ 3930206 w 3930206"/>
                      <a:gd name="connsiteY19" fmla="*/ 2500553 h 3049229"/>
                      <a:gd name="connsiteX20" fmla="*/ 3250883 w 3930206"/>
                      <a:gd name="connsiteY20" fmla="*/ 1925434 h 3049229"/>
                      <a:gd name="connsiteX0" fmla="*/ 3250883 w 3930206"/>
                      <a:gd name="connsiteY0" fmla="*/ 1925434 h 3049229"/>
                      <a:gd name="connsiteX1" fmla="*/ 3250883 w 3930206"/>
                      <a:gd name="connsiteY1" fmla="*/ 2264524 h 3049229"/>
                      <a:gd name="connsiteX2" fmla="*/ 2339531 w 3930206"/>
                      <a:gd name="connsiteY2" fmla="*/ 2264524 h 3049229"/>
                      <a:gd name="connsiteX3" fmla="*/ 2698433 w 3930206"/>
                      <a:gd name="connsiteY3" fmla="*/ 1349552 h 3049229"/>
                      <a:gd name="connsiteX4" fmla="*/ 1991868 w 3930206"/>
                      <a:gd name="connsiteY4" fmla="*/ 163690 h 3049229"/>
                      <a:gd name="connsiteX5" fmla="*/ 1353693 w 3930206"/>
                      <a:gd name="connsiteY5" fmla="*/ 241 h 3049229"/>
                      <a:gd name="connsiteX6" fmla="*/ 0 w 3930206"/>
                      <a:gd name="connsiteY6" fmla="*/ 1349362 h 3049229"/>
                      <a:gd name="connsiteX7" fmla="*/ 0 w 3930206"/>
                      <a:gd name="connsiteY7" fmla="*/ 1349552 h 3049229"/>
                      <a:gd name="connsiteX8" fmla="*/ 88583 w 3930206"/>
                      <a:gd name="connsiteY8" fmla="*/ 1830565 h 3049229"/>
                      <a:gd name="connsiteX9" fmla="*/ 570928 w 3930206"/>
                      <a:gd name="connsiteY9" fmla="*/ 1830374 h 3049229"/>
                      <a:gd name="connsiteX10" fmla="*/ 433959 w 3930206"/>
                      <a:gd name="connsiteY10" fmla="*/ 1349552 h 3049229"/>
                      <a:gd name="connsiteX11" fmla="*/ 1349121 w 3930206"/>
                      <a:gd name="connsiteY11" fmla="*/ 434390 h 3049229"/>
                      <a:gd name="connsiteX12" fmla="*/ 2264283 w 3930206"/>
                      <a:gd name="connsiteY12" fmla="*/ 1349552 h 3049229"/>
                      <a:gd name="connsiteX13" fmla="*/ 1349121 w 3930206"/>
                      <a:gd name="connsiteY13" fmla="*/ 2264524 h 3049229"/>
                      <a:gd name="connsiteX14" fmla="*/ 825627 w 3930206"/>
                      <a:gd name="connsiteY14" fmla="*/ 2264524 h 3049229"/>
                      <a:gd name="connsiteX15" fmla="*/ 1101281 w 3930206"/>
                      <a:gd name="connsiteY15" fmla="*/ 2481503 h 3049229"/>
                      <a:gd name="connsiteX16" fmla="*/ 825627 w 3930206"/>
                      <a:gd name="connsiteY16" fmla="*/ 2698673 h 3049229"/>
                      <a:gd name="connsiteX17" fmla="*/ 3274665 w 3930206"/>
                      <a:gd name="connsiteY17" fmla="*/ 2691089 h 3049229"/>
                      <a:gd name="connsiteX18" fmla="*/ 3284824 w 3930206"/>
                      <a:gd name="connsiteY18" fmla="*/ 3049229 h 3049229"/>
                      <a:gd name="connsiteX19" fmla="*/ 3930206 w 3930206"/>
                      <a:gd name="connsiteY19" fmla="*/ 2500553 h 3049229"/>
                      <a:gd name="connsiteX20" fmla="*/ 3250883 w 393020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570928 w 3907346"/>
                      <a:gd name="connsiteY9" fmla="*/ 1830374 h 3049229"/>
                      <a:gd name="connsiteX10" fmla="*/ 433959 w 3907346"/>
                      <a:gd name="connsiteY10" fmla="*/ 1349552 h 3049229"/>
                      <a:gd name="connsiteX11" fmla="*/ 1349121 w 3907346"/>
                      <a:gd name="connsiteY11" fmla="*/ 434390 h 3049229"/>
                      <a:gd name="connsiteX12" fmla="*/ 2264283 w 3907346"/>
                      <a:gd name="connsiteY12" fmla="*/ 1349552 h 3049229"/>
                      <a:gd name="connsiteX13" fmla="*/ 1349121 w 3907346"/>
                      <a:gd name="connsiteY13" fmla="*/ 2264524 h 3049229"/>
                      <a:gd name="connsiteX14" fmla="*/ 825627 w 3907346"/>
                      <a:gd name="connsiteY14" fmla="*/ 2264524 h 3049229"/>
                      <a:gd name="connsiteX15" fmla="*/ 1101281 w 3907346"/>
                      <a:gd name="connsiteY15" fmla="*/ 2481503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570928 w 3907346"/>
                      <a:gd name="connsiteY9" fmla="*/ 1830374 h 3049229"/>
                      <a:gd name="connsiteX10" fmla="*/ 433959 w 3907346"/>
                      <a:gd name="connsiteY10" fmla="*/ 1349552 h 3049229"/>
                      <a:gd name="connsiteX11" fmla="*/ 1349121 w 3907346"/>
                      <a:gd name="connsiteY11" fmla="*/ 434390 h 3049229"/>
                      <a:gd name="connsiteX12" fmla="*/ 2264283 w 3907346"/>
                      <a:gd name="connsiteY12" fmla="*/ 1349552 h 3049229"/>
                      <a:gd name="connsiteX13" fmla="*/ 1349121 w 3907346"/>
                      <a:gd name="connsiteY13" fmla="*/ 2264524 h 3049229"/>
                      <a:gd name="connsiteX14" fmla="*/ 825627 w 3907346"/>
                      <a:gd name="connsiteY14" fmla="*/ 2264524 h 3049229"/>
                      <a:gd name="connsiteX15" fmla="*/ 820294 w 3907346"/>
                      <a:gd name="connsiteY15" fmla="*/ 2462453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570928 w 3907346"/>
                      <a:gd name="connsiteY9" fmla="*/ 1830374 h 3049229"/>
                      <a:gd name="connsiteX10" fmla="*/ 433959 w 3907346"/>
                      <a:gd name="connsiteY10" fmla="*/ 1349552 h 3049229"/>
                      <a:gd name="connsiteX11" fmla="*/ 1349121 w 3907346"/>
                      <a:gd name="connsiteY11" fmla="*/ 434390 h 3049229"/>
                      <a:gd name="connsiteX12" fmla="*/ 2264283 w 3907346"/>
                      <a:gd name="connsiteY12" fmla="*/ 1349552 h 3049229"/>
                      <a:gd name="connsiteX13" fmla="*/ 1349121 w 3907346"/>
                      <a:gd name="connsiteY13" fmla="*/ 2264524 h 3049229"/>
                      <a:gd name="connsiteX14" fmla="*/ 825627 w 3907346"/>
                      <a:gd name="connsiteY14" fmla="*/ 2264524 h 3049229"/>
                      <a:gd name="connsiteX15" fmla="*/ 825627 w 3907346"/>
                      <a:gd name="connsiteY15" fmla="*/ 2698673 h 3049229"/>
                      <a:gd name="connsiteX16" fmla="*/ 3274665 w 3907346"/>
                      <a:gd name="connsiteY16" fmla="*/ 2691089 h 3049229"/>
                      <a:gd name="connsiteX17" fmla="*/ 3284824 w 3907346"/>
                      <a:gd name="connsiteY17" fmla="*/ 3049229 h 3049229"/>
                      <a:gd name="connsiteX18" fmla="*/ 3907346 w 3907346"/>
                      <a:gd name="connsiteY18" fmla="*/ 2477693 h 3049229"/>
                      <a:gd name="connsiteX19" fmla="*/ 3250883 w 3907346"/>
                      <a:gd name="connsiteY19"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306535 w 3907346"/>
                      <a:gd name="connsiteY9" fmla="*/ 1837001 h 3049229"/>
                      <a:gd name="connsiteX10" fmla="*/ 570928 w 3907346"/>
                      <a:gd name="connsiteY10" fmla="*/ 1830374 h 3049229"/>
                      <a:gd name="connsiteX11" fmla="*/ 433959 w 3907346"/>
                      <a:gd name="connsiteY11" fmla="*/ 1349552 h 3049229"/>
                      <a:gd name="connsiteX12" fmla="*/ 1349121 w 3907346"/>
                      <a:gd name="connsiteY12" fmla="*/ 434390 h 3049229"/>
                      <a:gd name="connsiteX13" fmla="*/ 2264283 w 3907346"/>
                      <a:gd name="connsiteY13" fmla="*/ 1349552 h 3049229"/>
                      <a:gd name="connsiteX14" fmla="*/ 1349121 w 3907346"/>
                      <a:gd name="connsiteY14" fmla="*/ 2264524 h 3049229"/>
                      <a:gd name="connsiteX15" fmla="*/ 825627 w 3907346"/>
                      <a:gd name="connsiteY15" fmla="*/ 2264524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376619 w 3907346"/>
                      <a:gd name="connsiteY9" fmla="*/ 2038492 h 3049229"/>
                      <a:gd name="connsiteX10" fmla="*/ 570928 w 3907346"/>
                      <a:gd name="connsiteY10" fmla="*/ 1830374 h 3049229"/>
                      <a:gd name="connsiteX11" fmla="*/ 433959 w 3907346"/>
                      <a:gd name="connsiteY11" fmla="*/ 1349552 h 3049229"/>
                      <a:gd name="connsiteX12" fmla="*/ 1349121 w 3907346"/>
                      <a:gd name="connsiteY12" fmla="*/ 434390 h 3049229"/>
                      <a:gd name="connsiteX13" fmla="*/ 2264283 w 3907346"/>
                      <a:gd name="connsiteY13" fmla="*/ 1349552 h 3049229"/>
                      <a:gd name="connsiteX14" fmla="*/ 1349121 w 3907346"/>
                      <a:gd name="connsiteY14" fmla="*/ 2264524 h 3049229"/>
                      <a:gd name="connsiteX15" fmla="*/ 825627 w 3907346"/>
                      <a:gd name="connsiteY15" fmla="*/ 2264524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297774 w 3907346"/>
                      <a:gd name="connsiteY9" fmla="*/ 2056013 h 3049229"/>
                      <a:gd name="connsiteX10" fmla="*/ 570928 w 3907346"/>
                      <a:gd name="connsiteY10" fmla="*/ 1830374 h 3049229"/>
                      <a:gd name="connsiteX11" fmla="*/ 433959 w 3907346"/>
                      <a:gd name="connsiteY11" fmla="*/ 1349552 h 3049229"/>
                      <a:gd name="connsiteX12" fmla="*/ 1349121 w 3907346"/>
                      <a:gd name="connsiteY12" fmla="*/ 434390 h 3049229"/>
                      <a:gd name="connsiteX13" fmla="*/ 2264283 w 3907346"/>
                      <a:gd name="connsiteY13" fmla="*/ 1349552 h 3049229"/>
                      <a:gd name="connsiteX14" fmla="*/ 1349121 w 3907346"/>
                      <a:gd name="connsiteY14" fmla="*/ 2264524 h 3049229"/>
                      <a:gd name="connsiteX15" fmla="*/ 825627 w 3907346"/>
                      <a:gd name="connsiteY15" fmla="*/ 2264524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394140 w 3907346"/>
                      <a:gd name="connsiteY9" fmla="*/ 2056013 h 3049229"/>
                      <a:gd name="connsiteX10" fmla="*/ 570928 w 3907346"/>
                      <a:gd name="connsiteY10" fmla="*/ 1830374 h 3049229"/>
                      <a:gd name="connsiteX11" fmla="*/ 433959 w 3907346"/>
                      <a:gd name="connsiteY11" fmla="*/ 1349552 h 3049229"/>
                      <a:gd name="connsiteX12" fmla="*/ 1349121 w 3907346"/>
                      <a:gd name="connsiteY12" fmla="*/ 434390 h 3049229"/>
                      <a:gd name="connsiteX13" fmla="*/ 2264283 w 3907346"/>
                      <a:gd name="connsiteY13" fmla="*/ 1349552 h 3049229"/>
                      <a:gd name="connsiteX14" fmla="*/ 1349121 w 3907346"/>
                      <a:gd name="connsiteY14" fmla="*/ 2264524 h 3049229"/>
                      <a:gd name="connsiteX15" fmla="*/ 825627 w 3907346"/>
                      <a:gd name="connsiteY15" fmla="*/ 2264524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341577 w 3907346"/>
                      <a:gd name="connsiteY9" fmla="*/ 2038492 h 3049229"/>
                      <a:gd name="connsiteX10" fmla="*/ 570928 w 3907346"/>
                      <a:gd name="connsiteY10" fmla="*/ 1830374 h 3049229"/>
                      <a:gd name="connsiteX11" fmla="*/ 433959 w 3907346"/>
                      <a:gd name="connsiteY11" fmla="*/ 1349552 h 3049229"/>
                      <a:gd name="connsiteX12" fmla="*/ 1349121 w 3907346"/>
                      <a:gd name="connsiteY12" fmla="*/ 434390 h 3049229"/>
                      <a:gd name="connsiteX13" fmla="*/ 2264283 w 3907346"/>
                      <a:gd name="connsiteY13" fmla="*/ 1349552 h 3049229"/>
                      <a:gd name="connsiteX14" fmla="*/ 1349121 w 3907346"/>
                      <a:gd name="connsiteY14" fmla="*/ 2264524 h 3049229"/>
                      <a:gd name="connsiteX15" fmla="*/ 825627 w 3907346"/>
                      <a:gd name="connsiteY15" fmla="*/ 2264524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297774 w 3907346"/>
                      <a:gd name="connsiteY9" fmla="*/ 2038492 h 3049229"/>
                      <a:gd name="connsiteX10" fmla="*/ 570928 w 3907346"/>
                      <a:gd name="connsiteY10" fmla="*/ 1830374 h 3049229"/>
                      <a:gd name="connsiteX11" fmla="*/ 433959 w 3907346"/>
                      <a:gd name="connsiteY11" fmla="*/ 1349552 h 3049229"/>
                      <a:gd name="connsiteX12" fmla="*/ 1349121 w 3907346"/>
                      <a:gd name="connsiteY12" fmla="*/ 434390 h 3049229"/>
                      <a:gd name="connsiteX13" fmla="*/ 2264283 w 3907346"/>
                      <a:gd name="connsiteY13" fmla="*/ 1349552 h 3049229"/>
                      <a:gd name="connsiteX14" fmla="*/ 1349121 w 3907346"/>
                      <a:gd name="connsiteY14" fmla="*/ 2264524 h 3049229"/>
                      <a:gd name="connsiteX15" fmla="*/ 825627 w 3907346"/>
                      <a:gd name="connsiteY15" fmla="*/ 2264524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341577 w 3907346"/>
                      <a:gd name="connsiteY9" fmla="*/ 2082295 h 3049229"/>
                      <a:gd name="connsiteX10" fmla="*/ 570928 w 3907346"/>
                      <a:gd name="connsiteY10" fmla="*/ 1830374 h 3049229"/>
                      <a:gd name="connsiteX11" fmla="*/ 433959 w 3907346"/>
                      <a:gd name="connsiteY11" fmla="*/ 1349552 h 3049229"/>
                      <a:gd name="connsiteX12" fmla="*/ 1349121 w 3907346"/>
                      <a:gd name="connsiteY12" fmla="*/ 434390 h 3049229"/>
                      <a:gd name="connsiteX13" fmla="*/ 2264283 w 3907346"/>
                      <a:gd name="connsiteY13" fmla="*/ 1349552 h 3049229"/>
                      <a:gd name="connsiteX14" fmla="*/ 1349121 w 3907346"/>
                      <a:gd name="connsiteY14" fmla="*/ 2264524 h 3049229"/>
                      <a:gd name="connsiteX15" fmla="*/ 825627 w 3907346"/>
                      <a:gd name="connsiteY15" fmla="*/ 2264524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341577 w 3907346"/>
                      <a:gd name="connsiteY9" fmla="*/ 1950887 h 3049229"/>
                      <a:gd name="connsiteX10" fmla="*/ 570928 w 3907346"/>
                      <a:gd name="connsiteY10" fmla="*/ 1830374 h 3049229"/>
                      <a:gd name="connsiteX11" fmla="*/ 433959 w 3907346"/>
                      <a:gd name="connsiteY11" fmla="*/ 1349552 h 3049229"/>
                      <a:gd name="connsiteX12" fmla="*/ 1349121 w 3907346"/>
                      <a:gd name="connsiteY12" fmla="*/ 434390 h 3049229"/>
                      <a:gd name="connsiteX13" fmla="*/ 2264283 w 3907346"/>
                      <a:gd name="connsiteY13" fmla="*/ 1349552 h 3049229"/>
                      <a:gd name="connsiteX14" fmla="*/ 1349121 w 3907346"/>
                      <a:gd name="connsiteY14" fmla="*/ 2264524 h 3049229"/>
                      <a:gd name="connsiteX15" fmla="*/ 825627 w 3907346"/>
                      <a:gd name="connsiteY15" fmla="*/ 2264524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396330 w 3907346"/>
                      <a:gd name="connsiteY9" fmla="*/ 2071344 h 3049229"/>
                      <a:gd name="connsiteX10" fmla="*/ 570928 w 3907346"/>
                      <a:gd name="connsiteY10" fmla="*/ 1830374 h 3049229"/>
                      <a:gd name="connsiteX11" fmla="*/ 433959 w 3907346"/>
                      <a:gd name="connsiteY11" fmla="*/ 1349552 h 3049229"/>
                      <a:gd name="connsiteX12" fmla="*/ 1349121 w 3907346"/>
                      <a:gd name="connsiteY12" fmla="*/ 434390 h 3049229"/>
                      <a:gd name="connsiteX13" fmla="*/ 2264283 w 3907346"/>
                      <a:gd name="connsiteY13" fmla="*/ 1349552 h 3049229"/>
                      <a:gd name="connsiteX14" fmla="*/ 1349121 w 3907346"/>
                      <a:gd name="connsiteY14" fmla="*/ 2264524 h 3049229"/>
                      <a:gd name="connsiteX15" fmla="*/ 825627 w 3907346"/>
                      <a:gd name="connsiteY15" fmla="*/ 2264524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396330 w 3907346"/>
                      <a:gd name="connsiteY9" fmla="*/ 2071344 h 3049229"/>
                      <a:gd name="connsiteX10" fmla="*/ 570928 w 3907346"/>
                      <a:gd name="connsiteY10" fmla="*/ 1830374 h 3049229"/>
                      <a:gd name="connsiteX11" fmla="*/ 433959 w 3907346"/>
                      <a:gd name="connsiteY11" fmla="*/ 1349552 h 3049229"/>
                      <a:gd name="connsiteX12" fmla="*/ 1349121 w 3907346"/>
                      <a:gd name="connsiteY12" fmla="*/ 434390 h 3049229"/>
                      <a:gd name="connsiteX13" fmla="*/ 2264283 w 3907346"/>
                      <a:gd name="connsiteY13" fmla="*/ 1349552 h 3049229"/>
                      <a:gd name="connsiteX14" fmla="*/ 1349121 w 3907346"/>
                      <a:gd name="connsiteY14" fmla="*/ 2264524 h 3049229"/>
                      <a:gd name="connsiteX15" fmla="*/ 825627 w 3907346"/>
                      <a:gd name="connsiteY15" fmla="*/ 2264524 h 3049229"/>
                      <a:gd name="connsiteX16" fmla="*/ 825627 w 3907346"/>
                      <a:gd name="connsiteY16" fmla="*/ 2698673 h 3049229"/>
                      <a:gd name="connsiteX17" fmla="*/ 3274665 w 3907346"/>
                      <a:gd name="connsiteY17" fmla="*/ 2691089 h 3049229"/>
                      <a:gd name="connsiteX18" fmla="*/ 3284824 w 3907346"/>
                      <a:gd name="connsiteY18" fmla="*/ 3049229 h 3049229"/>
                      <a:gd name="connsiteX19" fmla="*/ 3907346 w 3907346"/>
                      <a:gd name="connsiteY19" fmla="*/ 2477693 h 3049229"/>
                      <a:gd name="connsiteX20" fmla="*/ 3250883 w 3907346"/>
                      <a:gd name="connsiteY20" fmla="*/ 1925434 h 3049229"/>
                      <a:gd name="connsiteX0" fmla="*/ 3250883 w 3907346"/>
                      <a:gd name="connsiteY0" fmla="*/ 1925434 h 3049229"/>
                      <a:gd name="connsiteX1" fmla="*/ 3250883 w 3907346"/>
                      <a:gd name="connsiteY1" fmla="*/ 2264524 h 3049229"/>
                      <a:gd name="connsiteX2" fmla="*/ 2339531 w 3907346"/>
                      <a:gd name="connsiteY2" fmla="*/ 2264524 h 3049229"/>
                      <a:gd name="connsiteX3" fmla="*/ 2698433 w 3907346"/>
                      <a:gd name="connsiteY3" fmla="*/ 1349552 h 3049229"/>
                      <a:gd name="connsiteX4" fmla="*/ 1991868 w 3907346"/>
                      <a:gd name="connsiteY4" fmla="*/ 163690 h 3049229"/>
                      <a:gd name="connsiteX5" fmla="*/ 1353693 w 3907346"/>
                      <a:gd name="connsiteY5" fmla="*/ 241 h 3049229"/>
                      <a:gd name="connsiteX6" fmla="*/ 0 w 3907346"/>
                      <a:gd name="connsiteY6" fmla="*/ 1349362 h 3049229"/>
                      <a:gd name="connsiteX7" fmla="*/ 0 w 3907346"/>
                      <a:gd name="connsiteY7" fmla="*/ 1349552 h 3049229"/>
                      <a:gd name="connsiteX8" fmla="*/ 88583 w 3907346"/>
                      <a:gd name="connsiteY8" fmla="*/ 1830565 h 3049229"/>
                      <a:gd name="connsiteX9" fmla="*/ 570928 w 3907346"/>
                      <a:gd name="connsiteY9" fmla="*/ 1830374 h 3049229"/>
                      <a:gd name="connsiteX10" fmla="*/ 433959 w 3907346"/>
                      <a:gd name="connsiteY10" fmla="*/ 1349552 h 3049229"/>
                      <a:gd name="connsiteX11" fmla="*/ 1349121 w 3907346"/>
                      <a:gd name="connsiteY11" fmla="*/ 434390 h 3049229"/>
                      <a:gd name="connsiteX12" fmla="*/ 2264283 w 3907346"/>
                      <a:gd name="connsiteY12" fmla="*/ 1349552 h 3049229"/>
                      <a:gd name="connsiteX13" fmla="*/ 1349121 w 3907346"/>
                      <a:gd name="connsiteY13" fmla="*/ 2264524 h 3049229"/>
                      <a:gd name="connsiteX14" fmla="*/ 825627 w 3907346"/>
                      <a:gd name="connsiteY14" fmla="*/ 2264524 h 3049229"/>
                      <a:gd name="connsiteX15" fmla="*/ 825627 w 3907346"/>
                      <a:gd name="connsiteY15" fmla="*/ 2698673 h 3049229"/>
                      <a:gd name="connsiteX16" fmla="*/ 3274665 w 3907346"/>
                      <a:gd name="connsiteY16" fmla="*/ 2691089 h 3049229"/>
                      <a:gd name="connsiteX17" fmla="*/ 3284824 w 3907346"/>
                      <a:gd name="connsiteY17" fmla="*/ 3049229 h 3049229"/>
                      <a:gd name="connsiteX18" fmla="*/ 3907346 w 3907346"/>
                      <a:gd name="connsiteY18" fmla="*/ 2477693 h 3049229"/>
                      <a:gd name="connsiteX19" fmla="*/ 3250883 w 3907346"/>
                      <a:gd name="connsiteY19" fmla="*/ 1925434 h 3049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07346" h="3049229">
                        <a:moveTo>
                          <a:pt x="3250883" y="1925434"/>
                        </a:moveTo>
                        <a:lnTo>
                          <a:pt x="3250883" y="2264524"/>
                        </a:lnTo>
                        <a:lnTo>
                          <a:pt x="2339531" y="2264524"/>
                        </a:lnTo>
                        <a:cubicBezTo>
                          <a:pt x="2569845" y="2015350"/>
                          <a:pt x="2698433" y="1692262"/>
                          <a:pt x="2698433" y="1349552"/>
                        </a:cubicBezTo>
                        <a:cubicBezTo>
                          <a:pt x="2698433" y="852538"/>
                          <a:pt x="2425065" y="399910"/>
                          <a:pt x="1991868" y="163690"/>
                        </a:cubicBezTo>
                        <a:cubicBezTo>
                          <a:pt x="1789938" y="53771"/>
                          <a:pt x="1567815" y="241"/>
                          <a:pt x="1353693" y="241"/>
                        </a:cubicBezTo>
                        <a:cubicBezTo>
                          <a:pt x="645224" y="-13666"/>
                          <a:pt x="0" y="576694"/>
                          <a:pt x="0" y="1349362"/>
                        </a:cubicBezTo>
                        <a:lnTo>
                          <a:pt x="0" y="1349552"/>
                        </a:lnTo>
                        <a:cubicBezTo>
                          <a:pt x="0" y="1518907"/>
                          <a:pt x="31433" y="1681213"/>
                          <a:pt x="88583" y="1830565"/>
                        </a:cubicBezTo>
                        <a:lnTo>
                          <a:pt x="570928" y="1830374"/>
                        </a:lnTo>
                        <a:cubicBezTo>
                          <a:pt x="484061" y="1690738"/>
                          <a:pt x="433959" y="1525955"/>
                          <a:pt x="433959" y="1349552"/>
                        </a:cubicBezTo>
                        <a:cubicBezTo>
                          <a:pt x="433959" y="844727"/>
                          <a:pt x="845058" y="434390"/>
                          <a:pt x="1349121" y="434390"/>
                        </a:cubicBezTo>
                        <a:cubicBezTo>
                          <a:pt x="1852994" y="434390"/>
                          <a:pt x="2264283" y="844537"/>
                          <a:pt x="2264283" y="1349552"/>
                        </a:cubicBezTo>
                        <a:cubicBezTo>
                          <a:pt x="2264283" y="1854187"/>
                          <a:pt x="1853755" y="2264524"/>
                          <a:pt x="1349121" y="2264524"/>
                        </a:cubicBezTo>
                        <a:lnTo>
                          <a:pt x="825627" y="2264524"/>
                        </a:lnTo>
                        <a:lnTo>
                          <a:pt x="825627" y="2698673"/>
                        </a:lnTo>
                        <a:lnTo>
                          <a:pt x="3274665" y="2691089"/>
                        </a:lnTo>
                        <a:lnTo>
                          <a:pt x="3284824" y="3049229"/>
                        </a:lnTo>
                        <a:lnTo>
                          <a:pt x="3907346" y="2477693"/>
                        </a:lnTo>
                        <a:lnTo>
                          <a:pt x="3250883" y="1925434"/>
                        </a:lnTo>
                        <a:close/>
                      </a:path>
                    </a:pathLst>
                  </a:custGeom>
                  <a:solidFill>
                    <a:srgbClr val="189DE4"/>
                  </a:solidFill>
                  <a:ln w="1905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2" name="Freeform: Shape 351">
                    <a:extLst>
                      <a:ext uri="{FF2B5EF4-FFF2-40B4-BE49-F238E27FC236}">
                        <a16:creationId xmlns:a16="http://schemas.microsoft.com/office/drawing/2014/main" id="{3A6E7A5F-E472-46E3-AA98-B12B23CA62C1}"/>
                      </a:ext>
                    </a:extLst>
                  </p:cNvPr>
                  <p:cNvSpPr/>
                  <p:nvPr/>
                </p:nvSpPr>
                <p:spPr>
                  <a:xfrm>
                    <a:off x="8096665" y="4050462"/>
                    <a:ext cx="841780" cy="95250"/>
                  </a:xfrm>
                  <a:custGeom>
                    <a:avLst/>
                    <a:gdLst>
                      <a:gd name="connsiteX0" fmla="*/ 794156 w 841781"/>
                      <a:gd name="connsiteY0" fmla="*/ 95250 h 95250"/>
                      <a:gd name="connsiteX1" fmla="*/ 47625 w 841781"/>
                      <a:gd name="connsiteY1" fmla="*/ 95250 h 95250"/>
                      <a:gd name="connsiteX2" fmla="*/ 0 w 841781"/>
                      <a:gd name="connsiteY2" fmla="*/ 47625 h 95250"/>
                      <a:gd name="connsiteX3" fmla="*/ 47625 w 841781"/>
                      <a:gd name="connsiteY3" fmla="*/ 0 h 95250"/>
                      <a:gd name="connsiteX4" fmla="*/ 794156 w 841781"/>
                      <a:gd name="connsiteY4" fmla="*/ 0 h 95250"/>
                      <a:gd name="connsiteX5" fmla="*/ 841781 w 841781"/>
                      <a:gd name="connsiteY5" fmla="*/ 47625 h 95250"/>
                      <a:gd name="connsiteX6" fmla="*/ 794156 w 841781"/>
                      <a:gd name="connsiteY6" fmla="*/ 952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1781" h="95250">
                        <a:moveTo>
                          <a:pt x="794156" y="95250"/>
                        </a:moveTo>
                        <a:lnTo>
                          <a:pt x="47625" y="95250"/>
                        </a:lnTo>
                        <a:cubicBezTo>
                          <a:pt x="21317" y="95250"/>
                          <a:pt x="0" y="73933"/>
                          <a:pt x="0" y="47625"/>
                        </a:cubicBezTo>
                        <a:cubicBezTo>
                          <a:pt x="0" y="21317"/>
                          <a:pt x="21317" y="0"/>
                          <a:pt x="47625" y="0"/>
                        </a:cubicBezTo>
                        <a:lnTo>
                          <a:pt x="794156" y="0"/>
                        </a:lnTo>
                        <a:cubicBezTo>
                          <a:pt x="820464" y="0"/>
                          <a:pt x="841781" y="21317"/>
                          <a:pt x="841781" y="47625"/>
                        </a:cubicBezTo>
                        <a:cubicBezTo>
                          <a:pt x="841781" y="73933"/>
                          <a:pt x="820464" y="95250"/>
                          <a:pt x="794156" y="95250"/>
                        </a:cubicBezTo>
                        <a:close/>
                      </a:path>
                    </a:pathLst>
                  </a:custGeom>
                  <a:solidFill>
                    <a:schemeClr val="bg1"/>
                  </a:solidFill>
                  <a:ln w="1905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3" name="Freeform: Shape 352">
                    <a:extLst>
                      <a:ext uri="{FF2B5EF4-FFF2-40B4-BE49-F238E27FC236}">
                        <a16:creationId xmlns:a16="http://schemas.microsoft.com/office/drawing/2014/main" id="{8B165103-AFB7-46F8-93B4-5E1C4F737F0F}"/>
                      </a:ext>
                    </a:extLst>
                  </p:cNvPr>
                  <p:cNvSpPr/>
                  <p:nvPr/>
                </p:nvSpPr>
                <p:spPr>
                  <a:xfrm>
                    <a:off x="5684897" y="1778130"/>
                    <a:ext cx="2341625" cy="2379088"/>
                  </a:xfrm>
                  <a:custGeom>
                    <a:avLst/>
                    <a:gdLst>
                      <a:gd name="connsiteX0" fmla="*/ 931564 w 2341625"/>
                      <a:gd name="connsiteY0" fmla="*/ 2379089 h 2379088"/>
                      <a:gd name="connsiteX1" fmla="*/ 883939 w 2341625"/>
                      <a:gd name="connsiteY1" fmla="*/ 2331464 h 2379088"/>
                      <a:gd name="connsiteX2" fmla="*/ 931564 w 2341625"/>
                      <a:gd name="connsiteY2" fmla="*/ 2283839 h 2379088"/>
                      <a:gd name="connsiteX3" fmla="*/ 1018242 w 2341625"/>
                      <a:gd name="connsiteY3" fmla="*/ 2283839 h 2379088"/>
                      <a:gd name="connsiteX4" fmla="*/ 2246395 w 2341625"/>
                      <a:gd name="connsiteY4" fmla="*/ 1171490 h 2379088"/>
                      <a:gd name="connsiteX5" fmla="*/ 1182453 w 2341625"/>
                      <a:gd name="connsiteY5" fmla="*/ 95927 h 2379088"/>
                      <a:gd name="connsiteX6" fmla="*/ 425767 w 2341625"/>
                      <a:gd name="connsiteY6" fmla="*/ 395793 h 2379088"/>
                      <a:gd name="connsiteX7" fmla="*/ 95250 w 2341625"/>
                      <a:gd name="connsiteY7" fmla="*/ 1171490 h 2379088"/>
                      <a:gd name="connsiteX8" fmla="*/ 126073 w 2341625"/>
                      <a:gd name="connsiteY8" fmla="*/ 1427598 h 2379088"/>
                      <a:gd name="connsiteX9" fmla="*/ 91173 w 2341625"/>
                      <a:gd name="connsiteY9" fmla="*/ 1485187 h 2379088"/>
                      <a:gd name="connsiteX10" fmla="*/ 33585 w 2341625"/>
                      <a:gd name="connsiteY10" fmla="*/ 1450287 h 2379088"/>
                      <a:gd name="connsiteX11" fmla="*/ 0 w 2341625"/>
                      <a:gd name="connsiteY11" fmla="*/ 1171471 h 2379088"/>
                      <a:gd name="connsiteX12" fmla="*/ 359645 w 2341625"/>
                      <a:gd name="connsiteY12" fmla="*/ 327232 h 2379088"/>
                      <a:gd name="connsiteX13" fmla="*/ 1184167 w 2341625"/>
                      <a:gd name="connsiteY13" fmla="*/ 696 h 2379088"/>
                      <a:gd name="connsiteX14" fmla="*/ 1184281 w 2341625"/>
                      <a:gd name="connsiteY14" fmla="*/ 696 h 2379088"/>
                      <a:gd name="connsiteX15" fmla="*/ 2341626 w 2341625"/>
                      <a:gd name="connsiteY15" fmla="*/ 1171471 h 2379088"/>
                      <a:gd name="connsiteX16" fmla="*/ 1018337 w 2341625"/>
                      <a:gd name="connsiteY16" fmla="*/ 2379070 h 2379088"/>
                      <a:gd name="connsiteX17" fmla="*/ 931564 w 2341625"/>
                      <a:gd name="connsiteY17" fmla="*/ 2379070 h 237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41625" h="2379088">
                        <a:moveTo>
                          <a:pt x="931564" y="2379089"/>
                        </a:moveTo>
                        <a:cubicBezTo>
                          <a:pt x="905256" y="2379089"/>
                          <a:pt x="883939" y="2357772"/>
                          <a:pt x="883939" y="2331464"/>
                        </a:cubicBezTo>
                        <a:cubicBezTo>
                          <a:pt x="883939" y="2305156"/>
                          <a:pt x="905256" y="2283839"/>
                          <a:pt x="931564" y="2283839"/>
                        </a:cubicBezTo>
                        <a:lnTo>
                          <a:pt x="1018242" y="2283839"/>
                        </a:lnTo>
                        <a:cubicBezTo>
                          <a:pt x="1815922" y="2282086"/>
                          <a:pt x="2246395" y="1709424"/>
                          <a:pt x="2246395" y="1171490"/>
                        </a:cubicBezTo>
                        <a:cubicBezTo>
                          <a:pt x="2246395" y="507141"/>
                          <a:pt x="1694136" y="95927"/>
                          <a:pt x="1182453" y="95927"/>
                        </a:cubicBezTo>
                        <a:cubicBezTo>
                          <a:pt x="908685" y="85812"/>
                          <a:pt x="633660" y="195311"/>
                          <a:pt x="425767" y="395793"/>
                        </a:cubicBezTo>
                        <a:cubicBezTo>
                          <a:pt x="212636" y="601324"/>
                          <a:pt x="95250" y="876787"/>
                          <a:pt x="95250" y="1171490"/>
                        </a:cubicBezTo>
                        <a:cubicBezTo>
                          <a:pt x="95250" y="1257977"/>
                          <a:pt x="105632" y="1344140"/>
                          <a:pt x="126073" y="1427598"/>
                        </a:cubicBezTo>
                        <a:cubicBezTo>
                          <a:pt x="132340" y="1453163"/>
                          <a:pt x="116719" y="1478938"/>
                          <a:pt x="91173" y="1485187"/>
                        </a:cubicBezTo>
                        <a:cubicBezTo>
                          <a:pt x="65551" y="1491473"/>
                          <a:pt x="39834" y="1475814"/>
                          <a:pt x="33585" y="1450287"/>
                        </a:cubicBezTo>
                        <a:cubicBezTo>
                          <a:pt x="11297" y="1359399"/>
                          <a:pt x="0" y="1265597"/>
                          <a:pt x="0" y="1171471"/>
                        </a:cubicBezTo>
                        <a:cubicBezTo>
                          <a:pt x="0" y="850688"/>
                          <a:pt x="127711" y="550860"/>
                          <a:pt x="359645" y="327232"/>
                        </a:cubicBezTo>
                        <a:cubicBezTo>
                          <a:pt x="586054" y="108881"/>
                          <a:pt x="886492" y="-10276"/>
                          <a:pt x="1184167" y="696"/>
                        </a:cubicBezTo>
                        <a:lnTo>
                          <a:pt x="1184281" y="696"/>
                        </a:lnTo>
                        <a:cubicBezTo>
                          <a:pt x="1778051" y="696"/>
                          <a:pt x="2341626" y="490681"/>
                          <a:pt x="2341626" y="1171471"/>
                        </a:cubicBezTo>
                        <a:cubicBezTo>
                          <a:pt x="2341626" y="1755468"/>
                          <a:pt x="1877835" y="2377165"/>
                          <a:pt x="1018337" y="2379070"/>
                        </a:cubicBezTo>
                        <a:lnTo>
                          <a:pt x="931564" y="2379070"/>
                        </a:lnTo>
                        <a:close/>
                      </a:path>
                    </a:pathLst>
                  </a:custGeom>
                  <a:solidFill>
                    <a:schemeClr val="bg1"/>
                  </a:solidFill>
                  <a:ln w="1905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4" name="Freeform: Shape 353">
                    <a:extLst>
                      <a:ext uri="{FF2B5EF4-FFF2-40B4-BE49-F238E27FC236}">
                        <a16:creationId xmlns:a16="http://schemas.microsoft.com/office/drawing/2014/main" id="{839CBC78-527A-4B22-92ED-EB21EFDFED58}"/>
                      </a:ext>
                    </a:extLst>
                  </p:cNvPr>
                  <p:cNvSpPr/>
                  <p:nvPr/>
                </p:nvSpPr>
                <p:spPr>
                  <a:xfrm>
                    <a:off x="5056498" y="3880974"/>
                    <a:ext cx="740283" cy="434149"/>
                  </a:xfrm>
                  <a:custGeom>
                    <a:avLst/>
                    <a:gdLst>
                      <a:gd name="connsiteX0" fmla="*/ 740283 w 740283"/>
                      <a:gd name="connsiteY0" fmla="*/ 216979 h 434149"/>
                      <a:gd name="connsiteX1" fmla="*/ 464630 w 740283"/>
                      <a:gd name="connsiteY1" fmla="*/ 434150 h 434149"/>
                      <a:gd name="connsiteX2" fmla="*/ 0 w 740283"/>
                      <a:gd name="connsiteY2" fmla="*/ 434150 h 434149"/>
                      <a:gd name="connsiteX3" fmla="*/ 275654 w 740283"/>
                      <a:gd name="connsiteY3" fmla="*/ 216979 h 434149"/>
                      <a:gd name="connsiteX4" fmla="*/ 0 w 740283"/>
                      <a:gd name="connsiteY4" fmla="*/ 0 h 434149"/>
                      <a:gd name="connsiteX5" fmla="*/ 464630 w 740283"/>
                      <a:gd name="connsiteY5" fmla="*/ 0 h 4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83" h="434149">
                        <a:moveTo>
                          <a:pt x="740283" y="216979"/>
                        </a:moveTo>
                        <a:lnTo>
                          <a:pt x="464630" y="434150"/>
                        </a:lnTo>
                        <a:lnTo>
                          <a:pt x="0" y="434150"/>
                        </a:lnTo>
                        <a:lnTo>
                          <a:pt x="275654" y="216979"/>
                        </a:lnTo>
                        <a:lnTo>
                          <a:pt x="0" y="0"/>
                        </a:lnTo>
                        <a:lnTo>
                          <a:pt x="464630" y="0"/>
                        </a:lnTo>
                        <a:close/>
                      </a:path>
                    </a:pathLst>
                  </a:custGeom>
                  <a:solidFill>
                    <a:srgbClr val="189DE4"/>
                  </a:solidFill>
                  <a:ln w="1905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5" name="Rectangle: Rounded Corners 354">
                    <a:extLst>
                      <a:ext uri="{FF2B5EF4-FFF2-40B4-BE49-F238E27FC236}">
                        <a16:creationId xmlns:a16="http://schemas.microsoft.com/office/drawing/2014/main" id="{3DB806AD-4DE3-464C-A022-7AF61FB125D0}"/>
                      </a:ext>
                    </a:extLst>
                  </p:cNvPr>
                  <p:cNvSpPr/>
                  <p:nvPr/>
                </p:nvSpPr>
                <p:spPr>
                  <a:xfrm>
                    <a:off x="4539036" y="3780306"/>
                    <a:ext cx="411947" cy="635637"/>
                  </a:xfrm>
                  <a:prstGeom prst="roundRect">
                    <a:avLst>
                      <a:gd name="adj" fmla="val 19628"/>
                    </a:avLst>
                  </a:prstGeom>
                  <a:solidFill>
                    <a:srgbClr val="189DE4"/>
                  </a:solidFill>
                  <a:ln w="1905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6" name="Freeform: Shape 355">
                    <a:extLst>
                      <a:ext uri="{FF2B5EF4-FFF2-40B4-BE49-F238E27FC236}">
                        <a16:creationId xmlns:a16="http://schemas.microsoft.com/office/drawing/2014/main" id="{F62A56FE-9537-4E5C-8511-EB22A4DF37C0}"/>
                      </a:ext>
                    </a:extLst>
                  </p:cNvPr>
                  <p:cNvSpPr/>
                  <p:nvPr/>
                </p:nvSpPr>
                <p:spPr>
                  <a:xfrm>
                    <a:off x="5270352" y="4050424"/>
                    <a:ext cx="561422" cy="95250"/>
                  </a:xfrm>
                  <a:custGeom>
                    <a:avLst/>
                    <a:gdLst>
                      <a:gd name="connsiteX0" fmla="*/ 513798 w 561422"/>
                      <a:gd name="connsiteY0" fmla="*/ 95250 h 95250"/>
                      <a:gd name="connsiteX1" fmla="*/ 47625 w 561422"/>
                      <a:gd name="connsiteY1" fmla="*/ 95250 h 95250"/>
                      <a:gd name="connsiteX2" fmla="*/ 0 w 561422"/>
                      <a:gd name="connsiteY2" fmla="*/ 47625 h 95250"/>
                      <a:gd name="connsiteX3" fmla="*/ 47625 w 561422"/>
                      <a:gd name="connsiteY3" fmla="*/ 0 h 95250"/>
                      <a:gd name="connsiteX4" fmla="*/ 513798 w 561422"/>
                      <a:gd name="connsiteY4" fmla="*/ 0 h 95250"/>
                      <a:gd name="connsiteX5" fmla="*/ 561423 w 561422"/>
                      <a:gd name="connsiteY5" fmla="*/ 47625 h 95250"/>
                      <a:gd name="connsiteX6" fmla="*/ 513798 w 561422"/>
                      <a:gd name="connsiteY6" fmla="*/ 952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422" h="95250">
                        <a:moveTo>
                          <a:pt x="513798" y="95250"/>
                        </a:moveTo>
                        <a:lnTo>
                          <a:pt x="47625" y="95250"/>
                        </a:lnTo>
                        <a:cubicBezTo>
                          <a:pt x="21317" y="95250"/>
                          <a:pt x="0" y="73933"/>
                          <a:pt x="0" y="47625"/>
                        </a:cubicBezTo>
                        <a:cubicBezTo>
                          <a:pt x="0" y="21317"/>
                          <a:pt x="21317" y="0"/>
                          <a:pt x="47625" y="0"/>
                        </a:cubicBezTo>
                        <a:lnTo>
                          <a:pt x="513798" y="0"/>
                        </a:lnTo>
                        <a:cubicBezTo>
                          <a:pt x="540106" y="0"/>
                          <a:pt x="561423" y="21317"/>
                          <a:pt x="561423" y="47625"/>
                        </a:cubicBezTo>
                        <a:cubicBezTo>
                          <a:pt x="561423" y="73933"/>
                          <a:pt x="540106" y="95250"/>
                          <a:pt x="513798" y="95250"/>
                        </a:cubicBezTo>
                        <a:close/>
                      </a:path>
                    </a:pathLst>
                  </a:custGeom>
                  <a:solidFill>
                    <a:schemeClr val="bg1"/>
                  </a:solidFill>
                  <a:ln w="1905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7" name="Rectangle: Rounded Corners 356">
                    <a:extLst>
                      <a:ext uri="{FF2B5EF4-FFF2-40B4-BE49-F238E27FC236}">
                        <a16:creationId xmlns:a16="http://schemas.microsoft.com/office/drawing/2014/main" id="{D75F7F35-E93B-4D41-9C66-B063184CA985}"/>
                      </a:ext>
                    </a:extLst>
                  </p:cNvPr>
                  <p:cNvSpPr/>
                  <p:nvPr/>
                </p:nvSpPr>
                <p:spPr>
                  <a:xfrm>
                    <a:off x="5837942" y="3780305"/>
                    <a:ext cx="411947" cy="635637"/>
                  </a:xfrm>
                  <a:prstGeom prst="roundRect">
                    <a:avLst>
                      <a:gd name="adj" fmla="val 14043"/>
                    </a:avLst>
                  </a:prstGeom>
                  <a:solidFill>
                    <a:srgbClr val="189DE4"/>
                  </a:solidFill>
                  <a:ln w="1905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8" name="Freeform: Shape 357">
                    <a:extLst>
                      <a:ext uri="{FF2B5EF4-FFF2-40B4-BE49-F238E27FC236}">
                        <a16:creationId xmlns:a16="http://schemas.microsoft.com/office/drawing/2014/main" id="{BCF94695-F16A-4448-ACC8-DEFCD1ECC210}"/>
                      </a:ext>
                    </a:extLst>
                  </p:cNvPr>
                  <p:cNvSpPr/>
                  <p:nvPr/>
                </p:nvSpPr>
                <p:spPr>
                  <a:xfrm>
                    <a:off x="6805695" y="33577"/>
                    <a:ext cx="2539373" cy="1769173"/>
                  </a:xfrm>
                  <a:custGeom>
                    <a:avLst/>
                    <a:gdLst>
                      <a:gd name="connsiteX0" fmla="*/ 2539374 w 2539373"/>
                      <a:gd name="connsiteY0" fmla="*/ 1180148 h 1769173"/>
                      <a:gd name="connsiteX1" fmla="*/ 2143515 w 2539373"/>
                      <a:gd name="connsiteY1" fmla="*/ 1769174 h 1769173"/>
                      <a:gd name="connsiteX2" fmla="*/ 1747846 w 2539373"/>
                      <a:gd name="connsiteY2" fmla="*/ 1180148 h 1769173"/>
                      <a:gd name="connsiteX3" fmla="*/ 1925773 w 2539373"/>
                      <a:gd name="connsiteY3" fmla="*/ 1180148 h 1769173"/>
                      <a:gd name="connsiteX4" fmla="*/ 1192539 w 2539373"/>
                      <a:gd name="connsiteY4" fmla="*/ 435864 h 1769173"/>
                      <a:gd name="connsiteX5" fmla="*/ 715336 w 2539373"/>
                      <a:gd name="connsiteY5" fmla="*/ 1761554 h 1769173"/>
                      <a:gd name="connsiteX6" fmla="*/ 77161 w 2539373"/>
                      <a:gd name="connsiteY6" fmla="*/ 1598104 h 1769173"/>
                      <a:gd name="connsiteX7" fmla="*/ 1181299 w 2539373"/>
                      <a:gd name="connsiteY7" fmla="*/ 0 h 1769173"/>
                      <a:gd name="connsiteX8" fmla="*/ 2361447 w 2539373"/>
                      <a:gd name="connsiteY8" fmla="*/ 1180148 h 1769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9373" h="1769173">
                        <a:moveTo>
                          <a:pt x="2539374" y="1180148"/>
                        </a:moveTo>
                        <a:lnTo>
                          <a:pt x="2143515" y="1769174"/>
                        </a:lnTo>
                        <a:lnTo>
                          <a:pt x="1747846" y="1180148"/>
                        </a:lnTo>
                        <a:lnTo>
                          <a:pt x="1925773" y="1180148"/>
                        </a:lnTo>
                        <a:cubicBezTo>
                          <a:pt x="1925773" y="771754"/>
                          <a:pt x="1599123" y="441674"/>
                          <a:pt x="1192539" y="435864"/>
                        </a:cubicBezTo>
                        <a:cubicBezTo>
                          <a:pt x="477021" y="425196"/>
                          <a:pt x="170316" y="1333691"/>
                          <a:pt x="715336" y="1761554"/>
                        </a:cubicBezTo>
                        <a:cubicBezTo>
                          <a:pt x="513311" y="1651654"/>
                          <a:pt x="291264" y="1598104"/>
                          <a:pt x="77161" y="1598104"/>
                        </a:cubicBezTo>
                        <a:cubicBezTo>
                          <a:pt x="-213923" y="826199"/>
                          <a:pt x="354339" y="0"/>
                          <a:pt x="1181299" y="0"/>
                        </a:cubicBezTo>
                        <a:cubicBezTo>
                          <a:pt x="1834048" y="0"/>
                          <a:pt x="2361447" y="526694"/>
                          <a:pt x="2361447" y="1180148"/>
                        </a:cubicBezTo>
                        <a:close/>
                      </a:path>
                    </a:pathLst>
                  </a:custGeom>
                  <a:solidFill>
                    <a:srgbClr val="189DE4"/>
                  </a:solidFill>
                  <a:ln w="1905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9" name="Freeform: Shape 358">
                    <a:extLst>
                      <a:ext uri="{FF2B5EF4-FFF2-40B4-BE49-F238E27FC236}">
                        <a16:creationId xmlns:a16="http://schemas.microsoft.com/office/drawing/2014/main" id="{A8B317F1-6595-4EF7-A6AF-236CC1ED600A}"/>
                      </a:ext>
                    </a:extLst>
                  </p:cNvPr>
                  <p:cNvSpPr/>
                  <p:nvPr/>
                </p:nvSpPr>
                <p:spPr>
                  <a:xfrm>
                    <a:off x="6930272" y="157307"/>
                    <a:ext cx="2113045" cy="1357644"/>
                  </a:xfrm>
                  <a:custGeom>
                    <a:avLst/>
                    <a:gdLst>
                      <a:gd name="connsiteX0" fmla="*/ 33947 w 2113045"/>
                      <a:gd name="connsiteY0" fmla="*/ 1321918 h 1357644"/>
                      <a:gd name="connsiteX1" fmla="*/ 0 w 2113045"/>
                      <a:gd name="connsiteY1" fmla="*/ 1056056 h 1357644"/>
                      <a:gd name="connsiteX2" fmla="*/ 1056761 w 2113045"/>
                      <a:gd name="connsiteY2" fmla="*/ 0 h 1357644"/>
                      <a:gd name="connsiteX3" fmla="*/ 2106587 w 2113045"/>
                      <a:gd name="connsiteY3" fmla="*/ 938327 h 1357644"/>
                      <a:gd name="connsiteX4" fmla="*/ 2064468 w 2113045"/>
                      <a:gd name="connsiteY4" fmla="*/ 990905 h 1357644"/>
                      <a:gd name="connsiteX5" fmla="*/ 2011890 w 2113045"/>
                      <a:gd name="connsiteY5" fmla="*/ 948785 h 1357644"/>
                      <a:gd name="connsiteX6" fmla="*/ 1056742 w 2113045"/>
                      <a:gd name="connsiteY6" fmla="*/ 95250 h 1357644"/>
                      <a:gd name="connsiteX7" fmla="*/ 95231 w 2113045"/>
                      <a:gd name="connsiteY7" fmla="*/ 1056056 h 1357644"/>
                      <a:gd name="connsiteX8" fmla="*/ 126168 w 2113045"/>
                      <a:gd name="connsiteY8" fmla="*/ 1298105 h 1357644"/>
                      <a:gd name="connsiteX9" fmla="*/ 91954 w 2113045"/>
                      <a:gd name="connsiteY9" fmla="*/ 1356132 h 1357644"/>
                      <a:gd name="connsiteX10" fmla="*/ 33947 w 2113045"/>
                      <a:gd name="connsiteY10" fmla="*/ 1321918 h 1357644"/>
                      <a:gd name="connsiteX11" fmla="*/ 2065420 w 2113045"/>
                      <a:gd name="connsiteY11" fmla="*/ 1275569 h 1357644"/>
                      <a:gd name="connsiteX12" fmla="*/ 2017795 w 2113045"/>
                      <a:gd name="connsiteY12" fmla="*/ 1227944 h 1357644"/>
                      <a:gd name="connsiteX13" fmla="*/ 2017795 w 2113045"/>
                      <a:gd name="connsiteY13" fmla="*/ 1133799 h 1357644"/>
                      <a:gd name="connsiteX14" fmla="*/ 2065420 w 2113045"/>
                      <a:gd name="connsiteY14" fmla="*/ 1086174 h 1357644"/>
                      <a:gd name="connsiteX15" fmla="*/ 2113045 w 2113045"/>
                      <a:gd name="connsiteY15" fmla="*/ 1133799 h 1357644"/>
                      <a:gd name="connsiteX16" fmla="*/ 2113045 w 2113045"/>
                      <a:gd name="connsiteY16" fmla="*/ 1227925 h 1357644"/>
                      <a:gd name="connsiteX17" fmla="*/ 2065420 w 2113045"/>
                      <a:gd name="connsiteY17" fmla="*/ 1275569 h 135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13045" h="1357644">
                        <a:moveTo>
                          <a:pt x="33947" y="1321918"/>
                        </a:moveTo>
                        <a:cubicBezTo>
                          <a:pt x="11411" y="1234592"/>
                          <a:pt x="0" y="1145153"/>
                          <a:pt x="0" y="1056056"/>
                        </a:cubicBezTo>
                        <a:cubicBezTo>
                          <a:pt x="0" y="473754"/>
                          <a:pt x="474059" y="0"/>
                          <a:pt x="1056761" y="0"/>
                        </a:cubicBezTo>
                        <a:cubicBezTo>
                          <a:pt x="1596218" y="0"/>
                          <a:pt x="2047551" y="403403"/>
                          <a:pt x="2106587" y="938327"/>
                        </a:cubicBezTo>
                        <a:cubicBezTo>
                          <a:pt x="2109464" y="964463"/>
                          <a:pt x="2090604" y="987990"/>
                          <a:pt x="2064468" y="990905"/>
                        </a:cubicBezTo>
                        <a:cubicBezTo>
                          <a:pt x="2038179" y="993743"/>
                          <a:pt x="2014785" y="974922"/>
                          <a:pt x="2011890" y="948785"/>
                        </a:cubicBezTo>
                        <a:cubicBezTo>
                          <a:pt x="1958207" y="462191"/>
                          <a:pt x="1547565" y="95250"/>
                          <a:pt x="1056742" y="95250"/>
                        </a:cubicBezTo>
                        <a:cubicBezTo>
                          <a:pt x="526561" y="95250"/>
                          <a:pt x="95231" y="526256"/>
                          <a:pt x="95231" y="1056056"/>
                        </a:cubicBezTo>
                        <a:cubicBezTo>
                          <a:pt x="95231" y="1137133"/>
                          <a:pt x="105632" y="1218552"/>
                          <a:pt x="126168" y="1298105"/>
                        </a:cubicBezTo>
                        <a:cubicBezTo>
                          <a:pt x="132740" y="1323575"/>
                          <a:pt x="117424" y="1349559"/>
                          <a:pt x="91954" y="1356132"/>
                        </a:cubicBezTo>
                        <a:cubicBezTo>
                          <a:pt x="66180" y="1362723"/>
                          <a:pt x="40462" y="1347140"/>
                          <a:pt x="33947" y="1321918"/>
                        </a:cubicBezTo>
                        <a:close/>
                        <a:moveTo>
                          <a:pt x="2065420" y="1275569"/>
                        </a:moveTo>
                        <a:cubicBezTo>
                          <a:pt x="2039112" y="1275569"/>
                          <a:pt x="2017795" y="1254252"/>
                          <a:pt x="2017795" y="1227944"/>
                        </a:cubicBezTo>
                        <a:lnTo>
                          <a:pt x="2017795" y="1133799"/>
                        </a:lnTo>
                        <a:cubicBezTo>
                          <a:pt x="2017795" y="1107491"/>
                          <a:pt x="2039112" y="1086174"/>
                          <a:pt x="2065420" y="1086174"/>
                        </a:cubicBezTo>
                        <a:cubicBezTo>
                          <a:pt x="2091728" y="1086174"/>
                          <a:pt x="2113045" y="1107491"/>
                          <a:pt x="2113045" y="1133799"/>
                        </a:cubicBezTo>
                        <a:lnTo>
                          <a:pt x="2113045" y="1227925"/>
                        </a:lnTo>
                        <a:cubicBezTo>
                          <a:pt x="2113045" y="1254252"/>
                          <a:pt x="2091728" y="1275569"/>
                          <a:pt x="2065420" y="1275569"/>
                        </a:cubicBezTo>
                        <a:close/>
                      </a:path>
                    </a:pathLst>
                  </a:custGeom>
                  <a:solidFill>
                    <a:schemeClr val="bg1"/>
                  </a:solidFill>
                  <a:ln w="1905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50" name="Isosceles Triangle 349">
                  <a:extLst>
                    <a:ext uri="{FF2B5EF4-FFF2-40B4-BE49-F238E27FC236}">
                      <a16:creationId xmlns:a16="http://schemas.microsoft.com/office/drawing/2014/main" id="{259F008E-BF22-4813-8153-4669DB2471C9}"/>
                    </a:ext>
                  </a:extLst>
                </p:cNvPr>
                <p:cNvSpPr/>
                <p:nvPr/>
              </p:nvSpPr>
              <p:spPr>
                <a:xfrm rot="10148205">
                  <a:off x="3192153" y="4308956"/>
                  <a:ext cx="597950" cy="310903"/>
                </a:xfrm>
                <a:prstGeom prst="triangle">
                  <a:avLst/>
                </a:prstGeom>
                <a:solidFill>
                  <a:srgbClr val="189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385" name="Group 384">
              <a:extLst>
                <a:ext uri="{FF2B5EF4-FFF2-40B4-BE49-F238E27FC236}">
                  <a16:creationId xmlns:a16="http://schemas.microsoft.com/office/drawing/2014/main" id="{33006B7E-9896-45E1-90D7-8934056D1FE9}"/>
                </a:ext>
              </a:extLst>
            </p:cNvPr>
            <p:cNvGrpSpPr/>
            <p:nvPr/>
          </p:nvGrpSpPr>
          <p:grpSpPr>
            <a:xfrm>
              <a:off x="493555" y="1835039"/>
              <a:ext cx="961026" cy="1152550"/>
              <a:chOff x="549597" y="1830195"/>
              <a:chExt cx="961026" cy="1152550"/>
            </a:xfrm>
          </p:grpSpPr>
          <p:grpSp>
            <p:nvGrpSpPr>
              <p:cNvPr id="371" name="Group 370">
                <a:extLst>
                  <a:ext uri="{FF2B5EF4-FFF2-40B4-BE49-F238E27FC236}">
                    <a16:creationId xmlns:a16="http://schemas.microsoft.com/office/drawing/2014/main" id="{AFDDDC9C-F9C7-49EA-A2CE-A82B02988ACC}"/>
                  </a:ext>
                </a:extLst>
              </p:cNvPr>
              <p:cNvGrpSpPr/>
              <p:nvPr/>
            </p:nvGrpSpPr>
            <p:grpSpPr>
              <a:xfrm>
                <a:off x="549597" y="1830195"/>
                <a:ext cx="961026" cy="232157"/>
                <a:chOff x="549597" y="1895551"/>
                <a:chExt cx="961026" cy="232157"/>
              </a:xfrm>
            </p:grpSpPr>
            <p:sp>
              <p:nvSpPr>
                <p:cNvPr id="69" name="Rectangle 68">
                  <a:extLst>
                    <a:ext uri="{FF2B5EF4-FFF2-40B4-BE49-F238E27FC236}">
                      <a16:creationId xmlns:a16="http://schemas.microsoft.com/office/drawing/2014/main" id="{9A13616E-EC6E-4B76-915E-4C3E2291A7B9}"/>
                    </a:ext>
                  </a:extLst>
                </p:cNvPr>
                <p:cNvSpPr/>
                <p:nvPr/>
              </p:nvSpPr>
              <p:spPr>
                <a:xfrm rot="10800000" flipV="1">
                  <a:off x="549597" y="1895551"/>
                  <a:ext cx="961026" cy="232157"/>
                </a:xfrm>
                <a:prstGeom prst="rect">
                  <a:avLst/>
                </a:prstGeom>
                <a:solidFill>
                  <a:srgbClr val="189DE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ectangle 360">
                  <a:extLst>
                    <a:ext uri="{FF2B5EF4-FFF2-40B4-BE49-F238E27FC236}">
                      <a16:creationId xmlns:a16="http://schemas.microsoft.com/office/drawing/2014/main" id="{BA588FB5-24DC-4B28-830C-82099711CC3E}"/>
                    </a:ext>
                  </a:extLst>
                </p:cNvPr>
                <p:cNvSpPr/>
                <p:nvPr/>
              </p:nvSpPr>
              <p:spPr>
                <a:xfrm rot="10800000" flipV="1">
                  <a:off x="570997" y="1914715"/>
                  <a:ext cx="918228" cy="28518"/>
                </a:xfrm>
                <a:prstGeom prst="rect">
                  <a:avLst/>
                </a:prstGeom>
                <a:pattFill prst="ltDnDiag">
                  <a:fgClr>
                    <a:srgbClr val="189DE4"/>
                  </a:fgClr>
                  <a:bgClr>
                    <a:schemeClr val="bg1"/>
                  </a:bgClr>
                </a:patt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Rectangle 369">
                  <a:extLst>
                    <a:ext uri="{FF2B5EF4-FFF2-40B4-BE49-F238E27FC236}">
                      <a16:creationId xmlns:a16="http://schemas.microsoft.com/office/drawing/2014/main" id="{00092777-6A48-4E70-8582-56186A8E5D02}"/>
                    </a:ext>
                  </a:extLst>
                </p:cNvPr>
                <p:cNvSpPr/>
                <p:nvPr/>
              </p:nvSpPr>
              <p:spPr>
                <a:xfrm rot="10800000" flipV="1">
                  <a:off x="570997" y="2080026"/>
                  <a:ext cx="918228" cy="28518"/>
                </a:xfrm>
                <a:prstGeom prst="rect">
                  <a:avLst/>
                </a:prstGeom>
                <a:pattFill prst="ltDnDiag">
                  <a:fgClr>
                    <a:srgbClr val="189DE4"/>
                  </a:fgClr>
                  <a:bgClr>
                    <a:schemeClr val="bg1"/>
                  </a:bgClr>
                </a:patt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2" name="Group 371">
                <a:extLst>
                  <a:ext uri="{FF2B5EF4-FFF2-40B4-BE49-F238E27FC236}">
                    <a16:creationId xmlns:a16="http://schemas.microsoft.com/office/drawing/2014/main" id="{06034D66-B690-4C5E-BA55-A320D8213A74}"/>
                  </a:ext>
                </a:extLst>
              </p:cNvPr>
              <p:cNvGrpSpPr/>
              <p:nvPr/>
            </p:nvGrpSpPr>
            <p:grpSpPr>
              <a:xfrm>
                <a:off x="549597" y="2136993"/>
                <a:ext cx="961026" cy="232157"/>
                <a:chOff x="549597" y="1895551"/>
                <a:chExt cx="961026" cy="232157"/>
              </a:xfrm>
            </p:grpSpPr>
            <p:sp>
              <p:nvSpPr>
                <p:cNvPr id="373" name="Rectangle 372">
                  <a:extLst>
                    <a:ext uri="{FF2B5EF4-FFF2-40B4-BE49-F238E27FC236}">
                      <a16:creationId xmlns:a16="http://schemas.microsoft.com/office/drawing/2014/main" id="{50D58E45-A522-45E6-919D-A534E151AEAB}"/>
                    </a:ext>
                  </a:extLst>
                </p:cNvPr>
                <p:cNvSpPr/>
                <p:nvPr/>
              </p:nvSpPr>
              <p:spPr>
                <a:xfrm rot="10800000" flipV="1">
                  <a:off x="549597" y="1895551"/>
                  <a:ext cx="961026" cy="232157"/>
                </a:xfrm>
                <a:prstGeom prst="rect">
                  <a:avLst/>
                </a:prstGeom>
                <a:solidFill>
                  <a:srgbClr val="189DE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Rectangle 373">
                  <a:extLst>
                    <a:ext uri="{FF2B5EF4-FFF2-40B4-BE49-F238E27FC236}">
                      <a16:creationId xmlns:a16="http://schemas.microsoft.com/office/drawing/2014/main" id="{C527C023-65AD-401A-BB4E-D1D9834A7385}"/>
                    </a:ext>
                  </a:extLst>
                </p:cNvPr>
                <p:cNvSpPr/>
                <p:nvPr/>
              </p:nvSpPr>
              <p:spPr>
                <a:xfrm rot="10800000" flipV="1">
                  <a:off x="570997" y="1914715"/>
                  <a:ext cx="918228" cy="28518"/>
                </a:xfrm>
                <a:prstGeom prst="rect">
                  <a:avLst/>
                </a:prstGeom>
                <a:pattFill prst="ltDnDiag">
                  <a:fgClr>
                    <a:srgbClr val="189DE4"/>
                  </a:fgClr>
                  <a:bgClr>
                    <a:schemeClr val="bg1"/>
                  </a:bgClr>
                </a:patt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ectangle 374">
                  <a:extLst>
                    <a:ext uri="{FF2B5EF4-FFF2-40B4-BE49-F238E27FC236}">
                      <a16:creationId xmlns:a16="http://schemas.microsoft.com/office/drawing/2014/main" id="{8E957833-76DC-45C3-983D-106EE4431AAC}"/>
                    </a:ext>
                  </a:extLst>
                </p:cNvPr>
                <p:cNvSpPr/>
                <p:nvPr/>
              </p:nvSpPr>
              <p:spPr>
                <a:xfrm rot="10800000" flipV="1">
                  <a:off x="570997" y="2080026"/>
                  <a:ext cx="918228" cy="28518"/>
                </a:xfrm>
                <a:prstGeom prst="rect">
                  <a:avLst/>
                </a:prstGeom>
                <a:pattFill prst="ltDnDiag">
                  <a:fgClr>
                    <a:srgbClr val="189DE4"/>
                  </a:fgClr>
                  <a:bgClr>
                    <a:schemeClr val="bg1"/>
                  </a:bgClr>
                </a:patt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6" name="Group 375">
                <a:extLst>
                  <a:ext uri="{FF2B5EF4-FFF2-40B4-BE49-F238E27FC236}">
                    <a16:creationId xmlns:a16="http://schemas.microsoft.com/office/drawing/2014/main" id="{DBC4331D-33A5-4C79-90E9-BA2DF84BA266}"/>
                  </a:ext>
                </a:extLst>
              </p:cNvPr>
              <p:cNvGrpSpPr/>
              <p:nvPr/>
            </p:nvGrpSpPr>
            <p:grpSpPr>
              <a:xfrm>
                <a:off x="549597" y="2443791"/>
                <a:ext cx="961026" cy="232157"/>
                <a:chOff x="549597" y="1895551"/>
                <a:chExt cx="961026" cy="232157"/>
              </a:xfrm>
            </p:grpSpPr>
            <p:sp>
              <p:nvSpPr>
                <p:cNvPr id="377" name="Rectangle 376">
                  <a:extLst>
                    <a:ext uri="{FF2B5EF4-FFF2-40B4-BE49-F238E27FC236}">
                      <a16:creationId xmlns:a16="http://schemas.microsoft.com/office/drawing/2014/main" id="{DD265318-EF26-49A0-95F5-0D67F57572EA}"/>
                    </a:ext>
                  </a:extLst>
                </p:cNvPr>
                <p:cNvSpPr/>
                <p:nvPr/>
              </p:nvSpPr>
              <p:spPr>
                <a:xfrm rot="10800000" flipV="1">
                  <a:off x="549597" y="1895551"/>
                  <a:ext cx="961026" cy="232157"/>
                </a:xfrm>
                <a:prstGeom prst="rect">
                  <a:avLst/>
                </a:prstGeom>
                <a:solidFill>
                  <a:srgbClr val="189DE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Rectangle 377">
                  <a:extLst>
                    <a:ext uri="{FF2B5EF4-FFF2-40B4-BE49-F238E27FC236}">
                      <a16:creationId xmlns:a16="http://schemas.microsoft.com/office/drawing/2014/main" id="{C5FF098B-B2AC-488A-89BC-E9350C9FDD8F}"/>
                    </a:ext>
                  </a:extLst>
                </p:cNvPr>
                <p:cNvSpPr/>
                <p:nvPr/>
              </p:nvSpPr>
              <p:spPr>
                <a:xfrm rot="10800000" flipV="1">
                  <a:off x="570997" y="1914715"/>
                  <a:ext cx="918228" cy="28518"/>
                </a:xfrm>
                <a:prstGeom prst="rect">
                  <a:avLst/>
                </a:prstGeom>
                <a:pattFill prst="ltDnDiag">
                  <a:fgClr>
                    <a:srgbClr val="189DE4"/>
                  </a:fgClr>
                  <a:bgClr>
                    <a:schemeClr val="bg1"/>
                  </a:bgClr>
                </a:patt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Rectangle 378">
                  <a:extLst>
                    <a:ext uri="{FF2B5EF4-FFF2-40B4-BE49-F238E27FC236}">
                      <a16:creationId xmlns:a16="http://schemas.microsoft.com/office/drawing/2014/main" id="{3A8494B6-2AFE-44AF-B415-2C180B36D960}"/>
                    </a:ext>
                  </a:extLst>
                </p:cNvPr>
                <p:cNvSpPr/>
                <p:nvPr/>
              </p:nvSpPr>
              <p:spPr>
                <a:xfrm rot="10800000" flipV="1">
                  <a:off x="570997" y="2080026"/>
                  <a:ext cx="918228" cy="28518"/>
                </a:xfrm>
                <a:prstGeom prst="rect">
                  <a:avLst/>
                </a:prstGeom>
                <a:pattFill prst="ltDnDiag">
                  <a:fgClr>
                    <a:srgbClr val="189DE4"/>
                  </a:fgClr>
                  <a:bgClr>
                    <a:schemeClr val="bg1"/>
                  </a:bgClr>
                </a:patt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0" name="Group 379">
                <a:extLst>
                  <a:ext uri="{FF2B5EF4-FFF2-40B4-BE49-F238E27FC236}">
                    <a16:creationId xmlns:a16="http://schemas.microsoft.com/office/drawing/2014/main" id="{4256B77F-9ED2-4284-9F16-C719010D5041}"/>
                  </a:ext>
                </a:extLst>
              </p:cNvPr>
              <p:cNvGrpSpPr/>
              <p:nvPr/>
            </p:nvGrpSpPr>
            <p:grpSpPr>
              <a:xfrm>
                <a:off x="549597" y="2750588"/>
                <a:ext cx="961026" cy="232157"/>
                <a:chOff x="549597" y="1895551"/>
                <a:chExt cx="961026" cy="232157"/>
              </a:xfrm>
            </p:grpSpPr>
            <p:sp>
              <p:nvSpPr>
                <p:cNvPr id="381" name="Rectangle 380">
                  <a:extLst>
                    <a:ext uri="{FF2B5EF4-FFF2-40B4-BE49-F238E27FC236}">
                      <a16:creationId xmlns:a16="http://schemas.microsoft.com/office/drawing/2014/main" id="{97240CF9-F3D9-4F2D-8AC0-537495027A86}"/>
                    </a:ext>
                  </a:extLst>
                </p:cNvPr>
                <p:cNvSpPr/>
                <p:nvPr/>
              </p:nvSpPr>
              <p:spPr>
                <a:xfrm rot="10800000" flipV="1">
                  <a:off x="549597" y="1895551"/>
                  <a:ext cx="961026" cy="232157"/>
                </a:xfrm>
                <a:prstGeom prst="rect">
                  <a:avLst/>
                </a:prstGeom>
                <a:solidFill>
                  <a:srgbClr val="189DE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Rectangle 381">
                  <a:extLst>
                    <a:ext uri="{FF2B5EF4-FFF2-40B4-BE49-F238E27FC236}">
                      <a16:creationId xmlns:a16="http://schemas.microsoft.com/office/drawing/2014/main" id="{7FE6E04F-FB97-4B98-832C-5B443F07532C}"/>
                    </a:ext>
                  </a:extLst>
                </p:cNvPr>
                <p:cNvSpPr/>
                <p:nvPr/>
              </p:nvSpPr>
              <p:spPr>
                <a:xfrm rot="10800000" flipV="1">
                  <a:off x="570997" y="1914715"/>
                  <a:ext cx="918228" cy="28518"/>
                </a:xfrm>
                <a:prstGeom prst="rect">
                  <a:avLst/>
                </a:prstGeom>
                <a:pattFill prst="ltDnDiag">
                  <a:fgClr>
                    <a:srgbClr val="189DE4"/>
                  </a:fgClr>
                  <a:bgClr>
                    <a:schemeClr val="bg1"/>
                  </a:bgClr>
                </a:patt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ectangle 382">
                  <a:extLst>
                    <a:ext uri="{FF2B5EF4-FFF2-40B4-BE49-F238E27FC236}">
                      <a16:creationId xmlns:a16="http://schemas.microsoft.com/office/drawing/2014/main" id="{6AE39528-00CD-470E-807F-10BD178135B3}"/>
                    </a:ext>
                  </a:extLst>
                </p:cNvPr>
                <p:cNvSpPr/>
                <p:nvPr/>
              </p:nvSpPr>
              <p:spPr>
                <a:xfrm rot="10800000" flipV="1">
                  <a:off x="570997" y="2080026"/>
                  <a:ext cx="918228" cy="28518"/>
                </a:xfrm>
                <a:prstGeom prst="rect">
                  <a:avLst/>
                </a:prstGeom>
                <a:pattFill prst="ltDnDiag">
                  <a:fgClr>
                    <a:srgbClr val="189DE4"/>
                  </a:fgClr>
                  <a:bgClr>
                    <a:schemeClr val="bg1"/>
                  </a:bgClr>
                </a:patt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03" name="Group 402">
              <a:extLst>
                <a:ext uri="{FF2B5EF4-FFF2-40B4-BE49-F238E27FC236}">
                  <a16:creationId xmlns:a16="http://schemas.microsoft.com/office/drawing/2014/main" id="{04EB379A-59E7-4252-9730-172DE89F4655}"/>
                </a:ext>
              </a:extLst>
            </p:cNvPr>
            <p:cNvGrpSpPr/>
            <p:nvPr/>
          </p:nvGrpSpPr>
          <p:grpSpPr>
            <a:xfrm>
              <a:off x="3588097" y="2157093"/>
              <a:ext cx="485943" cy="781543"/>
              <a:chOff x="3588097" y="2238808"/>
              <a:chExt cx="485943" cy="781543"/>
            </a:xfrm>
          </p:grpSpPr>
          <p:sp>
            <p:nvSpPr>
              <p:cNvPr id="84" name="Rectangle: Rounded Corners 83">
                <a:extLst>
                  <a:ext uri="{FF2B5EF4-FFF2-40B4-BE49-F238E27FC236}">
                    <a16:creationId xmlns:a16="http://schemas.microsoft.com/office/drawing/2014/main" id="{C711A196-8028-4B4F-A115-DE5DFFA97737}"/>
                  </a:ext>
                </a:extLst>
              </p:cNvPr>
              <p:cNvSpPr/>
              <p:nvPr/>
            </p:nvSpPr>
            <p:spPr>
              <a:xfrm>
                <a:off x="3588097" y="2238808"/>
                <a:ext cx="485941" cy="312532"/>
              </a:xfrm>
              <a:prstGeom prst="roundRect">
                <a:avLst>
                  <a:gd name="adj" fmla="val 16811"/>
                </a:avLst>
              </a:prstGeom>
              <a:solidFill>
                <a:srgbClr val="189DE4"/>
              </a:solidFill>
              <a:ln w="6350">
                <a:solidFill>
                  <a:srgbClr val="1480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Rectangle: Rounded Corners 401">
                <a:extLst>
                  <a:ext uri="{FF2B5EF4-FFF2-40B4-BE49-F238E27FC236}">
                    <a16:creationId xmlns:a16="http://schemas.microsoft.com/office/drawing/2014/main" id="{5FE1239A-899C-4E18-84DF-79744295D165}"/>
                  </a:ext>
                </a:extLst>
              </p:cNvPr>
              <p:cNvSpPr/>
              <p:nvPr/>
            </p:nvSpPr>
            <p:spPr>
              <a:xfrm>
                <a:off x="3588099" y="2707819"/>
                <a:ext cx="485941" cy="312532"/>
              </a:xfrm>
              <a:prstGeom prst="roundRect">
                <a:avLst>
                  <a:gd name="adj" fmla="val 16811"/>
                </a:avLst>
              </a:prstGeom>
              <a:solidFill>
                <a:srgbClr val="189DE4"/>
              </a:solidFill>
              <a:ln w="6350">
                <a:solidFill>
                  <a:srgbClr val="1480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30" name="Group 429">
            <a:extLst>
              <a:ext uri="{FF2B5EF4-FFF2-40B4-BE49-F238E27FC236}">
                <a16:creationId xmlns:a16="http://schemas.microsoft.com/office/drawing/2014/main" id="{63B6A770-E235-47C0-8717-125F278FA1AA}"/>
              </a:ext>
            </a:extLst>
          </p:cNvPr>
          <p:cNvGrpSpPr/>
          <p:nvPr/>
        </p:nvGrpSpPr>
        <p:grpSpPr>
          <a:xfrm>
            <a:off x="7842118" y="3528695"/>
            <a:ext cx="3926758" cy="2629003"/>
            <a:chOff x="7853896" y="3427095"/>
            <a:chExt cx="3926758" cy="2629003"/>
          </a:xfrm>
        </p:grpSpPr>
        <p:sp>
          <p:nvSpPr>
            <p:cNvPr id="256" name="Rectangle 255">
              <a:extLst>
                <a:ext uri="{FF2B5EF4-FFF2-40B4-BE49-F238E27FC236}">
                  <a16:creationId xmlns:a16="http://schemas.microsoft.com/office/drawing/2014/main" id="{4D771738-D9A0-4D8E-B5B5-CFAFD2A65BC8}"/>
                </a:ext>
              </a:extLst>
            </p:cNvPr>
            <p:cNvSpPr/>
            <p:nvPr/>
          </p:nvSpPr>
          <p:spPr>
            <a:xfrm>
              <a:off x="7853896" y="3427095"/>
              <a:ext cx="3926758" cy="2629003"/>
            </a:xfrm>
            <a:prstGeom prst="rect">
              <a:avLst/>
            </a:prstGeom>
            <a:noFill/>
            <a:ln w="63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Oval 286">
              <a:extLst>
                <a:ext uri="{FF2B5EF4-FFF2-40B4-BE49-F238E27FC236}">
                  <a16:creationId xmlns:a16="http://schemas.microsoft.com/office/drawing/2014/main" id="{3AA4A10B-564E-4DE8-8484-0FAAC10332BE}"/>
                </a:ext>
              </a:extLst>
            </p:cNvPr>
            <p:cNvSpPr/>
            <p:nvPr/>
          </p:nvSpPr>
          <p:spPr>
            <a:xfrm>
              <a:off x="9579510" y="5354264"/>
              <a:ext cx="583586" cy="583586"/>
            </a:xfrm>
            <a:prstGeom prst="ellipse">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9" name="Group 428">
              <a:extLst>
                <a:ext uri="{FF2B5EF4-FFF2-40B4-BE49-F238E27FC236}">
                  <a16:creationId xmlns:a16="http://schemas.microsoft.com/office/drawing/2014/main" id="{F5F5B590-207A-44CA-A675-D0AE798A8DF7}"/>
                </a:ext>
              </a:extLst>
            </p:cNvPr>
            <p:cNvGrpSpPr/>
            <p:nvPr/>
          </p:nvGrpSpPr>
          <p:grpSpPr>
            <a:xfrm>
              <a:off x="8020168" y="3516895"/>
              <a:ext cx="3512461" cy="2293752"/>
              <a:chOff x="8020168" y="3516895"/>
              <a:chExt cx="3512461" cy="2293752"/>
            </a:xfrm>
          </p:grpSpPr>
          <p:cxnSp>
            <p:nvCxnSpPr>
              <p:cNvPr id="323" name="Straight Connector 322">
                <a:extLst>
                  <a:ext uri="{FF2B5EF4-FFF2-40B4-BE49-F238E27FC236}">
                    <a16:creationId xmlns:a16="http://schemas.microsoft.com/office/drawing/2014/main" id="{26FB16F0-EB83-4D74-A3B7-90BE0E088774}"/>
                  </a:ext>
                </a:extLst>
              </p:cNvPr>
              <p:cNvCxnSpPr>
                <a:cxnSpLocks/>
              </p:cNvCxnSpPr>
              <p:nvPr/>
            </p:nvCxnSpPr>
            <p:spPr>
              <a:xfrm flipV="1">
                <a:off x="9311672" y="4455452"/>
                <a:ext cx="799334" cy="280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25103F34-1DB9-4C98-B376-A1CF476642AE}"/>
                  </a:ext>
                </a:extLst>
              </p:cNvPr>
              <p:cNvCxnSpPr>
                <a:cxnSpLocks/>
              </p:cNvCxnSpPr>
              <p:nvPr/>
            </p:nvCxnSpPr>
            <p:spPr>
              <a:xfrm rot="4500000" flipH="1">
                <a:off x="9649773" y="3980054"/>
                <a:ext cx="812160" cy="4236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6D2FDE0E-8C80-48B6-BA72-51E06D87E2F5}"/>
                  </a:ext>
                </a:extLst>
              </p:cNvPr>
              <p:cNvCxnSpPr>
                <a:cxnSpLocks/>
              </p:cNvCxnSpPr>
              <p:nvPr/>
            </p:nvCxnSpPr>
            <p:spPr>
              <a:xfrm flipH="1" flipV="1">
                <a:off x="9915083" y="3726521"/>
                <a:ext cx="1113074" cy="306606"/>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C8584288-22CB-436E-8EA2-CCC168B3F1EA}"/>
                  </a:ext>
                </a:extLst>
              </p:cNvPr>
              <p:cNvCxnSpPr>
                <a:cxnSpLocks/>
              </p:cNvCxnSpPr>
              <p:nvPr/>
            </p:nvCxnSpPr>
            <p:spPr>
              <a:xfrm rot="5400000" flipH="1">
                <a:off x="10251143" y="4900408"/>
                <a:ext cx="812160" cy="4236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AF3FE3AE-C0B4-487F-AEBF-A8A0FE2B5E2D}"/>
                  </a:ext>
                </a:extLst>
              </p:cNvPr>
              <p:cNvCxnSpPr>
                <a:cxnSpLocks/>
                <a:stCxn id="278" idx="2"/>
                <a:endCxn id="268" idx="7"/>
              </p:cNvCxnSpPr>
              <p:nvPr/>
            </p:nvCxnSpPr>
            <p:spPr>
              <a:xfrm flipH="1">
                <a:off x="8518290" y="3808688"/>
                <a:ext cx="812160" cy="4236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9555CABD-DC3C-4B23-9FE3-E10D6584240C}"/>
                  </a:ext>
                </a:extLst>
              </p:cNvPr>
              <p:cNvCxnSpPr>
                <a:cxnSpLocks/>
                <a:stCxn id="290" idx="0"/>
                <a:endCxn id="268" idx="4"/>
              </p:cNvCxnSpPr>
              <p:nvPr/>
            </p:nvCxnSpPr>
            <p:spPr>
              <a:xfrm flipH="1" flipV="1">
                <a:off x="8311961" y="4730474"/>
                <a:ext cx="92348" cy="47859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E77F2C33-A498-4330-A2E7-2417270AC609}"/>
                  </a:ext>
                </a:extLst>
              </p:cNvPr>
              <p:cNvCxnSpPr>
                <a:cxnSpLocks/>
              </p:cNvCxnSpPr>
              <p:nvPr/>
            </p:nvCxnSpPr>
            <p:spPr>
              <a:xfrm rot="3600000" flipH="1" flipV="1">
                <a:off x="8702442" y="4889158"/>
                <a:ext cx="92348" cy="47859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6A87658D-4987-461A-9424-5F554F4670B3}"/>
                  </a:ext>
                </a:extLst>
              </p:cNvPr>
              <p:cNvCxnSpPr>
                <a:cxnSpLocks/>
                <a:endCxn id="287" idx="1"/>
              </p:cNvCxnSpPr>
              <p:nvPr/>
            </p:nvCxnSpPr>
            <p:spPr>
              <a:xfrm>
                <a:off x="9280091" y="4945848"/>
                <a:ext cx="384883" cy="49388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09C17D01-E86B-49D9-820F-70188117B098}"/>
                  </a:ext>
                </a:extLst>
              </p:cNvPr>
              <p:cNvCxnSpPr>
                <a:cxnSpLocks/>
                <a:endCxn id="287" idx="7"/>
              </p:cNvCxnSpPr>
              <p:nvPr/>
            </p:nvCxnSpPr>
            <p:spPr>
              <a:xfrm flipH="1">
                <a:off x="10077632" y="4745462"/>
                <a:ext cx="266704" cy="694266"/>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0717C111-0EED-4DD3-AA37-395A435B010B}"/>
                  </a:ext>
                </a:extLst>
              </p:cNvPr>
              <p:cNvCxnSpPr>
                <a:cxnSpLocks/>
              </p:cNvCxnSpPr>
              <p:nvPr/>
            </p:nvCxnSpPr>
            <p:spPr>
              <a:xfrm flipH="1">
                <a:off x="10989105" y="4491144"/>
                <a:ext cx="266704" cy="694266"/>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68" name="Oval 267">
                <a:extLst>
                  <a:ext uri="{FF2B5EF4-FFF2-40B4-BE49-F238E27FC236}">
                    <a16:creationId xmlns:a16="http://schemas.microsoft.com/office/drawing/2014/main" id="{081E9DBD-7FF2-4DF8-8DF1-836F85DE2A71}"/>
                  </a:ext>
                </a:extLst>
              </p:cNvPr>
              <p:cNvSpPr/>
              <p:nvPr/>
            </p:nvSpPr>
            <p:spPr>
              <a:xfrm>
                <a:off x="8020168" y="4146888"/>
                <a:ext cx="583586" cy="583586"/>
              </a:xfrm>
              <a:prstGeom prst="ellipse">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Oval 277">
                <a:extLst>
                  <a:ext uri="{FF2B5EF4-FFF2-40B4-BE49-F238E27FC236}">
                    <a16:creationId xmlns:a16="http://schemas.microsoft.com/office/drawing/2014/main" id="{5BB28E51-C55A-48B2-ABC6-2DAB97CC6376}"/>
                  </a:ext>
                </a:extLst>
              </p:cNvPr>
              <p:cNvSpPr/>
              <p:nvPr/>
            </p:nvSpPr>
            <p:spPr>
              <a:xfrm>
                <a:off x="9330450" y="3516895"/>
                <a:ext cx="583586" cy="583586"/>
              </a:xfrm>
              <a:prstGeom prst="ellipse">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val 280">
                <a:extLst>
                  <a:ext uri="{FF2B5EF4-FFF2-40B4-BE49-F238E27FC236}">
                    <a16:creationId xmlns:a16="http://schemas.microsoft.com/office/drawing/2014/main" id="{3D318D26-8589-41DF-8332-E376D765BDDD}"/>
                  </a:ext>
                </a:extLst>
              </p:cNvPr>
              <p:cNvSpPr/>
              <p:nvPr/>
            </p:nvSpPr>
            <p:spPr>
              <a:xfrm>
                <a:off x="10949043" y="3947663"/>
                <a:ext cx="583586" cy="583586"/>
              </a:xfrm>
              <a:prstGeom prst="ellipse">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Oval 283">
                <a:extLst>
                  <a:ext uri="{FF2B5EF4-FFF2-40B4-BE49-F238E27FC236}">
                    <a16:creationId xmlns:a16="http://schemas.microsoft.com/office/drawing/2014/main" id="{EB058616-B101-4AC1-95C5-2FF13416D9CE}"/>
                  </a:ext>
                </a:extLst>
              </p:cNvPr>
              <p:cNvSpPr/>
              <p:nvPr/>
            </p:nvSpPr>
            <p:spPr>
              <a:xfrm>
                <a:off x="10582918" y="5145304"/>
                <a:ext cx="583586" cy="583586"/>
              </a:xfrm>
              <a:prstGeom prst="ellipse">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Oval 289">
                <a:extLst>
                  <a:ext uri="{FF2B5EF4-FFF2-40B4-BE49-F238E27FC236}">
                    <a16:creationId xmlns:a16="http://schemas.microsoft.com/office/drawing/2014/main" id="{243D017E-10DB-4E22-9219-1DC4578CB229}"/>
                  </a:ext>
                </a:extLst>
              </p:cNvPr>
              <p:cNvSpPr/>
              <p:nvPr/>
            </p:nvSpPr>
            <p:spPr>
              <a:xfrm>
                <a:off x="8112516" y="5209072"/>
                <a:ext cx="583586" cy="583586"/>
              </a:xfrm>
              <a:prstGeom prst="ellipse">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Oval 292">
                <a:extLst>
                  <a:ext uri="{FF2B5EF4-FFF2-40B4-BE49-F238E27FC236}">
                    <a16:creationId xmlns:a16="http://schemas.microsoft.com/office/drawing/2014/main" id="{A8DA79CA-8099-4FAD-B000-CC9BA5B80455}"/>
                  </a:ext>
                </a:extLst>
              </p:cNvPr>
              <p:cNvSpPr/>
              <p:nvPr/>
            </p:nvSpPr>
            <p:spPr>
              <a:xfrm>
                <a:off x="8785884" y="4443780"/>
                <a:ext cx="583586" cy="583586"/>
              </a:xfrm>
              <a:prstGeom prst="ellipse">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Oval 295">
                <a:extLst>
                  <a:ext uri="{FF2B5EF4-FFF2-40B4-BE49-F238E27FC236}">
                    <a16:creationId xmlns:a16="http://schemas.microsoft.com/office/drawing/2014/main" id="{8F9CA2BC-BC29-470A-B743-803DB91A3164}"/>
                  </a:ext>
                </a:extLst>
              </p:cNvPr>
              <p:cNvSpPr/>
              <p:nvPr/>
            </p:nvSpPr>
            <p:spPr>
              <a:xfrm>
                <a:off x="10061237" y="4176201"/>
                <a:ext cx="583586" cy="583586"/>
              </a:xfrm>
              <a:prstGeom prst="ellipse">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Freeform: Shape 419">
                <a:extLst>
                  <a:ext uri="{FF2B5EF4-FFF2-40B4-BE49-F238E27FC236}">
                    <a16:creationId xmlns:a16="http://schemas.microsoft.com/office/drawing/2014/main" id="{1CFE9AD3-B00A-4ED8-841E-E23AF8B1F3DB}"/>
                  </a:ext>
                </a:extLst>
              </p:cNvPr>
              <p:cNvSpPr/>
              <p:nvPr/>
            </p:nvSpPr>
            <p:spPr>
              <a:xfrm>
                <a:off x="8139639" y="4274092"/>
                <a:ext cx="344645" cy="329179"/>
              </a:xfrm>
              <a:custGeom>
                <a:avLst/>
                <a:gdLst>
                  <a:gd name="connsiteX0" fmla="*/ 337584 w 478864"/>
                  <a:gd name="connsiteY0" fmla="*/ 275575 h 457376"/>
                  <a:gd name="connsiteX1" fmla="*/ 337584 w 478864"/>
                  <a:gd name="connsiteY1" fmla="*/ 323851 h 457376"/>
                  <a:gd name="connsiteX2" fmla="*/ 368280 w 478864"/>
                  <a:gd name="connsiteY2" fmla="*/ 323851 h 457376"/>
                  <a:gd name="connsiteX3" fmla="*/ 368280 w 478864"/>
                  <a:gd name="connsiteY3" fmla="*/ 275575 h 457376"/>
                  <a:gd name="connsiteX4" fmla="*/ 120003 w 478864"/>
                  <a:gd name="connsiteY4" fmla="*/ 263100 h 457376"/>
                  <a:gd name="connsiteX5" fmla="*/ 104655 w 478864"/>
                  <a:gd name="connsiteY5" fmla="*/ 278448 h 457376"/>
                  <a:gd name="connsiteX6" fmla="*/ 104655 w 478864"/>
                  <a:gd name="connsiteY6" fmla="*/ 426680 h 457376"/>
                  <a:gd name="connsiteX7" fmla="*/ 135352 w 478864"/>
                  <a:gd name="connsiteY7" fmla="*/ 426680 h 457376"/>
                  <a:gd name="connsiteX8" fmla="*/ 135352 w 478864"/>
                  <a:gd name="connsiteY8" fmla="*/ 293797 h 457376"/>
                  <a:gd name="connsiteX9" fmla="*/ 187724 w 478864"/>
                  <a:gd name="connsiteY9" fmla="*/ 293797 h 457376"/>
                  <a:gd name="connsiteX10" fmla="*/ 187724 w 478864"/>
                  <a:gd name="connsiteY10" fmla="*/ 426680 h 457376"/>
                  <a:gd name="connsiteX11" fmla="*/ 218420 w 478864"/>
                  <a:gd name="connsiteY11" fmla="*/ 426680 h 457376"/>
                  <a:gd name="connsiteX12" fmla="*/ 218420 w 478864"/>
                  <a:gd name="connsiteY12" fmla="*/ 278448 h 457376"/>
                  <a:gd name="connsiteX13" fmla="*/ 203072 w 478864"/>
                  <a:gd name="connsiteY13" fmla="*/ 263100 h 457376"/>
                  <a:gd name="connsiteX14" fmla="*/ 337584 w 478864"/>
                  <a:gd name="connsiteY14" fmla="*/ 193838 h 457376"/>
                  <a:gd name="connsiteX15" fmla="*/ 337584 w 478864"/>
                  <a:gd name="connsiteY15" fmla="*/ 242115 h 457376"/>
                  <a:gd name="connsiteX16" fmla="*/ 368280 w 478864"/>
                  <a:gd name="connsiteY16" fmla="*/ 242115 h 457376"/>
                  <a:gd name="connsiteX17" fmla="*/ 368280 w 478864"/>
                  <a:gd name="connsiteY17" fmla="*/ 193838 h 457376"/>
                  <a:gd name="connsiteX18" fmla="*/ 187186 w 478864"/>
                  <a:gd name="connsiteY18" fmla="*/ 178858 h 457376"/>
                  <a:gd name="connsiteX19" fmla="*/ 187186 w 478864"/>
                  <a:gd name="connsiteY19" fmla="*/ 227135 h 457376"/>
                  <a:gd name="connsiteX20" fmla="*/ 217883 w 478864"/>
                  <a:gd name="connsiteY20" fmla="*/ 227135 h 457376"/>
                  <a:gd name="connsiteX21" fmla="*/ 217883 w 478864"/>
                  <a:gd name="connsiteY21" fmla="*/ 178858 h 457376"/>
                  <a:gd name="connsiteX22" fmla="*/ 105193 w 478864"/>
                  <a:gd name="connsiteY22" fmla="*/ 178858 h 457376"/>
                  <a:gd name="connsiteX23" fmla="*/ 105193 w 478864"/>
                  <a:gd name="connsiteY23" fmla="*/ 227135 h 457376"/>
                  <a:gd name="connsiteX24" fmla="*/ 135890 w 478864"/>
                  <a:gd name="connsiteY24" fmla="*/ 227135 h 457376"/>
                  <a:gd name="connsiteX25" fmla="*/ 135890 w 478864"/>
                  <a:gd name="connsiteY25" fmla="*/ 178858 h 457376"/>
                  <a:gd name="connsiteX26" fmla="*/ 187186 w 478864"/>
                  <a:gd name="connsiteY26" fmla="*/ 99166 h 457376"/>
                  <a:gd name="connsiteX27" fmla="*/ 187186 w 478864"/>
                  <a:gd name="connsiteY27" fmla="*/ 147442 h 457376"/>
                  <a:gd name="connsiteX28" fmla="*/ 217883 w 478864"/>
                  <a:gd name="connsiteY28" fmla="*/ 147442 h 457376"/>
                  <a:gd name="connsiteX29" fmla="*/ 217883 w 478864"/>
                  <a:gd name="connsiteY29" fmla="*/ 99166 h 457376"/>
                  <a:gd name="connsiteX30" fmla="*/ 105193 w 478864"/>
                  <a:gd name="connsiteY30" fmla="*/ 99166 h 457376"/>
                  <a:gd name="connsiteX31" fmla="*/ 105193 w 478864"/>
                  <a:gd name="connsiteY31" fmla="*/ 147442 h 457376"/>
                  <a:gd name="connsiteX32" fmla="*/ 135890 w 478864"/>
                  <a:gd name="connsiteY32" fmla="*/ 147442 h 457376"/>
                  <a:gd name="connsiteX33" fmla="*/ 135890 w 478864"/>
                  <a:gd name="connsiteY33" fmla="*/ 99166 h 457376"/>
                  <a:gd name="connsiteX34" fmla="*/ 146189 w 478864"/>
                  <a:gd name="connsiteY34" fmla="*/ 0 h 457376"/>
                  <a:gd name="connsiteX35" fmla="*/ 176885 w 478864"/>
                  <a:gd name="connsiteY35" fmla="*/ 0 h 457376"/>
                  <a:gd name="connsiteX36" fmla="*/ 176885 w 478864"/>
                  <a:gd name="connsiteY36" fmla="*/ 43625 h 457376"/>
                  <a:gd name="connsiteX37" fmla="*/ 259422 w 478864"/>
                  <a:gd name="connsiteY37" fmla="*/ 43625 h 457376"/>
                  <a:gd name="connsiteX38" fmla="*/ 259422 w 478864"/>
                  <a:gd name="connsiteY38" fmla="*/ 426680 h 457376"/>
                  <a:gd name="connsiteX39" fmla="*/ 290386 w 478864"/>
                  <a:gd name="connsiteY39" fmla="*/ 426680 h 457376"/>
                  <a:gd name="connsiteX40" fmla="*/ 290386 w 478864"/>
                  <a:gd name="connsiteY40" fmla="*/ 153969 h 457376"/>
                  <a:gd name="connsiteX41" fmla="*/ 337851 w 478864"/>
                  <a:gd name="connsiteY41" fmla="*/ 153969 h 457376"/>
                  <a:gd name="connsiteX42" fmla="*/ 337851 w 478864"/>
                  <a:gd name="connsiteY42" fmla="*/ 108430 h 457376"/>
                  <a:gd name="connsiteX43" fmla="*/ 368547 w 478864"/>
                  <a:gd name="connsiteY43" fmla="*/ 108430 h 457376"/>
                  <a:gd name="connsiteX44" fmla="*/ 368547 w 478864"/>
                  <a:gd name="connsiteY44" fmla="*/ 153969 h 457376"/>
                  <a:gd name="connsiteX45" fmla="*/ 415478 w 478864"/>
                  <a:gd name="connsiteY45" fmla="*/ 153969 h 457376"/>
                  <a:gd name="connsiteX46" fmla="*/ 415478 w 478864"/>
                  <a:gd name="connsiteY46" fmla="*/ 426680 h 457376"/>
                  <a:gd name="connsiteX47" fmla="*/ 478864 w 478864"/>
                  <a:gd name="connsiteY47" fmla="*/ 426680 h 457376"/>
                  <a:gd name="connsiteX48" fmla="*/ 478864 w 478864"/>
                  <a:gd name="connsiteY48" fmla="*/ 457376 h 457376"/>
                  <a:gd name="connsiteX49" fmla="*/ 0 w 478864"/>
                  <a:gd name="connsiteY49" fmla="*/ 457376 h 457376"/>
                  <a:gd name="connsiteX50" fmla="*/ 0 w 478864"/>
                  <a:gd name="connsiteY50" fmla="*/ 426680 h 457376"/>
                  <a:gd name="connsiteX51" fmla="*/ 63653 w 478864"/>
                  <a:gd name="connsiteY51" fmla="*/ 426680 h 457376"/>
                  <a:gd name="connsiteX52" fmla="*/ 63653 w 478864"/>
                  <a:gd name="connsiteY52" fmla="*/ 43625 h 457376"/>
                  <a:gd name="connsiteX53" fmla="*/ 146189 w 478864"/>
                  <a:gd name="connsiteY53" fmla="*/ 43625 h 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78864" h="457376">
                    <a:moveTo>
                      <a:pt x="337584" y="275575"/>
                    </a:moveTo>
                    <a:lnTo>
                      <a:pt x="337584" y="323851"/>
                    </a:lnTo>
                    <a:lnTo>
                      <a:pt x="368280" y="323851"/>
                    </a:lnTo>
                    <a:lnTo>
                      <a:pt x="368280" y="275575"/>
                    </a:lnTo>
                    <a:close/>
                    <a:moveTo>
                      <a:pt x="120003" y="263100"/>
                    </a:moveTo>
                    <a:cubicBezTo>
                      <a:pt x="111527" y="263100"/>
                      <a:pt x="104655" y="269972"/>
                      <a:pt x="104655" y="278448"/>
                    </a:cubicBezTo>
                    <a:lnTo>
                      <a:pt x="104655" y="426680"/>
                    </a:lnTo>
                    <a:lnTo>
                      <a:pt x="135352" y="426680"/>
                    </a:lnTo>
                    <a:lnTo>
                      <a:pt x="135352" y="293797"/>
                    </a:lnTo>
                    <a:lnTo>
                      <a:pt x="187724" y="293797"/>
                    </a:lnTo>
                    <a:lnTo>
                      <a:pt x="187724" y="426680"/>
                    </a:lnTo>
                    <a:lnTo>
                      <a:pt x="218420" y="426680"/>
                    </a:lnTo>
                    <a:lnTo>
                      <a:pt x="218420" y="278448"/>
                    </a:lnTo>
                    <a:cubicBezTo>
                      <a:pt x="218420" y="269972"/>
                      <a:pt x="211548" y="263100"/>
                      <a:pt x="203072" y="263100"/>
                    </a:cubicBezTo>
                    <a:close/>
                    <a:moveTo>
                      <a:pt x="337584" y="193838"/>
                    </a:moveTo>
                    <a:lnTo>
                      <a:pt x="337584" y="242115"/>
                    </a:lnTo>
                    <a:lnTo>
                      <a:pt x="368280" y="242115"/>
                    </a:lnTo>
                    <a:lnTo>
                      <a:pt x="368280" y="193838"/>
                    </a:lnTo>
                    <a:close/>
                    <a:moveTo>
                      <a:pt x="187186" y="178858"/>
                    </a:moveTo>
                    <a:lnTo>
                      <a:pt x="187186" y="227135"/>
                    </a:lnTo>
                    <a:lnTo>
                      <a:pt x="217883" y="227135"/>
                    </a:lnTo>
                    <a:lnTo>
                      <a:pt x="217883" y="178858"/>
                    </a:lnTo>
                    <a:close/>
                    <a:moveTo>
                      <a:pt x="105193" y="178858"/>
                    </a:moveTo>
                    <a:lnTo>
                      <a:pt x="105193" y="227135"/>
                    </a:lnTo>
                    <a:lnTo>
                      <a:pt x="135890" y="227135"/>
                    </a:lnTo>
                    <a:lnTo>
                      <a:pt x="135890" y="178858"/>
                    </a:lnTo>
                    <a:close/>
                    <a:moveTo>
                      <a:pt x="187186" y="99166"/>
                    </a:moveTo>
                    <a:lnTo>
                      <a:pt x="187186" y="147442"/>
                    </a:lnTo>
                    <a:lnTo>
                      <a:pt x="217883" y="147442"/>
                    </a:lnTo>
                    <a:lnTo>
                      <a:pt x="217883" y="99166"/>
                    </a:lnTo>
                    <a:close/>
                    <a:moveTo>
                      <a:pt x="105193" y="99166"/>
                    </a:moveTo>
                    <a:lnTo>
                      <a:pt x="105193" y="147442"/>
                    </a:lnTo>
                    <a:lnTo>
                      <a:pt x="135890" y="147442"/>
                    </a:lnTo>
                    <a:lnTo>
                      <a:pt x="135890" y="99166"/>
                    </a:lnTo>
                    <a:close/>
                    <a:moveTo>
                      <a:pt x="146189" y="0"/>
                    </a:moveTo>
                    <a:lnTo>
                      <a:pt x="176885" y="0"/>
                    </a:lnTo>
                    <a:lnTo>
                      <a:pt x="176885" y="43625"/>
                    </a:lnTo>
                    <a:lnTo>
                      <a:pt x="259422" y="43625"/>
                    </a:lnTo>
                    <a:lnTo>
                      <a:pt x="259422" y="426680"/>
                    </a:lnTo>
                    <a:lnTo>
                      <a:pt x="290386" y="426680"/>
                    </a:lnTo>
                    <a:lnTo>
                      <a:pt x="290386" y="153969"/>
                    </a:lnTo>
                    <a:lnTo>
                      <a:pt x="337851" y="153969"/>
                    </a:lnTo>
                    <a:lnTo>
                      <a:pt x="337851" y="108430"/>
                    </a:lnTo>
                    <a:lnTo>
                      <a:pt x="368547" y="108430"/>
                    </a:lnTo>
                    <a:lnTo>
                      <a:pt x="368547" y="153969"/>
                    </a:lnTo>
                    <a:lnTo>
                      <a:pt x="415478" y="153969"/>
                    </a:lnTo>
                    <a:lnTo>
                      <a:pt x="415478" y="426680"/>
                    </a:lnTo>
                    <a:lnTo>
                      <a:pt x="478864" y="426680"/>
                    </a:lnTo>
                    <a:lnTo>
                      <a:pt x="478864" y="457376"/>
                    </a:lnTo>
                    <a:lnTo>
                      <a:pt x="0" y="457376"/>
                    </a:lnTo>
                    <a:lnTo>
                      <a:pt x="0" y="426680"/>
                    </a:lnTo>
                    <a:lnTo>
                      <a:pt x="63653" y="426680"/>
                    </a:lnTo>
                    <a:lnTo>
                      <a:pt x="63653" y="43625"/>
                    </a:lnTo>
                    <a:lnTo>
                      <a:pt x="146189" y="43625"/>
                    </a:lnTo>
                    <a:close/>
                  </a:path>
                </a:pathLst>
              </a:custGeom>
              <a:solidFill>
                <a:schemeClr val="bg1"/>
              </a:solidFill>
              <a:ln w="9525" cap="flat">
                <a:noFill/>
                <a:prstDash val="solid"/>
                <a:miter/>
              </a:ln>
            </p:spPr>
            <p:txBody>
              <a:bodyPr rtlCol="0" anchor="ctr"/>
              <a:lstStyle/>
              <a:p>
                <a:endParaRPr lang="en-US"/>
              </a:p>
            </p:txBody>
          </p:sp>
          <p:sp>
            <p:nvSpPr>
              <p:cNvPr id="422" name="Freeform: Shape 421">
                <a:extLst>
                  <a:ext uri="{FF2B5EF4-FFF2-40B4-BE49-F238E27FC236}">
                    <a16:creationId xmlns:a16="http://schemas.microsoft.com/office/drawing/2014/main" id="{B3101300-BA4B-46A1-BD01-25DC64917AB2}"/>
                  </a:ext>
                </a:extLst>
              </p:cNvPr>
              <p:cNvSpPr/>
              <p:nvPr/>
            </p:nvSpPr>
            <p:spPr>
              <a:xfrm>
                <a:off x="8905355" y="4570984"/>
                <a:ext cx="344645" cy="329179"/>
              </a:xfrm>
              <a:custGeom>
                <a:avLst/>
                <a:gdLst>
                  <a:gd name="connsiteX0" fmla="*/ 337584 w 478864"/>
                  <a:gd name="connsiteY0" fmla="*/ 275575 h 457376"/>
                  <a:gd name="connsiteX1" fmla="*/ 337584 w 478864"/>
                  <a:gd name="connsiteY1" fmla="*/ 323851 h 457376"/>
                  <a:gd name="connsiteX2" fmla="*/ 368280 w 478864"/>
                  <a:gd name="connsiteY2" fmla="*/ 323851 h 457376"/>
                  <a:gd name="connsiteX3" fmla="*/ 368280 w 478864"/>
                  <a:gd name="connsiteY3" fmla="*/ 275575 h 457376"/>
                  <a:gd name="connsiteX4" fmla="*/ 120003 w 478864"/>
                  <a:gd name="connsiteY4" fmla="*/ 263100 h 457376"/>
                  <a:gd name="connsiteX5" fmla="*/ 104655 w 478864"/>
                  <a:gd name="connsiteY5" fmla="*/ 278448 h 457376"/>
                  <a:gd name="connsiteX6" fmla="*/ 104655 w 478864"/>
                  <a:gd name="connsiteY6" fmla="*/ 426680 h 457376"/>
                  <a:gd name="connsiteX7" fmla="*/ 135352 w 478864"/>
                  <a:gd name="connsiteY7" fmla="*/ 426680 h 457376"/>
                  <a:gd name="connsiteX8" fmla="*/ 135352 w 478864"/>
                  <a:gd name="connsiteY8" fmla="*/ 293797 h 457376"/>
                  <a:gd name="connsiteX9" fmla="*/ 187724 w 478864"/>
                  <a:gd name="connsiteY9" fmla="*/ 293797 h 457376"/>
                  <a:gd name="connsiteX10" fmla="*/ 187724 w 478864"/>
                  <a:gd name="connsiteY10" fmla="*/ 426680 h 457376"/>
                  <a:gd name="connsiteX11" fmla="*/ 218420 w 478864"/>
                  <a:gd name="connsiteY11" fmla="*/ 426680 h 457376"/>
                  <a:gd name="connsiteX12" fmla="*/ 218420 w 478864"/>
                  <a:gd name="connsiteY12" fmla="*/ 278448 h 457376"/>
                  <a:gd name="connsiteX13" fmla="*/ 203072 w 478864"/>
                  <a:gd name="connsiteY13" fmla="*/ 263100 h 457376"/>
                  <a:gd name="connsiteX14" fmla="*/ 337584 w 478864"/>
                  <a:gd name="connsiteY14" fmla="*/ 193838 h 457376"/>
                  <a:gd name="connsiteX15" fmla="*/ 337584 w 478864"/>
                  <a:gd name="connsiteY15" fmla="*/ 242115 h 457376"/>
                  <a:gd name="connsiteX16" fmla="*/ 368280 w 478864"/>
                  <a:gd name="connsiteY16" fmla="*/ 242115 h 457376"/>
                  <a:gd name="connsiteX17" fmla="*/ 368280 w 478864"/>
                  <a:gd name="connsiteY17" fmla="*/ 193838 h 457376"/>
                  <a:gd name="connsiteX18" fmla="*/ 187186 w 478864"/>
                  <a:gd name="connsiteY18" fmla="*/ 178858 h 457376"/>
                  <a:gd name="connsiteX19" fmla="*/ 187186 w 478864"/>
                  <a:gd name="connsiteY19" fmla="*/ 227135 h 457376"/>
                  <a:gd name="connsiteX20" fmla="*/ 217883 w 478864"/>
                  <a:gd name="connsiteY20" fmla="*/ 227135 h 457376"/>
                  <a:gd name="connsiteX21" fmla="*/ 217883 w 478864"/>
                  <a:gd name="connsiteY21" fmla="*/ 178858 h 457376"/>
                  <a:gd name="connsiteX22" fmla="*/ 105193 w 478864"/>
                  <a:gd name="connsiteY22" fmla="*/ 178858 h 457376"/>
                  <a:gd name="connsiteX23" fmla="*/ 105193 w 478864"/>
                  <a:gd name="connsiteY23" fmla="*/ 227135 h 457376"/>
                  <a:gd name="connsiteX24" fmla="*/ 135890 w 478864"/>
                  <a:gd name="connsiteY24" fmla="*/ 227135 h 457376"/>
                  <a:gd name="connsiteX25" fmla="*/ 135890 w 478864"/>
                  <a:gd name="connsiteY25" fmla="*/ 178858 h 457376"/>
                  <a:gd name="connsiteX26" fmla="*/ 187186 w 478864"/>
                  <a:gd name="connsiteY26" fmla="*/ 99166 h 457376"/>
                  <a:gd name="connsiteX27" fmla="*/ 187186 w 478864"/>
                  <a:gd name="connsiteY27" fmla="*/ 147442 h 457376"/>
                  <a:gd name="connsiteX28" fmla="*/ 217883 w 478864"/>
                  <a:gd name="connsiteY28" fmla="*/ 147442 h 457376"/>
                  <a:gd name="connsiteX29" fmla="*/ 217883 w 478864"/>
                  <a:gd name="connsiteY29" fmla="*/ 99166 h 457376"/>
                  <a:gd name="connsiteX30" fmla="*/ 105193 w 478864"/>
                  <a:gd name="connsiteY30" fmla="*/ 99166 h 457376"/>
                  <a:gd name="connsiteX31" fmla="*/ 105193 w 478864"/>
                  <a:gd name="connsiteY31" fmla="*/ 147442 h 457376"/>
                  <a:gd name="connsiteX32" fmla="*/ 135890 w 478864"/>
                  <a:gd name="connsiteY32" fmla="*/ 147442 h 457376"/>
                  <a:gd name="connsiteX33" fmla="*/ 135890 w 478864"/>
                  <a:gd name="connsiteY33" fmla="*/ 99166 h 457376"/>
                  <a:gd name="connsiteX34" fmla="*/ 146189 w 478864"/>
                  <a:gd name="connsiteY34" fmla="*/ 0 h 457376"/>
                  <a:gd name="connsiteX35" fmla="*/ 176885 w 478864"/>
                  <a:gd name="connsiteY35" fmla="*/ 0 h 457376"/>
                  <a:gd name="connsiteX36" fmla="*/ 176885 w 478864"/>
                  <a:gd name="connsiteY36" fmla="*/ 43625 h 457376"/>
                  <a:gd name="connsiteX37" fmla="*/ 259422 w 478864"/>
                  <a:gd name="connsiteY37" fmla="*/ 43625 h 457376"/>
                  <a:gd name="connsiteX38" fmla="*/ 259422 w 478864"/>
                  <a:gd name="connsiteY38" fmla="*/ 426680 h 457376"/>
                  <a:gd name="connsiteX39" fmla="*/ 290386 w 478864"/>
                  <a:gd name="connsiteY39" fmla="*/ 426680 h 457376"/>
                  <a:gd name="connsiteX40" fmla="*/ 290386 w 478864"/>
                  <a:gd name="connsiteY40" fmla="*/ 153969 h 457376"/>
                  <a:gd name="connsiteX41" fmla="*/ 337851 w 478864"/>
                  <a:gd name="connsiteY41" fmla="*/ 153969 h 457376"/>
                  <a:gd name="connsiteX42" fmla="*/ 337851 w 478864"/>
                  <a:gd name="connsiteY42" fmla="*/ 108430 h 457376"/>
                  <a:gd name="connsiteX43" fmla="*/ 368547 w 478864"/>
                  <a:gd name="connsiteY43" fmla="*/ 108430 h 457376"/>
                  <a:gd name="connsiteX44" fmla="*/ 368547 w 478864"/>
                  <a:gd name="connsiteY44" fmla="*/ 153969 h 457376"/>
                  <a:gd name="connsiteX45" fmla="*/ 415478 w 478864"/>
                  <a:gd name="connsiteY45" fmla="*/ 153969 h 457376"/>
                  <a:gd name="connsiteX46" fmla="*/ 415478 w 478864"/>
                  <a:gd name="connsiteY46" fmla="*/ 426680 h 457376"/>
                  <a:gd name="connsiteX47" fmla="*/ 478864 w 478864"/>
                  <a:gd name="connsiteY47" fmla="*/ 426680 h 457376"/>
                  <a:gd name="connsiteX48" fmla="*/ 478864 w 478864"/>
                  <a:gd name="connsiteY48" fmla="*/ 457376 h 457376"/>
                  <a:gd name="connsiteX49" fmla="*/ 0 w 478864"/>
                  <a:gd name="connsiteY49" fmla="*/ 457376 h 457376"/>
                  <a:gd name="connsiteX50" fmla="*/ 0 w 478864"/>
                  <a:gd name="connsiteY50" fmla="*/ 426680 h 457376"/>
                  <a:gd name="connsiteX51" fmla="*/ 63653 w 478864"/>
                  <a:gd name="connsiteY51" fmla="*/ 426680 h 457376"/>
                  <a:gd name="connsiteX52" fmla="*/ 63653 w 478864"/>
                  <a:gd name="connsiteY52" fmla="*/ 43625 h 457376"/>
                  <a:gd name="connsiteX53" fmla="*/ 146189 w 478864"/>
                  <a:gd name="connsiteY53" fmla="*/ 43625 h 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78864" h="457376">
                    <a:moveTo>
                      <a:pt x="337584" y="275575"/>
                    </a:moveTo>
                    <a:lnTo>
                      <a:pt x="337584" y="323851"/>
                    </a:lnTo>
                    <a:lnTo>
                      <a:pt x="368280" y="323851"/>
                    </a:lnTo>
                    <a:lnTo>
                      <a:pt x="368280" y="275575"/>
                    </a:lnTo>
                    <a:close/>
                    <a:moveTo>
                      <a:pt x="120003" y="263100"/>
                    </a:moveTo>
                    <a:cubicBezTo>
                      <a:pt x="111527" y="263100"/>
                      <a:pt x="104655" y="269972"/>
                      <a:pt x="104655" y="278448"/>
                    </a:cubicBezTo>
                    <a:lnTo>
                      <a:pt x="104655" y="426680"/>
                    </a:lnTo>
                    <a:lnTo>
                      <a:pt x="135352" y="426680"/>
                    </a:lnTo>
                    <a:lnTo>
                      <a:pt x="135352" y="293797"/>
                    </a:lnTo>
                    <a:lnTo>
                      <a:pt x="187724" y="293797"/>
                    </a:lnTo>
                    <a:lnTo>
                      <a:pt x="187724" y="426680"/>
                    </a:lnTo>
                    <a:lnTo>
                      <a:pt x="218420" y="426680"/>
                    </a:lnTo>
                    <a:lnTo>
                      <a:pt x="218420" y="278448"/>
                    </a:lnTo>
                    <a:cubicBezTo>
                      <a:pt x="218420" y="269972"/>
                      <a:pt x="211548" y="263100"/>
                      <a:pt x="203072" y="263100"/>
                    </a:cubicBezTo>
                    <a:close/>
                    <a:moveTo>
                      <a:pt x="337584" y="193838"/>
                    </a:moveTo>
                    <a:lnTo>
                      <a:pt x="337584" y="242115"/>
                    </a:lnTo>
                    <a:lnTo>
                      <a:pt x="368280" y="242115"/>
                    </a:lnTo>
                    <a:lnTo>
                      <a:pt x="368280" y="193838"/>
                    </a:lnTo>
                    <a:close/>
                    <a:moveTo>
                      <a:pt x="187186" y="178858"/>
                    </a:moveTo>
                    <a:lnTo>
                      <a:pt x="187186" y="227135"/>
                    </a:lnTo>
                    <a:lnTo>
                      <a:pt x="217883" y="227135"/>
                    </a:lnTo>
                    <a:lnTo>
                      <a:pt x="217883" y="178858"/>
                    </a:lnTo>
                    <a:close/>
                    <a:moveTo>
                      <a:pt x="105193" y="178858"/>
                    </a:moveTo>
                    <a:lnTo>
                      <a:pt x="105193" y="227135"/>
                    </a:lnTo>
                    <a:lnTo>
                      <a:pt x="135890" y="227135"/>
                    </a:lnTo>
                    <a:lnTo>
                      <a:pt x="135890" y="178858"/>
                    </a:lnTo>
                    <a:close/>
                    <a:moveTo>
                      <a:pt x="187186" y="99166"/>
                    </a:moveTo>
                    <a:lnTo>
                      <a:pt x="187186" y="147442"/>
                    </a:lnTo>
                    <a:lnTo>
                      <a:pt x="217883" y="147442"/>
                    </a:lnTo>
                    <a:lnTo>
                      <a:pt x="217883" y="99166"/>
                    </a:lnTo>
                    <a:close/>
                    <a:moveTo>
                      <a:pt x="105193" y="99166"/>
                    </a:moveTo>
                    <a:lnTo>
                      <a:pt x="105193" y="147442"/>
                    </a:lnTo>
                    <a:lnTo>
                      <a:pt x="135890" y="147442"/>
                    </a:lnTo>
                    <a:lnTo>
                      <a:pt x="135890" y="99166"/>
                    </a:lnTo>
                    <a:close/>
                    <a:moveTo>
                      <a:pt x="146189" y="0"/>
                    </a:moveTo>
                    <a:lnTo>
                      <a:pt x="176885" y="0"/>
                    </a:lnTo>
                    <a:lnTo>
                      <a:pt x="176885" y="43625"/>
                    </a:lnTo>
                    <a:lnTo>
                      <a:pt x="259422" y="43625"/>
                    </a:lnTo>
                    <a:lnTo>
                      <a:pt x="259422" y="426680"/>
                    </a:lnTo>
                    <a:lnTo>
                      <a:pt x="290386" y="426680"/>
                    </a:lnTo>
                    <a:lnTo>
                      <a:pt x="290386" y="153969"/>
                    </a:lnTo>
                    <a:lnTo>
                      <a:pt x="337851" y="153969"/>
                    </a:lnTo>
                    <a:lnTo>
                      <a:pt x="337851" y="108430"/>
                    </a:lnTo>
                    <a:lnTo>
                      <a:pt x="368547" y="108430"/>
                    </a:lnTo>
                    <a:lnTo>
                      <a:pt x="368547" y="153969"/>
                    </a:lnTo>
                    <a:lnTo>
                      <a:pt x="415478" y="153969"/>
                    </a:lnTo>
                    <a:lnTo>
                      <a:pt x="415478" y="426680"/>
                    </a:lnTo>
                    <a:lnTo>
                      <a:pt x="478864" y="426680"/>
                    </a:lnTo>
                    <a:lnTo>
                      <a:pt x="478864" y="457376"/>
                    </a:lnTo>
                    <a:lnTo>
                      <a:pt x="0" y="457376"/>
                    </a:lnTo>
                    <a:lnTo>
                      <a:pt x="0" y="426680"/>
                    </a:lnTo>
                    <a:lnTo>
                      <a:pt x="63653" y="426680"/>
                    </a:lnTo>
                    <a:lnTo>
                      <a:pt x="63653" y="43625"/>
                    </a:lnTo>
                    <a:lnTo>
                      <a:pt x="146189" y="43625"/>
                    </a:lnTo>
                    <a:close/>
                  </a:path>
                </a:pathLst>
              </a:custGeom>
              <a:solidFill>
                <a:schemeClr val="bg1"/>
              </a:solidFill>
              <a:ln w="9525" cap="flat">
                <a:noFill/>
                <a:prstDash val="solid"/>
                <a:miter/>
              </a:ln>
            </p:spPr>
            <p:txBody>
              <a:bodyPr rtlCol="0" anchor="ctr"/>
              <a:lstStyle/>
              <a:p>
                <a:endParaRPr lang="en-US"/>
              </a:p>
            </p:txBody>
          </p:sp>
          <p:sp>
            <p:nvSpPr>
              <p:cNvPr id="423" name="Freeform: Shape 422">
                <a:extLst>
                  <a:ext uri="{FF2B5EF4-FFF2-40B4-BE49-F238E27FC236}">
                    <a16:creationId xmlns:a16="http://schemas.microsoft.com/office/drawing/2014/main" id="{25F4B65B-DD47-4D45-B920-5805AA0F0BE1}"/>
                  </a:ext>
                </a:extLst>
              </p:cNvPr>
              <p:cNvSpPr/>
              <p:nvPr/>
            </p:nvSpPr>
            <p:spPr>
              <a:xfrm>
                <a:off x="9449921" y="3644099"/>
                <a:ext cx="344645" cy="329179"/>
              </a:xfrm>
              <a:custGeom>
                <a:avLst/>
                <a:gdLst>
                  <a:gd name="connsiteX0" fmla="*/ 337584 w 478864"/>
                  <a:gd name="connsiteY0" fmla="*/ 275575 h 457376"/>
                  <a:gd name="connsiteX1" fmla="*/ 337584 w 478864"/>
                  <a:gd name="connsiteY1" fmla="*/ 323851 h 457376"/>
                  <a:gd name="connsiteX2" fmla="*/ 368280 w 478864"/>
                  <a:gd name="connsiteY2" fmla="*/ 323851 h 457376"/>
                  <a:gd name="connsiteX3" fmla="*/ 368280 w 478864"/>
                  <a:gd name="connsiteY3" fmla="*/ 275575 h 457376"/>
                  <a:gd name="connsiteX4" fmla="*/ 120003 w 478864"/>
                  <a:gd name="connsiteY4" fmla="*/ 263100 h 457376"/>
                  <a:gd name="connsiteX5" fmla="*/ 104655 w 478864"/>
                  <a:gd name="connsiteY5" fmla="*/ 278448 h 457376"/>
                  <a:gd name="connsiteX6" fmla="*/ 104655 w 478864"/>
                  <a:gd name="connsiteY6" fmla="*/ 426680 h 457376"/>
                  <a:gd name="connsiteX7" fmla="*/ 135352 w 478864"/>
                  <a:gd name="connsiteY7" fmla="*/ 426680 h 457376"/>
                  <a:gd name="connsiteX8" fmla="*/ 135352 w 478864"/>
                  <a:gd name="connsiteY8" fmla="*/ 293797 h 457376"/>
                  <a:gd name="connsiteX9" fmla="*/ 187724 w 478864"/>
                  <a:gd name="connsiteY9" fmla="*/ 293797 h 457376"/>
                  <a:gd name="connsiteX10" fmla="*/ 187724 w 478864"/>
                  <a:gd name="connsiteY10" fmla="*/ 426680 h 457376"/>
                  <a:gd name="connsiteX11" fmla="*/ 218420 w 478864"/>
                  <a:gd name="connsiteY11" fmla="*/ 426680 h 457376"/>
                  <a:gd name="connsiteX12" fmla="*/ 218420 w 478864"/>
                  <a:gd name="connsiteY12" fmla="*/ 278448 h 457376"/>
                  <a:gd name="connsiteX13" fmla="*/ 203072 w 478864"/>
                  <a:gd name="connsiteY13" fmla="*/ 263100 h 457376"/>
                  <a:gd name="connsiteX14" fmla="*/ 337584 w 478864"/>
                  <a:gd name="connsiteY14" fmla="*/ 193838 h 457376"/>
                  <a:gd name="connsiteX15" fmla="*/ 337584 w 478864"/>
                  <a:gd name="connsiteY15" fmla="*/ 242115 h 457376"/>
                  <a:gd name="connsiteX16" fmla="*/ 368280 w 478864"/>
                  <a:gd name="connsiteY16" fmla="*/ 242115 h 457376"/>
                  <a:gd name="connsiteX17" fmla="*/ 368280 w 478864"/>
                  <a:gd name="connsiteY17" fmla="*/ 193838 h 457376"/>
                  <a:gd name="connsiteX18" fmla="*/ 187186 w 478864"/>
                  <a:gd name="connsiteY18" fmla="*/ 178858 h 457376"/>
                  <a:gd name="connsiteX19" fmla="*/ 187186 w 478864"/>
                  <a:gd name="connsiteY19" fmla="*/ 227135 h 457376"/>
                  <a:gd name="connsiteX20" fmla="*/ 217883 w 478864"/>
                  <a:gd name="connsiteY20" fmla="*/ 227135 h 457376"/>
                  <a:gd name="connsiteX21" fmla="*/ 217883 w 478864"/>
                  <a:gd name="connsiteY21" fmla="*/ 178858 h 457376"/>
                  <a:gd name="connsiteX22" fmla="*/ 105193 w 478864"/>
                  <a:gd name="connsiteY22" fmla="*/ 178858 h 457376"/>
                  <a:gd name="connsiteX23" fmla="*/ 105193 w 478864"/>
                  <a:gd name="connsiteY23" fmla="*/ 227135 h 457376"/>
                  <a:gd name="connsiteX24" fmla="*/ 135890 w 478864"/>
                  <a:gd name="connsiteY24" fmla="*/ 227135 h 457376"/>
                  <a:gd name="connsiteX25" fmla="*/ 135890 w 478864"/>
                  <a:gd name="connsiteY25" fmla="*/ 178858 h 457376"/>
                  <a:gd name="connsiteX26" fmla="*/ 187186 w 478864"/>
                  <a:gd name="connsiteY26" fmla="*/ 99166 h 457376"/>
                  <a:gd name="connsiteX27" fmla="*/ 187186 w 478864"/>
                  <a:gd name="connsiteY27" fmla="*/ 147442 h 457376"/>
                  <a:gd name="connsiteX28" fmla="*/ 217883 w 478864"/>
                  <a:gd name="connsiteY28" fmla="*/ 147442 h 457376"/>
                  <a:gd name="connsiteX29" fmla="*/ 217883 w 478864"/>
                  <a:gd name="connsiteY29" fmla="*/ 99166 h 457376"/>
                  <a:gd name="connsiteX30" fmla="*/ 105193 w 478864"/>
                  <a:gd name="connsiteY30" fmla="*/ 99166 h 457376"/>
                  <a:gd name="connsiteX31" fmla="*/ 105193 w 478864"/>
                  <a:gd name="connsiteY31" fmla="*/ 147442 h 457376"/>
                  <a:gd name="connsiteX32" fmla="*/ 135890 w 478864"/>
                  <a:gd name="connsiteY32" fmla="*/ 147442 h 457376"/>
                  <a:gd name="connsiteX33" fmla="*/ 135890 w 478864"/>
                  <a:gd name="connsiteY33" fmla="*/ 99166 h 457376"/>
                  <a:gd name="connsiteX34" fmla="*/ 146189 w 478864"/>
                  <a:gd name="connsiteY34" fmla="*/ 0 h 457376"/>
                  <a:gd name="connsiteX35" fmla="*/ 176885 w 478864"/>
                  <a:gd name="connsiteY35" fmla="*/ 0 h 457376"/>
                  <a:gd name="connsiteX36" fmla="*/ 176885 w 478864"/>
                  <a:gd name="connsiteY36" fmla="*/ 43625 h 457376"/>
                  <a:gd name="connsiteX37" fmla="*/ 259422 w 478864"/>
                  <a:gd name="connsiteY37" fmla="*/ 43625 h 457376"/>
                  <a:gd name="connsiteX38" fmla="*/ 259422 w 478864"/>
                  <a:gd name="connsiteY38" fmla="*/ 426680 h 457376"/>
                  <a:gd name="connsiteX39" fmla="*/ 290386 w 478864"/>
                  <a:gd name="connsiteY39" fmla="*/ 426680 h 457376"/>
                  <a:gd name="connsiteX40" fmla="*/ 290386 w 478864"/>
                  <a:gd name="connsiteY40" fmla="*/ 153969 h 457376"/>
                  <a:gd name="connsiteX41" fmla="*/ 337851 w 478864"/>
                  <a:gd name="connsiteY41" fmla="*/ 153969 h 457376"/>
                  <a:gd name="connsiteX42" fmla="*/ 337851 w 478864"/>
                  <a:gd name="connsiteY42" fmla="*/ 108430 h 457376"/>
                  <a:gd name="connsiteX43" fmla="*/ 368547 w 478864"/>
                  <a:gd name="connsiteY43" fmla="*/ 108430 h 457376"/>
                  <a:gd name="connsiteX44" fmla="*/ 368547 w 478864"/>
                  <a:gd name="connsiteY44" fmla="*/ 153969 h 457376"/>
                  <a:gd name="connsiteX45" fmla="*/ 415478 w 478864"/>
                  <a:gd name="connsiteY45" fmla="*/ 153969 h 457376"/>
                  <a:gd name="connsiteX46" fmla="*/ 415478 w 478864"/>
                  <a:gd name="connsiteY46" fmla="*/ 426680 h 457376"/>
                  <a:gd name="connsiteX47" fmla="*/ 478864 w 478864"/>
                  <a:gd name="connsiteY47" fmla="*/ 426680 h 457376"/>
                  <a:gd name="connsiteX48" fmla="*/ 478864 w 478864"/>
                  <a:gd name="connsiteY48" fmla="*/ 457376 h 457376"/>
                  <a:gd name="connsiteX49" fmla="*/ 0 w 478864"/>
                  <a:gd name="connsiteY49" fmla="*/ 457376 h 457376"/>
                  <a:gd name="connsiteX50" fmla="*/ 0 w 478864"/>
                  <a:gd name="connsiteY50" fmla="*/ 426680 h 457376"/>
                  <a:gd name="connsiteX51" fmla="*/ 63653 w 478864"/>
                  <a:gd name="connsiteY51" fmla="*/ 426680 h 457376"/>
                  <a:gd name="connsiteX52" fmla="*/ 63653 w 478864"/>
                  <a:gd name="connsiteY52" fmla="*/ 43625 h 457376"/>
                  <a:gd name="connsiteX53" fmla="*/ 146189 w 478864"/>
                  <a:gd name="connsiteY53" fmla="*/ 43625 h 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78864" h="457376">
                    <a:moveTo>
                      <a:pt x="337584" y="275575"/>
                    </a:moveTo>
                    <a:lnTo>
                      <a:pt x="337584" y="323851"/>
                    </a:lnTo>
                    <a:lnTo>
                      <a:pt x="368280" y="323851"/>
                    </a:lnTo>
                    <a:lnTo>
                      <a:pt x="368280" y="275575"/>
                    </a:lnTo>
                    <a:close/>
                    <a:moveTo>
                      <a:pt x="120003" y="263100"/>
                    </a:moveTo>
                    <a:cubicBezTo>
                      <a:pt x="111527" y="263100"/>
                      <a:pt x="104655" y="269972"/>
                      <a:pt x="104655" y="278448"/>
                    </a:cubicBezTo>
                    <a:lnTo>
                      <a:pt x="104655" y="426680"/>
                    </a:lnTo>
                    <a:lnTo>
                      <a:pt x="135352" y="426680"/>
                    </a:lnTo>
                    <a:lnTo>
                      <a:pt x="135352" y="293797"/>
                    </a:lnTo>
                    <a:lnTo>
                      <a:pt x="187724" y="293797"/>
                    </a:lnTo>
                    <a:lnTo>
                      <a:pt x="187724" y="426680"/>
                    </a:lnTo>
                    <a:lnTo>
                      <a:pt x="218420" y="426680"/>
                    </a:lnTo>
                    <a:lnTo>
                      <a:pt x="218420" y="278448"/>
                    </a:lnTo>
                    <a:cubicBezTo>
                      <a:pt x="218420" y="269972"/>
                      <a:pt x="211548" y="263100"/>
                      <a:pt x="203072" y="263100"/>
                    </a:cubicBezTo>
                    <a:close/>
                    <a:moveTo>
                      <a:pt x="337584" y="193838"/>
                    </a:moveTo>
                    <a:lnTo>
                      <a:pt x="337584" y="242115"/>
                    </a:lnTo>
                    <a:lnTo>
                      <a:pt x="368280" y="242115"/>
                    </a:lnTo>
                    <a:lnTo>
                      <a:pt x="368280" y="193838"/>
                    </a:lnTo>
                    <a:close/>
                    <a:moveTo>
                      <a:pt x="187186" y="178858"/>
                    </a:moveTo>
                    <a:lnTo>
                      <a:pt x="187186" y="227135"/>
                    </a:lnTo>
                    <a:lnTo>
                      <a:pt x="217883" y="227135"/>
                    </a:lnTo>
                    <a:lnTo>
                      <a:pt x="217883" y="178858"/>
                    </a:lnTo>
                    <a:close/>
                    <a:moveTo>
                      <a:pt x="105193" y="178858"/>
                    </a:moveTo>
                    <a:lnTo>
                      <a:pt x="105193" y="227135"/>
                    </a:lnTo>
                    <a:lnTo>
                      <a:pt x="135890" y="227135"/>
                    </a:lnTo>
                    <a:lnTo>
                      <a:pt x="135890" y="178858"/>
                    </a:lnTo>
                    <a:close/>
                    <a:moveTo>
                      <a:pt x="187186" y="99166"/>
                    </a:moveTo>
                    <a:lnTo>
                      <a:pt x="187186" y="147442"/>
                    </a:lnTo>
                    <a:lnTo>
                      <a:pt x="217883" y="147442"/>
                    </a:lnTo>
                    <a:lnTo>
                      <a:pt x="217883" y="99166"/>
                    </a:lnTo>
                    <a:close/>
                    <a:moveTo>
                      <a:pt x="105193" y="99166"/>
                    </a:moveTo>
                    <a:lnTo>
                      <a:pt x="105193" y="147442"/>
                    </a:lnTo>
                    <a:lnTo>
                      <a:pt x="135890" y="147442"/>
                    </a:lnTo>
                    <a:lnTo>
                      <a:pt x="135890" y="99166"/>
                    </a:lnTo>
                    <a:close/>
                    <a:moveTo>
                      <a:pt x="146189" y="0"/>
                    </a:moveTo>
                    <a:lnTo>
                      <a:pt x="176885" y="0"/>
                    </a:lnTo>
                    <a:lnTo>
                      <a:pt x="176885" y="43625"/>
                    </a:lnTo>
                    <a:lnTo>
                      <a:pt x="259422" y="43625"/>
                    </a:lnTo>
                    <a:lnTo>
                      <a:pt x="259422" y="426680"/>
                    </a:lnTo>
                    <a:lnTo>
                      <a:pt x="290386" y="426680"/>
                    </a:lnTo>
                    <a:lnTo>
                      <a:pt x="290386" y="153969"/>
                    </a:lnTo>
                    <a:lnTo>
                      <a:pt x="337851" y="153969"/>
                    </a:lnTo>
                    <a:lnTo>
                      <a:pt x="337851" y="108430"/>
                    </a:lnTo>
                    <a:lnTo>
                      <a:pt x="368547" y="108430"/>
                    </a:lnTo>
                    <a:lnTo>
                      <a:pt x="368547" y="153969"/>
                    </a:lnTo>
                    <a:lnTo>
                      <a:pt x="415478" y="153969"/>
                    </a:lnTo>
                    <a:lnTo>
                      <a:pt x="415478" y="426680"/>
                    </a:lnTo>
                    <a:lnTo>
                      <a:pt x="478864" y="426680"/>
                    </a:lnTo>
                    <a:lnTo>
                      <a:pt x="478864" y="457376"/>
                    </a:lnTo>
                    <a:lnTo>
                      <a:pt x="0" y="457376"/>
                    </a:lnTo>
                    <a:lnTo>
                      <a:pt x="0" y="426680"/>
                    </a:lnTo>
                    <a:lnTo>
                      <a:pt x="63653" y="426680"/>
                    </a:lnTo>
                    <a:lnTo>
                      <a:pt x="63653" y="43625"/>
                    </a:lnTo>
                    <a:lnTo>
                      <a:pt x="146189" y="43625"/>
                    </a:lnTo>
                    <a:close/>
                  </a:path>
                </a:pathLst>
              </a:custGeom>
              <a:solidFill>
                <a:schemeClr val="bg1"/>
              </a:solidFill>
              <a:ln w="9525" cap="flat">
                <a:noFill/>
                <a:prstDash val="solid"/>
                <a:miter/>
              </a:ln>
            </p:spPr>
            <p:txBody>
              <a:bodyPr rtlCol="0" anchor="ctr"/>
              <a:lstStyle/>
              <a:p>
                <a:endParaRPr lang="en-US"/>
              </a:p>
            </p:txBody>
          </p:sp>
          <p:sp>
            <p:nvSpPr>
              <p:cNvPr id="424" name="Freeform: Shape 423">
                <a:extLst>
                  <a:ext uri="{FF2B5EF4-FFF2-40B4-BE49-F238E27FC236}">
                    <a16:creationId xmlns:a16="http://schemas.microsoft.com/office/drawing/2014/main" id="{A4DF9D38-A829-428D-A83B-7B1D671FCC40}"/>
                  </a:ext>
                </a:extLst>
              </p:cNvPr>
              <p:cNvSpPr/>
              <p:nvPr/>
            </p:nvSpPr>
            <p:spPr>
              <a:xfrm>
                <a:off x="10180708" y="4303405"/>
                <a:ext cx="344645" cy="329179"/>
              </a:xfrm>
              <a:custGeom>
                <a:avLst/>
                <a:gdLst>
                  <a:gd name="connsiteX0" fmla="*/ 337584 w 478864"/>
                  <a:gd name="connsiteY0" fmla="*/ 275575 h 457376"/>
                  <a:gd name="connsiteX1" fmla="*/ 337584 w 478864"/>
                  <a:gd name="connsiteY1" fmla="*/ 323851 h 457376"/>
                  <a:gd name="connsiteX2" fmla="*/ 368280 w 478864"/>
                  <a:gd name="connsiteY2" fmla="*/ 323851 h 457376"/>
                  <a:gd name="connsiteX3" fmla="*/ 368280 w 478864"/>
                  <a:gd name="connsiteY3" fmla="*/ 275575 h 457376"/>
                  <a:gd name="connsiteX4" fmla="*/ 120003 w 478864"/>
                  <a:gd name="connsiteY4" fmla="*/ 263100 h 457376"/>
                  <a:gd name="connsiteX5" fmla="*/ 104655 w 478864"/>
                  <a:gd name="connsiteY5" fmla="*/ 278448 h 457376"/>
                  <a:gd name="connsiteX6" fmla="*/ 104655 w 478864"/>
                  <a:gd name="connsiteY6" fmla="*/ 426680 h 457376"/>
                  <a:gd name="connsiteX7" fmla="*/ 135352 w 478864"/>
                  <a:gd name="connsiteY7" fmla="*/ 426680 h 457376"/>
                  <a:gd name="connsiteX8" fmla="*/ 135352 w 478864"/>
                  <a:gd name="connsiteY8" fmla="*/ 293797 h 457376"/>
                  <a:gd name="connsiteX9" fmla="*/ 187724 w 478864"/>
                  <a:gd name="connsiteY9" fmla="*/ 293797 h 457376"/>
                  <a:gd name="connsiteX10" fmla="*/ 187724 w 478864"/>
                  <a:gd name="connsiteY10" fmla="*/ 426680 h 457376"/>
                  <a:gd name="connsiteX11" fmla="*/ 218420 w 478864"/>
                  <a:gd name="connsiteY11" fmla="*/ 426680 h 457376"/>
                  <a:gd name="connsiteX12" fmla="*/ 218420 w 478864"/>
                  <a:gd name="connsiteY12" fmla="*/ 278448 h 457376"/>
                  <a:gd name="connsiteX13" fmla="*/ 203072 w 478864"/>
                  <a:gd name="connsiteY13" fmla="*/ 263100 h 457376"/>
                  <a:gd name="connsiteX14" fmla="*/ 337584 w 478864"/>
                  <a:gd name="connsiteY14" fmla="*/ 193838 h 457376"/>
                  <a:gd name="connsiteX15" fmla="*/ 337584 w 478864"/>
                  <a:gd name="connsiteY15" fmla="*/ 242115 h 457376"/>
                  <a:gd name="connsiteX16" fmla="*/ 368280 w 478864"/>
                  <a:gd name="connsiteY16" fmla="*/ 242115 h 457376"/>
                  <a:gd name="connsiteX17" fmla="*/ 368280 w 478864"/>
                  <a:gd name="connsiteY17" fmla="*/ 193838 h 457376"/>
                  <a:gd name="connsiteX18" fmla="*/ 187186 w 478864"/>
                  <a:gd name="connsiteY18" fmla="*/ 178858 h 457376"/>
                  <a:gd name="connsiteX19" fmla="*/ 187186 w 478864"/>
                  <a:gd name="connsiteY19" fmla="*/ 227135 h 457376"/>
                  <a:gd name="connsiteX20" fmla="*/ 217883 w 478864"/>
                  <a:gd name="connsiteY20" fmla="*/ 227135 h 457376"/>
                  <a:gd name="connsiteX21" fmla="*/ 217883 w 478864"/>
                  <a:gd name="connsiteY21" fmla="*/ 178858 h 457376"/>
                  <a:gd name="connsiteX22" fmla="*/ 105193 w 478864"/>
                  <a:gd name="connsiteY22" fmla="*/ 178858 h 457376"/>
                  <a:gd name="connsiteX23" fmla="*/ 105193 w 478864"/>
                  <a:gd name="connsiteY23" fmla="*/ 227135 h 457376"/>
                  <a:gd name="connsiteX24" fmla="*/ 135890 w 478864"/>
                  <a:gd name="connsiteY24" fmla="*/ 227135 h 457376"/>
                  <a:gd name="connsiteX25" fmla="*/ 135890 w 478864"/>
                  <a:gd name="connsiteY25" fmla="*/ 178858 h 457376"/>
                  <a:gd name="connsiteX26" fmla="*/ 187186 w 478864"/>
                  <a:gd name="connsiteY26" fmla="*/ 99166 h 457376"/>
                  <a:gd name="connsiteX27" fmla="*/ 187186 w 478864"/>
                  <a:gd name="connsiteY27" fmla="*/ 147442 h 457376"/>
                  <a:gd name="connsiteX28" fmla="*/ 217883 w 478864"/>
                  <a:gd name="connsiteY28" fmla="*/ 147442 h 457376"/>
                  <a:gd name="connsiteX29" fmla="*/ 217883 w 478864"/>
                  <a:gd name="connsiteY29" fmla="*/ 99166 h 457376"/>
                  <a:gd name="connsiteX30" fmla="*/ 105193 w 478864"/>
                  <a:gd name="connsiteY30" fmla="*/ 99166 h 457376"/>
                  <a:gd name="connsiteX31" fmla="*/ 105193 w 478864"/>
                  <a:gd name="connsiteY31" fmla="*/ 147442 h 457376"/>
                  <a:gd name="connsiteX32" fmla="*/ 135890 w 478864"/>
                  <a:gd name="connsiteY32" fmla="*/ 147442 h 457376"/>
                  <a:gd name="connsiteX33" fmla="*/ 135890 w 478864"/>
                  <a:gd name="connsiteY33" fmla="*/ 99166 h 457376"/>
                  <a:gd name="connsiteX34" fmla="*/ 146189 w 478864"/>
                  <a:gd name="connsiteY34" fmla="*/ 0 h 457376"/>
                  <a:gd name="connsiteX35" fmla="*/ 176885 w 478864"/>
                  <a:gd name="connsiteY35" fmla="*/ 0 h 457376"/>
                  <a:gd name="connsiteX36" fmla="*/ 176885 w 478864"/>
                  <a:gd name="connsiteY36" fmla="*/ 43625 h 457376"/>
                  <a:gd name="connsiteX37" fmla="*/ 259422 w 478864"/>
                  <a:gd name="connsiteY37" fmla="*/ 43625 h 457376"/>
                  <a:gd name="connsiteX38" fmla="*/ 259422 w 478864"/>
                  <a:gd name="connsiteY38" fmla="*/ 426680 h 457376"/>
                  <a:gd name="connsiteX39" fmla="*/ 290386 w 478864"/>
                  <a:gd name="connsiteY39" fmla="*/ 426680 h 457376"/>
                  <a:gd name="connsiteX40" fmla="*/ 290386 w 478864"/>
                  <a:gd name="connsiteY40" fmla="*/ 153969 h 457376"/>
                  <a:gd name="connsiteX41" fmla="*/ 337851 w 478864"/>
                  <a:gd name="connsiteY41" fmla="*/ 153969 h 457376"/>
                  <a:gd name="connsiteX42" fmla="*/ 337851 w 478864"/>
                  <a:gd name="connsiteY42" fmla="*/ 108430 h 457376"/>
                  <a:gd name="connsiteX43" fmla="*/ 368547 w 478864"/>
                  <a:gd name="connsiteY43" fmla="*/ 108430 h 457376"/>
                  <a:gd name="connsiteX44" fmla="*/ 368547 w 478864"/>
                  <a:gd name="connsiteY44" fmla="*/ 153969 h 457376"/>
                  <a:gd name="connsiteX45" fmla="*/ 415478 w 478864"/>
                  <a:gd name="connsiteY45" fmla="*/ 153969 h 457376"/>
                  <a:gd name="connsiteX46" fmla="*/ 415478 w 478864"/>
                  <a:gd name="connsiteY46" fmla="*/ 426680 h 457376"/>
                  <a:gd name="connsiteX47" fmla="*/ 478864 w 478864"/>
                  <a:gd name="connsiteY47" fmla="*/ 426680 h 457376"/>
                  <a:gd name="connsiteX48" fmla="*/ 478864 w 478864"/>
                  <a:gd name="connsiteY48" fmla="*/ 457376 h 457376"/>
                  <a:gd name="connsiteX49" fmla="*/ 0 w 478864"/>
                  <a:gd name="connsiteY49" fmla="*/ 457376 h 457376"/>
                  <a:gd name="connsiteX50" fmla="*/ 0 w 478864"/>
                  <a:gd name="connsiteY50" fmla="*/ 426680 h 457376"/>
                  <a:gd name="connsiteX51" fmla="*/ 63653 w 478864"/>
                  <a:gd name="connsiteY51" fmla="*/ 426680 h 457376"/>
                  <a:gd name="connsiteX52" fmla="*/ 63653 w 478864"/>
                  <a:gd name="connsiteY52" fmla="*/ 43625 h 457376"/>
                  <a:gd name="connsiteX53" fmla="*/ 146189 w 478864"/>
                  <a:gd name="connsiteY53" fmla="*/ 43625 h 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78864" h="457376">
                    <a:moveTo>
                      <a:pt x="337584" y="275575"/>
                    </a:moveTo>
                    <a:lnTo>
                      <a:pt x="337584" y="323851"/>
                    </a:lnTo>
                    <a:lnTo>
                      <a:pt x="368280" y="323851"/>
                    </a:lnTo>
                    <a:lnTo>
                      <a:pt x="368280" y="275575"/>
                    </a:lnTo>
                    <a:close/>
                    <a:moveTo>
                      <a:pt x="120003" y="263100"/>
                    </a:moveTo>
                    <a:cubicBezTo>
                      <a:pt x="111527" y="263100"/>
                      <a:pt x="104655" y="269972"/>
                      <a:pt x="104655" y="278448"/>
                    </a:cubicBezTo>
                    <a:lnTo>
                      <a:pt x="104655" y="426680"/>
                    </a:lnTo>
                    <a:lnTo>
                      <a:pt x="135352" y="426680"/>
                    </a:lnTo>
                    <a:lnTo>
                      <a:pt x="135352" y="293797"/>
                    </a:lnTo>
                    <a:lnTo>
                      <a:pt x="187724" y="293797"/>
                    </a:lnTo>
                    <a:lnTo>
                      <a:pt x="187724" y="426680"/>
                    </a:lnTo>
                    <a:lnTo>
                      <a:pt x="218420" y="426680"/>
                    </a:lnTo>
                    <a:lnTo>
                      <a:pt x="218420" y="278448"/>
                    </a:lnTo>
                    <a:cubicBezTo>
                      <a:pt x="218420" y="269972"/>
                      <a:pt x="211548" y="263100"/>
                      <a:pt x="203072" y="263100"/>
                    </a:cubicBezTo>
                    <a:close/>
                    <a:moveTo>
                      <a:pt x="337584" y="193838"/>
                    </a:moveTo>
                    <a:lnTo>
                      <a:pt x="337584" y="242115"/>
                    </a:lnTo>
                    <a:lnTo>
                      <a:pt x="368280" y="242115"/>
                    </a:lnTo>
                    <a:lnTo>
                      <a:pt x="368280" y="193838"/>
                    </a:lnTo>
                    <a:close/>
                    <a:moveTo>
                      <a:pt x="187186" y="178858"/>
                    </a:moveTo>
                    <a:lnTo>
                      <a:pt x="187186" y="227135"/>
                    </a:lnTo>
                    <a:lnTo>
                      <a:pt x="217883" y="227135"/>
                    </a:lnTo>
                    <a:lnTo>
                      <a:pt x="217883" y="178858"/>
                    </a:lnTo>
                    <a:close/>
                    <a:moveTo>
                      <a:pt x="105193" y="178858"/>
                    </a:moveTo>
                    <a:lnTo>
                      <a:pt x="105193" y="227135"/>
                    </a:lnTo>
                    <a:lnTo>
                      <a:pt x="135890" y="227135"/>
                    </a:lnTo>
                    <a:lnTo>
                      <a:pt x="135890" y="178858"/>
                    </a:lnTo>
                    <a:close/>
                    <a:moveTo>
                      <a:pt x="187186" y="99166"/>
                    </a:moveTo>
                    <a:lnTo>
                      <a:pt x="187186" y="147442"/>
                    </a:lnTo>
                    <a:lnTo>
                      <a:pt x="217883" y="147442"/>
                    </a:lnTo>
                    <a:lnTo>
                      <a:pt x="217883" y="99166"/>
                    </a:lnTo>
                    <a:close/>
                    <a:moveTo>
                      <a:pt x="105193" y="99166"/>
                    </a:moveTo>
                    <a:lnTo>
                      <a:pt x="105193" y="147442"/>
                    </a:lnTo>
                    <a:lnTo>
                      <a:pt x="135890" y="147442"/>
                    </a:lnTo>
                    <a:lnTo>
                      <a:pt x="135890" y="99166"/>
                    </a:lnTo>
                    <a:close/>
                    <a:moveTo>
                      <a:pt x="146189" y="0"/>
                    </a:moveTo>
                    <a:lnTo>
                      <a:pt x="176885" y="0"/>
                    </a:lnTo>
                    <a:lnTo>
                      <a:pt x="176885" y="43625"/>
                    </a:lnTo>
                    <a:lnTo>
                      <a:pt x="259422" y="43625"/>
                    </a:lnTo>
                    <a:lnTo>
                      <a:pt x="259422" y="426680"/>
                    </a:lnTo>
                    <a:lnTo>
                      <a:pt x="290386" y="426680"/>
                    </a:lnTo>
                    <a:lnTo>
                      <a:pt x="290386" y="153969"/>
                    </a:lnTo>
                    <a:lnTo>
                      <a:pt x="337851" y="153969"/>
                    </a:lnTo>
                    <a:lnTo>
                      <a:pt x="337851" y="108430"/>
                    </a:lnTo>
                    <a:lnTo>
                      <a:pt x="368547" y="108430"/>
                    </a:lnTo>
                    <a:lnTo>
                      <a:pt x="368547" y="153969"/>
                    </a:lnTo>
                    <a:lnTo>
                      <a:pt x="415478" y="153969"/>
                    </a:lnTo>
                    <a:lnTo>
                      <a:pt x="415478" y="426680"/>
                    </a:lnTo>
                    <a:lnTo>
                      <a:pt x="478864" y="426680"/>
                    </a:lnTo>
                    <a:lnTo>
                      <a:pt x="478864" y="457376"/>
                    </a:lnTo>
                    <a:lnTo>
                      <a:pt x="0" y="457376"/>
                    </a:lnTo>
                    <a:lnTo>
                      <a:pt x="0" y="426680"/>
                    </a:lnTo>
                    <a:lnTo>
                      <a:pt x="63653" y="426680"/>
                    </a:lnTo>
                    <a:lnTo>
                      <a:pt x="63653" y="43625"/>
                    </a:lnTo>
                    <a:lnTo>
                      <a:pt x="146189" y="43625"/>
                    </a:lnTo>
                    <a:close/>
                  </a:path>
                </a:pathLst>
              </a:custGeom>
              <a:solidFill>
                <a:schemeClr val="bg1"/>
              </a:solidFill>
              <a:ln w="9525" cap="flat">
                <a:noFill/>
                <a:prstDash val="solid"/>
                <a:miter/>
              </a:ln>
            </p:spPr>
            <p:txBody>
              <a:bodyPr rtlCol="0" anchor="ctr"/>
              <a:lstStyle/>
              <a:p>
                <a:endParaRPr lang="en-US"/>
              </a:p>
            </p:txBody>
          </p:sp>
          <p:sp>
            <p:nvSpPr>
              <p:cNvPr id="425" name="Freeform: Shape 424">
                <a:extLst>
                  <a:ext uri="{FF2B5EF4-FFF2-40B4-BE49-F238E27FC236}">
                    <a16:creationId xmlns:a16="http://schemas.microsoft.com/office/drawing/2014/main" id="{B712BEB8-E086-4A68-8426-EBD5ACA6B9DD}"/>
                  </a:ext>
                </a:extLst>
              </p:cNvPr>
              <p:cNvSpPr/>
              <p:nvPr/>
            </p:nvSpPr>
            <p:spPr>
              <a:xfrm>
                <a:off x="11068514" y="4074867"/>
                <a:ext cx="344645" cy="329179"/>
              </a:xfrm>
              <a:custGeom>
                <a:avLst/>
                <a:gdLst>
                  <a:gd name="connsiteX0" fmla="*/ 337584 w 478864"/>
                  <a:gd name="connsiteY0" fmla="*/ 275575 h 457376"/>
                  <a:gd name="connsiteX1" fmla="*/ 337584 w 478864"/>
                  <a:gd name="connsiteY1" fmla="*/ 323851 h 457376"/>
                  <a:gd name="connsiteX2" fmla="*/ 368280 w 478864"/>
                  <a:gd name="connsiteY2" fmla="*/ 323851 h 457376"/>
                  <a:gd name="connsiteX3" fmla="*/ 368280 w 478864"/>
                  <a:gd name="connsiteY3" fmla="*/ 275575 h 457376"/>
                  <a:gd name="connsiteX4" fmla="*/ 120003 w 478864"/>
                  <a:gd name="connsiteY4" fmla="*/ 263100 h 457376"/>
                  <a:gd name="connsiteX5" fmla="*/ 104655 w 478864"/>
                  <a:gd name="connsiteY5" fmla="*/ 278448 h 457376"/>
                  <a:gd name="connsiteX6" fmla="*/ 104655 w 478864"/>
                  <a:gd name="connsiteY6" fmla="*/ 426680 h 457376"/>
                  <a:gd name="connsiteX7" fmla="*/ 135352 w 478864"/>
                  <a:gd name="connsiteY7" fmla="*/ 426680 h 457376"/>
                  <a:gd name="connsiteX8" fmla="*/ 135352 w 478864"/>
                  <a:gd name="connsiteY8" fmla="*/ 293797 h 457376"/>
                  <a:gd name="connsiteX9" fmla="*/ 187724 w 478864"/>
                  <a:gd name="connsiteY9" fmla="*/ 293797 h 457376"/>
                  <a:gd name="connsiteX10" fmla="*/ 187724 w 478864"/>
                  <a:gd name="connsiteY10" fmla="*/ 426680 h 457376"/>
                  <a:gd name="connsiteX11" fmla="*/ 218420 w 478864"/>
                  <a:gd name="connsiteY11" fmla="*/ 426680 h 457376"/>
                  <a:gd name="connsiteX12" fmla="*/ 218420 w 478864"/>
                  <a:gd name="connsiteY12" fmla="*/ 278448 h 457376"/>
                  <a:gd name="connsiteX13" fmla="*/ 203072 w 478864"/>
                  <a:gd name="connsiteY13" fmla="*/ 263100 h 457376"/>
                  <a:gd name="connsiteX14" fmla="*/ 337584 w 478864"/>
                  <a:gd name="connsiteY14" fmla="*/ 193838 h 457376"/>
                  <a:gd name="connsiteX15" fmla="*/ 337584 w 478864"/>
                  <a:gd name="connsiteY15" fmla="*/ 242115 h 457376"/>
                  <a:gd name="connsiteX16" fmla="*/ 368280 w 478864"/>
                  <a:gd name="connsiteY16" fmla="*/ 242115 h 457376"/>
                  <a:gd name="connsiteX17" fmla="*/ 368280 w 478864"/>
                  <a:gd name="connsiteY17" fmla="*/ 193838 h 457376"/>
                  <a:gd name="connsiteX18" fmla="*/ 187186 w 478864"/>
                  <a:gd name="connsiteY18" fmla="*/ 178858 h 457376"/>
                  <a:gd name="connsiteX19" fmla="*/ 187186 w 478864"/>
                  <a:gd name="connsiteY19" fmla="*/ 227135 h 457376"/>
                  <a:gd name="connsiteX20" fmla="*/ 217883 w 478864"/>
                  <a:gd name="connsiteY20" fmla="*/ 227135 h 457376"/>
                  <a:gd name="connsiteX21" fmla="*/ 217883 w 478864"/>
                  <a:gd name="connsiteY21" fmla="*/ 178858 h 457376"/>
                  <a:gd name="connsiteX22" fmla="*/ 105193 w 478864"/>
                  <a:gd name="connsiteY22" fmla="*/ 178858 h 457376"/>
                  <a:gd name="connsiteX23" fmla="*/ 105193 w 478864"/>
                  <a:gd name="connsiteY23" fmla="*/ 227135 h 457376"/>
                  <a:gd name="connsiteX24" fmla="*/ 135890 w 478864"/>
                  <a:gd name="connsiteY24" fmla="*/ 227135 h 457376"/>
                  <a:gd name="connsiteX25" fmla="*/ 135890 w 478864"/>
                  <a:gd name="connsiteY25" fmla="*/ 178858 h 457376"/>
                  <a:gd name="connsiteX26" fmla="*/ 187186 w 478864"/>
                  <a:gd name="connsiteY26" fmla="*/ 99166 h 457376"/>
                  <a:gd name="connsiteX27" fmla="*/ 187186 w 478864"/>
                  <a:gd name="connsiteY27" fmla="*/ 147442 h 457376"/>
                  <a:gd name="connsiteX28" fmla="*/ 217883 w 478864"/>
                  <a:gd name="connsiteY28" fmla="*/ 147442 h 457376"/>
                  <a:gd name="connsiteX29" fmla="*/ 217883 w 478864"/>
                  <a:gd name="connsiteY29" fmla="*/ 99166 h 457376"/>
                  <a:gd name="connsiteX30" fmla="*/ 105193 w 478864"/>
                  <a:gd name="connsiteY30" fmla="*/ 99166 h 457376"/>
                  <a:gd name="connsiteX31" fmla="*/ 105193 w 478864"/>
                  <a:gd name="connsiteY31" fmla="*/ 147442 h 457376"/>
                  <a:gd name="connsiteX32" fmla="*/ 135890 w 478864"/>
                  <a:gd name="connsiteY32" fmla="*/ 147442 h 457376"/>
                  <a:gd name="connsiteX33" fmla="*/ 135890 w 478864"/>
                  <a:gd name="connsiteY33" fmla="*/ 99166 h 457376"/>
                  <a:gd name="connsiteX34" fmla="*/ 146189 w 478864"/>
                  <a:gd name="connsiteY34" fmla="*/ 0 h 457376"/>
                  <a:gd name="connsiteX35" fmla="*/ 176885 w 478864"/>
                  <a:gd name="connsiteY35" fmla="*/ 0 h 457376"/>
                  <a:gd name="connsiteX36" fmla="*/ 176885 w 478864"/>
                  <a:gd name="connsiteY36" fmla="*/ 43625 h 457376"/>
                  <a:gd name="connsiteX37" fmla="*/ 259422 w 478864"/>
                  <a:gd name="connsiteY37" fmla="*/ 43625 h 457376"/>
                  <a:gd name="connsiteX38" fmla="*/ 259422 w 478864"/>
                  <a:gd name="connsiteY38" fmla="*/ 426680 h 457376"/>
                  <a:gd name="connsiteX39" fmla="*/ 290386 w 478864"/>
                  <a:gd name="connsiteY39" fmla="*/ 426680 h 457376"/>
                  <a:gd name="connsiteX40" fmla="*/ 290386 w 478864"/>
                  <a:gd name="connsiteY40" fmla="*/ 153969 h 457376"/>
                  <a:gd name="connsiteX41" fmla="*/ 337851 w 478864"/>
                  <a:gd name="connsiteY41" fmla="*/ 153969 h 457376"/>
                  <a:gd name="connsiteX42" fmla="*/ 337851 w 478864"/>
                  <a:gd name="connsiteY42" fmla="*/ 108430 h 457376"/>
                  <a:gd name="connsiteX43" fmla="*/ 368547 w 478864"/>
                  <a:gd name="connsiteY43" fmla="*/ 108430 h 457376"/>
                  <a:gd name="connsiteX44" fmla="*/ 368547 w 478864"/>
                  <a:gd name="connsiteY44" fmla="*/ 153969 h 457376"/>
                  <a:gd name="connsiteX45" fmla="*/ 415478 w 478864"/>
                  <a:gd name="connsiteY45" fmla="*/ 153969 h 457376"/>
                  <a:gd name="connsiteX46" fmla="*/ 415478 w 478864"/>
                  <a:gd name="connsiteY46" fmla="*/ 426680 h 457376"/>
                  <a:gd name="connsiteX47" fmla="*/ 478864 w 478864"/>
                  <a:gd name="connsiteY47" fmla="*/ 426680 h 457376"/>
                  <a:gd name="connsiteX48" fmla="*/ 478864 w 478864"/>
                  <a:gd name="connsiteY48" fmla="*/ 457376 h 457376"/>
                  <a:gd name="connsiteX49" fmla="*/ 0 w 478864"/>
                  <a:gd name="connsiteY49" fmla="*/ 457376 h 457376"/>
                  <a:gd name="connsiteX50" fmla="*/ 0 w 478864"/>
                  <a:gd name="connsiteY50" fmla="*/ 426680 h 457376"/>
                  <a:gd name="connsiteX51" fmla="*/ 63653 w 478864"/>
                  <a:gd name="connsiteY51" fmla="*/ 426680 h 457376"/>
                  <a:gd name="connsiteX52" fmla="*/ 63653 w 478864"/>
                  <a:gd name="connsiteY52" fmla="*/ 43625 h 457376"/>
                  <a:gd name="connsiteX53" fmla="*/ 146189 w 478864"/>
                  <a:gd name="connsiteY53" fmla="*/ 43625 h 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78864" h="457376">
                    <a:moveTo>
                      <a:pt x="337584" y="275575"/>
                    </a:moveTo>
                    <a:lnTo>
                      <a:pt x="337584" y="323851"/>
                    </a:lnTo>
                    <a:lnTo>
                      <a:pt x="368280" y="323851"/>
                    </a:lnTo>
                    <a:lnTo>
                      <a:pt x="368280" y="275575"/>
                    </a:lnTo>
                    <a:close/>
                    <a:moveTo>
                      <a:pt x="120003" y="263100"/>
                    </a:moveTo>
                    <a:cubicBezTo>
                      <a:pt x="111527" y="263100"/>
                      <a:pt x="104655" y="269972"/>
                      <a:pt x="104655" y="278448"/>
                    </a:cubicBezTo>
                    <a:lnTo>
                      <a:pt x="104655" y="426680"/>
                    </a:lnTo>
                    <a:lnTo>
                      <a:pt x="135352" y="426680"/>
                    </a:lnTo>
                    <a:lnTo>
                      <a:pt x="135352" y="293797"/>
                    </a:lnTo>
                    <a:lnTo>
                      <a:pt x="187724" y="293797"/>
                    </a:lnTo>
                    <a:lnTo>
                      <a:pt x="187724" y="426680"/>
                    </a:lnTo>
                    <a:lnTo>
                      <a:pt x="218420" y="426680"/>
                    </a:lnTo>
                    <a:lnTo>
                      <a:pt x="218420" y="278448"/>
                    </a:lnTo>
                    <a:cubicBezTo>
                      <a:pt x="218420" y="269972"/>
                      <a:pt x="211548" y="263100"/>
                      <a:pt x="203072" y="263100"/>
                    </a:cubicBezTo>
                    <a:close/>
                    <a:moveTo>
                      <a:pt x="337584" y="193838"/>
                    </a:moveTo>
                    <a:lnTo>
                      <a:pt x="337584" y="242115"/>
                    </a:lnTo>
                    <a:lnTo>
                      <a:pt x="368280" y="242115"/>
                    </a:lnTo>
                    <a:lnTo>
                      <a:pt x="368280" y="193838"/>
                    </a:lnTo>
                    <a:close/>
                    <a:moveTo>
                      <a:pt x="187186" y="178858"/>
                    </a:moveTo>
                    <a:lnTo>
                      <a:pt x="187186" y="227135"/>
                    </a:lnTo>
                    <a:lnTo>
                      <a:pt x="217883" y="227135"/>
                    </a:lnTo>
                    <a:lnTo>
                      <a:pt x="217883" y="178858"/>
                    </a:lnTo>
                    <a:close/>
                    <a:moveTo>
                      <a:pt x="105193" y="178858"/>
                    </a:moveTo>
                    <a:lnTo>
                      <a:pt x="105193" y="227135"/>
                    </a:lnTo>
                    <a:lnTo>
                      <a:pt x="135890" y="227135"/>
                    </a:lnTo>
                    <a:lnTo>
                      <a:pt x="135890" y="178858"/>
                    </a:lnTo>
                    <a:close/>
                    <a:moveTo>
                      <a:pt x="187186" y="99166"/>
                    </a:moveTo>
                    <a:lnTo>
                      <a:pt x="187186" y="147442"/>
                    </a:lnTo>
                    <a:lnTo>
                      <a:pt x="217883" y="147442"/>
                    </a:lnTo>
                    <a:lnTo>
                      <a:pt x="217883" y="99166"/>
                    </a:lnTo>
                    <a:close/>
                    <a:moveTo>
                      <a:pt x="105193" y="99166"/>
                    </a:moveTo>
                    <a:lnTo>
                      <a:pt x="105193" y="147442"/>
                    </a:lnTo>
                    <a:lnTo>
                      <a:pt x="135890" y="147442"/>
                    </a:lnTo>
                    <a:lnTo>
                      <a:pt x="135890" y="99166"/>
                    </a:lnTo>
                    <a:close/>
                    <a:moveTo>
                      <a:pt x="146189" y="0"/>
                    </a:moveTo>
                    <a:lnTo>
                      <a:pt x="176885" y="0"/>
                    </a:lnTo>
                    <a:lnTo>
                      <a:pt x="176885" y="43625"/>
                    </a:lnTo>
                    <a:lnTo>
                      <a:pt x="259422" y="43625"/>
                    </a:lnTo>
                    <a:lnTo>
                      <a:pt x="259422" y="426680"/>
                    </a:lnTo>
                    <a:lnTo>
                      <a:pt x="290386" y="426680"/>
                    </a:lnTo>
                    <a:lnTo>
                      <a:pt x="290386" y="153969"/>
                    </a:lnTo>
                    <a:lnTo>
                      <a:pt x="337851" y="153969"/>
                    </a:lnTo>
                    <a:lnTo>
                      <a:pt x="337851" y="108430"/>
                    </a:lnTo>
                    <a:lnTo>
                      <a:pt x="368547" y="108430"/>
                    </a:lnTo>
                    <a:lnTo>
                      <a:pt x="368547" y="153969"/>
                    </a:lnTo>
                    <a:lnTo>
                      <a:pt x="415478" y="153969"/>
                    </a:lnTo>
                    <a:lnTo>
                      <a:pt x="415478" y="426680"/>
                    </a:lnTo>
                    <a:lnTo>
                      <a:pt x="478864" y="426680"/>
                    </a:lnTo>
                    <a:lnTo>
                      <a:pt x="478864" y="457376"/>
                    </a:lnTo>
                    <a:lnTo>
                      <a:pt x="0" y="457376"/>
                    </a:lnTo>
                    <a:lnTo>
                      <a:pt x="0" y="426680"/>
                    </a:lnTo>
                    <a:lnTo>
                      <a:pt x="63653" y="426680"/>
                    </a:lnTo>
                    <a:lnTo>
                      <a:pt x="63653" y="43625"/>
                    </a:lnTo>
                    <a:lnTo>
                      <a:pt x="146189" y="43625"/>
                    </a:lnTo>
                    <a:close/>
                  </a:path>
                </a:pathLst>
              </a:custGeom>
              <a:solidFill>
                <a:schemeClr val="bg1"/>
              </a:solidFill>
              <a:ln w="9525" cap="flat">
                <a:noFill/>
                <a:prstDash val="solid"/>
                <a:miter/>
              </a:ln>
            </p:spPr>
            <p:txBody>
              <a:bodyPr rtlCol="0" anchor="ctr"/>
              <a:lstStyle/>
              <a:p>
                <a:endParaRPr lang="en-US"/>
              </a:p>
            </p:txBody>
          </p:sp>
          <p:sp>
            <p:nvSpPr>
              <p:cNvPr id="426" name="Freeform: Shape 425">
                <a:extLst>
                  <a:ext uri="{FF2B5EF4-FFF2-40B4-BE49-F238E27FC236}">
                    <a16:creationId xmlns:a16="http://schemas.microsoft.com/office/drawing/2014/main" id="{39B59E5F-4FB7-4435-88C0-85CF3C33BF8B}"/>
                  </a:ext>
                </a:extLst>
              </p:cNvPr>
              <p:cNvSpPr/>
              <p:nvPr/>
            </p:nvSpPr>
            <p:spPr>
              <a:xfrm>
                <a:off x="10702389" y="5272508"/>
                <a:ext cx="344645" cy="329179"/>
              </a:xfrm>
              <a:custGeom>
                <a:avLst/>
                <a:gdLst>
                  <a:gd name="connsiteX0" fmla="*/ 337584 w 478864"/>
                  <a:gd name="connsiteY0" fmla="*/ 275575 h 457376"/>
                  <a:gd name="connsiteX1" fmla="*/ 337584 w 478864"/>
                  <a:gd name="connsiteY1" fmla="*/ 323851 h 457376"/>
                  <a:gd name="connsiteX2" fmla="*/ 368280 w 478864"/>
                  <a:gd name="connsiteY2" fmla="*/ 323851 h 457376"/>
                  <a:gd name="connsiteX3" fmla="*/ 368280 w 478864"/>
                  <a:gd name="connsiteY3" fmla="*/ 275575 h 457376"/>
                  <a:gd name="connsiteX4" fmla="*/ 120003 w 478864"/>
                  <a:gd name="connsiteY4" fmla="*/ 263100 h 457376"/>
                  <a:gd name="connsiteX5" fmla="*/ 104655 w 478864"/>
                  <a:gd name="connsiteY5" fmla="*/ 278448 h 457376"/>
                  <a:gd name="connsiteX6" fmla="*/ 104655 w 478864"/>
                  <a:gd name="connsiteY6" fmla="*/ 426680 h 457376"/>
                  <a:gd name="connsiteX7" fmla="*/ 135352 w 478864"/>
                  <a:gd name="connsiteY7" fmla="*/ 426680 h 457376"/>
                  <a:gd name="connsiteX8" fmla="*/ 135352 w 478864"/>
                  <a:gd name="connsiteY8" fmla="*/ 293797 h 457376"/>
                  <a:gd name="connsiteX9" fmla="*/ 187724 w 478864"/>
                  <a:gd name="connsiteY9" fmla="*/ 293797 h 457376"/>
                  <a:gd name="connsiteX10" fmla="*/ 187724 w 478864"/>
                  <a:gd name="connsiteY10" fmla="*/ 426680 h 457376"/>
                  <a:gd name="connsiteX11" fmla="*/ 218420 w 478864"/>
                  <a:gd name="connsiteY11" fmla="*/ 426680 h 457376"/>
                  <a:gd name="connsiteX12" fmla="*/ 218420 w 478864"/>
                  <a:gd name="connsiteY12" fmla="*/ 278448 h 457376"/>
                  <a:gd name="connsiteX13" fmla="*/ 203072 w 478864"/>
                  <a:gd name="connsiteY13" fmla="*/ 263100 h 457376"/>
                  <a:gd name="connsiteX14" fmla="*/ 337584 w 478864"/>
                  <a:gd name="connsiteY14" fmla="*/ 193838 h 457376"/>
                  <a:gd name="connsiteX15" fmla="*/ 337584 w 478864"/>
                  <a:gd name="connsiteY15" fmla="*/ 242115 h 457376"/>
                  <a:gd name="connsiteX16" fmla="*/ 368280 w 478864"/>
                  <a:gd name="connsiteY16" fmla="*/ 242115 h 457376"/>
                  <a:gd name="connsiteX17" fmla="*/ 368280 w 478864"/>
                  <a:gd name="connsiteY17" fmla="*/ 193838 h 457376"/>
                  <a:gd name="connsiteX18" fmla="*/ 187186 w 478864"/>
                  <a:gd name="connsiteY18" fmla="*/ 178858 h 457376"/>
                  <a:gd name="connsiteX19" fmla="*/ 187186 w 478864"/>
                  <a:gd name="connsiteY19" fmla="*/ 227135 h 457376"/>
                  <a:gd name="connsiteX20" fmla="*/ 217883 w 478864"/>
                  <a:gd name="connsiteY20" fmla="*/ 227135 h 457376"/>
                  <a:gd name="connsiteX21" fmla="*/ 217883 w 478864"/>
                  <a:gd name="connsiteY21" fmla="*/ 178858 h 457376"/>
                  <a:gd name="connsiteX22" fmla="*/ 105193 w 478864"/>
                  <a:gd name="connsiteY22" fmla="*/ 178858 h 457376"/>
                  <a:gd name="connsiteX23" fmla="*/ 105193 w 478864"/>
                  <a:gd name="connsiteY23" fmla="*/ 227135 h 457376"/>
                  <a:gd name="connsiteX24" fmla="*/ 135890 w 478864"/>
                  <a:gd name="connsiteY24" fmla="*/ 227135 h 457376"/>
                  <a:gd name="connsiteX25" fmla="*/ 135890 w 478864"/>
                  <a:gd name="connsiteY25" fmla="*/ 178858 h 457376"/>
                  <a:gd name="connsiteX26" fmla="*/ 187186 w 478864"/>
                  <a:gd name="connsiteY26" fmla="*/ 99166 h 457376"/>
                  <a:gd name="connsiteX27" fmla="*/ 187186 w 478864"/>
                  <a:gd name="connsiteY27" fmla="*/ 147442 h 457376"/>
                  <a:gd name="connsiteX28" fmla="*/ 217883 w 478864"/>
                  <a:gd name="connsiteY28" fmla="*/ 147442 h 457376"/>
                  <a:gd name="connsiteX29" fmla="*/ 217883 w 478864"/>
                  <a:gd name="connsiteY29" fmla="*/ 99166 h 457376"/>
                  <a:gd name="connsiteX30" fmla="*/ 105193 w 478864"/>
                  <a:gd name="connsiteY30" fmla="*/ 99166 h 457376"/>
                  <a:gd name="connsiteX31" fmla="*/ 105193 w 478864"/>
                  <a:gd name="connsiteY31" fmla="*/ 147442 h 457376"/>
                  <a:gd name="connsiteX32" fmla="*/ 135890 w 478864"/>
                  <a:gd name="connsiteY32" fmla="*/ 147442 h 457376"/>
                  <a:gd name="connsiteX33" fmla="*/ 135890 w 478864"/>
                  <a:gd name="connsiteY33" fmla="*/ 99166 h 457376"/>
                  <a:gd name="connsiteX34" fmla="*/ 146189 w 478864"/>
                  <a:gd name="connsiteY34" fmla="*/ 0 h 457376"/>
                  <a:gd name="connsiteX35" fmla="*/ 176885 w 478864"/>
                  <a:gd name="connsiteY35" fmla="*/ 0 h 457376"/>
                  <a:gd name="connsiteX36" fmla="*/ 176885 w 478864"/>
                  <a:gd name="connsiteY36" fmla="*/ 43625 h 457376"/>
                  <a:gd name="connsiteX37" fmla="*/ 259422 w 478864"/>
                  <a:gd name="connsiteY37" fmla="*/ 43625 h 457376"/>
                  <a:gd name="connsiteX38" fmla="*/ 259422 w 478864"/>
                  <a:gd name="connsiteY38" fmla="*/ 426680 h 457376"/>
                  <a:gd name="connsiteX39" fmla="*/ 290386 w 478864"/>
                  <a:gd name="connsiteY39" fmla="*/ 426680 h 457376"/>
                  <a:gd name="connsiteX40" fmla="*/ 290386 w 478864"/>
                  <a:gd name="connsiteY40" fmla="*/ 153969 h 457376"/>
                  <a:gd name="connsiteX41" fmla="*/ 337851 w 478864"/>
                  <a:gd name="connsiteY41" fmla="*/ 153969 h 457376"/>
                  <a:gd name="connsiteX42" fmla="*/ 337851 w 478864"/>
                  <a:gd name="connsiteY42" fmla="*/ 108430 h 457376"/>
                  <a:gd name="connsiteX43" fmla="*/ 368547 w 478864"/>
                  <a:gd name="connsiteY43" fmla="*/ 108430 h 457376"/>
                  <a:gd name="connsiteX44" fmla="*/ 368547 w 478864"/>
                  <a:gd name="connsiteY44" fmla="*/ 153969 h 457376"/>
                  <a:gd name="connsiteX45" fmla="*/ 415478 w 478864"/>
                  <a:gd name="connsiteY45" fmla="*/ 153969 h 457376"/>
                  <a:gd name="connsiteX46" fmla="*/ 415478 w 478864"/>
                  <a:gd name="connsiteY46" fmla="*/ 426680 h 457376"/>
                  <a:gd name="connsiteX47" fmla="*/ 478864 w 478864"/>
                  <a:gd name="connsiteY47" fmla="*/ 426680 h 457376"/>
                  <a:gd name="connsiteX48" fmla="*/ 478864 w 478864"/>
                  <a:gd name="connsiteY48" fmla="*/ 457376 h 457376"/>
                  <a:gd name="connsiteX49" fmla="*/ 0 w 478864"/>
                  <a:gd name="connsiteY49" fmla="*/ 457376 h 457376"/>
                  <a:gd name="connsiteX50" fmla="*/ 0 w 478864"/>
                  <a:gd name="connsiteY50" fmla="*/ 426680 h 457376"/>
                  <a:gd name="connsiteX51" fmla="*/ 63653 w 478864"/>
                  <a:gd name="connsiteY51" fmla="*/ 426680 h 457376"/>
                  <a:gd name="connsiteX52" fmla="*/ 63653 w 478864"/>
                  <a:gd name="connsiteY52" fmla="*/ 43625 h 457376"/>
                  <a:gd name="connsiteX53" fmla="*/ 146189 w 478864"/>
                  <a:gd name="connsiteY53" fmla="*/ 43625 h 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78864" h="457376">
                    <a:moveTo>
                      <a:pt x="337584" y="275575"/>
                    </a:moveTo>
                    <a:lnTo>
                      <a:pt x="337584" y="323851"/>
                    </a:lnTo>
                    <a:lnTo>
                      <a:pt x="368280" y="323851"/>
                    </a:lnTo>
                    <a:lnTo>
                      <a:pt x="368280" y="275575"/>
                    </a:lnTo>
                    <a:close/>
                    <a:moveTo>
                      <a:pt x="120003" y="263100"/>
                    </a:moveTo>
                    <a:cubicBezTo>
                      <a:pt x="111527" y="263100"/>
                      <a:pt x="104655" y="269972"/>
                      <a:pt x="104655" y="278448"/>
                    </a:cubicBezTo>
                    <a:lnTo>
                      <a:pt x="104655" y="426680"/>
                    </a:lnTo>
                    <a:lnTo>
                      <a:pt x="135352" y="426680"/>
                    </a:lnTo>
                    <a:lnTo>
                      <a:pt x="135352" y="293797"/>
                    </a:lnTo>
                    <a:lnTo>
                      <a:pt x="187724" y="293797"/>
                    </a:lnTo>
                    <a:lnTo>
                      <a:pt x="187724" y="426680"/>
                    </a:lnTo>
                    <a:lnTo>
                      <a:pt x="218420" y="426680"/>
                    </a:lnTo>
                    <a:lnTo>
                      <a:pt x="218420" y="278448"/>
                    </a:lnTo>
                    <a:cubicBezTo>
                      <a:pt x="218420" y="269972"/>
                      <a:pt x="211548" y="263100"/>
                      <a:pt x="203072" y="263100"/>
                    </a:cubicBezTo>
                    <a:close/>
                    <a:moveTo>
                      <a:pt x="337584" y="193838"/>
                    </a:moveTo>
                    <a:lnTo>
                      <a:pt x="337584" y="242115"/>
                    </a:lnTo>
                    <a:lnTo>
                      <a:pt x="368280" y="242115"/>
                    </a:lnTo>
                    <a:lnTo>
                      <a:pt x="368280" y="193838"/>
                    </a:lnTo>
                    <a:close/>
                    <a:moveTo>
                      <a:pt x="187186" y="178858"/>
                    </a:moveTo>
                    <a:lnTo>
                      <a:pt x="187186" y="227135"/>
                    </a:lnTo>
                    <a:lnTo>
                      <a:pt x="217883" y="227135"/>
                    </a:lnTo>
                    <a:lnTo>
                      <a:pt x="217883" y="178858"/>
                    </a:lnTo>
                    <a:close/>
                    <a:moveTo>
                      <a:pt x="105193" y="178858"/>
                    </a:moveTo>
                    <a:lnTo>
                      <a:pt x="105193" y="227135"/>
                    </a:lnTo>
                    <a:lnTo>
                      <a:pt x="135890" y="227135"/>
                    </a:lnTo>
                    <a:lnTo>
                      <a:pt x="135890" y="178858"/>
                    </a:lnTo>
                    <a:close/>
                    <a:moveTo>
                      <a:pt x="187186" y="99166"/>
                    </a:moveTo>
                    <a:lnTo>
                      <a:pt x="187186" y="147442"/>
                    </a:lnTo>
                    <a:lnTo>
                      <a:pt x="217883" y="147442"/>
                    </a:lnTo>
                    <a:lnTo>
                      <a:pt x="217883" y="99166"/>
                    </a:lnTo>
                    <a:close/>
                    <a:moveTo>
                      <a:pt x="105193" y="99166"/>
                    </a:moveTo>
                    <a:lnTo>
                      <a:pt x="105193" y="147442"/>
                    </a:lnTo>
                    <a:lnTo>
                      <a:pt x="135890" y="147442"/>
                    </a:lnTo>
                    <a:lnTo>
                      <a:pt x="135890" y="99166"/>
                    </a:lnTo>
                    <a:close/>
                    <a:moveTo>
                      <a:pt x="146189" y="0"/>
                    </a:moveTo>
                    <a:lnTo>
                      <a:pt x="176885" y="0"/>
                    </a:lnTo>
                    <a:lnTo>
                      <a:pt x="176885" y="43625"/>
                    </a:lnTo>
                    <a:lnTo>
                      <a:pt x="259422" y="43625"/>
                    </a:lnTo>
                    <a:lnTo>
                      <a:pt x="259422" y="426680"/>
                    </a:lnTo>
                    <a:lnTo>
                      <a:pt x="290386" y="426680"/>
                    </a:lnTo>
                    <a:lnTo>
                      <a:pt x="290386" y="153969"/>
                    </a:lnTo>
                    <a:lnTo>
                      <a:pt x="337851" y="153969"/>
                    </a:lnTo>
                    <a:lnTo>
                      <a:pt x="337851" y="108430"/>
                    </a:lnTo>
                    <a:lnTo>
                      <a:pt x="368547" y="108430"/>
                    </a:lnTo>
                    <a:lnTo>
                      <a:pt x="368547" y="153969"/>
                    </a:lnTo>
                    <a:lnTo>
                      <a:pt x="415478" y="153969"/>
                    </a:lnTo>
                    <a:lnTo>
                      <a:pt x="415478" y="426680"/>
                    </a:lnTo>
                    <a:lnTo>
                      <a:pt x="478864" y="426680"/>
                    </a:lnTo>
                    <a:lnTo>
                      <a:pt x="478864" y="457376"/>
                    </a:lnTo>
                    <a:lnTo>
                      <a:pt x="0" y="457376"/>
                    </a:lnTo>
                    <a:lnTo>
                      <a:pt x="0" y="426680"/>
                    </a:lnTo>
                    <a:lnTo>
                      <a:pt x="63653" y="426680"/>
                    </a:lnTo>
                    <a:lnTo>
                      <a:pt x="63653" y="43625"/>
                    </a:lnTo>
                    <a:lnTo>
                      <a:pt x="146189" y="43625"/>
                    </a:lnTo>
                    <a:close/>
                  </a:path>
                </a:pathLst>
              </a:custGeom>
              <a:solidFill>
                <a:schemeClr val="bg1"/>
              </a:solidFill>
              <a:ln w="9525" cap="flat">
                <a:noFill/>
                <a:prstDash val="solid"/>
                <a:miter/>
              </a:ln>
            </p:spPr>
            <p:txBody>
              <a:bodyPr rtlCol="0" anchor="ctr"/>
              <a:lstStyle/>
              <a:p>
                <a:endParaRPr lang="en-US"/>
              </a:p>
            </p:txBody>
          </p:sp>
          <p:sp>
            <p:nvSpPr>
              <p:cNvPr id="427" name="Freeform: Shape 426">
                <a:extLst>
                  <a:ext uri="{FF2B5EF4-FFF2-40B4-BE49-F238E27FC236}">
                    <a16:creationId xmlns:a16="http://schemas.microsoft.com/office/drawing/2014/main" id="{B5CB66C3-FD60-4135-995C-71A4C68A985D}"/>
                  </a:ext>
                </a:extLst>
              </p:cNvPr>
              <p:cNvSpPr/>
              <p:nvPr/>
            </p:nvSpPr>
            <p:spPr>
              <a:xfrm>
                <a:off x="9698981" y="5481468"/>
                <a:ext cx="344645" cy="329179"/>
              </a:xfrm>
              <a:custGeom>
                <a:avLst/>
                <a:gdLst>
                  <a:gd name="connsiteX0" fmla="*/ 337584 w 478864"/>
                  <a:gd name="connsiteY0" fmla="*/ 275575 h 457376"/>
                  <a:gd name="connsiteX1" fmla="*/ 337584 w 478864"/>
                  <a:gd name="connsiteY1" fmla="*/ 323851 h 457376"/>
                  <a:gd name="connsiteX2" fmla="*/ 368280 w 478864"/>
                  <a:gd name="connsiteY2" fmla="*/ 323851 h 457376"/>
                  <a:gd name="connsiteX3" fmla="*/ 368280 w 478864"/>
                  <a:gd name="connsiteY3" fmla="*/ 275575 h 457376"/>
                  <a:gd name="connsiteX4" fmla="*/ 120003 w 478864"/>
                  <a:gd name="connsiteY4" fmla="*/ 263100 h 457376"/>
                  <a:gd name="connsiteX5" fmla="*/ 104655 w 478864"/>
                  <a:gd name="connsiteY5" fmla="*/ 278448 h 457376"/>
                  <a:gd name="connsiteX6" fmla="*/ 104655 w 478864"/>
                  <a:gd name="connsiteY6" fmla="*/ 426680 h 457376"/>
                  <a:gd name="connsiteX7" fmla="*/ 135352 w 478864"/>
                  <a:gd name="connsiteY7" fmla="*/ 426680 h 457376"/>
                  <a:gd name="connsiteX8" fmla="*/ 135352 w 478864"/>
                  <a:gd name="connsiteY8" fmla="*/ 293797 h 457376"/>
                  <a:gd name="connsiteX9" fmla="*/ 187724 w 478864"/>
                  <a:gd name="connsiteY9" fmla="*/ 293797 h 457376"/>
                  <a:gd name="connsiteX10" fmla="*/ 187724 w 478864"/>
                  <a:gd name="connsiteY10" fmla="*/ 426680 h 457376"/>
                  <a:gd name="connsiteX11" fmla="*/ 218420 w 478864"/>
                  <a:gd name="connsiteY11" fmla="*/ 426680 h 457376"/>
                  <a:gd name="connsiteX12" fmla="*/ 218420 w 478864"/>
                  <a:gd name="connsiteY12" fmla="*/ 278448 h 457376"/>
                  <a:gd name="connsiteX13" fmla="*/ 203072 w 478864"/>
                  <a:gd name="connsiteY13" fmla="*/ 263100 h 457376"/>
                  <a:gd name="connsiteX14" fmla="*/ 337584 w 478864"/>
                  <a:gd name="connsiteY14" fmla="*/ 193838 h 457376"/>
                  <a:gd name="connsiteX15" fmla="*/ 337584 w 478864"/>
                  <a:gd name="connsiteY15" fmla="*/ 242115 h 457376"/>
                  <a:gd name="connsiteX16" fmla="*/ 368280 w 478864"/>
                  <a:gd name="connsiteY16" fmla="*/ 242115 h 457376"/>
                  <a:gd name="connsiteX17" fmla="*/ 368280 w 478864"/>
                  <a:gd name="connsiteY17" fmla="*/ 193838 h 457376"/>
                  <a:gd name="connsiteX18" fmla="*/ 187186 w 478864"/>
                  <a:gd name="connsiteY18" fmla="*/ 178858 h 457376"/>
                  <a:gd name="connsiteX19" fmla="*/ 187186 w 478864"/>
                  <a:gd name="connsiteY19" fmla="*/ 227135 h 457376"/>
                  <a:gd name="connsiteX20" fmla="*/ 217883 w 478864"/>
                  <a:gd name="connsiteY20" fmla="*/ 227135 h 457376"/>
                  <a:gd name="connsiteX21" fmla="*/ 217883 w 478864"/>
                  <a:gd name="connsiteY21" fmla="*/ 178858 h 457376"/>
                  <a:gd name="connsiteX22" fmla="*/ 105193 w 478864"/>
                  <a:gd name="connsiteY22" fmla="*/ 178858 h 457376"/>
                  <a:gd name="connsiteX23" fmla="*/ 105193 w 478864"/>
                  <a:gd name="connsiteY23" fmla="*/ 227135 h 457376"/>
                  <a:gd name="connsiteX24" fmla="*/ 135890 w 478864"/>
                  <a:gd name="connsiteY24" fmla="*/ 227135 h 457376"/>
                  <a:gd name="connsiteX25" fmla="*/ 135890 w 478864"/>
                  <a:gd name="connsiteY25" fmla="*/ 178858 h 457376"/>
                  <a:gd name="connsiteX26" fmla="*/ 187186 w 478864"/>
                  <a:gd name="connsiteY26" fmla="*/ 99166 h 457376"/>
                  <a:gd name="connsiteX27" fmla="*/ 187186 w 478864"/>
                  <a:gd name="connsiteY27" fmla="*/ 147442 h 457376"/>
                  <a:gd name="connsiteX28" fmla="*/ 217883 w 478864"/>
                  <a:gd name="connsiteY28" fmla="*/ 147442 h 457376"/>
                  <a:gd name="connsiteX29" fmla="*/ 217883 w 478864"/>
                  <a:gd name="connsiteY29" fmla="*/ 99166 h 457376"/>
                  <a:gd name="connsiteX30" fmla="*/ 105193 w 478864"/>
                  <a:gd name="connsiteY30" fmla="*/ 99166 h 457376"/>
                  <a:gd name="connsiteX31" fmla="*/ 105193 w 478864"/>
                  <a:gd name="connsiteY31" fmla="*/ 147442 h 457376"/>
                  <a:gd name="connsiteX32" fmla="*/ 135890 w 478864"/>
                  <a:gd name="connsiteY32" fmla="*/ 147442 h 457376"/>
                  <a:gd name="connsiteX33" fmla="*/ 135890 w 478864"/>
                  <a:gd name="connsiteY33" fmla="*/ 99166 h 457376"/>
                  <a:gd name="connsiteX34" fmla="*/ 146189 w 478864"/>
                  <a:gd name="connsiteY34" fmla="*/ 0 h 457376"/>
                  <a:gd name="connsiteX35" fmla="*/ 176885 w 478864"/>
                  <a:gd name="connsiteY35" fmla="*/ 0 h 457376"/>
                  <a:gd name="connsiteX36" fmla="*/ 176885 w 478864"/>
                  <a:gd name="connsiteY36" fmla="*/ 43625 h 457376"/>
                  <a:gd name="connsiteX37" fmla="*/ 259422 w 478864"/>
                  <a:gd name="connsiteY37" fmla="*/ 43625 h 457376"/>
                  <a:gd name="connsiteX38" fmla="*/ 259422 w 478864"/>
                  <a:gd name="connsiteY38" fmla="*/ 426680 h 457376"/>
                  <a:gd name="connsiteX39" fmla="*/ 290386 w 478864"/>
                  <a:gd name="connsiteY39" fmla="*/ 426680 h 457376"/>
                  <a:gd name="connsiteX40" fmla="*/ 290386 w 478864"/>
                  <a:gd name="connsiteY40" fmla="*/ 153969 h 457376"/>
                  <a:gd name="connsiteX41" fmla="*/ 337851 w 478864"/>
                  <a:gd name="connsiteY41" fmla="*/ 153969 h 457376"/>
                  <a:gd name="connsiteX42" fmla="*/ 337851 w 478864"/>
                  <a:gd name="connsiteY42" fmla="*/ 108430 h 457376"/>
                  <a:gd name="connsiteX43" fmla="*/ 368547 w 478864"/>
                  <a:gd name="connsiteY43" fmla="*/ 108430 h 457376"/>
                  <a:gd name="connsiteX44" fmla="*/ 368547 w 478864"/>
                  <a:gd name="connsiteY44" fmla="*/ 153969 h 457376"/>
                  <a:gd name="connsiteX45" fmla="*/ 415478 w 478864"/>
                  <a:gd name="connsiteY45" fmla="*/ 153969 h 457376"/>
                  <a:gd name="connsiteX46" fmla="*/ 415478 w 478864"/>
                  <a:gd name="connsiteY46" fmla="*/ 426680 h 457376"/>
                  <a:gd name="connsiteX47" fmla="*/ 478864 w 478864"/>
                  <a:gd name="connsiteY47" fmla="*/ 426680 h 457376"/>
                  <a:gd name="connsiteX48" fmla="*/ 478864 w 478864"/>
                  <a:gd name="connsiteY48" fmla="*/ 457376 h 457376"/>
                  <a:gd name="connsiteX49" fmla="*/ 0 w 478864"/>
                  <a:gd name="connsiteY49" fmla="*/ 457376 h 457376"/>
                  <a:gd name="connsiteX50" fmla="*/ 0 w 478864"/>
                  <a:gd name="connsiteY50" fmla="*/ 426680 h 457376"/>
                  <a:gd name="connsiteX51" fmla="*/ 63653 w 478864"/>
                  <a:gd name="connsiteY51" fmla="*/ 426680 h 457376"/>
                  <a:gd name="connsiteX52" fmla="*/ 63653 w 478864"/>
                  <a:gd name="connsiteY52" fmla="*/ 43625 h 457376"/>
                  <a:gd name="connsiteX53" fmla="*/ 146189 w 478864"/>
                  <a:gd name="connsiteY53" fmla="*/ 43625 h 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78864" h="457376">
                    <a:moveTo>
                      <a:pt x="337584" y="275575"/>
                    </a:moveTo>
                    <a:lnTo>
                      <a:pt x="337584" y="323851"/>
                    </a:lnTo>
                    <a:lnTo>
                      <a:pt x="368280" y="323851"/>
                    </a:lnTo>
                    <a:lnTo>
                      <a:pt x="368280" y="275575"/>
                    </a:lnTo>
                    <a:close/>
                    <a:moveTo>
                      <a:pt x="120003" y="263100"/>
                    </a:moveTo>
                    <a:cubicBezTo>
                      <a:pt x="111527" y="263100"/>
                      <a:pt x="104655" y="269972"/>
                      <a:pt x="104655" y="278448"/>
                    </a:cubicBezTo>
                    <a:lnTo>
                      <a:pt x="104655" y="426680"/>
                    </a:lnTo>
                    <a:lnTo>
                      <a:pt x="135352" y="426680"/>
                    </a:lnTo>
                    <a:lnTo>
                      <a:pt x="135352" y="293797"/>
                    </a:lnTo>
                    <a:lnTo>
                      <a:pt x="187724" y="293797"/>
                    </a:lnTo>
                    <a:lnTo>
                      <a:pt x="187724" y="426680"/>
                    </a:lnTo>
                    <a:lnTo>
                      <a:pt x="218420" y="426680"/>
                    </a:lnTo>
                    <a:lnTo>
                      <a:pt x="218420" y="278448"/>
                    </a:lnTo>
                    <a:cubicBezTo>
                      <a:pt x="218420" y="269972"/>
                      <a:pt x="211548" y="263100"/>
                      <a:pt x="203072" y="263100"/>
                    </a:cubicBezTo>
                    <a:close/>
                    <a:moveTo>
                      <a:pt x="337584" y="193838"/>
                    </a:moveTo>
                    <a:lnTo>
                      <a:pt x="337584" y="242115"/>
                    </a:lnTo>
                    <a:lnTo>
                      <a:pt x="368280" y="242115"/>
                    </a:lnTo>
                    <a:lnTo>
                      <a:pt x="368280" y="193838"/>
                    </a:lnTo>
                    <a:close/>
                    <a:moveTo>
                      <a:pt x="187186" y="178858"/>
                    </a:moveTo>
                    <a:lnTo>
                      <a:pt x="187186" y="227135"/>
                    </a:lnTo>
                    <a:lnTo>
                      <a:pt x="217883" y="227135"/>
                    </a:lnTo>
                    <a:lnTo>
                      <a:pt x="217883" y="178858"/>
                    </a:lnTo>
                    <a:close/>
                    <a:moveTo>
                      <a:pt x="105193" y="178858"/>
                    </a:moveTo>
                    <a:lnTo>
                      <a:pt x="105193" y="227135"/>
                    </a:lnTo>
                    <a:lnTo>
                      <a:pt x="135890" y="227135"/>
                    </a:lnTo>
                    <a:lnTo>
                      <a:pt x="135890" y="178858"/>
                    </a:lnTo>
                    <a:close/>
                    <a:moveTo>
                      <a:pt x="187186" y="99166"/>
                    </a:moveTo>
                    <a:lnTo>
                      <a:pt x="187186" y="147442"/>
                    </a:lnTo>
                    <a:lnTo>
                      <a:pt x="217883" y="147442"/>
                    </a:lnTo>
                    <a:lnTo>
                      <a:pt x="217883" y="99166"/>
                    </a:lnTo>
                    <a:close/>
                    <a:moveTo>
                      <a:pt x="105193" y="99166"/>
                    </a:moveTo>
                    <a:lnTo>
                      <a:pt x="105193" y="147442"/>
                    </a:lnTo>
                    <a:lnTo>
                      <a:pt x="135890" y="147442"/>
                    </a:lnTo>
                    <a:lnTo>
                      <a:pt x="135890" y="99166"/>
                    </a:lnTo>
                    <a:close/>
                    <a:moveTo>
                      <a:pt x="146189" y="0"/>
                    </a:moveTo>
                    <a:lnTo>
                      <a:pt x="176885" y="0"/>
                    </a:lnTo>
                    <a:lnTo>
                      <a:pt x="176885" y="43625"/>
                    </a:lnTo>
                    <a:lnTo>
                      <a:pt x="259422" y="43625"/>
                    </a:lnTo>
                    <a:lnTo>
                      <a:pt x="259422" y="426680"/>
                    </a:lnTo>
                    <a:lnTo>
                      <a:pt x="290386" y="426680"/>
                    </a:lnTo>
                    <a:lnTo>
                      <a:pt x="290386" y="153969"/>
                    </a:lnTo>
                    <a:lnTo>
                      <a:pt x="337851" y="153969"/>
                    </a:lnTo>
                    <a:lnTo>
                      <a:pt x="337851" y="108430"/>
                    </a:lnTo>
                    <a:lnTo>
                      <a:pt x="368547" y="108430"/>
                    </a:lnTo>
                    <a:lnTo>
                      <a:pt x="368547" y="153969"/>
                    </a:lnTo>
                    <a:lnTo>
                      <a:pt x="415478" y="153969"/>
                    </a:lnTo>
                    <a:lnTo>
                      <a:pt x="415478" y="426680"/>
                    </a:lnTo>
                    <a:lnTo>
                      <a:pt x="478864" y="426680"/>
                    </a:lnTo>
                    <a:lnTo>
                      <a:pt x="478864" y="457376"/>
                    </a:lnTo>
                    <a:lnTo>
                      <a:pt x="0" y="457376"/>
                    </a:lnTo>
                    <a:lnTo>
                      <a:pt x="0" y="426680"/>
                    </a:lnTo>
                    <a:lnTo>
                      <a:pt x="63653" y="426680"/>
                    </a:lnTo>
                    <a:lnTo>
                      <a:pt x="63653" y="43625"/>
                    </a:lnTo>
                    <a:lnTo>
                      <a:pt x="146189" y="43625"/>
                    </a:lnTo>
                    <a:close/>
                  </a:path>
                </a:pathLst>
              </a:custGeom>
              <a:solidFill>
                <a:schemeClr val="bg1"/>
              </a:solidFill>
              <a:ln w="9525" cap="flat">
                <a:noFill/>
                <a:prstDash val="solid"/>
                <a:miter/>
              </a:ln>
            </p:spPr>
            <p:txBody>
              <a:bodyPr rtlCol="0" anchor="ctr"/>
              <a:lstStyle/>
              <a:p>
                <a:endParaRPr lang="en-US"/>
              </a:p>
            </p:txBody>
          </p:sp>
          <p:sp>
            <p:nvSpPr>
              <p:cNvPr id="428" name="Freeform: Shape 427">
                <a:extLst>
                  <a:ext uri="{FF2B5EF4-FFF2-40B4-BE49-F238E27FC236}">
                    <a16:creationId xmlns:a16="http://schemas.microsoft.com/office/drawing/2014/main" id="{526AB4F0-9930-4AEA-9C3D-940947A95035}"/>
                  </a:ext>
                </a:extLst>
              </p:cNvPr>
              <p:cNvSpPr/>
              <p:nvPr/>
            </p:nvSpPr>
            <p:spPr>
              <a:xfrm>
                <a:off x="8231987" y="5336276"/>
                <a:ext cx="344645" cy="329179"/>
              </a:xfrm>
              <a:custGeom>
                <a:avLst/>
                <a:gdLst>
                  <a:gd name="connsiteX0" fmla="*/ 337584 w 478864"/>
                  <a:gd name="connsiteY0" fmla="*/ 275575 h 457376"/>
                  <a:gd name="connsiteX1" fmla="*/ 337584 w 478864"/>
                  <a:gd name="connsiteY1" fmla="*/ 323851 h 457376"/>
                  <a:gd name="connsiteX2" fmla="*/ 368280 w 478864"/>
                  <a:gd name="connsiteY2" fmla="*/ 323851 h 457376"/>
                  <a:gd name="connsiteX3" fmla="*/ 368280 w 478864"/>
                  <a:gd name="connsiteY3" fmla="*/ 275575 h 457376"/>
                  <a:gd name="connsiteX4" fmla="*/ 120003 w 478864"/>
                  <a:gd name="connsiteY4" fmla="*/ 263100 h 457376"/>
                  <a:gd name="connsiteX5" fmla="*/ 104655 w 478864"/>
                  <a:gd name="connsiteY5" fmla="*/ 278448 h 457376"/>
                  <a:gd name="connsiteX6" fmla="*/ 104655 w 478864"/>
                  <a:gd name="connsiteY6" fmla="*/ 426680 h 457376"/>
                  <a:gd name="connsiteX7" fmla="*/ 135352 w 478864"/>
                  <a:gd name="connsiteY7" fmla="*/ 426680 h 457376"/>
                  <a:gd name="connsiteX8" fmla="*/ 135352 w 478864"/>
                  <a:gd name="connsiteY8" fmla="*/ 293797 h 457376"/>
                  <a:gd name="connsiteX9" fmla="*/ 187724 w 478864"/>
                  <a:gd name="connsiteY9" fmla="*/ 293797 h 457376"/>
                  <a:gd name="connsiteX10" fmla="*/ 187724 w 478864"/>
                  <a:gd name="connsiteY10" fmla="*/ 426680 h 457376"/>
                  <a:gd name="connsiteX11" fmla="*/ 218420 w 478864"/>
                  <a:gd name="connsiteY11" fmla="*/ 426680 h 457376"/>
                  <a:gd name="connsiteX12" fmla="*/ 218420 w 478864"/>
                  <a:gd name="connsiteY12" fmla="*/ 278448 h 457376"/>
                  <a:gd name="connsiteX13" fmla="*/ 203072 w 478864"/>
                  <a:gd name="connsiteY13" fmla="*/ 263100 h 457376"/>
                  <a:gd name="connsiteX14" fmla="*/ 337584 w 478864"/>
                  <a:gd name="connsiteY14" fmla="*/ 193838 h 457376"/>
                  <a:gd name="connsiteX15" fmla="*/ 337584 w 478864"/>
                  <a:gd name="connsiteY15" fmla="*/ 242115 h 457376"/>
                  <a:gd name="connsiteX16" fmla="*/ 368280 w 478864"/>
                  <a:gd name="connsiteY16" fmla="*/ 242115 h 457376"/>
                  <a:gd name="connsiteX17" fmla="*/ 368280 w 478864"/>
                  <a:gd name="connsiteY17" fmla="*/ 193838 h 457376"/>
                  <a:gd name="connsiteX18" fmla="*/ 187186 w 478864"/>
                  <a:gd name="connsiteY18" fmla="*/ 178858 h 457376"/>
                  <a:gd name="connsiteX19" fmla="*/ 187186 w 478864"/>
                  <a:gd name="connsiteY19" fmla="*/ 227135 h 457376"/>
                  <a:gd name="connsiteX20" fmla="*/ 217883 w 478864"/>
                  <a:gd name="connsiteY20" fmla="*/ 227135 h 457376"/>
                  <a:gd name="connsiteX21" fmla="*/ 217883 w 478864"/>
                  <a:gd name="connsiteY21" fmla="*/ 178858 h 457376"/>
                  <a:gd name="connsiteX22" fmla="*/ 105193 w 478864"/>
                  <a:gd name="connsiteY22" fmla="*/ 178858 h 457376"/>
                  <a:gd name="connsiteX23" fmla="*/ 105193 w 478864"/>
                  <a:gd name="connsiteY23" fmla="*/ 227135 h 457376"/>
                  <a:gd name="connsiteX24" fmla="*/ 135890 w 478864"/>
                  <a:gd name="connsiteY24" fmla="*/ 227135 h 457376"/>
                  <a:gd name="connsiteX25" fmla="*/ 135890 w 478864"/>
                  <a:gd name="connsiteY25" fmla="*/ 178858 h 457376"/>
                  <a:gd name="connsiteX26" fmla="*/ 187186 w 478864"/>
                  <a:gd name="connsiteY26" fmla="*/ 99166 h 457376"/>
                  <a:gd name="connsiteX27" fmla="*/ 187186 w 478864"/>
                  <a:gd name="connsiteY27" fmla="*/ 147442 h 457376"/>
                  <a:gd name="connsiteX28" fmla="*/ 217883 w 478864"/>
                  <a:gd name="connsiteY28" fmla="*/ 147442 h 457376"/>
                  <a:gd name="connsiteX29" fmla="*/ 217883 w 478864"/>
                  <a:gd name="connsiteY29" fmla="*/ 99166 h 457376"/>
                  <a:gd name="connsiteX30" fmla="*/ 105193 w 478864"/>
                  <a:gd name="connsiteY30" fmla="*/ 99166 h 457376"/>
                  <a:gd name="connsiteX31" fmla="*/ 105193 w 478864"/>
                  <a:gd name="connsiteY31" fmla="*/ 147442 h 457376"/>
                  <a:gd name="connsiteX32" fmla="*/ 135890 w 478864"/>
                  <a:gd name="connsiteY32" fmla="*/ 147442 h 457376"/>
                  <a:gd name="connsiteX33" fmla="*/ 135890 w 478864"/>
                  <a:gd name="connsiteY33" fmla="*/ 99166 h 457376"/>
                  <a:gd name="connsiteX34" fmla="*/ 146189 w 478864"/>
                  <a:gd name="connsiteY34" fmla="*/ 0 h 457376"/>
                  <a:gd name="connsiteX35" fmla="*/ 176885 w 478864"/>
                  <a:gd name="connsiteY35" fmla="*/ 0 h 457376"/>
                  <a:gd name="connsiteX36" fmla="*/ 176885 w 478864"/>
                  <a:gd name="connsiteY36" fmla="*/ 43625 h 457376"/>
                  <a:gd name="connsiteX37" fmla="*/ 259422 w 478864"/>
                  <a:gd name="connsiteY37" fmla="*/ 43625 h 457376"/>
                  <a:gd name="connsiteX38" fmla="*/ 259422 w 478864"/>
                  <a:gd name="connsiteY38" fmla="*/ 426680 h 457376"/>
                  <a:gd name="connsiteX39" fmla="*/ 290386 w 478864"/>
                  <a:gd name="connsiteY39" fmla="*/ 426680 h 457376"/>
                  <a:gd name="connsiteX40" fmla="*/ 290386 w 478864"/>
                  <a:gd name="connsiteY40" fmla="*/ 153969 h 457376"/>
                  <a:gd name="connsiteX41" fmla="*/ 337851 w 478864"/>
                  <a:gd name="connsiteY41" fmla="*/ 153969 h 457376"/>
                  <a:gd name="connsiteX42" fmla="*/ 337851 w 478864"/>
                  <a:gd name="connsiteY42" fmla="*/ 108430 h 457376"/>
                  <a:gd name="connsiteX43" fmla="*/ 368547 w 478864"/>
                  <a:gd name="connsiteY43" fmla="*/ 108430 h 457376"/>
                  <a:gd name="connsiteX44" fmla="*/ 368547 w 478864"/>
                  <a:gd name="connsiteY44" fmla="*/ 153969 h 457376"/>
                  <a:gd name="connsiteX45" fmla="*/ 415478 w 478864"/>
                  <a:gd name="connsiteY45" fmla="*/ 153969 h 457376"/>
                  <a:gd name="connsiteX46" fmla="*/ 415478 w 478864"/>
                  <a:gd name="connsiteY46" fmla="*/ 426680 h 457376"/>
                  <a:gd name="connsiteX47" fmla="*/ 478864 w 478864"/>
                  <a:gd name="connsiteY47" fmla="*/ 426680 h 457376"/>
                  <a:gd name="connsiteX48" fmla="*/ 478864 w 478864"/>
                  <a:gd name="connsiteY48" fmla="*/ 457376 h 457376"/>
                  <a:gd name="connsiteX49" fmla="*/ 0 w 478864"/>
                  <a:gd name="connsiteY49" fmla="*/ 457376 h 457376"/>
                  <a:gd name="connsiteX50" fmla="*/ 0 w 478864"/>
                  <a:gd name="connsiteY50" fmla="*/ 426680 h 457376"/>
                  <a:gd name="connsiteX51" fmla="*/ 63653 w 478864"/>
                  <a:gd name="connsiteY51" fmla="*/ 426680 h 457376"/>
                  <a:gd name="connsiteX52" fmla="*/ 63653 w 478864"/>
                  <a:gd name="connsiteY52" fmla="*/ 43625 h 457376"/>
                  <a:gd name="connsiteX53" fmla="*/ 146189 w 478864"/>
                  <a:gd name="connsiteY53" fmla="*/ 43625 h 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78864" h="457376">
                    <a:moveTo>
                      <a:pt x="337584" y="275575"/>
                    </a:moveTo>
                    <a:lnTo>
                      <a:pt x="337584" y="323851"/>
                    </a:lnTo>
                    <a:lnTo>
                      <a:pt x="368280" y="323851"/>
                    </a:lnTo>
                    <a:lnTo>
                      <a:pt x="368280" y="275575"/>
                    </a:lnTo>
                    <a:close/>
                    <a:moveTo>
                      <a:pt x="120003" y="263100"/>
                    </a:moveTo>
                    <a:cubicBezTo>
                      <a:pt x="111527" y="263100"/>
                      <a:pt x="104655" y="269972"/>
                      <a:pt x="104655" y="278448"/>
                    </a:cubicBezTo>
                    <a:lnTo>
                      <a:pt x="104655" y="426680"/>
                    </a:lnTo>
                    <a:lnTo>
                      <a:pt x="135352" y="426680"/>
                    </a:lnTo>
                    <a:lnTo>
                      <a:pt x="135352" y="293797"/>
                    </a:lnTo>
                    <a:lnTo>
                      <a:pt x="187724" y="293797"/>
                    </a:lnTo>
                    <a:lnTo>
                      <a:pt x="187724" y="426680"/>
                    </a:lnTo>
                    <a:lnTo>
                      <a:pt x="218420" y="426680"/>
                    </a:lnTo>
                    <a:lnTo>
                      <a:pt x="218420" y="278448"/>
                    </a:lnTo>
                    <a:cubicBezTo>
                      <a:pt x="218420" y="269972"/>
                      <a:pt x="211548" y="263100"/>
                      <a:pt x="203072" y="263100"/>
                    </a:cubicBezTo>
                    <a:close/>
                    <a:moveTo>
                      <a:pt x="337584" y="193838"/>
                    </a:moveTo>
                    <a:lnTo>
                      <a:pt x="337584" y="242115"/>
                    </a:lnTo>
                    <a:lnTo>
                      <a:pt x="368280" y="242115"/>
                    </a:lnTo>
                    <a:lnTo>
                      <a:pt x="368280" y="193838"/>
                    </a:lnTo>
                    <a:close/>
                    <a:moveTo>
                      <a:pt x="187186" y="178858"/>
                    </a:moveTo>
                    <a:lnTo>
                      <a:pt x="187186" y="227135"/>
                    </a:lnTo>
                    <a:lnTo>
                      <a:pt x="217883" y="227135"/>
                    </a:lnTo>
                    <a:lnTo>
                      <a:pt x="217883" y="178858"/>
                    </a:lnTo>
                    <a:close/>
                    <a:moveTo>
                      <a:pt x="105193" y="178858"/>
                    </a:moveTo>
                    <a:lnTo>
                      <a:pt x="105193" y="227135"/>
                    </a:lnTo>
                    <a:lnTo>
                      <a:pt x="135890" y="227135"/>
                    </a:lnTo>
                    <a:lnTo>
                      <a:pt x="135890" y="178858"/>
                    </a:lnTo>
                    <a:close/>
                    <a:moveTo>
                      <a:pt x="187186" y="99166"/>
                    </a:moveTo>
                    <a:lnTo>
                      <a:pt x="187186" y="147442"/>
                    </a:lnTo>
                    <a:lnTo>
                      <a:pt x="217883" y="147442"/>
                    </a:lnTo>
                    <a:lnTo>
                      <a:pt x="217883" y="99166"/>
                    </a:lnTo>
                    <a:close/>
                    <a:moveTo>
                      <a:pt x="105193" y="99166"/>
                    </a:moveTo>
                    <a:lnTo>
                      <a:pt x="105193" y="147442"/>
                    </a:lnTo>
                    <a:lnTo>
                      <a:pt x="135890" y="147442"/>
                    </a:lnTo>
                    <a:lnTo>
                      <a:pt x="135890" y="99166"/>
                    </a:lnTo>
                    <a:close/>
                    <a:moveTo>
                      <a:pt x="146189" y="0"/>
                    </a:moveTo>
                    <a:lnTo>
                      <a:pt x="176885" y="0"/>
                    </a:lnTo>
                    <a:lnTo>
                      <a:pt x="176885" y="43625"/>
                    </a:lnTo>
                    <a:lnTo>
                      <a:pt x="259422" y="43625"/>
                    </a:lnTo>
                    <a:lnTo>
                      <a:pt x="259422" y="426680"/>
                    </a:lnTo>
                    <a:lnTo>
                      <a:pt x="290386" y="426680"/>
                    </a:lnTo>
                    <a:lnTo>
                      <a:pt x="290386" y="153969"/>
                    </a:lnTo>
                    <a:lnTo>
                      <a:pt x="337851" y="153969"/>
                    </a:lnTo>
                    <a:lnTo>
                      <a:pt x="337851" y="108430"/>
                    </a:lnTo>
                    <a:lnTo>
                      <a:pt x="368547" y="108430"/>
                    </a:lnTo>
                    <a:lnTo>
                      <a:pt x="368547" y="153969"/>
                    </a:lnTo>
                    <a:lnTo>
                      <a:pt x="415478" y="153969"/>
                    </a:lnTo>
                    <a:lnTo>
                      <a:pt x="415478" y="426680"/>
                    </a:lnTo>
                    <a:lnTo>
                      <a:pt x="478864" y="426680"/>
                    </a:lnTo>
                    <a:lnTo>
                      <a:pt x="478864" y="457376"/>
                    </a:lnTo>
                    <a:lnTo>
                      <a:pt x="0" y="457376"/>
                    </a:lnTo>
                    <a:lnTo>
                      <a:pt x="0" y="426680"/>
                    </a:lnTo>
                    <a:lnTo>
                      <a:pt x="63653" y="426680"/>
                    </a:lnTo>
                    <a:lnTo>
                      <a:pt x="63653" y="43625"/>
                    </a:lnTo>
                    <a:lnTo>
                      <a:pt x="146189" y="43625"/>
                    </a:lnTo>
                    <a:close/>
                  </a:path>
                </a:pathLst>
              </a:custGeom>
              <a:solidFill>
                <a:schemeClr val="bg1"/>
              </a:solidFill>
              <a:ln w="9525" cap="flat">
                <a:noFill/>
                <a:prstDash val="solid"/>
                <a:miter/>
              </a:ln>
            </p:spPr>
            <p:txBody>
              <a:bodyPr rtlCol="0" anchor="ctr"/>
              <a:lstStyle/>
              <a:p>
                <a:endParaRPr lang="en-US"/>
              </a:p>
            </p:txBody>
          </p:sp>
        </p:grpSp>
      </p:grpSp>
      <p:grpSp>
        <p:nvGrpSpPr>
          <p:cNvPr id="459" name="Group 458">
            <a:extLst>
              <a:ext uri="{FF2B5EF4-FFF2-40B4-BE49-F238E27FC236}">
                <a16:creationId xmlns:a16="http://schemas.microsoft.com/office/drawing/2014/main" id="{B3D9C6DF-5E6F-4614-AD54-33E857F06F9E}"/>
              </a:ext>
            </a:extLst>
          </p:cNvPr>
          <p:cNvGrpSpPr/>
          <p:nvPr/>
        </p:nvGrpSpPr>
        <p:grpSpPr>
          <a:xfrm>
            <a:off x="3273016" y="4281423"/>
            <a:ext cx="1907312" cy="461665"/>
            <a:chOff x="3284794" y="4179823"/>
            <a:chExt cx="1907312" cy="461665"/>
          </a:xfrm>
        </p:grpSpPr>
        <p:sp>
          <p:nvSpPr>
            <p:cNvPr id="326" name="TextBox 325">
              <a:extLst>
                <a:ext uri="{FF2B5EF4-FFF2-40B4-BE49-F238E27FC236}">
                  <a16:creationId xmlns:a16="http://schemas.microsoft.com/office/drawing/2014/main" id="{844C6252-8AC2-41E7-9D22-F1D205E7913F}"/>
                </a:ext>
              </a:extLst>
            </p:cNvPr>
            <p:cNvSpPr txBox="1"/>
            <p:nvPr/>
          </p:nvSpPr>
          <p:spPr>
            <a:xfrm>
              <a:off x="3703080" y="4179823"/>
              <a:ext cx="1489026" cy="461665"/>
            </a:xfrm>
            <a:prstGeom prst="rect">
              <a:avLst/>
            </a:prstGeom>
            <a:noFill/>
          </p:spPr>
          <p:txBody>
            <a:bodyPr wrap="square" rtlCol="0" anchor="ctr">
              <a:spAutoFit/>
            </a:bodyPr>
            <a:lstStyle/>
            <a:p>
              <a:r>
                <a:rPr lang="en-US" sz="1200" b="1" dirty="0">
                  <a:solidFill>
                    <a:schemeClr val="tx1">
                      <a:lumMod val="75000"/>
                      <a:lumOff val="25000"/>
                    </a:schemeClr>
                  </a:solidFill>
                  <a:latin typeface="Arial" panose="020B0604020202020204" pitchFamily="34" charset="0"/>
                  <a:cs typeface="Arial" panose="020B0604020202020204" pitchFamily="34" charset="0"/>
                </a:rPr>
                <a:t>Decision Rights Management</a:t>
              </a:r>
              <a:endParaRPr lang="en-IN" sz="120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458" name="Group 457">
              <a:extLst>
                <a:ext uri="{FF2B5EF4-FFF2-40B4-BE49-F238E27FC236}">
                  <a16:creationId xmlns:a16="http://schemas.microsoft.com/office/drawing/2014/main" id="{7680F079-75E9-4229-A8B7-F3BA4234B6FA}"/>
                </a:ext>
              </a:extLst>
            </p:cNvPr>
            <p:cNvGrpSpPr/>
            <p:nvPr/>
          </p:nvGrpSpPr>
          <p:grpSpPr>
            <a:xfrm>
              <a:off x="3284794" y="4202467"/>
              <a:ext cx="416376" cy="416376"/>
              <a:chOff x="3284794" y="4195858"/>
              <a:chExt cx="416376" cy="416376"/>
            </a:xfrm>
          </p:grpSpPr>
          <p:sp>
            <p:nvSpPr>
              <p:cNvPr id="457" name="Oval 456">
                <a:extLst>
                  <a:ext uri="{FF2B5EF4-FFF2-40B4-BE49-F238E27FC236}">
                    <a16:creationId xmlns:a16="http://schemas.microsoft.com/office/drawing/2014/main" id="{BF9EA3A8-8C43-4940-8B57-8CCB77666285}"/>
                  </a:ext>
                </a:extLst>
              </p:cNvPr>
              <p:cNvSpPr/>
              <p:nvPr/>
            </p:nvSpPr>
            <p:spPr>
              <a:xfrm>
                <a:off x="3284794" y="4195858"/>
                <a:ext cx="416376" cy="416376"/>
              </a:xfrm>
              <a:prstGeom prst="ellipse">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 name="Freeform: Shape 454">
                <a:extLst>
                  <a:ext uri="{FF2B5EF4-FFF2-40B4-BE49-F238E27FC236}">
                    <a16:creationId xmlns:a16="http://schemas.microsoft.com/office/drawing/2014/main" id="{8A0712E6-14D2-45C6-8C50-5665987BF55B}"/>
                  </a:ext>
                </a:extLst>
              </p:cNvPr>
              <p:cNvSpPr/>
              <p:nvPr/>
            </p:nvSpPr>
            <p:spPr>
              <a:xfrm>
                <a:off x="3377486" y="4289863"/>
                <a:ext cx="230992" cy="228366"/>
              </a:xfrm>
              <a:custGeom>
                <a:avLst/>
                <a:gdLst>
                  <a:gd name="connsiteX0" fmla="*/ 804314 w 857250"/>
                  <a:gd name="connsiteY0" fmla="*/ 717253 h 847506"/>
                  <a:gd name="connsiteX1" fmla="*/ 838558 w 857250"/>
                  <a:gd name="connsiteY1" fmla="*/ 739626 h 847506"/>
                  <a:gd name="connsiteX2" fmla="*/ 857250 w 857250"/>
                  <a:gd name="connsiteY2" fmla="*/ 796467 h 847506"/>
                  <a:gd name="connsiteX3" fmla="*/ 608831 w 857250"/>
                  <a:gd name="connsiteY3" fmla="*/ 796462 h 847506"/>
                  <a:gd name="connsiteX4" fmla="*/ 627520 w 857250"/>
                  <a:gd name="connsiteY4" fmla="*/ 739625 h 847506"/>
                  <a:gd name="connsiteX5" fmla="*/ 661766 w 857250"/>
                  <a:gd name="connsiteY5" fmla="*/ 717446 h 847506"/>
                  <a:gd name="connsiteX6" fmla="*/ 792022 w 857250"/>
                  <a:gd name="connsiteY6" fmla="*/ 717446 h 847506"/>
                  <a:gd name="connsiteX7" fmla="*/ 804314 w 857250"/>
                  <a:gd name="connsiteY7" fmla="*/ 717253 h 847506"/>
                  <a:gd name="connsiteX8" fmla="*/ 499899 w 857250"/>
                  <a:gd name="connsiteY8" fmla="*/ 717253 h 847506"/>
                  <a:gd name="connsiteX9" fmla="*/ 534143 w 857250"/>
                  <a:gd name="connsiteY9" fmla="*/ 739626 h 847506"/>
                  <a:gd name="connsiteX10" fmla="*/ 552835 w 857250"/>
                  <a:gd name="connsiteY10" fmla="*/ 796467 h 847506"/>
                  <a:gd name="connsiteX11" fmla="*/ 304415 w 857250"/>
                  <a:gd name="connsiteY11" fmla="*/ 796462 h 847506"/>
                  <a:gd name="connsiteX12" fmla="*/ 323105 w 857250"/>
                  <a:gd name="connsiteY12" fmla="*/ 739625 h 847506"/>
                  <a:gd name="connsiteX13" fmla="*/ 357351 w 857250"/>
                  <a:gd name="connsiteY13" fmla="*/ 717446 h 847506"/>
                  <a:gd name="connsiteX14" fmla="*/ 487606 w 857250"/>
                  <a:gd name="connsiteY14" fmla="*/ 717446 h 847506"/>
                  <a:gd name="connsiteX15" fmla="*/ 499899 w 857250"/>
                  <a:gd name="connsiteY15" fmla="*/ 717253 h 847506"/>
                  <a:gd name="connsiteX16" fmla="*/ 195483 w 857250"/>
                  <a:gd name="connsiteY16" fmla="*/ 717253 h 847506"/>
                  <a:gd name="connsiteX17" fmla="*/ 216101 w 857250"/>
                  <a:gd name="connsiteY17" fmla="*/ 723089 h 847506"/>
                  <a:gd name="connsiteX18" fmla="*/ 229727 w 857250"/>
                  <a:gd name="connsiteY18" fmla="*/ 739626 h 847506"/>
                  <a:gd name="connsiteX19" fmla="*/ 248419 w 857250"/>
                  <a:gd name="connsiteY19" fmla="*/ 796467 h 847506"/>
                  <a:gd name="connsiteX20" fmla="*/ 0 w 857250"/>
                  <a:gd name="connsiteY20" fmla="*/ 796462 h 847506"/>
                  <a:gd name="connsiteX21" fmla="*/ 18689 w 857250"/>
                  <a:gd name="connsiteY21" fmla="*/ 739625 h 847506"/>
                  <a:gd name="connsiteX22" fmla="*/ 52936 w 857250"/>
                  <a:gd name="connsiteY22" fmla="*/ 717446 h 847506"/>
                  <a:gd name="connsiteX23" fmla="*/ 183191 w 857250"/>
                  <a:gd name="connsiteY23" fmla="*/ 717446 h 847506"/>
                  <a:gd name="connsiteX24" fmla="*/ 733865 w 857250"/>
                  <a:gd name="connsiteY24" fmla="*/ 533245 h 847506"/>
                  <a:gd name="connsiteX25" fmla="*/ 818889 w 857250"/>
                  <a:gd name="connsiteY25" fmla="*/ 618269 h 847506"/>
                  <a:gd name="connsiteX26" fmla="*/ 733865 w 857250"/>
                  <a:gd name="connsiteY26" fmla="*/ 703293 h 847506"/>
                  <a:gd name="connsiteX27" fmla="*/ 648841 w 857250"/>
                  <a:gd name="connsiteY27" fmla="*/ 618269 h 847506"/>
                  <a:gd name="connsiteX28" fmla="*/ 733865 w 857250"/>
                  <a:gd name="connsiteY28" fmla="*/ 533245 h 847506"/>
                  <a:gd name="connsiteX29" fmla="*/ 428624 w 857250"/>
                  <a:gd name="connsiteY29" fmla="*/ 533245 h 847506"/>
                  <a:gd name="connsiteX30" fmla="*/ 513648 w 857250"/>
                  <a:gd name="connsiteY30" fmla="*/ 618269 h 847506"/>
                  <a:gd name="connsiteX31" fmla="*/ 428624 w 857250"/>
                  <a:gd name="connsiteY31" fmla="*/ 703293 h 847506"/>
                  <a:gd name="connsiteX32" fmla="*/ 343600 w 857250"/>
                  <a:gd name="connsiteY32" fmla="*/ 618269 h 847506"/>
                  <a:gd name="connsiteX33" fmla="*/ 428624 w 857250"/>
                  <a:gd name="connsiteY33" fmla="*/ 533245 h 847506"/>
                  <a:gd name="connsiteX34" fmla="*/ 124438 w 857250"/>
                  <a:gd name="connsiteY34" fmla="*/ 533226 h 847506"/>
                  <a:gd name="connsiteX35" fmla="*/ 157571 w 857250"/>
                  <a:gd name="connsiteY35" fmla="*/ 539718 h 847506"/>
                  <a:gd name="connsiteX36" fmla="*/ 203586 w 857250"/>
                  <a:gd name="connsiteY36" fmla="*/ 650807 h 847506"/>
                  <a:gd name="connsiteX37" fmla="*/ 92497 w 857250"/>
                  <a:gd name="connsiteY37" fmla="*/ 696822 h 847506"/>
                  <a:gd name="connsiteX38" fmla="*/ 46482 w 857250"/>
                  <a:gd name="connsiteY38" fmla="*/ 585733 h 847506"/>
                  <a:gd name="connsiteX39" fmla="*/ 124438 w 857250"/>
                  <a:gd name="connsiteY39" fmla="*/ 533226 h 847506"/>
                  <a:gd name="connsiteX40" fmla="*/ 428625 w 857250"/>
                  <a:gd name="connsiteY40" fmla="*/ 341263 h 847506"/>
                  <a:gd name="connsiteX41" fmla="*/ 442918 w 857250"/>
                  <a:gd name="connsiteY41" fmla="*/ 355555 h 847506"/>
                  <a:gd name="connsiteX42" fmla="*/ 442918 w 857250"/>
                  <a:gd name="connsiteY42" fmla="*/ 409618 h 847506"/>
                  <a:gd name="connsiteX43" fmla="*/ 733035 w 857250"/>
                  <a:gd name="connsiteY43" fmla="*/ 409618 h 847506"/>
                  <a:gd name="connsiteX44" fmla="*/ 747327 w 857250"/>
                  <a:gd name="connsiteY44" fmla="*/ 423911 h 847506"/>
                  <a:gd name="connsiteX45" fmla="*/ 747327 w 857250"/>
                  <a:gd name="connsiteY45" fmla="*/ 495459 h 847506"/>
                  <a:gd name="connsiteX46" fmla="*/ 747327 w 857250"/>
                  <a:gd name="connsiteY46" fmla="*/ 495533 h 847506"/>
                  <a:gd name="connsiteX47" fmla="*/ 732998 w 857250"/>
                  <a:gd name="connsiteY47" fmla="*/ 509789 h 847506"/>
                  <a:gd name="connsiteX48" fmla="*/ 718742 w 857250"/>
                  <a:gd name="connsiteY48" fmla="*/ 495459 h 847506"/>
                  <a:gd name="connsiteX49" fmla="*/ 718742 w 857250"/>
                  <a:gd name="connsiteY49" fmla="*/ 438205 h 847506"/>
                  <a:gd name="connsiteX50" fmla="*/ 442917 w 857250"/>
                  <a:gd name="connsiteY50" fmla="*/ 438205 h 847506"/>
                  <a:gd name="connsiteX51" fmla="*/ 442917 w 857250"/>
                  <a:gd name="connsiteY51" fmla="*/ 495459 h 847506"/>
                  <a:gd name="connsiteX52" fmla="*/ 428625 w 857250"/>
                  <a:gd name="connsiteY52" fmla="*/ 509753 h 847506"/>
                  <a:gd name="connsiteX53" fmla="*/ 414331 w 857250"/>
                  <a:gd name="connsiteY53" fmla="*/ 495459 h 847506"/>
                  <a:gd name="connsiteX54" fmla="*/ 414331 w 857250"/>
                  <a:gd name="connsiteY54" fmla="*/ 438205 h 847506"/>
                  <a:gd name="connsiteX55" fmla="*/ 138506 w 857250"/>
                  <a:gd name="connsiteY55" fmla="*/ 438205 h 847506"/>
                  <a:gd name="connsiteX56" fmla="*/ 138506 w 857250"/>
                  <a:gd name="connsiteY56" fmla="*/ 495459 h 847506"/>
                  <a:gd name="connsiteX57" fmla="*/ 124214 w 857250"/>
                  <a:gd name="connsiteY57" fmla="*/ 509753 h 847506"/>
                  <a:gd name="connsiteX58" fmla="*/ 109921 w 857250"/>
                  <a:gd name="connsiteY58" fmla="*/ 495459 h 847506"/>
                  <a:gd name="connsiteX59" fmla="*/ 109921 w 857250"/>
                  <a:gd name="connsiteY59" fmla="*/ 423911 h 847506"/>
                  <a:gd name="connsiteX60" fmla="*/ 124214 w 857250"/>
                  <a:gd name="connsiteY60" fmla="*/ 409618 h 847506"/>
                  <a:gd name="connsiteX61" fmla="*/ 414331 w 857250"/>
                  <a:gd name="connsiteY61" fmla="*/ 409618 h 847506"/>
                  <a:gd name="connsiteX62" fmla="*/ 414331 w 857250"/>
                  <a:gd name="connsiteY62" fmla="*/ 355555 h 847506"/>
                  <a:gd name="connsiteX63" fmla="*/ 428625 w 857250"/>
                  <a:gd name="connsiteY63" fmla="*/ 341263 h 847506"/>
                  <a:gd name="connsiteX64" fmla="*/ 428629 w 857250"/>
                  <a:gd name="connsiteY64" fmla="*/ 206228 h 847506"/>
                  <a:gd name="connsiteX65" fmla="*/ 407038 w 857250"/>
                  <a:gd name="connsiteY65" fmla="*/ 266682 h 847506"/>
                  <a:gd name="connsiteX66" fmla="*/ 428629 w 857250"/>
                  <a:gd name="connsiteY66" fmla="*/ 297430 h 847506"/>
                  <a:gd name="connsiteX67" fmla="*/ 450219 w 857250"/>
                  <a:gd name="connsiteY67" fmla="*/ 266682 h 847506"/>
                  <a:gd name="connsiteX68" fmla="*/ 499899 w 857250"/>
                  <a:gd name="connsiteY68" fmla="*/ 184007 h 847506"/>
                  <a:gd name="connsiteX69" fmla="*/ 534143 w 857250"/>
                  <a:gd name="connsiteY69" fmla="*/ 206379 h 847506"/>
                  <a:gd name="connsiteX70" fmla="*/ 552835 w 857250"/>
                  <a:gd name="connsiteY70" fmla="*/ 263220 h 847506"/>
                  <a:gd name="connsiteX71" fmla="*/ 304415 w 857250"/>
                  <a:gd name="connsiteY71" fmla="*/ 263215 h 847506"/>
                  <a:gd name="connsiteX72" fmla="*/ 323105 w 857250"/>
                  <a:gd name="connsiteY72" fmla="*/ 206379 h 847506"/>
                  <a:gd name="connsiteX73" fmla="*/ 357351 w 857250"/>
                  <a:gd name="connsiteY73" fmla="*/ 184200 h 847506"/>
                  <a:gd name="connsiteX74" fmla="*/ 406599 w 857250"/>
                  <a:gd name="connsiteY74" fmla="*/ 184200 h 847506"/>
                  <a:gd name="connsiteX75" fmla="*/ 428627 w 857250"/>
                  <a:gd name="connsiteY75" fmla="*/ 206227 h 847506"/>
                  <a:gd name="connsiteX76" fmla="*/ 450654 w 857250"/>
                  <a:gd name="connsiteY76" fmla="*/ 184200 h 847506"/>
                  <a:gd name="connsiteX77" fmla="*/ 487606 w 857250"/>
                  <a:gd name="connsiteY77" fmla="*/ 184200 h 847506"/>
                  <a:gd name="connsiteX78" fmla="*/ 499899 w 857250"/>
                  <a:gd name="connsiteY78" fmla="*/ 184007 h 847506"/>
                  <a:gd name="connsiteX79" fmla="*/ 429450 w 857250"/>
                  <a:gd name="connsiteY79" fmla="*/ 0 h 847506"/>
                  <a:gd name="connsiteX80" fmla="*/ 514474 w 857250"/>
                  <a:gd name="connsiteY80" fmla="*/ 85024 h 847506"/>
                  <a:gd name="connsiteX81" fmla="*/ 429450 w 857250"/>
                  <a:gd name="connsiteY81" fmla="*/ 170048 h 847506"/>
                  <a:gd name="connsiteX82" fmla="*/ 344426 w 857250"/>
                  <a:gd name="connsiteY82" fmla="*/ 85024 h 847506"/>
                  <a:gd name="connsiteX83" fmla="*/ 429450 w 857250"/>
                  <a:gd name="connsiteY83" fmla="*/ 0 h 8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857250" h="847506">
                    <a:moveTo>
                      <a:pt x="804314" y="717253"/>
                    </a:moveTo>
                    <a:cubicBezTo>
                      <a:pt x="819274" y="716848"/>
                      <a:pt x="832918" y="725763"/>
                      <a:pt x="838558" y="739626"/>
                    </a:cubicBezTo>
                    <a:lnTo>
                      <a:pt x="857250" y="796467"/>
                    </a:lnTo>
                    <a:cubicBezTo>
                      <a:pt x="788426" y="864522"/>
                      <a:pt x="677652" y="864520"/>
                      <a:pt x="608831" y="796462"/>
                    </a:cubicBezTo>
                    <a:lnTo>
                      <a:pt x="627520" y="739625"/>
                    </a:lnTo>
                    <a:cubicBezTo>
                      <a:pt x="632715" y="725424"/>
                      <a:pt x="646683" y="716378"/>
                      <a:pt x="661766" y="717446"/>
                    </a:cubicBezTo>
                    <a:lnTo>
                      <a:pt x="792022" y="717446"/>
                    </a:lnTo>
                    <a:cubicBezTo>
                      <a:pt x="796354" y="717446"/>
                      <a:pt x="797031" y="717253"/>
                      <a:pt x="804314" y="717253"/>
                    </a:cubicBezTo>
                    <a:close/>
                    <a:moveTo>
                      <a:pt x="499899" y="717253"/>
                    </a:moveTo>
                    <a:cubicBezTo>
                      <a:pt x="514859" y="716848"/>
                      <a:pt x="528503" y="725762"/>
                      <a:pt x="534143" y="739626"/>
                    </a:cubicBezTo>
                    <a:lnTo>
                      <a:pt x="552835" y="796467"/>
                    </a:lnTo>
                    <a:cubicBezTo>
                      <a:pt x="484010" y="864522"/>
                      <a:pt x="373237" y="864520"/>
                      <a:pt x="304415" y="796462"/>
                    </a:cubicBezTo>
                    <a:lnTo>
                      <a:pt x="323105" y="739625"/>
                    </a:lnTo>
                    <a:cubicBezTo>
                      <a:pt x="328299" y="725424"/>
                      <a:pt x="342267" y="716378"/>
                      <a:pt x="357351" y="717446"/>
                    </a:cubicBezTo>
                    <a:lnTo>
                      <a:pt x="487606" y="717446"/>
                    </a:lnTo>
                    <a:cubicBezTo>
                      <a:pt x="491939" y="717446"/>
                      <a:pt x="492615" y="717253"/>
                      <a:pt x="499899" y="717253"/>
                    </a:cubicBezTo>
                    <a:close/>
                    <a:moveTo>
                      <a:pt x="195483" y="717253"/>
                    </a:moveTo>
                    <a:lnTo>
                      <a:pt x="216101" y="723089"/>
                    </a:lnTo>
                    <a:cubicBezTo>
                      <a:pt x="222087" y="727000"/>
                      <a:pt x="226907" y="732695"/>
                      <a:pt x="229727" y="739626"/>
                    </a:cubicBezTo>
                    <a:lnTo>
                      <a:pt x="248419" y="796467"/>
                    </a:lnTo>
                    <a:cubicBezTo>
                      <a:pt x="179595" y="864522"/>
                      <a:pt x="68821" y="864520"/>
                      <a:pt x="0" y="796462"/>
                    </a:cubicBezTo>
                    <a:lnTo>
                      <a:pt x="18689" y="739625"/>
                    </a:lnTo>
                    <a:cubicBezTo>
                      <a:pt x="23884" y="725424"/>
                      <a:pt x="37852" y="716378"/>
                      <a:pt x="52936" y="717446"/>
                    </a:cubicBezTo>
                    <a:lnTo>
                      <a:pt x="183191" y="717446"/>
                    </a:lnTo>
                    <a:close/>
                    <a:moveTo>
                      <a:pt x="733865" y="533245"/>
                    </a:moveTo>
                    <a:cubicBezTo>
                      <a:pt x="780823" y="533245"/>
                      <a:pt x="818889" y="571312"/>
                      <a:pt x="818889" y="618269"/>
                    </a:cubicBezTo>
                    <a:cubicBezTo>
                      <a:pt x="818889" y="665227"/>
                      <a:pt x="780823" y="703293"/>
                      <a:pt x="733865" y="703293"/>
                    </a:cubicBezTo>
                    <a:cubicBezTo>
                      <a:pt x="686908" y="703293"/>
                      <a:pt x="648841" y="665227"/>
                      <a:pt x="648841" y="618269"/>
                    </a:cubicBezTo>
                    <a:cubicBezTo>
                      <a:pt x="648841" y="571312"/>
                      <a:pt x="686908" y="533245"/>
                      <a:pt x="733865" y="533245"/>
                    </a:cubicBezTo>
                    <a:close/>
                    <a:moveTo>
                      <a:pt x="428624" y="533245"/>
                    </a:moveTo>
                    <a:cubicBezTo>
                      <a:pt x="475582" y="533245"/>
                      <a:pt x="513648" y="571312"/>
                      <a:pt x="513648" y="618269"/>
                    </a:cubicBezTo>
                    <a:cubicBezTo>
                      <a:pt x="513648" y="665227"/>
                      <a:pt x="475582" y="703293"/>
                      <a:pt x="428624" y="703293"/>
                    </a:cubicBezTo>
                    <a:cubicBezTo>
                      <a:pt x="381667" y="703293"/>
                      <a:pt x="343600" y="665227"/>
                      <a:pt x="343600" y="618269"/>
                    </a:cubicBezTo>
                    <a:cubicBezTo>
                      <a:pt x="343600" y="571312"/>
                      <a:pt x="381667" y="533245"/>
                      <a:pt x="428624" y="533245"/>
                    </a:cubicBezTo>
                    <a:close/>
                    <a:moveTo>
                      <a:pt x="124438" y="533226"/>
                    </a:moveTo>
                    <a:cubicBezTo>
                      <a:pt x="135482" y="533144"/>
                      <a:pt x="146725" y="535226"/>
                      <a:pt x="157571" y="539718"/>
                    </a:cubicBezTo>
                    <a:cubicBezTo>
                      <a:pt x="200955" y="557688"/>
                      <a:pt x="221556" y="607424"/>
                      <a:pt x="203586" y="650807"/>
                    </a:cubicBezTo>
                    <a:cubicBezTo>
                      <a:pt x="185616" y="694190"/>
                      <a:pt x="135880" y="714792"/>
                      <a:pt x="92497" y="696822"/>
                    </a:cubicBezTo>
                    <a:cubicBezTo>
                      <a:pt x="49114" y="678852"/>
                      <a:pt x="28512" y="629115"/>
                      <a:pt x="46482" y="585733"/>
                    </a:cubicBezTo>
                    <a:cubicBezTo>
                      <a:pt x="59959" y="553195"/>
                      <a:pt x="91305" y="533473"/>
                      <a:pt x="124438" y="533226"/>
                    </a:cubicBezTo>
                    <a:close/>
                    <a:moveTo>
                      <a:pt x="428625" y="341263"/>
                    </a:moveTo>
                    <a:cubicBezTo>
                      <a:pt x="436518" y="341263"/>
                      <a:pt x="442918" y="347662"/>
                      <a:pt x="442918" y="355555"/>
                    </a:cubicBezTo>
                    <a:lnTo>
                      <a:pt x="442918" y="409618"/>
                    </a:lnTo>
                    <a:lnTo>
                      <a:pt x="733035" y="409618"/>
                    </a:lnTo>
                    <a:cubicBezTo>
                      <a:pt x="740927" y="409621"/>
                      <a:pt x="747325" y="416019"/>
                      <a:pt x="747327" y="423911"/>
                    </a:cubicBezTo>
                    <a:lnTo>
                      <a:pt x="747327" y="495459"/>
                    </a:lnTo>
                    <a:cubicBezTo>
                      <a:pt x="747327" y="495484"/>
                      <a:pt x="747327" y="495509"/>
                      <a:pt x="747327" y="495533"/>
                    </a:cubicBezTo>
                    <a:cubicBezTo>
                      <a:pt x="747307" y="503427"/>
                      <a:pt x="740891" y="509810"/>
                      <a:pt x="732998" y="509789"/>
                    </a:cubicBezTo>
                    <a:cubicBezTo>
                      <a:pt x="725105" y="509769"/>
                      <a:pt x="718722" y="503353"/>
                      <a:pt x="718742" y="495459"/>
                    </a:cubicBezTo>
                    <a:lnTo>
                      <a:pt x="718742" y="438205"/>
                    </a:lnTo>
                    <a:lnTo>
                      <a:pt x="442917" y="438205"/>
                    </a:lnTo>
                    <a:lnTo>
                      <a:pt x="442917" y="495459"/>
                    </a:lnTo>
                    <a:cubicBezTo>
                      <a:pt x="442917" y="503353"/>
                      <a:pt x="436518" y="509753"/>
                      <a:pt x="428625" y="509753"/>
                    </a:cubicBezTo>
                    <a:cubicBezTo>
                      <a:pt x="420730" y="509753"/>
                      <a:pt x="414331" y="503353"/>
                      <a:pt x="414331" y="495459"/>
                    </a:cubicBezTo>
                    <a:lnTo>
                      <a:pt x="414331" y="438205"/>
                    </a:lnTo>
                    <a:lnTo>
                      <a:pt x="138506" y="438205"/>
                    </a:lnTo>
                    <a:lnTo>
                      <a:pt x="138506" y="495459"/>
                    </a:lnTo>
                    <a:cubicBezTo>
                      <a:pt x="138505" y="503352"/>
                      <a:pt x="132107" y="509750"/>
                      <a:pt x="124214" y="509753"/>
                    </a:cubicBezTo>
                    <a:cubicBezTo>
                      <a:pt x="116321" y="509750"/>
                      <a:pt x="109923" y="503352"/>
                      <a:pt x="109921" y="495459"/>
                    </a:cubicBezTo>
                    <a:lnTo>
                      <a:pt x="109921" y="423911"/>
                    </a:lnTo>
                    <a:cubicBezTo>
                      <a:pt x="109923" y="416019"/>
                      <a:pt x="116321" y="409621"/>
                      <a:pt x="124214" y="409618"/>
                    </a:cubicBezTo>
                    <a:lnTo>
                      <a:pt x="414331" y="409618"/>
                    </a:lnTo>
                    <a:lnTo>
                      <a:pt x="414331" y="355555"/>
                    </a:lnTo>
                    <a:cubicBezTo>
                      <a:pt x="414331" y="347662"/>
                      <a:pt x="420731" y="341263"/>
                      <a:pt x="428625" y="341263"/>
                    </a:cubicBezTo>
                    <a:close/>
                    <a:moveTo>
                      <a:pt x="428629" y="206228"/>
                    </a:moveTo>
                    <a:lnTo>
                      <a:pt x="407038" y="266682"/>
                    </a:lnTo>
                    <a:lnTo>
                      <a:pt x="428629" y="297430"/>
                    </a:lnTo>
                    <a:lnTo>
                      <a:pt x="450219" y="266682"/>
                    </a:lnTo>
                    <a:close/>
                    <a:moveTo>
                      <a:pt x="499899" y="184007"/>
                    </a:moveTo>
                    <a:cubicBezTo>
                      <a:pt x="514859" y="183602"/>
                      <a:pt x="528503" y="192516"/>
                      <a:pt x="534143" y="206379"/>
                    </a:cubicBezTo>
                    <a:lnTo>
                      <a:pt x="552835" y="263220"/>
                    </a:lnTo>
                    <a:cubicBezTo>
                      <a:pt x="484011" y="331275"/>
                      <a:pt x="373237" y="331273"/>
                      <a:pt x="304415" y="263215"/>
                    </a:cubicBezTo>
                    <a:lnTo>
                      <a:pt x="323105" y="206379"/>
                    </a:lnTo>
                    <a:cubicBezTo>
                      <a:pt x="328299" y="192178"/>
                      <a:pt x="342267" y="183131"/>
                      <a:pt x="357351" y="184200"/>
                    </a:cubicBezTo>
                    <a:lnTo>
                      <a:pt x="406599" y="184200"/>
                    </a:lnTo>
                    <a:lnTo>
                      <a:pt x="428627" y="206227"/>
                    </a:lnTo>
                    <a:lnTo>
                      <a:pt x="450654" y="184200"/>
                    </a:lnTo>
                    <a:lnTo>
                      <a:pt x="487606" y="184200"/>
                    </a:lnTo>
                    <a:cubicBezTo>
                      <a:pt x="491939" y="184200"/>
                      <a:pt x="492616" y="184007"/>
                      <a:pt x="499899" y="184007"/>
                    </a:cubicBezTo>
                    <a:close/>
                    <a:moveTo>
                      <a:pt x="429450" y="0"/>
                    </a:moveTo>
                    <a:cubicBezTo>
                      <a:pt x="476407" y="0"/>
                      <a:pt x="514474" y="38066"/>
                      <a:pt x="514474" y="85024"/>
                    </a:cubicBezTo>
                    <a:cubicBezTo>
                      <a:pt x="514474" y="131981"/>
                      <a:pt x="476407" y="170048"/>
                      <a:pt x="429450" y="170048"/>
                    </a:cubicBezTo>
                    <a:cubicBezTo>
                      <a:pt x="382492" y="170048"/>
                      <a:pt x="344426" y="131981"/>
                      <a:pt x="344426" y="85024"/>
                    </a:cubicBezTo>
                    <a:cubicBezTo>
                      <a:pt x="344426" y="38066"/>
                      <a:pt x="382492" y="0"/>
                      <a:pt x="429450" y="0"/>
                    </a:cubicBezTo>
                    <a:close/>
                  </a:path>
                </a:pathLst>
              </a:custGeom>
              <a:solidFill>
                <a:schemeClr val="bg1"/>
              </a:solidFill>
              <a:ln w="9525" cap="flat">
                <a:noFill/>
                <a:prstDash val="solid"/>
                <a:miter/>
              </a:ln>
            </p:spPr>
            <p:txBody>
              <a:bodyPr rtlCol="0" anchor="ctr"/>
              <a:lstStyle/>
              <a:p>
                <a:endParaRPr lang="en-US"/>
              </a:p>
            </p:txBody>
          </p:sp>
        </p:grpSp>
      </p:grpSp>
    </p:spTree>
    <p:custDataLst>
      <p:tags r:id="rId1"/>
    </p:custDataLst>
    <p:extLst>
      <p:ext uri="{BB962C8B-B14F-4D97-AF65-F5344CB8AC3E}">
        <p14:creationId xmlns:p14="http://schemas.microsoft.com/office/powerpoint/2010/main" val="714872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a:extLst>
              <a:ext uri="{FF2B5EF4-FFF2-40B4-BE49-F238E27FC236}">
                <a16:creationId xmlns:a16="http://schemas.microsoft.com/office/drawing/2014/main" id="{0E53F535-2CA5-4713-9F54-ED17B0CB94AC}"/>
              </a:ext>
            </a:extLst>
          </p:cNvPr>
          <p:cNvCxnSpPr>
            <a:cxnSpLocks/>
          </p:cNvCxnSpPr>
          <p:nvPr/>
        </p:nvCxnSpPr>
        <p:spPr>
          <a:xfrm rot="16200000">
            <a:off x="7734552" y="4651546"/>
            <a:ext cx="640080" cy="0"/>
          </a:xfrm>
          <a:prstGeom prst="line">
            <a:avLst/>
          </a:prstGeom>
          <a:ln w="12700">
            <a:solidFill>
              <a:srgbClr val="003086"/>
            </a:solidFill>
            <a:prstDash val="dash"/>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586E772-1470-499D-B450-4369BD7B9601}"/>
              </a:ext>
            </a:extLst>
          </p:cNvPr>
          <p:cNvSpPr>
            <a:spLocks noGrp="1"/>
          </p:cNvSpPr>
          <p:nvPr>
            <p:ph type="title"/>
          </p:nvPr>
        </p:nvSpPr>
        <p:spPr/>
        <p:txBody>
          <a:bodyPr/>
          <a:lstStyle/>
          <a:p>
            <a:r>
              <a:rPr lang="en-IN" dirty="0"/>
              <a:t>Redefine Collaboration</a:t>
            </a:r>
          </a:p>
        </p:txBody>
      </p:sp>
      <p:sp>
        <p:nvSpPr>
          <p:cNvPr id="3" name="Slide Number Placeholder 2">
            <a:extLst>
              <a:ext uri="{FF2B5EF4-FFF2-40B4-BE49-F238E27FC236}">
                <a16:creationId xmlns:a16="http://schemas.microsoft.com/office/drawing/2014/main" id="{BA82DB04-E787-4B2F-A5AB-7B21F577D75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77CF02B-2998-4FF3-BBC3-9F8428132E32}" type="slidenum">
              <a:rPr kumimoji="0" lang="en-IN" sz="800" b="1" i="0" u="none" strike="noStrike" kern="1200" cap="none" spc="0" normalizeH="0" baseline="0" noProof="0" smtClean="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IN" sz="8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3D240728-086C-46C9-9015-4155F690CA2E}"/>
              </a:ext>
            </a:extLst>
          </p:cNvPr>
          <p:cNvGrpSpPr/>
          <p:nvPr/>
        </p:nvGrpSpPr>
        <p:grpSpPr>
          <a:xfrm>
            <a:off x="346534" y="1441353"/>
            <a:ext cx="4212408" cy="4888335"/>
            <a:chOff x="1393146" y="1378858"/>
            <a:chExt cx="3265714" cy="5036456"/>
          </a:xfrm>
        </p:grpSpPr>
        <p:cxnSp>
          <p:nvCxnSpPr>
            <p:cNvPr id="9" name="Straight Connector 8">
              <a:extLst>
                <a:ext uri="{FF2B5EF4-FFF2-40B4-BE49-F238E27FC236}">
                  <a16:creationId xmlns:a16="http://schemas.microsoft.com/office/drawing/2014/main" id="{D6A2D7B9-5C01-4570-927A-FDCB46BF10D6}"/>
                </a:ext>
              </a:extLst>
            </p:cNvPr>
            <p:cNvCxnSpPr/>
            <p:nvPr/>
          </p:nvCxnSpPr>
          <p:spPr>
            <a:xfrm>
              <a:off x="1393146" y="6415314"/>
              <a:ext cx="32657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DFAB3E3B-9317-4B21-AF20-4C5B83F827AF}"/>
                </a:ext>
              </a:extLst>
            </p:cNvPr>
            <p:cNvGrpSpPr/>
            <p:nvPr/>
          </p:nvGrpSpPr>
          <p:grpSpPr>
            <a:xfrm>
              <a:off x="1393146" y="1378858"/>
              <a:ext cx="3265714" cy="5036456"/>
              <a:chOff x="1349829" y="1378857"/>
              <a:chExt cx="3265714" cy="5036457"/>
            </a:xfrm>
          </p:grpSpPr>
          <p:cxnSp>
            <p:nvCxnSpPr>
              <p:cNvPr id="8" name="Straight Connector 7">
                <a:extLst>
                  <a:ext uri="{FF2B5EF4-FFF2-40B4-BE49-F238E27FC236}">
                    <a16:creationId xmlns:a16="http://schemas.microsoft.com/office/drawing/2014/main" id="{1A44EB93-06F5-4B66-81B5-EA9441CFD137}"/>
                  </a:ext>
                </a:extLst>
              </p:cNvPr>
              <p:cNvCxnSpPr/>
              <p:nvPr/>
            </p:nvCxnSpPr>
            <p:spPr>
              <a:xfrm>
                <a:off x="1349829" y="1378857"/>
                <a:ext cx="32657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2B10C7C-289B-4021-9713-196004B5D45F}"/>
                  </a:ext>
                </a:extLst>
              </p:cNvPr>
              <p:cNvCxnSpPr/>
              <p:nvPr/>
            </p:nvCxnSpPr>
            <p:spPr>
              <a:xfrm>
                <a:off x="1349829" y="1378857"/>
                <a:ext cx="0" cy="503645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21" name="Group 20">
            <a:extLst>
              <a:ext uri="{FF2B5EF4-FFF2-40B4-BE49-F238E27FC236}">
                <a16:creationId xmlns:a16="http://schemas.microsoft.com/office/drawing/2014/main" id="{48813228-B729-4C2A-B4C5-E90B8023A0CD}"/>
              </a:ext>
            </a:extLst>
          </p:cNvPr>
          <p:cNvGrpSpPr/>
          <p:nvPr/>
        </p:nvGrpSpPr>
        <p:grpSpPr>
          <a:xfrm flipH="1">
            <a:off x="7789085" y="1441353"/>
            <a:ext cx="4212407" cy="4888335"/>
            <a:chOff x="1393146" y="1378858"/>
            <a:chExt cx="3265714" cy="5036456"/>
          </a:xfrm>
        </p:grpSpPr>
        <p:cxnSp>
          <p:nvCxnSpPr>
            <p:cNvPr id="24" name="Straight Connector 23">
              <a:extLst>
                <a:ext uri="{FF2B5EF4-FFF2-40B4-BE49-F238E27FC236}">
                  <a16:creationId xmlns:a16="http://schemas.microsoft.com/office/drawing/2014/main" id="{4FBC8205-1D95-4211-9CA5-9A9106655B5F}"/>
                </a:ext>
              </a:extLst>
            </p:cNvPr>
            <p:cNvCxnSpPr/>
            <p:nvPr/>
          </p:nvCxnSpPr>
          <p:spPr>
            <a:xfrm>
              <a:off x="1393146" y="6415314"/>
              <a:ext cx="32657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AA6CB35A-A298-4A76-B8E2-14B3CF7FC31D}"/>
                </a:ext>
              </a:extLst>
            </p:cNvPr>
            <p:cNvGrpSpPr/>
            <p:nvPr/>
          </p:nvGrpSpPr>
          <p:grpSpPr>
            <a:xfrm>
              <a:off x="1393146" y="1378858"/>
              <a:ext cx="3265714" cy="5036456"/>
              <a:chOff x="1349829" y="1378857"/>
              <a:chExt cx="3265714" cy="5036457"/>
            </a:xfrm>
          </p:grpSpPr>
          <p:cxnSp>
            <p:nvCxnSpPr>
              <p:cNvPr id="26" name="Straight Connector 25">
                <a:extLst>
                  <a:ext uri="{FF2B5EF4-FFF2-40B4-BE49-F238E27FC236}">
                    <a16:creationId xmlns:a16="http://schemas.microsoft.com/office/drawing/2014/main" id="{A0CAFC59-B107-4B46-82E2-2E63DD966455}"/>
                  </a:ext>
                </a:extLst>
              </p:cNvPr>
              <p:cNvCxnSpPr/>
              <p:nvPr/>
            </p:nvCxnSpPr>
            <p:spPr>
              <a:xfrm>
                <a:off x="1349829" y="1378857"/>
                <a:ext cx="32657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E39A9C9-58AB-4B8C-8836-F939E723E2D8}"/>
                  </a:ext>
                </a:extLst>
              </p:cNvPr>
              <p:cNvCxnSpPr/>
              <p:nvPr/>
            </p:nvCxnSpPr>
            <p:spPr>
              <a:xfrm>
                <a:off x="1349829" y="1378857"/>
                <a:ext cx="0" cy="503645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70" name="Group 69">
            <a:extLst>
              <a:ext uri="{FF2B5EF4-FFF2-40B4-BE49-F238E27FC236}">
                <a16:creationId xmlns:a16="http://schemas.microsoft.com/office/drawing/2014/main" id="{EDABE5C6-AA8D-4065-AE30-C05C8A5DB00E}"/>
              </a:ext>
            </a:extLst>
          </p:cNvPr>
          <p:cNvGrpSpPr/>
          <p:nvPr/>
        </p:nvGrpSpPr>
        <p:grpSpPr>
          <a:xfrm>
            <a:off x="4561617" y="1442453"/>
            <a:ext cx="3224793" cy="4886135"/>
            <a:chOff x="4561617" y="1442453"/>
            <a:chExt cx="3224793" cy="4886135"/>
          </a:xfrm>
        </p:grpSpPr>
        <p:cxnSp>
          <p:nvCxnSpPr>
            <p:cNvPr id="14" name="Straight Connector 13">
              <a:extLst>
                <a:ext uri="{FF2B5EF4-FFF2-40B4-BE49-F238E27FC236}">
                  <a16:creationId xmlns:a16="http://schemas.microsoft.com/office/drawing/2014/main" id="{115492CD-C2F3-4F85-AFA6-4C29AE5C4A3E}"/>
                </a:ext>
              </a:extLst>
            </p:cNvPr>
            <p:cNvCxnSpPr>
              <a:cxnSpLocks/>
            </p:cNvCxnSpPr>
            <p:nvPr/>
          </p:nvCxnSpPr>
          <p:spPr>
            <a:xfrm>
              <a:off x="4561617" y="1442453"/>
              <a:ext cx="1461810" cy="1322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72B9C39-BE73-469F-86D9-3AE181FE1FD4}"/>
                </a:ext>
              </a:extLst>
            </p:cNvPr>
            <p:cNvCxnSpPr>
              <a:cxnSpLocks/>
            </p:cNvCxnSpPr>
            <p:nvPr/>
          </p:nvCxnSpPr>
          <p:spPr>
            <a:xfrm flipH="1">
              <a:off x="4561617" y="5006572"/>
              <a:ext cx="1461810" cy="1322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1707DA9-5FD6-45FB-BDC8-48B6C3EDCECA}"/>
                </a:ext>
              </a:extLst>
            </p:cNvPr>
            <p:cNvCxnSpPr>
              <a:cxnSpLocks/>
            </p:cNvCxnSpPr>
            <p:nvPr/>
          </p:nvCxnSpPr>
          <p:spPr>
            <a:xfrm flipH="1">
              <a:off x="6324600" y="1442453"/>
              <a:ext cx="1461810" cy="1322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68B084F-C48C-4E81-9AD3-52B481CC2C87}"/>
                </a:ext>
              </a:extLst>
            </p:cNvPr>
            <p:cNvCxnSpPr>
              <a:cxnSpLocks/>
            </p:cNvCxnSpPr>
            <p:nvPr/>
          </p:nvCxnSpPr>
          <p:spPr>
            <a:xfrm>
              <a:off x="6324600" y="5006572"/>
              <a:ext cx="1461810" cy="1322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a:extLst>
              <a:ext uri="{FF2B5EF4-FFF2-40B4-BE49-F238E27FC236}">
                <a16:creationId xmlns:a16="http://schemas.microsoft.com/office/drawing/2014/main" id="{D5A9C28A-82DF-4631-A7B0-C2DD11AA7152}"/>
              </a:ext>
            </a:extLst>
          </p:cNvPr>
          <p:cNvCxnSpPr>
            <a:cxnSpLocks/>
          </p:cNvCxnSpPr>
          <p:nvPr/>
        </p:nvCxnSpPr>
        <p:spPr>
          <a:xfrm>
            <a:off x="3570514" y="2307771"/>
            <a:ext cx="559026" cy="682399"/>
          </a:xfrm>
          <a:prstGeom prst="line">
            <a:avLst/>
          </a:prstGeom>
          <a:ln w="12700">
            <a:solidFill>
              <a:srgbClr val="189DE4"/>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7E5372E-8821-42B2-A694-19F1203C72BC}"/>
              </a:ext>
            </a:extLst>
          </p:cNvPr>
          <p:cNvCxnSpPr>
            <a:cxnSpLocks/>
          </p:cNvCxnSpPr>
          <p:nvPr/>
        </p:nvCxnSpPr>
        <p:spPr>
          <a:xfrm>
            <a:off x="2743200" y="3885520"/>
            <a:ext cx="523875" cy="0"/>
          </a:xfrm>
          <a:prstGeom prst="line">
            <a:avLst/>
          </a:prstGeom>
          <a:ln w="12700">
            <a:solidFill>
              <a:srgbClr val="189DE4"/>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89351FA-089B-4BAC-9AD9-45EA828613C7}"/>
              </a:ext>
            </a:extLst>
          </p:cNvPr>
          <p:cNvCxnSpPr>
            <a:cxnSpLocks/>
          </p:cNvCxnSpPr>
          <p:nvPr/>
        </p:nvCxnSpPr>
        <p:spPr>
          <a:xfrm flipV="1">
            <a:off x="4142013" y="4778829"/>
            <a:ext cx="0" cy="402771"/>
          </a:xfrm>
          <a:prstGeom prst="line">
            <a:avLst/>
          </a:prstGeom>
          <a:ln w="12700">
            <a:solidFill>
              <a:srgbClr val="189DE4"/>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BD10B08-287B-4AB9-8744-B9B5929EF4B9}"/>
              </a:ext>
            </a:extLst>
          </p:cNvPr>
          <p:cNvCxnSpPr/>
          <p:nvPr/>
        </p:nvCxnSpPr>
        <p:spPr>
          <a:xfrm>
            <a:off x="8940800" y="3885520"/>
            <a:ext cx="696686" cy="0"/>
          </a:xfrm>
          <a:prstGeom prst="line">
            <a:avLst/>
          </a:prstGeom>
          <a:ln w="12700">
            <a:solidFill>
              <a:srgbClr val="003086"/>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1C50323-D03E-4D60-BFBB-06B77184D3EE}"/>
              </a:ext>
            </a:extLst>
          </p:cNvPr>
          <p:cNvCxnSpPr>
            <a:cxnSpLocks/>
          </p:cNvCxnSpPr>
          <p:nvPr/>
        </p:nvCxnSpPr>
        <p:spPr>
          <a:xfrm flipV="1">
            <a:off x="7966895" y="2987675"/>
            <a:ext cx="0" cy="303668"/>
          </a:xfrm>
          <a:prstGeom prst="line">
            <a:avLst/>
          </a:prstGeom>
          <a:ln w="12700">
            <a:solidFill>
              <a:srgbClr val="003086"/>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EE3C3DA-257B-4FE2-99EB-527C7A29200E}"/>
              </a:ext>
            </a:extLst>
          </p:cNvPr>
          <p:cNvCxnSpPr>
            <a:cxnSpLocks/>
          </p:cNvCxnSpPr>
          <p:nvPr/>
        </p:nvCxnSpPr>
        <p:spPr>
          <a:xfrm>
            <a:off x="8755517" y="4437628"/>
            <a:ext cx="929503" cy="888752"/>
          </a:xfrm>
          <a:prstGeom prst="line">
            <a:avLst/>
          </a:prstGeom>
          <a:ln w="12700">
            <a:solidFill>
              <a:srgbClr val="003086"/>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DD5FCCA-02A9-4386-BDC3-4E0253DD3D26}"/>
              </a:ext>
            </a:extLst>
          </p:cNvPr>
          <p:cNvCxnSpPr>
            <a:cxnSpLocks/>
          </p:cNvCxnSpPr>
          <p:nvPr/>
        </p:nvCxnSpPr>
        <p:spPr>
          <a:xfrm flipV="1">
            <a:off x="8991600" y="2705100"/>
            <a:ext cx="838200" cy="746384"/>
          </a:xfrm>
          <a:prstGeom prst="line">
            <a:avLst/>
          </a:prstGeom>
          <a:ln w="12700">
            <a:solidFill>
              <a:srgbClr val="003086"/>
            </a:solidFill>
            <a:prstDash val="dash"/>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A02D7463-540B-4315-A14D-651001D809C3}"/>
              </a:ext>
            </a:extLst>
          </p:cNvPr>
          <p:cNvSpPr txBox="1"/>
          <p:nvPr/>
        </p:nvSpPr>
        <p:spPr>
          <a:xfrm>
            <a:off x="1516802" y="1005963"/>
            <a:ext cx="2169184" cy="33855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89DE4"/>
                </a:solidFill>
                <a:effectLst/>
                <a:uLnTx/>
                <a:uFillTx/>
                <a:latin typeface="Arial" panose="020B0604020202020204" pitchFamily="34" charset="0"/>
                <a:ea typeface="+mn-ea"/>
                <a:cs typeface="Arial" panose="020B0604020202020204" pitchFamily="34" charset="0"/>
              </a:rPr>
              <a:t>Social Collaboration</a:t>
            </a:r>
            <a:endParaRPr kumimoji="0" lang="en-IN" sz="1600" b="1" i="0" u="none" strike="noStrike" kern="1200" cap="none" spc="0" normalizeH="0" baseline="0" noProof="0" dirty="0">
              <a:ln>
                <a:noFill/>
              </a:ln>
              <a:solidFill>
                <a:srgbClr val="189DE4"/>
              </a:solidFill>
              <a:effectLst/>
              <a:uLnTx/>
              <a:uFillTx/>
              <a:latin typeface="Arial" panose="020B060402020202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00903710-BD6C-4C5A-991D-B6DA6D943CF6}"/>
              </a:ext>
            </a:extLst>
          </p:cNvPr>
          <p:cNvSpPr txBox="1"/>
          <p:nvPr/>
        </p:nvSpPr>
        <p:spPr>
          <a:xfrm>
            <a:off x="8755517" y="1005963"/>
            <a:ext cx="2350131" cy="33855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3086"/>
                </a:solidFill>
                <a:effectLst/>
                <a:uLnTx/>
                <a:uFillTx/>
                <a:latin typeface="Arial" panose="020B0604020202020204" pitchFamily="34" charset="0"/>
                <a:ea typeface="+mn-ea"/>
                <a:cs typeface="Arial" panose="020B0604020202020204" pitchFamily="34" charset="0"/>
              </a:rPr>
              <a:t>Willingness to change</a:t>
            </a:r>
          </a:p>
        </p:txBody>
      </p:sp>
      <p:sp>
        <p:nvSpPr>
          <p:cNvPr id="57" name="TextBox 56">
            <a:extLst>
              <a:ext uri="{FF2B5EF4-FFF2-40B4-BE49-F238E27FC236}">
                <a16:creationId xmlns:a16="http://schemas.microsoft.com/office/drawing/2014/main" id="{08046D53-1352-4D06-B709-ADAE1A597B72}"/>
              </a:ext>
            </a:extLst>
          </p:cNvPr>
          <p:cNvSpPr txBox="1"/>
          <p:nvPr/>
        </p:nvSpPr>
        <p:spPr>
          <a:xfrm flipH="1">
            <a:off x="10531966" y="3616903"/>
            <a:ext cx="1147363" cy="46166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Shaping change</a:t>
            </a:r>
            <a:endParaRPr kumimoji="0" lang="en-IN"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5" name="Oval 4">
            <a:extLst>
              <a:ext uri="{FF2B5EF4-FFF2-40B4-BE49-F238E27FC236}">
                <a16:creationId xmlns:a16="http://schemas.microsoft.com/office/drawing/2014/main" id="{E08BCCA8-CFCF-46F1-B942-CA51A8B87EA4}"/>
              </a:ext>
            </a:extLst>
          </p:cNvPr>
          <p:cNvSpPr/>
          <p:nvPr/>
        </p:nvSpPr>
        <p:spPr>
          <a:xfrm>
            <a:off x="5274126" y="2931979"/>
            <a:ext cx="1964874" cy="1907084"/>
          </a:xfrm>
          <a:prstGeom prst="ellipse">
            <a:avLst/>
          </a:prstGeom>
          <a:gradFill flip="none" rotWithShape="1">
            <a:gsLst>
              <a:gs pos="0">
                <a:schemeClr val="accent1">
                  <a:lumMod val="5000"/>
                  <a:lumOff val="95000"/>
                </a:schemeClr>
              </a:gs>
              <a:gs pos="100000">
                <a:schemeClr val="bg1">
                  <a:lumMod val="85000"/>
                </a:schemeClr>
              </a:gs>
            </a:gsLst>
            <a:path path="circle">
              <a:fillToRect l="50000" t="50000" r="50000" b="50000"/>
            </a:path>
            <a:tileRect/>
          </a:gradFill>
          <a:ln>
            <a:noFill/>
          </a:ln>
          <a:effectLst>
            <a:outerShdw blurRad="50800" dist="381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483430A2-B1F6-4C5E-A3E2-1D7EE820CE2E}"/>
              </a:ext>
            </a:extLst>
          </p:cNvPr>
          <p:cNvSpPr/>
          <p:nvPr/>
        </p:nvSpPr>
        <p:spPr>
          <a:xfrm>
            <a:off x="3227613" y="2990170"/>
            <a:ext cx="1828800" cy="1790700"/>
          </a:xfrm>
          <a:prstGeom prst="rect">
            <a:avLst/>
          </a:prstGeom>
          <a:solidFill>
            <a:schemeClr val="accent3"/>
          </a:solidFill>
          <a:ln>
            <a:solidFill>
              <a:srgbClr val="189D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3C2C8074-8389-4C8D-966D-63197D3FD081}"/>
              </a:ext>
            </a:extLst>
          </p:cNvPr>
          <p:cNvSpPr/>
          <p:nvPr/>
        </p:nvSpPr>
        <p:spPr>
          <a:xfrm>
            <a:off x="7457775" y="3250520"/>
            <a:ext cx="1663700" cy="1270000"/>
          </a:xfrm>
          <a:prstGeom prst="rect">
            <a:avLst/>
          </a:prstGeom>
          <a:solidFill>
            <a:schemeClr val="accent3"/>
          </a:solidFill>
          <a:ln>
            <a:solidFill>
              <a:srgbClr val="003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TextBox 70">
            <a:extLst>
              <a:ext uri="{FF2B5EF4-FFF2-40B4-BE49-F238E27FC236}">
                <a16:creationId xmlns:a16="http://schemas.microsoft.com/office/drawing/2014/main" id="{3DB80B62-A8AF-4D4B-9118-B87006FD8332}"/>
              </a:ext>
            </a:extLst>
          </p:cNvPr>
          <p:cNvSpPr txBox="1"/>
          <p:nvPr/>
        </p:nvSpPr>
        <p:spPr>
          <a:xfrm flipH="1">
            <a:off x="7489052" y="3271450"/>
            <a:ext cx="1601147"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1539"/>
                </a:solidFill>
                <a:effectLst/>
                <a:uLnTx/>
                <a:uFillTx/>
                <a:latin typeface="Arial" panose="020B0604020202020204" pitchFamily="34" charset="0"/>
                <a:ea typeface="+mn-ea"/>
                <a:cs typeface="Arial" panose="020B0604020202020204" pitchFamily="34" charset="0"/>
              </a:rPr>
              <a:t>Willingness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1539"/>
                </a:solidFill>
                <a:effectLst/>
                <a:uLnTx/>
                <a:uFillTx/>
                <a:latin typeface="Arial" panose="020B0604020202020204" pitchFamily="34" charset="0"/>
                <a:ea typeface="+mn-ea"/>
                <a:cs typeface="Arial" panose="020B0604020202020204" pitchFamily="34" charset="0"/>
              </a:rPr>
              <a:t>to change</a:t>
            </a:r>
          </a:p>
        </p:txBody>
      </p:sp>
      <p:sp>
        <p:nvSpPr>
          <p:cNvPr id="79" name="TextBox 78">
            <a:extLst>
              <a:ext uri="{FF2B5EF4-FFF2-40B4-BE49-F238E27FC236}">
                <a16:creationId xmlns:a16="http://schemas.microsoft.com/office/drawing/2014/main" id="{C127C32D-73D2-401A-A13A-F05D4A397813}"/>
              </a:ext>
            </a:extLst>
          </p:cNvPr>
          <p:cNvSpPr txBox="1"/>
          <p:nvPr/>
        </p:nvSpPr>
        <p:spPr>
          <a:xfrm flipH="1">
            <a:off x="7597478" y="1513501"/>
            <a:ext cx="1155350"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Data-based learning</a:t>
            </a:r>
          </a:p>
        </p:txBody>
      </p:sp>
      <p:sp>
        <p:nvSpPr>
          <p:cNvPr id="98" name="TextBox 97">
            <a:extLst>
              <a:ext uri="{FF2B5EF4-FFF2-40B4-BE49-F238E27FC236}">
                <a16:creationId xmlns:a16="http://schemas.microsoft.com/office/drawing/2014/main" id="{04BA6D85-59AB-40BB-9AB1-0F3ABC77F46F}"/>
              </a:ext>
            </a:extLst>
          </p:cNvPr>
          <p:cNvSpPr txBox="1"/>
          <p:nvPr/>
        </p:nvSpPr>
        <p:spPr>
          <a:xfrm flipH="1">
            <a:off x="10837115" y="1995842"/>
            <a:ext cx="1211302" cy="46166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Openness to innovation</a:t>
            </a:r>
          </a:p>
        </p:txBody>
      </p:sp>
      <p:sp>
        <p:nvSpPr>
          <p:cNvPr id="119" name="TextBox 118">
            <a:extLst>
              <a:ext uri="{FF2B5EF4-FFF2-40B4-BE49-F238E27FC236}">
                <a16:creationId xmlns:a16="http://schemas.microsoft.com/office/drawing/2014/main" id="{94F71DB7-3712-4F5F-871A-40C797F19A76}"/>
              </a:ext>
            </a:extLst>
          </p:cNvPr>
          <p:cNvSpPr txBox="1"/>
          <p:nvPr/>
        </p:nvSpPr>
        <p:spPr>
          <a:xfrm flipH="1">
            <a:off x="9753537" y="4638748"/>
            <a:ext cx="1997951" cy="46166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Continuous Professional Development</a:t>
            </a:r>
          </a:p>
        </p:txBody>
      </p:sp>
      <p:sp>
        <p:nvSpPr>
          <p:cNvPr id="129" name="TextBox 128">
            <a:extLst>
              <a:ext uri="{FF2B5EF4-FFF2-40B4-BE49-F238E27FC236}">
                <a16:creationId xmlns:a16="http://schemas.microsoft.com/office/drawing/2014/main" id="{C87D5B60-BB23-4C11-8C58-ED0D2481C0EB}"/>
              </a:ext>
            </a:extLst>
          </p:cNvPr>
          <p:cNvSpPr txBox="1"/>
          <p:nvPr/>
        </p:nvSpPr>
        <p:spPr>
          <a:xfrm flipH="1">
            <a:off x="7750263" y="5769655"/>
            <a:ext cx="1461805" cy="46166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Recognise the value of mistakes</a:t>
            </a:r>
          </a:p>
        </p:txBody>
      </p:sp>
      <p:sp>
        <p:nvSpPr>
          <p:cNvPr id="131" name="TextBox 130">
            <a:extLst>
              <a:ext uri="{FF2B5EF4-FFF2-40B4-BE49-F238E27FC236}">
                <a16:creationId xmlns:a16="http://schemas.microsoft.com/office/drawing/2014/main" id="{20900E07-2757-4AC0-8B8B-9383CFA85E85}"/>
              </a:ext>
            </a:extLst>
          </p:cNvPr>
          <p:cNvSpPr txBox="1"/>
          <p:nvPr/>
        </p:nvSpPr>
        <p:spPr>
          <a:xfrm>
            <a:off x="743860" y="1923272"/>
            <a:ext cx="1929490" cy="461665"/>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Confidence in Systems and Processes</a:t>
            </a:r>
            <a:endParaRPr kumimoji="0" lang="en-IN"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grpSp>
        <p:nvGrpSpPr>
          <p:cNvPr id="144" name="Group 143">
            <a:extLst>
              <a:ext uri="{FF2B5EF4-FFF2-40B4-BE49-F238E27FC236}">
                <a16:creationId xmlns:a16="http://schemas.microsoft.com/office/drawing/2014/main" id="{636D23BD-466C-4C90-89C9-2C575143F503}"/>
              </a:ext>
            </a:extLst>
          </p:cNvPr>
          <p:cNvGrpSpPr/>
          <p:nvPr/>
        </p:nvGrpSpPr>
        <p:grpSpPr>
          <a:xfrm>
            <a:off x="2816678" y="1799404"/>
            <a:ext cx="892144" cy="709400"/>
            <a:chOff x="2465405" y="2771930"/>
            <a:chExt cx="458255" cy="364389"/>
          </a:xfrm>
        </p:grpSpPr>
        <p:grpSp>
          <p:nvGrpSpPr>
            <p:cNvPr id="140" name="Group 139">
              <a:extLst>
                <a:ext uri="{FF2B5EF4-FFF2-40B4-BE49-F238E27FC236}">
                  <a16:creationId xmlns:a16="http://schemas.microsoft.com/office/drawing/2014/main" id="{48B05798-0C5B-40C6-A735-DDB6C4AE52B8}"/>
                </a:ext>
              </a:extLst>
            </p:cNvPr>
            <p:cNvGrpSpPr/>
            <p:nvPr/>
          </p:nvGrpSpPr>
          <p:grpSpPr>
            <a:xfrm flipH="1">
              <a:off x="2541024" y="2978730"/>
              <a:ext cx="382636" cy="157589"/>
              <a:chOff x="2465405" y="3032280"/>
              <a:chExt cx="382636" cy="157589"/>
            </a:xfrm>
          </p:grpSpPr>
          <p:sp>
            <p:nvSpPr>
              <p:cNvPr id="138" name="Freeform: Shape 137">
                <a:extLst>
                  <a:ext uri="{FF2B5EF4-FFF2-40B4-BE49-F238E27FC236}">
                    <a16:creationId xmlns:a16="http://schemas.microsoft.com/office/drawing/2014/main" id="{44E835ED-758E-40B0-AF17-B3C6788D2560}"/>
                  </a:ext>
                </a:extLst>
              </p:cNvPr>
              <p:cNvSpPr/>
              <p:nvPr/>
            </p:nvSpPr>
            <p:spPr>
              <a:xfrm>
                <a:off x="2465405" y="3032280"/>
                <a:ext cx="39397" cy="118192"/>
              </a:xfrm>
              <a:custGeom>
                <a:avLst/>
                <a:gdLst>
                  <a:gd name="connsiteX0" fmla="*/ 0 w 38100"/>
                  <a:gd name="connsiteY0" fmla="*/ 0 h 114300"/>
                  <a:gd name="connsiteX1" fmla="*/ 38100 w 38100"/>
                  <a:gd name="connsiteY1" fmla="*/ 0 h 114300"/>
                  <a:gd name="connsiteX2" fmla="*/ 38100 w 38100"/>
                  <a:gd name="connsiteY2" fmla="*/ 114300 h 114300"/>
                  <a:gd name="connsiteX3" fmla="*/ 0 w 381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38100" h="114300">
                    <a:moveTo>
                      <a:pt x="0" y="0"/>
                    </a:moveTo>
                    <a:lnTo>
                      <a:pt x="38100" y="0"/>
                    </a:lnTo>
                    <a:lnTo>
                      <a:pt x="38100" y="114300"/>
                    </a:lnTo>
                    <a:lnTo>
                      <a:pt x="0" y="114300"/>
                    </a:lnTo>
                    <a:close/>
                  </a:path>
                </a:pathLst>
              </a:custGeom>
              <a:solidFill>
                <a:srgbClr val="189DE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Freeform: Shape 138">
                <a:extLst>
                  <a:ext uri="{FF2B5EF4-FFF2-40B4-BE49-F238E27FC236}">
                    <a16:creationId xmlns:a16="http://schemas.microsoft.com/office/drawing/2014/main" id="{7509F74B-64C4-4948-BBFD-DB1A4B88776D}"/>
                  </a:ext>
                </a:extLst>
              </p:cNvPr>
              <p:cNvSpPr/>
              <p:nvPr/>
            </p:nvSpPr>
            <p:spPr>
              <a:xfrm>
                <a:off x="2514652" y="3042130"/>
                <a:ext cx="333389" cy="147739"/>
              </a:xfrm>
              <a:custGeom>
                <a:avLst/>
                <a:gdLst>
                  <a:gd name="connsiteX0" fmla="*/ 307753 w 322412"/>
                  <a:gd name="connsiteY0" fmla="*/ 0 h 142875"/>
                  <a:gd name="connsiteX1" fmla="*/ 131045 w 322412"/>
                  <a:gd name="connsiteY1" fmla="*/ 25889 h 142875"/>
                  <a:gd name="connsiteX2" fmla="*/ 141008 w 322412"/>
                  <a:gd name="connsiteY2" fmla="*/ 42767 h 142875"/>
                  <a:gd name="connsiteX3" fmla="*/ 135731 w 322412"/>
                  <a:gd name="connsiteY3" fmla="*/ 64770 h 142875"/>
                  <a:gd name="connsiteX4" fmla="*/ 112862 w 322412"/>
                  <a:gd name="connsiteY4" fmla="*/ 76200 h 142875"/>
                  <a:gd name="connsiteX5" fmla="*/ 97022 w 322412"/>
                  <a:gd name="connsiteY5" fmla="*/ 71428 h 142875"/>
                  <a:gd name="connsiteX6" fmla="*/ 58588 w 322412"/>
                  <a:gd name="connsiteY6" fmla="*/ 45777 h 142875"/>
                  <a:gd name="connsiteX7" fmla="*/ 63875 w 322412"/>
                  <a:gd name="connsiteY7" fmla="*/ 37852 h 142875"/>
                  <a:gd name="connsiteX8" fmla="*/ 102260 w 322412"/>
                  <a:gd name="connsiteY8" fmla="*/ 63475 h 142875"/>
                  <a:gd name="connsiteX9" fmla="*/ 128102 w 322412"/>
                  <a:gd name="connsiteY9" fmla="*/ 59045 h 142875"/>
                  <a:gd name="connsiteX10" fmla="*/ 131616 w 322412"/>
                  <a:gd name="connsiteY10" fmla="*/ 44406 h 142875"/>
                  <a:gd name="connsiteX11" fmla="*/ 123387 w 322412"/>
                  <a:gd name="connsiteY11" fmla="*/ 31890 h 142875"/>
                  <a:gd name="connsiteX12" fmla="*/ 76200 w 322412"/>
                  <a:gd name="connsiteY12" fmla="*/ 0 h 142875"/>
                  <a:gd name="connsiteX13" fmla="*/ 0 w 322412"/>
                  <a:gd name="connsiteY13" fmla="*/ 0 h 142875"/>
                  <a:gd name="connsiteX14" fmla="*/ 0 w 322412"/>
                  <a:gd name="connsiteY14" fmla="*/ 95250 h 142875"/>
                  <a:gd name="connsiteX15" fmla="*/ 28575 w 322412"/>
                  <a:gd name="connsiteY15" fmla="*/ 95250 h 142875"/>
                  <a:gd name="connsiteX16" fmla="*/ 133350 w 322412"/>
                  <a:gd name="connsiteY16" fmla="*/ 142875 h 142875"/>
                  <a:gd name="connsiteX17" fmla="*/ 315087 w 322412"/>
                  <a:gd name="connsiteY17" fmla="*/ 27337 h 142875"/>
                  <a:gd name="connsiteX18" fmla="*/ 307753 w 322412"/>
                  <a:gd name="connsiteY18" fmla="*/ 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2412" h="142875">
                    <a:moveTo>
                      <a:pt x="307753" y="0"/>
                    </a:moveTo>
                    <a:lnTo>
                      <a:pt x="131045" y="25889"/>
                    </a:lnTo>
                    <a:cubicBezTo>
                      <a:pt x="136246" y="30175"/>
                      <a:pt x="139827" y="36004"/>
                      <a:pt x="141008" y="42767"/>
                    </a:cubicBezTo>
                    <a:cubicBezTo>
                      <a:pt x="142370" y="50578"/>
                      <a:pt x="140494" y="58398"/>
                      <a:pt x="135731" y="64770"/>
                    </a:cubicBezTo>
                    <a:cubicBezTo>
                      <a:pt x="130321" y="71933"/>
                      <a:pt x="121777" y="76200"/>
                      <a:pt x="112862" y="76200"/>
                    </a:cubicBezTo>
                    <a:cubicBezTo>
                      <a:pt x="107290" y="76200"/>
                      <a:pt x="101813" y="74552"/>
                      <a:pt x="97022" y="71428"/>
                    </a:cubicBezTo>
                    <a:lnTo>
                      <a:pt x="58588" y="45777"/>
                    </a:lnTo>
                    <a:lnTo>
                      <a:pt x="63875" y="37852"/>
                    </a:lnTo>
                    <a:lnTo>
                      <a:pt x="102260" y="63475"/>
                    </a:lnTo>
                    <a:cubicBezTo>
                      <a:pt x="110557" y="68885"/>
                      <a:pt x="122253" y="66808"/>
                      <a:pt x="128102" y="59045"/>
                    </a:cubicBezTo>
                    <a:cubicBezTo>
                      <a:pt x="131274" y="54807"/>
                      <a:pt x="132521" y="49606"/>
                      <a:pt x="131616" y="44406"/>
                    </a:cubicBezTo>
                    <a:cubicBezTo>
                      <a:pt x="130712" y="39233"/>
                      <a:pt x="127797" y="34785"/>
                      <a:pt x="123387" y="31890"/>
                    </a:cubicBezTo>
                    <a:lnTo>
                      <a:pt x="76200" y="0"/>
                    </a:lnTo>
                    <a:lnTo>
                      <a:pt x="0" y="0"/>
                    </a:lnTo>
                    <a:lnTo>
                      <a:pt x="0" y="95250"/>
                    </a:lnTo>
                    <a:lnTo>
                      <a:pt x="28575" y="95250"/>
                    </a:lnTo>
                    <a:lnTo>
                      <a:pt x="133350" y="142875"/>
                    </a:lnTo>
                    <a:lnTo>
                      <a:pt x="315087" y="27337"/>
                    </a:lnTo>
                    <a:cubicBezTo>
                      <a:pt x="328041" y="19812"/>
                      <a:pt x="322707" y="0"/>
                      <a:pt x="307753" y="0"/>
                    </a:cubicBezTo>
                    <a:close/>
                  </a:path>
                </a:pathLst>
              </a:custGeom>
              <a:solidFill>
                <a:srgbClr val="189DE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1" name="Group 140">
              <a:extLst>
                <a:ext uri="{FF2B5EF4-FFF2-40B4-BE49-F238E27FC236}">
                  <a16:creationId xmlns:a16="http://schemas.microsoft.com/office/drawing/2014/main" id="{DA18E053-7BF3-4E63-9AAB-601A8C2ECD5C}"/>
                </a:ext>
              </a:extLst>
            </p:cNvPr>
            <p:cNvGrpSpPr/>
            <p:nvPr/>
          </p:nvGrpSpPr>
          <p:grpSpPr>
            <a:xfrm flipV="1">
              <a:off x="2465405" y="2771930"/>
              <a:ext cx="382636" cy="157589"/>
              <a:chOff x="2465405" y="3032280"/>
              <a:chExt cx="382636" cy="157589"/>
            </a:xfrm>
          </p:grpSpPr>
          <p:sp>
            <p:nvSpPr>
              <p:cNvPr id="142" name="Freeform: Shape 141">
                <a:extLst>
                  <a:ext uri="{FF2B5EF4-FFF2-40B4-BE49-F238E27FC236}">
                    <a16:creationId xmlns:a16="http://schemas.microsoft.com/office/drawing/2014/main" id="{66009D31-6089-4F44-AB91-517AFECF3B0E}"/>
                  </a:ext>
                </a:extLst>
              </p:cNvPr>
              <p:cNvSpPr/>
              <p:nvPr/>
            </p:nvSpPr>
            <p:spPr>
              <a:xfrm>
                <a:off x="2465405" y="3032280"/>
                <a:ext cx="39397" cy="118192"/>
              </a:xfrm>
              <a:custGeom>
                <a:avLst/>
                <a:gdLst>
                  <a:gd name="connsiteX0" fmla="*/ 0 w 38100"/>
                  <a:gd name="connsiteY0" fmla="*/ 0 h 114300"/>
                  <a:gd name="connsiteX1" fmla="*/ 38100 w 38100"/>
                  <a:gd name="connsiteY1" fmla="*/ 0 h 114300"/>
                  <a:gd name="connsiteX2" fmla="*/ 38100 w 38100"/>
                  <a:gd name="connsiteY2" fmla="*/ 114300 h 114300"/>
                  <a:gd name="connsiteX3" fmla="*/ 0 w 381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38100" h="114300">
                    <a:moveTo>
                      <a:pt x="0" y="0"/>
                    </a:moveTo>
                    <a:lnTo>
                      <a:pt x="38100" y="0"/>
                    </a:lnTo>
                    <a:lnTo>
                      <a:pt x="38100" y="114300"/>
                    </a:lnTo>
                    <a:lnTo>
                      <a:pt x="0" y="114300"/>
                    </a:lnTo>
                    <a:close/>
                  </a:path>
                </a:pathLst>
              </a:custGeom>
              <a:solidFill>
                <a:srgbClr val="189DE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 name="Freeform: Shape 142">
                <a:extLst>
                  <a:ext uri="{FF2B5EF4-FFF2-40B4-BE49-F238E27FC236}">
                    <a16:creationId xmlns:a16="http://schemas.microsoft.com/office/drawing/2014/main" id="{5AAF8C28-8395-4706-ABA7-0C370766495C}"/>
                  </a:ext>
                </a:extLst>
              </p:cNvPr>
              <p:cNvSpPr/>
              <p:nvPr/>
            </p:nvSpPr>
            <p:spPr>
              <a:xfrm>
                <a:off x="2514652" y="3042130"/>
                <a:ext cx="333389" cy="147739"/>
              </a:xfrm>
              <a:custGeom>
                <a:avLst/>
                <a:gdLst>
                  <a:gd name="connsiteX0" fmla="*/ 307753 w 322412"/>
                  <a:gd name="connsiteY0" fmla="*/ 0 h 142875"/>
                  <a:gd name="connsiteX1" fmla="*/ 131045 w 322412"/>
                  <a:gd name="connsiteY1" fmla="*/ 25889 h 142875"/>
                  <a:gd name="connsiteX2" fmla="*/ 141008 w 322412"/>
                  <a:gd name="connsiteY2" fmla="*/ 42767 h 142875"/>
                  <a:gd name="connsiteX3" fmla="*/ 135731 w 322412"/>
                  <a:gd name="connsiteY3" fmla="*/ 64770 h 142875"/>
                  <a:gd name="connsiteX4" fmla="*/ 112862 w 322412"/>
                  <a:gd name="connsiteY4" fmla="*/ 76200 h 142875"/>
                  <a:gd name="connsiteX5" fmla="*/ 97022 w 322412"/>
                  <a:gd name="connsiteY5" fmla="*/ 71428 h 142875"/>
                  <a:gd name="connsiteX6" fmla="*/ 58588 w 322412"/>
                  <a:gd name="connsiteY6" fmla="*/ 45777 h 142875"/>
                  <a:gd name="connsiteX7" fmla="*/ 63875 w 322412"/>
                  <a:gd name="connsiteY7" fmla="*/ 37852 h 142875"/>
                  <a:gd name="connsiteX8" fmla="*/ 102260 w 322412"/>
                  <a:gd name="connsiteY8" fmla="*/ 63475 h 142875"/>
                  <a:gd name="connsiteX9" fmla="*/ 128102 w 322412"/>
                  <a:gd name="connsiteY9" fmla="*/ 59045 h 142875"/>
                  <a:gd name="connsiteX10" fmla="*/ 131616 w 322412"/>
                  <a:gd name="connsiteY10" fmla="*/ 44406 h 142875"/>
                  <a:gd name="connsiteX11" fmla="*/ 123387 w 322412"/>
                  <a:gd name="connsiteY11" fmla="*/ 31890 h 142875"/>
                  <a:gd name="connsiteX12" fmla="*/ 76200 w 322412"/>
                  <a:gd name="connsiteY12" fmla="*/ 0 h 142875"/>
                  <a:gd name="connsiteX13" fmla="*/ 0 w 322412"/>
                  <a:gd name="connsiteY13" fmla="*/ 0 h 142875"/>
                  <a:gd name="connsiteX14" fmla="*/ 0 w 322412"/>
                  <a:gd name="connsiteY14" fmla="*/ 95250 h 142875"/>
                  <a:gd name="connsiteX15" fmla="*/ 28575 w 322412"/>
                  <a:gd name="connsiteY15" fmla="*/ 95250 h 142875"/>
                  <a:gd name="connsiteX16" fmla="*/ 133350 w 322412"/>
                  <a:gd name="connsiteY16" fmla="*/ 142875 h 142875"/>
                  <a:gd name="connsiteX17" fmla="*/ 315087 w 322412"/>
                  <a:gd name="connsiteY17" fmla="*/ 27337 h 142875"/>
                  <a:gd name="connsiteX18" fmla="*/ 307753 w 322412"/>
                  <a:gd name="connsiteY18" fmla="*/ 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2412" h="142875">
                    <a:moveTo>
                      <a:pt x="307753" y="0"/>
                    </a:moveTo>
                    <a:lnTo>
                      <a:pt x="131045" y="25889"/>
                    </a:lnTo>
                    <a:cubicBezTo>
                      <a:pt x="136246" y="30175"/>
                      <a:pt x="139827" y="36004"/>
                      <a:pt x="141008" y="42767"/>
                    </a:cubicBezTo>
                    <a:cubicBezTo>
                      <a:pt x="142370" y="50578"/>
                      <a:pt x="140494" y="58398"/>
                      <a:pt x="135731" y="64770"/>
                    </a:cubicBezTo>
                    <a:cubicBezTo>
                      <a:pt x="130321" y="71933"/>
                      <a:pt x="121777" y="76200"/>
                      <a:pt x="112862" y="76200"/>
                    </a:cubicBezTo>
                    <a:cubicBezTo>
                      <a:pt x="107290" y="76200"/>
                      <a:pt x="101813" y="74552"/>
                      <a:pt x="97022" y="71428"/>
                    </a:cubicBezTo>
                    <a:lnTo>
                      <a:pt x="58588" y="45777"/>
                    </a:lnTo>
                    <a:lnTo>
                      <a:pt x="63875" y="37852"/>
                    </a:lnTo>
                    <a:lnTo>
                      <a:pt x="102260" y="63475"/>
                    </a:lnTo>
                    <a:cubicBezTo>
                      <a:pt x="110557" y="68885"/>
                      <a:pt x="122253" y="66808"/>
                      <a:pt x="128102" y="59045"/>
                    </a:cubicBezTo>
                    <a:cubicBezTo>
                      <a:pt x="131274" y="54807"/>
                      <a:pt x="132521" y="49606"/>
                      <a:pt x="131616" y="44406"/>
                    </a:cubicBezTo>
                    <a:cubicBezTo>
                      <a:pt x="130712" y="39233"/>
                      <a:pt x="127797" y="34785"/>
                      <a:pt x="123387" y="31890"/>
                    </a:cubicBezTo>
                    <a:lnTo>
                      <a:pt x="76200" y="0"/>
                    </a:lnTo>
                    <a:lnTo>
                      <a:pt x="0" y="0"/>
                    </a:lnTo>
                    <a:lnTo>
                      <a:pt x="0" y="95250"/>
                    </a:lnTo>
                    <a:lnTo>
                      <a:pt x="28575" y="95250"/>
                    </a:lnTo>
                    <a:lnTo>
                      <a:pt x="133350" y="142875"/>
                    </a:lnTo>
                    <a:lnTo>
                      <a:pt x="315087" y="27337"/>
                    </a:lnTo>
                    <a:cubicBezTo>
                      <a:pt x="328041" y="19812"/>
                      <a:pt x="322707" y="0"/>
                      <a:pt x="307753" y="0"/>
                    </a:cubicBezTo>
                    <a:close/>
                  </a:path>
                </a:pathLst>
              </a:custGeom>
              <a:solidFill>
                <a:srgbClr val="189DE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47" name="TextBox 146">
            <a:extLst>
              <a:ext uri="{FF2B5EF4-FFF2-40B4-BE49-F238E27FC236}">
                <a16:creationId xmlns:a16="http://schemas.microsoft.com/office/drawing/2014/main" id="{7918F889-F524-4A7E-BB62-1F3E11EB9E13}"/>
              </a:ext>
            </a:extLst>
          </p:cNvPr>
          <p:cNvSpPr txBox="1"/>
          <p:nvPr/>
        </p:nvSpPr>
        <p:spPr>
          <a:xfrm>
            <a:off x="292273" y="3720419"/>
            <a:ext cx="1455656" cy="461665"/>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Democratic Leadership Style</a:t>
            </a:r>
          </a:p>
        </p:txBody>
      </p:sp>
      <p:sp>
        <p:nvSpPr>
          <p:cNvPr id="172" name="TextBox 171">
            <a:extLst>
              <a:ext uri="{FF2B5EF4-FFF2-40B4-BE49-F238E27FC236}">
                <a16:creationId xmlns:a16="http://schemas.microsoft.com/office/drawing/2014/main" id="{50F1E7B9-B920-4180-9CE0-82612446A93B}"/>
              </a:ext>
            </a:extLst>
          </p:cNvPr>
          <p:cNvSpPr txBox="1"/>
          <p:nvPr/>
        </p:nvSpPr>
        <p:spPr>
          <a:xfrm flipH="1">
            <a:off x="3341440" y="3019461"/>
            <a:ext cx="1601147" cy="30777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89DE4"/>
                </a:solidFill>
                <a:effectLst/>
                <a:uLnTx/>
                <a:uFillTx/>
                <a:latin typeface="Arial" panose="020B0604020202020204" pitchFamily="34" charset="0"/>
                <a:ea typeface="+mn-ea"/>
                <a:cs typeface="Arial" panose="020B0604020202020204" pitchFamily="34" charset="0"/>
              </a:rPr>
              <a:t>Collaboration</a:t>
            </a:r>
          </a:p>
        </p:txBody>
      </p:sp>
      <p:grpSp>
        <p:nvGrpSpPr>
          <p:cNvPr id="359" name="Graphic 351">
            <a:extLst>
              <a:ext uri="{FF2B5EF4-FFF2-40B4-BE49-F238E27FC236}">
                <a16:creationId xmlns:a16="http://schemas.microsoft.com/office/drawing/2014/main" id="{FDA4372F-7778-4E8B-B61F-398F53A0B5B4}"/>
              </a:ext>
            </a:extLst>
          </p:cNvPr>
          <p:cNvGrpSpPr/>
          <p:nvPr/>
        </p:nvGrpSpPr>
        <p:grpSpPr>
          <a:xfrm>
            <a:off x="9724558" y="3613645"/>
            <a:ext cx="638642" cy="543750"/>
            <a:chOff x="8975471" y="3774769"/>
            <a:chExt cx="904777" cy="770340"/>
          </a:xfrm>
          <a:solidFill>
            <a:srgbClr val="003086"/>
          </a:solidFill>
        </p:grpSpPr>
        <p:sp>
          <p:nvSpPr>
            <p:cNvPr id="360" name="Freeform: Shape 359">
              <a:extLst>
                <a:ext uri="{FF2B5EF4-FFF2-40B4-BE49-F238E27FC236}">
                  <a16:creationId xmlns:a16="http://schemas.microsoft.com/office/drawing/2014/main" id="{C0CF3DB1-78D3-48E1-B136-B813E88E3C05}"/>
                </a:ext>
              </a:extLst>
            </p:cNvPr>
            <p:cNvSpPr/>
            <p:nvPr/>
          </p:nvSpPr>
          <p:spPr>
            <a:xfrm>
              <a:off x="9751222" y="3774769"/>
              <a:ext cx="129026" cy="726662"/>
            </a:xfrm>
            <a:custGeom>
              <a:avLst/>
              <a:gdLst>
                <a:gd name="connsiteX0" fmla="*/ 102322 w 129026"/>
                <a:gd name="connsiteY0" fmla="*/ 486728 h 726662"/>
                <a:gd name="connsiteX1" fmla="*/ 102322 w 129026"/>
                <a:gd name="connsiteY1" fmla="*/ 486728 h 726662"/>
                <a:gd name="connsiteX2" fmla="*/ 102322 w 129026"/>
                <a:gd name="connsiteY2" fmla="*/ 485966 h 726662"/>
                <a:gd name="connsiteX3" fmla="*/ 91749 w 129026"/>
                <a:gd name="connsiteY3" fmla="*/ 12573 h 726662"/>
                <a:gd name="connsiteX4" fmla="*/ 80034 w 129026"/>
                <a:gd name="connsiteY4" fmla="*/ 0 h 726662"/>
                <a:gd name="connsiteX5" fmla="*/ 54697 w 129026"/>
                <a:gd name="connsiteY5" fmla="*/ 0 h 726662"/>
                <a:gd name="connsiteX6" fmla="*/ 43267 w 129026"/>
                <a:gd name="connsiteY6" fmla="*/ 12573 h 726662"/>
                <a:gd name="connsiteX7" fmla="*/ 32409 w 129026"/>
                <a:gd name="connsiteY7" fmla="*/ 485775 h 726662"/>
                <a:gd name="connsiteX8" fmla="*/ 32409 w 129026"/>
                <a:gd name="connsiteY8" fmla="*/ 486537 h 726662"/>
                <a:gd name="connsiteX9" fmla="*/ 32409 w 129026"/>
                <a:gd name="connsiteY9" fmla="*/ 486537 h 726662"/>
                <a:gd name="connsiteX10" fmla="*/ 8691 w 129026"/>
                <a:gd name="connsiteY10" fmla="*/ 614553 h 726662"/>
                <a:gd name="connsiteX11" fmla="*/ 54602 w 129026"/>
                <a:gd name="connsiteY11" fmla="*/ 726662 h 726662"/>
                <a:gd name="connsiteX12" fmla="*/ 102322 w 129026"/>
                <a:gd name="connsiteY12" fmla="*/ 486728 h 72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026" h="726662">
                  <a:moveTo>
                    <a:pt x="102322" y="486728"/>
                  </a:moveTo>
                  <a:lnTo>
                    <a:pt x="102322" y="486728"/>
                  </a:lnTo>
                  <a:cubicBezTo>
                    <a:pt x="102322" y="486728"/>
                    <a:pt x="102322" y="486251"/>
                    <a:pt x="102322" y="485966"/>
                  </a:cubicBezTo>
                  <a:lnTo>
                    <a:pt x="91749" y="12573"/>
                  </a:lnTo>
                  <a:cubicBezTo>
                    <a:pt x="91862" y="5913"/>
                    <a:pt x="86685" y="358"/>
                    <a:pt x="80034" y="0"/>
                  </a:cubicBezTo>
                  <a:lnTo>
                    <a:pt x="54697" y="0"/>
                  </a:lnTo>
                  <a:cubicBezTo>
                    <a:pt x="48159" y="503"/>
                    <a:pt x="43147" y="6017"/>
                    <a:pt x="43267" y="12573"/>
                  </a:cubicBezTo>
                  <a:lnTo>
                    <a:pt x="32409" y="485775"/>
                  </a:lnTo>
                  <a:cubicBezTo>
                    <a:pt x="32409" y="485775"/>
                    <a:pt x="32409" y="486347"/>
                    <a:pt x="32409" y="486537"/>
                  </a:cubicBezTo>
                  <a:lnTo>
                    <a:pt x="32409" y="486537"/>
                  </a:lnTo>
                  <a:cubicBezTo>
                    <a:pt x="32409" y="486537"/>
                    <a:pt x="-20265" y="548259"/>
                    <a:pt x="8691" y="614553"/>
                  </a:cubicBezTo>
                  <a:cubicBezTo>
                    <a:pt x="20693" y="642271"/>
                    <a:pt x="56316" y="667703"/>
                    <a:pt x="54602" y="726662"/>
                  </a:cubicBezTo>
                  <a:cubicBezTo>
                    <a:pt x="54602" y="726853"/>
                    <a:pt x="183190" y="649415"/>
                    <a:pt x="102322" y="48672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1" name="Freeform: Shape 360">
              <a:extLst>
                <a:ext uri="{FF2B5EF4-FFF2-40B4-BE49-F238E27FC236}">
                  <a16:creationId xmlns:a16="http://schemas.microsoft.com/office/drawing/2014/main" id="{92B8F769-E438-4D35-939E-9C3AC7732595}"/>
                </a:ext>
              </a:extLst>
            </p:cNvPr>
            <p:cNvSpPr/>
            <p:nvPr/>
          </p:nvSpPr>
          <p:spPr>
            <a:xfrm>
              <a:off x="8975471" y="3787492"/>
              <a:ext cx="678140" cy="757617"/>
            </a:xfrm>
            <a:custGeom>
              <a:avLst/>
              <a:gdLst>
                <a:gd name="connsiteX0" fmla="*/ 624041 w 678140"/>
                <a:gd name="connsiteY0" fmla="*/ 362371 h 757617"/>
                <a:gd name="connsiteX1" fmla="*/ 485643 w 678140"/>
                <a:gd name="connsiteY1" fmla="*/ 15185 h 757617"/>
                <a:gd name="connsiteX2" fmla="*/ 15965 w 678140"/>
                <a:gd name="connsiteY2" fmla="*/ 261025 h 757617"/>
                <a:gd name="connsiteX3" fmla="*/ 413539 w 678140"/>
                <a:gd name="connsiteY3" fmla="*/ 756325 h 757617"/>
                <a:gd name="connsiteX4" fmla="*/ 657760 w 678140"/>
                <a:gd name="connsiteY4" fmla="*/ 614689 h 757617"/>
                <a:gd name="connsiteX5" fmla="*/ 592418 w 678140"/>
                <a:gd name="connsiteY5" fmla="*/ 537536 h 757617"/>
                <a:gd name="connsiteX6" fmla="*/ 510122 w 678140"/>
                <a:gd name="connsiteY6" fmla="*/ 477052 h 757617"/>
                <a:gd name="connsiteX7" fmla="*/ 624041 w 678140"/>
                <a:gd name="connsiteY7" fmla="*/ 362371 h 757617"/>
                <a:gd name="connsiteX8" fmla="*/ 95118 w 678140"/>
                <a:gd name="connsiteY8" fmla="*/ 319890 h 757617"/>
                <a:gd name="connsiteX9" fmla="*/ 144743 w 678140"/>
                <a:gd name="connsiteY9" fmla="*/ 270265 h 757617"/>
                <a:gd name="connsiteX10" fmla="*/ 194369 w 678140"/>
                <a:gd name="connsiteY10" fmla="*/ 319890 h 757617"/>
                <a:gd name="connsiteX11" fmla="*/ 144743 w 678140"/>
                <a:gd name="connsiteY11" fmla="*/ 369515 h 757617"/>
                <a:gd name="connsiteX12" fmla="*/ 95118 w 678140"/>
                <a:gd name="connsiteY12" fmla="*/ 320080 h 757617"/>
                <a:gd name="connsiteX13" fmla="*/ 95118 w 678140"/>
                <a:gd name="connsiteY13" fmla="*/ 319890 h 757617"/>
                <a:gd name="connsiteX14" fmla="*/ 167603 w 678140"/>
                <a:gd name="connsiteY14" fmla="*/ 549823 h 757617"/>
                <a:gd name="connsiteX15" fmla="*/ 117978 w 678140"/>
                <a:gd name="connsiteY15" fmla="*/ 500198 h 757617"/>
                <a:gd name="connsiteX16" fmla="*/ 167603 w 678140"/>
                <a:gd name="connsiteY16" fmla="*/ 450573 h 757617"/>
                <a:gd name="connsiteX17" fmla="*/ 217229 w 678140"/>
                <a:gd name="connsiteY17" fmla="*/ 500198 h 757617"/>
                <a:gd name="connsiteX18" fmla="*/ 167797 w 678140"/>
                <a:gd name="connsiteY18" fmla="*/ 549825 h 757617"/>
                <a:gd name="connsiteX19" fmla="*/ 167222 w 678140"/>
                <a:gd name="connsiteY19" fmla="*/ 549823 h 757617"/>
                <a:gd name="connsiteX20" fmla="*/ 236850 w 678140"/>
                <a:gd name="connsiteY20" fmla="*/ 208257 h 757617"/>
                <a:gd name="connsiteX21" fmla="*/ 187130 w 678140"/>
                <a:gd name="connsiteY21" fmla="*/ 158727 h 757617"/>
                <a:gd name="connsiteX22" fmla="*/ 236660 w 678140"/>
                <a:gd name="connsiteY22" fmla="*/ 109006 h 757617"/>
                <a:gd name="connsiteX23" fmla="*/ 286380 w 678140"/>
                <a:gd name="connsiteY23" fmla="*/ 158536 h 757617"/>
                <a:gd name="connsiteX24" fmla="*/ 286380 w 678140"/>
                <a:gd name="connsiteY24" fmla="*/ 158727 h 757617"/>
                <a:gd name="connsiteX25" fmla="*/ 236850 w 678140"/>
                <a:gd name="connsiteY25" fmla="*/ 208257 h 757617"/>
                <a:gd name="connsiteX26" fmla="*/ 336005 w 678140"/>
                <a:gd name="connsiteY26" fmla="*/ 655932 h 757617"/>
                <a:gd name="connsiteX27" fmla="*/ 286285 w 678140"/>
                <a:gd name="connsiteY27" fmla="*/ 606402 h 757617"/>
                <a:gd name="connsiteX28" fmla="*/ 335815 w 678140"/>
                <a:gd name="connsiteY28" fmla="*/ 556681 h 757617"/>
                <a:gd name="connsiteX29" fmla="*/ 385535 w 678140"/>
                <a:gd name="connsiteY29" fmla="*/ 606211 h 757617"/>
                <a:gd name="connsiteX30" fmla="*/ 385535 w 678140"/>
                <a:gd name="connsiteY30" fmla="*/ 606402 h 757617"/>
                <a:gd name="connsiteX31" fmla="*/ 336005 w 678140"/>
                <a:gd name="connsiteY31" fmla="*/ 655551 h 757617"/>
                <a:gd name="connsiteX32" fmla="*/ 421730 w 678140"/>
                <a:gd name="connsiteY32" fmla="*/ 159108 h 757617"/>
                <a:gd name="connsiteX33" fmla="*/ 372010 w 678140"/>
                <a:gd name="connsiteY33" fmla="*/ 109578 h 757617"/>
                <a:gd name="connsiteX34" fmla="*/ 421540 w 678140"/>
                <a:gd name="connsiteY34" fmla="*/ 59858 h 757617"/>
                <a:gd name="connsiteX35" fmla="*/ 471260 w 678140"/>
                <a:gd name="connsiteY35" fmla="*/ 109387 h 757617"/>
                <a:gd name="connsiteX36" fmla="*/ 471260 w 678140"/>
                <a:gd name="connsiteY36" fmla="*/ 109483 h 757617"/>
                <a:gd name="connsiteX37" fmla="*/ 421921 w 678140"/>
                <a:gd name="connsiteY37" fmla="*/ 158727 h 757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78140" h="757617">
                  <a:moveTo>
                    <a:pt x="624041" y="362371"/>
                  </a:moveTo>
                  <a:cubicBezTo>
                    <a:pt x="703289" y="327319"/>
                    <a:pt x="723768" y="69382"/>
                    <a:pt x="485643" y="15185"/>
                  </a:cubicBezTo>
                  <a:cubicBezTo>
                    <a:pt x="354389" y="-14819"/>
                    <a:pt x="117692" y="-29106"/>
                    <a:pt x="15965" y="261025"/>
                  </a:cubicBezTo>
                  <a:cubicBezTo>
                    <a:pt x="-31660" y="397804"/>
                    <a:pt x="7202" y="718225"/>
                    <a:pt x="413539" y="756325"/>
                  </a:cubicBezTo>
                  <a:cubicBezTo>
                    <a:pt x="502407" y="764517"/>
                    <a:pt x="648330" y="735656"/>
                    <a:pt x="657760" y="614689"/>
                  </a:cubicBezTo>
                  <a:cubicBezTo>
                    <a:pt x="659394" y="575879"/>
                    <a:pt x="630967" y="542314"/>
                    <a:pt x="592418" y="537536"/>
                  </a:cubicBezTo>
                  <a:cubicBezTo>
                    <a:pt x="544793" y="529630"/>
                    <a:pt x="513170" y="511152"/>
                    <a:pt x="510122" y="477052"/>
                  </a:cubicBezTo>
                  <a:cubicBezTo>
                    <a:pt x="504693" y="414378"/>
                    <a:pt x="556890" y="392089"/>
                    <a:pt x="624041" y="362371"/>
                  </a:cubicBezTo>
                  <a:close/>
                  <a:moveTo>
                    <a:pt x="95118" y="319890"/>
                  </a:moveTo>
                  <a:cubicBezTo>
                    <a:pt x="95118" y="292483"/>
                    <a:pt x="117336" y="270265"/>
                    <a:pt x="144743" y="270265"/>
                  </a:cubicBezTo>
                  <a:cubicBezTo>
                    <a:pt x="172151" y="270265"/>
                    <a:pt x="194369" y="292483"/>
                    <a:pt x="194369" y="319890"/>
                  </a:cubicBezTo>
                  <a:cubicBezTo>
                    <a:pt x="194369" y="347297"/>
                    <a:pt x="172151" y="369515"/>
                    <a:pt x="144743" y="369515"/>
                  </a:cubicBezTo>
                  <a:cubicBezTo>
                    <a:pt x="117389" y="369568"/>
                    <a:pt x="95171" y="347435"/>
                    <a:pt x="95118" y="320080"/>
                  </a:cubicBezTo>
                  <a:cubicBezTo>
                    <a:pt x="95118" y="320017"/>
                    <a:pt x="95118" y="319954"/>
                    <a:pt x="95118" y="319890"/>
                  </a:cubicBezTo>
                  <a:close/>
                  <a:moveTo>
                    <a:pt x="167603" y="549823"/>
                  </a:moveTo>
                  <a:cubicBezTo>
                    <a:pt x="140196" y="549823"/>
                    <a:pt x="117978" y="527605"/>
                    <a:pt x="117978" y="500198"/>
                  </a:cubicBezTo>
                  <a:cubicBezTo>
                    <a:pt x="117978" y="472791"/>
                    <a:pt x="140196" y="450573"/>
                    <a:pt x="167603" y="450573"/>
                  </a:cubicBezTo>
                  <a:cubicBezTo>
                    <a:pt x="195011" y="450573"/>
                    <a:pt x="217229" y="472791"/>
                    <a:pt x="217229" y="500198"/>
                  </a:cubicBezTo>
                  <a:cubicBezTo>
                    <a:pt x="217283" y="527553"/>
                    <a:pt x="195151" y="549772"/>
                    <a:pt x="167797" y="549825"/>
                  </a:cubicBezTo>
                  <a:cubicBezTo>
                    <a:pt x="167605" y="549826"/>
                    <a:pt x="167414" y="549825"/>
                    <a:pt x="167222" y="549823"/>
                  </a:cubicBezTo>
                  <a:close/>
                  <a:moveTo>
                    <a:pt x="236850" y="208257"/>
                  </a:moveTo>
                  <a:cubicBezTo>
                    <a:pt x="209443" y="208309"/>
                    <a:pt x="187182" y="186134"/>
                    <a:pt x="187130" y="158727"/>
                  </a:cubicBezTo>
                  <a:cubicBezTo>
                    <a:pt x="187077" y="131320"/>
                    <a:pt x="209252" y="109059"/>
                    <a:pt x="236660" y="109006"/>
                  </a:cubicBezTo>
                  <a:cubicBezTo>
                    <a:pt x="264067" y="108954"/>
                    <a:pt x="286328" y="131129"/>
                    <a:pt x="286380" y="158536"/>
                  </a:cubicBezTo>
                  <a:cubicBezTo>
                    <a:pt x="286380" y="158600"/>
                    <a:pt x="286380" y="158663"/>
                    <a:pt x="286380" y="158727"/>
                  </a:cubicBezTo>
                  <a:cubicBezTo>
                    <a:pt x="286380" y="186082"/>
                    <a:pt x="264205" y="208257"/>
                    <a:pt x="236850" y="208257"/>
                  </a:cubicBezTo>
                  <a:close/>
                  <a:moveTo>
                    <a:pt x="336005" y="655932"/>
                  </a:moveTo>
                  <a:cubicBezTo>
                    <a:pt x="308598" y="655984"/>
                    <a:pt x="286337" y="633809"/>
                    <a:pt x="286285" y="606402"/>
                  </a:cubicBezTo>
                  <a:cubicBezTo>
                    <a:pt x="286233" y="578995"/>
                    <a:pt x="308408" y="556734"/>
                    <a:pt x="335815" y="556681"/>
                  </a:cubicBezTo>
                  <a:cubicBezTo>
                    <a:pt x="363222" y="556629"/>
                    <a:pt x="385483" y="578804"/>
                    <a:pt x="385535" y="606211"/>
                  </a:cubicBezTo>
                  <a:cubicBezTo>
                    <a:pt x="385535" y="606275"/>
                    <a:pt x="385535" y="606338"/>
                    <a:pt x="385535" y="606402"/>
                  </a:cubicBezTo>
                  <a:cubicBezTo>
                    <a:pt x="385326" y="633607"/>
                    <a:pt x="363212" y="655552"/>
                    <a:pt x="336005" y="655551"/>
                  </a:cubicBezTo>
                  <a:close/>
                  <a:moveTo>
                    <a:pt x="421730" y="159108"/>
                  </a:moveTo>
                  <a:cubicBezTo>
                    <a:pt x="394323" y="159160"/>
                    <a:pt x="372062" y="136985"/>
                    <a:pt x="372010" y="109578"/>
                  </a:cubicBezTo>
                  <a:cubicBezTo>
                    <a:pt x="371958" y="82171"/>
                    <a:pt x="394133" y="59910"/>
                    <a:pt x="421540" y="59858"/>
                  </a:cubicBezTo>
                  <a:cubicBezTo>
                    <a:pt x="448947" y="59805"/>
                    <a:pt x="471208" y="81980"/>
                    <a:pt x="471260" y="109387"/>
                  </a:cubicBezTo>
                  <a:cubicBezTo>
                    <a:pt x="471260" y="109419"/>
                    <a:pt x="471260" y="109451"/>
                    <a:pt x="471260" y="109483"/>
                  </a:cubicBezTo>
                  <a:cubicBezTo>
                    <a:pt x="471053" y="136630"/>
                    <a:pt x="449069" y="158572"/>
                    <a:pt x="421921" y="158727"/>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4" name="Group 493">
            <a:extLst>
              <a:ext uri="{FF2B5EF4-FFF2-40B4-BE49-F238E27FC236}">
                <a16:creationId xmlns:a16="http://schemas.microsoft.com/office/drawing/2014/main" id="{CB2F4942-DBCB-4D17-B8D6-9AC909BCD9C7}"/>
              </a:ext>
            </a:extLst>
          </p:cNvPr>
          <p:cNvGrpSpPr/>
          <p:nvPr/>
        </p:nvGrpSpPr>
        <p:grpSpPr>
          <a:xfrm>
            <a:off x="7470809" y="1975970"/>
            <a:ext cx="1408688" cy="1138620"/>
            <a:chOff x="6655777" y="-31653"/>
            <a:chExt cx="3214212" cy="2597996"/>
          </a:xfrm>
        </p:grpSpPr>
        <p:grpSp>
          <p:nvGrpSpPr>
            <p:cNvPr id="495" name="Group 494">
              <a:extLst>
                <a:ext uri="{FF2B5EF4-FFF2-40B4-BE49-F238E27FC236}">
                  <a16:creationId xmlns:a16="http://schemas.microsoft.com/office/drawing/2014/main" id="{662697CE-3463-4702-A96D-16C51CDB35BB}"/>
                </a:ext>
              </a:extLst>
            </p:cNvPr>
            <p:cNvGrpSpPr/>
            <p:nvPr/>
          </p:nvGrpSpPr>
          <p:grpSpPr>
            <a:xfrm>
              <a:off x="7311106" y="401286"/>
              <a:ext cx="2044872" cy="1727606"/>
              <a:chOff x="-308477" y="2054355"/>
              <a:chExt cx="2044872" cy="1727606"/>
            </a:xfrm>
          </p:grpSpPr>
          <p:grpSp>
            <p:nvGrpSpPr>
              <p:cNvPr id="513" name="Group 512">
                <a:extLst>
                  <a:ext uri="{FF2B5EF4-FFF2-40B4-BE49-F238E27FC236}">
                    <a16:creationId xmlns:a16="http://schemas.microsoft.com/office/drawing/2014/main" id="{0ED5C616-B2C1-4453-8261-D5D025B0F590}"/>
                  </a:ext>
                </a:extLst>
              </p:cNvPr>
              <p:cNvGrpSpPr/>
              <p:nvPr/>
            </p:nvGrpSpPr>
            <p:grpSpPr>
              <a:xfrm>
                <a:off x="-225250" y="2054355"/>
                <a:ext cx="1876250" cy="1727606"/>
                <a:chOff x="-258160" y="1361881"/>
                <a:chExt cx="1455752" cy="1340423"/>
              </a:xfrm>
              <a:solidFill>
                <a:srgbClr val="001539"/>
              </a:solidFill>
            </p:grpSpPr>
            <p:sp>
              <p:nvSpPr>
                <p:cNvPr id="519" name="Freeform: Shape 518">
                  <a:extLst>
                    <a:ext uri="{FF2B5EF4-FFF2-40B4-BE49-F238E27FC236}">
                      <a16:creationId xmlns:a16="http://schemas.microsoft.com/office/drawing/2014/main" id="{C7DD6381-2999-4ABC-8432-7259A3CCEBDD}"/>
                    </a:ext>
                  </a:extLst>
                </p:cNvPr>
                <p:cNvSpPr/>
                <p:nvPr/>
              </p:nvSpPr>
              <p:spPr>
                <a:xfrm>
                  <a:off x="281891" y="1441353"/>
                  <a:ext cx="915701" cy="633271"/>
                </a:xfrm>
                <a:custGeom>
                  <a:avLst/>
                  <a:gdLst>
                    <a:gd name="connsiteX0" fmla="*/ 0 w 915701"/>
                    <a:gd name="connsiteY0" fmla="*/ 0 h 633271"/>
                    <a:gd name="connsiteX1" fmla="*/ 832066 w 915701"/>
                    <a:gd name="connsiteY1" fmla="*/ 0 h 633271"/>
                    <a:gd name="connsiteX2" fmla="*/ 832066 w 915701"/>
                    <a:gd name="connsiteY2" fmla="*/ 376839 h 633271"/>
                    <a:gd name="connsiteX3" fmla="*/ 915701 w 915701"/>
                    <a:gd name="connsiteY3" fmla="*/ 376839 h 633271"/>
                    <a:gd name="connsiteX4" fmla="*/ 744996 w 915701"/>
                    <a:gd name="connsiteY4" fmla="*/ 633271 h 633271"/>
                    <a:gd name="connsiteX5" fmla="*/ 574291 w 915701"/>
                    <a:gd name="connsiteY5" fmla="*/ 376839 h 633271"/>
                    <a:gd name="connsiteX6" fmla="*/ 660153 w 915701"/>
                    <a:gd name="connsiteY6" fmla="*/ 376839 h 633271"/>
                    <a:gd name="connsiteX7" fmla="*/ 660153 w 915701"/>
                    <a:gd name="connsiteY7" fmla="*/ 171913 h 633271"/>
                    <a:gd name="connsiteX8" fmla="*/ 15853 w 915701"/>
                    <a:gd name="connsiteY8" fmla="*/ 171913 h 633271"/>
                    <a:gd name="connsiteX9" fmla="*/ 137050 w 915701"/>
                    <a:gd name="connsiteY9" fmla="*/ 91233 h 63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5701" h="633271">
                      <a:moveTo>
                        <a:pt x="0" y="0"/>
                      </a:moveTo>
                      <a:lnTo>
                        <a:pt x="832066" y="0"/>
                      </a:lnTo>
                      <a:lnTo>
                        <a:pt x="832066" y="376839"/>
                      </a:lnTo>
                      <a:lnTo>
                        <a:pt x="915701" y="376839"/>
                      </a:lnTo>
                      <a:lnTo>
                        <a:pt x="744996" y="633271"/>
                      </a:lnTo>
                      <a:lnTo>
                        <a:pt x="574291" y="376839"/>
                      </a:lnTo>
                      <a:lnTo>
                        <a:pt x="660153" y="376839"/>
                      </a:lnTo>
                      <a:lnTo>
                        <a:pt x="660153" y="171913"/>
                      </a:lnTo>
                      <a:lnTo>
                        <a:pt x="15853" y="171913"/>
                      </a:lnTo>
                      <a:lnTo>
                        <a:pt x="137050" y="91233"/>
                      </a:lnTo>
                      <a:close/>
                    </a:path>
                  </a:pathLst>
                </a:custGeom>
                <a:solidFill>
                  <a:srgbClr val="0030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0" name="Freeform: Shape 519">
                  <a:extLst>
                    <a:ext uri="{FF2B5EF4-FFF2-40B4-BE49-F238E27FC236}">
                      <a16:creationId xmlns:a16="http://schemas.microsoft.com/office/drawing/2014/main" id="{617C0E23-08F5-4047-8FB3-74184F9386C5}"/>
                    </a:ext>
                  </a:extLst>
                </p:cNvPr>
                <p:cNvSpPr/>
                <p:nvPr/>
              </p:nvSpPr>
              <p:spPr>
                <a:xfrm>
                  <a:off x="-177800" y="1361881"/>
                  <a:ext cx="596740" cy="893484"/>
                </a:xfrm>
                <a:custGeom>
                  <a:avLst/>
                  <a:gdLst>
                    <a:gd name="connsiteX0" fmla="*/ 340308 w 596740"/>
                    <a:gd name="connsiteY0" fmla="*/ 0 h 893484"/>
                    <a:gd name="connsiteX1" fmla="*/ 596740 w 596740"/>
                    <a:gd name="connsiteY1" fmla="*/ 170705 h 893484"/>
                    <a:gd name="connsiteX2" fmla="*/ 340308 w 596740"/>
                    <a:gd name="connsiteY2" fmla="*/ 341410 h 893484"/>
                    <a:gd name="connsiteX3" fmla="*/ 340308 w 596740"/>
                    <a:gd name="connsiteY3" fmla="*/ 251385 h 893484"/>
                    <a:gd name="connsiteX4" fmla="*/ 171913 w 596740"/>
                    <a:gd name="connsiteY4" fmla="*/ 251385 h 893484"/>
                    <a:gd name="connsiteX5" fmla="*/ 171913 w 596740"/>
                    <a:gd name="connsiteY5" fmla="*/ 880299 h 893484"/>
                    <a:gd name="connsiteX6" fmla="*/ 90345 w 596740"/>
                    <a:gd name="connsiteY6" fmla="*/ 757768 h 893484"/>
                    <a:gd name="connsiteX7" fmla="*/ 0 w 596740"/>
                    <a:gd name="connsiteY7" fmla="*/ 893484 h 893484"/>
                    <a:gd name="connsiteX8" fmla="*/ 0 w 596740"/>
                    <a:gd name="connsiteY8" fmla="*/ 79472 h 893484"/>
                    <a:gd name="connsiteX9" fmla="*/ 340308 w 596740"/>
                    <a:gd name="connsiteY9" fmla="*/ 79472 h 893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6740" h="893484">
                      <a:moveTo>
                        <a:pt x="340308" y="0"/>
                      </a:moveTo>
                      <a:lnTo>
                        <a:pt x="596740" y="170705"/>
                      </a:lnTo>
                      <a:lnTo>
                        <a:pt x="340308" y="341410"/>
                      </a:lnTo>
                      <a:lnTo>
                        <a:pt x="340308" y="251385"/>
                      </a:lnTo>
                      <a:lnTo>
                        <a:pt x="171913" y="251385"/>
                      </a:lnTo>
                      <a:lnTo>
                        <a:pt x="171913" y="880299"/>
                      </a:lnTo>
                      <a:lnTo>
                        <a:pt x="90345" y="757768"/>
                      </a:lnTo>
                      <a:lnTo>
                        <a:pt x="0" y="893484"/>
                      </a:lnTo>
                      <a:lnTo>
                        <a:pt x="0" y="79472"/>
                      </a:lnTo>
                      <a:lnTo>
                        <a:pt x="340308" y="79472"/>
                      </a:lnTo>
                      <a:close/>
                    </a:path>
                  </a:pathLst>
                </a:custGeom>
                <a:solidFill>
                  <a:srgbClr val="0030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1" name="Freeform: Shape 520">
                  <a:extLst>
                    <a:ext uri="{FF2B5EF4-FFF2-40B4-BE49-F238E27FC236}">
                      <a16:creationId xmlns:a16="http://schemas.microsoft.com/office/drawing/2014/main" id="{B0A8D5C5-B1DE-4891-BA1E-F7A064E8BBA4}"/>
                    </a:ext>
                  </a:extLst>
                </p:cNvPr>
                <p:cNvSpPr/>
                <p:nvPr/>
              </p:nvSpPr>
              <p:spPr>
                <a:xfrm>
                  <a:off x="-258160" y="2125999"/>
                  <a:ext cx="949778" cy="487464"/>
                </a:xfrm>
                <a:custGeom>
                  <a:avLst/>
                  <a:gdLst>
                    <a:gd name="connsiteX0" fmla="*/ 170705 w 949778"/>
                    <a:gd name="connsiteY0" fmla="*/ 0 h 487464"/>
                    <a:gd name="connsiteX1" fmla="*/ 341410 w 949778"/>
                    <a:gd name="connsiteY1" fmla="*/ 256432 h 487464"/>
                    <a:gd name="connsiteX2" fmla="*/ 252273 w 949778"/>
                    <a:gd name="connsiteY2" fmla="*/ 256432 h 487464"/>
                    <a:gd name="connsiteX3" fmla="*/ 252273 w 949778"/>
                    <a:gd name="connsiteY3" fmla="*/ 315551 h 487464"/>
                    <a:gd name="connsiteX4" fmla="*/ 949778 w 949778"/>
                    <a:gd name="connsiteY4" fmla="*/ 315551 h 487464"/>
                    <a:gd name="connsiteX5" fmla="*/ 814505 w 949778"/>
                    <a:gd name="connsiteY5" fmla="*/ 405601 h 487464"/>
                    <a:gd name="connsiteX6" fmla="*/ 937479 w 949778"/>
                    <a:gd name="connsiteY6" fmla="*/ 487464 h 487464"/>
                    <a:gd name="connsiteX7" fmla="*/ 80360 w 949778"/>
                    <a:gd name="connsiteY7" fmla="*/ 487464 h 487464"/>
                    <a:gd name="connsiteX8" fmla="*/ 80360 w 949778"/>
                    <a:gd name="connsiteY8" fmla="*/ 256432 h 487464"/>
                    <a:gd name="connsiteX9" fmla="*/ 0 w 949778"/>
                    <a:gd name="connsiteY9" fmla="*/ 256432 h 487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9778" h="487464">
                      <a:moveTo>
                        <a:pt x="170705" y="0"/>
                      </a:moveTo>
                      <a:lnTo>
                        <a:pt x="341410" y="256432"/>
                      </a:lnTo>
                      <a:lnTo>
                        <a:pt x="252273" y="256432"/>
                      </a:lnTo>
                      <a:lnTo>
                        <a:pt x="252273" y="315551"/>
                      </a:lnTo>
                      <a:lnTo>
                        <a:pt x="949778" y="315551"/>
                      </a:lnTo>
                      <a:lnTo>
                        <a:pt x="814505" y="405601"/>
                      </a:lnTo>
                      <a:lnTo>
                        <a:pt x="937479" y="487464"/>
                      </a:lnTo>
                      <a:lnTo>
                        <a:pt x="80360" y="487464"/>
                      </a:lnTo>
                      <a:lnTo>
                        <a:pt x="80360" y="256432"/>
                      </a:lnTo>
                      <a:lnTo>
                        <a:pt x="0" y="256432"/>
                      </a:lnTo>
                      <a:close/>
                    </a:path>
                  </a:pathLst>
                </a:custGeom>
                <a:solidFill>
                  <a:srgbClr val="0030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2" name="Freeform: Shape 521">
                  <a:extLst>
                    <a:ext uri="{FF2B5EF4-FFF2-40B4-BE49-F238E27FC236}">
                      <a16:creationId xmlns:a16="http://schemas.microsoft.com/office/drawing/2014/main" id="{E2F80F18-1EA5-40F8-A9B7-F65063D7960F}"/>
                    </a:ext>
                  </a:extLst>
                </p:cNvPr>
                <p:cNvSpPr/>
                <p:nvPr/>
              </p:nvSpPr>
              <p:spPr>
                <a:xfrm rot="16200000">
                  <a:off x="455913" y="2044260"/>
                  <a:ext cx="758476" cy="557612"/>
                </a:xfrm>
                <a:custGeom>
                  <a:avLst/>
                  <a:gdLst>
                    <a:gd name="connsiteX0" fmla="*/ 758476 w 758476"/>
                    <a:gd name="connsiteY0" fmla="*/ 557612 h 557612"/>
                    <a:gd name="connsiteX1" fmla="*/ 88842 w 758476"/>
                    <a:gd name="connsiteY1" fmla="*/ 557612 h 557612"/>
                    <a:gd name="connsiteX2" fmla="*/ 88842 w 758476"/>
                    <a:gd name="connsiteY2" fmla="*/ 256432 h 557612"/>
                    <a:gd name="connsiteX3" fmla="*/ 0 w 758476"/>
                    <a:gd name="connsiteY3" fmla="*/ 256432 h 557612"/>
                    <a:gd name="connsiteX4" fmla="*/ 170705 w 758476"/>
                    <a:gd name="connsiteY4" fmla="*/ 0 h 557612"/>
                    <a:gd name="connsiteX5" fmla="*/ 341410 w 758476"/>
                    <a:gd name="connsiteY5" fmla="*/ 256432 h 557612"/>
                    <a:gd name="connsiteX6" fmla="*/ 260755 w 758476"/>
                    <a:gd name="connsiteY6" fmla="*/ 256432 h 557612"/>
                    <a:gd name="connsiteX7" fmla="*/ 260755 w 758476"/>
                    <a:gd name="connsiteY7" fmla="*/ 385699 h 557612"/>
                    <a:gd name="connsiteX8" fmla="*/ 755131 w 758476"/>
                    <a:gd name="connsiteY8" fmla="*/ 385699 h 557612"/>
                    <a:gd name="connsiteX9" fmla="*/ 627680 w 758476"/>
                    <a:gd name="connsiteY9" fmla="*/ 470542 h 55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8476" h="557612">
                      <a:moveTo>
                        <a:pt x="758476" y="557612"/>
                      </a:moveTo>
                      <a:lnTo>
                        <a:pt x="88842" y="557612"/>
                      </a:lnTo>
                      <a:lnTo>
                        <a:pt x="88842" y="256432"/>
                      </a:lnTo>
                      <a:lnTo>
                        <a:pt x="0" y="256432"/>
                      </a:lnTo>
                      <a:lnTo>
                        <a:pt x="170705" y="0"/>
                      </a:lnTo>
                      <a:lnTo>
                        <a:pt x="341410" y="256432"/>
                      </a:lnTo>
                      <a:lnTo>
                        <a:pt x="260755" y="256432"/>
                      </a:lnTo>
                      <a:lnTo>
                        <a:pt x="260755" y="385699"/>
                      </a:lnTo>
                      <a:lnTo>
                        <a:pt x="755131" y="385699"/>
                      </a:lnTo>
                      <a:lnTo>
                        <a:pt x="627680" y="470542"/>
                      </a:lnTo>
                      <a:close/>
                    </a:path>
                  </a:pathLst>
                </a:custGeom>
                <a:solidFill>
                  <a:srgbClr val="0030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14" name="Group 513">
                <a:extLst>
                  <a:ext uri="{FF2B5EF4-FFF2-40B4-BE49-F238E27FC236}">
                    <a16:creationId xmlns:a16="http://schemas.microsoft.com/office/drawing/2014/main" id="{5FB528EB-A1A7-4B30-8A6D-9FE99B3A128A}"/>
                  </a:ext>
                </a:extLst>
              </p:cNvPr>
              <p:cNvGrpSpPr/>
              <p:nvPr/>
            </p:nvGrpSpPr>
            <p:grpSpPr>
              <a:xfrm>
                <a:off x="-308477" y="2063124"/>
                <a:ext cx="2044872" cy="1683116"/>
                <a:chOff x="-308477" y="2063124"/>
                <a:chExt cx="2044872" cy="1683116"/>
              </a:xfrm>
            </p:grpSpPr>
            <p:sp>
              <p:nvSpPr>
                <p:cNvPr id="515" name="TextBox 514">
                  <a:extLst>
                    <a:ext uri="{FF2B5EF4-FFF2-40B4-BE49-F238E27FC236}">
                      <a16:creationId xmlns:a16="http://schemas.microsoft.com/office/drawing/2014/main" id="{6031433F-0121-42AF-80FA-E48176B08CF6}"/>
                    </a:ext>
                  </a:extLst>
                </p:cNvPr>
                <p:cNvSpPr txBox="1"/>
                <p:nvPr/>
              </p:nvSpPr>
              <p:spPr>
                <a:xfrm>
                  <a:off x="704404" y="2063124"/>
                  <a:ext cx="655438" cy="38624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Act</a:t>
                  </a:r>
                </a:p>
              </p:txBody>
            </p:sp>
            <p:sp>
              <p:nvSpPr>
                <p:cNvPr id="516" name="TextBox 515">
                  <a:extLst>
                    <a:ext uri="{FF2B5EF4-FFF2-40B4-BE49-F238E27FC236}">
                      <a16:creationId xmlns:a16="http://schemas.microsoft.com/office/drawing/2014/main" id="{D2DC2281-C22E-47E6-93B3-2F0460FA2B59}"/>
                    </a:ext>
                  </a:extLst>
                </p:cNvPr>
                <p:cNvSpPr txBox="1"/>
                <p:nvPr/>
              </p:nvSpPr>
              <p:spPr>
                <a:xfrm>
                  <a:off x="1139478" y="2979905"/>
                  <a:ext cx="596917" cy="517914"/>
                </a:xfrm>
                <a:prstGeom prst="rect">
                  <a:avLst/>
                </a:prstGeom>
                <a:noFill/>
              </p:spPr>
              <p:txBody>
                <a:bodyPr vert="vert"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Plan</a:t>
                  </a:r>
                </a:p>
              </p:txBody>
            </p:sp>
            <p:sp>
              <p:nvSpPr>
                <p:cNvPr id="517" name="TextBox 516">
                  <a:extLst>
                    <a:ext uri="{FF2B5EF4-FFF2-40B4-BE49-F238E27FC236}">
                      <a16:creationId xmlns:a16="http://schemas.microsoft.com/office/drawing/2014/main" id="{70BDAE24-0965-4D1D-8BF3-3A734A7AD340}"/>
                    </a:ext>
                  </a:extLst>
                </p:cNvPr>
                <p:cNvSpPr txBox="1"/>
                <p:nvPr/>
              </p:nvSpPr>
              <p:spPr>
                <a:xfrm>
                  <a:off x="106488" y="3360000"/>
                  <a:ext cx="615207" cy="38624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a:t>
                  </a:r>
                </a:p>
              </p:txBody>
            </p:sp>
            <p:sp>
              <p:nvSpPr>
                <p:cNvPr id="518" name="TextBox 517">
                  <a:extLst>
                    <a:ext uri="{FF2B5EF4-FFF2-40B4-BE49-F238E27FC236}">
                      <a16:creationId xmlns:a16="http://schemas.microsoft.com/office/drawing/2014/main" id="{221D658E-BC4F-4AE2-99A8-B8DF31E8E181}"/>
                    </a:ext>
                  </a:extLst>
                </p:cNvPr>
                <p:cNvSpPr txBox="1"/>
                <p:nvPr/>
              </p:nvSpPr>
              <p:spPr>
                <a:xfrm>
                  <a:off x="-308477" y="2366703"/>
                  <a:ext cx="596917" cy="645928"/>
                </a:xfrm>
                <a:prstGeom prst="rect">
                  <a:avLst/>
                </a:prstGeom>
                <a:noFill/>
              </p:spPr>
              <p:txBody>
                <a:bodyPr vert="vert270"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Check</a:t>
                  </a:r>
                </a:p>
              </p:txBody>
            </p:sp>
          </p:grpSp>
        </p:grpSp>
        <p:grpSp>
          <p:nvGrpSpPr>
            <p:cNvPr id="496" name="Group 495">
              <a:extLst>
                <a:ext uri="{FF2B5EF4-FFF2-40B4-BE49-F238E27FC236}">
                  <a16:creationId xmlns:a16="http://schemas.microsoft.com/office/drawing/2014/main" id="{49FEB6F2-A3F6-4530-A685-27572EE069E0}"/>
                </a:ext>
              </a:extLst>
            </p:cNvPr>
            <p:cNvGrpSpPr/>
            <p:nvPr/>
          </p:nvGrpSpPr>
          <p:grpSpPr>
            <a:xfrm>
              <a:off x="6655777" y="929713"/>
              <a:ext cx="755606" cy="857971"/>
              <a:chOff x="6521228" y="856529"/>
              <a:chExt cx="755606" cy="857971"/>
            </a:xfrm>
          </p:grpSpPr>
          <p:grpSp>
            <p:nvGrpSpPr>
              <p:cNvPr id="507" name="Group 506">
                <a:extLst>
                  <a:ext uri="{FF2B5EF4-FFF2-40B4-BE49-F238E27FC236}">
                    <a16:creationId xmlns:a16="http://schemas.microsoft.com/office/drawing/2014/main" id="{315F254B-3477-41FA-83C4-51104BB9BA87}"/>
                  </a:ext>
                </a:extLst>
              </p:cNvPr>
              <p:cNvGrpSpPr/>
              <p:nvPr/>
            </p:nvGrpSpPr>
            <p:grpSpPr>
              <a:xfrm>
                <a:off x="6521228" y="856529"/>
                <a:ext cx="755606" cy="456274"/>
                <a:chOff x="6160759" y="640066"/>
                <a:chExt cx="1413577" cy="853593"/>
              </a:xfrm>
            </p:grpSpPr>
            <p:sp>
              <p:nvSpPr>
                <p:cNvPr id="511" name="Freeform: Shape 510">
                  <a:extLst>
                    <a:ext uri="{FF2B5EF4-FFF2-40B4-BE49-F238E27FC236}">
                      <a16:creationId xmlns:a16="http://schemas.microsoft.com/office/drawing/2014/main" id="{54314250-E281-469F-8D7E-9FB7913C47CC}"/>
                    </a:ext>
                  </a:extLst>
                </p:cNvPr>
                <p:cNvSpPr/>
                <p:nvPr/>
              </p:nvSpPr>
              <p:spPr>
                <a:xfrm>
                  <a:off x="6160759" y="640066"/>
                  <a:ext cx="1373876" cy="797184"/>
                </a:xfrm>
                <a:custGeom>
                  <a:avLst/>
                  <a:gdLst>
                    <a:gd name="connsiteX0" fmla="*/ 3286125 w 4200525"/>
                    <a:gd name="connsiteY0" fmla="*/ 751342 h 2437335"/>
                    <a:gd name="connsiteX1" fmla="*/ 3362325 w 4200525"/>
                    <a:gd name="connsiteY1" fmla="*/ 751342 h 2437335"/>
                    <a:gd name="connsiteX2" fmla="*/ 4200525 w 4200525"/>
                    <a:gd name="connsiteY2" fmla="*/ 1589542 h 2437335"/>
                    <a:gd name="connsiteX3" fmla="*/ 2771775 w 4200525"/>
                    <a:gd name="connsiteY3" fmla="*/ 2199142 h 2437335"/>
                    <a:gd name="connsiteX4" fmla="*/ 1866900 w 4200525"/>
                    <a:gd name="connsiteY4" fmla="*/ 2294392 h 2437335"/>
                    <a:gd name="connsiteX5" fmla="*/ 1057275 w 4200525"/>
                    <a:gd name="connsiteY5" fmla="*/ 2284867 h 2437335"/>
                    <a:gd name="connsiteX6" fmla="*/ 0 w 4200525"/>
                    <a:gd name="connsiteY6" fmla="*/ 1799092 h 2437335"/>
                    <a:gd name="connsiteX7" fmla="*/ 419100 w 4200525"/>
                    <a:gd name="connsiteY7" fmla="*/ 1189492 h 2437335"/>
                    <a:gd name="connsiteX8" fmla="*/ 1247775 w 4200525"/>
                    <a:gd name="connsiteY8" fmla="*/ 608467 h 2437335"/>
                    <a:gd name="connsiteX9" fmla="*/ 2400300 w 4200525"/>
                    <a:gd name="connsiteY9" fmla="*/ 256042 h 2437335"/>
                    <a:gd name="connsiteX10" fmla="*/ 3286125 w 4200525"/>
                    <a:gd name="connsiteY10" fmla="*/ 751342 h 2437335"/>
                    <a:gd name="connsiteX11" fmla="*/ 3286125 w 4200525"/>
                    <a:gd name="connsiteY11" fmla="*/ 751342 h 243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0525" h="2437335">
                      <a:moveTo>
                        <a:pt x="3286125" y="751342"/>
                      </a:moveTo>
                      <a:cubicBezTo>
                        <a:pt x="3314700" y="751342"/>
                        <a:pt x="3333750" y="751342"/>
                        <a:pt x="3362325" y="751342"/>
                      </a:cubicBezTo>
                      <a:cubicBezTo>
                        <a:pt x="3829050" y="751342"/>
                        <a:pt x="4200525" y="1122817"/>
                        <a:pt x="4200525" y="1589542"/>
                      </a:cubicBezTo>
                      <a:cubicBezTo>
                        <a:pt x="4200525" y="2342017"/>
                        <a:pt x="3305175" y="2713492"/>
                        <a:pt x="2771775" y="2199142"/>
                      </a:cubicBezTo>
                      <a:cubicBezTo>
                        <a:pt x="2552700" y="2475367"/>
                        <a:pt x="2143125" y="2513467"/>
                        <a:pt x="1866900" y="2294392"/>
                      </a:cubicBezTo>
                      <a:cubicBezTo>
                        <a:pt x="1638300" y="2484892"/>
                        <a:pt x="1285875" y="2484892"/>
                        <a:pt x="1057275" y="2284867"/>
                      </a:cubicBezTo>
                      <a:cubicBezTo>
                        <a:pt x="647700" y="2627767"/>
                        <a:pt x="0" y="2342017"/>
                        <a:pt x="0" y="1799092"/>
                      </a:cubicBezTo>
                      <a:cubicBezTo>
                        <a:pt x="0" y="1522867"/>
                        <a:pt x="171450" y="1284742"/>
                        <a:pt x="419100" y="1189492"/>
                      </a:cubicBezTo>
                      <a:cubicBezTo>
                        <a:pt x="438150" y="779917"/>
                        <a:pt x="847725" y="494167"/>
                        <a:pt x="1247775" y="608467"/>
                      </a:cubicBezTo>
                      <a:cubicBezTo>
                        <a:pt x="1266825" y="8392"/>
                        <a:pt x="2047875" y="-220208"/>
                        <a:pt x="2400300" y="256042"/>
                      </a:cubicBezTo>
                      <a:cubicBezTo>
                        <a:pt x="2781300" y="94117"/>
                        <a:pt x="3219450" y="332242"/>
                        <a:pt x="3286125" y="751342"/>
                      </a:cubicBezTo>
                      <a:lnTo>
                        <a:pt x="3286125" y="751342"/>
                      </a:lnTo>
                      <a:close/>
                    </a:path>
                  </a:pathLst>
                </a:custGeom>
                <a:solidFill>
                  <a:srgbClr val="D9E7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2" name="Freeform: Shape 511">
                  <a:extLst>
                    <a:ext uri="{FF2B5EF4-FFF2-40B4-BE49-F238E27FC236}">
                      <a16:creationId xmlns:a16="http://schemas.microsoft.com/office/drawing/2014/main" id="{988290FF-C8CC-4773-9FD9-1A07A278489D}"/>
                    </a:ext>
                  </a:extLst>
                </p:cNvPr>
                <p:cNvSpPr/>
                <p:nvPr/>
              </p:nvSpPr>
              <p:spPr>
                <a:xfrm>
                  <a:off x="6200460" y="696475"/>
                  <a:ext cx="1373876" cy="797184"/>
                </a:xfrm>
                <a:custGeom>
                  <a:avLst/>
                  <a:gdLst>
                    <a:gd name="connsiteX0" fmla="*/ 3286125 w 4200525"/>
                    <a:gd name="connsiteY0" fmla="*/ 751342 h 2437335"/>
                    <a:gd name="connsiteX1" fmla="*/ 3362325 w 4200525"/>
                    <a:gd name="connsiteY1" fmla="*/ 751342 h 2437335"/>
                    <a:gd name="connsiteX2" fmla="*/ 4200525 w 4200525"/>
                    <a:gd name="connsiteY2" fmla="*/ 1589542 h 2437335"/>
                    <a:gd name="connsiteX3" fmla="*/ 2771775 w 4200525"/>
                    <a:gd name="connsiteY3" fmla="*/ 2199142 h 2437335"/>
                    <a:gd name="connsiteX4" fmla="*/ 1866900 w 4200525"/>
                    <a:gd name="connsiteY4" fmla="*/ 2294392 h 2437335"/>
                    <a:gd name="connsiteX5" fmla="*/ 1057275 w 4200525"/>
                    <a:gd name="connsiteY5" fmla="*/ 2284867 h 2437335"/>
                    <a:gd name="connsiteX6" fmla="*/ 0 w 4200525"/>
                    <a:gd name="connsiteY6" fmla="*/ 1799092 h 2437335"/>
                    <a:gd name="connsiteX7" fmla="*/ 419100 w 4200525"/>
                    <a:gd name="connsiteY7" fmla="*/ 1189492 h 2437335"/>
                    <a:gd name="connsiteX8" fmla="*/ 1247775 w 4200525"/>
                    <a:gd name="connsiteY8" fmla="*/ 608467 h 2437335"/>
                    <a:gd name="connsiteX9" fmla="*/ 2400300 w 4200525"/>
                    <a:gd name="connsiteY9" fmla="*/ 256042 h 2437335"/>
                    <a:gd name="connsiteX10" fmla="*/ 3286125 w 4200525"/>
                    <a:gd name="connsiteY10" fmla="*/ 751342 h 2437335"/>
                    <a:gd name="connsiteX11" fmla="*/ 3286125 w 4200525"/>
                    <a:gd name="connsiteY11" fmla="*/ 751342 h 243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0525" h="2437335">
                      <a:moveTo>
                        <a:pt x="3286125" y="751342"/>
                      </a:moveTo>
                      <a:cubicBezTo>
                        <a:pt x="3314700" y="751342"/>
                        <a:pt x="3333750" y="751342"/>
                        <a:pt x="3362325" y="751342"/>
                      </a:cubicBezTo>
                      <a:cubicBezTo>
                        <a:pt x="3829050" y="751342"/>
                        <a:pt x="4200525" y="1122817"/>
                        <a:pt x="4200525" y="1589542"/>
                      </a:cubicBezTo>
                      <a:cubicBezTo>
                        <a:pt x="4200525" y="2342017"/>
                        <a:pt x="3305175" y="2713492"/>
                        <a:pt x="2771775" y="2199142"/>
                      </a:cubicBezTo>
                      <a:cubicBezTo>
                        <a:pt x="2552700" y="2475367"/>
                        <a:pt x="2143125" y="2513467"/>
                        <a:pt x="1866900" y="2294392"/>
                      </a:cubicBezTo>
                      <a:cubicBezTo>
                        <a:pt x="1638300" y="2484892"/>
                        <a:pt x="1285875" y="2484892"/>
                        <a:pt x="1057275" y="2284867"/>
                      </a:cubicBezTo>
                      <a:cubicBezTo>
                        <a:pt x="647700" y="2627767"/>
                        <a:pt x="0" y="2342017"/>
                        <a:pt x="0" y="1799092"/>
                      </a:cubicBezTo>
                      <a:cubicBezTo>
                        <a:pt x="0" y="1522867"/>
                        <a:pt x="171450" y="1284742"/>
                        <a:pt x="419100" y="1189492"/>
                      </a:cubicBezTo>
                      <a:cubicBezTo>
                        <a:pt x="438150" y="779917"/>
                        <a:pt x="847725" y="494167"/>
                        <a:pt x="1247775" y="608467"/>
                      </a:cubicBezTo>
                      <a:cubicBezTo>
                        <a:pt x="1266825" y="8392"/>
                        <a:pt x="2047875" y="-220208"/>
                        <a:pt x="2400300" y="256042"/>
                      </a:cubicBezTo>
                      <a:cubicBezTo>
                        <a:pt x="2781300" y="94117"/>
                        <a:pt x="3219450" y="332242"/>
                        <a:pt x="3286125" y="751342"/>
                      </a:cubicBezTo>
                      <a:lnTo>
                        <a:pt x="3286125" y="751342"/>
                      </a:lnTo>
                      <a:close/>
                    </a:path>
                  </a:pathLst>
                </a:custGeom>
                <a:solidFill>
                  <a:srgbClr val="00308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08" name="Group 507">
                <a:extLst>
                  <a:ext uri="{FF2B5EF4-FFF2-40B4-BE49-F238E27FC236}">
                    <a16:creationId xmlns:a16="http://schemas.microsoft.com/office/drawing/2014/main" id="{2036A2DE-3FBE-453A-AA5B-575FDAC99E32}"/>
                  </a:ext>
                </a:extLst>
              </p:cNvPr>
              <p:cNvGrpSpPr/>
              <p:nvPr/>
            </p:nvGrpSpPr>
            <p:grpSpPr>
              <a:xfrm>
                <a:off x="6791325" y="1400175"/>
                <a:ext cx="180975" cy="314325"/>
                <a:chOff x="6791325" y="1400175"/>
                <a:chExt cx="180975" cy="314325"/>
              </a:xfrm>
            </p:grpSpPr>
            <p:cxnSp>
              <p:nvCxnSpPr>
                <p:cNvPr id="509" name="Straight Arrow Connector 508">
                  <a:extLst>
                    <a:ext uri="{FF2B5EF4-FFF2-40B4-BE49-F238E27FC236}">
                      <a16:creationId xmlns:a16="http://schemas.microsoft.com/office/drawing/2014/main" id="{49F9BC54-3BC3-4138-B7FB-01E8C5D6F54E}"/>
                    </a:ext>
                  </a:extLst>
                </p:cNvPr>
                <p:cNvCxnSpPr/>
                <p:nvPr/>
              </p:nvCxnSpPr>
              <p:spPr>
                <a:xfrm>
                  <a:off x="6791325" y="1400175"/>
                  <a:ext cx="0" cy="314325"/>
                </a:xfrm>
                <a:prstGeom prst="straightConnector1">
                  <a:avLst/>
                </a:prstGeom>
                <a:solidFill>
                  <a:srgbClr val="003086"/>
                </a:solidFill>
                <a:ln>
                  <a:solidFill>
                    <a:srgbClr val="003086"/>
                  </a:solidFill>
                  <a:tailEnd type="triangle"/>
                </a:ln>
              </p:spPr>
              <p:style>
                <a:lnRef idx="1">
                  <a:schemeClr val="accent1"/>
                </a:lnRef>
                <a:fillRef idx="0">
                  <a:schemeClr val="accent1"/>
                </a:fillRef>
                <a:effectRef idx="0">
                  <a:schemeClr val="accent1"/>
                </a:effectRef>
                <a:fontRef idx="minor">
                  <a:schemeClr val="tx1"/>
                </a:fontRef>
              </p:style>
            </p:cxnSp>
            <p:cxnSp>
              <p:nvCxnSpPr>
                <p:cNvPr id="510" name="Straight Arrow Connector 509">
                  <a:extLst>
                    <a:ext uri="{FF2B5EF4-FFF2-40B4-BE49-F238E27FC236}">
                      <a16:creationId xmlns:a16="http://schemas.microsoft.com/office/drawing/2014/main" id="{FE5089BA-92B9-4943-9725-CAC36ADCF697}"/>
                    </a:ext>
                  </a:extLst>
                </p:cNvPr>
                <p:cNvCxnSpPr>
                  <a:cxnSpLocks/>
                </p:cNvCxnSpPr>
                <p:nvPr/>
              </p:nvCxnSpPr>
              <p:spPr>
                <a:xfrm flipV="1">
                  <a:off x="6972300" y="1400175"/>
                  <a:ext cx="0" cy="314325"/>
                </a:xfrm>
                <a:prstGeom prst="straightConnector1">
                  <a:avLst/>
                </a:prstGeom>
                <a:solidFill>
                  <a:srgbClr val="003086"/>
                </a:solidFill>
                <a:ln>
                  <a:solidFill>
                    <a:srgbClr val="003086"/>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497" name="Freeform: Shape 496">
              <a:extLst>
                <a:ext uri="{FF2B5EF4-FFF2-40B4-BE49-F238E27FC236}">
                  <a16:creationId xmlns:a16="http://schemas.microsoft.com/office/drawing/2014/main" id="{16E11FEA-EAAE-42E7-86A1-5353D897A55E}"/>
                </a:ext>
              </a:extLst>
            </p:cNvPr>
            <p:cNvSpPr/>
            <p:nvPr/>
          </p:nvSpPr>
          <p:spPr>
            <a:xfrm>
              <a:off x="8077529" y="2109622"/>
              <a:ext cx="456632" cy="456721"/>
            </a:xfrm>
            <a:custGeom>
              <a:avLst/>
              <a:gdLst>
                <a:gd name="connsiteX0" fmla="*/ 390246 w 456632"/>
                <a:gd name="connsiteY0" fmla="*/ 237837 h 456721"/>
                <a:gd name="connsiteX1" fmla="*/ 447107 w 456632"/>
                <a:gd name="connsiteY1" fmla="*/ 237837 h 456721"/>
                <a:gd name="connsiteX2" fmla="*/ 456632 w 456632"/>
                <a:gd name="connsiteY2" fmla="*/ 228312 h 456721"/>
                <a:gd name="connsiteX3" fmla="*/ 447107 w 456632"/>
                <a:gd name="connsiteY3" fmla="*/ 218787 h 456721"/>
                <a:gd name="connsiteX4" fmla="*/ 390246 w 456632"/>
                <a:gd name="connsiteY4" fmla="*/ 218787 h 456721"/>
                <a:gd name="connsiteX5" fmla="*/ 390242 w 456632"/>
                <a:gd name="connsiteY5" fmla="*/ 218787 h 456721"/>
                <a:gd name="connsiteX6" fmla="*/ 390242 w 456632"/>
                <a:gd name="connsiteY6" fmla="*/ 152111 h 456721"/>
                <a:gd name="connsiteX7" fmla="*/ 390246 w 456632"/>
                <a:gd name="connsiteY7" fmla="*/ 152112 h 456721"/>
                <a:gd name="connsiteX8" fmla="*/ 447107 w 456632"/>
                <a:gd name="connsiteY8" fmla="*/ 152112 h 456721"/>
                <a:gd name="connsiteX9" fmla="*/ 456632 w 456632"/>
                <a:gd name="connsiteY9" fmla="*/ 142587 h 456721"/>
                <a:gd name="connsiteX10" fmla="*/ 447107 w 456632"/>
                <a:gd name="connsiteY10" fmla="*/ 133062 h 456721"/>
                <a:gd name="connsiteX11" fmla="*/ 390246 w 456632"/>
                <a:gd name="connsiteY11" fmla="*/ 133062 h 456721"/>
                <a:gd name="connsiteX12" fmla="*/ 390242 w 456632"/>
                <a:gd name="connsiteY12" fmla="*/ 133062 h 456721"/>
                <a:gd name="connsiteX13" fmla="*/ 390242 w 456632"/>
                <a:gd name="connsiteY13" fmla="*/ 66673 h 456721"/>
                <a:gd name="connsiteX14" fmla="*/ 323571 w 456632"/>
                <a:gd name="connsiteY14" fmla="*/ 66673 h 456721"/>
                <a:gd name="connsiteX15" fmla="*/ 323571 w 456632"/>
                <a:gd name="connsiteY15" fmla="*/ 9525 h 456721"/>
                <a:gd name="connsiteX16" fmla="*/ 314046 w 456632"/>
                <a:gd name="connsiteY16" fmla="*/ 0 h 456721"/>
                <a:gd name="connsiteX17" fmla="*/ 304521 w 456632"/>
                <a:gd name="connsiteY17" fmla="*/ 9525 h 456721"/>
                <a:gd name="connsiteX18" fmla="*/ 304521 w 456632"/>
                <a:gd name="connsiteY18" fmla="*/ 66673 h 456721"/>
                <a:gd name="connsiteX19" fmla="*/ 237846 w 456632"/>
                <a:gd name="connsiteY19" fmla="*/ 66673 h 456721"/>
                <a:gd name="connsiteX20" fmla="*/ 237846 w 456632"/>
                <a:gd name="connsiteY20" fmla="*/ 9525 h 456721"/>
                <a:gd name="connsiteX21" fmla="*/ 228321 w 456632"/>
                <a:gd name="connsiteY21" fmla="*/ 0 h 456721"/>
                <a:gd name="connsiteX22" fmla="*/ 218796 w 456632"/>
                <a:gd name="connsiteY22" fmla="*/ 9525 h 456721"/>
                <a:gd name="connsiteX23" fmla="*/ 218796 w 456632"/>
                <a:gd name="connsiteY23" fmla="*/ 66673 h 456721"/>
                <a:gd name="connsiteX24" fmla="*/ 152121 w 456632"/>
                <a:gd name="connsiteY24" fmla="*/ 66673 h 456721"/>
                <a:gd name="connsiteX25" fmla="*/ 152121 w 456632"/>
                <a:gd name="connsiteY25" fmla="*/ 9525 h 456721"/>
                <a:gd name="connsiteX26" fmla="*/ 142596 w 456632"/>
                <a:gd name="connsiteY26" fmla="*/ 0 h 456721"/>
                <a:gd name="connsiteX27" fmla="*/ 133071 w 456632"/>
                <a:gd name="connsiteY27" fmla="*/ 9525 h 456721"/>
                <a:gd name="connsiteX28" fmla="*/ 133071 w 456632"/>
                <a:gd name="connsiteY28" fmla="*/ 66673 h 456721"/>
                <a:gd name="connsiteX29" fmla="*/ 66392 w 456632"/>
                <a:gd name="connsiteY29" fmla="*/ 66673 h 456721"/>
                <a:gd name="connsiteX30" fmla="*/ 66392 w 456632"/>
                <a:gd name="connsiteY30" fmla="*/ 133062 h 456721"/>
                <a:gd name="connsiteX31" fmla="*/ 9525 w 456632"/>
                <a:gd name="connsiteY31" fmla="*/ 133062 h 456721"/>
                <a:gd name="connsiteX32" fmla="*/ 0 w 456632"/>
                <a:gd name="connsiteY32" fmla="*/ 142587 h 456721"/>
                <a:gd name="connsiteX33" fmla="*/ 9525 w 456632"/>
                <a:gd name="connsiteY33" fmla="*/ 152112 h 456721"/>
                <a:gd name="connsiteX34" fmla="*/ 66392 w 456632"/>
                <a:gd name="connsiteY34" fmla="*/ 152112 h 456721"/>
                <a:gd name="connsiteX35" fmla="*/ 66392 w 456632"/>
                <a:gd name="connsiteY35" fmla="*/ 218787 h 456721"/>
                <a:gd name="connsiteX36" fmla="*/ 9525 w 456632"/>
                <a:gd name="connsiteY36" fmla="*/ 218787 h 456721"/>
                <a:gd name="connsiteX37" fmla="*/ 0 w 456632"/>
                <a:gd name="connsiteY37" fmla="*/ 228312 h 456721"/>
                <a:gd name="connsiteX38" fmla="*/ 9525 w 456632"/>
                <a:gd name="connsiteY38" fmla="*/ 237837 h 456721"/>
                <a:gd name="connsiteX39" fmla="*/ 66392 w 456632"/>
                <a:gd name="connsiteY39" fmla="*/ 237837 h 456721"/>
                <a:gd name="connsiteX40" fmla="*/ 66392 w 456632"/>
                <a:gd name="connsiteY40" fmla="*/ 304512 h 456721"/>
                <a:gd name="connsiteX41" fmla="*/ 9525 w 456632"/>
                <a:gd name="connsiteY41" fmla="*/ 304512 h 456721"/>
                <a:gd name="connsiteX42" fmla="*/ 0 w 456632"/>
                <a:gd name="connsiteY42" fmla="*/ 314037 h 456721"/>
                <a:gd name="connsiteX43" fmla="*/ 9525 w 456632"/>
                <a:gd name="connsiteY43" fmla="*/ 323562 h 456721"/>
                <a:gd name="connsiteX44" fmla="*/ 66392 w 456632"/>
                <a:gd name="connsiteY44" fmla="*/ 323562 h 456721"/>
                <a:gd name="connsiteX45" fmla="*/ 66392 w 456632"/>
                <a:gd name="connsiteY45" fmla="*/ 390523 h 456721"/>
                <a:gd name="connsiteX46" fmla="*/ 133071 w 456632"/>
                <a:gd name="connsiteY46" fmla="*/ 390523 h 456721"/>
                <a:gd name="connsiteX47" fmla="*/ 133071 w 456632"/>
                <a:gd name="connsiteY47" fmla="*/ 390525 h 456721"/>
                <a:gd name="connsiteX48" fmla="*/ 133071 w 456632"/>
                <a:gd name="connsiteY48" fmla="*/ 447196 h 456721"/>
                <a:gd name="connsiteX49" fmla="*/ 142596 w 456632"/>
                <a:gd name="connsiteY49" fmla="*/ 456721 h 456721"/>
                <a:gd name="connsiteX50" fmla="*/ 152121 w 456632"/>
                <a:gd name="connsiteY50" fmla="*/ 447196 h 456721"/>
                <a:gd name="connsiteX51" fmla="*/ 152121 w 456632"/>
                <a:gd name="connsiteY51" fmla="*/ 390525 h 456721"/>
                <a:gd name="connsiteX52" fmla="*/ 152120 w 456632"/>
                <a:gd name="connsiteY52" fmla="*/ 390523 h 456721"/>
                <a:gd name="connsiteX53" fmla="*/ 218796 w 456632"/>
                <a:gd name="connsiteY53" fmla="*/ 390523 h 456721"/>
                <a:gd name="connsiteX54" fmla="*/ 218796 w 456632"/>
                <a:gd name="connsiteY54" fmla="*/ 390525 h 456721"/>
                <a:gd name="connsiteX55" fmla="*/ 218796 w 456632"/>
                <a:gd name="connsiteY55" fmla="*/ 447196 h 456721"/>
                <a:gd name="connsiteX56" fmla="*/ 228321 w 456632"/>
                <a:gd name="connsiteY56" fmla="*/ 456721 h 456721"/>
                <a:gd name="connsiteX57" fmla="*/ 237846 w 456632"/>
                <a:gd name="connsiteY57" fmla="*/ 447196 h 456721"/>
                <a:gd name="connsiteX58" fmla="*/ 237846 w 456632"/>
                <a:gd name="connsiteY58" fmla="*/ 390525 h 456721"/>
                <a:gd name="connsiteX59" fmla="*/ 237845 w 456632"/>
                <a:gd name="connsiteY59" fmla="*/ 390523 h 456721"/>
                <a:gd name="connsiteX60" fmla="*/ 304521 w 456632"/>
                <a:gd name="connsiteY60" fmla="*/ 390523 h 456721"/>
                <a:gd name="connsiteX61" fmla="*/ 304521 w 456632"/>
                <a:gd name="connsiteY61" fmla="*/ 390525 h 456721"/>
                <a:gd name="connsiteX62" fmla="*/ 304521 w 456632"/>
                <a:gd name="connsiteY62" fmla="*/ 447196 h 456721"/>
                <a:gd name="connsiteX63" fmla="*/ 314046 w 456632"/>
                <a:gd name="connsiteY63" fmla="*/ 456721 h 456721"/>
                <a:gd name="connsiteX64" fmla="*/ 323571 w 456632"/>
                <a:gd name="connsiteY64" fmla="*/ 447196 h 456721"/>
                <a:gd name="connsiteX65" fmla="*/ 323571 w 456632"/>
                <a:gd name="connsiteY65" fmla="*/ 390525 h 456721"/>
                <a:gd name="connsiteX66" fmla="*/ 323570 w 456632"/>
                <a:gd name="connsiteY66" fmla="*/ 390523 h 456721"/>
                <a:gd name="connsiteX67" fmla="*/ 390242 w 456632"/>
                <a:gd name="connsiteY67" fmla="*/ 390523 h 456721"/>
                <a:gd name="connsiteX68" fmla="*/ 390242 w 456632"/>
                <a:gd name="connsiteY68" fmla="*/ 323561 h 456721"/>
                <a:gd name="connsiteX69" fmla="*/ 390246 w 456632"/>
                <a:gd name="connsiteY69" fmla="*/ 323562 h 456721"/>
                <a:gd name="connsiteX70" fmla="*/ 447107 w 456632"/>
                <a:gd name="connsiteY70" fmla="*/ 323562 h 456721"/>
                <a:gd name="connsiteX71" fmla="*/ 456632 w 456632"/>
                <a:gd name="connsiteY71" fmla="*/ 314037 h 456721"/>
                <a:gd name="connsiteX72" fmla="*/ 447107 w 456632"/>
                <a:gd name="connsiteY72" fmla="*/ 304512 h 456721"/>
                <a:gd name="connsiteX73" fmla="*/ 390246 w 456632"/>
                <a:gd name="connsiteY73" fmla="*/ 304512 h 456721"/>
                <a:gd name="connsiteX74" fmla="*/ 390242 w 456632"/>
                <a:gd name="connsiteY74" fmla="*/ 304512 h 456721"/>
                <a:gd name="connsiteX75" fmla="*/ 390242 w 456632"/>
                <a:gd name="connsiteY75" fmla="*/ 237836 h 456721"/>
                <a:gd name="connsiteX76" fmla="*/ 390246 w 456632"/>
                <a:gd name="connsiteY76" fmla="*/ 237837 h 456721"/>
                <a:gd name="connsiteX77" fmla="*/ 104496 w 456632"/>
                <a:gd name="connsiteY77" fmla="*/ 104775 h 456721"/>
                <a:gd name="connsiteX78" fmla="*/ 170240 w 456632"/>
                <a:gd name="connsiteY78" fmla="*/ 104775 h 456721"/>
                <a:gd name="connsiteX79" fmla="*/ 170240 w 456632"/>
                <a:gd name="connsiteY79" fmla="*/ 123825 h 456721"/>
                <a:gd name="connsiteX80" fmla="*/ 123546 w 456632"/>
                <a:gd name="connsiteY80" fmla="*/ 123825 h 456721"/>
                <a:gd name="connsiteX81" fmla="*/ 123546 w 456632"/>
                <a:gd name="connsiteY81" fmla="*/ 170971 h 456721"/>
                <a:gd name="connsiteX82" fmla="*/ 104496 w 456632"/>
                <a:gd name="connsiteY82" fmla="*/ 170971 h 456721"/>
                <a:gd name="connsiteX83" fmla="*/ 104496 w 456632"/>
                <a:gd name="connsiteY83" fmla="*/ 104775 h 456721"/>
                <a:gd name="connsiteX84" fmla="*/ 172036 w 456632"/>
                <a:gd name="connsiteY84" fmla="*/ 352425 h 456721"/>
                <a:gd name="connsiteX85" fmla="*/ 104496 w 456632"/>
                <a:gd name="connsiteY85" fmla="*/ 352425 h 456721"/>
                <a:gd name="connsiteX86" fmla="*/ 104496 w 456632"/>
                <a:gd name="connsiteY86" fmla="*/ 285015 h 456721"/>
                <a:gd name="connsiteX87" fmla="*/ 123546 w 456632"/>
                <a:gd name="connsiteY87" fmla="*/ 285015 h 456721"/>
                <a:gd name="connsiteX88" fmla="*/ 123546 w 456632"/>
                <a:gd name="connsiteY88" fmla="*/ 333375 h 456721"/>
                <a:gd name="connsiteX89" fmla="*/ 172036 w 456632"/>
                <a:gd name="connsiteY89" fmla="*/ 333375 h 456721"/>
                <a:gd name="connsiteX90" fmla="*/ 172036 w 456632"/>
                <a:gd name="connsiteY90" fmla="*/ 352425 h 456721"/>
                <a:gd name="connsiteX91" fmla="*/ 352146 w 456632"/>
                <a:gd name="connsiteY91" fmla="*/ 352425 h 456721"/>
                <a:gd name="connsiteX92" fmla="*/ 284885 w 456632"/>
                <a:gd name="connsiteY92" fmla="*/ 352425 h 456721"/>
                <a:gd name="connsiteX93" fmla="*/ 284885 w 456632"/>
                <a:gd name="connsiteY93" fmla="*/ 333375 h 456721"/>
                <a:gd name="connsiteX94" fmla="*/ 333096 w 456632"/>
                <a:gd name="connsiteY94" fmla="*/ 333375 h 456721"/>
                <a:gd name="connsiteX95" fmla="*/ 333096 w 456632"/>
                <a:gd name="connsiteY95" fmla="*/ 285610 h 456721"/>
                <a:gd name="connsiteX96" fmla="*/ 352146 w 456632"/>
                <a:gd name="connsiteY96" fmla="*/ 285610 h 456721"/>
                <a:gd name="connsiteX97" fmla="*/ 352146 w 456632"/>
                <a:gd name="connsiteY97" fmla="*/ 352425 h 456721"/>
                <a:gd name="connsiteX98" fmla="*/ 352146 w 456632"/>
                <a:gd name="connsiteY98" fmla="*/ 171570 h 456721"/>
                <a:gd name="connsiteX99" fmla="*/ 333096 w 456632"/>
                <a:gd name="connsiteY99" fmla="*/ 171570 h 456721"/>
                <a:gd name="connsiteX100" fmla="*/ 333096 w 456632"/>
                <a:gd name="connsiteY100" fmla="*/ 123825 h 456721"/>
                <a:gd name="connsiteX101" fmla="*/ 284271 w 456632"/>
                <a:gd name="connsiteY101" fmla="*/ 123825 h 456721"/>
                <a:gd name="connsiteX102" fmla="*/ 284271 w 456632"/>
                <a:gd name="connsiteY102" fmla="*/ 104775 h 456721"/>
                <a:gd name="connsiteX103" fmla="*/ 352146 w 456632"/>
                <a:gd name="connsiteY103" fmla="*/ 104775 h 456721"/>
                <a:gd name="connsiteX104" fmla="*/ 352146 w 456632"/>
                <a:gd name="connsiteY104" fmla="*/ 171570 h 45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56632" h="456721">
                  <a:moveTo>
                    <a:pt x="390246" y="237837"/>
                  </a:moveTo>
                  <a:lnTo>
                    <a:pt x="447107" y="237837"/>
                  </a:lnTo>
                  <a:cubicBezTo>
                    <a:pt x="452372" y="237837"/>
                    <a:pt x="456632" y="233572"/>
                    <a:pt x="456632" y="228312"/>
                  </a:cubicBezTo>
                  <a:cubicBezTo>
                    <a:pt x="456632" y="223051"/>
                    <a:pt x="452372" y="218787"/>
                    <a:pt x="447107" y="218787"/>
                  </a:cubicBezTo>
                  <a:lnTo>
                    <a:pt x="390246" y="218787"/>
                  </a:lnTo>
                  <a:lnTo>
                    <a:pt x="390242" y="218787"/>
                  </a:lnTo>
                  <a:lnTo>
                    <a:pt x="390242" y="152111"/>
                  </a:lnTo>
                  <a:lnTo>
                    <a:pt x="390246" y="152112"/>
                  </a:lnTo>
                  <a:lnTo>
                    <a:pt x="447107" y="152112"/>
                  </a:lnTo>
                  <a:cubicBezTo>
                    <a:pt x="452372" y="152112"/>
                    <a:pt x="456632" y="147847"/>
                    <a:pt x="456632" y="142587"/>
                  </a:cubicBezTo>
                  <a:cubicBezTo>
                    <a:pt x="456632" y="137326"/>
                    <a:pt x="452372" y="133062"/>
                    <a:pt x="447107" y="133062"/>
                  </a:cubicBezTo>
                  <a:lnTo>
                    <a:pt x="390246" y="133062"/>
                  </a:lnTo>
                  <a:lnTo>
                    <a:pt x="390242" y="133062"/>
                  </a:lnTo>
                  <a:lnTo>
                    <a:pt x="390242" y="66673"/>
                  </a:lnTo>
                  <a:lnTo>
                    <a:pt x="323571" y="66673"/>
                  </a:lnTo>
                  <a:lnTo>
                    <a:pt x="323571" y="9525"/>
                  </a:lnTo>
                  <a:cubicBezTo>
                    <a:pt x="323571" y="4265"/>
                    <a:pt x="319310" y="0"/>
                    <a:pt x="314046" y="0"/>
                  </a:cubicBezTo>
                  <a:cubicBezTo>
                    <a:pt x="308782" y="0"/>
                    <a:pt x="304521" y="4265"/>
                    <a:pt x="304521" y="9525"/>
                  </a:cubicBezTo>
                  <a:lnTo>
                    <a:pt x="304521" y="66673"/>
                  </a:lnTo>
                  <a:lnTo>
                    <a:pt x="237846" y="66673"/>
                  </a:lnTo>
                  <a:lnTo>
                    <a:pt x="237846" y="9525"/>
                  </a:lnTo>
                  <a:cubicBezTo>
                    <a:pt x="237846" y="4265"/>
                    <a:pt x="233585" y="0"/>
                    <a:pt x="228321" y="0"/>
                  </a:cubicBezTo>
                  <a:cubicBezTo>
                    <a:pt x="223057" y="0"/>
                    <a:pt x="218796" y="4265"/>
                    <a:pt x="218796" y="9525"/>
                  </a:cubicBezTo>
                  <a:lnTo>
                    <a:pt x="218796" y="66673"/>
                  </a:lnTo>
                  <a:lnTo>
                    <a:pt x="152121" y="66673"/>
                  </a:lnTo>
                  <a:lnTo>
                    <a:pt x="152121" y="9525"/>
                  </a:lnTo>
                  <a:cubicBezTo>
                    <a:pt x="152121" y="4265"/>
                    <a:pt x="147860" y="0"/>
                    <a:pt x="142596" y="0"/>
                  </a:cubicBezTo>
                  <a:cubicBezTo>
                    <a:pt x="137332" y="0"/>
                    <a:pt x="133071" y="4265"/>
                    <a:pt x="133071" y="9525"/>
                  </a:cubicBezTo>
                  <a:lnTo>
                    <a:pt x="133071" y="66673"/>
                  </a:lnTo>
                  <a:lnTo>
                    <a:pt x="66392" y="66673"/>
                  </a:lnTo>
                  <a:lnTo>
                    <a:pt x="66392" y="133062"/>
                  </a:lnTo>
                  <a:lnTo>
                    <a:pt x="9525" y="133062"/>
                  </a:lnTo>
                  <a:cubicBezTo>
                    <a:pt x="4260" y="133062"/>
                    <a:pt x="0" y="137326"/>
                    <a:pt x="0" y="142587"/>
                  </a:cubicBezTo>
                  <a:cubicBezTo>
                    <a:pt x="0" y="147847"/>
                    <a:pt x="4260" y="152112"/>
                    <a:pt x="9525" y="152112"/>
                  </a:cubicBezTo>
                  <a:lnTo>
                    <a:pt x="66392" y="152112"/>
                  </a:lnTo>
                  <a:lnTo>
                    <a:pt x="66392" y="218787"/>
                  </a:lnTo>
                  <a:lnTo>
                    <a:pt x="9525" y="218787"/>
                  </a:lnTo>
                  <a:cubicBezTo>
                    <a:pt x="4260" y="218787"/>
                    <a:pt x="0" y="223051"/>
                    <a:pt x="0" y="228312"/>
                  </a:cubicBezTo>
                  <a:cubicBezTo>
                    <a:pt x="0" y="233572"/>
                    <a:pt x="4260" y="237837"/>
                    <a:pt x="9525" y="237837"/>
                  </a:cubicBezTo>
                  <a:lnTo>
                    <a:pt x="66392" y="237837"/>
                  </a:lnTo>
                  <a:lnTo>
                    <a:pt x="66392" y="304512"/>
                  </a:lnTo>
                  <a:lnTo>
                    <a:pt x="9525" y="304512"/>
                  </a:lnTo>
                  <a:cubicBezTo>
                    <a:pt x="4260" y="304512"/>
                    <a:pt x="0" y="308776"/>
                    <a:pt x="0" y="314037"/>
                  </a:cubicBezTo>
                  <a:cubicBezTo>
                    <a:pt x="0" y="319297"/>
                    <a:pt x="4260" y="323562"/>
                    <a:pt x="9525" y="323562"/>
                  </a:cubicBezTo>
                  <a:lnTo>
                    <a:pt x="66392" y="323562"/>
                  </a:lnTo>
                  <a:lnTo>
                    <a:pt x="66392" y="390523"/>
                  </a:lnTo>
                  <a:lnTo>
                    <a:pt x="133071" y="390523"/>
                  </a:lnTo>
                  <a:lnTo>
                    <a:pt x="133071" y="390525"/>
                  </a:lnTo>
                  <a:lnTo>
                    <a:pt x="133071" y="447196"/>
                  </a:lnTo>
                  <a:cubicBezTo>
                    <a:pt x="133071" y="452456"/>
                    <a:pt x="137332" y="456721"/>
                    <a:pt x="142596" y="456721"/>
                  </a:cubicBezTo>
                  <a:cubicBezTo>
                    <a:pt x="147860" y="456721"/>
                    <a:pt x="152121" y="452456"/>
                    <a:pt x="152121" y="447196"/>
                  </a:cubicBezTo>
                  <a:lnTo>
                    <a:pt x="152121" y="390525"/>
                  </a:lnTo>
                  <a:lnTo>
                    <a:pt x="152120" y="390523"/>
                  </a:lnTo>
                  <a:lnTo>
                    <a:pt x="218796" y="390523"/>
                  </a:lnTo>
                  <a:lnTo>
                    <a:pt x="218796" y="390525"/>
                  </a:lnTo>
                  <a:lnTo>
                    <a:pt x="218796" y="447196"/>
                  </a:lnTo>
                  <a:cubicBezTo>
                    <a:pt x="218796" y="452456"/>
                    <a:pt x="223057" y="456721"/>
                    <a:pt x="228321" y="456721"/>
                  </a:cubicBezTo>
                  <a:cubicBezTo>
                    <a:pt x="233585" y="456721"/>
                    <a:pt x="237846" y="452456"/>
                    <a:pt x="237846" y="447196"/>
                  </a:cubicBezTo>
                  <a:lnTo>
                    <a:pt x="237846" y="390525"/>
                  </a:lnTo>
                  <a:lnTo>
                    <a:pt x="237845" y="390523"/>
                  </a:lnTo>
                  <a:lnTo>
                    <a:pt x="304521" y="390523"/>
                  </a:lnTo>
                  <a:lnTo>
                    <a:pt x="304521" y="390525"/>
                  </a:lnTo>
                  <a:lnTo>
                    <a:pt x="304521" y="447196"/>
                  </a:lnTo>
                  <a:cubicBezTo>
                    <a:pt x="304521" y="452456"/>
                    <a:pt x="308782" y="456721"/>
                    <a:pt x="314046" y="456721"/>
                  </a:cubicBezTo>
                  <a:cubicBezTo>
                    <a:pt x="319310" y="456721"/>
                    <a:pt x="323571" y="452456"/>
                    <a:pt x="323571" y="447196"/>
                  </a:cubicBezTo>
                  <a:lnTo>
                    <a:pt x="323571" y="390525"/>
                  </a:lnTo>
                  <a:lnTo>
                    <a:pt x="323570" y="390523"/>
                  </a:lnTo>
                  <a:lnTo>
                    <a:pt x="390242" y="390523"/>
                  </a:lnTo>
                  <a:lnTo>
                    <a:pt x="390242" y="323561"/>
                  </a:lnTo>
                  <a:lnTo>
                    <a:pt x="390246" y="323562"/>
                  </a:lnTo>
                  <a:lnTo>
                    <a:pt x="447107" y="323562"/>
                  </a:lnTo>
                  <a:cubicBezTo>
                    <a:pt x="452372" y="323562"/>
                    <a:pt x="456632" y="319297"/>
                    <a:pt x="456632" y="314037"/>
                  </a:cubicBezTo>
                  <a:cubicBezTo>
                    <a:pt x="456632" y="308776"/>
                    <a:pt x="452372" y="304512"/>
                    <a:pt x="447107" y="304512"/>
                  </a:cubicBezTo>
                  <a:lnTo>
                    <a:pt x="390246" y="304512"/>
                  </a:lnTo>
                  <a:lnTo>
                    <a:pt x="390242" y="304512"/>
                  </a:lnTo>
                  <a:lnTo>
                    <a:pt x="390242" y="237836"/>
                  </a:lnTo>
                  <a:lnTo>
                    <a:pt x="390246" y="237837"/>
                  </a:lnTo>
                  <a:close/>
                  <a:moveTo>
                    <a:pt x="104496" y="104775"/>
                  </a:moveTo>
                  <a:lnTo>
                    <a:pt x="170240" y="104775"/>
                  </a:lnTo>
                  <a:lnTo>
                    <a:pt x="170240" y="123825"/>
                  </a:lnTo>
                  <a:lnTo>
                    <a:pt x="123546" y="123825"/>
                  </a:lnTo>
                  <a:lnTo>
                    <a:pt x="123546" y="170971"/>
                  </a:lnTo>
                  <a:lnTo>
                    <a:pt x="104496" y="170971"/>
                  </a:lnTo>
                  <a:lnTo>
                    <a:pt x="104496" y="104775"/>
                  </a:lnTo>
                  <a:close/>
                  <a:moveTo>
                    <a:pt x="172036" y="352425"/>
                  </a:moveTo>
                  <a:lnTo>
                    <a:pt x="104496" y="352425"/>
                  </a:lnTo>
                  <a:lnTo>
                    <a:pt x="104496" y="285015"/>
                  </a:lnTo>
                  <a:lnTo>
                    <a:pt x="123546" y="285015"/>
                  </a:lnTo>
                  <a:lnTo>
                    <a:pt x="123546" y="333375"/>
                  </a:lnTo>
                  <a:lnTo>
                    <a:pt x="172036" y="333375"/>
                  </a:lnTo>
                  <a:lnTo>
                    <a:pt x="172036" y="352425"/>
                  </a:lnTo>
                  <a:close/>
                  <a:moveTo>
                    <a:pt x="352146" y="352425"/>
                  </a:moveTo>
                  <a:lnTo>
                    <a:pt x="284885" y="352425"/>
                  </a:lnTo>
                  <a:lnTo>
                    <a:pt x="284885" y="333375"/>
                  </a:lnTo>
                  <a:lnTo>
                    <a:pt x="333096" y="333375"/>
                  </a:lnTo>
                  <a:lnTo>
                    <a:pt x="333096" y="285610"/>
                  </a:lnTo>
                  <a:lnTo>
                    <a:pt x="352146" y="285610"/>
                  </a:lnTo>
                  <a:lnTo>
                    <a:pt x="352146" y="352425"/>
                  </a:lnTo>
                  <a:close/>
                  <a:moveTo>
                    <a:pt x="352146" y="171570"/>
                  </a:moveTo>
                  <a:lnTo>
                    <a:pt x="333096" y="171570"/>
                  </a:lnTo>
                  <a:lnTo>
                    <a:pt x="333096" y="123825"/>
                  </a:lnTo>
                  <a:lnTo>
                    <a:pt x="284271" y="123825"/>
                  </a:lnTo>
                  <a:lnTo>
                    <a:pt x="284271" y="104775"/>
                  </a:lnTo>
                  <a:lnTo>
                    <a:pt x="352146" y="104775"/>
                  </a:lnTo>
                  <a:lnTo>
                    <a:pt x="352146" y="171570"/>
                  </a:lnTo>
                  <a:close/>
                </a:path>
              </a:pathLst>
            </a:custGeom>
            <a:solidFill>
              <a:srgbClr val="00308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98" name="Group 497">
              <a:extLst>
                <a:ext uri="{FF2B5EF4-FFF2-40B4-BE49-F238E27FC236}">
                  <a16:creationId xmlns:a16="http://schemas.microsoft.com/office/drawing/2014/main" id="{6BCB4FD2-F641-493B-9826-B2B9E64A6CAE}"/>
                </a:ext>
              </a:extLst>
            </p:cNvPr>
            <p:cNvGrpSpPr/>
            <p:nvPr/>
          </p:nvGrpSpPr>
          <p:grpSpPr>
            <a:xfrm>
              <a:off x="8195949" y="-31653"/>
              <a:ext cx="299978" cy="457113"/>
              <a:chOff x="1596222" y="2487465"/>
              <a:chExt cx="660002" cy="1178799"/>
            </a:xfrm>
          </p:grpSpPr>
          <p:sp>
            <p:nvSpPr>
              <p:cNvPr id="500" name="Rectangle 499">
                <a:extLst>
                  <a:ext uri="{FF2B5EF4-FFF2-40B4-BE49-F238E27FC236}">
                    <a16:creationId xmlns:a16="http://schemas.microsoft.com/office/drawing/2014/main" id="{8DA5CD16-1D57-4BE0-8CD8-18D452EDC88C}"/>
                  </a:ext>
                </a:extLst>
              </p:cNvPr>
              <p:cNvSpPr/>
              <p:nvPr/>
            </p:nvSpPr>
            <p:spPr>
              <a:xfrm>
                <a:off x="1718065" y="2487465"/>
                <a:ext cx="538159" cy="1120855"/>
              </a:xfrm>
              <a:prstGeom prst="rect">
                <a:avLst/>
              </a:prstGeom>
              <a:solidFill>
                <a:srgbClr val="D9E7FF"/>
              </a:solidFill>
              <a:ln w="3690" cap="flat">
                <a:solidFill>
                  <a:srgbClr val="00308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01" name="Group 500">
                <a:extLst>
                  <a:ext uri="{FF2B5EF4-FFF2-40B4-BE49-F238E27FC236}">
                    <a16:creationId xmlns:a16="http://schemas.microsoft.com/office/drawing/2014/main" id="{4291216D-C561-474F-8EFE-2EC6B85BD6BD}"/>
                  </a:ext>
                </a:extLst>
              </p:cNvPr>
              <p:cNvGrpSpPr/>
              <p:nvPr/>
            </p:nvGrpSpPr>
            <p:grpSpPr>
              <a:xfrm>
                <a:off x="1596222" y="2545408"/>
                <a:ext cx="538159" cy="1120856"/>
                <a:chOff x="1596222" y="2545408"/>
                <a:chExt cx="538159" cy="1120856"/>
              </a:xfrm>
            </p:grpSpPr>
            <p:sp>
              <p:nvSpPr>
                <p:cNvPr id="502" name="Freeform: Shape 501">
                  <a:extLst>
                    <a:ext uri="{FF2B5EF4-FFF2-40B4-BE49-F238E27FC236}">
                      <a16:creationId xmlns:a16="http://schemas.microsoft.com/office/drawing/2014/main" id="{C1F88C7B-2C31-4959-8987-1108EBCEDA2E}"/>
                    </a:ext>
                  </a:extLst>
                </p:cNvPr>
                <p:cNvSpPr/>
                <p:nvPr/>
              </p:nvSpPr>
              <p:spPr>
                <a:xfrm>
                  <a:off x="1596222" y="2545408"/>
                  <a:ext cx="538159" cy="1120856"/>
                </a:xfrm>
                <a:custGeom>
                  <a:avLst/>
                  <a:gdLst>
                    <a:gd name="connsiteX0" fmla="*/ 22269 w 538159"/>
                    <a:gd name="connsiteY0" fmla="*/ 0 h 1120856"/>
                    <a:gd name="connsiteX1" fmla="*/ 515890 w 538159"/>
                    <a:gd name="connsiteY1" fmla="*/ 0 h 1120856"/>
                    <a:gd name="connsiteX2" fmla="*/ 538159 w 538159"/>
                    <a:gd name="connsiteY2" fmla="*/ 22269 h 1120856"/>
                    <a:gd name="connsiteX3" fmla="*/ 538159 w 538159"/>
                    <a:gd name="connsiteY3" fmla="*/ 1094876 h 1120856"/>
                    <a:gd name="connsiteX4" fmla="*/ 515890 w 538159"/>
                    <a:gd name="connsiteY4" fmla="*/ 1120856 h 1120856"/>
                    <a:gd name="connsiteX5" fmla="*/ 22269 w 538159"/>
                    <a:gd name="connsiteY5" fmla="*/ 1120856 h 1120856"/>
                    <a:gd name="connsiteX6" fmla="*/ 0 w 538159"/>
                    <a:gd name="connsiteY6" fmla="*/ 1094876 h 1120856"/>
                    <a:gd name="connsiteX7" fmla="*/ 0 w 538159"/>
                    <a:gd name="connsiteY7" fmla="*/ 22269 h 1120856"/>
                    <a:gd name="connsiteX8" fmla="*/ 22269 w 538159"/>
                    <a:gd name="connsiteY8" fmla="*/ 0 h 1120856"/>
                    <a:gd name="connsiteX9" fmla="*/ 33403 w 538159"/>
                    <a:gd name="connsiteY9" fmla="*/ 218975 h 1120856"/>
                    <a:gd name="connsiteX10" fmla="*/ 33403 w 538159"/>
                    <a:gd name="connsiteY10" fmla="*/ 296915 h 1120856"/>
                    <a:gd name="connsiteX11" fmla="*/ 504756 w 538159"/>
                    <a:gd name="connsiteY11" fmla="*/ 296915 h 1120856"/>
                    <a:gd name="connsiteX12" fmla="*/ 504756 w 538159"/>
                    <a:gd name="connsiteY12" fmla="*/ 218975 h 1120856"/>
                    <a:gd name="connsiteX13" fmla="*/ 33403 w 538159"/>
                    <a:gd name="connsiteY13" fmla="*/ 218975 h 1120856"/>
                    <a:gd name="connsiteX14" fmla="*/ 33403 w 538159"/>
                    <a:gd name="connsiteY14" fmla="*/ 360010 h 1120856"/>
                    <a:gd name="connsiteX15" fmla="*/ 33403 w 538159"/>
                    <a:gd name="connsiteY15" fmla="*/ 434239 h 1120856"/>
                    <a:gd name="connsiteX16" fmla="*/ 504756 w 538159"/>
                    <a:gd name="connsiteY16" fmla="*/ 434239 h 1120856"/>
                    <a:gd name="connsiteX17" fmla="*/ 504756 w 538159"/>
                    <a:gd name="connsiteY17" fmla="*/ 360010 h 1120856"/>
                    <a:gd name="connsiteX18" fmla="*/ 33403 w 538159"/>
                    <a:gd name="connsiteY18" fmla="*/ 360010 h 1120856"/>
                    <a:gd name="connsiteX19" fmla="*/ 270935 w 538159"/>
                    <a:gd name="connsiteY19" fmla="*/ 660637 h 1120856"/>
                    <a:gd name="connsiteX20" fmla="*/ 270935 w 538159"/>
                    <a:gd name="connsiteY20" fmla="*/ 738577 h 1120856"/>
                    <a:gd name="connsiteX21" fmla="*/ 270935 w 538159"/>
                    <a:gd name="connsiteY21" fmla="*/ 660637 h 1120856"/>
                    <a:gd name="connsiteX22" fmla="*/ 270935 w 538159"/>
                    <a:gd name="connsiteY22" fmla="*/ 768269 h 1120856"/>
                    <a:gd name="connsiteX23" fmla="*/ 270935 w 538159"/>
                    <a:gd name="connsiteY23" fmla="*/ 809094 h 1120856"/>
                    <a:gd name="connsiteX24" fmla="*/ 270935 w 538159"/>
                    <a:gd name="connsiteY24" fmla="*/ 768269 h 1120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8159" h="1120856">
                      <a:moveTo>
                        <a:pt x="22269" y="0"/>
                      </a:moveTo>
                      <a:lnTo>
                        <a:pt x="515890" y="0"/>
                      </a:lnTo>
                      <a:cubicBezTo>
                        <a:pt x="530736" y="0"/>
                        <a:pt x="538159" y="11134"/>
                        <a:pt x="538159" y="22269"/>
                      </a:cubicBezTo>
                      <a:lnTo>
                        <a:pt x="538159" y="1094876"/>
                      </a:lnTo>
                      <a:cubicBezTo>
                        <a:pt x="538159" y="1109721"/>
                        <a:pt x="530736" y="1120856"/>
                        <a:pt x="515890" y="1120856"/>
                      </a:cubicBezTo>
                      <a:lnTo>
                        <a:pt x="22269" y="1120856"/>
                      </a:lnTo>
                      <a:cubicBezTo>
                        <a:pt x="11134" y="1120856"/>
                        <a:pt x="0" y="1109721"/>
                        <a:pt x="0" y="1094876"/>
                      </a:cubicBezTo>
                      <a:lnTo>
                        <a:pt x="0" y="22269"/>
                      </a:lnTo>
                      <a:cubicBezTo>
                        <a:pt x="0" y="11134"/>
                        <a:pt x="11134" y="0"/>
                        <a:pt x="22269" y="0"/>
                      </a:cubicBezTo>
                      <a:close/>
                      <a:moveTo>
                        <a:pt x="33403" y="218975"/>
                      </a:moveTo>
                      <a:lnTo>
                        <a:pt x="33403" y="296915"/>
                      </a:lnTo>
                      <a:lnTo>
                        <a:pt x="504756" y="296915"/>
                      </a:lnTo>
                      <a:lnTo>
                        <a:pt x="504756" y="218975"/>
                      </a:lnTo>
                      <a:lnTo>
                        <a:pt x="33403" y="218975"/>
                      </a:lnTo>
                      <a:close/>
                      <a:moveTo>
                        <a:pt x="33403" y="360010"/>
                      </a:moveTo>
                      <a:lnTo>
                        <a:pt x="33403" y="434239"/>
                      </a:lnTo>
                      <a:lnTo>
                        <a:pt x="504756" y="434239"/>
                      </a:lnTo>
                      <a:lnTo>
                        <a:pt x="504756" y="360010"/>
                      </a:lnTo>
                      <a:lnTo>
                        <a:pt x="33403" y="360010"/>
                      </a:lnTo>
                      <a:close/>
                      <a:moveTo>
                        <a:pt x="270935" y="660637"/>
                      </a:moveTo>
                      <a:cubicBezTo>
                        <a:pt x="215264" y="660637"/>
                        <a:pt x="215264" y="738577"/>
                        <a:pt x="270935" y="738577"/>
                      </a:cubicBezTo>
                      <a:cubicBezTo>
                        <a:pt x="322895" y="738577"/>
                        <a:pt x="322895" y="660637"/>
                        <a:pt x="270935" y="660637"/>
                      </a:cubicBezTo>
                      <a:close/>
                      <a:moveTo>
                        <a:pt x="270935" y="768269"/>
                      </a:moveTo>
                      <a:cubicBezTo>
                        <a:pt x="241244" y="768269"/>
                        <a:pt x="241244" y="809094"/>
                        <a:pt x="270935" y="809094"/>
                      </a:cubicBezTo>
                      <a:cubicBezTo>
                        <a:pt x="296915" y="809094"/>
                        <a:pt x="296915" y="768269"/>
                        <a:pt x="270935" y="768269"/>
                      </a:cubicBezTo>
                      <a:close/>
                    </a:path>
                  </a:pathLst>
                </a:custGeom>
                <a:solidFill>
                  <a:srgbClr val="003086"/>
                </a:solidFill>
                <a:ln>
                  <a:solidFill>
                    <a:srgbClr val="00308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3" name="Freeform: Shape 502">
                  <a:extLst>
                    <a:ext uri="{FF2B5EF4-FFF2-40B4-BE49-F238E27FC236}">
                      <a16:creationId xmlns:a16="http://schemas.microsoft.com/office/drawing/2014/main" id="{5493735C-C1ED-49C8-9188-5CC92C83CCE8}"/>
                    </a:ext>
                  </a:extLst>
                </p:cNvPr>
                <p:cNvSpPr/>
                <p:nvPr/>
              </p:nvSpPr>
              <p:spPr>
                <a:xfrm>
                  <a:off x="1629625" y="2764383"/>
                  <a:ext cx="471353" cy="77940"/>
                </a:xfrm>
                <a:custGeom>
                  <a:avLst/>
                  <a:gdLst>
                    <a:gd name="connsiteX0" fmla="*/ 0 w 471353"/>
                    <a:gd name="connsiteY0" fmla="*/ 0 h 77940"/>
                    <a:gd name="connsiteX1" fmla="*/ 471353 w 471353"/>
                    <a:gd name="connsiteY1" fmla="*/ 0 h 77940"/>
                    <a:gd name="connsiteX2" fmla="*/ 471353 w 471353"/>
                    <a:gd name="connsiteY2" fmla="*/ 77940 h 77940"/>
                    <a:gd name="connsiteX3" fmla="*/ 0 w 471353"/>
                    <a:gd name="connsiteY3" fmla="*/ 77940 h 77940"/>
                    <a:gd name="connsiteX4" fmla="*/ 0 w 471353"/>
                    <a:gd name="connsiteY4" fmla="*/ 0 h 77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353" h="77940">
                      <a:moveTo>
                        <a:pt x="0" y="0"/>
                      </a:moveTo>
                      <a:lnTo>
                        <a:pt x="471353" y="0"/>
                      </a:lnTo>
                      <a:lnTo>
                        <a:pt x="471353" y="77940"/>
                      </a:lnTo>
                      <a:lnTo>
                        <a:pt x="0" y="7794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4" name="Freeform: Shape 503">
                  <a:extLst>
                    <a:ext uri="{FF2B5EF4-FFF2-40B4-BE49-F238E27FC236}">
                      <a16:creationId xmlns:a16="http://schemas.microsoft.com/office/drawing/2014/main" id="{270A586C-F4FD-47A0-9AC4-CE26AE09F2B4}"/>
                    </a:ext>
                  </a:extLst>
                </p:cNvPr>
                <p:cNvSpPr/>
                <p:nvPr/>
              </p:nvSpPr>
              <p:spPr>
                <a:xfrm>
                  <a:off x="1629625" y="2905419"/>
                  <a:ext cx="471353" cy="74229"/>
                </a:xfrm>
                <a:custGeom>
                  <a:avLst/>
                  <a:gdLst>
                    <a:gd name="connsiteX0" fmla="*/ 0 w 471353"/>
                    <a:gd name="connsiteY0" fmla="*/ 0 h 74229"/>
                    <a:gd name="connsiteX1" fmla="*/ 471353 w 471353"/>
                    <a:gd name="connsiteY1" fmla="*/ 0 h 74229"/>
                    <a:gd name="connsiteX2" fmla="*/ 471353 w 471353"/>
                    <a:gd name="connsiteY2" fmla="*/ 74229 h 74229"/>
                    <a:gd name="connsiteX3" fmla="*/ 0 w 471353"/>
                    <a:gd name="connsiteY3" fmla="*/ 74229 h 74229"/>
                    <a:gd name="connsiteX4" fmla="*/ 0 w 471353"/>
                    <a:gd name="connsiteY4" fmla="*/ 0 h 74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353" h="74229">
                      <a:moveTo>
                        <a:pt x="0" y="0"/>
                      </a:moveTo>
                      <a:lnTo>
                        <a:pt x="471353" y="0"/>
                      </a:lnTo>
                      <a:lnTo>
                        <a:pt x="471353" y="74229"/>
                      </a:lnTo>
                      <a:lnTo>
                        <a:pt x="0" y="7422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5" name="Freeform: Shape 504">
                  <a:extLst>
                    <a:ext uri="{FF2B5EF4-FFF2-40B4-BE49-F238E27FC236}">
                      <a16:creationId xmlns:a16="http://schemas.microsoft.com/office/drawing/2014/main" id="{C04920BE-8E4D-4BF4-BA43-CD5840153E2A}"/>
                    </a:ext>
                  </a:extLst>
                </p:cNvPr>
                <p:cNvSpPr/>
                <p:nvPr/>
              </p:nvSpPr>
              <p:spPr>
                <a:xfrm>
                  <a:off x="1825403" y="3206045"/>
                  <a:ext cx="80724" cy="77940"/>
                </a:xfrm>
                <a:custGeom>
                  <a:avLst/>
                  <a:gdLst>
                    <a:gd name="connsiteX0" fmla="*/ 41754 w 80724"/>
                    <a:gd name="connsiteY0" fmla="*/ 0 h 77940"/>
                    <a:gd name="connsiteX1" fmla="*/ 41754 w 80724"/>
                    <a:gd name="connsiteY1" fmla="*/ 77940 h 77940"/>
                    <a:gd name="connsiteX2" fmla="*/ 41754 w 80724"/>
                    <a:gd name="connsiteY2" fmla="*/ 0 h 77940"/>
                  </a:gdLst>
                  <a:ahLst/>
                  <a:cxnLst>
                    <a:cxn ang="0">
                      <a:pos x="connsiteX0" y="connsiteY0"/>
                    </a:cxn>
                    <a:cxn ang="0">
                      <a:pos x="connsiteX1" y="connsiteY1"/>
                    </a:cxn>
                    <a:cxn ang="0">
                      <a:pos x="connsiteX2" y="connsiteY2"/>
                    </a:cxn>
                  </a:cxnLst>
                  <a:rect l="l" t="t" r="r" b="b"/>
                  <a:pathLst>
                    <a:path w="80724" h="77940">
                      <a:moveTo>
                        <a:pt x="41754" y="0"/>
                      </a:moveTo>
                      <a:cubicBezTo>
                        <a:pt x="93714" y="0"/>
                        <a:pt x="93714" y="77940"/>
                        <a:pt x="41754" y="77940"/>
                      </a:cubicBezTo>
                      <a:cubicBezTo>
                        <a:pt x="-13917" y="77940"/>
                        <a:pt x="-13917" y="0"/>
                        <a:pt x="41754" y="0"/>
                      </a:cubicBezTo>
                      <a:close/>
                    </a:path>
                  </a:pathLst>
                </a:custGeom>
                <a:solidFill>
                  <a:schemeClr val="bg1">
                    <a:lumMod val="95000"/>
                  </a:schemeClr>
                </a:solidFill>
                <a:ln>
                  <a:solidFill>
                    <a:srgbClr val="00153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6" name="Freeform: Shape 505">
                  <a:extLst>
                    <a:ext uri="{FF2B5EF4-FFF2-40B4-BE49-F238E27FC236}">
                      <a16:creationId xmlns:a16="http://schemas.microsoft.com/office/drawing/2014/main" id="{6AA7254A-ED98-46AB-A4AF-B61FCFBA21E2}"/>
                    </a:ext>
                  </a:extLst>
                </p:cNvPr>
                <p:cNvSpPr/>
                <p:nvPr/>
              </p:nvSpPr>
              <p:spPr>
                <a:xfrm>
                  <a:off x="1844888" y="3313678"/>
                  <a:ext cx="41754" cy="40825"/>
                </a:xfrm>
                <a:custGeom>
                  <a:avLst/>
                  <a:gdLst>
                    <a:gd name="connsiteX0" fmla="*/ 22269 w 41754"/>
                    <a:gd name="connsiteY0" fmla="*/ 0 h 40825"/>
                    <a:gd name="connsiteX1" fmla="*/ 22269 w 41754"/>
                    <a:gd name="connsiteY1" fmla="*/ 40825 h 40825"/>
                    <a:gd name="connsiteX2" fmla="*/ 22269 w 41754"/>
                    <a:gd name="connsiteY2" fmla="*/ 0 h 40825"/>
                  </a:gdLst>
                  <a:ahLst/>
                  <a:cxnLst>
                    <a:cxn ang="0">
                      <a:pos x="connsiteX0" y="connsiteY0"/>
                    </a:cxn>
                    <a:cxn ang="0">
                      <a:pos x="connsiteX1" y="connsiteY1"/>
                    </a:cxn>
                    <a:cxn ang="0">
                      <a:pos x="connsiteX2" y="connsiteY2"/>
                    </a:cxn>
                  </a:cxnLst>
                  <a:rect l="l" t="t" r="r" b="b"/>
                  <a:pathLst>
                    <a:path w="41754" h="40825">
                      <a:moveTo>
                        <a:pt x="22269" y="0"/>
                      </a:moveTo>
                      <a:cubicBezTo>
                        <a:pt x="48249" y="0"/>
                        <a:pt x="48249" y="40825"/>
                        <a:pt x="22269" y="40825"/>
                      </a:cubicBezTo>
                      <a:cubicBezTo>
                        <a:pt x="-7422" y="40825"/>
                        <a:pt x="-7422" y="0"/>
                        <a:pt x="22269" y="0"/>
                      </a:cubicBezTo>
                      <a:close/>
                    </a:path>
                  </a:pathLst>
                </a:custGeom>
                <a:solidFill>
                  <a:schemeClr val="bg1">
                    <a:lumMod val="95000"/>
                  </a:schemeClr>
                </a:solidFill>
                <a:ln>
                  <a:solidFill>
                    <a:srgbClr val="00153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
          <p:nvSpPr>
            <p:cNvPr id="499" name="Freeform: Shape 498">
              <a:extLst>
                <a:ext uri="{FF2B5EF4-FFF2-40B4-BE49-F238E27FC236}">
                  <a16:creationId xmlns:a16="http://schemas.microsoft.com/office/drawing/2014/main" id="{066A2C56-8C9B-42C3-AE4A-C532E8AFF58C}"/>
                </a:ext>
              </a:extLst>
            </p:cNvPr>
            <p:cNvSpPr/>
            <p:nvPr/>
          </p:nvSpPr>
          <p:spPr>
            <a:xfrm>
              <a:off x="9450887" y="1026205"/>
              <a:ext cx="419102" cy="530858"/>
            </a:xfrm>
            <a:custGeom>
              <a:avLst/>
              <a:gdLst>
                <a:gd name="connsiteX0" fmla="*/ 0 w 419102"/>
                <a:gd name="connsiteY0" fmla="*/ 5871 h 530858"/>
                <a:gd name="connsiteX1" fmla="*/ 0 w 419102"/>
                <a:gd name="connsiteY1" fmla="*/ 524988 h 530858"/>
                <a:gd name="connsiteX2" fmla="*/ 5765 w 419102"/>
                <a:gd name="connsiteY2" fmla="*/ 530858 h 530858"/>
                <a:gd name="connsiteX3" fmla="*/ 413338 w 419102"/>
                <a:gd name="connsiteY3" fmla="*/ 530858 h 530858"/>
                <a:gd name="connsiteX4" fmla="*/ 419102 w 419102"/>
                <a:gd name="connsiteY4" fmla="*/ 524988 h 530858"/>
                <a:gd name="connsiteX5" fmla="*/ 419102 w 419102"/>
                <a:gd name="connsiteY5" fmla="*/ 5871 h 530858"/>
                <a:gd name="connsiteX6" fmla="*/ 413338 w 419102"/>
                <a:gd name="connsiteY6" fmla="*/ 0 h 530858"/>
                <a:gd name="connsiteX7" fmla="*/ 5765 w 419102"/>
                <a:gd name="connsiteY7" fmla="*/ 0 h 530858"/>
                <a:gd name="connsiteX8" fmla="*/ 0 w 419102"/>
                <a:gd name="connsiteY8" fmla="*/ 5871 h 530858"/>
                <a:gd name="connsiteX9" fmla="*/ 55880 w 419102"/>
                <a:gd name="connsiteY9" fmla="*/ 83820 h 530858"/>
                <a:gd name="connsiteX10" fmla="*/ 55880 w 419102"/>
                <a:gd name="connsiteY10" fmla="*/ 111760 h 530858"/>
                <a:gd name="connsiteX11" fmla="*/ 363222 w 419102"/>
                <a:gd name="connsiteY11" fmla="*/ 111760 h 530858"/>
                <a:gd name="connsiteX12" fmla="*/ 363222 w 419102"/>
                <a:gd name="connsiteY12" fmla="*/ 83820 h 530858"/>
                <a:gd name="connsiteX13" fmla="*/ 55880 w 419102"/>
                <a:gd name="connsiteY13" fmla="*/ 83820 h 530858"/>
                <a:gd name="connsiteX14" fmla="*/ 55880 w 419102"/>
                <a:gd name="connsiteY14" fmla="*/ 83820 h 530858"/>
                <a:gd name="connsiteX15" fmla="*/ 55880 w 419102"/>
                <a:gd name="connsiteY15" fmla="*/ 167640 h 530858"/>
                <a:gd name="connsiteX16" fmla="*/ 55880 w 419102"/>
                <a:gd name="connsiteY16" fmla="*/ 195579 h 530858"/>
                <a:gd name="connsiteX17" fmla="*/ 363222 w 419102"/>
                <a:gd name="connsiteY17" fmla="*/ 195579 h 530858"/>
                <a:gd name="connsiteX18" fmla="*/ 363222 w 419102"/>
                <a:gd name="connsiteY18" fmla="*/ 167640 h 530858"/>
                <a:gd name="connsiteX19" fmla="*/ 55880 w 419102"/>
                <a:gd name="connsiteY19" fmla="*/ 167640 h 530858"/>
                <a:gd name="connsiteX20" fmla="*/ 55880 w 419102"/>
                <a:gd name="connsiteY20" fmla="*/ 167640 h 530858"/>
                <a:gd name="connsiteX21" fmla="*/ 55880 w 419102"/>
                <a:gd name="connsiteY21" fmla="*/ 251459 h 530858"/>
                <a:gd name="connsiteX22" fmla="*/ 55880 w 419102"/>
                <a:gd name="connsiteY22" fmla="*/ 279399 h 530858"/>
                <a:gd name="connsiteX23" fmla="*/ 363222 w 419102"/>
                <a:gd name="connsiteY23" fmla="*/ 279399 h 530858"/>
                <a:gd name="connsiteX24" fmla="*/ 363222 w 419102"/>
                <a:gd name="connsiteY24" fmla="*/ 251459 h 530858"/>
                <a:gd name="connsiteX25" fmla="*/ 55880 w 419102"/>
                <a:gd name="connsiteY25" fmla="*/ 251459 h 530858"/>
                <a:gd name="connsiteX26" fmla="*/ 55880 w 419102"/>
                <a:gd name="connsiteY26" fmla="*/ 251459 h 530858"/>
                <a:gd name="connsiteX27" fmla="*/ 55880 w 419102"/>
                <a:gd name="connsiteY27" fmla="*/ 335279 h 530858"/>
                <a:gd name="connsiteX28" fmla="*/ 55880 w 419102"/>
                <a:gd name="connsiteY28" fmla="*/ 363219 h 530858"/>
                <a:gd name="connsiteX29" fmla="*/ 363222 w 419102"/>
                <a:gd name="connsiteY29" fmla="*/ 363219 h 530858"/>
                <a:gd name="connsiteX30" fmla="*/ 363222 w 419102"/>
                <a:gd name="connsiteY30" fmla="*/ 335279 h 530858"/>
                <a:gd name="connsiteX31" fmla="*/ 55880 w 419102"/>
                <a:gd name="connsiteY31" fmla="*/ 335279 h 530858"/>
                <a:gd name="connsiteX32" fmla="*/ 55880 w 419102"/>
                <a:gd name="connsiteY32" fmla="*/ 335279 h 530858"/>
                <a:gd name="connsiteX33" fmla="*/ 55880 w 419102"/>
                <a:gd name="connsiteY33" fmla="*/ 419099 h 530858"/>
                <a:gd name="connsiteX34" fmla="*/ 55880 w 419102"/>
                <a:gd name="connsiteY34" fmla="*/ 447039 h 530858"/>
                <a:gd name="connsiteX35" fmla="*/ 251461 w 419102"/>
                <a:gd name="connsiteY35" fmla="*/ 447039 h 530858"/>
                <a:gd name="connsiteX36" fmla="*/ 251461 w 419102"/>
                <a:gd name="connsiteY36" fmla="*/ 419099 h 530858"/>
                <a:gd name="connsiteX37" fmla="*/ 55880 w 419102"/>
                <a:gd name="connsiteY37" fmla="*/ 419099 h 530858"/>
                <a:gd name="connsiteX38" fmla="*/ 55880 w 419102"/>
                <a:gd name="connsiteY38" fmla="*/ 419099 h 530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9102" h="530858">
                  <a:moveTo>
                    <a:pt x="0" y="5871"/>
                  </a:moveTo>
                  <a:lnTo>
                    <a:pt x="0" y="524988"/>
                  </a:lnTo>
                  <a:cubicBezTo>
                    <a:pt x="0" y="528229"/>
                    <a:pt x="2568" y="530858"/>
                    <a:pt x="5765" y="530858"/>
                  </a:cubicBezTo>
                  <a:lnTo>
                    <a:pt x="413338" y="530858"/>
                  </a:lnTo>
                  <a:cubicBezTo>
                    <a:pt x="416520" y="530858"/>
                    <a:pt x="419102" y="528252"/>
                    <a:pt x="419102" y="524988"/>
                  </a:cubicBezTo>
                  <a:lnTo>
                    <a:pt x="419102" y="5871"/>
                  </a:lnTo>
                  <a:cubicBezTo>
                    <a:pt x="419102" y="2629"/>
                    <a:pt x="416534" y="0"/>
                    <a:pt x="413338" y="0"/>
                  </a:cubicBezTo>
                  <a:lnTo>
                    <a:pt x="5765" y="0"/>
                  </a:lnTo>
                  <a:cubicBezTo>
                    <a:pt x="2581" y="0"/>
                    <a:pt x="0" y="2606"/>
                    <a:pt x="0" y="5871"/>
                  </a:cubicBezTo>
                  <a:close/>
                  <a:moveTo>
                    <a:pt x="55880" y="83820"/>
                  </a:moveTo>
                  <a:lnTo>
                    <a:pt x="55880" y="111760"/>
                  </a:lnTo>
                  <a:lnTo>
                    <a:pt x="363222" y="111760"/>
                  </a:lnTo>
                  <a:lnTo>
                    <a:pt x="363222" y="83820"/>
                  </a:lnTo>
                  <a:lnTo>
                    <a:pt x="55880" y="83820"/>
                  </a:lnTo>
                  <a:lnTo>
                    <a:pt x="55880" y="83820"/>
                  </a:lnTo>
                  <a:close/>
                  <a:moveTo>
                    <a:pt x="55880" y="167640"/>
                  </a:moveTo>
                  <a:lnTo>
                    <a:pt x="55880" y="195579"/>
                  </a:lnTo>
                  <a:lnTo>
                    <a:pt x="363222" y="195579"/>
                  </a:lnTo>
                  <a:lnTo>
                    <a:pt x="363222" y="167640"/>
                  </a:lnTo>
                  <a:lnTo>
                    <a:pt x="55880" y="167640"/>
                  </a:lnTo>
                  <a:lnTo>
                    <a:pt x="55880" y="167640"/>
                  </a:lnTo>
                  <a:close/>
                  <a:moveTo>
                    <a:pt x="55880" y="251459"/>
                  </a:moveTo>
                  <a:lnTo>
                    <a:pt x="55880" y="279399"/>
                  </a:lnTo>
                  <a:lnTo>
                    <a:pt x="363222" y="279399"/>
                  </a:lnTo>
                  <a:lnTo>
                    <a:pt x="363222" y="251459"/>
                  </a:lnTo>
                  <a:lnTo>
                    <a:pt x="55880" y="251459"/>
                  </a:lnTo>
                  <a:lnTo>
                    <a:pt x="55880" y="251459"/>
                  </a:lnTo>
                  <a:close/>
                  <a:moveTo>
                    <a:pt x="55880" y="335279"/>
                  </a:moveTo>
                  <a:lnTo>
                    <a:pt x="55880" y="363219"/>
                  </a:lnTo>
                  <a:lnTo>
                    <a:pt x="363222" y="363219"/>
                  </a:lnTo>
                  <a:lnTo>
                    <a:pt x="363222" y="335279"/>
                  </a:lnTo>
                  <a:lnTo>
                    <a:pt x="55880" y="335279"/>
                  </a:lnTo>
                  <a:lnTo>
                    <a:pt x="55880" y="335279"/>
                  </a:lnTo>
                  <a:close/>
                  <a:moveTo>
                    <a:pt x="55880" y="419099"/>
                  </a:moveTo>
                  <a:lnTo>
                    <a:pt x="55880" y="447039"/>
                  </a:lnTo>
                  <a:lnTo>
                    <a:pt x="251461" y="447039"/>
                  </a:lnTo>
                  <a:lnTo>
                    <a:pt x="251461" y="419099"/>
                  </a:lnTo>
                  <a:lnTo>
                    <a:pt x="55880" y="419099"/>
                  </a:lnTo>
                  <a:lnTo>
                    <a:pt x="55880" y="419099"/>
                  </a:lnTo>
                  <a:close/>
                </a:path>
              </a:pathLst>
            </a:custGeom>
            <a:solidFill>
              <a:srgbClr val="003086"/>
            </a:solidFill>
            <a:ln w="279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5" name="Group 214">
            <a:extLst>
              <a:ext uri="{FF2B5EF4-FFF2-40B4-BE49-F238E27FC236}">
                <a16:creationId xmlns:a16="http://schemas.microsoft.com/office/drawing/2014/main" id="{ADA9E769-05B3-4E31-9CE9-B9F66CD0C793}"/>
              </a:ext>
            </a:extLst>
          </p:cNvPr>
          <p:cNvGrpSpPr/>
          <p:nvPr/>
        </p:nvGrpSpPr>
        <p:grpSpPr>
          <a:xfrm>
            <a:off x="10308055" y="5325048"/>
            <a:ext cx="191988" cy="685064"/>
            <a:chOff x="2214551" y="1703806"/>
            <a:chExt cx="151759" cy="541514"/>
          </a:xfrm>
          <a:solidFill>
            <a:srgbClr val="001539"/>
          </a:solidFill>
        </p:grpSpPr>
        <p:sp>
          <p:nvSpPr>
            <p:cNvPr id="357" name="Isosceles Triangle 356">
              <a:extLst>
                <a:ext uri="{FF2B5EF4-FFF2-40B4-BE49-F238E27FC236}">
                  <a16:creationId xmlns:a16="http://schemas.microsoft.com/office/drawing/2014/main" id="{EC10E5CB-3140-4E91-AEB0-55D8C38EE27B}"/>
                </a:ext>
              </a:extLst>
            </p:cNvPr>
            <p:cNvSpPr/>
            <p:nvPr/>
          </p:nvSpPr>
          <p:spPr>
            <a:xfrm rot="5400000">
              <a:off x="2197428" y="1898684"/>
              <a:ext cx="186005" cy="151759"/>
            </a:xfrm>
            <a:prstGeom prst="triangle">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Rectangle 357">
              <a:extLst>
                <a:ext uri="{FF2B5EF4-FFF2-40B4-BE49-F238E27FC236}">
                  <a16:creationId xmlns:a16="http://schemas.microsoft.com/office/drawing/2014/main" id="{69A4A604-8A99-4A53-A5B8-E9BEE21FE0B5}"/>
                </a:ext>
              </a:extLst>
            </p:cNvPr>
            <p:cNvSpPr/>
            <p:nvPr/>
          </p:nvSpPr>
          <p:spPr>
            <a:xfrm>
              <a:off x="2230789" y="1703806"/>
              <a:ext cx="13243" cy="541514"/>
            </a:xfrm>
            <a:prstGeom prst="rect">
              <a:avLst/>
            </a:prstGeom>
            <a:solidFill>
              <a:srgbClr val="003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7" name="Rectangle 296">
            <a:extLst>
              <a:ext uri="{FF2B5EF4-FFF2-40B4-BE49-F238E27FC236}">
                <a16:creationId xmlns:a16="http://schemas.microsoft.com/office/drawing/2014/main" id="{B74F0FCD-62F6-4403-AC89-36C3C1D2D3E6}"/>
              </a:ext>
            </a:extLst>
          </p:cNvPr>
          <p:cNvSpPr/>
          <p:nvPr/>
        </p:nvSpPr>
        <p:spPr>
          <a:xfrm>
            <a:off x="10683206" y="5219374"/>
            <a:ext cx="307679" cy="307679"/>
          </a:xfrm>
          <a:prstGeom prst="rect">
            <a:avLst/>
          </a:prstGeom>
          <a:solidFill>
            <a:schemeClr val="accent3"/>
          </a:solidFill>
          <a:ln w="6350">
            <a:solidFill>
              <a:srgbClr val="003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98" name="Graphic 721">
            <a:extLst>
              <a:ext uri="{FF2B5EF4-FFF2-40B4-BE49-F238E27FC236}">
                <a16:creationId xmlns:a16="http://schemas.microsoft.com/office/drawing/2014/main" id="{DACFA7A5-8F86-4C88-81BB-33443C355278}"/>
              </a:ext>
            </a:extLst>
          </p:cNvPr>
          <p:cNvGrpSpPr/>
          <p:nvPr/>
        </p:nvGrpSpPr>
        <p:grpSpPr>
          <a:xfrm>
            <a:off x="10744578" y="5256641"/>
            <a:ext cx="184935" cy="233145"/>
            <a:chOff x="13687254" y="1980947"/>
            <a:chExt cx="679989" cy="857250"/>
          </a:xfrm>
          <a:solidFill>
            <a:srgbClr val="003086"/>
          </a:solidFill>
        </p:grpSpPr>
        <p:sp>
          <p:nvSpPr>
            <p:cNvPr id="299" name="Freeform: Shape 298">
              <a:extLst>
                <a:ext uri="{FF2B5EF4-FFF2-40B4-BE49-F238E27FC236}">
                  <a16:creationId xmlns:a16="http://schemas.microsoft.com/office/drawing/2014/main" id="{E7E1E5BF-E07A-4E8A-B46C-894483B18C8F}"/>
                </a:ext>
              </a:extLst>
            </p:cNvPr>
            <p:cNvSpPr/>
            <p:nvPr/>
          </p:nvSpPr>
          <p:spPr>
            <a:xfrm>
              <a:off x="13687254" y="2748366"/>
              <a:ext cx="670340" cy="89830"/>
            </a:xfrm>
            <a:custGeom>
              <a:avLst/>
              <a:gdLst>
                <a:gd name="connsiteX0" fmla="*/ 646547 w 670340"/>
                <a:gd name="connsiteY0" fmla="*/ 0 h 89830"/>
                <a:gd name="connsiteX1" fmla="*/ 23793 w 670340"/>
                <a:gd name="connsiteY1" fmla="*/ 0 h 89830"/>
                <a:gd name="connsiteX2" fmla="*/ 0 w 670340"/>
                <a:gd name="connsiteY2" fmla="*/ 23793 h 89830"/>
                <a:gd name="connsiteX3" fmla="*/ 0 w 670340"/>
                <a:gd name="connsiteY3" fmla="*/ 66132 h 89830"/>
                <a:gd name="connsiteX4" fmla="*/ 23793 w 670340"/>
                <a:gd name="connsiteY4" fmla="*/ 89830 h 89830"/>
                <a:gd name="connsiteX5" fmla="*/ 646547 w 670340"/>
                <a:gd name="connsiteY5" fmla="*/ 89830 h 89830"/>
                <a:gd name="connsiteX6" fmla="*/ 670341 w 670340"/>
                <a:gd name="connsiteY6" fmla="*/ 66132 h 89830"/>
                <a:gd name="connsiteX7" fmla="*/ 670341 w 670340"/>
                <a:gd name="connsiteY7" fmla="*/ 23793 h 89830"/>
                <a:gd name="connsiteX8" fmla="*/ 646547 w 670340"/>
                <a:gd name="connsiteY8" fmla="*/ 0 h 8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0340" h="89830">
                  <a:moveTo>
                    <a:pt x="646547" y="0"/>
                  </a:moveTo>
                  <a:lnTo>
                    <a:pt x="23793" y="0"/>
                  </a:lnTo>
                  <a:cubicBezTo>
                    <a:pt x="10668" y="0"/>
                    <a:pt x="0" y="10678"/>
                    <a:pt x="0" y="23793"/>
                  </a:cubicBezTo>
                  <a:lnTo>
                    <a:pt x="0" y="66132"/>
                  </a:lnTo>
                  <a:cubicBezTo>
                    <a:pt x="0" y="79200"/>
                    <a:pt x="10678" y="89830"/>
                    <a:pt x="23793" y="89830"/>
                  </a:cubicBezTo>
                  <a:lnTo>
                    <a:pt x="646547" y="89830"/>
                  </a:lnTo>
                  <a:cubicBezTo>
                    <a:pt x="659673" y="89830"/>
                    <a:pt x="670341" y="79200"/>
                    <a:pt x="670341" y="66132"/>
                  </a:cubicBezTo>
                  <a:lnTo>
                    <a:pt x="670341" y="23793"/>
                  </a:lnTo>
                  <a:cubicBezTo>
                    <a:pt x="670341" y="10678"/>
                    <a:pt x="659663" y="0"/>
                    <a:pt x="64654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0" name="Freeform: Shape 299">
              <a:extLst>
                <a:ext uri="{FF2B5EF4-FFF2-40B4-BE49-F238E27FC236}">
                  <a16:creationId xmlns:a16="http://schemas.microsoft.com/office/drawing/2014/main" id="{4FDA97E1-46B9-48A6-A6EC-B594EF8E5CBD}"/>
                </a:ext>
              </a:extLst>
            </p:cNvPr>
            <p:cNvSpPr/>
            <p:nvPr/>
          </p:nvSpPr>
          <p:spPr>
            <a:xfrm>
              <a:off x="13721544" y="2530425"/>
              <a:ext cx="348424" cy="51206"/>
            </a:xfrm>
            <a:custGeom>
              <a:avLst/>
              <a:gdLst>
                <a:gd name="connsiteX0" fmla="*/ 7515 w 348424"/>
                <a:gd name="connsiteY0" fmla="*/ 7553 h 51206"/>
                <a:gd name="connsiteX1" fmla="*/ 0 w 348424"/>
                <a:gd name="connsiteY1" fmla="*/ 25498 h 51206"/>
                <a:gd name="connsiteX2" fmla="*/ 25708 w 348424"/>
                <a:gd name="connsiteY2" fmla="*/ 51206 h 51206"/>
                <a:gd name="connsiteX3" fmla="*/ 307086 w 348424"/>
                <a:gd name="connsiteY3" fmla="*/ 51206 h 51206"/>
                <a:gd name="connsiteX4" fmla="*/ 335566 w 348424"/>
                <a:gd name="connsiteY4" fmla="*/ 13335 h 51206"/>
                <a:gd name="connsiteX5" fmla="*/ 344033 w 348424"/>
                <a:gd name="connsiteY5" fmla="*/ 4105 h 51206"/>
                <a:gd name="connsiteX6" fmla="*/ 348425 w 348424"/>
                <a:gd name="connsiteY6" fmla="*/ 0 h 51206"/>
                <a:gd name="connsiteX7" fmla="*/ 25708 w 348424"/>
                <a:gd name="connsiteY7" fmla="*/ 0 h 51206"/>
                <a:gd name="connsiteX8" fmla="*/ 7515 w 348424"/>
                <a:gd name="connsiteY8" fmla="*/ 7553 h 51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8424" h="51206">
                  <a:moveTo>
                    <a:pt x="7515" y="7553"/>
                  </a:moveTo>
                  <a:cubicBezTo>
                    <a:pt x="2667" y="12516"/>
                    <a:pt x="0" y="18888"/>
                    <a:pt x="0" y="25498"/>
                  </a:cubicBezTo>
                  <a:cubicBezTo>
                    <a:pt x="0" y="39672"/>
                    <a:pt x="11535" y="51206"/>
                    <a:pt x="25708" y="51206"/>
                  </a:cubicBezTo>
                  <a:lnTo>
                    <a:pt x="307086" y="51206"/>
                  </a:lnTo>
                  <a:lnTo>
                    <a:pt x="335566" y="13335"/>
                  </a:lnTo>
                  <a:cubicBezTo>
                    <a:pt x="337747" y="10401"/>
                    <a:pt x="340433" y="7468"/>
                    <a:pt x="344033" y="4105"/>
                  </a:cubicBezTo>
                  <a:lnTo>
                    <a:pt x="348425" y="0"/>
                  </a:lnTo>
                  <a:lnTo>
                    <a:pt x="25708" y="0"/>
                  </a:lnTo>
                  <a:cubicBezTo>
                    <a:pt x="18850" y="-9"/>
                    <a:pt x="12392" y="2667"/>
                    <a:pt x="7515" y="755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1" name="Freeform: Shape 300">
              <a:extLst>
                <a:ext uri="{FF2B5EF4-FFF2-40B4-BE49-F238E27FC236}">
                  <a16:creationId xmlns:a16="http://schemas.microsoft.com/office/drawing/2014/main" id="{C2EDFD68-5665-4311-B522-3AA46107B620}"/>
                </a:ext>
              </a:extLst>
            </p:cNvPr>
            <p:cNvSpPr/>
            <p:nvPr/>
          </p:nvSpPr>
          <p:spPr>
            <a:xfrm>
              <a:off x="13999931" y="2069186"/>
              <a:ext cx="367312" cy="540953"/>
            </a:xfrm>
            <a:custGeom>
              <a:avLst/>
              <a:gdLst>
                <a:gd name="connsiteX0" fmla="*/ 77305 w 367312"/>
                <a:gd name="connsiteY0" fmla="*/ 0 h 540953"/>
                <a:gd name="connsiteX1" fmla="*/ 2105 w 367312"/>
                <a:gd name="connsiteY1" fmla="*/ 5648 h 540953"/>
                <a:gd name="connsiteX2" fmla="*/ 0 w 367312"/>
                <a:gd name="connsiteY2" fmla="*/ 5886 h 540953"/>
                <a:gd name="connsiteX3" fmla="*/ 0 w 367312"/>
                <a:gd name="connsiteY3" fmla="*/ 79429 h 540953"/>
                <a:gd name="connsiteX4" fmla="*/ 2857 w 367312"/>
                <a:gd name="connsiteY4" fmla="*/ 78829 h 540953"/>
                <a:gd name="connsiteX5" fmla="*/ 77295 w 367312"/>
                <a:gd name="connsiteY5" fmla="*/ 68818 h 540953"/>
                <a:gd name="connsiteX6" fmla="*/ 298494 w 367312"/>
                <a:gd name="connsiteY6" fmla="*/ 289912 h 540953"/>
                <a:gd name="connsiteX7" fmla="*/ 182966 w 367312"/>
                <a:gd name="connsiteY7" fmla="*/ 484051 h 540953"/>
                <a:gd name="connsiteX8" fmla="*/ 180556 w 367312"/>
                <a:gd name="connsiteY8" fmla="*/ 485365 h 540953"/>
                <a:gd name="connsiteX9" fmla="*/ 222304 w 367312"/>
                <a:gd name="connsiteY9" fmla="*/ 540953 h 540953"/>
                <a:gd name="connsiteX10" fmla="*/ 224133 w 367312"/>
                <a:gd name="connsiteY10" fmla="*/ 539877 h 540953"/>
                <a:gd name="connsiteX11" fmla="*/ 367313 w 367312"/>
                <a:gd name="connsiteY11" fmla="*/ 289912 h 540953"/>
                <a:gd name="connsiteX12" fmla="*/ 77305 w 367312"/>
                <a:gd name="connsiteY12" fmla="*/ 0 h 54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7312" h="540953">
                  <a:moveTo>
                    <a:pt x="77305" y="0"/>
                  </a:moveTo>
                  <a:cubicBezTo>
                    <a:pt x="53931" y="0"/>
                    <a:pt x="16935" y="3943"/>
                    <a:pt x="2105" y="5648"/>
                  </a:cubicBezTo>
                  <a:lnTo>
                    <a:pt x="0" y="5886"/>
                  </a:lnTo>
                  <a:lnTo>
                    <a:pt x="0" y="79429"/>
                  </a:lnTo>
                  <a:lnTo>
                    <a:pt x="2857" y="78829"/>
                  </a:lnTo>
                  <a:cubicBezTo>
                    <a:pt x="17155" y="75819"/>
                    <a:pt x="53016" y="68818"/>
                    <a:pt x="77295" y="68818"/>
                  </a:cubicBezTo>
                  <a:cubicBezTo>
                    <a:pt x="199263" y="68818"/>
                    <a:pt x="298494" y="168002"/>
                    <a:pt x="298494" y="289912"/>
                  </a:cubicBezTo>
                  <a:cubicBezTo>
                    <a:pt x="298494" y="370761"/>
                    <a:pt x="254222" y="445151"/>
                    <a:pt x="182966" y="484051"/>
                  </a:cubicBezTo>
                  <a:lnTo>
                    <a:pt x="180556" y="485365"/>
                  </a:lnTo>
                  <a:lnTo>
                    <a:pt x="222304" y="540953"/>
                  </a:lnTo>
                  <a:lnTo>
                    <a:pt x="224133" y="539877"/>
                  </a:lnTo>
                  <a:cubicBezTo>
                    <a:pt x="312449" y="487880"/>
                    <a:pt x="367313" y="392097"/>
                    <a:pt x="367313" y="289912"/>
                  </a:cubicBezTo>
                  <a:cubicBezTo>
                    <a:pt x="367322" y="130054"/>
                    <a:pt x="237220" y="0"/>
                    <a:pt x="77305"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2" name="Freeform: Shape 301">
              <a:extLst>
                <a:ext uri="{FF2B5EF4-FFF2-40B4-BE49-F238E27FC236}">
                  <a16:creationId xmlns:a16="http://schemas.microsoft.com/office/drawing/2014/main" id="{2D39151A-0473-4FBD-85B3-031E57BA3F51}"/>
                </a:ext>
              </a:extLst>
            </p:cNvPr>
            <p:cNvSpPr/>
            <p:nvPr/>
          </p:nvSpPr>
          <p:spPr>
            <a:xfrm>
              <a:off x="13859027" y="2410438"/>
              <a:ext cx="92649" cy="46386"/>
            </a:xfrm>
            <a:custGeom>
              <a:avLst/>
              <a:gdLst>
                <a:gd name="connsiteX0" fmla="*/ 0 w 92649"/>
                <a:gd name="connsiteY0" fmla="*/ 0 h 46386"/>
                <a:gd name="connsiteX1" fmla="*/ 92650 w 92649"/>
                <a:gd name="connsiteY1" fmla="*/ 0 h 46386"/>
                <a:gd name="connsiteX2" fmla="*/ 92650 w 92649"/>
                <a:gd name="connsiteY2" fmla="*/ 46387 h 46386"/>
                <a:gd name="connsiteX3" fmla="*/ 0 w 92649"/>
                <a:gd name="connsiteY3" fmla="*/ 46387 h 46386"/>
              </a:gdLst>
              <a:ahLst/>
              <a:cxnLst>
                <a:cxn ang="0">
                  <a:pos x="connsiteX0" y="connsiteY0"/>
                </a:cxn>
                <a:cxn ang="0">
                  <a:pos x="connsiteX1" y="connsiteY1"/>
                </a:cxn>
                <a:cxn ang="0">
                  <a:pos x="connsiteX2" y="connsiteY2"/>
                </a:cxn>
                <a:cxn ang="0">
                  <a:pos x="connsiteX3" y="connsiteY3"/>
                </a:cxn>
              </a:cxnLst>
              <a:rect l="l" t="t" r="r" b="b"/>
              <a:pathLst>
                <a:path w="92649" h="46386">
                  <a:moveTo>
                    <a:pt x="0" y="0"/>
                  </a:moveTo>
                  <a:lnTo>
                    <a:pt x="92650" y="0"/>
                  </a:lnTo>
                  <a:lnTo>
                    <a:pt x="92650" y="46387"/>
                  </a:lnTo>
                  <a:lnTo>
                    <a:pt x="0" y="46387"/>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3" name="Freeform: Shape 302">
              <a:extLst>
                <a:ext uri="{FF2B5EF4-FFF2-40B4-BE49-F238E27FC236}">
                  <a16:creationId xmlns:a16="http://schemas.microsoft.com/office/drawing/2014/main" id="{98983C18-547C-4762-92EE-F1EE9E0A7A15}"/>
                </a:ext>
              </a:extLst>
            </p:cNvPr>
            <p:cNvSpPr/>
            <p:nvPr/>
          </p:nvSpPr>
          <p:spPr>
            <a:xfrm>
              <a:off x="13874677" y="1980947"/>
              <a:ext cx="61245" cy="30375"/>
            </a:xfrm>
            <a:custGeom>
              <a:avLst/>
              <a:gdLst>
                <a:gd name="connsiteX0" fmla="*/ 0 w 61245"/>
                <a:gd name="connsiteY0" fmla="*/ 0 h 30375"/>
                <a:gd name="connsiteX1" fmla="*/ 61246 w 61245"/>
                <a:gd name="connsiteY1" fmla="*/ 0 h 30375"/>
                <a:gd name="connsiteX2" fmla="*/ 61246 w 61245"/>
                <a:gd name="connsiteY2" fmla="*/ 30375 h 30375"/>
                <a:gd name="connsiteX3" fmla="*/ 0 w 61245"/>
                <a:gd name="connsiteY3" fmla="*/ 30375 h 30375"/>
              </a:gdLst>
              <a:ahLst/>
              <a:cxnLst>
                <a:cxn ang="0">
                  <a:pos x="connsiteX0" y="connsiteY0"/>
                </a:cxn>
                <a:cxn ang="0">
                  <a:pos x="connsiteX1" y="connsiteY1"/>
                </a:cxn>
                <a:cxn ang="0">
                  <a:pos x="connsiteX2" y="connsiteY2"/>
                </a:cxn>
                <a:cxn ang="0">
                  <a:pos x="connsiteX3" y="connsiteY3"/>
                </a:cxn>
              </a:cxnLst>
              <a:rect l="l" t="t" r="r" b="b"/>
              <a:pathLst>
                <a:path w="61245" h="30375">
                  <a:moveTo>
                    <a:pt x="0" y="0"/>
                  </a:moveTo>
                  <a:lnTo>
                    <a:pt x="61246" y="0"/>
                  </a:lnTo>
                  <a:lnTo>
                    <a:pt x="61246" y="30375"/>
                  </a:lnTo>
                  <a:lnTo>
                    <a:pt x="0" y="30375"/>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4" name="Freeform: Shape 303">
              <a:extLst>
                <a:ext uri="{FF2B5EF4-FFF2-40B4-BE49-F238E27FC236}">
                  <a16:creationId xmlns:a16="http://schemas.microsoft.com/office/drawing/2014/main" id="{B78B8D27-60B8-43C3-A3B8-41EBA19EEBED}"/>
                </a:ext>
              </a:extLst>
            </p:cNvPr>
            <p:cNvSpPr/>
            <p:nvPr/>
          </p:nvSpPr>
          <p:spPr>
            <a:xfrm>
              <a:off x="13933989" y="2530415"/>
              <a:ext cx="361416" cy="202577"/>
            </a:xfrm>
            <a:custGeom>
              <a:avLst/>
              <a:gdLst>
                <a:gd name="connsiteX0" fmla="*/ 361417 w 361416"/>
                <a:gd name="connsiteY0" fmla="*/ 202578 h 202577"/>
                <a:gd name="connsiteX1" fmla="*/ 226114 w 361416"/>
                <a:gd name="connsiteY1" fmla="*/ 22679 h 202577"/>
                <a:gd name="connsiteX2" fmla="*/ 180765 w 361416"/>
                <a:gd name="connsiteY2" fmla="*/ 0 h 202577"/>
                <a:gd name="connsiteX3" fmla="*/ 135417 w 361416"/>
                <a:gd name="connsiteY3" fmla="*/ 22670 h 202577"/>
                <a:gd name="connsiteX4" fmla="*/ 0 w 361416"/>
                <a:gd name="connsiteY4" fmla="*/ 202578 h 202577"/>
                <a:gd name="connsiteX5" fmla="*/ 361417 w 361416"/>
                <a:gd name="connsiteY5" fmla="*/ 202578 h 202577"/>
                <a:gd name="connsiteX6" fmla="*/ 180756 w 361416"/>
                <a:gd name="connsiteY6" fmla="*/ 31804 h 202577"/>
                <a:gd name="connsiteX7" fmla="*/ 207845 w 361416"/>
                <a:gd name="connsiteY7" fmla="*/ 58903 h 202577"/>
                <a:gd name="connsiteX8" fmla="*/ 180756 w 361416"/>
                <a:gd name="connsiteY8" fmla="*/ 85896 h 202577"/>
                <a:gd name="connsiteX9" fmla="*/ 153657 w 361416"/>
                <a:gd name="connsiteY9" fmla="*/ 58903 h 202577"/>
                <a:gd name="connsiteX10" fmla="*/ 180756 w 361416"/>
                <a:gd name="connsiteY10" fmla="*/ 31804 h 20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1416" h="202577">
                  <a:moveTo>
                    <a:pt x="361417" y="202578"/>
                  </a:moveTo>
                  <a:lnTo>
                    <a:pt x="226114" y="22679"/>
                  </a:lnTo>
                  <a:cubicBezTo>
                    <a:pt x="215360" y="8268"/>
                    <a:pt x="198825" y="0"/>
                    <a:pt x="180765" y="0"/>
                  </a:cubicBezTo>
                  <a:cubicBezTo>
                    <a:pt x="162697" y="0"/>
                    <a:pt x="146161" y="8268"/>
                    <a:pt x="135417" y="22670"/>
                  </a:cubicBezTo>
                  <a:lnTo>
                    <a:pt x="0" y="202578"/>
                  </a:lnTo>
                  <a:lnTo>
                    <a:pt x="361417" y="202578"/>
                  </a:lnTo>
                  <a:close/>
                  <a:moveTo>
                    <a:pt x="180756" y="31804"/>
                  </a:moveTo>
                  <a:cubicBezTo>
                    <a:pt x="195691" y="31804"/>
                    <a:pt x="207845" y="43958"/>
                    <a:pt x="207845" y="58903"/>
                  </a:cubicBezTo>
                  <a:cubicBezTo>
                    <a:pt x="207845" y="73790"/>
                    <a:pt x="195691" y="85896"/>
                    <a:pt x="180756" y="85896"/>
                  </a:cubicBezTo>
                  <a:cubicBezTo>
                    <a:pt x="165821" y="85896"/>
                    <a:pt x="153657" y="73790"/>
                    <a:pt x="153657" y="58903"/>
                  </a:cubicBezTo>
                  <a:cubicBezTo>
                    <a:pt x="153667" y="43958"/>
                    <a:pt x="165821" y="31804"/>
                    <a:pt x="180756" y="318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5" name="Freeform: Shape 304">
              <a:extLst>
                <a:ext uri="{FF2B5EF4-FFF2-40B4-BE49-F238E27FC236}">
                  <a16:creationId xmlns:a16="http://schemas.microsoft.com/office/drawing/2014/main" id="{256509B2-C44C-4A2E-977A-5D8D03EB9DAF}"/>
                </a:ext>
              </a:extLst>
            </p:cNvPr>
            <p:cNvSpPr/>
            <p:nvPr/>
          </p:nvSpPr>
          <p:spPr>
            <a:xfrm>
              <a:off x="13826042" y="2029067"/>
              <a:ext cx="158524" cy="249535"/>
            </a:xfrm>
            <a:custGeom>
              <a:avLst/>
              <a:gdLst>
                <a:gd name="connsiteX0" fmla="*/ 0 w 158524"/>
                <a:gd name="connsiteY0" fmla="*/ 18459 h 249535"/>
                <a:gd name="connsiteX1" fmla="*/ 0 w 158524"/>
                <a:gd name="connsiteY1" fmla="*/ 249536 h 249535"/>
                <a:gd name="connsiteX2" fmla="*/ 158525 w 158524"/>
                <a:gd name="connsiteY2" fmla="*/ 249536 h 249535"/>
                <a:gd name="connsiteX3" fmla="*/ 158525 w 158524"/>
                <a:gd name="connsiteY3" fmla="*/ 18459 h 249535"/>
                <a:gd name="connsiteX4" fmla="*/ 140065 w 158524"/>
                <a:gd name="connsiteY4" fmla="*/ 0 h 249535"/>
                <a:gd name="connsiteX5" fmla="*/ 18564 w 158524"/>
                <a:gd name="connsiteY5" fmla="*/ 0 h 249535"/>
                <a:gd name="connsiteX6" fmla="*/ 0 w 158524"/>
                <a:gd name="connsiteY6" fmla="*/ 18459 h 24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524" h="249535">
                  <a:moveTo>
                    <a:pt x="0" y="18459"/>
                  </a:moveTo>
                  <a:lnTo>
                    <a:pt x="0" y="249536"/>
                  </a:lnTo>
                  <a:lnTo>
                    <a:pt x="158525" y="249536"/>
                  </a:lnTo>
                  <a:lnTo>
                    <a:pt x="158525" y="18459"/>
                  </a:lnTo>
                  <a:cubicBezTo>
                    <a:pt x="158525" y="8277"/>
                    <a:pt x="150238" y="0"/>
                    <a:pt x="140065" y="0"/>
                  </a:cubicBezTo>
                  <a:lnTo>
                    <a:pt x="18564" y="0"/>
                  </a:lnTo>
                  <a:cubicBezTo>
                    <a:pt x="8325" y="-10"/>
                    <a:pt x="0" y="8277"/>
                    <a:pt x="0" y="1845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6" name="Freeform: Shape 305">
              <a:extLst>
                <a:ext uri="{FF2B5EF4-FFF2-40B4-BE49-F238E27FC236}">
                  <a16:creationId xmlns:a16="http://schemas.microsoft.com/office/drawing/2014/main" id="{6EEFB92F-9E9F-4337-807B-AF91ADE5A34A}"/>
                </a:ext>
              </a:extLst>
            </p:cNvPr>
            <p:cNvSpPr/>
            <p:nvPr/>
          </p:nvSpPr>
          <p:spPr>
            <a:xfrm>
              <a:off x="13826042" y="2292890"/>
              <a:ext cx="158515" cy="102174"/>
            </a:xfrm>
            <a:custGeom>
              <a:avLst/>
              <a:gdLst>
                <a:gd name="connsiteX0" fmla="*/ 0 w 158515"/>
                <a:gd name="connsiteY0" fmla="*/ 83715 h 102174"/>
                <a:gd name="connsiteX1" fmla="*/ 18574 w 158515"/>
                <a:gd name="connsiteY1" fmla="*/ 102175 h 102174"/>
                <a:gd name="connsiteX2" fmla="*/ 140056 w 158515"/>
                <a:gd name="connsiteY2" fmla="*/ 102175 h 102174"/>
                <a:gd name="connsiteX3" fmla="*/ 158515 w 158515"/>
                <a:gd name="connsiteY3" fmla="*/ 83715 h 102174"/>
                <a:gd name="connsiteX4" fmla="*/ 158515 w 158515"/>
                <a:gd name="connsiteY4" fmla="*/ 0 h 102174"/>
                <a:gd name="connsiteX5" fmla="*/ 0 w 158515"/>
                <a:gd name="connsiteY5" fmla="*/ 0 h 102174"/>
                <a:gd name="connsiteX6" fmla="*/ 0 w 158515"/>
                <a:gd name="connsiteY6" fmla="*/ 83715 h 10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515" h="102174">
                  <a:moveTo>
                    <a:pt x="0" y="83715"/>
                  </a:moveTo>
                  <a:cubicBezTo>
                    <a:pt x="0" y="93897"/>
                    <a:pt x="8334" y="102175"/>
                    <a:pt x="18574" y="102175"/>
                  </a:cubicBezTo>
                  <a:lnTo>
                    <a:pt x="140056" y="102175"/>
                  </a:lnTo>
                  <a:cubicBezTo>
                    <a:pt x="150238" y="102175"/>
                    <a:pt x="158515" y="93888"/>
                    <a:pt x="158515" y="83715"/>
                  </a:cubicBezTo>
                  <a:lnTo>
                    <a:pt x="158515" y="0"/>
                  </a:lnTo>
                  <a:lnTo>
                    <a:pt x="0" y="0"/>
                  </a:lnTo>
                  <a:lnTo>
                    <a:pt x="0" y="83715"/>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92" name="Rectangle 291">
            <a:extLst>
              <a:ext uri="{FF2B5EF4-FFF2-40B4-BE49-F238E27FC236}">
                <a16:creationId xmlns:a16="http://schemas.microsoft.com/office/drawing/2014/main" id="{CCDC9228-495A-4998-B266-4425041621BC}"/>
              </a:ext>
            </a:extLst>
          </p:cNvPr>
          <p:cNvSpPr/>
          <p:nvPr/>
        </p:nvSpPr>
        <p:spPr>
          <a:xfrm>
            <a:off x="11381401" y="5219374"/>
            <a:ext cx="307679" cy="307679"/>
          </a:xfrm>
          <a:prstGeom prst="rect">
            <a:avLst/>
          </a:prstGeom>
          <a:solidFill>
            <a:schemeClr val="accent3"/>
          </a:solidFill>
          <a:ln w="6350">
            <a:solidFill>
              <a:srgbClr val="003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93" name="Graphic 735">
            <a:extLst>
              <a:ext uri="{FF2B5EF4-FFF2-40B4-BE49-F238E27FC236}">
                <a16:creationId xmlns:a16="http://schemas.microsoft.com/office/drawing/2014/main" id="{2020499E-D4C2-4118-8299-19214B261411}"/>
              </a:ext>
            </a:extLst>
          </p:cNvPr>
          <p:cNvGrpSpPr/>
          <p:nvPr/>
        </p:nvGrpSpPr>
        <p:grpSpPr>
          <a:xfrm>
            <a:off x="11424792" y="5262765"/>
            <a:ext cx="220898" cy="220898"/>
            <a:chOff x="14813268" y="1626448"/>
            <a:chExt cx="402334" cy="402334"/>
          </a:xfrm>
          <a:solidFill>
            <a:srgbClr val="003086"/>
          </a:solidFill>
        </p:grpSpPr>
        <p:sp>
          <p:nvSpPr>
            <p:cNvPr id="294" name="Freeform: Shape 293">
              <a:extLst>
                <a:ext uri="{FF2B5EF4-FFF2-40B4-BE49-F238E27FC236}">
                  <a16:creationId xmlns:a16="http://schemas.microsoft.com/office/drawing/2014/main" id="{A8FEFA20-1C81-40A7-84C6-13D06593EC3A}"/>
                </a:ext>
              </a:extLst>
            </p:cNvPr>
            <p:cNvSpPr/>
            <p:nvPr/>
          </p:nvSpPr>
          <p:spPr>
            <a:xfrm>
              <a:off x="14813268" y="1626448"/>
              <a:ext cx="402334" cy="402334"/>
            </a:xfrm>
            <a:custGeom>
              <a:avLst/>
              <a:gdLst>
                <a:gd name="connsiteX0" fmla="*/ 33528 w 402334"/>
                <a:gd name="connsiteY0" fmla="*/ 0 h 402334"/>
                <a:gd name="connsiteX1" fmla="*/ 0 w 402334"/>
                <a:gd name="connsiteY1" fmla="*/ 0 h 402334"/>
                <a:gd name="connsiteX2" fmla="*/ 0 w 402334"/>
                <a:gd name="connsiteY2" fmla="*/ 402335 h 402334"/>
                <a:gd name="connsiteX3" fmla="*/ 402334 w 402334"/>
                <a:gd name="connsiteY3" fmla="*/ 402335 h 402334"/>
                <a:gd name="connsiteX4" fmla="*/ 402334 w 402334"/>
                <a:gd name="connsiteY4" fmla="*/ 368807 h 402334"/>
                <a:gd name="connsiteX5" fmla="*/ 33528 w 402334"/>
                <a:gd name="connsiteY5" fmla="*/ 368807 h 40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334" h="402334">
                  <a:moveTo>
                    <a:pt x="33528" y="0"/>
                  </a:moveTo>
                  <a:lnTo>
                    <a:pt x="0" y="0"/>
                  </a:lnTo>
                  <a:lnTo>
                    <a:pt x="0" y="402335"/>
                  </a:lnTo>
                  <a:lnTo>
                    <a:pt x="402334" y="402335"/>
                  </a:lnTo>
                  <a:lnTo>
                    <a:pt x="402334" y="368807"/>
                  </a:lnTo>
                  <a:lnTo>
                    <a:pt x="33528" y="368807"/>
                  </a:lnTo>
                  <a:close/>
                </a:path>
              </a:pathLst>
            </a:custGeom>
            <a:grpFill/>
            <a:ln w="438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5" name="Freeform: Shape 294">
              <a:extLst>
                <a:ext uri="{FF2B5EF4-FFF2-40B4-BE49-F238E27FC236}">
                  <a16:creationId xmlns:a16="http://schemas.microsoft.com/office/drawing/2014/main" id="{716921E6-7203-457F-BF69-DCF1D494B5DC}"/>
                </a:ext>
              </a:extLst>
            </p:cNvPr>
            <p:cNvSpPr/>
            <p:nvPr/>
          </p:nvSpPr>
          <p:spPr>
            <a:xfrm>
              <a:off x="14872277" y="1685457"/>
              <a:ext cx="329019" cy="194908"/>
            </a:xfrm>
            <a:custGeom>
              <a:avLst/>
              <a:gdLst>
                <a:gd name="connsiteX0" fmla="*/ 312927 w 329019"/>
                <a:gd name="connsiteY0" fmla="*/ 0 h 194908"/>
                <a:gd name="connsiteX1" fmla="*/ 206979 w 329019"/>
                <a:gd name="connsiteY1" fmla="*/ 106395 h 194908"/>
                <a:gd name="connsiteX2" fmla="*/ 117571 w 329019"/>
                <a:gd name="connsiteY2" fmla="*/ 61691 h 194908"/>
                <a:gd name="connsiteX3" fmla="*/ 0 w 329019"/>
                <a:gd name="connsiteY3" fmla="*/ 178815 h 194908"/>
                <a:gd name="connsiteX4" fmla="*/ 16093 w 329019"/>
                <a:gd name="connsiteY4" fmla="*/ 194909 h 194908"/>
                <a:gd name="connsiteX5" fmla="*/ 122041 w 329019"/>
                <a:gd name="connsiteY5" fmla="*/ 88514 h 194908"/>
                <a:gd name="connsiteX6" fmla="*/ 211449 w 329019"/>
                <a:gd name="connsiteY6" fmla="*/ 133217 h 194908"/>
                <a:gd name="connsiteX7" fmla="*/ 329020 w 329019"/>
                <a:gd name="connsiteY7" fmla="*/ 16093 h 194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019" h="194908">
                  <a:moveTo>
                    <a:pt x="312927" y="0"/>
                  </a:moveTo>
                  <a:lnTo>
                    <a:pt x="206979" y="106395"/>
                  </a:lnTo>
                  <a:lnTo>
                    <a:pt x="117571" y="61691"/>
                  </a:lnTo>
                  <a:lnTo>
                    <a:pt x="0" y="178815"/>
                  </a:lnTo>
                  <a:lnTo>
                    <a:pt x="16093" y="194909"/>
                  </a:lnTo>
                  <a:lnTo>
                    <a:pt x="122041" y="88514"/>
                  </a:lnTo>
                  <a:lnTo>
                    <a:pt x="211449" y="133217"/>
                  </a:lnTo>
                  <a:lnTo>
                    <a:pt x="329020" y="16093"/>
                  </a:lnTo>
                  <a:close/>
                </a:path>
              </a:pathLst>
            </a:custGeom>
            <a:grpFill/>
            <a:ln w="438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6" name="Freeform: Shape 295">
              <a:extLst>
                <a:ext uri="{FF2B5EF4-FFF2-40B4-BE49-F238E27FC236}">
                  <a16:creationId xmlns:a16="http://schemas.microsoft.com/office/drawing/2014/main" id="{1DFA4439-C630-4569-BBD5-6781CAEBE484}"/>
                </a:ext>
              </a:extLst>
            </p:cNvPr>
            <p:cNvSpPr/>
            <p:nvPr/>
          </p:nvSpPr>
          <p:spPr>
            <a:xfrm>
              <a:off x="14874513" y="1841027"/>
              <a:ext cx="324996" cy="130088"/>
            </a:xfrm>
            <a:custGeom>
              <a:avLst/>
              <a:gdLst>
                <a:gd name="connsiteX0" fmla="*/ 116230 w 324996"/>
                <a:gd name="connsiteY0" fmla="*/ 41128 h 130088"/>
                <a:gd name="connsiteX1" fmla="*/ 0 w 324996"/>
                <a:gd name="connsiteY1" fmla="*/ 111313 h 130088"/>
                <a:gd name="connsiteX2" fmla="*/ 11623 w 324996"/>
                <a:gd name="connsiteY2" fmla="*/ 130088 h 130088"/>
                <a:gd name="connsiteX3" fmla="*/ 118912 w 324996"/>
                <a:gd name="connsiteY3" fmla="*/ 66162 h 130088"/>
                <a:gd name="connsiteX4" fmla="*/ 208767 w 324996"/>
                <a:gd name="connsiteY4" fmla="*/ 99690 h 130088"/>
                <a:gd name="connsiteX5" fmla="*/ 324997 w 324996"/>
                <a:gd name="connsiteY5" fmla="*/ 17882 h 130088"/>
                <a:gd name="connsiteX6" fmla="*/ 312480 w 324996"/>
                <a:gd name="connsiteY6" fmla="*/ 0 h 130088"/>
                <a:gd name="connsiteX7" fmla="*/ 205190 w 324996"/>
                <a:gd name="connsiteY7" fmla="*/ 74655 h 1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996" h="130088">
                  <a:moveTo>
                    <a:pt x="116230" y="41128"/>
                  </a:moveTo>
                  <a:lnTo>
                    <a:pt x="0" y="111313"/>
                  </a:lnTo>
                  <a:lnTo>
                    <a:pt x="11623" y="130088"/>
                  </a:lnTo>
                  <a:lnTo>
                    <a:pt x="118912" y="66162"/>
                  </a:lnTo>
                  <a:lnTo>
                    <a:pt x="208767" y="99690"/>
                  </a:lnTo>
                  <a:lnTo>
                    <a:pt x="324997" y="17882"/>
                  </a:lnTo>
                  <a:lnTo>
                    <a:pt x="312480" y="0"/>
                  </a:lnTo>
                  <a:lnTo>
                    <a:pt x="205190" y="74655"/>
                  </a:lnTo>
                  <a:close/>
                </a:path>
              </a:pathLst>
            </a:custGeom>
            <a:grpFill/>
            <a:ln w="438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77" name="Rectangle 276">
            <a:extLst>
              <a:ext uri="{FF2B5EF4-FFF2-40B4-BE49-F238E27FC236}">
                <a16:creationId xmlns:a16="http://schemas.microsoft.com/office/drawing/2014/main" id="{E134B169-B952-41A5-9192-48239E5461C4}"/>
              </a:ext>
            </a:extLst>
          </p:cNvPr>
          <p:cNvSpPr/>
          <p:nvPr/>
        </p:nvSpPr>
        <p:spPr>
          <a:xfrm>
            <a:off x="11381401" y="5808107"/>
            <a:ext cx="307679" cy="307679"/>
          </a:xfrm>
          <a:prstGeom prst="rect">
            <a:avLst/>
          </a:prstGeom>
          <a:solidFill>
            <a:schemeClr val="accent3"/>
          </a:solidFill>
          <a:ln w="6350">
            <a:solidFill>
              <a:srgbClr val="003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9" name="Rectangle 258">
            <a:extLst>
              <a:ext uri="{FF2B5EF4-FFF2-40B4-BE49-F238E27FC236}">
                <a16:creationId xmlns:a16="http://schemas.microsoft.com/office/drawing/2014/main" id="{9A0A2B5C-9FC6-4474-BD21-F696C8D448CA}"/>
              </a:ext>
            </a:extLst>
          </p:cNvPr>
          <p:cNvSpPr/>
          <p:nvPr/>
        </p:nvSpPr>
        <p:spPr>
          <a:xfrm>
            <a:off x="10683206" y="5808107"/>
            <a:ext cx="307679" cy="307679"/>
          </a:xfrm>
          <a:prstGeom prst="rect">
            <a:avLst/>
          </a:prstGeom>
          <a:solidFill>
            <a:schemeClr val="accent3"/>
          </a:solidFill>
          <a:ln w="6350">
            <a:solidFill>
              <a:srgbClr val="003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53" name="Group 252">
            <a:extLst>
              <a:ext uri="{FF2B5EF4-FFF2-40B4-BE49-F238E27FC236}">
                <a16:creationId xmlns:a16="http://schemas.microsoft.com/office/drawing/2014/main" id="{844940CE-DD64-4620-8694-B12850A739C3}"/>
              </a:ext>
            </a:extLst>
          </p:cNvPr>
          <p:cNvGrpSpPr/>
          <p:nvPr/>
        </p:nvGrpSpPr>
        <p:grpSpPr>
          <a:xfrm>
            <a:off x="10990885" y="5523335"/>
            <a:ext cx="399391" cy="94671"/>
            <a:chOff x="14116050" y="2165714"/>
            <a:chExt cx="642937" cy="152400"/>
          </a:xfrm>
        </p:grpSpPr>
        <p:cxnSp>
          <p:nvCxnSpPr>
            <p:cNvPr id="257" name="Straight Connector 256">
              <a:extLst>
                <a:ext uri="{FF2B5EF4-FFF2-40B4-BE49-F238E27FC236}">
                  <a16:creationId xmlns:a16="http://schemas.microsoft.com/office/drawing/2014/main" id="{F6866C34-1287-4CD7-A109-AE82975F080F}"/>
                </a:ext>
              </a:extLst>
            </p:cNvPr>
            <p:cNvCxnSpPr/>
            <p:nvPr/>
          </p:nvCxnSpPr>
          <p:spPr>
            <a:xfrm>
              <a:off x="14116050" y="2165714"/>
              <a:ext cx="152400" cy="152400"/>
            </a:xfrm>
            <a:prstGeom prst="line">
              <a:avLst/>
            </a:prstGeom>
            <a:ln w="6350">
              <a:solidFill>
                <a:srgbClr val="001539"/>
              </a:solidFill>
              <a:prstDash val="dash"/>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63FC1C1D-6426-4461-A58E-33E380B9EFED}"/>
                </a:ext>
              </a:extLst>
            </p:cNvPr>
            <p:cNvCxnSpPr>
              <a:cxnSpLocks/>
            </p:cNvCxnSpPr>
            <p:nvPr/>
          </p:nvCxnSpPr>
          <p:spPr>
            <a:xfrm flipV="1">
              <a:off x="14606587" y="2165714"/>
              <a:ext cx="152400" cy="152400"/>
            </a:xfrm>
            <a:prstGeom prst="line">
              <a:avLst/>
            </a:prstGeom>
            <a:ln w="6350">
              <a:solidFill>
                <a:srgbClr val="001539"/>
              </a:solidFill>
              <a:prstDash val="dash"/>
            </a:ln>
          </p:spPr>
          <p:style>
            <a:lnRef idx="1">
              <a:schemeClr val="accent1"/>
            </a:lnRef>
            <a:fillRef idx="0">
              <a:schemeClr val="accent1"/>
            </a:fillRef>
            <a:effectRef idx="0">
              <a:schemeClr val="accent1"/>
            </a:effectRef>
            <a:fontRef idx="minor">
              <a:schemeClr val="tx1"/>
            </a:fontRef>
          </p:style>
        </p:cxnSp>
      </p:grpSp>
      <p:grpSp>
        <p:nvGrpSpPr>
          <p:cNvPr id="254" name="Group 253">
            <a:extLst>
              <a:ext uri="{FF2B5EF4-FFF2-40B4-BE49-F238E27FC236}">
                <a16:creationId xmlns:a16="http://schemas.microsoft.com/office/drawing/2014/main" id="{F83FD174-6537-410F-83CC-C4F6D81E3B4F}"/>
              </a:ext>
            </a:extLst>
          </p:cNvPr>
          <p:cNvGrpSpPr/>
          <p:nvPr/>
        </p:nvGrpSpPr>
        <p:grpSpPr>
          <a:xfrm flipV="1">
            <a:off x="10990885" y="5718593"/>
            <a:ext cx="399391" cy="94671"/>
            <a:chOff x="14116050" y="2165714"/>
            <a:chExt cx="642937" cy="152400"/>
          </a:xfrm>
        </p:grpSpPr>
        <p:cxnSp>
          <p:nvCxnSpPr>
            <p:cNvPr id="255" name="Straight Connector 254">
              <a:extLst>
                <a:ext uri="{FF2B5EF4-FFF2-40B4-BE49-F238E27FC236}">
                  <a16:creationId xmlns:a16="http://schemas.microsoft.com/office/drawing/2014/main" id="{8FC4A9DC-1B01-4DAF-9D9A-C871C519E7E6}"/>
                </a:ext>
              </a:extLst>
            </p:cNvPr>
            <p:cNvCxnSpPr/>
            <p:nvPr/>
          </p:nvCxnSpPr>
          <p:spPr>
            <a:xfrm>
              <a:off x="14116050" y="2165714"/>
              <a:ext cx="152400" cy="152400"/>
            </a:xfrm>
            <a:prstGeom prst="line">
              <a:avLst/>
            </a:prstGeom>
            <a:ln w="6350">
              <a:solidFill>
                <a:srgbClr val="001539"/>
              </a:solidFill>
              <a:prstDash val="dash"/>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0E34220D-E658-4C07-8A93-70D862F86558}"/>
                </a:ext>
              </a:extLst>
            </p:cNvPr>
            <p:cNvCxnSpPr>
              <a:cxnSpLocks/>
            </p:cNvCxnSpPr>
            <p:nvPr/>
          </p:nvCxnSpPr>
          <p:spPr>
            <a:xfrm flipV="1">
              <a:off x="14606587" y="2165714"/>
              <a:ext cx="152400" cy="152400"/>
            </a:xfrm>
            <a:prstGeom prst="line">
              <a:avLst/>
            </a:prstGeom>
            <a:ln w="6350">
              <a:solidFill>
                <a:srgbClr val="001539"/>
              </a:solidFill>
              <a:prstDash val="dash"/>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0E30E294-96B0-436A-99E0-C830424383DA}"/>
              </a:ext>
            </a:extLst>
          </p:cNvPr>
          <p:cNvGrpSpPr/>
          <p:nvPr/>
        </p:nvGrpSpPr>
        <p:grpSpPr>
          <a:xfrm>
            <a:off x="9758529" y="1577807"/>
            <a:ext cx="866855" cy="816515"/>
            <a:chOff x="9943547" y="1877814"/>
            <a:chExt cx="866855" cy="816515"/>
          </a:xfrm>
        </p:grpSpPr>
        <p:sp>
          <p:nvSpPr>
            <p:cNvPr id="363" name="Rectangle: Rounded Corners 362">
              <a:extLst>
                <a:ext uri="{FF2B5EF4-FFF2-40B4-BE49-F238E27FC236}">
                  <a16:creationId xmlns:a16="http://schemas.microsoft.com/office/drawing/2014/main" id="{C138B3C7-DA77-4647-97A8-417351E4BF53}"/>
                </a:ext>
              </a:extLst>
            </p:cNvPr>
            <p:cNvSpPr/>
            <p:nvPr/>
          </p:nvSpPr>
          <p:spPr>
            <a:xfrm>
              <a:off x="9943547" y="1877814"/>
              <a:ext cx="866855" cy="543651"/>
            </a:xfrm>
            <a:prstGeom prst="roundRect">
              <a:avLst>
                <a:gd name="adj" fmla="val 50000"/>
              </a:avLst>
            </a:prstGeom>
            <a:solidFill>
              <a:schemeClr val="accent3"/>
            </a:solidFill>
            <a:ln>
              <a:solidFill>
                <a:srgbClr val="0015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64" name="Group 363">
              <a:extLst>
                <a:ext uri="{FF2B5EF4-FFF2-40B4-BE49-F238E27FC236}">
                  <a16:creationId xmlns:a16="http://schemas.microsoft.com/office/drawing/2014/main" id="{C53DBF86-90C1-483D-A25E-76192A14160D}"/>
                </a:ext>
              </a:extLst>
            </p:cNvPr>
            <p:cNvGrpSpPr/>
            <p:nvPr/>
          </p:nvGrpSpPr>
          <p:grpSpPr>
            <a:xfrm>
              <a:off x="10188277" y="1917430"/>
              <a:ext cx="377394" cy="464418"/>
              <a:chOff x="3137331" y="1638938"/>
              <a:chExt cx="586944" cy="722290"/>
            </a:xfrm>
          </p:grpSpPr>
          <p:grpSp>
            <p:nvGrpSpPr>
              <p:cNvPr id="365" name="Group 364">
                <a:extLst>
                  <a:ext uri="{FF2B5EF4-FFF2-40B4-BE49-F238E27FC236}">
                    <a16:creationId xmlns:a16="http://schemas.microsoft.com/office/drawing/2014/main" id="{127585C9-4F9A-48EE-95BD-8C42A421A5F0}"/>
                  </a:ext>
                </a:extLst>
              </p:cNvPr>
              <p:cNvGrpSpPr/>
              <p:nvPr/>
            </p:nvGrpSpPr>
            <p:grpSpPr>
              <a:xfrm>
                <a:off x="3137331" y="1862554"/>
                <a:ext cx="295802" cy="498674"/>
                <a:chOff x="1540363" y="1265647"/>
                <a:chExt cx="2814900" cy="4745472"/>
              </a:xfrm>
            </p:grpSpPr>
            <p:sp>
              <p:nvSpPr>
                <p:cNvPr id="841" name="AutoShape 3">
                  <a:extLst>
                    <a:ext uri="{FF2B5EF4-FFF2-40B4-BE49-F238E27FC236}">
                      <a16:creationId xmlns:a16="http://schemas.microsoft.com/office/drawing/2014/main" id="{B0DDB568-0467-460F-9D22-860D9A393A4D}"/>
                    </a:ext>
                  </a:extLst>
                </p:cNvPr>
                <p:cNvSpPr>
                  <a:spLocks noChangeAspect="1" noChangeArrowheads="1" noTextEdit="1"/>
                </p:cNvSpPr>
                <p:nvPr/>
              </p:nvSpPr>
              <p:spPr bwMode="auto">
                <a:xfrm>
                  <a:off x="2071688" y="2593975"/>
                  <a:ext cx="15684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2" name="Freeform: Shape 841">
                  <a:extLst>
                    <a:ext uri="{FF2B5EF4-FFF2-40B4-BE49-F238E27FC236}">
                      <a16:creationId xmlns:a16="http://schemas.microsoft.com/office/drawing/2014/main" id="{72D945D6-38B8-4E8F-BBB1-CC86338CE37F}"/>
                    </a:ext>
                  </a:extLst>
                </p:cNvPr>
                <p:cNvSpPr/>
                <p:nvPr/>
              </p:nvSpPr>
              <p:spPr>
                <a:xfrm>
                  <a:off x="1540363" y="1265647"/>
                  <a:ext cx="2814900" cy="3872214"/>
                </a:xfrm>
                <a:custGeom>
                  <a:avLst/>
                  <a:gdLst>
                    <a:gd name="connsiteX0" fmla="*/ 2566121 w 2814900"/>
                    <a:gd name="connsiteY0" fmla="*/ 2206191 h 3872214"/>
                    <a:gd name="connsiteX1" fmla="*/ 2814054 w 2814900"/>
                    <a:gd name="connsiteY1" fmla="*/ 1358054 h 3872214"/>
                    <a:gd name="connsiteX2" fmla="*/ 1385567 w 2814900"/>
                    <a:gd name="connsiteY2" fmla="*/ 164 h 3872214"/>
                    <a:gd name="connsiteX3" fmla="*/ 0 w 2814900"/>
                    <a:gd name="connsiteY3" fmla="*/ 1407448 h 3872214"/>
                    <a:gd name="connsiteX4" fmla="*/ 217476 w 2814900"/>
                    <a:gd name="connsiteY4" fmla="*/ 2158655 h 3872214"/>
                    <a:gd name="connsiteX5" fmla="*/ 217054 w 2814900"/>
                    <a:gd name="connsiteY5" fmla="*/ 2158655 h 3872214"/>
                    <a:gd name="connsiteX6" fmla="*/ 655514 w 2814900"/>
                    <a:gd name="connsiteY6" fmla="*/ 3635589 h 3872214"/>
                    <a:gd name="connsiteX7" fmla="*/ 833113 w 2814900"/>
                    <a:gd name="connsiteY7" fmla="*/ 3769216 h 3872214"/>
                    <a:gd name="connsiteX8" fmla="*/ 1978008 w 2814900"/>
                    <a:gd name="connsiteY8" fmla="*/ 3872214 h 3872214"/>
                    <a:gd name="connsiteX9" fmla="*/ 2175251 w 2814900"/>
                    <a:gd name="connsiteY9" fmla="*/ 3625620 h 3872214"/>
                    <a:gd name="connsiteX10" fmla="*/ 2151866 w 2814900"/>
                    <a:gd name="connsiteY10" fmla="*/ 3364551 h 3872214"/>
                    <a:gd name="connsiteX11" fmla="*/ 2151866 w 2814900"/>
                    <a:gd name="connsiteY11" fmla="*/ 3364551 h 3872214"/>
                    <a:gd name="connsiteX12" fmla="*/ 2176523 w 2814900"/>
                    <a:gd name="connsiteY12" fmla="*/ 3317064 h 3872214"/>
                    <a:gd name="connsiteX13" fmla="*/ 2566121 w 2814900"/>
                    <a:gd name="connsiteY13" fmla="*/ 2206191 h 387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900" h="3872214">
                      <a:moveTo>
                        <a:pt x="2566121" y="2206191"/>
                      </a:moveTo>
                      <a:cubicBezTo>
                        <a:pt x="2731538" y="1966693"/>
                        <a:pt x="2824873" y="1673589"/>
                        <a:pt x="2814054" y="1358054"/>
                      </a:cubicBezTo>
                      <a:cubicBezTo>
                        <a:pt x="2787906" y="595899"/>
                        <a:pt x="2148082" y="-11456"/>
                        <a:pt x="1385567" y="164"/>
                      </a:cubicBezTo>
                      <a:cubicBezTo>
                        <a:pt x="618345" y="11857"/>
                        <a:pt x="0" y="637438"/>
                        <a:pt x="0" y="1407448"/>
                      </a:cubicBezTo>
                      <a:cubicBezTo>
                        <a:pt x="0" y="1683748"/>
                        <a:pt x="79931" y="1941235"/>
                        <a:pt x="217476" y="2158655"/>
                      </a:cubicBezTo>
                      <a:lnTo>
                        <a:pt x="217054" y="2158655"/>
                      </a:lnTo>
                      <a:cubicBezTo>
                        <a:pt x="694706" y="2976212"/>
                        <a:pt x="655514" y="3635589"/>
                        <a:pt x="655514" y="3635589"/>
                      </a:cubicBezTo>
                      <a:lnTo>
                        <a:pt x="833113" y="3769216"/>
                      </a:lnTo>
                      <a:lnTo>
                        <a:pt x="1978008" y="3872214"/>
                      </a:lnTo>
                      <a:lnTo>
                        <a:pt x="2175251" y="3625620"/>
                      </a:lnTo>
                      <a:lnTo>
                        <a:pt x="2151866" y="3364551"/>
                      </a:lnTo>
                      <a:lnTo>
                        <a:pt x="2151866" y="3364551"/>
                      </a:lnTo>
                      <a:cubicBezTo>
                        <a:pt x="2166847" y="3353194"/>
                        <a:pt x="2175856" y="3335848"/>
                        <a:pt x="2176523" y="3317064"/>
                      </a:cubicBezTo>
                      <a:cubicBezTo>
                        <a:pt x="2183772" y="3113085"/>
                        <a:pt x="2266875" y="2724924"/>
                        <a:pt x="2566121" y="2206191"/>
                      </a:cubicBezTo>
                      <a:close/>
                    </a:path>
                  </a:pathLst>
                </a:custGeom>
                <a:solidFill>
                  <a:srgbClr val="D9E7FF">
                    <a:alpha val="78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3" name="Freeform: Shape 842">
                  <a:extLst>
                    <a:ext uri="{FF2B5EF4-FFF2-40B4-BE49-F238E27FC236}">
                      <a16:creationId xmlns:a16="http://schemas.microsoft.com/office/drawing/2014/main" id="{2C3BA761-7986-4ACE-B3D3-17F13A14D6F3}"/>
                    </a:ext>
                  </a:extLst>
                </p:cNvPr>
                <p:cNvSpPr/>
                <p:nvPr/>
              </p:nvSpPr>
              <p:spPr>
                <a:xfrm>
                  <a:off x="2179410" y="4548633"/>
                  <a:ext cx="1536802" cy="705192"/>
                </a:xfrm>
                <a:custGeom>
                  <a:avLst/>
                  <a:gdLst>
                    <a:gd name="connsiteX0" fmla="*/ 1309982 w 1536802"/>
                    <a:gd name="connsiteY0" fmla="*/ 103264 h 705192"/>
                    <a:gd name="connsiteX1" fmla="*/ 1313527 w 1536802"/>
                    <a:gd name="connsiteY1" fmla="*/ 601923 h 705192"/>
                    <a:gd name="connsiteX2" fmla="*/ 226821 w 1536802"/>
                    <a:gd name="connsiteY2" fmla="*/ 601929 h 705192"/>
                    <a:gd name="connsiteX3" fmla="*/ 223276 w 1536802"/>
                    <a:gd name="connsiteY3" fmla="*/ 103269 h 705192"/>
                    <a:gd name="connsiteX4" fmla="*/ 1309982 w 1536802"/>
                    <a:gd name="connsiteY4" fmla="*/ 103264 h 705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802" h="705192">
                      <a:moveTo>
                        <a:pt x="1309982" y="103264"/>
                      </a:moveTo>
                      <a:cubicBezTo>
                        <a:pt x="1611018" y="240955"/>
                        <a:pt x="1612607" y="464231"/>
                        <a:pt x="1313527" y="601923"/>
                      </a:cubicBezTo>
                      <a:cubicBezTo>
                        <a:pt x="1014446" y="739615"/>
                        <a:pt x="527864" y="739615"/>
                        <a:pt x="226821" y="601929"/>
                      </a:cubicBezTo>
                      <a:cubicBezTo>
                        <a:pt x="-74216" y="464238"/>
                        <a:pt x="-75805" y="240961"/>
                        <a:pt x="223276" y="103269"/>
                      </a:cubicBezTo>
                      <a:cubicBezTo>
                        <a:pt x="522363" y="-34422"/>
                        <a:pt x="1008945" y="-34422"/>
                        <a:pt x="1309982" y="103264"/>
                      </a:cubicBezTo>
                      <a:close/>
                    </a:path>
                  </a:pathLst>
                </a:custGeom>
                <a:solidFill>
                  <a:srgbClr val="444444"/>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4" name="Freeform: Shape 843">
                  <a:extLst>
                    <a:ext uri="{FF2B5EF4-FFF2-40B4-BE49-F238E27FC236}">
                      <a16:creationId xmlns:a16="http://schemas.microsoft.com/office/drawing/2014/main" id="{26FD691E-E01D-4FA9-B908-278A87D02820}"/>
                    </a:ext>
                  </a:extLst>
                </p:cNvPr>
                <p:cNvSpPr/>
                <p:nvPr/>
              </p:nvSpPr>
              <p:spPr>
                <a:xfrm>
                  <a:off x="2110903" y="4504424"/>
                  <a:ext cx="1673639" cy="480647"/>
                </a:xfrm>
                <a:custGeom>
                  <a:avLst/>
                  <a:gdLst>
                    <a:gd name="connsiteX0" fmla="*/ 292950 w 1673639"/>
                    <a:gd name="connsiteY0" fmla="*/ 170827 h 480647"/>
                    <a:gd name="connsiteX1" fmla="*/ 1377065 w 1673639"/>
                    <a:gd name="connsiteY1" fmla="*/ 170901 h 480647"/>
                    <a:gd name="connsiteX2" fmla="*/ 1603165 w 1673639"/>
                    <a:gd name="connsiteY2" fmla="*/ 480647 h 480647"/>
                    <a:gd name="connsiteX3" fmla="*/ 1673640 w 1673639"/>
                    <a:gd name="connsiteY3" fmla="*/ 480647 h 480647"/>
                    <a:gd name="connsiteX4" fmla="*/ 1426745 w 1673639"/>
                    <a:gd name="connsiteY4" fmla="*/ 142032 h 480647"/>
                    <a:gd name="connsiteX5" fmla="*/ 243086 w 1673639"/>
                    <a:gd name="connsiteY5" fmla="*/ 142038 h 480647"/>
                    <a:gd name="connsiteX6" fmla="*/ 0 w 1673639"/>
                    <a:gd name="connsiteY6" fmla="*/ 480647 h 480647"/>
                    <a:gd name="connsiteX7" fmla="*/ 70408 w 1673639"/>
                    <a:gd name="connsiteY7" fmla="*/ 480647 h 480647"/>
                    <a:gd name="connsiteX8" fmla="*/ 292950 w 1673639"/>
                    <a:gd name="connsiteY8" fmla="*/ 170827 h 480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3639" h="480647">
                      <a:moveTo>
                        <a:pt x="292950" y="170827"/>
                      </a:moveTo>
                      <a:cubicBezTo>
                        <a:pt x="591408" y="-2622"/>
                        <a:pt x="1076651" y="-2548"/>
                        <a:pt x="1377065" y="170901"/>
                      </a:cubicBezTo>
                      <a:cubicBezTo>
                        <a:pt x="1525373" y="256522"/>
                        <a:pt x="1600714" y="368420"/>
                        <a:pt x="1603165" y="480647"/>
                      </a:cubicBezTo>
                      <a:lnTo>
                        <a:pt x="1673640" y="480647"/>
                      </a:lnTo>
                      <a:cubicBezTo>
                        <a:pt x="1671121" y="357968"/>
                        <a:pt x="1588850" y="235624"/>
                        <a:pt x="1426745" y="142032"/>
                      </a:cubicBezTo>
                      <a:cubicBezTo>
                        <a:pt x="1098729" y="-47345"/>
                        <a:pt x="568970" y="-47345"/>
                        <a:pt x="243086" y="142038"/>
                      </a:cubicBezTo>
                      <a:cubicBezTo>
                        <a:pt x="82039" y="235630"/>
                        <a:pt x="1137" y="357973"/>
                        <a:pt x="0" y="480647"/>
                      </a:cubicBezTo>
                      <a:lnTo>
                        <a:pt x="70408" y="480647"/>
                      </a:lnTo>
                      <a:cubicBezTo>
                        <a:pt x="71545" y="368389"/>
                        <a:pt x="145595" y="256461"/>
                        <a:pt x="292950" y="170827"/>
                      </a:cubicBezTo>
                      <a:close/>
                    </a:path>
                  </a:pathLst>
                </a:custGeom>
                <a:solidFill>
                  <a:srgbClr val="47484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45" name="Graphic 229">
                  <a:extLst>
                    <a:ext uri="{FF2B5EF4-FFF2-40B4-BE49-F238E27FC236}">
                      <a16:creationId xmlns:a16="http://schemas.microsoft.com/office/drawing/2014/main" id="{B60DEDDD-B57F-44B0-A48E-7F732DF5B1C8}"/>
                    </a:ext>
                  </a:extLst>
                </p:cNvPr>
                <p:cNvGrpSpPr/>
                <p:nvPr/>
              </p:nvGrpSpPr>
              <p:grpSpPr>
                <a:xfrm>
                  <a:off x="2196658" y="4504445"/>
                  <a:ext cx="1519703" cy="1506674"/>
                  <a:chOff x="2196658" y="4504445"/>
                  <a:chExt cx="1519703" cy="1506674"/>
                </a:xfrm>
              </p:grpSpPr>
              <p:sp>
                <p:nvSpPr>
                  <p:cNvPr id="1097" name="Freeform: Shape 1096">
                    <a:extLst>
                      <a:ext uri="{FF2B5EF4-FFF2-40B4-BE49-F238E27FC236}">
                        <a16:creationId xmlns:a16="http://schemas.microsoft.com/office/drawing/2014/main" id="{4B148B42-8CE8-4ED4-AE3F-A2E00E687424}"/>
                      </a:ext>
                    </a:extLst>
                  </p:cNvPr>
                  <p:cNvSpPr/>
                  <p:nvPr/>
                </p:nvSpPr>
                <p:spPr>
                  <a:xfrm>
                    <a:off x="2924047" y="5174076"/>
                    <a:ext cx="30047" cy="446"/>
                  </a:xfrm>
                  <a:custGeom>
                    <a:avLst/>
                    <a:gdLst>
                      <a:gd name="connsiteX0" fmla="*/ 27548 w 30047"/>
                      <a:gd name="connsiteY0" fmla="*/ 428 h 446"/>
                      <a:gd name="connsiteX1" fmla="*/ 30048 w 30047"/>
                      <a:gd name="connsiteY1" fmla="*/ 391 h 446"/>
                      <a:gd name="connsiteX2" fmla="*/ 0 w 30047"/>
                      <a:gd name="connsiteY2" fmla="*/ 0 h 446"/>
                      <a:gd name="connsiteX3" fmla="*/ 26735 w 30047"/>
                      <a:gd name="connsiteY3" fmla="*/ 446 h 446"/>
                      <a:gd name="connsiteX4" fmla="*/ 27548 w 30047"/>
                      <a:gd name="connsiteY4" fmla="*/ 428 h 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47" h="446">
                        <a:moveTo>
                          <a:pt x="27548" y="428"/>
                        </a:moveTo>
                        <a:cubicBezTo>
                          <a:pt x="28379" y="428"/>
                          <a:pt x="29217" y="391"/>
                          <a:pt x="30048" y="391"/>
                        </a:cubicBezTo>
                        <a:cubicBezTo>
                          <a:pt x="20030" y="355"/>
                          <a:pt x="10012" y="238"/>
                          <a:pt x="0" y="0"/>
                        </a:cubicBezTo>
                        <a:cubicBezTo>
                          <a:pt x="8905" y="269"/>
                          <a:pt x="17823" y="446"/>
                          <a:pt x="26735" y="446"/>
                        </a:cubicBezTo>
                        <a:cubicBezTo>
                          <a:pt x="27004" y="446"/>
                          <a:pt x="27273" y="428"/>
                          <a:pt x="27548" y="42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8" name="Freeform: Shape 1097">
                    <a:extLst>
                      <a:ext uri="{FF2B5EF4-FFF2-40B4-BE49-F238E27FC236}">
                        <a16:creationId xmlns:a16="http://schemas.microsoft.com/office/drawing/2014/main" id="{642304AC-CE07-47FD-8F56-287BA6849050}"/>
                      </a:ext>
                    </a:extLst>
                  </p:cNvPr>
                  <p:cNvSpPr/>
                  <p:nvPr/>
                </p:nvSpPr>
                <p:spPr>
                  <a:xfrm>
                    <a:off x="2612271" y="5949348"/>
                    <a:ext cx="33801" cy="12707"/>
                  </a:xfrm>
                  <a:custGeom>
                    <a:avLst/>
                    <a:gdLst>
                      <a:gd name="connsiteX0" fmla="*/ 33801 w 33801"/>
                      <a:gd name="connsiteY0" fmla="*/ 12707 h 12707"/>
                      <a:gd name="connsiteX1" fmla="*/ 0 w 33801"/>
                      <a:gd name="connsiteY1" fmla="*/ 0 h 12707"/>
                      <a:gd name="connsiteX2" fmla="*/ 33801 w 33801"/>
                      <a:gd name="connsiteY2" fmla="*/ 12707 h 12707"/>
                    </a:gdLst>
                    <a:ahLst/>
                    <a:cxnLst>
                      <a:cxn ang="0">
                        <a:pos x="connsiteX0" y="connsiteY0"/>
                      </a:cxn>
                      <a:cxn ang="0">
                        <a:pos x="connsiteX1" y="connsiteY1"/>
                      </a:cxn>
                      <a:cxn ang="0">
                        <a:pos x="connsiteX2" y="connsiteY2"/>
                      </a:cxn>
                    </a:cxnLst>
                    <a:rect l="l" t="t" r="r" b="b"/>
                    <a:pathLst>
                      <a:path w="33801" h="12707">
                        <a:moveTo>
                          <a:pt x="33801" y="12707"/>
                        </a:moveTo>
                        <a:cubicBezTo>
                          <a:pt x="22353" y="8704"/>
                          <a:pt x="11063" y="4492"/>
                          <a:pt x="0" y="0"/>
                        </a:cubicBezTo>
                        <a:cubicBezTo>
                          <a:pt x="11069" y="4499"/>
                          <a:pt x="22340" y="8704"/>
                          <a:pt x="33801" y="1270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9" name="Freeform: Shape 1098">
                    <a:extLst>
                      <a:ext uri="{FF2B5EF4-FFF2-40B4-BE49-F238E27FC236}">
                        <a16:creationId xmlns:a16="http://schemas.microsoft.com/office/drawing/2014/main" id="{7F16895B-23C6-4C5B-9BAF-A0AC2A28FE0E}"/>
                      </a:ext>
                    </a:extLst>
                  </p:cNvPr>
                  <p:cNvSpPr/>
                  <p:nvPr/>
                </p:nvSpPr>
                <p:spPr>
                  <a:xfrm>
                    <a:off x="2512634" y="5898720"/>
                    <a:ext cx="21503" cy="13098"/>
                  </a:xfrm>
                  <a:custGeom>
                    <a:avLst/>
                    <a:gdLst>
                      <a:gd name="connsiteX0" fmla="*/ 21503 w 21503"/>
                      <a:gd name="connsiteY0" fmla="*/ 13099 h 13098"/>
                      <a:gd name="connsiteX1" fmla="*/ 0 w 21503"/>
                      <a:gd name="connsiteY1" fmla="*/ 0 h 13098"/>
                      <a:gd name="connsiteX2" fmla="*/ 21503 w 21503"/>
                      <a:gd name="connsiteY2" fmla="*/ 13099 h 13098"/>
                    </a:gdLst>
                    <a:ahLst/>
                    <a:cxnLst>
                      <a:cxn ang="0">
                        <a:pos x="connsiteX0" y="connsiteY0"/>
                      </a:cxn>
                      <a:cxn ang="0">
                        <a:pos x="connsiteX1" y="connsiteY1"/>
                      </a:cxn>
                      <a:cxn ang="0">
                        <a:pos x="connsiteX2" y="connsiteY2"/>
                      </a:cxn>
                    </a:cxnLst>
                    <a:rect l="l" t="t" r="r" b="b"/>
                    <a:pathLst>
                      <a:path w="21503" h="13098">
                        <a:moveTo>
                          <a:pt x="21503" y="13099"/>
                        </a:moveTo>
                        <a:cubicBezTo>
                          <a:pt x="14089" y="8820"/>
                          <a:pt x="6938" y="4450"/>
                          <a:pt x="0" y="0"/>
                        </a:cubicBezTo>
                        <a:cubicBezTo>
                          <a:pt x="6931" y="4450"/>
                          <a:pt x="14089" y="8820"/>
                          <a:pt x="21503" y="1309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0" name="Freeform: Shape 1099">
                    <a:extLst>
                      <a:ext uri="{FF2B5EF4-FFF2-40B4-BE49-F238E27FC236}">
                        <a16:creationId xmlns:a16="http://schemas.microsoft.com/office/drawing/2014/main" id="{6AE07D0C-611A-45EC-B461-C50AFC8A7929}"/>
                      </a:ext>
                    </a:extLst>
                  </p:cNvPr>
                  <p:cNvSpPr/>
                  <p:nvPr/>
                </p:nvSpPr>
                <p:spPr>
                  <a:xfrm>
                    <a:off x="2414697" y="5812610"/>
                    <a:ext cx="16717" cy="19394"/>
                  </a:xfrm>
                  <a:custGeom>
                    <a:avLst/>
                    <a:gdLst>
                      <a:gd name="connsiteX0" fmla="*/ 16717 w 16717"/>
                      <a:gd name="connsiteY0" fmla="*/ 19394 h 19394"/>
                      <a:gd name="connsiteX1" fmla="*/ 0 w 16717"/>
                      <a:gd name="connsiteY1" fmla="*/ 0 h 19394"/>
                      <a:gd name="connsiteX2" fmla="*/ 16717 w 16717"/>
                      <a:gd name="connsiteY2" fmla="*/ 19394 h 19394"/>
                    </a:gdLst>
                    <a:ahLst/>
                    <a:cxnLst>
                      <a:cxn ang="0">
                        <a:pos x="connsiteX0" y="connsiteY0"/>
                      </a:cxn>
                      <a:cxn ang="0">
                        <a:pos x="connsiteX1" y="connsiteY1"/>
                      </a:cxn>
                      <a:cxn ang="0">
                        <a:pos x="connsiteX2" y="connsiteY2"/>
                      </a:cxn>
                    </a:cxnLst>
                    <a:rect l="l" t="t" r="r" b="b"/>
                    <a:pathLst>
                      <a:path w="16717" h="19394">
                        <a:moveTo>
                          <a:pt x="16717" y="19394"/>
                        </a:moveTo>
                        <a:cubicBezTo>
                          <a:pt x="10782" y="13013"/>
                          <a:pt x="5183" y="6546"/>
                          <a:pt x="0" y="0"/>
                        </a:cubicBezTo>
                        <a:cubicBezTo>
                          <a:pt x="5183" y="6546"/>
                          <a:pt x="10782" y="13007"/>
                          <a:pt x="16717" y="1939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1" name="Freeform: Shape 1100">
                    <a:extLst>
                      <a:ext uri="{FF2B5EF4-FFF2-40B4-BE49-F238E27FC236}">
                        <a16:creationId xmlns:a16="http://schemas.microsoft.com/office/drawing/2014/main" id="{628226B2-B9E0-448C-B4A3-F228588684AE}"/>
                      </a:ext>
                    </a:extLst>
                  </p:cNvPr>
                  <p:cNvSpPr/>
                  <p:nvPr/>
                </p:nvSpPr>
                <p:spPr>
                  <a:xfrm>
                    <a:off x="2435784" y="5836534"/>
                    <a:ext cx="16209" cy="15787"/>
                  </a:xfrm>
                  <a:custGeom>
                    <a:avLst/>
                    <a:gdLst>
                      <a:gd name="connsiteX0" fmla="*/ 0 w 16209"/>
                      <a:gd name="connsiteY0" fmla="*/ 0 h 15787"/>
                      <a:gd name="connsiteX1" fmla="*/ 16210 w 16209"/>
                      <a:gd name="connsiteY1" fmla="*/ 15788 h 15787"/>
                      <a:gd name="connsiteX2" fmla="*/ 0 w 16209"/>
                      <a:gd name="connsiteY2" fmla="*/ 0 h 15787"/>
                    </a:gdLst>
                    <a:ahLst/>
                    <a:cxnLst>
                      <a:cxn ang="0">
                        <a:pos x="connsiteX0" y="connsiteY0"/>
                      </a:cxn>
                      <a:cxn ang="0">
                        <a:pos x="connsiteX1" y="connsiteY1"/>
                      </a:cxn>
                      <a:cxn ang="0">
                        <a:pos x="connsiteX2" y="connsiteY2"/>
                      </a:cxn>
                    </a:cxnLst>
                    <a:rect l="l" t="t" r="r" b="b"/>
                    <a:pathLst>
                      <a:path w="16209" h="15787">
                        <a:moveTo>
                          <a:pt x="0" y="0"/>
                        </a:moveTo>
                        <a:cubicBezTo>
                          <a:pt x="5140" y="5330"/>
                          <a:pt x="10538" y="10592"/>
                          <a:pt x="16210" y="15788"/>
                        </a:cubicBezTo>
                        <a:cubicBezTo>
                          <a:pt x="10538" y="10592"/>
                          <a:pt x="5140" y="5330"/>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2" name="Freeform: Shape 1101">
                    <a:extLst>
                      <a:ext uri="{FF2B5EF4-FFF2-40B4-BE49-F238E27FC236}">
                        <a16:creationId xmlns:a16="http://schemas.microsoft.com/office/drawing/2014/main" id="{7713E309-998C-4C9A-BA72-29E70C97EE4F}"/>
                      </a:ext>
                    </a:extLst>
                  </p:cNvPr>
                  <p:cNvSpPr/>
                  <p:nvPr/>
                </p:nvSpPr>
                <p:spPr>
                  <a:xfrm>
                    <a:off x="2924004" y="5174076"/>
                    <a:ext cx="26771" cy="446"/>
                  </a:xfrm>
                  <a:custGeom>
                    <a:avLst/>
                    <a:gdLst>
                      <a:gd name="connsiteX0" fmla="*/ 26772 w 26771"/>
                      <a:gd name="connsiteY0" fmla="*/ 446 h 446"/>
                      <a:gd name="connsiteX1" fmla="*/ 37 w 26771"/>
                      <a:gd name="connsiteY1" fmla="*/ 0 h 446"/>
                      <a:gd name="connsiteX2" fmla="*/ 0 w 26771"/>
                      <a:gd name="connsiteY2" fmla="*/ 0 h 446"/>
                      <a:gd name="connsiteX3" fmla="*/ 26772 w 26771"/>
                      <a:gd name="connsiteY3" fmla="*/ 446 h 446"/>
                    </a:gdLst>
                    <a:ahLst/>
                    <a:cxnLst>
                      <a:cxn ang="0">
                        <a:pos x="connsiteX0" y="connsiteY0"/>
                      </a:cxn>
                      <a:cxn ang="0">
                        <a:pos x="connsiteX1" y="connsiteY1"/>
                      </a:cxn>
                      <a:cxn ang="0">
                        <a:pos x="connsiteX2" y="connsiteY2"/>
                      </a:cxn>
                      <a:cxn ang="0">
                        <a:pos x="connsiteX3" y="connsiteY3"/>
                      </a:cxn>
                    </a:cxnLst>
                    <a:rect l="l" t="t" r="r" b="b"/>
                    <a:pathLst>
                      <a:path w="26771" h="446">
                        <a:moveTo>
                          <a:pt x="26772" y="446"/>
                        </a:moveTo>
                        <a:cubicBezTo>
                          <a:pt x="17854" y="446"/>
                          <a:pt x="8942" y="275"/>
                          <a:pt x="37" y="0"/>
                        </a:cubicBezTo>
                        <a:cubicBezTo>
                          <a:pt x="25" y="0"/>
                          <a:pt x="12" y="0"/>
                          <a:pt x="0" y="0"/>
                        </a:cubicBezTo>
                        <a:cubicBezTo>
                          <a:pt x="8918" y="269"/>
                          <a:pt x="17842" y="446"/>
                          <a:pt x="26772" y="44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3" name="Freeform: Shape 1102">
                    <a:extLst>
                      <a:ext uri="{FF2B5EF4-FFF2-40B4-BE49-F238E27FC236}">
                        <a16:creationId xmlns:a16="http://schemas.microsoft.com/office/drawing/2014/main" id="{08A115DF-56AC-446B-A2BE-AD7F5DA1537C}"/>
                      </a:ext>
                    </a:extLst>
                  </p:cNvPr>
                  <p:cNvSpPr/>
                  <p:nvPr/>
                </p:nvSpPr>
                <p:spPr>
                  <a:xfrm>
                    <a:off x="2951595" y="5174468"/>
                    <a:ext cx="2499" cy="36"/>
                  </a:xfrm>
                  <a:custGeom>
                    <a:avLst/>
                    <a:gdLst>
                      <a:gd name="connsiteX0" fmla="*/ 2500 w 2499"/>
                      <a:gd name="connsiteY0" fmla="*/ 0 h 36"/>
                      <a:gd name="connsiteX1" fmla="*/ 2500 w 2499"/>
                      <a:gd name="connsiteY1" fmla="*/ 0 h 36"/>
                      <a:gd name="connsiteX2" fmla="*/ 0 w 2499"/>
                      <a:gd name="connsiteY2" fmla="*/ 37 h 36"/>
                      <a:gd name="connsiteX3" fmla="*/ 2500 w 2499"/>
                      <a:gd name="connsiteY3" fmla="*/ 0 h 36"/>
                    </a:gdLst>
                    <a:ahLst/>
                    <a:cxnLst>
                      <a:cxn ang="0">
                        <a:pos x="connsiteX0" y="connsiteY0"/>
                      </a:cxn>
                      <a:cxn ang="0">
                        <a:pos x="connsiteX1" y="connsiteY1"/>
                      </a:cxn>
                      <a:cxn ang="0">
                        <a:pos x="connsiteX2" y="connsiteY2"/>
                      </a:cxn>
                      <a:cxn ang="0">
                        <a:pos x="connsiteX3" y="connsiteY3"/>
                      </a:cxn>
                    </a:cxnLst>
                    <a:rect l="l" t="t" r="r" b="b"/>
                    <a:pathLst>
                      <a:path w="2499" h="36">
                        <a:moveTo>
                          <a:pt x="2500" y="0"/>
                        </a:moveTo>
                        <a:cubicBezTo>
                          <a:pt x="2500" y="0"/>
                          <a:pt x="2500" y="0"/>
                          <a:pt x="2500" y="0"/>
                        </a:cubicBezTo>
                        <a:cubicBezTo>
                          <a:pt x="1663" y="0"/>
                          <a:pt x="832" y="37"/>
                          <a:pt x="0" y="37"/>
                        </a:cubicBezTo>
                        <a:cubicBezTo>
                          <a:pt x="832" y="37"/>
                          <a:pt x="1663" y="0"/>
                          <a:pt x="250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4" name="Freeform: Shape 1103">
                    <a:extLst>
                      <a:ext uri="{FF2B5EF4-FFF2-40B4-BE49-F238E27FC236}">
                        <a16:creationId xmlns:a16="http://schemas.microsoft.com/office/drawing/2014/main" id="{CD68F65D-D029-4BE4-8ED5-673F7F1CC006}"/>
                      </a:ext>
                    </a:extLst>
                  </p:cNvPr>
                  <p:cNvSpPr/>
                  <p:nvPr/>
                </p:nvSpPr>
                <p:spPr>
                  <a:xfrm>
                    <a:off x="3464832" y="5813924"/>
                    <a:ext cx="14229" cy="16839"/>
                  </a:xfrm>
                  <a:custGeom>
                    <a:avLst/>
                    <a:gdLst>
                      <a:gd name="connsiteX0" fmla="*/ 14229 w 14229"/>
                      <a:gd name="connsiteY0" fmla="*/ 0 h 16839"/>
                      <a:gd name="connsiteX1" fmla="*/ 0 w 14229"/>
                      <a:gd name="connsiteY1" fmla="*/ 16839 h 16839"/>
                      <a:gd name="connsiteX2" fmla="*/ 14229 w 14229"/>
                      <a:gd name="connsiteY2" fmla="*/ 0 h 16839"/>
                    </a:gdLst>
                    <a:ahLst/>
                    <a:cxnLst>
                      <a:cxn ang="0">
                        <a:pos x="connsiteX0" y="connsiteY0"/>
                      </a:cxn>
                      <a:cxn ang="0">
                        <a:pos x="connsiteX1" y="connsiteY1"/>
                      </a:cxn>
                      <a:cxn ang="0">
                        <a:pos x="connsiteX2" y="connsiteY2"/>
                      </a:cxn>
                    </a:cxnLst>
                    <a:rect l="l" t="t" r="r" b="b"/>
                    <a:pathLst>
                      <a:path w="14229" h="16839">
                        <a:moveTo>
                          <a:pt x="14229" y="0"/>
                        </a:moveTo>
                        <a:cubicBezTo>
                          <a:pt x="9755" y="5672"/>
                          <a:pt x="5043" y="11289"/>
                          <a:pt x="0" y="16839"/>
                        </a:cubicBezTo>
                        <a:cubicBezTo>
                          <a:pt x="5043" y="11289"/>
                          <a:pt x="9755" y="5672"/>
                          <a:pt x="1422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5" name="Freeform: Shape 1104">
                    <a:extLst>
                      <a:ext uri="{FF2B5EF4-FFF2-40B4-BE49-F238E27FC236}">
                        <a16:creationId xmlns:a16="http://schemas.microsoft.com/office/drawing/2014/main" id="{87A2FB56-3797-4E50-9990-FB74B42A0D5F}"/>
                      </a:ext>
                    </a:extLst>
                  </p:cNvPr>
                  <p:cNvSpPr/>
                  <p:nvPr/>
                </p:nvSpPr>
                <p:spPr>
                  <a:xfrm>
                    <a:off x="3480064" y="5058242"/>
                    <a:ext cx="53513" cy="754343"/>
                  </a:xfrm>
                  <a:custGeom>
                    <a:avLst/>
                    <a:gdLst>
                      <a:gd name="connsiteX0" fmla="*/ 43850 w 53513"/>
                      <a:gd name="connsiteY0" fmla="*/ 4951 h 754343"/>
                      <a:gd name="connsiteX1" fmla="*/ 42425 w 53513"/>
                      <a:gd name="connsiteY1" fmla="*/ 5684 h 754343"/>
                      <a:gd name="connsiteX2" fmla="*/ 15678 w 53513"/>
                      <a:gd name="connsiteY2" fmla="*/ 18129 h 754343"/>
                      <a:gd name="connsiteX3" fmla="*/ 2072 w 53513"/>
                      <a:gd name="connsiteY3" fmla="*/ 23820 h 754343"/>
                      <a:gd name="connsiteX4" fmla="*/ 0 w 53513"/>
                      <a:gd name="connsiteY4" fmla="*/ 754343 h 754343"/>
                      <a:gd name="connsiteX5" fmla="*/ 3508 w 53513"/>
                      <a:gd name="connsiteY5" fmla="*/ 749661 h 754343"/>
                      <a:gd name="connsiteX6" fmla="*/ 10611 w 53513"/>
                      <a:gd name="connsiteY6" fmla="*/ 739870 h 754343"/>
                      <a:gd name="connsiteX7" fmla="*/ 14969 w 53513"/>
                      <a:gd name="connsiteY7" fmla="*/ 733176 h 754343"/>
                      <a:gd name="connsiteX8" fmla="*/ 20867 w 53513"/>
                      <a:gd name="connsiteY8" fmla="*/ 723648 h 754343"/>
                      <a:gd name="connsiteX9" fmla="*/ 24742 w 53513"/>
                      <a:gd name="connsiteY9" fmla="*/ 716692 h 754343"/>
                      <a:gd name="connsiteX10" fmla="*/ 29657 w 53513"/>
                      <a:gd name="connsiteY10" fmla="*/ 707175 h 754343"/>
                      <a:gd name="connsiteX11" fmla="*/ 32970 w 53513"/>
                      <a:gd name="connsiteY11" fmla="*/ 700066 h 754343"/>
                      <a:gd name="connsiteX12" fmla="*/ 36979 w 53513"/>
                      <a:gd name="connsiteY12" fmla="*/ 690482 h 754343"/>
                      <a:gd name="connsiteX13" fmla="*/ 39687 w 53513"/>
                      <a:gd name="connsiteY13" fmla="*/ 683324 h 754343"/>
                      <a:gd name="connsiteX14" fmla="*/ 42853 w 53513"/>
                      <a:gd name="connsiteY14" fmla="*/ 673527 h 754343"/>
                      <a:gd name="connsiteX15" fmla="*/ 44913 w 53513"/>
                      <a:gd name="connsiteY15" fmla="*/ 666479 h 754343"/>
                      <a:gd name="connsiteX16" fmla="*/ 47279 w 53513"/>
                      <a:gd name="connsiteY16" fmla="*/ 656186 h 754343"/>
                      <a:gd name="connsiteX17" fmla="*/ 48660 w 53513"/>
                      <a:gd name="connsiteY17" fmla="*/ 649567 h 754343"/>
                      <a:gd name="connsiteX18" fmla="*/ 50249 w 53513"/>
                      <a:gd name="connsiteY18" fmla="*/ 638106 h 754343"/>
                      <a:gd name="connsiteX19" fmla="*/ 50946 w 53513"/>
                      <a:gd name="connsiteY19" fmla="*/ 632574 h 754343"/>
                      <a:gd name="connsiteX20" fmla="*/ 51765 w 53513"/>
                      <a:gd name="connsiteY20" fmla="*/ 615545 h 754343"/>
                      <a:gd name="connsiteX21" fmla="*/ 53513 w 53513"/>
                      <a:gd name="connsiteY21" fmla="*/ 0 h 754343"/>
                      <a:gd name="connsiteX22" fmla="*/ 51716 w 53513"/>
                      <a:gd name="connsiteY22" fmla="*/ 911 h 754343"/>
                      <a:gd name="connsiteX23" fmla="*/ 43850 w 53513"/>
                      <a:gd name="connsiteY23" fmla="*/ 4951 h 7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13" h="754343">
                        <a:moveTo>
                          <a:pt x="43850" y="4951"/>
                        </a:moveTo>
                        <a:cubicBezTo>
                          <a:pt x="43361" y="5189"/>
                          <a:pt x="42920" y="5446"/>
                          <a:pt x="42425" y="5684"/>
                        </a:cubicBezTo>
                        <a:cubicBezTo>
                          <a:pt x="33795" y="9908"/>
                          <a:pt x="24883" y="14058"/>
                          <a:pt x="15678" y="18129"/>
                        </a:cubicBezTo>
                        <a:cubicBezTo>
                          <a:pt x="11234" y="20091"/>
                          <a:pt x="6614" y="21931"/>
                          <a:pt x="2072" y="23820"/>
                        </a:cubicBezTo>
                        <a:lnTo>
                          <a:pt x="0" y="754343"/>
                        </a:lnTo>
                        <a:cubicBezTo>
                          <a:pt x="1210" y="752791"/>
                          <a:pt x="2341" y="751220"/>
                          <a:pt x="3508" y="749661"/>
                        </a:cubicBezTo>
                        <a:cubicBezTo>
                          <a:pt x="5941" y="746410"/>
                          <a:pt x="8362" y="743152"/>
                          <a:pt x="10611" y="739870"/>
                        </a:cubicBezTo>
                        <a:cubicBezTo>
                          <a:pt x="12133" y="737651"/>
                          <a:pt x="13533" y="735407"/>
                          <a:pt x="14969" y="733176"/>
                        </a:cubicBezTo>
                        <a:cubicBezTo>
                          <a:pt x="17004" y="730010"/>
                          <a:pt x="19003" y="726838"/>
                          <a:pt x="20867" y="723648"/>
                        </a:cubicBezTo>
                        <a:cubicBezTo>
                          <a:pt x="22218" y="721337"/>
                          <a:pt x="23483" y="719014"/>
                          <a:pt x="24742" y="716692"/>
                        </a:cubicBezTo>
                        <a:cubicBezTo>
                          <a:pt x="26454" y="713532"/>
                          <a:pt x="28110" y="710359"/>
                          <a:pt x="29657" y="707175"/>
                        </a:cubicBezTo>
                        <a:cubicBezTo>
                          <a:pt x="30806" y="704809"/>
                          <a:pt x="31912" y="702444"/>
                          <a:pt x="32970" y="700066"/>
                        </a:cubicBezTo>
                        <a:cubicBezTo>
                          <a:pt x="34394" y="696882"/>
                          <a:pt x="35720" y="693685"/>
                          <a:pt x="36979" y="690482"/>
                        </a:cubicBezTo>
                        <a:cubicBezTo>
                          <a:pt x="37915" y="688098"/>
                          <a:pt x="38844" y="685715"/>
                          <a:pt x="39687" y="683324"/>
                        </a:cubicBezTo>
                        <a:cubicBezTo>
                          <a:pt x="40842" y="680067"/>
                          <a:pt x="41863" y="676803"/>
                          <a:pt x="42853" y="673527"/>
                        </a:cubicBezTo>
                        <a:cubicBezTo>
                          <a:pt x="43562" y="671179"/>
                          <a:pt x="44296" y="668832"/>
                          <a:pt x="44913" y="666479"/>
                        </a:cubicBezTo>
                        <a:cubicBezTo>
                          <a:pt x="45818" y="663056"/>
                          <a:pt x="46557" y="659621"/>
                          <a:pt x="47279" y="656186"/>
                        </a:cubicBezTo>
                        <a:cubicBezTo>
                          <a:pt x="47743" y="653980"/>
                          <a:pt x="48275" y="651779"/>
                          <a:pt x="48660" y="649567"/>
                        </a:cubicBezTo>
                        <a:cubicBezTo>
                          <a:pt x="49332" y="645752"/>
                          <a:pt x="49797" y="641926"/>
                          <a:pt x="50249" y="638106"/>
                        </a:cubicBezTo>
                        <a:cubicBezTo>
                          <a:pt x="50463" y="636260"/>
                          <a:pt x="50781" y="634420"/>
                          <a:pt x="50946" y="632574"/>
                        </a:cubicBezTo>
                        <a:cubicBezTo>
                          <a:pt x="51454" y="626902"/>
                          <a:pt x="51747" y="621224"/>
                          <a:pt x="51765" y="615545"/>
                        </a:cubicBezTo>
                        <a:lnTo>
                          <a:pt x="53513" y="0"/>
                        </a:lnTo>
                        <a:cubicBezTo>
                          <a:pt x="52914" y="306"/>
                          <a:pt x="52315" y="605"/>
                          <a:pt x="51716" y="911"/>
                        </a:cubicBezTo>
                        <a:cubicBezTo>
                          <a:pt x="49070" y="2243"/>
                          <a:pt x="46551" y="3618"/>
                          <a:pt x="43850" y="4951"/>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6" name="Freeform: Shape 1105">
                    <a:extLst>
                      <a:ext uri="{FF2B5EF4-FFF2-40B4-BE49-F238E27FC236}">
                        <a16:creationId xmlns:a16="http://schemas.microsoft.com/office/drawing/2014/main" id="{9F1731FA-DF21-4E85-8104-2F807D880080}"/>
                      </a:ext>
                    </a:extLst>
                  </p:cNvPr>
                  <p:cNvSpPr/>
                  <p:nvPr/>
                </p:nvSpPr>
                <p:spPr>
                  <a:xfrm>
                    <a:off x="3531011" y="5673775"/>
                    <a:ext cx="818" cy="17028"/>
                  </a:xfrm>
                  <a:custGeom>
                    <a:avLst/>
                    <a:gdLst>
                      <a:gd name="connsiteX0" fmla="*/ 819 w 818"/>
                      <a:gd name="connsiteY0" fmla="*/ 0 h 17028"/>
                      <a:gd name="connsiteX1" fmla="*/ 0 w 818"/>
                      <a:gd name="connsiteY1" fmla="*/ 17029 h 17028"/>
                      <a:gd name="connsiteX2" fmla="*/ 819 w 818"/>
                      <a:gd name="connsiteY2" fmla="*/ 0 h 17028"/>
                    </a:gdLst>
                    <a:ahLst/>
                    <a:cxnLst>
                      <a:cxn ang="0">
                        <a:pos x="connsiteX0" y="connsiteY0"/>
                      </a:cxn>
                      <a:cxn ang="0">
                        <a:pos x="connsiteX1" y="connsiteY1"/>
                      </a:cxn>
                      <a:cxn ang="0">
                        <a:pos x="connsiteX2" y="connsiteY2"/>
                      </a:cxn>
                    </a:cxnLst>
                    <a:rect l="l" t="t" r="r" b="b"/>
                    <a:pathLst>
                      <a:path w="818" h="17028">
                        <a:moveTo>
                          <a:pt x="819" y="0"/>
                        </a:moveTo>
                        <a:cubicBezTo>
                          <a:pt x="801" y="5678"/>
                          <a:pt x="507" y="11357"/>
                          <a:pt x="0" y="17029"/>
                        </a:cubicBezTo>
                        <a:cubicBezTo>
                          <a:pt x="507" y="11363"/>
                          <a:pt x="801" y="5678"/>
                          <a:pt x="819" y="0"/>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7" name="Freeform: Shape 1106">
                    <a:extLst>
                      <a:ext uri="{FF2B5EF4-FFF2-40B4-BE49-F238E27FC236}">
                        <a16:creationId xmlns:a16="http://schemas.microsoft.com/office/drawing/2014/main" id="{34267A65-3275-4D97-8982-2B05B9AA935F}"/>
                      </a:ext>
                    </a:extLst>
                  </p:cNvPr>
                  <p:cNvSpPr/>
                  <p:nvPr/>
                </p:nvSpPr>
                <p:spPr>
                  <a:xfrm>
                    <a:off x="3405702" y="5082056"/>
                    <a:ext cx="76434" cy="801090"/>
                  </a:xfrm>
                  <a:custGeom>
                    <a:avLst/>
                    <a:gdLst>
                      <a:gd name="connsiteX0" fmla="*/ 38434 w 76434"/>
                      <a:gd name="connsiteY0" fmla="*/ 14939 h 801090"/>
                      <a:gd name="connsiteX1" fmla="*/ 27768 w 76434"/>
                      <a:gd name="connsiteY1" fmla="*/ 18850 h 801090"/>
                      <a:gd name="connsiteX2" fmla="*/ 2194 w 76434"/>
                      <a:gd name="connsiteY2" fmla="*/ 27573 h 801090"/>
                      <a:gd name="connsiteX3" fmla="*/ 0 w 76434"/>
                      <a:gd name="connsiteY3" fmla="*/ 801090 h 801090"/>
                      <a:gd name="connsiteX4" fmla="*/ 4419 w 76434"/>
                      <a:gd name="connsiteY4" fmla="*/ 797777 h 801090"/>
                      <a:gd name="connsiteX5" fmla="*/ 18355 w 76434"/>
                      <a:gd name="connsiteY5" fmla="*/ 786940 h 801090"/>
                      <a:gd name="connsiteX6" fmla="*/ 25030 w 76434"/>
                      <a:gd name="connsiteY6" fmla="*/ 781378 h 801090"/>
                      <a:gd name="connsiteX7" fmla="*/ 37316 w 76434"/>
                      <a:gd name="connsiteY7" fmla="*/ 770480 h 801090"/>
                      <a:gd name="connsiteX8" fmla="*/ 43049 w 76434"/>
                      <a:gd name="connsiteY8" fmla="*/ 765150 h 801090"/>
                      <a:gd name="connsiteX9" fmla="*/ 56784 w 76434"/>
                      <a:gd name="connsiteY9" fmla="*/ 751147 h 801090"/>
                      <a:gd name="connsiteX10" fmla="*/ 59130 w 76434"/>
                      <a:gd name="connsiteY10" fmla="*/ 748708 h 801090"/>
                      <a:gd name="connsiteX11" fmla="*/ 73360 w 76434"/>
                      <a:gd name="connsiteY11" fmla="*/ 731868 h 801090"/>
                      <a:gd name="connsiteX12" fmla="*/ 74362 w 76434"/>
                      <a:gd name="connsiteY12" fmla="*/ 730524 h 801090"/>
                      <a:gd name="connsiteX13" fmla="*/ 76434 w 76434"/>
                      <a:gd name="connsiteY13" fmla="*/ 0 h 801090"/>
                      <a:gd name="connsiteX14" fmla="*/ 38434 w 76434"/>
                      <a:gd name="connsiteY14" fmla="*/ 14939 h 80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434" h="801090">
                        <a:moveTo>
                          <a:pt x="38434" y="14939"/>
                        </a:moveTo>
                        <a:cubicBezTo>
                          <a:pt x="34877" y="16247"/>
                          <a:pt x="31362" y="17573"/>
                          <a:pt x="27768" y="18850"/>
                        </a:cubicBezTo>
                        <a:cubicBezTo>
                          <a:pt x="19346" y="21839"/>
                          <a:pt x="10807" y="24736"/>
                          <a:pt x="2194" y="27573"/>
                        </a:cubicBezTo>
                        <a:lnTo>
                          <a:pt x="0" y="801090"/>
                        </a:lnTo>
                        <a:cubicBezTo>
                          <a:pt x="1504" y="799996"/>
                          <a:pt x="2940" y="798884"/>
                          <a:pt x="4419" y="797777"/>
                        </a:cubicBezTo>
                        <a:cubicBezTo>
                          <a:pt x="9193" y="794208"/>
                          <a:pt x="13863" y="790602"/>
                          <a:pt x="18355" y="786940"/>
                        </a:cubicBezTo>
                        <a:cubicBezTo>
                          <a:pt x="20623" y="785100"/>
                          <a:pt x="22836" y="783242"/>
                          <a:pt x="25030" y="781378"/>
                        </a:cubicBezTo>
                        <a:cubicBezTo>
                          <a:pt x="29266" y="777784"/>
                          <a:pt x="33349" y="774147"/>
                          <a:pt x="37316" y="770480"/>
                        </a:cubicBezTo>
                        <a:cubicBezTo>
                          <a:pt x="39235" y="768707"/>
                          <a:pt x="41197" y="766941"/>
                          <a:pt x="43049" y="765150"/>
                        </a:cubicBezTo>
                        <a:cubicBezTo>
                          <a:pt x="47841" y="760535"/>
                          <a:pt x="52407" y="755865"/>
                          <a:pt x="56784" y="751147"/>
                        </a:cubicBezTo>
                        <a:cubicBezTo>
                          <a:pt x="57541" y="750328"/>
                          <a:pt x="58385" y="749527"/>
                          <a:pt x="59130" y="748708"/>
                        </a:cubicBezTo>
                        <a:cubicBezTo>
                          <a:pt x="64173" y="743158"/>
                          <a:pt x="68886" y="737541"/>
                          <a:pt x="73360" y="731868"/>
                        </a:cubicBezTo>
                        <a:cubicBezTo>
                          <a:pt x="73708" y="731422"/>
                          <a:pt x="74020" y="730970"/>
                          <a:pt x="74362" y="730524"/>
                        </a:cubicBezTo>
                        <a:lnTo>
                          <a:pt x="76434" y="0"/>
                        </a:lnTo>
                        <a:cubicBezTo>
                          <a:pt x="64020" y="5171"/>
                          <a:pt x="51374" y="10171"/>
                          <a:pt x="38434" y="14939"/>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8" name="Freeform: Shape 1107">
                    <a:extLst>
                      <a:ext uri="{FF2B5EF4-FFF2-40B4-BE49-F238E27FC236}">
                        <a16:creationId xmlns:a16="http://schemas.microsoft.com/office/drawing/2014/main" id="{FF96DE49-BB47-4132-A2D0-0B065C84E58C}"/>
                      </a:ext>
                    </a:extLst>
                  </p:cNvPr>
                  <p:cNvSpPr/>
                  <p:nvPr/>
                </p:nvSpPr>
                <p:spPr>
                  <a:xfrm>
                    <a:off x="3306982" y="5109622"/>
                    <a:ext cx="100914" cy="829940"/>
                  </a:xfrm>
                  <a:custGeom>
                    <a:avLst/>
                    <a:gdLst>
                      <a:gd name="connsiteX0" fmla="*/ 69968 w 100914"/>
                      <a:gd name="connsiteY0" fmla="*/ 9645 h 829940"/>
                      <a:gd name="connsiteX1" fmla="*/ 68855 w 100914"/>
                      <a:gd name="connsiteY1" fmla="*/ 9945 h 829940"/>
                      <a:gd name="connsiteX2" fmla="*/ 11424 w 100914"/>
                      <a:gd name="connsiteY2" fmla="*/ 24938 h 829940"/>
                      <a:gd name="connsiteX3" fmla="*/ 2274 w 100914"/>
                      <a:gd name="connsiteY3" fmla="*/ 26986 h 829940"/>
                      <a:gd name="connsiteX4" fmla="*/ 0 w 100914"/>
                      <a:gd name="connsiteY4" fmla="*/ 829940 h 829940"/>
                      <a:gd name="connsiteX5" fmla="*/ 6852 w 100914"/>
                      <a:gd name="connsiteY5" fmla="*/ 827012 h 829940"/>
                      <a:gd name="connsiteX6" fmla="*/ 15042 w 100914"/>
                      <a:gd name="connsiteY6" fmla="*/ 823070 h 829940"/>
                      <a:gd name="connsiteX7" fmla="*/ 54797 w 100914"/>
                      <a:gd name="connsiteY7" fmla="*/ 802190 h 829940"/>
                      <a:gd name="connsiteX8" fmla="*/ 76501 w 100914"/>
                      <a:gd name="connsiteY8" fmla="*/ 788853 h 829940"/>
                      <a:gd name="connsiteX9" fmla="*/ 83213 w 100914"/>
                      <a:gd name="connsiteY9" fmla="*/ 784312 h 829940"/>
                      <a:gd name="connsiteX10" fmla="*/ 96758 w 100914"/>
                      <a:gd name="connsiteY10" fmla="*/ 774991 h 829940"/>
                      <a:gd name="connsiteX11" fmla="*/ 98720 w 100914"/>
                      <a:gd name="connsiteY11" fmla="*/ 773518 h 829940"/>
                      <a:gd name="connsiteX12" fmla="*/ 100914 w 100914"/>
                      <a:gd name="connsiteY12" fmla="*/ 0 h 829940"/>
                      <a:gd name="connsiteX13" fmla="*/ 69968 w 100914"/>
                      <a:gd name="connsiteY13" fmla="*/ 9645 h 82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914" h="829940">
                        <a:moveTo>
                          <a:pt x="69968" y="9645"/>
                        </a:moveTo>
                        <a:cubicBezTo>
                          <a:pt x="69601" y="9749"/>
                          <a:pt x="69216" y="9835"/>
                          <a:pt x="68855" y="9945"/>
                        </a:cubicBezTo>
                        <a:cubicBezTo>
                          <a:pt x="50152" y="15385"/>
                          <a:pt x="30922" y="20305"/>
                          <a:pt x="11424" y="24938"/>
                        </a:cubicBezTo>
                        <a:cubicBezTo>
                          <a:pt x="8398" y="25653"/>
                          <a:pt x="5330" y="26313"/>
                          <a:pt x="2274" y="26986"/>
                        </a:cubicBezTo>
                        <a:lnTo>
                          <a:pt x="0" y="829940"/>
                        </a:lnTo>
                        <a:cubicBezTo>
                          <a:pt x="2250" y="828919"/>
                          <a:pt x="4621" y="828052"/>
                          <a:pt x="6852" y="827012"/>
                        </a:cubicBezTo>
                        <a:cubicBezTo>
                          <a:pt x="9609" y="825729"/>
                          <a:pt x="12316" y="824384"/>
                          <a:pt x="15042" y="823070"/>
                        </a:cubicBezTo>
                        <a:cubicBezTo>
                          <a:pt x="28661" y="816481"/>
                          <a:pt x="42028" y="809617"/>
                          <a:pt x="54797" y="802190"/>
                        </a:cubicBezTo>
                        <a:cubicBezTo>
                          <a:pt x="62291" y="797839"/>
                          <a:pt x="69497" y="793376"/>
                          <a:pt x="76501" y="788853"/>
                        </a:cubicBezTo>
                        <a:cubicBezTo>
                          <a:pt x="78806" y="787362"/>
                          <a:pt x="80964" y="785822"/>
                          <a:pt x="83213" y="784312"/>
                        </a:cubicBezTo>
                        <a:cubicBezTo>
                          <a:pt x="87809" y="781231"/>
                          <a:pt x="92381" y="778145"/>
                          <a:pt x="96758" y="774991"/>
                        </a:cubicBezTo>
                        <a:cubicBezTo>
                          <a:pt x="97430" y="774508"/>
                          <a:pt x="98053" y="774007"/>
                          <a:pt x="98720" y="773518"/>
                        </a:cubicBezTo>
                        <a:lnTo>
                          <a:pt x="100914" y="0"/>
                        </a:lnTo>
                        <a:cubicBezTo>
                          <a:pt x="90743" y="3343"/>
                          <a:pt x="80456" y="6589"/>
                          <a:pt x="69968" y="9645"/>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9" name="Freeform: Shape 1108">
                    <a:extLst>
                      <a:ext uri="{FF2B5EF4-FFF2-40B4-BE49-F238E27FC236}">
                        <a16:creationId xmlns:a16="http://schemas.microsoft.com/office/drawing/2014/main" id="{DEE5414E-DDE4-4214-884A-6871C8C21BAE}"/>
                      </a:ext>
                    </a:extLst>
                  </p:cNvPr>
                  <p:cNvSpPr/>
                  <p:nvPr/>
                </p:nvSpPr>
                <p:spPr>
                  <a:xfrm>
                    <a:off x="3152592" y="5136620"/>
                    <a:ext cx="156670" cy="852928"/>
                  </a:xfrm>
                  <a:custGeom>
                    <a:avLst/>
                    <a:gdLst>
                      <a:gd name="connsiteX0" fmla="*/ 147435 w 156670"/>
                      <a:gd name="connsiteY0" fmla="*/ 2060 h 852928"/>
                      <a:gd name="connsiteX1" fmla="*/ 103567 w 156670"/>
                      <a:gd name="connsiteY1" fmla="*/ 11051 h 852928"/>
                      <a:gd name="connsiteX2" fmla="*/ 83793 w 156670"/>
                      <a:gd name="connsiteY2" fmla="*/ 14676 h 852928"/>
                      <a:gd name="connsiteX3" fmla="*/ 28654 w 156670"/>
                      <a:gd name="connsiteY3" fmla="*/ 23190 h 852928"/>
                      <a:gd name="connsiteX4" fmla="*/ 21473 w 156670"/>
                      <a:gd name="connsiteY4" fmla="*/ 24241 h 852928"/>
                      <a:gd name="connsiteX5" fmla="*/ 2341 w 156670"/>
                      <a:gd name="connsiteY5" fmla="*/ 26497 h 852928"/>
                      <a:gd name="connsiteX6" fmla="*/ 0 w 156670"/>
                      <a:gd name="connsiteY6" fmla="*/ 852929 h 852928"/>
                      <a:gd name="connsiteX7" fmla="*/ 9468 w 156670"/>
                      <a:gd name="connsiteY7" fmla="*/ 851009 h 852928"/>
                      <a:gd name="connsiteX8" fmla="*/ 24694 w 156670"/>
                      <a:gd name="connsiteY8" fmla="*/ 847342 h 852928"/>
                      <a:gd name="connsiteX9" fmla="*/ 58476 w 156670"/>
                      <a:gd name="connsiteY9" fmla="*/ 838247 h 852928"/>
                      <a:gd name="connsiteX10" fmla="*/ 72632 w 156670"/>
                      <a:gd name="connsiteY10" fmla="*/ 834085 h 852928"/>
                      <a:gd name="connsiteX11" fmla="*/ 116855 w 156670"/>
                      <a:gd name="connsiteY11" fmla="*/ 818914 h 852928"/>
                      <a:gd name="connsiteX12" fmla="*/ 117717 w 156670"/>
                      <a:gd name="connsiteY12" fmla="*/ 818614 h 852928"/>
                      <a:gd name="connsiteX13" fmla="*/ 154397 w 156670"/>
                      <a:gd name="connsiteY13" fmla="*/ 802955 h 852928"/>
                      <a:gd name="connsiteX14" fmla="*/ 156671 w 156670"/>
                      <a:gd name="connsiteY14" fmla="*/ 0 h 852928"/>
                      <a:gd name="connsiteX15" fmla="*/ 147435 w 156670"/>
                      <a:gd name="connsiteY15" fmla="*/ 2060 h 85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6670" h="852928">
                        <a:moveTo>
                          <a:pt x="147435" y="2060"/>
                        </a:moveTo>
                        <a:cubicBezTo>
                          <a:pt x="132979" y="5269"/>
                          <a:pt x="118365" y="8276"/>
                          <a:pt x="103567" y="11051"/>
                        </a:cubicBezTo>
                        <a:cubicBezTo>
                          <a:pt x="96984" y="12286"/>
                          <a:pt x="90431" y="13527"/>
                          <a:pt x="83793" y="14676"/>
                        </a:cubicBezTo>
                        <a:cubicBezTo>
                          <a:pt x="65609" y="17824"/>
                          <a:pt x="47236" y="20690"/>
                          <a:pt x="28654" y="23190"/>
                        </a:cubicBezTo>
                        <a:cubicBezTo>
                          <a:pt x="26246" y="23514"/>
                          <a:pt x="23893" y="23924"/>
                          <a:pt x="21473" y="24241"/>
                        </a:cubicBezTo>
                        <a:cubicBezTo>
                          <a:pt x="15128" y="25067"/>
                          <a:pt x="8722" y="25757"/>
                          <a:pt x="2341" y="26497"/>
                        </a:cubicBezTo>
                        <a:lnTo>
                          <a:pt x="0" y="852929"/>
                        </a:lnTo>
                        <a:cubicBezTo>
                          <a:pt x="3142" y="852250"/>
                          <a:pt x="6344" y="851719"/>
                          <a:pt x="9468" y="851009"/>
                        </a:cubicBezTo>
                        <a:cubicBezTo>
                          <a:pt x="14578" y="849848"/>
                          <a:pt x="19633" y="848589"/>
                          <a:pt x="24694" y="847342"/>
                        </a:cubicBezTo>
                        <a:cubicBezTo>
                          <a:pt x="36087" y="844536"/>
                          <a:pt x="47346" y="841493"/>
                          <a:pt x="58476" y="838247"/>
                        </a:cubicBezTo>
                        <a:cubicBezTo>
                          <a:pt x="63201" y="836865"/>
                          <a:pt x="67963" y="835539"/>
                          <a:pt x="72632" y="834085"/>
                        </a:cubicBezTo>
                        <a:cubicBezTo>
                          <a:pt x="87644" y="829396"/>
                          <a:pt x="102454" y="824415"/>
                          <a:pt x="116855" y="818914"/>
                        </a:cubicBezTo>
                        <a:cubicBezTo>
                          <a:pt x="117136" y="818810"/>
                          <a:pt x="117436" y="818718"/>
                          <a:pt x="117717" y="818614"/>
                        </a:cubicBezTo>
                        <a:cubicBezTo>
                          <a:pt x="130284" y="813798"/>
                          <a:pt x="142362" y="808401"/>
                          <a:pt x="154397" y="802955"/>
                        </a:cubicBezTo>
                        <a:lnTo>
                          <a:pt x="156671" y="0"/>
                        </a:lnTo>
                        <a:cubicBezTo>
                          <a:pt x="153584" y="672"/>
                          <a:pt x="150515" y="1369"/>
                          <a:pt x="147435" y="2060"/>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0" name="Freeform: Shape 1109">
                    <a:extLst>
                      <a:ext uri="{FF2B5EF4-FFF2-40B4-BE49-F238E27FC236}">
                        <a16:creationId xmlns:a16="http://schemas.microsoft.com/office/drawing/2014/main" id="{97427821-65D0-4958-BD1F-755D2F514DB6}"/>
                      </a:ext>
                    </a:extLst>
                  </p:cNvPr>
                  <p:cNvSpPr/>
                  <p:nvPr/>
                </p:nvSpPr>
                <p:spPr>
                  <a:xfrm>
                    <a:off x="2824208" y="5163105"/>
                    <a:ext cx="330718" cy="848014"/>
                  </a:xfrm>
                  <a:custGeom>
                    <a:avLst/>
                    <a:gdLst>
                      <a:gd name="connsiteX0" fmla="*/ 286098 w 330718"/>
                      <a:gd name="connsiteY0" fmla="*/ 4621 h 848014"/>
                      <a:gd name="connsiteX1" fmla="*/ 268135 w 330718"/>
                      <a:gd name="connsiteY1" fmla="*/ 6033 h 848014"/>
                      <a:gd name="connsiteX2" fmla="*/ 219181 w 330718"/>
                      <a:gd name="connsiteY2" fmla="*/ 9150 h 848014"/>
                      <a:gd name="connsiteX3" fmla="*/ 200129 w 330718"/>
                      <a:gd name="connsiteY3" fmla="*/ 10043 h 848014"/>
                      <a:gd name="connsiteX4" fmla="*/ 135779 w 330718"/>
                      <a:gd name="connsiteY4" fmla="*/ 11399 h 848014"/>
                      <a:gd name="connsiteX5" fmla="*/ 134721 w 330718"/>
                      <a:gd name="connsiteY5" fmla="*/ 11418 h 848014"/>
                      <a:gd name="connsiteX6" fmla="*/ 129880 w 330718"/>
                      <a:gd name="connsiteY6" fmla="*/ 11363 h 848014"/>
                      <a:gd name="connsiteX7" fmla="*/ 127380 w 330718"/>
                      <a:gd name="connsiteY7" fmla="*/ 11399 h 848014"/>
                      <a:gd name="connsiteX8" fmla="*/ 126568 w 330718"/>
                      <a:gd name="connsiteY8" fmla="*/ 11418 h 848014"/>
                      <a:gd name="connsiteX9" fmla="*/ 99796 w 330718"/>
                      <a:gd name="connsiteY9" fmla="*/ 10971 h 848014"/>
                      <a:gd name="connsiteX10" fmla="*/ 69344 w 330718"/>
                      <a:gd name="connsiteY10" fmla="*/ 10043 h 848014"/>
                      <a:gd name="connsiteX11" fmla="*/ 50433 w 330718"/>
                      <a:gd name="connsiteY11" fmla="*/ 9150 h 848014"/>
                      <a:gd name="connsiteX12" fmla="*/ 2366 w 330718"/>
                      <a:gd name="connsiteY12" fmla="*/ 6100 h 848014"/>
                      <a:gd name="connsiteX13" fmla="*/ 0 w 330718"/>
                      <a:gd name="connsiteY13" fmla="*/ 840050 h 848014"/>
                      <a:gd name="connsiteX14" fmla="*/ 7580 w 330718"/>
                      <a:gd name="connsiteY14" fmla="*/ 841120 h 848014"/>
                      <a:gd name="connsiteX15" fmla="*/ 21613 w 330718"/>
                      <a:gd name="connsiteY15" fmla="*/ 842574 h 848014"/>
                      <a:gd name="connsiteX16" fmla="*/ 59283 w 330718"/>
                      <a:gd name="connsiteY16" fmla="*/ 845722 h 848014"/>
                      <a:gd name="connsiteX17" fmla="*/ 73855 w 330718"/>
                      <a:gd name="connsiteY17" fmla="*/ 846621 h 848014"/>
                      <a:gd name="connsiteX18" fmla="*/ 124202 w 330718"/>
                      <a:gd name="connsiteY18" fmla="*/ 848014 h 848014"/>
                      <a:gd name="connsiteX19" fmla="*/ 125015 w 330718"/>
                      <a:gd name="connsiteY19" fmla="*/ 847996 h 848014"/>
                      <a:gd name="connsiteX20" fmla="*/ 174567 w 330718"/>
                      <a:gd name="connsiteY20" fmla="*/ 846627 h 848014"/>
                      <a:gd name="connsiteX21" fmla="*/ 189237 w 330718"/>
                      <a:gd name="connsiteY21" fmla="*/ 845722 h 848014"/>
                      <a:gd name="connsiteX22" fmla="*/ 226931 w 330718"/>
                      <a:gd name="connsiteY22" fmla="*/ 842568 h 848014"/>
                      <a:gd name="connsiteX23" fmla="*/ 240764 w 330718"/>
                      <a:gd name="connsiteY23" fmla="*/ 841138 h 848014"/>
                      <a:gd name="connsiteX24" fmla="*/ 289864 w 330718"/>
                      <a:gd name="connsiteY24" fmla="*/ 834188 h 848014"/>
                      <a:gd name="connsiteX25" fmla="*/ 295365 w 330718"/>
                      <a:gd name="connsiteY25" fmla="*/ 833131 h 848014"/>
                      <a:gd name="connsiteX26" fmla="*/ 328377 w 330718"/>
                      <a:gd name="connsiteY26" fmla="*/ 826432 h 848014"/>
                      <a:gd name="connsiteX27" fmla="*/ 330719 w 330718"/>
                      <a:gd name="connsiteY27" fmla="*/ 0 h 848014"/>
                      <a:gd name="connsiteX28" fmla="*/ 286098 w 330718"/>
                      <a:gd name="connsiteY28" fmla="*/ 4621 h 848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0718" h="848014">
                        <a:moveTo>
                          <a:pt x="286098" y="4621"/>
                        </a:moveTo>
                        <a:cubicBezTo>
                          <a:pt x="280127" y="5153"/>
                          <a:pt x="274131" y="5568"/>
                          <a:pt x="268135" y="6033"/>
                        </a:cubicBezTo>
                        <a:cubicBezTo>
                          <a:pt x="251882" y="7304"/>
                          <a:pt x="235562" y="8350"/>
                          <a:pt x="219181" y="9150"/>
                        </a:cubicBezTo>
                        <a:cubicBezTo>
                          <a:pt x="212824" y="9462"/>
                          <a:pt x="206498" y="9804"/>
                          <a:pt x="200129" y="10043"/>
                        </a:cubicBezTo>
                        <a:cubicBezTo>
                          <a:pt x="178718" y="10855"/>
                          <a:pt x="157257" y="11387"/>
                          <a:pt x="135779" y="11399"/>
                        </a:cubicBezTo>
                        <a:cubicBezTo>
                          <a:pt x="135424" y="11399"/>
                          <a:pt x="135076" y="11418"/>
                          <a:pt x="134721" y="11418"/>
                        </a:cubicBezTo>
                        <a:cubicBezTo>
                          <a:pt x="133108" y="11418"/>
                          <a:pt x="131494" y="11369"/>
                          <a:pt x="129880" y="11363"/>
                        </a:cubicBezTo>
                        <a:cubicBezTo>
                          <a:pt x="129043" y="11363"/>
                          <a:pt x="128212" y="11399"/>
                          <a:pt x="127380" y="11399"/>
                        </a:cubicBezTo>
                        <a:cubicBezTo>
                          <a:pt x="127106" y="11399"/>
                          <a:pt x="126837" y="11418"/>
                          <a:pt x="126568" y="11418"/>
                        </a:cubicBezTo>
                        <a:cubicBezTo>
                          <a:pt x="117638" y="11418"/>
                          <a:pt x="108713" y="11240"/>
                          <a:pt x="99796" y="10971"/>
                        </a:cubicBezTo>
                        <a:cubicBezTo>
                          <a:pt x="89637" y="10733"/>
                          <a:pt x="79485" y="10428"/>
                          <a:pt x="69344" y="10043"/>
                        </a:cubicBezTo>
                        <a:cubicBezTo>
                          <a:pt x="63018" y="9804"/>
                          <a:pt x="56741" y="9462"/>
                          <a:pt x="50433" y="9150"/>
                        </a:cubicBezTo>
                        <a:cubicBezTo>
                          <a:pt x="34351" y="8362"/>
                          <a:pt x="18331" y="7341"/>
                          <a:pt x="2366" y="6100"/>
                        </a:cubicBezTo>
                        <a:lnTo>
                          <a:pt x="0" y="840050"/>
                        </a:lnTo>
                        <a:cubicBezTo>
                          <a:pt x="2537" y="840368"/>
                          <a:pt x="5037" y="840820"/>
                          <a:pt x="7580" y="841120"/>
                        </a:cubicBezTo>
                        <a:cubicBezTo>
                          <a:pt x="12243" y="841664"/>
                          <a:pt x="16931" y="842098"/>
                          <a:pt x="21613" y="842574"/>
                        </a:cubicBezTo>
                        <a:cubicBezTo>
                          <a:pt x="34119" y="843858"/>
                          <a:pt x="46680" y="844909"/>
                          <a:pt x="59283" y="845722"/>
                        </a:cubicBezTo>
                        <a:cubicBezTo>
                          <a:pt x="64137" y="846034"/>
                          <a:pt x="68990" y="846382"/>
                          <a:pt x="73855" y="846621"/>
                        </a:cubicBezTo>
                        <a:cubicBezTo>
                          <a:pt x="90609" y="847458"/>
                          <a:pt x="107399" y="848014"/>
                          <a:pt x="124202" y="848014"/>
                        </a:cubicBezTo>
                        <a:cubicBezTo>
                          <a:pt x="124471" y="848014"/>
                          <a:pt x="124746" y="847996"/>
                          <a:pt x="125015" y="847996"/>
                        </a:cubicBezTo>
                        <a:cubicBezTo>
                          <a:pt x="141555" y="847984"/>
                          <a:pt x="158083" y="847446"/>
                          <a:pt x="174567" y="846627"/>
                        </a:cubicBezTo>
                        <a:cubicBezTo>
                          <a:pt x="179469" y="846382"/>
                          <a:pt x="184347" y="846040"/>
                          <a:pt x="189237" y="845722"/>
                        </a:cubicBezTo>
                        <a:cubicBezTo>
                          <a:pt x="201853" y="844909"/>
                          <a:pt x="214420" y="843858"/>
                          <a:pt x="226931" y="842568"/>
                        </a:cubicBezTo>
                        <a:cubicBezTo>
                          <a:pt x="231546" y="842092"/>
                          <a:pt x="236167" y="841676"/>
                          <a:pt x="240764" y="841138"/>
                        </a:cubicBezTo>
                        <a:cubicBezTo>
                          <a:pt x="257255" y="839206"/>
                          <a:pt x="273654" y="836951"/>
                          <a:pt x="289864" y="834188"/>
                        </a:cubicBezTo>
                        <a:cubicBezTo>
                          <a:pt x="291716" y="833870"/>
                          <a:pt x="293519" y="833461"/>
                          <a:pt x="295365" y="833131"/>
                        </a:cubicBezTo>
                        <a:cubicBezTo>
                          <a:pt x="306489" y="831163"/>
                          <a:pt x="317430" y="828797"/>
                          <a:pt x="328377" y="826432"/>
                        </a:cubicBezTo>
                        <a:lnTo>
                          <a:pt x="330719" y="0"/>
                        </a:lnTo>
                        <a:cubicBezTo>
                          <a:pt x="315921" y="1718"/>
                          <a:pt x="301061" y="3289"/>
                          <a:pt x="286098" y="4621"/>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1" name="Freeform: Shape 1110">
                    <a:extLst>
                      <a:ext uri="{FF2B5EF4-FFF2-40B4-BE49-F238E27FC236}">
                        <a16:creationId xmlns:a16="http://schemas.microsoft.com/office/drawing/2014/main" id="{F04ACAC4-B842-42D1-A963-353B90760B83}"/>
                      </a:ext>
                    </a:extLst>
                  </p:cNvPr>
                  <p:cNvSpPr/>
                  <p:nvPr/>
                </p:nvSpPr>
                <p:spPr>
                  <a:xfrm>
                    <a:off x="2658779" y="5147555"/>
                    <a:ext cx="167795" cy="855593"/>
                  </a:xfrm>
                  <a:custGeom>
                    <a:avLst/>
                    <a:gdLst>
                      <a:gd name="connsiteX0" fmla="*/ 166927 w 167795"/>
                      <a:gd name="connsiteY0" fmla="*/ 21583 h 855593"/>
                      <a:gd name="connsiteX1" fmla="*/ 148712 w 167795"/>
                      <a:gd name="connsiteY1" fmla="*/ 20146 h 855593"/>
                      <a:gd name="connsiteX2" fmla="*/ 85120 w 167795"/>
                      <a:gd name="connsiteY2" fmla="*/ 13306 h 855593"/>
                      <a:gd name="connsiteX3" fmla="*/ 83659 w 167795"/>
                      <a:gd name="connsiteY3" fmla="*/ 13142 h 855593"/>
                      <a:gd name="connsiteX4" fmla="*/ 20476 w 167795"/>
                      <a:gd name="connsiteY4" fmla="*/ 3405 h 855593"/>
                      <a:gd name="connsiteX5" fmla="*/ 2323 w 167795"/>
                      <a:gd name="connsiteY5" fmla="*/ 0 h 855593"/>
                      <a:gd name="connsiteX6" fmla="*/ 0 w 167795"/>
                      <a:gd name="connsiteY6" fmla="*/ 818840 h 855593"/>
                      <a:gd name="connsiteX7" fmla="*/ 10605 w 167795"/>
                      <a:gd name="connsiteY7" fmla="*/ 822465 h 855593"/>
                      <a:gd name="connsiteX8" fmla="*/ 26027 w 167795"/>
                      <a:gd name="connsiteY8" fmla="*/ 827098 h 855593"/>
                      <a:gd name="connsiteX9" fmla="*/ 59773 w 167795"/>
                      <a:gd name="connsiteY9" fmla="*/ 836157 h 855593"/>
                      <a:gd name="connsiteX10" fmla="*/ 74265 w 167795"/>
                      <a:gd name="connsiteY10" fmla="*/ 839726 h 855593"/>
                      <a:gd name="connsiteX11" fmla="*/ 122919 w 167795"/>
                      <a:gd name="connsiteY11" fmla="*/ 849579 h 855593"/>
                      <a:gd name="connsiteX12" fmla="*/ 124043 w 167795"/>
                      <a:gd name="connsiteY12" fmla="*/ 849744 h 855593"/>
                      <a:gd name="connsiteX13" fmla="*/ 165429 w 167795"/>
                      <a:gd name="connsiteY13" fmla="*/ 855594 h 855593"/>
                      <a:gd name="connsiteX14" fmla="*/ 167795 w 167795"/>
                      <a:gd name="connsiteY14" fmla="*/ 21644 h 855593"/>
                      <a:gd name="connsiteX15" fmla="*/ 166927 w 167795"/>
                      <a:gd name="connsiteY15" fmla="*/ 21583 h 85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7795" h="855593">
                        <a:moveTo>
                          <a:pt x="166927" y="21583"/>
                        </a:moveTo>
                        <a:cubicBezTo>
                          <a:pt x="160845" y="21106"/>
                          <a:pt x="154770" y="20684"/>
                          <a:pt x="148712" y="20146"/>
                        </a:cubicBezTo>
                        <a:cubicBezTo>
                          <a:pt x="127356" y="18239"/>
                          <a:pt x="106116" y="16027"/>
                          <a:pt x="85120" y="13306"/>
                        </a:cubicBezTo>
                        <a:cubicBezTo>
                          <a:pt x="84637" y="13245"/>
                          <a:pt x="84142" y="13203"/>
                          <a:pt x="83659" y="13142"/>
                        </a:cubicBezTo>
                        <a:cubicBezTo>
                          <a:pt x="62334" y="10360"/>
                          <a:pt x="41301" y="7029"/>
                          <a:pt x="20476" y="3405"/>
                        </a:cubicBezTo>
                        <a:cubicBezTo>
                          <a:pt x="14364" y="2341"/>
                          <a:pt x="8374" y="1143"/>
                          <a:pt x="2323" y="0"/>
                        </a:cubicBezTo>
                        <a:lnTo>
                          <a:pt x="0" y="818840"/>
                        </a:lnTo>
                        <a:cubicBezTo>
                          <a:pt x="3558" y="820014"/>
                          <a:pt x="7017" y="821334"/>
                          <a:pt x="10605" y="822465"/>
                        </a:cubicBezTo>
                        <a:cubicBezTo>
                          <a:pt x="15709" y="824066"/>
                          <a:pt x="20855" y="825594"/>
                          <a:pt x="26027" y="827098"/>
                        </a:cubicBezTo>
                        <a:cubicBezTo>
                          <a:pt x="37139" y="830344"/>
                          <a:pt x="48397" y="833351"/>
                          <a:pt x="59773" y="836157"/>
                        </a:cubicBezTo>
                        <a:cubicBezTo>
                          <a:pt x="64601" y="837348"/>
                          <a:pt x="69393" y="838608"/>
                          <a:pt x="74265" y="839726"/>
                        </a:cubicBezTo>
                        <a:cubicBezTo>
                          <a:pt x="90297" y="843394"/>
                          <a:pt x="106495" y="846761"/>
                          <a:pt x="122919" y="849579"/>
                        </a:cubicBezTo>
                        <a:cubicBezTo>
                          <a:pt x="123291" y="849640"/>
                          <a:pt x="123670" y="849683"/>
                          <a:pt x="124043" y="849744"/>
                        </a:cubicBezTo>
                        <a:cubicBezTo>
                          <a:pt x="137710" y="852067"/>
                          <a:pt x="151561" y="853858"/>
                          <a:pt x="165429" y="855594"/>
                        </a:cubicBezTo>
                        <a:lnTo>
                          <a:pt x="167795" y="21644"/>
                        </a:lnTo>
                        <a:cubicBezTo>
                          <a:pt x="167508" y="21625"/>
                          <a:pt x="167215" y="21607"/>
                          <a:pt x="166927" y="21583"/>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2" name="Freeform: Shape 1111">
                    <a:extLst>
                      <a:ext uri="{FF2B5EF4-FFF2-40B4-BE49-F238E27FC236}">
                        <a16:creationId xmlns:a16="http://schemas.microsoft.com/office/drawing/2014/main" id="{1D41B1CA-30FF-4047-B0ED-CDD9B53B8741}"/>
                      </a:ext>
                    </a:extLst>
                  </p:cNvPr>
                  <p:cNvSpPr/>
                  <p:nvPr/>
                </p:nvSpPr>
                <p:spPr>
                  <a:xfrm>
                    <a:off x="2547743" y="5121541"/>
                    <a:ext cx="113358" cy="844866"/>
                  </a:xfrm>
                  <a:custGeom>
                    <a:avLst/>
                    <a:gdLst>
                      <a:gd name="connsiteX0" fmla="*/ 112699 w 113358"/>
                      <a:gd name="connsiteY0" fmla="*/ 25898 h 844866"/>
                      <a:gd name="connsiteX1" fmla="*/ 68879 w 113358"/>
                      <a:gd name="connsiteY1" fmla="*/ 16943 h 844866"/>
                      <a:gd name="connsiteX2" fmla="*/ 48855 w 113358"/>
                      <a:gd name="connsiteY2" fmla="*/ 12365 h 844866"/>
                      <a:gd name="connsiteX3" fmla="*/ 18557 w 113358"/>
                      <a:gd name="connsiteY3" fmla="*/ 4486 h 844866"/>
                      <a:gd name="connsiteX4" fmla="*/ 2262 w 113358"/>
                      <a:gd name="connsiteY4" fmla="*/ 0 h 844866"/>
                      <a:gd name="connsiteX5" fmla="*/ 0 w 113358"/>
                      <a:gd name="connsiteY5" fmla="*/ 797392 h 844866"/>
                      <a:gd name="connsiteX6" fmla="*/ 12542 w 113358"/>
                      <a:gd name="connsiteY6" fmla="*/ 803939 h 844866"/>
                      <a:gd name="connsiteX7" fmla="*/ 44259 w 113358"/>
                      <a:gd name="connsiteY7" fmla="*/ 819201 h 844866"/>
                      <a:gd name="connsiteX8" fmla="*/ 64521 w 113358"/>
                      <a:gd name="connsiteY8" fmla="*/ 827813 h 844866"/>
                      <a:gd name="connsiteX9" fmla="*/ 98322 w 113358"/>
                      <a:gd name="connsiteY9" fmla="*/ 840521 h 844866"/>
                      <a:gd name="connsiteX10" fmla="*/ 111036 w 113358"/>
                      <a:gd name="connsiteY10" fmla="*/ 844867 h 844866"/>
                      <a:gd name="connsiteX11" fmla="*/ 113358 w 113358"/>
                      <a:gd name="connsiteY11" fmla="*/ 26026 h 844866"/>
                      <a:gd name="connsiteX12" fmla="*/ 112699 w 113358"/>
                      <a:gd name="connsiteY12" fmla="*/ 25898 h 84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358" h="844866">
                        <a:moveTo>
                          <a:pt x="112699" y="25898"/>
                        </a:moveTo>
                        <a:cubicBezTo>
                          <a:pt x="97925" y="23123"/>
                          <a:pt x="83310" y="20152"/>
                          <a:pt x="68879" y="16943"/>
                        </a:cubicBezTo>
                        <a:cubicBezTo>
                          <a:pt x="62168" y="15452"/>
                          <a:pt x="55493" y="13948"/>
                          <a:pt x="48855" y="12365"/>
                        </a:cubicBezTo>
                        <a:cubicBezTo>
                          <a:pt x="38593" y="9914"/>
                          <a:pt x="28612" y="7164"/>
                          <a:pt x="18557" y="4486"/>
                        </a:cubicBezTo>
                        <a:cubicBezTo>
                          <a:pt x="13080" y="3032"/>
                          <a:pt x="7671" y="1516"/>
                          <a:pt x="2262" y="0"/>
                        </a:cubicBezTo>
                        <a:lnTo>
                          <a:pt x="0" y="797392"/>
                        </a:lnTo>
                        <a:cubicBezTo>
                          <a:pt x="4126" y="799629"/>
                          <a:pt x="8337" y="801781"/>
                          <a:pt x="12542" y="803939"/>
                        </a:cubicBezTo>
                        <a:cubicBezTo>
                          <a:pt x="22909" y="809256"/>
                          <a:pt x="33422" y="814384"/>
                          <a:pt x="44259" y="819201"/>
                        </a:cubicBezTo>
                        <a:cubicBezTo>
                          <a:pt x="50934" y="822165"/>
                          <a:pt x="57688" y="825032"/>
                          <a:pt x="64521" y="827813"/>
                        </a:cubicBezTo>
                        <a:cubicBezTo>
                          <a:pt x="75585" y="832312"/>
                          <a:pt x="86868" y="836517"/>
                          <a:pt x="98322" y="840521"/>
                        </a:cubicBezTo>
                        <a:cubicBezTo>
                          <a:pt x="102540" y="841994"/>
                          <a:pt x="106769" y="843454"/>
                          <a:pt x="111036" y="844867"/>
                        </a:cubicBezTo>
                        <a:lnTo>
                          <a:pt x="113358" y="26026"/>
                        </a:lnTo>
                        <a:cubicBezTo>
                          <a:pt x="113139" y="25977"/>
                          <a:pt x="112919" y="25934"/>
                          <a:pt x="112699" y="25898"/>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3" name="Freeform: Shape 1112">
                    <a:extLst>
                      <a:ext uri="{FF2B5EF4-FFF2-40B4-BE49-F238E27FC236}">
                        <a16:creationId xmlns:a16="http://schemas.microsoft.com/office/drawing/2014/main" id="{FF4EA594-52A3-4DF9-AA93-3AAE89AA7509}"/>
                      </a:ext>
                    </a:extLst>
                  </p:cNvPr>
                  <p:cNvSpPr/>
                  <p:nvPr/>
                </p:nvSpPr>
                <p:spPr>
                  <a:xfrm>
                    <a:off x="2560285" y="5925473"/>
                    <a:ext cx="31716" cy="15262"/>
                  </a:xfrm>
                  <a:custGeom>
                    <a:avLst/>
                    <a:gdLst>
                      <a:gd name="connsiteX0" fmla="*/ 31717 w 31716"/>
                      <a:gd name="connsiteY0" fmla="*/ 15262 h 15262"/>
                      <a:gd name="connsiteX1" fmla="*/ 0 w 31716"/>
                      <a:gd name="connsiteY1" fmla="*/ 0 h 15262"/>
                      <a:gd name="connsiteX2" fmla="*/ 31717 w 31716"/>
                      <a:gd name="connsiteY2" fmla="*/ 15262 h 15262"/>
                    </a:gdLst>
                    <a:ahLst/>
                    <a:cxnLst>
                      <a:cxn ang="0">
                        <a:pos x="connsiteX0" y="connsiteY0"/>
                      </a:cxn>
                      <a:cxn ang="0">
                        <a:pos x="connsiteX1" y="connsiteY1"/>
                      </a:cxn>
                      <a:cxn ang="0">
                        <a:pos x="connsiteX2" y="connsiteY2"/>
                      </a:cxn>
                    </a:cxnLst>
                    <a:rect l="l" t="t" r="r" b="b"/>
                    <a:pathLst>
                      <a:path w="31716" h="15262">
                        <a:moveTo>
                          <a:pt x="31717" y="15262"/>
                        </a:moveTo>
                        <a:cubicBezTo>
                          <a:pt x="20880" y="10446"/>
                          <a:pt x="10373" y="5312"/>
                          <a:pt x="0" y="0"/>
                        </a:cubicBezTo>
                        <a:cubicBezTo>
                          <a:pt x="10367" y="5312"/>
                          <a:pt x="20892" y="10446"/>
                          <a:pt x="31717" y="15262"/>
                        </a:cubicBezTo>
                        <a:close/>
                      </a:path>
                    </a:pathLst>
                  </a:custGeom>
                  <a:solidFill>
                    <a:srgbClr val="454647"/>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4" name="Freeform: Shape 1113">
                    <a:extLst>
                      <a:ext uri="{FF2B5EF4-FFF2-40B4-BE49-F238E27FC236}">
                        <a16:creationId xmlns:a16="http://schemas.microsoft.com/office/drawing/2014/main" id="{53D62F97-FAF5-4CD8-BD30-3FCD38B6B5A5}"/>
                      </a:ext>
                    </a:extLst>
                  </p:cNvPr>
                  <p:cNvSpPr/>
                  <p:nvPr/>
                </p:nvSpPr>
                <p:spPr>
                  <a:xfrm>
                    <a:off x="2454848" y="5090662"/>
                    <a:ext cx="95162" cy="828259"/>
                  </a:xfrm>
                  <a:custGeom>
                    <a:avLst/>
                    <a:gdLst>
                      <a:gd name="connsiteX0" fmla="*/ 67584 w 95162"/>
                      <a:gd name="connsiteY0" fmla="*/ 22805 h 828259"/>
                      <a:gd name="connsiteX1" fmla="*/ 41252 w 95162"/>
                      <a:gd name="connsiteY1" fmla="*/ 14291 h 828259"/>
                      <a:gd name="connsiteX2" fmla="*/ 2170 w 95162"/>
                      <a:gd name="connsiteY2" fmla="*/ 0 h 828259"/>
                      <a:gd name="connsiteX3" fmla="*/ 0 w 95162"/>
                      <a:gd name="connsiteY3" fmla="*/ 764300 h 828259"/>
                      <a:gd name="connsiteX4" fmla="*/ 1797 w 95162"/>
                      <a:gd name="connsiteY4" fmla="*/ 765957 h 828259"/>
                      <a:gd name="connsiteX5" fmla="*/ 11546 w 95162"/>
                      <a:gd name="connsiteY5" fmla="*/ 774221 h 828259"/>
                      <a:gd name="connsiteX6" fmla="*/ 19028 w 95162"/>
                      <a:gd name="connsiteY6" fmla="*/ 780418 h 828259"/>
                      <a:gd name="connsiteX7" fmla="*/ 30128 w 95162"/>
                      <a:gd name="connsiteY7" fmla="*/ 788823 h 828259"/>
                      <a:gd name="connsiteX8" fmla="*/ 37682 w 95162"/>
                      <a:gd name="connsiteY8" fmla="*/ 794458 h 828259"/>
                      <a:gd name="connsiteX9" fmla="*/ 50897 w 95162"/>
                      <a:gd name="connsiteY9" fmla="*/ 803425 h 828259"/>
                      <a:gd name="connsiteX10" fmla="*/ 57786 w 95162"/>
                      <a:gd name="connsiteY10" fmla="*/ 808058 h 828259"/>
                      <a:gd name="connsiteX11" fmla="*/ 79289 w 95162"/>
                      <a:gd name="connsiteY11" fmla="*/ 821157 h 828259"/>
                      <a:gd name="connsiteX12" fmla="*/ 92901 w 95162"/>
                      <a:gd name="connsiteY12" fmla="*/ 828260 h 828259"/>
                      <a:gd name="connsiteX13" fmla="*/ 95162 w 95162"/>
                      <a:gd name="connsiteY13" fmla="*/ 30867 h 828259"/>
                      <a:gd name="connsiteX14" fmla="*/ 67584 w 95162"/>
                      <a:gd name="connsiteY14" fmla="*/ 22805 h 828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62" h="828259">
                        <a:moveTo>
                          <a:pt x="67584" y="22805"/>
                        </a:moveTo>
                        <a:cubicBezTo>
                          <a:pt x="58703" y="20054"/>
                          <a:pt x="49925" y="17224"/>
                          <a:pt x="41252" y="14291"/>
                        </a:cubicBezTo>
                        <a:cubicBezTo>
                          <a:pt x="27909" y="9774"/>
                          <a:pt x="14957" y="4963"/>
                          <a:pt x="2170" y="0"/>
                        </a:cubicBezTo>
                        <a:lnTo>
                          <a:pt x="0" y="764300"/>
                        </a:lnTo>
                        <a:cubicBezTo>
                          <a:pt x="611" y="764850"/>
                          <a:pt x="1174" y="765413"/>
                          <a:pt x="1797" y="765957"/>
                        </a:cubicBezTo>
                        <a:cubicBezTo>
                          <a:pt x="4939" y="768744"/>
                          <a:pt x="8252" y="771476"/>
                          <a:pt x="11546" y="774221"/>
                        </a:cubicBezTo>
                        <a:cubicBezTo>
                          <a:pt x="14034" y="776286"/>
                          <a:pt x="16448" y="778377"/>
                          <a:pt x="19028" y="780418"/>
                        </a:cubicBezTo>
                        <a:cubicBezTo>
                          <a:pt x="22603" y="783254"/>
                          <a:pt x="26381" y="786036"/>
                          <a:pt x="30128" y="788823"/>
                        </a:cubicBezTo>
                        <a:cubicBezTo>
                          <a:pt x="32652" y="790699"/>
                          <a:pt x="35085" y="792606"/>
                          <a:pt x="37682" y="794458"/>
                        </a:cubicBezTo>
                        <a:cubicBezTo>
                          <a:pt x="41943" y="797496"/>
                          <a:pt x="46429" y="800455"/>
                          <a:pt x="50897" y="803425"/>
                        </a:cubicBezTo>
                        <a:cubicBezTo>
                          <a:pt x="53214" y="804959"/>
                          <a:pt x="55414" y="806536"/>
                          <a:pt x="57786" y="808058"/>
                        </a:cubicBezTo>
                        <a:cubicBezTo>
                          <a:pt x="64723" y="812502"/>
                          <a:pt x="71875" y="816878"/>
                          <a:pt x="79289" y="821157"/>
                        </a:cubicBezTo>
                        <a:cubicBezTo>
                          <a:pt x="83665" y="823681"/>
                          <a:pt x="88421" y="825833"/>
                          <a:pt x="92901" y="828260"/>
                        </a:cubicBezTo>
                        <a:lnTo>
                          <a:pt x="95162" y="30867"/>
                        </a:lnTo>
                        <a:cubicBezTo>
                          <a:pt x="85878" y="28275"/>
                          <a:pt x="76654" y="25617"/>
                          <a:pt x="67584" y="22805"/>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5" name="Freeform: Shape 1114">
                    <a:extLst>
                      <a:ext uri="{FF2B5EF4-FFF2-40B4-BE49-F238E27FC236}">
                        <a16:creationId xmlns:a16="http://schemas.microsoft.com/office/drawing/2014/main" id="{B89776BB-E91E-4C7D-AE3C-230429C9A214}"/>
                      </a:ext>
                    </a:extLst>
                  </p:cNvPr>
                  <p:cNvSpPr/>
                  <p:nvPr/>
                </p:nvSpPr>
                <p:spPr>
                  <a:xfrm>
                    <a:off x="2361379" y="5047863"/>
                    <a:ext cx="95633" cy="807092"/>
                  </a:xfrm>
                  <a:custGeom>
                    <a:avLst/>
                    <a:gdLst>
                      <a:gd name="connsiteX0" fmla="*/ 93537 w 95633"/>
                      <a:gd name="connsiteY0" fmla="*/ 42004 h 807092"/>
                      <a:gd name="connsiteX1" fmla="*/ 59571 w 95633"/>
                      <a:gd name="connsiteY1" fmla="*/ 28508 h 807092"/>
                      <a:gd name="connsiteX2" fmla="*/ 32438 w 95633"/>
                      <a:gd name="connsiteY2" fmla="*/ 15965 h 807092"/>
                      <a:gd name="connsiteX3" fmla="*/ 24780 w 95633"/>
                      <a:gd name="connsiteY3" fmla="*/ 12047 h 807092"/>
                      <a:gd name="connsiteX4" fmla="*/ 22696 w 95633"/>
                      <a:gd name="connsiteY4" fmla="*/ 10984 h 807092"/>
                      <a:gd name="connsiteX5" fmla="*/ 7054 w 95633"/>
                      <a:gd name="connsiteY5" fmla="*/ 2977 h 807092"/>
                      <a:gd name="connsiteX6" fmla="*/ 1767 w 95633"/>
                      <a:gd name="connsiteY6" fmla="*/ 0 h 807092"/>
                      <a:gd name="connsiteX7" fmla="*/ 0 w 95633"/>
                      <a:gd name="connsiteY7" fmla="*/ 622575 h 807092"/>
                      <a:gd name="connsiteX8" fmla="*/ 1247 w 95633"/>
                      <a:gd name="connsiteY8" fmla="*/ 644004 h 807092"/>
                      <a:gd name="connsiteX9" fmla="*/ 1920 w 95633"/>
                      <a:gd name="connsiteY9" fmla="*/ 649511 h 807092"/>
                      <a:gd name="connsiteX10" fmla="*/ 5477 w 95633"/>
                      <a:gd name="connsiteY10" fmla="*/ 669174 h 807092"/>
                      <a:gd name="connsiteX11" fmla="*/ 5856 w 95633"/>
                      <a:gd name="connsiteY11" fmla="*/ 671020 h 807092"/>
                      <a:gd name="connsiteX12" fmla="*/ 12286 w 95633"/>
                      <a:gd name="connsiteY12" fmla="*/ 692059 h 807092"/>
                      <a:gd name="connsiteX13" fmla="*/ 14309 w 95633"/>
                      <a:gd name="connsiteY13" fmla="*/ 697432 h 807092"/>
                      <a:gd name="connsiteX14" fmla="*/ 22249 w 95633"/>
                      <a:gd name="connsiteY14" fmla="*/ 715714 h 807092"/>
                      <a:gd name="connsiteX15" fmla="*/ 23625 w 95633"/>
                      <a:gd name="connsiteY15" fmla="*/ 718672 h 807092"/>
                      <a:gd name="connsiteX16" fmla="*/ 35201 w 95633"/>
                      <a:gd name="connsiteY16" fmla="*/ 739038 h 807092"/>
                      <a:gd name="connsiteX17" fmla="*/ 38496 w 95633"/>
                      <a:gd name="connsiteY17" fmla="*/ 744087 h 807092"/>
                      <a:gd name="connsiteX18" fmla="*/ 50586 w 95633"/>
                      <a:gd name="connsiteY18" fmla="*/ 761104 h 807092"/>
                      <a:gd name="connsiteX19" fmla="*/ 53312 w 95633"/>
                      <a:gd name="connsiteY19" fmla="*/ 764740 h 807092"/>
                      <a:gd name="connsiteX20" fmla="*/ 70029 w 95633"/>
                      <a:gd name="connsiteY20" fmla="*/ 784135 h 807092"/>
                      <a:gd name="connsiteX21" fmla="*/ 74399 w 95633"/>
                      <a:gd name="connsiteY21" fmla="*/ 788664 h 807092"/>
                      <a:gd name="connsiteX22" fmla="*/ 90609 w 95633"/>
                      <a:gd name="connsiteY22" fmla="*/ 804452 h 807092"/>
                      <a:gd name="connsiteX23" fmla="*/ 93464 w 95633"/>
                      <a:gd name="connsiteY23" fmla="*/ 807093 h 807092"/>
                      <a:gd name="connsiteX24" fmla="*/ 95633 w 95633"/>
                      <a:gd name="connsiteY24" fmla="*/ 42792 h 807092"/>
                      <a:gd name="connsiteX25" fmla="*/ 93537 w 95633"/>
                      <a:gd name="connsiteY25" fmla="*/ 42004 h 80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5633" h="807092">
                        <a:moveTo>
                          <a:pt x="93537" y="42004"/>
                        </a:moveTo>
                        <a:cubicBezTo>
                          <a:pt x="82144" y="37554"/>
                          <a:pt x="70494" y="33306"/>
                          <a:pt x="59571" y="28508"/>
                        </a:cubicBezTo>
                        <a:cubicBezTo>
                          <a:pt x="50237" y="24406"/>
                          <a:pt x="41191" y="20226"/>
                          <a:pt x="32438" y="15965"/>
                        </a:cubicBezTo>
                        <a:cubicBezTo>
                          <a:pt x="29798" y="14682"/>
                          <a:pt x="27365" y="13349"/>
                          <a:pt x="24780" y="12047"/>
                        </a:cubicBezTo>
                        <a:cubicBezTo>
                          <a:pt x="24077" y="11693"/>
                          <a:pt x="23398" y="11338"/>
                          <a:pt x="22696" y="10984"/>
                        </a:cubicBezTo>
                        <a:cubicBezTo>
                          <a:pt x="17439" y="8325"/>
                          <a:pt x="12091" y="5691"/>
                          <a:pt x="7054" y="2977"/>
                        </a:cubicBezTo>
                        <a:cubicBezTo>
                          <a:pt x="5239" y="1999"/>
                          <a:pt x="3497" y="1002"/>
                          <a:pt x="1767" y="0"/>
                        </a:cubicBezTo>
                        <a:lnTo>
                          <a:pt x="0" y="622575"/>
                        </a:lnTo>
                        <a:cubicBezTo>
                          <a:pt x="-18" y="629720"/>
                          <a:pt x="490" y="636871"/>
                          <a:pt x="1247" y="644004"/>
                        </a:cubicBezTo>
                        <a:cubicBezTo>
                          <a:pt x="1443" y="645844"/>
                          <a:pt x="1669" y="647678"/>
                          <a:pt x="1920" y="649511"/>
                        </a:cubicBezTo>
                        <a:cubicBezTo>
                          <a:pt x="2800" y="656082"/>
                          <a:pt x="3937" y="662641"/>
                          <a:pt x="5477" y="669174"/>
                        </a:cubicBezTo>
                        <a:cubicBezTo>
                          <a:pt x="5618" y="669786"/>
                          <a:pt x="5703" y="670409"/>
                          <a:pt x="5856" y="671020"/>
                        </a:cubicBezTo>
                        <a:cubicBezTo>
                          <a:pt x="7580" y="678068"/>
                          <a:pt x="9798" y="685073"/>
                          <a:pt x="12286" y="692059"/>
                        </a:cubicBezTo>
                        <a:cubicBezTo>
                          <a:pt x="12922" y="693856"/>
                          <a:pt x="13619" y="695641"/>
                          <a:pt x="14309" y="697432"/>
                        </a:cubicBezTo>
                        <a:cubicBezTo>
                          <a:pt x="16675" y="703556"/>
                          <a:pt x="19297" y="709657"/>
                          <a:pt x="22249" y="715714"/>
                        </a:cubicBezTo>
                        <a:cubicBezTo>
                          <a:pt x="22726" y="716698"/>
                          <a:pt x="23136" y="717694"/>
                          <a:pt x="23625" y="718672"/>
                        </a:cubicBezTo>
                        <a:cubicBezTo>
                          <a:pt x="27078" y="725518"/>
                          <a:pt x="30990" y="732302"/>
                          <a:pt x="35201" y="739038"/>
                        </a:cubicBezTo>
                        <a:cubicBezTo>
                          <a:pt x="36259" y="740725"/>
                          <a:pt x="37389" y="742406"/>
                          <a:pt x="38496" y="744087"/>
                        </a:cubicBezTo>
                        <a:cubicBezTo>
                          <a:pt x="42255" y="749808"/>
                          <a:pt x="46271" y="755486"/>
                          <a:pt x="50586" y="761104"/>
                        </a:cubicBezTo>
                        <a:cubicBezTo>
                          <a:pt x="51515" y="762314"/>
                          <a:pt x="52358" y="763536"/>
                          <a:pt x="53312" y="764740"/>
                        </a:cubicBezTo>
                        <a:cubicBezTo>
                          <a:pt x="58495" y="771286"/>
                          <a:pt x="64094" y="777747"/>
                          <a:pt x="70029" y="784135"/>
                        </a:cubicBezTo>
                        <a:cubicBezTo>
                          <a:pt x="71441" y="785657"/>
                          <a:pt x="72945" y="787154"/>
                          <a:pt x="74399" y="788664"/>
                        </a:cubicBezTo>
                        <a:cubicBezTo>
                          <a:pt x="79540" y="793994"/>
                          <a:pt x="84937" y="799257"/>
                          <a:pt x="90609" y="804452"/>
                        </a:cubicBezTo>
                        <a:cubicBezTo>
                          <a:pt x="91569" y="805332"/>
                          <a:pt x="92492" y="806218"/>
                          <a:pt x="93464" y="807093"/>
                        </a:cubicBezTo>
                        <a:lnTo>
                          <a:pt x="95633" y="42792"/>
                        </a:lnTo>
                        <a:cubicBezTo>
                          <a:pt x="94943" y="42529"/>
                          <a:pt x="94234" y="42273"/>
                          <a:pt x="93537" y="42004"/>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6" name="Freeform: Shape 1115">
                    <a:extLst>
                      <a:ext uri="{FF2B5EF4-FFF2-40B4-BE49-F238E27FC236}">
                        <a16:creationId xmlns:a16="http://schemas.microsoft.com/office/drawing/2014/main" id="{8F97F063-005C-4C0C-9D08-B56AA1E8EAA8}"/>
                      </a:ext>
                    </a:extLst>
                  </p:cNvPr>
                  <p:cNvSpPr/>
                  <p:nvPr/>
                </p:nvSpPr>
                <p:spPr>
                  <a:xfrm>
                    <a:off x="2375694" y="5745295"/>
                    <a:ext cx="7939" cy="18281"/>
                  </a:xfrm>
                  <a:custGeom>
                    <a:avLst/>
                    <a:gdLst>
                      <a:gd name="connsiteX0" fmla="*/ 7940 w 7939"/>
                      <a:gd name="connsiteY0" fmla="*/ 18282 h 18281"/>
                      <a:gd name="connsiteX1" fmla="*/ 0 w 7939"/>
                      <a:gd name="connsiteY1" fmla="*/ 0 h 18281"/>
                      <a:gd name="connsiteX2" fmla="*/ 7940 w 7939"/>
                      <a:gd name="connsiteY2" fmla="*/ 18282 h 18281"/>
                    </a:gdLst>
                    <a:ahLst/>
                    <a:cxnLst>
                      <a:cxn ang="0">
                        <a:pos x="connsiteX0" y="connsiteY0"/>
                      </a:cxn>
                      <a:cxn ang="0">
                        <a:pos x="connsiteX1" y="connsiteY1"/>
                      </a:cxn>
                      <a:cxn ang="0">
                        <a:pos x="connsiteX2" y="connsiteY2"/>
                      </a:cxn>
                    </a:cxnLst>
                    <a:rect l="l" t="t" r="r" b="b"/>
                    <a:pathLst>
                      <a:path w="7939" h="18281">
                        <a:moveTo>
                          <a:pt x="7940" y="18282"/>
                        </a:moveTo>
                        <a:cubicBezTo>
                          <a:pt x="4988" y="12225"/>
                          <a:pt x="2359" y="6124"/>
                          <a:pt x="0" y="0"/>
                        </a:cubicBezTo>
                        <a:cubicBezTo>
                          <a:pt x="2365" y="6131"/>
                          <a:pt x="4988" y="12231"/>
                          <a:pt x="7940" y="18282"/>
                        </a:cubicBezTo>
                        <a:close/>
                      </a:path>
                    </a:pathLst>
                  </a:custGeom>
                  <a:solidFill>
                    <a:srgbClr val="424244"/>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7" name="Freeform: Shape 1116">
                    <a:extLst>
                      <a:ext uri="{FF2B5EF4-FFF2-40B4-BE49-F238E27FC236}">
                        <a16:creationId xmlns:a16="http://schemas.microsoft.com/office/drawing/2014/main" id="{90409F53-DC02-4C0E-B9DF-9F40E9CF969B}"/>
                      </a:ext>
                    </a:extLst>
                  </p:cNvPr>
                  <p:cNvSpPr/>
                  <p:nvPr/>
                </p:nvSpPr>
                <p:spPr>
                  <a:xfrm>
                    <a:off x="3438617" y="5015927"/>
                    <a:ext cx="6778" cy="6289"/>
                  </a:xfrm>
                  <a:custGeom>
                    <a:avLst/>
                    <a:gdLst>
                      <a:gd name="connsiteX0" fmla="*/ 6779 w 6778"/>
                      <a:gd name="connsiteY0" fmla="*/ 0 h 6289"/>
                      <a:gd name="connsiteX1" fmla="*/ 6766 w 6778"/>
                      <a:gd name="connsiteY1" fmla="*/ 6 h 6289"/>
                      <a:gd name="connsiteX2" fmla="*/ 0 w 6778"/>
                      <a:gd name="connsiteY2" fmla="*/ 6290 h 6289"/>
                      <a:gd name="connsiteX3" fmla="*/ 6773 w 6778"/>
                      <a:gd name="connsiteY3" fmla="*/ 0 h 6289"/>
                      <a:gd name="connsiteX4" fmla="*/ 6779 w 6778"/>
                      <a:gd name="connsiteY4" fmla="*/ 0 h 6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78" h="6289">
                        <a:moveTo>
                          <a:pt x="6779" y="0"/>
                        </a:moveTo>
                        <a:cubicBezTo>
                          <a:pt x="6773" y="6"/>
                          <a:pt x="6766" y="6"/>
                          <a:pt x="6766" y="6"/>
                        </a:cubicBezTo>
                        <a:cubicBezTo>
                          <a:pt x="4505" y="2103"/>
                          <a:pt x="2353" y="4223"/>
                          <a:pt x="0" y="6290"/>
                        </a:cubicBezTo>
                        <a:cubicBezTo>
                          <a:pt x="2353" y="4218"/>
                          <a:pt x="4499" y="2096"/>
                          <a:pt x="6773" y="0"/>
                        </a:cubicBezTo>
                        <a:cubicBezTo>
                          <a:pt x="6773" y="6"/>
                          <a:pt x="6779" y="0"/>
                          <a:pt x="6779"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8" name="Freeform: Shape 1117">
                    <a:extLst>
                      <a:ext uri="{FF2B5EF4-FFF2-40B4-BE49-F238E27FC236}">
                        <a16:creationId xmlns:a16="http://schemas.microsoft.com/office/drawing/2014/main" id="{17B539ED-B2D9-41E5-9289-70EE4E07854A}"/>
                      </a:ext>
                    </a:extLst>
                  </p:cNvPr>
                  <p:cNvSpPr/>
                  <p:nvPr/>
                </p:nvSpPr>
                <p:spPr>
                  <a:xfrm>
                    <a:off x="2196658" y="4504445"/>
                    <a:ext cx="1519703" cy="670016"/>
                  </a:xfrm>
                  <a:custGeom>
                    <a:avLst/>
                    <a:gdLst>
                      <a:gd name="connsiteX0" fmla="*/ 1295582 w 1519703"/>
                      <a:gd name="connsiteY0" fmla="*/ 98095 h 670016"/>
                      <a:gd name="connsiteX1" fmla="*/ 220789 w 1519703"/>
                      <a:gd name="connsiteY1" fmla="*/ 98101 h 670016"/>
                      <a:gd name="connsiteX2" fmla="*/ 0 w 1519703"/>
                      <a:gd name="connsiteY2" fmla="*/ 334195 h 670016"/>
                      <a:gd name="connsiteX3" fmla="*/ 422 w 1519703"/>
                      <a:gd name="connsiteY3" fmla="*/ 342489 h 670016"/>
                      <a:gd name="connsiteX4" fmla="*/ 905 w 1519703"/>
                      <a:gd name="connsiteY4" fmla="*/ 350331 h 670016"/>
                      <a:gd name="connsiteX5" fmla="*/ 1577 w 1519703"/>
                      <a:gd name="connsiteY5" fmla="*/ 354536 h 670016"/>
                      <a:gd name="connsiteX6" fmla="*/ 2225 w 1519703"/>
                      <a:gd name="connsiteY6" fmla="*/ 358607 h 670016"/>
                      <a:gd name="connsiteX7" fmla="*/ 3552 w 1519703"/>
                      <a:gd name="connsiteY7" fmla="*/ 366419 h 670016"/>
                      <a:gd name="connsiteX8" fmla="*/ 5807 w 1519703"/>
                      <a:gd name="connsiteY8" fmla="*/ 374768 h 670016"/>
                      <a:gd name="connsiteX9" fmla="*/ 7959 w 1519703"/>
                      <a:gd name="connsiteY9" fmla="*/ 382451 h 670016"/>
                      <a:gd name="connsiteX10" fmla="*/ 11113 w 1519703"/>
                      <a:gd name="connsiteY10" fmla="*/ 390727 h 670016"/>
                      <a:gd name="connsiteX11" fmla="*/ 14120 w 1519703"/>
                      <a:gd name="connsiteY11" fmla="*/ 398416 h 670016"/>
                      <a:gd name="connsiteX12" fmla="*/ 15911 w 1519703"/>
                      <a:gd name="connsiteY12" fmla="*/ 402041 h 670016"/>
                      <a:gd name="connsiteX13" fmla="*/ 18136 w 1519703"/>
                      <a:gd name="connsiteY13" fmla="*/ 406533 h 670016"/>
                      <a:gd name="connsiteX14" fmla="*/ 22023 w 1519703"/>
                      <a:gd name="connsiteY14" fmla="*/ 414247 h 670016"/>
                      <a:gd name="connsiteX15" fmla="*/ 26949 w 1519703"/>
                      <a:gd name="connsiteY15" fmla="*/ 422303 h 670016"/>
                      <a:gd name="connsiteX16" fmla="*/ 31674 w 1519703"/>
                      <a:gd name="connsiteY16" fmla="*/ 429925 h 670016"/>
                      <a:gd name="connsiteX17" fmla="*/ 37548 w 1519703"/>
                      <a:gd name="connsiteY17" fmla="*/ 437957 h 670016"/>
                      <a:gd name="connsiteX18" fmla="*/ 43068 w 1519703"/>
                      <a:gd name="connsiteY18" fmla="*/ 445420 h 670016"/>
                      <a:gd name="connsiteX19" fmla="*/ 45678 w 1519703"/>
                      <a:gd name="connsiteY19" fmla="*/ 448464 h 670016"/>
                      <a:gd name="connsiteX20" fmla="*/ 49950 w 1519703"/>
                      <a:gd name="connsiteY20" fmla="*/ 453452 h 670016"/>
                      <a:gd name="connsiteX21" fmla="*/ 50005 w 1519703"/>
                      <a:gd name="connsiteY21" fmla="*/ 453513 h 670016"/>
                      <a:gd name="connsiteX22" fmla="*/ 56209 w 1519703"/>
                      <a:gd name="connsiteY22" fmla="*/ 460701 h 670016"/>
                      <a:gd name="connsiteX23" fmla="*/ 64039 w 1519703"/>
                      <a:gd name="connsiteY23" fmla="*/ 468641 h 670016"/>
                      <a:gd name="connsiteX24" fmla="*/ 71123 w 1519703"/>
                      <a:gd name="connsiteY24" fmla="*/ 475774 h 670016"/>
                      <a:gd name="connsiteX25" fmla="*/ 79662 w 1519703"/>
                      <a:gd name="connsiteY25" fmla="*/ 483383 h 670016"/>
                      <a:gd name="connsiteX26" fmla="*/ 87767 w 1519703"/>
                      <a:gd name="connsiteY26" fmla="*/ 490566 h 670016"/>
                      <a:gd name="connsiteX27" fmla="*/ 90896 w 1519703"/>
                      <a:gd name="connsiteY27" fmla="*/ 493035 h 670016"/>
                      <a:gd name="connsiteX28" fmla="*/ 96569 w 1519703"/>
                      <a:gd name="connsiteY28" fmla="*/ 497509 h 670016"/>
                      <a:gd name="connsiteX29" fmla="*/ 97461 w 1519703"/>
                      <a:gd name="connsiteY29" fmla="*/ 498212 h 670016"/>
                      <a:gd name="connsiteX30" fmla="*/ 106140 w 1519703"/>
                      <a:gd name="connsiteY30" fmla="*/ 505034 h 670016"/>
                      <a:gd name="connsiteX31" fmla="*/ 116886 w 1519703"/>
                      <a:gd name="connsiteY31" fmla="*/ 512600 h 670016"/>
                      <a:gd name="connsiteX32" fmla="*/ 126299 w 1519703"/>
                      <a:gd name="connsiteY32" fmla="*/ 519208 h 670016"/>
                      <a:gd name="connsiteX33" fmla="*/ 136402 w 1519703"/>
                      <a:gd name="connsiteY33" fmla="*/ 525583 h 670016"/>
                      <a:gd name="connsiteX34" fmla="*/ 138169 w 1519703"/>
                      <a:gd name="connsiteY34" fmla="*/ 526695 h 670016"/>
                      <a:gd name="connsiteX35" fmla="*/ 148169 w 1519703"/>
                      <a:gd name="connsiteY35" fmla="*/ 532991 h 670016"/>
                      <a:gd name="connsiteX36" fmla="*/ 160491 w 1519703"/>
                      <a:gd name="connsiteY36" fmla="*/ 539990 h 670016"/>
                      <a:gd name="connsiteX37" fmla="*/ 162600 w 1519703"/>
                      <a:gd name="connsiteY37" fmla="*/ 541188 h 670016"/>
                      <a:gd name="connsiteX38" fmla="*/ 166493 w 1519703"/>
                      <a:gd name="connsiteY38" fmla="*/ 543419 h 670016"/>
                      <a:gd name="connsiteX39" fmla="*/ 167098 w 1519703"/>
                      <a:gd name="connsiteY39" fmla="*/ 329390 h 670016"/>
                      <a:gd name="connsiteX40" fmla="*/ 167129 w 1519703"/>
                      <a:gd name="connsiteY40" fmla="*/ 330240 h 670016"/>
                      <a:gd name="connsiteX41" fmla="*/ 167453 w 1519703"/>
                      <a:gd name="connsiteY41" fmla="*/ 338632 h 670016"/>
                      <a:gd name="connsiteX42" fmla="*/ 167826 w 1519703"/>
                      <a:gd name="connsiteY42" fmla="*/ 346566 h 670016"/>
                      <a:gd name="connsiteX43" fmla="*/ 168345 w 1519703"/>
                      <a:gd name="connsiteY43" fmla="*/ 350820 h 670016"/>
                      <a:gd name="connsiteX44" fmla="*/ 168847 w 1519703"/>
                      <a:gd name="connsiteY44" fmla="*/ 354940 h 670016"/>
                      <a:gd name="connsiteX45" fmla="*/ 169873 w 1519703"/>
                      <a:gd name="connsiteY45" fmla="*/ 362843 h 670016"/>
                      <a:gd name="connsiteX46" fmla="*/ 171609 w 1519703"/>
                      <a:gd name="connsiteY46" fmla="*/ 371290 h 670016"/>
                      <a:gd name="connsiteX47" fmla="*/ 173266 w 1519703"/>
                      <a:gd name="connsiteY47" fmla="*/ 379065 h 670016"/>
                      <a:gd name="connsiteX48" fmla="*/ 175692 w 1519703"/>
                      <a:gd name="connsiteY48" fmla="*/ 387439 h 670016"/>
                      <a:gd name="connsiteX49" fmla="*/ 178009 w 1519703"/>
                      <a:gd name="connsiteY49" fmla="*/ 395220 h 670016"/>
                      <a:gd name="connsiteX50" fmla="*/ 179390 w 1519703"/>
                      <a:gd name="connsiteY50" fmla="*/ 398881 h 670016"/>
                      <a:gd name="connsiteX51" fmla="*/ 181102 w 1519703"/>
                      <a:gd name="connsiteY51" fmla="*/ 403428 h 670016"/>
                      <a:gd name="connsiteX52" fmla="*/ 184091 w 1519703"/>
                      <a:gd name="connsiteY52" fmla="*/ 411234 h 670016"/>
                      <a:gd name="connsiteX53" fmla="*/ 187886 w 1519703"/>
                      <a:gd name="connsiteY53" fmla="*/ 419388 h 670016"/>
                      <a:gd name="connsiteX54" fmla="*/ 191523 w 1519703"/>
                      <a:gd name="connsiteY54" fmla="*/ 427102 h 670016"/>
                      <a:gd name="connsiteX55" fmla="*/ 196046 w 1519703"/>
                      <a:gd name="connsiteY55" fmla="*/ 435225 h 670016"/>
                      <a:gd name="connsiteX56" fmla="*/ 200300 w 1519703"/>
                      <a:gd name="connsiteY56" fmla="*/ 442780 h 670016"/>
                      <a:gd name="connsiteX57" fmla="*/ 202305 w 1519703"/>
                      <a:gd name="connsiteY57" fmla="*/ 445860 h 670016"/>
                      <a:gd name="connsiteX58" fmla="*/ 205588 w 1519703"/>
                      <a:gd name="connsiteY58" fmla="*/ 450897 h 670016"/>
                      <a:gd name="connsiteX59" fmla="*/ 205588 w 1519703"/>
                      <a:gd name="connsiteY59" fmla="*/ 450903 h 670016"/>
                      <a:gd name="connsiteX60" fmla="*/ 205594 w 1519703"/>
                      <a:gd name="connsiteY60" fmla="*/ 450909 h 670016"/>
                      <a:gd name="connsiteX61" fmla="*/ 205636 w 1519703"/>
                      <a:gd name="connsiteY61" fmla="*/ 450970 h 670016"/>
                      <a:gd name="connsiteX62" fmla="*/ 210416 w 1519703"/>
                      <a:gd name="connsiteY62" fmla="*/ 458244 h 670016"/>
                      <a:gd name="connsiteX63" fmla="*/ 216443 w 1519703"/>
                      <a:gd name="connsiteY63" fmla="*/ 466275 h 670016"/>
                      <a:gd name="connsiteX64" fmla="*/ 221895 w 1519703"/>
                      <a:gd name="connsiteY64" fmla="*/ 473494 h 670016"/>
                      <a:gd name="connsiteX65" fmla="*/ 228472 w 1519703"/>
                      <a:gd name="connsiteY65" fmla="*/ 481189 h 670016"/>
                      <a:gd name="connsiteX66" fmla="*/ 234713 w 1519703"/>
                      <a:gd name="connsiteY66" fmla="*/ 488457 h 670016"/>
                      <a:gd name="connsiteX67" fmla="*/ 237121 w 1519703"/>
                      <a:gd name="connsiteY67" fmla="*/ 490957 h 670016"/>
                      <a:gd name="connsiteX68" fmla="*/ 241485 w 1519703"/>
                      <a:gd name="connsiteY68" fmla="*/ 495480 h 670016"/>
                      <a:gd name="connsiteX69" fmla="*/ 242176 w 1519703"/>
                      <a:gd name="connsiteY69" fmla="*/ 496195 h 670016"/>
                      <a:gd name="connsiteX70" fmla="*/ 248857 w 1519703"/>
                      <a:gd name="connsiteY70" fmla="*/ 503096 h 670016"/>
                      <a:gd name="connsiteX71" fmla="*/ 257133 w 1519703"/>
                      <a:gd name="connsiteY71" fmla="*/ 510749 h 670016"/>
                      <a:gd name="connsiteX72" fmla="*/ 264382 w 1519703"/>
                      <a:gd name="connsiteY72" fmla="*/ 517435 h 670016"/>
                      <a:gd name="connsiteX73" fmla="*/ 272163 w 1519703"/>
                      <a:gd name="connsiteY73" fmla="*/ 523884 h 670016"/>
                      <a:gd name="connsiteX74" fmla="*/ 273520 w 1519703"/>
                      <a:gd name="connsiteY74" fmla="*/ 525008 h 670016"/>
                      <a:gd name="connsiteX75" fmla="*/ 281221 w 1519703"/>
                      <a:gd name="connsiteY75" fmla="*/ 531378 h 670016"/>
                      <a:gd name="connsiteX76" fmla="*/ 290707 w 1519703"/>
                      <a:gd name="connsiteY76" fmla="*/ 538455 h 670016"/>
                      <a:gd name="connsiteX77" fmla="*/ 292333 w 1519703"/>
                      <a:gd name="connsiteY77" fmla="*/ 539666 h 670016"/>
                      <a:gd name="connsiteX78" fmla="*/ 299405 w 1519703"/>
                      <a:gd name="connsiteY78" fmla="*/ 544934 h 670016"/>
                      <a:gd name="connsiteX79" fmla="*/ 311446 w 1519703"/>
                      <a:gd name="connsiteY79" fmla="*/ 553039 h 670016"/>
                      <a:gd name="connsiteX80" fmla="*/ 313048 w 1519703"/>
                      <a:gd name="connsiteY80" fmla="*/ 554121 h 670016"/>
                      <a:gd name="connsiteX81" fmla="*/ 318946 w 1519703"/>
                      <a:gd name="connsiteY81" fmla="*/ 558082 h 670016"/>
                      <a:gd name="connsiteX82" fmla="*/ 339838 w 1519703"/>
                      <a:gd name="connsiteY82" fmla="*/ 570771 h 670016"/>
                      <a:gd name="connsiteX83" fmla="*/ 365993 w 1519703"/>
                      <a:gd name="connsiteY83" fmla="*/ 584426 h 670016"/>
                      <a:gd name="connsiteX84" fmla="*/ 397703 w 1519703"/>
                      <a:gd name="connsiteY84" fmla="*/ 599688 h 670016"/>
                      <a:gd name="connsiteX85" fmla="*/ 417978 w 1519703"/>
                      <a:gd name="connsiteY85" fmla="*/ 608307 h 670016"/>
                      <a:gd name="connsiteX86" fmla="*/ 451761 w 1519703"/>
                      <a:gd name="connsiteY86" fmla="*/ 621008 h 670016"/>
                      <a:gd name="connsiteX87" fmla="*/ 475091 w 1519703"/>
                      <a:gd name="connsiteY87" fmla="*/ 628978 h 670016"/>
                      <a:gd name="connsiteX88" fmla="*/ 490506 w 1519703"/>
                      <a:gd name="connsiteY88" fmla="*/ 633612 h 670016"/>
                      <a:gd name="connsiteX89" fmla="*/ 524252 w 1519703"/>
                      <a:gd name="connsiteY89" fmla="*/ 642670 h 670016"/>
                      <a:gd name="connsiteX90" fmla="*/ 538744 w 1519703"/>
                      <a:gd name="connsiteY90" fmla="*/ 646240 h 670016"/>
                      <a:gd name="connsiteX91" fmla="*/ 587398 w 1519703"/>
                      <a:gd name="connsiteY91" fmla="*/ 656086 h 670016"/>
                      <a:gd name="connsiteX92" fmla="*/ 588523 w 1519703"/>
                      <a:gd name="connsiteY92" fmla="*/ 656252 h 670016"/>
                      <a:gd name="connsiteX93" fmla="*/ 637489 w 1519703"/>
                      <a:gd name="connsiteY93" fmla="*/ 663171 h 670016"/>
                      <a:gd name="connsiteX94" fmla="*/ 651516 w 1519703"/>
                      <a:gd name="connsiteY94" fmla="*/ 664626 h 670016"/>
                      <a:gd name="connsiteX95" fmla="*/ 689199 w 1519703"/>
                      <a:gd name="connsiteY95" fmla="*/ 667774 h 670016"/>
                      <a:gd name="connsiteX96" fmla="*/ 703765 w 1519703"/>
                      <a:gd name="connsiteY96" fmla="*/ 668678 h 670016"/>
                      <a:gd name="connsiteX97" fmla="*/ 727376 w 1519703"/>
                      <a:gd name="connsiteY97" fmla="*/ 669625 h 670016"/>
                      <a:gd name="connsiteX98" fmla="*/ 757424 w 1519703"/>
                      <a:gd name="connsiteY98" fmla="*/ 670016 h 670016"/>
                      <a:gd name="connsiteX99" fmla="*/ 804477 w 1519703"/>
                      <a:gd name="connsiteY99" fmla="*/ 668684 h 670016"/>
                      <a:gd name="connsiteX100" fmla="*/ 819146 w 1519703"/>
                      <a:gd name="connsiteY100" fmla="*/ 667779 h 670016"/>
                      <a:gd name="connsiteX101" fmla="*/ 856841 w 1519703"/>
                      <a:gd name="connsiteY101" fmla="*/ 664626 h 670016"/>
                      <a:gd name="connsiteX102" fmla="*/ 870673 w 1519703"/>
                      <a:gd name="connsiteY102" fmla="*/ 663195 h 670016"/>
                      <a:gd name="connsiteX103" fmla="*/ 919767 w 1519703"/>
                      <a:gd name="connsiteY103" fmla="*/ 656245 h 670016"/>
                      <a:gd name="connsiteX104" fmla="*/ 925293 w 1519703"/>
                      <a:gd name="connsiteY104" fmla="*/ 655182 h 670016"/>
                      <a:gd name="connsiteX105" fmla="*/ 967755 w 1519703"/>
                      <a:gd name="connsiteY105" fmla="*/ 646570 h 670016"/>
                      <a:gd name="connsiteX106" fmla="*/ 982980 w 1519703"/>
                      <a:gd name="connsiteY106" fmla="*/ 642902 h 670016"/>
                      <a:gd name="connsiteX107" fmla="*/ 1016763 w 1519703"/>
                      <a:gd name="connsiteY107" fmla="*/ 633807 h 670016"/>
                      <a:gd name="connsiteX108" fmla="*/ 1030919 w 1519703"/>
                      <a:gd name="connsiteY108" fmla="*/ 629645 h 670016"/>
                      <a:gd name="connsiteX109" fmla="*/ 1075142 w 1519703"/>
                      <a:gd name="connsiteY109" fmla="*/ 614474 h 670016"/>
                      <a:gd name="connsiteX110" fmla="*/ 1076003 w 1519703"/>
                      <a:gd name="connsiteY110" fmla="*/ 614174 h 670016"/>
                      <a:gd name="connsiteX111" fmla="*/ 1119523 w 1519703"/>
                      <a:gd name="connsiteY111" fmla="*/ 595593 h 670016"/>
                      <a:gd name="connsiteX112" fmla="*/ 1127738 w 1519703"/>
                      <a:gd name="connsiteY112" fmla="*/ 591638 h 670016"/>
                      <a:gd name="connsiteX113" fmla="*/ 1167480 w 1519703"/>
                      <a:gd name="connsiteY113" fmla="*/ 570771 h 670016"/>
                      <a:gd name="connsiteX114" fmla="*/ 1188079 w 1519703"/>
                      <a:gd name="connsiteY114" fmla="*/ 558180 h 670016"/>
                      <a:gd name="connsiteX115" fmla="*/ 1189173 w 1519703"/>
                      <a:gd name="connsiteY115" fmla="*/ 557440 h 670016"/>
                      <a:gd name="connsiteX116" fmla="*/ 1195230 w 1519703"/>
                      <a:gd name="connsiteY116" fmla="*/ 553345 h 670016"/>
                      <a:gd name="connsiteX117" fmla="*/ 1195982 w 1519703"/>
                      <a:gd name="connsiteY117" fmla="*/ 552838 h 670016"/>
                      <a:gd name="connsiteX118" fmla="*/ 1207394 w 1519703"/>
                      <a:gd name="connsiteY118" fmla="*/ 545112 h 670016"/>
                      <a:gd name="connsiteX119" fmla="*/ 1209423 w 1519703"/>
                      <a:gd name="connsiteY119" fmla="*/ 543590 h 670016"/>
                      <a:gd name="connsiteX120" fmla="*/ 1213879 w 1519703"/>
                      <a:gd name="connsiteY120" fmla="*/ 540246 h 670016"/>
                      <a:gd name="connsiteX121" fmla="*/ 1215841 w 1519703"/>
                      <a:gd name="connsiteY121" fmla="*/ 538773 h 670016"/>
                      <a:gd name="connsiteX122" fmla="*/ 1225333 w 1519703"/>
                      <a:gd name="connsiteY122" fmla="*/ 531640 h 670016"/>
                      <a:gd name="connsiteX123" fmla="*/ 1229752 w 1519703"/>
                      <a:gd name="connsiteY123" fmla="*/ 527955 h 670016"/>
                      <a:gd name="connsiteX124" fmla="*/ 1232161 w 1519703"/>
                      <a:gd name="connsiteY124" fmla="*/ 525950 h 670016"/>
                      <a:gd name="connsiteX125" fmla="*/ 1241946 w 1519703"/>
                      <a:gd name="connsiteY125" fmla="*/ 517784 h 670016"/>
                      <a:gd name="connsiteX126" fmla="*/ 1248712 w 1519703"/>
                      <a:gd name="connsiteY126" fmla="*/ 511500 h 670016"/>
                      <a:gd name="connsiteX127" fmla="*/ 1257227 w 1519703"/>
                      <a:gd name="connsiteY127" fmla="*/ 503573 h 670016"/>
                      <a:gd name="connsiteX128" fmla="*/ 1263602 w 1519703"/>
                      <a:gd name="connsiteY128" fmla="*/ 496941 h 670016"/>
                      <a:gd name="connsiteX129" fmla="*/ 1271187 w 1519703"/>
                      <a:gd name="connsiteY129" fmla="*/ 489019 h 670016"/>
                      <a:gd name="connsiteX130" fmla="*/ 1276982 w 1519703"/>
                      <a:gd name="connsiteY130" fmla="*/ 482222 h 670016"/>
                      <a:gd name="connsiteX131" fmla="*/ 1283809 w 1519703"/>
                      <a:gd name="connsiteY131" fmla="*/ 474166 h 670016"/>
                      <a:gd name="connsiteX132" fmla="*/ 1284763 w 1519703"/>
                      <a:gd name="connsiteY132" fmla="*/ 472889 h 670016"/>
                      <a:gd name="connsiteX133" fmla="*/ 1289090 w 1519703"/>
                      <a:gd name="connsiteY133" fmla="*/ 467119 h 670016"/>
                      <a:gd name="connsiteX134" fmla="*/ 1295099 w 1519703"/>
                      <a:gd name="connsiteY134" fmla="*/ 459051 h 670016"/>
                      <a:gd name="connsiteX135" fmla="*/ 1296389 w 1519703"/>
                      <a:gd name="connsiteY135" fmla="*/ 457064 h 670016"/>
                      <a:gd name="connsiteX136" fmla="*/ 1299799 w 1519703"/>
                      <a:gd name="connsiteY136" fmla="*/ 451826 h 670016"/>
                      <a:gd name="connsiteX137" fmla="*/ 1305056 w 1519703"/>
                      <a:gd name="connsiteY137" fmla="*/ 443684 h 670016"/>
                      <a:gd name="connsiteX138" fmla="*/ 1306633 w 1519703"/>
                      <a:gd name="connsiteY138" fmla="*/ 440848 h 670016"/>
                      <a:gd name="connsiteX139" fmla="*/ 1309127 w 1519703"/>
                      <a:gd name="connsiteY139" fmla="*/ 436374 h 670016"/>
                      <a:gd name="connsiteX140" fmla="*/ 1313686 w 1519703"/>
                      <a:gd name="connsiteY140" fmla="*/ 428104 h 670016"/>
                      <a:gd name="connsiteX141" fmla="*/ 1315428 w 1519703"/>
                      <a:gd name="connsiteY141" fmla="*/ 424369 h 670016"/>
                      <a:gd name="connsiteX142" fmla="*/ 1317140 w 1519703"/>
                      <a:gd name="connsiteY142" fmla="*/ 420702 h 670016"/>
                      <a:gd name="connsiteX143" fmla="*/ 1320985 w 1519703"/>
                      <a:gd name="connsiteY143" fmla="*/ 412347 h 670016"/>
                      <a:gd name="connsiteX144" fmla="*/ 1322757 w 1519703"/>
                      <a:gd name="connsiteY144" fmla="*/ 407671 h 670016"/>
                      <a:gd name="connsiteX145" fmla="*/ 1323851 w 1519703"/>
                      <a:gd name="connsiteY145" fmla="*/ 404786 h 670016"/>
                      <a:gd name="connsiteX146" fmla="*/ 1326950 w 1519703"/>
                      <a:gd name="connsiteY146" fmla="*/ 396448 h 670016"/>
                      <a:gd name="connsiteX147" fmla="*/ 1328625 w 1519703"/>
                      <a:gd name="connsiteY147" fmla="*/ 390721 h 670016"/>
                      <a:gd name="connsiteX148" fmla="*/ 1329199 w 1519703"/>
                      <a:gd name="connsiteY148" fmla="*/ 388747 h 670016"/>
                      <a:gd name="connsiteX149" fmla="*/ 1331577 w 1519703"/>
                      <a:gd name="connsiteY149" fmla="*/ 380422 h 670016"/>
                      <a:gd name="connsiteX150" fmla="*/ 1333044 w 1519703"/>
                      <a:gd name="connsiteY150" fmla="*/ 373381 h 670016"/>
                      <a:gd name="connsiteX151" fmla="*/ 1333197 w 1519703"/>
                      <a:gd name="connsiteY151" fmla="*/ 372653 h 670016"/>
                      <a:gd name="connsiteX152" fmla="*/ 1334884 w 1519703"/>
                      <a:gd name="connsiteY152" fmla="*/ 364304 h 670016"/>
                      <a:gd name="connsiteX153" fmla="*/ 1335862 w 1519703"/>
                      <a:gd name="connsiteY153" fmla="*/ 356560 h 670016"/>
                      <a:gd name="connsiteX154" fmla="*/ 1336858 w 1519703"/>
                      <a:gd name="connsiteY154" fmla="*/ 348112 h 670016"/>
                      <a:gd name="connsiteX155" fmla="*/ 1337194 w 1519703"/>
                      <a:gd name="connsiteY155" fmla="*/ 340380 h 670016"/>
                      <a:gd name="connsiteX156" fmla="*/ 1337530 w 1519703"/>
                      <a:gd name="connsiteY156" fmla="*/ 332740 h 670016"/>
                      <a:gd name="connsiteX157" fmla="*/ 1336907 w 1519703"/>
                      <a:gd name="connsiteY157" fmla="*/ 553797 h 670016"/>
                      <a:gd name="connsiteX158" fmla="*/ 1350904 w 1519703"/>
                      <a:gd name="connsiteY158" fmla="*/ 546567 h 670016"/>
                      <a:gd name="connsiteX159" fmla="*/ 1353545 w 1519703"/>
                      <a:gd name="connsiteY159" fmla="*/ 545063 h 670016"/>
                      <a:gd name="connsiteX160" fmla="*/ 1359333 w 1519703"/>
                      <a:gd name="connsiteY160" fmla="*/ 541762 h 670016"/>
                      <a:gd name="connsiteX161" fmla="*/ 1374210 w 1519703"/>
                      <a:gd name="connsiteY161" fmla="*/ 533260 h 670016"/>
                      <a:gd name="connsiteX162" fmla="*/ 1379950 w 1519703"/>
                      <a:gd name="connsiteY162" fmla="*/ 529617 h 670016"/>
                      <a:gd name="connsiteX163" fmla="*/ 1383079 w 1519703"/>
                      <a:gd name="connsiteY163" fmla="*/ 527637 h 670016"/>
                      <a:gd name="connsiteX164" fmla="*/ 1395787 w 1519703"/>
                      <a:gd name="connsiteY164" fmla="*/ 519562 h 670016"/>
                      <a:gd name="connsiteX165" fmla="*/ 1404576 w 1519703"/>
                      <a:gd name="connsiteY165" fmla="*/ 513352 h 670016"/>
                      <a:gd name="connsiteX166" fmla="*/ 1415627 w 1519703"/>
                      <a:gd name="connsiteY166" fmla="*/ 505516 h 670016"/>
                      <a:gd name="connsiteX167" fmla="*/ 1423903 w 1519703"/>
                      <a:gd name="connsiteY167" fmla="*/ 498958 h 670016"/>
                      <a:gd name="connsiteX168" fmla="*/ 1433750 w 1519703"/>
                      <a:gd name="connsiteY168" fmla="*/ 491128 h 670016"/>
                      <a:gd name="connsiteX169" fmla="*/ 1441275 w 1519703"/>
                      <a:gd name="connsiteY169" fmla="*/ 484410 h 670016"/>
                      <a:gd name="connsiteX170" fmla="*/ 1450143 w 1519703"/>
                      <a:gd name="connsiteY170" fmla="*/ 476452 h 670016"/>
                      <a:gd name="connsiteX171" fmla="*/ 1451384 w 1519703"/>
                      <a:gd name="connsiteY171" fmla="*/ 475193 h 670016"/>
                      <a:gd name="connsiteX172" fmla="*/ 1457001 w 1519703"/>
                      <a:gd name="connsiteY172" fmla="*/ 469484 h 670016"/>
                      <a:gd name="connsiteX173" fmla="*/ 1464801 w 1519703"/>
                      <a:gd name="connsiteY173" fmla="*/ 461508 h 670016"/>
                      <a:gd name="connsiteX174" fmla="*/ 1466482 w 1519703"/>
                      <a:gd name="connsiteY174" fmla="*/ 459546 h 670016"/>
                      <a:gd name="connsiteX175" fmla="*/ 1470913 w 1519703"/>
                      <a:gd name="connsiteY175" fmla="*/ 454362 h 670016"/>
                      <a:gd name="connsiteX176" fmla="*/ 1477741 w 1519703"/>
                      <a:gd name="connsiteY176" fmla="*/ 446319 h 670016"/>
                      <a:gd name="connsiteX177" fmla="*/ 1479794 w 1519703"/>
                      <a:gd name="connsiteY177" fmla="*/ 443513 h 670016"/>
                      <a:gd name="connsiteX178" fmla="*/ 1483028 w 1519703"/>
                      <a:gd name="connsiteY178" fmla="*/ 439094 h 670016"/>
                      <a:gd name="connsiteX179" fmla="*/ 1488950 w 1519703"/>
                      <a:gd name="connsiteY179" fmla="*/ 430922 h 670016"/>
                      <a:gd name="connsiteX180" fmla="*/ 1491212 w 1519703"/>
                      <a:gd name="connsiteY180" fmla="*/ 427230 h 670016"/>
                      <a:gd name="connsiteX181" fmla="*/ 1493431 w 1519703"/>
                      <a:gd name="connsiteY181" fmla="*/ 423605 h 670016"/>
                      <a:gd name="connsiteX182" fmla="*/ 1498424 w 1519703"/>
                      <a:gd name="connsiteY182" fmla="*/ 415354 h 670016"/>
                      <a:gd name="connsiteX183" fmla="*/ 1500723 w 1519703"/>
                      <a:gd name="connsiteY183" fmla="*/ 410733 h 670016"/>
                      <a:gd name="connsiteX184" fmla="*/ 1502141 w 1519703"/>
                      <a:gd name="connsiteY184" fmla="*/ 407878 h 670016"/>
                      <a:gd name="connsiteX185" fmla="*/ 1506169 w 1519703"/>
                      <a:gd name="connsiteY185" fmla="*/ 399639 h 670016"/>
                      <a:gd name="connsiteX186" fmla="*/ 1508345 w 1519703"/>
                      <a:gd name="connsiteY186" fmla="*/ 393979 h 670016"/>
                      <a:gd name="connsiteX187" fmla="*/ 1509097 w 1519703"/>
                      <a:gd name="connsiteY187" fmla="*/ 392029 h 670016"/>
                      <a:gd name="connsiteX188" fmla="*/ 1512189 w 1519703"/>
                      <a:gd name="connsiteY188" fmla="*/ 383802 h 670016"/>
                      <a:gd name="connsiteX189" fmla="*/ 1514096 w 1519703"/>
                      <a:gd name="connsiteY189" fmla="*/ 376846 h 670016"/>
                      <a:gd name="connsiteX190" fmla="*/ 1514292 w 1519703"/>
                      <a:gd name="connsiteY190" fmla="*/ 376131 h 670016"/>
                      <a:gd name="connsiteX191" fmla="*/ 1516480 w 1519703"/>
                      <a:gd name="connsiteY191" fmla="*/ 367874 h 670016"/>
                      <a:gd name="connsiteX192" fmla="*/ 1517745 w 1519703"/>
                      <a:gd name="connsiteY192" fmla="*/ 360221 h 670016"/>
                      <a:gd name="connsiteX193" fmla="*/ 1519041 w 1519703"/>
                      <a:gd name="connsiteY193" fmla="*/ 351871 h 670016"/>
                      <a:gd name="connsiteX194" fmla="*/ 1519481 w 1519703"/>
                      <a:gd name="connsiteY194" fmla="*/ 344225 h 670016"/>
                      <a:gd name="connsiteX195" fmla="*/ 1295582 w 1519703"/>
                      <a:gd name="connsiteY195" fmla="*/ 98095 h 67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519703" h="670016">
                        <a:moveTo>
                          <a:pt x="1295582" y="98095"/>
                        </a:moveTo>
                        <a:cubicBezTo>
                          <a:pt x="997925" y="-32702"/>
                          <a:pt x="516508" y="-32696"/>
                          <a:pt x="220789" y="98101"/>
                        </a:cubicBezTo>
                        <a:cubicBezTo>
                          <a:pt x="73330" y="163319"/>
                          <a:pt x="-165" y="248733"/>
                          <a:pt x="0" y="334195"/>
                        </a:cubicBezTo>
                        <a:cubicBezTo>
                          <a:pt x="6" y="336957"/>
                          <a:pt x="263" y="339726"/>
                          <a:pt x="422" y="342489"/>
                        </a:cubicBezTo>
                        <a:cubicBezTo>
                          <a:pt x="575" y="345105"/>
                          <a:pt x="618" y="347715"/>
                          <a:pt x="905" y="350331"/>
                        </a:cubicBezTo>
                        <a:cubicBezTo>
                          <a:pt x="1058" y="351737"/>
                          <a:pt x="1382" y="353137"/>
                          <a:pt x="1577" y="354536"/>
                        </a:cubicBezTo>
                        <a:cubicBezTo>
                          <a:pt x="1767" y="355893"/>
                          <a:pt x="1999" y="357250"/>
                          <a:pt x="2225" y="358607"/>
                        </a:cubicBezTo>
                        <a:cubicBezTo>
                          <a:pt x="2659" y="361211"/>
                          <a:pt x="2983" y="363821"/>
                          <a:pt x="3552" y="366419"/>
                        </a:cubicBezTo>
                        <a:cubicBezTo>
                          <a:pt x="4163" y="369206"/>
                          <a:pt x="5037" y="371987"/>
                          <a:pt x="5807" y="374768"/>
                        </a:cubicBezTo>
                        <a:cubicBezTo>
                          <a:pt x="6516" y="377329"/>
                          <a:pt x="7115" y="379896"/>
                          <a:pt x="7959" y="382451"/>
                        </a:cubicBezTo>
                        <a:cubicBezTo>
                          <a:pt x="8869" y="385214"/>
                          <a:pt x="10043" y="387965"/>
                          <a:pt x="11113" y="390727"/>
                        </a:cubicBezTo>
                        <a:cubicBezTo>
                          <a:pt x="12109" y="393295"/>
                          <a:pt x="12989" y="395862"/>
                          <a:pt x="14120" y="398416"/>
                        </a:cubicBezTo>
                        <a:cubicBezTo>
                          <a:pt x="14658" y="399627"/>
                          <a:pt x="15348" y="400831"/>
                          <a:pt x="15911" y="402041"/>
                        </a:cubicBezTo>
                        <a:cubicBezTo>
                          <a:pt x="16614" y="403545"/>
                          <a:pt x="17384" y="405042"/>
                          <a:pt x="18136" y="406533"/>
                        </a:cubicBezTo>
                        <a:cubicBezTo>
                          <a:pt x="19425" y="409107"/>
                          <a:pt x="20593" y="411686"/>
                          <a:pt x="22023" y="414247"/>
                        </a:cubicBezTo>
                        <a:cubicBezTo>
                          <a:pt x="23527" y="416943"/>
                          <a:pt x="25293" y="419620"/>
                          <a:pt x="26949" y="422303"/>
                        </a:cubicBezTo>
                        <a:cubicBezTo>
                          <a:pt x="28520" y="424846"/>
                          <a:pt x="29963" y="427401"/>
                          <a:pt x="31674" y="429925"/>
                        </a:cubicBezTo>
                        <a:cubicBezTo>
                          <a:pt x="33490" y="432621"/>
                          <a:pt x="35574" y="435280"/>
                          <a:pt x="37548" y="437957"/>
                        </a:cubicBezTo>
                        <a:cubicBezTo>
                          <a:pt x="39388" y="440445"/>
                          <a:pt x="41099" y="442951"/>
                          <a:pt x="43068" y="445420"/>
                        </a:cubicBezTo>
                        <a:cubicBezTo>
                          <a:pt x="43881" y="446441"/>
                          <a:pt x="44834" y="447443"/>
                          <a:pt x="45678" y="448464"/>
                        </a:cubicBezTo>
                        <a:cubicBezTo>
                          <a:pt x="47047" y="450133"/>
                          <a:pt x="48514" y="451795"/>
                          <a:pt x="49950" y="453452"/>
                        </a:cubicBezTo>
                        <a:cubicBezTo>
                          <a:pt x="49968" y="453476"/>
                          <a:pt x="49987" y="453495"/>
                          <a:pt x="50005" y="453513"/>
                        </a:cubicBezTo>
                        <a:cubicBezTo>
                          <a:pt x="52077" y="455909"/>
                          <a:pt x="54015" y="458323"/>
                          <a:pt x="56209" y="460701"/>
                        </a:cubicBezTo>
                        <a:cubicBezTo>
                          <a:pt x="58672" y="463366"/>
                          <a:pt x="61417" y="465994"/>
                          <a:pt x="64039" y="468641"/>
                        </a:cubicBezTo>
                        <a:cubicBezTo>
                          <a:pt x="66398" y="471019"/>
                          <a:pt x="68629" y="473414"/>
                          <a:pt x="71123" y="475774"/>
                        </a:cubicBezTo>
                        <a:cubicBezTo>
                          <a:pt x="73825" y="478335"/>
                          <a:pt x="76807" y="480847"/>
                          <a:pt x="79662" y="483383"/>
                        </a:cubicBezTo>
                        <a:cubicBezTo>
                          <a:pt x="82364" y="485780"/>
                          <a:pt x="84931" y="488194"/>
                          <a:pt x="87767" y="490566"/>
                        </a:cubicBezTo>
                        <a:cubicBezTo>
                          <a:pt x="88763" y="491397"/>
                          <a:pt x="89882" y="492204"/>
                          <a:pt x="90896" y="493035"/>
                        </a:cubicBezTo>
                        <a:cubicBezTo>
                          <a:pt x="92730" y="494538"/>
                          <a:pt x="94674" y="496018"/>
                          <a:pt x="96569" y="497509"/>
                        </a:cubicBezTo>
                        <a:cubicBezTo>
                          <a:pt x="96862" y="497741"/>
                          <a:pt x="97161" y="497980"/>
                          <a:pt x="97461" y="498212"/>
                        </a:cubicBezTo>
                        <a:cubicBezTo>
                          <a:pt x="100358" y="500486"/>
                          <a:pt x="103115" y="502784"/>
                          <a:pt x="106140" y="505034"/>
                        </a:cubicBezTo>
                        <a:cubicBezTo>
                          <a:pt x="109570" y="507582"/>
                          <a:pt x="113292" y="510082"/>
                          <a:pt x="116886" y="512600"/>
                        </a:cubicBezTo>
                        <a:cubicBezTo>
                          <a:pt x="120028" y="514801"/>
                          <a:pt x="123029" y="517032"/>
                          <a:pt x="126299" y="519208"/>
                        </a:cubicBezTo>
                        <a:cubicBezTo>
                          <a:pt x="129532" y="521359"/>
                          <a:pt x="133041" y="523456"/>
                          <a:pt x="136402" y="525583"/>
                        </a:cubicBezTo>
                        <a:cubicBezTo>
                          <a:pt x="136989" y="525956"/>
                          <a:pt x="137576" y="526328"/>
                          <a:pt x="138169" y="526695"/>
                        </a:cubicBezTo>
                        <a:cubicBezTo>
                          <a:pt x="141512" y="528792"/>
                          <a:pt x="144703" y="530919"/>
                          <a:pt x="148169" y="532991"/>
                        </a:cubicBezTo>
                        <a:cubicBezTo>
                          <a:pt x="152129" y="535357"/>
                          <a:pt x="156371" y="537655"/>
                          <a:pt x="160491" y="539990"/>
                        </a:cubicBezTo>
                        <a:cubicBezTo>
                          <a:pt x="161194" y="540387"/>
                          <a:pt x="161891" y="540790"/>
                          <a:pt x="162600" y="541188"/>
                        </a:cubicBezTo>
                        <a:cubicBezTo>
                          <a:pt x="163920" y="541927"/>
                          <a:pt x="165204" y="542673"/>
                          <a:pt x="166493" y="543419"/>
                        </a:cubicBezTo>
                        <a:lnTo>
                          <a:pt x="167098" y="329390"/>
                        </a:lnTo>
                        <a:cubicBezTo>
                          <a:pt x="167098" y="329672"/>
                          <a:pt x="167129" y="329959"/>
                          <a:pt x="167129" y="330240"/>
                        </a:cubicBezTo>
                        <a:cubicBezTo>
                          <a:pt x="167135" y="333039"/>
                          <a:pt x="167331" y="335833"/>
                          <a:pt x="167453" y="338632"/>
                        </a:cubicBezTo>
                        <a:cubicBezTo>
                          <a:pt x="167569" y="341279"/>
                          <a:pt x="167600" y="343919"/>
                          <a:pt x="167826" y="346566"/>
                        </a:cubicBezTo>
                        <a:cubicBezTo>
                          <a:pt x="167948" y="347984"/>
                          <a:pt x="168192" y="349402"/>
                          <a:pt x="168345" y="350820"/>
                        </a:cubicBezTo>
                        <a:cubicBezTo>
                          <a:pt x="168492" y="352195"/>
                          <a:pt x="168669" y="353565"/>
                          <a:pt x="168847" y="354940"/>
                        </a:cubicBezTo>
                        <a:cubicBezTo>
                          <a:pt x="169183" y="357574"/>
                          <a:pt x="169427" y="360214"/>
                          <a:pt x="169873" y="362843"/>
                        </a:cubicBezTo>
                        <a:cubicBezTo>
                          <a:pt x="170344" y="365667"/>
                          <a:pt x="171016" y="368472"/>
                          <a:pt x="171609" y="371290"/>
                        </a:cubicBezTo>
                        <a:cubicBezTo>
                          <a:pt x="172159" y="373882"/>
                          <a:pt x="172618" y="376479"/>
                          <a:pt x="173266" y="379065"/>
                        </a:cubicBezTo>
                        <a:cubicBezTo>
                          <a:pt x="173969" y="381865"/>
                          <a:pt x="174873" y="384645"/>
                          <a:pt x="175692" y="387439"/>
                        </a:cubicBezTo>
                        <a:cubicBezTo>
                          <a:pt x="176456" y="390031"/>
                          <a:pt x="177135" y="392634"/>
                          <a:pt x="178009" y="395220"/>
                        </a:cubicBezTo>
                        <a:cubicBezTo>
                          <a:pt x="178424" y="396442"/>
                          <a:pt x="178950" y="397659"/>
                          <a:pt x="179390" y="398881"/>
                        </a:cubicBezTo>
                        <a:cubicBezTo>
                          <a:pt x="179934" y="400403"/>
                          <a:pt x="180527" y="401913"/>
                          <a:pt x="181102" y="403428"/>
                        </a:cubicBezTo>
                        <a:cubicBezTo>
                          <a:pt x="182092" y="406032"/>
                          <a:pt x="182997" y="408642"/>
                          <a:pt x="184091" y="411234"/>
                        </a:cubicBezTo>
                        <a:cubicBezTo>
                          <a:pt x="185246" y="413966"/>
                          <a:pt x="186609" y="416668"/>
                          <a:pt x="187886" y="419388"/>
                        </a:cubicBezTo>
                        <a:cubicBezTo>
                          <a:pt x="189097" y="421961"/>
                          <a:pt x="190209" y="424541"/>
                          <a:pt x="191523" y="427102"/>
                        </a:cubicBezTo>
                        <a:cubicBezTo>
                          <a:pt x="192923" y="429828"/>
                          <a:pt x="194530" y="432517"/>
                          <a:pt x="196046" y="435225"/>
                        </a:cubicBezTo>
                        <a:cubicBezTo>
                          <a:pt x="197458" y="437743"/>
                          <a:pt x="198778" y="440274"/>
                          <a:pt x="200300" y="442780"/>
                        </a:cubicBezTo>
                        <a:cubicBezTo>
                          <a:pt x="200924" y="443812"/>
                          <a:pt x="201663" y="444827"/>
                          <a:pt x="202305" y="445860"/>
                        </a:cubicBezTo>
                        <a:cubicBezTo>
                          <a:pt x="203363" y="447547"/>
                          <a:pt x="204487" y="449222"/>
                          <a:pt x="205588" y="450897"/>
                        </a:cubicBezTo>
                        <a:lnTo>
                          <a:pt x="205588" y="450903"/>
                        </a:lnTo>
                        <a:lnTo>
                          <a:pt x="205594" y="450909"/>
                        </a:lnTo>
                        <a:cubicBezTo>
                          <a:pt x="205606" y="450933"/>
                          <a:pt x="205624" y="450952"/>
                          <a:pt x="205636" y="450970"/>
                        </a:cubicBezTo>
                        <a:cubicBezTo>
                          <a:pt x="207232" y="453397"/>
                          <a:pt x="208723" y="455836"/>
                          <a:pt x="210416" y="458244"/>
                        </a:cubicBezTo>
                        <a:cubicBezTo>
                          <a:pt x="212311" y="460945"/>
                          <a:pt x="214426" y="463598"/>
                          <a:pt x="216443" y="466275"/>
                        </a:cubicBezTo>
                        <a:cubicBezTo>
                          <a:pt x="218258" y="468678"/>
                          <a:pt x="219976" y="471104"/>
                          <a:pt x="221895" y="473494"/>
                        </a:cubicBezTo>
                        <a:cubicBezTo>
                          <a:pt x="223979" y="476086"/>
                          <a:pt x="226272" y="478628"/>
                          <a:pt x="228472" y="481189"/>
                        </a:cubicBezTo>
                        <a:cubicBezTo>
                          <a:pt x="230550" y="483616"/>
                          <a:pt x="232530" y="486055"/>
                          <a:pt x="234713" y="488457"/>
                        </a:cubicBezTo>
                        <a:cubicBezTo>
                          <a:pt x="235477" y="489300"/>
                          <a:pt x="236345" y="490113"/>
                          <a:pt x="237121" y="490957"/>
                        </a:cubicBezTo>
                        <a:cubicBezTo>
                          <a:pt x="238533" y="492472"/>
                          <a:pt x="240030" y="493976"/>
                          <a:pt x="241485" y="495480"/>
                        </a:cubicBezTo>
                        <a:cubicBezTo>
                          <a:pt x="241711" y="495718"/>
                          <a:pt x="241943" y="495956"/>
                          <a:pt x="242176" y="496195"/>
                        </a:cubicBezTo>
                        <a:cubicBezTo>
                          <a:pt x="244407" y="498499"/>
                          <a:pt x="246528" y="500822"/>
                          <a:pt x="248857" y="503096"/>
                        </a:cubicBezTo>
                        <a:cubicBezTo>
                          <a:pt x="251497" y="505675"/>
                          <a:pt x="254364" y="508199"/>
                          <a:pt x="257133" y="510749"/>
                        </a:cubicBezTo>
                        <a:cubicBezTo>
                          <a:pt x="259553" y="512973"/>
                          <a:pt x="261863" y="515229"/>
                          <a:pt x="264382" y="517435"/>
                        </a:cubicBezTo>
                        <a:cubicBezTo>
                          <a:pt x="266876" y="519611"/>
                          <a:pt x="269571" y="521732"/>
                          <a:pt x="272163" y="523884"/>
                        </a:cubicBezTo>
                        <a:cubicBezTo>
                          <a:pt x="272615" y="524256"/>
                          <a:pt x="273067" y="524635"/>
                          <a:pt x="273520" y="525008"/>
                        </a:cubicBezTo>
                        <a:cubicBezTo>
                          <a:pt x="276093" y="527129"/>
                          <a:pt x="278550" y="529281"/>
                          <a:pt x="281221" y="531378"/>
                        </a:cubicBezTo>
                        <a:cubicBezTo>
                          <a:pt x="284271" y="533773"/>
                          <a:pt x="287541" y="536096"/>
                          <a:pt x="290707" y="538455"/>
                        </a:cubicBezTo>
                        <a:cubicBezTo>
                          <a:pt x="291252" y="538859"/>
                          <a:pt x="291783" y="539262"/>
                          <a:pt x="292333" y="539666"/>
                        </a:cubicBezTo>
                        <a:cubicBezTo>
                          <a:pt x="294711" y="541414"/>
                          <a:pt x="296960" y="543205"/>
                          <a:pt x="299405" y="544934"/>
                        </a:cubicBezTo>
                        <a:cubicBezTo>
                          <a:pt x="303280" y="547679"/>
                          <a:pt x="307400" y="550344"/>
                          <a:pt x="311446" y="553039"/>
                        </a:cubicBezTo>
                        <a:cubicBezTo>
                          <a:pt x="311984" y="553400"/>
                          <a:pt x="312510" y="553761"/>
                          <a:pt x="313048" y="554121"/>
                        </a:cubicBezTo>
                        <a:cubicBezTo>
                          <a:pt x="315041" y="555435"/>
                          <a:pt x="316911" y="556786"/>
                          <a:pt x="318946" y="558082"/>
                        </a:cubicBezTo>
                        <a:cubicBezTo>
                          <a:pt x="325688" y="562391"/>
                          <a:pt x="332650" y="566621"/>
                          <a:pt x="339838" y="570771"/>
                        </a:cubicBezTo>
                        <a:cubicBezTo>
                          <a:pt x="348249" y="575624"/>
                          <a:pt x="357222" y="579927"/>
                          <a:pt x="365993" y="584426"/>
                        </a:cubicBezTo>
                        <a:cubicBezTo>
                          <a:pt x="376359" y="589744"/>
                          <a:pt x="386872" y="594872"/>
                          <a:pt x="397703" y="599688"/>
                        </a:cubicBezTo>
                        <a:cubicBezTo>
                          <a:pt x="404378" y="602659"/>
                          <a:pt x="411138" y="605526"/>
                          <a:pt x="417978" y="608307"/>
                        </a:cubicBezTo>
                        <a:cubicBezTo>
                          <a:pt x="429041" y="612805"/>
                          <a:pt x="440312" y="617005"/>
                          <a:pt x="451761" y="621008"/>
                        </a:cubicBezTo>
                        <a:cubicBezTo>
                          <a:pt x="459505" y="623716"/>
                          <a:pt x="467188" y="626497"/>
                          <a:pt x="475091" y="628978"/>
                        </a:cubicBezTo>
                        <a:cubicBezTo>
                          <a:pt x="480201" y="630580"/>
                          <a:pt x="485341" y="632102"/>
                          <a:pt x="490506" y="633612"/>
                        </a:cubicBezTo>
                        <a:cubicBezTo>
                          <a:pt x="501618" y="636857"/>
                          <a:pt x="512877" y="639865"/>
                          <a:pt x="524252" y="642670"/>
                        </a:cubicBezTo>
                        <a:cubicBezTo>
                          <a:pt x="529087" y="643862"/>
                          <a:pt x="533867" y="645121"/>
                          <a:pt x="538744" y="646240"/>
                        </a:cubicBezTo>
                        <a:cubicBezTo>
                          <a:pt x="554777" y="649907"/>
                          <a:pt x="570975" y="653275"/>
                          <a:pt x="587398" y="656086"/>
                        </a:cubicBezTo>
                        <a:cubicBezTo>
                          <a:pt x="587771" y="656148"/>
                          <a:pt x="588150" y="656191"/>
                          <a:pt x="588523" y="656252"/>
                        </a:cubicBezTo>
                        <a:cubicBezTo>
                          <a:pt x="604690" y="659002"/>
                          <a:pt x="621047" y="661245"/>
                          <a:pt x="637489" y="663171"/>
                        </a:cubicBezTo>
                        <a:cubicBezTo>
                          <a:pt x="642153" y="663721"/>
                          <a:pt x="646834" y="664149"/>
                          <a:pt x="651516" y="664626"/>
                        </a:cubicBezTo>
                        <a:cubicBezTo>
                          <a:pt x="664035" y="665909"/>
                          <a:pt x="676589" y="666960"/>
                          <a:pt x="689199" y="667774"/>
                        </a:cubicBezTo>
                        <a:cubicBezTo>
                          <a:pt x="694058" y="668085"/>
                          <a:pt x="698893" y="668433"/>
                          <a:pt x="703765" y="668678"/>
                        </a:cubicBezTo>
                        <a:cubicBezTo>
                          <a:pt x="711625" y="669069"/>
                          <a:pt x="719497" y="669387"/>
                          <a:pt x="727376" y="669625"/>
                        </a:cubicBezTo>
                        <a:cubicBezTo>
                          <a:pt x="737388" y="669857"/>
                          <a:pt x="747406" y="669980"/>
                          <a:pt x="757424" y="670016"/>
                        </a:cubicBezTo>
                        <a:cubicBezTo>
                          <a:pt x="773133" y="669956"/>
                          <a:pt x="788823" y="669461"/>
                          <a:pt x="804477" y="668684"/>
                        </a:cubicBezTo>
                        <a:cubicBezTo>
                          <a:pt x="809379" y="668439"/>
                          <a:pt x="814250" y="668097"/>
                          <a:pt x="819146" y="667779"/>
                        </a:cubicBezTo>
                        <a:cubicBezTo>
                          <a:pt x="831762" y="666967"/>
                          <a:pt x="844323" y="665915"/>
                          <a:pt x="856841" y="664626"/>
                        </a:cubicBezTo>
                        <a:cubicBezTo>
                          <a:pt x="861455" y="664155"/>
                          <a:pt x="866077" y="663733"/>
                          <a:pt x="870673" y="663195"/>
                        </a:cubicBezTo>
                        <a:cubicBezTo>
                          <a:pt x="887164" y="661264"/>
                          <a:pt x="903563" y="659008"/>
                          <a:pt x="919767" y="656245"/>
                        </a:cubicBezTo>
                        <a:cubicBezTo>
                          <a:pt x="921625" y="655928"/>
                          <a:pt x="923441" y="655512"/>
                          <a:pt x="925293" y="655182"/>
                        </a:cubicBezTo>
                        <a:cubicBezTo>
                          <a:pt x="939601" y="652652"/>
                          <a:pt x="953751" y="649748"/>
                          <a:pt x="967755" y="646570"/>
                        </a:cubicBezTo>
                        <a:cubicBezTo>
                          <a:pt x="972871" y="645408"/>
                          <a:pt x="977913" y="644149"/>
                          <a:pt x="982980" y="642902"/>
                        </a:cubicBezTo>
                        <a:cubicBezTo>
                          <a:pt x="994380" y="640091"/>
                          <a:pt x="1005627" y="637053"/>
                          <a:pt x="1016763" y="633807"/>
                        </a:cubicBezTo>
                        <a:cubicBezTo>
                          <a:pt x="1021494" y="632426"/>
                          <a:pt x="1026243" y="631106"/>
                          <a:pt x="1030919" y="629645"/>
                        </a:cubicBezTo>
                        <a:cubicBezTo>
                          <a:pt x="1045931" y="624963"/>
                          <a:pt x="1060741" y="619975"/>
                          <a:pt x="1075142" y="614474"/>
                        </a:cubicBezTo>
                        <a:cubicBezTo>
                          <a:pt x="1075423" y="614364"/>
                          <a:pt x="1075716" y="614279"/>
                          <a:pt x="1076003" y="614174"/>
                        </a:cubicBezTo>
                        <a:cubicBezTo>
                          <a:pt x="1090917" y="608454"/>
                          <a:pt x="1105373" y="602188"/>
                          <a:pt x="1119523" y="595593"/>
                        </a:cubicBezTo>
                        <a:cubicBezTo>
                          <a:pt x="1122292" y="594304"/>
                          <a:pt x="1125000" y="592959"/>
                          <a:pt x="1127738" y="591638"/>
                        </a:cubicBezTo>
                        <a:cubicBezTo>
                          <a:pt x="1141350" y="585049"/>
                          <a:pt x="1154712" y="578185"/>
                          <a:pt x="1167480" y="570771"/>
                        </a:cubicBezTo>
                        <a:cubicBezTo>
                          <a:pt x="1174564" y="566652"/>
                          <a:pt x="1181428" y="562452"/>
                          <a:pt x="1188079" y="558180"/>
                        </a:cubicBezTo>
                        <a:cubicBezTo>
                          <a:pt x="1188458" y="557935"/>
                          <a:pt x="1188800" y="557679"/>
                          <a:pt x="1189173" y="557440"/>
                        </a:cubicBezTo>
                        <a:cubicBezTo>
                          <a:pt x="1191251" y="556095"/>
                          <a:pt x="1193195" y="554702"/>
                          <a:pt x="1195230" y="553345"/>
                        </a:cubicBezTo>
                        <a:cubicBezTo>
                          <a:pt x="1195487" y="553174"/>
                          <a:pt x="1195731" y="553003"/>
                          <a:pt x="1195982" y="552838"/>
                        </a:cubicBezTo>
                        <a:cubicBezTo>
                          <a:pt x="1199814" y="550271"/>
                          <a:pt x="1203720" y="547728"/>
                          <a:pt x="1207394" y="545112"/>
                        </a:cubicBezTo>
                        <a:cubicBezTo>
                          <a:pt x="1208096" y="544611"/>
                          <a:pt x="1208732" y="544091"/>
                          <a:pt x="1209423" y="543590"/>
                        </a:cubicBezTo>
                        <a:cubicBezTo>
                          <a:pt x="1210951" y="542490"/>
                          <a:pt x="1212381" y="541359"/>
                          <a:pt x="1213879" y="540246"/>
                        </a:cubicBezTo>
                        <a:cubicBezTo>
                          <a:pt x="1214539" y="539757"/>
                          <a:pt x="1215187" y="539262"/>
                          <a:pt x="1215841" y="538773"/>
                        </a:cubicBezTo>
                        <a:cubicBezTo>
                          <a:pt x="1219013" y="536396"/>
                          <a:pt x="1222283" y="534055"/>
                          <a:pt x="1225333" y="531640"/>
                        </a:cubicBezTo>
                        <a:cubicBezTo>
                          <a:pt x="1226861" y="530430"/>
                          <a:pt x="1228255" y="529177"/>
                          <a:pt x="1229752" y="527955"/>
                        </a:cubicBezTo>
                        <a:cubicBezTo>
                          <a:pt x="1230571" y="527288"/>
                          <a:pt x="1231354" y="526616"/>
                          <a:pt x="1232161" y="525950"/>
                        </a:cubicBezTo>
                        <a:cubicBezTo>
                          <a:pt x="1235449" y="523236"/>
                          <a:pt x="1238811" y="520540"/>
                          <a:pt x="1241946" y="517784"/>
                        </a:cubicBezTo>
                        <a:cubicBezTo>
                          <a:pt x="1244299" y="515711"/>
                          <a:pt x="1246451" y="513591"/>
                          <a:pt x="1248712" y="511500"/>
                        </a:cubicBezTo>
                        <a:cubicBezTo>
                          <a:pt x="1251567" y="508860"/>
                          <a:pt x="1254507" y="506244"/>
                          <a:pt x="1257227" y="503573"/>
                        </a:cubicBezTo>
                        <a:cubicBezTo>
                          <a:pt x="1259452" y="501384"/>
                          <a:pt x="1261469" y="499147"/>
                          <a:pt x="1263602" y="496941"/>
                        </a:cubicBezTo>
                        <a:cubicBezTo>
                          <a:pt x="1266145" y="494300"/>
                          <a:pt x="1268773" y="491684"/>
                          <a:pt x="1271187" y="489019"/>
                        </a:cubicBezTo>
                        <a:cubicBezTo>
                          <a:pt x="1273217" y="486776"/>
                          <a:pt x="1275045" y="484484"/>
                          <a:pt x="1276982" y="482222"/>
                        </a:cubicBezTo>
                        <a:cubicBezTo>
                          <a:pt x="1279274" y="479539"/>
                          <a:pt x="1281652" y="476880"/>
                          <a:pt x="1283809" y="474166"/>
                        </a:cubicBezTo>
                        <a:cubicBezTo>
                          <a:pt x="1284146" y="473745"/>
                          <a:pt x="1284433" y="473311"/>
                          <a:pt x="1284763" y="472889"/>
                        </a:cubicBezTo>
                        <a:cubicBezTo>
                          <a:pt x="1286273" y="470976"/>
                          <a:pt x="1287642" y="469038"/>
                          <a:pt x="1289090" y="467119"/>
                        </a:cubicBezTo>
                        <a:cubicBezTo>
                          <a:pt x="1291108" y="464429"/>
                          <a:pt x="1293210" y="461758"/>
                          <a:pt x="1295099" y="459051"/>
                        </a:cubicBezTo>
                        <a:cubicBezTo>
                          <a:pt x="1295557" y="458397"/>
                          <a:pt x="1295943" y="457724"/>
                          <a:pt x="1296389" y="457064"/>
                        </a:cubicBezTo>
                        <a:cubicBezTo>
                          <a:pt x="1297581" y="455328"/>
                          <a:pt x="1298663" y="453568"/>
                          <a:pt x="1299799" y="451826"/>
                        </a:cubicBezTo>
                        <a:cubicBezTo>
                          <a:pt x="1301566" y="449118"/>
                          <a:pt x="1303412" y="446416"/>
                          <a:pt x="1305056" y="443684"/>
                        </a:cubicBezTo>
                        <a:cubicBezTo>
                          <a:pt x="1305618" y="442743"/>
                          <a:pt x="1306083" y="441789"/>
                          <a:pt x="1306633" y="440848"/>
                        </a:cubicBezTo>
                        <a:cubicBezTo>
                          <a:pt x="1307501" y="439363"/>
                          <a:pt x="1308295" y="437865"/>
                          <a:pt x="1309127" y="436374"/>
                        </a:cubicBezTo>
                        <a:cubicBezTo>
                          <a:pt x="1310661" y="433617"/>
                          <a:pt x="1312275" y="430879"/>
                          <a:pt x="1313686" y="428104"/>
                        </a:cubicBezTo>
                        <a:cubicBezTo>
                          <a:pt x="1314316" y="426863"/>
                          <a:pt x="1314823" y="425610"/>
                          <a:pt x="1315428" y="424369"/>
                        </a:cubicBezTo>
                        <a:cubicBezTo>
                          <a:pt x="1316021" y="423153"/>
                          <a:pt x="1316572" y="421924"/>
                          <a:pt x="1317140" y="420702"/>
                        </a:cubicBezTo>
                        <a:cubicBezTo>
                          <a:pt x="1318436" y="417921"/>
                          <a:pt x="1319811" y="415146"/>
                          <a:pt x="1320985" y="412347"/>
                        </a:cubicBezTo>
                        <a:cubicBezTo>
                          <a:pt x="1321633" y="410794"/>
                          <a:pt x="1322146" y="409229"/>
                          <a:pt x="1322757" y="407671"/>
                        </a:cubicBezTo>
                        <a:cubicBezTo>
                          <a:pt x="1323136" y="406711"/>
                          <a:pt x="1323484" y="405745"/>
                          <a:pt x="1323851" y="404786"/>
                        </a:cubicBezTo>
                        <a:cubicBezTo>
                          <a:pt x="1324896" y="402004"/>
                          <a:pt x="1326027" y="399236"/>
                          <a:pt x="1326950" y="396448"/>
                        </a:cubicBezTo>
                        <a:cubicBezTo>
                          <a:pt x="1327580" y="394547"/>
                          <a:pt x="1328050" y="392628"/>
                          <a:pt x="1328625" y="390721"/>
                        </a:cubicBezTo>
                        <a:cubicBezTo>
                          <a:pt x="1328820" y="390067"/>
                          <a:pt x="1329010" y="389407"/>
                          <a:pt x="1329199" y="388747"/>
                        </a:cubicBezTo>
                        <a:cubicBezTo>
                          <a:pt x="1330006" y="385972"/>
                          <a:pt x="1330892" y="383203"/>
                          <a:pt x="1331577" y="380422"/>
                        </a:cubicBezTo>
                        <a:cubicBezTo>
                          <a:pt x="1332151" y="378081"/>
                          <a:pt x="1332555" y="375728"/>
                          <a:pt x="1333044" y="373381"/>
                        </a:cubicBezTo>
                        <a:cubicBezTo>
                          <a:pt x="1333093" y="373142"/>
                          <a:pt x="1333148" y="372898"/>
                          <a:pt x="1333197" y="372653"/>
                        </a:cubicBezTo>
                        <a:cubicBezTo>
                          <a:pt x="1333771" y="369872"/>
                          <a:pt x="1334425" y="367091"/>
                          <a:pt x="1334884" y="364304"/>
                        </a:cubicBezTo>
                        <a:cubicBezTo>
                          <a:pt x="1335306" y="361724"/>
                          <a:pt x="1335538" y="359139"/>
                          <a:pt x="1335862" y="356560"/>
                        </a:cubicBezTo>
                        <a:cubicBezTo>
                          <a:pt x="1336210" y="353742"/>
                          <a:pt x="1336632" y="350930"/>
                          <a:pt x="1336858" y="348112"/>
                        </a:cubicBezTo>
                        <a:cubicBezTo>
                          <a:pt x="1337066" y="345533"/>
                          <a:pt x="1337090" y="342959"/>
                          <a:pt x="1337194" y="340380"/>
                        </a:cubicBezTo>
                        <a:cubicBezTo>
                          <a:pt x="1337298" y="337831"/>
                          <a:pt x="1337518" y="335288"/>
                          <a:pt x="1337530" y="332740"/>
                        </a:cubicBezTo>
                        <a:lnTo>
                          <a:pt x="1336907" y="553797"/>
                        </a:lnTo>
                        <a:cubicBezTo>
                          <a:pt x="1341632" y="551401"/>
                          <a:pt x="1346393" y="549018"/>
                          <a:pt x="1350904" y="546567"/>
                        </a:cubicBezTo>
                        <a:cubicBezTo>
                          <a:pt x="1351815" y="546071"/>
                          <a:pt x="1352640" y="545558"/>
                          <a:pt x="1353545" y="545063"/>
                        </a:cubicBezTo>
                        <a:cubicBezTo>
                          <a:pt x="1355531" y="543975"/>
                          <a:pt x="1357383" y="542856"/>
                          <a:pt x="1359333" y="541762"/>
                        </a:cubicBezTo>
                        <a:cubicBezTo>
                          <a:pt x="1364345" y="538938"/>
                          <a:pt x="1369430" y="536133"/>
                          <a:pt x="1374210" y="533260"/>
                        </a:cubicBezTo>
                        <a:cubicBezTo>
                          <a:pt x="1376197" y="532062"/>
                          <a:pt x="1378006" y="530827"/>
                          <a:pt x="1379950" y="529617"/>
                        </a:cubicBezTo>
                        <a:cubicBezTo>
                          <a:pt x="1381013" y="528957"/>
                          <a:pt x="1382028" y="528291"/>
                          <a:pt x="1383079" y="527637"/>
                        </a:cubicBezTo>
                        <a:cubicBezTo>
                          <a:pt x="1387346" y="524953"/>
                          <a:pt x="1391716" y="522289"/>
                          <a:pt x="1395787" y="519562"/>
                        </a:cubicBezTo>
                        <a:cubicBezTo>
                          <a:pt x="1398843" y="517515"/>
                          <a:pt x="1401636" y="515418"/>
                          <a:pt x="1404576" y="513352"/>
                        </a:cubicBezTo>
                        <a:cubicBezTo>
                          <a:pt x="1408287" y="510742"/>
                          <a:pt x="1412100" y="508157"/>
                          <a:pt x="1415627" y="505516"/>
                        </a:cubicBezTo>
                        <a:cubicBezTo>
                          <a:pt x="1418512" y="503352"/>
                          <a:pt x="1421141" y="501146"/>
                          <a:pt x="1423903" y="498958"/>
                        </a:cubicBezTo>
                        <a:cubicBezTo>
                          <a:pt x="1427204" y="496348"/>
                          <a:pt x="1430621" y="493762"/>
                          <a:pt x="1433750" y="491128"/>
                        </a:cubicBezTo>
                        <a:cubicBezTo>
                          <a:pt x="1436385" y="488909"/>
                          <a:pt x="1438762" y="486647"/>
                          <a:pt x="1441275" y="484410"/>
                        </a:cubicBezTo>
                        <a:cubicBezTo>
                          <a:pt x="1444251" y="481758"/>
                          <a:pt x="1447338" y="479129"/>
                          <a:pt x="1450143" y="476452"/>
                        </a:cubicBezTo>
                        <a:cubicBezTo>
                          <a:pt x="1450577" y="476037"/>
                          <a:pt x="1450950" y="475609"/>
                          <a:pt x="1451384" y="475193"/>
                        </a:cubicBezTo>
                        <a:cubicBezTo>
                          <a:pt x="1453346" y="473304"/>
                          <a:pt x="1455125" y="471391"/>
                          <a:pt x="1457001" y="469484"/>
                        </a:cubicBezTo>
                        <a:cubicBezTo>
                          <a:pt x="1459617" y="466825"/>
                          <a:pt x="1462350" y="464185"/>
                          <a:pt x="1464801" y="461508"/>
                        </a:cubicBezTo>
                        <a:cubicBezTo>
                          <a:pt x="1465400" y="460860"/>
                          <a:pt x="1465895" y="460200"/>
                          <a:pt x="1466482" y="459546"/>
                        </a:cubicBezTo>
                        <a:cubicBezTo>
                          <a:pt x="1468022" y="457828"/>
                          <a:pt x="1469434" y="456092"/>
                          <a:pt x="1470913" y="454362"/>
                        </a:cubicBezTo>
                        <a:cubicBezTo>
                          <a:pt x="1473205" y="451685"/>
                          <a:pt x="1475607" y="449014"/>
                          <a:pt x="1477741" y="446319"/>
                        </a:cubicBezTo>
                        <a:cubicBezTo>
                          <a:pt x="1478474" y="445389"/>
                          <a:pt x="1479079" y="444448"/>
                          <a:pt x="1479794" y="443513"/>
                        </a:cubicBezTo>
                        <a:cubicBezTo>
                          <a:pt x="1480919" y="442046"/>
                          <a:pt x="1481952" y="440567"/>
                          <a:pt x="1483028" y="439094"/>
                        </a:cubicBezTo>
                        <a:cubicBezTo>
                          <a:pt x="1485020" y="436374"/>
                          <a:pt x="1487117" y="433660"/>
                          <a:pt x="1488950" y="430922"/>
                        </a:cubicBezTo>
                        <a:cubicBezTo>
                          <a:pt x="1489770" y="429699"/>
                          <a:pt x="1490424" y="428459"/>
                          <a:pt x="1491212" y="427230"/>
                        </a:cubicBezTo>
                        <a:cubicBezTo>
                          <a:pt x="1491982" y="426026"/>
                          <a:pt x="1492691" y="424816"/>
                          <a:pt x="1493431" y="423605"/>
                        </a:cubicBezTo>
                        <a:cubicBezTo>
                          <a:pt x="1495118" y="420855"/>
                          <a:pt x="1496903" y="418116"/>
                          <a:pt x="1498424" y="415354"/>
                        </a:cubicBezTo>
                        <a:cubicBezTo>
                          <a:pt x="1499268" y="413819"/>
                          <a:pt x="1499928" y="412267"/>
                          <a:pt x="1500723" y="410733"/>
                        </a:cubicBezTo>
                        <a:cubicBezTo>
                          <a:pt x="1501212" y="409786"/>
                          <a:pt x="1501670" y="408832"/>
                          <a:pt x="1502141" y="407878"/>
                        </a:cubicBezTo>
                        <a:cubicBezTo>
                          <a:pt x="1503504" y="405134"/>
                          <a:pt x="1504965" y="402395"/>
                          <a:pt x="1506169" y="399639"/>
                        </a:cubicBezTo>
                        <a:cubicBezTo>
                          <a:pt x="1506988" y="397762"/>
                          <a:pt x="1507599" y="395868"/>
                          <a:pt x="1508345" y="393979"/>
                        </a:cubicBezTo>
                        <a:cubicBezTo>
                          <a:pt x="1508602" y="393331"/>
                          <a:pt x="1508846" y="392683"/>
                          <a:pt x="1509097" y="392029"/>
                        </a:cubicBezTo>
                        <a:cubicBezTo>
                          <a:pt x="1510148" y="389291"/>
                          <a:pt x="1511297" y="386552"/>
                          <a:pt x="1512189" y="383802"/>
                        </a:cubicBezTo>
                        <a:cubicBezTo>
                          <a:pt x="1512941" y="381486"/>
                          <a:pt x="1513455" y="379163"/>
                          <a:pt x="1514096" y="376846"/>
                        </a:cubicBezTo>
                        <a:cubicBezTo>
                          <a:pt x="1514164" y="376608"/>
                          <a:pt x="1514231" y="376369"/>
                          <a:pt x="1514292" y="376131"/>
                        </a:cubicBezTo>
                        <a:cubicBezTo>
                          <a:pt x="1515038" y="373381"/>
                          <a:pt x="1515887" y="370630"/>
                          <a:pt x="1516480" y="367874"/>
                        </a:cubicBezTo>
                        <a:cubicBezTo>
                          <a:pt x="1517024" y="365324"/>
                          <a:pt x="1517330" y="362770"/>
                          <a:pt x="1517745" y="360221"/>
                        </a:cubicBezTo>
                        <a:cubicBezTo>
                          <a:pt x="1518198" y="357440"/>
                          <a:pt x="1518748" y="354658"/>
                          <a:pt x="1519041" y="351871"/>
                        </a:cubicBezTo>
                        <a:cubicBezTo>
                          <a:pt x="1519310" y="349322"/>
                          <a:pt x="1519341" y="346774"/>
                          <a:pt x="1519481" y="344225"/>
                        </a:cubicBezTo>
                        <a:cubicBezTo>
                          <a:pt x="1524329" y="255425"/>
                          <a:pt x="1449801" y="165862"/>
                          <a:pt x="1295582" y="98095"/>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9" name="Freeform: Shape 1118">
                    <a:extLst>
                      <a:ext uri="{FF2B5EF4-FFF2-40B4-BE49-F238E27FC236}">
                        <a16:creationId xmlns:a16="http://schemas.microsoft.com/office/drawing/2014/main" id="{5FF04AFA-670D-4537-B4CA-5F83C33E3F1D}"/>
                      </a:ext>
                    </a:extLst>
                  </p:cNvPr>
                  <p:cNvSpPr/>
                  <p:nvPr/>
                </p:nvSpPr>
                <p:spPr>
                  <a:xfrm>
                    <a:off x="2454384" y="5015737"/>
                    <a:ext cx="4614" cy="4266"/>
                  </a:xfrm>
                  <a:custGeom>
                    <a:avLst/>
                    <a:gdLst>
                      <a:gd name="connsiteX0" fmla="*/ 0 w 4614"/>
                      <a:gd name="connsiteY0" fmla="*/ 0 h 4266"/>
                      <a:gd name="connsiteX1" fmla="*/ 2836 w 4614"/>
                      <a:gd name="connsiteY1" fmla="*/ 2763 h 4266"/>
                      <a:gd name="connsiteX2" fmla="*/ 4615 w 4614"/>
                      <a:gd name="connsiteY2" fmla="*/ 4266 h 4266"/>
                      <a:gd name="connsiteX3" fmla="*/ 0 w 4614"/>
                      <a:gd name="connsiteY3" fmla="*/ 0 h 4266"/>
                    </a:gdLst>
                    <a:ahLst/>
                    <a:cxnLst>
                      <a:cxn ang="0">
                        <a:pos x="connsiteX0" y="connsiteY0"/>
                      </a:cxn>
                      <a:cxn ang="0">
                        <a:pos x="connsiteX1" y="connsiteY1"/>
                      </a:cxn>
                      <a:cxn ang="0">
                        <a:pos x="connsiteX2" y="connsiteY2"/>
                      </a:cxn>
                      <a:cxn ang="0">
                        <a:pos x="connsiteX3" y="connsiteY3"/>
                      </a:cxn>
                    </a:cxnLst>
                    <a:rect l="l" t="t" r="r" b="b"/>
                    <a:pathLst>
                      <a:path w="4614" h="4266">
                        <a:moveTo>
                          <a:pt x="0" y="0"/>
                        </a:moveTo>
                        <a:cubicBezTo>
                          <a:pt x="990" y="911"/>
                          <a:pt x="1828" y="1858"/>
                          <a:pt x="2836" y="2763"/>
                        </a:cubicBezTo>
                        <a:cubicBezTo>
                          <a:pt x="3405" y="3270"/>
                          <a:pt x="4046" y="3759"/>
                          <a:pt x="4615" y="4266"/>
                        </a:cubicBezTo>
                        <a:cubicBezTo>
                          <a:pt x="3026" y="2860"/>
                          <a:pt x="1553" y="1424"/>
                          <a:pt x="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0" name="Freeform: Shape 1119">
                    <a:extLst>
                      <a:ext uri="{FF2B5EF4-FFF2-40B4-BE49-F238E27FC236}">
                        <a16:creationId xmlns:a16="http://schemas.microsoft.com/office/drawing/2014/main" id="{8B7483D4-4E8C-4CBF-8126-177C776B8551}"/>
                      </a:ext>
                    </a:extLst>
                  </p:cNvPr>
                  <p:cNvSpPr/>
                  <p:nvPr/>
                </p:nvSpPr>
                <p:spPr>
                  <a:xfrm>
                    <a:off x="2377760" y="4907873"/>
                    <a:ext cx="2988" cy="7805"/>
                  </a:xfrm>
                  <a:custGeom>
                    <a:avLst/>
                    <a:gdLst>
                      <a:gd name="connsiteX0" fmla="*/ 2989 w 2988"/>
                      <a:gd name="connsiteY0" fmla="*/ 7806 h 7805"/>
                      <a:gd name="connsiteX1" fmla="*/ 0 w 2988"/>
                      <a:gd name="connsiteY1" fmla="*/ 0 h 7805"/>
                      <a:gd name="connsiteX2" fmla="*/ 312 w 2988"/>
                      <a:gd name="connsiteY2" fmla="*/ 819 h 7805"/>
                      <a:gd name="connsiteX3" fmla="*/ 2989 w 2988"/>
                      <a:gd name="connsiteY3" fmla="*/ 7806 h 7805"/>
                    </a:gdLst>
                    <a:ahLst/>
                    <a:cxnLst>
                      <a:cxn ang="0">
                        <a:pos x="connsiteX0" y="connsiteY0"/>
                      </a:cxn>
                      <a:cxn ang="0">
                        <a:pos x="connsiteX1" y="connsiteY1"/>
                      </a:cxn>
                      <a:cxn ang="0">
                        <a:pos x="connsiteX2" y="connsiteY2"/>
                      </a:cxn>
                      <a:cxn ang="0">
                        <a:pos x="connsiteX3" y="connsiteY3"/>
                      </a:cxn>
                    </a:cxnLst>
                    <a:rect l="l" t="t" r="r" b="b"/>
                    <a:pathLst>
                      <a:path w="2988" h="7805">
                        <a:moveTo>
                          <a:pt x="2989" y="7806"/>
                        </a:moveTo>
                        <a:cubicBezTo>
                          <a:pt x="1889" y="5214"/>
                          <a:pt x="990" y="2604"/>
                          <a:pt x="0" y="0"/>
                        </a:cubicBezTo>
                        <a:cubicBezTo>
                          <a:pt x="104" y="275"/>
                          <a:pt x="202" y="550"/>
                          <a:pt x="312" y="819"/>
                        </a:cubicBezTo>
                        <a:cubicBezTo>
                          <a:pt x="1204" y="3148"/>
                          <a:pt x="2005" y="5489"/>
                          <a:pt x="2989" y="780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1" name="Freeform: Shape 1120">
                    <a:extLst>
                      <a:ext uri="{FF2B5EF4-FFF2-40B4-BE49-F238E27FC236}">
                        <a16:creationId xmlns:a16="http://schemas.microsoft.com/office/drawing/2014/main" id="{6954FA63-A864-45B1-A79C-555B312FEA79}"/>
                      </a:ext>
                    </a:extLst>
                  </p:cNvPr>
                  <p:cNvSpPr/>
                  <p:nvPr/>
                </p:nvSpPr>
                <p:spPr>
                  <a:xfrm>
                    <a:off x="2384545" y="4923833"/>
                    <a:ext cx="3636" cy="7713"/>
                  </a:xfrm>
                  <a:custGeom>
                    <a:avLst/>
                    <a:gdLst>
                      <a:gd name="connsiteX0" fmla="*/ 2842 w 3636"/>
                      <a:gd name="connsiteY0" fmla="*/ 6106 h 7713"/>
                      <a:gd name="connsiteX1" fmla="*/ 3637 w 3636"/>
                      <a:gd name="connsiteY1" fmla="*/ 7714 h 7713"/>
                      <a:gd name="connsiteX2" fmla="*/ 0 w 3636"/>
                      <a:gd name="connsiteY2" fmla="*/ 0 h 7713"/>
                      <a:gd name="connsiteX3" fmla="*/ 1461 w 3636"/>
                      <a:gd name="connsiteY3" fmla="*/ 3148 h 7713"/>
                      <a:gd name="connsiteX4" fmla="*/ 2842 w 3636"/>
                      <a:gd name="connsiteY4" fmla="*/ 6106 h 7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6" h="7713">
                        <a:moveTo>
                          <a:pt x="2842" y="6106"/>
                        </a:moveTo>
                        <a:cubicBezTo>
                          <a:pt x="3111" y="6638"/>
                          <a:pt x="3362" y="7176"/>
                          <a:pt x="3637" y="7714"/>
                        </a:cubicBezTo>
                        <a:cubicBezTo>
                          <a:pt x="2323" y="5153"/>
                          <a:pt x="1210" y="2573"/>
                          <a:pt x="0" y="0"/>
                        </a:cubicBezTo>
                        <a:cubicBezTo>
                          <a:pt x="495" y="1051"/>
                          <a:pt x="954" y="2103"/>
                          <a:pt x="1461" y="3148"/>
                        </a:cubicBezTo>
                        <a:cubicBezTo>
                          <a:pt x="1944" y="4132"/>
                          <a:pt x="2347" y="5122"/>
                          <a:pt x="2842" y="610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2" name="Freeform: Shape 1121">
                    <a:extLst>
                      <a:ext uri="{FF2B5EF4-FFF2-40B4-BE49-F238E27FC236}">
                        <a16:creationId xmlns:a16="http://schemas.microsoft.com/office/drawing/2014/main" id="{7184FD14-1119-4112-AA51-6E1BEF7A6B03}"/>
                      </a:ext>
                    </a:extLst>
                  </p:cNvPr>
                  <p:cNvSpPr/>
                  <p:nvPr/>
                </p:nvSpPr>
                <p:spPr>
                  <a:xfrm>
                    <a:off x="2376159" y="4903717"/>
                    <a:ext cx="1907" cy="4981"/>
                  </a:xfrm>
                  <a:custGeom>
                    <a:avLst/>
                    <a:gdLst>
                      <a:gd name="connsiteX0" fmla="*/ 1907 w 1907"/>
                      <a:gd name="connsiteY0" fmla="*/ 4982 h 4981"/>
                      <a:gd name="connsiteX1" fmla="*/ 1595 w 1907"/>
                      <a:gd name="connsiteY1" fmla="*/ 4163 h 4981"/>
                      <a:gd name="connsiteX2" fmla="*/ 0 w 1907"/>
                      <a:gd name="connsiteY2" fmla="*/ 0 h 4981"/>
                      <a:gd name="connsiteX3" fmla="*/ 1907 w 1907"/>
                      <a:gd name="connsiteY3" fmla="*/ 4982 h 4981"/>
                    </a:gdLst>
                    <a:ahLst/>
                    <a:cxnLst>
                      <a:cxn ang="0">
                        <a:pos x="connsiteX0" y="connsiteY0"/>
                      </a:cxn>
                      <a:cxn ang="0">
                        <a:pos x="connsiteX1" y="connsiteY1"/>
                      </a:cxn>
                      <a:cxn ang="0">
                        <a:pos x="connsiteX2" y="connsiteY2"/>
                      </a:cxn>
                      <a:cxn ang="0">
                        <a:pos x="connsiteX3" y="connsiteY3"/>
                      </a:cxn>
                    </a:cxnLst>
                    <a:rect l="l" t="t" r="r" b="b"/>
                    <a:pathLst>
                      <a:path w="1907" h="4981">
                        <a:moveTo>
                          <a:pt x="1907" y="4982"/>
                        </a:moveTo>
                        <a:cubicBezTo>
                          <a:pt x="1803" y="4707"/>
                          <a:pt x="1705" y="4432"/>
                          <a:pt x="1595" y="4163"/>
                        </a:cubicBezTo>
                        <a:cubicBezTo>
                          <a:pt x="1070" y="2775"/>
                          <a:pt x="495" y="1394"/>
                          <a:pt x="0" y="0"/>
                        </a:cubicBezTo>
                        <a:cubicBezTo>
                          <a:pt x="599" y="1663"/>
                          <a:pt x="1265" y="3319"/>
                          <a:pt x="1907" y="4982"/>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3" name="Freeform: Shape 1122">
                    <a:extLst>
                      <a:ext uri="{FF2B5EF4-FFF2-40B4-BE49-F238E27FC236}">
                        <a16:creationId xmlns:a16="http://schemas.microsoft.com/office/drawing/2014/main" id="{8DA68E72-2F55-4FC2-9000-7737969D5630}"/>
                      </a:ext>
                    </a:extLst>
                  </p:cNvPr>
                  <p:cNvSpPr/>
                  <p:nvPr/>
                </p:nvSpPr>
                <p:spPr>
                  <a:xfrm>
                    <a:off x="2413108" y="4970720"/>
                    <a:ext cx="5452" cy="7218"/>
                  </a:xfrm>
                  <a:custGeom>
                    <a:avLst/>
                    <a:gdLst>
                      <a:gd name="connsiteX0" fmla="*/ 3955 w 5452"/>
                      <a:gd name="connsiteY0" fmla="*/ 5275 h 7218"/>
                      <a:gd name="connsiteX1" fmla="*/ 5452 w 5452"/>
                      <a:gd name="connsiteY1" fmla="*/ 7218 h 7218"/>
                      <a:gd name="connsiteX2" fmla="*/ 0 w 5452"/>
                      <a:gd name="connsiteY2" fmla="*/ 0 h 7218"/>
                      <a:gd name="connsiteX3" fmla="*/ 1259 w 5452"/>
                      <a:gd name="connsiteY3" fmla="*/ 1675 h 7218"/>
                      <a:gd name="connsiteX4" fmla="*/ 3955 w 5452"/>
                      <a:gd name="connsiteY4" fmla="*/ 5275 h 7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2" h="7218">
                        <a:moveTo>
                          <a:pt x="3955" y="5275"/>
                        </a:moveTo>
                        <a:cubicBezTo>
                          <a:pt x="4462" y="5923"/>
                          <a:pt x="4933" y="6570"/>
                          <a:pt x="5452" y="7218"/>
                        </a:cubicBezTo>
                        <a:cubicBezTo>
                          <a:pt x="3533" y="4835"/>
                          <a:pt x="1815" y="2408"/>
                          <a:pt x="0" y="0"/>
                        </a:cubicBezTo>
                        <a:cubicBezTo>
                          <a:pt x="422" y="556"/>
                          <a:pt x="831" y="1118"/>
                          <a:pt x="1259" y="1675"/>
                        </a:cubicBezTo>
                        <a:cubicBezTo>
                          <a:pt x="2170" y="2873"/>
                          <a:pt x="3013" y="4083"/>
                          <a:pt x="3955" y="5275"/>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4" name="Freeform: Shape 1123">
                    <a:extLst>
                      <a:ext uri="{FF2B5EF4-FFF2-40B4-BE49-F238E27FC236}">
                        <a16:creationId xmlns:a16="http://schemas.microsoft.com/office/drawing/2014/main" id="{703EFB75-813A-4F06-B4B0-81799A7B7E7C}"/>
                      </a:ext>
                    </a:extLst>
                  </p:cNvPr>
                  <p:cNvSpPr/>
                  <p:nvPr/>
                </p:nvSpPr>
                <p:spPr>
                  <a:xfrm>
                    <a:off x="2368268" y="4875735"/>
                    <a:ext cx="1656" cy="7775"/>
                  </a:xfrm>
                  <a:custGeom>
                    <a:avLst/>
                    <a:gdLst>
                      <a:gd name="connsiteX0" fmla="*/ 1345 w 1656"/>
                      <a:gd name="connsiteY0" fmla="*/ 6553 h 7775"/>
                      <a:gd name="connsiteX1" fmla="*/ 1656 w 1656"/>
                      <a:gd name="connsiteY1" fmla="*/ 7775 h 7775"/>
                      <a:gd name="connsiteX2" fmla="*/ 0 w 1656"/>
                      <a:gd name="connsiteY2" fmla="*/ 0 h 7775"/>
                      <a:gd name="connsiteX3" fmla="*/ 966 w 1656"/>
                      <a:gd name="connsiteY3" fmla="*/ 4707 h 7775"/>
                      <a:gd name="connsiteX4" fmla="*/ 1345 w 1656"/>
                      <a:gd name="connsiteY4" fmla="*/ 6553 h 7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 h="7775">
                        <a:moveTo>
                          <a:pt x="1345" y="6553"/>
                        </a:moveTo>
                        <a:cubicBezTo>
                          <a:pt x="1442" y="6962"/>
                          <a:pt x="1553" y="7371"/>
                          <a:pt x="1656" y="7775"/>
                        </a:cubicBezTo>
                        <a:cubicBezTo>
                          <a:pt x="1008" y="5189"/>
                          <a:pt x="550" y="2592"/>
                          <a:pt x="0" y="0"/>
                        </a:cubicBezTo>
                        <a:cubicBezTo>
                          <a:pt x="330" y="1571"/>
                          <a:pt x="599" y="3142"/>
                          <a:pt x="966" y="4707"/>
                        </a:cubicBezTo>
                        <a:cubicBezTo>
                          <a:pt x="1106" y="5324"/>
                          <a:pt x="1192" y="5935"/>
                          <a:pt x="1345" y="6553"/>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5" name="Freeform: Shape 1124">
                    <a:extLst>
                      <a:ext uri="{FF2B5EF4-FFF2-40B4-BE49-F238E27FC236}">
                        <a16:creationId xmlns:a16="http://schemas.microsoft.com/office/drawing/2014/main" id="{0A4A04C1-6FBD-4CA2-B2DB-07091832CD0D}"/>
                      </a:ext>
                    </a:extLst>
                  </p:cNvPr>
                  <p:cNvSpPr/>
                  <p:nvPr/>
                </p:nvSpPr>
                <p:spPr>
                  <a:xfrm>
                    <a:off x="2365505" y="4859385"/>
                    <a:ext cx="1026" cy="7903"/>
                  </a:xfrm>
                  <a:custGeom>
                    <a:avLst/>
                    <a:gdLst>
                      <a:gd name="connsiteX0" fmla="*/ 1027 w 1026"/>
                      <a:gd name="connsiteY0" fmla="*/ 7903 h 7903"/>
                      <a:gd name="connsiteX1" fmla="*/ 0 w 1026"/>
                      <a:gd name="connsiteY1" fmla="*/ 0 h 7903"/>
                      <a:gd name="connsiteX2" fmla="*/ 171 w 1026"/>
                      <a:gd name="connsiteY2" fmla="*/ 1394 h 7903"/>
                      <a:gd name="connsiteX3" fmla="*/ 1027 w 1026"/>
                      <a:gd name="connsiteY3" fmla="*/ 7903 h 7903"/>
                    </a:gdLst>
                    <a:ahLst/>
                    <a:cxnLst>
                      <a:cxn ang="0">
                        <a:pos x="connsiteX0" y="connsiteY0"/>
                      </a:cxn>
                      <a:cxn ang="0">
                        <a:pos x="connsiteX1" y="connsiteY1"/>
                      </a:cxn>
                      <a:cxn ang="0">
                        <a:pos x="connsiteX2" y="connsiteY2"/>
                      </a:cxn>
                      <a:cxn ang="0">
                        <a:pos x="connsiteX3" y="connsiteY3"/>
                      </a:cxn>
                    </a:cxnLst>
                    <a:rect l="l" t="t" r="r" b="b"/>
                    <a:pathLst>
                      <a:path w="1026" h="7903">
                        <a:moveTo>
                          <a:pt x="1027" y="7903"/>
                        </a:moveTo>
                        <a:cubicBezTo>
                          <a:pt x="587" y="5275"/>
                          <a:pt x="336" y="2635"/>
                          <a:pt x="0" y="0"/>
                        </a:cubicBezTo>
                        <a:cubicBezTo>
                          <a:pt x="61" y="464"/>
                          <a:pt x="110" y="929"/>
                          <a:pt x="171" y="1394"/>
                        </a:cubicBezTo>
                        <a:cubicBezTo>
                          <a:pt x="464" y="3564"/>
                          <a:pt x="660" y="5733"/>
                          <a:pt x="1027" y="7903"/>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6" name="Freeform: Shape 1125">
                    <a:extLst>
                      <a:ext uri="{FF2B5EF4-FFF2-40B4-BE49-F238E27FC236}">
                        <a16:creationId xmlns:a16="http://schemas.microsoft.com/office/drawing/2014/main" id="{5A97582B-99F1-453F-8BF4-96720932695F}"/>
                      </a:ext>
                    </a:extLst>
                  </p:cNvPr>
                  <p:cNvSpPr/>
                  <p:nvPr/>
                </p:nvSpPr>
                <p:spPr>
                  <a:xfrm>
                    <a:off x="2365028" y="4855717"/>
                    <a:ext cx="647" cy="5061"/>
                  </a:xfrm>
                  <a:custGeom>
                    <a:avLst/>
                    <a:gdLst>
                      <a:gd name="connsiteX0" fmla="*/ 648 w 647"/>
                      <a:gd name="connsiteY0" fmla="*/ 5061 h 5061"/>
                      <a:gd name="connsiteX1" fmla="*/ 477 w 647"/>
                      <a:gd name="connsiteY1" fmla="*/ 3667 h 5061"/>
                      <a:gd name="connsiteX2" fmla="*/ 0 w 647"/>
                      <a:gd name="connsiteY2" fmla="*/ 0 h 5061"/>
                      <a:gd name="connsiteX3" fmla="*/ 648 w 647"/>
                      <a:gd name="connsiteY3" fmla="*/ 5061 h 5061"/>
                    </a:gdLst>
                    <a:ahLst/>
                    <a:cxnLst>
                      <a:cxn ang="0">
                        <a:pos x="connsiteX0" y="connsiteY0"/>
                      </a:cxn>
                      <a:cxn ang="0">
                        <a:pos x="connsiteX1" y="connsiteY1"/>
                      </a:cxn>
                      <a:cxn ang="0">
                        <a:pos x="connsiteX2" y="connsiteY2"/>
                      </a:cxn>
                      <a:cxn ang="0">
                        <a:pos x="connsiteX3" y="connsiteY3"/>
                      </a:cxn>
                    </a:cxnLst>
                    <a:rect l="l" t="t" r="r" b="b"/>
                    <a:pathLst>
                      <a:path w="647" h="5061">
                        <a:moveTo>
                          <a:pt x="648" y="5061"/>
                        </a:moveTo>
                        <a:cubicBezTo>
                          <a:pt x="587" y="4596"/>
                          <a:pt x="538" y="4132"/>
                          <a:pt x="477" y="3667"/>
                        </a:cubicBezTo>
                        <a:cubicBezTo>
                          <a:pt x="324" y="2445"/>
                          <a:pt x="134" y="1229"/>
                          <a:pt x="0" y="0"/>
                        </a:cubicBezTo>
                        <a:cubicBezTo>
                          <a:pt x="183" y="1693"/>
                          <a:pt x="422" y="3374"/>
                          <a:pt x="648" y="5061"/>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7" name="Freeform: Shape 1126">
                    <a:extLst>
                      <a:ext uri="{FF2B5EF4-FFF2-40B4-BE49-F238E27FC236}">
                        <a16:creationId xmlns:a16="http://schemas.microsoft.com/office/drawing/2014/main" id="{D53FD11A-B7B1-4B6A-BC15-765B7274F1BC}"/>
                      </a:ext>
                    </a:extLst>
                  </p:cNvPr>
                  <p:cNvSpPr/>
                  <p:nvPr/>
                </p:nvSpPr>
                <p:spPr>
                  <a:xfrm>
                    <a:off x="2536509" y="5075216"/>
                    <a:ext cx="26154" cy="13654"/>
                  </a:xfrm>
                  <a:custGeom>
                    <a:avLst/>
                    <a:gdLst>
                      <a:gd name="connsiteX0" fmla="*/ 26154 w 26154"/>
                      <a:gd name="connsiteY0" fmla="*/ 13655 h 13654"/>
                      <a:gd name="connsiteX1" fmla="*/ 0 w 26154"/>
                      <a:gd name="connsiteY1" fmla="*/ 0 h 13654"/>
                      <a:gd name="connsiteX2" fmla="*/ 13612 w 26154"/>
                      <a:gd name="connsiteY2" fmla="*/ 7616 h 13654"/>
                      <a:gd name="connsiteX3" fmla="*/ 26154 w 26154"/>
                      <a:gd name="connsiteY3" fmla="*/ 13655 h 13654"/>
                    </a:gdLst>
                    <a:ahLst/>
                    <a:cxnLst>
                      <a:cxn ang="0">
                        <a:pos x="connsiteX0" y="connsiteY0"/>
                      </a:cxn>
                      <a:cxn ang="0">
                        <a:pos x="connsiteX1" y="connsiteY1"/>
                      </a:cxn>
                      <a:cxn ang="0">
                        <a:pos x="connsiteX2" y="connsiteY2"/>
                      </a:cxn>
                      <a:cxn ang="0">
                        <a:pos x="connsiteX3" y="connsiteY3"/>
                      </a:cxn>
                    </a:cxnLst>
                    <a:rect l="l" t="t" r="r" b="b"/>
                    <a:pathLst>
                      <a:path w="26154" h="13654">
                        <a:moveTo>
                          <a:pt x="26154" y="13655"/>
                        </a:moveTo>
                        <a:cubicBezTo>
                          <a:pt x="17383" y="9157"/>
                          <a:pt x="8411" y="4853"/>
                          <a:pt x="0" y="0"/>
                        </a:cubicBezTo>
                        <a:cubicBezTo>
                          <a:pt x="4480" y="2592"/>
                          <a:pt x="9022" y="5129"/>
                          <a:pt x="13612" y="7616"/>
                        </a:cubicBezTo>
                        <a:cubicBezTo>
                          <a:pt x="17628" y="9792"/>
                          <a:pt x="22053" y="11552"/>
                          <a:pt x="26154" y="13655"/>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8" name="Freeform: Shape 1127">
                    <a:extLst>
                      <a:ext uri="{FF2B5EF4-FFF2-40B4-BE49-F238E27FC236}">
                        <a16:creationId xmlns:a16="http://schemas.microsoft.com/office/drawing/2014/main" id="{417ACB25-603E-491F-B8D0-1B4F0862B0B3}"/>
                      </a:ext>
                    </a:extLst>
                  </p:cNvPr>
                  <p:cNvSpPr/>
                  <p:nvPr/>
                </p:nvSpPr>
                <p:spPr>
                  <a:xfrm>
                    <a:off x="2785194" y="5160703"/>
                    <a:ext cx="48965" cy="6919"/>
                  </a:xfrm>
                  <a:custGeom>
                    <a:avLst/>
                    <a:gdLst>
                      <a:gd name="connsiteX0" fmla="*/ 48966 w 48965"/>
                      <a:gd name="connsiteY0" fmla="*/ 6919 h 6919"/>
                      <a:gd name="connsiteX1" fmla="*/ 0 w 48965"/>
                      <a:gd name="connsiteY1" fmla="*/ 0 h 6919"/>
                      <a:gd name="connsiteX2" fmla="*/ 41386 w 48965"/>
                      <a:gd name="connsiteY2" fmla="*/ 6131 h 6919"/>
                      <a:gd name="connsiteX3" fmla="*/ 48966 w 48965"/>
                      <a:gd name="connsiteY3" fmla="*/ 6919 h 6919"/>
                    </a:gdLst>
                    <a:ahLst/>
                    <a:cxnLst>
                      <a:cxn ang="0">
                        <a:pos x="connsiteX0" y="connsiteY0"/>
                      </a:cxn>
                      <a:cxn ang="0">
                        <a:pos x="connsiteX1" y="connsiteY1"/>
                      </a:cxn>
                      <a:cxn ang="0">
                        <a:pos x="connsiteX2" y="connsiteY2"/>
                      </a:cxn>
                      <a:cxn ang="0">
                        <a:pos x="connsiteX3" y="connsiteY3"/>
                      </a:cxn>
                    </a:cxnLst>
                    <a:rect l="l" t="t" r="r" b="b"/>
                    <a:pathLst>
                      <a:path w="48965" h="6919">
                        <a:moveTo>
                          <a:pt x="48966" y="6919"/>
                        </a:moveTo>
                        <a:cubicBezTo>
                          <a:pt x="32524" y="4994"/>
                          <a:pt x="16167" y="2751"/>
                          <a:pt x="0" y="0"/>
                        </a:cubicBezTo>
                        <a:cubicBezTo>
                          <a:pt x="13692" y="2329"/>
                          <a:pt x="27487" y="4395"/>
                          <a:pt x="41386" y="6131"/>
                        </a:cubicBezTo>
                        <a:cubicBezTo>
                          <a:pt x="43899" y="6442"/>
                          <a:pt x="46447" y="6626"/>
                          <a:pt x="48966" y="6919"/>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9" name="Freeform: Shape 1128">
                    <a:extLst>
                      <a:ext uri="{FF2B5EF4-FFF2-40B4-BE49-F238E27FC236}">
                        <a16:creationId xmlns:a16="http://schemas.microsoft.com/office/drawing/2014/main" id="{FC0B2114-7CDD-421B-8A0A-1D6958C4F277}"/>
                      </a:ext>
                    </a:extLst>
                  </p:cNvPr>
                  <p:cNvSpPr/>
                  <p:nvPr/>
                </p:nvSpPr>
                <p:spPr>
                  <a:xfrm>
                    <a:off x="2900429" y="5173129"/>
                    <a:ext cx="23611" cy="947"/>
                  </a:xfrm>
                  <a:custGeom>
                    <a:avLst/>
                    <a:gdLst>
                      <a:gd name="connsiteX0" fmla="*/ 23612 w 23611"/>
                      <a:gd name="connsiteY0" fmla="*/ 947 h 947"/>
                      <a:gd name="connsiteX1" fmla="*/ 0 w 23611"/>
                      <a:gd name="connsiteY1" fmla="*/ 0 h 947"/>
                      <a:gd name="connsiteX2" fmla="*/ 23575 w 23611"/>
                      <a:gd name="connsiteY2" fmla="*/ 947 h 947"/>
                      <a:gd name="connsiteX3" fmla="*/ 23612 w 23611"/>
                      <a:gd name="connsiteY3" fmla="*/ 947 h 947"/>
                    </a:gdLst>
                    <a:ahLst/>
                    <a:cxnLst>
                      <a:cxn ang="0">
                        <a:pos x="connsiteX0" y="connsiteY0"/>
                      </a:cxn>
                      <a:cxn ang="0">
                        <a:pos x="connsiteX1" y="connsiteY1"/>
                      </a:cxn>
                      <a:cxn ang="0">
                        <a:pos x="connsiteX2" y="connsiteY2"/>
                      </a:cxn>
                      <a:cxn ang="0">
                        <a:pos x="connsiteX3" y="connsiteY3"/>
                      </a:cxn>
                    </a:cxnLst>
                    <a:rect l="l" t="t" r="r" b="b"/>
                    <a:pathLst>
                      <a:path w="23611" h="947">
                        <a:moveTo>
                          <a:pt x="23612" y="947"/>
                        </a:moveTo>
                        <a:cubicBezTo>
                          <a:pt x="15733" y="709"/>
                          <a:pt x="7866" y="391"/>
                          <a:pt x="0" y="0"/>
                        </a:cubicBezTo>
                        <a:cubicBezTo>
                          <a:pt x="7854" y="391"/>
                          <a:pt x="15709" y="703"/>
                          <a:pt x="23575" y="947"/>
                        </a:cubicBezTo>
                        <a:cubicBezTo>
                          <a:pt x="23587" y="947"/>
                          <a:pt x="23600" y="947"/>
                          <a:pt x="23612" y="94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0" name="Freeform: Shape 1129">
                    <a:extLst>
                      <a:ext uri="{FF2B5EF4-FFF2-40B4-BE49-F238E27FC236}">
                        <a16:creationId xmlns:a16="http://schemas.microsoft.com/office/drawing/2014/main" id="{5353FAD7-2654-4763-B974-8AAE79C8F1F8}"/>
                      </a:ext>
                    </a:extLst>
                  </p:cNvPr>
                  <p:cNvSpPr/>
                  <p:nvPr/>
                </p:nvSpPr>
                <p:spPr>
                  <a:xfrm>
                    <a:off x="2453797" y="5015199"/>
                    <a:ext cx="7249" cy="6686"/>
                  </a:xfrm>
                  <a:custGeom>
                    <a:avLst/>
                    <a:gdLst>
                      <a:gd name="connsiteX0" fmla="*/ 5202 w 7249"/>
                      <a:gd name="connsiteY0" fmla="*/ 4810 h 6686"/>
                      <a:gd name="connsiteX1" fmla="*/ 7249 w 7249"/>
                      <a:gd name="connsiteY1" fmla="*/ 6687 h 6686"/>
                      <a:gd name="connsiteX2" fmla="*/ 0 w 7249"/>
                      <a:gd name="connsiteY2" fmla="*/ 0 h 6686"/>
                      <a:gd name="connsiteX3" fmla="*/ 587 w 7249"/>
                      <a:gd name="connsiteY3" fmla="*/ 544 h 6686"/>
                      <a:gd name="connsiteX4" fmla="*/ 5202 w 7249"/>
                      <a:gd name="connsiteY4" fmla="*/ 4810 h 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9" h="6686">
                        <a:moveTo>
                          <a:pt x="5202" y="4810"/>
                        </a:moveTo>
                        <a:cubicBezTo>
                          <a:pt x="5898" y="5434"/>
                          <a:pt x="6540" y="6063"/>
                          <a:pt x="7249" y="6687"/>
                        </a:cubicBezTo>
                        <a:cubicBezTo>
                          <a:pt x="4731" y="4486"/>
                          <a:pt x="2420" y="2231"/>
                          <a:pt x="0" y="0"/>
                        </a:cubicBezTo>
                        <a:cubicBezTo>
                          <a:pt x="196" y="183"/>
                          <a:pt x="391" y="361"/>
                          <a:pt x="587" y="544"/>
                        </a:cubicBezTo>
                        <a:cubicBezTo>
                          <a:pt x="2139" y="1962"/>
                          <a:pt x="3612" y="3398"/>
                          <a:pt x="5202" y="481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1" name="Freeform: Shape 1130">
                    <a:extLst>
                      <a:ext uri="{FF2B5EF4-FFF2-40B4-BE49-F238E27FC236}">
                        <a16:creationId xmlns:a16="http://schemas.microsoft.com/office/drawing/2014/main" id="{EFB5E17D-8E1B-45B4-8215-A2426D64AC67}"/>
                      </a:ext>
                    </a:extLst>
                  </p:cNvPr>
                  <p:cNvSpPr/>
                  <p:nvPr/>
                </p:nvSpPr>
                <p:spPr>
                  <a:xfrm>
                    <a:off x="2648431" y="5125453"/>
                    <a:ext cx="23330" cy="7970"/>
                  </a:xfrm>
                  <a:custGeom>
                    <a:avLst/>
                    <a:gdLst>
                      <a:gd name="connsiteX0" fmla="*/ 23331 w 23330"/>
                      <a:gd name="connsiteY0" fmla="*/ 7970 h 7970"/>
                      <a:gd name="connsiteX1" fmla="*/ 0 w 23330"/>
                      <a:gd name="connsiteY1" fmla="*/ 0 h 7970"/>
                      <a:gd name="connsiteX2" fmla="*/ 12720 w 23330"/>
                      <a:gd name="connsiteY2" fmla="*/ 4780 h 7970"/>
                      <a:gd name="connsiteX3" fmla="*/ 23331 w 23330"/>
                      <a:gd name="connsiteY3" fmla="*/ 7970 h 7970"/>
                    </a:gdLst>
                    <a:ahLst/>
                    <a:cxnLst>
                      <a:cxn ang="0">
                        <a:pos x="connsiteX0" y="connsiteY0"/>
                      </a:cxn>
                      <a:cxn ang="0">
                        <a:pos x="connsiteX1" y="connsiteY1"/>
                      </a:cxn>
                      <a:cxn ang="0">
                        <a:pos x="connsiteX2" y="connsiteY2"/>
                      </a:cxn>
                      <a:cxn ang="0">
                        <a:pos x="connsiteX3" y="connsiteY3"/>
                      </a:cxn>
                    </a:cxnLst>
                    <a:rect l="l" t="t" r="r" b="b"/>
                    <a:pathLst>
                      <a:path w="23330" h="7970">
                        <a:moveTo>
                          <a:pt x="23331" y="7970"/>
                        </a:moveTo>
                        <a:cubicBezTo>
                          <a:pt x="15428" y="5489"/>
                          <a:pt x="7744" y="2708"/>
                          <a:pt x="0" y="0"/>
                        </a:cubicBezTo>
                        <a:cubicBezTo>
                          <a:pt x="4309" y="1503"/>
                          <a:pt x="8362" y="3343"/>
                          <a:pt x="12720" y="4780"/>
                        </a:cubicBezTo>
                        <a:cubicBezTo>
                          <a:pt x="16204" y="5929"/>
                          <a:pt x="19822" y="6870"/>
                          <a:pt x="23331" y="797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2" name="Freeform: Shape 1131">
                    <a:extLst>
                      <a:ext uri="{FF2B5EF4-FFF2-40B4-BE49-F238E27FC236}">
                        <a16:creationId xmlns:a16="http://schemas.microsoft.com/office/drawing/2014/main" id="{119B7F70-A4B3-44A6-BA51-7896A21E326A}"/>
                      </a:ext>
                    </a:extLst>
                  </p:cNvPr>
                  <p:cNvSpPr/>
                  <p:nvPr/>
                </p:nvSpPr>
                <p:spPr>
                  <a:xfrm>
                    <a:off x="2954095" y="5173135"/>
                    <a:ext cx="47052" cy="1332"/>
                  </a:xfrm>
                  <a:custGeom>
                    <a:avLst/>
                    <a:gdLst>
                      <a:gd name="connsiteX0" fmla="*/ 47052 w 47052"/>
                      <a:gd name="connsiteY0" fmla="*/ 0 h 1332"/>
                      <a:gd name="connsiteX1" fmla="*/ 0 w 47052"/>
                      <a:gd name="connsiteY1" fmla="*/ 1333 h 1332"/>
                      <a:gd name="connsiteX2" fmla="*/ 0 w 47052"/>
                      <a:gd name="connsiteY2" fmla="*/ 1333 h 1332"/>
                      <a:gd name="connsiteX3" fmla="*/ 47052 w 47052"/>
                      <a:gd name="connsiteY3" fmla="*/ 0 h 1332"/>
                    </a:gdLst>
                    <a:ahLst/>
                    <a:cxnLst>
                      <a:cxn ang="0">
                        <a:pos x="connsiteX0" y="connsiteY0"/>
                      </a:cxn>
                      <a:cxn ang="0">
                        <a:pos x="connsiteX1" y="connsiteY1"/>
                      </a:cxn>
                      <a:cxn ang="0">
                        <a:pos x="connsiteX2" y="connsiteY2"/>
                      </a:cxn>
                      <a:cxn ang="0">
                        <a:pos x="connsiteX3" y="connsiteY3"/>
                      </a:cxn>
                    </a:cxnLst>
                    <a:rect l="l" t="t" r="r" b="b"/>
                    <a:pathLst>
                      <a:path w="47052" h="1332">
                        <a:moveTo>
                          <a:pt x="47052" y="0"/>
                        </a:moveTo>
                        <a:cubicBezTo>
                          <a:pt x="31399" y="776"/>
                          <a:pt x="15703" y="1271"/>
                          <a:pt x="0" y="1333"/>
                        </a:cubicBezTo>
                        <a:cubicBezTo>
                          <a:pt x="0" y="1333"/>
                          <a:pt x="0" y="1333"/>
                          <a:pt x="0" y="1333"/>
                        </a:cubicBezTo>
                        <a:cubicBezTo>
                          <a:pt x="15709" y="1271"/>
                          <a:pt x="31393" y="776"/>
                          <a:pt x="47052"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3" name="Freeform: Shape 1132">
                    <a:extLst>
                      <a:ext uri="{FF2B5EF4-FFF2-40B4-BE49-F238E27FC236}">
                        <a16:creationId xmlns:a16="http://schemas.microsoft.com/office/drawing/2014/main" id="{C712B13C-94BE-4802-BFE1-6E87F5E2219A}"/>
                      </a:ext>
                    </a:extLst>
                  </p:cNvPr>
                  <p:cNvSpPr/>
                  <p:nvPr/>
                </p:nvSpPr>
                <p:spPr>
                  <a:xfrm>
                    <a:off x="2687183" y="5138056"/>
                    <a:ext cx="33745" cy="9058"/>
                  </a:xfrm>
                  <a:custGeom>
                    <a:avLst/>
                    <a:gdLst>
                      <a:gd name="connsiteX0" fmla="*/ 0 w 33745"/>
                      <a:gd name="connsiteY0" fmla="*/ 0 h 9058"/>
                      <a:gd name="connsiteX1" fmla="*/ 33746 w 33745"/>
                      <a:gd name="connsiteY1" fmla="*/ 9058 h 9058"/>
                      <a:gd name="connsiteX2" fmla="*/ 0 w 33745"/>
                      <a:gd name="connsiteY2" fmla="*/ 0 h 9058"/>
                    </a:gdLst>
                    <a:ahLst/>
                    <a:cxnLst>
                      <a:cxn ang="0">
                        <a:pos x="connsiteX0" y="connsiteY0"/>
                      </a:cxn>
                      <a:cxn ang="0">
                        <a:pos x="connsiteX1" y="connsiteY1"/>
                      </a:cxn>
                      <a:cxn ang="0">
                        <a:pos x="connsiteX2" y="connsiteY2"/>
                      </a:cxn>
                    </a:cxnLst>
                    <a:rect l="l" t="t" r="r" b="b"/>
                    <a:pathLst>
                      <a:path w="33745" h="9058">
                        <a:moveTo>
                          <a:pt x="0" y="0"/>
                        </a:moveTo>
                        <a:cubicBezTo>
                          <a:pt x="11118" y="3246"/>
                          <a:pt x="22365" y="6253"/>
                          <a:pt x="33746" y="9058"/>
                        </a:cubicBezTo>
                        <a:cubicBezTo>
                          <a:pt x="22371" y="6253"/>
                          <a:pt x="11112" y="3246"/>
                          <a:pt x="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4" name="Freeform: Shape 1133">
                    <a:extLst>
                      <a:ext uri="{FF2B5EF4-FFF2-40B4-BE49-F238E27FC236}">
                        <a16:creationId xmlns:a16="http://schemas.microsoft.com/office/drawing/2014/main" id="{CD94DF17-0384-40DD-8EDA-63DEE31AD671}"/>
                      </a:ext>
                    </a:extLst>
                  </p:cNvPr>
                  <p:cNvSpPr/>
                  <p:nvPr/>
                </p:nvSpPr>
                <p:spPr>
                  <a:xfrm>
                    <a:off x="3272674" y="5100038"/>
                    <a:ext cx="43519" cy="18581"/>
                  </a:xfrm>
                  <a:custGeom>
                    <a:avLst/>
                    <a:gdLst>
                      <a:gd name="connsiteX0" fmla="*/ 43520 w 43519"/>
                      <a:gd name="connsiteY0" fmla="*/ 0 h 18581"/>
                      <a:gd name="connsiteX1" fmla="*/ 0 w 43519"/>
                      <a:gd name="connsiteY1" fmla="*/ 18581 h 18581"/>
                      <a:gd name="connsiteX2" fmla="*/ 36680 w 43519"/>
                      <a:gd name="connsiteY2" fmla="*/ 3301 h 18581"/>
                      <a:gd name="connsiteX3" fmla="*/ 43520 w 43519"/>
                      <a:gd name="connsiteY3" fmla="*/ 0 h 18581"/>
                    </a:gdLst>
                    <a:ahLst/>
                    <a:cxnLst>
                      <a:cxn ang="0">
                        <a:pos x="connsiteX0" y="connsiteY0"/>
                      </a:cxn>
                      <a:cxn ang="0">
                        <a:pos x="connsiteX1" y="connsiteY1"/>
                      </a:cxn>
                      <a:cxn ang="0">
                        <a:pos x="connsiteX2" y="connsiteY2"/>
                      </a:cxn>
                      <a:cxn ang="0">
                        <a:pos x="connsiteX3" y="connsiteY3"/>
                      </a:cxn>
                    </a:cxnLst>
                    <a:rect l="l" t="t" r="r" b="b"/>
                    <a:pathLst>
                      <a:path w="43519" h="18581">
                        <a:moveTo>
                          <a:pt x="43520" y="0"/>
                        </a:moveTo>
                        <a:cubicBezTo>
                          <a:pt x="29370" y="6595"/>
                          <a:pt x="14914" y="12860"/>
                          <a:pt x="0" y="18581"/>
                        </a:cubicBezTo>
                        <a:cubicBezTo>
                          <a:pt x="12481" y="13796"/>
                          <a:pt x="24724" y="8704"/>
                          <a:pt x="36680" y="3301"/>
                        </a:cubicBezTo>
                        <a:cubicBezTo>
                          <a:pt x="39002" y="2249"/>
                          <a:pt x="41215" y="1076"/>
                          <a:pt x="4352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5" name="Freeform: Shape 1134">
                    <a:extLst>
                      <a:ext uri="{FF2B5EF4-FFF2-40B4-BE49-F238E27FC236}">
                        <a16:creationId xmlns:a16="http://schemas.microsoft.com/office/drawing/2014/main" id="{105D04D3-87E3-4D6C-B347-AB96949CA8A0}"/>
                      </a:ext>
                    </a:extLst>
                  </p:cNvPr>
                  <p:cNvSpPr/>
                  <p:nvPr/>
                </p:nvSpPr>
                <p:spPr>
                  <a:xfrm>
                    <a:off x="3227596" y="5118919"/>
                    <a:ext cx="44222" cy="15170"/>
                  </a:xfrm>
                  <a:custGeom>
                    <a:avLst/>
                    <a:gdLst>
                      <a:gd name="connsiteX0" fmla="*/ 0 w 44222"/>
                      <a:gd name="connsiteY0" fmla="*/ 15171 h 15170"/>
                      <a:gd name="connsiteX1" fmla="*/ 44222 w 44222"/>
                      <a:gd name="connsiteY1" fmla="*/ 0 h 15170"/>
                      <a:gd name="connsiteX2" fmla="*/ 0 w 44222"/>
                      <a:gd name="connsiteY2" fmla="*/ 15171 h 15170"/>
                    </a:gdLst>
                    <a:ahLst/>
                    <a:cxnLst>
                      <a:cxn ang="0">
                        <a:pos x="connsiteX0" y="connsiteY0"/>
                      </a:cxn>
                      <a:cxn ang="0">
                        <a:pos x="connsiteX1" y="connsiteY1"/>
                      </a:cxn>
                      <a:cxn ang="0">
                        <a:pos x="connsiteX2" y="connsiteY2"/>
                      </a:cxn>
                    </a:cxnLst>
                    <a:rect l="l" t="t" r="r" b="b"/>
                    <a:pathLst>
                      <a:path w="44222" h="15170">
                        <a:moveTo>
                          <a:pt x="0" y="15171"/>
                        </a:moveTo>
                        <a:cubicBezTo>
                          <a:pt x="15012" y="10489"/>
                          <a:pt x="29822" y="5507"/>
                          <a:pt x="44222" y="0"/>
                        </a:cubicBezTo>
                        <a:cubicBezTo>
                          <a:pt x="29816" y="5507"/>
                          <a:pt x="15006" y="10489"/>
                          <a:pt x="0" y="15171"/>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6" name="Freeform: Shape 1135">
                    <a:extLst>
                      <a:ext uri="{FF2B5EF4-FFF2-40B4-BE49-F238E27FC236}">
                        <a16:creationId xmlns:a16="http://schemas.microsoft.com/office/drawing/2014/main" id="{874E7546-C032-49A2-840B-26908881E028}"/>
                      </a:ext>
                    </a:extLst>
                  </p:cNvPr>
                  <p:cNvSpPr/>
                  <p:nvPr/>
                </p:nvSpPr>
                <p:spPr>
                  <a:xfrm>
                    <a:off x="3324409" y="5075216"/>
                    <a:ext cx="39742" cy="20867"/>
                  </a:xfrm>
                  <a:custGeom>
                    <a:avLst/>
                    <a:gdLst>
                      <a:gd name="connsiteX0" fmla="*/ 0 w 39742"/>
                      <a:gd name="connsiteY0" fmla="*/ 20867 h 20867"/>
                      <a:gd name="connsiteX1" fmla="*/ 39742 w 39742"/>
                      <a:gd name="connsiteY1" fmla="*/ 0 h 20867"/>
                      <a:gd name="connsiteX2" fmla="*/ 0 w 39742"/>
                      <a:gd name="connsiteY2" fmla="*/ 20867 h 20867"/>
                    </a:gdLst>
                    <a:ahLst/>
                    <a:cxnLst>
                      <a:cxn ang="0">
                        <a:pos x="connsiteX0" y="connsiteY0"/>
                      </a:cxn>
                      <a:cxn ang="0">
                        <a:pos x="connsiteX1" y="connsiteY1"/>
                      </a:cxn>
                      <a:cxn ang="0">
                        <a:pos x="connsiteX2" y="connsiteY2"/>
                      </a:cxn>
                    </a:cxnLst>
                    <a:rect l="l" t="t" r="r" b="b"/>
                    <a:pathLst>
                      <a:path w="39742" h="20867">
                        <a:moveTo>
                          <a:pt x="0" y="20867"/>
                        </a:moveTo>
                        <a:cubicBezTo>
                          <a:pt x="13618" y="14278"/>
                          <a:pt x="26974" y="7421"/>
                          <a:pt x="39742" y="0"/>
                        </a:cubicBezTo>
                        <a:cubicBezTo>
                          <a:pt x="26974" y="7414"/>
                          <a:pt x="13612" y="14278"/>
                          <a:pt x="0" y="2086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7" name="Freeform: Shape 1136">
                    <a:extLst>
                      <a:ext uri="{FF2B5EF4-FFF2-40B4-BE49-F238E27FC236}">
                        <a16:creationId xmlns:a16="http://schemas.microsoft.com/office/drawing/2014/main" id="{0CCB8C82-DFAF-4087-B841-E6CB40BB2B52}"/>
                      </a:ext>
                    </a:extLst>
                  </p:cNvPr>
                  <p:cNvSpPr/>
                  <p:nvPr/>
                </p:nvSpPr>
                <p:spPr>
                  <a:xfrm>
                    <a:off x="3121963" y="5151021"/>
                    <a:ext cx="42461" cy="8612"/>
                  </a:xfrm>
                  <a:custGeom>
                    <a:avLst/>
                    <a:gdLst>
                      <a:gd name="connsiteX0" fmla="*/ 42462 w 42461"/>
                      <a:gd name="connsiteY0" fmla="*/ 0 h 8612"/>
                      <a:gd name="connsiteX1" fmla="*/ 0 w 42461"/>
                      <a:gd name="connsiteY1" fmla="*/ 8612 h 8612"/>
                      <a:gd name="connsiteX2" fmla="*/ 32988 w 42461"/>
                      <a:gd name="connsiteY2" fmla="*/ 2280 h 8612"/>
                      <a:gd name="connsiteX3" fmla="*/ 42462 w 42461"/>
                      <a:gd name="connsiteY3" fmla="*/ 0 h 8612"/>
                    </a:gdLst>
                    <a:ahLst/>
                    <a:cxnLst>
                      <a:cxn ang="0">
                        <a:pos x="connsiteX0" y="connsiteY0"/>
                      </a:cxn>
                      <a:cxn ang="0">
                        <a:pos x="connsiteX1" y="connsiteY1"/>
                      </a:cxn>
                      <a:cxn ang="0">
                        <a:pos x="connsiteX2" y="connsiteY2"/>
                      </a:cxn>
                      <a:cxn ang="0">
                        <a:pos x="connsiteX3" y="connsiteY3"/>
                      </a:cxn>
                    </a:cxnLst>
                    <a:rect l="l" t="t" r="r" b="b"/>
                    <a:pathLst>
                      <a:path w="42461" h="8612">
                        <a:moveTo>
                          <a:pt x="42462" y="0"/>
                        </a:moveTo>
                        <a:cubicBezTo>
                          <a:pt x="28459" y="3184"/>
                          <a:pt x="14315" y="6082"/>
                          <a:pt x="0" y="8612"/>
                        </a:cubicBezTo>
                        <a:cubicBezTo>
                          <a:pt x="11069" y="6656"/>
                          <a:pt x="22102" y="4627"/>
                          <a:pt x="32988" y="2280"/>
                        </a:cubicBezTo>
                        <a:cubicBezTo>
                          <a:pt x="36191" y="1589"/>
                          <a:pt x="39284" y="721"/>
                          <a:pt x="42462"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8" name="Freeform: Shape 1137">
                    <a:extLst>
                      <a:ext uri="{FF2B5EF4-FFF2-40B4-BE49-F238E27FC236}">
                        <a16:creationId xmlns:a16="http://schemas.microsoft.com/office/drawing/2014/main" id="{6C4B71F8-6ED4-4186-B7B0-E9E5EB6394C4}"/>
                      </a:ext>
                    </a:extLst>
                  </p:cNvPr>
                  <p:cNvSpPr/>
                  <p:nvPr/>
                </p:nvSpPr>
                <p:spPr>
                  <a:xfrm>
                    <a:off x="3503542" y="4938319"/>
                    <a:ext cx="3642" cy="6589"/>
                  </a:xfrm>
                  <a:custGeom>
                    <a:avLst/>
                    <a:gdLst>
                      <a:gd name="connsiteX0" fmla="*/ 3643 w 3642"/>
                      <a:gd name="connsiteY0" fmla="*/ 0 h 6589"/>
                      <a:gd name="connsiteX1" fmla="*/ 2262 w 3642"/>
                      <a:gd name="connsiteY1" fmla="*/ 2482 h 6589"/>
                      <a:gd name="connsiteX2" fmla="*/ 0 w 3642"/>
                      <a:gd name="connsiteY2" fmla="*/ 6589 h 6589"/>
                      <a:gd name="connsiteX3" fmla="*/ 3643 w 3642"/>
                      <a:gd name="connsiteY3" fmla="*/ 0 h 6589"/>
                    </a:gdLst>
                    <a:ahLst/>
                    <a:cxnLst>
                      <a:cxn ang="0">
                        <a:pos x="connsiteX0" y="connsiteY0"/>
                      </a:cxn>
                      <a:cxn ang="0">
                        <a:pos x="connsiteX1" y="connsiteY1"/>
                      </a:cxn>
                      <a:cxn ang="0">
                        <a:pos x="connsiteX2" y="connsiteY2"/>
                      </a:cxn>
                      <a:cxn ang="0">
                        <a:pos x="connsiteX3" y="connsiteY3"/>
                      </a:cxn>
                    </a:cxnLst>
                    <a:rect l="l" t="t" r="r" b="b"/>
                    <a:pathLst>
                      <a:path w="3642" h="6589">
                        <a:moveTo>
                          <a:pt x="3643" y="0"/>
                        </a:moveTo>
                        <a:cubicBezTo>
                          <a:pt x="3197" y="825"/>
                          <a:pt x="2720" y="1656"/>
                          <a:pt x="2262" y="2482"/>
                        </a:cubicBezTo>
                        <a:cubicBezTo>
                          <a:pt x="1497" y="3851"/>
                          <a:pt x="789" y="5226"/>
                          <a:pt x="0" y="6589"/>
                        </a:cubicBezTo>
                        <a:cubicBezTo>
                          <a:pt x="1265" y="4401"/>
                          <a:pt x="2451" y="2200"/>
                          <a:pt x="3643"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9" name="Freeform: Shape 1138">
                    <a:extLst>
                      <a:ext uri="{FF2B5EF4-FFF2-40B4-BE49-F238E27FC236}">
                        <a16:creationId xmlns:a16="http://schemas.microsoft.com/office/drawing/2014/main" id="{53511C70-D1AC-40DF-987C-93F2759BA3FF}"/>
                      </a:ext>
                    </a:extLst>
                  </p:cNvPr>
                  <p:cNvSpPr/>
                  <p:nvPr/>
                </p:nvSpPr>
                <p:spPr>
                  <a:xfrm>
                    <a:off x="3505797" y="4932537"/>
                    <a:ext cx="4559" cy="8269"/>
                  </a:xfrm>
                  <a:custGeom>
                    <a:avLst/>
                    <a:gdLst>
                      <a:gd name="connsiteX0" fmla="*/ 4560 w 4559"/>
                      <a:gd name="connsiteY0" fmla="*/ 0 h 8269"/>
                      <a:gd name="connsiteX1" fmla="*/ 0 w 4559"/>
                      <a:gd name="connsiteY1" fmla="*/ 8270 h 8269"/>
                      <a:gd name="connsiteX2" fmla="*/ 1381 w 4559"/>
                      <a:gd name="connsiteY2" fmla="*/ 5788 h 8269"/>
                      <a:gd name="connsiteX3" fmla="*/ 4560 w 4559"/>
                      <a:gd name="connsiteY3" fmla="*/ 0 h 8269"/>
                    </a:gdLst>
                    <a:ahLst/>
                    <a:cxnLst>
                      <a:cxn ang="0">
                        <a:pos x="connsiteX0" y="connsiteY0"/>
                      </a:cxn>
                      <a:cxn ang="0">
                        <a:pos x="connsiteX1" y="connsiteY1"/>
                      </a:cxn>
                      <a:cxn ang="0">
                        <a:pos x="connsiteX2" y="connsiteY2"/>
                      </a:cxn>
                      <a:cxn ang="0">
                        <a:pos x="connsiteX3" y="connsiteY3"/>
                      </a:cxn>
                    </a:cxnLst>
                    <a:rect l="l" t="t" r="r" b="b"/>
                    <a:pathLst>
                      <a:path w="4559" h="8269">
                        <a:moveTo>
                          <a:pt x="4560" y="0"/>
                        </a:moveTo>
                        <a:cubicBezTo>
                          <a:pt x="3148" y="2775"/>
                          <a:pt x="1534" y="5513"/>
                          <a:pt x="0" y="8270"/>
                        </a:cubicBezTo>
                        <a:cubicBezTo>
                          <a:pt x="458" y="7445"/>
                          <a:pt x="935" y="6613"/>
                          <a:pt x="1381" y="5788"/>
                        </a:cubicBezTo>
                        <a:cubicBezTo>
                          <a:pt x="2433" y="3851"/>
                          <a:pt x="3575" y="1937"/>
                          <a:pt x="456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0" name="Freeform: Shape 1139">
                    <a:extLst>
                      <a:ext uri="{FF2B5EF4-FFF2-40B4-BE49-F238E27FC236}">
                        <a16:creationId xmlns:a16="http://schemas.microsoft.com/office/drawing/2014/main" id="{40EAC983-A382-4435-91EA-8902324AFAD4}"/>
                      </a:ext>
                    </a:extLst>
                  </p:cNvPr>
                  <p:cNvSpPr/>
                  <p:nvPr/>
                </p:nvSpPr>
                <p:spPr>
                  <a:xfrm>
                    <a:off x="3512301" y="4921706"/>
                    <a:ext cx="3111" cy="6711"/>
                  </a:xfrm>
                  <a:custGeom>
                    <a:avLst/>
                    <a:gdLst>
                      <a:gd name="connsiteX0" fmla="*/ 3111 w 3111"/>
                      <a:gd name="connsiteY0" fmla="*/ 0 h 6711"/>
                      <a:gd name="connsiteX1" fmla="*/ 1510 w 3111"/>
                      <a:gd name="connsiteY1" fmla="*/ 3429 h 6711"/>
                      <a:gd name="connsiteX2" fmla="*/ 0 w 3111"/>
                      <a:gd name="connsiteY2" fmla="*/ 6711 h 6711"/>
                      <a:gd name="connsiteX3" fmla="*/ 3111 w 3111"/>
                      <a:gd name="connsiteY3" fmla="*/ 0 h 6711"/>
                    </a:gdLst>
                    <a:ahLst/>
                    <a:cxnLst>
                      <a:cxn ang="0">
                        <a:pos x="connsiteX0" y="connsiteY0"/>
                      </a:cxn>
                      <a:cxn ang="0">
                        <a:pos x="connsiteX1" y="connsiteY1"/>
                      </a:cxn>
                      <a:cxn ang="0">
                        <a:pos x="connsiteX2" y="connsiteY2"/>
                      </a:cxn>
                      <a:cxn ang="0">
                        <a:pos x="connsiteX3" y="connsiteY3"/>
                      </a:cxn>
                    </a:cxnLst>
                    <a:rect l="l" t="t" r="r" b="b"/>
                    <a:pathLst>
                      <a:path w="3111" h="6711">
                        <a:moveTo>
                          <a:pt x="3111" y="0"/>
                        </a:moveTo>
                        <a:cubicBezTo>
                          <a:pt x="2598" y="1149"/>
                          <a:pt x="2042" y="2286"/>
                          <a:pt x="1510" y="3429"/>
                        </a:cubicBezTo>
                        <a:cubicBezTo>
                          <a:pt x="1002" y="4523"/>
                          <a:pt x="526" y="5617"/>
                          <a:pt x="0" y="6711"/>
                        </a:cubicBezTo>
                        <a:cubicBezTo>
                          <a:pt x="1082" y="4481"/>
                          <a:pt x="2109" y="2243"/>
                          <a:pt x="3111"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1" name="Freeform: Shape 1140">
                    <a:extLst>
                      <a:ext uri="{FF2B5EF4-FFF2-40B4-BE49-F238E27FC236}">
                        <a16:creationId xmlns:a16="http://schemas.microsoft.com/office/drawing/2014/main" id="{03B86A5D-A18A-4129-A893-4B13BAECDAC5}"/>
                      </a:ext>
                    </a:extLst>
                  </p:cNvPr>
                  <p:cNvSpPr/>
                  <p:nvPr/>
                </p:nvSpPr>
                <p:spPr>
                  <a:xfrm>
                    <a:off x="3496470" y="4948111"/>
                    <a:ext cx="5256" cy="8141"/>
                  </a:xfrm>
                  <a:custGeom>
                    <a:avLst/>
                    <a:gdLst>
                      <a:gd name="connsiteX0" fmla="*/ 5256 w 5256"/>
                      <a:gd name="connsiteY0" fmla="*/ 0 h 8141"/>
                      <a:gd name="connsiteX1" fmla="*/ 0 w 5256"/>
                      <a:gd name="connsiteY1" fmla="*/ 8142 h 8141"/>
                      <a:gd name="connsiteX2" fmla="*/ 935 w 5256"/>
                      <a:gd name="connsiteY2" fmla="*/ 6705 h 8141"/>
                      <a:gd name="connsiteX3" fmla="*/ 5256 w 5256"/>
                      <a:gd name="connsiteY3" fmla="*/ 0 h 8141"/>
                    </a:gdLst>
                    <a:ahLst/>
                    <a:cxnLst>
                      <a:cxn ang="0">
                        <a:pos x="connsiteX0" y="connsiteY0"/>
                      </a:cxn>
                      <a:cxn ang="0">
                        <a:pos x="connsiteX1" y="connsiteY1"/>
                      </a:cxn>
                      <a:cxn ang="0">
                        <a:pos x="connsiteX2" y="connsiteY2"/>
                      </a:cxn>
                      <a:cxn ang="0">
                        <a:pos x="connsiteX3" y="connsiteY3"/>
                      </a:cxn>
                    </a:cxnLst>
                    <a:rect l="l" t="t" r="r" b="b"/>
                    <a:pathLst>
                      <a:path w="5256" h="8141">
                        <a:moveTo>
                          <a:pt x="5256" y="0"/>
                        </a:moveTo>
                        <a:cubicBezTo>
                          <a:pt x="3612" y="2732"/>
                          <a:pt x="1766" y="5428"/>
                          <a:pt x="0" y="8142"/>
                        </a:cubicBezTo>
                        <a:cubicBezTo>
                          <a:pt x="312" y="7665"/>
                          <a:pt x="629" y="7188"/>
                          <a:pt x="935" y="6705"/>
                        </a:cubicBezTo>
                        <a:cubicBezTo>
                          <a:pt x="2372" y="4468"/>
                          <a:pt x="3906" y="2249"/>
                          <a:pt x="5256"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2" name="Freeform: Shape 1141">
                    <a:extLst>
                      <a:ext uri="{FF2B5EF4-FFF2-40B4-BE49-F238E27FC236}">
                        <a16:creationId xmlns:a16="http://schemas.microsoft.com/office/drawing/2014/main" id="{0F8B803E-D90E-4DA8-8829-494EC60D8707}"/>
                      </a:ext>
                    </a:extLst>
                  </p:cNvPr>
                  <p:cNvSpPr/>
                  <p:nvPr/>
                </p:nvSpPr>
                <p:spPr>
                  <a:xfrm>
                    <a:off x="3485761" y="4963477"/>
                    <a:ext cx="6008" cy="8067"/>
                  </a:xfrm>
                  <a:custGeom>
                    <a:avLst/>
                    <a:gdLst>
                      <a:gd name="connsiteX0" fmla="*/ 6008 w 6008"/>
                      <a:gd name="connsiteY0" fmla="*/ 0 h 8067"/>
                      <a:gd name="connsiteX1" fmla="*/ 0 w 6008"/>
                      <a:gd name="connsiteY1" fmla="*/ 8068 h 8067"/>
                      <a:gd name="connsiteX2" fmla="*/ 177 w 6008"/>
                      <a:gd name="connsiteY2" fmla="*/ 7836 h 8067"/>
                      <a:gd name="connsiteX3" fmla="*/ 6008 w 6008"/>
                      <a:gd name="connsiteY3" fmla="*/ 0 h 8067"/>
                    </a:gdLst>
                    <a:ahLst/>
                    <a:cxnLst>
                      <a:cxn ang="0">
                        <a:pos x="connsiteX0" y="connsiteY0"/>
                      </a:cxn>
                      <a:cxn ang="0">
                        <a:pos x="connsiteX1" y="connsiteY1"/>
                      </a:cxn>
                      <a:cxn ang="0">
                        <a:pos x="connsiteX2" y="connsiteY2"/>
                      </a:cxn>
                      <a:cxn ang="0">
                        <a:pos x="connsiteX3" y="connsiteY3"/>
                      </a:cxn>
                    </a:cxnLst>
                    <a:rect l="l" t="t" r="r" b="b"/>
                    <a:pathLst>
                      <a:path w="6008" h="8067">
                        <a:moveTo>
                          <a:pt x="6008" y="0"/>
                        </a:moveTo>
                        <a:cubicBezTo>
                          <a:pt x="4120" y="2714"/>
                          <a:pt x="2017" y="5385"/>
                          <a:pt x="0" y="8068"/>
                        </a:cubicBezTo>
                        <a:cubicBezTo>
                          <a:pt x="61" y="7988"/>
                          <a:pt x="116" y="7915"/>
                          <a:pt x="177" y="7836"/>
                        </a:cubicBezTo>
                        <a:cubicBezTo>
                          <a:pt x="2127" y="5226"/>
                          <a:pt x="4169" y="2634"/>
                          <a:pt x="6008"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3" name="Freeform: Shape 1142">
                    <a:extLst>
                      <a:ext uri="{FF2B5EF4-FFF2-40B4-BE49-F238E27FC236}">
                        <a16:creationId xmlns:a16="http://schemas.microsoft.com/office/drawing/2014/main" id="{D9CD4B22-6B68-4BAD-80C7-7F5CE6D05468}"/>
                      </a:ext>
                    </a:extLst>
                  </p:cNvPr>
                  <p:cNvSpPr/>
                  <p:nvPr/>
                </p:nvSpPr>
                <p:spPr>
                  <a:xfrm>
                    <a:off x="3460273" y="4993446"/>
                    <a:ext cx="7585" cy="7921"/>
                  </a:xfrm>
                  <a:custGeom>
                    <a:avLst/>
                    <a:gdLst>
                      <a:gd name="connsiteX0" fmla="*/ 6931 w 7585"/>
                      <a:gd name="connsiteY0" fmla="*/ 715 h 7921"/>
                      <a:gd name="connsiteX1" fmla="*/ 7585 w 7585"/>
                      <a:gd name="connsiteY1" fmla="*/ 0 h 7921"/>
                      <a:gd name="connsiteX2" fmla="*/ 0 w 7585"/>
                      <a:gd name="connsiteY2" fmla="*/ 7922 h 7921"/>
                      <a:gd name="connsiteX3" fmla="*/ 4584 w 7585"/>
                      <a:gd name="connsiteY3" fmla="*/ 3154 h 7921"/>
                      <a:gd name="connsiteX4" fmla="*/ 6931 w 7585"/>
                      <a:gd name="connsiteY4" fmla="*/ 715 h 7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5" h="7921">
                        <a:moveTo>
                          <a:pt x="6931" y="715"/>
                        </a:moveTo>
                        <a:cubicBezTo>
                          <a:pt x="7151" y="477"/>
                          <a:pt x="7371" y="238"/>
                          <a:pt x="7585" y="0"/>
                        </a:cubicBezTo>
                        <a:cubicBezTo>
                          <a:pt x="5177" y="2671"/>
                          <a:pt x="2542" y="5287"/>
                          <a:pt x="0" y="7922"/>
                        </a:cubicBezTo>
                        <a:cubicBezTo>
                          <a:pt x="1528" y="6332"/>
                          <a:pt x="3099" y="4755"/>
                          <a:pt x="4584" y="3154"/>
                        </a:cubicBezTo>
                        <a:cubicBezTo>
                          <a:pt x="5342" y="2335"/>
                          <a:pt x="6179" y="1540"/>
                          <a:pt x="6931" y="715"/>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4" name="Freeform: Shape 1143">
                    <a:extLst>
                      <a:ext uri="{FF2B5EF4-FFF2-40B4-BE49-F238E27FC236}">
                        <a16:creationId xmlns:a16="http://schemas.microsoft.com/office/drawing/2014/main" id="{6F1FD6F2-6831-4EBC-961B-FF5DE8AC27E7}"/>
                      </a:ext>
                    </a:extLst>
                  </p:cNvPr>
                  <p:cNvSpPr/>
                  <p:nvPr/>
                </p:nvSpPr>
                <p:spPr>
                  <a:xfrm>
                    <a:off x="3493304" y="4954816"/>
                    <a:ext cx="4101" cy="6338"/>
                  </a:xfrm>
                  <a:custGeom>
                    <a:avLst/>
                    <a:gdLst>
                      <a:gd name="connsiteX0" fmla="*/ 4101 w 4101"/>
                      <a:gd name="connsiteY0" fmla="*/ 0 h 6338"/>
                      <a:gd name="connsiteX1" fmla="*/ 3166 w 4101"/>
                      <a:gd name="connsiteY1" fmla="*/ 1437 h 6338"/>
                      <a:gd name="connsiteX2" fmla="*/ 0 w 4101"/>
                      <a:gd name="connsiteY2" fmla="*/ 6339 h 6338"/>
                      <a:gd name="connsiteX3" fmla="*/ 4101 w 4101"/>
                      <a:gd name="connsiteY3" fmla="*/ 0 h 6338"/>
                    </a:gdLst>
                    <a:ahLst/>
                    <a:cxnLst>
                      <a:cxn ang="0">
                        <a:pos x="connsiteX0" y="connsiteY0"/>
                      </a:cxn>
                      <a:cxn ang="0">
                        <a:pos x="connsiteX1" y="connsiteY1"/>
                      </a:cxn>
                      <a:cxn ang="0">
                        <a:pos x="connsiteX2" y="connsiteY2"/>
                      </a:cxn>
                      <a:cxn ang="0">
                        <a:pos x="connsiteX3" y="connsiteY3"/>
                      </a:cxn>
                    </a:cxnLst>
                    <a:rect l="l" t="t" r="r" b="b"/>
                    <a:pathLst>
                      <a:path w="4101" h="6338">
                        <a:moveTo>
                          <a:pt x="4101" y="0"/>
                        </a:moveTo>
                        <a:cubicBezTo>
                          <a:pt x="3796" y="477"/>
                          <a:pt x="3478" y="954"/>
                          <a:pt x="3166" y="1437"/>
                        </a:cubicBezTo>
                        <a:cubicBezTo>
                          <a:pt x="2103" y="3068"/>
                          <a:pt x="1106" y="4713"/>
                          <a:pt x="0" y="6339"/>
                        </a:cubicBezTo>
                        <a:cubicBezTo>
                          <a:pt x="1436" y="4236"/>
                          <a:pt x="2744" y="2115"/>
                          <a:pt x="4101"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5" name="Freeform: Shape 1144">
                    <a:extLst>
                      <a:ext uri="{FF2B5EF4-FFF2-40B4-BE49-F238E27FC236}">
                        <a16:creationId xmlns:a16="http://schemas.microsoft.com/office/drawing/2014/main" id="{D4C98B57-D1F3-4D14-8466-865684BE4457}"/>
                      </a:ext>
                    </a:extLst>
                  </p:cNvPr>
                  <p:cNvSpPr/>
                  <p:nvPr/>
                </p:nvSpPr>
                <p:spPr>
                  <a:xfrm>
                    <a:off x="3445383" y="5008005"/>
                    <a:ext cx="8514" cy="7927"/>
                  </a:xfrm>
                  <a:custGeom>
                    <a:avLst/>
                    <a:gdLst>
                      <a:gd name="connsiteX0" fmla="*/ 5740 w 8514"/>
                      <a:gd name="connsiteY0" fmla="*/ 2604 h 7927"/>
                      <a:gd name="connsiteX1" fmla="*/ 8514 w 8514"/>
                      <a:gd name="connsiteY1" fmla="*/ 0 h 7927"/>
                      <a:gd name="connsiteX2" fmla="*/ 0 w 8514"/>
                      <a:gd name="connsiteY2" fmla="*/ 7928 h 7927"/>
                      <a:gd name="connsiteX3" fmla="*/ 12 w 8514"/>
                      <a:gd name="connsiteY3" fmla="*/ 7922 h 7927"/>
                      <a:gd name="connsiteX4" fmla="*/ 5740 w 8514"/>
                      <a:gd name="connsiteY4" fmla="*/ 2604 h 7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4" h="7927">
                        <a:moveTo>
                          <a:pt x="5740" y="2604"/>
                        </a:moveTo>
                        <a:cubicBezTo>
                          <a:pt x="6644" y="1730"/>
                          <a:pt x="7622" y="874"/>
                          <a:pt x="8514" y="0"/>
                        </a:cubicBezTo>
                        <a:cubicBezTo>
                          <a:pt x="5794" y="2677"/>
                          <a:pt x="2861" y="5293"/>
                          <a:pt x="0" y="7928"/>
                        </a:cubicBezTo>
                        <a:cubicBezTo>
                          <a:pt x="0" y="7928"/>
                          <a:pt x="6" y="7922"/>
                          <a:pt x="12" y="7922"/>
                        </a:cubicBezTo>
                        <a:cubicBezTo>
                          <a:pt x="1932" y="6149"/>
                          <a:pt x="3887" y="4389"/>
                          <a:pt x="5740" y="2604"/>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6" name="Freeform: Shape 1145">
                    <a:extLst>
                      <a:ext uri="{FF2B5EF4-FFF2-40B4-BE49-F238E27FC236}">
                        <a16:creationId xmlns:a16="http://schemas.microsoft.com/office/drawing/2014/main" id="{E83DDD99-E9F2-468C-A94A-DEF406F05666}"/>
                      </a:ext>
                    </a:extLst>
                  </p:cNvPr>
                  <p:cNvSpPr/>
                  <p:nvPr/>
                </p:nvSpPr>
                <p:spPr>
                  <a:xfrm>
                    <a:off x="3513810" y="4916779"/>
                    <a:ext cx="3844" cy="8355"/>
                  </a:xfrm>
                  <a:custGeom>
                    <a:avLst/>
                    <a:gdLst>
                      <a:gd name="connsiteX0" fmla="*/ 3845 w 3844"/>
                      <a:gd name="connsiteY0" fmla="*/ 0 h 8355"/>
                      <a:gd name="connsiteX1" fmla="*/ 0 w 3844"/>
                      <a:gd name="connsiteY1" fmla="*/ 8356 h 8355"/>
                      <a:gd name="connsiteX2" fmla="*/ 1602 w 3844"/>
                      <a:gd name="connsiteY2" fmla="*/ 4926 h 8355"/>
                      <a:gd name="connsiteX3" fmla="*/ 3845 w 3844"/>
                      <a:gd name="connsiteY3" fmla="*/ 0 h 8355"/>
                    </a:gdLst>
                    <a:ahLst/>
                    <a:cxnLst>
                      <a:cxn ang="0">
                        <a:pos x="connsiteX0" y="connsiteY0"/>
                      </a:cxn>
                      <a:cxn ang="0">
                        <a:pos x="connsiteX1" y="connsiteY1"/>
                      </a:cxn>
                      <a:cxn ang="0">
                        <a:pos x="connsiteX2" y="connsiteY2"/>
                      </a:cxn>
                      <a:cxn ang="0">
                        <a:pos x="connsiteX3" y="connsiteY3"/>
                      </a:cxn>
                    </a:cxnLst>
                    <a:rect l="l" t="t" r="r" b="b"/>
                    <a:pathLst>
                      <a:path w="3844" h="8355">
                        <a:moveTo>
                          <a:pt x="3845" y="0"/>
                        </a:moveTo>
                        <a:cubicBezTo>
                          <a:pt x="2671" y="2799"/>
                          <a:pt x="1296" y="5568"/>
                          <a:pt x="0" y="8356"/>
                        </a:cubicBezTo>
                        <a:cubicBezTo>
                          <a:pt x="532" y="7212"/>
                          <a:pt x="1088" y="6069"/>
                          <a:pt x="1602" y="4926"/>
                        </a:cubicBezTo>
                        <a:cubicBezTo>
                          <a:pt x="2329" y="3282"/>
                          <a:pt x="3154" y="1650"/>
                          <a:pt x="3845"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7" name="Freeform: Shape 1146">
                    <a:extLst>
                      <a:ext uri="{FF2B5EF4-FFF2-40B4-BE49-F238E27FC236}">
                        <a16:creationId xmlns:a16="http://schemas.microsoft.com/office/drawing/2014/main" id="{18F7F236-228F-4784-992B-FCBE582D6232}"/>
                      </a:ext>
                    </a:extLst>
                  </p:cNvPr>
                  <p:cNvSpPr/>
                  <p:nvPr/>
                </p:nvSpPr>
                <p:spPr>
                  <a:xfrm>
                    <a:off x="3428837" y="5022222"/>
                    <a:ext cx="9785" cy="8166"/>
                  </a:xfrm>
                  <a:custGeom>
                    <a:avLst/>
                    <a:gdLst>
                      <a:gd name="connsiteX0" fmla="*/ 9786 w 9785"/>
                      <a:gd name="connsiteY0" fmla="*/ 0 h 8166"/>
                      <a:gd name="connsiteX1" fmla="*/ 0 w 9785"/>
                      <a:gd name="connsiteY1" fmla="*/ 8166 h 8166"/>
                      <a:gd name="connsiteX2" fmla="*/ 4266 w 9785"/>
                      <a:gd name="connsiteY2" fmla="*/ 4615 h 8166"/>
                      <a:gd name="connsiteX3" fmla="*/ 9786 w 9785"/>
                      <a:gd name="connsiteY3" fmla="*/ 0 h 8166"/>
                    </a:gdLst>
                    <a:ahLst/>
                    <a:cxnLst>
                      <a:cxn ang="0">
                        <a:pos x="connsiteX0" y="connsiteY0"/>
                      </a:cxn>
                      <a:cxn ang="0">
                        <a:pos x="connsiteX1" y="connsiteY1"/>
                      </a:cxn>
                      <a:cxn ang="0">
                        <a:pos x="connsiteX2" y="connsiteY2"/>
                      </a:cxn>
                      <a:cxn ang="0">
                        <a:pos x="connsiteX3" y="connsiteY3"/>
                      </a:cxn>
                    </a:cxnLst>
                    <a:rect l="l" t="t" r="r" b="b"/>
                    <a:pathLst>
                      <a:path w="9785" h="8166">
                        <a:moveTo>
                          <a:pt x="9786" y="0"/>
                        </a:moveTo>
                        <a:cubicBezTo>
                          <a:pt x="6650" y="2757"/>
                          <a:pt x="3288" y="5452"/>
                          <a:pt x="0" y="8166"/>
                        </a:cubicBezTo>
                        <a:cubicBezTo>
                          <a:pt x="1430" y="6986"/>
                          <a:pt x="2860" y="5807"/>
                          <a:pt x="4266" y="4615"/>
                        </a:cubicBezTo>
                        <a:cubicBezTo>
                          <a:pt x="6082" y="3068"/>
                          <a:pt x="8013" y="1559"/>
                          <a:pt x="9786"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8" name="Freeform: Shape 1147">
                    <a:extLst>
                      <a:ext uri="{FF2B5EF4-FFF2-40B4-BE49-F238E27FC236}">
                        <a16:creationId xmlns:a16="http://schemas.microsoft.com/office/drawing/2014/main" id="{3F03C63F-1434-4CAA-B75E-7FE014C457F8}"/>
                      </a:ext>
                    </a:extLst>
                  </p:cNvPr>
                  <p:cNvSpPr/>
                  <p:nvPr/>
                </p:nvSpPr>
                <p:spPr>
                  <a:xfrm>
                    <a:off x="3481666" y="4971319"/>
                    <a:ext cx="4272" cy="5733"/>
                  </a:xfrm>
                  <a:custGeom>
                    <a:avLst/>
                    <a:gdLst>
                      <a:gd name="connsiteX0" fmla="*/ 776 w 4272"/>
                      <a:gd name="connsiteY0" fmla="*/ 4817 h 5733"/>
                      <a:gd name="connsiteX1" fmla="*/ 4272 w 4272"/>
                      <a:gd name="connsiteY1" fmla="*/ 0 h 5733"/>
                      <a:gd name="connsiteX2" fmla="*/ 4095 w 4272"/>
                      <a:gd name="connsiteY2" fmla="*/ 232 h 5733"/>
                      <a:gd name="connsiteX3" fmla="*/ 0 w 4272"/>
                      <a:gd name="connsiteY3" fmla="*/ 5733 h 5733"/>
                      <a:gd name="connsiteX4" fmla="*/ 776 w 4272"/>
                      <a:gd name="connsiteY4" fmla="*/ 4817 h 5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2" h="5733">
                        <a:moveTo>
                          <a:pt x="776" y="4817"/>
                        </a:moveTo>
                        <a:cubicBezTo>
                          <a:pt x="2017" y="3227"/>
                          <a:pt x="3074" y="1602"/>
                          <a:pt x="4272" y="0"/>
                        </a:cubicBezTo>
                        <a:cubicBezTo>
                          <a:pt x="4211" y="79"/>
                          <a:pt x="4156" y="153"/>
                          <a:pt x="4095" y="232"/>
                        </a:cubicBezTo>
                        <a:cubicBezTo>
                          <a:pt x="2720" y="2066"/>
                          <a:pt x="1430" y="3912"/>
                          <a:pt x="0" y="5733"/>
                        </a:cubicBezTo>
                        <a:cubicBezTo>
                          <a:pt x="244" y="5422"/>
                          <a:pt x="532" y="5122"/>
                          <a:pt x="776" y="481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9" name="Freeform: Shape 1148">
                    <a:extLst>
                      <a:ext uri="{FF2B5EF4-FFF2-40B4-BE49-F238E27FC236}">
                        <a16:creationId xmlns:a16="http://schemas.microsoft.com/office/drawing/2014/main" id="{EE188595-F281-46F1-9352-EBAD18A7EA64}"/>
                      </a:ext>
                    </a:extLst>
                  </p:cNvPr>
                  <p:cNvSpPr/>
                  <p:nvPr/>
                </p:nvSpPr>
                <p:spPr>
                  <a:xfrm>
                    <a:off x="3532532" y="4852551"/>
                    <a:ext cx="996" cy="8446"/>
                  </a:xfrm>
                  <a:custGeom>
                    <a:avLst/>
                    <a:gdLst>
                      <a:gd name="connsiteX0" fmla="*/ 850 w 996"/>
                      <a:gd name="connsiteY0" fmla="*/ 1656 h 8446"/>
                      <a:gd name="connsiteX1" fmla="*/ 996 w 996"/>
                      <a:gd name="connsiteY1" fmla="*/ 0 h 8446"/>
                      <a:gd name="connsiteX2" fmla="*/ 0 w 996"/>
                      <a:gd name="connsiteY2" fmla="*/ 8447 h 8446"/>
                      <a:gd name="connsiteX3" fmla="*/ 159 w 996"/>
                      <a:gd name="connsiteY3" fmla="*/ 7188 h 8446"/>
                      <a:gd name="connsiteX4" fmla="*/ 850 w 996"/>
                      <a:gd name="connsiteY4" fmla="*/ 1656 h 8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6" h="8446">
                        <a:moveTo>
                          <a:pt x="850" y="1656"/>
                        </a:moveTo>
                        <a:cubicBezTo>
                          <a:pt x="899" y="1106"/>
                          <a:pt x="948" y="550"/>
                          <a:pt x="996" y="0"/>
                        </a:cubicBezTo>
                        <a:cubicBezTo>
                          <a:pt x="770" y="2818"/>
                          <a:pt x="348" y="5636"/>
                          <a:pt x="0" y="8447"/>
                        </a:cubicBezTo>
                        <a:cubicBezTo>
                          <a:pt x="49" y="8025"/>
                          <a:pt x="110" y="7610"/>
                          <a:pt x="159" y="7188"/>
                        </a:cubicBezTo>
                        <a:cubicBezTo>
                          <a:pt x="373" y="5342"/>
                          <a:pt x="691" y="3502"/>
                          <a:pt x="850" y="165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0" name="Freeform: Shape 1149">
                    <a:extLst>
                      <a:ext uri="{FF2B5EF4-FFF2-40B4-BE49-F238E27FC236}">
                        <a16:creationId xmlns:a16="http://schemas.microsoft.com/office/drawing/2014/main" id="{6325AD14-7E01-4A6C-B50D-63F38E5012E9}"/>
                      </a:ext>
                    </a:extLst>
                  </p:cNvPr>
                  <p:cNvSpPr/>
                  <p:nvPr/>
                </p:nvSpPr>
                <p:spPr>
                  <a:xfrm>
                    <a:off x="3529867" y="4868743"/>
                    <a:ext cx="1687" cy="8349"/>
                  </a:xfrm>
                  <a:custGeom>
                    <a:avLst/>
                    <a:gdLst>
                      <a:gd name="connsiteX0" fmla="*/ 1687 w 1687"/>
                      <a:gd name="connsiteY0" fmla="*/ 0 h 8349"/>
                      <a:gd name="connsiteX1" fmla="*/ 0 w 1687"/>
                      <a:gd name="connsiteY1" fmla="*/ 8349 h 8349"/>
                      <a:gd name="connsiteX2" fmla="*/ 1229 w 1687"/>
                      <a:gd name="connsiteY2" fmla="*/ 2457 h 8349"/>
                      <a:gd name="connsiteX3" fmla="*/ 1687 w 1687"/>
                      <a:gd name="connsiteY3" fmla="*/ 0 h 8349"/>
                    </a:gdLst>
                    <a:ahLst/>
                    <a:cxnLst>
                      <a:cxn ang="0">
                        <a:pos x="connsiteX0" y="connsiteY0"/>
                      </a:cxn>
                      <a:cxn ang="0">
                        <a:pos x="connsiteX1" y="connsiteY1"/>
                      </a:cxn>
                      <a:cxn ang="0">
                        <a:pos x="connsiteX2" y="connsiteY2"/>
                      </a:cxn>
                      <a:cxn ang="0">
                        <a:pos x="connsiteX3" y="connsiteY3"/>
                      </a:cxn>
                    </a:cxnLst>
                    <a:rect l="l" t="t" r="r" b="b"/>
                    <a:pathLst>
                      <a:path w="1687" h="8349">
                        <a:moveTo>
                          <a:pt x="1687" y="0"/>
                        </a:moveTo>
                        <a:cubicBezTo>
                          <a:pt x="1229" y="2787"/>
                          <a:pt x="580" y="5568"/>
                          <a:pt x="0" y="8349"/>
                        </a:cubicBezTo>
                        <a:cubicBezTo>
                          <a:pt x="403" y="6387"/>
                          <a:pt x="886" y="4425"/>
                          <a:pt x="1229" y="2457"/>
                        </a:cubicBezTo>
                        <a:cubicBezTo>
                          <a:pt x="1381" y="1638"/>
                          <a:pt x="1552" y="819"/>
                          <a:pt x="1687"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1" name="Freeform: Shape 1150">
                    <a:extLst>
                      <a:ext uri="{FF2B5EF4-FFF2-40B4-BE49-F238E27FC236}">
                        <a16:creationId xmlns:a16="http://schemas.microsoft.com/office/drawing/2014/main" id="{ED634A76-C5BD-44FC-A538-87A748321E38}"/>
                      </a:ext>
                    </a:extLst>
                  </p:cNvPr>
                  <p:cNvSpPr/>
                  <p:nvPr/>
                </p:nvSpPr>
                <p:spPr>
                  <a:xfrm>
                    <a:off x="3529763" y="4871200"/>
                    <a:ext cx="1338" cy="6436"/>
                  </a:xfrm>
                  <a:custGeom>
                    <a:avLst/>
                    <a:gdLst>
                      <a:gd name="connsiteX0" fmla="*/ 1339 w 1338"/>
                      <a:gd name="connsiteY0" fmla="*/ 0 h 6436"/>
                      <a:gd name="connsiteX1" fmla="*/ 110 w 1338"/>
                      <a:gd name="connsiteY1" fmla="*/ 5892 h 6436"/>
                      <a:gd name="connsiteX2" fmla="*/ 0 w 1338"/>
                      <a:gd name="connsiteY2" fmla="*/ 6436 h 6436"/>
                      <a:gd name="connsiteX3" fmla="*/ 1339 w 1338"/>
                      <a:gd name="connsiteY3" fmla="*/ 0 h 6436"/>
                    </a:gdLst>
                    <a:ahLst/>
                    <a:cxnLst>
                      <a:cxn ang="0">
                        <a:pos x="connsiteX0" y="connsiteY0"/>
                      </a:cxn>
                      <a:cxn ang="0">
                        <a:pos x="connsiteX1" y="connsiteY1"/>
                      </a:cxn>
                      <a:cxn ang="0">
                        <a:pos x="connsiteX2" y="connsiteY2"/>
                      </a:cxn>
                      <a:cxn ang="0">
                        <a:pos x="connsiteX3" y="connsiteY3"/>
                      </a:cxn>
                    </a:cxnLst>
                    <a:rect l="l" t="t" r="r" b="b"/>
                    <a:pathLst>
                      <a:path w="1338" h="6436">
                        <a:moveTo>
                          <a:pt x="1339" y="0"/>
                        </a:moveTo>
                        <a:cubicBezTo>
                          <a:pt x="996" y="1968"/>
                          <a:pt x="514" y="3930"/>
                          <a:pt x="110" y="5892"/>
                        </a:cubicBezTo>
                        <a:cubicBezTo>
                          <a:pt x="73" y="6076"/>
                          <a:pt x="43" y="6253"/>
                          <a:pt x="0" y="6436"/>
                        </a:cubicBezTo>
                        <a:cubicBezTo>
                          <a:pt x="446" y="4291"/>
                          <a:pt x="960" y="2151"/>
                          <a:pt x="1339"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2" name="Freeform: Shape 1151">
                    <a:extLst>
                      <a:ext uri="{FF2B5EF4-FFF2-40B4-BE49-F238E27FC236}">
                        <a16:creationId xmlns:a16="http://schemas.microsoft.com/office/drawing/2014/main" id="{1B02ECF4-6B34-428E-89CF-2CA89E0B1DB5}"/>
                      </a:ext>
                    </a:extLst>
                  </p:cNvPr>
                  <p:cNvSpPr/>
                  <p:nvPr/>
                </p:nvSpPr>
                <p:spPr>
                  <a:xfrm>
                    <a:off x="3520515" y="4900881"/>
                    <a:ext cx="3099" cy="8337"/>
                  </a:xfrm>
                  <a:custGeom>
                    <a:avLst/>
                    <a:gdLst>
                      <a:gd name="connsiteX0" fmla="*/ 3099 w 3099"/>
                      <a:gd name="connsiteY0" fmla="*/ 0 h 8337"/>
                      <a:gd name="connsiteX1" fmla="*/ 0 w 3099"/>
                      <a:gd name="connsiteY1" fmla="*/ 8337 h 8337"/>
                      <a:gd name="connsiteX2" fmla="*/ 1614 w 3099"/>
                      <a:gd name="connsiteY2" fmla="*/ 4077 h 8337"/>
                      <a:gd name="connsiteX3" fmla="*/ 3099 w 3099"/>
                      <a:gd name="connsiteY3" fmla="*/ 0 h 8337"/>
                    </a:gdLst>
                    <a:ahLst/>
                    <a:cxnLst>
                      <a:cxn ang="0">
                        <a:pos x="connsiteX0" y="connsiteY0"/>
                      </a:cxn>
                      <a:cxn ang="0">
                        <a:pos x="connsiteX1" y="connsiteY1"/>
                      </a:cxn>
                      <a:cxn ang="0">
                        <a:pos x="connsiteX2" y="connsiteY2"/>
                      </a:cxn>
                      <a:cxn ang="0">
                        <a:pos x="connsiteX3" y="connsiteY3"/>
                      </a:cxn>
                    </a:cxnLst>
                    <a:rect l="l" t="t" r="r" b="b"/>
                    <a:pathLst>
                      <a:path w="3099" h="8337">
                        <a:moveTo>
                          <a:pt x="3099" y="0"/>
                        </a:moveTo>
                        <a:cubicBezTo>
                          <a:pt x="2176" y="2787"/>
                          <a:pt x="1045" y="5556"/>
                          <a:pt x="0" y="8337"/>
                        </a:cubicBezTo>
                        <a:cubicBezTo>
                          <a:pt x="538" y="6913"/>
                          <a:pt x="1107" y="5501"/>
                          <a:pt x="1614" y="4077"/>
                        </a:cubicBezTo>
                        <a:cubicBezTo>
                          <a:pt x="2097" y="2714"/>
                          <a:pt x="2653" y="1363"/>
                          <a:pt x="3099"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3" name="Freeform: Shape 1152">
                    <a:extLst>
                      <a:ext uri="{FF2B5EF4-FFF2-40B4-BE49-F238E27FC236}">
                        <a16:creationId xmlns:a16="http://schemas.microsoft.com/office/drawing/2014/main" id="{5F6A5C45-681D-4452-B411-0919F0676746}"/>
                      </a:ext>
                    </a:extLst>
                  </p:cNvPr>
                  <p:cNvSpPr/>
                  <p:nvPr/>
                </p:nvSpPr>
                <p:spPr>
                  <a:xfrm>
                    <a:off x="3519587" y="4904958"/>
                    <a:ext cx="2542" cy="6753"/>
                  </a:xfrm>
                  <a:custGeom>
                    <a:avLst/>
                    <a:gdLst>
                      <a:gd name="connsiteX0" fmla="*/ 2543 w 2542"/>
                      <a:gd name="connsiteY0" fmla="*/ 0 h 6753"/>
                      <a:gd name="connsiteX1" fmla="*/ 929 w 2542"/>
                      <a:gd name="connsiteY1" fmla="*/ 4260 h 6753"/>
                      <a:gd name="connsiteX2" fmla="*/ 0 w 2542"/>
                      <a:gd name="connsiteY2" fmla="*/ 6754 h 6753"/>
                      <a:gd name="connsiteX3" fmla="*/ 2543 w 2542"/>
                      <a:gd name="connsiteY3" fmla="*/ 0 h 6753"/>
                    </a:gdLst>
                    <a:ahLst/>
                    <a:cxnLst>
                      <a:cxn ang="0">
                        <a:pos x="connsiteX0" y="connsiteY0"/>
                      </a:cxn>
                      <a:cxn ang="0">
                        <a:pos x="connsiteX1" y="connsiteY1"/>
                      </a:cxn>
                      <a:cxn ang="0">
                        <a:pos x="connsiteX2" y="connsiteY2"/>
                      </a:cxn>
                      <a:cxn ang="0">
                        <a:pos x="connsiteX3" y="connsiteY3"/>
                      </a:cxn>
                    </a:cxnLst>
                    <a:rect l="l" t="t" r="r" b="b"/>
                    <a:pathLst>
                      <a:path w="2542" h="6753">
                        <a:moveTo>
                          <a:pt x="2543" y="0"/>
                        </a:moveTo>
                        <a:cubicBezTo>
                          <a:pt x="2035" y="1424"/>
                          <a:pt x="1467" y="2842"/>
                          <a:pt x="929" y="4260"/>
                        </a:cubicBezTo>
                        <a:cubicBezTo>
                          <a:pt x="617" y="5092"/>
                          <a:pt x="324" y="5929"/>
                          <a:pt x="0" y="6754"/>
                        </a:cubicBezTo>
                        <a:cubicBezTo>
                          <a:pt x="880" y="4505"/>
                          <a:pt x="1742" y="2256"/>
                          <a:pt x="2543"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4" name="Freeform: Shape 1153">
                    <a:extLst>
                      <a:ext uri="{FF2B5EF4-FFF2-40B4-BE49-F238E27FC236}">
                        <a16:creationId xmlns:a16="http://schemas.microsoft.com/office/drawing/2014/main" id="{CDF9330B-6F1F-44E8-A5B6-F296E0CBB836}"/>
                      </a:ext>
                    </a:extLst>
                  </p:cNvPr>
                  <p:cNvSpPr/>
                  <p:nvPr/>
                </p:nvSpPr>
                <p:spPr>
                  <a:xfrm>
                    <a:off x="3525876" y="4884861"/>
                    <a:ext cx="2377" cy="8324"/>
                  </a:xfrm>
                  <a:custGeom>
                    <a:avLst/>
                    <a:gdLst>
                      <a:gd name="connsiteX0" fmla="*/ 2378 w 2377"/>
                      <a:gd name="connsiteY0" fmla="*/ 0 h 8324"/>
                      <a:gd name="connsiteX1" fmla="*/ 0 w 2377"/>
                      <a:gd name="connsiteY1" fmla="*/ 8325 h 8324"/>
                      <a:gd name="connsiteX2" fmla="*/ 1485 w 2377"/>
                      <a:gd name="connsiteY2" fmla="*/ 3252 h 8324"/>
                      <a:gd name="connsiteX3" fmla="*/ 2378 w 2377"/>
                      <a:gd name="connsiteY3" fmla="*/ 0 h 8324"/>
                    </a:gdLst>
                    <a:ahLst/>
                    <a:cxnLst>
                      <a:cxn ang="0">
                        <a:pos x="connsiteX0" y="connsiteY0"/>
                      </a:cxn>
                      <a:cxn ang="0">
                        <a:pos x="connsiteX1" y="connsiteY1"/>
                      </a:cxn>
                      <a:cxn ang="0">
                        <a:pos x="connsiteX2" y="connsiteY2"/>
                      </a:cxn>
                      <a:cxn ang="0">
                        <a:pos x="connsiteX3" y="connsiteY3"/>
                      </a:cxn>
                    </a:cxnLst>
                    <a:rect l="l" t="t" r="r" b="b"/>
                    <a:pathLst>
                      <a:path w="2377" h="8324">
                        <a:moveTo>
                          <a:pt x="2378" y="0"/>
                        </a:moveTo>
                        <a:cubicBezTo>
                          <a:pt x="1687" y="2787"/>
                          <a:pt x="807" y="5550"/>
                          <a:pt x="0" y="8325"/>
                        </a:cubicBezTo>
                        <a:cubicBezTo>
                          <a:pt x="495" y="6632"/>
                          <a:pt x="1033" y="4945"/>
                          <a:pt x="1485" y="3252"/>
                        </a:cubicBezTo>
                        <a:cubicBezTo>
                          <a:pt x="1766" y="2163"/>
                          <a:pt x="2109" y="1088"/>
                          <a:pt x="2378"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5" name="Freeform: Shape 1154">
                    <a:extLst>
                      <a:ext uri="{FF2B5EF4-FFF2-40B4-BE49-F238E27FC236}">
                        <a16:creationId xmlns:a16="http://schemas.microsoft.com/office/drawing/2014/main" id="{7747668D-92AE-467E-B3AD-6824F1A80E12}"/>
                      </a:ext>
                    </a:extLst>
                  </p:cNvPr>
                  <p:cNvSpPr/>
                  <p:nvPr/>
                </p:nvSpPr>
                <p:spPr>
                  <a:xfrm>
                    <a:off x="3525406" y="4888112"/>
                    <a:ext cx="1949" cy="6686"/>
                  </a:xfrm>
                  <a:custGeom>
                    <a:avLst/>
                    <a:gdLst>
                      <a:gd name="connsiteX0" fmla="*/ 1950 w 1949"/>
                      <a:gd name="connsiteY0" fmla="*/ 0 h 6686"/>
                      <a:gd name="connsiteX1" fmla="*/ 464 w 1949"/>
                      <a:gd name="connsiteY1" fmla="*/ 5073 h 6686"/>
                      <a:gd name="connsiteX2" fmla="*/ 0 w 1949"/>
                      <a:gd name="connsiteY2" fmla="*/ 6687 h 6686"/>
                      <a:gd name="connsiteX3" fmla="*/ 1950 w 1949"/>
                      <a:gd name="connsiteY3" fmla="*/ 0 h 6686"/>
                    </a:gdLst>
                    <a:ahLst/>
                    <a:cxnLst>
                      <a:cxn ang="0">
                        <a:pos x="connsiteX0" y="connsiteY0"/>
                      </a:cxn>
                      <a:cxn ang="0">
                        <a:pos x="connsiteX1" y="connsiteY1"/>
                      </a:cxn>
                      <a:cxn ang="0">
                        <a:pos x="connsiteX2" y="connsiteY2"/>
                      </a:cxn>
                      <a:cxn ang="0">
                        <a:pos x="connsiteX3" y="connsiteY3"/>
                      </a:cxn>
                    </a:cxnLst>
                    <a:rect l="l" t="t" r="r" b="b"/>
                    <a:pathLst>
                      <a:path w="1949" h="6686">
                        <a:moveTo>
                          <a:pt x="1950" y="0"/>
                        </a:moveTo>
                        <a:cubicBezTo>
                          <a:pt x="1503" y="1693"/>
                          <a:pt x="960" y="3386"/>
                          <a:pt x="464" y="5073"/>
                        </a:cubicBezTo>
                        <a:cubicBezTo>
                          <a:pt x="306" y="5611"/>
                          <a:pt x="165" y="6149"/>
                          <a:pt x="0" y="6687"/>
                        </a:cubicBezTo>
                        <a:cubicBezTo>
                          <a:pt x="672" y="4456"/>
                          <a:pt x="1357" y="2231"/>
                          <a:pt x="195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6" name="Freeform: Shape 1155">
                    <a:extLst>
                      <a:ext uri="{FF2B5EF4-FFF2-40B4-BE49-F238E27FC236}">
                        <a16:creationId xmlns:a16="http://schemas.microsoft.com/office/drawing/2014/main" id="{EBF96C39-1B6B-41E1-8ADB-03B0F8A16F3E}"/>
                      </a:ext>
                    </a:extLst>
                  </p:cNvPr>
                  <p:cNvSpPr/>
                  <p:nvPr/>
                </p:nvSpPr>
                <p:spPr>
                  <a:xfrm>
                    <a:off x="2508282" y="5057600"/>
                    <a:ext cx="6717" cy="4517"/>
                  </a:xfrm>
                  <a:custGeom>
                    <a:avLst/>
                    <a:gdLst>
                      <a:gd name="connsiteX0" fmla="*/ 6717 w 6717"/>
                      <a:gd name="connsiteY0" fmla="*/ 4517 h 4517"/>
                      <a:gd name="connsiteX1" fmla="*/ 1430 w 6717"/>
                      <a:gd name="connsiteY1" fmla="*/ 965 h 4517"/>
                      <a:gd name="connsiteX2" fmla="*/ 0 w 6717"/>
                      <a:gd name="connsiteY2" fmla="*/ 0 h 4517"/>
                      <a:gd name="connsiteX3" fmla="*/ 6717 w 6717"/>
                      <a:gd name="connsiteY3" fmla="*/ 4517 h 4517"/>
                    </a:gdLst>
                    <a:ahLst/>
                    <a:cxnLst>
                      <a:cxn ang="0">
                        <a:pos x="connsiteX0" y="connsiteY0"/>
                      </a:cxn>
                      <a:cxn ang="0">
                        <a:pos x="connsiteX1" y="connsiteY1"/>
                      </a:cxn>
                      <a:cxn ang="0">
                        <a:pos x="connsiteX2" y="connsiteY2"/>
                      </a:cxn>
                      <a:cxn ang="0">
                        <a:pos x="connsiteX3" y="connsiteY3"/>
                      </a:cxn>
                    </a:cxnLst>
                    <a:rect l="l" t="t" r="r" b="b"/>
                    <a:pathLst>
                      <a:path w="6717" h="4517">
                        <a:moveTo>
                          <a:pt x="6717" y="4517"/>
                        </a:moveTo>
                        <a:cubicBezTo>
                          <a:pt x="4896" y="3349"/>
                          <a:pt x="3221" y="2139"/>
                          <a:pt x="1430" y="965"/>
                        </a:cubicBezTo>
                        <a:cubicBezTo>
                          <a:pt x="947" y="648"/>
                          <a:pt x="477" y="324"/>
                          <a:pt x="0" y="0"/>
                        </a:cubicBezTo>
                        <a:cubicBezTo>
                          <a:pt x="2262" y="1497"/>
                          <a:pt x="4407" y="3038"/>
                          <a:pt x="6717" y="451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7" name="Freeform: Shape 1156">
                    <a:extLst>
                      <a:ext uri="{FF2B5EF4-FFF2-40B4-BE49-F238E27FC236}">
                        <a16:creationId xmlns:a16="http://schemas.microsoft.com/office/drawing/2014/main" id="{2EB67A97-F12C-4B79-A587-2203E60D06E3}"/>
                      </a:ext>
                    </a:extLst>
                  </p:cNvPr>
                  <p:cNvSpPr/>
                  <p:nvPr/>
                </p:nvSpPr>
                <p:spPr>
                  <a:xfrm>
                    <a:off x="2509719" y="5058566"/>
                    <a:ext cx="5898" cy="3960"/>
                  </a:xfrm>
                  <a:custGeom>
                    <a:avLst/>
                    <a:gdLst>
                      <a:gd name="connsiteX0" fmla="*/ 5898 w 5898"/>
                      <a:gd name="connsiteY0" fmla="*/ 3961 h 3960"/>
                      <a:gd name="connsiteX1" fmla="*/ 0 w 5898"/>
                      <a:gd name="connsiteY1" fmla="*/ 0 h 3960"/>
                      <a:gd name="connsiteX2" fmla="*/ 5287 w 5898"/>
                      <a:gd name="connsiteY2" fmla="*/ 3552 h 3960"/>
                      <a:gd name="connsiteX3" fmla="*/ 5898 w 5898"/>
                      <a:gd name="connsiteY3" fmla="*/ 3961 h 3960"/>
                    </a:gdLst>
                    <a:ahLst/>
                    <a:cxnLst>
                      <a:cxn ang="0">
                        <a:pos x="connsiteX0" y="connsiteY0"/>
                      </a:cxn>
                      <a:cxn ang="0">
                        <a:pos x="connsiteX1" y="connsiteY1"/>
                      </a:cxn>
                      <a:cxn ang="0">
                        <a:pos x="connsiteX2" y="connsiteY2"/>
                      </a:cxn>
                      <a:cxn ang="0">
                        <a:pos x="connsiteX3" y="connsiteY3"/>
                      </a:cxn>
                    </a:cxnLst>
                    <a:rect l="l" t="t" r="r" b="b"/>
                    <a:pathLst>
                      <a:path w="5898" h="3960">
                        <a:moveTo>
                          <a:pt x="5898" y="3961"/>
                        </a:moveTo>
                        <a:cubicBezTo>
                          <a:pt x="3863" y="2665"/>
                          <a:pt x="1993" y="1314"/>
                          <a:pt x="0" y="0"/>
                        </a:cubicBezTo>
                        <a:cubicBezTo>
                          <a:pt x="1785" y="1180"/>
                          <a:pt x="3466" y="2390"/>
                          <a:pt x="5287" y="3552"/>
                        </a:cubicBezTo>
                        <a:cubicBezTo>
                          <a:pt x="5495" y="3686"/>
                          <a:pt x="5684" y="3827"/>
                          <a:pt x="5898" y="3961"/>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8" name="Freeform: Shape 1157">
                    <a:extLst>
                      <a:ext uri="{FF2B5EF4-FFF2-40B4-BE49-F238E27FC236}">
                        <a16:creationId xmlns:a16="http://schemas.microsoft.com/office/drawing/2014/main" id="{6DB1A345-BE88-4CA1-939C-4B4D35A2B31D}"/>
                      </a:ext>
                    </a:extLst>
                  </p:cNvPr>
                  <p:cNvSpPr/>
                  <p:nvPr/>
                </p:nvSpPr>
                <p:spPr>
                  <a:xfrm>
                    <a:off x="2468968" y="5028445"/>
                    <a:ext cx="7267" cy="6026"/>
                  </a:xfrm>
                  <a:custGeom>
                    <a:avLst/>
                    <a:gdLst>
                      <a:gd name="connsiteX0" fmla="*/ 7267 w 7267"/>
                      <a:gd name="connsiteY0" fmla="*/ 6027 h 6026"/>
                      <a:gd name="connsiteX1" fmla="*/ 1222 w 7267"/>
                      <a:gd name="connsiteY1" fmla="*/ 1015 h 6026"/>
                      <a:gd name="connsiteX2" fmla="*/ 0 w 7267"/>
                      <a:gd name="connsiteY2" fmla="*/ 0 h 6026"/>
                      <a:gd name="connsiteX3" fmla="*/ 7267 w 7267"/>
                      <a:gd name="connsiteY3" fmla="*/ 6027 h 6026"/>
                    </a:gdLst>
                    <a:ahLst/>
                    <a:cxnLst>
                      <a:cxn ang="0">
                        <a:pos x="connsiteX0" y="connsiteY0"/>
                      </a:cxn>
                      <a:cxn ang="0">
                        <a:pos x="connsiteX1" y="connsiteY1"/>
                      </a:cxn>
                      <a:cxn ang="0">
                        <a:pos x="connsiteX2" y="connsiteY2"/>
                      </a:cxn>
                      <a:cxn ang="0">
                        <a:pos x="connsiteX3" y="connsiteY3"/>
                      </a:cxn>
                    </a:cxnLst>
                    <a:rect l="l" t="t" r="r" b="b"/>
                    <a:pathLst>
                      <a:path w="7267" h="6026">
                        <a:moveTo>
                          <a:pt x="7267" y="6027"/>
                        </a:moveTo>
                        <a:cubicBezTo>
                          <a:pt x="5183" y="4376"/>
                          <a:pt x="3245" y="2683"/>
                          <a:pt x="1222" y="1015"/>
                        </a:cubicBezTo>
                        <a:cubicBezTo>
                          <a:pt x="813" y="679"/>
                          <a:pt x="403" y="342"/>
                          <a:pt x="0" y="0"/>
                        </a:cubicBezTo>
                        <a:cubicBezTo>
                          <a:pt x="2414" y="2011"/>
                          <a:pt x="4761" y="4040"/>
                          <a:pt x="7267" y="602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9" name="Freeform: Shape 1158">
                    <a:extLst>
                      <a:ext uri="{FF2B5EF4-FFF2-40B4-BE49-F238E27FC236}">
                        <a16:creationId xmlns:a16="http://schemas.microsoft.com/office/drawing/2014/main" id="{D8F745E2-3F11-4145-A00C-565F9B1B5277}"/>
                      </a:ext>
                    </a:extLst>
                  </p:cNvPr>
                  <p:cNvSpPr/>
                  <p:nvPr/>
                </p:nvSpPr>
                <p:spPr>
                  <a:xfrm>
                    <a:off x="3385917" y="5057747"/>
                    <a:ext cx="6032" cy="4089"/>
                  </a:xfrm>
                  <a:custGeom>
                    <a:avLst/>
                    <a:gdLst>
                      <a:gd name="connsiteX0" fmla="*/ 6033 w 6032"/>
                      <a:gd name="connsiteY0" fmla="*/ 0 h 4089"/>
                      <a:gd name="connsiteX1" fmla="*/ 5984 w 6032"/>
                      <a:gd name="connsiteY1" fmla="*/ 37 h 4089"/>
                      <a:gd name="connsiteX2" fmla="*/ 0 w 6032"/>
                      <a:gd name="connsiteY2" fmla="*/ 4089 h 4089"/>
                      <a:gd name="connsiteX3" fmla="*/ 6033 w 6032"/>
                      <a:gd name="connsiteY3" fmla="*/ 0 h 4089"/>
                    </a:gdLst>
                    <a:ahLst/>
                    <a:cxnLst>
                      <a:cxn ang="0">
                        <a:pos x="connsiteX0" y="connsiteY0"/>
                      </a:cxn>
                      <a:cxn ang="0">
                        <a:pos x="connsiteX1" y="connsiteY1"/>
                      </a:cxn>
                      <a:cxn ang="0">
                        <a:pos x="connsiteX2" y="connsiteY2"/>
                      </a:cxn>
                      <a:cxn ang="0">
                        <a:pos x="connsiteX3" y="connsiteY3"/>
                      </a:cxn>
                    </a:cxnLst>
                    <a:rect l="l" t="t" r="r" b="b"/>
                    <a:pathLst>
                      <a:path w="6032" h="4089">
                        <a:moveTo>
                          <a:pt x="6033" y="0"/>
                        </a:moveTo>
                        <a:cubicBezTo>
                          <a:pt x="6015" y="12"/>
                          <a:pt x="5996" y="25"/>
                          <a:pt x="5984" y="37"/>
                        </a:cubicBezTo>
                        <a:cubicBezTo>
                          <a:pt x="3973" y="1381"/>
                          <a:pt x="2060" y="2757"/>
                          <a:pt x="0" y="4089"/>
                        </a:cubicBezTo>
                        <a:cubicBezTo>
                          <a:pt x="2072" y="2744"/>
                          <a:pt x="4028" y="1369"/>
                          <a:pt x="6033"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0" name="Freeform: Shape 1159">
                    <a:extLst>
                      <a:ext uri="{FF2B5EF4-FFF2-40B4-BE49-F238E27FC236}">
                        <a16:creationId xmlns:a16="http://schemas.microsoft.com/office/drawing/2014/main" id="{B9B3ED59-9D24-4B8D-989E-C0F413BC4AF4}"/>
                      </a:ext>
                    </a:extLst>
                  </p:cNvPr>
                  <p:cNvSpPr/>
                  <p:nvPr/>
                </p:nvSpPr>
                <p:spPr>
                  <a:xfrm>
                    <a:off x="3426502" y="5026837"/>
                    <a:ext cx="6595" cy="5494"/>
                  </a:xfrm>
                  <a:custGeom>
                    <a:avLst/>
                    <a:gdLst>
                      <a:gd name="connsiteX0" fmla="*/ 6595 w 6595"/>
                      <a:gd name="connsiteY0" fmla="*/ 0 h 5494"/>
                      <a:gd name="connsiteX1" fmla="*/ 2329 w 6595"/>
                      <a:gd name="connsiteY1" fmla="*/ 3551 h 5494"/>
                      <a:gd name="connsiteX2" fmla="*/ 0 w 6595"/>
                      <a:gd name="connsiteY2" fmla="*/ 5495 h 5494"/>
                      <a:gd name="connsiteX3" fmla="*/ 6595 w 6595"/>
                      <a:gd name="connsiteY3" fmla="*/ 0 h 5494"/>
                    </a:gdLst>
                    <a:ahLst/>
                    <a:cxnLst>
                      <a:cxn ang="0">
                        <a:pos x="connsiteX0" y="connsiteY0"/>
                      </a:cxn>
                      <a:cxn ang="0">
                        <a:pos x="connsiteX1" y="connsiteY1"/>
                      </a:cxn>
                      <a:cxn ang="0">
                        <a:pos x="connsiteX2" y="connsiteY2"/>
                      </a:cxn>
                      <a:cxn ang="0">
                        <a:pos x="connsiteX3" y="connsiteY3"/>
                      </a:cxn>
                    </a:cxnLst>
                    <a:rect l="l" t="t" r="r" b="b"/>
                    <a:pathLst>
                      <a:path w="6595" h="5494">
                        <a:moveTo>
                          <a:pt x="6595" y="0"/>
                        </a:moveTo>
                        <a:cubicBezTo>
                          <a:pt x="5195" y="1192"/>
                          <a:pt x="3759" y="2372"/>
                          <a:pt x="2329" y="3551"/>
                        </a:cubicBezTo>
                        <a:cubicBezTo>
                          <a:pt x="1546" y="4199"/>
                          <a:pt x="795" y="4853"/>
                          <a:pt x="0" y="5495"/>
                        </a:cubicBezTo>
                        <a:cubicBezTo>
                          <a:pt x="2243" y="3674"/>
                          <a:pt x="4431" y="1840"/>
                          <a:pt x="6595"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1" name="Freeform: Shape 1160">
                    <a:extLst>
                      <a:ext uri="{FF2B5EF4-FFF2-40B4-BE49-F238E27FC236}">
                        <a16:creationId xmlns:a16="http://schemas.microsoft.com/office/drawing/2014/main" id="{1EEF7C3A-9A9B-4AF7-8A0A-0201EC49B942}"/>
                      </a:ext>
                    </a:extLst>
                  </p:cNvPr>
                  <p:cNvSpPr/>
                  <p:nvPr/>
                </p:nvSpPr>
                <p:spPr>
                  <a:xfrm>
                    <a:off x="2470184" y="5029459"/>
                    <a:ext cx="7701" cy="6368"/>
                  </a:xfrm>
                  <a:custGeom>
                    <a:avLst/>
                    <a:gdLst>
                      <a:gd name="connsiteX0" fmla="*/ 7702 w 7701"/>
                      <a:gd name="connsiteY0" fmla="*/ 6369 h 6368"/>
                      <a:gd name="connsiteX1" fmla="*/ 0 w 7701"/>
                      <a:gd name="connsiteY1" fmla="*/ 0 h 6368"/>
                      <a:gd name="connsiteX2" fmla="*/ 6045 w 7701"/>
                      <a:gd name="connsiteY2" fmla="*/ 5012 h 6368"/>
                      <a:gd name="connsiteX3" fmla="*/ 7702 w 7701"/>
                      <a:gd name="connsiteY3" fmla="*/ 6369 h 6368"/>
                    </a:gdLst>
                    <a:ahLst/>
                    <a:cxnLst>
                      <a:cxn ang="0">
                        <a:pos x="connsiteX0" y="connsiteY0"/>
                      </a:cxn>
                      <a:cxn ang="0">
                        <a:pos x="connsiteX1" y="connsiteY1"/>
                      </a:cxn>
                      <a:cxn ang="0">
                        <a:pos x="connsiteX2" y="connsiteY2"/>
                      </a:cxn>
                      <a:cxn ang="0">
                        <a:pos x="connsiteX3" y="connsiteY3"/>
                      </a:cxn>
                    </a:cxnLst>
                    <a:rect l="l" t="t" r="r" b="b"/>
                    <a:pathLst>
                      <a:path w="7701" h="6368">
                        <a:moveTo>
                          <a:pt x="7702" y="6369"/>
                        </a:moveTo>
                        <a:cubicBezTo>
                          <a:pt x="5037" y="4272"/>
                          <a:pt x="2573" y="2121"/>
                          <a:pt x="0" y="0"/>
                        </a:cubicBezTo>
                        <a:cubicBezTo>
                          <a:pt x="2023" y="1669"/>
                          <a:pt x="3967" y="3362"/>
                          <a:pt x="6045" y="5012"/>
                        </a:cubicBezTo>
                        <a:cubicBezTo>
                          <a:pt x="6614" y="5458"/>
                          <a:pt x="7133" y="5923"/>
                          <a:pt x="7702" y="6369"/>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2" name="Freeform: Shape 1161">
                    <a:extLst>
                      <a:ext uri="{FF2B5EF4-FFF2-40B4-BE49-F238E27FC236}">
                        <a16:creationId xmlns:a16="http://schemas.microsoft.com/office/drawing/2014/main" id="{ADA75C44-BEBF-46BE-941F-60D8165EA90C}"/>
                      </a:ext>
                    </a:extLst>
                  </p:cNvPr>
                  <p:cNvSpPr/>
                  <p:nvPr/>
                </p:nvSpPr>
                <p:spPr>
                  <a:xfrm>
                    <a:off x="2488998" y="5044117"/>
                    <a:ext cx="7072" cy="5268"/>
                  </a:xfrm>
                  <a:custGeom>
                    <a:avLst/>
                    <a:gdLst>
                      <a:gd name="connsiteX0" fmla="*/ 7072 w 7072"/>
                      <a:gd name="connsiteY0" fmla="*/ 5269 h 5268"/>
                      <a:gd name="connsiteX1" fmla="*/ 0 w 7072"/>
                      <a:gd name="connsiteY1" fmla="*/ 0 h 5268"/>
                      <a:gd name="connsiteX2" fmla="*/ 5905 w 7072"/>
                      <a:gd name="connsiteY2" fmla="*/ 4401 h 5268"/>
                      <a:gd name="connsiteX3" fmla="*/ 7072 w 7072"/>
                      <a:gd name="connsiteY3" fmla="*/ 5269 h 5268"/>
                    </a:gdLst>
                    <a:ahLst/>
                    <a:cxnLst>
                      <a:cxn ang="0">
                        <a:pos x="connsiteX0" y="connsiteY0"/>
                      </a:cxn>
                      <a:cxn ang="0">
                        <a:pos x="connsiteX1" y="connsiteY1"/>
                      </a:cxn>
                      <a:cxn ang="0">
                        <a:pos x="connsiteX2" y="connsiteY2"/>
                      </a:cxn>
                      <a:cxn ang="0">
                        <a:pos x="connsiteX3" y="connsiteY3"/>
                      </a:cxn>
                    </a:cxnLst>
                    <a:rect l="l" t="t" r="r" b="b"/>
                    <a:pathLst>
                      <a:path w="7072" h="5268">
                        <a:moveTo>
                          <a:pt x="7072" y="5269"/>
                        </a:moveTo>
                        <a:cubicBezTo>
                          <a:pt x="4627" y="3539"/>
                          <a:pt x="2378" y="1754"/>
                          <a:pt x="0" y="0"/>
                        </a:cubicBezTo>
                        <a:cubicBezTo>
                          <a:pt x="1987" y="1461"/>
                          <a:pt x="3869" y="2958"/>
                          <a:pt x="5905" y="4401"/>
                        </a:cubicBezTo>
                        <a:cubicBezTo>
                          <a:pt x="6302" y="4688"/>
                          <a:pt x="6669" y="4982"/>
                          <a:pt x="7072" y="5269"/>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3" name="Freeform: Shape 1162">
                    <a:extLst>
                      <a:ext uri="{FF2B5EF4-FFF2-40B4-BE49-F238E27FC236}">
                        <a16:creationId xmlns:a16="http://schemas.microsoft.com/office/drawing/2014/main" id="{F4F2B65C-717D-4C0D-9779-1017ACFCCEBF}"/>
                      </a:ext>
                    </a:extLst>
                  </p:cNvPr>
                  <p:cNvSpPr/>
                  <p:nvPr/>
                </p:nvSpPr>
                <p:spPr>
                  <a:xfrm>
                    <a:off x="2487531" y="5043029"/>
                    <a:ext cx="7371" cy="5488"/>
                  </a:xfrm>
                  <a:custGeom>
                    <a:avLst/>
                    <a:gdLst>
                      <a:gd name="connsiteX0" fmla="*/ 7371 w 7371"/>
                      <a:gd name="connsiteY0" fmla="*/ 5489 h 5488"/>
                      <a:gd name="connsiteX1" fmla="*/ 1467 w 7371"/>
                      <a:gd name="connsiteY1" fmla="*/ 1088 h 5488"/>
                      <a:gd name="connsiteX2" fmla="*/ 0 w 7371"/>
                      <a:gd name="connsiteY2" fmla="*/ 0 h 5488"/>
                      <a:gd name="connsiteX3" fmla="*/ 7371 w 7371"/>
                      <a:gd name="connsiteY3" fmla="*/ 5489 h 5488"/>
                    </a:gdLst>
                    <a:ahLst/>
                    <a:cxnLst>
                      <a:cxn ang="0">
                        <a:pos x="connsiteX0" y="connsiteY0"/>
                      </a:cxn>
                      <a:cxn ang="0">
                        <a:pos x="connsiteX1" y="connsiteY1"/>
                      </a:cxn>
                      <a:cxn ang="0">
                        <a:pos x="connsiteX2" y="connsiteY2"/>
                      </a:cxn>
                      <a:cxn ang="0">
                        <a:pos x="connsiteX3" y="connsiteY3"/>
                      </a:cxn>
                    </a:cxnLst>
                    <a:rect l="l" t="t" r="r" b="b"/>
                    <a:pathLst>
                      <a:path w="7371" h="5488">
                        <a:moveTo>
                          <a:pt x="7371" y="5489"/>
                        </a:moveTo>
                        <a:cubicBezTo>
                          <a:pt x="5342" y="4040"/>
                          <a:pt x="3453" y="2549"/>
                          <a:pt x="1467" y="1088"/>
                        </a:cubicBezTo>
                        <a:cubicBezTo>
                          <a:pt x="978" y="727"/>
                          <a:pt x="489" y="361"/>
                          <a:pt x="0" y="0"/>
                        </a:cubicBezTo>
                        <a:cubicBezTo>
                          <a:pt x="2463" y="1828"/>
                          <a:pt x="4835" y="3686"/>
                          <a:pt x="7371" y="5489"/>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4" name="Freeform: Shape 1163">
                    <a:extLst>
                      <a:ext uri="{FF2B5EF4-FFF2-40B4-BE49-F238E27FC236}">
                        <a16:creationId xmlns:a16="http://schemas.microsoft.com/office/drawing/2014/main" id="{83C92F94-10DE-4D59-A0FC-5217B9EE8243}"/>
                      </a:ext>
                    </a:extLst>
                  </p:cNvPr>
                  <p:cNvSpPr/>
                  <p:nvPr/>
                </p:nvSpPr>
                <p:spPr>
                  <a:xfrm>
                    <a:off x="3406179" y="5043652"/>
                    <a:ext cx="5763" cy="4315"/>
                  </a:xfrm>
                  <a:custGeom>
                    <a:avLst/>
                    <a:gdLst>
                      <a:gd name="connsiteX0" fmla="*/ 1895 w 5763"/>
                      <a:gd name="connsiteY0" fmla="*/ 3007 h 4315"/>
                      <a:gd name="connsiteX1" fmla="*/ 5764 w 5763"/>
                      <a:gd name="connsiteY1" fmla="*/ 0 h 4315"/>
                      <a:gd name="connsiteX2" fmla="*/ 4370 w 5763"/>
                      <a:gd name="connsiteY2" fmla="*/ 1033 h 4315"/>
                      <a:gd name="connsiteX3" fmla="*/ 0 w 5763"/>
                      <a:gd name="connsiteY3" fmla="*/ 4316 h 4315"/>
                      <a:gd name="connsiteX4" fmla="*/ 1895 w 5763"/>
                      <a:gd name="connsiteY4" fmla="*/ 3007 h 4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3" h="4315">
                        <a:moveTo>
                          <a:pt x="1895" y="3007"/>
                        </a:moveTo>
                        <a:cubicBezTo>
                          <a:pt x="3246" y="2024"/>
                          <a:pt x="4468" y="1002"/>
                          <a:pt x="5764" y="0"/>
                        </a:cubicBezTo>
                        <a:cubicBezTo>
                          <a:pt x="5299" y="342"/>
                          <a:pt x="4835" y="685"/>
                          <a:pt x="4370" y="1033"/>
                        </a:cubicBezTo>
                        <a:cubicBezTo>
                          <a:pt x="2897" y="2121"/>
                          <a:pt x="1497" y="3234"/>
                          <a:pt x="0" y="4316"/>
                        </a:cubicBezTo>
                        <a:cubicBezTo>
                          <a:pt x="611" y="3869"/>
                          <a:pt x="1290" y="3453"/>
                          <a:pt x="1895" y="300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5" name="Freeform: Shape 1164">
                    <a:extLst>
                      <a:ext uri="{FF2B5EF4-FFF2-40B4-BE49-F238E27FC236}">
                        <a16:creationId xmlns:a16="http://schemas.microsoft.com/office/drawing/2014/main" id="{66A746D3-8C02-45E9-BA3F-2D04D03CB827}"/>
                      </a:ext>
                    </a:extLst>
                  </p:cNvPr>
                  <p:cNvSpPr/>
                  <p:nvPr/>
                </p:nvSpPr>
                <p:spPr>
                  <a:xfrm>
                    <a:off x="3391895" y="5057276"/>
                    <a:ext cx="751" cy="507"/>
                  </a:xfrm>
                  <a:custGeom>
                    <a:avLst/>
                    <a:gdLst>
                      <a:gd name="connsiteX0" fmla="*/ 752 w 751"/>
                      <a:gd name="connsiteY0" fmla="*/ 0 h 507"/>
                      <a:gd name="connsiteX1" fmla="*/ 0 w 751"/>
                      <a:gd name="connsiteY1" fmla="*/ 507 h 507"/>
                      <a:gd name="connsiteX2" fmla="*/ 49 w 751"/>
                      <a:gd name="connsiteY2" fmla="*/ 471 h 507"/>
                      <a:gd name="connsiteX3" fmla="*/ 752 w 751"/>
                      <a:gd name="connsiteY3" fmla="*/ 0 h 507"/>
                    </a:gdLst>
                    <a:ahLst/>
                    <a:cxnLst>
                      <a:cxn ang="0">
                        <a:pos x="connsiteX0" y="connsiteY0"/>
                      </a:cxn>
                      <a:cxn ang="0">
                        <a:pos x="connsiteX1" y="connsiteY1"/>
                      </a:cxn>
                      <a:cxn ang="0">
                        <a:pos x="connsiteX2" y="connsiteY2"/>
                      </a:cxn>
                      <a:cxn ang="0">
                        <a:pos x="connsiteX3" y="connsiteY3"/>
                      </a:cxn>
                    </a:cxnLst>
                    <a:rect l="l" t="t" r="r" b="b"/>
                    <a:pathLst>
                      <a:path w="751" h="507">
                        <a:moveTo>
                          <a:pt x="752" y="0"/>
                        </a:moveTo>
                        <a:cubicBezTo>
                          <a:pt x="501" y="171"/>
                          <a:pt x="257" y="342"/>
                          <a:pt x="0" y="507"/>
                        </a:cubicBezTo>
                        <a:cubicBezTo>
                          <a:pt x="18" y="495"/>
                          <a:pt x="37" y="483"/>
                          <a:pt x="49" y="471"/>
                        </a:cubicBezTo>
                        <a:cubicBezTo>
                          <a:pt x="287" y="318"/>
                          <a:pt x="519" y="159"/>
                          <a:pt x="752"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6" name="Freeform: Shape 1165">
                    <a:extLst>
                      <a:ext uri="{FF2B5EF4-FFF2-40B4-BE49-F238E27FC236}">
                        <a16:creationId xmlns:a16="http://schemas.microsoft.com/office/drawing/2014/main" id="{63960883-6FB7-4546-9C27-17CB012AA906}"/>
                      </a:ext>
                    </a:extLst>
                  </p:cNvPr>
                  <p:cNvSpPr/>
                  <p:nvPr/>
                </p:nvSpPr>
                <p:spPr>
                  <a:xfrm>
                    <a:off x="3410549" y="5043212"/>
                    <a:ext cx="1961" cy="1472"/>
                  </a:xfrm>
                  <a:custGeom>
                    <a:avLst/>
                    <a:gdLst>
                      <a:gd name="connsiteX0" fmla="*/ 1962 w 1961"/>
                      <a:gd name="connsiteY0" fmla="*/ 0 h 1472"/>
                      <a:gd name="connsiteX1" fmla="*/ 0 w 1961"/>
                      <a:gd name="connsiteY1" fmla="*/ 1473 h 1472"/>
                      <a:gd name="connsiteX2" fmla="*/ 1393 w 1961"/>
                      <a:gd name="connsiteY2" fmla="*/ 440 h 1472"/>
                      <a:gd name="connsiteX3" fmla="*/ 1962 w 1961"/>
                      <a:gd name="connsiteY3" fmla="*/ 0 h 1472"/>
                    </a:gdLst>
                    <a:ahLst/>
                    <a:cxnLst>
                      <a:cxn ang="0">
                        <a:pos x="connsiteX0" y="connsiteY0"/>
                      </a:cxn>
                      <a:cxn ang="0">
                        <a:pos x="connsiteX1" y="connsiteY1"/>
                      </a:cxn>
                      <a:cxn ang="0">
                        <a:pos x="connsiteX2" y="connsiteY2"/>
                      </a:cxn>
                      <a:cxn ang="0">
                        <a:pos x="connsiteX3" y="connsiteY3"/>
                      </a:cxn>
                    </a:cxnLst>
                    <a:rect l="l" t="t" r="r" b="b"/>
                    <a:pathLst>
                      <a:path w="1961" h="1472">
                        <a:moveTo>
                          <a:pt x="1962" y="0"/>
                        </a:moveTo>
                        <a:cubicBezTo>
                          <a:pt x="1308" y="489"/>
                          <a:pt x="660" y="984"/>
                          <a:pt x="0" y="1473"/>
                        </a:cubicBezTo>
                        <a:cubicBezTo>
                          <a:pt x="464" y="1131"/>
                          <a:pt x="929" y="788"/>
                          <a:pt x="1393" y="440"/>
                        </a:cubicBezTo>
                        <a:cubicBezTo>
                          <a:pt x="1583" y="293"/>
                          <a:pt x="1766" y="147"/>
                          <a:pt x="1962"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7" name="Freeform: Shape 1166">
                    <a:extLst>
                      <a:ext uri="{FF2B5EF4-FFF2-40B4-BE49-F238E27FC236}">
                        <a16:creationId xmlns:a16="http://schemas.microsoft.com/office/drawing/2014/main" id="{FA6EADD0-E1D1-4F62-BA01-96FEF65C2E54}"/>
                      </a:ext>
                    </a:extLst>
                  </p:cNvPr>
                  <p:cNvSpPr/>
                  <p:nvPr/>
                </p:nvSpPr>
                <p:spPr>
                  <a:xfrm>
                    <a:off x="3482130" y="4837173"/>
                    <a:ext cx="52064" cy="244882"/>
                  </a:xfrm>
                  <a:custGeom>
                    <a:avLst/>
                    <a:gdLst>
                      <a:gd name="connsiteX0" fmla="*/ 51734 w 52064"/>
                      <a:gd name="connsiteY0" fmla="*/ 7646 h 244882"/>
                      <a:gd name="connsiteX1" fmla="*/ 51398 w 52064"/>
                      <a:gd name="connsiteY1" fmla="*/ 15378 h 244882"/>
                      <a:gd name="connsiteX2" fmla="*/ 51252 w 52064"/>
                      <a:gd name="connsiteY2" fmla="*/ 17035 h 244882"/>
                      <a:gd name="connsiteX3" fmla="*/ 50555 w 52064"/>
                      <a:gd name="connsiteY3" fmla="*/ 22566 h 244882"/>
                      <a:gd name="connsiteX4" fmla="*/ 50396 w 52064"/>
                      <a:gd name="connsiteY4" fmla="*/ 23825 h 244882"/>
                      <a:gd name="connsiteX5" fmla="*/ 49418 w 52064"/>
                      <a:gd name="connsiteY5" fmla="*/ 31570 h 244882"/>
                      <a:gd name="connsiteX6" fmla="*/ 48966 w 52064"/>
                      <a:gd name="connsiteY6" fmla="*/ 34027 h 244882"/>
                      <a:gd name="connsiteX7" fmla="*/ 47627 w 52064"/>
                      <a:gd name="connsiteY7" fmla="*/ 40463 h 244882"/>
                      <a:gd name="connsiteX8" fmla="*/ 46117 w 52064"/>
                      <a:gd name="connsiteY8" fmla="*/ 47688 h 244882"/>
                      <a:gd name="connsiteX9" fmla="*/ 45219 w 52064"/>
                      <a:gd name="connsiteY9" fmla="*/ 50940 h 244882"/>
                      <a:gd name="connsiteX10" fmla="*/ 43275 w 52064"/>
                      <a:gd name="connsiteY10" fmla="*/ 57633 h 244882"/>
                      <a:gd name="connsiteX11" fmla="*/ 41484 w 52064"/>
                      <a:gd name="connsiteY11" fmla="*/ 63714 h 244882"/>
                      <a:gd name="connsiteX12" fmla="*/ 39993 w 52064"/>
                      <a:gd name="connsiteY12" fmla="*/ 67785 h 244882"/>
                      <a:gd name="connsiteX13" fmla="*/ 37450 w 52064"/>
                      <a:gd name="connsiteY13" fmla="*/ 74546 h 244882"/>
                      <a:gd name="connsiteX14" fmla="*/ 35518 w 52064"/>
                      <a:gd name="connsiteY14" fmla="*/ 79612 h 244882"/>
                      <a:gd name="connsiteX15" fmla="*/ 33275 w 52064"/>
                      <a:gd name="connsiteY15" fmla="*/ 84533 h 244882"/>
                      <a:gd name="connsiteX16" fmla="*/ 30164 w 52064"/>
                      <a:gd name="connsiteY16" fmla="*/ 91244 h 244882"/>
                      <a:gd name="connsiteX17" fmla="*/ 28226 w 52064"/>
                      <a:gd name="connsiteY17" fmla="*/ 95364 h 244882"/>
                      <a:gd name="connsiteX18" fmla="*/ 25048 w 52064"/>
                      <a:gd name="connsiteY18" fmla="*/ 101146 h 244882"/>
                      <a:gd name="connsiteX19" fmla="*/ 21405 w 52064"/>
                      <a:gd name="connsiteY19" fmla="*/ 107735 h 244882"/>
                      <a:gd name="connsiteX20" fmla="*/ 19596 w 52064"/>
                      <a:gd name="connsiteY20" fmla="*/ 110938 h 244882"/>
                      <a:gd name="connsiteX21" fmla="*/ 15274 w 52064"/>
                      <a:gd name="connsiteY21" fmla="*/ 117643 h 244882"/>
                      <a:gd name="connsiteX22" fmla="*/ 11173 w 52064"/>
                      <a:gd name="connsiteY22" fmla="*/ 123976 h 244882"/>
                      <a:gd name="connsiteX23" fmla="*/ 9633 w 52064"/>
                      <a:gd name="connsiteY23" fmla="*/ 126298 h 244882"/>
                      <a:gd name="connsiteX24" fmla="*/ 3796 w 52064"/>
                      <a:gd name="connsiteY24" fmla="*/ 134140 h 244882"/>
                      <a:gd name="connsiteX25" fmla="*/ 300 w 52064"/>
                      <a:gd name="connsiteY25" fmla="*/ 138957 h 244882"/>
                      <a:gd name="connsiteX26" fmla="*/ 0 w 52064"/>
                      <a:gd name="connsiteY26" fmla="*/ 244883 h 244882"/>
                      <a:gd name="connsiteX27" fmla="*/ 13606 w 52064"/>
                      <a:gd name="connsiteY27" fmla="*/ 239193 h 244882"/>
                      <a:gd name="connsiteX28" fmla="*/ 40353 w 52064"/>
                      <a:gd name="connsiteY28" fmla="*/ 226748 h 244882"/>
                      <a:gd name="connsiteX29" fmla="*/ 41777 w 52064"/>
                      <a:gd name="connsiteY29" fmla="*/ 226014 h 244882"/>
                      <a:gd name="connsiteX30" fmla="*/ 49644 w 52064"/>
                      <a:gd name="connsiteY30" fmla="*/ 221968 h 244882"/>
                      <a:gd name="connsiteX31" fmla="*/ 51441 w 52064"/>
                      <a:gd name="connsiteY31" fmla="*/ 221057 h 244882"/>
                      <a:gd name="connsiteX32" fmla="*/ 52065 w 52064"/>
                      <a:gd name="connsiteY32" fmla="*/ 0 h 244882"/>
                      <a:gd name="connsiteX33" fmla="*/ 51734 w 52064"/>
                      <a:gd name="connsiteY33" fmla="*/ 7646 h 244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2064" h="244882">
                        <a:moveTo>
                          <a:pt x="51734" y="7646"/>
                        </a:moveTo>
                        <a:cubicBezTo>
                          <a:pt x="51624" y="10226"/>
                          <a:pt x="51606" y="12805"/>
                          <a:pt x="51398" y="15378"/>
                        </a:cubicBezTo>
                        <a:cubicBezTo>
                          <a:pt x="51355" y="15928"/>
                          <a:pt x="51307" y="16485"/>
                          <a:pt x="51252" y="17035"/>
                        </a:cubicBezTo>
                        <a:cubicBezTo>
                          <a:pt x="51086" y="18881"/>
                          <a:pt x="50775" y="20720"/>
                          <a:pt x="50555" y="22566"/>
                        </a:cubicBezTo>
                        <a:cubicBezTo>
                          <a:pt x="50506" y="22988"/>
                          <a:pt x="50451" y="23404"/>
                          <a:pt x="50396" y="23825"/>
                        </a:cubicBezTo>
                        <a:cubicBezTo>
                          <a:pt x="50078" y="26405"/>
                          <a:pt x="49840" y="28991"/>
                          <a:pt x="49418" y="31570"/>
                        </a:cubicBezTo>
                        <a:cubicBezTo>
                          <a:pt x="49283" y="32389"/>
                          <a:pt x="49112" y="33208"/>
                          <a:pt x="48966" y="34027"/>
                        </a:cubicBezTo>
                        <a:cubicBezTo>
                          <a:pt x="48587" y="36178"/>
                          <a:pt x="48073" y="38318"/>
                          <a:pt x="47627" y="40463"/>
                        </a:cubicBezTo>
                        <a:cubicBezTo>
                          <a:pt x="47126" y="42872"/>
                          <a:pt x="46710" y="45286"/>
                          <a:pt x="46117" y="47688"/>
                        </a:cubicBezTo>
                        <a:cubicBezTo>
                          <a:pt x="45848" y="48776"/>
                          <a:pt x="45506" y="49852"/>
                          <a:pt x="45219" y="50940"/>
                        </a:cubicBezTo>
                        <a:cubicBezTo>
                          <a:pt x="44626" y="53177"/>
                          <a:pt x="43941" y="55402"/>
                          <a:pt x="43275" y="57633"/>
                        </a:cubicBezTo>
                        <a:cubicBezTo>
                          <a:pt x="42670" y="59662"/>
                          <a:pt x="42156" y="61691"/>
                          <a:pt x="41484" y="63714"/>
                        </a:cubicBezTo>
                        <a:cubicBezTo>
                          <a:pt x="41032" y="65077"/>
                          <a:pt x="40476" y="66428"/>
                          <a:pt x="39993" y="67785"/>
                        </a:cubicBezTo>
                        <a:cubicBezTo>
                          <a:pt x="39192" y="70041"/>
                          <a:pt x="38330" y="72296"/>
                          <a:pt x="37450" y="74546"/>
                        </a:cubicBezTo>
                        <a:cubicBezTo>
                          <a:pt x="36790" y="76233"/>
                          <a:pt x="36221" y="77932"/>
                          <a:pt x="35518" y="79612"/>
                        </a:cubicBezTo>
                        <a:cubicBezTo>
                          <a:pt x="34828" y="81263"/>
                          <a:pt x="34009" y="82895"/>
                          <a:pt x="33275" y="84533"/>
                        </a:cubicBezTo>
                        <a:cubicBezTo>
                          <a:pt x="32273" y="86776"/>
                          <a:pt x="31246" y="89013"/>
                          <a:pt x="30164" y="91244"/>
                        </a:cubicBezTo>
                        <a:cubicBezTo>
                          <a:pt x="29498" y="92613"/>
                          <a:pt x="28917" y="93995"/>
                          <a:pt x="28226" y="95364"/>
                        </a:cubicBezTo>
                        <a:cubicBezTo>
                          <a:pt x="27242" y="97301"/>
                          <a:pt x="26093" y="99215"/>
                          <a:pt x="25048" y="101146"/>
                        </a:cubicBezTo>
                        <a:cubicBezTo>
                          <a:pt x="23856" y="103347"/>
                          <a:pt x="22676" y="105547"/>
                          <a:pt x="21405" y="107735"/>
                        </a:cubicBezTo>
                        <a:cubicBezTo>
                          <a:pt x="20788" y="108799"/>
                          <a:pt x="20238" y="109881"/>
                          <a:pt x="19596" y="110938"/>
                        </a:cubicBezTo>
                        <a:cubicBezTo>
                          <a:pt x="18245" y="113187"/>
                          <a:pt x="16711" y="115406"/>
                          <a:pt x="15274" y="117643"/>
                        </a:cubicBezTo>
                        <a:cubicBezTo>
                          <a:pt x="13918" y="119758"/>
                          <a:pt x="12610" y="121879"/>
                          <a:pt x="11173" y="123976"/>
                        </a:cubicBezTo>
                        <a:cubicBezTo>
                          <a:pt x="10648" y="124746"/>
                          <a:pt x="10171" y="125528"/>
                          <a:pt x="9633" y="126298"/>
                        </a:cubicBezTo>
                        <a:cubicBezTo>
                          <a:pt x="7799" y="128933"/>
                          <a:pt x="5752" y="131524"/>
                          <a:pt x="3796" y="134140"/>
                        </a:cubicBezTo>
                        <a:cubicBezTo>
                          <a:pt x="2598" y="135742"/>
                          <a:pt x="1540" y="137361"/>
                          <a:pt x="300" y="138957"/>
                        </a:cubicBezTo>
                        <a:lnTo>
                          <a:pt x="0" y="244883"/>
                        </a:lnTo>
                        <a:cubicBezTo>
                          <a:pt x="4541" y="242995"/>
                          <a:pt x="9162" y="241155"/>
                          <a:pt x="13606" y="239193"/>
                        </a:cubicBezTo>
                        <a:cubicBezTo>
                          <a:pt x="22811" y="235122"/>
                          <a:pt x="31723" y="230971"/>
                          <a:pt x="40353" y="226748"/>
                        </a:cubicBezTo>
                        <a:cubicBezTo>
                          <a:pt x="40848" y="226509"/>
                          <a:pt x="41289" y="226253"/>
                          <a:pt x="41777" y="226014"/>
                        </a:cubicBezTo>
                        <a:cubicBezTo>
                          <a:pt x="44479" y="224682"/>
                          <a:pt x="46997" y="223313"/>
                          <a:pt x="49644" y="221968"/>
                        </a:cubicBezTo>
                        <a:cubicBezTo>
                          <a:pt x="50243" y="221662"/>
                          <a:pt x="50842" y="221363"/>
                          <a:pt x="51441" y="221057"/>
                        </a:cubicBezTo>
                        <a:lnTo>
                          <a:pt x="52065" y="0"/>
                        </a:lnTo>
                        <a:cubicBezTo>
                          <a:pt x="52065" y="2549"/>
                          <a:pt x="51844" y="5098"/>
                          <a:pt x="51734" y="764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8" name="Freeform: Shape 1167">
                    <a:extLst>
                      <a:ext uri="{FF2B5EF4-FFF2-40B4-BE49-F238E27FC236}">
                        <a16:creationId xmlns:a16="http://schemas.microsoft.com/office/drawing/2014/main" id="{11058C19-C18A-4D1B-AC50-56E23493922E}"/>
                      </a:ext>
                    </a:extLst>
                  </p:cNvPr>
                  <p:cNvSpPr/>
                  <p:nvPr/>
                </p:nvSpPr>
                <p:spPr>
                  <a:xfrm>
                    <a:off x="3407896" y="4976123"/>
                    <a:ext cx="74545" cy="133498"/>
                  </a:xfrm>
                  <a:custGeom>
                    <a:avLst/>
                    <a:gdLst>
                      <a:gd name="connsiteX0" fmla="*/ 177 w 74545"/>
                      <a:gd name="connsiteY0" fmla="*/ 70536 h 133498"/>
                      <a:gd name="connsiteX1" fmla="*/ 0 w 74545"/>
                      <a:gd name="connsiteY1" fmla="*/ 133499 h 133498"/>
                      <a:gd name="connsiteX2" fmla="*/ 25574 w 74545"/>
                      <a:gd name="connsiteY2" fmla="*/ 124776 h 133498"/>
                      <a:gd name="connsiteX3" fmla="*/ 36240 w 74545"/>
                      <a:gd name="connsiteY3" fmla="*/ 120865 h 133498"/>
                      <a:gd name="connsiteX4" fmla="*/ 74246 w 74545"/>
                      <a:gd name="connsiteY4" fmla="*/ 105926 h 133498"/>
                      <a:gd name="connsiteX5" fmla="*/ 74546 w 74545"/>
                      <a:gd name="connsiteY5" fmla="*/ 0 h 133498"/>
                      <a:gd name="connsiteX6" fmla="*/ 73770 w 74545"/>
                      <a:gd name="connsiteY6" fmla="*/ 917 h 133498"/>
                      <a:gd name="connsiteX7" fmla="*/ 72584 w 74545"/>
                      <a:gd name="connsiteY7" fmla="*/ 2463 h 133498"/>
                      <a:gd name="connsiteX8" fmla="*/ 65756 w 74545"/>
                      <a:gd name="connsiteY8" fmla="*/ 10519 h 133498"/>
                      <a:gd name="connsiteX9" fmla="*/ 59962 w 74545"/>
                      <a:gd name="connsiteY9" fmla="*/ 17316 h 133498"/>
                      <a:gd name="connsiteX10" fmla="*/ 59308 w 74545"/>
                      <a:gd name="connsiteY10" fmla="*/ 18031 h 133498"/>
                      <a:gd name="connsiteX11" fmla="*/ 56961 w 74545"/>
                      <a:gd name="connsiteY11" fmla="*/ 20470 h 133498"/>
                      <a:gd name="connsiteX12" fmla="*/ 52376 w 74545"/>
                      <a:gd name="connsiteY12" fmla="*/ 25238 h 133498"/>
                      <a:gd name="connsiteX13" fmla="*/ 46001 w 74545"/>
                      <a:gd name="connsiteY13" fmla="*/ 31869 h 133498"/>
                      <a:gd name="connsiteX14" fmla="*/ 43226 w 74545"/>
                      <a:gd name="connsiteY14" fmla="*/ 34473 h 133498"/>
                      <a:gd name="connsiteX15" fmla="*/ 37499 w 74545"/>
                      <a:gd name="connsiteY15" fmla="*/ 39791 h 133498"/>
                      <a:gd name="connsiteX16" fmla="*/ 37493 w 74545"/>
                      <a:gd name="connsiteY16" fmla="*/ 39797 h 133498"/>
                      <a:gd name="connsiteX17" fmla="*/ 30720 w 74545"/>
                      <a:gd name="connsiteY17" fmla="*/ 46087 h 133498"/>
                      <a:gd name="connsiteX18" fmla="*/ 25201 w 74545"/>
                      <a:gd name="connsiteY18" fmla="*/ 50701 h 133498"/>
                      <a:gd name="connsiteX19" fmla="*/ 18612 w 74545"/>
                      <a:gd name="connsiteY19" fmla="*/ 56197 h 133498"/>
                      <a:gd name="connsiteX20" fmla="*/ 14107 w 74545"/>
                      <a:gd name="connsiteY20" fmla="*/ 59943 h 133498"/>
                      <a:gd name="connsiteX21" fmla="*/ 4046 w 74545"/>
                      <a:gd name="connsiteY21" fmla="*/ 67517 h 133498"/>
                      <a:gd name="connsiteX22" fmla="*/ 177 w 74545"/>
                      <a:gd name="connsiteY22" fmla="*/ 70536 h 13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545" h="133498">
                        <a:moveTo>
                          <a:pt x="177" y="70536"/>
                        </a:moveTo>
                        <a:lnTo>
                          <a:pt x="0" y="133499"/>
                        </a:lnTo>
                        <a:cubicBezTo>
                          <a:pt x="8612" y="130669"/>
                          <a:pt x="17151" y="127771"/>
                          <a:pt x="25574" y="124776"/>
                        </a:cubicBezTo>
                        <a:cubicBezTo>
                          <a:pt x="29168" y="123499"/>
                          <a:pt x="32682" y="122172"/>
                          <a:pt x="36240" y="120865"/>
                        </a:cubicBezTo>
                        <a:cubicBezTo>
                          <a:pt x="49180" y="116097"/>
                          <a:pt x="61826" y="111097"/>
                          <a:pt x="74246" y="105926"/>
                        </a:cubicBezTo>
                        <a:lnTo>
                          <a:pt x="74546" y="0"/>
                        </a:lnTo>
                        <a:cubicBezTo>
                          <a:pt x="74301" y="312"/>
                          <a:pt x="74014" y="611"/>
                          <a:pt x="73770" y="917"/>
                        </a:cubicBezTo>
                        <a:cubicBezTo>
                          <a:pt x="73366" y="1430"/>
                          <a:pt x="72993" y="1950"/>
                          <a:pt x="72584" y="2463"/>
                        </a:cubicBezTo>
                        <a:cubicBezTo>
                          <a:pt x="70420" y="5171"/>
                          <a:pt x="68048" y="7836"/>
                          <a:pt x="65756" y="10519"/>
                        </a:cubicBezTo>
                        <a:cubicBezTo>
                          <a:pt x="63825" y="12781"/>
                          <a:pt x="61991" y="15073"/>
                          <a:pt x="59962" y="17316"/>
                        </a:cubicBezTo>
                        <a:cubicBezTo>
                          <a:pt x="59748" y="17555"/>
                          <a:pt x="59522" y="17793"/>
                          <a:pt x="59308" y="18031"/>
                        </a:cubicBezTo>
                        <a:cubicBezTo>
                          <a:pt x="58562" y="18857"/>
                          <a:pt x="57718" y="19651"/>
                          <a:pt x="56961" y="20470"/>
                        </a:cubicBezTo>
                        <a:cubicBezTo>
                          <a:pt x="55475" y="22072"/>
                          <a:pt x="53911" y="23649"/>
                          <a:pt x="52376" y="25238"/>
                        </a:cubicBezTo>
                        <a:cubicBezTo>
                          <a:pt x="50243" y="27451"/>
                          <a:pt x="48226" y="29681"/>
                          <a:pt x="46001" y="31869"/>
                        </a:cubicBezTo>
                        <a:cubicBezTo>
                          <a:pt x="45109" y="32744"/>
                          <a:pt x="44131" y="33599"/>
                          <a:pt x="43226" y="34473"/>
                        </a:cubicBezTo>
                        <a:cubicBezTo>
                          <a:pt x="41374" y="36258"/>
                          <a:pt x="39418" y="38025"/>
                          <a:pt x="37499" y="39791"/>
                        </a:cubicBezTo>
                        <a:cubicBezTo>
                          <a:pt x="37493" y="39797"/>
                          <a:pt x="37493" y="39797"/>
                          <a:pt x="37493" y="39797"/>
                        </a:cubicBezTo>
                        <a:cubicBezTo>
                          <a:pt x="35225" y="41894"/>
                          <a:pt x="33074" y="44015"/>
                          <a:pt x="30720" y="46087"/>
                        </a:cubicBezTo>
                        <a:cubicBezTo>
                          <a:pt x="28948" y="47645"/>
                          <a:pt x="27016" y="49161"/>
                          <a:pt x="25201" y="50701"/>
                        </a:cubicBezTo>
                        <a:cubicBezTo>
                          <a:pt x="23031" y="52541"/>
                          <a:pt x="20849" y="54375"/>
                          <a:pt x="18612" y="56197"/>
                        </a:cubicBezTo>
                        <a:cubicBezTo>
                          <a:pt x="17084" y="57437"/>
                          <a:pt x="15666" y="58709"/>
                          <a:pt x="14107" y="59943"/>
                        </a:cubicBezTo>
                        <a:cubicBezTo>
                          <a:pt x="10868" y="62504"/>
                          <a:pt x="7451" y="65010"/>
                          <a:pt x="4046" y="67517"/>
                        </a:cubicBezTo>
                        <a:cubicBezTo>
                          <a:pt x="2751" y="68531"/>
                          <a:pt x="1528" y="69552"/>
                          <a:pt x="177" y="7053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9" name="Freeform: Shape 1168">
                    <a:extLst>
                      <a:ext uri="{FF2B5EF4-FFF2-40B4-BE49-F238E27FC236}">
                        <a16:creationId xmlns:a16="http://schemas.microsoft.com/office/drawing/2014/main" id="{80EA268F-AF17-4CD6-B9C0-33BF97271987}"/>
                      </a:ext>
                    </a:extLst>
                  </p:cNvPr>
                  <p:cNvSpPr/>
                  <p:nvPr/>
                </p:nvSpPr>
                <p:spPr>
                  <a:xfrm>
                    <a:off x="3411949" y="5036079"/>
                    <a:ext cx="10060" cy="7572"/>
                  </a:xfrm>
                  <a:custGeom>
                    <a:avLst/>
                    <a:gdLst>
                      <a:gd name="connsiteX0" fmla="*/ 10061 w 10060"/>
                      <a:gd name="connsiteY0" fmla="*/ 0 h 7572"/>
                      <a:gd name="connsiteX1" fmla="*/ 568 w 10060"/>
                      <a:gd name="connsiteY1" fmla="*/ 7133 h 7572"/>
                      <a:gd name="connsiteX2" fmla="*/ 0 w 10060"/>
                      <a:gd name="connsiteY2" fmla="*/ 7573 h 7572"/>
                      <a:gd name="connsiteX3" fmla="*/ 10061 w 10060"/>
                      <a:gd name="connsiteY3" fmla="*/ 0 h 7572"/>
                    </a:gdLst>
                    <a:ahLst/>
                    <a:cxnLst>
                      <a:cxn ang="0">
                        <a:pos x="connsiteX0" y="connsiteY0"/>
                      </a:cxn>
                      <a:cxn ang="0">
                        <a:pos x="connsiteX1" y="connsiteY1"/>
                      </a:cxn>
                      <a:cxn ang="0">
                        <a:pos x="connsiteX2" y="connsiteY2"/>
                      </a:cxn>
                      <a:cxn ang="0">
                        <a:pos x="connsiteX3" y="connsiteY3"/>
                      </a:cxn>
                    </a:cxnLst>
                    <a:rect l="l" t="t" r="r" b="b"/>
                    <a:pathLst>
                      <a:path w="10060" h="7572">
                        <a:moveTo>
                          <a:pt x="10061" y="0"/>
                        </a:moveTo>
                        <a:cubicBezTo>
                          <a:pt x="7011" y="2414"/>
                          <a:pt x="3741" y="4755"/>
                          <a:pt x="568" y="7133"/>
                        </a:cubicBezTo>
                        <a:cubicBezTo>
                          <a:pt x="373" y="7280"/>
                          <a:pt x="190" y="7426"/>
                          <a:pt x="0" y="7573"/>
                        </a:cubicBezTo>
                        <a:cubicBezTo>
                          <a:pt x="3398" y="5067"/>
                          <a:pt x="6821" y="2561"/>
                          <a:pt x="10061"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0" name="Freeform: Shape 1169">
                    <a:extLst>
                      <a:ext uri="{FF2B5EF4-FFF2-40B4-BE49-F238E27FC236}">
                        <a16:creationId xmlns:a16="http://schemas.microsoft.com/office/drawing/2014/main" id="{A7529106-E2CF-48E7-9EFB-BBA324F34CBF}"/>
                      </a:ext>
                    </a:extLst>
                  </p:cNvPr>
                  <p:cNvSpPr/>
                  <p:nvPr/>
                </p:nvSpPr>
                <p:spPr>
                  <a:xfrm>
                    <a:off x="3309256" y="5046659"/>
                    <a:ext cx="98811" cy="89948"/>
                  </a:xfrm>
                  <a:custGeom>
                    <a:avLst/>
                    <a:gdLst>
                      <a:gd name="connsiteX0" fmla="*/ 0 w 98811"/>
                      <a:gd name="connsiteY0" fmla="*/ 89949 h 89948"/>
                      <a:gd name="connsiteX1" fmla="*/ 9150 w 98811"/>
                      <a:gd name="connsiteY1" fmla="*/ 87901 h 89948"/>
                      <a:gd name="connsiteX2" fmla="*/ 66581 w 98811"/>
                      <a:gd name="connsiteY2" fmla="*/ 72908 h 89948"/>
                      <a:gd name="connsiteX3" fmla="*/ 67694 w 98811"/>
                      <a:gd name="connsiteY3" fmla="*/ 72608 h 89948"/>
                      <a:gd name="connsiteX4" fmla="*/ 98634 w 98811"/>
                      <a:gd name="connsiteY4" fmla="*/ 62963 h 89948"/>
                      <a:gd name="connsiteX5" fmla="*/ 98812 w 98811"/>
                      <a:gd name="connsiteY5" fmla="*/ 0 h 89948"/>
                      <a:gd name="connsiteX6" fmla="*/ 96917 w 98811"/>
                      <a:gd name="connsiteY6" fmla="*/ 1302 h 89948"/>
                      <a:gd name="connsiteX7" fmla="*/ 94796 w 98811"/>
                      <a:gd name="connsiteY7" fmla="*/ 2885 h 89948"/>
                      <a:gd name="connsiteX8" fmla="*/ 82687 w 98811"/>
                      <a:gd name="connsiteY8" fmla="*/ 11088 h 89948"/>
                      <a:gd name="connsiteX9" fmla="*/ 76654 w 98811"/>
                      <a:gd name="connsiteY9" fmla="*/ 15171 h 89948"/>
                      <a:gd name="connsiteX10" fmla="*/ 75487 w 98811"/>
                      <a:gd name="connsiteY10" fmla="*/ 15959 h 89948"/>
                      <a:gd name="connsiteX11" fmla="*/ 54888 w 98811"/>
                      <a:gd name="connsiteY11" fmla="*/ 28551 h 89948"/>
                      <a:gd name="connsiteX12" fmla="*/ 15146 w 98811"/>
                      <a:gd name="connsiteY12" fmla="*/ 49418 h 89948"/>
                      <a:gd name="connsiteX13" fmla="*/ 6932 w 98811"/>
                      <a:gd name="connsiteY13" fmla="*/ 53373 h 89948"/>
                      <a:gd name="connsiteX14" fmla="*/ 92 w 98811"/>
                      <a:gd name="connsiteY14" fmla="*/ 56667 h 89948"/>
                      <a:gd name="connsiteX15" fmla="*/ 0 w 98811"/>
                      <a:gd name="connsiteY15" fmla="*/ 89949 h 8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811" h="89948">
                        <a:moveTo>
                          <a:pt x="0" y="89949"/>
                        </a:moveTo>
                        <a:cubicBezTo>
                          <a:pt x="3056" y="89276"/>
                          <a:pt x="6131" y="88616"/>
                          <a:pt x="9150" y="87901"/>
                        </a:cubicBezTo>
                        <a:cubicBezTo>
                          <a:pt x="28642" y="83268"/>
                          <a:pt x="47878" y="78348"/>
                          <a:pt x="66581" y="72908"/>
                        </a:cubicBezTo>
                        <a:cubicBezTo>
                          <a:pt x="66948" y="72804"/>
                          <a:pt x="67333" y="72718"/>
                          <a:pt x="67694" y="72608"/>
                        </a:cubicBezTo>
                        <a:cubicBezTo>
                          <a:pt x="78177" y="69546"/>
                          <a:pt x="88463" y="66306"/>
                          <a:pt x="98634" y="62963"/>
                        </a:cubicBezTo>
                        <a:lnTo>
                          <a:pt x="98812" y="0"/>
                        </a:lnTo>
                        <a:cubicBezTo>
                          <a:pt x="98206" y="440"/>
                          <a:pt x="97528" y="862"/>
                          <a:pt x="96917" y="1302"/>
                        </a:cubicBezTo>
                        <a:cubicBezTo>
                          <a:pt x="96196" y="1828"/>
                          <a:pt x="95529" y="2366"/>
                          <a:pt x="94796" y="2885"/>
                        </a:cubicBezTo>
                        <a:cubicBezTo>
                          <a:pt x="90896" y="5666"/>
                          <a:pt x="86758" y="8368"/>
                          <a:pt x="82687" y="11088"/>
                        </a:cubicBezTo>
                        <a:cubicBezTo>
                          <a:pt x="80682" y="12451"/>
                          <a:pt x="78726" y="13832"/>
                          <a:pt x="76654" y="15171"/>
                        </a:cubicBezTo>
                        <a:cubicBezTo>
                          <a:pt x="76257" y="15434"/>
                          <a:pt x="75890" y="15697"/>
                          <a:pt x="75487" y="15959"/>
                        </a:cubicBezTo>
                        <a:cubicBezTo>
                          <a:pt x="68843" y="20232"/>
                          <a:pt x="61979" y="24431"/>
                          <a:pt x="54888" y="28551"/>
                        </a:cubicBezTo>
                        <a:cubicBezTo>
                          <a:pt x="42120" y="35971"/>
                          <a:pt x="28758" y="42835"/>
                          <a:pt x="15146" y="49418"/>
                        </a:cubicBezTo>
                        <a:cubicBezTo>
                          <a:pt x="12408" y="50744"/>
                          <a:pt x="9700" y="52083"/>
                          <a:pt x="6932" y="53373"/>
                        </a:cubicBezTo>
                        <a:cubicBezTo>
                          <a:pt x="4627" y="54448"/>
                          <a:pt x="2414" y="55616"/>
                          <a:pt x="92" y="56667"/>
                        </a:cubicBezTo>
                        <a:lnTo>
                          <a:pt x="0" y="89949"/>
                        </a:ln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1" name="Freeform: Shape 1170">
                    <a:extLst>
                      <a:ext uri="{FF2B5EF4-FFF2-40B4-BE49-F238E27FC236}">
                        <a16:creationId xmlns:a16="http://schemas.microsoft.com/office/drawing/2014/main" id="{C4B43774-CDB1-4A26-A210-FCA788B42BF1}"/>
                      </a:ext>
                    </a:extLst>
                  </p:cNvPr>
                  <p:cNvSpPr/>
                  <p:nvPr/>
                </p:nvSpPr>
                <p:spPr>
                  <a:xfrm>
                    <a:off x="3391949" y="5049550"/>
                    <a:ext cx="12108" cy="8202"/>
                  </a:xfrm>
                  <a:custGeom>
                    <a:avLst/>
                    <a:gdLst>
                      <a:gd name="connsiteX0" fmla="*/ 12109 w 12108"/>
                      <a:gd name="connsiteY0" fmla="*/ 0 h 8202"/>
                      <a:gd name="connsiteX1" fmla="*/ 697 w 12108"/>
                      <a:gd name="connsiteY1" fmla="*/ 7726 h 8202"/>
                      <a:gd name="connsiteX2" fmla="*/ 0 w 12108"/>
                      <a:gd name="connsiteY2" fmla="*/ 8203 h 8202"/>
                      <a:gd name="connsiteX3" fmla="*/ 12109 w 12108"/>
                      <a:gd name="connsiteY3" fmla="*/ 0 h 8202"/>
                    </a:gdLst>
                    <a:ahLst/>
                    <a:cxnLst>
                      <a:cxn ang="0">
                        <a:pos x="connsiteX0" y="connsiteY0"/>
                      </a:cxn>
                      <a:cxn ang="0">
                        <a:pos x="connsiteX1" y="connsiteY1"/>
                      </a:cxn>
                      <a:cxn ang="0">
                        <a:pos x="connsiteX2" y="connsiteY2"/>
                      </a:cxn>
                      <a:cxn ang="0">
                        <a:pos x="connsiteX3" y="connsiteY3"/>
                      </a:cxn>
                    </a:cxnLst>
                    <a:rect l="l" t="t" r="r" b="b"/>
                    <a:pathLst>
                      <a:path w="12108" h="8202">
                        <a:moveTo>
                          <a:pt x="12109" y="0"/>
                        </a:moveTo>
                        <a:cubicBezTo>
                          <a:pt x="8435" y="2616"/>
                          <a:pt x="4529" y="5159"/>
                          <a:pt x="697" y="7726"/>
                        </a:cubicBezTo>
                        <a:cubicBezTo>
                          <a:pt x="464" y="7885"/>
                          <a:pt x="232" y="8044"/>
                          <a:pt x="0" y="8203"/>
                        </a:cubicBezTo>
                        <a:cubicBezTo>
                          <a:pt x="4077" y="5477"/>
                          <a:pt x="8209" y="2775"/>
                          <a:pt x="12109"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2" name="Freeform: Shape 1171">
                    <a:extLst>
                      <a:ext uri="{FF2B5EF4-FFF2-40B4-BE49-F238E27FC236}">
                        <a16:creationId xmlns:a16="http://schemas.microsoft.com/office/drawing/2014/main" id="{FF805A70-E2EE-42EB-B76C-683D569215A4}"/>
                      </a:ext>
                    </a:extLst>
                  </p:cNvPr>
                  <p:cNvSpPr/>
                  <p:nvPr/>
                </p:nvSpPr>
                <p:spPr>
                  <a:xfrm>
                    <a:off x="3154927" y="5103333"/>
                    <a:ext cx="154426" cy="59778"/>
                  </a:xfrm>
                  <a:custGeom>
                    <a:avLst/>
                    <a:gdLst>
                      <a:gd name="connsiteX0" fmla="*/ 0 w 154426"/>
                      <a:gd name="connsiteY0" fmla="*/ 59778 h 59778"/>
                      <a:gd name="connsiteX1" fmla="*/ 19131 w 154426"/>
                      <a:gd name="connsiteY1" fmla="*/ 57523 h 59778"/>
                      <a:gd name="connsiteX2" fmla="*/ 26313 w 154426"/>
                      <a:gd name="connsiteY2" fmla="*/ 56472 h 59778"/>
                      <a:gd name="connsiteX3" fmla="*/ 81452 w 154426"/>
                      <a:gd name="connsiteY3" fmla="*/ 47957 h 59778"/>
                      <a:gd name="connsiteX4" fmla="*/ 101226 w 154426"/>
                      <a:gd name="connsiteY4" fmla="*/ 44332 h 59778"/>
                      <a:gd name="connsiteX5" fmla="*/ 145094 w 154426"/>
                      <a:gd name="connsiteY5" fmla="*/ 35341 h 59778"/>
                      <a:gd name="connsiteX6" fmla="*/ 154329 w 154426"/>
                      <a:gd name="connsiteY6" fmla="*/ 33275 h 59778"/>
                      <a:gd name="connsiteX7" fmla="*/ 154427 w 154426"/>
                      <a:gd name="connsiteY7" fmla="*/ 0 h 59778"/>
                      <a:gd name="connsiteX8" fmla="*/ 117747 w 154426"/>
                      <a:gd name="connsiteY8" fmla="*/ 15281 h 59778"/>
                      <a:gd name="connsiteX9" fmla="*/ 116885 w 154426"/>
                      <a:gd name="connsiteY9" fmla="*/ 15580 h 59778"/>
                      <a:gd name="connsiteX10" fmla="*/ 72663 w 154426"/>
                      <a:gd name="connsiteY10" fmla="*/ 30751 h 59778"/>
                      <a:gd name="connsiteX11" fmla="*/ 58507 w 154426"/>
                      <a:gd name="connsiteY11" fmla="*/ 34913 h 59778"/>
                      <a:gd name="connsiteX12" fmla="*/ 24724 w 154426"/>
                      <a:gd name="connsiteY12" fmla="*/ 44009 h 59778"/>
                      <a:gd name="connsiteX13" fmla="*/ 9498 w 154426"/>
                      <a:gd name="connsiteY13" fmla="*/ 47676 h 59778"/>
                      <a:gd name="connsiteX14" fmla="*/ 30 w 154426"/>
                      <a:gd name="connsiteY14" fmla="*/ 49956 h 59778"/>
                      <a:gd name="connsiteX15" fmla="*/ 0 w 154426"/>
                      <a:gd name="connsiteY15" fmla="*/ 59778 h 5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4426" h="59778">
                        <a:moveTo>
                          <a:pt x="0" y="59778"/>
                        </a:moveTo>
                        <a:cubicBezTo>
                          <a:pt x="6387" y="59039"/>
                          <a:pt x="12793" y="58348"/>
                          <a:pt x="19131" y="57523"/>
                        </a:cubicBezTo>
                        <a:cubicBezTo>
                          <a:pt x="21546" y="57211"/>
                          <a:pt x="23899" y="56795"/>
                          <a:pt x="26313" y="56472"/>
                        </a:cubicBezTo>
                        <a:cubicBezTo>
                          <a:pt x="44895" y="53972"/>
                          <a:pt x="63268" y="51105"/>
                          <a:pt x="81452" y="47957"/>
                        </a:cubicBezTo>
                        <a:cubicBezTo>
                          <a:pt x="88096" y="46808"/>
                          <a:pt x="94649" y="45567"/>
                          <a:pt x="101226" y="44332"/>
                        </a:cubicBezTo>
                        <a:cubicBezTo>
                          <a:pt x="116024" y="41558"/>
                          <a:pt x="130644" y="38550"/>
                          <a:pt x="145094" y="35341"/>
                        </a:cubicBezTo>
                        <a:cubicBezTo>
                          <a:pt x="148180" y="34657"/>
                          <a:pt x="151242" y="33954"/>
                          <a:pt x="154329" y="33275"/>
                        </a:cubicBezTo>
                        <a:lnTo>
                          <a:pt x="154427" y="0"/>
                        </a:lnTo>
                        <a:cubicBezTo>
                          <a:pt x="142471" y="5403"/>
                          <a:pt x="130234" y="10495"/>
                          <a:pt x="117747" y="15281"/>
                        </a:cubicBezTo>
                        <a:cubicBezTo>
                          <a:pt x="117466" y="15391"/>
                          <a:pt x="117166" y="15476"/>
                          <a:pt x="116885" y="15580"/>
                        </a:cubicBezTo>
                        <a:cubicBezTo>
                          <a:pt x="102485" y="21081"/>
                          <a:pt x="87675" y="26063"/>
                          <a:pt x="72663" y="30751"/>
                        </a:cubicBezTo>
                        <a:cubicBezTo>
                          <a:pt x="67987" y="32212"/>
                          <a:pt x="63238" y="33532"/>
                          <a:pt x="58507" y="34913"/>
                        </a:cubicBezTo>
                        <a:cubicBezTo>
                          <a:pt x="47376" y="38159"/>
                          <a:pt x="36124" y="41203"/>
                          <a:pt x="24724" y="44009"/>
                        </a:cubicBezTo>
                        <a:cubicBezTo>
                          <a:pt x="19657" y="45255"/>
                          <a:pt x="14614" y="46515"/>
                          <a:pt x="9498" y="47676"/>
                        </a:cubicBezTo>
                        <a:cubicBezTo>
                          <a:pt x="6320" y="48397"/>
                          <a:pt x="3221" y="49265"/>
                          <a:pt x="30" y="49956"/>
                        </a:cubicBezTo>
                        <a:lnTo>
                          <a:pt x="0" y="59778"/>
                        </a:ln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3" name="Freeform: Shape 1172">
                    <a:extLst>
                      <a:ext uri="{FF2B5EF4-FFF2-40B4-BE49-F238E27FC236}">
                        <a16:creationId xmlns:a16="http://schemas.microsoft.com/office/drawing/2014/main" id="{05ACEA14-7F8B-4211-8D83-F15C361372E1}"/>
                      </a:ext>
                    </a:extLst>
                  </p:cNvPr>
                  <p:cNvSpPr/>
                  <p:nvPr/>
                </p:nvSpPr>
                <p:spPr>
                  <a:xfrm>
                    <a:off x="3179657" y="5138258"/>
                    <a:ext cx="33782" cy="9094"/>
                  </a:xfrm>
                  <a:custGeom>
                    <a:avLst/>
                    <a:gdLst>
                      <a:gd name="connsiteX0" fmla="*/ 0 w 33782"/>
                      <a:gd name="connsiteY0" fmla="*/ 9095 h 9094"/>
                      <a:gd name="connsiteX1" fmla="*/ 33783 w 33782"/>
                      <a:gd name="connsiteY1" fmla="*/ 0 h 9094"/>
                      <a:gd name="connsiteX2" fmla="*/ 0 w 33782"/>
                      <a:gd name="connsiteY2" fmla="*/ 9095 h 9094"/>
                    </a:gdLst>
                    <a:ahLst/>
                    <a:cxnLst>
                      <a:cxn ang="0">
                        <a:pos x="connsiteX0" y="connsiteY0"/>
                      </a:cxn>
                      <a:cxn ang="0">
                        <a:pos x="connsiteX1" y="connsiteY1"/>
                      </a:cxn>
                      <a:cxn ang="0">
                        <a:pos x="connsiteX2" y="connsiteY2"/>
                      </a:cxn>
                    </a:cxnLst>
                    <a:rect l="l" t="t" r="r" b="b"/>
                    <a:pathLst>
                      <a:path w="33782" h="9094">
                        <a:moveTo>
                          <a:pt x="0" y="9095"/>
                        </a:moveTo>
                        <a:cubicBezTo>
                          <a:pt x="11393" y="6290"/>
                          <a:pt x="22652" y="3246"/>
                          <a:pt x="33783" y="0"/>
                        </a:cubicBezTo>
                        <a:cubicBezTo>
                          <a:pt x="22646" y="3246"/>
                          <a:pt x="11399" y="6284"/>
                          <a:pt x="0" y="9095"/>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4" name="Freeform: Shape 1173">
                    <a:extLst>
                      <a:ext uri="{FF2B5EF4-FFF2-40B4-BE49-F238E27FC236}">
                        <a16:creationId xmlns:a16="http://schemas.microsoft.com/office/drawing/2014/main" id="{9D522813-99EB-4AC0-B997-2DACA56B5053}"/>
                      </a:ext>
                    </a:extLst>
                  </p:cNvPr>
                  <p:cNvSpPr/>
                  <p:nvPr/>
                </p:nvSpPr>
                <p:spPr>
                  <a:xfrm>
                    <a:off x="2954101" y="5153301"/>
                    <a:ext cx="200856" cy="21221"/>
                  </a:xfrm>
                  <a:custGeom>
                    <a:avLst/>
                    <a:gdLst>
                      <a:gd name="connsiteX0" fmla="*/ 4829 w 200856"/>
                      <a:gd name="connsiteY0" fmla="*/ 21222 h 21221"/>
                      <a:gd name="connsiteX1" fmla="*/ 5886 w 200856"/>
                      <a:gd name="connsiteY1" fmla="*/ 21204 h 21221"/>
                      <a:gd name="connsiteX2" fmla="*/ 70236 w 200856"/>
                      <a:gd name="connsiteY2" fmla="*/ 19847 h 21221"/>
                      <a:gd name="connsiteX3" fmla="*/ 89288 w 200856"/>
                      <a:gd name="connsiteY3" fmla="*/ 18954 h 21221"/>
                      <a:gd name="connsiteX4" fmla="*/ 138242 w 200856"/>
                      <a:gd name="connsiteY4" fmla="*/ 15837 h 21221"/>
                      <a:gd name="connsiteX5" fmla="*/ 156206 w 200856"/>
                      <a:gd name="connsiteY5" fmla="*/ 14425 h 21221"/>
                      <a:gd name="connsiteX6" fmla="*/ 200826 w 200856"/>
                      <a:gd name="connsiteY6" fmla="*/ 9810 h 21221"/>
                      <a:gd name="connsiteX7" fmla="*/ 200856 w 200856"/>
                      <a:gd name="connsiteY7" fmla="*/ 0 h 21221"/>
                      <a:gd name="connsiteX8" fmla="*/ 167868 w 200856"/>
                      <a:gd name="connsiteY8" fmla="*/ 6332 h 21221"/>
                      <a:gd name="connsiteX9" fmla="*/ 162343 w 200856"/>
                      <a:gd name="connsiteY9" fmla="*/ 7396 h 21221"/>
                      <a:gd name="connsiteX10" fmla="*/ 113249 w 200856"/>
                      <a:gd name="connsiteY10" fmla="*/ 14345 h 21221"/>
                      <a:gd name="connsiteX11" fmla="*/ 99417 w 200856"/>
                      <a:gd name="connsiteY11" fmla="*/ 15776 h 21221"/>
                      <a:gd name="connsiteX12" fmla="*/ 61722 w 200856"/>
                      <a:gd name="connsiteY12" fmla="*/ 18930 h 21221"/>
                      <a:gd name="connsiteX13" fmla="*/ 47052 w 200856"/>
                      <a:gd name="connsiteY13" fmla="*/ 19834 h 21221"/>
                      <a:gd name="connsiteX14" fmla="*/ 0 w 200856"/>
                      <a:gd name="connsiteY14" fmla="*/ 21167 h 21221"/>
                      <a:gd name="connsiteX15" fmla="*/ 4829 w 200856"/>
                      <a:gd name="connsiteY15" fmla="*/ 21222 h 2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0856" h="21221">
                        <a:moveTo>
                          <a:pt x="4829" y="21222"/>
                        </a:moveTo>
                        <a:cubicBezTo>
                          <a:pt x="5183" y="21222"/>
                          <a:pt x="5531" y="21204"/>
                          <a:pt x="5886" y="21204"/>
                        </a:cubicBezTo>
                        <a:cubicBezTo>
                          <a:pt x="27365" y="21191"/>
                          <a:pt x="48831" y="20660"/>
                          <a:pt x="70236" y="19847"/>
                        </a:cubicBezTo>
                        <a:cubicBezTo>
                          <a:pt x="76606" y="19608"/>
                          <a:pt x="82932" y="19266"/>
                          <a:pt x="89288" y="18954"/>
                        </a:cubicBezTo>
                        <a:cubicBezTo>
                          <a:pt x="105669" y="18154"/>
                          <a:pt x="121989" y="17108"/>
                          <a:pt x="138242" y="15837"/>
                        </a:cubicBezTo>
                        <a:cubicBezTo>
                          <a:pt x="144238" y="15366"/>
                          <a:pt x="150234" y="14957"/>
                          <a:pt x="156206" y="14425"/>
                        </a:cubicBezTo>
                        <a:cubicBezTo>
                          <a:pt x="171169" y="13093"/>
                          <a:pt x="186028" y="11522"/>
                          <a:pt x="200826" y="9810"/>
                        </a:cubicBezTo>
                        <a:lnTo>
                          <a:pt x="200856" y="0"/>
                        </a:lnTo>
                        <a:cubicBezTo>
                          <a:pt x="189970" y="2347"/>
                          <a:pt x="178931" y="4376"/>
                          <a:pt x="167868" y="6332"/>
                        </a:cubicBezTo>
                        <a:cubicBezTo>
                          <a:pt x="166016" y="6663"/>
                          <a:pt x="164201" y="7078"/>
                          <a:pt x="162343" y="7396"/>
                        </a:cubicBezTo>
                        <a:cubicBezTo>
                          <a:pt x="146139" y="10159"/>
                          <a:pt x="129740" y="12414"/>
                          <a:pt x="113249" y="14345"/>
                        </a:cubicBezTo>
                        <a:cubicBezTo>
                          <a:pt x="108652" y="14883"/>
                          <a:pt x="104031" y="15305"/>
                          <a:pt x="99417" y="15776"/>
                        </a:cubicBezTo>
                        <a:cubicBezTo>
                          <a:pt x="86898" y="17065"/>
                          <a:pt x="74332" y="18117"/>
                          <a:pt x="61722" y="18930"/>
                        </a:cubicBezTo>
                        <a:cubicBezTo>
                          <a:pt x="56826" y="19248"/>
                          <a:pt x="51955" y="19590"/>
                          <a:pt x="47052" y="19834"/>
                        </a:cubicBezTo>
                        <a:cubicBezTo>
                          <a:pt x="31393" y="20617"/>
                          <a:pt x="15709" y="21106"/>
                          <a:pt x="0" y="21167"/>
                        </a:cubicBezTo>
                        <a:cubicBezTo>
                          <a:pt x="1608" y="21173"/>
                          <a:pt x="3221" y="21222"/>
                          <a:pt x="4829" y="21222"/>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5" name="Freeform: Shape 1174">
                    <a:extLst>
                      <a:ext uri="{FF2B5EF4-FFF2-40B4-BE49-F238E27FC236}">
                        <a16:creationId xmlns:a16="http://schemas.microsoft.com/office/drawing/2014/main" id="{ED54083D-875D-4C40-99AA-42A058236586}"/>
                      </a:ext>
                    </a:extLst>
                  </p:cNvPr>
                  <p:cNvSpPr/>
                  <p:nvPr/>
                </p:nvSpPr>
                <p:spPr>
                  <a:xfrm>
                    <a:off x="2826568" y="5166833"/>
                    <a:ext cx="97436" cy="7243"/>
                  </a:xfrm>
                  <a:custGeom>
                    <a:avLst/>
                    <a:gdLst>
                      <a:gd name="connsiteX0" fmla="*/ 6 w 97436"/>
                      <a:gd name="connsiteY0" fmla="*/ 2372 h 7243"/>
                      <a:gd name="connsiteX1" fmla="*/ 48073 w 97436"/>
                      <a:gd name="connsiteY1" fmla="*/ 5422 h 7243"/>
                      <a:gd name="connsiteX2" fmla="*/ 66985 w 97436"/>
                      <a:gd name="connsiteY2" fmla="*/ 6314 h 7243"/>
                      <a:gd name="connsiteX3" fmla="*/ 97436 w 97436"/>
                      <a:gd name="connsiteY3" fmla="*/ 7243 h 7243"/>
                      <a:gd name="connsiteX4" fmla="*/ 73861 w 97436"/>
                      <a:gd name="connsiteY4" fmla="*/ 6296 h 7243"/>
                      <a:gd name="connsiteX5" fmla="*/ 59295 w 97436"/>
                      <a:gd name="connsiteY5" fmla="*/ 5391 h 7243"/>
                      <a:gd name="connsiteX6" fmla="*/ 21613 w 97436"/>
                      <a:gd name="connsiteY6" fmla="*/ 2243 h 7243"/>
                      <a:gd name="connsiteX7" fmla="*/ 7585 w 97436"/>
                      <a:gd name="connsiteY7" fmla="*/ 789 h 7243"/>
                      <a:gd name="connsiteX8" fmla="*/ 0 w 97436"/>
                      <a:gd name="connsiteY8" fmla="*/ 0 h 7243"/>
                      <a:gd name="connsiteX9" fmla="*/ 6 w 97436"/>
                      <a:gd name="connsiteY9" fmla="*/ 2372 h 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436" h="7243">
                        <a:moveTo>
                          <a:pt x="6" y="2372"/>
                        </a:moveTo>
                        <a:cubicBezTo>
                          <a:pt x="15971" y="3612"/>
                          <a:pt x="31992" y="4633"/>
                          <a:pt x="48073" y="5422"/>
                        </a:cubicBezTo>
                        <a:cubicBezTo>
                          <a:pt x="54381" y="5727"/>
                          <a:pt x="60664" y="6070"/>
                          <a:pt x="66985" y="6314"/>
                        </a:cubicBezTo>
                        <a:cubicBezTo>
                          <a:pt x="77125" y="6699"/>
                          <a:pt x="87277" y="7005"/>
                          <a:pt x="97436" y="7243"/>
                        </a:cubicBezTo>
                        <a:cubicBezTo>
                          <a:pt x="89576" y="7005"/>
                          <a:pt x="81715" y="6687"/>
                          <a:pt x="73861" y="6296"/>
                        </a:cubicBezTo>
                        <a:cubicBezTo>
                          <a:pt x="68989" y="6051"/>
                          <a:pt x="64155" y="5709"/>
                          <a:pt x="59295" y="5391"/>
                        </a:cubicBezTo>
                        <a:cubicBezTo>
                          <a:pt x="46692" y="4578"/>
                          <a:pt x="34125" y="3527"/>
                          <a:pt x="21613" y="2243"/>
                        </a:cubicBezTo>
                        <a:cubicBezTo>
                          <a:pt x="16931" y="1766"/>
                          <a:pt x="12249" y="1333"/>
                          <a:pt x="7585" y="789"/>
                        </a:cubicBezTo>
                        <a:cubicBezTo>
                          <a:pt x="5067" y="495"/>
                          <a:pt x="2518" y="312"/>
                          <a:pt x="0" y="0"/>
                        </a:cubicBezTo>
                        <a:lnTo>
                          <a:pt x="6" y="2372"/>
                        </a:ln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6" name="Freeform: Shape 1175">
                    <a:extLst>
                      <a:ext uri="{FF2B5EF4-FFF2-40B4-BE49-F238E27FC236}">
                        <a16:creationId xmlns:a16="http://schemas.microsoft.com/office/drawing/2014/main" id="{CBBC5831-DA47-4B72-B50B-69CF62C0B6C9}"/>
                      </a:ext>
                    </a:extLst>
                  </p:cNvPr>
                  <p:cNvSpPr/>
                  <p:nvPr/>
                </p:nvSpPr>
                <p:spPr>
                  <a:xfrm>
                    <a:off x="2848187" y="5169076"/>
                    <a:ext cx="37682" cy="3147"/>
                  </a:xfrm>
                  <a:custGeom>
                    <a:avLst/>
                    <a:gdLst>
                      <a:gd name="connsiteX0" fmla="*/ 0 w 37682"/>
                      <a:gd name="connsiteY0" fmla="*/ 0 h 3147"/>
                      <a:gd name="connsiteX1" fmla="*/ 37682 w 37682"/>
                      <a:gd name="connsiteY1" fmla="*/ 3148 h 3147"/>
                      <a:gd name="connsiteX2" fmla="*/ 0 w 37682"/>
                      <a:gd name="connsiteY2" fmla="*/ 0 h 3147"/>
                    </a:gdLst>
                    <a:ahLst/>
                    <a:cxnLst>
                      <a:cxn ang="0">
                        <a:pos x="connsiteX0" y="connsiteY0"/>
                      </a:cxn>
                      <a:cxn ang="0">
                        <a:pos x="connsiteX1" y="connsiteY1"/>
                      </a:cxn>
                      <a:cxn ang="0">
                        <a:pos x="connsiteX2" y="connsiteY2"/>
                      </a:cxn>
                    </a:cxnLst>
                    <a:rect l="l" t="t" r="r" b="b"/>
                    <a:pathLst>
                      <a:path w="37682" h="3147">
                        <a:moveTo>
                          <a:pt x="0" y="0"/>
                        </a:moveTo>
                        <a:cubicBezTo>
                          <a:pt x="12512" y="1284"/>
                          <a:pt x="25073" y="2335"/>
                          <a:pt x="37682" y="3148"/>
                        </a:cubicBezTo>
                        <a:cubicBezTo>
                          <a:pt x="25073" y="2341"/>
                          <a:pt x="12518" y="1284"/>
                          <a:pt x="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7" name="Freeform: Shape 1176">
                    <a:extLst>
                      <a:ext uri="{FF2B5EF4-FFF2-40B4-BE49-F238E27FC236}">
                        <a16:creationId xmlns:a16="http://schemas.microsoft.com/office/drawing/2014/main" id="{633ADC20-026A-4FFC-BF10-1D711755307E}"/>
                      </a:ext>
                    </a:extLst>
                  </p:cNvPr>
                  <p:cNvSpPr/>
                  <p:nvPr/>
                </p:nvSpPr>
                <p:spPr>
                  <a:xfrm>
                    <a:off x="3015817" y="5169076"/>
                    <a:ext cx="37694" cy="3153"/>
                  </a:xfrm>
                  <a:custGeom>
                    <a:avLst/>
                    <a:gdLst>
                      <a:gd name="connsiteX0" fmla="*/ 0 w 37694"/>
                      <a:gd name="connsiteY0" fmla="*/ 3154 h 3153"/>
                      <a:gd name="connsiteX1" fmla="*/ 37695 w 37694"/>
                      <a:gd name="connsiteY1" fmla="*/ 0 h 3153"/>
                      <a:gd name="connsiteX2" fmla="*/ 0 w 37694"/>
                      <a:gd name="connsiteY2" fmla="*/ 3154 h 3153"/>
                    </a:gdLst>
                    <a:ahLst/>
                    <a:cxnLst>
                      <a:cxn ang="0">
                        <a:pos x="connsiteX0" y="connsiteY0"/>
                      </a:cxn>
                      <a:cxn ang="0">
                        <a:pos x="connsiteX1" y="connsiteY1"/>
                      </a:cxn>
                      <a:cxn ang="0">
                        <a:pos x="connsiteX2" y="connsiteY2"/>
                      </a:cxn>
                    </a:cxnLst>
                    <a:rect l="l" t="t" r="r" b="b"/>
                    <a:pathLst>
                      <a:path w="37694" h="3153">
                        <a:moveTo>
                          <a:pt x="0" y="3154"/>
                        </a:moveTo>
                        <a:cubicBezTo>
                          <a:pt x="12616" y="2341"/>
                          <a:pt x="25183" y="1290"/>
                          <a:pt x="37695" y="0"/>
                        </a:cubicBezTo>
                        <a:cubicBezTo>
                          <a:pt x="25177" y="1290"/>
                          <a:pt x="12616" y="2341"/>
                          <a:pt x="0" y="3154"/>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8" name="Freeform: Shape 1177">
                    <a:extLst>
                      <a:ext uri="{FF2B5EF4-FFF2-40B4-BE49-F238E27FC236}">
                        <a16:creationId xmlns:a16="http://schemas.microsoft.com/office/drawing/2014/main" id="{4869A723-08E9-4019-99F4-2CF71F2385A2}"/>
                      </a:ext>
                    </a:extLst>
                  </p:cNvPr>
                  <p:cNvSpPr/>
                  <p:nvPr/>
                </p:nvSpPr>
                <p:spPr>
                  <a:xfrm>
                    <a:off x="3067343" y="5160697"/>
                    <a:ext cx="49093" cy="6949"/>
                  </a:xfrm>
                  <a:custGeom>
                    <a:avLst/>
                    <a:gdLst>
                      <a:gd name="connsiteX0" fmla="*/ 0 w 49093"/>
                      <a:gd name="connsiteY0" fmla="*/ 6949 h 6949"/>
                      <a:gd name="connsiteX1" fmla="*/ 49094 w 49093"/>
                      <a:gd name="connsiteY1" fmla="*/ 0 h 6949"/>
                      <a:gd name="connsiteX2" fmla="*/ 0 w 49093"/>
                      <a:gd name="connsiteY2" fmla="*/ 6949 h 6949"/>
                    </a:gdLst>
                    <a:ahLst/>
                    <a:cxnLst>
                      <a:cxn ang="0">
                        <a:pos x="connsiteX0" y="connsiteY0"/>
                      </a:cxn>
                      <a:cxn ang="0">
                        <a:pos x="connsiteX1" y="connsiteY1"/>
                      </a:cxn>
                      <a:cxn ang="0">
                        <a:pos x="connsiteX2" y="connsiteY2"/>
                      </a:cxn>
                    </a:cxnLst>
                    <a:rect l="l" t="t" r="r" b="b"/>
                    <a:pathLst>
                      <a:path w="49093" h="6949">
                        <a:moveTo>
                          <a:pt x="0" y="6949"/>
                        </a:moveTo>
                        <a:cubicBezTo>
                          <a:pt x="16491" y="5018"/>
                          <a:pt x="32891" y="2763"/>
                          <a:pt x="49094" y="0"/>
                        </a:cubicBezTo>
                        <a:cubicBezTo>
                          <a:pt x="32891" y="2763"/>
                          <a:pt x="16491" y="5018"/>
                          <a:pt x="0" y="6949"/>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9" name="Freeform: Shape 1178">
                    <a:extLst>
                      <a:ext uri="{FF2B5EF4-FFF2-40B4-BE49-F238E27FC236}">
                        <a16:creationId xmlns:a16="http://schemas.microsoft.com/office/drawing/2014/main" id="{FF5D8A79-AB44-4CDB-9097-C81ABD693666}"/>
                      </a:ext>
                    </a:extLst>
                  </p:cNvPr>
                  <p:cNvSpPr/>
                  <p:nvPr/>
                </p:nvSpPr>
                <p:spPr>
                  <a:xfrm>
                    <a:off x="2661108" y="5130239"/>
                    <a:ext cx="165478" cy="38965"/>
                  </a:xfrm>
                  <a:custGeom>
                    <a:avLst/>
                    <a:gdLst>
                      <a:gd name="connsiteX0" fmla="*/ 0 w 165478"/>
                      <a:gd name="connsiteY0" fmla="*/ 17322 h 38965"/>
                      <a:gd name="connsiteX1" fmla="*/ 18153 w 165478"/>
                      <a:gd name="connsiteY1" fmla="*/ 20727 h 38965"/>
                      <a:gd name="connsiteX2" fmla="*/ 81336 w 165478"/>
                      <a:gd name="connsiteY2" fmla="*/ 30464 h 38965"/>
                      <a:gd name="connsiteX3" fmla="*/ 82797 w 165478"/>
                      <a:gd name="connsiteY3" fmla="*/ 30629 h 38965"/>
                      <a:gd name="connsiteX4" fmla="*/ 146390 w 165478"/>
                      <a:gd name="connsiteY4" fmla="*/ 37468 h 38965"/>
                      <a:gd name="connsiteX5" fmla="*/ 164604 w 165478"/>
                      <a:gd name="connsiteY5" fmla="*/ 38905 h 38965"/>
                      <a:gd name="connsiteX6" fmla="*/ 165472 w 165478"/>
                      <a:gd name="connsiteY6" fmla="*/ 38966 h 38965"/>
                      <a:gd name="connsiteX7" fmla="*/ 165478 w 165478"/>
                      <a:gd name="connsiteY7" fmla="*/ 36594 h 38965"/>
                      <a:gd name="connsiteX8" fmla="*/ 124092 w 165478"/>
                      <a:gd name="connsiteY8" fmla="*/ 30464 h 38965"/>
                      <a:gd name="connsiteX9" fmla="*/ 122967 w 165478"/>
                      <a:gd name="connsiteY9" fmla="*/ 30299 h 38965"/>
                      <a:gd name="connsiteX10" fmla="*/ 74313 w 165478"/>
                      <a:gd name="connsiteY10" fmla="*/ 20452 h 38965"/>
                      <a:gd name="connsiteX11" fmla="*/ 59821 w 165478"/>
                      <a:gd name="connsiteY11" fmla="*/ 16882 h 38965"/>
                      <a:gd name="connsiteX12" fmla="*/ 26075 w 165478"/>
                      <a:gd name="connsiteY12" fmla="*/ 7824 h 38965"/>
                      <a:gd name="connsiteX13" fmla="*/ 10660 w 165478"/>
                      <a:gd name="connsiteY13" fmla="*/ 3191 h 38965"/>
                      <a:gd name="connsiteX14" fmla="*/ 49 w 165478"/>
                      <a:gd name="connsiteY14" fmla="*/ 0 h 38965"/>
                      <a:gd name="connsiteX15" fmla="*/ 0 w 165478"/>
                      <a:gd name="connsiteY15" fmla="*/ 17322 h 3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5478" h="38965">
                        <a:moveTo>
                          <a:pt x="0" y="17322"/>
                        </a:moveTo>
                        <a:cubicBezTo>
                          <a:pt x="6051" y="18465"/>
                          <a:pt x="12047" y="19664"/>
                          <a:pt x="18153" y="20727"/>
                        </a:cubicBezTo>
                        <a:cubicBezTo>
                          <a:pt x="38978" y="24351"/>
                          <a:pt x="60005" y="27677"/>
                          <a:pt x="81336" y="30464"/>
                        </a:cubicBezTo>
                        <a:cubicBezTo>
                          <a:pt x="81819" y="30525"/>
                          <a:pt x="82314" y="30568"/>
                          <a:pt x="82797" y="30629"/>
                        </a:cubicBezTo>
                        <a:cubicBezTo>
                          <a:pt x="103793" y="33349"/>
                          <a:pt x="125033" y="35561"/>
                          <a:pt x="146390" y="37468"/>
                        </a:cubicBezTo>
                        <a:cubicBezTo>
                          <a:pt x="152447" y="38012"/>
                          <a:pt x="158522" y="38434"/>
                          <a:pt x="164604" y="38905"/>
                        </a:cubicBezTo>
                        <a:cubicBezTo>
                          <a:pt x="164891" y="38929"/>
                          <a:pt x="165179" y="38942"/>
                          <a:pt x="165472" y="38966"/>
                        </a:cubicBezTo>
                        <a:lnTo>
                          <a:pt x="165478" y="36594"/>
                        </a:lnTo>
                        <a:cubicBezTo>
                          <a:pt x="151585" y="34852"/>
                          <a:pt x="137783" y="32792"/>
                          <a:pt x="124092" y="30464"/>
                        </a:cubicBezTo>
                        <a:cubicBezTo>
                          <a:pt x="123719" y="30403"/>
                          <a:pt x="123340" y="30360"/>
                          <a:pt x="122967" y="30299"/>
                        </a:cubicBezTo>
                        <a:cubicBezTo>
                          <a:pt x="106543" y="27481"/>
                          <a:pt x="90352" y="24113"/>
                          <a:pt x="74313" y="20452"/>
                        </a:cubicBezTo>
                        <a:cubicBezTo>
                          <a:pt x="69436" y="19339"/>
                          <a:pt x="64656" y="18080"/>
                          <a:pt x="59821" y="16882"/>
                        </a:cubicBezTo>
                        <a:cubicBezTo>
                          <a:pt x="48440" y="14077"/>
                          <a:pt x="37193" y="11070"/>
                          <a:pt x="26075" y="7824"/>
                        </a:cubicBezTo>
                        <a:cubicBezTo>
                          <a:pt x="20904" y="6314"/>
                          <a:pt x="15763" y="4792"/>
                          <a:pt x="10660" y="3191"/>
                        </a:cubicBezTo>
                        <a:cubicBezTo>
                          <a:pt x="7145" y="2091"/>
                          <a:pt x="3533" y="1149"/>
                          <a:pt x="49" y="0"/>
                        </a:cubicBezTo>
                        <a:lnTo>
                          <a:pt x="0" y="17322"/>
                        </a:ln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0" name="Freeform: Shape 1179">
                    <a:extLst>
                      <a:ext uri="{FF2B5EF4-FFF2-40B4-BE49-F238E27FC236}">
                        <a16:creationId xmlns:a16="http://schemas.microsoft.com/office/drawing/2014/main" id="{D3B00CD0-8ED7-4710-89EB-FD459AEBFB5F}"/>
                      </a:ext>
                    </a:extLst>
                  </p:cNvPr>
                  <p:cNvSpPr/>
                  <p:nvPr/>
                </p:nvSpPr>
                <p:spPr>
                  <a:xfrm>
                    <a:off x="2550005" y="5082826"/>
                    <a:ext cx="111152" cy="64729"/>
                  </a:xfrm>
                  <a:custGeom>
                    <a:avLst/>
                    <a:gdLst>
                      <a:gd name="connsiteX0" fmla="*/ 0 w 111152"/>
                      <a:gd name="connsiteY0" fmla="*/ 38709 h 64729"/>
                      <a:gd name="connsiteX1" fmla="*/ 16295 w 111152"/>
                      <a:gd name="connsiteY1" fmla="*/ 43195 h 64729"/>
                      <a:gd name="connsiteX2" fmla="*/ 46594 w 111152"/>
                      <a:gd name="connsiteY2" fmla="*/ 51074 h 64729"/>
                      <a:gd name="connsiteX3" fmla="*/ 66618 w 111152"/>
                      <a:gd name="connsiteY3" fmla="*/ 55652 h 64729"/>
                      <a:gd name="connsiteX4" fmla="*/ 110437 w 111152"/>
                      <a:gd name="connsiteY4" fmla="*/ 64607 h 64729"/>
                      <a:gd name="connsiteX5" fmla="*/ 111103 w 111152"/>
                      <a:gd name="connsiteY5" fmla="*/ 64729 h 64729"/>
                      <a:gd name="connsiteX6" fmla="*/ 111152 w 111152"/>
                      <a:gd name="connsiteY6" fmla="*/ 47401 h 64729"/>
                      <a:gd name="connsiteX7" fmla="*/ 98432 w 111152"/>
                      <a:gd name="connsiteY7" fmla="*/ 42621 h 64729"/>
                      <a:gd name="connsiteX8" fmla="*/ 64650 w 111152"/>
                      <a:gd name="connsiteY8" fmla="*/ 29919 h 64729"/>
                      <a:gd name="connsiteX9" fmla="*/ 44375 w 111152"/>
                      <a:gd name="connsiteY9" fmla="*/ 21301 h 64729"/>
                      <a:gd name="connsiteX10" fmla="*/ 12665 w 111152"/>
                      <a:gd name="connsiteY10" fmla="*/ 6039 h 64729"/>
                      <a:gd name="connsiteX11" fmla="*/ 122 w 111152"/>
                      <a:gd name="connsiteY11" fmla="*/ 0 h 64729"/>
                      <a:gd name="connsiteX12" fmla="*/ 0 w 111152"/>
                      <a:gd name="connsiteY12" fmla="*/ 38709 h 6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152" h="64729">
                        <a:moveTo>
                          <a:pt x="0" y="38709"/>
                        </a:moveTo>
                        <a:cubicBezTo>
                          <a:pt x="5409" y="40225"/>
                          <a:pt x="10819" y="41741"/>
                          <a:pt x="16295" y="43195"/>
                        </a:cubicBezTo>
                        <a:cubicBezTo>
                          <a:pt x="26350" y="45872"/>
                          <a:pt x="36332" y="48623"/>
                          <a:pt x="46594" y="51074"/>
                        </a:cubicBezTo>
                        <a:cubicBezTo>
                          <a:pt x="53226" y="52657"/>
                          <a:pt x="59900" y="54161"/>
                          <a:pt x="66618" y="55652"/>
                        </a:cubicBezTo>
                        <a:cubicBezTo>
                          <a:pt x="81049" y="58861"/>
                          <a:pt x="95670" y="61832"/>
                          <a:pt x="110437" y="64607"/>
                        </a:cubicBezTo>
                        <a:cubicBezTo>
                          <a:pt x="110657" y="64650"/>
                          <a:pt x="110877" y="64686"/>
                          <a:pt x="111103" y="64729"/>
                        </a:cubicBezTo>
                        <a:lnTo>
                          <a:pt x="111152" y="47401"/>
                        </a:lnTo>
                        <a:cubicBezTo>
                          <a:pt x="106788" y="45964"/>
                          <a:pt x="102741" y="44125"/>
                          <a:pt x="98432" y="42621"/>
                        </a:cubicBezTo>
                        <a:cubicBezTo>
                          <a:pt x="86978" y="38617"/>
                          <a:pt x="75713" y="34418"/>
                          <a:pt x="64650" y="29919"/>
                        </a:cubicBezTo>
                        <a:cubicBezTo>
                          <a:pt x="57810" y="27139"/>
                          <a:pt x="51050" y="24272"/>
                          <a:pt x="44375" y="21301"/>
                        </a:cubicBezTo>
                        <a:cubicBezTo>
                          <a:pt x="33538" y="16485"/>
                          <a:pt x="23031" y="11351"/>
                          <a:pt x="12665" y="6039"/>
                        </a:cubicBezTo>
                        <a:cubicBezTo>
                          <a:pt x="8563" y="3936"/>
                          <a:pt x="4138" y="2176"/>
                          <a:pt x="122" y="0"/>
                        </a:cubicBezTo>
                        <a:lnTo>
                          <a:pt x="0" y="38709"/>
                        </a:ln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1" name="Freeform: Shape 1180">
                    <a:extLst>
                      <a:ext uri="{FF2B5EF4-FFF2-40B4-BE49-F238E27FC236}">
                        <a16:creationId xmlns:a16="http://schemas.microsoft.com/office/drawing/2014/main" id="{FBE181F8-5E51-4422-9D91-BB563CD4E701}"/>
                      </a:ext>
                    </a:extLst>
                  </p:cNvPr>
                  <p:cNvSpPr/>
                  <p:nvPr/>
                </p:nvSpPr>
                <p:spPr>
                  <a:xfrm>
                    <a:off x="2457012" y="5018500"/>
                    <a:ext cx="93102" cy="103034"/>
                  </a:xfrm>
                  <a:custGeom>
                    <a:avLst/>
                    <a:gdLst>
                      <a:gd name="connsiteX0" fmla="*/ 208 w 93102"/>
                      <a:gd name="connsiteY0" fmla="*/ 0 h 103034"/>
                      <a:gd name="connsiteX1" fmla="*/ 0 w 93102"/>
                      <a:gd name="connsiteY1" fmla="*/ 72162 h 103034"/>
                      <a:gd name="connsiteX2" fmla="*/ 39082 w 93102"/>
                      <a:gd name="connsiteY2" fmla="*/ 86453 h 103034"/>
                      <a:gd name="connsiteX3" fmla="*/ 65414 w 93102"/>
                      <a:gd name="connsiteY3" fmla="*/ 94967 h 103034"/>
                      <a:gd name="connsiteX4" fmla="*/ 92993 w 93102"/>
                      <a:gd name="connsiteY4" fmla="*/ 103035 h 103034"/>
                      <a:gd name="connsiteX5" fmla="*/ 93103 w 93102"/>
                      <a:gd name="connsiteY5" fmla="*/ 64332 h 103034"/>
                      <a:gd name="connsiteX6" fmla="*/ 79490 w 93102"/>
                      <a:gd name="connsiteY6" fmla="*/ 56716 h 103034"/>
                      <a:gd name="connsiteX7" fmla="*/ 58599 w 93102"/>
                      <a:gd name="connsiteY7" fmla="*/ 44027 h 103034"/>
                      <a:gd name="connsiteX8" fmla="*/ 57987 w 93102"/>
                      <a:gd name="connsiteY8" fmla="*/ 43618 h 103034"/>
                      <a:gd name="connsiteX9" fmla="*/ 51270 w 93102"/>
                      <a:gd name="connsiteY9" fmla="*/ 39101 h 103034"/>
                      <a:gd name="connsiteX10" fmla="*/ 39058 w 93102"/>
                      <a:gd name="connsiteY10" fmla="*/ 30886 h 103034"/>
                      <a:gd name="connsiteX11" fmla="*/ 37890 w 93102"/>
                      <a:gd name="connsiteY11" fmla="*/ 30024 h 103034"/>
                      <a:gd name="connsiteX12" fmla="*/ 30525 w 93102"/>
                      <a:gd name="connsiteY12" fmla="*/ 24529 h 103034"/>
                      <a:gd name="connsiteX13" fmla="*/ 20880 w 93102"/>
                      <a:gd name="connsiteY13" fmla="*/ 17329 h 103034"/>
                      <a:gd name="connsiteX14" fmla="*/ 19229 w 93102"/>
                      <a:gd name="connsiteY14" fmla="*/ 15972 h 103034"/>
                      <a:gd name="connsiteX15" fmla="*/ 11956 w 93102"/>
                      <a:gd name="connsiteY15" fmla="*/ 9945 h 103034"/>
                      <a:gd name="connsiteX16" fmla="*/ 4040 w 93102"/>
                      <a:gd name="connsiteY16" fmla="*/ 3380 h 103034"/>
                      <a:gd name="connsiteX17" fmla="*/ 1993 w 93102"/>
                      <a:gd name="connsiteY17" fmla="*/ 1504 h 103034"/>
                      <a:gd name="connsiteX18" fmla="*/ 208 w 93102"/>
                      <a:gd name="connsiteY18" fmla="*/ 0 h 103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102" h="103034">
                        <a:moveTo>
                          <a:pt x="208" y="0"/>
                        </a:moveTo>
                        <a:lnTo>
                          <a:pt x="0" y="72162"/>
                        </a:lnTo>
                        <a:cubicBezTo>
                          <a:pt x="12787" y="77125"/>
                          <a:pt x="25739" y="81936"/>
                          <a:pt x="39082" y="86453"/>
                        </a:cubicBezTo>
                        <a:cubicBezTo>
                          <a:pt x="47756" y="89386"/>
                          <a:pt x="56533" y="92222"/>
                          <a:pt x="65414" y="94967"/>
                        </a:cubicBezTo>
                        <a:cubicBezTo>
                          <a:pt x="74491" y="97773"/>
                          <a:pt x="83708" y="100431"/>
                          <a:pt x="92993" y="103035"/>
                        </a:cubicBezTo>
                        <a:lnTo>
                          <a:pt x="93103" y="64332"/>
                        </a:lnTo>
                        <a:cubicBezTo>
                          <a:pt x="88512" y="61845"/>
                          <a:pt x="83977" y="59308"/>
                          <a:pt x="79490" y="56716"/>
                        </a:cubicBezTo>
                        <a:cubicBezTo>
                          <a:pt x="72302" y="52566"/>
                          <a:pt x="65340" y="48336"/>
                          <a:pt x="58599" y="44027"/>
                        </a:cubicBezTo>
                        <a:cubicBezTo>
                          <a:pt x="58391" y="43893"/>
                          <a:pt x="58195" y="43752"/>
                          <a:pt x="57987" y="43618"/>
                        </a:cubicBezTo>
                        <a:cubicBezTo>
                          <a:pt x="55677" y="42138"/>
                          <a:pt x="53531" y="40598"/>
                          <a:pt x="51270" y="39101"/>
                        </a:cubicBezTo>
                        <a:cubicBezTo>
                          <a:pt x="47163" y="36375"/>
                          <a:pt x="42988" y="33667"/>
                          <a:pt x="39058" y="30886"/>
                        </a:cubicBezTo>
                        <a:cubicBezTo>
                          <a:pt x="38654" y="30604"/>
                          <a:pt x="38287" y="30305"/>
                          <a:pt x="37890" y="30024"/>
                        </a:cubicBezTo>
                        <a:cubicBezTo>
                          <a:pt x="35354" y="28221"/>
                          <a:pt x="32982" y="26363"/>
                          <a:pt x="30525" y="24529"/>
                        </a:cubicBezTo>
                        <a:cubicBezTo>
                          <a:pt x="27298" y="22133"/>
                          <a:pt x="23979" y="19761"/>
                          <a:pt x="20880" y="17329"/>
                        </a:cubicBezTo>
                        <a:cubicBezTo>
                          <a:pt x="20311" y="16882"/>
                          <a:pt x="19792" y="16418"/>
                          <a:pt x="19229" y="15972"/>
                        </a:cubicBezTo>
                        <a:cubicBezTo>
                          <a:pt x="16723" y="13985"/>
                          <a:pt x="14376" y="11956"/>
                          <a:pt x="11956" y="9945"/>
                        </a:cubicBezTo>
                        <a:cubicBezTo>
                          <a:pt x="9321" y="7757"/>
                          <a:pt x="6577" y="5599"/>
                          <a:pt x="4040" y="3380"/>
                        </a:cubicBezTo>
                        <a:cubicBezTo>
                          <a:pt x="3331" y="2763"/>
                          <a:pt x="2689" y="2127"/>
                          <a:pt x="1993" y="1504"/>
                        </a:cubicBezTo>
                        <a:cubicBezTo>
                          <a:pt x="1418" y="1002"/>
                          <a:pt x="776" y="514"/>
                          <a:pt x="208"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2" name="Freeform: Shape 1181">
                    <a:extLst>
                      <a:ext uri="{FF2B5EF4-FFF2-40B4-BE49-F238E27FC236}">
                        <a16:creationId xmlns:a16="http://schemas.microsoft.com/office/drawing/2014/main" id="{68E159FD-B0BA-4EFF-848A-CD2BFFB3D06A}"/>
                      </a:ext>
                    </a:extLst>
                  </p:cNvPr>
                  <p:cNvSpPr/>
                  <p:nvPr/>
                </p:nvSpPr>
                <p:spPr>
                  <a:xfrm>
                    <a:off x="2363152" y="4833841"/>
                    <a:ext cx="94074" cy="256820"/>
                  </a:xfrm>
                  <a:custGeom>
                    <a:avLst/>
                    <a:gdLst>
                      <a:gd name="connsiteX0" fmla="*/ 20929 w 94074"/>
                      <a:gd name="connsiteY0" fmla="*/ 225006 h 256820"/>
                      <a:gd name="connsiteX1" fmla="*/ 23013 w 94074"/>
                      <a:gd name="connsiteY1" fmla="*/ 226070 h 256820"/>
                      <a:gd name="connsiteX2" fmla="*/ 30672 w 94074"/>
                      <a:gd name="connsiteY2" fmla="*/ 229988 h 256820"/>
                      <a:gd name="connsiteX3" fmla="*/ 57804 w 94074"/>
                      <a:gd name="connsiteY3" fmla="*/ 242530 h 256820"/>
                      <a:gd name="connsiteX4" fmla="*/ 91770 w 94074"/>
                      <a:gd name="connsiteY4" fmla="*/ 256026 h 256820"/>
                      <a:gd name="connsiteX5" fmla="*/ 93867 w 94074"/>
                      <a:gd name="connsiteY5" fmla="*/ 256821 h 256820"/>
                      <a:gd name="connsiteX6" fmla="*/ 94074 w 94074"/>
                      <a:gd name="connsiteY6" fmla="*/ 184659 h 256820"/>
                      <a:gd name="connsiteX7" fmla="*/ 91238 w 94074"/>
                      <a:gd name="connsiteY7" fmla="*/ 181896 h 256820"/>
                      <a:gd name="connsiteX8" fmla="*/ 90651 w 94074"/>
                      <a:gd name="connsiteY8" fmla="*/ 181352 h 256820"/>
                      <a:gd name="connsiteX9" fmla="*/ 82375 w 94074"/>
                      <a:gd name="connsiteY9" fmla="*/ 173700 h 256820"/>
                      <a:gd name="connsiteX10" fmla="*/ 75695 w 94074"/>
                      <a:gd name="connsiteY10" fmla="*/ 166799 h 256820"/>
                      <a:gd name="connsiteX11" fmla="*/ 74955 w 94074"/>
                      <a:gd name="connsiteY11" fmla="*/ 166041 h 256820"/>
                      <a:gd name="connsiteX12" fmla="*/ 70805 w 94074"/>
                      <a:gd name="connsiteY12" fmla="*/ 161756 h 256820"/>
                      <a:gd name="connsiteX13" fmla="*/ 68225 w 94074"/>
                      <a:gd name="connsiteY13" fmla="*/ 159067 h 256820"/>
                      <a:gd name="connsiteX14" fmla="*/ 61985 w 94074"/>
                      <a:gd name="connsiteY14" fmla="*/ 151799 h 256820"/>
                      <a:gd name="connsiteX15" fmla="*/ 55408 w 94074"/>
                      <a:gd name="connsiteY15" fmla="*/ 144104 h 256820"/>
                      <a:gd name="connsiteX16" fmla="*/ 53911 w 94074"/>
                      <a:gd name="connsiteY16" fmla="*/ 142160 h 256820"/>
                      <a:gd name="connsiteX17" fmla="*/ 51209 w 94074"/>
                      <a:gd name="connsiteY17" fmla="*/ 138560 h 256820"/>
                      <a:gd name="connsiteX18" fmla="*/ 49950 w 94074"/>
                      <a:gd name="connsiteY18" fmla="*/ 136885 h 256820"/>
                      <a:gd name="connsiteX19" fmla="*/ 43923 w 94074"/>
                      <a:gd name="connsiteY19" fmla="*/ 128853 h 256820"/>
                      <a:gd name="connsiteX20" fmla="*/ 39143 w 94074"/>
                      <a:gd name="connsiteY20" fmla="*/ 121580 h 256820"/>
                      <a:gd name="connsiteX21" fmla="*/ 39100 w 94074"/>
                      <a:gd name="connsiteY21" fmla="*/ 121513 h 256820"/>
                      <a:gd name="connsiteX22" fmla="*/ 39094 w 94074"/>
                      <a:gd name="connsiteY22" fmla="*/ 121507 h 256820"/>
                      <a:gd name="connsiteX23" fmla="*/ 35983 w 94074"/>
                      <a:gd name="connsiteY23" fmla="*/ 116776 h 256820"/>
                      <a:gd name="connsiteX24" fmla="*/ 33801 w 94074"/>
                      <a:gd name="connsiteY24" fmla="*/ 113389 h 256820"/>
                      <a:gd name="connsiteX25" fmla="*/ 29547 w 94074"/>
                      <a:gd name="connsiteY25" fmla="*/ 105834 h 256820"/>
                      <a:gd name="connsiteX26" fmla="*/ 25024 w 94074"/>
                      <a:gd name="connsiteY26" fmla="*/ 97711 h 256820"/>
                      <a:gd name="connsiteX27" fmla="*/ 24229 w 94074"/>
                      <a:gd name="connsiteY27" fmla="*/ 96104 h 256820"/>
                      <a:gd name="connsiteX28" fmla="*/ 22854 w 94074"/>
                      <a:gd name="connsiteY28" fmla="*/ 93145 h 256820"/>
                      <a:gd name="connsiteX29" fmla="*/ 21393 w 94074"/>
                      <a:gd name="connsiteY29" fmla="*/ 89997 h 256820"/>
                      <a:gd name="connsiteX30" fmla="*/ 17597 w 94074"/>
                      <a:gd name="connsiteY30" fmla="*/ 81844 h 256820"/>
                      <a:gd name="connsiteX31" fmla="*/ 14914 w 94074"/>
                      <a:gd name="connsiteY31" fmla="*/ 74864 h 256820"/>
                      <a:gd name="connsiteX32" fmla="*/ 13007 w 94074"/>
                      <a:gd name="connsiteY32" fmla="*/ 69882 h 256820"/>
                      <a:gd name="connsiteX33" fmla="*/ 11509 w 94074"/>
                      <a:gd name="connsiteY33" fmla="*/ 65830 h 256820"/>
                      <a:gd name="connsiteX34" fmla="*/ 9193 w 94074"/>
                      <a:gd name="connsiteY34" fmla="*/ 58049 h 256820"/>
                      <a:gd name="connsiteX35" fmla="*/ 6766 w 94074"/>
                      <a:gd name="connsiteY35" fmla="*/ 49675 h 256820"/>
                      <a:gd name="connsiteX36" fmla="*/ 6455 w 94074"/>
                      <a:gd name="connsiteY36" fmla="*/ 48452 h 256820"/>
                      <a:gd name="connsiteX37" fmla="*/ 6076 w 94074"/>
                      <a:gd name="connsiteY37" fmla="*/ 46606 h 256820"/>
                      <a:gd name="connsiteX38" fmla="*/ 5110 w 94074"/>
                      <a:gd name="connsiteY38" fmla="*/ 41900 h 256820"/>
                      <a:gd name="connsiteX39" fmla="*/ 3374 w 94074"/>
                      <a:gd name="connsiteY39" fmla="*/ 33453 h 256820"/>
                      <a:gd name="connsiteX40" fmla="*/ 2518 w 94074"/>
                      <a:gd name="connsiteY40" fmla="*/ 26943 h 256820"/>
                      <a:gd name="connsiteX41" fmla="*/ 1877 w 94074"/>
                      <a:gd name="connsiteY41" fmla="*/ 21888 h 256820"/>
                      <a:gd name="connsiteX42" fmla="*/ 1332 w 94074"/>
                      <a:gd name="connsiteY42" fmla="*/ 17176 h 256820"/>
                      <a:gd name="connsiteX43" fmla="*/ 960 w 94074"/>
                      <a:gd name="connsiteY43" fmla="*/ 9242 h 256820"/>
                      <a:gd name="connsiteX44" fmla="*/ 636 w 94074"/>
                      <a:gd name="connsiteY44" fmla="*/ 850 h 256820"/>
                      <a:gd name="connsiteX45" fmla="*/ 605 w 94074"/>
                      <a:gd name="connsiteY45" fmla="*/ 0 h 256820"/>
                      <a:gd name="connsiteX46" fmla="*/ 0 w 94074"/>
                      <a:gd name="connsiteY46" fmla="*/ 214028 h 256820"/>
                      <a:gd name="connsiteX47" fmla="*/ 5287 w 94074"/>
                      <a:gd name="connsiteY47" fmla="*/ 217005 h 256820"/>
                      <a:gd name="connsiteX48" fmla="*/ 20929 w 94074"/>
                      <a:gd name="connsiteY48" fmla="*/ 225006 h 25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074" h="256820">
                        <a:moveTo>
                          <a:pt x="20929" y="225006"/>
                        </a:moveTo>
                        <a:cubicBezTo>
                          <a:pt x="21625" y="225360"/>
                          <a:pt x="22304" y="225721"/>
                          <a:pt x="23013" y="226070"/>
                        </a:cubicBezTo>
                        <a:cubicBezTo>
                          <a:pt x="25598" y="227365"/>
                          <a:pt x="28031" y="228704"/>
                          <a:pt x="30672" y="229988"/>
                        </a:cubicBezTo>
                        <a:cubicBezTo>
                          <a:pt x="39424" y="234248"/>
                          <a:pt x="48464" y="238429"/>
                          <a:pt x="57804" y="242530"/>
                        </a:cubicBezTo>
                        <a:cubicBezTo>
                          <a:pt x="68721" y="247328"/>
                          <a:pt x="80377" y="251576"/>
                          <a:pt x="91770" y="256026"/>
                        </a:cubicBezTo>
                        <a:cubicBezTo>
                          <a:pt x="92461" y="256295"/>
                          <a:pt x="93176" y="256552"/>
                          <a:pt x="93867" y="256821"/>
                        </a:cubicBezTo>
                        <a:lnTo>
                          <a:pt x="94074" y="184659"/>
                        </a:lnTo>
                        <a:cubicBezTo>
                          <a:pt x="93066" y="183754"/>
                          <a:pt x="92228" y="182807"/>
                          <a:pt x="91238" y="181896"/>
                        </a:cubicBezTo>
                        <a:cubicBezTo>
                          <a:pt x="91043" y="181719"/>
                          <a:pt x="90847" y="181535"/>
                          <a:pt x="90651" y="181352"/>
                        </a:cubicBezTo>
                        <a:cubicBezTo>
                          <a:pt x="87883" y="178803"/>
                          <a:pt x="85022" y="176279"/>
                          <a:pt x="82375" y="173700"/>
                        </a:cubicBezTo>
                        <a:cubicBezTo>
                          <a:pt x="80047" y="171426"/>
                          <a:pt x="77920" y="169097"/>
                          <a:pt x="75695" y="166799"/>
                        </a:cubicBezTo>
                        <a:cubicBezTo>
                          <a:pt x="75450" y="166548"/>
                          <a:pt x="75200" y="166291"/>
                          <a:pt x="74955" y="166041"/>
                        </a:cubicBezTo>
                        <a:cubicBezTo>
                          <a:pt x="73580" y="164611"/>
                          <a:pt x="72144" y="163193"/>
                          <a:pt x="70805" y="161756"/>
                        </a:cubicBezTo>
                        <a:cubicBezTo>
                          <a:pt x="69961" y="160852"/>
                          <a:pt x="69051" y="159971"/>
                          <a:pt x="68225" y="159067"/>
                        </a:cubicBezTo>
                        <a:cubicBezTo>
                          <a:pt x="66037" y="156665"/>
                          <a:pt x="64063" y="154226"/>
                          <a:pt x="61985" y="151799"/>
                        </a:cubicBezTo>
                        <a:cubicBezTo>
                          <a:pt x="59784" y="149238"/>
                          <a:pt x="57486" y="146689"/>
                          <a:pt x="55408" y="144104"/>
                        </a:cubicBezTo>
                        <a:cubicBezTo>
                          <a:pt x="54889" y="143456"/>
                          <a:pt x="54424" y="142808"/>
                          <a:pt x="53911" y="142160"/>
                        </a:cubicBezTo>
                        <a:cubicBezTo>
                          <a:pt x="52969" y="140968"/>
                          <a:pt x="52126" y="139758"/>
                          <a:pt x="51209" y="138560"/>
                        </a:cubicBezTo>
                        <a:cubicBezTo>
                          <a:pt x="50781" y="138004"/>
                          <a:pt x="50371" y="137441"/>
                          <a:pt x="49950" y="136885"/>
                        </a:cubicBezTo>
                        <a:cubicBezTo>
                          <a:pt x="47927" y="134208"/>
                          <a:pt x="45818" y="131549"/>
                          <a:pt x="43923" y="128853"/>
                        </a:cubicBezTo>
                        <a:cubicBezTo>
                          <a:pt x="42230" y="126445"/>
                          <a:pt x="40739" y="124006"/>
                          <a:pt x="39143" y="121580"/>
                        </a:cubicBezTo>
                        <a:cubicBezTo>
                          <a:pt x="39131" y="121555"/>
                          <a:pt x="39113" y="121531"/>
                          <a:pt x="39100" y="121513"/>
                        </a:cubicBezTo>
                        <a:lnTo>
                          <a:pt x="39094" y="121507"/>
                        </a:lnTo>
                        <a:cubicBezTo>
                          <a:pt x="38055" y="119930"/>
                          <a:pt x="36979" y="118359"/>
                          <a:pt x="35983" y="116776"/>
                        </a:cubicBezTo>
                        <a:cubicBezTo>
                          <a:pt x="35274" y="115645"/>
                          <a:pt x="34492" y="114526"/>
                          <a:pt x="33801" y="113389"/>
                        </a:cubicBezTo>
                        <a:cubicBezTo>
                          <a:pt x="32279" y="110890"/>
                          <a:pt x="30965" y="108353"/>
                          <a:pt x="29547" y="105834"/>
                        </a:cubicBezTo>
                        <a:cubicBezTo>
                          <a:pt x="28025" y="103127"/>
                          <a:pt x="26423" y="100431"/>
                          <a:pt x="25024" y="97711"/>
                        </a:cubicBezTo>
                        <a:cubicBezTo>
                          <a:pt x="24749" y="97173"/>
                          <a:pt x="24498" y="96635"/>
                          <a:pt x="24229" y="96104"/>
                        </a:cubicBezTo>
                        <a:cubicBezTo>
                          <a:pt x="23734" y="95120"/>
                          <a:pt x="23331" y="94130"/>
                          <a:pt x="22854" y="93145"/>
                        </a:cubicBezTo>
                        <a:cubicBezTo>
                          <a:pt x="22347" y="92100"/>
                          <a:pt x="21882" y="91049"/>
                          <a:pt x="21393" y="89997"/>
                        </a:cubicBezTo>
                        <a:cubicBezTo>
                          <a:pt x="20115" y="87277"/>
                          <a:pt x="18759" y="84576"/>
                          <a:pt x="17597" y="81844"/>
                        </a:cubicBezTo>
                        <a:cubicBezTo>
                          <a:pt x="16613" y="79527"/>
                          <a:pt x="15813" y="77186"/>
                          <a:pt x="14914" y="74864"/>
                        </a:cubicBezTo>
                        <a:cubicBezTo>
                          <a:pt x="14272" y="73201"/>
                          <a:pt x="13606" y="71545"/>
                          <a:pt x="13007" y="69882"/>
                        </a:cubicBezTo>
                        <a:cubicBezTo>
                          <a:pt x="12524" y="68531"/>
                          <a:pt x="11968" y="67186"/>
                          <a:pt x="11509" y="65830"/>
                        </a:cubicBezTo>
                        <a:cubicBezTo>
                          <a:pt x="10635" y="63244"/>
                          <a:pt x="9963" y="60640"/>
                          <a:pt x="9193" y="58049"/>
                        </a:cubicBezTo>
                        <a:cubicBezTo>
                          <a:pt x="8368" y="55261"/>
                          <a:pt x="7463" y="52474"/>
                          <a:pt x="6766" y="49675"/>
                        </a:cubicBezTo>
                        <a:cubicBezTo>
                          <a:pt x="6662" y="49265"/>
                          <a:pt x="6558" y="48862"/>
                          <a:pt x="6455" y="48452"/>
                        </a:cubicBezTo>
                        <a:cubicBezTo>
                          <a:pt x="6302" y="47841"/>
                          <a:pt x="6216" y="47224"/>
                          <a:pt x="6076" y="46606"/>
                        </a:cubicBezTo>
                        <a:cubicBezTo>
                          <a:pt x="5709" y="45042"/>
                          <a:pt x="5440" y="43471"/>
                          <a:pt x="5110" y="41900"/>
                        </a:cubicBezTo>
                        <a:cubicBezTo>
                          <a:pt x="4517" y="39082"/>
                          <a:pt x="3845" y="36276"/>
                          <a:pt x="3374" y="33453"/>
                        </a:cubicBezTo>
                        <a:cubicBezTo>
                          <a:pt x="3007" y="31283"/>
                          <a:pt x="2812" y="29113"/>
                          <a:pt x="2518" y="26943"/>
                        </a:cubicBezTo>
                        <a:cubicBezTo>
                          <a:pt x="2292" y="25256"/>
                          <a:pt x="2060" y="23575"/>
                          <a:pt x="1877" y="21888"/>
                        </a:cubicBezTo>
                        <a:cubicBezTo>
                          <a:pt x="1705" y="20318"/>
                          <a:pt x="1461" y="18752"/>
                          <a:pt x="1332" y="17176"/>
                        </a:cubicBezTo>
                        <a:cubicBezTo>
                          <a:pt x="1112" y="14535"/>
                          <a:pt x="1076" y="11888"/>
                          <a:pt x="960" y="9242"/>
                        </a:cubicBezTo>
                        <a:cubicBezTo>
                          <a:pt x="837" y="6442"/>
                          <a:pt x="642" y="3649"/>
                          <a:pt x="636" y="850"/>
                        </a:cubicBezTo>
                        <a:cubicBezTo>
                          <a:pt x="636" y="569"/>
                          <a:pt x="605" y="281"/>
                          <a:pt x="605" y="0"/>
                        </a:cubicBezTo>
                        <a:lnTo>
                          <a:pt x="0" y="214028"/>
                        </a:lnTo>
                        <a:cubicBezTo>
                          <a:pt x="1730" y="215025"/>
                          <a:pt x="3472" y="216027"/>
                          <a:pt x="5287" y="217005"/>
                        </a:cubicBezTo>
                        <a:cubicBezTo>
                          <a:pt x="10324" y="219713"/>
                          <a:pt x="15672" y="222347"/>
                          <a:pt x="20929" y="22500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3" name="Freeform: Shape 1182">
                    <a:extLst>
                      <a:ext uri="{FF2B5EF4-FFF2-40B4-BE49-F238E27FC236}">
                        <a16:creationId xmlns:a16="http://schemas.microsoft.com/office/drawing/2014/main" id="{8F0D4F55-F101-4473-A308-A87691BE5E00}"/>
                      </a:ext>
                    </a:extLst>
                  </p:cNvPr>
                  <p:cNvSpPr/>
                  <p:nvPr/>
                </p:nvSpPr>
                <p:spPr>
                  <a:xfrm>
                    <a:off x="2433792" y="4995408"/>
                    <a:ext cx="4364" cy="4523"/>
                  </a:xfrm>
                  <a:custGeom>
                    <a:avLst/>
                    <a:gdLst>
                      <a:gd name="connsiteX0" fmla="*/ 4315 w 4364"/>
                      <a:gd name="connsiteY0" fmla="*/ 4474 h 4523"/>
                      <a:gd name="connsiteX1" fmla="*/ 4364 w 4364"/>
                      <a:gd name="connsiteY1" fmla="*/ 4523 h 4523"/>
                      <a:gd name="connsiteX2" fmla="*/ 0 w 4364"/>
                      <a:gd name="connsiteY2" fmla="*/ 0 h 4523"/>
                      <a:gd name="connsiteX3" fmla="*/ 165 w 4364"/>
                      <a:gd name="connsiteY3" fmla="*/ 195 h 4523"/>
                      <a:gd name="connsiteX4" fmla="*/ 4315 w 4364"/>
                      <a:gd name="connsiteY4" fmla="*/ 4474 h 4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4" h="4523">
                        <a:moveTo>
                          <a:pt x="4315" y="4474"/>
                        </a:moveTo>
                        <a:cubicBezTo>
                          <a:pt x="4334" y="4492"/>
                          <a:pt x="4346" y="4505"/>
                          <a:pt x="4364" y="4523"/>
                        </a:cubicBezTo>
                        <a:cubicBezTo>
                          <a:pt x="2909" y="3013"/>
                          <a:pt x="1412" y="1516"/>
                          <a:pt x="0" y="0"/>
                        </a:cubicBezTo>
                        <a:cubicBezTo>
                          <a:pt x="61" y="61"/>
                          <a:pt x="110" y="128"/>
                          <a:pt x="165" y="195"/>
                        </a:cubicBezTo>
                        <a:cubicBezTo>
                          <a:pt x="1504" y="1626"/>
                          <a:pt x="2934" y="3044"/>
                          <a:pt x="4315" y="4474"/>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4" name="Freeform: Shape 1183">
                    <a:extLst>
                      <a:ext uri="{FF2B5EF4-FFF2-40B4-BE49-F238E27FC236}">
                        <a16:creationId xmlns:a16="http://schemas.microsoft.com/office/drawing/2014/main" id="{CA2D3A5A-E60E-4E5D-9652-49D27B8749AF}"/>
                      </a:ext>
                    </a:extLst>
                  </p:cNvPr>
                  <p:cNvSpPr/>
                  <p:nvPr/>
                </p:nvSpPr>
                <p:spPr>
                  <a:xfrm>
                    <a:off x="2468833" y="5028335"/>
                    <a:ext cx="1356" cy="1124"/>
                  </a:xfrm>
                  <a:custGeom>
                    <a:avLst/>
                    <a:gdLst>
                      <a:gd name="connsiteX0" fmla="*/ 1357 w 1356"/>
                      <a:gd name="connsiteY0" fmla="*/ 1125 h 1124"/>
                      <a:gd name="connsiteX1" fmla="*/ 0 w 1356"/>
                      <a:gd name="connsiteY1" fmla="*/ 0 h 1124"/>
                      <a:gd name="connsiteX2" fmla="*/ 134 w 1356"/>
                      <a:gd name="connsiteY2" fmla="*/ 116 h 1124"/>
                      <a:gd name="connsiteX3" fmla="*/ 1357 w 1356"/>
                      <a:gd name="connsiteY3" fmla="*/ 1125 h 1124"/>
                    </a:gdLst>
                    <a:ahLst/>
                    <a:cxnLst>
                      <a:cxn ang="0">
                        <a:pos x="connsiteX0" y="connsiteY0"/>
                      </a:cxn>
                      <a:cxn ang="0">
                        <a:pos x="connsiteX1" y="connsiteY1"/>
                      </a:cxn>
                      <a:cxn ang="0">
                        <a:pos x="connsiteX2" y="connsiteY2"/>
                      </a:cxn>
                      <a:cxn ang="0">
                        <a:pos x="connsiteX3" y="connsiteY3"/>
                      </a:cxn>
                    </a:cxnLst>
                    <a:rect l="l" t="t" r="r" b="b"/>
                    <a:pathLst>
                      <a:path w="1356" h="1124">
                        <a:moveTo>
                          <a:pt x="1357" y="1125"/>
                        </a:moveTo>
                        <a:cubicBezTo>
                          <a:pt x="904" y="752"/>
                          <a:pt x="452" y="373"/>
                          <a:pt x="0" y="0"/>
                        </a:cubicBezTo>
                        <a:cubicBezTo>
                          <a:pt x="49" y="37"/>
                          <a:pt x="92" y="73"/>
                          <a:pt x="134" y="116"/>
                        </a:cubicBezTo>
                        <a:cubicBezTo>
                          <a:pt x="538" y="446"/>
                          <a:pt x="947" y="789"/>
                          <a:pt x="1357" y="1125"/>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5" name="Freeform: Shape 1184">
                    <a:extLst>
                      <a:ext uri="{FF2B5EF4-FFF2-40B4-BE49-F238E27FC236}">
                        <a16:creationId xmlns:a16="http://schemas.microsoft.com/office/drawing/2014/main" id="{AD4AB829-E214-4F5D-AB25-B8B773838258}"/>
                      </a:ext>
                    </a:extLst>
                  </p:cNvPr>
                  <p:cNvSpPr/>
                  <p:nvPr/>
                </p:nvSpPr>
                <p:spPr>
                  <a:xfrm>
                    <a:off x="3529721" y="4877092"/>
                    <a:ext cx="152" cy="727"/>
                  </a:xfrm>
                  <a:custGeom>
                    <a:avLst/>
                    <a:gdLst>
                      <a:gd name="connsiteX0" fmla="*/ 153 w 152"/>
                      <a:gd name="connsiteY0" fmla="*/ 0 h 727"/>
                      <a:gd name="connsiteX1" fmla="*/ 0 w 152"/>
                      <a:gd name="connsiteY1" fmla="*/ 727 h 727"/>
                      <a:gd name="connsiteX2" fmla="*/ 43 w 152"/>
                      <a:gd name="connsiteY2" fmla="*/ 544 h 727"/>
                      <a:gd name="connsiteX3" fmla="*/ 153 w 152"/>
                      <a:gd name="connsiteY3" fmla="*/ 0 h 727"/>
                    </a:gdLst>
                    <a:ahLst/>
                    <a:cxnLst>
                      <a:cxn ang="0">
                        <a:pos x="connsiteX0" y="connsiteY0"/>
                      </a:cxn>
                      <a:cxn ang="0">
                        <a:pos x="connsiteX1" y="connsiteY1"/>
                      </a:cxn>
                      <a:cxn ang="0">
                        <a:pos x="connsiteX2" y="connsiteY2"/>
                      </a:cxn>
                      <a:cxn ang="0">
                        <a:pos x="connsiteX3" y="connsiteY3"/>
                      </a:cxn>
                    </a:cxnLst>
                    <a:rect l="l" t="t" r="r" b="b"/>
                    <a:pathLst>
                      <a:path w="152" h="727">
                        <a:moveTo>
                          <a:pt x="153" y="0"/>
                        </a:moveTo>
                        <a:cubicBezTo>
                          <a:pt x="104" y="245"/>
                          <a:pt x="55" y="483"/>
                          <a:pt x="0" y="727"/>
                        </a:cubicBezTo>
                        <a:cubicBezTo>
                          <a:pt x="12" y="666"/>
                          <a:pt x="31" y="605"/>
                          <a:pt x="43" y="544"/>
                        </a:cubicBezTo>
                        <a:cubicBezTo>
                          <a:pt x="79" y="361"/>
                          <a:pt x="116" y="184"/>
                          <a:pt x="153"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6" name="Freeform: Shape 1185">
                    <a:extLst>
                      <a:ext uri="{FF2B5EF4-FFF2-40B4-BE49-F238E27FC236}">
                        <a16:creationId xmlns:a16="http://schemas.microsoft.com/office/drawing/2014/main" id="{8BAD99C4-78B4-4E9A-B762-DC5B72AA9970}"/>
                      </a:ext>
                    </a:extLst>
                  </p:cNvPr>
                  <p:cNvSpPr/>
                  <p:nvPr/>
                </p:nvSpPr>
                <p:spPr>
                  <a:xfrm>
                    <a:off x="3406093" y="5044679"/>
                    <a:ext cx="4455" cy="3343"/>
                  </a:xfrm>
                  <a:custGeom>
                    <a:avLst/>
                    <a:gdLst>
                      <a:gd name="connsiteX0" fmla="*/ 4456 w 4455"/>
                      <a:gd name="connsiteY0" fmla="*/ 0 h 3343"/>
                      <a:gd name="connsiteX1" fmla="*/ 0 w 4455"/>
                      <a:gd name="connsiteY1" fmla="*/ 3343 h 3343"/>
                      <a:gd name="connsiteX2" fmla="*/ 85 w 4455"/>
                      <a:gd name="connsiteY2" fmla="*/ 3282 h 3343"/>
                      <a:gd name="connsiteX3" fmla="*/ 4456 w 4455"/>
                      <a:gd name="connsiteY3" fmla="*/ 0 h 3343"/>
                    </a:gdLst>
                    <a:ahLst/>
                    <a:cxnLst>
                      <a:cxn ang="0">
                        <a:pos x="connsiteX0" y="connsiteY0"/>
                      </a:cxn>
                      <a:cxn ang="0">
                        <a:pos x="connsiteX1" y="connsiteY1"/>
                      </a:cxn>
                      <a:cxn ang="0">
                        <a:pos x="connsiteX2" y="connsiteY2"/>
                      </a:cxn>
                      <a:cxn ang="0">
                        <a:pos x="connsiteX3" y="connsiteY3"/>
                      </a:cxn>
                    </a:cxnLst>
                    <a:rect l="l" t="t" r="r" b="b"/>
                    <a:pathLst>
                      <a:path w="4455" h="3343">
                        <a:moveTo>
                          <a:pt x="4456" y="0"/>
                        </a:moveTo>
                        <a:cubicBezTo>
                          <a:pt x="2958" y="1112"/>
                          <a:pt x="1528" y="2243"/>
                          <a:pt x="0" y="3343"/>
                        </a:cubicBezTo>
                        <a:cubicBezTo>
                          <a:pt x="31" y="3325"/>
                          <a:pt x="61" y="3301"/>
                          <a:pt x="85" y="3282"/>
                        </a:cubicBezTo>
                        <a:cubicBezTo>
                          <a:pt x="1583" y="2207"/>
                          <a:pt x="2983" y="1094"/>
                          <a:pt x="4456"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7" name="Freeform: Shape 1186">
                    <a:extLst>
                      <a:ext uri="{FF2B5EF4-FFF2-40B4-BE49-F238E27FC236}">
                        <a16:creationId xmlns:a16="http://schemas.microsoft.com/office/drawing/2014/main" id="{95A36DA5-FBC7-40A1-A7A1-C78707B7F1BD}"/>
                      </a:ext>
                    </a:extLst>
                  </p:cNvPr>
                  <p:cNvSpPr/>
                  <p:nvPr/>
                </p:nvSpPr>
                <p:spPr>
                  <a:xfrm>
                    <a:off x="2365004" y="4855265"/>
                    <a:ext cx="501" cy="4119"/>
                  </a:xfrm>
                  <a:custGeom>
                    <a:avLst/>
                    <a:gdLst>
                      <a:gd name="connsiteX0" fmla="*/ 501 w 501"/>
                      <a:gd name="connsiteY0" fmla="*/ 4120 h 4119"/>
                      <a:gd name="connsiteX1" fmla="*/ 0 w 501"/>
                      <a:gd name="connsiteY1" fmla="*/ 0 h 4119"/>
                      <a:gd name="connsiteX2" fmla="*/ 24 w 501"/>
                      <a:gd name="connsiteY2" fmla="*/ 453 h 4119"/>
                      <a:gd name="connsiteX3" fmla="*/ 501 w 501"/>
                      <a:gd name="connsiteY3" fmla="*/ 4120 h 4119"/>
                    </a:gdLst>
                    <a:ahLst/>
                    <a:cxnLst>
                      <a:cxn ang="0">
                        <a:pos x="connsiteX0" y="connsiteY0"/>
                      </a:cxn>
                      <a:cxn ang="0">
                        <a:pos x="connsiteX1" y="connsiteY1"/>
                      </a:cxn>
                      <a:cxn ang="0">
                        <a:pos x="connsiteX2" y="connsiteY2"/>
                      </a:cxn>
                      <a:cxn ang="0">
                        <a:pos x="connsiteX3" y="connsiteY3"/>
                      </a:cxn>
                    </a:cxnLst>
                    <a:rect l="l" t="t" r="r" b="b"/>
                    <a:pathLst>
                      <a:path w="501" h="4119">
                        <a:moveTo>
                          <a:pt x="501" y="4120"/>
                        </a:moveTo>
                        <a:cubicBezTo>
                          <a:pt x="324" y="2745"/>
                          <a:pt x="147" y="1375"/>
                          <a:pt x="0" y="0"/>
                        </a:cubicBezTo>
                        <a:cubicBezTo>
                          <a:pt x="18" y="153"/>
                          <a:pt x="12" y="300"/>
                          <a:pt x="24" y="453"/>
                        </a:cubicBezTo>
                        <a:cubicBezTo>
                          <a:pt x="159" y="1681"/>
                          <a:pt x="348" y="2897"/>
                          <a:pt x="501" y="412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8" name="Freeform: Shape 1187">
                    <a:extLst>
                      <a:ext uri="{FF2B5EF4-FFF2-40B4-BE49-F238E27FC236}">
                        <a16:creationId xmlns:a16="http://schemas.microsoft.com/office/drawing/2014/main" id="{92C720E5-2625-4397-AC39-70981CFAA7C4}"/>
                      </a:ext>
                    </a:extLst>
                  </p:cNvPr>
                  <p:cNvSpPr/>
                  <p:nvPr/>
                </p:nvSpPr>
                <p:spPr>
                  <a:xfrm>
                    <a:off x="3385843" y="5057784"/>
                    <a:ext cx="6057" cy="4095"/>
                  </a:xfrm>
                  <a:custGeom>
                    <a:avLst/>
                    <a:gdLst>
                      <a:gd name="connsiteX0" fmla="*/ 6057 w 6057"/>
                      <a:gd name="connsiteY0" fmla="*/ 0 h 4095"/>
                      <a:gd name="connsiteX1" fmla="*/ 0 w 6057"/>
                      <a:gd name="connsiteY1" fmla="*/ 4096 h 4095"/>
                      <a:gd name="connsiteX2" fmla="*/ 73 w 6057"/>
                      <a:gd name="connsiteY2" fmla="*/ 4053 h 4095"/>
                      <a:gd name="connsiteX3" fmla="*/ 6057 w 6057"/>
                      <a:gd name="connsiteY3" fmla="*/ 0 h 4095"/>
                    </a:gdLst>
                    <a:ahLst/>
                    <a:cxnLst>
                      <a:cxn ang="0">
                        <a:pos x="connsiteX0" y="connsiteY0"/>
                      </a:cxn>
                      <a:cxn ang="0">
                        <a:pos x="connsiteX1" y="connsiteY1"/>
                      </a:cxn>
                      <a:cxn ang="0">
                        <a:pos x="connsiteX2" y="connsiteY2"/>
                      </a:cxn>
                      <a:cxn ang="0">
                        <a:pos x="connsiteX3" y="connsiteY3"/>
                      </a:cxn>
                    </a:cxnLst>
                    <a:rect l="l" t="t" r="r" b="b"/>
                    <a:pathLst>
                      <a:path w="6057" h="4095">
                        <a:moveTo>
                          <a:pt x="6057" y="0"/>
                        </a:moveTo>
                        <a:cubicBezTo>
                          <a:pt x="4022" y="1357"/>
                          <a:pt x="2084" y="2751"/>
                          <a:pt x="0" y="4096"/>
                        </a:cubicBezTo>
                        <a:cubicBezTo>
                          <a:pt x="24" y="4083"/>
                          <a:pt x="49" y="4065"/>
                          <a:pt x="73" y="4053"/>
                        </a:cubicBezTo>
                        <a:cubicBezTo>
                          <a:pt x="2127" y="2720"/>
                          <a:pt x="4040" y="1345"/>
                          <a:pt x="6057"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9" name="Freeform: Shape 1188">
                    <a:extLst>
                      <a:ext uri="{FF2B5EF4-FFF2-40B4-BE49-F238E27FC236}">
                        <a16:creationId xmlns:a16="http://schemas.microsoft.com/office/drawing/2014/main" id="{43F766E5-DFC3-4986-90CA-5C1859714F28}"/>
                      </a:ext>
                    </a:extLst>
                  </p:cNvPr>
                  <p:cNvSpPr/>
                  <p:nvPr/>
                </p:nvSpPr>
                <p:spPr>
                  <a:xfrm>
                    <a:off x="3503309" y="4940800"/>
                    <a:ext cx="2493" cy="4474"/>
                  </a:xfrm>
                  <a:custGeom>
                    <a:avLst/>
                    <a:gdLst>
                      <a:gd name="connsiteX0" fmla="*/ 2494 w 2493"/>
                      <a:gd name="connsiteY0" fmla="*/ 0 h 4474"/>
                      <a:gd name="connsiteX1" fmla="*/ 0 w 2493"/>
                      <a:gd name="connsiteY1" fmla="*/ 4474 h 4474"/>
                      <a:gd name="connsiteX2" fmla="*/ 226 w 2493"/>
                      <a:gd name="connsiteY2" fmla="*/ 4107 h 4474"/>
                      <a:gd name="connsiteX3" fmla="*/ 2494 w 2493"/>
                      <a:gd name="connsiteY3" fmla="*/ 0 h 4474"/>
                    </a:gdLst>
                    <a:ahLst/>
                    <a:cxnLst>
                      <a:cxn ang="0">
                        <a:pos x="connsiteX0" y="connsiteY0"/>
                      </a:cxn>
                      <a:cxn ang="0">
                        <a:pos x="connsiteX1" y="connsiteY1"/>
                      </a:cxn>
                      <a:cxn ang="0">
                        <a:pos x="connsiteX2" y="connsiteY2"/>
                      </a:cxn>
                      <a:cxn ang="0">
                        <a:pos x="connsiteX3" y="connsiteY3"/>
                      </a:cxn>
                    </a:cxnLst>
                    <a:rect l="l" t="t" r="r" b="b"/>
                    <a:pathLst>
                      <a:path w="2493" h="4474">
                        <a:moveTo>
                          <a:pt x="2494" y="0"/>
                        </a:moveTo>
                        <a:cubicBezTo>
                          <a:pt x="1663" y="1492"/>
                          <a:pt x="868" y="2989"/>
                          <a:pt x="0" y="4474"/>
                        </a:cubicBezTo>
                        <a:cubicBezTo>
                          <a:pt x="73" y="4352"/>
                          <a:pt x="153" y="4230"/>
                          <a:pt x="226" y="4107"/>
                        </a:cubicBezTo>
                        <a:cubicBezTo>
                          <a:pt x="1021" y="2744"/>
                          <a:pt x="1730" y="1369"/>
                          <a:pt x="2494"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0" name="Freeform: Shape 1189">
                    <a:extLst>
                      <a:ext uri="{FF2B5EF4-FFF2-40B4-BE49-F238E27FC236}">
                        <a16:creationId xmlns:a16="http://schemas.microsoft.com/office/drawing/2014/main" id="{CADE4829-C33D-4049-8503-56EBD0F799AD}"/>
                      </a:ext>
                    </a:extLst>
                  </p:cNvPr>
                  <p:cNvSpPr/>
                  <p:nvPr/>
                </p:nvSpPr>
                <p:spPr>
                  <a:xfrm>
                    <a:off x="3426429" y="5030388"/>
                    <a:ext cx="2408" cy="2004"/>
                  </a:xfrm>
                  <a:custGeom>
                    <a:avLst/>
                    <a:gdLst>
                      <a:gd name="connsiteX0" fmla="*/ 2409 w 2408"/>
                      <a:gd name="connsiteY0" fmla="*/ 0 h 2004"/>
                      <a:gd name="connsiteX1" fmla="*/ 0 w 2408"/>
                      <a:gd name="connsiteY1" fmla="*/ 2005 h 2004"/>
                      <a:gd name="connsiteX2" fmla="*/ 79 w 2408"/>
                      <a:gd name="connsiteY2" fmla="*/ 1944 h 2004"/>
                      <a:gd name="connsiteX3" fmla="*/ 2409 w 2408"/>
                      <a:gd name="connsiteY3" fmla="*/ 0 h 2004"/>
                    </a:gdLst>
                    <a:ahLst/>
                    <a:cxnLst>
                      <a:cxn ang="0">
                        <a:pos x="connsiteX0" y="connsiteY0"/>
                      </a:cxn>
                      <a:cxn ang="0">
                        <a:pos x="connsiteX1" y="connsiteY1"/>
                      </a:cxn>
                      <a:cxn ang="0">
                        <a:pos x="connsiteX2" y="connsiteY2"/>
                      </a:cxn>
                      <a:cxn ang="0">
                        <a:pos x="connsiteX3" y="connsiteY3"/>
                      </a:cxn>
                    </a:cxnLst>
                    <a:rect l="l" t="t" r="r" b="b"/>
                    <a:pathLst>
                      <a:path w="2408" h="2004">
                        <a:moveTo>
                          <a:pt x="2409" y="0"/>
                        </a:moveTo>
                        <a:cubicBezTo>
                          <a:pt x="1602" y="666"/>
                          <a:pt x="819" y="1339"/>
                          <a:pt x="0" y="2005"/>
                        </a:cubicBezTo>
                        <a:cubicBezTo>
                          <a:pt x="25" y="1987"/>
                          <a:pt x="55" y="1962"/>
                          <a:pt x="79" y="1944"/>
                        </a:cubicBezTo>
                        <a:cubicBezTo>
                          <a:pt x="868" y="1302"/>
                          <a:pt x="1626" y="648"/>
                          <a:pt x="2409"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1" name="Freeform: Shape 1190">
                    <a:extLst>
                      <a:ext uri="{FF2B5EF4-FFF2-40B4-BE49-F238E27FC236}">
                        <a16:creationId xmlns:a16="http://schemas.microsoft.com/office/drawing/2014/main" id="{C97ED19E-471B-49D3-A566-46E5257B368A}"/>
                      </a:ext>
                    </a:extLst>
                  </p:cNvPr>
                  <p:cNvSpPr/>
                  <p:nvPr/>
                </p:nvSpPr>
                <p:spPr>
                  <a:xfrm>
                    <a:off x="3481434" y="4971551"/>
                    <a:ext cx="4327" cy="5769"/>
                  </a:xfrm>
                  <a:custGeom>
                    <a:avLst/>
                    <a:gdLst>
                      <a:gd name="connsiteX0" fmla="*/ 4328 w 4327"/>
                      <a:gd name="connsiteY0" fmla="*/ 0 h 5769"/>
                      <a:gd name="connsiteX1" fmla="*/ 0 w 4327"/>
                      <a:gd name="connsiteY1" fmla="*/ 5770 h 5769"/>
                      <a:gd name="connsiteX2" fmla="*/ 232 w 4327"/>
                      <a:gd name="connsiteY2" fmla="*/ 5501 h 5769"/>
                      <a:gd name="connsiteX3" fmla="*/ 4328 w 4327"/>
                      <a:gd name="connsiteY3" fmla="*/ 0 h 5769"/>
                    </a:gdLst>
                    <a:ahLst/>
                    <a:cxnLst>
                      <a:cxn ang="0">
                        <a:pos x="connsiteX0" y="connsiteY0"/>
                      </a:cxn>
                      <a:cxn ang="0">
                        <a:pos x="connsiteX1" y="connsiteY1"/>
                      </a:cxn>
                      <a:cxn ang="0">
                        <a:pos x="connsiteX2" y="connsiteY2"/>
                      </a:cxn>
                      <a:cxn ang="0">
                        <a:pos x="connsiteX3" y="connsiteY3"/>
                      </a:cxn>
                    </a:cxnLst>
                    <a:rect l="l" t="t" r="r" b="b"/>
                    <a:pathLst>
                      <a:path w="4327" h="5769">
                        <a:moveTo>
                          <a:pt x="4328" y="0"/>
                        </a:moveTo>
                        <a:cubicBezTo>
                          <a:pt x="2885" y="1925"/>
                          <a:pt x="1510" y="3863"/>
                          <a:pt x="0" y="5770"/>
                        </a:cubicBezTo>
                        <a:cubicBezTo>
                          <a:pt x="73" y="5678"/>
                          <a:pt x="159" y="5593"/>
                          <a:pt x="232" y="5501"/>
                        </a:cubicBezTo>
                        <a:cubicBezTo>
                          <a:pt x="1663" y="3680"/>
                          <a:pt x="2952" y="1828"/>
                          <a:pt x="4328"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2" name="Freeform: Shape 1191">
                    <a:extLst>
                      <a:ext uri="{FF2B5EF4-FFF2-40B4-BE49-F238E27FC236}">
                        <a16:creationId xmlns:a16="http://schemas.microsoft.com/office/drawing/2014/main" id="{EAF7AB60-6639-48A4-A3CC-7F4647F93C72}"/>
                      </a:ext>
                    </a:extLst>
                  </p:cNvPr>
                  <p:cNvSpPr/>
                  <p:nvPr/>
                </p:nvSpPr>
                <p:spPr>
                  <a:xfrm>
                    <a:off x="3493059" y="4956252"/>
                    <a:ext cx="3410" cy="5238"/>
                  </a:xfrm>
                  <a:custGeom>
                    <a:avLst/>
                    <a:gdLst>
                      <a:gd name="connsiteX0" fmla="*/ 3411 w 3410"/>
                      <a:gd name="connsiteY0" fmla="*/ 0 h 5238"/>
                      <a:gd name="connsiteX1" fmla="*/ 0 w 3410"/>
                      <a:gd name="connsiteY1" fmla="*/ 5238 h 5238"/>
                      <a:gd name="connsiteX2" fmla="*/ 245 w 3410"/>
                      <a:gd name="connsiteY2" fmla="*/ 4896 h 5238"/>
                      <a:gd name="connsiteX3" fmla="*/ 3411 w 3410"/>
                      <a:gd name="connsiteY3" fmla="*/ 0 h 5238"/>
                    </a:gdLst>
                    <a:ahLst/>
                    <a:cxnLst>
                      <a:cxn ang="0">
                        <a:pos x="connsiteX0" y="connsiteY0"/>
                      </a:cxn>
                      <a:cxn ang="0">
                        <a:pos x="connsiteX1" y="connsiteY1"/>
                      </a:cxn>
                      <a:cxn ang="0">
                        <a:pos x="connsiteX2" y="connsiteY2"/>
                      </a:cxn>
                      <a:cxn ang="0">
                        <a:pos x="connsiteX3" y="connsiteY3"/>
                      </a:cxn>
                    </a:cxnLst>
                    <a:rect l="l" t="t" r="r" b="b"/>
                    <a:pathLst>
                      <a:path w="3410" h="5238">
                        <a:moveTo>
                          <a:pt x="3411" y="0"/>
                        </a:moveTo>
                        <a:cubicBezTo>
                          <a:pt x="2274" y="1748"/>
                          <a:pt x="1186" y="3502"/>
                          <a:pt x="0" y="5238"/>
                        </a:cubicBezTo>
                        <a:cubicBezTo>
                          <a:pt x="79" y="5122"/>
                          <a:pt x="171" y="5012"/>
                          <a:pt x="245" y="4896"/>
                        </a:cubicBezTo>
                        <a:cubicBezTo>
                          <a:pt x="1357" y="3276"/>
                          <a:pt x="2347" y="1632"/>
                          <a:pt x="3411"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3" name="Freeform: Shape 1192">
                    <a:extLst>
                      <a:ext uri="{FF2B5EF4-FFF2-40B4-BE49-F238E27FC236}">
                        <a16:creationId xmlns:a16="http://schemas.microsoft.com/office/drawing/2014/main" id="{41D0B534-C6CF-4FAE-83B3-41A742346047}"/>
                      </a:ext>
                    </a:extLst>
                  </p:cNvPr>
                  <p:cNvSpPr/>
                  <p:nvPr/>
                </p:nvSpPr>
                <p:spPr>
                  <a:xfrm>
                    <a:off x="3519422" y="4909218"/>
                    <a:ext cx="1093" cy="2884"/>
                  </a:xfrm>
                  <a:custGeom>
                    <a:avLst/>
                    <a:gdLst>
                      <a:gd name="connsiteX0" fmla="*/ 1094 w 1093"/>
                      <a:gd name="connsiteY0" fmla="*/ 0 h 2884"/>
                      <a:gd name="connsiteX1" fmla="*/ 0 w 1093"/>
                      <a:gd name="connsiteY1" fmla="*/ 2885 h 2884"/>
                      <a:gd name="connsiteX2" fmla="*/ 165 w 1093"/>
                      <a:gd name="connsiteY2" fmla="*/ 2494 h 2884"/>
                      <a:gd name="connsiteX3" fmla="*/ 1094 w 1093"/>
                      <a:gd name="connsiteY3" fmla="*/ 0 h 2884"/>
                    </a:gdLst>
                    <a:ahLst/>
                    <a:cxnLst>
                      <a:cxn ang="0">
                        <a:pos x="connsiteX0" y="connsiteY0"/>
                      </a:cxn>
                      <a:cxn ang="0">
                        <a:pos x="connsiteX1" y="connsiteY1"/>
                      </a:cxn>
                      <a:cxn ang="0">
                        <a:pos x="connsiteX2" y="connsiteY2"/>
                      </a:cxn>
                      <a:cxn ang="0">
                        <a:pos x="connsiteX3" y="connsiteY3"/>
                      </a:cxn>
                    </a:cxnLst>
                    <a:rect l="l" t="t" r="r" b="b"/>
                    <a:pathLst>
                      <a:path w="1093" h="2884">
                        <a:moveTo>
                          <a:pt x="1094" y="0"/>
                        </a:moveTo>
                        <a:cubicBezTo>
                          <a:pt x="727" y="960"/>
                          <a:pt x="379" y="1925"/>
                          <a:pt x="0" y="2885"/>
                        </a:cubicBezTo>
                        <a:cubicBezTo>
                          <a:pt x="49" y="2757"/>
                          <a:pt x="110" y="2622"/>
                          <a:pt x="165" y="2494"/>
                        </a:cubicBezTo>
                        <a:cubicBezTo>
                          <a:pt x="489" y="1669"/>
                          <a:pt x="782" y="831"/>
                          <a:pt x="1094"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4" name="Freeform: Shape 1193">
                    <a:extLst>
                      <a:ext uri="{FF2B5EF4-FFF2-40B4-BE49-F238E27FC236}">
                        <a16:creationId xmlns:a16="http://schemas.microsoft.com/office/drawing/2014/main" id="{0AF6CFF6-E24A-4DA6-93A0-3C4FDEBA8B1F}"/>
                      </a:ext>
                    </a:extLst>
                  </p:cNvPr>
                  <p:cNvSpPr/>
                  <p:nvPr/>
                </p:nvSpPr>
                <p:spPr>
                  <a:xfrm>
                    <a:off x="3525296" y="4893186"/>
                    <a:ext cx="574" cy="1974"/>
                  </a:xfrm>
                  <a:custGeom>
                    <a:avLst/>
                    <a:gdLst>
                      <a:gd name="connsiteX0" fmla="*/ 575 w 574"/>
                      <a:gd name="connsiteY0" fmla="*/ 0 h 1974"/>
                      <a:gd name="connsiteX1" fmla="*/ 0 w 574"/>
                      <a:gd name="connsiteY1" fmla="*/ 1974 h 1974"/>
                      <a:gd name="connsiteX2" fmla="*/ 116 w 574"/>
                      <a:gd name="connsiteY2" fmla="*/ 1619 h 1974"/>
                      <a:gd name="connsiteX3" fmla="*/ 575 w 574"/>
                      <a:gd name="connsiteY3" fmla="*/ 0 h 1974"/>
                    </a:gdLst>
                    <a:ahLst/>
                    <a:cxnLst>
                      <a:cxn ang="0">
                        <a:pos x="connsiteX0" y="connsiteY0"/>
                      </a:cxn>
                      <a:cxn ang="0">
                        <a:pos x="connsiteX1" y="connsiteY1"/>
                      </a:cxn>
                      <a:cxn ang="0">
                        <a:pos x="connsiteX2" y="connsiteY2"/>
                      </a:cxn>
                      <a:cxn ang="0">
                        <a:pos x="connsiteX3" y="connsiteY3"/>
                      </a:cxn>
                    </a:cxnLst>
                    <a:rect l="l" t="t" r="r" b="b"/>
                    <a:pathLst>
                      <a:path w="574" h="1974">
                        <a:moveTo>
                          <a:pt x="575" y="0"/>
                        </a:moveTo>
                        <a:cubicBezTo>
                          <a:pt x="385" y="660"/>
                          <a:pt x="195" y="1314"/>
                          <a:pt x="0" y="1974"/>
                        </a:cubicBezTo>
                        <a:cubicBezTo>
                          <a:pt x="37" y="1858"/>
                          <a:pt x="79" y="1736"/>
                          <a:pt x="116" y="1619"/>
                        </a:cubicBezTo>
                        <a:cubicBezTo>
                          <a:pt x="275" y="1076"/>
                          <a:pt x="422" y="538"/>
                          <a:pt x="575"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5" name="Freeform: Shape 1194">
                    <a:extLst>
                      <a:ext uri="{FF2B5EF4-FFF2-40B4-BE49-F238E27FC236}">
                        <a16:creationId xmlns:a16="http://schemas.microsoft.com/office/drawing/2014/main" id="{C1ECE500-DBFC-4EFB-96C6-1F7C8F23AAD7}"/>
                      </a:ext>
                    </a:extLst>
                  </p:cNvPr>
                  <p:cNvSpPr/>
                  <p:nvPr/>
                </p:nvSpPr>
                <p:spPr>
                  <a:xfrm>
                    <a:off x="2487372" y="5042907"/>
                    <a:ext cx="1625" cy="1210"/>
                  </a:xfrm>
                  <a:custGeom>
                    <a:avLst/>
                    <a:gdLst>
                      <a:gd name="connsiteX0" fmla="*/ 1626 w 1625"/>
                      <a:gd name="connsiteY0" fmla="*/ 1210 h 1210"/>
                      <a:gd name="connsiteX1" fmla="*/ 0 w 1625"/>
                      <a:gd name="connsiteY1" fmla="*/ 0 h 1210"/>
                      <a:gd name="connsiteX2" fmla="*/ 159 w 1625"/>
                      <a:gd name="connsiteY2" fmla="*/ 122 h 1210"/>
                      <a:gd name="connsiteX3" fmla="*/ 1626 w 1625"/>
                      <a:gd name="connsiteY3" fmla="*/ 1210 h 1210"/>
                    </a:gdLst>
                    <a:ahLst/>
                    <a:cxnLst>
                      <a:cxn ang="0">
                        <a:pos x="connsiteX0" y="connsiteY0"/>
                      </a:cxn>
                      <a:cxn ang="0">
                        <a:pos x="connsiteX1" y="connsiteY1"/>
                      </a:cxn>
                      <a:cxn ang="0">
                        <a:pos x="connsiteX2" y="connsiteY2"/>
                      </a:cxn>
                      <a:cxn ang="0">
                        <a:pos x="connsiteX3" y="connsiteY3"/>
                      </a:cxn>
                    </a:cxnLst>
                    <a:rect l="l" t="t" r="r" b="b"/>
                    <a:pathLst>
                      <a:path w="1625" h="1210">
                        <a:moveTo>
                          <a:pt x="1626" y="1210"/>
                        </a:moveTo>
                        <a:cubicBezTo>
                          <a:pt x="1076" y="807"/>
                          <a:pt x="544" y="403"/>
                          <a:pt x="0" y="0"/>
                        </a:cubicBezTo>
                        <a:cubicBezTo>
                          <a:pt x="55" y="43"/>
                          <a:pt x="104" y="79"/>
                          <a:pt x="159" y="122"/>
                        </a:cubicBezTo>
                        <a:cubicBezTo>
                          <a:pt x="654" y="483"/>
                          <a:pt x="1137" y="849"/>
                          <a:pt x="1626" y="121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6" name="Freeform: Shape 1195">
                    <a:extLst>
                      <a:ext uri="{FF2B5EF4-FFF2-40B4-BE49-F238E27FC236}">
                        <a16:creationId xmlns:a16="http://schemas.microsoft.com/office/drawing/2014/main" id="{85B61BE7-135C-499F-9356-3324B49D341B}"/>
                      </a:ext>
                    </a:extLst>
                  </p:cNvPr>
                  <p:cNvSpPr/>
                  <p:nvPr/>
                </p:nvSpPr>
                <p:spPr>
                  <a:xfrm>
                    <a:off x="2376043" y="4903326"/>
                    <a:ext cx="1711" cy="4547"/>
                  </a:xfrm>
                  <a:custGeom>
                    <a:avLst/>
                    <a:gdLst>
                      <a:gd name="connsiteX0" fmla="*/ 1711 w 1711"/>
                      <a:gd name="connsiteY0" fmla="*/ 4547 h 4547"/>
                      <a:gd name="connsiteX1" fmla="*/ 0 w 1711"/>
                      <a:gd name="connsiteY1" fmla="*/ 0 h 4547"/>
                      <a:gd name="connsiteX2" fmla="*/ 116 w 1711"/>
                      <a:gd name="connsiteY2" fmla="*/ 385 h 4547"/>
                      <a:gd name="connsiteX3" fmla="*/ 1711 w 1711"/>
                      <a:gd name="connsiteY3" fmla="*/ 4547 h 4547"/>
                    </a:gdLst>
                    <a:ahLst/>
                    <a:cxnLst>
                      <a:cxn ang="0">
                        <a:pos x="connsiteX0" y="connsiteY0"/>
                      </a:cxn>
                      <a:cxn ang="0">
                        <a:pos x="connsiteX1" y="connsiteY1"/>
                      </a:cxn>
                      <a:cxn ang="0">
                        <a:pos x="connsiteX2" y="connsiteY2"/>
                      </a:cxn>
                      <a:cxn ang="0">
                        <a:pos x="connsiteX3" y="connsiteY3"/>
                      </a:cxn>
                    </a:cxnLst>
                    <a:rect l="l" t="t" r="r" b="b"/>
                    <a:pathLst>
                      <a:path w="1711" h="4547">
                        <a:moveTo>
                          <a:pt x="1711" y="4547"/>
                        </a:moveTo>
                        <a:cubicBezTo>
                          <a:pt x="1131" y="3032"/>
                          <a:pt x="538" y="1516"/>
                          <a:pt x="0" y="0"/>
                        </a:cubicBezTo>
                        <a:cubicBezTo>
                          <a:pt x="43" y="128"/>
                          <a:pt x="73" y="257"/>
                          <a:pt x="116" y="385"/>
                        </a:cubicBezTo>
                        <a:cubicBezTo>
                          <a:pt x="617" y="1778"/>
                          <a:pt x="1186" y="3160"/>
                          <a:pt x="1711" y="4547"/>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7" name="Freeform: Shape 1196">
                    <a:extLst>
                      <a:ext uri="{FF2B5EF4-FFF2-40B4-BE49-F238E27FC236}">
                        <a16:creationId xmlns:a16="http://schemas.microsoft.com/office/drawing/2014/main" id="{480A1152-44CE-4C4D-AEB8-E62D548FC724}"/>
                      </a:ext>
                    </a:extLst>
                  </p:cNvPr>
                  <p:cNvSpPr/>
                  <p:nvPr/>
                </p:nvSpPr>
                <p:spPr>
                  <a:xfrm>
                    <a:off x="2398964" y="4950305"/>
                    <a:ext cx="3282" cy="5036"/>
                  </a:xfrm>
                  <a:custGeom>
                    <a:avLst/>
                    <a:gdLst>
                      <a:gd name="connsiteX0" fmla="*/ 3282 w 3282"/>
                      <a:gd name="connsiteY0" fmla="*/ 5036 h 5036"/>
                      <a:gd name="connsiteX1" fmla="*/ 0 w 3282"/>
                      <a:gd name="connsiteY1" fmla="*/ 0 h 5036"/>
                      <a:gd name="connsiteX2" fmla="*/ 171 w 3282"/>
                      <a:gd name="connsiteY2" fmla="*/ 306 h 5036"/>
                      <a:gd name="connsiteX3" fmla="*/ 3282 w 3282"/>
                      <a:gd name="connsiteY3" fmla="*/ 5036 h 5036"/>
                    </a:gdLst>
                    <a:ahLst/>
                    <a:cxnLst>
                      <a:cxn ang="0">
                        <a:pos x="connsiteX0" y="connsiteY0"/>
                      </a:cxn>
                      <a:cxn ang="0">
                        <a:pos x="connsiteX1" y="connsiteY1"/>
                      </a:cxn>
                      <a:cxn ang="0">
                        <a:pos x="connsiteX2" y="connsiteY2"/>
                      </a:cxn>
                      <a:cxn ang="0">
                        <a:pos x="connsiteX3" y="connsiteY3"/>
                      </a:cxn>
                    </a:cxnLst>
                    <a:rect l="l" t="t" r="r" b="b"/>
                    <a:pathLst>
                      <a:path w="3282" h="5036">
                        <a:moveTo>
                          <a:pt x="3282" y="5036"/>
                        </a:moveTo>
                        <a:cubicBezTo>
                          <a:pt x="2182" y="3362"/>
                          <a:pt x="1051" y="1687"/>
                          <a:pt x="0" y="0"/>
                        </a:cubicBezTo>
                        <a:cubicBezTo>
                          <a:pt x="61" y="104"/>
                          <a:pt x="110" y="208"/>
                          <a:pt x="171" y="306"/>
                        </a:cubicBezTo>
                        <a:cubicBezTo>
                          <a:pt x="1167" y="1889"/>
                          <a:pt x="2243" y="3459"/>
                          <a:pt x="3282" y="5036"/>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8" name="Freeform: Shape 1197">
                    <a:extLst>
                      <a:ext uri="{FF2B5EF4-FFF2-40B4-BE49-F238E27FC236}">
                        <a16:creationId xmlns:a16="http://schemas.microsoft.com/office/drawing/2014/main" id="{CACD0C67-710C-457F-8234-EAF9C0ED2559}"/>
                      </a:ext>
                    </a:extLst>
                  </p:cNvPr>
                  <p:cNvSpPr/>
                  <p:nvPr/>
                </p:nvSpPr>
                <p:spPr>
                  <a:xfrm>
                    <a:off x="2402246" y="4955341"/>
                    <a:ext cx="6" cy="6"/>
                  </a:xfrm>
                  <a:custGeom>
                    <a:avLst/>
                    <a:gdLst>
                      <a:gd name="connsiteX0" fmla="*/ 0 w 6"/>
                      <a:gd name="connsiteY0" fmla="*/ 6 h 6"/>
                      <a:gd name="connsiteX1" fmla="*/ 0 w 6"/>
                      <a:gd name="connsiteY1" fmla="*/ 0 h 6"/>
                      <a:gd name="connsiteX2" fmla="*/ 6 w 6"/>
                      <a:gd name="connsiteY2" fmla="*/ 6 h 6"/>
                    </a:gdLst>
                    <a:ahLst/>
                    <a:cxnLst>
                      <a:cxn ang="0">
                        <a:pos x="connsiteX0" y="connsiteY0"/>
                      </a:cxn>
                      <a:cxn ang="0">
                        <a:pos x="connsiteX1" y="connsiteY1"/>
                      </a:cxn>
                      <a:cxn ang="0">
                        <a:pos x="connsiteX2" y="connsiteY2"/>
                      </a:cxn>
                    </a:cxnLst>
                    <a:rect l="l" t="t" r="r" b="b"/>
                    <a:pathLst>
                      <a:path w="6" h="6">
                        <a:moveTo>
                          <a:pt x="0" y="6"/>
                        </a:moveTo>
                        <a:lnTo>
                          <a:pt x="0" y="0"/>
                        </a:lnTo>
                        <a:lnTo>
                          <a:pt x="6" y="6"/>
                        </a:ln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9" name="Freeform: Shape 1198">
                    <a:extLst>
                      <a:ext uri="{FF2B5EF4-FFF2-40B4-BE49-F238E27FC236}">
                        <a16:creationId xmlns:a16="http://schemas.microsoft.com/office/drawing/2014/main" id="{62A4C15E-9E2B-494D-BE13-2B4397BA05D6}"/>
                      </a:ext>
                    </a:extLst>
                  </p:cNvPr>
                  <p:cNvSpPr/>
                  <p:nvPr/>
                </p:nvSpPr>
                <p:spPr>
                  <a:xfrm>
                    <a:off x="3512099" y="4925135"/>
                    <a:ext cx="1711" cy="3667"/>
                  </a:xfrm>
                  <a:custGeom>
                    <a:avLst/>
                    <a:gdLst>
                      <a:gd name="connsiteX0" fmla="*/ 1711 w 1711"/>
                      <a:gd name="connsiteY0" fmla="*/ 0 h 3667"/>
                      <a:gd name="connsiteX1" fmla="*/ 0 w 1711"/>
                      <a:gd name="connsiteY1" fmla="*/ 3667 h 3667"/>
                      <a:gd name="connsiteX2" fmla="*/ 201 w 1711"/>
                      <a:gd name="connsiteY2" fmla="*/ 3282 h 3667"/>
                      <a:gd name="connsiteX3" fmla="*/ 1711 w 1711"/>
                      <a:gd name="connsiteY3" fmla="*/ 0 h 3667"/>
                    </a:gdLst>
                    <a:ahLst/>
                    <a:cxnLst>
                      <a:cxn ang="0">
                        <a:pos x="connsiteX0" y="connsiteY0"/>
                      </a:cxn>
                      <a:cxn ang="0">
                        <a:pos x="connsiteX1" y="connsiteY1"/>
                      </a:cxn>
                      <a:cxn ang="0">
                        <a:pos x="connsiteX2" y="connsiteY2"/>
                      </a:cxn>
                      <a:cxn ang="0">
                        <a:pos x="connsiteX3" y="connsiteY3"/>
                      </a:cxn>
                    </a:cxnLst>
                    <a:rect l="l" t="t" r="r" b="b"/>
                    <a:pathLst>
                      <a:path w="1711" h="3667">
                        <a:moveTo>
                          <a:pt x="1711" y="0"/>
                        </a:moveTo>
                        <a:cubicBezTo>
                          <a:pt x="1143" y="1223"/>
                          <a:pt x="599" y="2451"/>
                          <a:pt x="0" y="3667"/>
                        </a:cubicBezTo>
                        <a:cubicBezTo>
                          <a:pt x="61" y="3539"/>
                          <a:pt x="140" y="3411"/>
                          <a:pt x="201" y="3282"/>
                        </a:cubicBezTo>
                        <a:cubicBezTo>
                          <a:pt x="727" y="2188"/>
                          <a:pt x="1198" y="1094"/>
                          <a:pt x="1711"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0" name="Freeform: Shape 1199">
                    <a:extLst>
                      <a:ext uri="{FF2B5EF4-FFF2-40B4-BE49-F238E27FC236}">
                        <a16:creationId xmlns:a16="http://schemas.microsoft.com/office/drawing/2014/main" id="{36BD135C-C9B2-4CCE-B1CC-C9DE31BADA99}"/>
                      </a:ext>
                    </a:extLst>
                  </p:cNvPr>
                  <p:cNvSpPr/>
                  <p:nvPr/>
                </p:nvSpPr>
                <p:spPr>
                  <a:xfrm>
                    <a:off x="2508117" y="5057484"/>
                    <a:ext cx="1601" cy="1081"/>
                  </a:xfrm>
                  <a:custGeom>
                    <a:avLst/>
                    <a:gdLst>
                      <a:gd name="connsiteX0" fmla="*/ 1601 w 1601"/>
                      <a:gd name="connsiteY0" fmla="*/ 1082 h 1081"/>
                      <a:gd name="connsiteX1" fmla="*/ 0 w 1601"/>
                      <a:gd name="connsiteY1" fmla="*/ 0 h 1081"/>
                      <a:gd name="connsiteX2" fmla="*/ 171 w 1601"/>
                      <a:gd name="connsiteY2" fmla="*/ 116 h 1081"/>
                      <a:gd name="connsiteX3" fmla="*/ 1601 w 1601"/>
                      <a:gd name="connsiteY3" fmla="*/ 1082 h 1081"/>
                    </a:gdLst>
                    <a:ahLst/>
                    <a:cxnLst>
                      <a:cxn ang="0">
                        <a:pos x="connsiteX0" y="connsiteY0"/>
                      </a:cxn>
                      <a:cxn ang="0">
                        <a:pos x="connsiteX1" y="connsiteY1"/>
                      </a:cxn>
                      <a:cxn ang="0">
                        <a:pos x="connsiteX2" y="connsiteY2"/>
                      </a:cxn>
                      <a:cxn ang="0">
                        <a:pos x="connsiteX3" y="connsiteY3"/>
                      </a:cxn>
                    </a:cxnLst>
                    <a:rect l="l" t="t" r="r" b="b"/>
                    <a:pathLst>
                      <a:path w="1601" h="1081">
                        <a:moveTo>
                          <a:pt x="1601" y="1082"/>
                        </a:moveTo>
                        <a:cubicBezTo>
                          <a:pt x="1057" y="727"/>
                          <a:pt x="538" y="361"/>
                          <a:pt x="0" y="0"/>
                        </a:cubicBezTo>
                        <a:cubicBezTo>
                          <a:pt x="55" y="37"/>
                          <a:pt x="116" y="79"/>
                          <a:pt x="171" y="116"/>
                        </a:cubicBezTo>
                        <a:cubicBezTo>
                          <a:pt x="648" y="440"/>
                          <a:pt x="1118" y="758"/>
                          <a:pt x="1601" y="1082"/>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1" name="Freeform: Shape 1200">
                    <a:extLst>
                      <a:ext uri="{FF2B5EF4-FFF2-40B4-BE49-F238E27FC236}">
                        <a16:creationId xmlns:a16="http://schemas.microsoft.com/office/drawing/2014/main" id="{02ABBF81-00F4-49BF-9F09-D4907CD1EFAA}"/>
                      </a:ext>
                    </a:extLst>
                  </p:cNvPr>
                  <p:cNvSpPr/>
                  <p:nvPr/>
                </p:nvSpPr>
                <p:spPr>
                  <a:xfrm>
                    <a:off x="3491769" y="4961155"/>
                    <a:ext cx="1540" cy="2322"/>
                  </a:xfrm>
                  <a:custGeom>
                    <a:avLst/>
                    <a:gdLst>
                      <a:gd name="connsiteX0" fmla="*/ 1290 w 1540"/>
                      <a:gd name="connsiteY0" fmla="*/ 336 h 2322"/>
                      <a:gd name="connsiteX1" fmla="*/ 0 w 1540"/>
                      <a:gd name="connsiteY1" fmla="*/ 2323 h 2322"/>
                      <a:gd name="connsiteX2" fmla="*/ 1540 w 1540"/>
                      <a:gd name="connsiteY2" fmla="*/ 0 h 2322"/>
                      <a:gd name="connsiteX3" fmla="*/ 1290 w 1540"/>
                      <a:gd name="connsiteY3" fmla="*/ 336 h 2322"/>
                    </a:gdLst>
                    <a:ahLst/>
                    <a:cxnLst>
                      <a:cxn ang="0">
                        <a:pos x="connsiteX0" y="connsiteY0"/>
                      </a:cxn>
                      <a:cxn ang="0">
                        <a:pos x="connsiteX1" y="connsiteY1"/>
                      </a:cxn>
                      <a:cxn ang="0">
                        <a:pos x="connsiteX2" y="connsiteY2"/>
                      </a:cxn>
                      <a:cxn ang="0">
                        <a:pos x="connsiteX3" y="connsiteY3"/>
                      </a:cxn>
                    </a:cxnLst>
                    <a:rect l="l" t="t" r="r" b="b"/>
                    <a:pathLst>
                      <a:path w="1540" h="2322">
                        <a:moveTo>
                          <a:pt x="1290" y="336"/>
                        </a:moveTo>
                        <a:cubicBezTo>
                          <a:pt x="838" y="996"/>
                          <a:pt x="458" y="1662"/>
                          <a:pt x="0" y="2323"/>
                        </a:cubicBezTo>
                        <a:cubicBezTo>
                          <a:pt x="538" y="1552"/>
                          <a:pt x="1009" y="770"/>
                          <a:pt x="1540" y="0"/>
                        </a:cubicBezTo>
                        <a:cubicBezTo>
                          <a:pt x="1461" y="110"/>
                          <a:pt x="1369" y="226"/>
                          <a:pt x="1290" y="336"/>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2" name="Freeform: Shape 1201">
                    <a:extLst>
                      <a:ext uri="{FF2B5EF4-FFF2-40B4-BE49-F238E27FC236}">
                        <a16:creationId xmlns:a16="http://schemas.microsoft.com/office/drawing/2014/main" id="{FC448110-3A7D-449F-8C3F-80DA4EFCDC9E}"/>
                      </a:ext>
                    </a:extLst>
                  </p:cNvPr>
                  <p:cNvSpPr/>
                  <p:nvPr/>
                </p:nvSpPr>
                <p:spPr>
                  <a:xfrm>
                    <a:off x="3517649" y="4911712"/>
                    <a:ext cx="1931" cy="5067"/>
                  </a:xfrm>
                  <a:custGeom>
                    <a:avLst/>
                    <a:gdLst>
                      <a:gd name="connsiteX0" fmla="*/ 1773 w 1931"/>
                      <a:gd name="connsiteY0" fmla="*/ 391 h 5067"/>
                      <a:gd name="connsiteX1" fmla="*/ 0 w 1931"/>
                      <a:gd name="connsiteY1" fmla="*/ 5067 h 5067"/>
                      <a:gd name="connsiteX2" fmla="*/ 1932 w 1931"/>
                      <a:gd name="connsiteY2" fmla="*/ 0 h 5067"/>
                      <a:gd name="connsiteX3" fmla="*/ 1773 w 1931"/>
                      <a:gd name="connsiteY3" fmla="*/ 391 h 5067"/>
                    </a:gdLst>
                    <a:ahLst/>
                    <a:cxnLst>
                      <a:cxn ang="0">
                        <a:pos x="connsiteX0" y="connsiteY0"/>
                      </a:cxn>
                      <a:cxn ang="0">
                        <a:pos x="connsiteX1" y="connsiteY1"/>
                      </a:cxn>
                      <a:cxn ang="0">
                        <a:pos x="connsiteX2" y="connsiteY2"/>
                      </a:cxn>
                      <a:cxn ang="0">
                        <a:pos x="connsiteX3" y="connsiteY3"/>
                      </a:cxn>
                    </a:cxnLst>
                    <a:rect l="l" t="t" r="r" b="b"/>
                    <a:pathLst>
                      <a:path w="1931" h="5067">
                        <a:moveTo>
                          <a:pt x="1773" y="391"/>
                        </a:moveTo>
                        <a:cubicBezTo>
                          <a:pt x="1161" y="1950"/>
                          <a:pt x="654" y="3515"/>
                          <a:pt x="0" y="5067"/>
                        </a:cubicBezTo>
                        <a:cubicBezTo>
                          <a:pt x="703" y="3386"/>
                          <a:pt x="1271" y="1687"/>
                          <a:pt x="1932" y="0"/>
                        </a:cubicBezTo>
                        <a:cubicBezTo>
                          <a:pt x="1889" y="135"/>
                          <a:pt x="1828" y="263"/>
                          <a:pt x="1773" y="391"/>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3" name="Freeform: Shape 1202">
                    <a:extLst>
                      <a:ext uri="{FF2B5EF4-FFF2-40B4-BE49-F238E27FC236}">
                        <a16:creationId xmlns:a16="http://schemas.microsoft.com/office/drawing/2014/main" id="{30B74429-5445-425B-82F5-5FA21E8E8F88}"/>
                      </a:ext>
                    </a:extLst>
                  </p:cNvPr>
                  <p:cNvSpPr/>
                  <p:nvPr/>
                </p:nvSpPr>
                <p:spPr>
                  <a:xfrm>
                    <a:off x="3523620" y="4894799"/>
                    <a:ext cx="1791" cy="6081"/>
                  </a:xfrm>
                  <a:custGeom>
                    <a:avLst/>
                    <a:gdLst>
                      <a:gd name="connsiteX0" fmla="*/ 1675 w 1791"/>
                      <a:gd name="connsiteY0" fmla="*/ 354 h 6081"/>
                      <a:gd name="connsiteX1" fmla="*/ 0 w 1791"/>
                      <a:gd name="connsiteY1" fmla="*/ 6082 h 6081"/>
                      <a:gd name="connsiteX2" fmla="*/ 1791 w 1791"/>
                      <a:gd name="connsiteY2" fmla="*/ 0 h 6081"/>
                      <a:gd name="connsiteX3" fmla="*/ 1675 w 1791"/>
                      <a:gd name="connsiteY3" fmla="*/ 354 h 6081"/>
                    </a:gdLst>
                    <a:ahLst/>
                    <a:cxnLst>
                      <a:cxn ang="0">
                        <a:pos x="connsiteX0" y="connsiteY0"/>
                      </a:cxn>
                      <a:cxn ang="0">
                        <a:pos x="connsiteX1" y="connsiteY1"/>
                      </a:cxn>
                      <a:cxn ang="0">
                        <a:pos x="connsiteX2" y="connsiteY2"/>
                      </a:cxn>
                      <a:cxn ang="0">
                        <a:pos x="connsiteX3" y="connsiteY3"/>
                      </a:cxn>
                    </a:cxnLst>
                    <a:rect l="l" t="t" r="r" b="b"/>
                    <a:pathLst>
                      <a:path w="1791" h="6081">
                        <a:moveTo>
                          <a:pt x="1675" y="354"/>
                        </a:moveTo>
                        <a:cubicBezTo>
                          <a:pt x="1101" y="2262"/>
                          <a:pt x="630" y="4181"/>
                          <a:pt x="0" y="6082"/>
                        </a:cubicBezTo>
                        <a:cubicBezTo>
                          <a:pt x="673" y="4059"/>
                          <a:pt x="1186" y="2029"/>
                          <a:pt x="1791" y="0"/>
                        </a:cubicBezTo>
                        <a:cubicBezTo>
                          <a:pt x="1755" y="122"/>
                          <a:pt x="1712" y="238"/>
                          <a:pt x="1675" y="354"/>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4" name="Freeform: Shape 1203">
                    <a:extLst>
                      <a:ext uri="{FF2B5EF4-FFF2-40B4-BE49-F238E27FC236}">
                        <a16:creationId xmlns:a16="http://schemas.microsoft.com/office/drawing/2014/main" id="{97F843D7-BEFA-4D75-A75F-CD9135FFF45C}"/>
                      </a:ext>
                    </a:extLst>
                  </p:cNvPr>
                  <p:cNvSpPr/>
                  <p:nvPr/>
                </p:nvSpPr>
                <p:spPr>
                  <a:xfrm>
                    <a:off x="3510357" y="4928417"/>
                    <a:ext cx="1937" cy="4119"/>
                  </a:xfrm>
                  <a:custGeom>
                    <a:avLst/>
                    <a:gdLst>
                      <a:gd name="connsiteX0" fmla="*/ 1742 w 1937"/>
                      <a:gd name="connsiteY0" fmla="*/ 385 h 4119"/>
                      <a:gd name="connsiteX1" fmla="*/ 0 w 1937"/>
                      <a:gd name="connsiteY1" fmla="*/ 4120 h 4119"/>
                      <a:gd name="connsiteX2" fmla="*/ 1938 w 1937"/>
                      <a:gd name="connsiteY2" fmla="*/ 0 h 4119"/>
                      <a:gd name="connsiteX3" fmla="*/ 1742 w 1937"/>
                      <a:gd name="connsiteY3" fmla="*/ 385 h 4119"/>
                    </a:gdLst>
                    <a:ahLst/>
                    <a:cxnLst>
                      <a:cxn ang="0">
                        <a:pos x="connsiteX0" y="connsiteY0"/>
                      </a:cxn>
                      <a:cxn ang="0">
                        <a:pos x="connsiteX1" y="connsiteY1"/>
                      </a:cxn>
                      <a:cxn ang="0">
                        <a:pos x="connsiteX2" y="connsiteY2"/>
                      </a:cxn>
                      <a:cxn ang="0">
                        <a:pos x="connsiteX3" y="connsiteY3"/>
                      </a:cxn>
                    </a:cxnLst>
                    <a:rect l="l" t="t" r="r" b="b"/>
                    <a:pathLst>
                      <a:path w="1937" h="4119">
                        <a:moveTo>
                          <a:pt x="1742" y="385"/>
                        </a:moveTo>
                        <a:cubicBezTo>
                          <a:pt x="1137" y="1626"/>
                          <a:pt x="630" y="2879"/>
                          <a:pt x="0" y="4120"/>
                        </a:cubicBezTo>
                        <a:cubicBezTo>
                          <a:pt x="697" y="2751"/>
                          <a:pt x="1277" y="1369"/>
                          <a:pt x="1938" y="0"/>
                        </a:cubicBezTo>
                        <a:cubicBezTo>
                          <a:pt x="1882" y="128"/>
                          <a:pt x="1803" y="257"/>
                          <a:pt x="1742" y="385"/>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5" name="Freeform: Shape 1204">
                    <a:extLst>
                      <a:ext uri="{FF2B5EF4-FFF2-40B4-BE49-F238E27FC236}">
                        <a16:creationId xmlns:a16="http://schemas.microsoft.com/office/drawing/2014/main" id="{93F9FDCA-AF4F-4193-8F4A-D4FC7F8B7D6C}"/>
                      </a:ext>
                    </a:extLst>
                  </p:cNvPr>
                  <p:cNvSpPr/>
                  <p:nvPr/>
                </p:nvSpPr>
                <p:spPr>
                  <a:xfrm>
                    <a:off x="3501732" y="4944908"/>
                    <a:ext cx="1809" cy="3202"/>
                  </a:xfrm>
                  <a:custGeom>
                    <a:avLst/>
                    <a:gdLst>
                      <a:gd name="connsiteX0" fmla="*/ 1577 w 1809"/>
                      <a:gd name="connsiteY0" fmla="*/ 367 h 3202"/>
                      <a:gd name="connsiteX1" fmla="*/ 0 w 1809"/>
                      <a:gd name="connsiteY1" fmla="*/ 3203 h 3202"/>
                      <a:gd name="connsiteX2" fmla="*/ 1809 w 1809"/>
                      <a:gd name="connsiteY2" fmla="*/ 0 h 3202"/>
                      <a:gd name="connsiteX3" fmla="*/ 1577 w 1809"/>
                      <a:gd name="connsiteY3" fmla="*/ 367 h 3202"/>
                    </a:gdLst>
                    <a:ahLst/>
                    <a:cxnLst>
                      <a:cxn ang="0">
                        <a:pos x="connsiteX0" y="connsiteY0"/>
                      </a:cxn>
                      <a:cxn ang="0">
                        <a:pos x="connsiteX1" y="connsiteY1"/>
                      </a:cxn>
                      <a:cxn ang="0">
                        <a:pos x="connsiteX2" y="connsiteY2"/>
                      </a:cxn>
                      <a:cxn ang="0">
                        <a:pos x="connsiteX3" y="connsiteY3"/>
                      </a:cxn>
                    </a:cxnLst>
                    <a:rect l="l" t="t" r="r" b="b"/>
                    <a:pathLst>
                      <a:path w="1809" h="3202">
                        <a:moveTo>
                          <a:pt x="1577" y="367"/>
                        </a:moveTo>
                        <a:cubicBezTo>
                          <a:pt x="1027" y="1308"/>
                          <a:pt x="563" y="2262"/>
                          <a:pt x="0" y="3203"/>
                        </a:cubicBezTo>
                        <a:cubicBezTo>
                          <a:pt x="636" y="2139"/>
                          <a:pt x="1186" y="1064"/>
                          <a:pt x="1809" y="0"/>
                        </a:cubicBezTo>
                        <a:cubicBezTo>
                          <a:pt x="1730" y="122"/>
                          <a:pt x="1650" y="244"/>
                          <a:pt x="1577" y="367"/>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6" name="Freeform: Shape 1205">
                    <a:extLst>
                      <a:ext uri="{FF2B5EF4-FFF2-40B4-BE49-F238E27FC236}">
                        <a16:creationId xmlns:a16="http://schemas.microsoft.com/office/drawing/2014/main" id="{F97A02C8-39EC-4EBC-9352-D385447E1D72}"/>
                      </a:ext>
                    </a:extLst>
                  </p:cNvPr>
                  <p:cNvSpPr/>
                  <p:nvPr/>
                </p:nvSpPr>
                <p:spPr>
                  <a:xfrm>
                    <a:off x="3528254" y="4877636"/>
                    <a:ext cx="1509" cy="7224"/>
                  </a:xfrm>
                  <a:custGeom>
                    <a:avLst/>
                    <a:gdLst>
                      <a:gd name="connsiteX0" fmla="*/ 1467 w 1509"/>
                      <a:gd name="connsiteY0" fmla="*/ 183 h 7224"/>
                      <a:gd name="connsiteX1" fmla="*/ 0 w 1509"/>
                      <a:gd name="connsiteY1" fmla="*/ 7225 h 7224"/>
                      <a:gd name="connsiteX2" fmla="*/ 1510 w 1509"/>
                      <a:gd name="connsiteY2" fmla="*/ 0 h 7224"/>
                      <a:gd name="connsiteX3" fmla="*/ 1467 w 1509"/>
                      <a:gd name="connsiteY3" fmla="*/ 183 h 7224"/>
                    </a:gdLst>
                    <a:ahLst/>
                    <a:cxnLst>
                      <a:cxn ang="0">
                        <a:pos x="connsiteX0" y="connsiteY0"/>
                      </a:cxn>
                      <a:cxn ang="0">
                        <a:pos x="connsiteX1" y="connsiteY1"/>
                      </a:cxn>
                      <a:cxn ang="0">
                        <a:pos x="connsiteX2" y="connsiteY2"/>
                      </a:cxn>
                      <a:cxn ang="0">
                        <a:pos x="connsiteX3" y="connsiteY3"/>
                      </a:cxn>
                    </a:cxnLst>
                    <a:rect l="l" t="t" r="r" b="b"/>
                    <a:pathLst>
                      <a:path w="1509" h="7224">
                        <a:moveTo>
                          <a:pt x="1467" y="183"/>
                        </a:moveTo>
                        <a:cubicBezTo>
                          <a:pt x="972" y="2531"/>
                          <a:pt x="575" y="4883"/>
                          <a:pt x="0" y="7225"/>
                        </a:cubicBezTo>
                        <a:cubicBezTo>
                          <a:pt x="593" y="4823"/>
                          <a:pt x="1009" y="2408"/>
                          <a:pt x="1510" y="0"/>
                        </a:cubicBezTo>
                        <a:cubicBezTo>
                          <a:pt x="1498" y="61"/>
                          <a:pt x="1479" y="122"/>
                          <a:pt x="1467" y="183"/>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7" name="Freeform: Shape 1206">
                    <a:extLst>
                      <a:ext uri="{FF2B5EF4-FFF2-40B4-BE49-F238E27FC236}">
                        <a16:creationId xmlns:a16="http://schemas.microsoft.com/office/drawing/2014/main" id="{8CB20384-C516-4EA8-A97F-03C8383AD96A}"/>
                      </a:ext>
                    </a:extLst>
                  </p:cNvPr>
                  <p:cNvSpPr/>
                  <p:nvPr/>
                </p:nvSpPr>
                <p:spPr>
                  <a:xfrm>
                    <a:off x="3422010" y="5032332"/>
                    <a:ext cx="4504" cy="3747"/>
                  </a:xfrm>
                  <a:custGeom>
                    <a:avLst/>
                    <a:gdLst>
                      <a:gd name="connsiteX0" fmla="*/ 4419 w 4504"/>
                      <a:gd name="connsiteY0" fmla="*/ 61 h 3747"/>
                      <a:gd name="connsiteX1" fmla="*/ 0 w 4504"/>
                      <a:gd name="connsiteY1" fmla="*/ 3747 h 3747"/>
                      <a:gd name="connsiteX2" fmla="*/ 4505 w 4504"/>
                      <a:gd name="connsiteY2" fmla="*/ 0 h 3747"/>
                      <a:gd name="connsiteX3" fmla="*/ 4419 w 4504"/>
                      <a:gd name="connsiteY3" fmla="*/ 61 h 3747"/>
                    </a:gdLst>
                    <a:ahLst/>
                    <a:cxnLst>
                      <a:cxn ang="0">
                        <a:pos x="connsiteX0" y="connsiteY0"/>
                      </a:cxn>
                      <a:cxn ang="0">
                        <a:pos x="connsiteX1" y="connsiteY1"/>
                      </a:cxn>
                      <a:cxn ang="0">
                        <a:pos x="connsiteX2" y="connsiteY2"/>
                      </a:cxn>
                      <a:cxn ang="0">
                        <a:pos x="connsiteX3" y="connsiteY3"/>
                      </a:cxn>
                    </a:cxnLst>
                    <a:rect l="l" t="t" r="r" b="b"/>
                    <a:pathLst>
                      <a:path w="4504" h="3747">
                        <a:moveTo>
                          <a:pt x="4419" y="61"/>
                        </a:moveTo>
                        <a:cubicBezTo>
                          <a:pt x="2921" y="1284"/>
                          <a:pt x="1528" y="2537"/>
                          <a:pt x="0" y="3747"/>
                        </a:cubicBezTo>
                        <a:cubicBezTo>
                          <a:pt x="1559" y="2519"/>
                          <a:pt x="2977" y="1241"/>
                          <a:pt x="4505" y="0"/>
                        </a:cubicBezTo>
                        <a:cubicBezTo>
                          <a:pt x="4474" y="25"/>
                          <a:pt x="4444" y="43"/>
                          <a:pt x="4419" y="61"/>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8" name="Freeform: Shape 1207">
                    <a:extLst>
                      <a:ext uri="{FF2B5EF4-FFF2-40B4-BE49-F238E27FC236}">
                        <a16:creationId xmlns:a16="http://schemas.microsoft.com/office/drawing/2014/main" id="{48411AA1-9C4D-49F2-BD95-0CD97F0F745A}"/>
                      </a:ext>
                    </a:extLst>
                  </p:cNvPr>
                  <p:cNvSpPr/>
                  <p:nvPr/>
                </p:nvSpPr>
                <p:spPr>
                  <a:xfrm>
                    <a:off x="3480480" y="4977052"/>
                    <a:ext cx="1185" cy="1546"/>
                  </a:xfrm>
                  <a:custGeom>
                    <a:avLst/>
                    <a:gdLst>
                      <a:gd name="connsiteX0" fmla="*/ 954 w 1185"/>
                      <a:gd name="connsiteY0" fmla="*/ 269 h 1546"/>
                      <a:gd name="connsiteX1" fmla="*/ 0 w 1185"/>
                      <a:gd name="connsiteY1" fmla="*/ 1547 h 1546"/>
                      <a:gd name="connsiteX2" fmla="*/ 1186 w 1185"/>
                      <a:gd name="connsiteY2" fmla="*/ 0 h 1546"/>
                      <a:gd name="connsiteX3" fmla="*/ 954 w 1185"/>
                      <a:gd name="connsiteY3" fmla="*/ 269 h 1546"/>
                    </a:gdLst>
                    <a:ahLst/>
                    <a:cxnLst>
                      <a:cxn ang="0">
                        <a:pos x="connsiteX0" y="connsiteY0"/>
                      </a:cxn>
                      <a:cxn ang="0">
                        <a:pos x="connsiteX1" y="connsiteY1"/>
                      </a:cxn>
                      <a:cxn ang="0">
                        <a:pos x="connsiteX2" y="connsiteY2"/>
                      </a:cxn>
                      <a:cxn ang="0">
                        <a:pos x="connsiteX3" y="connsiteY3"/>
                      </a:cxn>
                    </a:cxnLst>
                    <a:rect l="l" t="t" r="r" b="b"/>
                    <a:pathLst>
                      <a:path w="1185" h="1546">
                        <a:moveTo>
                          <a:pt x="954" y="269"/>
                        </a:moveTo>
                        <a:cubicBezTo>
                          <a:pt x="617" y="691"/>
                          <a:pt x="336" y="1125"/>
                          <a:pt x="0" y="1547"/>
                        </a:cubicBezTo>
                        <a:cubicBezTo>
                          <a:pt x="410" y="1033"/>
                          <a:pt x="782" y="514"/>
                          <a:pt x="1186" y="0"/>
                        </a:cubicBezTo>
                        <a:cubicBezTo>
                          <a:pt x="1112" y="92"/>
                          <a:pt x="1027" y="178"/>
                          <a:pt x="954" y="269"/>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9" name="Freeform: Shape 1208">
                    <a:extLst>
                      <a:ext uri="{FF2B5EF4-FFF2-40B4-BE49-F238E27FC236}">
                        <a16:creationId xmlns:a16="http://schemas.microsoft.com/office/drawing/2014/main" id="{D770A577-64D3-4EE3-BEA2-00AEE6A4C737}"/>
                      </a:ext>
                    </a:extLst>
                  </p:cNvPr>
                  <p:cNvSpPr/>
                  <p:nvPr/>
                </p:nvSpPr>
                <p:spPr>
                  <a:xfrm>
                    <a:off x="3384749" y="5061830"/>
                    <a:ext cx="1167" cy="788"/>
                  </a:xfrm>
                  <a:custGeom>
                    <a:avLst/>
                    <a:gdLst>
                      <a:gd name="connsiteX0" fmla="*/ 1094 w 1167"/>
                      <a:gd name="connsiteY0" fmla="*/ 49 h 788"/>
                      <a:gd name="connsiteX1" fmla="*/ 0 w 1167"/>
                      <a:gd name="connsiteY1" fmla="*/ 788 h 788"/>
                      <a:gd name="connsiteX2" fmla="*/ 1167 w 1167"/>
                      <a:gd name="connsiteY2" fmla="*/ 0 h 788"/>
                      <a:gd name="connsiteX3" fmla="*/ 1094 w 1167"/>
                      <a:gd name="connsiteY3" fmla="*/ 49 h 788"/>
                    </a:gdLst>
                    <a:ahLst/>
                    <a:cxnLst>
                      <a:cxn ang="0">
                        <a:pos x="connsiteX0" y="connsiteY0"/>
                      </a:cxn>
                      <a:cxn ang="0">
                        <a:pos x="connsiteX1" y="connsiteY1"/>
                      </a:cxn>
                      <a:cxn ang="0">
                        <a:pos x="connsiteX2" y="connsiteY2"/>
                      </a:cxn>
                      <a:cxn ang="0">
                        <a:pos x="connsiteX3" y="connsiteY3"/>
                      </a:cxn>
                    </a:cxnLst>
                    <a:rect l="l" t="t" r="r" b="b"/>
                    <a:pathLst>
                      <a:path w="1167" h="788">
                        <a:moveTo>
                          <a:pt x="1094" y="49"/>
                        </a:moveTo>
                        <a:cubicBezTo>
                          <a:pt x="715" y="293"/>
                          <a:pt x="379" y="550"/>
                          <a:pt x="0" y="788"/>
                        </a:cubicBezTo>
                        <a:cubicBezTo>
                          <a:pt x="403" y="532"/>
                          <a:pt x="770" y="263"/>
                          <a:pt x="1167" y="0"/>
                        </a:cubicBezTo>
                        <a:cubicBezTo>
                          <a:pt x="1143" y="18"/>
                          <a:pt x="1118" y="37"/>
                          <a:pt x="1094" y="49"/>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0" name="Freeform: Shape 1209">
                    <a:extLst>
                      <a:ext uri="{FF2B5EF4-FFF2-40B4-BE49-F238E27FC236}">
                        <a16:creationId xmlns:a16="http://schemas.microsoft.com/office/drawing/2014/main" id="{60D12D62-80F5-4B3B-98C2-586461D34201}"/>
                      </a:ext>
                    </a:extLst>
                  </p:cNvPr>
                  <p:cNvSpPr/>
                  <p:nvPr/>
                </p:nvSpPr>
                <p:spPr>
                  <a:xfrm>
                    <a:off x="3404064" y="5047961"/>
                    <a:ext cx="2121" cy="1583"/>
                  </a:xfrm>
                  <a:custGeom>
                    <a:avLst/>
                    <a:gdLst>
                      <a:gd name="connsiteX0" fmla="*/ 2029 w 2121"/>
                      <a:gd name="connsiteY0" fmla="*/ 61 h 1583"/>
                      <a:gd name="connsiteX1" fmla="*/ 0 w 2121"/>
                      <a:gd name="connsiteY1" fmla="*/ 1583 h 1583"/>
                      <a:gd name="connsiteX2" fmla="*/ 2121 w 2121"/>
                      <a:gd name="connsiteY2" fmla="*/ 0 h 1583"/>
                      <a:gd name="connsiteX3" fmla="*/ 2029 w 2121"/>
                      <a:gd name="connsiteY3" fmla="*/ 61 h 1583"/>
                    </a:gdLst>
                    <a:ahLst/>
                    <a:cxnLst>
                      <a:cxn ang="0">
                        <a:pos x="connsiteX0" y="connsiteY0"/>
                      </a:cxn>
                      <a:cxn ang="0">
                        <a:pos x="connsiteX1" y="connsiteY1"/>
                      </a:cxn>
                      <a:cxn ang="0">
                        <a:pos x="connsiteX2" y="connsiteY2"/>
                      </a:cxn>
                      <a:cxn ang="0">
                        <a:pos x="connsiteX3" y="connsiteY3"/>
                      </a:cxn>
                    </a:cxnLst>
                    <a:rect l="l" t="t" r="r" b="b"/>
                    <a:pathLst>
                      <a:path w="2121" h="1583">
                        <a:moveTo>
                          <a:pt x="2029" y="61"/>
                        </a:moveTo>
                        <a:cubicBezTo>
                          <a:pt x="1333" y="563"/>
                          <a:pt x="703" y="1082"/>
                          <a:pt x="0" y="1583"/>
                        </a:cubicBezTo>
                        <a:cubicBezTo>
                          <a:pt x="733" y="1064"/>
                          <a:pt x="1394" y="520"/>
                          <a:pt x="2121" y="0"/>
                        </a:cubicBezTo>
                        <a:cubicBezTo>
                          <a:pt x="2091" y="25"/>
                          <a:pt x="2054" y="43"/>
                          <a:pt x="2029" y="61"/>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1" name="Freeform: Shape 1210">
                    <a:extLst>
                      <a:ext uri="{FF2B5EF4-FFF2-40B4-BE49-F238E27FC236}">
                        <a16:creationId xmlns:a16="http://schemas.microsoft.com/office/drawing/2014/main" id="{3F2EC83E-55AE-4F8A-A274-2CACF7E9196A}"/>
                      </a:ext>
                    </a:extLst>
                  </p:cNvPr>
                  <p:cNvSpPr/>
                  <p:nvPr/>
                </p:nvSpPr>
                <p:spPr>
                  <a:xfrm>
                    <a:off x="2496070" y="5049379"/>
                    <a:ext cx="12212" cy="8214"/>
                  </a:xfrm>
                  <a:custGeom>
                    <a:avLst/>
                    <a:gdLst>
                      <a:gd name="connsiteX0" fmla="*/ 12041 w 12212"/>
                      <a:gd name="connsiteY0" fmla="*/ 8105 h 8214"/>
                      <a:gd name="connsiteX1" fmla="*/ 0 w 12212"/>
                      <a:gd name="connsiteY1" fmla="*/ 0 h 8214"/>
                      <a:gd name="connsiteX2" fmla="*/ 12212 w 12212"/>
                      <a:gd name="connsiteY2" fmla="*/ 8215 h 8214"/>
                      <a:gd name="connsiteX3" fmla="*/ 12041 w 12212"/>
                      <a:gd name="connsiteY3" fmla="*/ 8105 h 8214"/>
                    </a:gdLst>
                    <a:ahLst/>
                    <a:cxnLst>
                      <a:cxn ang="0">
                        <a:pos x="connsiteX0" y="connsiteY0"/>
                      </a:cxn>
                      <a:cxn ang="0">
                        <a:pos x="connsiteX1" y="connsiteY1"/>
                      </a:cxn>
                      <a:cxn ang="0">
                        <a:pos x="connsiteX2" y="connsiteY2"/>
                      </a:cxn>
                      <a:cxn ang="0">
                        <a:pos x="connsiteX3" y="connsiteY3"/>
                      </a:cxn>
                    </a:cxnLst>
                    <a:rect l="l" t="t" r="r" b="b"/>
                    <a:pathLst>
                      <a:path w="12212" h="8214">
                        <a:moveTo>
                          <a:pt x="12041" y="8105"/>
                        </a:moveTo>
                        <a:cubicBezTo>
                          <a:pt x="7995" y="5416"/>
                          <a:pt x="3875" y="2751"/>
                          <a:pt x="0" y="0"/>
                        </a:cubicBezTo>
                        <a:cubicBezTo>
                          <a:pt x="3930" y="2781"/>
                          <a:pt x="8105" y="5489"/>
                          <a:pt x="12212" y="8215"/>
                        </a:cubicBezTo>
                        <a:cubicBezTo>
                          <a:pt x="12157" y="8184"/>
                          <a:pt x="12102" y="8142"/>
                          <a:pt x="12041" y="8105"/>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2" name="Freeform: Shape 1211">
                    <a:extLst>
                      <a:ext uri="{FF2B5EF4-FFF2-40B4-BE49-F238E27FC236}">
                        <a16:creationId xmlns:a16="http://schemas.microsoft.com/office/drawing/2014/main" id="{CF843B08-7B14-4A15-BD41-716EC8B1F68E}"/>
                      </a:ext>
                    </a:extLst>
                  </p:cNvPr>
                  <p:cNvSpPr/>
                  <p:nvPr/>
                </p:nvSpPr>
                <p:spPr>
                  <a:xfrm>
                    <a:off x="2477886" y="5035828"/>
                    <a:ext cx="9645" cy="7200"/>
                  </a:xfrm>
                  <a:custGeom>
                    <a:avLst/>
                    <a:gdLst>
                      <a:gd name="connsiteX0" fmla="*/ 9486 w 9645"/>
                      <a:gd name="connsiteY0" fmla="*/ 7078 h 7200"/>
                      <a:gd name="connsiteX1" fmla="*/ 0 w 9645"/>
                      <a:gd name="connsiteY1" fmla="*/ 0 h 7200"/>
                      <a:gd name="connsiteX2" fmla="*/ 9645 w 9645"/>
                      <a:gd name="connsiteY2" fmla="*/ 7200 h 7200"/>
                      <a:gd name="connsiteX3" fmla="*/ 9486 w 9645"/>
                      <a:gd name="connsiteY3" fmla="*/ 7078 h 7200"/>
                    </a:gdLst>
                    <a:ahLst/>
                    <a:cxnLst>
                      <a:cxn ang="0">
                        <a:pos x="connsiteX0" y="connsiteY0"/>
                      </a:cxn>
                      <a:cxn ang="0">
                        <a:pos x="connsiteX1" y="connsiteY1"/>
                      </a:cxn>
                      <a:cxn ang="0">
                        <a:pos x="connsiteX2" y="connsiteY2"/>
                      </a:cxn>
                      <a:cxn ang="0">
                        <a:pos x="connsiteX3" y="connsiteY3"/>
                      </a:cxn>
                    </a:cxnLst>
                    <a:rect l="l" t="t" r="r" b="b"/>
                    <a:pathLst>
                      <a:path w="9645" h="7200">
                        <a:moveTo>
                          <a:pt x="9486" y="7078"/>
                        </a:moveTo>
                        <a:cubicBezTo>
                          <a:pt x="6314" y="4719"/>
                          <a:pt x="3050" y="2396"/>
                          <a:pt x="0" y="0"/>
                        </a:cubicBezTo>
                        <a:cubicBezTo>
                          <a:pt x="3099" y="2433"/>
                          <a:pt x="6424" y="4804"/>
                          <a:pt x="9645" y="7200"/>
                        </a:cubicBezTo>
                        <a:cubicBezTo>
                          <a:pt x="9596" y="7158"/>
                          <a:pt x="9541" y="7115"/>
                          <a:pt x="9486" y="7078"/>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3" name="Freeform: Shape 1212">
                    <a:extLst>
                      <a:ext uri="{FF2B5EF4-FFF2-40B4-BE49-F238E27FC236}">
                        <a16:creationId xmlns:a16="http://schemas.microsoft.com/office/drawing/2014/main" id="{8E9D0040-08AA-45C7-A0FA-D9C952776C48}"/>
                      </a:ext>
                    </a:extLst>
                  </p:cNvPr>
                  <p:cNvSpPr/>
                  <p:nvPr/>
                </p:nvSpPr>
                <p:spPr>
                  <a:xfrm>
                    <a:off x="2461046" y="5021886"/>
                    <a:ext cx="7915" cy="6564"/>
                  </a:xfrm>
                  <a:custGeom>
                    <a:avLst/>
                    <a:gdLst>
                      <a:gd name="connsiteX0" fmla="*/ 7781 w 7915"/>
                      <a:gd name="connsiteY0" fmla="*/ 6448 h 6564"/>
                      <a:gd name="connsiteX1" fmla="*/ 0 w 7915"/>
                      <a:gd name="connsiteY1" fmla="*/ 0 h 6564"/>
                      <a:gd name="connsiteX2" fmla="*/ 7916 w 7915"/>
                      <a:gd name="connsiteY2" fmla="*/ 6564 h 6564"/>
                      <a:gd name="connsiteX3" fmla="*/ 7781 w 7915"/>
                      <a:gd name="connsiteY3" fmla="*/ 6448 h 6564"/>
                    </a:gdLst>
                    <a:ahLst/>
                    <a:cxnLst>
                      <a:cxn ang="0">
                        <a:pos x="connsiteX0" y="connsiteY0"/>
                      </a:cxn>
                      <a:cxn ang="0">
                        <a:pos x="connsiteX1" y="connsiteY1"/>
                      </a:cxn>
                      <a:cxn ang="0">
                        <a:pos x="connsiteX2" y="connsiteY2"/>
                      </a:cxn>
                      <a:cxn ang="0">
                        <a:pos x="connsiteX3" y="connsiteY3"/>
                      </a:cxn>
                    </a:cxnLst>
                    <a:rect l="l" t="t" r="r" b="b"/>
                    <a:pathLst>
                      <a:path w="7915" h="6564">
                        <a:moveTo>
                          <a:pt x="7781" y="6448"/>
                        </a:moveTo>
                        <a:cubicBezTo>
                          <a:pt x="5195" y="4297"/>
                          <a:pt x="2494" y="2176"/>
                          <a:pt x="0" y="0"/>
                        </a:cubicBezTo>
                        <a:cubicBezTo>
                          <a:pt x="2537" y="2219"/>
                          <a:pt x="5281" y="4376"/>
                          <a:pt x="7916" y="6564"/>
                        </a:cubicBezTo>
                        <a:cubicBezTo>
                          <a:pt x="7873" y="6522"/>
                          <a:pt x="7830" y="6485"/>
                          <a:pt x="7781" y="6448"/>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4" name="Freeform: Shape 1213">
                    <a:extLst>
                      <a:ext uri="{FF2B5EF4-FFF2-40B4-BE49-F238E27FC236}">
                        <a16:creationId xmlns:a16="http://schemas.microsoft.com/office/drawing/2014/main" id="{8253B8EA-2C84-4593-8582-4132F3D0201D}"/>
                      </a:ext>
                    </a:extLst>
                  </p:cNvPr>
                  <p:cNvSpPr/>
                  <p:nvPr/>
                </p:nvSpPr>
                <p:spPr>
                  <a:xfrm>
                    <a:off x="2402252" y="4955348"/>
                    <a:ext cx="42" cy="67"/>
                  </a:xfrm>
                  <a:custGeom>
                    <a:avLst/>
                    <a:gdLst>
                      <a:gd name="connsiteX0" fmla="*/ 43 w 42"/>
                      <a:gd name="connsiteY0" fmla="*/ 67 h 67"/>
                      <a:gd name="connsiteX1" fmla="*/ 0 w 42"/>
                      <a:gd name="connsiteY1" fmla="*/ 6 h 67"/>
                      <a:gd name="connsiteX2" fmla="*/ 0 w 42"/>
                      <a:gd name="connsiteY2" fmla="*/ 0 h 67"/>
                    </a:gdLst>
                    <a:ahLst/>
                    <a:cxnLst>
                      <a:cxn ang="0">
                        <a:pos x="connsiteX0" y="connsiteY0"/>
                      </a:cxn>
                      <a:cxn ang="0">
                        <a:pos x="connsiteX1" y="connsiteY1"/>
                      </a:cxn>
                      <a:cxn ang="0">
                        <a:pos x="connsiteX2" y="connsiteY2"/>
                      </a:cxn>
                    </a:cxnLst>
                    <a:rect l="l" t="t" r="r" b="b"/>
                    <a:pathLst>
                      <a:path w="42" h="67">
                        <a:moveTo>
                          <a:pt x="43" y="67"/>
                        </a:moveTo>
                        <a:lnTo>
                          <a:pt x="0" y="6"/>
                        </a:lnTo>
                        <a:lnTo>
                          <a:pt x="0" y="0"/>
                        </a:ln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5" name="Freeform: Shape 1214">
                    <a:extLst>
                      <a:ext uri="{FF2B5EF4-FFF2-40B4-BE49-F238E27FC236}">
                        <a16:creationId xmlns:a16="http://schemas.microsoft.com/office/drawing/2014/main" id="{4D73AB08-561E-4373-BEC4-AFCCAF5E2A5B}"/>
                      </a:ext>
                    </a:extLst>
                  </p:cNvPr>
                  <p:cNvSpPr/>
                  <p:nvPr/>
                </p:nvSpPr>
                <p:spPr>
                  <a:xfrm>
                    <a:off x="2402246" y="4955348"/>
                    <a:ext cx="6" cy="5"/>
                  </a:xfrm>
                  <a:custGeom>
                    <a:avLst/>
                    <a:gdLst>
                      <a:gd name="connsiteX0" fmla="*/ 6 w 6"/>
                      <a:gd name="connsiteY0" fmla="*/ 6 h 5"/>
                      <a:gd name="connsiteX1" fmla="*/ 0 w 6"/>
                      <a:gd name="connsiteY1" fmla="*/ 0 h 5"/>
                      <a:gd name="connsiteX2" fmla="*/ 6 w 6"/>
                      <a:gd name="connsiteY2" fmla="*/ 0 h 5"/>
                    </a:gdLst>
                    <a:ahLst/>
                    <a:cxnLst>
                      <a:cxn ang="0">
                        <a:pos x="connsiteX0" y="connsiteY0"/>
                      </a:cxn>
                      <a:cxn ang="0">
                        <a:pos x="connsiteX1" y="connsiteY1"/>
                      </a:cxn>
                      <a:cxn ang="0">
                        <a:pos x="connsiteX2" y="connsiteY2"/>
                      </a:cxn>
                    </a:cxnLst>
                    <a:rect l="l" t="t" r="r" b="b"/>
                    <a:pathLst>
                      <a:path w="6" h="5">
                        <a:moveTo>
                          <a:pt x="6" y="6"/>
                        </a:moveTo>
                        <a:lnTo>
                          <a:pt x="0" y="0"/>
                        </a:lnTo>
                        <a:lnTo>
                          <a:pt x="6" y="0"/>
                        </a:ln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6" name="Freeform: Shape 1215">
                    <a:extLst>
                      <a:ext uri="{FF2B5EF4-FFF2-40B4-BE49-F238E27FC236}">
                        <a16:creationId xmlns:a16="http://schemas.microsoft.com/office/drawing/2014/main" id="{F14734E7-CA09-4412-941C-C02C0DA29791}"/>
                      </a:ext>
                    </a:extLst>
                  </p:cNvPr>
                  <p:cNvSpPr/>
                  <p:nvPr/>
                </p:nvSpPr>
                <p:spPr>
                  <a:xfrm>
                    <a:off x="2396959" y="4947225"/>
                    <a:ext cx="2182" cy="3385"/>
                  </a:xfrm>
                  <a:custGeom>
                    <a:avLst/>
                    <a:gdLst>
                      <a:gd name="connsiteX0" fmla="*/ 2005 w 2182"/>
                      <a:gd name="connsiteY0" fmla="*/ 3080 h 3385"/>
                      <a:gd name="connsiteX1" fmla="*/ 0 w 2182"/>
                      <a:gd name="connsiteY1" fmla="*/ 0 h 3385"/>
                      <a:gd name="connsiteX2" fmla="*/ 2182 w 2182"/>
                      <a:gd name="connsiteY2" fmla="*/ 3386 h 3385"/>
                      <a:gd name="connsiteX3" fmla="*/ 2005 w 2182"/>
                      <a:gd name="connsiteY3" fmla="*/ 3080 h 3385"/>
                    </a:gdLst>
                    <a:ahLst/>
                    <a:cxnLst>
                      <a:cxn ang="0">
                        <a:pos x="connsiteX0" y="connsiteY0"/>
                      </a:cxn>
                      <a:cxn ang="0">
                        <a:pos x="connsiteX1" y="connsiteY1"/>
                      </a:cxn>
                      <a:cxn ang="0">
                        <a:pos x="connsiteX2" y="connsiteY2"/>
                      </a:cxn>
                      <a:cxn ang="0">
                        <a:pos x="connsiteX3" y="connsiteY3"/>
                      </a:cxn>
                    </a:cxnLst>
                    <a:rect l="l" t="t" r="r" b="b"/>
                    <a:pathLst>
                      <a:path w="2182" h="3385">
                        <a:moveTo>
                          <a:pt x="2005" y="3080"/>
                        </a:moveTo>
                        <a:cubicBezTo>
                          <a:pt x="1357" y="2047"/>
                          <a:pt x="623" y="1033"/>
                          <a:pt x="0" y="0"/>
                        </a:cubicBezTo>
                        <a:cubicBezTo>
                          <a:pt x="685" y="1137"/>
                          <a:pt x="1473" y="2255"/>
                          <a:pt x="2182" y="3386"/>
                        </a:cubicBezTo>
                        <a:cubicBezTo>
                          <a:pt x="2115" y="3288"/>
                          <a:pt x="2066" y="3178"/>
                          <a:pt x="2005" y="308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7" name="Freeform: Shape 1216">
                    <a:extLst>
                      <a:ext uri="{FF2B5EF4-FFF2-40B4-BE49-F238E27FC236}">
                        <a16:creationId xmlns:a16="http://schemas.microsoft.com/office/drawing/2014/main" id="{883233DE-F5B9-479C-90DB-D6F17EDBF720}"/>
                      </a:ext>
                    </a:extLst>
                  </p:cNvPr>
                  <p:cNvSpPr/>
                  <p:nvPr/>
                </p:nvSpPr>
                <p:spPr>
                  <a:xfrm>
                    <a:off x="2431377" y="4992902"/>
                    <a:ext cx="2579" cy="2689"/>
                  </a:xfrm>
                  <a:custGeom>
                    <a:avLst/>
                    <a:gdLst>
                      <a:gd name="connsiteX0" fmla="*/ 2408 w 2579"/>
                      <a:gd name="connsiteY0" fmla="*/ 2500 h 2689"/>
                      <a:gd name="connsiteX1" fmla="*/ 0 w 2579"/>
                      <a:gd name="connsiteY1" fmla="*/ 0 h 2689"/>
                      <a:gd name="connsiteX2" fmla="*/ 2579 w 2579"/>
                      <a:gd name="connsiteY2" fmla="*/ 2689 h 2689"/>
                      <a:gd name="connsiteX3" fmla="*/ 2408 w 2579"/>
                      <a:gd name="connsiteY3" fmla="*/ 2500 h 2689"/>
                    </a:gdLst>
                    <a:ahLst/>
                    <a:cxnLst>
                      <a:cxn ang="0">
                        <a:pos x="connsiteX0" y="connsiteY0"/>
                      </a:cxn>
                      <a:cxn ang="0">
                        <a:pos x="connsiteX1" y="connsiteY1"/>
                      </a:cxn>
                      <a:cxn ang="0">
                        <a:pos x="connsiteX2" y="connsiteY2"/>
                      </a:cxn>
                      <a:cxn ang="0">
                        <a:pos x="connsiteX3" y="connsiteY3"/>
                      </a:cxn>
                    </a:cxnLst>
                    <a:rect l="l" t="t" r="r" b="b"/>
                    <a:pathLst>
                      <a:path w="2579" h="2689">
                        <a:moveTo>
                          <a:pt x="2408" y="2500"/>
                        </a:moveTo>
                        <a:cubicBezTo>
                          <a:pt x="1626" y="1663"/>
                          <a:pt x="764" y="844"/>
                          <a:pt x="0" y="0"/>
                        </a:cubicBezTo>
                        <a:cubicBezTo>
                          <a:pt x="825" y="905"/>
                          <a:pt x="1736" y="1791"/>
                          <a:pt x="2579" y="2689"/>
                        </a:cubicBezTo>
                        <a:cubicBezTo>
                          <a:pt x="2518" y="2628"/>
                          <a:pt x="2470" y="2561"/>
                          <a:pt x="2408" y="250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8" name="Freeform: Shape 1217">
                    <a:extLst>
                      <a:ext uri="{FF2B5EF4-FFF2-40B4-BE49-F238E27FC236}">
                        <a16:creationId xmlns:a16="http://schemas.microsoft.com/office/drawing/2014/main" id="{682DD551-CE27-48E8-8463-54F545EE80ED}"/>
                      </a:ext>
                    </a:extLst>
                  </p:cNvPr>
                  <p:cNvSpPr/>
                  <p:nvPr/>
                </p:nvSpPr>
                <p:spPr>
                  <a:xfrm>
                    <a:off x="2364484" y="4851011"/>
                    <a:ext cx="544" cy="4712"/>
                  </a:xfrm>
                  <a:custGeom>
                    <a:avLst/>
                    <a:gdLst>
                      <a:gd name="connsiteX0" fmla="*/ 520 w 544"/>
                      <a:gd name="connsiteY0" fmla="*/ 4254 h 4712"/>
                      <a:gd name="connsiteX1" fmla="*/ 0 w 544"/>
                      <a:gd name="connsiteY1" fmla="*/ 0 h 4712"/>
                      <a:gd name="connsiteX2" fmla="*/ 544 w 544"/>
                      <a:gd name="connsiteY2" fmla="*/ 4713 h 4712"/>
                      <a:gd name="connsiteX3" fmla="*/ 520 w 544"/>
                      <a:gd name="connsiteY3" fmla="*/ 4254 h 4712"/>
                    </a:gdLst>
                    <a:ahLst/>
                    <a:cxnLst>
                      <a:cxn ang="0">
                        <a:pos x="connsiteX0" y="connsiteY0"/>
                      </a:cxn>
                      <a:cxn ang="0">
                        <a:pos x="connsiteX1" y="connsiteY1"/>
                      </a:cxn>
                      <a:cxn ang="0">
                        <a:pos x="connsiteX2" y="connsiteY2"/>
                      </a:cxn>
                      <a:cxn ang="0">
                        <a:pos x="connsiteX3" y="connsiteY3"/>
                      </a:cxn>
                    </a:cxnLst>
                    <a:rect l="l" t="t" r="r" b="b"/>
                    <a:pathLst>
                      <a:path w="544" h="4712">
                        <a:moveTo>
                          <a:pt x="520" y="4254"/>
                        </a:moveTo>
                        <a:cubicBezTo>
                          <a:pt x="367" y="2836"/>
                          <a:pt x="122" y="1418"/>
                          <a:pt x="0" y="0"/>
                        </a:cubicBezTo>
                        <a:cubicBezTo>
                          <a:pt x="128" y="1571"/>
                          <a:pt x="373" y="3142"/>
                          <a:pt x="544" y="4713"/>
                        </a:cubicBezTo>
                        <a:cubicBezTo>
                          <a:pt x="532" y="4560"/>
                          <a:pt x="538" y="4407"/>
                          <a:pt x="520" y="4254"/>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9" name="Freeform: Shape 1218">
                    <a:extLst>
                      <a:ext uri="{FF2B5EF4-FFF2-40B4-BE49-F238E27FC236}">
                        <a16:creationId xmlns:a16="http://schemas.microsoft.com/office/drawing/2014/main" id="{E2D14084-53FD-4563-9AD3-5CC4CD002F50}"/>
                      </a:ext>
                    </a:extLst>
                  </p:cNvPr>
                  <p:cNvSpPr/>
                  <p:nvPr/>
                </p:nvSpPr>
                <p:spPr>
                  <a:xfrm>
                    <a:off x="2438101" y="4999876"/>
                    <a:ext cx="739" cy="764"/>
                  </a:xfrm>
                  <a:custGeom>
                    <a:avLst/>
                    <a:gdLst>
                      <a:gd name="connsiteX0" fmla="*/ 740 w 739"/>
                      <a:gd name="connsiteY0" fmla="*/ 764 h 764"/>
                      <a:gd name="connsiteX1" fmla="*/ 49 w 739"/>
                      <a:gd name="connsiteY1" fmla="*/ 49 h 764"/>
                      <a:gd name="connsiteX2" fmla="*/ 0 w 739"/>
                      <a:gd name="connsiteY2" fmla="*/ 0 h 764"/>
                      <a:gd name="connsiteX3" fmla="*/ 740 w 739"/>
                      <a:gd name="connsiteY3" fmla="*/ 764 h 764"/>
                    </a:gdLst>
                    <a:ahLst/>
                    <a:cxnLst>
                      <a:cxn ang="0">
                        <a:pos x="connsiteX0" y="connsiteY0"/>
                      </a:cxn>
                      <a:cxn ang="0">
                        <a:pos x="connsiteX1" y="connsiteY1"/>
                      </a:cxn>
                      <a:cxn ang="0">
                        <a:pos x="connsiteX2" y="connsiteY2"/>
                      </a:cxn>
                      <a:cxn ang="0">
                        <a:pos x="connsiteX3" y="connsiteY3"/>
                      </a:cxn>
                    </a:cxnLst>
                    <a:rect l="l" t="t" r="r" b="b"/>
                    <a:pathLst>
                      <a:path w="739" h="764">
                        <a:moveTo>
                          <a:pt x="740" y="764"/>
                        </a:moveTo>
                        <a:cubicBezTo>
                          <a:pt x="507" y="526"/>
                          <a:pt x="281" y="287"/>
                          <a:pt x="49" y="49"/>
                        </a:cubicBezTo>
                        <a:cubicBezTo>
                          <a:pt x="31" y="31"/>
                          <a:pt x="18" y="18"/>
                          <a:pt x="0" y="0"/>
                        </a:cubicBezTo>
                        <a:cubicBezTo>
                          <a:pt x="251" y="257"/>
                          <a:pt x="495" y="514"/>
                          <a:pt x="740" y="764"/>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0" name="Freeform: Shape 1219">
                    <a:extLst>
                      <a:ext uri="{FF2B5EF4-FFF2-40B4-BE49-F238E27FC236}">
                        <a16:creationId xmlns:a16="http://schemas.microsoft.com/office/drawing/2014/main" id="{D1801850-1CDC-45E0-A75D-090E0EC4622F}"/>
                      </a:ext>
                    </a:extLst>
                  </p:cNvPr>
                  <p:cNvSpPr/>
                  <p:nvPr/>
                </p:nvSpPr>
                <p:spPr>
                  <a:xfrm>
                    <a:off x="2374661" y="4899665"/>
                    <a:ext cx="1497" cy="4052"/>
                  </a:xfrm>
                  <a:custGeom>
                    <a:avLst/>
                    <a:gdLst>
                      <a:gd name="connsiteX0" fmla="*/ 1381 w 1497"/>
                      <a:gd name="connsiteY0" fmla="*/ 3661 h 4052"/>
                      <a:gd name="connsiteX1" fmla="*/ 0 w 1497"/>
                      <a:gd name="connsiteY1" fmla="*/ 0 h 4052"/>
                      <a:gd name="connsiteX2" fmla="*/ 1497 w 1497"/>
                      <a:gd name="connsiteY2" fmla="*/ 4052 h 4052"/>
                      <a:gd name="connsiteX3" fmla="*/ 1381 w 1497"/>
                      <a:gd name="connsiteY3" fmla="*/ 3661 h 4052"/>
                    </a:gdLst>
                    <a:ahLst/>
                    <a:cxnLst>
                      <a:cxn ang="0">
                        <a:pos x="connsiteX0" y="connsiteY0"/>
                      </a:cxn>
                      <a:cxn ang="0">
                        <a:pos x="connsiteX1" y="connsiteY1"/>
                      </a:cxn>
                      <a:cxn ang="0">
                        <a:pos x="connsiteX2" y="connsiteY2"/>
                      </a:cxn>
                      <a:cxn ang="0">
                        <a:pos x="connsiteX3" y="connsiteY3"/>
                      </a:cxn>
                    </a:cxnLst>
                    <a:rect l="l" t="t" r="r" b="b"/>
                    <a:pathLst>
                      <a:path w="1497" h="4052">
                        <a:moveTo>
                          <a:pt x="1381" y="3661"/>
                        </a:moveTo>
                        <a:cubicBezTo>
                          <a:pt x="947" y="2439"/>
                          <a:pt x="416" y="1222"/>
                          <a:pt x="0" y="0"/>
                        </a:cubicBezTo>
                        <a:cubicBezTo>
                          <a:pt x="458" y="1357"/>
                          <a:pt x="1015" y="2701"/>
                          <a:pt x="1497" y="4052"/>
                        </a:cubicBezTo>
                        <a:cubicBezTo>
                          <a:pt x="1455" y="3918"/>
                          <a:pt x="1424" y="3790"/>
                          <a:pt x="1381" y="3661"/>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46" name="Freeform: Shape 845">
                  <a:extLst>
                    <a:ext uri="{FF2B5EF4-FFF2-40B4-BE49-F238E27FC236}">
                      <a16:creationId xmlns:a16="http://schemas.microsoft.com/office/drawing/2014/main" id="{2E409BD5-88EC-462C-BD52-CC8D74661449}"/>
                    </a:ext>
                  </a:extLst>
                </p:cNvPr>
                <p:cNvSpPr/>
                <p:nvPr/>
              </p:nvSpPr>
              <p:spPr>
                <a:xfrm>
                  <a:off x="2179262" y="2890176"/>
                  <a:ext cx="1574639" cy="1836443"/>
                </a:xfrm>
                <a:custGeom>
                  <a:avLst/>
                  <a:gdLst>
                    <a:gd name="connsiteX0" fmla="*/ 1546144 w 1574639"/>
                    <a:gd name="connsiteY0" fmla="*/ 165805 h 1836443"/>
                    <a:gd name="connsiteX1" fmla="*/ 1262265 w 1574639"/>
                    <a:gd name="connsiteY1" fmla="*/ 23010 h 1836443"/>
                    <a:gd name="connsiteX2" fmla="*/ 1153728 w 1574639"/>
                    <a:gd name="connsiteY2" fmla="*/ 55362 h 1836443"/>
                    <a:gd name="connsiteX3" fmla="*/ 1016434 w 1574639"/>
                    <a:gd name="connsiteY3" fmla="*/ 3627 h 1836443"/>
                    <a:gd name="connsiteX4" fmla="*/ 1013139 w 1574639"/>
                    <a:gd name="connsiteY4" fmla="*/ 3108 h 1836443"/>
                    <a:gd name="connsiteX5" fmla="*/ 987009 w 1574639"/>
                    <a:gd name="connsiteY5" fmla="*/ 1164 h 1836443"/>
                    <a:gd name="connsiteX6" fmla="*/ 987022 w 1574639"/>
                    <a:gd name="connsiteY6" fmla="*/ 962 h 1836443"/>
                    <a:gd name="connsiteX7" fmla="*/ 784221 w 1574639"/>
                    <a:gd name="connsiteY7" fmla="*/ 49078 h 1836443"/>
                    <a:gd name="connsiteX8" fmla="*/ 561496 w 1574639"/>
                    <a:gd name="connsiteY8" fmla="*/ 3108 h 1836443"/>
                    <a:gd name="connsiteX9" fmla="*/ 558201 w 1574639"/>
                    <a:gd name="connsiteY9" fmla="*/ 3627 h 1836443"/>
                    <a:gd name="connsiteX10" fmla="*/ 420913 w 1574639"/>
                    <a:gd name="connsiteY10" fmla="*/ 55362 h 1836443"/>
                    <a:gd name="connsiteX11" fmla="*/ 312376 w 1574639"/>
                    <a:gd name="connsiteY11" fmla="*/ 23010 h 1836443"/>
                    <a:gd name="connsiteX12" fmla="*/ 28491 w 1574639"/>
                    <a:gd name="connsiteY12" fmla="*/ 165805 h 1836443"/>
                    <a:gd name="connsiteX13" fmla="*/ 73850 w 1574639"/>
                    <a:gd name="connsiteY13" fmla="*/ 557493 h 1836443"/>
                    <a:gd name="connsiteX14" fmla="*/ 94051 w 1574639"/>
                    <a:gd name="connsiteY14" fmla="*/ 602443 h 1836443"/>
                    <a:gd name="connsiteX15" fmla="*/ 281962 w 1574639"/>
                    <a:gd name="connsiteY15" fmla="*/ 1293371 h 1836443"/>
                    <a:gd name="connsiteX16" fmla="*/ 333672 w 1574639"/>
                    <a:gd name="connsiteY16" fmla="*/ 1836443 h 1836443"/>
                    <a:gd name="connsiteX17" fmla="*/ 408413 w 1574639"/>
                    <a:gd name="connsiteY17" fmla="*/ 1835379 h 1836443"/>
                    <a:gd name="connsiteX18" fmla="*/ 355309 w 1574639"/>
                    <a:gd name="connsiteY18" fmla="*/ 1278952 h 1836443"/>
                    <a:gd name="connsiteX19" fmla="*/ 163273 w 1574639"/>
                    <a:gd name="connsiteY19" fmla="*/ 574229 h 1836443"/>
                    <a:gd name="connsiteX20" fmla="*/ 141581 w 1574639"/>
                    <a:gd name="connsiteY20" fmla="*/ 525875 h 1836443"/>
                    <a:gd name="connsiteX21" fmla="*/ 96612 w 1574639"/>
                    <a:gd name="connsiteY21" fmla="*/ 196544 h 1836443"/>
                    <a:gd name="connsiteX22" fmla="*/ 304400 w 1574639"/>
                    <a:gd name="connsiteY22" fmla="*/ 97323 h 1836443"/>
                    <a:gd name="connsiteX23" fmla="*/ 357748 w 1574639"/>
                    <a:gd name="connsiteY23" fmla="*/ 109425 h 1836443"/>
                    <a:gd name="connsiteX24" fmla="*/ 296161 w 1574639"/>
                    <a:gd name="connsiteY24" fmla="*/ 228150 h 1836443"/>
                    <a:gd name="connsiteX25" fmla="*/ 327822 w 1574639"/>
                    <a:gd name="connsiteY25" fmla="*/ 439434 h 1836443"/>
                    <a:gd name="connsiteX26" fmla="*/ 448699 w 1574639"/>
                    <a:gd name="connsiteY26" fmla="*/ 480753 h 1836443"/>
                    <a:gd name="connsiteX27" fmla="*/ 563910 w 1574639"/>
                    <a:gd name="connsiteY27" fmla="*/ 254085 h 1836443"/>
                    <a:gd name="connsiteX28" fmla="*/ 563537 w 1574639"/>
                    <a:gd name="connsiteY28" fmla="*/ 252098 h 1836443"/>
                    <a:gd name="connsiteX29" fmla="*/ 486705 w 1574639"/>
                    <a:gd name="connsiteY29" fmla="*/ 104315 h 1836443"/>
                    <a:gd name="connsiteX30" fmla="*/ 571483 w 1574639"/>
                    <a:gd name="connsiteY30" fmla="*/ 77195 h 1836443"/>
                    <a:gd name="connsiteX31" fmla="*/ 717903 w 1574639"/>
                    <a:gd name="connsiteY31" fmla="*/ 99762 h 1836443"/>
                    <a:gd name="connsiteX32" fmla="*/ 702861 w 1574639"/>
                    <a:gd name="connsiteY32" fmla="*/ 115861 h 1836443"/>
                    <a:gd name="connsiteX33" fmla="*/ 676810 w 1574639"/>
                    <a:gd name="connsiteY33" fmla="*/ 399827 h 1836443"/>
                    <a:gd name="connsiteX34" fmla="*/ 822582 w 1574639"/>
                    <a:gd name="connsiteY34" fmla="*/ 464018 h 1836443"/>
                    <a:gd name="connsiteX35" fmla="*/ 929572 w 1574639"/>
                    <a:gd name="connsiteY35" fmla="*/ 313325 h 1836443"/>
                    <a:gd name="connsiteX36" fmla="*/ 854800 w 1574639"/>
                    <a:gd name="connsiteY36" fmla="*/ 100648 h 1836443"/>
                    <a:gd name="connsiteX37" fmla="*/ 1003128 w 1574639"/>
                    <a:gd name="connsiteY37" fmla="*/ 77195 h 1836443"/>
                    <a:gd name="connsiteX38" fmla="*/ 1087905 w 1574639"/>
                    <a:gd name="connsiteY38" fmla="*/ 104315 h 1836443"/>
                    <a:gd name="connsiteX39" fmla="*/ 1011079 w 1574639"/>
                    <a:gd name="connsiteY39" fmla="*/ 252098 h 1836443"/>
                    <a:gd name="connsiteX40" fmla="*/ 1010713 w 1574639"/>
                    <a:gd name="connsiteY40" fmla="*/ 254085 h 1836443"/>
                    <a:gd name="connsiteX41" fmla="*/ 1125923 w 1574639"/>
                    <a:gd name="connsiteY41" fmla="*/ 480753 h 1836443"/>
                    <a:gd name="connsiteX42" fmla="*/ 1246800 w 1574639"/>
                    <a:gd name="connsiteY42" fmla="*/ 439434 h 1836443"/>
                    <a:gd name="connsiteX43" fmla="*/ 1278456 w 1574639"/>
                    <a:gd name="connsiteY43" fmla="*/ 228150 h 1836443"/>
                    <a:gd name="connsiteX44" fmla="*/ 1216881 w 1574639"/>
                    <a:gd name="connsiteY44" fmla="*/ 109425 h 1836443"/>
                    <a:gd name="connsiteX45" fmla="*/ 1270229 w 1574639"/>
                    <a:gd name="connsiteY45" fmla="*/ 97323 h 1836443"/>
                    <a:gd name="connsiteX46" fmla="*/ 1478010 w 1574639"/>
                    <a:gd name="connsiteY46" fmla="*/ 196544 h 1836443"/>
                    <a:gd name="connsiteX47" fmla="*/ 1433048 w 1574639"/>
                    <a:gd name="connsiteY47" fmla="*/ 525862 h 1836443"/>
                    <a:gd name="connsiteX48" fmla="*/ 1411362 w 1574639"/>
                    <a:gd name="connsiteY48" fmla="*/ 574229 h 1836443"/>
                    <a:gd name="connsiteX49" fmla="*/ 1219326 w 1574639"/>
                    <a:gd name="connsiteY49" fmla="*/ 1278952 h 1836443"/>
                    <a:gd name="connsiteX50" fmla="*/ 1166216 w 1574639"/>
                    <a:gd name="connsiteY50" fmla="*/ 1835379 h 1836443"/>
                    <a:gd name="connsiteX51" fmla="*/ 1240957 w 1574639"/>
                    <a:gd name="connsiteY51" fmla="*/ 1836443 h 1836443"/>
                    <a:gd name="connsiteX52" fmla="*/ 1292673 w 1574639"/>
                    <a:gd name="connsiteY52" fmla="*/ 1293371 h 1836443"/>
                    <a:gd name="connsiteX53" fmla="*/ 1480577 w 1574639"/>
                    <a:gd name="connsiteY53" fmla="*/ 602443 h 1836443"/>
                    <a:gd name="connsiteX54" fmla="*/ 1500791 w 1574639"/>
                    <a:gd name="connsiteY54" fmla="*/ 557481 h 1836443"/>
                    <a:gd name="connsiteX55" fmla="*/ 1546144 w 1574639"/>
                    <a:gd name="connsiteY55" fmla="*/ 165805 h 1836443"/>
                    <a:gd name="connsiteX56" fmla="*/ 490232 w 1574639"/>
                    <a:gd name="connsiteY56" fmla="*/ 266664 h 1836443"/>
                    <a:gd name="connsiteX57" fmla="*/ 436487 w 1574639"/>
                    <a:gd name="connsiteY57" fmla="*/ 407033 h 1836443"/>
                    <a:gd name="connsiteX58" fmla="*/ 383652 w 1574639"/>
                    <a:gd name="connsiteY58" fmla="*/ 389723 h 1836443"/>
                    <a:gd name="connsiteX59" fmla="*/ 368023 w 1574639"/>
                    <a:gd name="connsiteY59" fmla="*/ 248786 h 1836443"/>
                    <a:gd name="connsiteX60" fmla="*/ 423553 w 1574639"/>
                    <a:gd name="connsiteY60" fmla="*/ 148293 h 1836443"/>
                    <a:gd name="connsiteX61" fmla="*/ 490232 w 1574639"/>
                    <a:gd name="connsiteY61" fmla="*/ 266664 h 1836443"/>
                    <a:gd name="connsiteX62" fmla="*/ 802809 w 1574639"/>
                    <a:gd name="connsiteY62" fmla="*/ 391948 h 1836443"/>
                    <a:gd name="connsiteX63" fmla="*/ 739382 w 1574639"/>
                    <a:gd name="connsiteY63" fmla="*/ 358929 h 1836443"/>
                    <a:gd name="connsiteX64" fmla="*/ 759363 w 1574639"/>
                    <a:gd name="connsiteY64" fmla="*/ 164833 h 1836443"/>
                    <a:gd name="connsiteX65" fmla="*/ 785713 w 1574639"/>
                    <a:gd name="connsiteY65" fmla="*/ 138911 h 1836443"/>
                    <a:gd name="connsiteX66" fmla="*/ 854910 w 1574639"/>
                    <a:gd name="connsiteY66" fmla="*/ 310086 h 1836443"/>
                    <a:gd name="connsiteX67" fmla="*/ 802809 w 1574639"/>
                    <a:gd name="connsiteY67" fmla="*/ 391948 h 1836443"/>
                    <a:gd name="connsiteX68" fmla="*/ 1190989 w 1574639"/>
                    <a:gd name="connsiteY68" fmla="*/ 389723 h 1836443"/>
                    <a:gd name="connsiteX69" fmla="*/ 1138160 w 1574639"/>
                    <a:gd name="connsiteY69" fmla="*/ 407033 h 1836443"/>
                    <a:gd name="connsiteX70" fmla="*/ 1084415 w 1574639"/>
                    <a:gd name="connsiteY70" fmla="*/ 266664 h 1836443"/>
                    <a:gd name="connsiteX71" fmla="*/ 1151094 w 1574639"/>
                    <a:gd name="connsiteY71" fmla="*/ 148293 h 1836443"/>
                    <a:gd name="connsiteX72" fmla="*/ 1206618 w 1574639"/>
                    <a:gd name="connsiteY72" fmla="*/ 248786 h 1836443"/>
                    <a:gd name="connsiteX73" fmla="*/ 1190989 w 1574639"/>
                    <a:gd name="connsiteY73" fmla="*/ 389723 h 1836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574639" h="1836443">
                      <a:moveTo>
                        <a:pt x="1546144" y="165805"/>
                      </a:moveTo>
                      <a:cubicBezTo>
                        <a:pt x="1502239" y="68522"/>
                        <a:pt x="1385452" y="9660"/>
                        <a:pt x="1262265" y="23010"/>
                      </a:cubicBezTo>
                      <a:cubicBezTo>
                        <a:pt x="1222412" y="27276"/>
                        <a:pt x="1185934" y="38333"/>
                        <a:pt x="1153728" y="55362"/>
                      </a:cubicBezTo>
                      <a:cubicBezTo>
                        <a:pt x="1116077" y="31726"/>
                        <a:pt x="1070528" y="14672"/>
                        <a:pt x="1016434" y="3627"/>
                      </a:cubicBezTo>
                      <a:lnTo>
                        <a:pt x="1013139" y="3108"/>
                      </a:lnTo>
                      <a:cubicBezTo>
                        <a:pt x="1005022" y="2191"/>
                        <a:pt x="996257" y="1525"/>
                        <a:pt x="987009" y="1164"/>
                      </a:cubicBezTo>
                      <a:lnTo>
                        <a:pt x="987022" y="962"/>
                      </a:lnTo>
                      <a:cubicBezTo>
                        <a:pt x="917335" y="-4514"/>
                        <a:pt x="844843" y="13633"/>
                        <a:pt x="784221" y="49078"/>
                      </a:cubicBezTo>
                      <a:cubicBezTo>
                        <a:pt x="696742" y="651"/>
                        <a:pt x="615669" y="-3035"/>
                        <a:pt x="561496" y="3108"/>
                      </a:cubicBezTo>
                      <a:lnTo>
                        <a:pt x="558201" y="3627"/>
                      </a:lnTo>
                      <a:cubicBezTo>
                        <a:pt x="504107" y="14672"/>
                        <a:pt x="458558" y="31719"/>
                        <a:pt x="420913" y="55362"/>
                      </a:cubicBezTo>
                      <a:cubicBezTo>
                        <a:pt x="388707" y="38333"/>
                        <a:pt x="352229" y="27282"/>
                        <a:pt x="312376" y="23010"/>
                      </a:cubicBezTo>
                      <a:cubicBezTo>
                        <a:pt x="189055" y="9721"/>
                        <a:pt x="72395" y="68509"/>
                        <a:pt x="28491" y="165805"/>
                      </a:cubicBezTo>
                      <a:cubicBezTo>
                        <a:pt x="-39056" y="315501"/>
                        <a:pt x="28888" y="461121"/>
                        <a:pt x="73850" y="557493"/>
                      </a:cubicBezTo>
                      <a:cubicBezTo>
                        <a:pt x="81521" y="573942"/>
                        <a:pt x="88770" y="589485"/>
                        <a:pt x="94051" y="602443"/>
                      </a:cubicBezTo>
                      <a:cubicBezTo>
                        <a:pt x="182832" y="820316"/>
                        <a:pt x="238864" y="1073970"/>
                        <a:pt x="281962" y="1293371"/>
                      </a:cubicBezTo>
                      <a:cubicBezTo>
                        <a:pt x="308214" y="1427017"/>
                        <a:pt x="331716" y="1699742"/>
                        <a:pt x="333672" y="1836443"/>
                      </a:cubicBezTo>
                      <a:lnTo>
                        <a:pt x="408413" y="1835379"/>
                      </a:lnTo>
                      <a:cubicBezTo>
                        <a:pt x="406414" y="1695616"/>
                        <a:pt x="382283" y="1416253"/>
                        <a:pt x="355309" y="1278952"/>
                      </a:cubicBezTo>
                      <a:cubicBezTo>
                        <a:pt x="311521" y="1056043"/>
                        <a:pt x="254462" y="798000"/>
                        <a:pt x="163273" y="574229"/>
                      </a:cubicBezTo>
                      <a:cubicBezTo>
                        <a:pt x="157289" y="559547"/>
                        <a:pt x="149667" y="543184"/>
                        <a:pt x="141581" y="525875"/>
                      </a:cubicBezTo>
                      <a:cubicBezTo>
                        <a:pt x="100054" y="436867"/>
                        <a:pt x="43172" y="314970"/>
                        <a:pt x="96612" y="196544"/>
                      </a:cubicBezTo>
                      <a:cubicBezTo>
                        <a:pt x="126917" y="129388"/>
                        <a:pt x="214250" y="87653"/>
                        <a:pt x="304400" y="97323"/>
                      </a:cubicBezTo>
                      <a:cubicBezTo>
                        <a:pt x="323263" y="99346"/>
                        <a:pt x="341098" y="103429"/>
                        <a:pt x="357748" y="109425"/>
                      </a:cubicBezTo>
                      <a:cubicBezTo>
                        <a:pt x="329949" y="141839"/>
                        <a:pt x="309644" y="181220"/>
                        <a:pt x="296161" y="228150"/>
                      </a:cubicBezTo>
                      <a:cubicBezTo>
                        <a:pt x="272616" y="310123"/>
                        <a:pt x="284749" y="391074"/>
                        <a:pt x="327822" y="439434"/>
                      </a:cubicBezTo>
                      <a:cubicBezTo>
                        <a:pt x="358537" y="473908"/>
                        <a:pt x="401482" y="488626"/>
                        <a:pt x="448699" y="480753"/>
                      </a:cubicBezTo>
                      <a:cubicBezTo>
                        <a:pt x="552627" y="463517"/>
                        <a:pt x="575016" y="324621"/>
                        <a:pt x="563910" y="254085"/>
                      </a:cubicBezTo>
                      <a:lnTo>
                        <a:pt x="563537" y="252098"/>
                      </a:lnTo>
                      <a:cubicBezTo>
                        <a:pt x="550860" y="192717"/>
                        <a:pt x="524272" y="142566"/>
                        <a:pt x="486705" y="104315"/>
                      </a:cubicBezTo>
                      <a:cubicBezTo>
                        <a:pt x="510983" y="92818"/>
                        <a:pt x="539088" y="83906"/>
                        <a:pt x="571483" y="77195"/>
                      </a:cubicBezTo>
                      <a:cubicBezTo>
                        <a:pt x="608285" y="73271"/>
                        <a:pt x="660227" y="75172"/>
                        <a:pt x="717903" y="99762"/>
                      </a:cubicBezTo>
                      <a:cubicBezTo>
                        <a:pt x="712677" y="104957"/>
                        <a:pt x="707665" y="110324"/>
                        <a:pt x="702861" y="115861"/>
                      </a:cubicBezTo>
                      <a:cubicBezTo>
                        <a:pt x="647037" y="180267"/>
                        <a:pt x="623499" y="318337"/>
                        <a:pt x="676810" y="399827"/>
                      </a:cubicBezTo>
                      <a:cubicBezTo>
                        <a:pt x="712995" y="455149"/>
                        <a:pt x="767456" y="479109"/>
                        <a:pt x="822582" y="464018"/>
                      </a:cubicBezTo>
                      <a:cubicBezTo>
                        <a:pt x="883375" y="447325"/>
                        <a:pt x="926369" y="386771"/>
                        <a:pt x="929572" y="313325"/>
                      </a:cubicBezTo>
                      <a:cubicBezTo>
                        <a:pt x="933392" y="225797"/>
                        <a:pt x="907611" y="153427"/>
                        <a:pt x="854800" y="100648"/>
                      </a:cubicBezTo>
                      <a:cubicBezTo>
                        <a:pt x="913234" y="75300"/>
                        <a:pt x="965928" y="73210"/>
                        <a:pt x="1003128" y="77195"/>
                      </a:cubicBezTo>
                      <a:cubicBezTo>
                        <a:pt x="1035535" y="83906"/>
                        <a:pt x="1063633" y="92818"/>
                        <a:pt x="1087905" y="104315"/>
                      </a:cubicBezTo>
                      <a:cubicBezTo>
                        <a:pt x="1050345" y="142566"/>
                        <a:pt x="1023757" y="192717"/>
                        <a:pt x="1011079" y="252098"/>
                      </a:cubicBezTo>
                      <a:lnTo>
                        <a:pt x="1010713" y="254085"/>
                      </a:lnTo>
                      <a:cubicBezTo>
                        <a:pt x="999607" y="324621"/>
                        <a:pt x="1021996" y="463517"/>
                        <a:pt x="1125923" y="480753"/>
                      </a:cubicBezTo>
                      <a:cubicBezTo>
                        <a:pt x="1173105" y="488577"/>
                        <a:pt x="1216074" y="473920"/>
                        <a:pt x="1246800" y="439434"/>
                      </a:cubicBezTo>
                      <a:cubicBezTo>
                        <a:pt x="1289874" y="391080"/>
                        <a:pt x="1302007" y="310123"/>
                        <a:pt x="1278456" y="228150"/>
                      </a:cubicBezTo>
                      <a:cubicBezTo>
                        <a:pt x="1264978" y="181214"/>
                        <a:pt x="1244673" y="141832"/>
                        <a:pt x="1216881" y="109425"/>
                      </a:cubicBezTo>
                      <a:cubicBezTo>
                        <a:pt x="1233531" y="103429"/>
                        <a:pt x="1251366" y="99346"/>
                        <a:pt x="1270229" y="97323"/>
                      </a:cubicBezTo>
                      <a:cubicBezTo>
                        <a:pt x="1360312" y="87653"/>
                        <a:pt x="1447706" y="129400"/>
                        <a:pt x="1478010" y="196544"/>
                      </a:cubicBezTo>
                      <a:cubicBezTo>
                        <a:pt x="1531444" y="314963"/>
                        <a:pt x="1474582" y="436861"/>
                        <a:pt x="1433048" y="525862"/>
                      </a:cubicBezTo>
                      <a:cubicBezTo>
                        <a:pt x="1424974" y="543184"/>
                        <a:pt x="1417340" y="559547"/>
                        <a:pt x="1411362" y="574229"/>
                      </a:cubicBezTo>
                      <a:cubicBezTo>
                        <a:pt x="1320173" y="797964"/>
                        <a:pt x="1263114" y="1056019"/>
                        <a:pt x="1219326" y="1278952"/>
                      </a:cubicBezTo>
                      <a:cubicBezTo>
                        <a:pt x="1192346" y="1416271"/>
                        <a:pt x="1168214" y="1695628"/>
                        <a:pt x="1166216" y="1835379"/>
                      </a:cubicBezTo>
                      <a:lnTo>
                        <a:pt x="1240957" y="1836443"/>
                      </a:lnTo>
                      <a:cubicBezTo>
                        <a:pt x="1242913" y="1699754"/>
                        <a:pt x="1266415" y="1427023"/>
                        <a:pt x="1292673" y="1293371"/>
                      </a:cubicBezTo>
                      <a:cubicBezTo>
                        <a:pt x="1335777" y="1073958"/>
                        <a:pt x="1391803" y="820280"/>
                        <a:pt x="1480577" y="602443"/>
                      </a:cubicBezTo>
                      <a:cubicBezTo>
                        <a:pt x="1485865" y="589473"/>
                        <a:pt x="1493120" y="573942"/>
                        <a:pt x="1500791" y="557481"/>
                      </a:cubicBezTo>
                      <a:cubicBezTo>
                        <a:pt x="1545759" y="461109"/>
                        <a:pt x="1613697" y="315489"/>
                        <a:pt x="1546144" y="165805"/>
                      </a:cubicBezTo>
                      <a:close/>
                      <a:moveTo>
                        <a:pt x="490232" y="266664"/>
                      </a:moveTo>
                      <a:cubicBezTo>
                        <a:pt x="495984" y="305838"/>
                        <a:pt x="484865" y="399001"/>
                        <a:pt x="436487" y="407033"/>
                      </a:cubicBezTo>
                      <a:cubicBezTo>
                        <a:pt x="414513" y="410645"/>
                        <a:pt x="397264" y="405010"/>
                        <a:pt x="383652" y="389723"/>
                      </a:cubicBezTo>
                      <a:cubicBezTo>
                        <a:pt x="357876" y="360793"/>
                        <a:pt x="351740" y="305465"/>
                        <a:pt x="368023" y="248786"/>
                      </a:cubicBezTo>
                      <a:cubicBezTo>
                        <a:pt x="379887" y="207491"/>
                        <a:pt x="397857" y="174448"/>
                        <a:pt x="423553" y="148293"/>
                      </a:cubicBezTo>
                      <a:cubicBezTo>
                        <a:pt x="456395" y="177516"/>
                        <a:pt x="479609" y="217869"/>
                        <a:pt x="490232" y="266664"/>
                      </a:cubicBezTo>
                      <a:close/>
                      <a:moveTo>
                        <a:pt x="802809" y="391948"/>
                      </a:moveTo>
                      <a:cubicBezTo>
                        <a:pt x="779961" y="398250"/>
                        <a:pt x="757419" y="386508"/>
                        <a:pt x="739382" y="358929"/>
                      </a:cubicBezTo>
                      <a:cubicBezTo>
                        <a:pt x="705636" y="307347"/>
                        <a:pt x="722451" y="207417"/>
                        <a:pt x="759363" y="164833"/>
                      </a:cubicBezTo>
                      <a:cubicBezTo>
                        <a:pt x="767382" y="155579"/>
                        <a:pt x="776214" y="146918"/>
                        <a:pt x="785713" y="138911"/>
                      </a:cubicBezTo>
                      <a:cubicBezTo>
                        <a:pt x="834911" y="177822"/>
                        <a:pt x="858174" y="235296"/>
                        <a:pt x="854910" y="310086"/>
                      </a:cubicBezTo>
                      <a:cubicBezTo>
                        <a:pt x="852857" y="357065"/>
                        <a:pt x="826470" y="385456"/>
                        <a:pt x="802809" y="391948"/>
                      </a:cubicBezTo>
                      <a:close/>
                      <a:moveTo>
                        <a:pt x="1190989" y="389723"/>
                      </a:moveTo>
                      <a:cubicBezTo>
                        <a:pt x="1177371" y="404998"/>
                        <a:pt x="1160079" y="410633"/>
                        <a:pt x="1138160" y="407033"/>
                      </a:cubicBezTo>
                      <a:cubicBezTo>
                        <a:pt x="1089782" y="399001"/>
                        <a:pt x="1078670" y="305838"/>
                        <a:pt x="1084415" y="266664"/>
                      </a:cubicBezTo>
                      <a:cubicBezTo>
                        <a:pt x="1095038" y="217869"/>
                        <a:pt x="1118252" y="177510"/>
                        <a:pt x="1151094" y="148293"/>
                      </a:cubicBezTo>
                      <a:cubicBezTo>
                        <a:pt x="1176796" y="174448"/>
                        <a:pt x="1194760" y="207491"/>
                        <a:pt x="1206618" y="248786"/>
                      </a:cubicBezTo>
                      <a:cubicBezTo>
                        <a:pt x="1222901" y="305471"/>
                        <a:pt x="1216764" y="360793"/>
                        <a:pt x="1190989" y="389723"/>
                      </a:cubicBezTo>
                      <a:close/>
                    </a:path>
                  </a:pathLst>
                </a:custGeom>
                <a:solidFill>
                  <a:schemeClr val="tx1">
                    <a:lumMod val="75000"/>
                    <a:lumOff val="25000"/>
                  </a:scheme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47" name="Graphic 229">
                  <a:extLst>
                    <a:ext uri="{FF2B5EF4-FFF2-40B4-BE49-F238E27FC236}">
                      <a16:creationId xmlns:a16="http://schemas.microsoft.com/office/drawing/2014/main" id="{9107A66D-2BDB-4551-AE56-3B04CF795F7A}"/>
                    </a:ext>
                  </a:extLst>
                </p:cNvPr>
                <p:cNvGrpSpPr/>
                <p:nvPr/>
              </p:nvGrpSpPr>
              <p:grpSpPr>
                <a:xfrm>
                  <a:off x="2179262" y="4607527"/>
                  <a:ext cx="1537097" cy="1160053"/>
                  <a:chOff x="2179262" y="4607527"/>
                  <a:chExt cx="1537097" cy="1160053"/>
                </a:xfrm>
              </p:grpSpPr>
              <p:sp>
                <p:nvSpPr>
                  <p:cNvPr id="962" name="Freeform: Shape 961">
                    <a:extLst>
                      <a:ext uri="{FF2B5EF4-FFF2-40B4-BE49-F238E27FC236}">
                        <a16:creationId xmlns:a16="http://schemas.microsoft.com/office/drawing/2014/main" id="{E8C41EEE-9B41-4A78-8ED3-F2633878E569}"/>
                      </a:ext>
                    </a:extLst>
                  </p:cNvPr>
                  <p:cNvSpPr/>
                  <p:nvPr/>
                </p:nvSpPr>
                <p:spPr>
                  <a:xfrm>
                    <a:off x="2796862" y="5758724"/>
                    <a:ext cx="9724" cy="1112"/>
                  </a:xfrm>
                  <a:custGeom>
                    <a:avLst/>
                    <a:gdLst>
                      <a:gd name="connsiteX0" fmla="*/ 9725 w 9724"/>
                      <a:gd name="connsiteY0" fmla="*/ 1112 h 1112"/>
                      <a:gd name="connsiteX1" fmla="*/ 0 w 9724"/>
                      <a:gd name="connsiteY1" fmla="*/ 0 h 1112"/>
                      <a:gd name="connsiteX2" fmla="*/ 9725 w 9724"/>
                      <a:gd name="connsiteY2" fmla="*/ 1112 h 1112"/>
                    </a:gdLst>
                    <a:ahLst/>
                    <a:cxnLst>
                      <a:cxn ang="0">
                        <a:pos x="connsiteX0" y="connsiteY0"/>
                      </a:cxn>
                      <a:cxn ang="0">
                        <a:pos x="connsiteX1" y="connsiteY1"/>
                      </a:cxn>
                      <a:cxn ang="0">
                        <a:pos x="connsiteX2" y="connsiteY2"/>
                      </a:cxn>
                    </a:cxnLst>
                    <a:rect l="l" t="t" r="r" b="b"/>
                    <a:pathLst>
                      <a:path w="9724" h="1112">
                        <a:moveTo>
                          <a:pt x="9725" y="1112"/>
                        </a:moveTo>
                        <a:cubicBezTo>
                          <a:pt x="6479" y="758"/>
                          <a:pt x="3240" y="379"/>
                          <a:pt x="0" y="0"/>
                        </a:cubicBezTo>
                        <a:cubicBezTo>
                          <a:pt x="3246" y="379"/>
                          <a:pt x="6479" y="764"/>
                          <a:pt x="9725" y="111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3" name="Freeform: Shape 962">
                    <a:extLst>
                      <a:ext uri="{FF2B5EF4-FFF2-40B4-BE49-F238E27FC236}">
                        <a16:creationId xmlns:a16="http://schemas.microsoft.com/office/drawing/2014/main" id="{CCB08229-6385-47DE-B134-6A776360499E}"/>
                      </a:ext>
                    </a:extLst>
                  </p:cNvPr>
                  <p:cNvSpPr/>
                  <p:nvPr/>
                </p:nvSpPr>
                <p:spPr>
                  <a:xfrm>
                    <a:off x="2872190" y="5765307"/>
                    <a:ext cx="9363" cy="482"/>
                  </a:xfrm>
                  <a:custGeom>
                    <a:avLst/>
                    <a:gdLst>
                      <a:gd name="connsiteX0" fmla="*/ 9364 w 9363"/>
                      <a:gd name="connsiteY0" fmla="*/ 483 h 482"/>
                      <a:gd name="connsiteX1" fmla="*/ 0 w 9363"/>
                      <a:gd name="connsiteY1" fmla="*/ 0 h 482"/>
                      <a:gd name="connsiteX2" fmla="*/ 9364 w 9363"/>
                      <a:gd name="connsiteY2" fmla="*/ 483 h 482"/>
                    </a:gdLst>
                    <a:ahLst/>
                    <a:cxnLst>
                      <a:cxn ang="0">
                        <a:pos x="connsiteX0" y="connsiteY0"/>
                      </a:cxn>
                      <a:cxn ang="0">
                        <a:pos x="connsiteX1" y="connsiteY1"/>
                      </a:cxn>
                      <a:cxn ang="0">
                        <a:pos x="connsiteX2" y="connsiteY2"/>
                      </a:cxn>
                    </a:cxnLst>
                    <a:rect l="l" t="t" r="r" b="b"/>
                    <a:pathLst>
                      <a:path w="9363" h="482">
                        <a:moveTo>
                          <a:pt x="9364" y="483"/>
                        </a:moveTo>
                        <a:cubicBezTo>
                          <a:pt x="6241" y="324"/>
                          <a:pt x="3117" y="183"/>
                          <a:pt x="0" y="0"/>
                        </a:cubicBezTo>
                        <a:cubicBezTo>
                          <a:pt x="3117" y="183"/>
                          <a:pt x="6241" y="324"/>
                          <a:pt x="9364" y="48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4" name="Freeform: Shape 963">
                    <a:extLst>
                      <a:ext uri="{FF2B5EF4-FFF2-40B4-BE49-F238E27FC236}">
                        <a16:creationId xmlns:a16="http://schemas.microsoft.com/office/drawing/2014/main" id="{18639821-3586-4114-B298-482A1B606265}"/>
                      </a:ext>
                    </a:extLst>
                  </p:cNvPr>
                  <p:cNvSpPr/>
                  <p:nvPr/>
                </p:nvSpPr>
                <p:spPr>
                  <a:xfrm>
                    <a:off x="2836647" y="5762776"/>
                    <a:ext cx="2720" cy="256"/>
                  </a:xfrm>
                  <a:custGeom>
                    <a:avLst/>
                    <a:gdLst>
                      <a:gd name="connsiteX0" fmla="*/ 2720 w 2720"/>
                      <a:gd name="connsiteY0" fmla="*/ 257 h 256"/>
                      <a:gd name="connsiteX1" fmla="*/ 0 w 2720"/>
                      <a:gd name="connsiteY1" fmla="*/ 0 h 256"/>
                      <a:gd name="connsiteX2" fmla="*/ 2720 w 2720"/>
                      <a:gd name="connsiteY2" fmla="*/ 257 h 256"/>
                    </a:gdLst>
                    <a:ahLst/>
                    <a:cxnLst>
                      <a:cxn ang="0">
                        <a:pos x="connsiteX0" y="connsiteY0"/>
                      </a:cxn>
                      <a:cxn ang="0">
                        <a:pos x="connsiteX1" y="connsiteY1"/>
                      </a:cxn>
                      <a:cxn ang="0">
                        <a:pos x="connsiteX2" y="connsiteY2"/>
                      </a:cxn>
                    </a:cxnLst>
                    <a:rect l="l" t="t" r="r" b="b"/>
                    <a:pathLst>
                      <a:path w="2720" h="256">
                        <a:moveTo>
                          <a:pt x="2720" y="257"/>
                        </a:moveTo>
                        <a:cubicBezTo>
                          <a:pt x="1809" y="183"/>
                          <a:pt x="905" y="79"/>
                          <a:pt x="0" y="0"/>
                        </a:cubicBezTo>
                        <a:cubicBezTo>
                          <a:pt x="911" y="79"/>
                          <a:pt x="1809" y="177"/>
                          <a:pt x="2720" y="25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5" name="Freeform: Shape 964">
                    <a:extLst>
                      <a:ext uri="{FF2B5EF4-FFF2-40B4-BE49-F238E27FC236}">
                        <a16:creationId xmlns:a16="http://schemas.microsoft.com/office/drawing/2014/main" id="{B8B250F2-9064-4DC5-844C-ABDD98468A01}"/>
                      </a:ext>
                    </a:extLst>
                  </p:cNvPr>
                  <p:cNvSpPr/>
                  <p:nvPr/>
                </p:nvSpPr>
                <p:spPr>
                  <a:xfrm>
                    <a:off x="2762890" y="5754323"/>
                    <a:ext cx="10189" cy="1393"/>
                  </a:xfrm>
                  <a:custGeom>
                    <a:avLst/>
                    <a:gdLst>
                      <a:gd name="connsiteX0" fmla="*/ 10189 w 10189"/>
                      <a:gd name="connsiteY0" fmla="*/ 1393 h 1393"/>
                      <a:gd name="connsiteX1" fmla="*/ 0 w 10189"/>
                      <a:gd name="connsiteY1" fmla="*/ 0 h 1393"/>
                      <a:gd name="connsiteX2" fmla="*/ 10189 w 10189"/>
                      <a:gd name="connsiteY2" fmla="*/ 1393 h 1393"/>
                    </a:gdLst>
                    <a:ahLst/>
                    <a:cxnLst>
                      <a:cxn ang="0">
                        <a:pos x="connsiteX0" y="connsiteY0"/>
                      </a:cxn>
                      <a:cxn ang="0">
                        <a:pos x="connsiteX1" y="connsiteY1"/>
                      </a:cxn>
                      <a:cxn ang="0">
                        <a:pos x="connsiteX2" y="connsiteY2"/>
                      </a:cxn>
                    </a:cxnLst>
                    <a:rect l="l" t="t" r="r" b="b"/>
                    <a:pathLst>
                      <a:path w="10189" h="1393">
                        <a:moveTo>
                          <a:pt x="10189" y="1393"/>
                        </a:moveTo>
                        <a:cubicBezTo>
                          <a:pt x="6791" y="929"/>
                          <a:pt x="3386" y="489"/>
                          <a:pt x="0" y="0"/>
                        </a:cubicBezTo>
                        <a:cubicBezTo>
                          <a:pt x="3386" y="489"/>
                          <a:pt x="6791" y="929"/>
                          <a:pt x="10189" y="139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6" name="Freeform: Shape 965">
                    <a:extLst>
                      <a:ext uri="{FF2B5EF4-FFF2-40B4-BE49-F238E27FC236}">
                        <a16:creationId xmlns:a16="http://schemas.microsoft.com/office/drawing/2014/main" id="{00580B4E-5D0B-4CFB-A106-065C9D9A339F}"/>
                      </a:ext>
                    </a:extLst>
                  </p:cNvPr>
                  <p:cNvSpPr/>
                  <p:nvPr/>
                </p:nvSpPr>
                <p:spPr>
                  <a:xfrm>
                    <a:off x="2906376" y="5766817"/>
                    <a:ext cx="9590" cy="299"/>
                  </a:xfrm>
                  <a:custGeom>
                    <a:avLst/>
                    <a:gdLst>
                      <a:gd name="connsiteX0" fmla="*/ 9590 w 9590"/>
                      <a:gd name="connsiteY0" fmla="*/ 299 h 299"/>
                      <a:gd name="connsiteX1" fmla="*/ 0 w 9590"/>
                      <a:gd name="connsiteY1" fmla="*/ 0 h 299"/>
                      <a:gd name="connsiteX2" fmla="*/ 9590 w 9590"/>
                      <a:gd name="connsiteY2" fmla="*/ 299 h 299"/>
                    </a:gdLst>
                    <a:ahLst/>
                    <a:cxnLst>
                      <a:cxn ang="0">
                        <a:pos x="connsiteX0" y="connsiteY0"/>
                      </a:cxn>
                      <a:cxn ang="0">
                        <a:pos x="connsiteX1" y="connsiteY1"/>
                      </a:cxn>
                      <a:cxn ang="0">
                        <a:pos x="connsiteX2" y="connsiteY2"/>
                      </a:cxn>
                    </a:cxnLst>
                    <a:rect l="l" t="t" r="r" b="b"/>
                    <a:pathLst>
                      <a:path w="9590" h="299">
                        <a:moveTo>
                          <a:pt x="9590" y="299"/>
                        </a:moveTo>
                        <a:cubicBezTo>
                          <a:pt x="6393" y="220"/>
                          <a:pt x="3196" y="104"/>
                          <a:pt x="0" y="0"/>
                        </a:cubicBezTo>
                        <a:cubicBezTo>
                          <a:pt x="3190" y="110"/>
                          <a:pt x="6387" y="220"/>
                          <a:pt x="9590" y="29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7" name="Freeform: Shape 966">
                    <a:extLst>
                      <a:ext uri="{FF2B5EF4-FFF2-40B4-BE49-F238E27FC236}">
                        <a16:creationId xmlns:a16="http://schemas.microsoft.com/office/drawing/2014/main" id="{44AD8E88-6D47-447F-8CC5-7B19F3333E6B}"/>
                      </a:ext>
                    </a:extLst>
                  </p:cNvPr>
                  <p:cNvSpPr/>
                  <p:nvPr/>
                </p:nvSpPr>
                <p:spPr>
                  <a:xfrm>
                    <a:off x="2688626" y="5741243"/>
                    <a:ext cx="9595" cy="1998"/>
                  </a:xfrm>
                  <a:custGeom>
                    <a:avLst/>
                    <a:gdLst>
                      <a:gd name="connsiteX0" fmla="*/ 9596 w 9595"/>
                      <a:gd name="connsiteY0" fmla="*/ 1999 h 1998"/>
                      <a:gd name="connsiteX1" fmla="*/ 0 w 9595"/>
                      <a:gd name="connsiteY1" fmla="*/ 0 h 1998"/>
                      <a:gd name="connsiteX2" fmla="*/ 9596 w 9595"/>
                      <a:gd name="connsiteY2" fmla="*/ 1999 h 1998"/>
                    </a:gdLst>
                    <a:ahLst/>
                    <a:cxnLst>
                      <a:cxn ang="0">
                        <a:pos x="connsiteX0" y="connsiteY0"/>
                      </a:cxn>
                      <a:cxn ang="0">
                        <a:pos x="connsiteX1" y="connsiteY1"/>
                      </a:cxn>
                      <a:cxn ang="0">
                        <a:pos x="connsiteX2" y="connsiteY2"/>
                      </a:cxn>
                    </a:cxnLst>
                    <a:rect l="l" t="t" r="r" b="b"/>
                    <a:pathLst>
                      <a:path w="9595" h="1998">
                        <a:moveTo>
                          <a:pt x="9596" y="1999"/>
                        </a:moveTo>
                        <a:cubicBezTo>
                          <a:pt x="6387" y="1357"/>
                          <a:pt x="3196" y="666"/>
                          <a:pt x="0" y="0"/>
                        </a:cubicBezTo>
                        <a:cubicBezTo>
                          <a:pt x="3196" y="666"/>
                          <a:pt x="6387" y="1357"/>
                          <a:pt x="9596" y="199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8" name="Freeform: Shape 967">
                    <a:extLst>
                      <a:ext uri="{FF2B5EF4-FFF2-40B4-BE49-F238E27FC236}">
                        <a16:creationId xmlns:a16="http://schemas.microsoft.com/office/drawing/2014/main" id="{85F7DA92-C06E-4616-9207-461DD60231CC}"/>
                      </a:ext>
                    </a:extLst>
                  </p:cNvPr>
                  <p:cNvSpPr/>
                  <p:nvPr/>
                </p:nvSpPr>
                <p:spPr>
                  <a:xfrm>
                    <a:off x="3231490" y="5734428"/>
                    <a:ext cx="8636" cy="1968"/>
                  </a:xfrm>
                  <a:custGeom>
                    <a:avLst/>
                    <a:gdLst>
                      <a:gd name="connsiteX0" fmla="*/ 8636 w 8636"/>
                      <a:gd name="connsiteY0" fmla="*/ 0 h 1968"/>
                      <a:gd name="connsiteX1" fmla="*/ 0 w 8636"/>
                      <a:gd name="connsiteY1" fmla="*/ 1968 h 1968"/>
                      <a:gd name="connsiteX2" fmla="*/ 8636 w 8636"/>
                      <a:gd name="connsiteY2" fmla="*/ 0 h 1968"/>
                    </a:gdLst>
                    <a:ahLst/>
                    <a:cxnLst>
                      <a:cxn ang="0">
                        <a:pos x="connsiteX0" y="connsiteY0"/>
                      </a:cxn>
                      <a:cxn ang="0">
                        <a:pos x="connsiteX1" y="connsiteY1"/>
                      </a:cxn>
                      <a:cxn ang="0">
                        <a:pos x="connsiteX2" y="connsiteY2"/>
                      </a:cxn>
                    </a:cxnLst>
                    <a:rect l="l" t="t" r="r" b="b"/>
                    <a:pathLst>
                      <a:path w="8636" h="1968">
                        <a:moveTo>
                          <a:pt x="8636" y="0"/>
                        </a:moveTo>
                        <a:cubicBezTo>
                          <a:pt x="5770" y="678"/>
                          <a:pt x="2879" y="1308"/>
                          <a:pt x="0" y="1968"/>
                        </a:cubicBezTo>
                        <a:cubicBezTo>
                          <a:pt x="2873" y="1308"/>
                          <a:pt x="5770" y="678"/>
                          <a:pt x="863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9" name="Freeform: Shape 968">
                    <a:extLst>
                      <a:ext uri="{FF2B5EF4-FFF2-40B4-BE49-F238E27FC236}">
                        <a16:creationId xmlns:a16="http://schemas.microsoft.com/office/drawing/2014/main" id="{4E6A0EF8-4080-44BA-BA4A-5383465275A0}"/>
                      </a:ext>
                    </a:extLst>
                  </p:cNvPr>
                  <p:cNvSpPr/>
                  <p:nvPr/>
                </p:nvSpPr>
                <p:spPr>
                  <a:xfrm>
                    <a:off x="3198281" y="5741561"/>
                    <a:ext cx="9590" cy="1949"/>
                  </a:xfrm>
                  <a:custGeom>
                    <a:avLst/>
                    <a:gdLst>
                      <a:gd name="connsiteX0" fmla="*/ 9590 w 9590"/>
                      <a:gd name="connsiteY0" fmla="*/ 0 h 1949"/>
                      <a:gd name="connsiteX1" fmla="*/ 0 w 9590"/>
                      <a:gd name="connsiteY1" fmla="*/ 1950 h 1949"/>
                      <a:gd name="connsiteX2" fmla="*/ 9590 w 9590"/>
                      <a:gd name="connsiteY2" fmla="*/ 0 h 1949"/>
                    </a:gdLst>
                    <a:ahLst/>
                    <a:cxnLst>
                      <a:cxn ang="0">
                        <a:pos x="connsiteX0" y="connsiteY0"/>
                      </a:cxn>
                      <a:cxn ang="0">
                        <a:pos x="connsiteX1" y="connsiteY1"/>
                      </a:cxn>
                      <a:cxn ang="0">
                        <a:pos x="connsiteX2" y="connsiteY2"/>
                      </a:cxn>
                    </a:cxnLst>
                    <a:rect l="l" t="t" r="r" b="b"/>
                    <a:pathLst>
                      <a:path w="9590" h="1949">
                        <a:moveTo>
                          <a:pt x="9590" y="0"/>
                        </a:moveTo>
                        <a:cubicBezTo>
                          <a:pt x="6400" y="660"/>
                          <a:pt x="3203" y="1314"/>
                          <a:pt x="0" y="1950"/>
                        </a:cubicBezTo>
                        <a:cubicBezTo>
                          <a:pt x="3209" y="1314"/>
                          <a:pt x="6400" y="660"/>
                          <a:pt x="959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0" name="Freeform: Shape 969">
                    <a:extLst>
                      <a:ext uri="{FF2B5EF4-FFF2-40B4-BE49-F238E27FC236}">
                        <a16:creationId xmlns:a16="http://schemas.microsoft.com/office/drawing/2014/main" id="{121BDF6E-2EB9-40FF-A617-F4090F1C6CD2}"/>
                      </a:ext>
                    </a:extLst>
                  </p:cNvPr>
                  <p:cNvSpPr/>
                  <p:nvPr/>
                </p:nvSpPr>
                <p:spPr>
                  <a:xfrm>
                    <a:off x="3166271" y="5748419"/>
                    <a:ext cx="5782" cy="1045"/>
                  </a:xfrm>
                  <a:custGeom>
                    <a:avLst/>
                    <a:gdLst>
                      <a:gd name="connsiteX0" fmla="*/ 5783 w 5782"/>
                      <a:gd name="connsiteY0" fmla="*/ 0 h 1045"/>
                      <a:gd name="connsiteX1" fmla="*/ 0 w 5782"/>
                      <a:gd name="connsiteY1" fmla="*/ 1045 h 1045"/>
                      <a:gd name="connsiteX2" fmla="*/ 5783 w 5782"/>
                      <a:gd name="connsiteY2" fmla="*/ 0 h 1045"/>
                    </a:gdLst>
                    <a:ahLst/>
                    <a:cxnLst>
                      <a:cxn ang="0">
                        <a:pos x="connsiteX0" y="connsiteY0"/>
                      </a:cxn>
                      <a:cxn ang="0">
                        <a:pos x="connsiteX1" y="connsiteY1"/>
                      </a:cxn>
                      <a:cxn ang="0">
                        <a:pos x="connsiteX2" y="connsiteY2"/>
                      </a:cxn>
                    </a:cxnLst>
                    <a:rect l="l" t="t" r="r" b="b"/>
                    <a:pathLst>
                      <a:path w="5782" h="1045">
                        <a:moveTo>
                          <a:pt x="5783" y="0"/>
                        </a:moveTo>
                        <a:cubicBezTo>
                          <a:pt x="3851" y="336"/>
                          <a:pt x="1932" y="715"/>
                          <a:pt x="0" y="1045"/>
                        </a:cubicBezTo>
                        <a:cubicBezTo>
                          <a:pt x="1932" y="715"/>
                          <a:pt x="3851" y="342"/>
                          <a:pt x="578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1" name="Freeform: Shape 970">
                    <a:extLst>
                      <a:ext uri="{FF2B5EF4-FFF2-40B4-BE49-F238E27FC236}">
                        <a16:creationId xmlns:a16="http://schemas.microsoft.com/office/drawing/2014/main" id="{4BF5266F-E2A5-480A-918B-EFCC064DFA65}"/>
                      </a:ext>
                    </a:extLst>
                  </p:cNvPr>
                  <p:cNvSpPr/>
                  <p:nvPr/>
                </p:nvSpPr>
                <p:spPr>
                  <a:xfrm>
                    <a:off x="3125875" y="5754464"/>
                    <a:ext cx="8435" cy="1142"/>
                  </a:xfrm>
                  <a:custGeom>
                    <a:avLst/>
                    <a:gdLst>
                      <a:gd name="connsiteX0" fmla="*/ 8435 w 8435"/>
                      <a:gd name="connsiteY0" fmla="*/ 0 h 1142"/>
                      <a:gd name="connsiteX1" fmla="*/ 0 w 8435"/>
                      <a:gd name="connsiteY1" fmla="*/ 1143 h 1142"/>
                      <a:gd name="connsiteX2" fmla="*/ 8435 w 8435"/>
                      <a:gd name="connsiteY2" fmla="*/ 0 h 1142"/>
                    </a:gdLst>
                    <a:ahLst/>
                    <a:cxnLst>
                      <a:cxn ang="0">
                        <a:pos x="connsiteX0" y="connsiteY0"/>
                      </a:cxn>
                      <a:cxn ang="0">
                        <a:pos x="connsiteX1" y="connsiteY1"/>
                      </a:cxn>
                      <a:cxn ang="0">
                        <a:pos x="connsiteX2" y="connsiteY2"/>
                      </a:cxn>
                    </a:cxnLst>
                    <a:rect l="l" t="t" r="r" b="b"/>
                    <a:pathLst>
                      <a:path w="8435" h="1142">
                        <a:moveTo>
                          <a:pt x="8435" y="0"/>
                        </a:moveTo>
                        <a:cubicBezTo>
                          <a:pt x="5630" y="403"/>
                          <a:pt x="2812" y="758"/>
                          <a:pt x="0" y="1143"/>
                        </a:cubicBezTo>
                        <a:cubicBezTo>
                          <a:pt x="2812" y="758"/>
                          <a:pt x="5630" y="403"/>
                          <a:pt x="843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 name="Freeform: Shape 971">
                    <a:extLst>
                      <a:ext uri="{FF2B5EF4-FFF2-40B4-BE49-F238E27FC236}">
                        <a16:creationId xmlns:a16="http://schemas.microsoft.com/office/drawing/2014/main" id="{71FC777B-223A-4484-944D-691E647BC5C5}"/>
                      </a:ext>
                    </a:extLst>
                  </p:cNvPr>
                  <p:cNvSpPr/>
                  <p:nvPr/>
                </p:nvSpPr>
                <p:spPr>
                  <a:xfrm>
                    <a:off x="3091359" y="5758742"/>
                    <a:ext cx="9804" cy="1118"/>
                  </a:xfrm>
                  <a:custGeom>
                    <a:avLst/>
                    <a:gdLst>
                      <a:gd name="connsiteX0" fmla="*/ 9804 w 9804"/>
                      <a:gd name="connsiteY0" fmla="*/ 0 h 1118"/>
                      <a:gd name="connsiteX1" fmla="*/ 0 w 9804"/>
                      <a:gd name="connsiteY1" fmla="*/ 1119 h 1118"/>
                      <a:gd name="connsiteX2" fmla="*/ 9804 w 9804"/>
                      <a:gd name="connsiteY2" fmla="*/ 0 h 1118"/>
                    </a:gdLst>
                    <a:ahLst/>
                    <a:cxnLst>
                      <a:cxn ang="0">
                        <a:pos x="connsiteX0" y="connsiteY0"/>
                      </a:cxn>
                      <a:cxn ang="0">
                        <a:pos x="connsiteX1" y="connsiteY1"/>
                      </a:cxn>
                      <a:cxn ang="0">
                        <a:pos x="connsiteX2" y="connsiteY2"/>
                      </a:cxn>
                    </a:cxnLst>
                    <a:rect l="l" t="t" r="r" b="b"/>
                    <a:pathLst>
                      <a:path w="9804" h="1118">
                        <a:moveTo>
                          <a:pt x="9804" y="0"/>
                        </a:moveTo>
                        <a:cubicBezTo>
                          <a:pt x="6540" y="379"/>
                          <a:pt x="3270" y="764"/>
                          <a:pt x="0" y="1119"/>
                        </a:cubicBezTo>
                        <a:cubicBezTo>
                          <a:pt x="3270" y="764"/>
                          <a:pt x="6534" y="379"/>
                          <a:pt x="980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 name="Freeform: Shape 972">
                    <a:extLst>
                      <a:ext uri="{FF2B5EF4-FFF2-40B4-BE49-F238E27FC236}">
                        <a16:creationId xmlns:a16="http://schemas.microsoft.com/office/drawing/2014/main" id="{2477EA64-C74E-40FC-A351-2130CF61CD9A}"/>
                      </a:ext>
                    </a:extLst>
                  </p:cNvPr>
                  <p:cNvSpPr/>
                  <p:nvPr/>
                </p:nvSpPr>
                <p:spPr>
                  <a:xfrm>
                    <a:off x="2274242" y="5536224"/>
                    <a:ext cx="12450" cy="12652"/>
                  </a:xfrm>
                  <a:custGeom>
                    <a:avLst/>
                    <a:gdLst>
                      <a:gd name="connsiteX0" fmla="*/ 12451 w 12450"/>
                      <a:gd name="connsiteY0" fmla="*/ 12653 h 12652"/>
                      <a:gd name="connsiteX1" fmla="*/ 0 w 12450"/>
                      <a:gd name="connsiteY1" fmla="*/ 0 h 12652"/>
                      <a:gd name="connsiteX2" fmla="*/ 12451 w 12450"/>
                      <a:gd name="connsiteY2" fmla="*/ 12653 h 12652"/>
                    </a:gdLst>
                    <a:ahLst/>
                    <a:cxnLst>
                      <a:cxn ang="0">
                        <a:pos x="connsiteX0" y="connsiteY0"/>
                      </a:cxn>
                      <a:cxn ang="0">
                        <a:pos x="connsiteX1" y="connsiteY1"/>
                      </a:cxn>
                      <a:cxn ang="0">
                        <a:pos x="connsiteX2" y="connsiteY2"/>
                      </a:cxn>
                    </a:cxnLst>
                    <a:rect l="l" t="t" r="r" b="b"/>
                    <a:pathLst>
                      <a:path w="12450" h="12652">
                        <a:moveTo>
                          <a:pt x="12451" y="12653"/>
                        </a:moveTo>
                        <a:cubicBezTo>
                          <a:pt x="8166" y="8466"/>
                          <a:pt x="4028" y="4248"/>
                          <a:pt x="0" y="0"/>
                        </a:cubicBezTo>
                        <a:cubicBezTo>
                          <a:pt x="4034" y="4248"/>
                          <a:pt x="8160" y="8466"/>
                          <a:pt x="12451" y="1265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4" name="Freeform: Shape 973">
                    <a:extLst>
                      <a:ext uri="{FF2B5EF4-FFF2-40B4-BE49-F238E27FC236}">
                        <a16:creationId xmlns:a16="http://schemas.microsoft.com/office/drawing/2014/main" id="{0BBC2B3B-87D9-4778-8781-40B004609568}"/>
                      </a:ext>
                    </a:extLst>
                  </p:cNvPr>
                  <p:cNvSpPr/>
                  <p:nvPr/>
                </p:nvSpPr>
                <p:spPr>
                  <a:xfrm>
                    <a:off x="2655405" y="5733835"/>
                    <a:ext cx="10482" cy="2444"/>
                  </a:xfrm>
                  <a:custGeom>
                    <a:avLst/>
                    <a:gdLst>
                      <a:gd name="connsiteX0" fmla="*/ 10482 w 10482"/>
                      <a:gd name="connsiteY0" fmla="*/ 2445 h 2444"/>
                      <a:gd name="connsiteX1" fmla="*/ 0 w 10482"/>
                      <a:gd name="connsiteY1" fmla="*/ 0 h 2444"/>
                      <a:gd name="connsiteX2" fmla="*/ 10482 w 10482"/>
                      <a:gd name="connsiteY2" fmla="*/ 2445 h 2444"/>
                    </a:gdLst>
                    <a:ahLst/>
                    <a:cxnLst>
                      <a:cxn ang="0">
                        <a:pos x="connsiteX0" y="connsiteY0"/>
                      </a:cxn>
                      <a:cxn ang="0">
                        <a:pos x="connsiteX1" y="connsiteY1"/>
                      </a:cxn>
                      <a:cxn ang="0">
                        <a:pos x="connsiteX2" y="connsiteY2"/>
                      </a:cxn>
                    </a:cxnLst>
                    <a:rect l="l" t="t" r="r" b="b"/>
                    <a:pathLst>
                      <a:path w="10482" h="2444">
                        <a:moveTo>
                          <a:pt x="10482" y="2445"/>
                        </a:moveTo>
                        <a:cubicBezTo>
                          <a:pt x="6980" y="1644"/>
                          <a:pt x="3484" y="831"/>
                          <a:pt x="0" y="0"/>
                        </a:cubicBezTo>
                        <a:cubicBezTo>
                          <a:pt x="3490" y="831"/>
                          <a:pt x="6980" y="1644"/>
                          <a:pt x="10482" y="244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 name="Freeform: Shape 974">
                    <a:extLst>
                      <a:ext uri="{FF2B5EF4-FFF2-40B4-BE49-F238E27FC236}">
                        <a16:creationId xmlns:a16="http://schemas.microsoft.com/office/drawing/2014/main" id="{6CB3B559-50DA-418A-8BAB-37D336AC421C}"/>
                      </a:ext>
                    </a:extLst>
                  </p:cNvPr>
                  <p:cNvSpPr/>
                  <p:nvPr/>
                </p:nvSpPr>
                <p:spPr>
                  <a:xfrm>
                    <a:off x="3058554" y="5762672"/>
                    <a:ext cx="4046" cy="373"/>
                  </a:xfrm>
                  <a:custGeom>
                    <a:avLst/>
                    <a:gdLst>
                      <a:gd name="connsiteX0" fmla="*/ 4046 w 4046"/>
                      <a:gd name="connsiteY0" fmla="*/ 0 h 373"/>
                      <a:gd name="connsiteX1" fmla="*/ 0 w 4046"/>
                      <a:gd name="connsiteY1" fmla="*/ 373 h 373"/>
                      <a:gd name="connsiteX2" fmla="*/ 4046 w 4046"/>
                      <a:gd name="connsiteY2" fmla="*/ 0 h 373"/>
                    </a:gdLst>
                    <a:ahLst/>
                    <a:cxnLst>
                      <a:cxn ang="0">
                        <a:pos x="connsiteX0" y="connsiteY0"/>
                      </a:cxn>
                      <a:cxn ang="0">
                        <a:pos x="connsiteX1" y="connsiteY1"/>
                      </a:cxn>
                      <a:cxn ang="0">
                        <a:pos x="connsiteX2" y="connsiteY2"/>
                      </a:cxn>
                    </a:cxnLst>
                    <a:rect l="l" t="t" r="r" b="b"/>
                    <a:pathLst>
                      <a:path w="4046" h="373">
                        <a:moveTo>
                          <a:pt x="4046" y="0"/>
                        </a:moveTo>
                        <a:cubicBezTo>
                          <a:pt x="2695" y="116"/>
                          <a:pt x="1351" y="263"/>
                          <a:pt x="0" y="373"/>
                        </a:cubicBezTo>
                        <a:cubicBezTo>
                          <a:pt x="1351" y="263"/>
                          <a:pt x="2695" y="116"/>
                          <a:pt x="404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 name="Freeform: Shape 975">
                    <a:extLst>
                      <a:ext uri="{FF2B5EF4-FFF2-40B4-BE49-F238E27FC236}">
                        <a16:creationId xmlns:a16="http://schemas.microsoft.com/office/drawing/2014/main" id="{AA633DC9-3853-44BB-AFCD-1DDA0243A2FE}"/>
                      </a:ext>
                    </a:extLst>
                  </p:cNvPr>
                  <p:cNvSpPr/>
                  <p:nvPr/>
                </p:nvSpPr>
                <p:spPr>
                  <a:xfrm>
                    <a:off x="2982059" y="5766823"/>
                    <a:ext cx="9724" cy="293"/>
                  </a:xfrm>
                  <a:custGeom>
                    <a:avLst/>
                    <a:gdLst>
                      <a:gd name="connsiteX0" fmla="*/ 9725 w 9724"/>
                      <a:gd name="connsiteY0" fmla="*/ 0 h 293"/>
                      <a:gd name="connsiteX1" fmla="*/ 0 w 9724"/>
                      <a:gd name="connsiteY1" fmla="*/ 293 h 293"/>
                      <a:gd name="connsiteX2" fmla="*/ 9725 w 9724"/>
                      <a:gd name="connsiteY2" fmla="*/ 0 h 293"/>
                    </a:gdLst>
                    <a:ahLst/>
                    <a:cxnLst>
                      <a:cxn ang="0">
                        <a:pos x="connsiteX0" y="connsiteY0"/>
                      </a:cxn>
                      <a:cxn ang="0">
                        <a:pos x="connsiteX1" y="connsiteY1"/>
                      </a:cxn>
                      <a:cxn ang="0">
                        <a:pos x="connsiteX2" y="connsiteY2"/>
                      </a:cxn>
                    </a:cxnLst>
                    <a:rect l="l" t="t" r="r" b="b"/>
                    <a:pathLst>
                      <a:path w="9724" h="293">
                        <a:moveTo>
                          <a:pt x="9725" y="0"/>
                        </a:moveTo>
                        <a:cubicBezTo>
                          <a:pt x="6485" y="104"/>
                          <a:pt x="3246" y="214"/>
                          <a:pt x="0" y="293"/>
                        </a:cubicBezTo>
                        <a:cubicBezTo>
                          <a:pt x="3246" y="220"/>
                          <a:pt x="6479" y="110"/>
                          <a:pt x="972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 name="Freeform: Shape 976">
                    <a:extLst>
                      <a:ext uri="{FF2B5EF4-FFF2-40B4-BE49-F238E27FC236}">
                        <a16:creationId xmlns:a16="http://schemas.microsoft.com/office/drawing/2014/main" id="{26B2292B-5E55-416F-8AE4-F1AE586C99D2}"/>
                      </a:ext>
                    </a:extLst>
                  </p:cNvPr>
                  <p:cNvSpPr/>
                  <p:nvPr/>
                </p:nvSpPr>
                <p:spPr>
                  <a:xfrm>
                    <a:off x="3016648" y="5765325"/>
                    <a:ext cx="9150" cy="470"/>
                  </a:xfrm>
                  <a:custGeom>
                    <a:avLst/>
                    <a:gdLst>
                      <a:gd name="connsiteX0" fmla="*/ 9150 w 9150"/>
                      <a:gd name="connsiteY0" fmla="*/ 0 h 470"/>
                      <a:gd name="connsiteX1" fmla="*/ 0 w 9150"/>
                      <a:gd name="connsiteY1" fmla="*/ 471 h 470"/>
                      <a:gd name="connsiteX2" fmla="*/ 9150 w 9150"/>
                      <a:gd name="connsiteY2" fmla="*/ 0 h 470"/>
                    </a:gdLst>
                    <a:ahLst/>
                    <a:cxnLst>
                      <a:cxn ang="0">
                        <a:pos x="connsiteX0" y="connsiteY0"/>
                      </a:cxn>
                      <a:cxn ang="0">
                        <a:pos x="connsiteX1" y="connsiteY1"/>
                      </a:cxn>
                      <a:cxn ang="0">
                        <a:pos x="connsiteX2" y="connsiteY2"/>
                      </a:cxn>
                    </a:cxnLst>
                    <a:rect l="l" t="t" r="r" b="b"/>
                    <a:pathLst>
                      <a:path w="9150" h="470">
                        <a:moveTo>
                          <a:pt x="9150" y="0"/>
                        </a:moveTo>
                        <a:cubicBezTo>
                          <a:pt x="6106" y="177"/>
                          <a:pt x="3056" y="312"/>
                          <a:pt x="0" y="471"/>
                        </a:cubicBezTo>
                        <a:cubicBezTo>
                          <a:pt x="3056" y="312"/>
                          <a:pt x="6106" y="177"/>
                          <a:pt x="915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8" name="Freeform: Shape 977">
                    <a:extLst>
                      <a:ext uri="{FF2B5EF4-FFF2-40B4-BE49-F238E27FC236}">
                        <a16:creationId xmlns:a16="http://schemas.microsoft.com/office/drawing/2014/main" id="{2C51733B-ECE0-4EE8-A813-1EC389341142}"/>
                      </a:ext>
                    </a:extLst>
                  </p:cNvPr>
                  <p:cNvSpPr/>
                  <p:nvPr/>
                </p:nvSpPr>
                <p:spPr>
                  <a:xfrm>
                    <a:off x="2730336" y="5749238"/>
                    <a:ext cx="1650" cy="263"/>
                  </a:xfrm>
                  <a:custGeom>
                    <a:avLst/>
                    <a:gdLst>
                      <a:gd name="connsiteX0" fmla="*/ 1650 w 1650"/>
                      <a:gd name="connsiteY0" fmla="*/ 263 h 263"/>
                      <a:gd name="connsiteX1" fmla="*/ 0 w 1650"/>
                      <a:gd name="connsiteY1" fmla="*/ 0 h 263"/>
                      <a:gd name="connsiteX2" fmla="*/ 1650 w 1650"/>
                      <a:gd name="connsiteY2" fmla="*/ 263 h 263"/>
                    </a:gdLst>
                    <a:ahLst/>
                    <a:cxnLst>
                      <a:cxn ang="0">
                        <a:pos x="connsiteX0" y="connsiteY0"/>
                      </a:cxn>
                      <a:cxn ang="0">
                        <a:pos x="connsiteX1" y="connsiteY1"/>
                      </a:cxn>
                      <a:cxn ang="0">
                        <a:pos x="connsiteX2" y="connsiteY2"/>
                      </a:cxn>
                    </a:cxnLst>
                    <a:rect l="l" t="t" r="r" b="b"/>
                    <a:pathLst>
                      <a:path w="1650" h="263">
                        <a:moveTo>
                          <a:pt x="1650" y="263"/>
                        </a:moveTo>
                        <a:cubicBezTo>
                          <a:pt x="1106" y="171"/>
                          <a:pt x="550" y="92"/>
                          <a:pt x="0" y="0"/>
                        </a:cubicBezTo>
                        <a:cubicBezTo>
                          <a:pt x="550" y="92"/>
                          <a:pt x="1100" y="165"/>
                          <a:pt x="1650" y="26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9" name="Freeform: Shape 978">
                    <a:extLst>
                      <a:ext uri="{FF2B5EF4-FFF2-40B4-BE49-F238E27FC236}">
                        <a16:creationId xmlns:a16="http://schemas.microsoft.com/office/drawing/2014/main" id="{9E528844-3FA8-464E-91F8-DF71E5B072BD}"/>
                      </a:ext>
                    </a:extLst>
                  </p:cNvPr>
                  <p:cNvSpPr/>
                  <p:nvPr/>
                </p:nvSpPr>
                <p:spPr>
                  <a:xfrm>
                    <a:off x="2338702" y="5593258"/>
                    <a:ext cx="6931" cy="5103"/>
                  </a:xfrm>
                  <a:custGeom>
                    <a:avLst/>
                    <a:gdLst>
                      <a:gd name="connsiteX0" fmla="*/ 6931 w 6931"/>
                      <a:gd name="connsiteY0" fmla="*/ 5104 h 5103"/>
                      <a:gd name="connsiteX1" fmla="*/ 0 w 6931"/>
                      <a:gd name="connsiteY1" fmla="*/ 0 h 5103"/>
                      <a:gd name="connsiteX2" fmla="*/ 6931 w 6931"/>
                      <a:gd name="connsiteY2" fmla="*/ 5104 h 5103"/>
                    </a:gdLst>
                    <a:ahLst/>
                    <a:cxnLst>
                      <a:cxn ang="0">
                        <a:pos x="connsiteX0" y="connsiteY0"/>
                      </a:cxn>
                      <a:cxn ang="0">
                        <a:pos x="connsiteX1" y="connsiteY1"/>
                      </a:cxn>
                      <a:cxn ang="0">
                        <a:pos x="connsiteX2" y="connsiteY2"/>
                      </a:cxn>
                    </a:cxnLst>
                    <a:rect l="l" t="t" r="r" b="b"/>
                    <a:pathLst>
                      <a:path w="6931" h="5103">
                        <a:moveTo>
                          <a:pt x="6931" y="5104"/>
                        </a:moveTo>
                        <a:cubicBezTo>
                          <a:pt x="4609" y="3405"/>
                          <a:pt x="2280" y="1712"/>
                          <a:pt x="0" y="0"/>
                        </a:cubicBezTo>
                        <a:cubicBezTo>
                          <a:pt x="2280" y="1712"/>
                          <a:pt x="4609" y="3405"/>
                          <a:pt x="6931" y="510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0" name="Freeform: Shape 979">
                    <a:extLst>
                      <a:ext uri="{FF2B5EF4-FFF2-40B4-BE49-F238E27FC236}">
                        <a16:creationId xmlns:a16="http://schemas.microsoft.com/office/drawing/2014/main" id="{A69186A7-097C-407D-A2C9-3702A49BC3A2}"/>
                      </a:ext>
                    </a:extLst>
                  </p:cNvPr>
                  <p:cNvSpPr/>
                  <p:nvPr/>
                </p:nvSpPr>
                <p:spPr>
                  <a:xfrm>
                    <a:off x="2351190" y="5602396"/>
                    <a:ext cx="7426" cy="5177"/>
                  </a:xfrm>
                  <a:custGeom>
                    <a:avLst/>
                    <a:gdLst>
                      <a:gd name="connsiteX0" fmla="*/ 7426 w 7426"/>
                      <a:gd name="connsiteY0" fmla="*/ 5177 h 5177"/>
                      <a:gd name="connsiteX1" fmla="*/ 0 w 7426"/>
                      <a:gd name="connsiteY1" fmla="*/ 0 h 5177"/>
                      <a:gd name="connsiteX2" fmla="*/ 7426 w 7426"/>
                      <a:gd name="connsiteY2" fmla="*/ 5177 h 5177"/>
                    </a:gdLst>
                    <a:ahLst/>
                    <a:cxnLst>
                      <a:cxn ang="0">
                        <a:pos x="connsiteX0" y="connsiteY0"/>
                      </a:cxn>
                      <a:cxn ang="0">
                        <a:pos x="connsiteX1" y="connsiteY1"/>
                      </a:cxn>
                      <a:cxn ang="0">
                        <a:pos x="connsiteX2" y="connsiteY2"/>
                      </a:cxn>
                    </a:cxnLst>
                    <a:rect l="l" t="t" r="r" b="b"/>
                    <a:pathLst>
                      <a:path w="7426" h="5177">
                        <a:moveTo>
                          <a:pt x="7426" y="5177"/>
                        </a:moveTo>
                        <a:cubicBezTo>
                          <a:pt x="4933" y="3453"/>
                          <a:pt x="2439" y="1736"/>
                          <a:pt x="0" y="0"/>
                        </a:cubicBezTo>
                        <a:cubicBezTo>
                          <a:pt x="2439" y="1736"/>
                          <a:pt x="4933" y="3459"/>
                          <a:pt x="7426" y="517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1" name="Freeform: Shape 980">
                    <a:extLst>
                      <a:ext uri="{FF2B5EF4-FFF2-40B4-BE49-F238E27FC236}">
                        <a16:creationId xmlns:a16="http://schemas.microsoft.com/office/drawing/2014/main" id="{6A1EC9A1-FCB1-41CB-8057-1B40B2C64AD7}"/>
                      </a:ext>
                    </a:extLst>
                  </p:cNvPr>
                  <p:cNvSpPr/>
                  <p:nvPr/>
                </p:nvSpPr>
                <p:spPr>
                  <a:xfrm>
                    <a:off x="2326692" y="5583979"/>
                    <a:ext cx="6576" cy="5115"/>
                  </a:xfrm>
                  <a:custGeom>
                    <a:avLst/>
                    <a:gdLst>
                      <a:gd name="connsiteX0" fmla="*/ 6577 w 6576"/>
                      <a:gd name="connsiteY0" fmla="*/ 5116 h 5115"/>
                      <a:gd name="connsiteX1" fmla="*/ 0 w 6576"/>
                      <a:gd name="connsiteY1" fmla="*/ 0 h 5115"/>
                      <a:gd name="connsiteX2" fmla="*/ 6577 w 6576"/>
                      <a:gd name="connsiteY2" fmla="*/ 5116 h 5115"/>
                    </a:gdLst>
                    <a:ahLst/>
                    <a:cxnLst>
                      <a:cxn ang="0">
                        <a:pos x="connsiteX0" y="connsiteY0"/>
                      </a:cxn>
                      <a:cxn ang="0">
                        <a:pos x="connsiteX1" y="connsiteY1"/>
                      </a:cxn>
                      <a:cxn ang="0">
                        <a:pos x="connsiteX2" y="connsiteY2"/>
                      </a:cxn>
                    </a:cxnLst>
                    <a:rect l="l" t="t" r="r" b="b"/>
                    <a:pathLst>
                      <a:path w="6576" h="5115">
                        <a:moveTo>
                          <a:pt x="6577" y="5116"/>
                        </a:moveTo>
                        <a:cubicBezTo>
                          <a:pt x="4370" y="3417"/>
                          <a:pt x="2164" y="1712"/>
                          <a:pt x="0" y="0"/>
                        </a:cubicBezTo>
                        <a:cubicBezTo>
                          <a:pt x="2164" y="1712"/>
                          <a:pt x="4370" y="3411"/>
                          <a:pt x="6577" y="511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2" name="Freeform: Shape 981">
                    <a:extLst>
                      <a:ext uri="{FF2B5EF4-FFF2-40B4-BE49-F238E27FC236}">
                        <a16:creationId xmlns:a16="http://schemas.microsoft.com/office/drawing/2014/main" id="{F521BAA5-8FF7-47C0-8BEC-2D5E500BDA2D}"/>
                      </a:ext>
                    </a:extLst>
                  </p:cNvPr>
                  <p:cNvSpPr/>
                  <p:nvPr/>
                </p:nvSpPr>
                <p:spPr>
                  <a:xfrm>
                    <a:off x="2364117" y="5611369"/>
                    <a:ext cx="8123" cy="5366"/>
                  </a:xfrm>
                  <a:custGeom>
                    <a:avLst/>
                    <a:gdLst>
                      <a:gd name="connsiteX0" fmla="*/ 8123 w 8123"/>
                      <a:gd name="connsiteY0" fmla="*/ 5367 h 5366"/>
                      <a:gd name="connsiteX1" fmla="*/ 0 w 8123"/>
                      <a:gd name="connsiteY1" fmla="*/ 0 h 5366"/>
                      <a:gd name="connsiteX2" fmla="*/ 8123 w 8123"/>
                      <a:gd name="connsiteY2" fmla="*/ 5367 h 5366"/>
                    </a:gdLst>
                    <a:ahLst/>
                    <a:cxnLst>
                      <a:cxn ang="0">
                        <a:pos x="connsiteX0" y="connsiteY0"/>
                      </a:cxn>
                      <a:cxn ang="0">
                        <a:pos x="connsiteX1" y="connsiteY1"/>
                      </a:cxn>
                      <a:cxn ang="0">
                        <a:pos x="connsiteX2" y="connsiteY2"/>
                      </a:cxn>
                    </a:cxnLst>
                    <a:rect l="l" t="t" r="r" b="b"/>
                    <a:pathLst>
                      <a:path w="8123" h="5366">
                        <a:moveTo>
                          <a:pt x="8123" y="5367"/>
                        </a:moveTo>
                        <a:cubicBezTo>
                          <a:pt x="5397" y="3582"/>
                          <a:pt x="2665" y="1803"/>
                          <a:pt x="0" y="0"/>
                        </a:cubicBezTo>
                        <a:cubicBezTo>
                          <a:pt x="2665" y="1803"/>
                          <a:pt x="5397" y="3588"/>
                          <a:pt x="8123" y="536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3" name="Freeform: Shape 982">
                    <a:extLst>
                      <a:ext uri="{FF2B5EF4-FFF2-40B4-BE49-F238E27FC236}">
                        <a16:creationId xmlns:a16="http://schemas.microsoft.com/office/drawing/2014/main" id="{6C10CDAC-B10A-4131-8EC9-02B75D78E685}"/>
                      </a:ext>
                    </a:extLst>
                  </p:cNvPr>
                  <p:cNvSpPr/>
                  <p:nvPr/>
                </p:nvSpPr>
                <p:spPr>
                  <a:xfrm>
                    <a:off x="2304064" y="5564994"/>
                    <a:ext cx="5971" cy="5201"/>
                  </a:xfrm>
                  <a:custGeom>
                    <a:avLst/>
                    <a:gdLst>
                      <a:gd name="connsiteX0" fmla="*/ 5972 w 5971"/>
                      <a:gd name="connsiteY0" fmla="*/ 5202 h 5201"/>
                      <a:gd name="connsiteX1" fmla="*/ 0 w 5971"/>
                      <a:gd name="connsiteY1" fmla="*/ 0 h 5201"/>
                      <a:gd name="connsiteX2" fmla="*/ 5972 w 5971"/>
                      <a:gd name="connsiteY2" fmla="*/ 5202 h 5201"/>
                    </a:gdLst>
                    <a:ahLst/>
                    <a:cxnLst>
                      <a:cxn ang="0">
                        <a:pos x="connsiteX0" y="connsiteY0"/>
                      </a:cxn>
                      <a:cxn ang="0">
                        <a:pos x="connsiteX1" y="connsiteY1"/>
                      </a:cxn>
                      <a:cxn ang="0">
                        <a:pos x="connsiteX2" y="connsiteY2"/>
                      </a:cxn>
                    </a:cxnLst>
                    <a:rect l="l" t="t" r="r" b="b"/>
                    <a:pathLst>
                      <a:path w="5971" h="5201">
                        <a:moveTo>
                          <a:pt x="5972" y="5202"/>
                        </a:moveTo>
                        <a:cubicBezTo>
                          <a:pt x="3961" y="3472"/>
                          <a:pt x="1968" y="1742"/>
                          <a:pt x="0" y="0"/>
                        </a:cubicBezTo>
                        <a:cubicBezTo>
                          <a:pt x="1962" y="1742"/>
                          <a:pt x="3961" y="3472"/>
                          <a:pt x="5972" y="520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4" name="Freeform: Shape 983">
                    <a:extLst>
                      <a:ext uri="{FF2B5EF4-FFF2-40B4-BE49-F238E27FC236}">
                        <a16:creationId xmlns:a16="http://schemas.microsoft.com/office/drawing/2014/main" id="{4FE9F68D-4FC9-4E40-9132-FDC9C516A152}"/>
                      </a:ext>
                    </a:extLst>
                  </p:cNvPr>
                  <p:cNvSpPr/>
                  <p:nvPr/>
                </p:nvSpPr>
                <p:spPr>
                  <a:xfrm>
                    <a:off x="2623915" y="5725858"/>
                    <a:ext cx="7909" cy="2054"/>
                  </a:xfrm>
                  <a:custGeom>
                    <a:avLst/>
                    <a:gdLst>
                      <a:gd name="connsiteX0" fmla="*/ 7909 w 7909"/>
                      <a:gd name="connsiteY0" fmla="*/ 2054 h 2054"/>
                      <a:gd name="connsiteX1" fmla="*/ 0 w 7909"/>
                      <a:gd name="connsiteY1" fmla="*/ 0 h 2054"/>
                      <a:gd name="connsiteX2" fmla="*/ 7909 w 7909"/>
                      <a:gd name="connsiteY2" fmla="*/ 2054 h 2054"/>
                    </a:gdLst>
                    <a:ahLst/>
                    <a:cxnLst>
                      <a:cxn ang="0">
                        <a:pos x="connsiteX0" y="connsiteY0"/>
                      </a:cxn>
                      <a:cxn ang="0">
                        <a:pos x="connsiteX1" y="connsiteY1"/>
                      </a:cxn>
                      <a:cxn ang="0">
                        <a:pos x="connsiteX2" y="connsiteY2"/>
                      </a:cxn>
                    </a:cxnLst>
                    <a:rect l="l" t="t" r="r" b="b"/>
                    <a:pathLst>
                      <a:path w="7909" h="2054">
                        <a:moveTo>
                          <a:pt x="7909" y="2054"/>
                        </a:moveTo>
                        <a:cubicBezTo>
                          <a:pt x="5275" y="1363"/>
                          <a:pt x="2622" y="709"/>
                          <a:pt x="0" y="0"/>
                        </a:cubicBezTo>
                        <a:cubicBezTo>
                          <a:pt x="2622" y="709"/>
                          <a:pt x="5275" y="1363"/>
                          <a:pt x="7909" y="205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5" name="Freeform: Shape 984">
                    <a:extLst>
                      <a:ext uri="{FF2B5EF4-FFF2-40B4-BE49-F238E27FC236}">
                        <a16:creationId xmlns:a16="http://schemas.microsoft.com/office/drawing/2014/main" id="{29493BAE-DDB9-47F4-80CE-DD8A1A93AD00}"/>
                      </a:ext>
                    </a:extLst>
                  </p:cNvPr>
                  <p:cNvSpPr/>
                  <p:nvPr/>
                </p:nvSpPr>
                <p:spPr>
                  <a:xfrm>
                    <a:off x="2377534" y="5620213"/>
                    <a:ext cx="9351" cy="5849"/>
                  </a:xfrm>
                  <a:custGeom>
                    <a:avLst/>
                    <a:gdLst>
                      <a:gd name="connsiteX0" fmla="*/ 9352 w 9351"/>
                      <a:gd name="connsiteY0" fmla="*/ 5850 h 5849"/>
                      <a:gd name="connsiteX1" fmla="*/ 0 w 9351"/>
                      <a:gd name="connsiteY1" fmla="*/ 0 h 5849"/>
                      <a:gd name="connsiteX2" fmla="*/ 9352 w 9351"/>
                      <a:gd name="connsiteY2" fmla="*/ 5850 h 5849"/>
                    </a:gdLst>
                    <a:ahLst/>
                    <a:cxnLst>
                      <a:cxn ang="0">
                        <a:pos x="connsiteX0" y="connsiteY0"/>
                      </a:cxn>
                      <a:cxn ang="0">
                        <a:pos x="connsiteX1" y="connsiteY1"/>
                      </a:cxn>
                      <a:cxn ang="0">
                        <a:pos x="connsiteX2" y="connsiteY2"/>
                      </a:cxn>
                    </a:cxnLst>
                    <a:rect l="l" t="t" r="r" b="b"/>
                    <a:pathLst>
                      <a:path w="9351" h="5849">
                        <a:moveTo>
                          <a:pt x="9352" y="5850"/>
                        </a:moveTo>
                        <a:cubicBezTo>
                          <a:pt x="6216" y="3906"/>
                          <a:pt x="3068" y="1968"/>
                          <a:pt x="0" y="0"/>
                        </a:cubicBezTo>
                        <a:cubicBezTo>
                          <a:pt x="3068" y="1962"/>
                          <a:pt x="6216" y="3906"/>
                          <a:pt x="9352" y="585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6" name="Freeform: Shape 985">
                    <a:extLst>
                      <a:ext uri="{FF2B5EF4-FFF2-40B4-BE49-F238E27FC236}">
                        <a16:creationId xmlns:a16="http://schemas.microsoft.com/office/drawing/2014/main" id="{963E0B6A-4120-4B33-BD33-2859E943B03B}"/>
                      </a:ext>
                    </a:extLst>
                  </p:cNvPr>
                  <p:cNvSpPr/>
                  <p:nvPr/>
                </p:nvSpPr>
                <p:spPr>
                  <a:xfrm>
                    <a:off x="2315152" y="5574554"/>
                    <a:ext cx="6240" cy="5140"/>
                  </a:xfrm>
                  <a:custGeom>
                    <a:avLst/>
                    <a:gdLst>
                      <a:gd name="connsiteX0" fmla="*/ 6241 w 6240"/>
                      <a:gd name="connsiteY0" fmla="*/ 5140 h 5140"/>
                      <a:gd name="connsiteX1" fmla="*/ 0 w 6240"/>
                      <a:gd name="connsiteY1" fmla="*/ 0 h 5140"/>
                      <a:gd name="connsiteX2" fmla="*/ 6241 w 6240"/>
                      <a:gd name="connsiteY2" fmla="*/ 5140 h 5140"/>
                    </a:gdLst>
                    <a:ahLst/>
                    <a:cxnLst>
                      <a:cxn ang="0">
                        <a:pos x="connsiteX0" y="connsiteY0"/>
                      </a:cxn>
                      <a:cxn ang="0">
                        <a:pos x="connsiteX1" y="connsiteY1"/>
                      </a:cxn>
                      <a:cxn ang="0">
                        <a:pos x="connsiteX2" y="connsiteY2"/>
                      </a:cxn>
                    </a:cxnLst>
                    <a:rect l="l" t="t" r="r" b="b"/>
                    <a:pathLst>
                      <a:path w="6240" h="5140">
                        <a:moveTo>
                          <a:pt x="6241" y="5140"/>
                        </a:moveTo>
                        <a:cubicBezTo>
                          <a:pt x="4144" y="3435"/>
                          <a:pt x="2054" y="1724"/>
                          <a:pt x="0" y="0"/>
                        </a:cubicBezTo>
                        <a:cubicBezTo>
                          <a:pt x="2054" y="1724"/>
                          <a:pt x="4144" y="3435"/>
                          <a:pt x="6241" y="514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7" name="Freeform: Shape 986">
                    <a:extLst>
                      <a:ext uri="{FF2B5EF4-FFF2-40B4-BE49-F238E27FC236}">
                        <a16:creationId xmlns:a16="http://schemas.microsoft.com/office/drawing/2014/main" id="{6CA957C5-5AD5-4451-886F-28B37ED6999C}"/>
                      </a:ext>
                    </a:extLst>
                  </p:cNvPr>
                  <p:cNvSpPr/>
                  <p:nvPr/>
                </p:nvSpPr>
                <p:spPr>
                  <a:xfrm>
                    <a:off x="2288563" y="5550655"/>
                    <a:ext cx="11191" cy="10464"/>
                  </a:xfrm>
                  <a:custGeom>
                    <a:avLst/>
                    <a:gdLst>
                      <a:gd name="connsiteX0" fmla="*/ 11192 w 11191"/>
                      <a:gd name="connsiteY0" fmla="*/ 10464 h 10464"/>
                      <a:gd name="connsiteX1" fmla="*/ 0 w 11191"/>
                      <a:gd name="connsiteY1" fmla="*/ 0 h 10464"/>
                      <a:gd name="connsiteX2" fmla="*/ 11192 w 11191"/>
                      <a:gd name="connsiteY2" fmla="*/ 10464 h 10464"/>
                    </a:gdLst>
                    <a:ahLst/>
                    <a:cxnLst>
                      <a:cxn ang="0">
                        <a:pos x="connsiteX0" y="connsiteY0"/>
                      </a:cxn>
                      <a:cxn ang="0">
                        <a:pos x="connsiteX1" y="connsiteY1"/>
                      </a:cxn>
                      <a:cxn ang="0">
                        <a:pos x="connsiteX2" y="connsiteY2"/>
                      </a:cxn>
                    </a:cxnLst>
                    <a:rect l="l" t="t" r="r" b="b"/>
                    <a:pathLst>
                      <a:path w="11191" h="10464">
                        <a:moveTo>
                          <a:pt x="11192" y="10464"/>
                        </a:moveTo>
                        <a:cubicBezTo>
                          <a:pt x="7378" y="6998"/>
                          <a:pt x="3631" y="3514"/>
                          <a:pt x="0" y="0"/>
                        </a:cubicBezTo>
                        <a:cubicBezTo>
                          <a:pt x="3637" y="3514"/>
                          <a:pt x="7378" y="6998"/>
                          <a:pt x="11192" y="1046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8" name="Freeform: Shape 987">
                    <a:extLst>
                      <a:ext uri="{FF2B5EF4-FFF2-40B4-BE49-F238E27FC236}">
                        <a16:creationId xmlns:a16="http://schemas.microsoft.com/office/drawing/2014/main" id="{37E91B4E-FFC6-4884-B1D2-D24BE98EFC6C}"/>
                      </a:ext>
                    </a:extLst>
                  </p:cNvPr>
                  <p:cNvSpPr/>
                  <p:nvPr/>
                </p:nvSpPr>
                <p:spPr>
                  <a:xfrm>
                    <a:off x="2556209" y="5705095"/>
                    <a:ext cx="5598" cy="1907"/>
                  </a:xfrm>
                  <a:custGeom>
                    <a:avLst/>
                    <a:gdLst>
                      <a:gd name="connsiteX0" fmla="*/ 5599 w 5598"/>
                      <a:gd name="connsiteY0" fmla="*/ 1907 h 1907"/>
                      <a:gd name="connsiteX1" fmla="*/ 0 w 5598"/>
                      <a:gd name="connsiteY1" fmla="*/ 0 h 1907"/>
                      <a:gd name="connsiteX2" fmla="*/ 5599 w 5598"/>
                      <a:gd name="connsiteY2" fmla="*/ 1907 h 1907"/>
                    </a:gdLst>
                    <a:ahLst/>
                    <a:cxnLst>
                      <a:cxn ang="0">
                        <a:pos x="connsiteX0" y="connsiteY0"/>
                      </a:cxn>
                      <a:cxn ang="0">
                        <a:pos x="connsiteX1" y="connsiteY1"/>
                      </a:cxn>
                      <a:cxn ang="0">
                        <a:pos x="connsiteX2" y="connsiteY2"/>
                      </a:cxn>
                    </a:cxnLst>
                    <a:rect l="l" t="t" r="r" b="b"/>
                    <a:pathLst>
                      <a:path w="5598" h="1907">
                        <a:moveTo>
                          <a:pt x="5599" y="1907"/>
                        </a:moveTo>
                        <a:cubicBezTo>
                          <a:pt x="3729" y="1277"/>
                          <a:pt x="1858" y="642"/>
                          <a:pt x="0" y="0"/>
                        </a:cubicBezTo>
                        <a:cubicBezTo>
                          <a:pt x="1858" y="642"/>
                          <a:pt x="3729" y="1277"/>
                          <a:pt x="5599" y="190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9" name="Freeform: Shape 988">
                    <a:extLst>
                      <a:ext uri="{FF2B5EF4-FFF2-40B4-BE49-F238E27FC236}">
                        <a16:creationId xmlns:a16="http://schemas.microsoft.com/office/drawing/2014/main" id="{4B6E7C72-691E-47BD-A75E-504404E124E2}"/>
                      </a:ext>
                    </a:extLst>
                  </p:cNvPr>
                  <p:cNvSpPr/>
                  <p:nvPr/>
                </p:nvSpPr>
                <p:spPr>
                  <a:xfrm>
                    <a:off x="2523642" y="5693212"/>
                    <a:ext cx="4394" cy="1705"/>
                  </a:xfrm>
                  <a:custGeom>
                    <a:avLst/>
                    <a:gdLst>
                      <a:gd name="connsiteX0" fmla="*/ 4395 w 4394"/>
                      <a:gd name="connsiteY0" fmla="*/ 1705 h 1705"/>
                      <a:gd name="connsiteX1" fmla="*/ 0 w 4394"/>
                      <a:gd name="connsiteY1" fmla="*/ 0 h 1705"/>
                      <a:gd name="connsiteX2" fmla="*/ 4395 w 4394"/>
                      <a:gd name="connsiteY2" fmla="*/ 1705 h 1705"/>
                    </a:gdLst>
                    <a:ahLst/>
                    <a:cxnLst>
                      <a:cxn ang="0">
                        <a:pos x="connsiteX0" y="connsiteY0"/>
                      </a:cxn>
                      <a:cxn ang="0">
                        <a:pos x="connsiteX1" y="connsiteY1"/>
                      </a:cxn>
                      <a:cxn ang="0">
                        <a:pos x="connsiteX2" y="connsiteY2"/>
                      </a:cxn>
                    </a:cxnLst>
                    <a:rect l="l" t="t" r="r" b="b"/>
                    <a:pathLst>
                      <a:path w="4394" h="1705">
                        <a:moveTo>
                          <a:pt x="4395" y="1705"/>
                        </a:moveTo>
                        <a:cubicBezTo>
                          <a:pt x="2922" y="1149"/>
                          <a:pt x="1467" y="568"/>
                          <a:pt x="0" y="0"/>
                        </a:cubicBezTo>
                        <a:cubicBezTo>
                          <a:pt x="1467" y="568"/>
                          <a:pt x="2922" y="1149"/>
                          <a:pt x="4395" y="170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0" name="Freeform: Shape 989">
                    <a:extLst>
                      <a:ext uri="{FF2B5EF4-FFF2-40B4-BE49-F238E27FC236}">
                        <a16:creationId xmlns:a16="http://schemas.microsoft.com/office/drawing/2014/main" id="{9B0FDEC8-55E1-4618-9B1B-F7ACDB63C53A}"/>
                      </a:ext>
                    </a:extLst>
                  </p:cNvPr>
                  <p:cNvSpPr/>
                  <p:nvPr/>
                </p:nvSpPr>
                <p:spPr>
                  <a:xfrm>
                    <a:off x="2586825" y="5715070"/>
                    <a:ext cx="6491" cy="2041"/>
                  </a:xfrm>
                  <a:custGeom>
                    <a:avLst/>
                    <a:gdLst>
                      <a:gd name="connsiteX0" fmla="*/ 6491 w 6491"/>
                      <a:gd name="connsiteY0" fmla="*/ 2041 h 2041"/>
                      <a:gd name="connsiteX1" fmla="*/ 0 w 6491"/>
                      <a:gd name="connsiteY1" fmla="*/ 0 h 2041"/>
                      <a:gd name="connsiteX2" fmla="*/ 6491 w 6491"/>
                      <a:gd name="connsiteY2" fmla="*/ 2041 h 2041"/>
                    </a:gdLst>
                    <a:ahLst/>
                    <a:cxnLst>
                      <a:cxn ang="0">
                        <a:pos x="connsiteX0" y="connsiteY0"/>
                      </a:cxn>
                      <a:cxn ang="0">
                        <a:pos x="connsiteX1" y="connsiteY1"/>
                      </a:cxn>
                      <a:cxn ang="0">
                        <a:pos x="connsiteX2" y="connsiteY2"/>
                      </a:cxn>
                    </a:cxnLst>
                    <a:rect l="l" t="t" r="r" b="b"/>
                    <a:pathLst>
                      <a:path w="6491" h="2041">
                        <a:moveTo>
                          <a:pt x="6491" y="2041"/>
                        </a:moveTo>
                        <a:cubicBezTo>
                          <a:pt x="4309" y="1381"/>
                          <a:pt x="2170" y="672"/>
                          <a:pt x="0" y="0"/>
                        </a:cubicBezTo>
                        <a:cubicBezTo>
                          <a:pt x="2170" y="672"/>
                          <a:pt x="4309" y="1381"/>
                          <a:pt x="6491" y="204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1" name="Freeform: Shape 990">
                    <a:extLst>
                      <a:ext uri="{FF2B5EF4-FFF2-40B4-BE49-F238E27FC236}">
                        <a16:creationId xmlns:a16="http://schemas.microsoft.com/office/drawing/2014/main" id="{AF3FD164-89A4-4F1F-9C94-14B15EC3D8FD}"/>
                      </a:ext>
                    </a:extLst>
                  </p:cNvPr>
                  <p:cNvSpPr/>
                  <p:nvPr/>
                </p:nvSpPr>
                <p:spPr>
                  <a:xfrm>
                    <a:off x="2431805" y="5651691"/>
                    <a:ext cx="4718" cy="2481"/>
                  </a:xfrm>
                  <a:custGeom>
                    <a:avLst/>
                    <a:gdLst>
                      <a:gd name="connsiteX0" fmla="*/ 4719 w 4718"/>
                      <a:gd name="connsiteY0" fmla="*/ 2482 h 2481"/>
                      <a:gd name="connsiteX1" fmla="*/ 0 w 4718"/>
                      <a:gd name="connsiteY1" fmla="*/ 0 h 2481"/>
                      <a:gd name="connsiteX2" fmla="*/ 4719 w 4718"/>
                      <a:gd name="connsiteY2" fmla="*/ 2482 h 2481"/>
                    </a:gdLst>
                    <a:ahLst/>
                    <a:cxnLst>
                      <a:cxn ang="0">
                        <a:pos x="connsiteX0" y="connsiteY0"/>
                      </a:cxn>
                      <a:cxn ang="0">
                        <a:pos x="connsiteX1" y="connsiteY1"/>
                      </a:cxn>
                      <a:cxn ang="0">
                        <a:pos x="connsiteX2" y="connsiteY2"/>
                      </a:cxn>
                    </a:cxnLst>
                    <a:rect l="l" t="t" r="r" b="b"/>
                    <a:pathLst>
                      <a:path w="4718" h="2481">
                        <a:moveTo>
                          <a:pt x="4719" y="2482"/>
                        </a:moveTo>
                        <a:cubicBezTo>
                          <a:pt x="3136" y="1662"/>
                          <a:pt x="1571" y="825"/>
                          <a:pt x="0" y="0"/>
                        </a:cubicBezTo>
                        <a:cubicBezTo>
                          <a:pt x="1571" y="825"/>
                          <a:pt x="3136" y="1662"/>
                          <a:pt x="4719" y="248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2" name="Freeform: Shape 991">
                    <a:extLst>
                      <a:ext uri="{FF2B5EF4-FFF2-40B4-BE49-F238E27FC236}">
                        <a16:creationId xmlns:a16="http://schemas.microsoft.com/office/drawing/2014/main" id="{1E85D564-B965-416E-B62D-5BA55DB016D7}"/>
                      </a:ext>
                    </a:extLst>
                  </p:cNvPr>
                  <p:cNvSpPr/>
                  <p:nvPr/>
                </p:nvSpPr>
                <p:spPr>
                  <a:xfrm>
                    <a:off x="2391421" y="5628886"/>
                    <a:ext cx="14357" cy="8514"/>
                  </a:xfrm>
                  <a:custGeom>
                    <a:avLst/>
                    <a:gdLst>
                      <a:gd name="connsiteX0" fmla="*/ 14358 w 14357"/>
                      <a:gd name="connsiteY0" fmla="*/ 8514 h 8514"/>
                      <a:gd name="connsiteX1" fmla="*/ 0 w 14357"/>
                      <a:gd name="connsiteY1" fmla="*/ 0 h 8514"/>
                      <a:gd name="connsiteX2" fmla="*/ 14358 w 14357"/>
                      <a:gd name="connsiteY2" fmla="*/ 8514 h 8514"/>
                    </a:gdLst>
                    <a:ahLst/>
                    <a:cxnLst>
                      <a:cxn ang="0">
                        <a:pos x="connsiteX0" y="connsiteY0"/>
                      </a:cxn>
                      <a:cxn ang="0">
                        <a:pos x="connsiteX1" y="connsiteY1"/>
                      </a:cxn>
                      <a:cxn ang="0">
                        <a:pos x="connsiteX2" y="connsiteY2"/>
                      </a:cxn>
                    </a:cxnLst>
                    <a:rect l="l" t="t" r="r" b="b"/>
                    <a:pathLst>
                      <a:path w="14357" h="8514">
                        <a:moveTo>
                          <a:pt x="14358" y="8514"/>
                        </a:moveTo>
                        <a:cubicBezTo>
                          <a:pt x="9492" y="5703"/>
                          <a:pt x="4706" y="2867"/>
                          <a:pt x="0" y="0"/>
                        </a:cubicBezTo>
                        <a:cubicBezTo>
                          <a:pt x="4706" y="2861"/>
                          <a:pt x="9492" y="5703"/>
                          <a:pt x="14358" y="851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3" name="Freeform: Shape 992">
                    <a:extLst>
                      <a:ext uri="{FF2B5EF4-FFF2-40B4-BE49-F238E27FC236}">
                        <a16:creationId xmlns:a16="http://schemas.microsoft.com/office/drawing/2014/main" id="{AE2B4C40-5F12-45BD-9A6A-E7A8A5231AF4}"/>
                      </a:ext>
                    </a:extLst>
                  </p:cNvPr>
                  <p:cNvSpPr/>
                  <p:nvPr/>
                </p:nvSpPr>
                <p:spPr>
                  <a:xfrm>
                    <a:off x="2462275" y="5666942"/>
                    <a:ext cx="4895" cy="2286"/>
                  </a:xfrm>
                  <a:custGeom>
                    <a:avLst/>
                    <a:gdLst>
                      <a:gd name="connsiteX0" fmla="*/ 4896 w 4895"/>
                      <a:gd name="connsiteY0" fmla="*/ 2286 h 2286"/>
                      <a:gd name="connsiteX1" fmla="*/ 0 w 4895"/>
                      <a:gd name="connsiteY1" fmla="*/ 0 h 2286"/>
                      <a:gd name="connsiteX2" fmla="*/ 4896 w 4895"/>
                      <a:gd name="connsiteY2" fmla="*/ 2286 h 2286"/>
                    </a:gdLst>
                    <a:ahLst/>
                    <a:cxnLst>
                      <a:cxn ang="0">
                        <a:pos x="connsiteX0" y="connsiteY0"/>
                      </a:cxn>
                      <a:cxn ang="0">
                        <a:pos x="connsiteX1" y="connsiteY1"/>
                      </a:cxn>
                      <a:cxn ang="0">
                        <a:pos x="connsiteX2" y="connsiteY2"/>
                      </a:cxn>
                    </a:cxnLst>
                    <a:rect l="l" t="t" r="r" b="b"/>
                    <a:pathLst>
                      <a:path w="4895" h="2286">
                        <a:moveTo>
                          <a:pt x="4896" y="2286"/>
                        </a:moveTo>
                        <a:cubicBezTo>
                          <a:pt x="3264" y="1522"/>
                          <a:pt x="1626" y="770"/>
                          <a:pt x="0" y="0"/>
                        </a:cubicBezTo>
                        <a:cubicBezTo>
                          <a:pt x="1620" y="770"/>
                          <a:pt x="3264" y="1522"/>
                          <a:pt x="4896" y="228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4" name="Freeform: Shape 993">
                    <a:extLst>
                      <a:ext uri="{FF2B5EF4-FFF2-40B4-BE49-F238E27FC236}">
                        <a16:creationId xmlns:a16="http://schemas.microsoft.com/office/drawing/2014/main" id="{0683A413-65AE-4826-B67E-EC1B07B3BE8F}"/>
                      </a:ext>
                    </a:extLst>
                  </p:cNvPr>
                  <p:cNvSpPr/>
                  <p:nvPr/>
                </p:nvSpPr>
                <p:spPr>
                  <a:xfrm>
                    <a:off x="2494560" y="5681483"/>
                    <a:ext cx="1503" cy="623"/>
                  </a:xfrm>
                  <a:custGeom>
                    <a:avLst/>
                    <a:gdLst>
                      <a:gd name="connsiteX0" fmla="*/ 1504 w 1503"/>
                      <a:gd name="connsiteY0" fmla="*/ 623 h 623"/>
                      <a:gd name="connsiteX1" fmla="*/ 0 w 1503"/>
                      <a:gd name="connsiteY1" fmla="*/ 0 h 623"/>
                      <a:gd name="connsiteX2" fmla="*/ 1504 w 1503"/>
                      <a:gd name="connsiteY2" fmla="*/ 623 h 623"/>
                    </a:gdLst>
                    <a:ahLst/>
                    <a:cxnLst>
                      <a:cxn ang="0">
                        <a:pos x="connsiteX0" y="connsiteY0"/>
                      </a:cxn>
                      <a:cxn ang="0">
                        <a:pos x="connsiteX1" y="connsiteY1"/>
                      </a:cxn>
                      <a:cxn ang="0">
                        <a:pos x="connsiteX2" y="connsiteY2"/>
                      </a:cxn>
                    </a:cxnLst>
                    <a:rect l="l" t="t" r="r" b="b"/>
                    <a:pathLst>
                      <a:path w="1503" h="623">
                        <a:moveTo>
                          <a:pt x="1504" y="623"/>
                        </a:moveTo>
                        <a:cubicBezTo>
                          <a:pt x="1009" y="416"/>
                          <a:pt x="495" y="214"/>
                          <a:pt x="0" y="0"/>
                        </a:cubicBezTo>
                        <a:cubicBezTo>
                          <a:pt x="501" y="214"/>
                          <a:pt x="1009" y="409"/>
                          <a:pt x="1504" y="62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5" name="Freeform: Shape 994">
                    <a:extLst>
                      <a:ext uri="{FF2B5EF4-FFF2-40B4-BE49-F238E27FC236}">
                        <a16:creationId xmlns:a16="http://schemas.microsoft.com/office/drawing/2014/main" id="{7CF14B08-7056-4F81-BFCA-770CD960E0FE}"/>
                      </a:ext>
                    </a:extLst>
                  </p:cNvPr>
                  <p:cNvSpPr/>
                  <p:nvPr/>
                </p:nvSpPr>
                <p:spPr>
                  <a:xfrm>
                    <a:off x="2948979" y="5767562"/>
                    <a:ext cx="1051" cy="11"/>
                  </a:xfrm>
                  <a:custGeom>
                    <a:avLst/>
                    <a:gdLst>
                      <a:gd name="connsiteX0" fmla="*/ 1051 w 1051"/>
                      <a:gd name="connsiteY0" fmla="*/ 0 h 11"/>
                      <a:gd name="connsiteX1" fmla="*/ 0 w 1051"/>
                      <a:gd name="connsiteY1" fmla="*/ 12 h 11"/>
                      <a:gd name="connsiteX2" fmla="*/ 1051 w 1051"/>
                      <a:gd name="connsiteY2" fmla="*/ 0 h 11"/>
                    </a:gdLst>
                    <a:ahLst/>
                    <a:cxnLst>
                      <a:cxn ang="0">
                        <a:pos x="connsiteX0" y="connsiteY0"/>
                      </a:cxn>
                      <a:cxn ang="0">
                        <a:pos x="connsiteX1" y="connsiteY1"/>
                      </a:cxn>
                      <a:cxn ang="0">
                        <a:pos x="connsiteX2" y="connsiteY2"/>
                      </a:cxn>
                    </a:cxnLst>
                    <a:rect l="l" t="t" r="r" b="b"/>
                    <a:pathLst>
                      <a:path w="1051" h="11">
                        <a:moveTo>
                          <a:pt x="1051" y="0"/>
                        </a:moveTo>
                        <a:cubicBezTo>
                          <a:pt x="703" y="0"/>
                          <a:pt x="348" y="12"/>
                          <a:pt x="0" y="12"/>
                        </a:cubicBezTo>
                        <a:cubicBezTo>
                          <a:pt x="354" y="12"/>
                          <a:pt x="703" y="0"/>
                          <a:pt x="105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6" name="Freeform: Shape 995">
                    <a:extLst>
                      <a:ext uri="{FF2B5EF4-FFF2-40B4-BE49-F238E27FC236}">
                        <a16:creationId xmlns:a16="http://schemas.microsoft.com/office/drawing/2014/main" id="{9DFB2F61-77D3-4955-A3B0-F3E139D6A019}"/>
                      </a:ext>
                    </a:extLst>
                  </p:cNvPr>
                  <p:cNvSpPr/>
                  <p:nvPr/>
                </p:nvSpPr>
                <p:spPr>
                  <a:xfrm>
                    <a:off x="3663213" y="5477460"/>
                    <a:ext cx="4027" cy="6240"/>
                  </a:xfrm>
                  <a:custGeom>
                    <a:avLst/>
                    <a:gdLst>
                      <a:gd name="connsiteX0" fmla="*/ 4028 w 4027"/>
                      <a:gd name="connsiteY0" fmla="*/ 0 h 6240"/>
                      <a:gd name="connsiteX1" fmla="*/ 0 w 4027"/>
                      <a:gd name="connsiteY1" fmla="*/ 6241 h 6240"/>
                      <a:gd name="connsiteX2" fmla="*/ 4028 w 4027"/>
                      <a:gd name="connsiteY2" fmla="*/ 0 h 6240"/>
                    </a:gdLst>
                    <a:ahLst/>
                    <a:cxnLst>
                      <a:cxn ang="0">
                        <a:pos x="connsiteX0" y="connsiteY0"/>
                      </a:cxn>
                      <a:cxn ang="0">
                        <a:pos x="connsiteX1" y="connsiteY1"/>
                      </a:cxn>
                      <a:cxn ang="0">
                        <a:pos x="connsiteX2" y="connsiteY2"/>
                      </a:cxn>
                    </a:cxnLst>
                    <a:rect l="l" t="t" r="r" b="b"/>
                    <a:pathLst>
                      <a:path w="4027" h="6240">
                        <a:moveTo>
                          <a:pt x="4028" y="0"/>
                        </a:moveTo>
                        <a:cubicBezTo>
                          <a:pt x="2708" y="2084"/>
                          <a:pt x="1375" y="4163"/>
                          <a:pt x="0" y="6241"/>
                        </a:cubicBezTo>
                        <a:cubicBezTo>
                          <a:pt x="1375" y="4163"/>
                          <a:pt x="2708" y="2084"/>
                          <a:pt x="402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7" name="Freeform: Shape 996">
                    <a:extLst>
                      <a:ext uri="{FF2B5EF4-FFF2-40B4-BE49-F238E27FC236}">
                        <a16:creationId xmlns:a16="http://schemas.microsoft.com/office/drawing/2014/main" id="{54FE37B6-B534-47CB-B451-8BF72A8CE27E}"/>
                      </a:ext>
                    </a:extLst>
                  </p:cNvPr>
                  <p:cNvSpPr/>
                  <p:nvPr/>
                </p:nvSpPr>
                <p:spPr>
                  <a:xfrm>
                    <a:off x="3669998" y="5466544"/>
                    <a:ext cx="3863" cy="6515"/>
                  </a:xfrm>
                  <a:custGeom>
                    <a:avLst/>
                    <a:gdLst>
                      <a:gd name="connsiteX0" fmla="*/ 3863 w 3863"/>
                      <a:gd name="connsiteY0" fmla="*/ 0 h 6515"/>
                      <a:gd name="connsiteX1" fmla="*/ 0 w 3863"/>
                      <a:gd name="connsiteY1" fmla="*/ 6516 h 6515"/>
                      <a:gd name="connsiteX2" fmla="*/ 3863 w 3863"/>
                      <a:gd name="connsiteY2" fmla="*/ 0 h 6515"/>
                    </a:gdLst>
                    <a:ahLst/>
                    <a:cxnLst>
                      <a:cxn ang="0">
                        <a:pos x="connsiteX0" y="connsiteY0"/>
                      </a:cxn>
                      <a:cxn ang="0">
                        <a:pos x="connsiteX1" y="connsiteY1"/>
                      </a:cxn>
                      <a:cxn ang="0">
                        <a:pos x="connsiteX2" y="connsiteY2"/>
                      </a:cxn>
                    </a:cxnLst>
                    <a:rect l="l" t="t" r="r" b="b"/>
                    <a:pathLst>
                      <a:path w="3863" h="6515">
                        <a:moveTo>
                          <a:pt x="3863" y="0"/>
                        </a:moveTo>
                        <a:cubicBezTo>
                          <a:pt x="2598" y="2176"/>
                          <a:pt x="1327" y="4352"/>
                          <a:pt x="0" y="6516"/>
                        </a:cubicBezTo>
                        <a:cubicBezTo>
                          <a:pt x="1327" y="4352"/>
                          <a:pt x="2598" y="2176"/>
                          <a:pt x="386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8" name="Freeform: Shape 997">
                    <a:extLst>
                      <a:ext uri="{FF2B5EF4-FFF2-40B4-BE49-F238E27FC236}">
                        <a16:creationId xmlns:a16="http://schemas.microsoft.com/office/drawing/2014/main" id="{3D556BB6-83D8-47AA-9881-815275D11F31}"/>
                      </a:ext>
                    </a:extLst>
                  </p:cNvPr>
                  <p:cNvSpPr/>
                  <p:nvPr/>
                </p:nvSpPr>
                <p:spPr>
                  <a:xfrm>
                    <a:off x="3676275" y="5455248"/>
                    <a:ext cx="3863" cy="7126"/>
                  </a:xfrm>
                  <a:custGeom>
                    <a:avLst/>
                    <a:gdLst>
                      <a:gd name="connsiteX0" fmla="*/ 3863 w 3863"/>
                      <a:gd name="connsiteY0" fmla="*/ 0 h 7126"/>
                      <a:gd name="connsiteX1" fmla="*/ 0 w 3863"/>
                      <a:gd name="connsiteY1" fmla="*/ 7127 h 7126"/>
                      <a:gd name="connsiteX2" fmla="*/ 3863 w 3863"/>
                      <a:gd name="connsiteY2" fmla="*/ 0 h 7126"/>
                    </a:gdLst>
                    <a:ahLst/>
                    <a:cxnLst>
                      <a:cxn ang="0">
                        <a:pos x="connsiteX0" y="connsiteY0"/>
                      </a:cxn>
                      <a:cxn ang="0">
                        <a:pos x="connsiteX1" y="connsiteY1"/>
                      </a:cxn>
                      <a:cxn ang="0">
                        <a:pos x="connsiteX2" y="connsiteY2"/>
                      </a:cxn>
                    </a:cxnLst>
                    <a:rect l="l" t="t" r="r" b="b"/>
                    <a:pathLst>
                      <a:path w="3863" h="7126">
                        <a:moveTo>
                          <a:pt x="3863" y="0"/>
                        </a:moveTo>
                        <a:cubicBezTo>
                          <a:pt x="2604" y="2378"/>
                          <a:pt x="1333" y="4755"/>
                          <a:pt x="0" y="7127"/>
                        </a:cubicBezTo>
                        <a:cubicBezTo>
                          <a:pt x="1339" y="4755"/>
                          <a:pt x="2604" y="2378"/>
                          <a:pt x="386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9" name="Freeform: Shape 998">
                    <a:extLst>
                      <a:ext uri="{FF2B5EF4-FFF2-40B4-BE49-F238E27FC236}">
                        <a16:creationId xmlns:a16="http://schemas.microsoft.com/office/drawing/2014/main" id="{1E2E9301-1479-43BB-AD98-9DD17159221B}"/>
                      </a:ext>
                    </a:extLst>
                  </p:cNvPr>
                  <p:cNvSpPr/>
                  <p:nvPr/>
                </p:nvSpPr>
                <p:spPr>
                  <a:xfrm>
                    <a:off x="3682076" y="5441868"/>
                    <a:ext cx="4792" cy="9742"/>
                  </a:xfrm>
                  <a:custGeom>
                    <a:avLst/>
                    <a:gdLst>
                      <a:gd name="connsiteX0" fmla="*/ 4792 w 4792"/>
                      <a:gd name="connsiteY0" fmla="*/ 0 h 9742"/>
                      <a:gd name="connsiteX1" fmla="*/ 0 w 4792"/>
                      <a:gd name="connsiteY1" fmla="*/ 9743 h 9742"/>
                      <a:gd name="connsiteX2" fmla="*/ 4792 w 4792"/>
                      <a:gd name="connsiteY2" fmla="*/ 0 h 9742"/>
                    </a:gdLst>
                    <a:ahLst/>
                    <a:cxnLst>
                      <a:cxn ang="0">
                        <a:pos x="connsiteX0" y="connsiteY0"/>
                      </a:cxn>
                      <a:cxn ang="0">
                        <a:pos x="connsiteX1" y="connsiteY1"/>
                      </a:cxn>
                      <a:cxn ang="0">
                        <a:pos x="connsiteX2" y="connsiteY2"/>
                      </a:cxn>
                    </a:cxnLst>
                    <a:rect l="l" t="t" r="r" b="b"/>
                    <a:pathLst>
                      <a:path w="4792" h="9742">
                        <a:moveTo>
                          <a:pt x="4792" y="0"/>
                        </a:moveTo>
                        <a:cubicBezTo>
                          <a:pt x="3258" y="3258"/>
                          <a:pt x="1669" y="6504"/>
                          <a:pt x="0" y="9743"/>
                        </a:cubicBezTo>
                        <a:cubicBezTo>
                          <a:pt x="1669" y="6504"/>
                          <a:pt x="3258" y="3258"/>
                          <a:pt x="479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0" name="Freeform: Shape 999">
                    <a:extLst>
                      <a:ext uri="{FF2B5EF4-FFF2-40B4-BE49-F238E27FC236}">
                        <a16:creationId xmlns:a16="http://schemas.microsoft.com/office/drawing/2014/main" id="{584B462B-1647-4C2E-88AE-1F74CBA9303A}"/>
                      </a:ext>
                    </a:extLst>
                  </p:cNvPr>
                  <p:cNvSpPr/>
                  <p:nvPr/>
                </p:nvSpPr>
                <p:spPr>
                  <a:xfrm>
                    <a:off x="3687387" y="5429913"/>
                    <a:ext cx="4822" cy="10898"/>
                  </a:xfrm>
                  <a:custGeom>
                    <a:avLst/>
                    <a:gdLst>
                      <a:gd name="connsiteX0" fmla="*/ 4823 w 4822"/>
                      <a:gd name="connsiteY0" fmla="*/ 0 h 10898"/>
                      <a:gd name="connsiteX1" fmla="*/ 0 w 4822"/>
                      <a:gd name="connsiteY1" fmla="*/ 10898 h 10898"/>
                      <a:gd name="connsiteX2" fmla="*/ 4823 w 4822"/>
                      <a:gd name="connsiteY2" fmla="*/ 0 h 10898"/>
                    </a:gdLst>
                    <a:ahLst/>
                    <a:cxnLst>
                      <a:cxn ang="0">
                        <a:pos x="connsiteX0" y="connsiteY0"/>
                      </a:cxn>
                      <a:cxn ang="0">
                        <a:pos x="connsiteX1" y="connsiteY1"/>
                      </a:cxn>
                      <a:cxn ang="0">
                        <a:pos x="connsiteX2" y="connsiteY2"/>
                      </a:cxn>
                    </a:cxnLst>
                    <a:rect l="l" t="t" r="r" b="b"/>
                    <a:pathLst>
                      <a:path w="4822" h="10898">
                        <a:moveTo>
                          <a:pt x="4823" y="0"/>
                        </a:moveTo>
                        <a:cubicBezTo>
                          <a:pt x="3295" y="3643"/>
                          <a:pt x="1693" y="7274"/>
                          <a:pt x="0" y="10898"/>
                        </a:cubicBezTo>
                        <a:cubicBezTo>
                          <a:pt x="1693" y="7274"/>
                          <a:pt x="3295" y="3643"/>
                          <a:pt x="482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1" name="Freeform: Shape 1000">
                    <a:extLst>
                      <a:ext uri="{FF2B5EF4-FFF2-40B4-BE49-F238E27FC236}">
                        <a16:creationId xmlns:a16="http://schemas.microsoft.com/office/drawing/2014/main" id="{2E880502-F27D-4C4A-B4B8-7C881A79B098}"/>
                      </a:ext>
                    </a:extLst>
                  </p:cNvPr>
                  <p:cNvSpPr/>
                  <p:nvPr/>
                </p:nvSpPr>
                <p:spPr>
                  <a:xfrm>
                    <a:off x="3655927" y="5488139"/>
                    <a:ext cx="4290" cy="6142"/>
                  </a:xfrm>
                  <a:custGeom>
                    <a:avLst/>
                    <a:gdLst>
                      <a:gd name="connsiteX0" fmla="*/ 4291 w 4290"/>
                      <a:gd name="connsiteY0" fmla="*/ 0 h 6142"/>
                      <a:gd name="connsiteX1" fmla="*/ 0 w 4290"/>
                      <a:gd name="connsiteY1" fmla="*/ 6143 h 6142"/>
                      <a:gd name="connsiteX2" fmla="*/ 4291 w 4290"/>
                      <a:gd name="connsiteY2" fmla="*/ 0 h 6142"/>
                    </a:gdLst>
                    <a:ahLst/>
                    <a:cxnLst>
                      <a:cxn ang="0">
                        <a:pos x="connsiteX0" y="connsiteY0"/>
                      </a:cxn>
                      <a:cxn ang="0">
                        <a:pos x="connsiteX1" y="connsiteY1"/>
                      </a:cxn>
                      <a:cxn ang="0">
                        <a:pos x="connsiteX2" y="connsiteY2"/>
                      </a:cxn>
                    </a:cxnLst>
                    <a:rect l="l" t="t" r="r" b="b"/>
                    <a:pathLst>
                      <a:path w="4290" h="6142">
                        <a:moveTo>
                          <a:pt x="4291" y="0"/>
                        </a:moveTo>
                        <a:cubicBezTo>
                          <a:pt x="2891" y="2054"/>
                          <a:pt x="1461" y="4101"/>
                          <a:pt x="0" y="6143"/>
                        </a:cubicBezTo>
                        <a:cubicBezTo>
                          <a:pt x="1461" y="4101"/>
                          <a:pt x="2891" y="2054"/>
                          <a:pt x="429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2" name="Freeform: Shape 1001">
                    <a:extLst>
                      <a:ext uri="{FF2B5EF4-FFF2-40B4-BE49-F238E27FC236}">
                        <a16:creationId xmlns:a16="http://schemas.microsoft.com/office/drawing/2014/main" id="{0D1FAE87-DC1D-4F84-A4F0-749426E6E252}"/>
                      </a:ext>
                    </a:extLst>
                  </p:cNvPr>
                  <p:cNvSpPr/>
                  <p:nvPr/>
                </p:nvSpPr>
                <p:spPr>
                  <a:xfrm>
                    <a:off x="3638098" y="5509012"/>
                    <a:ext cx="6778" cy="8337"/>
                  </a:xfrm>
                  <a:custGeom>
                    <a:avLst/>
                    <a:gdLst>
                      <a:gd name="connsiteX0" fmla="*/ 6779 w 6778"/>
                      <a:gd name="connsiteY0" fmla="*/ 0 h 8337"/>
                      <a:gd name="connsiteX1" fmla="*/ 0 w 6778"/>
                      <a:gd name="connsiteY1" fmla="*/ 8337 h 8337"/>
                      <a:gd name="connsiteX2" fmla="*/ 6779 w 6778"/>
                      <a:gd name="connsiteY2" fmla="*/ 0 h 8337"/>
                    </a:gdLst>
                    <a:ahLst/>
                    <a:cxnLst>
                      <a:cxn ang="0">
                        <a:pos x="connsiteX0" y="connsiteY0"/>
                      </a:cxn>
                      <a:cxn ang="0">
                        <a:pos x="connsiteX1" y="connsiteY1"/>
                      </a:cxn>
                      <a:cxn ang="0">
                        <a:pos x="connsiteX2" y="connsiteY2"/>
                      </a:cxn>
                    </a:cxnLst>
                    <a:rect l="l" t="t" r="r" b="b"/>
                    <a:pathLst>
                      <a:path w="6778" h="8337">
                        <a:moveTo>
                          <a:pt x="6779" y="0"/>
                        </a:moveTo>
                        <a:cubicBezTo>
                          <a:pt x="4578" y="2794"/>
                          <a:pt x="2311" y="5568"/>
                          <a:pt x="0" y="8337"/>
                        </a:cubicBezTo>
                        <a:cubicBezTo>
                          <a:pt x="2311" y="5568"/>
                          <a:pt x="4578" y="2787"/>
                          <a:pt x="677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3" name="Freeform: Shape 1002">
                    <a:extLst>
                      <a:ext uri="{FF2B5EF4-FFF2-40B4-BE49-F238E27FC236}">
                        <a16:creationId xmlns:a16="http://schemas.microsoft.com/office/drawing/2014/main" id="{AD673839-241A-4162-9F1F-F1F4B81E18D9}"/>
                      </a:ext>
                    </a:extLst>
                  </p:cNvPr>
                  <p:cNvSpPr/>
                  <p:nvPr/>
                </p:nvSpPr>
                <p:spPr>
                  <a:xfrm>
                    <a:off x="3626160" y="5520167"/>
                    <a:ext cx="9614" cy="10953"/>
                  </a:xfrm>
                  <a:custGeom>
                    <a:avLst/>
                    <a:gdLst>
                      <a:gd name="connsiteX0" fmla="*/ 9615 w 9614"/>
                      <a:gd name="connsiteY0" fmla="*/ 0 h 10953"/>
                      <a:gd name="connsiteX1" fmla="*/ 0 w 9614"/>
                      <a:gd name="connsiteY1" fmla="*/ 10953 h 10953"/>
                      <a:gd name="connsiteX2" fmla="*/ 9615 w 9614"/>
                      <a:gd name="connsiteY2" fmla="*/ 0 h 10953"/>
                    </a:gdLst>
                    <a:ahLst/>
                    <a:cxnLst>
                      <a:cxn ang="0">
                        <a:pos x="connsiteX0" y="connsiteY0"/>
                      </a:cxn>
                      <a:cxn ang="0">
                        <a:pos x="connsiteX1" y="connsiteY1"/>
                      </a:cxn>
                      <a:cxn ang="0">
                        <a:pos x="connsiteX2" y="connsiteY2"/>
                      </a:cxn>
                    </a:cxnLst>
                    <a:rect l="l" t="t" r="r" b="b"/>
                    <a:pathLst>
                      <a:path w="9614" h="10953">
                        <a:moveTo>
                          <a:pt x="9615" y="0"/>
                        </a:moveTo>
                        <a:cubicBezTo>
                          <a:pt x="6504" y="3674"/>
                          <a:pt x="3301" y="7323"/>
                          <a:pt x="0" y="10953"/>
                        </a:cubicBezTo>
                        <a:cubicBezTo>
                          <a:pt x="3301" y="7317"/>
                          <a:pt x="6504" y="3668"/>
                          <a:pt x="961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4" name="Freeform: Shape 1003">
                    <a:extLst>
                      <a:ext uri="{FF2B5EF4-FFF2-40B4-BE49-F238E27FC236}">
                        <a16:creationId xmlns:a16="http://schemas.microsoft.com/office/drawing/2014/main" id="{61981542-B1C2-442B-B7CD-0D438CC48E19}"/>
                      </a:ext>
                    </a:extLst>
                  </p:cNvPr>
                  <p:cNvSpPr/>
                  <p:nvPr/>
                </p:nvSpPr>
                <p:spPr>
                  <a:xfrm>
                    <a:off x="3648134" y="5498688"/>
                    <a:ext cx="4602" cy="6118"/>
                  </a:xfrm>
                  <a:custGeom>
                    <a:avLst/>
                    <a:gdLst>
                      <a:gd name="connsiteX0" fmla="*/ 4603 w 4602"/>
                      <a:gd name="connsiteY0" fmla="*/ 0 h 6118"/>
                      <a:gd name="connsiteX1" fmla="*/ 0 w 4602"/>
                      <a:gd name="connsiteY1" fmla="*/ 6118 h 6118"/>
                      <a:gd name="connsiteX2" fmla="*/ 4603 w 4602"/>
                      <a:gd name="connsiteY2" fmla="*/ 0 h 6118"/>
                    </a:gdLst>
                    <a:ahLst/>
                    <a:cxnLst>
                      <a:cxn ang="0">
                        <a:pos x="connsiteX0" y="connsiteY0"/>
                      </a:cxn>
                      <a:cxn ang="0">
                        <a:pos x="connsiteX1" y="connsiteY1"/>
                      </a:cxn>
                      <a:cxn ang="0">
                        <a:pos x="connsiteX2" y="connsiteY2"/>
                      </a:cxn>
                    </a:cxnLst>
                    <a:rect l="l" t="t" r="r" b="b"/>
                    <a:pathLst>
                      <a:path w="4602" h="6118">
                        <a:moveTo>
                          <a:pt x="4603" y="0"/>
                        </a:moveTo>
                        <a:cubicBezTo>
                          <a:pt x="3099" y="2047"/>
                          <a:pt x="1559" y="4083"/>
                          <a:pt x="0" y="6118"/>
                        </a:cubicBezTo>
                        <a:cubicBezTo>
                          <a:pt x="1559" y="4083"/>
                          <a:pt x="3099" y="2047"/>
                          <a:pt x="460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5" name="Freeform: Shape 1004">
                    <a:extLst>
                      <a:ext uri="{FF2B5EF4-FFF2-40B4-BE49-F238E27FC236}">
                        <a16:creationId xmlns:a16="http://schemas.microsoft.com/office/drawing/2014/main" id="{2435E65A-576D-4E5B-BCBE-0CD9B3AD295E}"/>
                      </a:ext>
                    </a:extLst>
                  </p:cNvPr>
                  <p:cNvSpPr/>
                  <p:nvPr/>
                </p:nvSpPr>
                <p:spPr>
                  <a:xfrm>
                    <a:off x="3711696" y="5351932"/>
                    <a:ext cx="794" cy="6845"/>
                  </a:xfrm>
                  <a:custGeom>
                    <a:avLst/>
                    <a:gdLst>
                      <a:gd name="connsiteX0" fmla="*/ 795 w 794"/>
                      <a:gd name="connsiteY0" fmla="*/ 0 h 6845"/>
                      <a:gd name="connsiteX1" fmla="*/ 0 w 794"/>
                      <a:gd name="connsiteY1" fmla="*/ 6846 h 6845"/>
                      <a:gd name="connsiteX2" fmla="*/ 795 w 794"/>
                      <a:gd name="connsiteY2" fmla="*/ 0 h 6845"/>
                    </a:gdLst>
                    <a:ahLst/>
                    <a:cxnLst>
                      <a:cxn ang="0">
                        <a:pos x="connsiteX0" y="connsiteY0"/>
                      </a:cxn>
                      <a:cxn ang="0">
                        <a:pos x="connsiteX1" y="connsiteY1"/>
                      </a:cxn>
                      <a:cxn ang="0">
                        <a:pos x="connsiteX2" y="connsiteY2"/>
                      </a:cxn>
                    </a:cxnLst>
                    <a:rect l="l" t="t" r="r" b="b"/>
                    <a:pathLst>
                      <a:path w="794" h="6845">
                        <a:moveTo>
                          <a:pt x="795" y="0"/>
                        </a:moveTo>
                        <a:cubicBezTo>
                          <a:pt x="550" y="2280"/>
                          <a:pt x="306" y="4566"/>
                          <a:pt x="0" y="6846"/>
                        </a:cubicBezTo>
                        <a:cubicBezTo>
                          <a:pt x="306" y="4566"/>
                          <a:pt x="550" y="2286"/>
                          <a:pt x="79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6" name="Freeform: Shape 1005">
                    <a:extLst>
                      <a:ext uri="{FF2B5EF4-FFF2-40B4-BE49-F238E27FC236}">
                        <a16:creationId xmlns:a16="http://schemas.microsoft.com/office/drawing/2014/main" id="{E31570C6-FDDF-4401-ACCB-7B0D10788EC1}"/>
                      </a:ext>
                    </a:extLst>
                  </p:cNvPr>
                  <p:cNvSpPr/>
                  <p:nvPr/>
                </p:nvSpPr>
                <p:spPr>
                  <a:xfrm>
                    <a:off x="3709966" y="5363374"/>
                    <a:ext cx="1057" cy="6558"/>
                  </a:xfrm>
                  <a:custGeom>
                    <a:avLst/>
                    <a:gdLst>
                      <a:gd name="connsiteX0" fmla="*/ 1058 w 1057"/>
                      <a:gd name="connsiteY0" fmla="*/ 0 h 6558"/>
                      <a:gd name="connsiteX1" fmla="*/ 0 w 1057"/>
                      <a:gd name="connsiteY1" fmla="*/ 6558 h 6558"/>
                      <a:gd name="connsiteX2" fmla="*/ 1058 w 1057"/>
                      <a:gd name="connsiteY2" fmla="*/ 0 h 6558"/>
                    </a:gdLst>
                    <a:ahLst/>
                    <a:cxnLst>
                      <a:cxn ang="0">
                        <a:pos x="connsiteX0" y="connsiteY0"/>
                      </a:cxn>
                      <a:cxn ang="0">
                        <a:pos x="connsiteX1" y="connsiteY1"/>
                      </a:cxn>
                      <a:cxn ang="0">
                        <a:pos x="connsiteX2" y="connsiteY2"/>
                      </a:cxn>
                    </a:cxnLst>
                    <a:rect l="l" t="t" r="r" b="b"/>
                    <a:pathLst>
                      <a:path w="1057" h="6558">
                        <a:moveTo>
                          <a:pt x="1058" y="0"/>
                        </a:moveTo>
                        <a:cubicBezTo>
                          <a:pt x="727" y="2188"/>
                          <a:pt x="385" y="4370"/>
                          <a:pt x="0" y="6558"/>
                        </a:cubicBezTo>
                        <a:cubicBezTo>
                          <a:pt x="385" y="4376"/>
                          <a:pt x="727" y="2188"/>
                          <a:pt x="105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7" name="Freeform: Shape 1006">
                    <a:extLst>
                      <a:ext uri="{FF2B5EF4-FFF2-40B4-BE49-F238E27FC236}">
                        <a16:creationId xmlns:a16="http://schemas.microsoft.com/office/drawing/2014/main" id="{6E317903-F492-4CDD-BFFD-575CF0DFC4A4}"/>
                      </a:ext>
                    </a:extLst>
                  </p:cNvPr>
                  <p:cNvSpPr/>
                  <p:nvPr/>
                </p:nvSpPr>
                <p:spPr>
                  <a:xfrm>
                    <a:off x="3707748" y="5374651"/>
                    <a:ext cx="1332" cy="6436"/>
                  </a:xfrm>
                  <a:custGeom>
                    <a:avLst/>
                    <a:gdLst>
                      <a:gd name="connsiteX0" fmla="*/ 1333 w 1332"/>
                      <a:gd name="connsiteY0" fmla="*/ 0 h 6436"/>
                      <a:gd name="connsiteX1" fmla="*/ 0 w 1332"/>
                      <a:gd name="connsiteY1" fmla="*/ 6436 h 6436"/>
                      <a:gd name="connsiteX2" fmla="*/ 1333 w 1332"/>
                      <a:gd name="connsiteY2" fmla="*/ 0 h 6436"/>
                    </a:gdLst>
                    <a:ahLst/>
                    <a:cxnLst>
                      <a:cxn ang="0">
                        <a:pos x="connsiteX0" y="connsiteY0"/>
                      </a:cxn>
                      <a:cxn ang="0">
                        <a:pos x="connsiteX1" y="connsiteY1"/>
                      </a:cxn>
                      <a:cxn ang="0">
                        <a:pos x="connsiteX2" y="connsiteY2"/>
                      </a:cxn>
                    </a:cxnLst>
                    <a:rect l="l" t="t" r="r" b="b"/>
                    <a:pathLst>
                      <a:path w="1332" h="6436">
                        <a:moveTo>
                          <a:pt x="1333" y="0"/>
                        </a:moveTo>
                        <a:cubicBezTo>
                          <a:pt x="917" y="2145"/>
                          <a:pt x="471" y="4291"/>
                          <a:pt x="0" y="6436"/>
                        </a:cubicBezTo>
                        <a:cubicBezTo>
                          <a:pt x="477" y="4291"/>
                          <a:pt x="917" y="2145"/>
                          <a:pt x="133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8" name="Freeform: Shape 1007">
                    <a:extLst>
                      <a:ext uri="{FF2B5EF4-FFF2-40B4-BE49-F238E27FC236}">
                        <a16:creationId xmlns:a16="http://schemas.microsoft.com/office/drawing/2014/main" id="{63E70C2A-59B8-42AC-8F46-EFA090C27524}"/>
                      </a:ext>
                    </a:extLst>
                  </p:cNvPr>
                  <p:cNvSpPr/>
                  <p:nvPr/>
                </p:nvSpPr>
                <p:spPr>
                  <a:xfrm>
                    <a:off x="3712943" y="5340056"/>
                    <a:ext cx="531" cy="7560"/>
                  </a:xfrm>
                  <a:custGeom>
                    <a:avLst/>
                    <a:gdLst>
                      <a:gd name="connsiteX0" fmla="*/ 532 w 531"/>
                      <a:gd name="connsiteY0" fmla="*/ 0 h 7560"/>
                      <a:gd name="connsiteX1" fmla="*/ 0 w 531"/>
                      <a:gd name="connsiteY1" fmla="*/ 7561 h 7560"/>
                      <a:gd name="connsiteX2" fmla="*/ 532 w 531"/>
                      <a:gd name="connsiteY2" fmla="*/ 0 h 7560"/>
                    </a:gdLst>
                    <a:ahLst/>
                    <a:cxnLst>
                      <a:cxn ang="0">
                        <a:pos x="connsiteX0" y="connsiteY0"/>
                      </a:cxn>
                      <a:cxn ang="0">
                        <a:pos x="connsiteX1" y="connsiteY1"/>
                      </a:cxn>
                      <a:cxn ang="0">
                        <a:pos x="connsiteX2" y="connsiteY2"/>
                      </a:cxn>
                    </a:cxnLst>
                    <a:rect l="l" t="t" r="r" b="b"/>
                    <a:pathLst>
                      <a:path w="531" h="7560">
                        <a:moveTo>
                          <a:pt x="532" y="0"/>
                        </a:moveTo>
                        <a:cubicBezTo>
                          <a:pt x="379" y="2524"/>
                          <a:pt x="220" y="5043"/>
                          <a:pt x="0" y="7561"/>
                        </a:cubicBezTo>
                        <a:cubicBezTo>
                          <a:pt x="226" y="5049"/>
                          <a:pt x="379" y="2524"/>
                          <a:pt x="53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9" name="Freeform: Shape 1008">
                    <a:extLst>
                      <a:ext uri="{FF2B5EF4-FFF2-40B4-BE49-F238E27FC236}">
                        <a16:creationId xmlns:a16="http://schemas.microsoft.com/office/drawing/2014/main" id="{F59486B3-7CEF-47F6-8424-329E3361E3CB}"/>
                      </a:ext>
                    </a:extLst>
                  </p:cNvPr>
                  <p:cNvSpPr/>
                  <p:nvPr/>
                </p:nvSpPr>
                <p:spPr>
                  <a:xfrm>
                    <a:off x="3701812" y="5396931"/>
                    <a:ext cx="1955" cy="6527"/>
                  </a:xfrm>
                  <a:custGeom>
                    <a:avLst/>
                    <a:gdLst>
                      <a:gd name="connsiteX0" fmla="*/ 1956 w 1955"/>
                      <a:gd name="connsiteY0" fmla="*/ 0 h 6527"/>
                      <a:gd name="connsiteX1" fmla="*/ 0 w 1955"/>
                      <a:gd name="connsiteY1" fmla="*/ 6528 h 6527"/>
                      <a:gd name="connsiteX2" fmla="*/ 1956 w 1955"/>
                      <a:gd name="connsiteY2" fmla="*/ 0 h 6527"/>
                    </a:gdLst>
                    <a:ahLst/>
                    <a:cxnLst>
                      <a:cxn ang="0">
                        <a:pos x="connsiteX0" y="connsiteY0"/>
                      </a:cxn>
                      <a:cxn ang="0">
                        <a:pos x="connsiteX1" y="connsiteY1"/>
                      </a:cxn>
                      <a:cxn ang="0">
                        <a:pos x="connsiteX2" y="connsiteY2"/>
                      </a:cxn>
                    </a:cxnLst>
                    <a:rect l="l" t="t" r="r" b="b"/>
                    <a:pathLst>
                      <a:path w="1955" h="6527">
                        <a:moveTo>
                          <a:pt x="1956" y="0"/>
                        </a:moveTo>
                        <a:cubicBezTo>
                          <a:pt x="1339" y="2176"/>
                          <a:pt x="679" y="4352"/>
                          <a:pt x="0" y="6528"/>
                        </a:cubicBezTo>
                        <a:cubicBezTo>
                          <a:pt x="672" y="4352"/>
                          <a:pt x="1339" y="2182"/>
                          <a:pt x="195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0" name="Freeform: Shape 1009">
                    <a:extLst>
                      <a:ext uri="{FF2B5EF4-FFF2-40B4-BE49-F238E27FC236}">
                        <a16:creationId xmlns:a16="http://schemas.microsoft.com/office/drawing/2014/main" id="{B8A1CD18-6430-4C1F-B0D1-B6EF8080DE0F}"/>
                      </a:ext>
                    </a:extLst>
                  </p:cNvPr>
                  <p:cNvSpPr/>
                  <p:nvPr/>
                </p:nvSpPr>
                <p:spPr>
                  <a:xfrm>
                    <a:off x="3705040" y="5385825"/>
                    <a:ext cx="1625" cy="6430"/>
                  </a:xfrm>
                  <a:custGeom>
                    <a:avLst/>
                    <a:gdLst>
                      <a:gd name="connsiteX0" fmla="*/ 1626 w 1625"/>
                      <a:gd name="connsiteY0" fmla="*/ 0 h 6430"/>
                      <a:gd name="connsiteX1" fmla="*/ 0 w 1625"/>
                      <a:gd name="connsiteY1" fmla="*/ 6430 h 6430"/>
                      <a:gd name="connsiteX2" fmla="*/ 1626 w 1625"/>
                      <a:gd name="connsiteY2" fmla="*/ 0 h 6430"/>
                    </a:gdLst>
                    <a:ahLst/>
                    <a:cxnLst>
                      <a:cxn ang="0">
                        <a:pos x="connsiteX0" y="connsiteY0"/>
                      </a:cxn>
                      <a:cxn ang="0">
                        <a:pos x="connsiteX1" y="connsiteY1"/>
                      </a:cxn>
                      <a:cxn ang="0">
                        <a:pos x="connsiteX2" y="connsiteY2"/>
                      </a:cxn>
                    </a:cxnLst>
                    <a:rect l="l" t="t" r="r" b="b"/>
                    <a:pathLst>
                      <a:path w="1625" h="6430">
                        <a:moveTo>
                          <a:pt x="1626" y="0"/>
                        </a:moveTo>
                        <a:cubicBezTo>
                          <a:pt x="1112" y="2145"/>
                          <a:pt x="569" y="4291"/>
                          <a:pt x="0" y="6430"/>
                        </a:cubicBezTo>
                        <a:cubicBezTo>
                          <a:pt x="562" y="4291"/>
                          <a:pt x="1112" y="2145"/>
                          <a:pt x="162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1" name="Freeform: Shape 1010">
                    <a:extLst>
                      <a:ext uri="{FF2B5EF4-FFF2-40B4-BE49-F238E27FC236}">
                        <a16:creationId xmlns:a16="http://schemas.microsoft.com/office/drawing/2014/main" id="{CA0A7993-06DE-4AF3-A7DF-EBF84C1D3EC5}"/>
                      </a:ext>
                    </a:extLst>
                  </p:cNvPr>
                  <p:cNvSpPr/>
                  <p:nvPr/>
                </p:nvSpPr>
                <p:spPr>
                  <a:xfrm>
                    <a:off x="3698035" y="5407982"/>
                    <a:ext cx="2359" cy="6815"/>
                  </a:xfrm>
                  <a:custGeom>
                    <a:avLst/>
                    <a:gdLst>
                      <a:gd name="connsiteX0" fmla="*/ 2359 w 2359"/>
                      <a:gd name="connsiteY0" fmla="*/ 0 h 6815"/>
                      <a:gd name="connsiteX1" fmla="*/ 0 w 2359"/>
                      <a:gd name="connsiteY1" fmla="*/ 6815 h 6815"/>
                      <a:gd name="connsiteX2" fmla="*/ 2359 w 2359"/>
                      <a:gd name="connsiteY2" fmla="*/ 0 h 6815"/>
                    </a:gdLst>
                    <a:ahLst/>
                    <a:cxnLst>
                      <a:cxn ang="0">
                        <a:pos x="connsiteX0" y="connsiteY0"/>
                      </a:cxn>
                      <a:cxn ang="0">
                        <a:pos x="connsiteX1" y="connsiteY1"/>
                      </a:cxn>
                      <a:cxn ang="0">
                        <a:pos x="connsiteX2" y="connsiteY2"/>
                      </a:cxn>
                    </a:cxnLst>
                    <a:rect l="l" t="t" r="r" b="b"/>
                    <a:pathLst>
                      <a:path w="2359" h="6815">
                        <a:moveTo>
                          <a:pt x="2359" y="0"/>
                        </a:moveTo>
                        <a:cubicBezTo>
                          <a:pt x="1614" y="2274"/>
                          <a:pt x="807" y="4548"/>
                          <a:pt x="0" y="6815"/>
                        </a:cubicBezTo>
                        <a:cubicBezTo>
                          <a:pt x="807" y="4548"/>
                          <a:pt x="1608" y="2274"/>
                          <a:pt x="235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2" name="Freeform: Shape 1011">
                    <a:extLst>
                      <a:ext uri="{FF2B5EF4-FFF2-40B4-BE49-F238E27FC236}">
                        <a16:creationId xmlns:a16="http://schemas.microsoft.com/office/drawing/2014/main" id="{FA5069E1-2092-4497-B16A-F9E5EC9F73DB}"/>
                      </a:ext>
                    </a:extLst>
                  </p:cNvPr>
                  <p:cNvSpPr/>
                  <p:nvPr/>
                </p:nvSpPr>
                <p:spPr>
                  <a:xfrm>
                    <a:off x="3693543" y="5418972"/>
                    <a:ext cx="3000" cy="7621"/>
                  </a:xfrm>
                  <a:custGeom>
                    <a:avLst/>
                    <a:gdLst>
                      <a:gd name="connsiteX0" fmla="*/ 3001 w 3000"/>
                      <a:gd name="connsiteY0" fmla="*/ 0 h 7621"/>
                      <a:gd name="connsiteX1" fmla="*/ 0 w 3000"/>
                      <a:gd name="connsiteY1" fmla="*/ 7622 h 7621"/>
                      <a:gd name="connsiteX2" fmla="*/ 3001 w 3000"/>
                      <a:gd name="connsiteY2" fmla="*/ 0 h 7621"/>
                    </a:gdLst>
                    <a:ahLst/>
                    <a:cxnLst>
                      <a:cxn ang="0">
                        <a:pos x="connsiteX0" y="connsiteY0"/>
                      </a:cxn>
                      <a:cxn ang="0">
                        <a:pos x="connsiteX1" y="connsiteY1"/>
                      </a:cxn>
                      <a:cxn ang="0">
                        <a:pos x="connsiteX2" y="connsiteY2"/>
                      </a:cxn>
                    </a:cxnLst>
                    <a:rect l="l" t="t" r="r" b="b"/>
                    <a:pathLst>
                      <a:path w="3000" h="7621">
                        <a:moveTo>
                          <a:pt x="3001" y="0"/>
                        </a:moveTo>
                        <a:cubicBezTo>
                          <a:pt x="2047" y="2542"/>
                          <a:pt x="1027" y="5079"/>
                          <a:pt x="0" y="7622"/>
                        </a:cubicBezTo>
                        <a:cubicBezTo>
                          <a:pt x="1027" y="5085"/>
                          <a:pt x="2047" y="2549"/>
                          <a:pt x="300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3" name="Freeform: Shape 1012">
                    <a:extLst>
                      <a:ext uri="{FF2B5EF4-FFF2-40B4-BE49-F238E27FC236}">
                        <a16:creationId xmlns:a16="http://schemas.microsoft.com/office/drawing/2014/main" id="{8E33C89E-0D93-4D1B-B69E-2422E793E0F9}"/>
                      </a:ext>
                    </a:extLst>
                  </p:cNvPr>
                  <p:cNvSpPr/>
                  <p:nvPr/>
                </p:nvSpPr>
                <p:spPr>
                  <a:xfrm>
                    <a:off x="3551163" y="5591192"/>
                    <a:ext cx="9088" cy="6839"/>
                  </a:xfrm>
                  <a:custGeom>
                    <a:avLst/>
                    <a:gdLst>
                      <a:gd name="connsiteX0" fmla="*/ 9089 w 9088"/>
                      <a:gd name="connsiteY0" fmla="*/ 0 h 6839"/>
                      <a:gd name="connsiteX1" fmla="*/ 0 w 9088"/>
                      <a:gd name="connsiteY1" fmla="*/ 6840 h 6839"/>
                      <a:gd name="connsiteX2" fmla="*/ 9089 w 9088"/>
                      <a:gd name="connsiteY2" fmla="*/ 0 h 6839"/>
                    </a:gdLst>
                    <a:ahLst/>
                    <a:cxnLst>
                      <a:cxn ang="0">
                        <a:pos x="connsiteX0" y="connsiteY0"/>
                      </a:cxn>
                      <a:cxn ang="0">
                        <a:pos x="connsiteX1" y="connsiteY1"/>
                      </a:cxn>
                      <a:cxn ang="0">
                        <a:pos x="connsiteX2" y="connsiteY2"/>
                      </a:cxn>
                    </a:cxnLst>
                    <a:rect l="l" t="t" r="r" b="b"/>
                    <a:pathLst>
                      <a:path w="9088" h="6839">
                        <a:moveTo>
                          <a:pt x="9089" y="0"/>
                        </a:moveTo>
                        <a:cubicBezTo>
                          <a:pt x="6100" y="2292"/>
                          <a:pt x="3074" y="4572"/>
                          <a:pt x="0" y="6840"/>
                        </a:cubicBezTo>
                        <a:cubicBezTo>
                          <a:pt x="3074" y="4578"/>
                          <a:pt x="6100" y="2292"/>
                          <a:pt x="908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4" name="Freeform: Shape 1013">
                    <a:extLst>
                      <a:ext uri="{FF2B5EF4-FFF2-40B4-BE49-F238E27FC236}">
                        <a16:creationId xmlns:a16="http://schemas.microsoft.com/office/drawing/2014/main" id="{07C1841E-C4F3-45BB-AC28-E26A40647A6D}"/>
                      </a:ext>
                    </a:extLst>
                  </p:cNvPr>
                  <p:cNvSpPr/>
                  <p:nvPr/>
                </p:nvSpPr>
                <p:spPr>
                  <a:xfrm>
                    <a:off x="3429779" y="5667088"/>
                    <a:ext cx="4779" cy="2230"/>
                  </a:xfrm>
                  <a:custGeom>
                    <a:avLst/>
                    <a:gdLst>
                      <a:gd name="connsiteX0" fmla="*/ 4780 w 4779"/>
                      <a:gd name="connsiteY0" fmla="*/ 0 h 2230"/>
                      <a:gd name="connsiteX1" fmla="*/ 0 w 4779"/>
                      <a:gd name="connsiteY1" fmla="*/ 2231 h 2230"/>
                      <a:gd name="connsiteX2" fmla="*/ 4780 w 4779"/>
                      <a:gd name="connsiteY2" fmla="*/ 0 h 2230"/>
                    </a:gdLst>
                    <a:ahLst/>
                    <a:cxnLst>
                      <a:cxn ang="0">
                        <a:pos x="connsiteX0" y="connsiteY0"/>
                      </a:cxn>
                      <a:cxn ang="0">
                        <a:pos x="connsiteX1" y="connsiteY1"/>
                      </a:cxn>
                      <a:cxn ang="0">
                        <a:pos x="connsiteX2" y="connsiteY2"/>
                      </a:cxn>
                    </a:cxnLst>
                    <a:rect l="l" t="t" r="r" b="b"/>
                    <a:pathLst>
                      <a:path w="4779" h="2230">
                        <a:moveTo>
                          <a:pt x="4780" y="0"/>
                        </a:moveTo>
                        <a:cubicBezTo>
                          <a:pt x="3197" y="752"/>
                          <a:pt x="1595" y="1486"/>
                          <a:pt x="0" y="2231"/>
                        </a:cubicBezTo>
                        <a:cubicBezTo>
                          <a:pt x="1589" y="1479"/>
                          <a:pt x="3190" y="752"/>
                          <a:pt x="478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5" name="Freeform: Shape 1014">
                    <a:extLst>
                      <a:ext uri="{FF2B5EF4-FFF2-40B4-BE49-F238E27FC236}">
                        <a16:creationId xmlns:a16="http://schemas.microsoft.com/office/drawing/2014/main" id="{6E71098E-3CCA-4BBA-97B9-291A9BEDF719}"/>
                      </a:ext>
                    </a:extLst>
                  </p:cNvPr>
                  <p:cNvSpPr/>
                  <p:nvPr/>
                </p:nvSpPr>
                <p:spPr>
                  <a:xfrm>
                    <a:off x="3510198" y="5619907"/>
                    <a:ext cx="9309" cy="5886"/>
                  </a:xfrm>
                  <a:custGeom>
                    <a:avLst/>
                    <a:gdLst>
                      <a:gd name="connsiteX0" fmla="*/ 9309 w 9309"/>
                      <a:gd name="connsiteY0" fmla="*/ 0 h 5886"/>
                      <a:gd name="connsiteX1" fmla="*/ 0 w 9309"/>
                      <a:gd name="connsiteY1" fmla="*/ 5886 h 5886"/>
                      <a:gd name="connsiteX2" fmla="*/ 9309 w 9309"/>
                      <a:gd name="connsiteY2" fmla="*/ 0 h 5886"/>
                    </a:gdLst>
                    <a:ahLst/>
                    <a:cxnLst>
                      <a:cxn ang="0">
                        <a:pos x="connsiteX0" y="connsiteY0"/>
                      </a:cxn>
                      <a:cxn ang="0">
                        <a:pos x="connsiteX1" y="connsiteY1"/>
                      </a:cxn>
                      <a:cxn ang="0">
                        <a:pos x="connsiteX2" y="connsiteY2"/>
                      </a:cxn>
                    </a:cxnLst>
                    <a:rect l="l" t="t" r="r" b="b"/>
                    <a:pathLst>
                      <a:path w="9309" h="5886">
                        <a:moveTo>
                          <a:pt x="9309" y="0"/>
                        </a:moveTo>
                        <a:cubicBezTo>
                          <a:pt x="6253" y="1974"/>
                          <a:pt x="3130" y="3930"/>
                          <a:pt x="0" y="5886"/>
                        </a:cubicBezTo>
                        <a:cubicBezTo>
                          <a:pt x="3130" y="3930"/>
                          <a:pt x="6253" y="1981"/>
                          <a:pt x="930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6" name="Freeform: Shape 1015">
                    <a:extLst>
                      <a:ext uri="{FF2B5EF4-FFF2-40B4-BE49-F238E27FC236}">
                        <a16:creationId xmlns:a16="http://schemas.microsoft.com/office/drawing/2014/main" id="{C4E1F1AE-9ADF-4FEC-A6FD-C760E5AC59ED}"/>
                      </a:ext>
                    </a:extLst>
                  </p:cNvPr>
                  <p:cNvSpPr/>
                  <p:nvPr/>
                </p:nvSpPr>
                <p:spPr>
                  <a:xfrm>
                    <a:off x="3460242" y="5651532"/>
                    <a:ext cx="5182" cy="2744"/>
                  </a:xfrm>
                  <a:custGeom>
                    <a:avLst/>
                    <a:gdLst>
                      <a:gd name="connsiteX0" fmla="*/ 5183 w 5182"/>
                      <a:gd name="connsiteY0" fmla="*/ 0 h 2744"/>
                      <a:gd name="connsiteX1" fmla="*/ 0 w 5182"/>
                      <a:gd name="connsiteY1" fmla="*/ 2744 h 2744"/>
                      <a:gd name="connsiteX2" fmla="*/ 5183 w 5182"/>
                      <a:gd name="connsiteY2" fmla="*/ 0 h 2744"/>
                    </a:gdLst>
                    <a:ahLst/>
                    <a:cxnLst>
                      <a:cxn ang="0">
                        <a:pos x="connsiteX0" y="connsiteY0"/>
                      </a:cxn>
                      <a:cxn ang="0">
                        <a:pos x="connsiteX1" y="connsiteY1"/>
                      </a:cxn>
                      <a:cxn ang="0">
                        <a:pos x="connsiteX2" y="connsiteY2"/>
                      </a:cxn>
                    </a:cxnLst>
                    <a:rect l="l" t="t" r="r" b="b"/>
                    <a:pathLst>
                      <a:path w="5182" h="2744">
                        <a:moveTo>
                          <a:pt x="5183" y="0"/>
                        </a:moveTo>
                        <a:cubicBezTo>
                          <a:pt x="3453" y="917"/>
                          <a:pt x="1736" y="1840"/>
                          <a:pt x="0" y="2744"/>
                        </a:cubicBezTo>
                        <a:cubicBezTo>
                          <a:pt x="1736" y="1834"/>
                          <a:pt x="3453" y="917"/>
                          <a:pt x="518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7" name="Freeform: Shape 1016">
                    <a:extLst>
                      <a:ext uri="{FF2B5EF4-FFF2-40B4-BE49-F238E27FC236}">
                        <a16:creationId xmlns:a16="http://schemas.microsoft.com/office/drawing/2014/main" id="{41D3233F-CC86-4817-8291-855CD3627962}"/>
                      </a:ext>
                    </a:extLst>
                  </p:cNvPr>
                  <p:cNvSpPr/>
                  <p:nvPr/>
                </p:nvSpPr>
                <p:spPr>
                  <a:xfrm>
                    <a:off x="3491018" y="5628746"/>
                    <a:ext cx="14473" cy="8648"/>
                  </a:xfrm>
                  <a:custGeom>
                    <a:avLst/>
                    <a:gdLst>
                      <a:gd name="connsiteX0" fmla="*/ 14474 w 14473"/>
                      <a:gd name="connsiteY0" fmla="*/ 0 h 8648"/>
                      <a:gd name="connsiteX1" fmla="*/ 0 w 14473"/>
                      <a:gd name="connsiteY1" fmla="*/ 8649 h 8648"/>
                      <a:gd name="connsiteX2" fmla="*/ 14474 w 14473"/>
                      <a:gd name="connsiteY2" fmla="*/ 0 h 8648"/>
                    </a:gdLst>
                    <a:ahLst/>
                    <a:cxnLst>
                      <a:cxn ang="0">
                        <a:pos x="connsiteX0" y="connsiteY0"/>
                      </a:cxn>
                      <a:cxn ang="0">
                        <a:pos x="connsiteX1" y="connsiteY1"/>
                      </a:cxn>
                      <a:cxn ang="0">
                        <a:pos x="connsiteX2" y="connsiteY2"/>
                      </a:cxn>
                    </a:cxnLst>
                    <a:rect l="l" t="t" r="r" b="b"/>
                    <a:pathLst>
                      <a:path w="14473" h="8648">
                        <a:moveTo>
                          <a:pt x="14474" y="0"/>
                        </a:moveTo>
                        <a:cubicBezTo>
                          <a:pt x="9725" y="2909"/>
                          <a:pt x="4908" y="5794"/>
                          <a:pt x="0" y="8649"/>
                        </a:cubicBezTo>
                        <a:cubicBezTo>
                          <a:pt x="4908" y="5794"/>
                          <a:pt x="9725" y="2909"/>
                          <a:pt x="1447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8" name="Freeform: Shape 1017">
                    <a:extLst>
                      <a:ext uri="{FF2B5EF4-FFF2-40B4-BE49-F238E27FC236}">
                        <a16:creationId xmlns:a16="http://schemas.microsoft.com/office/drawing/2014/main" id="{A1E8AF11-8EDD-448D-9E31-8712D4D6DB84}"/>
                      </a:ext>
                    </a:extLst>
                  </p:cNvPr>
                  <p:cNvSpPr/>
                  <p:nvPr/>
                </p:nvSpPr>
                <p:spPr>
                  <a:xfrm>
                    <a:off x="3399510" y="5679191"/>
                    <a:ext cx="8306" cy="3606"/>
                  </a:xfrm>
                  <a:custGeom>
                    <a:avLst/>
                    <a:gdLst>
                      <a:gd name="connsiteX0" fmla="*/ 8307 w 8306"/>
                      <a:gd name="connsiteY0" fmla="*/ 0 h 3606"/>
                      <a:gd name="connsiteX1" fmla="*/ 0 w 8306"/>
                      <a:gd name="connsiteY1" fmla="*/ 3606 h 3606"/>
                      <a:gd name="connsiteX2" fmla="*/ 8307 w 8306"/>
                      <a:gd name="connsiteY2" fmla="*/ 0 h 3606"/>
                    </a:gdLst>
                    <a:ahLst/>
                    <a:cxnLst>
                      <a:cxn ang="0">
                        <a:pos x="connsiteX0" y="connsiteY0"/>
                      </a:cxn>
                      <a:cxn ang="0">
                        <a:pos x="connsiteX1" y="connsiteY1"/>
                      </a:cxn>
                      <a:cxn ang="0">
                        <a:pos x="connsiteX2" y="connsiteY2"/>
                      </a:cxn>
                    </a:cxnLst>
                    <a:rect l="l" t="t" r="r" b="b"/>
                    <a:pathLst>
                      <a:path w="8306" h="3606">
                        <a:moveTo>
                          <a:pt x="8307" y="0"/>
                        </a:moveTo>
                        <a:cubicBezTo>
                          <a:pt x="5538" y="1204"/>
                          <a:pt x="2787" y="2426"/>
                          <a:pt x="0" y="3606"/>
                        </a:cubicBezTo>
                        <a:cubicBezTo>
                          <a:pt x="2787" y="2426"/>
                          <a:pt x="5538" y="1204"/>
                          <a:pt x="830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9" name="Freeform: Shape 1018">
                    <a:extLst>
                      <a:ext uri="{FF2B5EF4-FFF2-40B4-BE49-F238E27FC236}">
                        <a16:creationId xmlns:a16="http://schemas.microsoft.com/office/drawing/2014/main" id="{DC845730-593A-45A9-BD13-48A62985A444}"/>
                      </a:ext>
                    </a:extLst>
                  </p:cNvPr>
                  <p:cNvSpPr/>
                  <p:nvPr/>
                </p:nvSpPr>
                <p:spPr>
                  <a:xfrm>
                    <a:off x="3301695" y="5714917"/>
                    <a:ext cx="9596" cy="2958"/>
                  </a:xfrm>
                  <a:custGeom>
                    <a:avLst/>
                    <a:gdLst>
                      <a:gd name="connsiteX0" fmla="*/ 9596 w 9596"/>
                      <a:gd name="connsiteY0" fmla="*/ 0 h 2958"/>
                      <a:gd name="connsiteX1" fmla="*/ 0 w 9596"/>
                      <a:gd name="connsiteY1" fmla="*/ 2958 h 2958"/>
                      <a:gd name="connsiteX2" fmla="*/ 9596 w 9596"/>
                      <a:gd name="connsiteY2" fmla="*/ 0 h 2958"/>
                    </a:gdLst>
                    <a:ahLst/>
                    <a:cxnLst>
                      <a:cxn ang="0">
                        <a:pos x="connsiteX0" y="connsiteY0"/>
                      </a:cxn>
                      <a:cxn ang="0">
                        <a:pos x="connsiteX1" y="connsiteY1"/>
                      </a:cxn>
                      <a:cxn ang="0">
                        <a:pos x="connsiteX2" y="connsiteY2"/>
                      </a:cxn>
                    </a:cxnLst>
                    <a:rect l="l" t="t" r="r" b="b"/>
                    <a:pathLst>
                      <a:path w="9596" h="2958">
                        <a:moveTo>
                          <a:pt x="9596" y="0"/>
                        </a:moveTo>
                        <a:cubicBezTo>
                          <a:pt x="6406" y="990"/>
                          <a:pt x="3215" y="1993"/>
                          <a:pt x="0" y="2958"/>
                        </a:cubicBezTo>
                        <a:cubicBezTo>
                          <a:pt x="3215" y="1993"/>
                          <a:pt x="6406" y="996"/>
                          <a:pt x="959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0" name="Freeform: Shape 1019">
                    <a:extLst>
                      <a:ext uri="{FF2B5EF4-FFF2-40B4-BE49-F238E27FC236}">
                        <a16:creationId xmlns:a16="http://schemas.microsoft.com/office/drawing/2014/main" id="{0D81AAB5-D874-4B70-BA2C-1C7B6A9E7CAE}"/>
                      </a:ext>
                    </a:extLst>
                  </p:cNvPr>
                  <p:cNvSpPr/>
                  <p:nvPr/>
                </p:nvSpPr>
                <p:spPr>
                  <a:xfrm>
                    <a:off x="3370025" y="5694294"/>
                    <a:ext cx="1063" cy="390"/>
                  </a:xfrm>
                  <a:custGeom>
                    <a:avLst/>
                    <a:gdLst>
                      <a:gd name="connsiteX0" fmla="*/ 1064 w 1063"/>
                      <a:gd name="connsiteY0" fmla="*/ 0 h 390"/>
                      <a:gd name="connsiteX1" fmla="*/ 0 w 1063"/>
                      <a:gd name="connsiteY1" fmla="*/ 391 h 390"/>
                      <a:gd name="connsiteX2" fmla="*/ 1064 w 1063"/>
                      <a:gd name="connsiteY2" fmla="*/ 0 h 390"/>
                    </a:gdLst>
                    <a:ahLst/>
                    <a:cxnLst>
                      <a:cxn ang="0">
                        <a:pos x="connsiteX0" y="connsiteY0"/>
                      </a:cxn>
                      <a:cxn ang="0">
                        <a:pos x="connsiteX1" y="connsiteY1"/>
                      </a:cxn>
                      <a:cxn ang="0">
                        <a:pos x="connsiteX2" y="connsiteY2"/>
                      </a:cxn>
                    </a:cxnLst>
                    <a:rect l="l" t="t" r="r" b="b"/>
                    <a:pathLst>
                      <a:path w="1063" h="390">
                        <a:moveTo>
                          <a:pt x="1064" y="0"/>
                        </a:moveTo>
                        <a:cubicBezTo>
                          <a:pt x="715" y="134"/>
                          <a:pt x="354" y="257"/>
                          <a:pt x="0" y="391"/>
                        </a:cubicBezTo>
                        <a:cubicBezTo>
                          <a:pt x="354" y="257"/>
                          <a:pt x="715" y="134"/>
                          <a:pt x="106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1" name="Freeform: Shape 1020">
                    <a:extLst>
                      <a:ext uri="{FF2B5EF4-FFF2-40B4-BE49-F238E27FC236}">
                        <a16:creationId xmlns:a16="http://schemas.microsoft.com/office/drawing/2014/main" id="{D195FE58-77F5-420F-ADB4-B1677C399EF5}"/>
                      </a:ext>
                    </a:extLst>
                  </p:cNvPr>
                  <p:cNvSpPr/>
                  <p:nvPr/>
                </p:nvSpPr>
                <p:spPr>
                  <a:xfrm>
                    <a:off x="3332819" y="5704893"/>
                    <a:ext cx="9070" cy="3062"/>
                  </a:xfrm>
                  <a:custGeom>
                    <a:avLst/>
                    <a:gdLst>
                      <a:gd name="connsiteX0" fmla="*/ 9071 w 9070"/>
                      <a:gd name="connsiteY0" fmla="*/ 0 h 3062"/>
                      <a:gd name="connsiteX1" fmla="*/ 0 w 9070"/>
                      <a:gd name="connsiteY1" fmla="*/ 3062 h 3062"/>
                      <a:gd name="connsiteX2" fmla="*/ 9071 w 9070"/>
                      <a:gd name="connsiteY2" fmla="*/ 0 h 3062"/>
                    </a:gdLst>
                    <a:ahLst/>
                    <a:cxnLst>
                      <a:cxn ang="0">
                        <a:pos x="connsiteX0" y="connsiteY0"/>
                      </a:cxn>
                      <a:cxn ang="0">
                        <a:pos x="connsiteX1" y="connsiteY1"/>
                      </a:cxn>
                      <a:cxn ang="0">
                        <a:pos x="connsiteX2" y="connsiteY2"/>
                      </a:cxn>
                    </a:cxnLst>
                    <a:rect l="l" t="t" r="r" b="b"/>
                    <a:pathLst>
                      <a:path w="9070" h="3062">
                        <a:moveTo>
                          <a:pt x="9071" y="0"/>
                        </a:moveTo>
                        <a:cubicBezTo>
                          <a:pt x="6063" y="1045"/>
                          <a:pt x="3026" y="2042"/>
                          <a:pt x="0" y="3062"/>
                        </a:cubicBezTo>
                        <a:cubicBezTo>
                          <a:pt x="3026" y="2042"/>
                          <a:pt x="6063" y="1045"/>
                          <a:pt x="907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2" name="Freeform: Shape 1021">
                    <a:extLst>
                      <a:ext uri="{FF2B5EF4-FFF2-40B4-BE49-F238E27FC236}">
                        <a16:creationId xmlns:a16="http://schemas.microsoft.com/office/drawing/2014/main" id="{6F06BC29-5664-45BD-B884-84AF78302749}"/>
                      </a:ext>
                    </a:extLst>
                  </p:cNvPr>
                  <p:cNvSpPr/>
                  <p:nvPr/>
                </p:nvSpPr>
                <p:spPr>
                  <a:xfrm>
                    <a:off x="3564610" y="5579407"/>
                    <a:ext cx="10500" cy="8428"/>
                  </a:xfrm>
                  <a:custGeom>
                    <a:avLst/>
                    <a:gdLst>
                      <a:gd name="connsiteX0" fmla="*/ 10501 w 10500"/>
                      <a:gd name="connsiteY0" fmla="*/ 0 h 8428"/>
                      <a:gd name="connsiteX1" fmla="*/ 0 w 10500"/>
                      <a:gd name="connsiteY1" fmla="*/ 8429 h 8428"/>
                      <a:gd name="connsiteX2" fmla="*/ 10501 w 10500"/>
                      <a:gd name="connsiteY2" fmla="*/ 0 h 8428"/>
                    </a:gdLst>
                    <a:ahLst/>
                    <a:cxnLst>
                      <a:cxn ang="0">
                        <a:pos x="connsiteX0" y="connsiteY0"/>
                      </a:cxn>
                      <a:cxn ang="0">
                        <a:pos x="connsiteX1" y="connsiteY1"/>
                      </a:cxn>
                      <a:cxn ang="0">
                        <a:pos x="connsiteX2" y="connsiteY2"/>
                      </a:cxn>
                    </a:cxnLst>
                    <a:rect l="l" t="t" r="r" b="b"/>
                    <a:pathLst>
                      <a:path w="10500" h="8428">
                        <a:moveTo>
                          <a:pt x="10501" y="0"/>
                        </a:moveTo>
                        <a:cubicBezTo>
                          <a:pt x="7060" y="2830"/>
                          <a:pt x="3569" y="5641"/>
                          <a:pt x="0" y="8429"/>
                        </a:cubicBezTo>
                        <a:cubicBezTo>
                          <a:pt x="3569" y="5641"/>
                          <a:pt x="7060" y="2830"/>
                          <a:pt x="1050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3" name="Freeform: Shape 1022">
                    <a:extLst>
                      <a:ext uri="{FF2B5EF4-FFF2-40B4-BE49-F238E27FC236}">
                        <a16:creationId xmlns:a16="http://schemas.microsoft.com/office/drawing/2014/main" id="{116D9E84-8BB5-4F23-9767-1722767C4027}"/>
                      </a:ext>
                    </a:extLst>
                  </p:cNvPr>
                  <p:cNvSpPr/>
                  <p:nvPr/>
                </p:nvSpPr>
                <p:spPr>
                  <a:xfrm>
                    <a:off x="3592647" y="5556651"/>
                    <a:ext cx="8343" cy="7664"/>
                  </a:xfrm>
                  <a:custGeom>
                    <a:avLst/>
                    <a:gdLst>
                      <a:gd name="connsiteX0" fmla="*/ 8343 w 8343"/>
                      <a:gd name="connsiteY0" fmla="*/ 0 h 7664"/>
                      <a:gd name="connsiteX1" fmla="*/ 0 w 8343"/>
                      <a:gd name="connsiteY1" fmla="*/ 7665 h 7664"/>
                      <a:gd name="connsiteX2" fmla="*/ 8343 w 8343"/>
                      <a:gd name="connsiteY2" fmla="*/ 0 h 7664"/>
                    </a:gdLst>
                    <a:ahLst/>
                    <a:cxnLst>
                      <a:cxn ang="0">
                        <a:pos x="connsiteX0" y="connsiteY0"/>
                      </a:cxn>
                      <a:cxn ang="0">
                        <a:pos x="connsiteX1" y="connsiteY1"/>
                      </a:cxn>
                      <a:cxn ang="0">
                        <a:pos x="connsiteX2" y="connsiteY2"/>
                      </a:cxn>
                    </a:cxnLst>
                    <a:rect l="l" t="t" r="r" b="b"/>
                    <a:pathLst>
                      <a:path w="8343" h="7664">
                        <a:moveTo>
                          <a:pt x="8343" y="0"/>
                        </a:moveTo>
                        <a:cubicBezTo>
                          <a:pt x="5617" y="2567"/>
                          <a:pt x="2824" y="5122"/>
                          <a:pt x="0" y="7665"/>
                        </a:cubicBezTo>
                        <a:cubicBezTo>
                          <a:pt x="2830" y="5122"/>
                          <a:pt x="5617" y="2567"/>
                          <a:pt x="834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4" name="Freeform: Shape 1023">
                    <a:extLst>
                      <a:ext uri="{FF2B5EF4-FFF2-40B4-BE49-F238E27FC236}">
                        <a16:creationId xmlns:a16="http://schemas.microsoft.com/office/drawing/2014/main" id="{E6483BDA-BB89-40A7-A1AD-91FF4AD4C41C}"/>
                      </a:ext>
                    </a:extLst>
                  </p:cNvPr>
                  <p:cNvSpPr/>
                  <p:nvPr/>
                </p:nvSpPr>
                <p:spPr>
                  <a:xfrm>
                    <a:off x="3577330" y="5567250"/>
                    <a:ext cx="12071" cy="10360"/>
                  </a:xfrm>
                  <a:custGeom>
                    <a:avLst/>
                    <a:gdLst>
                      <a:gd name="connsiteX0" fmla="*/ 12072 w 12071"/>
                      <a:gd name="connsiteY0" fmla="*/ 0 h 10360"/>
                      <a:gd name="connsiteX1" fmla="*/ 0 w 12071"/>
                      <a:gd name="connsiteY1" fmla="*/ 10360 h 10360"/>
                      <a:gd name="connsiteX2" fmla="*/ 12072 w 12071"/>
                      <a:gd name="connsiteY2" fmla="*/ 0 h 10360"/>
                    </a:gdLst>
                    <a:ahLst/>
                    <a:cxnLst>
                      <a:cxn ang="0">
                        <a:pos x="connsiteX0" y="connsiteY0"/>
                      </a:cxn>
                      <a:cxn ang="0">
                        <a:pos x="connsiteX1" y="connsiteY1"/>
                      </a:cxn>
                      <a:cxn ang="0">
                        <a:pos x="connsiteX2" y="connsiteY2"/>
                      </a:cxn>
                    </a:cxnLst>
                    <a:rect l="l" t="t" r="r" b="b"/>
                    <a:pathLst>
                      <a:path w="12071" h="10360">
                        <a:moveTo>
                          <a:pt x="12072" y="0"/>
                        </a:moveTo>
                        <a:cubicBezTo>
                          <a:pt x="8135" y="3478"/>
                          <a:pt x="4119" y="6932"/>
                          <a:pt x="0" y="10360"/>
                        </a:cubicBezTo>
                        <a:cubicBezTo>
                          <a:pt x="4119" y="6932"/>
                          <a:pt x="8135" y="3472"/>
                          <a:pt x="1207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5" name="Freeform: Shape 1024">
                    <a:extLst>
                      <a:ext uri="{FF2B5EF4-FFF2-40B4-BE49-F238E27FC236}">
                        <a16:creationId xmlns:a16="http://schemas.microsoft.com/office/drawing/2014/main" id="{3440A0E6-EE68-4D3D-8D94-D0266CCBE25E}"/>
                      </a:ext>
                    </a:extLst>
                  </p:cNvPr>
                  <p:cNvSpPr/>
                  <p:nvPr/>
                </p:nvSpPr>
                <p:spPr>
                  <a:xfrm>
                    <a:off x="3604902" y="5545680"/>
                    <a:ext cx="7353" cy="7237"/>
                  </a:xfrm>
                  <a:custGeom>
                    <a:avLst/>
                    <a:gdLst>
                      <a:gd name="connsiteX0" fmla="*/ 7353 w 7353"/>
                      <a:gd name="connsiteY0" fmla="*/ 0 h 7237"/>
                      <a:gd name="connsiteX1" fmla="*/ 0 w 7353"/>
                      <a:gd name="connsiteY1" fmla="*/ 7237 h 7237"/>
                      <a:gd name="connsiteX2" fmla="*/ 7353 w 7353"/>
                      <a:gd name="connsiteY2" fmla="*/ 0 h 7237"/>
                    </a:gdLst>
                    <a:ahLst/>
                    <a:cxnLst>
                      <a:cxn ang="0">
                        <a:pos x="connsiteX0" y="connsiteY0"/>
                      </a:cxn>
                      <a:cxn ang="0">
                        <a:pos x="connsiteX1" y="connsiteY1"/>
                      </a:cxn>
                      <a:cxn ang="0">
                        <a:pos x="connsiteX2" y="connsiteY2"/>
                      </a:cxn>
                    </a:cxnLst>
                    <a:rect l="l" t="t" r="r" b="b"/>
                    <a:pathLst>
                      <a:path w="7353" h="7237">
                        <a:moveTo>
                          <a:pt x="7353" y="0"/>
                        </a:moveTo>
                        <a:cubicBezTo>
                          <a:pt x="4945" y="2420"/>
                          <a:pt x="2494" y="4835"/>
                          <a:pt x="0" y="7237"/>
                        </a:cubicBezTo>
                        <a:cubicBezTo>
                          <a:pt x="2494" y="4841"/>
                          <a:pt x="4939" y="2426"/>
                          <a:pt x="735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6" name="Freeform: Shape 1025">
                    <a:extLst>
                      <a:ext uri="{FF2B5EF4-FFF2-40B4-BE49-F238E27FC236}">
                        <a16:creationId xmlns:a16="http://schemas.microsoft.com/office/drawing/2014/main" id="{403BFF18-9A70-47B3-9794-36912E07F20D}"/>
                      </a:ext>
                    </a:extLst>
                  </p:cNvPr>
                  <p:cNvSpPr/>
                  <p:nvPr/>
                </p:nvSpPr>
                <p:spPr>
                  <a:xfrm>
                    <a:off x="3524861" y="5610892"/>
                    <a:ext cx="8196" cy="5482"/>
                  </a:xfrm>
                  <a:custGeom>
                    <a:avLst/>
                    <a:gdLst>
                      <a:gd name="connsiteX0" fmla="*/ 8197 w 8196"/>
                      <a:gd name="connsiteY0" fmla="*/ 0 h 5482"/>
                      <a:gd name="connsiteX1" fmla="*/ 0 w 8196"/>
                      <a:gd name="connsiteY1" fmla="*/ 5483 h 5482"/>
                      <a:gd name="connsiteX2" fmla="*/ 8197 w 8196"/>
                      <a:gd name="connsiteY2" fmla="*/ 0 h 5482"/>
                    </a:gdLst>
                    <a:ahLst/>
                    <a:cxnLst>
                      <a:cxn ang="0">
                        <a:pos x="connsiteX0" y="connsiteY0"/>
                      </a:cxn>
                      <a:cxn ang="0">
                        <a:pos x="connsiteX1" y="connsiteY1"/>
                      </a:cxn>
                      <a:cxn ang="0">
                        <a:pos x="connsiteX2" y="connsiteY2"/>
                      </a:cxn>
                    </a:cxnLst>
                    <a:rect l="l" t="t" r="r" b="b"/>
                    <a:pathLst>
                      <a:path w="8196" h="5482">
                        <a:moveTo>
                          <a:pt x="8197" y="0"/>
                        </a:moveTo>
                        <a:cubicBezTo>
                          <a:pt x="5501" y="1840"/>
                          <a:pt x="2757" y="3667"/>
                          <a:pt x="0" y="5483"/>
                        </a:cubicBezTo>
                        <a:cubicBezTo>
                          <a:pt x="2751" y="3667"/>
                          <a:pt x="5501" y="1840"/>
                          <a:pt x="819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7" name="Freeform: Shape 1026">
                    <a:extLst>
                      <a:ext uri="{FF2B5EF4-FFF2-40B4-BE49-F238E27FC236}">
                        <a16:creationId xmlns:a16="http://schemas.microsoft.com/office/drawing/2014/main" id="{D2E4E3FF-2232-4C91-859B-189C29C602DB}"/>
                      </a:ext>
                    </a:extLst>
                  </p:cNvPr>
                  <p:cNvSpPr/>
                  <p:nvPr/>
                </p:nvSpPr>
                <p:spPr>
                  <a:xfrm>
                    <a:off x="3538486" y="5601705"/>
                    <a:ext cx="7652" cy="5415"/>
                  </a:xfrm>
                  <a:custGeom>
                    <a:avLst/>
                    <a:gdLst>
                      <a:gd name="connsiteX0" fmla="*/ 7653 w 7652"/>
                      <a:gd name="connsiteY0" fmla="*/ 0 h 5415"/>
                      <a:gd name="connsiteX1" fmla="*/ 0 w 7652"/>
                      <a:gd name="connsiteY1" fmla="*/ 5415 h 5415"/>
                      <a:gd name="connsiteX2" fmla="*/ 7653 w 7652"/>
                      <a:gd name="connsiteY2" fmla="*/ 0 h 5415"/>
                    </a:gdLst>
                    <a:ahLst/>
                    <a:cxnLst>
                      <a:cxn ang="0">
                        <a:pos x="connsiteX0" y="connsiteY0"/>
                      </a:cxn>
                      <a:cxn ang="0">
                        <a:pos x="connsiteX1" y="connsiteY1"/>
                      </a:cxn>
                      <a:cxn ang="0">
                        <a:pos x="connsiteX2" y="connsiteY2"/>
                      </a:cxn>
                    </a:cxnLst>
                    <a:rect l="l" t="t" r="r" b="b"/>
                    <a:pathLst>
                      <a:path w="7652" h="5415">
                        <a:moveTo>
                          <a:pt x="7653" y="0"/>
                        </a:moveTo>
                        <a:cubicBezTo>
                          <a:pt x="5134" y="1815"/>
                          <a:pt x="2573" y="3618"/>
                          <a:pt x="0" y="5415"/>
                        </a:cubicBezTo>
                        <a:cubicBezTo>
                          <a:pt x="2573" y="3618"/>
                          <a:pt x="5134" y="1815"/>
                          <a:pt x="765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8" name="Freeform: Shape 1027">
                    <a:extLst>
                      <a:ext uri="{FF2B5EF4-FFF2-40B4-BE49-F238E27FC236}">
                        <a16:creationId xmlns:a16="http://schemas.microsoft.com/office/drawing/2014/main" id="{B5EA9D82-ADC4-45AC-83B8-5EB12F20A6D8}"/>
                      </a:ext>
                    </a:extLst>
                  </p:cNvPr>
                  <p:cNvSpPr/>
                  <p:nvPr/>
                </p:nvSpPr>
                <p:spPr>
                  <a:xfrm>
                    <a:off x="3271079" y="5725180"/>
                    <a:ext cx="5152" cy="1448"/>
                  </a:xfrm>
                  <a:custGeom>
                    <a:avLst/>
                    <a:gdLst>
                      <a:gd name="connsiteX0" fmla="*/ 5152 w 5152"/>
                      <a:gd name="connsiteY0" fmla="*/ 0 h 1448"/>
                      <a:gd name="connsiteX1" fmla="*/ 0 w 5152"/>
                      <a:gd name="connsiteY1" fmla="*/ 1449 h 1448"/>
                      <a:gd name="connsiteX2" fmla="*/ 5152 w 5152"/>
                      <a:gd name="connsiteY2" fmla="*/ 0 h 1448"/>
                    </a:gdLst>
                    <a:ahLst/>
                    <a:cxnLst>
                      <a:cxn ang="0">
                        <a:pos x="connsiteX0" y="connsiteY0"/>
                      </a:cxn>
                      <a:cxn ang="0">
                        <a:pos x="connsiteX1" y="connsiteY1"/>
                      </a:cxn>
                      <a:cxn ang="0">
                        <a:pos x="connsiteX2" y="connsiteY2"/>
                      </a:cxn>
                    </a:cxnLst>
                    <a:rect l="l" t="t" r="r" b="b"/>
                    <a:pathLst>
                      <a:path w="5152" h="1448">
                        <a:moveTo>
                          <a:pt x="5152" y="0"/>
                        </a:moveTo>
                        <a:cubicBezTo>
                          <a:pt x="3429" y="470"/>
                          <a:pt x="1730" y="984"/>
                          <a:pt x="0" y="1449"/>
                        </a:cubicBezTo>
                        <a:cubicBezTo>
                          <a:pt x="1730" y="984"/>
                          <a:pt x="3429" y="470"/>
                          <a:pt x="515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9" name="Freeform: Shape 1028">
                    <a:extLst>
                      <a:ext uri="{FF2B5EF4-FFF2-40B4-BE49-F238E27FC236}">
                        <a16:creationId xmlns:a16="http://schemas.microsoft.com/office/drawing/2014/main" id="{3F64664B-D366-48AA-9E5A-72D78CDCDF52}"/>
                      </a:ext>
                    </a:extLst>
                  </p:cNvPr>
                  <p:cNvSpPr/>
                  <p:nvPr/>
                </p:nvSpPr>
                <p:spPr>
                  <a:xfrm>
                    <a:off x="3615898" y="5533589"/>
                    <a:ext cx="7951" cy="8410"/>
                  </a:xfrm>
                  <a:custGeom>
                    <a:avLst/>
                    <a:gdLst>
                      <a:gd name="connsiteX0" fmla="*/ 7952 w 7951"/>
                      <a:gd name="connsiteY0" fmla="*/ 0 h 8410"/>
                      <a:gd name="connsiteX1" fmla="*/ 0 w 7951"/>
                      <a:gd name="connsiteY1" fmla="*/ 8411 h 8410"/>
                      <a:gd name="connsiteX2" fmla="*/ 7952 w 7951"/>
                      <a:gd name="connsiteY2" fmla="*/ 0 h 8410"/>
                    </a:gdLst>
                    <a:ahLst/>
                    <a:cxnLst>
                      <a:cxn ang="0">
                        <a:pos x="connsiteX0" y="connsiteY0"/>
                      </a:cxn>
                      <a:cxn ang="0">
                        <a:pos x="connsiteX1" y="connsiteY1"/>
                      </a:cxn>
                      <a:cxn ang="0">
                        <a:pos x="connsiteX2" y="connsiteY2"/>
                      </a:cxn>
                    </a:cxnLst>
                    <a:rect l="l" t="t" r="r" b="b"/>
                    <a:pathLst>
                      <a:path w="7951" h="8410">
                        <a:moveTo>
                          <a:pt x="7952" y="0"/>
                        </a:moveTo>
                        <a:cubicBezTo>
                          <a:pt x="5354" y="2818"/>
                          <a:pt x="2708" y="5617"/>
                          <a:pt x="0" y="8411"/>
                        </a:cubicBezTo>
                        <a:cubicBezTo>
                          <a:pt x="2714" y="5617"/>
                          <a:pt x="5354" y="2812"/>
                          <a:pt x="795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0" name="Freeform: Shape 1029">
                    <a:extLst>
                      <a:ext uri="{FF2B5EF4-FFF2-40B4-BE49-F238E27FC236}">
                        <a16:creationId xmlns:a16="http://schemas.microsoft.com/office/drawing/2014/main" id="{C5DEFE6E-7F1D-4A16-A57D-B3A3C48246E6}"/>
                      </a:ext>
                    </a:extLst>
                  </p:cNvPr>
                  <p:cNvSpPr/>
                  <p:nvPr/>
                </p:nvSpPr>
                <p:spPr>
                  <a:xfrm>
                    <a:off x="2883920" y="5052417"/>
                    <a:ext cx="24834" cy="1033"/>
                  </a:xfrm>
                  <a:custGeom>
                    <a:avLst/>
                    <a:gdLst>
                      <a:gd name="connsiteX0" fmla="*/ 0 w 24834"/>
                      <a:gd name="connsiteY0" fmla="*/ 0 h 1033"/>
                      <a:gd name="connsiteX1" fmla="*/ 24834 w 24834"/>
                      <a:gd name="connsiteY1" fmla="*/ 1033 h 1033"/>
                      <a:gd name="connsiteX2" fmla="*/ 0 w 24834"/>
                      <a:gd name="connsiteY2" fmla="*/ 0 h 1033"/>
                    </a:gdLst>
                    <a:ahLst/>
                    <a:cxnLst>
                      <a:cxn ang="0">
                        <a:pos x="connsiteX0" y="connsiteY0"/>
                      </a:cxn>
                      <a:cxn ang="0">
                        <a:pos x="connsiteX1" y="connsiteY1"/>
                      </a:cxn>
                      <a:cxn ang="0">
                        <a:pos x="connsiteX2" y="connsiteY2"/>
                      </a:cxn>
                    </a:cxnLst>
                    <a:rect l="l" t="t" r="r" b="b"/>
                    <a:pathLst>
                      <a:path w="24834" h="1033">
                        <a:moveTo>
                          <a:pt x="0" y="0"/>
                        </a:moveTo>
                        <a:cubicBezTo>
                          <a:pt x="8270" y="422"/>
                          <a:pt x="16552" y="764"/>
                          <a:pt x="24834" y="1033"/>
                        </a:cubicBezTo>
                        <a:cubicBezTo>
                          <a:pt x="16552" y="764"/>
                          <a:pt x="8276" y="422"/>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1" name="Freeform: Shape 1030">
                    <a:extLst>
                      <a:ext uri="{FF2B5EF4-FFF2-40B4-BE49-F238E27FC236}">
                        <a16:creationId xmlns:a16="http://schemas.microsoft.com/office/drawing/2014/main" id="{5B843DC1-87FF-4158-990D-AC04AB583FA2}"/>
                      </a:ext>
                    </a:extLst>
                  </p:cNvPr>
                  <p:cNvSpPr/>
                  <p:nvPr/>
                </p:nvSpPr>
                <p:spPr>
                  <a:xfrm>
                    <a:off x="3577476" y="4864232"/>
                    <a:ext cx="2218" cy="1803"/>
                  </a:xfrm>
                  <a:custGeom>
                    <a:avLst/>
                    <a:gdLst>
                      <a:gd name="connsiteX0" fmla="*/ 0 w 2218"/>
                      <a:gd name="connsiteY0" fmla="*/ 1803 h 1803"/>
                      <a:gd name="connsiteX1" fmla="*/ 2219 w 2218"/>
                      <a:gd name="connsiteY1" fmla="*/ 0 h 1803"/>
                      <a:gd name="connsiteX2" fmla="*/ 0 w 2218"/>
                      <a:gd name="connsiteY2" fmla="*/ 1803 h 1803"/>
                    </a:gdLst>
                    <a:ahLst/>
                    <a:cxnLst>
                      <a:cxn ang="0">
                        <a:pos x="connsiteX0" y="connsiteY0"/>
                      </a:cxn>
                      <a:cxn ang="0">
                        <a:pos x="connsiteX1" y="connsiteY1"/>
                      </a:cxn>
                      <a:cxn ang="0">
                        <a:pos x="connsiteX2" y="connsiteY2"/>
                      </a:cxn>
                    </a:cxnLst>
                    <a:rect l="l" t="t" r="r" b="b"/>
                    <a:pathLst>
                      <a:path w="2218" h="1803">
                        <a:moveTo>
                          <a:pt x="0" y="1803"/>
                        </a:moveTo>
                        <a:cubicBezTo>
                          <a:pt x="733" y="1198"/>
                          <a:pt x="1492" y="605"/>
                          <a:pt x="2219" y="0"/>
                        </a:cubicBezTo>
                        <a:cubicBezTo>
                          <a:pt x="1497" y="611"/>
                          <a:pt x="733" y="1204"/>
                          <a:pt x="0" y="180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2" name="Freeform: Shape 1031">
                    <a:extLst>
                      <a:ext uri="{FF2B5EF4-FFF2-40B4-BE49-F238E27FC236}">
                        <a16:creationId xmlns:a16="http://schemas.microsoft.com/office/drawing/2014/main" id="{662E2D5B-3C8A-4975-9010-F0E5083605BD}"/>
                      </a:ext>
                    </a:extLst>
                  </p:cNvPr>
                  <p:cNvSpPr/>
                  <p:nvPr/>
                </p:nvSpPr>
                <p:spPr>
                  <a:xfrm>
                    <a:off x="2260722" y="5521322"/>
                    <a:ext cx="11075" cy="12285"/>
                  </a:xfrm>
                  <a:custGeom>
                    <a:avLst/>
                    <a:gdLst>
                      <a:gd name="connsiteX0" fmla="*/ 11075 w 11075"/>
                      <a:gd name="connsiteY0" fmla="*/ 12286 h 12285"/>
                      <a:gd name="connsiteX1" fmla="*/ 0 w 11075"/>
                      <a:gd name="connsiteY1" fmla="*/ 0 h 12285"/>
                      <a:gd name="connsiteX2" fmla="*/ 11075 w 11075"/>
                      <a:gd name="connsiteY2" fmla="*/ 12286 h 12285"/>
                    </a:gdLst>
                    <a:ahLst/>
                    <a:cxnLst>
                      <a:cxn ang="0">
                        <a:pos x="connsiteX0" y="connsiteY0"/>
                      </a:cxn>
                      <a:cxn ang="0">
                        <a:pos x="connsiteX1" y="connsiteY1"/>
                      </a:cxn>
                      <a:cxn ang="0">
                        <a:pos x="connsiteX2" y="connsiteY2"/>
                      </a:cxn>
                    </a:cxnLst>
                    <a:rect l="l" t="t" r="r" b="b"/>
                    <a:pathLst>
                      <a:path w="11075" h="12285">
                        <a:moveTo>
                          <a:pt x="11075" y="12286"/>
                        </a:moveTo>
                        <a:cubicBezTo>
                          <a:pt x="7274" y="8215"/>
                          <a:pt x="3564" y="4126"/>
                          <a:pt x="0" y="0"/>
                        </a:cubicBezTo>
                        <a:cubicBezTo>
                          <a:pt x="3569" y="4126"/>
                          <a:pt x="7274" y="8221"/>
                          <a:pt x="11075" y="1228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3" name="Freeform: Shape 1032">
                    <a:extLst>
                      <a:ext uri="{FF2B5EF4-FFF2-40B4-BE49-F238E27FC236}">
                        <a16:creationId xmlns:a16="http://schemas.microsoft.com/office/drawing/2014/main" id="{13A91873-CA8B-4BC6-BA88-72D1131D237B}"/>
                      </a:ext>
                    </a:extLst>
                  </p:cNvPr>
                  <p:cNvSpPr/>
                  <p:nvPr/>
                </p:nvSpPr>
                <p:spPr>
                  <a:xfrm>
                    <a:off x="3535436" y="4893760"/>
                    <a:ext cx="5421" cy="3759"/>
                  </a:xfrm>
                  <a:custGeom>
                    <a:avLst/>
                    <a:gdLst>
                      <a:gd name="connsiteX0" fmla="*/ 0 w 5421"/>
                      <a:gd name="connsiteY0" fmla="*/ 3759 h 3759"/>
                      <a:gd name="connsiteX1" fmla="*/ 5421 w 5421"/>
                      <a:gd name="connsiteY1" fmla="*/ 0 h 3759"/>
                      <a:gd name="connsiteX2" fmla="*/ 0 w 5421"/>
                      <a:gd name="connsiteY2" fmla="*/ 3759 h 3759"/>
                    </a:gdLst>
                    <a:ahLst/>
                    <a:cxnLst>
                      <a:cxn ang="0">
                        <a:pos x="connsiteX0" y="connsiteY0"/>
                      </a:cxn>
                      <a:cxn ang="0">
                        <a:pos x="connsiteX1" y="connsiteY1"/>
                      </a:cxn>
                      <a:cxn ang="0">
                        <a:pos x="connsiteX2" y="connsiteY2"/>
                      </a:cxn>
                    </a:cxnLst>
                    <a:rect l="l" t="t" r="r" b="b"/>
                    <a:pathLst>
                      <a:path w="5421" h="3759">
                        <a:moveTo>
                          <a:pt x="0" y="3759"/>
                        </a:moveTo>
                        <a:cubicBezTo>
                          <a:pt x="1828" y="2512"/>
                          <a:pt x="3618" y="1253"/>
                          <a:pt x="5421" y="0"/>
                        </a:cubicBezTo>
                        <a:cubicBezTo>
                          <a:pt x="3618" y="1253"/>
                          <a:pt x="1821" y="2512"/>
                          <a:pt x="0" y="375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4" name="Freeform: Shape 1033">
                    <a:extLst>
                      <a:ext uri="{FF2B5EF4-FFF2-40B4-BE49-F238E27FC236}">
                        <a16:creationId xmlns:a16="http://schemas.microsoft.com/office/drawing/2014/main" id="{6A59E619-F902-480C-AA1C-B038B6305BF9}"/>
                      </a:ext>
                    </a:extLst>
                  </p:cNvPr>
                  <p:cNvSpPr/>
                  <p:nvPr/>
                </p:nvSpPr>
                <p:spPr>
                  <a:xfrm>
                    <a:off x="3638153" y="4804001"/>
                    <a:ext cx="2298" cy="2787"/>
                  </a:xfrm>
                  <a:custGeom>
                    <a:avLst/>
                    <a:gdLst>
                      <a:gd name="connsiteX0" fmla="*/ 0 w 2298"/>
                      <a:gd name="connsiteY0" fmla="*/ 2787 h 2787"/>
                      <a:gd name="connsiteX1" fmla="*/ 2298 w 2298"/>
                      <a:gd name="connsiteY1" fmla="*/ 0 h 2787"/>
                      <a:gd name="connsiteX2" fmla="*/ 0 w 2298"/>
                      <a:gd name="connsiteY2" fmla="*/ 2787 h 2787"/>
                    </a:gdLst>
                    <a:ahLst/>
                    <a:cxnLst>
                      <a:cxn ang="0">
                        <a:pos x="connsiteX0" y="connsiteY0"/>
                      </a:cxn>
                      <a:cxn ang="0">
                        <a:pos x="connsiteX1" y="connsiteY1"/>
                      </a:cxn>
                      <a:cxn ang="0">
                        <a:pos x="connsiteX2" y="connsiteY2"/>
                      </a:cxn>
                    </a:cxnLst>
                    <a:rect l="l" t="t" r="r" b="b"/>
                    <a:pathLst>
                      <a:path w="2298" h="2787">
                        <a:moveTo>
                          <a:pt x="0" y="2787"/>
                        </a:moveTo>
                        <a:cubicBezTo>
                          <a:pt x="782" y="1864"/>
                          <a:pt x="1528" y="929"/>
                          <a:pt x="2298" y="0"/>
                        </a:cubicBezTo>
                        <a:cubicBezTo>
                          <a:pt x="1528" y="929"/>
                          <a:pt x="782" y="1858"/>
                          <a:pt x="0" y="278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5" name="Freeform: Shape 1034">
                    <a:extLst>
                      <a:ext uri="{FF2B5EF4-FFF2-40B4-BE49-F238E27FC236}">
                        <a16:creationId xmlns:a16="http://schemas.microsoft.com/office/drawing/2014/main" id="{6037D3C9-DEB7-4935-B7C4-EBFE226EAA74}"/>
                      </a:ext>
                    </a:extLst>
                  </p:cNvPr>
                  <p:cNvSpPr/>
                  <p:nvPr/>
                </p:nvSpPr>
                <p:spPr>
                  <a:xfrm>
                    <a:off x="3521885" y="4903014"/>
                    <a:ext cx="5336" cy="3520"/>
                  </a:xfrm>
                  <a:custGeom>
                    <a:avLst/>
                    <a:gdLst>
                      <a:gd name="connsiteX0" fmla="*/ 0 w 5336"/>
                      <a:gd name="connsiteY0" fmla="*/ 3521 h 3520"/>
                      <a:gd name="connsiteX1" fmla="*/ 5336 w 5336"/>
                      <a:gd name="connsiteY1" fmla="*/ 0 h 3520"/>
                      <a:gd name="connsiteX2" fmla="*/ 0 w 5336"/>
                      <a:gd name="connsiteY2" fmla="*/ 3521 h 3520"/>
                    </a:gdLst>
                    <a:ahLst/>
                    <a:cxnLst>
                      <a:cxn ang="0">
                        <a:pos x="connsiteX0" y="connsiteY0"/>
                      </a:cxn>
                      <a:cxn ang="0">
                        <a:pos x="connsiteX1" y="connsiteY1"/>
                      </a:cxn>
                      <a:cxn ang="0">
                        <a:pos x="connsiteX2" y="connsiteY2"/>
                      </a:cxn>
                    </a:cxnLst>
                    <a:rect l="l" t="t" r="r" b="b"/>
                    <a:pathLst>
                      <a:path w="5336" h="3520">
                        <a:moveTo>
                          <a:pt x="0" y="3521"/>
                        </a:moveTo>
                        <a:cubicBezTo>
                          <a:pt x="1803" y="2353"/>
                          <a:pt x="3558" y="1174"/>
                          <a:pt x="5336" y="0"/>
                        </a:cubicBezTo>
                        <a:cubicBezTo>
                          <a:pt x="3558" y="1174"/>
                          <a:pt x="1797" y="2353"/>
                          <a:pt x="0" y="352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6" name="Freeform: Shape 1035">
                    <a:extLst>
                      <a:ext uri="{FF2B5EF4-FFF2-40B4-BE49-F238E27FC236}">
                        <a16:creationId xmlns:a16="http://schemas.microsoft.com/office/drawing/2014/main" id="{43EE97C0-C895-4F24-8C6C-63833939C525}"/>
                      </a:ext>
                    </a:extLst>
                  </p:cNvPr>
                  <p:cNvSpPr/>
                  <p:nvPr/>
                </p:nvSpPr>
                <p:spPr>
                  <a:xfrm>
                    <a:off x="3626246" y="4817748"/>
                    <a:ext cx="2279" cy="2445"/>
                  </a:xfrm>
                  <a:custGeom>
                    <a:avLst/>
                    <a:gdLst>
                      <a:gd name="connsiteX0" fmla="*/ 0 w 2279"/>
                      <a:gd name="connsiteY0" fmla="*/ 2445 h 2445"/>
                      <a:gd name="connsiteX1" fmla="*/ 2280 w 2279"/>
                      <a:gd name="connsiteY1" fmla="*/ 0 h 2445"/>
                      <a:gd name="connsiteX2" fmla="*/ 0 w 2279"/>
                      <a:gd name="connsiteY2" fmla="*/ 2445 h 2445"/>
                    </a:gdLst>
                    <a:ahLst/>
                    <a:cxnLst>
                      <a:cxn ang="0">
                        <a:pos x="connsiteX0" y="connsiteY0"/>
                      </a:cxn>
                      <a:cxn ang="0">
                        <a:pos x="connsiteX1" y="connsiteY1"/>
                      </a:cxn>
                      <a:cxn ang="0">
                        <a:pos x="connsiteX2" y="connsiteY2"/>
                      </a:cxn>
                    </a:cxnLst>
                    <a:rect l="l" t="t" r="r" b="b"/>
                    <a:pathLst>
                      <a:path w="2279" h="2445">
                        <a:moveTo>
                          <a:pt x="0" y="2445"/>
                        </a:moveTo>
                        <a:cubicBezTo>
                          <a:pt x="752" y="1626"/>
                          <a:pt x="1534" y="819"/>
                          <a:pt x="2280" y="0"/>
                        </a:cubicBezTo>
                        <a:cubicBezTo>
                          <a:pt x="1534" y="819"/>
                          <a:pt x="752" y="1632"/>
                          <a:pt x="0" y="244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7" name="Freeform: Shape 1036">
                    <a:extLst>
                      <a:ext uri="{FF2B5EF4-FFF2-40B4-BE49-F238E27FC236}">
                        <a16:creationId xmlns:a16="http://schemas.microsoft.com/office/drawing/2014/main" id="{B1B1CEAA-6D37-46DF-9F45-929545397C65}"/>
                      </a:ext>
                    </a:extLst>
                  </p:cNvPr>
                  <p:cNvSpPr/>
                  <p:nvPr/>
                </p:nvSpPr>
                <p:spPr>
                  <a:xfrm>
                    <a:off x="3603368" y="4839550"/>
                    <a:ext cx="3905" cy="3728"/>
                  </a:xfrm>
                  <a:custGeom>
                    <a:avLst/>
                    <a:gdLst>
                      <a:gd name="connsiteX0" fmla="*/ 0 w 3905"/>
                      <a:gd name="connsiteY0" fmla="*/ 3728 h 3728"/>
                      <a:gd name="connsiteX1" fmla="*/ 3906 w 3905"/>
                      <a:gd name="connsiteY1" fmla="*/ 0 h 3728"/>
                      <a:gd name="connsiteX2" fmla="*/ 0 w 3905"/>
                      <a:gd name="connsiteY2" fmla="*/ 3728 h 3728"/>
                    </a:gdLst>
                    <a:ahLst/>
                    <a:cxnLst>
                      <a:cxn ang="0">
                        <a:pos x="connsiteX0" y="connsiteY0"/>
                      </a:cxn>
                      <a:cxn ang="0">
                        <a:pos x="connsiteX1" y="connsiteY1"/>
                      </a:cxn>
                      <a:cxn ang="0">
                        <a:pos x="connsiteX2" y="connsiteY2"/>
                      </a:cxn>
                    </a:cxnLst>
                    <a:rect l="l" t="t" r="r" b="b"/>
                    <a:pathLst>
                      <a:path w="3905" h="3728">
                        <a:moveTo>
                          <a:pt x="0" y="3728"/>
                        </a:moveTo>
                        <a:cubicBezTo>
                          <a:pt x="1314" y="2488"/>
                          <a:pt x="2610" y="1247"/>
                          <a:pt x="3906" y="0"/>
                        </a:cubicBezTo>
                        <a:cubicBezTo>
                          <a:pt x="2610" y="1247"/>
                          <a:pt x="1314" y="2488"/>
                          <a:pt x="0" y="372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8" name="Freeform: Shape 1037">
                    <a:extLst>
                      <a:ext uri="{FF2B5EF4-FFF2-40B4-BE49-F238E27FC236}">
                        <a16:creationId xmlns:a16="http://schemas.microsoft.com/office/drawing/2014/main" id="{CDE01946-A8E3-4E8C-A703-F6642D93E708}"/>
                      </a:ext>
                    </a:extLst>
                  </p:cNvPr>
                  <p:cNvSpPr/>
                  <p:nvPr/>
                </p:nvSpPr>
                <p:spPr>
                  <a:xfrm>
                    <a:off x="3591773" y="4850950"/>
                    <a:ext cx="3245" cy="2927"/>
                  </a:xfrm>
                  <a:custGeom>
                    <a:avLst/>
                    <a:gdLst>
                      <a:gd name="connsiteX0" fmla="*/ 0 w 3245"/>
                      <a:gd name="connsiteY0" fmla="*/ 2928 h 2927"/>
                      <a:gd name="connsiteX1" fmla="*/ 3246 w 3245"/>
                      <a:gd name="connsiteY1" fmla="*/ 0 h 2927"/>
                      <a:gd name="connsiteX2" fmla="*/ 0 w 3245"/>
                      <a:gd name="connsiteY2" fmla="*/ 2928 h 2927"/>
                    </a:gdLst>
                    <a:ahLst/>
                    <a:cxnLst>
                      <a:cxn ang="0">
                        <a:pos x="connsiteX0" y="connsiteY0"/>
                      </a:cxn>
                      <a:cxn ang="0">
                        <a:pos x="connsiteX1" y="connsiteY1"/>
                      </a:cxn>
                      <a:cxn ang="0">
                        <a:pos x="connsiteX2" y="connsiteY2"/>
                      </a:cxn>
                    </a:cxnLst>
                    <a:rect l="l" t="t" r="r" b="b"/>
                    <a:pathLst>
                      <a:path w="3245" h="2927">
                        <a:moveTo>
                          <a:pt x="0" y="2928"/>
                        </a:moveTo>
                        <a:cubicBezTo>
                          <a:pt x="1100" y="1956"/>
                          <a:pt x="2158" y="972"/>
                          <a:pt x="3246" y="0"/>
                        </a:cubicBezTo>
                        <a:cubicBezTo>
                          <a:pt x="2158" y="972"/>
                          <a:pt x="1100" y="1956"/>
                          <a:pt x="0" y="292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9" name="Freeform: Shape 1038">
                    <a:extLst>
                      <a:ext uri="{FF2B5EF4-FFF2-40B4-BE49-F238E27FC236}">
                        <a16:creationId xmlns:a16="http://schemas.microsoft.com/office/drawing/2014/main" id="{449FCE71-C35E-42CC-B944-C04F14A564AD}"/>
                      </a:ext>
                    </a:extLst>
                  </p:cNvPr>
                  <p:cNvSpPr/>
                  <p:nvPr/>
                </p:nvSpPr>
                <p:spPr>
                  <a:xfrm>
                    <a:off x="3344273" y="4981349"/>
                    <a:ext cx="28025" cy="10164"/>
                  </a:xfrm>
                  <a:custGeom>
                    <a:avLst/>
                    <a:gdLst>
                      <a:gd name="connsiteX0" fmla="*/ 0 w 28025"/>
                      <a:gd name="connsiteY0" fmla="*/ 10165 h 10164"/>
                      <a:gd name="connsiteX1" fmla="*/ 28025 w 28025"/>
                      <a:gd name="connsiteY1" fmla="*/ 0 h 10164"/>
                      <a:gd name="connsiteX2" fmla="*/ 0 w 28025"/>
                      <a:gd name="connsiteY2" fmla="*/ 10165 h 10164"/>
                    </a:gdLst>
                    <a:ahLst/>
                    <a:cxnLst>
                      <a:cxn ang="0">
                        <a:pos x="connsiteX0" y="connsiteY0"/>
                      </a:cxn>
                      <a:cxn ang="0">
                        <a:pos x="connsiteX1" y="connsiteY1"/>
                      </a:cxn>
                      <a:cxn ang="0">
                        <a:pos x="connsiteX2" y="connsiteY2"/>
                      </a:cxn>
                    </a:cxnLst>
                    <a:rect l="l" t="t" r="r" b="b"/>
                    <a:pathLst>
                      <a:path w="28025" h="10164">
                        <a:moveTo>
                          <a:pt x="0" y="10165"/>
                        </a:moveTo>
                        <a:cubicBezTo>
                          <a:pt x="9431" y="6895"/>
                          <a:pt x="18789" y="3527"/>
                          <a:pt x="28025" y="0"/>
                        </a:cubicBezTo>
                        <a:cubicBezTo>
                          <a:pt x="18795" y="3527"/>
                          <a:pt x="9437" y="6901"/>
                          <a:pt x="0" y="1016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0" name="Freeform: Shape 1039">
                    <a:extLst>
                      <a:ext uri="{FF2B5EF4-FFF2-40B4-BE49-F238E27FC236}">
                        <a16:creationId xmlns:a16="http://schemas.microsoft.com/office/drawing/2014/main" id="{42C8F351-ACD8-4A93-9D2D-7CE391056AC8}"/>
                      </a:ext>
                    </a:extLst>
                  </p:cNvPr>
                  <p:cNvSpPr/>
                  <p:nvPr/>
                </p:nvSpPr>
                <p:spPr>
                  <a:xfrm>
                    <a:off x="3507875" y="4912458"/>
                    <a:ext cx="4639" cy="2909"/>
                  </a:xfrm>
                  <a:custGeom>
                    <a:avLst/>
                    <a:gdLst>
                      <a:gd name="connsiteX0" fmla="*/ 0 w 4639"/>
                      <a:gd name="connsiteY0" fmla="*/ 2910 h 2909"/>
                      <a:gd name="connsiteX1" fmla="*/ 4639 w 4639"/>
                      <a:gd name="connsiteY1" fmla="*/ 0 h 2909"/>
                      <a:gd name="connsiteX2" fmla="*/ 0 w 4639"/>
                      <a:gd name="connsiteY2" fmla="*/ 2910 h 2909"/>
                    </a:gdLst>
                    <a:ahLst/>
                    <a:cxnLst>
                      <a:cxn ang="0">
                        <a:pos x="connsiteX0" y="connsiteY0"/>
                      </a:cxn>
                      <a:cxn ang="0">
                        <a:pos x="connsiteX1" y="connsiteY1"/>
                      </a:cxn>
                      <a:cxn ang="0">
                        <a:pos x="connsiteX2" y="connsiteY2"/>
                      </a:cxn>
                    </a:cxnLst>
                    <a:rect l="l" t="t" r="r" b="b"/>
                    <a:pathLst>
                      <a:path w="4639" h="2909">
                        <a:moveTo>
                          <a:pt x="0" y="2910"/>
                        </a:moveTo>
                        <a:cubicBezTo>
                          <a:pt x="1571" y="1950"/>
                          <a:pt x="3087" y="972"/>
                          <a:pt x="4639" y="0"/>
                        </a:cubicBezTo>
                        <a:cubicBezTo>
                          <a:pt x="3087" y="966"/>
                          <a:pt x="1565" y="1950"/>
                          <a:pt x="0" y="291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1" name="Freeform: Shape 1040">
                    <a:extLst>
                      <a:ext uri="{FF2B5EF4-FFF2-40B4-BE49-F238E27FC236}">
                        <a16:creationId xmlns:a16="http://schemas.microsoft.com/office/drawing/2014/main" id="{AE952699-C5C6-42B2-AED0-020317A0DE2A}"/>
                      </a:ext>
                    </a:extLst>
                  </p:cNvPr>
                  <p:cNvSpPr/>
                  <p:nvPr/>
                </p:nvSpPr>
                <p:spPr>
                  <a:xfrm>
                    <a:off x="3373478" y="4969431"/>
                    <a:ext cx="28391" cy="11490"/>
                  </a:xfrm>
                  <a:custGeom>
                    <a:avLst/>
                    <a:gdLst>
                      <a:gd name="connsiteX0" fmla="*/ 0 w 28391"/>
                      <a:gd name="connsiteY0" fmla="*/ 11491 h 11490"/>
                      <a:gd name="connsiteX1" fmla="*/ 28392 w 28391"/>
                      <a:gd name="connsiteY1" fmla="*/ 0 h 11490"/>
                      <a:gd name="connsiteX2" fmla="*/ 0 w 28391"/>
                      <a:gd name="connsiteY2" fmla="*/ 11491 h 11490"/>
                    </a:gdLst>
                    <a:ahLst/>
                    <a:cxnLst>
                      <a:cxn ang="0">
                        <a:pos x="connsiteX0" y="connsiteY0"/>
                      </a:cxn>
                      <a:cxn ang="0">
                        <a:pos x="connsiteX1" y="connsiteY1"/>
                      </a:cxn>
                      <a:cxn ang="0">
                        <a:pos x="connsiteX2" y="connsiteY2"/>
                      </a:cxn>
                    </a:cxnLst>
                    <a:rect l="l" t="t" r="r" b="b"/>
                    <a:pathLst>
                      <a:path w="28391" h="11490">
                        <a:moveTo>
                          <a:pt x="0" y="11491"/>
                        </a:moveTo>
                        <a:cubicBezTo>
                          <a:pt x="9590" y="7811"/>
                          <a:pt x="19034" y="3954"/>
                          <a:pt x="28392" y="0"/>
                        </a:cubicBezTo>
                        <a:cubicBezTo>
                          <a:pt x="19034" y="3954"/>
                          <a:pt x="9590" y="7811"/>
                          <a:pt x="0" y="1149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2" name="Freeform: Shape 1041">
                    <a:extLst>
                      <a:ext uri="{FF2B5EF4-FFF2-40B4-BE49-F238E27FC236}">
                        <a16:creationId xmlns:a16="http://schemas.microsoft.com/office/drawing/2014/main" id="{3CBAF943-403E-48C4-A611-183D33E5010B}"/>
                      </a:ext>
                    </a:extLst>
                  </p:cNvPr>
                  <p:cNvSpPr/>
                  <p:nvPr/>
                </p:nvSpPr>
                <p:spPr>
                  <a:xfrm>
                    <a:off x="3313675" y="4994589"/>
                    <a:ext cx="21496" cy="6955"/>
                  </a:xfrm>
                  <a:custGeom>
                    <a:avLst/>
                    <a:gdLst>
                      <a:gd name="connsiteX0" fmla="*/ 0 w 21496"/>
                      <a:gd name="connsiteY0" fmla="*/ 6956 h 6955"/>
                      <a:gd name="connsiteX1" fmla="*/ 21497 w 21496"/>
                      <a:gd name="connsiteY1" fmla="*/ 0 h 6955"/>
                      <a:gd name="connsiteX2" fmla="*/ 0 w 21496"/>
                      <a:gd name="connsiteY2" fmla="*/ 6956 h 6955"/>
                    </a:gdLst>
                    <a:ahLst/>
                    <a:cxnLst>
                      <a:cxn ang="0">
                        <a:pos x="connsiteX0" y="connsiteY0"/>
                      </a:cxn>
                      <a:cxn ang="0">
                        <a:pos x="connsiteX1" y="connsiteY1"/>
                      </a:cxn>
                      <a:cxn ang="0">
                        <a:pos x="connsiteX2" y="connsiteY2"/>
                      </a:cxn>
                    </a:cxnLst>
                    <a:rect l="l" t="t" r="r" b="b"/>
                    <a:pathLst>
                      <a:path w="21496" h="6955">
                        <a:moveTo>
                          <a:pt x="0" y="6956"/>
                        </a:moveTo>
                        <a:cubicBezTo>
                          <a:pt x="7218" y="4713"/>
                          <a:pt x="14382" y="2390"/>
                          <a:pt x="21497" y="0"/>
                        </a:cubicBezTo>
                        <a:cubicBezTo>
                          <a:pt x="14376" y="2390"/>
                          <a:pt x="7212" y="4713"/>
                          <a:pt x="0" y="695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3" name="Freeform: Shape 1042">
                    <a:extLst>
                      <a:ext uri="{FF2B5EF4-FFF2-40B4-BE49-F238E27FC236}">
                        <a16:creationId xmlns:a16="http://schemas.microsoft.com/office/drawing/2014/main" id="{525E7781-CE54-4C47-9170-46C9460C8AB7}"/>
                      </a:ext>
                    </a:extLst>
                  </p:cNvPr>
                  <p:cNvSpPr/>
                  <p:nvPr/>
                </p:nvSpPr>
                <p:spPr>
                  <a:xfrm>
                    <a:off x="3467803" y="4924022"/>
                    <a:ext cx="25579" cy="14131"/>
                  </a:xfrm>
                  <a:custGeom>
                    <a:avLst/>
                    <a:gdLst>
                      <a:gd name="connsiteX0" fmla="*/ 0 w 25579"/>
                      <a:gd name="connsiteY0" fmla="*/ 14132 h 14131"/>
                      <a:gd name="connsiteX1" fmla="*/ 25580 w 25579"/>
                      <a:gd name="connsiteY1" fmla="*/ 0 h 14131"/>
                      <a:gd name="connsiteX2" fmla="*/ 0 w 25579"/>
                      <a:gd name="connsiteY2" fmla="*/ 14132 h 14131"/>
                    </a:gdLst>
                    <a:ahLst/>
                    <a:cxnLst>
                      <a:cxn ang="0">
                        <a:pos x="connsiteX0" y="connsiteY0"/>
                      </a:cxn>
                      <a:cxn ang="0">
                        <a:pos x="connsiteX1" y="connsiteY1"/>
                      </a:cxn>
                      <a:cxn ang="0">
                        <a:pos x="connsiteX2" y="connsiteY2"/>
                      </a:cxn>
                    </a:cxnLst>
                    <a:rect l="l" t="t" r="r" b="b"/>
                    <a:pathLst>
                      <a:path w="25579" h="14131">
                        <a:moveTo>
                          <a:pt x="0" y="14132"/>
                        </a:moveTo>
                        <a:cubicBezTo>
                          <a:pt x="8655" y="9541"/>
                          <a:pt x="17218" y="4859"/>
                          <a:pt x="25580" y="0"/>
                        </a:cubicBezTo>
                        <a:cubicBezTo>
                          <a:pt x="17218" y="4866"/>
                          <a:pt x="8655" y="9541"/>
                          <a:pt x="0" y="1413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4" name="Freeform: Shape 1043">
                    <a:extLst>
                      <a:ext uri="{FF2B5EF4-FFF2-40B4-BE49-F238E27FC236}">
                        <a16:creationId xmlns:a16="http://schemas.microsoft.com/office/drawing/2014/main" id="{2412C5D1-257E-46E7-8FA2-D1B2C2B22F0A}"/>
                      </a:ext>
                    </a:extLst>
                  </p:cNvPr>
                  <p:cNvSpPr/>
                  <p:nvPr/>
                </p:nvSpPr>
                <p:spPr>
                  <a:xfrm>
                    <a:off x="3436936" y="4940904"/>
                    <a:ext cx="25671" cy="12805"/>
                  </a:xfrm>
                  <a:custGeom>
                    <a:avLst/>
                    <a:gdLst>
                      <a:gd name="connsiteX0" fmla="*/ 0 w 25671"/>
                      <a:gd name="connsiteY0" fmla="*/ 12805 h 12805"/>
                      <a:gd name="connsiteX1" fmla="*/ 25671 w 25671"/>
                      <a:gd name="connsiteY1" fmla="*/ 0 h 12805"/>
                      <a:gd name="connsiteX2" fmla="*/ 0 w 25671"/>
                      <a:gd name="connsiteY2" fmla="*/ 12805 h 12805"/>
                    </a:gdLst>
                    <a:ahLst/>
                    <a:cxnLst>
                      <a:cxn ang="0">
                        <a:pos x="connsiteX0" y="connsiteY0"/>
                      </a:cxn>
                      <a:cxn ang="0">
                        <a:pos x="connsiteX1" y="connsiteY1"/>
                      </a:cxn>
                      <a:cxn ang="0">
                        <a:pos x="connsiteX2" y="connsiteY2"/>
                      </a:cxn>
                    </a:cxnLst>
                    <a:rect l="l" t="t" r="r" b="b"/>
                    <a:pathLst>
                      <a:path w="25671" h="12805">
                        <a:moveTo>
                          <a:pt x="0" y="12805"/>
                        </a:moveTo>
                        <a:cubicBezTo>
                          <a:pt x="8685" y="8667"/>
                          <a:pt x="17236" y="4395"/>
                          <a:pt x="25671" y="0"/>
                        </a:cubicBezTo>
                        <a:cubicBezTo>
                          <a:pt x="17236" y="4395"/>
                          <a:pt x="8679" y="8667"/>
                          <a:pt x="0" y="1280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5" name="Freeform: Shape 1044">
                    <a:extLst>
                      <a:ext uri="{FF2B5EF4-FFF2-40B4-BE49-F238E27FC236}">
                        <a16:creationId xmlns:a16="http://schemas.microsoft.com/office/drawing/2014/main" id="{3CC99177-A673-4FA7-9BA3-AD64ECBA9BD0}"/>
                      </a:ext>
                    </a:extLst>
                  </p:cNvPr>
                  <p:cNvSpPr/>
                  <p:nvPr/>
                </p:nvSpPr>
                <p:spPr>
                  <a:xfrm>
                    <a:off x="3562617" y="4874464"/>
                    <a:ext cx="4370" cy="3362"/>
                  </a:xfrm>
                  <a:custGeom>
                    <a:avLst/>
                    <a:gdLst>
                      <a:gd name="connsiteX0" fmla="*/ 0 w 4370"/>
                      <a:gd name="connsiteY0" fmla="*/ 3362 h 3362"/>
                      <a:gd name="connsiteX1" fmla="*/ 4370 w 4370"/>
                      <a:gd name="connsiteY1" fmla="*/ 0 h 3362"/>
                      <a:gd name="connsiteX2" fmla="*/ 0 w 4370"/>
                      <a:gd name="connsiteY2" fmla="*/ 3362 h 3362"/>
                    </a:gdLst>
                    <a:ahLst/>
                    <a:cxnLst>
                      <a:cxn ang="0">
                        <a:pos x="connsiteX0" y="connsiteY0"/>
                      </a:cxn>
                      <a:cxn ang="0">
                        <a:pos x="connsiteX1" y="connsiteY1"/>
                      </a:cxn>
                      <a:cxn ang="0">
                        <a:pos x="connsiteX2" y="connsiteY2"/>
                      </a:cxn>
                    </a:cxnLst>
                    <a:rect l="l" t="t" r="r" b="b"/>
                    <a:pathLst>
                      <a:path w="4370" h="3362">
                        <a:moveTo>
                          <a:pt x="0" y="3362"/>
                        </a:moveTo>
                        <a:cubicBezTo>
                          <a:pt x="1461" y="2243"/>
                          <a:pt x="2928" y="1125"/>
                          <a:pt x="4370" y="0"/>
                        </a:cubicBezTo>
                        <a:cubicBezTo>
                          <a:pt x="2934" y="1125"/>
                          <a:pt x="1461" y="2243"/>
                          <a:pt x="0" y="336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6" name="Freeform: Shape 1045">
                    <a:extLst>
                      <a:ext uri="{FF2B5EF4-FFF2-40B4-BE49-F238E27FC236}">
                        <a16:creationId xmlns:a16="http://schemas.microsoft.com/office/drawing/2014/main" id="{2B377B2E-54C8-4F6D-8A92-195853AEB8BC}"/>
                      </a:ext>
                    </a:extLst>
                  </p:cNvPr>
                  <p:cNvSpPr/>
                  <p:nvPr/>
                </p:nvSpPr>
                <p:spPr>
                  <a:xfrm>
                    <a:off x="2179262" y="5307502"/>
                    <a:ext cx="68403" cy="197940"/>
                  </a:xfrm>
                  <a:custGeom>
                    <a:avLst/>
                    <a:gdLst>
                      <a:gd name="connsiteX0" fmla="*/ 44 w 68403"/>
                      <a:gd name="connsiteY0" fmla="*/ 0 h 197940"/>
                      <a:gd name="connsiteX1" fmla="*/ 1 w 68403"/>
                      <a:gd name="connsiteY1" fmla="*/ 13398 h 197940"/>
                      <a:gd name="connsiteX2" fmla="*/ 68404 w 68403"/>
                      <a:gd name="connsiteY2" fmla="*/ 197941 h 197940"/>
                      <a:gd name="connsiteX3" fmla="*/ 154 w 68403"/>
                      <a:gd name="connsiteY3" fmla="*/ 13545 h 197940"/>
                      <a:gd name="connsiteX4" fmla="*/ 44 w 68403"/>
                      <a:gd name="connsiteY4" fmla="*/ 0 h 197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3" h="197940">
                        <a:moveTo>
                          <a:pt x="44" y="0"/>
                        </a:moveTo>
                        <a:lnTo>
                          <a:pt x="1" y="13398"/>
                        </a:lnTo>
                        <a:cubicBezTo>
                          <a:pt x="-176" y="76385"/>
                          <a:pt x="22665" y="139422"/>
                          <a:pt x="68404" y="197941"/>
                        </a:cubicBezTo>
                        <a:cubicBezTo>
                          <a:pt x="22751" y="139464"/>
                          <a:pt x="-23" y="76483"/>
                          <a:pt x="154" y="13545"/>
                        </a:cubicBezTo>
                        <a:lnTo>
                          <a:pt x="44" y="0"/>
                        </a:ln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7" name="Freeform: Shape 1046">
                    <a:extLst>
                      <a:ext uri="{FF2B5EF4-FFF2-40B4-BE49-F238E27FC236}">
                        <a16:creationId xmlns:a16="http://schemas.microsoft.com/office/drawing/2014/main" id="{F6F6B032-A9D0-480E-BD7F-0A2E64D451FE}"/>
                      </a:ext>
                    </a:extLst>
                  </p:cNvPr>
                  <p:cNvSpPr/>
                  <p:nvPr/>
                </p:nvSpPr>
                <p:spPr>
                  <a:xfrm>
                    <a:off x="2181250" y="4607527"/>
                    <a:ext cx="125198" cy="244101"/>
                  </a:xfrm>
                  <a:custGeom>
                    <a:avLst/>
                    <a:gdLst>
                      <a:gd name="connsiteX0" fmla="*/ 122931 w 125198"/>
                      <a:gd name="connsiteY0" fmla="*/ 242169 h 244101"/>
                      <a:gd name="connsiteX1" fmla="*/ 122931 w 125198"/>
                      <a:gd name="connsiteY1" fmla="*/ 242127 h 244101"/>
                      <a:gd name="connsiteX2" fmla="*/ 125198 w 125198"/>
                      <a:gd name="connsiteY2" fmla="*/ 244101 h 244101"/>
                      <a:gd name="connsiteX3" fmla="*/ 391 w 125198"/>
                      <a:gd name="connsiteY3" fmla="*/ 0 h 244101"/>
                      <a:gd name="connsiteX4" fmla="*/ 0 w 125198"/>
                      <a:gd name="connsiteY4" fmla="*/ 118206 h 244101"/>
                      <a:gd name="connsiteX5" fmla="*/ 122931 w 125198"/>
                      <a:gd name="connsiteY5" fmla="*/ 242169 h 24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98" h="244101">
                        <a:moveTo>
                          <a:pt x="122931" y="242169"/>
                        </a:moveTo>
                        <a:lnTo>
                          <a:pt x="122931" y="242127"/>
                        </a:lnTo>
                        <a:cubicBezTo>
                          <a:pt x="123670" y="242793"/>
                          <a:pt x="124452" y="243441"/>
                          <a:pt x="125198" y="244101"/>
                        </a:cubicBezTo>
                        <a:cubicBezTo>
                          <a:pt x="41796" y="170142"/>
                          <a:pt x="147" y="85028"/>
                          <a:pt x="391" y="0"/>
                        </a:cubicBezTo>
                        <a:lnTo>
                          <a:pt x="0" y="118206"/>
                        </a:lnTo>
                        <a:cubicBezTo>
                          <a:pt x="21601" y="179469"/>
                          <a:pt x="89723" y="218943"/>
                          <a:pt x="122931" y="24216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8" name="Freeform: Shape 1047">
                    <a:extLst>
                      <a:ext uri="{FF2B5EF4-FFF2-40B4-BE49-F238E27FC236}">
                        <a16:creationId xmlns:a16="http://schemas.microsoft.com/office/drawing/2014/main" id="{CF4278E3-8903-4802-9594-DF886B4B7396}"/>
                      </a:ext>
                    </a:extLst>
                  </p:cNvPr>
                  <p:cNvSpPr/>
                  <p:nvPr/>
                </p:nvSpPr>
                <p:spPr>
                  <a:xfrm>
                    <a:off x="3647248" y="4611910"/>
                    <a:ext cx="69111" cy="418398"/>
                  </a:xfrm>
                  <a:custGeom>
                    <a:avLst/>
                    <a:gdLst>
                      <a:gd name="connsiteX0" fmla="*/ 464 w 69111"/>
                      <a:gd name="connsiteY0" fmla="*/ 418399 h 418398"/>
                      <a:gd name="connsiteX1" fmla="*/ 1247 w 69111"/>
                      <a:gd name="connsiteY1" fmla="*/ 182189 h 418398"/>
                      <a:gd name="connsiteX2" fmla="*/ 68831 w 69111"/>
                      <a:gd name="connsiteY2" fmla="*/ 84166 h 418398"/>
                      <a:gd name="connsiteX3" fmla="*/ 69112 w 69111"/>
                      <a:gd name="connsiteY3" fmla="*/ 0 h 418398"/>
                      <a:gd name="connsiteX4" fmla="*/ 0 w 69111"/>
                      <a:gd name="connsiteY4" fmla="*/ 183723 h 418398"/>
                      <a:gd name="connsiteX5" fmla="*/ 1241 w 69111"/>
                      <a:gd name="connsiteY5" fmla="*/ 182195 h 418398"/>
                      <a:gd name="connsiteX6" fmla="*/ 464 w 69111"/>
                      <a:gd name="connsiteY6" fmla="*/ 418399 h 41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111" h="418398">
                        <a:moveTo>
                          <a:pt x="464" y="418399"/>
                        </a:moveTo>
                        <a:lnTo>
                          <a:pt x="1247" y="182189"/>
                        </a:lnTo>
                        <a:cubicBezTo>
                          <a:pt x="43850" y="127625"/>
                          <a:pt x="66239" y="96647"/>
                          <a:pt x="68831" y="84166"/>
                        </a:cubicBezTo>
                        <a:lnTo>
                          <a:pt x="69112" y="0"/>
                        </a:lnTo>
                        <a:cubicBezTo>
                          <a:pt x="68935" y="62810"/>
                          <a:pt x="45879" y="125559"/>
                          <a:pt x="0" y="183723"/>
                        </a:cubicBezTo>
                        <a:cubicBezTo>
                          <a:pt x="404" y="183210"/>
                          <a:pt x="844" y="182709"/>
                          <a:pt x="1241" y="182195"/>
                        </a:cubicBezTo>
                        <a:lnTo>
                          <a:pt x="464" y="418399"/>
                        </a:ln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9" name="Freeform: Shape 1048">
                    <a:extLst>
                      <a:ext uri="{FF2B5EF4-FFF2-40B4-BE49-F238E27FC236}">
                        <a16:creationId xmlns:a16="http://schemas.microsoft.com/office/drawing/2014/main" id="{A7A67271-F641-4B17-9B6D-B2335FBB86F9}"/>
                      </a:ext>
                    </a:extLst>
                  </p:cNvPr>
                  <p:cNvSpPr/>
                  <p:nvPr/>
                </p:nvSpPr>
                <p:spPr>
                  <a:xfrm>
                    <a:off x="2564179" y="4993629"/>
                    <a:ext cx="25017" cy="8068"/>
                  </a:xfrm>
                  <a:custGeom>
                    <a:avLst/>
                    <a:gdLst>
                      <a:gd name="connsiteX0" fmla="*/ 25018 w 25017"/>
                      <a:gd name="connsiteY0" fmla="*/ 8068 h 8068"/>
                      <a:gd name="connsiteX1" fmla="*/ 0 w 25017"/>
                      <a:gd name="connsiteY1" fmla="*/ 0 h 8068"/>
                      <a:gd name="connsiteX2" fmla="*/ 7323 w 25017"/>
                      <a:gd name="connsiteY2" fmla="*/ 2494 h 8068"/>
                      <a:gd name="connsiteX3" fmla="*/ 25018 w 25017"/>
                      <a:gd name="connsiteY3" fmla="*/ 8068 h 8068"/>
                    </a:gdLst>
                    <a:ahLst/>
                    <a:cxnLst>
                      <a:cxn ang="0">
                        <a:pos x="connsiteX0" y="connsiteY0"/>
                      </a:cxn>
                      <a:cxn ang="0">
                        <a:pos x="connsiteX1" y="connsiteY1"/>
                      </a:cxn>
                      <a:cxn ang="0">
                        <a:pos x="connsiteX2" y="connsiteY2"/>
                      </a:cxn>
                      <a:cxn ang="0">
                        <a:pos x="connsiteX3" y="connsiteY3"/>
                      </a:cxn>
                    </a:cxnLst>
                    <a:rect l="l" t="t" r="r" b="b"/>
                    <a:pathLst>
                      <a:path w="25017" h="8068">
                        <a:moveTo>
                          <a:pt x="25018" y="8068"/>
                        </a:moveTo>
                        <a:cubicBezTo>
                          <a:pt x="16619" y="5471"/>
                          <a:pt x="8264" y="2793"/>
                          <a:pt x="0" y="0"/>
                        </a:cubicBezTo>
                        <a:cubicBezTo>
                          <a:pt x="2445" y="825"/>
                          <a:pt x="4865" y="1687"/>
                          <a:pt x="7323" y="2494"/>
                        </a:cubicBezTo>
                        <a:cubicBezTo>
                          <a:pt x="13172" y="4425"/>
                          <a:pt x="19101" y="6235"/>
                          <a:pt x="25018" y="806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0" name="Freeform: Shape 1049">
                    <a:extLst>
                      <a:ext uri="{FF2B5EF4-FFF2-40B4-BE49-F238E27FC236}">
                        <a16:creationId xmlns:a16="http://schemas.microsoft.com/office/drawing/2014/main" id="{E3DC7232-3255-4665-9659-7EFCFB8A9C5A}"/>
                      </a:ext>
                    </a:extLst>
                  </p:cNvPr>
                  <p:cNvSpPr/>
                  <p:nvPr/>
                </p:nvSpPr>
                <p:spPr>
                  <a:xfrm>
                    <a:off x="3713713" y="5324414"/>
                    <a:ext cx="280" cy="12041"/>
                  </a:xfrm>
                  <a:custGeom>
                    <a:avLst/>
                    <a:gdLst>
                      <a:gd name="connsiteX0" fmla="*/ 281 w 280"/>
                      <a:gd name="connsiteY0" fmla="*/ 0 h 12041"/>
                      <a:gd name="connsiteX1" fmla="*/ 281 w 280"/>
                      <a:gd name="connsiteY1" fmla="*/ 868 h 12041"/>
                      <a:gd name="connsiteX2" fmla="*/ 0 w 280"/>
                      <a:gd name="connsiteY2" fmla="*/ 12041 h 12041"/>
                      <a:gd name="connsiteX3" fmla="*/ 281 w 280"/>
                      <a:gd name="connsiteY3" fmla="*/ 874 h 12041"/>
                      <a:gd name="connsiteX4" fmla="*/ 281 w 280"/>
                      <a:gd name="connsiteY4" fmla="*/ 0 h 12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 h="12041">
                        <a:moveTo>
                          <a:pt x="281" y="0"/>
                        </a:moveTo>
                        <a:lnTo>
                          <a:pt x="281" y="868"/>
                        </a:lnTo>
                        <a:cubicBezTo>
                          <a:pt x="269" y="4591"/>
                          <a:pt x="171" y="8319"/>
                          <a:pt x="0" y="12041"/>
                        </a:cubicBezTo>
                        <a:cubicBezTo>
                          <a:pt x="171" y="8319"/>
                          <a:pt x="275" y="4597"/>
                          <a:pt x="281" y="874"/>
                        </a:cubicBezTo>
                        <a:lnTo>
                          <a:pt x="281" y="0"/>
                        </a:ln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1" name="Freeform: Shape 1050">
                    <a:extLst>
                      <a:ext uri="{FF2B5EF4-FFF2-40B4-BE49-F238E27FC236}">
                        <a16:creationId xmlns:a16="http://schemas.microsoft.com/office/drawing/2014/main" id="{21EF6B37-7125-4838-9FFE-9403E4573DC7}"/>
                      </a:ext>
                    </a:extLst>
                  </p:cNvPr>
                  <p:cNvSpPr/>
                  <p:nvPr/>
                </p:nvSpPr>
                <p:spPr>
                  <a:xfrm>
                    <a:off x="2408150" y="4924028"/>
                    <a:ext cx="26032" cy="14290"/>
                  </a:xfrm>
                  <a:custGeom>
                    <a:avLst/>
                    <a:gdLst>
                      <a:gd name="connsiteX0" fmla="*/ 26032 w 26032"/>
                      <a:gd name="connsiteY0" fmla="*/ 14291 h 14290"/>
                      <a:gd name="connsiteX1" fmla="*/ 0 w 26032"/>
                      <a:gd name="connsiteY1" fmla="*/ 0 h 14290"/>
                      <a:gd name="connsiteX2" fmla="*/ 17830 w 26032"/>
                      <a:gd name="connsiteY2" fmla="*/ 9975 h 14290"/>
                      <a:gd name="connsiteX3" fmla="*/ 26032 w 26032"/>
                      <a:gd name="connsiteY3" fmla="*/ 14291 h 14290"/>
                    </a:gdLst>
                    <a:ahLst/>
                    <a:cxnLst>
                      <a:cxn ang="0">
                        <a:pos x="connsiteX0" y="connsiteY0"/>
                      </a:cxn>
                      <a:cxn ang="0">
                        <a:pos x="connsiteX1" y="connsiteY1"/>
                      </a:cxn>
                      <a:cxn ang="0">
                        <a:pos x="connsiteX2" y="connsiteY2"/>
                      </a:cxn>
                      <a:cxn ang="0">
                        <a:pos x="connsiteX3" y="connsiteY3"/>
                      </a:cxn>
                    </a:cxnLst>
                    <a:rect l="l" t="t" r="r" b="b"/>
                    <a:pathLst>
                      <a:path w="26032" h="14290">
                        <a:moveTo>
                          <a:pt x="26032" y="14291"/>
                        </a:moveTo>
                        <a:cubicBezTo>
                          <a:pt x="17224" y="9652"/>
                          <a:pt x="8514" y="4914"/>
                          <a:pt x="0" y="0"/>
                        </a:cubicBezTo>
                        <a:cubicBezTo>
                          <a:pt x="5874" y="3392"/>
                          <a:pt x="11815" y="6717"/>
                          <a:pt x="17830" y="9975"/>
                        </a:cubicBezTo>
                        <a:cubicBezTo>
                          <a:pt x="20537" y="11442"/>
                          <a:pt x="23300" y="12854"/>
                          <a:pt x="26032" y="1429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2" name="Freeform: Shape 1051">
                    <a:extLst>
                      <a:ext uri="{FF2B5EF4-FFF2-40B4-BE49-F238E27FC236}">
                        <a16:creationId xmlns:a16="http://schemas.microsoft.com/office/drawing/2014/main" id="{2AD75B9A-DB84-4C65-8574-84B4E20EF7A8}"/>
                      </a:ext>
                    </a:extLst>
                  </p:cNvPr>
                  <p:cNvSpPr/>
                  <p:nvPr/>
                </p:nvSpPr>
                <p:spPr>
                  <a:xfrm>
                    <a:off x="3548516" y="4884665"/>
                    <a:ext cx="5012" cy="3661"/>
                  </a:xfrm>
                  <a:custGeom>
                    <a:avLst/>
                    <a:gdLst>
                      <a:gd name="connsiteX0" fmla="*/ 5012 w 5012"/>
                      <a:gd name="connsiteY0" fmla="*/ 0 h 3661"/>
                      <a:gd name="connsiteX1" fmla="*/ 0 w 5012"/>
                      <a:gd name="connsiteY1" fmla="*/ 3661 h 3661"/>
                      <a:gd name="connsiteX2" fmla="*/ 2470 w 5012"/>
                      <a:gd name="connsiteY2" fmla="*/ 1913 h 3661"/>
                      <a:gd name="connsiteX3" fmla="*/ 5012 w 5012"/>
                      <a:gd name="connsiteY3" fmla="*/ 0 h 3661"/>
                    </a:gdLst>
                    <a:ahLst/>
                    <a:cxnLst>
                      <a:cxn ang="0">
                        <a:pos x="connsiteX0" y="connsiteY0"/>
                      </a:cxn>
                      <a:cxn ang="0">
                        <a:pos x="connsiteX1" y="connsiteY1"/>
                      </a:cxn>
                      <a:cxn ang="0">
                        <a:pos x="connsiteX2" y="connsiteY2"/>
                      </a:cxn>
                      <a:cxn ang="0">
                        <a:pos x="connsiteX3" y="connsiteY3"/>
                      </a:cxn>
                    </a:cxnLst>
                    <a:rect l="l" t="t" r="r" b="b"/>
                    <a:pathLst>
                      <a:path w="5012" h="3661">
                        <a:moveTo>
                          <a:pt x="5012" y="0"/>
                        </a:moveTo>
                        <a:cubicBezTo>
                          <a:pt x="3350" y="1223"/>
                          <a:pt x="1687" y="2451"/>
                          <a:pt x="0" y="3661"/>
                        </a:cubicBezTo>
                        <a:cubicBezTo>
                          <a:pt x="813" y="3074"/>
                          <a:pt x="1663" y="2500"/>
                          <a:pt x="2470" y="1913"/>
                        </a:cubicBezTo>
                        <a:cubicBezTo>
                          <a:pt x="3337" y="1284"/>
                          <a:pt x="4150" y="636"/>
                          <a:pt x="501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3" name="Freeform: Shape 1052">
                    <a:extLst>
                      <a:ext uri="{FF2B5EF4-FFF2-40B4-BE49-F238E27FC236}">
                        <a16:creationId xmlns:a16="http://schemas.microsoft.com/office/drawing/2014/main" id="{6ECCFC09-9178-4AC7-8D59-B97CFBBD2BD0}"/>
                      </a:ext>
                    </a:extLst>
                  </p:cNvPr>
                  <p:cNvSpPr/>
                  <p:nvPr/>
                </p:nvSpPr>
                <p:spPr>
                  <a:xfrm>
                    <a:off x="3410201" y="4955953"/>
                    <a:ext cx="21931" cy="9865"/>
                  </a:xfrm>
                  <a:custGeom>
                    <a:avLst/>
                    <a:gdLst>
                      <a:gd name="connsiteX0" fmla="*/ 21931 w 21931"/>
                      <a:gd name="connsiteY0" fmla="*/ 0 h 9865"/>
                      <a:gd name="connsiteX1" fmla="*/ 0 w 21931"/>
                      <a:gd name="connsiteY1" fmla="*/ 9865 h 9865"/>
                      <a:gd name="connsiteX2" fmla="*/ 11381 w 21931"/>
                      <a:gd name="connsiteY2" fmla="*/ 4920 h 9865"/>
                      <a:gd name="connsiteX3" fmla="*/ 21931 w 21931"/>
                      <a:gd name="connsiteY3" fmla="*/ 0 h 9865"/>
                    </a:gdLst>
                    <a:ahLst/>
                    <a:cxnLst>
                      <a:cxn ang="0">
                        <a:pos x="connsiteX0" y="connsiteY0"/>
                      </a:cxn>
                      <a:cxn ang="0">
                        <a:pos x="connsiteX1" y="connsiteY1"/>
                      </a:cxn>
                      <a:cxn ang="0">
                        <a:pos x="connsiteX2" y="connsiteY2"/>
                      </a:cxn>
                      <a:cxn ang="0">
                        <a:pos x="connsiteX3" y="connsiteY3"/>
                      </a:cxn>
                    </a:cxnLst>
                    <a:rect l="l" t="t" r="r" b="b"/>
                    <a:pathLst>
                      <a:path w="21931" h="9865">
                        <a:moveTo>
                          <a:pt x="21931" y="0"/>
                        </a:moveTo>
                        <a:cubicBezTo>
                          <a:pt x="14712" y="3386"/>
                          <a:pt x="7384" y="6650"/>
                          <a:pt x="0" y="9865"/>
                        </a:cubicBezTo>
                        <a:cubicBezTo>
                          <a:pt x="3796" y="8215"/>
                          <a:pt x="7628" y="6620"/>
                          <a:pt x="11381" y="4920"/>
                        </a:cubicBezTo>
                        <a:cubicBezTo>
                          <a:pt x="14932" y="3313"/>
                          <a:pt x="18422" y="1644"/>
                          <a:pt x="2193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4" name="Freeform: Shape 1053">
                    <a:extLst>
                      <a:ext uri="{FF2B5EF4-FFF2-40B4-BE49-F238E27FC236}">
                        <a16:creationId xmlns:a16="http://schemas.microsoft.com/office/drawing/2014/main" id="{48B84B9A-64AB-4959-9BDE-86B13E823789}"/>
                      </a:ext>
                    </a:extLst>
                  </p:cNvPr>
                  <p:cNvSpPr/>
                  <p:nvPr/>
                </p:nvSpPr>
                <p:spPr>
                  <a:xfrm>
                    <a:off x="3614627" y="4828628"/>
                    <a:ext cx="3642" cy="3685"/>
                  </a:xfrm>
                  <a:custGeom>
                    <a:avLst/>
                    <a:gdLst>
                      <a:gd name="connsiteX0" fmla="*/ 3643 w 3642"/>
                      <a:gd name="connsiteY0" fmla="*/ 0 h 3685"/>
                      <a:gd name="connsiteX1" fmla="*/ 0 w 3642"/>
                      <a:gd name="connsiteY1" fmla="*/ 3686 h 3685"/>
                      <a:gd name="connsiteX2" fmla="*/ 3643 w 3642"/>
                      <a:gd name="connsiteY2" fmla="*/ 0 h 3685"/>
                    </a:gdLst>
                    <a:ahLst/>
                    <a:cxnLst>
                      <a:cxn ang="0">
                        <a:pos x="connsiteX0" y="connsiteY0"/>
                      </a:cxn>
                      <a:cxn ang="0">
                        <a:pos x="connsiteX1" y="connsiteY1"/>
                      </a:cxn>
                      <a:cxn ang="0">
                        <a:pos x="connsiteX2" y="connsiteY2"/>
                      </a:cxn>
                    </a:cxnLst>
                    <a:rect l="l" t="t" r="r" b="b"/>
                    <a:pathLst>
                      <a:path w="3642" h="3685">
                        <a:moveTo>
                          <a:pt x="3643" y="0"/>
                        </a:moveTo>
                        <a:cubicBezTo>
                          <a:pt x="2445" y="1234"/>
                          <a:pt x="1223" y="2457"/>
                          <a:pt x="0" y="3686"/>
                        </a:cubicBezTo>
                        <a:cubicBezTo>
                          <a:pt x="1216" y="2457"/>
                          <a:pt x="2445" y="1234"/>
                          <a:pt x="364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5" name="Freeform: Shape 1054">
                    <a:extLst>
                      <a:ext uri="{FF2B5EF4-FFF2-40B4-BE49-F238E27FC236}">
                        <a16:creationId xmlns:a16="http://schemas.microsoft.com/office/drawing/2014/main" id="{A8754C26-8F1D-474A-8BE8-372825DBD5E0}"/>
                      </a:ext>
                    </a:extLst>
                  </p:cNvPr>
                  <p:cNvSpPr/>
                  <p:nvPr/>
                </p:nvSpPr>
                <p:spPr>
                  <a:xfrm>
                    <a:off x="3210267" y="5023017"/>
                    <a:ext cx="23599" cy="5165"/>
                  </a:xfrm>
                  <a:custGeom>
                    <a:avLst/>
                    <a:gdLst>
                      <a:gd name="connsiteX0" fmla="*/ 23600 w 23599"/>
                      <a:gd name="connsiteY0" fmla="*/ 0 h 5165"/>
                      <a:gd name="connsiteX1" fmla="*/ 0 w 23599"/>
                      <a:gd name="connsiteY1" fmla="*/ 5165 h 5165"/>
                      <a:gd name="connsiteX2" fmla="*/ 8918 w 23599"/>
                      <a:gd name="connsiteY2" fmla="*/ 3350 h 5165"/>
                      <a:gd name="connsiteX3" fmla="*/ 23600 w 23599"/>
                      <a:gd name="connsiteY3" fmla="*/ 0 h 5165"/>
                    </a:gdLst>
                    <a:ahLst/>
                    <a:cxnLst>
                      <a:cxn ang="0">
                        <a:pos x="connsiteX0" y="connsiteY0"/>
                      </a:cxn>
                      <a:cxn ang="0">
                        <a:pos x="connsiteX1" y="connsiteY1"/>
                      </a:cxn>
                      <a:cxn ang="0">
                        <a:pos x="connsiteX2" y="connsiteY2"/>
                      </a:cxn>
                      <a:cxn ang="0">
                        <a:pos x="connsiteX3" y="connsiteY3"/>
                      </a:cxn>
                    </a:cxnLst>
                    <a:rect l="l" t="t" r="r" b="b"/>
                    <a:pathLst>
                      <a:path w="23599" h="5165">
                        <a:moveTo>
                          <a:pt x="23600" y="0"/>
                        </a:moveTo>
                        <a:cubicBezTo>
                          <a:pt x="15770" y="1797"/>
                          <a:pt x="7909" y="3527"/>
                          <a:pt x="0" y="5165"/>
                        </a:cubicBezTo>
                        <a:cubicBezTo>
                          <a:pt x="2971" y="4548"/>
                          <a:pt x="5960" y="3985"/>
                          <a:pt x="8918" y="3350"/>
                        </a:cubicBezTo>
                        <a:cubicBezTo>
                          <a:pt x="13844" y="2292"/>
                          <a:pt x="18710" y="1125"/>
                          <a:pt x="2360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6" name="Freeform: Shape 1055">
                    <a:extLst>
                      <a:ext uri="{FF2B5EF4-FFF2-40B4-BE49-F238E27FC236}">
                        <a16:creationId xmlns:a16="http://schemas.microsoft.com/office/drawing/2014/main" id="{75BDA596-788D-44DB-9D8C-089B0E56F739}"/>
                      </a:ext>
                    </a:extLst>
                  </p:cNvPr>
                  <p:cNvSpPr/>
                  <p:nvPr/>
                </p:nvSpPr>
                <p:spPr>
                  <a:xfrm>
                    <a:off x="2775408" y="5042338"/>
                    <a:ext cx="23862" cy="3019"/>
                  </a:xfrm>
                  <a:custGeom>
                    <a:avLst/>
                    <a:gdLst>
                      <a:gd name="connsiteX0" fmla="*/ 23862 w 23862"/>
                      <a:gd name="connsiteY0" fmla="*/ 3020 h 3019"/>
                      <a:gd name="connsiteX1" fmla="*/ 0 w 23862"/>
                      <a:gd name="connsiteY1" fmla="*/ 0 h 3019"/>
                      <a:gd name="connsiteX2" fmla="*/ 13019 w 23862"/>
                      <a:gd name="connsiteY2" fmla="*/ 1779 h 3019"/>
                      <a:gd name="connsiteX3" fmla="*/ 23862 w 23862"/>
                      <a:gd name="connsiteY3" fmla="*/ 3020 h 3019"/>
                    </a:gdLst>
                    <a:ahLst/>
                    <a:cxnLst>
                      <a:cxn ang="0">
                        <a:pos x="connsiteX0" y="connsiteY0"/>
                      </a:cxn>
                      <a:cxn ang="0">
                        <a:pos x="connsiteX1" y="connsiteY1"/>
                      </a:cxn>
                      <a:cxn ang="0">
                        <a:pos x="connsiteX2" y="connsiteY2"/>
                      </a:cxn>
                      <a:cxn ang="0">
                        <a:pos x="connsiteX3" y="connsiteY3"/>
                      </a:cxn>
                    </a:cxnLst>
                    <a:rect l="l" t="t" r="r" b="b"/>
                    <a:pathLst>
                      <a:path w="23862" h="3019">
                        <a:moveTo>
                          <a:pt x="23862" y="3020"/>
                        </a:moveTo>
                        <a:cubicBezTo>
                          <a:pt x="15886" y="2090"/>
                          <a:pt x="7934" y="1076"/>
                          <a:pt x="0" y="0"/>
                        </a:cubicBezTo>
                        <a:cubicBezTo>
                          <a:pt x="4339" y="587"/>
                          <a:pt x="8661" y="1234"/>
                          <a:pt x="13019" y="1779"/>
                        </a:cubicBezTo>
                        <a:cubicBezTo>
                          <a:pt x="16619" y="2231"/>
                          <a:pt x="20250" y="2598"/>
                          <a:pt x="23862" y="302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7" name="Freeform: Shape 1056">
                    <a:extLst>
                      <a:ext uri="{FF2B5EF4-FFF2-40B4-BE49-F238E27FC236}">
                        <a16:creationId xmlns:a16="http://schemas.microsoft.com/office/drawing/2014/main" id="{40BB0F4A-C750-4929-9B55-18B03E0B5CC6}"/>
                      </a:ext>
                    </a:extLst>
                  </p:cNvPr>
                  <p:cNvSpPr/>
                  <p:nvPr/>
                </p:nvSpPr>
                <p:spPr>
                  <a:xfrm>
                    <a:off x="2918320" y="5053743"/>
                    <a:ext cx="33036" cy="458"/>
                  </a:xfrm>
                  <a:custGeom>
                    <a:avLst/>
                    <a:gdLst>
                      <a:gd name="connsiteX0" fmla="*/ 33037 w 33036"/>
                      <a:gd name="connsiteY0" fmla="*/ 458 h 458"/>
                      <a:gd name="connsiteX1" fmla="*/ 0 w 33036"/>
                      <a:gd name="connsiteY1" fmla="*/ 0 h 458"/>
                      <a:gd name="connsiteX2" fmla="*/ 33037 w 33036"/>
                      <a:gd name="connsiteY2" fmla="*/ 458 h 458"/>
                    </a:gdLst>
                    <a:ahLst/>
                    <a:cxnLst>
                      <a:cxn ang="0">
                        <a:pos x="connsiteX0" y="connsiteY0"/>
                      </a:cxn>
                      <a:cxn ang="0">
                        <a:pos x="connsiteX1" y="connsiteY1"/>
                      </a:cxn>
                      <a:cxn ang="0">
                        <a:pos x="connsiteX2" y="connsiteY2"/>
                      </a:cxn>
                    </a:cxnLst>
                    <a:rect l="l" t="t" r="r" b="b"/>
                    <a:pathLst>
                      <a:path w="33036" h="458">
                        <a:moveTo>
                          <a:pt x="33037" y="458"/>
                        </a:moveTo>
                        <a:cubicBezTo>
                          <a:pt x="22022" y="458"/>
                          <a:pt x="11008" y="275"/>
                          <a:pt x="0" y="0"/>
                        </a:cubicBezTo>
                        <a:cubicBezTo>
                          <a:pt x="11008" y="275"/>
                          <a:pt x="22022" y="458"/>
                          <a:pt x="33037" y="45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8" name="Freeform: Shape 1057">
                    <a:extLst>
                      <a:ext uri="{FF2B5EF4-FFF2-40B4-BE49-F238E27FC236}">
                        <a16:creationId xmlns:a16="http://schemas.microsoft.com/office/drawing/2014/main" id="{E1B2BEC1-5050-4633-9F54-DC6A36066A0F}"/>
                      </a:ext>
                    </a:extLst>
                  </p:cNvPr>
                  <p:cNvSpPr/>
                  <p:nvPr/>
                </p:nvSpPr>
                <p:spPr>
                  <a:xfrm>
                    <a:off x="3278615" y="5004509"/>
                    <a:ext cx="25451" cy="7298"/>
                  </a:xfrm>
                  <a:custGeom>
                    <a:avLst/>
                    <a:gdLst>
                      <a:gd name="connsiteX0" fmla="*/ 0 w 25451"/>
                      <a:gd name="connsiteY0" fmla="*/ 7298 h 7298"/>
                      <a:gd name="connsiteX1" fmla="*/ 25452 w 25451"/>
                      <a:gd name="connsiteY1" fmla="*/ 0 h 7298"/>
                      <a:gd name="connsiteX2" fmla="*/ 0 w 25451"/>
                      <a:gd name="connsiteY2" fmla="*/ 7298 h 7298"/>
                    </a:gdLst>
                    <a:ahLst/>
                    <a:cxnLst>
                      <a:cxn ang="0">
                        <a:pos x="connsiteX0" y="connsiteY0"/>
                      </a:cxn>
                      <a:cxn ang="0">
                        <a:pos x="connsiteX1" y="connsiteY1"/>
                      </a:cxn>
                      <a:cxn ang="0">
                        <a:pos x="connsiteX2" y="connsiteY2"/>
                      </a:cxn>
                    </a:cxnLst>
                    <a:rect l="l" t="t" r="r" b="b"/>
                    <a:pathLst>
                      <a:path w="25451" h="7298">
                        <a:moveTo>
                          <a:pt x="0" y="7298"/>
                        </a:moveTo>
                        <a:cubicBezTo>
                          <a:pt x="8545" y="4963"/>
                          <a:pt x="17029" y="2531"/>
                          <a:pt x="25452" y="0"/>
                        </a:cubicBezTo>
                        <a:cubicBezTo>
                          <a:pt x="17029" y="2525"/>
                          <a:pt x="8545" y="4957"/>
                          <a:pt x="0" y="729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9" name="Freeform: Shape 1058">
                    <a:extLst>
                      <a:ext uri="{FF2B5EF4-FFF2-40B4-BE49-F238E27FC236}">
                        <a16:creationId xmlns:a16="http://schemas.microsoft.com/office/drawing/2014/main" id="{10036D51-0DCB-4DC4-9618-7C33347BC192}"/>
                      </a:ext>
                    </a:extLst>
                  </p:cNvPr>
                  <p:cNvSpPr/>
                  <p:nvPr/>
                </p:nvSpPr>
                <p:spPr>
                  <a:xfrm>
                    <a:off x="2438889" y="4940795"/>
                    <a:ext cx="25757" cy="12774"/>
                  </a:xfrm>
                  <a:custGeom>
                    <a:avLst/>
                    <a:gdLst>
                      <a:gd name="connsiteX0" fmla="*/ 0 w 25757"/>
                      <a:gd name="connsiteY0" fmla="*/ 0 h 12774"/>
                      <a:gd name="connsiteX1" fmla="*/ 25757 w 25757"/>
                      <a:gd name="connsiteY1" fmla="*/ 12774 h 12774"/>
                      <a:gd name="connsiteX2" fmla="*/ 0 w 25757"/>
                      <a:gd name="connsiteY2" fmla="*/ 0 h 12774"/>
                    </a:gdLst>
                    <a:ahLst/>
                    <a:cxnLst>
                      <a:cxn ang="0">
                        <a:pos x="connsiteX0" y="connsiteY0"/>
                      </a:cxn>
                      <a:cxn ang="0">
                        <a:pos x="connsiteX1" y="connsiteY1"/>
                      </a:cxn>
                      <a:cxn ang="0">
                        <a:pos x="connsiteX2" y="connsiteY2"/>
                      </a:cxn>
                    </a:cxnLst>
                    <a:rect l="l" t="t" r="r" b="b"/>
                    <a:pathLst>
                      <a:path w="25757" h="12774">
                        <a:moveTo>
                          <a:pt x="0" y="0"/>
                        </a:moveTo>
                        <a:cubicBezTo>
                          <a:pt x="8459" y="4388"/>
                          <a:pt x="17047" y="8643"/>
                          <a:pt x="25757" y="12774"/>
                        </a:cubicBezTo>
                        <a:cubicBezTo>
                          <a:pt x="17053" y="8649"/>
                          <a:pt x="8466" y="4388"/>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0" name="Freeform: Shape 1059">
                    <a:extLst>
                      <a:ext uri="{FF2B5EF4-FFF2-40B4-BE49-F238E27FC236}">
                        <a16:creationId xmlns:a16="http://schemas.microsoft.com/office/drawing/2014/main" id="{2FCE4A54-D259-42B4-AEBC-ACF4711E1A5C}"/>
                      </a:ext>
                    </a:extLst>
                  </p:cNvPr>
                  <p:cNvSpPr/>
                  <p:nvPr/>
                </p:nvSpPr>
                <p:spPr>
                  <a:xfrm>
                    <a:off x="2389257" y="4912690"/>
                    <a:ext cx="4535" cy="2823"/>
                  </a:xfrm>
                  <a:custGeom>
                    <a:avLst/>
                    <a:gdLst>
                      <a:gd name="connsiteX0" fmla="*/ 0 w 4535"/>
                      <a:gd name="connsiteY0" fmla="*/ 0 h 2823"/>
                      <a:gd name="connsiteX1" fmla="*/ 4535 w 4535"/>
                      <a:gd name="connsiteY1" fmla="*/ 2824 h 2823"/>
                      <a:gd name="connsiteX2" fmla="*/ 0 w 4535"/>
                      <a:gd name="connsiteY2" fmla="*/ 0 h 2823"/>
                    </a:gdLst>
                    <a:ahLst/>
                    <a:cxnLst>
                      <a:cxn ang="0">
                        <a:pos x="connsiteX0" y="connsiteY0"/>
                      </a:cxn>
                      <a:cxn ang="0">
                        <a:pos x="connsiteX1" y="connsiteY1"/>
                      </a:cxn>
                      <a:cxn ang="0">
                        <a:pos x="connsiteX2" y="connsiteY2"/>
                      </a:cxn>
                    </a:cxnLst>
                    <a:rect l="l" t="t" r="r" b="b"/>
                    <a:pathLst>
                      <a:path w="4535" h="2823">
                        <a:moveTo>
                          <a:pt x="0" y="0"/>
                        </a:moveTo>
                        <a:cubicBezTo>
                          <a:pt x="1516" y="941"/>
                          <a:pt x="3001" y="1889"/>
                          <a:pt x="4535" y="2824"/>
                        </a:cubicBezTo>
                        <a:cubicBezTo>
                          <a:pt x="3001" y="1889"/>
                          <a:pt x="1516" y="935"/>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1" name="Freeform: Shape 1060">
                    <a:extLst>
                      <a:ext uri="{FF2B5EF4-FFF2-40B4-BE49-F238E27FC236}">
                        <a16:creationId xmlns:a16="http://schemas.microsoft.com/office/drawing/2014/main" id="{E09AD0D1-8970-43D3-9246-8AB27D04C97D}"/>
                      </a:ext>
                    </a:extLst>
                  </p:cNvPr>
                  <p:cNvSpPr/>
                  <p:nvPr/>
                </p:nvSpPr>
                <p:spPr>
                  <a:xfrm>
                    <a:off x="2469530" y="4955849"/>
                    <a:ext cx="27407" cy="12267"/>
                  </a:xfrm>
                  <a:custGeom>
                    <a:avLst/>
                    <a:gdLst>
                      <a:gd name="connsiteX0" fmla="*/ 0 w 27407"/>
                      <a:gd name="connsiteY0" fmla="*/ 0 h 12267"/>
                      <a:gd name="connsiteX1" fmla="*/ 27408 w 27407"/>
                      <a:gd name="connsiteY1" fmla="*/ 12268 h 12267"/>
                      <a:gd name="connsiteX2" fmla="*/ 0 w 27407"/>
                      <a:gd name="connsiteY2" fmla="*/ 0 h 12267"/>
                    </a:gdLst>
                    <a:ahLst/>
                    <a:cxnLst>
                      <a:cxn ang="0">
                        <a:pos x="connsiteX0" y="connsiteY0"/>
                      </a:cxn>
                      <a:cxn ang="0">
                        <a:pos x="connsiteX1" y="connsiteY1"/>
                      </a:cxn>
                      <a:cxn ang="0">
                        <a:pos x="connsiteX2" y="connsiteY2"/>
                      </a:cxn>
                    </a:cxnLst>
                    <a:rect l="l" t="t" r="r" b="b"/>
                    <a:pathLst>
                      <a:path w="27407" h="12267">
                        <a:moveTo>
                          <a:pt x="0" y="0"/>
                        </a:moveTo>
                        <a:cubicBezTo>
                          <a:pt x="9028" y="4212"/>
                          <a:pt x="18141" y="8325"/>
                          <a:pt x="27408" y="12268"/>
                        </a:cubicBezTo>
                        <a:cubicBezTo>
                          <a:pt x="18141" y="8325"/>
                          <a:pt x="9028" y="4212"/>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2" name="Freeform: Shape 1061">
                    <a:extLst>
                      <a:ext uri="{FF2B5EF4-FFF2-40B4-BE49-F238E27FC236}">
                        <a16:creationId xmlns:a16="http://schemas.microsoft.com/office/drawing/2014/main" id="{B0CAE58B-D746-4C93-A9E0-1CB05841A715}"/>
                      </a:ext>
                    </a:extLst>
                  </p:cNvPr>
                  <p:cNvSpPr/>
                  <p:nvPr/>
                </p:nvSpPr>
                <p:spPr>
                  <a:xfrm>
                    <a:off x="2530396" y="4981539"/>
                    <a:ext cx="28183" cy="10183"/>
                  </a:xfrm>
                  <a:custGeom>
                    <a:avLst/>
                    <a:gdLst>
                      <a:gd name="connsiteX0" fmla="*/ 0 w 28183"/>
                      <a:gd name="connsiteY0" fmla="*/ 0 h 10183"/>
                      <a:gd name="connsiteX1" fmla="*/ 28184 w 28183"/>
                      <a:gd name="connsiteY1" fmla="*/ 10183 h 10183"/>
                      <a:gd name="connsiteX2" fmla="*/ 0 w 28183"/>
                      <a:gd name="connsiteY2" fmla="*/ 0 h 10183"/>
                    </a:gdLst>
                    <a:ahLst/>
                    <a:cxnLst>
                      <a:cxn ang="0">
                        <a:pos x="connsiteX0" y="connsiteY0"/>
                      </a:cxn>
                      <a:cxn ang="0">
                        <a:pos x="connsiteX1" y="connsiteY1"/>
                      </a:cxn>
                      <a:cxn ang="0">
                        <a:pos x="connsiteX2" y="connsiteY2"/>
                      </a:cxn>
                    </a:cxnLst>
                    <a:rect l="l" t="t" r="r" b="b"/>
                    <a:pathLst>
                      <a:path w="28183" h="10183">
                        <a:moveTo>
                          <a:pt x="0" y="0"/>
                        </a:moveTo>
                        <a:cubicBezTo>
                          <a:pt x="9291" y="3527"/>
                          <a:pt x="18697" y="6913"/>
                          <a:pt x="28184" y="10183"/>
                        </a:cubicBezTo>
                        <a:cubicBezTo>
                          <a:pt x="18697" y="6913"/>
                          <a:pt x="9291" y="3527"/>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3" name="Freeform: Shape 1062">
                    <a:extLst>
                      <a:ext uri="{FF2B5EF4-FFF2-40B4-BE49-F238E27FC236}">
                        <a16:creationId xmlns:a16="http://schemas.microsoft.com/office/drawing/2014/main" id="{2AA6487F-3BE0-4E1E-969F-C4C7CAFD216F}"/>
                      </a:ext>
                    </a:extLst>
                  </p:cNvPr>
                  <p:cNvSpPr/>
                  <p:nvPr/>
                </p:nvSpPr>
                <p:spPr>
                  <a:xfrm>
                    <a:off x="2498417" y="4968727"/>
                    <a:ext cx="27621" cy="11124"/>
                  </a:xfrm>
                  <a:custGeom>
                    <a:avLst/>
                    <a:gdLst>
                      <a:gd name="connsiteX0" fmla="*/ 0 w 27621"/>
                      <a:gd name="connsiteY0" fmla="*/ 0 h 11124"/>
                      <a:gd name="connsiteX1" fmla="*/ 27621 w 27621"/>
                      <a:gd name="connsiteY1" fmla="*/ 11124 h 11124"/>
                      <a:gd name="connsiteX2" fmla="*/ 0 w 27621"/>
                      <a:gd name="connsiteY2" fmla="*/ 0 h 11124"/>
                    </a:gdLst>
                    <a:ahLst/>
                    <a:cxnLst>
                      <a:cxn ang="0">
                        <a:pos x="connsiteX0" y="connsiteY0"/>
                      </a:cxn>
                      <a:cxn ang="0">
                        <a:pos x="connsiteX1" y="connsiteY1"/>
                      </a:cxn>
                      <a:cxn ang="0">
                        <a:pos x="connsiteX2" y="connsiteY2"/>
                      </a:cxn>
                    </a:cxnLst>
                    <a:rect l="l" t="t" r="r" b="b"/>
                    <a:pathLst>
                      <a:path w="27621" h="11124">
                        <a:moveTo>
                          <a:pt x="0" y="0"/>
                        </a:moveTo>
                        <a:cubicBezTo>
                          <a:pt x="9089" y="3845"/>
                          <a:pt x="18312" y="7537"/>
                          <a:pt x="27621" y="11124"/>
                        </a:cubicBezTo>
                        <a:cubicBezTo>
                          <a:pt x="18318" y="7537"/>
                          <a:pt x="9095" y="3845"/>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4" name="Freeform: Shape 1063">
                    <a:extLst>
                      <a:ext uri="{FF2B5EF4-FFF2-40B4-BE49-F238E27FC236}">
                        <a16:creationId xmlns:a16="http://schemas.microsoft.com/office/drawing/2014/main" id="{91198401-7A33-46B1-84CD-1EA723CEDBFD}"/>
                      </a:ext>
                    </a:extLst>
                  </p:cNvPr>
                  <p:cNvSpPr/>
                  <p:nvPr/>
                </p:nvSpPr>
                <p:spPr>
                  <a:xfrm>
                    <a:off x="2374594" y="4903357"/>
                    <a:ext cx="5311" cy="3483"/>
                  </a:xfrm>
                  <a:custGeom>
                    <a:avLst/>
                    <a:gdLst>
                      <a:gd name="connsiteX0" fmla="*/ 0 w 5311"/>
                      <a:gd name="connsiteY0" fmla="*/ 0 h 3483"/>
                      <a:gd name="connsiteX1" fmla="*/ 5312 w 5311"/>
                      <a:gd name="connsiteY1" fmla="*/ 3484 h 3483"/>
                      <a:gd name="connsiteX2" fmla="*/ 0 w 5311"/>
                      <a:gd name="connsiteY2" fmla="*/ 0 h 3483"/>
                    </a:gdLst>
                    <a:ahLst/>
                    <a:cxnLst>
                      <a:cxn ang="0">
                        <a:pos x="connsiteX0" y="connsiteY0"/>
                      </a:cxn>
                      <a:cxn ang="0">
                        <a:pos x="connsiteX1" y="connsiteY1"/>
                      </a:cxn>
                      <a:cxn ang="0">
                        <a:pos x="connsiteX2" y="connsiteY2"/>
                      </a:cxn>
                    </a:cxnLst>
                    <a:rect l="l" t="t" r="r" b="b"/>
                    <a:pathLst>
                      <a:path w="5311" h="3483">
                        <a:moveTo>
                          <a:pt x="0" y="0"/>
                        </a:moveTo>
                        <a:cubicBezTo>
                          <a:pt x="1772" y="1161"/>
                          <a:pt x="3514" y="2329"/>
                          <a:pt x="5312" y="3484"/>
                        </a:cubicBezTo>
                        <a:cubicBezTo>
                          <a:pt x="3514" y="2329"/>
                          <a:pt x="1779" y="1161"/>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5" name="Freeform: Shape 1064">
                    <a:extLst>
                      <a:ext uri="{FF2B5EF4-FFF2-40B4-BE49-F238E27FC236}">
                        <a16:creationId xmlns:a16="http://schemas.microsoft.com/office/drawing/2014/main" id="{34498D99-4C30-4E15-9B7D-31F583F80F03}"/>
                      </a:ext>
                    </a:extLst>
                  </p:cNvPr>
                  <p:cNvSpPr/>
                  <p:nvPr/>
                </p:nvSpPr>
                <p:spPr>
                  <a:xfrm>
                    <a:off x="2335634" y="4875717"/>
                    <a:ext cx="5446" cy="4168"/>
                  </a:xfrm>
                  <a:custGeom>
                    <a:avLst/>
                    <a:gdLst>
                      <a:gd name="connsiteX0" fmla="*/ 0 w 5446"/>
                      <a:gd name="connsiteY0" fmla="*/ 0 h 4168"/>
                      <a:gd name="connsiteX1" fmla="*/ 5446 w 5446"/>
                      <a:gd name="connsiteY1" fmla="*/ 4169 h 4168"/>
                      <a:gd name="connsiteX2" fmla="*/ 0 w 5446"/>
                      <a:gd name="connsiteY2" fmla="*/ 0 h 4168"/>
                    </a:gdLst>
                    <a:ahLst/>
                    <a:cxnLst>
                      <a:cxn ang="0">
                        <a:pos x="connsiteX0" y="connsiteY0"/>
                      </a:cxn>
                      <a:cxn ang="0">
                        <a:pos x="connsiteX1" y="connsiteY1"/>
                      </a:cxn>
                      <a:cxn ang="0">
                        <a:pos x="connsiteX2" y="connsiteY2"/>
                      </a:cxn>
                    </a:cxnLst>
                    <a:rect l="l" t="t" r="r" b="b"/>
                    <a:pathLst>
                      <a:path w="5446" h="4168">
                        <a:moveTo>
                          <a:pt x="0" y="0"/>
                        </a:moveTo>
                        <a:cubicBezTo>
                          <a:pt x="1809" y="1394"/>
                          <a:pt x="3606" y="2787"/>
                          <a:pt x="5446" y="4169"/>
                        </a:cubicBezTo>
                        <a:cubicBezTo>
                          <a:pt x="3606" y="2787"/>
                          <a:pt x="1809" y="1394"/>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6" name="Freeform: Shape 1065">
                    <a:extLst>
                      <a:ext uri="{FF2B5EF4-FFF2-40B4-BE49-F238E27FC236}">
                        <a16:creationId xmlns:a16="http://schemas.microsoft.com/office/drawing/2014/main" id="{A78DEF46-C6D9-49E4-B1E2-1D253626D843}"/>
                      </a:ext>
                    </a:extLst>
                  </p:cNvPr>
                  <p:cNvSpPr/>
                  <p:nvPr/>
                </p:nvSpPr>
                <p:spPr>
                  <a:xfrm>
                    <a:off x="2323758" y="4866316"/>
                    <a:ext cx="5311" cy="4290"/>
                  </a:xfrm>
                  <a:custGeom>
                    <a:avLst/>
                    <a:gdLst>
                      <a:gd name="connsiteX0" fmla="*/ 0 w 5311"/>
                      <a:gd name="connsiteY0" fmla="*/ 0 h 4290"/>
                      <a:gd name="connsiteX1" fmla="*/ 5312 w 5311"/>
                      <a:gd name="connsiteY1" fmla="*/ 4291 h 4290"/>
                      <a:gd name="connsiteX2" fmla="*/ 0 w 5311"/>
                      <a:gd name="connsiteY2" fmla="*/ 0 h 4290"/>
                    </a:gdLst>
                    <a:ahLst/>
                    <a:cxnLst>
                      <a:cxn ang="0">
                        <a:pos x="connsiteX0" y="connsiteY0"/>
                      </a:cxn>
                      <a:cxn ang="0">
                        <a:pos x="connsiteX1" y="connsiteY1"/>
                      </a:cxn>
                      <a:cxn ang="0">
                        <a:pos x="connsiteX2" y="connsiteY2"/>
                      </a:cxn>
                    </a:cxnLst>
                    <a:rect l="l" t="t" r="r" b="b"/>
                    <a:pathLst>
                      <a:path w="5311" h="4290">
                        <a:moveTo>
                          <a:pt x="0" y="0"/>
                        </a:moveTo>
                        <a:cubicBezTo>
                          <a:pt x="1760" y="1430"/>
                          <a:pt x="3521" y="2867"/>
                          <a:pt x="5312" y="4291"/>
                        </a:cubicBezTo>
                        <a:cubicBezTo>
                          <a:pt x="3521" y="2873"/>
                          <a:pt x="1760" y="1437"/>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7" name="Freeform: Shape 1066">
                    <a:extLst>
                      <a:ext uri="{FF2B5EF4-FFF2-40B4-BE49-F238E27FC236}">
                        <a16:creationId xmlns:a16="http://schemas.microsoft.com/office/drawing/2014/main" id="{C45D1E90-3465-4B04-A6BD-5053ABC7D3A5}"/>
                      </a:ext>
                    </a:extLst>
                  </p:cNvPr>
                  <p:cNvSpPr/>
                  <p:nvPr/>
                </p:nvSpPr>
                <p:spPr>
                  <a:xfrm>
                    <a:off x="2360963" y="4894188"/>
                    <a:ext cx="5531" cy="3820"/>
                  </a:xfrm>
                  <a:custGeom>
                    <a:avLst/>
                    <a:gdLst>
                      <a:gd name="connsiteX0" fmla="*/ 0 w 5531"/>
                      <a:gd name="connsiteY0" fmla="*/ 0 h 3820"/>
                      <a:gd name="connsiteX1" fmla="*/ 5532 w 5531"/>
                      <a:gd name="connsiteY1" fmla="*/ 3820 h 3820"/>
                      <a:gd name="connsiteX2" fmla="*/ 0 w 5531"/>
                      <a:gd name="connsiteY2" fmla="*/ 0 h 3820"/>
                    </a:gdLst>
                    <a:ahLst/>
                    <a:cxnLst>
                      <a:cxn ang="0">
                        <a:pos x="connsiteX0" y="connsiteY0"/>
                      </a:cxn>
                      <a:cxn ang="0">
                        <a:pos x="connsiteX1" y="connsiteY1"/>
                      </a:cxn>
                      <a:cxn ang="0">
                        <a:pos x="connsiteX2" y="connsiteY2"/>
                      </a:cxn>
                    </a:cxnLst>
                    <a:rect l="l" t="t" r="r" b="b"/>
                    <a:pathLst>
                      <a:path w="5531" h="3820">
                        <a:moveTo>
                          <a:pt x="0" y="0"/>
                        </a:moveTo>
                        <a:cubicBezTo>
                          <a:pt x="1840" y="1271"/>
                          <a:pt x="3661" y="2555"/>
                          <a:pt x="5532" y="3820"/>
                        </a:cubicBezTo>
                        <a:cubicBezTo>
                          <a:pt x="3661" y="2555"/>
                          <a:pt x="1840" y="1271"/>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8" name="Freeform: Shape 1067">
                    <a:extLst>
                      <a:ext uri="{FF2B5EF4-FFF2-40B4-BE49-F238E27FC236}">
                        <a16:creationId xmlns:a16="http://schemas.microsoft.com/office/drawing/2014/main" id="{703F2038-D9FE-4875-BF89-DDFC1DDC1789}"/>
                      </a:ext>
                    </a:extLst>
                  </p:cNvPr>
                  <p:cNvSpPr/>
                  <p:nvPr/>
                </p:nvSpPr>
                <p:spPr>
                  <a:xfrm>
                    <a:off x="2248601" y="5506647"/>
                    <a:ext cx="11448" cy="13917"/>
                  </a:xfrm>
                  <a:custGeom>
                    <a:avLst/>
                    <a:gdLst>
                      <a:gd name="connsiteX0" fmla="*/ 11448 w 11448"/>
                      <a:gd name="connsiteY0" fmla="*/ 13918 h 13917"/>
                      <a:gd name="connsiteX1" fmla="*/ 0 w 11448"/>
                      <a:gd name="connsiteY1" fmla="*/ 0 h 13917"/>
                      <a:gd name="connsiteX2" fmla="*/ 11448 w 11448"/>
                      <a:gd name="connsiteY2" fmla="*/ 13918 h 13917"/>
                    </a:gdLst>
                    <a:ahLst/>
                    <a:cxnLst>
                      <a:cxn ang="0">
                        <a:pos x="connsiteX0" y="connsiteY0"/>
                      </a:cxn>
                      <a:cxn ang="0">
                        <a:pos x="connsiteX1" y="connsiteY1"/>
                      </a:cxn>
                      <a:cxn ang="0">
                        <a:pos x="connsiteX2" y="connsiteY2"/>
                      </a:cxn>
                    </a:cxnLst>
                    <a:rect l="l" t="t" r="r" b="b"/>
                    <a:pathLst>
                      <a:path w="11448" h="13917">
                        <a:moveTo>
                          <a:pt x="11448" y="13918"/>
                        </a:moveTo>
                        <a:cubicBezTo>
                          <a:pt x="7481" y="9309"/>
                          <a:pt x="3673" y="4670"/>
                          <a:pt x="0" y="0"/>
                        </a:cubicBezTo>
                        <a:cubicBezTo>
                          <a:pt x="3673" y="4670"/>
                          <a:pt x="7475" y="9309"/>
                          <a:pt x="11448" y="1391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9" name="Freeform: Shape 1068">
                    <a:extLst>
                      <a:ext uri="{FF2B5EF4-FFF2-40B4-BE49-F238E27FC236}">
                        <a16:creationId xmlns:a16="http://schemas.microsoft.com/office/drawing/2014/main" id="{1344EF41-6350-444B-906C-DA07173DC4B6}"/>
                      </a:ext>
                    </a:extLst>
                  </p:cNvPr>
                  <p:cNvSpPr/>
                  <p:nvPr/>
                </p:nvSpPr>
                <p:spPr>
                  <a:xfrm>
                    <a:off x="2312395" y="4856818"/>
                    <a:ext cx="5134" cy="4370"/>
                  </a:xfrm>
                  <a:custGeom>
                    <a:avLst/>
                    <a:gdLst>
                      <a:gd name="connsiteX0" fmla="*/ 0 w 5134"/>
                      <a:gd name="connsiteY0" fmla="*/ 0 h 4370"/>
                      <a:gd name="connsiteX1" fmla="*/ 5134 w 5134"/>
                      <a:gd name="connsiteY1" fmla="*/ 4370 h 4370"/>
                      <a:gd name="connsiteX2" fmla="*/ 0 w 5134"/>
                      <a:gd name="connsiteY2" fmla="*/ 0 h 4370"/>
                    </a:gdLst>
                    <a:ahLst/>
                    <a:cxnLst>
                      <a:cxn ang="0">
                        <a:pos x="connsiteX0" y="connsiteY0"/>
                      </a:cxn>
                      <a:cxn ang="0">
                        <a:pos x="connsiteX1" y="connsiteY1"/>
                      </a:cxn>
                      <a:cxn ang="0">
                        <a:pos x="connsiteX2" y="connsiteY2"/>
                      </a:cxn>
                    </a:cxnLst>
                    <a:rect l="l" t="t" r="r" b="b"/>
                    <a:pathLst>
                      <a:path w="5134" h="4370">
                        <a:moveTo>
                          <a:pt x="0" y="0"/>
                        </a:moveTo>
                        <a:cubicBezTo>
                          <a:pt x="1699" y="1461"/>
                          <a:pt x="3398" y="2921"/>
                          <a:pt x="5134" y="4370"/>
                        </a:cubicBezTo>
                        <a:cubicBezTo>
                          <a:pt x="3398" y="2916"/>
                          <a:pt x="1699" y="1461"/>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0" name="Freeform: Shape 1069">
                    <a:extLst>
                      <a:ext uri="{FF2B5EF4-FFF2-40B4-BE49-F238E27FC236}">
                        <a16:creationId xmlns:a16="http://schemas.microsoft.com/office/drawing/2014/main" id="{55B11D99-D4F7-4B71-A3C5-C561F408544F}"/>
                      </a:ext>
                    </a:extLst>
                  </p:cNvPr>
                  <p:cNvSpPr/>
                  <p:nvPr/>
                </p:nvSpPr>
                <p:spPr>
                  <a:xfrm>
                    <a:off x="2595688" y="5003739"/>
                    <a:ext cx="30598" cy="8746"/>
                  </a:xfrm>
                  <a:custGeom>
                    <a:avLst/>
                    <a:gdLst>
                      <a:gd name="connsiteX0" fmla="*/ 0 w 30598"/>
                      <a:gd name="connsiteY0" fmla="*/ 0 h 8746"/>
                      <a:gd name="connsiteX1" fmla="*/ 30598 w 30598"/>
                      <a:gd name="connsiteY1" fmla="*/ 8747 h 8746"/>
                      <a:gd name="connsiteX2" fmla="*/ 0 w 30598"/>
                      <a:gd name="connsiteY2" fmla="*/ 0 h 8746"/>
                    </a:gdLst>
                    <a:ahLst/>
                    <a:cxnLst>
                      <a:cxn ang="0">
                        <a:pos x="connsiteX0" y="connsiteY0"/>
                      </a:cxn>
                      <a:cxn ang="0">
                        <a:pos x="connsiteX1" y="connsiteY1"/>
                      </a:cxn>
                      <a:cxn ang="0">
                        <a:pos x="connsiteX2" y="connsiteY2"/>
                      </a:cxn>
                    </a:cxnLst>
                    <a:rect l="l" t="t" r="r" b="b"/>
                    <a:pathLst>
                      <a:path w="30598" h="8746">
                        <a:moveTo>
                          <a:pt x="0" y="0"/>
                        </a:moveTo>
                        <a:cubicBezTo>
                          <a:pt x="10110" y="3056"/>
                          <a:pt x="20311" y="5966"/>
                          <a:pt x="30598" y="8747"/>
                        </a:cubicBezTo>
                        <a:cubicBezTo>
                          <a:pt x="20311" y="5972"/>
                          <a:pt x="10110" y="3056"/>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1" name="Freeform: Shape 1070">
                    <a:extLst>
                      <a:ext uri="{FF2B5EF4-FFF2-40B4-BE49-F238E27FC236}">
                        <a16:creationId xmlns:a16="http://schemas.microsoft.com/office/drawing/2014/main" id="{ABE11729-CB62-432E-A43D-1FACB1C1A83D}"/>
                      </a:ext>
                    </a:extLst>
                  </p:cNvPr>
                  <p:cNvSpPr/>
                  <p:nvPr/>
                </p:nvSpPr>
                <p:spPr>
                  <a:xfrm>
                    <a:off x="2348012" y="4884989"/>
                    <a:ext cx="5549" cy="4033"/>
                  </a:xfrm>
                  <a:custGeom>
                    <a:avLst/>
                    <a:gdLst>
                      <a:gd name="connsiteX0" fmla="*/ 0 w 5549"/>
                      <a:gd name="connsiteY0" fmla="*/ 0 h 4033"/>
                      <a:gd name="connsiteX1" fmla="*/ 5550 w 5549"/>
                      <a:gd name="connsiteY1" fmla="*/ 4034 h 4033"/>
                      <a:gd name="connsiteX2" fmla="*/ 0 w 5549"/>
                      <a:gd name="connsiteY2" fmla="*/ 0 h 4033"/>
                    </a:gdLst>
                    <a:ahLst/>
                    <a:cxnLst>
                      <a:cxn ang="0">
                        <a:pos x="connsiteX0" y="connsiteY0"/>
                      </a:cxn>
                      <a:cxn ang="0">
                        <a:pos x="connsiteX1" y="connsiteY1"/>
                      </a:cxn>
                      <a:cxn ang="0">
                        <a:pos x="connsiteX2" y="connsiteY2"/>
                      </a:cxn>
                    </a:cxnLst>
                    <a:rect l="l" t="t" r="r" b="b"/>
                    <a:pathLst>
                      <a:path w="5549" h="4033">
                        <a:moveTo>
                          <a:pt x="0" y="0"/>
                        </a:moveTo>
                        <a:cubicBezTo>
                          <a:pt x="1846" y="1345"/>
                          <a:pt x="3673" y="2701"/>
                          <a:pt x="5550" y="4034"/>
                        </a:cubicBezTo>
                        <a:cubicBezTo>
                          <a:pt x="3673" y="2695"/>
                          <a:pt x="1846" y="1345"/>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2" name="Freeform: Shape 1071">
                    <a:extLst>
                      <a:ext uri="{FF2B5EF4-FFF2-40B4-BE49-F238E27FC236}">
                        <a16:creationId xmlns:a16="http://schemas.microsoft.com/office/drawing/2014/main" id="{8681D287-AD18-48CB-97E2-9270407DCD01}"/>
                      </a:ext>
                    </a:extLst>
                  </p:cNvPr>
                  <p:cNvSpPr/>
                  <p:nvPr/>
                </p:nvSpPr>
                <p:spPr>
                  <a:xfrm>
                    <a:off x="2668259" y="5022907"/>
                    <a:ext cx="22749" cy="4963"/>
                  </a:xfrm>
                  <a:custGeom>
                    <a:avLst/>
                    <a:gdLst>
                      <a:gd name="connsiteX0" fmla="*/ 0 w 22749"/>
                      <a:gd name="connsiteY0" fmla="*/ 0 h 4963"/>
                      <a:gd name="connsiteX1" fmla="*/ 22750 w 22749"/>
                      <a:gd name="connsiteY1" fmla="*/ 4963 h 4963"/>
                      <a:gd name="connsiteX2" fmla="*/ 0 w 22749"/>
                      <a:gd name="connsiteY2" fmla="*/ 0 h 4963"/>
                    </a:gdLst>
                    <a:ahLst/>
                    <a:cxnLst>
                      <a:cxn ang="0">
                        <a:pos x="connsiteX0" y="connsiteY0"/>
                      </a:cxn>
                      <a:cxn ang="0">
                        <a:pos x="connsiteX1" y="connsiteY1"/>
                      </a:cxn>
                      <a:cxn ang="0">
                        <a:pos x="connsiteX2" y="connsiteY2"/>
                      </a:cxn>
                    </a:cxnLst>
                    <a:rect l="l" t="t" r="r" b="b"/>
                    <a:pathLst>
                      <a:path w="22749" h="4963">
                        <a:moveTo>
                          <a:pt x="0" y="0"/>
                        </a:moveTo>
                        <a:cubicBezTo>
                          <a:pt x="7549" y="1730"/>
                          <a:pt x="15134" y="3380"/>
                          <a:pt x="22750" y="4963"/>
                        </a:cubicBezTo>
                        <a:cubicBezTo>
                          <a:pt x="15128" y="3380"/>
                          <a:pt x="7543" y="1730"/>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3" name="Freeform: Shape 1072">
                    <a:extLst>
                      <a:ext uri="{FF2B5EF4-FFF2-40B4-BE49-F238E27FC236}">
                        <a16:creationId xmlns:a16="http://schemas.microsoft.com/office/drawing/2014/main" id="{6A6B6EA9-6DBD-4559-9A76-A29111EC2DC9}"/>
                      </a:ext>
                    </a:extLst>
                  </p:cNvPr>
                  <p:cNvSpPr/>
                  <p:nvPr/>
                </p:nvSpPr>
                <p:spPr>
                  <a:xfrm>
                    <a:off x="3103535" y="5042240"/>
                    <a:ext cx="24705" cy="3129"/>
                  </a:xfrm>
                  <a:custGeom>
                    <a:avLst/>
                    <a:gdLst>
                      <a:gd name="connsiteX0" fmla="*/ 0 w 24705"/>
                      <a:gd name="connsiteY0" fmla="*/ 3129 h 3129"/>
                      <a:gd name="connsiteX1" fmla="*/ 24706 w 24705"/>
                      <a:gd name="connsiteY1" fmla="*/ 0 h 3129"/>
                      <a:gd name="connsiteX2" fmla="*/ 0 w 24705"/>
                      <a:gd name="connsiteY2" fmla="*/ 3129 h 3129"/>
                    </a:gdLst>
                    <a:ahLst/>
                    <a:cxnLst>
                      <a:cxn ang="0">
                        <a:pos x="connsiteX0" y="connsiteY0"/>
                      </a:cxn>
                      <a:cxn ang="0">
                        <a:pos x="connsiteX1" y="connsiteY1"/>
                      </a:cxn>
                      <a:cxn ang="0">
                        <a:pos x="connsiteX2" y="connsiteY2"/>
                      </a:cxn>
                    </a:cxnLst>
                    <a:rect l="l" t="t" r="r" b="b"/>
                    <a:pathLst>
                      <a:path w="24705" h="3129">
                        <a:moveTo>
                          <a:pt x="0" y="3129"/>
                        </a:moveTo>
                        <a:cubicBezTo>
                          <a:pt x="8264" y="2164"/>
                          <a:pt x="16497" y="1118"/>
                          <a:pt x="24706" y="0"/>
                        </a:cubicBezTo>
                        <a:cubicBezTo>
                          <a:pt x="16497" y="1118"/>
                          <a:pt x="8264" y="2164"/>
                          <a:pt x="0" y="312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4" name="Freeform: Shape 1073">
                    <a:extLst>
                      <a:ext uri="{FF2B5EF4-FFF2-40B4-BE49-F238E27FC236}">
                        <a16:creationId xmlns:a16="http://schemas.microsoft.com/office/drawing/2014/main" id="{34E3A602-D617-4B5E-AF25-5DCAFDD15D43}"/>
                      </a:ext>
                    </a:extLst>
                  </p:cNvPr>
                  <p:cNvSpPr/>
                  <p:nvPr/>
                </p:nvSpPr>
                <p:spPr>
                  <a:xfrm>
                    <a:off x="2634189" y="5014539"/>
                    <a:ext cx="23593" cy="5929"/>
                  </a:xfrm>
                  <a:custGeom>
                    <a:avLst/>
                    <a:gdLst>
                      <a:gd name="connsiteX0" fmla="*/ 0 w 23593"/>
                      <a:gd name="connsiteY0" fmla="*/ 0 h 5929"/>
                      <a:gd name="connsiteX1" fmla="*/ 23594 w 23593"/>
                      <a:gd name="connsiteY1" fmla="*/ 5929 h 5929"/>
                      <a:gd name="connsiteX2" fmla="*/ 0 w 23593"/>
                      <a:gd name="connsiteY2" fmla="*/ 0 h 5929"/>
                    </a:gdLst>
                    <a:ahLst/>
                    <a:cxnLst>
                      <a:cxn ang="0">
                        <a:pos x="connsiteX0" y="connsiteY0"/>
                      </a:cxn>
                      <a:cxn ang="0">
                        <a:pos x="connsiteX1" y="connsiteY1"/>
                      </a:cxn>
                      <a:cxn ang="0">
                        <a:pos x="connsiteX2" y="connsiteY2"/>
                      </a:cxn>
                    </a:cxnLst>
                    <a:rect l="l" t="t" r="r" b="b"/>
                    <a:pathLst>
                      <a:path w="23593" h="5929">
                        <a:moveTo>
                          <a:pt x="0" y="0"/>
                        </a:moveTo>
                        <a:cubicBezTo>
                          <a:pt x="7824" y="2054"/>
                          <a:pt x="15678" y="4034"/>
                          <a:pt x="23594" y="5929"/>
                        </a:cubicBezTo>
                        <a:cubicBezTo>
                          <a:pt x="15684" y="4034"/>
                          <a:pt x="7824" y="2048"/>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5" name="Freeform: Shape 1074">
                    <a:extLst>
                      <a:ext uri="{FF2B5EF4-FFF2-40B4-BE49-F238E27FC236}">
                        <a16:creationId xmlns:a16="http://schemas.microsoft.com/office/drawing/2014/main" id="{717625EF-A963-4524-AE2A-E00D07CEF002}"/>
                      </a:ext>
                    </a:extLst>
                  </p:cNvPr>
                  <p:cNvSpPr/>
                  <p:nvPr/>
                </p:nvSpPr>
                <p:spPr>
                  <a:xfrm>
                    <a:off x="2994155" y="5052417"/>
                    <a:ext cx="24871" cy="1033"/>
                  </a:xfrm>
                  <a:custGeom>
                    <a:avLst/>
                    <a:gdLst>
                      <a:gd name="connsiteX0" fmla="*/ 0 w 24871"/>
                      <a:gd name="connsiteY0" fmla="*/ 1033 h 1033"/>
                      <a:gd name="connsiteX1" fmla="*/ 24871 w 24871"/>
                      <a:gd name="connsiteY1" fmla="*/ 0 h 1033"/>
                      <a:gd name="connsiteX2" fmla="*/ 0 w 24871"/>
                      <a:gd name="connsiteY2" fmla="*/ 1033 h 1033"/>
                    </a:gdLst>
                    <a:ahLst/>
                    <a:cxnLst>
                      <a:cxn ang="0">
                        <a:pos x="connsiteX0" y="connsiteY0"/>
                      </a:cxn>
                      <a:cxn ang="0">
                        <a:pos x="connsiteX1" y="connsiteY1"/>
                      </a:cxn>
                      <a:cxn ang="0">
                        <a:pos x="connsiteX2" y="connsiteY2"/>
                      </a:cxn>
                    </a:cxnLst>
                    <a:rect l="l" t="t" r="r" b="b"/>
                    <a:pathLst>
                      <a:path w="24871" h="1033">
                        <a:moveTo>
                          <a:pt x="0" y="1033"/>
                        </a:moveTo>
                        <a:cubicBezTo>
                          <a:pt x="8301" y="770"/>
                          <a:pt x="16589" y="422"/>
                          <a:pt x="24871" y="0"/>
                        </a:cubicBezTo>
                        <a:cubicBezTo>
                          <a:pt x="16589" y="428"/>
                          <a:pt x="8294" y="770"/>
                          <a:pt x="0" y="103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6" name="Freeform: Shape 1075">
                    <a:extLst>
                      <a:ext uri="{FF2B5EF4-FFF2-40B4-BE49-F238E27FC236}">
                        <a16:creationId xmlns:a16="http://schemas.microsoft.com/office/drawing/2014/main" id="{ECC006BA-522A-4B91-B5C5-FA06C9D7594F}"/>
                      </a:ext>
                    </a:extLst>
                  </p:cNvPr>
                  <p:cNvSpPr/>
                  <p:nvPr/>
                </p:nvSpPr>
                <p:spPr>
                  <a:xfrm>
                    <a:off x="3028170" y="5049679"/>
                    <a:ext cx="32749" cy="2273"/>
                  </a:xfrm>
                  <a:custGeom>
                    <a:avLst/>
                    <a:gdLst>
                      <a:gd name="connsiteX0" fmla="*/ 0 w 32749"/>
                      <a:gd name="connsiteY0" fmla="*/ 2274 h 2273"/>
                      <a:gd name="connsiteX1" fmla="*/ 32750 w 32749"/>
                      <a:gd name="connsiteY1" fmla="*/ 0 h 2273"/>
                      <a:gd name="connsiteX2" fmla="*/ 0 w 32749"/>
                      <a:gd name="connsiteY2" fmla="*/ 2274 h 2273"/>
                    </a:gdLst>
                    <a:ahLst/>
                    <a:cxnLst>
                      <a:cxn ang="0">
                        <a:pos x="connsiteX0" y="connsiteY0"/>
                      </a:cxn>
                      <a:cxn ang="0">
                        <a:pos x="connsiteX1" y="connsiteY1"/>
                      </a:cxn>
                      <a:cxn ang="0">
                        <a:pos x="connsiteX2" y="connsiteY2"/>
                      </a:cxn>
                    </a:cxnLst>
                    <a:rect l="l" t="t" r="r" b="b"/>
                    <a:pathLst>
                      <a:path w="32749" h="2273">
                        <a:moveTo>
                          <a:pt x="0" y="2274"/>
                        </a:moveTo>
                        <a:cubicBezTo>
                          <a:pt x="10935" y="1638"/>
                          <a:pt x="21858" y="905"/>
                          <a:pt x="32750" y="0"/>
                        </a:cubicBezTo>
                        <a:cubicBezTo>
                          <a:pt x="21864" y="905"/>
                          <a:pt x="10941" y="1638"/>
                          <a:pt x="0" y="227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7" name="Freeform: Shape 1076">
                    <a:extLst>
                      <a:ext uri="{FF2B5EF4-FFF2-40B4-BE49-F238E27FC236}">
                        <a16:creationId xmlns:a16="http://schemas.microsoft.com/office/drawing/2014/main" id="{41E45EB1-66C3-470C-BC6C-97A5B53E010C}"/>
                      </a:ext>
                    </a:extLst>
                  </p:cNvPr>
                  <p:cNvSpPr/>
                  <p:nvPr/>
                </p:nvSpPr>
                <p:spPr>
                  <a:xfrm>
                    <a:off x="3136688" y="5036091"/>
                    <a:ext cx="31948" cy="5000"/>
                  </a:xfrm>
                  <a:custGeom>
                    <a:avLst/>
                    <a:gdLst>
                      <a:gd name="connsiteX0" fmla="*/ 0 w 31948"/>
                      <a:gd name="connsiteY0" fmla="*/ 5000 h 5000"/>
                      <a:gd name="connsiteX1" fmla="*/ 31949 w 31948"/>
                      <a:gd name="connsiteY1" fmla="*/ 0 h 5000"/>
                      <a:gd name="connsiteX2" fmla="*/ 0 w 31948"/>
                      <a:gd name="connsiteY2" fmla="*/ 5000 h 5000"/>
                    </a:gdLst>
                    <a:ahLst/>
                    <a:cxnLst>
                      <a:cxn ang="0">
                        <a:pos x="connsiteX0" y="connsiteY0"/>
                      </a:cxn>
                      <a:cxn ang="0">
                        <a:pos x="connsiteX1" y="connsiteY1"/>
                      </a:cxn>
                      <a:cxn ang="0">
                        <a:pos x="connsiteX2" y="connsiteY2"/>
                      </a:cxn>
                    </a:cxnLst>
                    <a:rect l="l" t="t" r="r" b="b"/>
                    <a:pathLst>
                      <a:path w="31948" h="5000">
                        <a:moveTo>
                          <a:pt x="0" y="5000"/>
                        </a:moveTo>
                        <a:cubicBezTo>
                          <a:pt x="10697" y="3466"/>
                          <a:pt x="21350" y="1809"/>
                          <a:pt x="31949" y="0"/>
                        </a:cubicBezTo>
                        <a:cubicBezTo>
                          <a:pt x="21350" y="1809"/>
                          <a:pt x="10697" y="3466"/>
                          <a:pt x="0" y="500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8" name="Freeform: Shape 1077">
                    <a:extLst>
                      <a:ext uri="{FF2B5EF4-FFF2-40B4-BE49-F238E27FC236}">
                        <a16:creationId xmlns:a16="http://schemas.microsoft.com/office/drawing/2014/main" id="{A6A2B2B5-BEFA-4E96-8A9C-D229312D0EC2}"/>
                      </a:ext>
                    </a:extLst>
                  </p:cNvPr>
                  <p:cNvSpPr/>
                  <p:nvPr/>
                </p:nvSpPr>
                <p:spPr>
                  <a:xfrm>
                    <a:off x="3174443" y="5030144"/>
                    <a:ext cx="26191" cy="4902"/>
                  </a:xfrm>
                  <a:custGeom>
                    <a:avLst/>
                    <a:gdLst>
                      <a:gd name="connsiteX0" fmla="*/ 0 w 26191"/>
                      <a:gd name="connsiteY0" fmla="*/ 4902 h 4902"/>
                      <a:gd name="connsiteX1" fmla="*/ 26191 w 26191"/>
                      <a:gd name="connsiteY1" fmla="*/ 0 h 4902"/>
                      <a:gd name="connsiteX2" fmla="*/ 0 w 26191"/>
                      <a:gd name="connsiteY2" fmla="*/ 4902 h 4902"/>
                    </a:gdLst>
                    <a:ahLst/>
                    <a:cxnLst>
                      <a:cxn ang="0">
                        <a:pos x="connsiteX0" y="connsiteY0"/>
                      </a:cxn>
                      <a:cxn ang="0">
                        <a:pos x="connsiteX1" y="connsiteY1"/>
                      </a:cxn>
                      <a:cxn ang="0">
                        <a:pos x="connsiteX2" y="connsiteY2"/>
                      </a:cxn>
                    </a:cxnLst>
                    <a:rect l="l" t="t" r="r" b="b"/>
                    <a:pathLst>
                      <a:path w="26191" h="4902">
                        <a:moveTo>
                          <a:pt x="0" y="4902"/>
                        </a:moveTo>
                        <a:cubicBezTo>
                          <a:pt x="8771" y="3362"/>
                          <a:pt x="17499" y="1730"/>
                          <a:pt x="26191" y="0"/>
                        </a:cubicBezTo>
                        <a:cubicBezTo>
                          <a:pt x="17499" y="1730"/>
                          <a:pt x="8771" y="3362"/>
                          <a:pt x="0" y="490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9" name="Freeform: Shape 1078">
                    <a:extLst>
                      <a:ext uri="{FF2B5EF4-FFF2-40B4-BE49-F238E27FC236}">
                        <a16:creationId xmlns:a16="http://schemas.microsoft.com/office/drawing/2014/main" id="{DB3131F1-A9B3-4C9A-BC73-3611ECC585FF}"/>
                      </a:ext>
                    </a:extLst>
                  </p:cNvPr>
                  <p:cNvSpPr/>
                  <p:nvPr/>
                </p:nvSpPr>
                <p:spPr>
                  <a:xfrm>
                    <a:off x="3064978" y="5046488"/>
                    <a:ext cx="28746" cy="2811"/>
                  </a:xfrm>
                  <a:custGeom>
                    <a:avLst/>
                    <a:gdLst>
                      <a:gd name="connsiteX0" fmla="*/ 0 w 28746"/>
                      <a:gd name="connsiteY0" fmla="*/ 2811 h 2811"/>
                      <a:gd name="connsiteX1" fmla="*/ 28746 w 28746"/>
                      <a:gd name="connsiteY1" fmla="*/ 0 h 2811"/>
                      <a:gd name="connsiteX2" fmla="*/ 0 w 28746"/>
                      <a:gd name="connsiteY2" fmla="*/ 2811 h 2811"/>
                    </a:gdLst>
                    <a:ahLst/>
                    <a:cxnLst>
                      <a:cxn ang="0">
                        <a:pos x="connsiteX0" y="connsiteY0"/>
                      </a:cxn>
                      <a:cxn ang="0">
                        <a:pos x="connsiteX1" y="connsiteY1"/>
                      </a:cxn>
                      <a:cxn ang="0">
                        <a:pos x="connsiteX2" y="connsiteY2"/>
                      </a:cxn>
                    </a:cxnLst>
                    <a:rect l="l" t="t" r="r" b="b"/>
                    <a:pathLst>
                      <a:path w="28746" h="2811">
                        <a:moveTo>
                          <a:pt x="0" y="2811"/>
                        </a:moveTo>
                        <a:cubicBezTo>
                          <a:pt x="9608" y="1986"/>
                          <a:pt x="19186" y="1039"/>
                          <a:pt x="28746" y="0"/>
                        </a:cubicBezTo>
                        <a:cubicBezTo>
                          <a:pt x="19192" y="1039"/>
                          <a:pt x="9608" y="1986"/>
                          <a:pt x="0" y="281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0" name="Freeform: Shape 1079">
                    <a:extLst>
                      <a:ext uri="{FF2B5EF4-FFF2-40B4-BE49-F238E27FC236}">
                        <a16:creationId xmlns:a16="http://schemas.microsoft.com/office/drawing/2014/main" id="{DE7E27BF-9107-4D53-9793-56B2E8CE9B41}"/>
                      </a:ext>
                    </a:extLst>
                  </p:cNvPr>
                  <p:cNvSpPr/>
                  <p:nvPr/>
                </p:nvSpPr>
                <p:spPr>
                  <a:xfrm>
                    <a:off x="2734241" y="5036110"/>
                    <a:ext cx="31038" cy="4846"/>
                  </a:xfrm>
                  <a:custGeom>
                    <a:avLst/>
                    <a:gdLst>
                      <a:gd name="connsiteX0" fmla="*/ 0 w 31038"/>
                      <a:gd name="connsiteY0" fmla="*/ 0 h 4846"/>
                      <a:gd name="connsiteX1" fmla="*/ 31038 w 31038"/>
                      <a:gd name="connsiteY1" fmla="*/ 4847 h 4846"/>
                      <a:gd name="connsiteX2" fmla="*/ 0 w 31038"/>
                      <a:gd name="connsiteY2" fmla="*/ 0 h 4846"/>
                    </a:gdLst>
                    <a:ahLst/>
                    <a:cxnLst>
                      <a:cxn ang="0">
                        <a:pos x="connsiteX0" y="connsiteY0"/>
                      </a:cxn>
                      <a:cxn ang="0">
                        <a:pos x="connsiteX1" y="connsiteY1"/>
                      </a:cxn>
                      <a:cxn ang="0">
                        <a:pos x="connsiteX2" y="connsiteY2"/>
                      </a:cxn>
                    </a:cxnLst>
                    <a:rect l="l" t="t" r="r" b="b"/>
                    <a:pathLst>
                      <a:path w="31038" h="4846">
                        <a:moveTo>
                          <a:pt x="0" y="0"/>
                        </a:moveTo>
                        <a:cubicBezTo>
                          <a:pt x="10299" y="1754"/>
                          <a:pt x="20654" y="3349"/>
                          <a:pt x="31038" y="4847"/>
                        </a:cubicBezTo>
                        <a:cubicBezTo>
                          <a:pt x="20648" y="3349"/>
                          <a:pt x="10293" y="1748"/>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1" name="Freeform: Shape 1080">
                    <a:extLst>
                      <a:ext uri="{FF2B5EF4-FFF2-40B4-BE49-F238E27FC236}">
                        <a16:creationId xmlns:a16="http://schemas.microsoft.com/office/drawing/2014/main" id="{E688CD95-6A0A-4CD8-BD9D-2C0DB10DD399}"/>
                      </a:ext>
                    </a:extLst>
                  </p:cNvPr>
                  <p:cNvSpPr/>
                  <p:nvPr/>
                </p:nvSpPr>
                <p:spPr>
                  <a:xfrm>
                    <a:off x="2952408" y="5053750"/>
                    <a:ext cx="32016" cy="440"/>
                  </a:xfrm>
                  <a:custGeom>
                    <a:avLst/>
                    <a:gdLst>
                      <a:gd name="connsiteX0" fmla="*/ 0 w 32016"/>
                      <a:gd name="connsiteY0" fmla="*/ 440 h 440"/>
                      <a:gd name="connsiteX1" fmla="*/ 32016 w 32016"/>
                      <a:gd name="connsiteY1" fmla="*/ 0 h 440"/>
                      <a:gd name="connsiteX2" fmla="*/ 0 w 32016"/>
                      <a:gd name="connsiteY2" fmla="*/ 440 h 440"/>
                    </a:gdLst>
                    <a:ahLst/>
                    <a:cxnLst>
                      <a:cxn ang="0">
                        <a:pos x="connsiteX0" y="connsiteY0"/>
                      </a:cxn>
                      <a:cxn ang="0">
                        <a:pos x="connsiteX1" y="connsiteY1"/>
                      </a:cxn>
                      <a:cxn ang="0">
                        <a:pos x="connsiteX2" y="connsiteY2"/>
                      </a:cxn>
                    </a:cxnLst>
                    <a:rect l="l" t="t" r="r" b="b"/>
                    <a:pathLst>
                      <a:path w="32016" h="440">
                        <a:moveTo>
                          <a:pt x="0" y="440"/>
                        </a:moveTo>
                        <a:cubicBezTo>
                          <a:pt x="10678" y="434"/>
                          <a:pt x="21351" y="263"/>
                          <a:pt x="32016" y="0"/>
                        </a:cubicBezTo>
                        <a:cubicBezTo>
                          <a:pt x="21351" y="263"/>
                          <a:pt x="10678" y="434"/>
                          <a:pt x="0" y="44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2" name="Freeform: Shape 1081">
                    <a:extLst>
                      <a:ext uri="{FF2B5EF4-FFF2-40B4-BE49-F238E27FC236}">
                        <a16:creationId xmlns:a16="http://schemas.microsoft.com/office/drawing/2014/main" id="{B4CEC6A1-852B-4DC0-BD67-303F4C65D36F}"/>
                      </a:ext>
                    </a:extLst>
                  </p:cNvPr>
                  <p:cNvSpPr/>
                  <p:nvPr/>
                </p:nvSpPr>
                <p:spPr>
                  <a:xfrm>
                    <a:off x="3242485" y="5013256"/>
                    <a:ext cx="30965" cy="7799"/>
                  </a:xfrm>
                  <a:custGeom>
                    <a:avLst/>
                    <a:gdLst>
                      <a:gd name="connsiteX0" fmla="*/ 0 w 30965"/>
                      <a:gd name="connsiteY0" fmla="*/ 7799 h 7799"/>
                      <a:gd name="connsiteX1" fmla="*/ 30965 w 30965"/>
                      <a:gd name="connsiteY1" fmla="*/ 0 h 7799"/>
                      <a:gd name="connsiteX2" fmla="*/ 0 w 30965"/>
                      <a:gd name="connsiteY2" fmla="*/ 7799 h 7799"/>
                    </a:gdLst>
                    <a:ahLst/>
                    <a:cxnLst>
                      <a:cxn ang="0">
                        <a:pos x="connsiteX0" y="connsiteY0"/>
                      </a:cxn>
                      <a:cxn ang="0">
                        <a:pos x="connsiteX1" y="connsiteY1"/>
                      </a:cxn>
                      <a:cxn ang="0">
                        <a:pos x="connsiteX2" y="connsiteY2"/>
                      </a:cxn>
                    </a:cxnLst>
                    <a:rect l="l" t="t" r="r" b="b"/>
                    <a:pathLst>
                      <a:path w="30965" h="7799">
                        <a:moveTo>
                          <a:pt x="0" y="7799"/>
                        </a:moveTo>
                        <a:cubicBezTo>
                          <a:pt x="10397" y="5330"/>
                          <a:pt x="20727" y="2744"/>
                          <a:pt x="30965" y="0"/>
                        </a:cubicBezTo>
                        <a:cubicBezTo>
                          <a:pt x="20727" y="2744"/>
                          <a:pt x="10397" y="5330"/>
                          <a:pt x="0" y="779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3" name="Freeform: Shape 1082">
                    <a:extLst>
                      <a:ext uri="{FF2B5EF4-FFF2-40B4-BE49-F238E27FC236}">
                        <a16:creationId xmlns:a16="http://schemas.microsoft.com/office/drawing/2014/main" id="{7C25F8FA-77E6-4AFD-929C-7E5B210ACF0A}"/>
                      </a:ext>
                    </a:extLst>
                  </p:cNvPr>
                  <p:cNvSpPr/>
                  <p:nvPr/>
                </p:nvSpPr>
                <p:spPr>
                  <a:xfrm>
                    <a:off x="2700587" y="5029869"/>
                    <a:ext cx="32138" cy="5995"/>
                  </a:xfrm>
                  <a:custGeom>
                    <a:avLst/>
                    <a:gdLst>
                      <a:gd name="connsiteX0" fmla="*/ 0 w 32138"/>
                      <a:gd name="connsiteY0" fmla="*/ 0 h 5995"/>
                      <a:gd name="connsiteX1" fmla="*/ 32138 w 32138"/>
                      <a:gd name="connsiteY1" fmla="*/ 5996 h 5995"/>
                      <a:gd name="connsiteX2" fmla="*/ 0 w 32138"/>
                      <a:gd name="connsiteY2" fmla="*/ 0 h 5995"/>
                    </a:gdLst>
                    <a:ahLst/>
                    <a:cxnLst>
                      <a:cxn ang="0">
                        <a:pos x="connsiteX0" y="connsiteY0"/>
                      </a:cxn>
                      <a:cxn ang="0">
                        <a:pos x="connsiteX1" y="connsiteY1"/>
                      </a:cxn>
                      <a:cxn ang="0">
                        <a:pos x="connsiteX2" y="connsiteY2"/>
                      </a:cxn>
                    </a:cxnLst>
                    <a:rect l="l" t="t" r="r" b="b"/>
                    <a:pathLst>
                      <a:path w="32138" h="5995">
                        <a:moveTo>
                          <a:pt x="0" y="0"/>
                        </a:moveTo>
                        <a:cubicBezTo>
                          <a:pt x="10654" y="2127"/>
                          <a:pt x="21356" y="4150"/>
                          <a:pt x="32138" y="5996"/>
                        </a:cubicBezTo>
                        <a:cubicBezTo>
                          <a:pt x="21362" y="4150"/>
                          <a:pt x="10660" y="2127"/>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4" name="Freeform: Shape 1083">
                    <a:extLst>
                      <a:ext uri="{FF2B5EF4-FFF2-40B4-BE49-F238E27FC236}">
                        <a16:creationId xmlns:a16="http://schemas.microsoft.com/office/drawing/2014/main" id="{D99A8DF2-DB14-4478-BE37-C1D41E20722D}"/>
                      </a:ext>
                    </a:extLst>
                  </p:cNvPr>
                  <p:cNvSpPr/>
                  <p:nvPr/>
                </p:nvSpPr>
                <p:spPr>
                  <a:xfrm>
                    <a:off x="2808940" y="5046464"/>
                    <a:ext cx="30170" cy="2946"/>
                  </a:xfrm>
                  <a:custGeom>
                    <a:avLst/>
                    <a:gdLst>
                      <a:gd name="connsiteX0" fmla="*/ 0 w 30170"/>
                      <a:gd name="connsiteY0" fmla="*/ 0 h 2946"/>
                      <a:gd name="connsiteX1" fmla="*/ 30171 w 30170"/>
                      <a:gd name="connsiteY1" fmla="*/ 2946 h 2946"/>
                      <a:gd name="connsiteX2" fmla="*/ 0 w 30170"/>
                      <a:gd name="connsiteY2" fmla="*/ 0 h 2946"/>
                    </a:gdLst>
                    <a:ahLst/>
                    <a:cxnLst>
                      <a:cxn ang="0">
                        <a:pos x="connsiteX0" y="connsiteY0"/>
                      </a:cxn>
                      <a:cxn ang="0">
                        <a:pos x="connsiteX1" y="connsiteY1"/>
                      </a:cxn>
                      <a:cxn ang="0">
                        <a:pos x="connsiteX2" y="connsiteY2"/>
                      </a:cxn>
                    </a:cxnLst>
                    <a:rect l="l" t="t" r="r" b="b"/>
                    <a:pathLst>
                      <a:path w="30170" h="2946">
                        <a:moveTo>
                          <a:pt x="0" y="0"/>
                        </a:moveTo>
                        <a:cubicBezTo>
                          <a:pt x="10030" y="1094"/>
                          <a:pt x="20085" y="2090"/>
                          <a:pt x="30171" y="2946"/>
                        </a:cubicBezTo>
                        <a:cubicBezTo>
                          <a:pt x="20085" y="2090"/>
                          <a:pt x="10030" y="1094"/>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5" name="Freeform: Shape 1084">
                    <a:extLst>
                      <a:ext uri="{FF2B5EF4-FFF2-40B4-BE49-F238E27FC236}">
                        <a16:creationId xmlns:a16="http://schemas.microsoft.com/office/drawing/2014/main" id="{211657EC-6BCE-469A-9524-89989046502C}"/>
                      </a:ext>
                    </a:extLst>
                  </p:cNvPr>
                  <p:cNvSpPr/>
                  <p:nvPr/>
                </p:nvSpPr>
                <p:spPr>
                  <a:xfrm>
                    <a:off x="2841726" y="5049661"/>
                    <a:ext cx="32835" cy="2279"/>
                  </a:xfrm>
                  <a:custGeom>
                    <a:avLst/>
                    <a:gdLst>
                      <a:gd name="connsiteX0" fmla="*/ 0 w 32835"/>
                      <a:gd name="connsiteY0" fmla="*/ 0 h 2279"/>
                      <a:gd name="connsiteX1" fmla="*/ 32835 w 32835"/>
                      <a:gd name="connsiteY1" fmla="*/ 2280 h 2279"/>
                      <a:gd name="connsiteX2" fmla="*/ 0 w 32835"/>
                      <a:gd name="connsiteY2" fmla="*/ 0 h 2279"/>
                    </a:gdLst>
                    <a:ahLst/>
                    <a:cxnLst>
                      <a:cxn ang="0">
                        <a:pos x="connsiteX0" y="connsiteY0"/>
                      </a:cxn>
                      <a:cxn ang="0">
                        <a:pos x="connsiteX1" y="connsiteY1"/>
                      </a:cxn>
                      <a:cxn ang="0">
                        <a:pos x="connsiteX2" y="connsiteY2"/>
                      </a:cxn>
                    </a:cxnLst>
                    <a:rect l="l" t="t" r="r" b="b"/>
                    <a:pathLst>
                      <a:path w="32835" h="2279">
                        <a:moveTo>
                          <a:pt x="0" y="0"/>
                        </a:moveTo>
                        <a:cubicBezTo>
                          <a:pt x="10923" y="911"/>
                          <a:pt x="21876" y="1644"/>
                          <a:pt x="32835" y="2280"/>
                        </a:cubicBezTo>
                        <a:cubicBezTo>
                          <a:pt x="21870" y="1638"/>
                          <a:pt x="10917" y="905"/>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6" name="Freeform: Shape 1085">
                    <a:extLst>
                      <a:ext uri="{FF2B5EF4-FFF2-40B4-BE49-F238E27FC236}">
                        <a16:creationId xmlns:a16="http://schemas.microsoft.com/office/drawing/2014/main" id="{4002E74C-F5CD-482C-9DE5-523499688E4A}"/>
                      </a:ext>
                    </a:extLst>
                  </p:cNvPr>
                  <p:cNvSpPr/>
                  <p:nvPr/>
                </p:nvSpPr>
                <p:spPr>
                  <a:xfrm>
                    <a:off x="3646135" y="4696076"/>
                    <a:ext cx="69949" cy="811322"/>
                  </a:xfrm>
                  <a:custGeom>
                    <a:avLst/>
                    <a:gdLst>
                      <a:gd name="connsiteX0" fmla="*/ 67859 w 69949"/>
                      <a:gd name="connsiteY0" fmla="*/ 628338 h 811322"/>
                      <a:gd name="connsiteX1" fmla="*/ 69949 w 69949"/>
                      <a:gd name="connsiteY1" fmla="*/ 0 h 811322"/>
                      <a:gd name="connsiteX2" fmla="*/ 2366 w 69949"/>
                      <a:gd name="connsiteY2" fmla="*/ 98023 h 811322"/>
                      <a:gd name="connsiteX3" fmla="*/ 1583 w 69949"/>
                      <a:gd name="connsiteY3" fmla="*/ 334233 h 811322"/>
                      <a:gd name="connsiteX4" fmla="*/ 0 w 69949"/>
                      <a:gd name="connsiteY4" fmla="*/ 811322 h 811322"/>
                      <a:gd name="connsiteX5" fmla="*/ 2011 w 69949"/>
                      <a:gd name="connsiteY5" fmla="*/ 808731 h 811322"/>
                      <a:gd name="connsiteX6" fmla="*/ 6614 w 69949"/>
                      <a:gd name="connsiteY6" fmla="*/ 802612 h 811322"/>
                      <a:gd name="connsiteX7" fmla="*/ 9804 w 69949"/>
                      <a:gd name="connsiteY7" fmla="*/ 798205 h 811322"/>
                      <a:gd name="connsiteX8" fmla="*/ 14095 w 69949"/>
                      <a:gd name="connsiteY8" fmla="*/ 792062 h 811322"/>
                      <a:gd name="connsiteX9" fmla="*/ 17090 w 69949"/>
                      <a:gd name="connsiteY9" fmla="*/ 787619 h 811322"/>
                      <a:gd name="connsiteX10" fmla="*/ 21118 w 69949"/>
                      <a:gd name="connsiteY10" fmla="*/ 781378 h 811322"/>
                      <a:gd name="connsiteX11" fmla="*/ 23875 w 69949"/>
                      <a:gd name="connsiteY11" fmla="*/ 776984 h 811322"/>
                      <a:gd name="connsiteX12" fmla="*/ 27738 w 69949"/>
                      <a:gd name="connsiteY12" fmla="*/ 770468 h 811322"/>
                      <a:gd name="connsiteX13" fmla="*/ 30158 w 69949"/>
                      <a:gd name="connsiteY13" fmla="*/ 766299 h 811322"/>
                      <a:gd name="connsiteX14" fmla="*/ 34021 w 69949"/>
                      <a:gd name="connsiteY14" fmla="*/ 759172 h 811322"/>
                      <a:gd name="connsiteX15" fmla="*/ 35965 w 69949"/>
                      <a:gd name="connsiteY15" fmla="*/ 755535 h 811322"/>
                      <a:gd name="connsiteX16" fmla="*/ 40757 w 69949"/>
                      <a:gd name="connsiteY16" fmla="*/ 745792 h 811322"/>
                      <a:gd name="connsiteX17" fmla="*/ 41276 w 69949"/>
                      <a:gd name="connsiteY17" fmla="*/ 744735 h 811322"/>
                      <a:gd name="connsiteX18" fmla="*/ 46099 w 69949"/>
                      <a:gd name="connsiteY18" fmla="*/ 733837 h 811322"/>
                      <a:gd name="connsiteX19" fmla="*/ 47426 w 69949"/>
                      <a:gd name="connsiteY19" fmla="*/ 730518 h 811322"/>
                      <a:gd name="connsiteX20" fmla="*/ 50426 w 69949"/>
                      <a:gd name="connsiteY20" fmla="*/ 722896 h 811322"/>
                      <a:gd name="connsiteX21" fmla="*/ 51918 w 69949"/>
                      <a:gd name="connsiteY21" fmla="*/ 718721 h 811322"/>
                      <a:gd name="connsiteX22" fmla="*/ 54277 w 69949"/>
                      <a:gd name="connsiteY22" fmla="*/ 711906 h 811322"/>
                      <a:gd name="connsiteX23" fmla="*/ 55695 w 69949"/>
                      <a:gd name="connsiteY23" fmla="*/ 707383 h 811322"/>
                      <a:gd name="connsiteX24" fmla="*/ 57651 w 69949"/>
                      <a:gd name="connsiteY24" fmla="*/ 700855 h 811322"/>
                      <a:gd name="connsiteX25" fmla="*/ 58923 w 69949"/>
                      <a:gd name="connsiteY25" fmla="*/ 696179 h 811322"/>
                      <a:gd name="connsiteX26" fmla="*/ 60548 w 69949"/>
                      <a:gd name="connsiteY26" fmla="*/ 689749 h 811322"/>
                      <a:gd name="connsiteX27" fmla="*/ 61637 w 69949"/>
                      <a:gd name="connsiteY27" fmla="*/ 685012 h 811322"/>
                      <a:gd name="connsiteX28" fmla="*/ 62969 w 69949"/>
                      <a:gd name="connsiteY28" fmla="*/ 678575 h 811322"/>
                      <a:gd name="connsiteX29" fmla="*/ 63855 w 69949"/>
                      <a:gd name="connsiteY29" fmla="*/ 673857 h 811322"/>
                      <a:gd name="connsiteX30" fmla="*/ 64913 w 69949"/>
                      <a:gd name="connsiteY30" fmla="*/ 667298 h 811322"/>
                      <a:gd name="connsiteX31" fmla="*/ 65585 w 69949"/>
                      <a:gd name="connsiteY31" fmla="*/ 662702 h 811322"/>
                      <a:gd name="connsiteX32" fmla="*/ 66380 w 69949"/>
                      <a:gd name="connsiteY32" fmla="*/ 655856 h 811322"/>
                      <a:gd name="connsiteX33" fmla="*/ 66832 w 69949"/>
                      <a:gd name="connsiteY33" fmla="*/ 651541 h 811322"/>
                      <a:gd name="connsiteX34" fmla="*/ 67364 w 69949"/>
                      <a:gd name="connsiteY34" fmla="*/ 643980 h 811322"/>
                      <a:gd name="connsiteX35" fmla="*/ 67596 w 69949"/>
                      <a:gd name="connsiteY35" fmla="*/ 640373 h 811322"/>
                      <a:gd name="connsiteX36" fmla="*/ 67877 w 69949"/>
                      <a:gd name="connsiteY36" fmla="*/ 629200 h 811322"/>
                      <a:gd name="connsiteX37" fmla="*/ 67859 w 69949"/>
                      <a:gd name="connsiteY37" fmla="*/ 628338 h 811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949" h="811322">
                        <a:moveTo>
                          <a:pt x="67859" y="628338"/>
                        </a:moveTo>
                        <a:lnTo>
                          <a:pt x="69949" y="0"/>
                        </a:lnTo>
                        <a:cubicBezTo>
                          <a:pt x="67358" y="12481"/>
                          <a:pt x="44962" y="43465"/>
                          <a:pt x="2366" y="98023"/>
                        </a:cubicBezTo>
                        <a:lnTo>
                          <a:pt x="1583" y="334233"/>
                        </a:lnTo>
                        <a:lnTo>
                          <a:pt x="0" y="811322"/>
                        </a:lnTo>
                        <a:cubicBezTo>
                          <a:pt x="673" y="810461"/>
                          <a:pt x="1345" y="809592"/>
                          <a:pt x="2011" y="808731"/>
                        </a:cubicBezTo>
                        <a:cubicBezTo>
                          <a:pt x="3570" y="806695"/>
                          <a:pt x="5110" y="804660"/>
                          <a:pt x="6614" y="802612"/>
                        </a:cubicBezTo>
                        <a:cubicBezTo>
                          <a:pt x="7696" y="801146"/>
                          <a:pt x="8753" y="799678"/>
                          <a:pt x="9804" y="798205"/>
                        </a:cubicBezTo>
                        <a:cubicBezTo>
                          <a:pt x="11265" y="796164"/>
                          <a:pt x="12689" y="794116"/>
                          <a:pt x="14095" y="792062"/>
                        </a:cubicBezTo>
                        <a:cubicBezTo>
                          <a:pt x="15104" y="790583"/>
                          <a:pt x="16112" y="789104"/>
                          <a:pt x="17090" y="787619"/>
                        </a:cubicBezTo>
                        <a:cubicBezTo>
                          <a:pt x="18465" y="785541"/>
                          <a:pt x="19798" y="783463"/>
                          <a:pt x="21118" y="781378"/>
                        </a:cubicBezTo>
                        <a:cubicBezTo>
                          <a:pt x="22041" y="779911"/>
                          <a:pt x="22976" y="778450"/>
                          <a:pt x="23875" y="776984"/>
                        </a:cubicBezTo>
                        <a:cubicBezTo>
                          <a:pt x="25201" y="774820"/>
                          <a:pt x="26472" y="772644"/>
                          <a:pt x="27738" y="770468"/>
                        </a:cubicBezTo>
                        <a:cubicBezTo>
                          <a:pt x="28545" y="769080"/>
                          <a:pt x="29376" y="767693"/>
                          <a:pt x="30158" y="766299"/>
                        </a:cubicBezTo>
                        <a:cubicBezTo>
                          <a:pt x="31491" y="763927"/>
                          <a:pt x="32756" y="761550"/>
                          <a:pt x="34021" y="759172"/>
                        </a:cubicBezTo>
                        <a:cubicBezTo>
                          <a:pt x="34663" y="757962"/>
                          <a:pt x="35335" y="756752"/>
                          <a:pt x="35965" y="755535"/>
                        </a:cubicBezTo>
                        <a:cubicBezTo>
                          <a:pt x="37634" y="752296"/>
                          <a:pt x="39223" y="749050"/>
                          <a:pt x="40757" y="745792"/>
                        </a:cubicBezTo>
                        <a:cubicBezTo>
                          <a:pt x="40922" y="745438"/>
                          <a:pt x="41111" y="745089"/>
                          <a:pt x="41276" y="744735"/>
                        </a:cubicBezTo>
                        <a:cubicBezTo>
                          <a:pt x="42970" y="741110"/>
                          <a:pt x="44571" y="737480"/>
                          <a:pt x="46099" y="733837"/>
                        </a:cubicBezTo>
                        <a:cubicBezTo>
                          <a:pt x="46564" y="732730"/>
                          <a:pt x="46979" y="731624"/>
                          <a:pt x="47426" y="730518"/>
                        </a:cubicBezTo>
                        <a:cubicBezTo>
                          <a:pt x="48459" y="727981"/>
                          <a:pt x="49479" y="725445"/>
                          <a:pt x="50426" y="722896"/>
                        </a:cubicBezTo>
                        <a:cubicBezTo>
                          <a:pt x="50946" y="721508"/>
                          <a:pt x="51423" y="720109"/>
                          <a:pt x="51918" y="718721"/>
                        </a:cubicBezTo>
                        <a:cubicBezTo>
                          <a:pt x="52725" y="716453"/>
                          <a:pt x="53531" y="714180"/>
                          <a:pt x="54277" y="711906"/>
                        </a:cubicBezTo>
                        <a:cubicBezTo>
                          <a:pt x="54772" y="710402"/>
                          <a:pt x="55231" y="708892"/>
                          <a:pt x="55695" y="707383"/>
                        </a:cubicBezTo>
                        <a:cubicBezTo>
                          <a:pt x="56368" y="705207"/>
                          <a:pt x="57034" y="703037"/>
                          <a:pt x="57651" y="700855"/>
                        </a:cubicBezTo>
                        <a:cubicBezTo>
                          <a:pt x="58091" y="699296"/>
                          <a:pt x="58507" y="697737"/>
                          <a:pt x="58923" y="696179"/>
                        </a:cubicBezTo>
                        <a:cubicBezTo>
                          <a:pt x="59491" y="694033"/>
                          <a:pt x="60035" y="691894"/>
                          <a:pt x="60548" y="689749"/>
                        </a:cubicBezTo>
                        <a:cubicBezTo>
                          <a:pt x="60928" y="688172"/>
                          <a:pt x="61288" y="686595"/>
                          <a:pt x="61637" y="685012"/>
                        </a:cubicBezTo>
                        <a:cubicBezTo>
                          <a:pt x="62107" y="682866"/>
                          <a:pt x="62547" y="680721"/>
                          <a:pt x="62969" y="678575"/>
                        </a:cubicBezTo>
                        <a:cubicBezTo>
                          <a:pt x="63274" y="677005"/>
                          <a:pt x="63580" y="675427"/>
                          <a:pt x="63855" y="673857"/>
                        </a:cubicBezTo>
                        <a:cubicBezTo>
                          <a:pt x="64240" y="671675"/>
                          <a:pt x="64583" y="669486"/>
                          <a:pt x="64913" y="667298"/>
                        </a:cubicBezTo>
                        <a:cubicBezTo>
                          <a:pt x="65145" y="665764"/>
                          <a:pt x="65383" y="664236"/>
                          <a:pt x="65585" y="662702"/>
                        </a:cubicBezTo>
                        <a:cubicBezTo>
                          <a:pt x="65884" y="660422"/>
                          <a:pt x="66135" y="658136"/>
                          <a:pt x="66380" y="655856"/>
                        </a:cubicBezTo>
                        <a:cubicBezTo>
                          <a:pt x="66532" y="654420"/>
                          <a:pt x="66704" y="652983"/>
                          <a:pt x="66832" y="651541"/>
                        </a:cubicBezTo>
                        <a:cubicBezTo>
                          <a:pt x="67058" y="649023"/>
                          <a:pt x="67217" y="646498"/>
                          <a:pt x="67364" y="643980"/>
                        </a:cubicBezTo>
                        <a:cubicBezTo>
                          <a:pt x="67437" y="642776"/>
                          <a:pt x="67541" y="641578"/>
                          <a:pt x="67596" y="640373"/>
                        </a:cubicBezTo>
                        <a:cubicBezTo>
                          <a:pt x="67767" y="636651"/>
                          <a:pt x="67871" y="632929"/>
                          <a:pt x="67877" y="629200"/>
                        </a:cubicBezTo>
                        <a:lnTo>
                          <a:pt x="67859" y="628338"/>
                        </a:lnTo>
                        <a:close/>
                      </a:path>
                    </a:pathLst>
                  </a:custGeom>
                  <a:solidFill>
                    <a:srgbClr val="989898"/>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7" name="Freeform: Shape 1086">
                    <a:extLst>
                      <a:ext uri="{FF2B5EF4-FFF2-40B4-BE49-F238E27FC236}">
                        <a16:creationId xmlns:a16="http://schemas.microsoft.com/office/drawing/2014/main" id="{8DB15ECB-25DE-4CB9-A243-63BC0A0A878F}"/>
                      </a:ext>
                    </a:extLst>
                  </p:cNvPr>
                  <p:cNvSpPr/>
                  <p:nvPr/>
                </p:nvSpPr>
                <p:spPr>
                  <a:xfrm>
                    <a:off x="3548614" y="4794105"/>
                    <a:ext cx="99881" cy="805796"/>
                  </a:xfrm>
                  <a:custGeom>
                    <a:avLst/>
                    <a:gdLst>
                      <a:gd name="connsiteX0" fmla="*/ 99881 w 99881"/>
                      <a:gd name="connsiteY0" fmla="*/ 0 h 805796"/>
                      <a:gd name="connsiteX1" fmla="*/ 98640 w 99881"/>
                      <a:gd name="connsiteY1" fmla="*/ 1528 h 805796"/>
                      <a:gd name="connsiteX2" fmla="*/ 91837 w 99881"/>
                      <a:gd name="connsiteY2" fmla="*/ 9896 h 805796"/>
                      <a:gd name="connsiteX3" fmla="*/ 89539 w 99881"/>
                      <a:gd name="connsiteY3" fmla="*/ 12683 h 805796"/>
                      <a:gd name="connsiteX4" fmla="*/ 79912 w 99881"/>
                      <a:gd name="connsiteY4" fmla="*/ 23649 h 805796"/>
                      <a:gd name="connsiteX5" fmla="*/ 77632 w 99881"/>
                      <a:gd name="connsiteY5" fmla="*/ 26093 h 805796"/>
                      <a:gd name="connsiteX6" fmla="*/ 69656 w 99881"/>
                      <a:gd name="connsiteY6" fmla="*/ 34528 h 805796"/>
                      <a:gd name="connsiteX7" fmla="*/ 66013 w 99881"/>
                      <a:gd name="connsiteY7" fmla="*/ 38214 h 805796"/>
                      <a:gd name="connsiteX8" fmla="*/ 58653 w 99881"/>
                      <a:gd name="connsiteY8" fmla="*/ 45457 h 805796"/>
                      <a:gd name="connsiteX9" fmla="*/ 54748 w 99881"/>
                      <a:gd name="connsiteY9" fmla="*/ 49186 h 805796"/>
                      <a:gd name="connsiteX10" fmla="*/ 46398 w 99881"/>
                      <a:gd name="connsiteY10" fmla="*/ 56851 h 805796"/>
                      <a:gd name="connsiteX11" fmla="*/ 43153 w 99881"/>
                      <a:gd name="connsiteY11" fmla="*/ 59778 h 805796"/>
                      <a:gd name="connsiteX12" fmla="*/ 31081 w 99881"/>
                      <a:gd name="connsiteY12" fmla="*/ 70138 h 805796"/>
                      <a:gd name="connsiteX13" fmla="*/ 28862 w 99881"/>
                      <a:gd name="connsiteY13" fmla="*/ 71942 h 805796"/>
                      <a:gd name="connsiteX14" fmla="*/ 18373 w 99881"/>
                      <a:gd name="connsiteY14" fmla="*/ 80365 h 805796"/>
                      <a:gd name="connsiteX15" fmla="*/ 14003 w 99881"/>
                      <a:gd name="connsiteY15" fmla="*/ 83726 h 805796"/>
                      <a:gd name="connsiteX16" fmla="*/ 4914 w 99881"/>
                      <a:gd name="connsiteY16" fmla="*/ 90566 h 805796"/>
                      <a:gd name="connsiteX17" fmla="*/ 2372 w 99881"/>
                      <a:gd name="connsiteY17" fmla="*/ 92479 h 805796"/>
                      <a:gd name="connsiteX18" fmla="*/ 0 w 99881"/>
                      <a:gd name="connsiteY18" fmla="*/ 805797 h 805796"/>
                      <a:gd name="connsiteX19" fmla="*/ 2549 w 99881"/>
                      <a:gd name="connsiteY19" fmla="*/ 803932 h 805796"/>
                      <a:gd name="connsiteX20" fmla="*/ 11638 w 99881"/>
                      <a:gd name="connsiteY20" fmla="*/ 797093 h 805796"/>
                      <a:gd name="connsiteX21" fmla="*/ 15996 w 99881"/>
                      <a:gd name="connsiteY21" fmla="*/ 793737 h 805796"/>
                      <a:gd name="connsiteX22" fmla="*/ 26497 w 99881"/>
                      <a:gd name="connsiteY22" fmla="*/ 785308 h 805796"/>
                      <a:gd name="connsiteX23" fmla="*/ 28716 w 99881"/>
                      <a:gd name="connsiteY23" fmla="*/ 783511 h 805796"/>
                      <a:gd name="connsiteX24" fmla="*/ 40787 w 99881"/>
                      <a:gd name="connsiteY24" fmla="*/ 773151 h 805796"/>
                      <a:gd name="connsiteX25" fmla="*/ 44033 w 99881"/>
                      <a:gd name="connsiteY25" fmla="*/ 770217 h 805796"/>
                      <a:gd name="connsiteX26" fmla="*/ 52376 w 99881"/>
                      <a:gd name="connsiteY26" fmla="*/ 762552 h 805796"/>
                      <a:gd name="connsiteX27" fmla="*/ 56282 w 99881"/>
                      <a:gd name="connsiteY27" fmla="*/ 758824 h 805796"/>
                      <a:gd name="connsiteX28" fmla="*/ 63635 w 99881"/>
                      <a:gd name="connsiteY28" fmla="*/ 751587 h 805796"/>
                      <a:gd name="connsiteX29" fmla="*/ 67278 w 99881"/>
                      <a:gd name="connsiteY29" fmla="*/ 747901 h 805796"/>
                      <a:gd name="connsiteX30" fmla="*/ 75230 w 99881"/>
                      <a:gd name="connsiteY30" fmla="*/ 739491 h 805796"/>
                      <a:gd name="connsiteX31" fmla="*/ 77540 w 99881"/>
                      <a:gd name="connsiteY31" fmla="*/ 737015 h 805796"/>
                      <a:gd name="connsiteX32" fmla="*/ 87155 w 99881"/>
                      <a:gd name="connsiteY32" fmla="*/ 726062 h 805796"/>
                      <a:gd name="connsiteX33" fmla="*/ 89478 w 99881"/>
                      <a:gd name="connsiteY33" fmla="*/ 723244 h 805796"/>
                      <a:gd name="connsiteX34" fmla="*/ 96256 w 99881"/>
                      <a:gd name="connsiteY34" fmla="*/ 714907 h 805796"/>
                      <a:gd name="connsiteX35" fmla="*/ 97503 w 99881"/>
                      <a:gd name="connsiteY35" fmla="*/ 713299 h 805796"/>
                      <a:gd name="connsiteX36" fmla="*/ 99092 w 99881"/>
                      <a:gd name="connsiteY36" fmla="*/ 236210 h 805796"/>
                      <a:gd name="connsiteX37" fmla="*/ 99881 w 99881"/>
                      <a:gd name="connsiteY37" fmla="*/ 0 h 80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9881" h="805796">
                        <a:moveTo>
                          <a:pt x="99881" y="0"/>
                        </a:moveTo>
                        <a:cubicBezTo>
                          <a:pt x="99484" y="513"/>
                          <a:pt x="99044" y="1015"/>
                          <a:pt x="98640" y="1528"/>
                        </a:cubicBezTo>
                        <a:cubicBezTo>
                          <a:pt x="96428" y="4328"/>
                          <a:pt x="94154" y="7115"/>
                          <a:pt x="91837" y="9896"/>
                        </a:cubicBezTo>
                        <a:cubicBezTo>
                          <a:pt x="91067" y="10825"/>
                          <a:pt x="90321" y="11760"/>
                          <a:pt x="89539" y="12683"/>
                        </a:cubicBezTo>
                        <a:cubicBezTo>
                          <a:pt x="86422" y="16357"/>
                          <a:pt x="83213" y="20012"/>
                          <a:pt x="79912" y="23649"/>
                        </a:cubicBezTo>
                        <a:cubicBezTo>
                          <a:pt x="79166" y="24467"/>
                          <a:pt x="78384" y="25274"/>
                          <a:pt x="77632" y="26093"/>
                        </a:cubicBezTo>
                        <a:cubicBezTo>
                          <a:pt x="75028" y="28917"/>
                          <a:pt x="72376" y="31729"/>
                          <a:pt x="69656" y="34528"/>
                        </a:cubicBezTo>
                        <a:cubicBezTo>
                          <a:pt x="68457" y="35763"/>
                          <a:pt x="67235" y="36986"/>
                          <a:pt x="66013" y="38214"/>
                        </a:cubicBezTo>
                        <a:cubicBezTo>
                          <a:pt x="63605" y="40641"/>
                          <a:pt x="61154" y="43049"/>
                          <a:pt x="58653" y="45457"/>
                        </a:cubicBezTo>
                        <a:cubicBezTo>
                          <a:pt x="57358" y="46704"/>
                          <a:pt x="56068" y="47945"/>
                          <a:pt x="54748" y="49186"/>
                        </a:cubicBezTo>
                        <a:cubicBezTo>
                          <a:pt x="52015" y="51753"/>
                          <a:pt x="49228" y="54308"/>
                          <a:pt x="46398" y="56851"/>
                        </a:cubicBezTo>
                        <a:cubicBezTo>
                          <a:pt x="45317" y="57828"/>
                          <a:pt x="44253" y="58806"/>
                          <a:pt x="43153" y="59778"/>
                        </a:cubicBezTo>
                        <a:cubicBezTo>
                          <a:pt x="39216" y="63256"/>
                          <a:pt x="35201" y="66710"/>
                          <a:pt x="31081" y="70138"/>
                        </a:cubicBezTo>
                        <a:cubicBezTo>
                          <a:pt x="30354" y="70744"/>
                          <a:pt x="29596" y="71337"/>
                          <a:pt x="28862" y="71942"/>
                        </a:cubicBezTo>
                        <a:cubicBezTo>
                          <a:pt x="25427" y="74766"/>
                          <a:pt x="21937" y="77577"/>
                          <a:pt x="18373" y="80365"/>
                        </a:cubicBezTo>
                        <a:cubicBezTo>
                          <a:pt x="16937" y="81489"/>
                          <a:pt x="15464" y="82608"/>
                          <a:pt x="14003" y="83726"/>
                        </a:cubicBezTo>
                        <a:cubicBezTo>
                          <a:pt x="11014" y="86018"/>
                          <a:pt x="7988" y="88305"/>
                          <a:pt x="4914" y="90566"/>
                        </a:cubicBezTo>
                        <a:cubicBezTo>
                          <a:pt x="4052" y="91202"/>
                          <a:pt x="3239" y="91849"/>
                          <a:pt x="2372" y="92479"/>
                        </a:cubicBezTo>
                        <a:lnTo>
                          <a:pt x="0" y="805797"/>
                        </a:lnTo>
                        <a:cubicBezTo>
                          <a:pt x="849" y="805179"/>
                          <a:pt x="1705" y="804556"/>
                          <a:pt x="2549" y="803932"/>
                        </a:cubicBezTo>
                        <a:cubicBezTo>
                          <a:pt x="5623" y="801665"/>
                          <a:pt x="8649" y="799385"/>
                          <a:pt x="11638" y="797093"/>
                        </a:cubicBezTo>
                        <a:cubicBezTo>
                          <a:pt x="13092" y="795974"/>
                          <a:pt x="14559" y="794862"/>
                          <a:pt x="15996" y="793737"/>
                        </a:cubicBezTo>
                        <a:cubicBezTo>
                          <a:pt x="19559" y="790944"/>
                          <a:pt x="23055" y="788132"/>
                          <a:pt x="26497" y="785308"/>
                        </a:cubicBezTo>
                        <a:cubicBezTo>
                          <a:pt x="27230" y="784709"/>
                          <a:pt x="27988" y="784110"/>
                          <a:pt x="28716" y="783511"/>
                        </a:cubicBezTo>
                        <a:cubicBezTo>
                          <a:pt x="32835" y="780082"/>
                          <a:pt x="36851" y="776629"/>
                          <a:pt x="40787" y="773151"/>
                        </a:cubicBezTo>
                        <a:cubicBezTo>
                          <a:pt x="41887" y="772179"/>
                          <a:pt x="42945" y="771195"/>
                          <a:pt x="44033" y="770217"/>
                        </a:cubicBezTo>
                        <a:cubicBezTo>
                          <a:pt x="46863" y="767674"/>
                          <a:pt x="49650" y="765125"/>
                          <a:pt x="52376" y="762552"/>
                        </a:cubicBezTo>
                        <a:cubicBezTo>
                          <a:pt x="53690" y="761311"/>
                          <a:pt x="54986" y="760071"/>
                          <a:pt x="56282" y="758824"/>
                        </a:cubicBezTo>
                        <a:cubicBezTo>
                          <a:pt x="58776" y="756421"/>
                          <a:pt x="61227" y="754007"/>
                          <a:pt x="63635" y="751587"/>
                        </a:cubicBezTo>
                        <a:cubicBezTo>
                          <a:pt x="64857" y="750358"/>
                          <a:pt x="66080" y="749136"/>
                          <a:pt x="67278" y="747901"/>
                        </a:cubicBezTo>
                        <a:cubicBezTo>
                          <a:pt x="69992" y="745114"/>
                          <a:pt x="72632" y="742308"/>
                          <a:pt x="75230" y="739491"/>
                        </a:cubicBezTo>
                        <a:cubicBezTo>
                          <a:pt x="75994" y="738665"/>
                          <a:pt x="76782" y="737846"/>
                          <a:pt x="77540" y="737015"/>
                        </a:cubicBezTo>
                        <a:cubicBezTo>
                          <a:pt x="80841" y="733384"/>
                          <a:pt x="84044" y="729735"/>
                          <a:pt x="87155" y="726062"/>
                        </a:cubicBezTo>
                        <a:cubicBezTo>
                          <a:pt x="87950" y="725126"/>
                          <a:pt x="88701" y="724185"/>
                          <a:pt x="89478" y="723244"/>
                        </a:cubicBezTo>
                        <a:cubicBezTo>
                          <a:pt x="91788" y="720475"/>
                          <a:pt x="94056" y="717694"/>
                          <a:pt x="96256" y="714907"/>
                        </a:cubicBezTo>
                        <a:cubicBezTo>
                          <a:pt x="96678" y="714369"/>
                          <a:pt x="97082" y="713831"/>
                          <a:pt x="97503" y="713299"/>
                        </a:cubicBezTo>
                        <a:lnTo>
                          <a:pt x="99092" y="236210"/>
                        </a:lnTo>
                        <a:lnTo>
                          <a:pt x="99881" y="0"/>
                        </a:lnTo>
                        <a:close/>
                      </a:path>
                    </a:pathLst>
                  </a:custGeom>
                  <a:solidFill>
                    <a:srgbClr val="9C9C9C"/>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8" name="Freeform: Shape 1087">
                    <a:extLst>
                      <a:ext uri="{FF2B5EF4-FFF2-40B4-BE49-F238E27FC236}">
                        <a16:creationId xmlns:a16="http://schemas.microsoft.com/office/drawing/2014/main" id="{B1472794-C02C-463D-B315-611F17918254}"/>
                      </a:ext>
                    </a:extLst>
                  </p:cNvPr>
                  <p:cNvSpPr/>
                  <p:nvPr/>
                </p:nvSpPr>
                <p:spPr>
                  <a:xfrm>
                    <a:off x="3646123" y="5030309"/>
                    <a:ext cx="1588" cy="477089"/>
                  </a:xfrm>
                  <a:custGeom>
                    <a:avLst/>
                    <a:gdLst>
                      <a:gd name="connsiteX0" fmla="*/ 0 w 1588"/>
                      <a:gd name="connsiteY0" fmla="*/ 477090 h 477089"/>
                      <a:gd name="connsiteX1" fmla="*/ 6 w 1588"/>
                      <a:gd name="connsiteY1" fmla="*/ 477090 h 477089"/>
                      <a:gd name="connsiteX2" fmla="*/ 1589 w 1588"/>
                      <a:gd name="connsiteY2" fmla="*/ 0 h 477089"/>
                    </a:gdLst>
                    <a:ahLst/>
                    <a:cxnLst>
                      <a:cxn ang="0">
                        <a:pos x="connsiteX0" y="connsiteY0"/>
                      </a:cxn>
                      <a:cxn ang="0">
                        <a:pos x="connsiteX1" y="connsiteY1"/>
                      </a:cxn>
                      <a:cxn ang="0">
                        <a:pos x="connsiteX2" y="connsiteY2"/>
                      </a:cxn>
                    </a:cxnLst>
                    <a:rect l="l" t="t" r="r" b="b"/>
                    <a:pathLst>
                      <a:path w="1588" h="477089">
                        <a:moveTo>
                          <a:pt x="0" y="477090"/>
                        </a:moveTo>
                        <a:lnTo>
                          <a:pt x="6" y="477090"/>
                        </a:lnTo>
                        <a:lnTo>
                          <a:pt x="1589" y="0"/>
                        </a:lnTo>
                        <a:close/>
                      </a:path>
                    </a:pathLst>
                  </a:custGeom>
                  <a:solidFill>
                    <a:srgbClr val="9C9C9C"/>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9" name="Freeform: Shape 1088">
                    <a:extLst>
                      <a:ext uri="{FF2B5EF4-FFF2-40B4-BE49-F238E27FC236}">
                        <a16:creationId xmlns:a16="http://schemas.microsoft.com/office/drawing/2014/main" id="{7533AAC5-AF7D-4776-A177-9EC616E7F0C8}"/>
                      </a:ext>
                    </a:extLst>
                  </p:cNvPr>
                  <p:cNvSpPr/>
                  <p:nvPr/>
                </p:nvSpPr>
                <p:spPr>
                  <a:xfrm>
                    <a:off x="3419223" y="4886572"/>
                    <a:ext cx="131774" cy="787490"/>
                  </a:xfrm>
                  <a:custGeom>
                    <a:avLst/>
                    <a:gdLst>
                      <a:gd name="connsiteX0" fmla="*/ 129293 w 131774"/>
                      <a:gd name="connsiteY0" fmla="*/ 1754 h 787490"/>
                      <a:gd name="connsiteX1" fmla="*/ 121629 w 131774"/>
                      <a:gd name="connsiteY1" fmla="*/ 7182 h 787490"/>
                      <a:gd name="connsiteX2" fmla="*/ 116207 w 131774"/>
                      <a:gd name="connsiteY2" fmla="*/ 10941 h 787490"/>
                      <a:gd name="connsiteX3" fmla="*/ 107992 w 131774"/>
                      <a:gd name="connsiteY3" fmla="*/ 16436 h 787490"/>
                      <a:gd name="connsiteX4" fmla="*/ 102656 w 131774"/>
                      <a:gd name="connsiteY4" fmla="*/ 19957 h 787490"/>
                      <a:gd name="connsiteX5" fmla="*/ 93286 w 131774"/>
                      <a:gd name="connsiteY5" fmla="*/ 25880 h 787490"/>
                      <a:gd name="connsiteX6" fmla="*/ 88647 w 131774"/>
                      <a:gd name="connsiteY6" fmla="*/ 28789 h 787490"/>
                      <a:gd name="connsiteX7" fmla="*/ 74161 w 131774"/>
                      <a:gd name="connsiteY7" fmla="*/ 37444 h 787490"/>
                      <a:gd name="connsiteX8" fmla="*/ 48581 w 131774"/>
                      <a:gd name="connsiteY8" fmla="*/ 51576 h 787490"/>
                      <a:gd name="connsiteX9" fmla="*/ 43385 w 131774"/>
                      <a:gd name="connsiteY9" fmla="*/ 54326 h 787490"/>
                      <a:gd name="connsiteX10" fmla="*/ 17714 w 131774"/>
                      <a:gd name="connsiteY10" fmla="*/ 67132 h 787490"/>
                      <a:gd name="connsiteX11" fmla="*/ 12915 w 131774"/>
                      <a:gd name="connsiteY11" fmla="*/ 69374 h 787490"/>
                      <a:gd name="connsiteX12" fmla="*/ 2372 w 131774"/>
                      <a:gd name="connsiteY12" fmla="*/ 74295 h 787490"/>
                      <a:gd name="connsiteX13" fmla="*/ 0 w 131774"/>
                      <a:gd name="connsiteY13" fmla="*/ 787490 h 787490"/>
                      <a:gd name="connsiteX14" fmla="*/ 10562 w 131774"/>
                      <a:gd name="connsiteY14" fmla="*/ 782741 h 787490"/>
                      <a:gd name="connsiteX15" fmla="*/ 15342 w 131774"/>
                      <a:gd name="connsiteY15" fmla="*/ 780510 h 787490"/>
                      <a:gd name="connsiteX16" fmla="*/ 41026 w 131774"/>
                      <a:gd name="connsiteY16" fmla="*/ 767699 h 787490"/>
                      <a:gd name="connsiteX17" fmla="*/ 46209 w 131774"/>
                      <a:gd name="connsiteY17" fmla="*/ 764954 h 787490"/>
                      <a:gd name="connsiteX18" fmla="*/ 71801 w 131774"/>
                      <a:gd name="connsiteY18" fmla="*/ 750816 h 787490"/>
                      <a:gd name="connsiteX19" fmla="*/ 86275 w 131774"/>
                      <a:gd name="connsiteY19" fmla="*/ 742168 h 787490"/>
                      <a:gd name="connsiteX20" fmla="*/ 90982 w 131774"/>
                      <a:gd name="connsiteY20" fmla="*/ 739216 h 787490"/>
                      <a:gd name="connsiteX21" fmla="*/ 100290 w 131774"/>
                      <a:gd name="connsiteY21" fmla="*/ 733329 h 787490"/>
                      <a:gd name="connsiteX22" fmla="*/ 105645 w 131774"/>
                      <a:gd name="connsiteY22" fmla="*/ 729796 h 787490"/>
                      <a:gd name="connsiteX23" fmla="*/ 113842 w 131774"/>
                      <a:gd name="connsiteY23" fmla="*/ 724313 h 787490"/>
                      <a:gd name="connsiteX24" fmla="*/ 119275 w 131774"/>
                      <a:gd name="connsiteY24" fmla="*/ 720543 h 787490"/>
                      <a:gd name="connsiteX25" fmla="*/ 126928 w 131774"/>
                      <a:gd name="connsiteY25" fmla="*/ 715127 h 787490"/>
                      <a:gd name="connsiteX26" fmla="*/ 129403 w 131774"/>
                      <a:gd name="connsiteY26" fmla="*/ 713318 h 787490"/>
                      <a:gd name="connsiteX27" fmla="*/ 131775 w 131774"/>
                      <a:gd name="connsiteY27" fmla="*/ 0 h 787490"/>
                      <a:gd name="connsiteX28" fmla="*/ 129293 w 131774"/>
                      <a:gd name="connsiteY28" fmla="*/ 1754 h 78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1774" h="787490">
                        <a:moveTo>
                          <a:pt x="129293" y="1754"/>
                        </a:moveTo>
                        <a:cubicBezTo>
                          <a:pt x="126769" y="3576"/>
                          <a:pt x="124208" y="5379"/>
                          <a:pt x="121629" y="7182"/>
                        </a:cubicBezTo>
                        <a:cubicBezTo>
                          <a:pt x="119832" y="8441"/>
                          <a:pt x="118034" y="9694"/>
                          <a:pt x="116207" y="10941"/>
                        </a:cubicBezTo>
                        <a:cubicBezTo>
                          <a:pt x="113505" y="12787"/>
                          <a:pt x="110755" y="14614"/>
                          <a:pt x="107992" y="16436"/>
                        </a:cubicBezTo>
                        <a:cubicBezTo>
                          <a:pt x="106213" y="17609"/>
                          <a:pt x="104459" y="18789"/>
                          <a:pt x="102656" y="19957"/>
                        </a:cubicBezTo>
                        <a:cubicBezTo>
                          <a:pt x="99582" y="21949"/>
                          <a:pt x="96434" y="23918"/>
                          <a:pt x="93286" y="25880"/>
                        </a:cubicBezTo>
                        <a:cubicBezTo>
                          <a:pt x="91733" y="26845"/>
                          <a:pt x="90218" y="27823"/>
                          <a:pt x="88647" y="28789"/>
                        </a:cubicBezTo>
                        <a:cubicBezTo>
                          <a:pt x="83897" y="31705"/>
                          <a:pt x="79075" y="34589"/>
                          <a:pt x="74161" y="37444"/>
                        </a:cubicBezTo>
                        <a:cubicBezTo>
                          <a:pt x="65793" y="42303"/>
                          <a:pt x="57229" y="46985"/>
                          <a:pt x="48581" y="51576"/>
                        </a:cubicBezTo>
                        <a:cubicBezTo>
                          <a:pt x="46851" y="52493"/>
                          <a:pt x="45127" y="53415"/>
                          <a:pt x="43385" y="54326"/>
                        </a:cubicBezTo>
                        <a:cubicBezTo>
                          <a:pt x="34950" y="58721"/>
                          <a:pt x="26399" y="62994"/>
                          <a:pt x="17714" y="67132"/>
                        </a:cubicBezTo>
                        <a:cubicBezTo>
                          <a:pt x="16124" y="67889"/>
                          <a:pt x="14510" y="68623"/>
                          <a:pt x="12915" y="69374"/>
                        </a:cubicBezTo>
                        <a:cubicBezTo>
                          <a:pt x="9407" y="71019"/>
                          <a:pt x="5916" y="72694"/>
                          <a:pt x="2372" y="74295"/>
                        </a:cubicBezTo>
                        <a:lnTo>
                          <a:pt x="0" y="787490"/>
                        </a:lnTo>
                        <a:cubicBezTo>
                          <a:pt x="3515" y="785901"/>
                          <a:pt x="7084" y="784373"/>
                          <a:pt x="10562" y="782741"/>
                        </a:cubicBezTo>
                        <a:cubicBezTo>
                          <a:pt x="12151" y="781995"/>
                          <a:pt x="13759" y="781268"/>
                          <a:pt x="15342" y="780510"/>
                        </a:cubicBezTo>
                        <a:cubicBezTo>
                          <a:pt x="24034" y="776372"/>
                          <a:pt x="32591" y="772093"/>
                          <a:pt x="41026" y="767699"/>
                        </a:cubicBezTo>
                        <a:cubicBezTo>
                          <a:pt x="42761" y="766794"/>
                          <a:pt x="44485" y="765871"/>
                          <a:pt x="46209" y="764954"/>
                        </a:cubicBezTo>
                        <a:cubicBezTo>
                          <a:pt x="54864" y="760364"/>
                          <a:pt x="63433" y="755682"/>
                          <a:pt x="71801" y="750816"/>
                        </a:cubicBezTo>
                        <a:cubicBezTo>
                          <a:pt x="76709" y="747962"/>
                          <a:pt x="81526" y="745077"/>
                          <a:pt x="86275" y="742168"/>
                        </a:cubicBezTo>
                        <a:cubicBezTo>
                          <a:pt x="87864" y="741190"/>
                          <a:pt x="89411" y="740199"/>
                          <a:pt x="90982" y="739216"/>
                        </a:cubicBezTo>
                        <a:cubicBezTo>
                          <a:pt x="94111" y="737260"/>
                          <a:pt x="97234" y="735310"/>
                          <a:pt x="100290" y="733329"/>
                        </a:cubicBezTo>
                        <a:cubicBezTo>
                          <a:pt x="102100" y="732162"/>
                          <a:pt x="103860" y="730976"/>
                          <a:pt x="105645" y="729796"/>
                        </a:cubicBezTo>
                        <a:cubicBezTo>
                          <a:pt x="108402" y="727975"/>
                          <a:pt x="111146" y="726153"/>
                          <a:pt x="113842" y="724313"/>
                        </a:cubicBezTo>
                        <a:cubicBezTo>
                          <a:pt x="115675" y="723067"/>
                          <a:pt x="117472" y="721802"/>
                          <a:pt x="119275" y="720543"/>
                        </a:cubicBezTo>
                        <a:cubicBezTo>
                          <a:pt x="121849" y="718745"/>
                          <a:pt x="124410" y="716942"/>
                          <a:pt x="126928" y="715127"/>
                        </a:cubicBezTo>
                        <a:cubicBezTo>
                          <a:pt x="127759" y="714528"/>
                          <a:pt x="128578" y="713923"/>
                          <a:pt x="129403" y="713318"/>
                        </a:cubicBezTo>
                        <a:lnTo>
                          <a:pt x="131775" y="0"/>
                        </a:lnTo>
                        <a:cubicBezTo>
                          <a:pt x="130956" y="599"/>
                          <a:pt x="130106" y="1174"/>
                          <a:pt x="129293" y="1754"/>
                        </a:cubicBezTo>
                        <a:close/>
                      </a:path>
                    </a:pathLst>
                  </a:custGeom>
                  <a:solidFill>
                    <a:srgbClr val="A0A0A0"/>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0" name="Freeform: Shape 1089">
                    <a:extLst>
                      <a:ext uri="{FF2B5EF4-FFF2-40B4-BE49-F238E27FC236}">
                        <a16:creationId xmlns:a16="http://schemas.microsoft.com/office/drawing/2014/main" id="{FB76070F-0C58-43A4-ABBC-AF8CD891587A}"/>
                      </a:ext>
                    </a:extLst>
                  </p:cNvPr>
                  <p:cNvSpPr/>
                  <p:nvPr/>
                </p:nvSpPr>
                <p:spPr>
                  <a:xfrm>
                    <a:off x="3216820" y="4960861"/>
                    <a:ext cx="204768" cy="778743"/>
                  </a:xfrm>
                  <a:custGeom>
                    <a:avLst/>
                    <a:gdLst>
                      <a:gd name="connsiteX0" fmla="*/ 193387 w 204768"/>
                      <a:gd name="connsiteY0" fmla="*/ 4951 h 778743"/>
                      <a:gd name="connsiteX1" fmla="*/ 185050 w 204768"/>
                      <a:gd name="connsiteY1" fmla="*/ 8570 h 778743"/>
                      <a:gd name="connsiteX2" fmla="*/ 156658 w 204768"/>
                      <a:gd name="connsiteY2" fmla="*/ 20060 h 778743"/>
                      <a:gd name="connsiteX3" fmla="*/ 155485 w 204768"/>
                      <a:gd name="connsiteY3" fmla="*/ 20495 h 778743"/>
                      <a:gd name="connsiteX4" fmla="*/ 127460 w 204768"/>
                      <a:gd name="connsiteY4" fmla="*/ 30659 h 778743"/>
                      <a:gd name="connsiteX5" fmla="*/ 118352 w 204768"/>
                      <a:gd name="connsiteY5" fmla="*/ 33734 h 778743"/>
                      <a:gd name="connsiteX6" fmla="*/ 96856 w 204768"/>
                      <a:gd name="connsiteY6" fmla="*/ 40689 h 778743"/>
                      <a:gd name="connsiteX7" fmla="*/ 87247 w 204768"/>
                      <a:gd name="connsiteY7" fmla="*/ 43648 h 778743"/>
                      <a:gd name="connsiteX8" fmla="*/ 61795 w 204768"/>
                      <a:gd name="connsiteY8" fmla="*/ 50946 h 778743"/>
                      <a:gd name="connsiteX9" fmla="*/ 56631 w 204768"/>
                      <a:gd name="connsiteY9" fmla="*/ 52395 h 778743"/>
                      <a:gd name="connsiteX10" fmla="*/ 25665 w 204768"/>
                      <a:gd name="connsiteY10" fmla="*/ 60194 h 778743"/>
                      <a:gd name="connsiteX11" fmla="*/ 17053 w 204768"/>
                      <a:gd name="connsiteY11" fmla="*/ 62156 h 778743"/>
                      <a:gd name="connsiteX12" fmla="*/ 2372 w 204768"/>
                      <a:gd name="connsiteY12" fmla="*/ 65506 h 778743"/>
                      <a:gd name="connsiteX13" fmla="*/ 0 w 204768"/>
                      <a:gd name="connsiteY13" fmla="*/ 778744 h 778743"/>
                      <a:gd name="connsiteX14" fmla="*/ 14670 w 204768"/>
                      <a:gd name="connsiteY14" fmla="*/ 775535 h 778743"/>
                      <a:gd name="connsiteX15" fmla="*/ 23306 w 204768"/>
                      <a:gd name="connsiteY15" fmla="*/ 773567 h 778743"/>
                      <a:gd name="connsiteX16" fmla="*/ 54259 w 204768"/>
                      <a:gd name="connsiteY16" fmla="*/ 765767 h 778743"/>
                      <a:gd name="connsiteX17" fmla="*/ 59411 w 204768"/>
                      <a:gd name="connsiteY17" fmla="*/ 764319 h 778743"/>
                      <a:gd name="connsiteX18" fmla="*/ 84882 w 204768"/>
                      <a:gd name="connsiteY18" fmla="*/ 757015 h 778743"/>
                      <a:gd name="connsiteX19" fmla="*/ 94478 w 204768"/>
                      <a:gd name="connsiteY19" fmla="*/ 754056 h 778743"/>
                      <a:gd name="connsiteX20" fmla="*/ 115999 w 204768"/>
                      <a:gd name="connsiteY20" fmla="*/ 747088 h 778743"/>
                      <a:gd name="connsiteX21" fmla="*/ 125070 w 204768"/>
                      <a:gd name="connsiteY21" fmla="*/ 744026 h 778743"/>
                      <a:gd name="connsiteX22" fmla="*/ 153211 w 204768"/>
                      <a:gd name="connsiteY22" fmla="*/ 733818 h 778743"/>
                      <a:gd name="connsiteX23" fmla="*/ 154274 w 204768"/>
                      <a:gd name="connsiteY23" fmla="*/ 733427 h 778743"/>
                      <a:gd name="connsiteX24" fmla="*/ 182690 w 204768"/>
                      <a:gd name="connsiteY24" fmla="*/ 721930 h 778743"/>
                      <a:gd name="connsiteX25" fmla="*/ 190997 w 204768"/>
                      <a:gd name="connsiteY25" fmla="*/ 718324 h 778743"/>
                      <a:gd name="connsiteX26" fmla="*/ 202396 w 204768"/>
                      <a:gd name="connsiteY26" fmla="*/ 713195 h 778743"/>
                      <a:gd name="connsiteX27" fmla="*/ 204768 w 204768"/>
                      <a:gd name="connsiteY27" fmla="*/ 0 h 778743"/>
                      <a:gd name="connsiteX28" fmla="*/ 193387 w 204768"/>
                      <a:gd name="connsiteY28" fmla="*/ 4951 h 77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4768" h="778743">
                        <a:moveTo>
                          <a:pt x="193387" y="4951"/>
                        </a:moveTo>
                        <a:cubicBezTo>
                          <a:pt x="190612" y="6155"/>
                          <a:pt x="187849" y="7384"/>
                          <a:pt x="185050" y="8570"/>
                        </a:cubicBezTo>
                        <a:cubicBezTo>
                          <a:pt x="175692" y="12524"/>
                          <a:pt x="166248" y="16381"/>
                          <a:pt x="156658" y="20060"/>
                        </a:cubicBezTo>
                        <a:cubicBezTo>
                          <a:pt x="156267" y="20207"/>
                          <a:pt x="155870" y="20342"/>
                          <a:pt x="155485" y="20495"/>
                        </a:cubicBezTo>
                        <a:cubicBezTo>
                          <a:pt x="146249" y="24021"/>
                          <a:pt x="136891" y="27389"/>
                          <a:pt x="127460" y="30659"/>
                        </a:cubicBezTo>
                        <a:cubicBezTo>
                          <a:pt x="124440" y="31705"/>
                          <a:pt x="121390" y="32713"/>
                          <a:pt x="118352" y="33734"/>
                        </a:cubicBezTo>
                        <a:cubicBezTo>
                          <a:pt x="111238" y="36124"/>
                          <a:pt x="104074" y="38447"/>
                          <a:pt x="96856" y="40689"/>
                        </a:cubicBezTo>
                        <a:cubicBezTo>
                          <a:pt x="93659" y="41686"/>
                          <a:pt x="90468" y="42682"/>
                          <a:pt x="87247" y="43648"/>
                        </a:cubicBezTo>
                        <a:cubicBezTo>
                          <a:pt x="78824" y="46178"/>
                          <a:pt x="70340" y="48611"/>
                          <a:pt x="61795" y="50946"/>
                        </a:cubicBezTo>
                        <a:cubicBezTo>
                          <a:pt x="60065" y="51417"/>
                          <a:pt x="58366" y="51930"/>
                          <a:pt x="56631" y="52395"/>
                        </a:cubicBezTo>
                        <a:cubicBezTo>
                          <a:pt x="46392" y="55139"/>
                          <a:pt x="36063" y="57725"/>
                          <a:pt x="25665" y="60194"/>
                        </a:cubicBezTo>
                        <a:cubicBezTo>
                          <a:pt x="22805" y="60872"/>
                          <a:pt x="19920" y="61502"/>
                          <a:pt x="17053" y="62156"/>
                        </a:cubicBezTo>
                        <a:cubicBezTo>
                          <a:pt x="12163" y="63281"/>
                          <a:pt x="7298" y="64442"/>
                          <a:pt x="2372" y="65506"/>
                        </a:cubicBezTo>
                        <a:lnTo>
                          <a:pt x="0" y="778744"/>
                        </a:lnTo>
                        <a:cubicBezTo>
                          <a:pt x="4896" y="777686"/>
                          <a:pt x="9804" y="776647"/>
                          <a:pt x="14670" y="775535"/>
                        </a:cubicBezTo>
                        <a:cubicBezTo>
                          <a:pt x="17548" y="774875"/>
                          <a:pt x="20439" y="774245"/>
                          <a:pt x="23306" y="773567"/>
                        </a:cubicBezTo>
                        <a:cubicBezTo>
                          <a:pt x="33697" y="771097"/>
                          <a:pt x="44027" y="768512"/>
                          <a:pt x="54259" y="765767"/>
                        </a:cubicBezTo>
                        <a:cubicBezTo>
                          <a:pt x="55989" y="765303"/>
                          <a:pt x="57688" y="764796"/>
                          <a:pt x="59411" y="764319"/>
                        </a:cubicBezTo>
                        <a:cubicBezTo>
                          <a:pt x="67963" y="761978"/>
                          <a:pt x="76453" y="759545"/>
                          <a:pt x="84882" y="757015"/>
                        </a:cubicBezTo>
                        <a:cubicBezTo>
                          <a:pt x="88097" y="756049"/>
                          <a:pt x="91281" y="755053"/>
                          <a:pt x="94478" y="754056"/>
                        </a:cubicBezTo>
                        <a:cubicBezTo>
                          <a:pt x="101702" y="751807"/>
                          <a:pt x="108878" y="749484"/>
                          <a:pt x="115999" y="747088"/>
                        </a:cubicBezTo>
                        <a:cubicBezTo>
                          <a:pt x="119025" y="746074"/>
                          <a:pt x="122062" y="745071"/>
                          <a:pt x="125070" y="744026"/>
                        </a:cubicBezTo>
                        <a:cubicBezTo>
                          <a:pt x="134538" y="740744"/>
                          <a:pt x="143939" y="737357"/>
                          <a:pt x="153211" y="733818"/>
                        </a:cubicBezTo>
                        <a:cubicBezTo>
                          <a:pt x="153559" y="733684"/>
                          <a:pt x="153920" y="733562"/>
                          <a:pt x="154274" y="733427"/>
                        </a:cubicBezTo>
                        <a:cubicBezTo>
                          <a:pt x="163871" y="729748"/>
                          <a:pt x="173326" y="725884"/>
                          <a:pt x="182690" y="721930"/>
                        </a:cubicBezTo>
                        <a:cubicBezTo>
                          <a:pt x="185478" y="720750"/>
                          <a:pt x="188228" y="719528"/>
                          <a:pt x="190997" y="718324"/>
                        </a:cubicBezTo>
                        <a:cubicBezTo>
                          <a:pt x="194836" y="716655"/>
                          <a:pt x="198607" y="714913"/>
                          <a:pt x="202396" y="713195"/>
                        </a:cubicBezTo>
                        <a:lnTo>
                          <a:pt x="204768" y="0"/>
                        </a:lnTo>
                        <a:cubicBezTo>
                          <a:pt x="201015" y="1705"/>
                          <a:pt x="197177" y="3301"/>
                          <a:pt x="193387" y="4951"/>
                        </a:cubicBezTo>
                        <a:close/>
                      </a:path>
                    </a:pathLst>
                  </a:custGeom>
                  <a:solidFill>
                    <a:srgbClr val="A3A3A3"/>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1" name="Freeform: Shape 1090">
                    <a:extLst>
                      <a:ext uri="{FF2B5EF4-FFF2-40B4-BE49-F238E27FC236}">
                        <a16:creationId xmlns:a16="http://schemas.microsoft.com/office/drawing/2014/main" id="{E51B1D7F-40FB-47C4-A71F-CAC8DD0ABE34}"/>
                      </a:ext>
                    </a:extLst>
                  </p:cNvPr>
                  <p:cNvSpPr/>
                  <p:nvPr/>
                </p:nvSpPr>
                <p:spPr>
                  <a:xfrm>
                    <a:off x="2786068" y="5026379"/>
                    <a:ext cx="433136" cy="741202"/>
                  </a:xfrm>
                  <a:custGeom>
                    <a:avLst/>
                    <a:gdLst>
                      <a:gd name="connsiteX0" fmla="*/ 424206 w 433136"/>
                      <a:gd name="connsiteY0" fmla="*/ 1803 h 741202"/>
                      <a:gd name="connsiteX1" fmla="*/ 414567 w 433136"/>
                      <a:gd name="connsiteY1" fmla="*/ 3765 h 741202"/>
                      <a:gd name="connsiteX2" fmla="*/ 388376 w 433136"/>
                      <a:gd name="connsiteY2" fmla="*/ 8667 h 741202"/>
                      <a:gd name="connsiteX3" fmla="*/ 382569 w 433136"/>
                      <a:gd name="connsiteY3" fmla="*/ 9712 h 741202"/>
                      <a:gd name="connsiteX4" fmla="*/ 350620 w 433136"/>
                      <a:gd name="connsiteY4" fmla="*/ 14713 h 741202"/>
                      <a:gd name="connsiteX5" fmla="*/ 342179 w 433136"/>
                      <a:gd name="connsiteY5" fmla="*/ 15862 h 741202"/>
                      <a:gd name="connsiteX6" fmla="*/ 317473 w 433136"/>
                      <a:gd name="connsiteY6" fmla="*/ 18991 h 741202"/>
                      <a:gd name="connsiteX7" fmla="*/ 307663 w 433136"/>
                      <a:gd name="connsiteY7" fmla="*/ 20110 h 741202"/>
                      <a:gd name="connsiteX8" fmla="*/ 278917 w 433136"/>
                      <a:gd name="connsiteY8" fmla="*/ 22921 h 741202"/>
                      <a:gd name="connsiteX9" fmla="*/ 274864 w 433136"/>
                      <a:gd name="connsiteY9" fmla="*/ 23300 h 741202"/>
                      <a:gd name="connsiteX10" fmla="*/ 242114 w 433136"/>
                      <a:gd name="connsiteY10" fmla="*/ 25574 h 741202"/>
                      <a:gd name="connsiteX11" fmla="*/ 232964 w 433136"/>
                      <a:gd name="connsiteY11" fmla="*/ 26038 h 741202"/>
                      <a:gd name="connsiteX12" fmla="*/ 208094 w 433136"/>
                      <a:gd name="connsiteY12" fmla="*/ 27071 h 741202"/>
                      <a:gd name="connsiteX13" fmla="*/ 198369 w 433136"/>
                      <a:gd name="connsiteY13" fmla="*/ 27371 h 741202"/>
                      <a:gd name="connsiteX14" fmla="*/ 166352 w 433136"/>
                      <a:gd name="connsiteY14" fmla="*/ 27811 h 741202"/>
                      <a:gd name="connsiteX15" fmla="*/ 165301 w 433136"/>
                      <a:gd name="connsiteY15" fmla="*/ 27823 h 741202"/>
                      <a:gd name="connsiteX16" fmla="*/ 132264 w 433136"/>
                      <a:gd name="connsiteY16" fmla="*/ 27365 h 741202"/>
                      <a:gd name="connsiteX17" fmla="*/ 122704 w 433136"/>
                      <a:gd name="connsiteY17" fmla="*/ 27071 h 741202"/>
                      <a:gd name="connsiteX18" fmla="*/ 97870 w 433136"/>
                      <a:gd name="connsiteY18" fmla="*/ 26038 h 741202"/>
                      <a:gd name="connsiteX19" fmla="*/ 88512 w 433136"/>
                      <a:gd name="connsiteY19" fmla="*/ 25556 h 741202"/>
                      <a:gd name="connsiteX20" fmla="*/ 55677 w 433136"/>
                      <a:gd name="connsiteY20" fmla="*/ 23276 h 741202"/>
                      <a:gd name="connsiteX21" fmla="*/ 53061 w 433136"/>
                      <a:gd name="connsiteY21" fmla="*/ 23031 h 741202"/>
                      <a:gd name="connsiteX22" fmla="*/ 22891 w 433136"/>
                      <a:gd name="connsiteY22" fmla="*/ 20085 h 741202"/>
                      <a:gd name="connsiteX23" fmla="*/ 13221 w 433136"/>
                      <a:gd name="connsiteY23" fmla="*/ 18979 h 741202"/>
                      <a:gd name="connsiteX24" fmla="*/ 2372 w 433136"/>
                      <a:gd name="connsiteY24" fmla="*/ 17738 h 741202"/>
                      <a:gd name="connsiteX25" fmla="*/ 0 w 433136"/>
                      <a:gd name="connsiteY25" fmla="*/ 730976 h 741202"/>
                      <a:gd name="connsiteX26" fmla="*/ 10813 w 433136"/>
                      <a:gd name="connsiteY26" fmla="*/ 732345 h 741202"/>
                      <a:gd name="connsiteX27" fmla="*/ 20538 w 433136"/>
                      <a:gd name="connsiteY27" fmla="*/ 733458 h 741202"/>
                      <a:gd name="connsiteX28" fmla="*/ 50592 w 433136"/>
                      <a:gd name="connsiteY28" fmla="*/ 736391 h 741202"/>
                      <a:gd name="connsiteX29" fmla="*/ 53312 w 433136"/>
                      <a:gd name="connsiteY29" fmla="*/ 736649 h 741202"/>
                      <a:gd name="connsiteX30" fmla="*/ 86135 w 433136"/>
                      <a:gd name="connsiteY30" fmla="*/ 738928 h 741202"/>
                      <a:gd name="connsiteX31" fmla="*/ 95499 w 433136"/>
                      <a:gd name="connsiteY31" fmla="*/ 739411 h 741202"/>
                      <a:gd name="connsiteX32" fmla="*/ 120321 w 433136"/>
                      <a:gd name="connsiteY32" fmla="*/ 740444 h 741202"/>
                      <a:gd name="connsiteX33" fmla="*/ 129911 w 433136"/>
                      <a:gd name="connsiteY33" fmla="*/ 740744 h 741202"/>
                      <a:gd name="connsiteX34" fmla="*/ 162929 w 433136"/>
                      <a:gd name="connsiteY34" fmla="*/ 741202 h 741202"/>
                      <a:gd name="connsiteX35" fmla="*/ 163981 w 433136"/>
                      <a:gd name="connsiteY35" fmla="*/ 741190 h 741202"/>
                      <a:gd name="connsiteX36" fmla="*/ 196003 w 433136"/>
                      <a:gd name="connsiteY36" fmla="*/ 740750 h 741202"/>
                      <a:gd name="connsiteX37" fmla="*/ 205728 w 433136"/>
                      <a:gd name="connsiteY37" fmla="*/ 740456 h 741202"/>
                      <a:gd name="connsiteX38" fmla="*/ 230599 w 433136"/>
                      <a:gd name="connsiteY38" fmla="*/ 739423 h 741202"/>
                      <a:gd name="connsiteX39" fmla="*/ 239749 w 433136"/>
                      <a:gd name="connsiteY39" fmla="*/ 738953 h 741202"/>
                      <a:gd name="connsiteX40" fmla="*/ 272505 w 433136"/>
                      <a:gd name="connsiteY40" fmla="*/ 736679 h 741202"/>
                      <a:gd name="connsiteX41" fmla="*/ 276551 w 433136"/>
                      <a:gd name="connsiteY41" fmla="*/ 736306 h 741202"/>
                      <a:gd name="connsiteX42" fmla="*/ 305303 w 433136"/>
                      <a:gd name="connsiteY42" fmla="*/ 733494 h 741202"/>
                      <a:gd name="connsiteX43" fmla="*/ 315108 w 433136"/>
                      <a:gd name="connsiteY43" fmla="*/ 732376 h 741202"/>
                      <a:gd name="connsiteX44" fmla="*/ 339826 w 433136"/>
                      <a:gd name="connsiteY44" fmla="*/ 729240 h 741202"/>
                      <a:gd name="connsiteX45" fmla="*/ 348260 w 433136"/>
                      <a:gd name="connsiteY45" fmla="*/ 728097 h 741202"/>
                      <a:gd name="connsiteX46" fmla="*/ 380216 w 433136"/>
                      <a:gd name="connsiteY46" fmla="*/ 723097 h 741202"/>
                      <a:gd name="connsiteX47" fmla="*/ 385998 w 433136"/>
                      <a:gd name="connsiteY47" fmla="*/ 722052 h 741202"/>
                      <a:gd name="connsiteX48" fmla="*/ 412232 w 433136"/>
                      <a:gd name="connsiteY48" fmla="*/ 717144 h 741202"/>
                      <a:gd name="connsiteX49" fmla="*/ 421822 w 433136"/>
                      <a:gd name="connsiteY49" fmla="*/ 715194 h 741202"/>
                      <a:gd name="connsiteX50" fmla="*/ 430765 w 433136"/>
                      <a:gd name="connsiteY50" fmla="*/ 713238 h 741202"/>
                      <a:gd name="connsiteX51" fmla="*/ 433136 w 433136"/>
                      <a:gd name="connsiteY51" fmla="*/ 0 h 741202"/>
                      <a:gd name="connsiteX52" fmla="*/ 424206 w 433136"/>
                      <a:gd name="connsiteY52" fmla="*/ 1803 h 741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33136" h="741202">
                        <a:moveTo>
                          <a:pt x="424206" y="1803"/>
                        </a:moveTo>
                        <a:cubicBezTo>
                          <a:pt x="420997" y="2469"/>
                          <a:pt x="417788" y="3130"/>
                          <a:pt x="414567" y="3765"/>
                        </a:cubicBezTo>
                        <a:cubicBezTo>
                          <a:pt x="405875" y="5489"/>
                          <a:pt x="397147" y="7127"/>
                          <a:pt x="388376" y="8667"/>
                        </a:cubicBezTo>
                        <a:cubicBezTo>
                          <a:pt x="386438" y="9010"/>
                          <a:pt x="384513" y="9383"/>
                          <a:pt x="382569" y="9712"/>
                        </a:cubicBezTo>
                        <a:cubicBezTo>
                          <a:pt x="371970" y="11522"/>
                          <a:pt x="361317" y="13172"/>
                          <a:pt x="350620" y="14713"/>
                        </a:cubicBezTo>
                        <a:cubicBezTo>
                          <a:pt x="347814" y="15116"/>
                          <a:pt x="344991" y="15477"/>
                          <a:pt x="342179" y="15862"/>
                        </a:cubicBezTo>
                        <a:cubicBezTo>
                          <a:pt x="333964" y="16986"/>
                          <a:pt x="325731" y="18031"/>
                          <a:pt x="317473" y="18991"/>
                        </a:cubicBezTo>
                        <a:cubicBezTo>
                          <a:pt x="314203" y="19370"/>
                          <a:pt x="310939" y="19755"/>
                          <a:pt x="307663" y="20110"/>
                        </a:cubicBezTo>
                        <a:cubicBezTo>
                          <a:pt x="298103" y="21149"/>
                          <a:pt x="288525" y="22096"/>
                          <a:pt x="278917" y="22921"/>
                        </a:cubicBezTo>
                        <a:cubicBezTo>
                          <a:pt x="277560" y="23038"/>
                          <a:pt x="276215" y="23184"/>
                          <a:pt x="274864" y="23300"/>
                        </a:cubicBezTo>
                        <a:cubicBezTo>
                          <a:pt x="263972" y="24205"/>
                          <a:pt x="253049" y="24944"/>
                          <a:pt x="242114" y="25574"/>
                        </a:cubicBezTo>
                        <a:cubicBezTo>
                          <a:pt x="239064" y="25751"/>
                          <a:pt x="236014" y="25886"/>
                          <a:pt x="232964" y="26038"/>
                        </a:cubicBezTo>
                        <a:cubicBezTo>
                          <a:pt x="224682" y="26460"/>
                          <a:pt x="216394" y="26809"/>
                          <a:pt x="208094" y="27071"/>
                        </a:cubicBezTo>
                        <a:cubicBezTo>
                          <a:pt x="204848" y="27176"/>
                          <a:pt x="201614" y="27285"/>
                          <a:pt x="198369" y="27371"/>
                        </a:cubicBezTo>
                        <a:cubicBezTo>
                          <a:pt x="187703" y="27634"/>
                          <a:pt x="177031" y="27805"/>
                          <a:pt x="166352" y="27811"/>
                        </a:cubicBezTo>
                        <a:cubicBezTo>
                          <a:pt x="166004" y="27811"/>
                          <a:pt x="165650" y="27823"/>
                          <a:pt x="165301" y="27823"/>
                        </a:cubicBezTo>
                        <a:cubicBezTo>
                          <a:pt x="154287" y="27823"/>
                          <a:pt x="143272" y="27640"/>
                          <a:pt x="132264" y="27365"/>
                        </a:cubicBezTo>
                        <a:cubicBezTo>
                          <a:pt x="129073" y="27285"/>
                          <a:pt x="125889" y="27169"/>
                          <a:pt x="122704" y="27071"/>
                        </a:cubicBezTo>
                        <a:cubicBezTo>
                          <a:pt x="114416" y="26802"/>
                          <a:pt x="106140" y="26460"/>
                          <a:pt x="97870" y="26038"/>
                        </a:cubicBezTo>
                        <a:cubicBezTo>
                          <a:pt x="94753" y="25880"/>
                          <a:pt x="91630" y="25739"/>
                          <a:pt x="88512" y="25556"/>
                        </a:cubicBezTo>
                        <a:cubicBezTo>
                          <a:pt x="77547" y="24920"/>
                          <a:pt x="66594" y="24187"/>
                          <a:pt x="55677" y="23276"/>
                        </a:cubicBezTo>
                        <a:cubicBezTo>
                          <a:pt x="54803" y="23202"/>
                          <a:pt x="53935" y="23105"/>
                          <a:pt x="53061" y="23031"/>
                        </a:cubicBezTo>
                        <a:cubicBezTo>
                          <a:pt x="42976" y="22169"/>
                          <a:pt x="32921" y="21173"/>
                          <a:pt x="22891" y="20085"/>
                        </a:cubicBezTo>
                        <a:cubicBezTo>
                          <a:pt x="19664" y="19737"/>
                          <a:pt x="16442" y="19352"/>
                          <a:pt x="13221" y="18979"/>
                        </a:cubicBezTo>
                        <a:cubicBezTo>
                          <a:pt x="9609" y="18557"/>
                          <a:pt x="5978" y="18190"/>
                          <a:pt x="2372" y="17738"/>
                        </a:cubicBezTo>
                        <a:lnTo>
                          <a:pt x="0" y="730976"/>
                        </a:lnTo>
                        <a:cubicBezTo>
                          <a:pt x="3606" y="731429"/>
                          <a:pt x="7201" y="731924"/>
                          <a:pt x="10813" y="732345"/>
                        </a:cubicBezTo>
                        <a:cubicBezTo>
                          <a:pt x="14052" y="732724"/>
                          <a:pt x="17292" y="733103"/>
                          <a:pt x="20538" y="733458"/>
                        </a:cubicBezTo>
                        <a:cubicBezTo>
                          <a:pt x="30531" y="734546"/>
                          <a:pt x="40549" y="735536"/>
                          <a:pt x="50592" y="736391"/>
                        </a:cubicBezTo>
                        <a:cubicBezTo>
                          <a:pt x="51502" y="736471"/>
                          <a:pt x="52407" y="736569"/>
                          <a:pt x="53312" y="736649"/>
                        </a:cubicBezTo>
                        <a:cubicBezTo>
                          <a:pt x="64228" y="737553"/>
                          <a:pt x="75175" y="738293"/>
                          <a:pt x="86135" y="738928"/>
                        </a:cubicBezTo>
                        <a:cubicBezTo>
                          <a:pt x="89252" y="739111"/>
                          <a:pt x="92375" y="739252"/>
                          <a:pt x="95499" y="739411"/>
                        </a:cubicBezTo>
                        <a:cubicBezTo>
                          <a:pt x="103762" y="739833"/>
                          <a:pt x="112039" y="740175"/>
                          <a:pt x="120321" y="740444"/>
                        </a:cubicBezTo>
                        <a:cubicBezTo>
                          <a:pt x="123517" y="740548"/>
                          <a:pt x="126714" y="740658"/>
                          <a:pt x="129911" y="740744"/>
                        </a:cubicBezTo>
                        <a:cubicBezTo>
                          <a:pt x="140913" y="741019"/>
                          <a:pt x="151921" y="741196"/>
                          <a:pt x="162929" y="741202"/>
                        </a:cubicBezTo>
                        <a:cubicBezTo>
                          <a:pt x="163278" y="741202"/>
                          <a:pt x="163626" y="741190"/>
                          <a:pt x="163981" y="741190"/>
                        </a:cubicBezTo>
                        <a:cubicBezTo>
                          <a:pt x="174659" y="741184"/>
                          <a:pt x="185337" y="741013"/>
                          <a:pt x="196003" y="740750"/>
                        </a:cubicBezTo>
                        <a:cubicBezTo>
                          <a:pt x="199249" y="740670"/>
                          <a:pt x="202488" y="740560"/>
                          <a:pt x="205728" y="740456"/>
                        </a:cubicBezTo>
                        <a:cubicBezTo>
                          <a:pt x="214028" y="740187"/>
                          <a:pt x="222317" y="739845"/>
                          <a:pt x="230599" y="739423"/>
                        </a:cubicBezTo>
                        <a:cubicBezTo>
                          <a:pt x="233649" y="739270"/>
                          <a:pt x="236699" y="739130"/>
                          <a:pt x="239749" y="738953"/>
                        </a:cubicBezTo>
                        <a:cubicBezTo>
                          <a:pt x="250690" y="738323"/>
                          <a:pt x="261613" y="737583"/>
                          <a:pt x="272505" y="736679"/>
                        </a:cubicBezTo>
                        <a:cubicBezTo>
                          <a:pt x="273856" y="736569"/>
                          <a:pt x="275200" y="736422"/>
                          <a:pt x="276551" y="736306"/>
                        </a:cubicBezTo>
                        <a:cubicBezTo>
                          <a:pt x="286160" y="735481"/>
                          <a:pt x="295744" y="734534"/>
                          <a:pt x="305303" y="733494"/>
                        </a:cubicBezTo>
                        <a:cubicBezTo>
                          <a:pt x="308580" y="733140"/>
                          <a:pt x="311844" y="732755"/>
                          <a:pt x="315108" y="732376"/>
                        </a:cubicBezTo>
                        <a:cubicBezTo>
                          <a:pt x="323371" y="731410"/>
                          <a:pt x="331611" y="730365"/>
                          <a:pt x="339826" y="729240"/>
                        </a:cubicBezTo>
                        <a:cubicBezTo>
                          <a:pt x="342637" y="728855"/>
                          <a:pt x="345455" y="728501"/>
                          <a:pt x="348260" y="728097"/>
                        </a:cubicBezTo>
                        <a:cubicBezTo>
                          <a:pt x="358957" y="726563"/>
                          <a:pt x="369617" y="724907"/>
                          <a:pt x="380216" y="723097"/>
                        </a:cubicBezTo>
                        <a:cubicBezTo>
                          <a:pt x="382153" y="722768"/>
                          <a:pt x="384066" y="722394"/>
                          <a:pt x="385998" y="722052"/>
                        </a:cubicBezTo>
                        <a:cubicBezTo>
                          <a:pt x="394781" y="720512"/>
                          <a:pt x="403528" y="718874"/>
                          <a:pt x="412232" y="717144"/>
                        </a:cubicBezTo>
                        <a:cubicBezTo>
                          <a:pt x="415435" y="716508"/>
                          <a:pt x="418631" y="715854"/>
                          <a:pt x="421822" y="715194"/>
                        </a:cubicBezTo>
                        <a:cubicBezTo>
                          <a:pt x="424817" y="714571"/>
                          <a:pt x="427782" y="713880"/>
                          <a:pt x="430765" y="713238"/>
                        </a:cubicBezTo>
                        <a:lnTo>
                          <a:pt x="433136" y="0"/>
                        </a:lnTo>
                        <a:cubicBezTo>
                          <a:pt x="430165" y="630"/>
                          <a:pt x="427170" y="1192"/>
                          <a:pt x="424206" y="1803"/>
                        </a:cubicBezTo>
                        <a:close/>
                      </a:path>
                    </a:pathLst>
                  </a:custGeom>
                  <a:solidFill>
                    <a:srgbClr val="A7A7A7"/>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2" name="Freeform: Shape 1091">
                    <a:extLst>
                      <a:ext uri="{FF2B5EF4-FFF2-40B4-BE49-F238E27FC236}">
                        <a16:creationId xmlns:a16="http://schemas.microsoft.com/office/drawing/2014/main" id="{04E61C6C-C20C-4635-B6DA-40D4FB233881}"/>
                      </a:ext>
                    </a:extLst>
                  </p:cNvPr>
                  <p:cNvSpPr/>
                  <p:nvPr/>
                </p:nvSpPr>
                <p:spPr>
                  <a:xfrm>
                    <a:off x="2569112" y="4996123"/>
                    <a:ext cx="219291" cy="761237"/>
                  </a:xfrm>
                  <a:custGeom>
                    <a:avLst/>
                    <a:gdLst>
                      <a:gd name="connsiteX0" fmla="*/ 206296 w 219291"/>
                      <a:gd name="connsiteY0" fmla="*/ 46215 h 761237"/>
                      <a:gd name="connsiteX1" fmla="*/ 196168 w 219291"/>
                      <a:gd name="connsiteY1" fmla="*/ 44833 h 761237"/>
                      <a:gd name="connsiteX2" fmla="*/ 165130 w 219291"/>
                      <a:gd name="connsiteY2" fmla="*/ 39987 h 761237"/>
                      <a:gd name="connsiteX3" fmla="*/ 163614 w 219291"/>
                      <a:gd name="connsiteY3" fmla="*/ 39742 h 761237"/>
                      <a:gd name="connsiteX4" fmla="*/ 131476 w 219291"/>
                      <a:gd name="connsiteY4" fmla="*/ 33746 h 761237"/>
                      <a:gd name="connsiteX5" fmla="*/ 121892 w 219291"/>
                      <a:gd name="connsiteY5" fmla="*/ 31753 h 761237"/>
                      <a:gd name="connsiteX6" fmla="*/ 99142 w 219291"/>
                      <a:gd name="connsiteY6" fmla="*/ 26790 h 761237"/>
                      <a:gd name="connsiteX7" fmla="*/ 88665 w 219291"/>
                      <a:gd name="connsiteY7" fmla="*/ 24345 h 761237"/>
                      <a:gd name="connsiteX8" fmla="*/ 65072 w 219291"/>
                      <a:gd name="connsiteY8" fmla="*/ 18416 h 761237"/>
                      <a:gd name="connsiteX9" fmla="*/ 57162 w 219291"/>
                      <a:gd name="connsiteY9" fmla="*/ 16362 h 761237"/>
                      <a:gd name="connsiteX10" fmla="*/ 26564 w 219291"/>
                      <a:gd name="connsiteY10" fmla="*/ 7616 h 761237"/>
                      <a:gd name="connsiteX11" fmla="*/ 20073 w 219291"/>
                      <a:gd name="connsiteY11" fmla="*/ 5574 h 761237"/>
                      <a:gd name="connsiteX12" fmla="*/ 2372 w 219291"/>
                      <a:gd name="connsiteY12" fmla="*/ 0 h 761237"/>
                      <a:gd name="connsiteX13" fmla="*/ 0 w 219291"/>
                      <a:gd name="connsiteY13" fmla="*/ 713238 h 761237"/>
                      <a:gd name="connsiteX14" fmla="*/ 17695 w 219291"/>
                      <a:gd name="connsiteY14" fmla="*/ 718947 h 761237"/>
                      <a:gd name="connsiteX15" fmla="*/ 24186 w 219291"/>
                      <a:gd name="connsiteY15" fmla="*/ 720988 h 761237"/>
                      <a:gd name="connsiteX16" fmla="*/ 54778 w 219291"/>
                      <a:gd name="connsiteY16" fmla="*/ 729735 h 761237"/>
                      <a:gd name="connsiteX17" fmla="*/ 62688 w 219291"/>
                      <a:gd name="connsiteY17" fmla="*/ 731789 h 761237"/>
                      <a:gd name="connsiteX18" fmla="*/ 86269 w 219291"/>
                      <a:gd name="connsiteY18" fmla="*/ 737712 h 761237"/>
                      <a:gd name="connsiteX19" fmla="*/ 96752 w 219291"/>
                      <a:gd name="connsiteY19" fmla="*/ 740156 h 761237"/>
                      <a:gd name="connsiteX20" fmla="*/ 119489 w 219291"/>
                      <a:gd name="connsiteY20" fmla="*/ 745120 h 761237"/>
                      <a:gd name="connsiteX21" fmla="*/ 129086 w 219291"/>
                      <a:gd name="connsiteY21" fmla="*/ 747119 h 761237"/>
                      <a:gd name="connsiteX22" fmla="*/ 161200 w 219291"/>
                      <a:gd name="connsiteY22" fmla="*/ 753114 h 761237"/>
                      <a:gd name="connsiteX23" fmla="*/ 162850 w 219291"/>
                      <a:gd name="connsiteY23" fmla="*/ 753378 h 761237"/>
                      <a:gd name="connsiteX24" fmla="*/ 193754 w 219291"/>
                      <a:gd name="connsiteY24" fmla="*/ 758200 h 761237"/>
                      <a:gd name="connsiteX25" fmla="*/ 203943 w 219291"/>
                      <a:gd name="connsiteY25" fmla="*/ 759594 h 761237"/>
                      <a:gd name="connsiteX26" fmla="*/ 216919 w 219291"/>
                      <a:gd name="connsiteY26" fmla="*/ 761238 h 761237"/>
                      <a:gd name="connsiteX27" fmla="*/ 219291 w 219291"/>
                      <a:gd name="connsiteY27" fmla="*/ 48000 h 761237"/>
                      <a:gd name="connsiteX28" fmla="*/ 206296 w 219291"/>
                      <a:gd name="connsiteY28" fmla="*/ 46215 h 76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9291" h="761237">
                        <a:moveTo>
                          <a:pt x="206296" y="46215"/>
                        </a:moveTo>
                        <a:cubicBezTo>
                          <a:pt x="202922" y="45756"/>
                          <a:pt x="199536" y="45316"/>
                          <a:pt x="196168" y="44833"/>
                        </a:cubicBezTo>
                        <a:cubicBezTo>
                          <a:pt x="185778" y="43336"/>
                          <a:pt x="175423" y="41741"/>
                          <a:pt x="165130" y="39987"/>
                        </a:cubicBezTo>
                        <a:cubicBezTo>
                          <a:pt x="164629" y="39901"/>
                          <a:pt x="164115" y="39828"/>
                          <a:pt x="163614" y="39742"/>
                        </a:cubicBezTo>
                        <a:cubicBezTo>
                          <a:pt x="152838" y="37896"/>
                          <a:pt x="142136" y="35873"/>
                          <a:pt x="131476" y="33746"/>
                        </a:cubicBezTo>
                        <a:cubicBezTo>
                          <a:pt x="128267" y="33104"/>
                          <a:pt x="125088" y="32419"/>
                          <a:pt x="121892" y="31753"/>
                        </a:cubicBezTo>
                        <a:cubicBezTo>
                          <a:pt x="114275" y="30170"/>
                          <a:pt x="106690" y="28520"/>
                          <a:pt x="99142" y="26790"/>
                        </a:cubicBezTo>
                        <a:cubicBezTo>
                          <a:pt x="95639" y="25989"/>
                          <a:pt x="92149" y="25176"/>
                          <a:pt x="88665" y="24345"/>
                        </a:cubicBezTo>
                        <a:cubicBezTo>
                          <a:pt x="80756" y="22450"/>
                          <a:pt x="72895" y="20470"/>
                          <a:pt x="65072" y="18416"/>
                        </a:cubicBezTo>
                        <a:cubicBezTo>
                          <a:pt x="62437" y="17725"/>
                          <a:pt x="59784" y="17071"/>
                          <a:pt x="57162" y="16362"/>
                        </a:cubicBezTo>
                        <a:cubicBezTo>
                          <a:pt x="46881" y="13581"/>
                          <a:pt x="36674" y="10672"/>
                          <a:pt x="26564" y="7616"/>
                        </a:cubicBezTo>
                        <a:cubicBezTo>
                          <a:pt x="24388" y="6955"/>
                          <a:pt x="22243" y="6247"/>
                          <a:pt x="20073" y="5574"/>
                        </a:cubicBezTo>
                        <a:cubicBezTo>
                          <a:pt x="14156" y="3741"/>
                          <a:pt x="8227" y="1931"/>
                          <a:pt x="2372" y="0"/>
                        </a:cubicBezTo>
                        <a:lnTo>
                          <a:pt x="0" y="713238"/>
                        </a:lnTo>
                        <a:cubicBezTo>
                          <a:pt x="5874" y="715176"/>
                          <a:pt x="11754" y="717107"/>
                          <a:pt x="17695" y="718947"/>
                        </a:cubicBezTo>
                        <a:cubicBezTo>
                          <a:pt x="19865" y="719619"/>
                          <a:pt x="22004" y="720334"/>
                          <a:pt x="24186" y="720988"/>
                        </a:cubicBezTo>
                        <a:cubicBezTo>
                          <a:pt x="34296" y="724045"/>
                          <a:pt x="44498" y="726954"/>
                          <a:pt x="54778" y="729735"/>
                        </a:cubicBezTo>
                        <a:cubicBezTo>
                          <a:pt x="57401" y="730444"/>
                          <a:pt x="60053" y="731098"/>
                          <a:pt x="62688" y="731789"/>
                        </a:cubicBezTo>
                        <a:cubicBezTo>
                          <a:pt x="70505" y="733836"/>
                          <a:pt x="78360" y="735823"/>
                          <a:pt x="86269" y="737712"/>
                        </a:cubicBezTo>
                        <a:cubicBezTo>
                          <a:pt x="89753" y="738543"/>
                          <a:pt x="93255" y="739356"/>
                          <a:pt x="96752" y="740156"/>
                        </a:cubicBezTo>
                        <a:cubicBezTo>
                          <a:pt x="104294" y="741886"/>
                          <a:pt x="111874" y="743537"/>
                          <a:pt x="119489" y="745120"/>
                        </a:cubicBezTo>
                        <a:cubicBezTo>
                          <a:pt x="122686" y="745786"/>
                          <a:pt x="125871" y="746477"/>
                          <a:pt x="129086" y="747119"/>
                        </a:cubicBezTo>
                        <a:cubicBezTo>
                          <a:pt x="139733" y="749245"/>
                          <a:pt x="150436" y="751269"/>
                          <a:pt x="161200" y="753114"/>
                        </a:cubicBezTo>
                        <a:cubicBezTo>
                          <a:pt x="161750" y="753206"/>
                          <a:pt x="162300" y="753286"/>
                          <a:pt x="162850" y="753378"/>
                        </a:cubicBezTo>
                        <a:cubicBezTo>
                          <a:pt x="173100" y="755119"/>
                          <a:pt x="183412" y="756715"/>
                          <a:pt x="193754" y="758200"/>
                        </a:cubicBezTo>
                        <a:cubicBezTo>
                          <a:pt x="197146" y="758689"/>
                          <a:pt x="200545" y="759129"/>
                          <a:pt x="203943" y="759594"/>
                        </a:cubicBezTo>
                        <a:cubicBezTo>
                          <a:pt x="208258" y="760180"/>
                          <a:pt x="212592" y="760694"/>
                          <a:pt x="216919" y="761238"/>
                        </a:cubicBezTo>
                        <a:lnTo>
                          <a:pt x="219291" y="48000"/>
                        </a:lnTo>
                        <a:cubicBezTo>
                          <a:pt x="214958" y="47449"/>
                          <a:pt x="210636" y="46802"/>
                          <a:pt x="206296" y="46215"/>
                        </a:cubicBezTo>
                        <a:close/>
                      </a:path>
                    </a:pathLst>
                  </a:custGeom>
                  <a:solidFill>
                    <a:srgbClr val="A3A3A3"/>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3" name="Freeform: Shape 1092">
                    <a:extLst>
                      <a:ext uri="{FF2B5EF4-FFF2-40B4-BE49-F238E27FC236}">
                        <a16:creationId xmlns:a16="http://schemas.microsoft.com/office/drawing/2014/main" id="{916DC385-7F6E-4CE3-80AC-E695D5D8C4F9}"/>
                      </a:ext>
                    </a:extLst>
                  </p:cNvPr>
                  <p:cNvSpPr/>
                  <p:nvPr/>
                </p:nvSpPr>
                <p:spPr>
                  <a:xfrm>
                    <a:off x="2423608" y="4934004"/>
                    <a:ext cx="147887" cy="775351"/>
                  </a:xfrm>
                  <a:custGeom>
                    <a:avLst/>
                    <a:gdLst>
                      <a:gd name="connsiteX0" fmla="*/ 140571 w 147887"/>
                      <a:gd name="connsiteY0" fmla="*/ 59626 h 775351"/>
                      <a:gd name="connsiteX1" fmla="*/ 134972 w 147887"/>
                      <a:gd name="connsiteY1" fmla="*/ 57718 h 775351"/>
                      <a:gd name="connsiteX2" fmla="*/ 106788 w 147887"/>
                      <a:gd name="connsiteY2" fmla="*/ 47535 h 775351"/>
                      <a:gd name="connsiteX3" fmla="*/ 102430 w 147887"/>
                      <a:gd name="connsiteY3" fmla="*/ 45848 h 775351"/>
                      <a:gd name="connsiteX4" fmla="*/ 74809 w 147887"/>
                      <a:gd name="connsiteY4" fmla="*/ 34724 h 775351"/>
                      <a:gd name="connsiteX5" fmla="*/ 73329 w 147887"/>
                      <a:gd name="connsiteY5" fmla="*/ 34113 h 775351"/>
                      <a:gd name="connsiteX6" fmla="*/ 45922 w 147887"/>
                      <a:gd name="connsiteY6" fmla="*/ 21845 h 775351"/>
                      <a:gd name="connsiteX7" fmla="*/ 41038 w 147887"/>
                      <a:gd name="connsiteY7" fmla="*/ 19565 h 775351"/>
                      <a:gd name="connsiteX8" fmla="*/ 15281 w 147887"/>
                      <a:gd name="connsiteY8" fmla="*/ 6791 h 775351"/>
                      <a:gd name="connsiteX9" fmla="*/ 10574 w 147887"/>
                      <a:gd name="connsiteY9" fmla="*/ 4315 h 775351"/>
                      <a:gd name="connsiteX10" fmla="*/ 2372 w 147887"/>
                      <a:gd name="connsiteY10" fmla="*/ 0 h 775351"/>
                      <a:gd name="connsiteX11" fmla="*/ 0 w 147887"/>
                      <a:gd name="connsiteY11" fmla="*/ 713183 h 775351"/>
                      <a:gd name="connsiteX12" fmla="*/ 8197 w 147887"/>
                      <a:gd name="connsiteY12" fmla="*/ 717682 h 775351"/>
                      <a:gd name="connsiteX13" fmla="*/ 12915 w 147887"/>
                      <a:gd name="connsiteY13" fmla="*/ 720164 h 775351"/>
                      <a:gd name="connsiteX14" fmla="*/ 38660 w 147887"/>
                      <a:gd name="connsiteY14" fmla="*/ 732932 h 775351"/>
                      <a:gd name="connsiteX15" fmla="*/ 43556 w 147887"/>
                      <a:gd name="connsiteY15" fmla="*/ 735218 h 775351"/>
                      <a:gd name="connsiteX16" fmla="*/ 70952 w 147887"/>
                      <a:gd name="connsiteY16" fmla="*/ 747473 h 775351"/>
                      <a:gd name="connsiteX17" fmla="*/ 72455 w 147887"/>
                      <a:gd name="connsiteY17" fmla="*/ 748096 h 775351"/>
                      <a:gd name="connsiteX18" fmla="*/ 100034 w 147887"/>
                      <a:gd name="connsiteY18" fmla="*/ 759203 h 775351"/>
                      <a:gd name="connsiteX19" fmla="*/ 104429 w 147887"/>
                      <a:gd name="connsiteY19" fmla="*/ 760908 h 775351"/>
                      <a:gd name="connsiteX20" fmla="*/ 132594 w 147887"/>
                      <a:gd name="connsiteY20" fmla="*/ 771085 h 775351"/>
                      <a:gd name="connsiteX21" fmla="*/ 138193 w 147887"/>
                      <a:gd name="connsiteY21" fmla="*/ 772992 h 775351"/>
                      <a:gd name="connsiteX22" fmla="*/ 145516 w 147887"/>
                      <a:gd name="connsiteY22" fmla="*/ 775351 h 775351"/>
                      <a:gd name="connsiteX23" fmla="*/ 147887 w 147887"/>
                      <a:gd name="connsiteY23" fmla="*/ 62113 h 775351"/>
                      <a:gd name="connsiteX24" fmla="*/ 140571 w 147887"/>
                      <a:gd name="connsiteY24" fmla="*/ 59626 h 77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7887" h="775351">
                        <a:moveTo>
                          <a:pt x="140571" y="59626"/>
                        </a:moveTo>
                        <a:cubicBezTo>
                          <a:pt x="138700" y="58990"/>
                          <a:pt x="136836" y="58360"/>
                          <a:pt x="134972" y="57718"/>
                        </a:cubicBezTo>
                        <a:cubicBezTo>
                          <a:pt x="125486" y="54448"/>
                          <a:pt x="116085" y="51062"/>
                          <a:pt x="106788" y="47535"/>
                        </a:cubicBezTo>
                        <a:cubicBezTo>
                          <a:pt x="105327" y="46979"/>
                          <a:pt x="103885" y="46404"/>
                          <a:pt x="102430" y="45848"/>
                        </a:cubicBezTo>
                        <a:cubicBezTo>
                          <a:pt x="93121" y="42260"/>
                          <a:pt x="83904" y="38569"/>
                          <a:pt x="74809" y="34724"/>
                        </a:cubicBezTo>
                        <a:cubicBezTo>
                          <a:pt x="74319" y="34516"/>
                          <a:pt x="73818" y="34321"/>
                          <a:pt x="73329" y="34113"/>
                        </a:cubicBezTo>
                        <a:cubicBezTo>
                          <a:pt x="64063" y="30170"/>
                          <a:pt x="54944" y="26057"/>
                          <a:pt x="45922" y="21845"/>
                        </a:cubicBezTo>
                        <a:cubicBezTo>
                          <a:pt x="44296" y="21088"/>
                          <a:pt x="42658" y="20335"/>
                          <a:pt x="41038" y="19565"/>
                        </a:cubicBezTo>
                        <a:cubicBezTo>
                          <a:pt x="32328" y="15434"/>
                          <a:pt x="23740" y="11173"/>
                          <a:pt x="15281" y="6791"/>
                        </a:cubicBezTo>
                        <a:cubicBezTo>
                          <a:pt x="13704" y="5972"/>
                          <a:pt x="12145" y="5140"/>
                          <a:pt x="10574" y="4315"/>
                        </a:cubicBezTo>
                        <a:cubicBezTo>
                          <a:pt x="7842" y="2873"/>
                          <a:pt x="5079" y="1467"/>
                          <a:pt x="2372" y="0"/>
                        </a:cubicBezTo>
                        <a:lnTo>
                          <a:pt x="0" y="713183"/>
                        </a:lnTo>
                        <a:cubicBezTo>
                          <a:pt x="2744" y="714668"/>
                          <a:pt x="5422" y="716221"/>
                          <a:pt x="8197" y="717682"/>
                        </a:cubicBezTo>
                        <a:cubicBezTo>
                          <a:pt x="9767" y="718513"/>
                          <a:pt x="11338" y="719344"/>
                          <a:pt x="12915" y="720164"/>
                        </a:cubicBezTo>
                        <a:cubicBezTo>
                          <a:pt x="21375" y="724546"/>
                          <a:pt x="29956" y="728806"/>
                          <a:pt x="38660" y="732932"/>
                        </a:cubicBezTo>
                        <a:cubicBezTo>
                          <a:pt x="40286" y="733702"/>
                          <a:pt x="41924" y="734454"/>
                          <a:pt x="43556" y="735218"/>
                        </a:cubicBezTo>
                        <a:cubicBezTo>
                          <a:pt x="52578" y="739423"/>
                          <a:pt x="61685" y="743537"/>
                          <a:pt x="70952" y="747473"/>
                        </a:cubicBezTo>
                        <a:cubicBezTo>
                          <a:pt x="71447" y="747687"/>
                          <a:pt x="71954" y="747883"/>
                          <a:pt x="72455" y="748096"/>
                        </a:cubicBezTo>
                        <a:cubicBezTo>
                          <a:pt x="81532" y="751935"/>
                          <a:pt x="90737" y="755621"/>
                          <a:pt x="100034" y="759203"/>
                        </a:cubicBezTo>
                        <a:cubicBezTo>
                          <a:pt x="101501" y="759771"/>
                          <a:pt x="102956" y="760352"/>
                          <a:pt x="104429" y="760908"/>
                        </a:cubicBezTo>
                        <a:cubicBezTo>
                          <a:pt x="113713" y="764435"/>
                          <a:pt x="123114" y="767815"/>
                          <a:pt x="132594" y="771085"/>
                        </a:cubicBezTo>
                        <a:cubicBezTo>
                          <a:pt x="134458" y="771727"/>
                          <a:pt x="136323" y="772362"/>
                          <a:pt x="138193" y="772992"/>
                        </a:cubicBezTo>
                        <a:cubicBezTo>
                          <a:pt x="140613" y="773811"/>
                          <a:pt x="143083" y="774550"/>
                          <a:pt x="145516" y="775351"/>
                        </a:cubicBezTo>
                        <a:lnTo>
                          <a:pt x="147887" y="62113"/>
                        </a:lnTo>
                        <a:cubicBezTo>
                          <a:pt x="145436" y="61313"/>
                          <a:pt x="143016" y="60451"/>
                          <a:pt x="140571" y="59626"/>
                        </a:cubicBezTo>
                        <a:close/>
                      </a:path>
                    </a:pathLst>
                  </a:custGeom>
                  <a:solidFill>
                    <a:srgbClr val="A0A0A0"/>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4" name="Freeform: Shape 1093">
                    <a:extLst>
                      <a:ext uri="{FF2B5EF4-FFF2-40B4-BE49-F238E27FC236}">
                        <a16:creationId xmlns:a16="http://schemas.microsoft.com/office/drawing/2014/main" id="{D5765604-71F4-4CC6-800E-9C016B371C74}"/>
                      </a:ext>
                    </a:extLst>
                  </p:cNvPr>
                  <p:cNvSpPr/>
                  <p:nvPr/>
                </p:nvSpPr>
                <p:spPr>
                  <a:xfrm>
                    <a:off x="2301949" y="4849666"/>
                    <a:ext cx="124024" cy="797520"/>
                  </a:xfrm>
                  <a:custGeom>
                    <a:avLst/>
                    <a:gdLst>
                      <a:gd name="connsiteX0" fmla="*/ 106201 w 124024"/>
                      <a:gd name="connsiteY0" fmla="*/ 74362 h 797520"/>
                      <a:gd name="connsiteX1" fmla="*/ 91843 w 124024"/>
                      <a:gd name="connsiteY1" fmla="*/ 65848 h 797520"/>
                      <a:gd name="connsiteX2" fmla="*/ 87308 w 124024"/>
                      <a:gd name="connsiteY2" fmla="*/ 63024 h 797520"/>
                      <a:gd name="connsiteX3" fmla="*/ 77956 w 124024"/>
                      <a:gd name="connsiteY3" fmla="*/ 57174 h 797520"/>
                      <a:gd name="connsiteX4" fmla="*/ 72645 w 124024"/>
                      <a:gd name="connsiteY4" fmla="*/ 53691 h 797520"/>
                      <a:gd name="connsiteX5" fmla="*/ 64546 w 124024"/>
                      <a:gd name="connsiteY5" fmla="*/ 48343 h 797520"/>
                      <a:gd name="connsiteX6" fmla="*/ 59014 w 124024"/>
                      <a:gd name="connsiteY6" fmla="*/ 44522 h 797520"/>
                      <a:gd name="connsiteX7" fmla="*/ 51612 w 124024"/>
                      <a:gd name="connsiteY7" fmla="*/ 39363 h 797520"/>
                      <a:gd name="connsiteX8" fmla="*/ 46062 w 124024"/>
                      <a:gd name="connsiteY8" fmla="*/ 35329 h 797520"/>
                      <a:gd name="connsiteX9" fmla="*/ 39131 w 124024"/>
                      <a:gd name="connsiteY9" fmla="*/ 30225 h 797520"/>
                      <a:gd name="connsiteX10" fmla="*/ 33685 w 124024"/>
                      <a:gd name="connsiteY10" fmla="*/ 26057 h 797520"/>
                      <a:gd name="connsiteX11" fmla="*/ 27120 w 124024"/>
                      <a:gd name="connsiteY11" fmla="*/ 20947 h 797520"/>
                      <a:gd name="connsiteX12" fmla="*/ 21809 w 124024"/>
                      <a:gd name="connsiteY12" fmla="*/ 16656 h 797520"/>
                      <a:gd name="connsiteX13" fmla="*/ 15574 w 124024"/>
                      <a:gd name="connsiteY13" fmla="*/ 11528 h 797520"/>
                      <a:gd name="connsiteX14" fmla="*/ 10440 w 124024"/>
                      <a:gd name="connsiteY14" fmla="*/ 7158 h 797520"/>
                      <a:gd name="connsiteX15" fmla="*/ 4492 w 124024"/>
                      <a:gd name="connsiteY15" fmla="*/ 1975 h 797520"/>
                      <a:gd name="connsiteX16" fmla="*/ 2225 w 124024"/>
                      <a:gd name="connsiteY16" fmla="*/ 0 h 797520"/>
                      <a:gd name="connsiteX17" fmla="*/ 2225 w 124024"/>
                      <a:gd name="connsiteY17" fmla="*/ 43 h 797520"/>
                      <a:gd name="connsiteX18" fmla="*/ 2372 w 124024"/>
                      <a:gd name="connsiteY18" fmla="*/ 147 h 797520"/>
                      <a:gd name="connsiteX19" fmla="*/ 0 w 124024"/>
                      <a:gd name="connsiteY19" fmla="*/ 713440 h 797520"/>
                      <a:gd name="connsiteX20" fmla="*/ 2109 w 124024"/>
                      <a:gd name="connsiteY20" fmla="*/ 715335 h 797520"/>
                      <a:gd name="connsiteX21" fmla="*/ 8080 w 124024"/>
                      <a:gd name="connsiteY21" fmla="*/ 720537 h 797520"/>
                      <a:gd name="connsiteX22" fmla="*/ 13203 w 124024"/>
                      <a:gd name="connsiteY22" fmla="*/ 724901 h 797520"/>
                      <a:gd name="connsiteX23" fmla="*/ 19443 w 124024"/>
                      <a:gd name="connsiteY23" fmla="*/ 730041 h 797520"/>
                      <a:gd name="connsiteX24" fmla="*/ 24743 w 124024"/>
                      <a:gd name="connsiteY24" fmla="*/ 734319 h 797520"/>
                      <a:gd name="connsiteX25" fmla="*/ 31319 w 124024"/>
                      <a:gd name="connsiteY25" fmla="*/ 739436 h 797520"/>
                      <a:gd name="connsiteX26" fmla="*/ 36753 w 124024"/>
                      <a:gd name="connsiteY26" fmla="*/ 743598 h 797520"/>
                      <a:gd name="connsiteX27" fmla="*/ 43685 w 124024"/>
                      <a:gd name="connsiteY27" fmla="*/ 748702 h 797520"/>
                      <a:gd name="connsiteX28" fmla="*/ 49235 w 124024"/>
                      <a:gd name="connsiteY28" fmla="*/ 752736 h 797520"/>
                      <a:gd name="connsiteX29" fmla="*/ 56661 w 124024"/>
                      <a:gd name="connsiteY29" fmla="*/ 757913 h 797520"/>
                      <a:gd name="connsiteX30" fmla="*/ 62162 w 124024"/>
                      <a:gd name="connsiteY30" fmla="*/ 761709 h 797520"/>
                      <a:gd name="connsiteX31" fmla="*/ 70285 w 124024"/>
                      <a:gd name="connsiteY31" fmla="*/ 767075 h 797520"/>
                      <a:gd name="connsiteX32" fmla="*/ 75579 w 124024"/>
                      <a:gd name="connsiteY32" fmla="*/ 770547 h 797520"/>
                      <a:gd name="connsiteX33" fmla="*/ 84930 w 124024"/>
                      <a:gd name="connsiteY33" fmla="*/ 776397 h 797520"/>
                      <a:gd name="connsiteX34" fmla="*/ 89466 w 124024"/>
                      <a:gd name="connsiteY34" fmla="*/ 779220 h 797520"/>
                      <a:gd name="connsiteX35" fmla="*/ 103823 w 124024"/>
                      <a:gd name="connsiteY35" fmla="*/ 787735 h 797520"/>
                      <a:gd name="connsiteX36" fmla="*/ 121653 w 124024"/>
                      <a:gd name="connsiteY36" fmla="*/ 797521 h 797520"/>
                      <a:gd name="connsiteX37" fmla="*/ 124025 w 124024"/>
                      <a:gd name="connsiteY37" fmla="*/ 84338 h 797520"/>
                      <a:gd name="connsiteX38" fmla="*/ 106201 w 124024"/>
                      <a:gd name="connsiteY38" fmla="*/ 74362 h 79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4024" h="797520">
                        <a:moveTo>
                          <a:pt x="106201" y="74362"/>
                        </a:moveTo>
                        <a:cubicBezTo>
                          <a:pt x="101336" y="71551"/>
                          <a:pt x="96550" y="68715"/>
                          <a:pt x="91843" y="65848"/>
                        </a:cubicBezTo>
                        <a:cubicBezTo>
                          <a:pt x="90309" y="64913"/>
                          <a:pt x="88830" y="63959"/>
                          <a:pt x="87308" y="63024"/>
                        </a:cubicBezTo>
                        <a:cubicBezTo>
                          <a:pt x="84166" y="61080"/>
                          <a:pt x="81025" y="59143"/>
                          <a:pt x="77956" y="57174"/>
                        </a:cubicBezTo>
                        <a:cubicBezTo>
                          <a:pt x="76159" y="56025"/>
                          <a:pt x="74417" y="54852"/>
                          <a:pt x="72645" y="53691"/>
                        </a:cubicBezTo>
                        <a:cubicBezTo>
                          <a:pt x="69931" y="51912"/>
                          <a:pt x="67205" y="50139"/>
                          <a:pt x="64546" y="48343"/>
                        </a:cubicBezTo>
                        <a:cubicBezTo>
                          <a:pt x="62676" y="47077"/>
                          <a:pt x="60854" y="45800"/>
                          <a:pt x="59014" y="44522"/>
                        </a:cubicBezTo>
                        <a:cubicBezTo>
                          <a:pt x="56533" y="42805"/>
                          <a:pt x="54045" y="41093"/>
                          <a:pt x="51612" y="39363"/>
                        </a:cubicBezTo>
                        <a:cubicBezTo>
                          <a:pt x="49736" y="38025"/>
                          <a:pt x="47908" y="36674"/>
                          <a:pt x="46062" y="35329"/>
                        </a:cubicBezTo>
                        <a:cubicBezTo>
                          <a:pt x="43740" y="33630"/>
                          <a:pt x="41411" y="31937"/>
                          <a:pt x="39131" y="30225"/>
                        </a:cubicBezTo>
                        <a:cubicBezTo>
                          <a:pt x="37291" y="28844"/>
                          <a:pt x="35494" y="27451"/>
                          <a:pt x="33685" y="26057"/>
                        </a:cubicBezTo>
                        <a:cubicBezTo>
                          <a:pt x="31478" y="24358"/>
                          <a:pt x="29278" y="22658"/>
                          <a:pt x="27120" y="20947"/>
                        </a:cubicBezTo>
                        <a:cubicBezTo>
                          <a:pt x="25329" y="19523"/>
                          <a:pt x="23569" y="18087"/>
                          <a:pt x="21809" y="16656"/>
                        </a:cubicBezTo>
                        <a:cubicBezTo>
                          <a:pt x="19712" y="14951"/>
                          <a:pt x="17628" y="13246"/>
                          <a:pt x="15574" y="11528"/>
                        </a:cubicBezTo>
                        <a:cubicBezTo>
                          <a:pt x="13844" y="10073"/>
                          <a:pt x="12139" y="8619"/>
                          <a:pt x="10440" y="7158"/>
                        </a:cubicBezTo>
                        <a:cubicBezTo>
                          <a:pt x="8435" y="5434"/>
                          <a:pt x="6448" y="3711"/>
                          <a:pt x="4492" y="1975"/>
                        </a:cubicBezTo>
                        <a:cubicBezTo>
                          <a:pt x="3747" y="1314"/>
                          <a:pt x="2964" y="660"/>
                          <a:pt x="2225" y="0"/>
                        </a:cubicBezTo>
                        <a:lnTo>
                          <a:pt x="2225" y="43"/>
                        </a:lnTo>
                        <a:cubicBezTo>
                          <a:pt x="2274" y="79"/>
                          <a:pt x="2329" y="116"/>
                          <a:pt x="2372" y="147"/>
                        </a:cubicBezTo>
                        <a:lnTo>
                          <a:pt x="0" y="713440"/>
                        </a:lnTo>
                        <a:cubicBezTo>
                          <a:pt x="703" y="714069"/>
                          <a:pt x="1400" y="714705"/>
                          <a:pt x="2109" y="715335"/>
                        </a:cubicBezTo>
                        <a:cubicBezTo>
                          <a:pt x="4071" y="717077"/>
                          <a:pt x="6070" y="718807"/>
                          <a:pt x="8080" y="720537"/>
                        </a:cubicBezTo>
                        <a:cubicBezTo>
                          <a:pt x="9774" y="721991"/>
                          <a:pt x="11473" y="723452"/>
                          <a:pt x="13203" y="724901"/>
                        </a:cubicBezTo>
                        <a:cubicBezTo>
                          <a:pt x="15256" y="726618"/>
                          <a:pt x="17347" y="728330"/>
                          <a:pt x="19443" y="730041"/>
                        </a:cubicBezTo>
                        <a:cubicBezTo>
                          <a:pt x="21204" y="731471"/>
                          <a:pt x="22952" y="732901"/>
                          <a:pt x="24743" y="734319"/>
                        </a:cubicBezTo>
                        <a:cubicBezTo>
                          <a:pt x="26906" y="736037"/>
                          <a:pt x="29107" y="737736"/>
                          <a:pt x="31319" y="739436"/>
                        </a:cubicBezTo>
                        <a:cubicBezTo>
                          <a:pt x="33123" y="740823"/>
                          <a:pt x="34920" y="742217"/>
                          <a:pt x="36753" y="743598"/>
                        </a:cubicBezTo>
                        <a:cubicBezTo>
                          <a:pt x="39033" y="745310"/>
                          <a:pt x="41356" y="747003"/>
                          <a:pt x="43685" y="748702"/>
                        </a:cubicBezTo>
                        <a:cubicBezTo>
                          <a:pt x="45531" y="750047"/>
                          <a:pt x="47358" y="751404"/>
                          <a:pt x="49235" y="752736"/>
                        </a:cubicBezTo>
                        <a:cubicBezTo>
                          <a:pt x="51673" y="754472"/>
                          <a:pt x="54173" y="756196"/>
                          <a:pt x="56661" y="757913"/>
                        </a:cubicBezTo>
                        <a:cubicBezTo>
                          <a:pt x="58495" y="759178"/>
                          <a:pt x="60298" y="760456"/>
                          <a:pt x="62162" y="761709"/>
                        </a:cubicBezTo>
                        <a:cubicBezTo>
                          <a:pt x="64827" y="763512"/>
                          <a:pt x="67565" y="765291"/>
                          <a:pt x="70285" y="767075"/>
                        </a:cubicBezTo>
                        <a:cubicBezTo>
                          <a:pt x="72052" y="768231"/>
                          <a:pt x="73788" y="769398"/>
                          <a:pt x="75579" y="770547"/>
                        </a:cubicBezTo>
                        <a:cubicBezTo>
                          <a:pt x="78647" y="772515"/>
                          <a:pt x="81789" y="774453"/>
                          <a:pt x="84930" y="776397"/>
                        </a:cubicBezTo>
                        <a:cubicBezTo>
                          <a:pt x="86446" y="777338"/>
                          <a:pt x="87931" y="778286"/>
                          <a:pt x="89466" y="779220"/>
                        </a:cubicBezTo>
                        <a:cubicBezTo>
                          <a:pt x="94178" y="782087"/>
                          <a:pt x="98958" y="784929"/>
                          <a:pt x="103823" y="787735"/>
                        </a:cubicBezTo>
                        <a:cubicBezTo>
                          <a:pt x="109655" y="791103"/>
                          <a:pt x="115681" y="794287"/>
                          <a:pt x="121653" y="797521"/>
                        </a:cubicBezTo>
                        <a:lnTo>
                          <a:pt x="124025" y="84338"/>
                        </a:lnTo>
                        <a:cubicBezTo>
                          <a:pt x="118016" y="81080"/>
                          <a:pt x="112075" y="77755"/>
                          <a:pt x="106201" y="74362"/>
                        </a:cubicBezTo>
                        <a:close/>
                      </a:path>
                    </a:pathLst>
                  </a:custGeom>
                  <a:solidFill>
                    <a:srgbClr val="9C9C9C"/>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5" name="Freeform: Shape 1094">
                    <a:extLst>
                      <a:ext uri="{FF2B5EF4-FFF2-40B4-BE49-F238E27FC236}">
                        <a16:creationId xmlns:a16="http://schemas.microsoft.com/office/drawing/2014/main" id="{A9EFA6F4-E82D-43FF-A448-026383F6886F}"/>
                      </a:ext>
                    </a:extLst>
                  </p:cNvPr>
                  <p:cNvSpPr/>
                  <p:nvPr/>
                </p:nvSpPr>
                <p:spPr>
                  <a:xfrm>
                    <a:off x="2179306" y="4725739"/>
                    <a:ext cx="124874" cy="837232"/>
                  </a:xfrm>
                  <a:custGeom>
                    <a:avLst/>
                    <a:gdLst>
                      <a:gd name="connsiteX0" fmla="*/ 1938 w 124874"/>
                      <a:gd name="connsiteY0" fmla="*/ 0 h 837232"/>
                      <a:gd name="connsiteX1" fmla="*/ 0 w 124874"/>
                      <a:gd name="connsiteY1" fmla="*/ 581763 h 837232"/>
                      <a:gd name="connsiteX2" fmla="*/ 104 w 124874"/>
                      <a:gd name="connsiteY2" fmla="*/ 595308 h 837232"/>
                      <a:gd name="connsiteX3" fmla="*/ 68354 w 124874"/>
                      <a:gd name="connsiteY3" fmla="*/ 779703 h 837232"/>
                      <a:gd name="connsiteX4" fmla="*/ 69289 w 124874"/>
                      <a:gd name="connsiteY4" fmla="*/ 780907 h 837232"/>
                      <a:gd name="connsiteX5" fmla="*/ 80737 w 124874"/>
                      <a:gd name="connsiteY5" fmla="*/ 794825 h 837232"/>
                      <a:gd name="connsiteX6" fmla="*/ 81410 w 124874"/>
                      <a:gd name="connsiteY6" fmla="*/ 795589 h 837232"/>
                      <a:gd name="connsiteX7" fmla="*/ 92485 w 124874"/>
                      <a:gd name="connsiteY7" fmla="*/ 807875 h 837232"/>
                      <a:gd name="connsiteX8" fmla="*/ 94930 w 124874"/>
                      <a:gd name="connsiteY8" fmla="*/ 810491 h 837232"/>
                      <a:gd name="connsiteX9" fmla="*/ 107381 w 124874"/>
                      <a:gd name="connsiteY9" fmla="*/ 823143 h 837232"/>
                      <a:gd name="connsiteX10" fmla="*/ 109251 w 124874"/>
                      <a:gd name="connsiteY10" fmla="*/ 824922 h 837232"/>
                      <a:gd name="connsiteX11" fmla="*/ 120443 w 124874"/>
                      <a:gd name="connsiteY11" fmla="*/ 835386 h 837232"/>
                      <a:gd name="connsiteX12" fmla="*/ 122491 w 124874"/>
                      <a:gd name="connsiteY12" fmla="*/ 837232 h 837232"/>
                      <a:gd name="connsiteX13" fmla="*/ 124874 w 124874"/>
                      <a:gd name="connsiteY13" fmla="*/ 123957 h 837232"/>
                      <a:gd name="connsiteX14" fmla="*/ 1938 w 124874"/>
                      <a:gd name="connsiteY14" fmla="*/ 0 h 83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74" h="837232">
                        <a:moveTo>
                          <a:pt x="1938" y="0"/>
                        </a:moveTo>
                        <a:lnTo>
                          <a:pt x="0" y="581763"/>
                        </a:lnTo>
                        <a:lnTo>
                          <a:pt x="104" y="595308"/>
                        </a:lnTo>
                        <a:cubicBezTo>
                          <a:pt x="-73" y="658246"/>
                          <a:pt x="22701" y="721227"/>
                          <a:pt x="68354" y="779703"/>
                        </a:cubicBezTo>
                        <a:cubicBezTo>
                          <a:pt x="68666" y="780106"/>
                          <a:pt x="68971" y="780504"/>
                          <a:pt x="69289" y="780907"/>
                        </a:cubicBezTo>
                        <a:cubicBezTo>
                          <a:pt x="72963" y="785577"/>
                          <a:pt x="76777" y="790217"/>
                          <a:pt x="80737" y="794825"/>
                        </a:cubicBezTo>
                        <a:cubicBezTo>
                          <a:pt x="80957" y="795082"/>
                          <a:pt x="81190" y="795332"/>
                          <a:pt x="81410" y="795589"/>
                        </a:cubicBezTo>
                        <a:cubicBezTo>
                          <a:pt x="84973" y="799709"/>
                          <a:pt x="88683" y="803804"/>
                          <a:pt x="92485" y="807875"/>
                        </a:cubicBezTo>
                        <a:cubicBezTo>
                          <a:pt x="93298" y="808749"/>
                          <a:pt x="94105" y="809617"/>
                          <a:pt x="94930" y="810491"/>
                        </a:cubicBezTo>
                        <a:cubicBezTo>
                          <a:pt x="98958" y="814739"/>
                          <a:pt x="103096" y="818956"/>
                          <a:pt x="107381" y="823143"/>
                        </a:cubicBezTo>
                        <a:cubicBezTo>
                          <a:pt x="107992" y="823742"/>
                          <a:pt x="108634" y="824329"/>
                          <a:pt x="109251" y="824922"/>
                        </a:cubicBezTo>
                        <a:cubicBezTo>
                          <a:pt x="112888" y="828437"/>
                          <a:pt x="116629" y="831921"/>
                          <a:pt x="120443" y="835386"/>
                        </a:cubicBezTo>
                        <a:cubicBezTo>
                          <a:pt x="121121" y="836004"/>
                          <a:pt x="121806" y="836615"/>
                          <a:pt x="122491" y="837232"/>
                        </a:cubicBezTo>
                        <a:lnTo>
                          <a:pt x="124874" y="123957"/>
                        </a:lnTo>
                        <a:cubicBezTo>
                          <a:pt x="91666" y="100731"/>
                          <a:pt x="23545" y="61257"/>
                          <a:pt x="1938" y="0"/>
                        </a:cubicBezTo>
                        <a:close/>
                      </a:path>
                    </a:pathLst>
                  </a:custGeom>
                  <a:solidFill>
                    <a:srgbClr val="989898"/>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6" name="Freeform: Shape 1095">
                    <a:extLst>
                      <a:ext uri="{FF2B5EF4-FFF2-40B4-BE49-F238E27FC236}">
                        <a16:creationId xmlns:a16="http://schemas.microsoft.com/office/drawing/2014/main" id="{85520CD1-E3A4-4C11-8EA0-59D7BECA38FE}"/>
                      </a:ext>
                    </a:extLst>
                  </p:cNvPr>
                  <p:cNvSpPr/>
                  <p:nvPr/>
                </p:nvSpPr>
                <p:spPr>
                  <a:xfrm>
                    <a:off x="2301809" y="4849696"/>
                    <a:ext cx="2518" cy="713397"/>
                  </a:xfrm>
                  <a:custGeom>
                    <a:avLst/>
                    <a:gdLst>
                      <a:gd name="connsiteX0" fmla="*/ 2372 w 2518"/>
                      <a:gd name="connsiteY0" fmla="*/ 0 h 713397"/>
                      <a:gd name="connsiteX1" fmla="*/ 0 w 2518"/>
                      <a:gd name="connsiteY1" fmla="*/ 713263 h 713397"/>
                      <a:gd name="connsiteX2" fmla="*/ 147 w 2518"/>
                      <a:gd name="connsiteY2" fmla="*/ 713397 h 713397"/>
                      <a:gd name="connsiteX3" fmla="*/ 2518 w 2518"/>
                      <a:gd name="connsiteY3" fmla="*/ 104 h 713397"/>
                      <a:gd name="connsiteX4" fmla="*/ 2372 w 2518"/>
                      <a:gd name="connsiteY4" fmla="*/ 0 h 713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8" h="713397">
                        <a:moveTo>
                          <a:pt x="2372" y="0"/>
                        </a:moveTo>
                        <a:lnTo>
                          <a:pt x="0" y="713263"/>
                        </a:lnTo>
                        <a:cubicBezTo>
                          <a:pt x="49" y="713305"/>
                          <a:pt x="98" y="713354"/>
                          <a:pt x="147" y="713397"/>
                        </a:cubicBezTo>
                        <a:lnTo>
                          <a:pt x="2518" y="104"/>
                        </a:lnTo>
                        <a:cubicBezTo>
                          <a:pt x="2470" y="73"/>
                          <a:pt x="2420" y="37"/>
                          <a:pt x="2372" y="0"/>
                        </a:cubicBezTo>
                        <a:close/>
                      </a:path>
                    </a:pathLst>
                  </a:custGeom>
                  <a:solidFill>
                    <a:srgbClr val="989898"/>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48" name="Graphic 229">
                  <a:extLst>
                    <a:ext uri="{FF2B5EF4-FFF2-40B4-BE49-F238E27FC236}">
                      <a16:creationId xmlns:a16="http://schemas.microsoft.com/office/drawing/2014/main" id="{35C0AFB5-5057-4588-9AC7-EAC22A331FCF}"/>
                    </a:ext>
                  </a:extLst>
                </p:cNvPr>
                <p:cNvGrpSpPr/>
                <p:nvPr/>
              </p:nvGrpSpPr>
              <p:grpSpPr>
                <a:xfrm>
                  <a:off x="2110878" y="4984736"/>
                  <a:ext cx="1673860" cy="655957"/>
                  <a:chOff x="2110878" y="4984736"/>
                  <a:chExt cx="1673860" cy="655957"/>
                </a:xfrm>
              </p:grpSpPr>
              <p:sp>
                <p:nvSpPr>
                  <p:cNvPr id="850" name="Freeform: Shape 849">
                    <a:extLst>
                      <a:ext uri="{FF2B5EF4-FFF2-40B4-BE49-F238E27FC236}">
                        <a16:creationId xmlns:a16="http://schemas.microsoft.com/office/drawing/2014/main" id="{C0179655-D902-418A-AAFA-0A747DA0399C}"/>
                      </a:ext>
                    </a:extLst>
                  </p:cNvPr>
                  <p:cNvSpPr/>
                  <p:nvPr/>
                </p:nvSpPr>
                <p:spPr>
                  <a:xfrm>
                    <a:off x="3115099" y="5457504"/>
                    <a:ext cx="31068" cy="3930"/>
                  </a:xfrm>
                  <a:custGeom>
                    <a:avLst/>
                    <a:gdLst>
                      <a:gd name="connsiteX0" fmla="*/ 0 w 31068"/>
                      <a:gd name="connsiteY0" fmla="*/ 3930 h 3930"/>
                      <a:gd name="connsiteX1" fmla="*/ 31069 w 31068"/>
                      <a:gd name="connsiteY1" fmla="*/ 0 h 3930"/>
                      <a:gd name="connsiteX2" fmla="*/ 0 w 31068"/>
                      <a:gd name="connsiteY2" fmla="*/ 3930 h 3930"/>
                    </a:gdLst>
                    <a:ahLst/>
                    <a:cxnLst>
                      <a:cxn ang="0">
                        <a:pos x="connsiteX0" y="connsiteY0"/>
                      </a:cxn>
                      <a:cxn ang="0">
                        <a:pos x="connsiteX1" y="connsiteY1"/>
                      </a:cxn>
                      <a:cxn ang="0">
                        <a:pos x="connsiteX2" y="connsiteY2"/>
                      </a:cxn>
                    </a:cxnLst>
                    <a:rect l="l" t="t" r="r" b="b"/>
                    <a:pathLst>
                      <a:path w="31068" h="3930">
                        <a:moveTo>
                          <a:pt x="0" y="3930"/>
                        </a:moveTo>
                        <a:cubicBezTo>
                          <a:pt x="10391" y="2732"/>
                          <a:pt x="20751" y="1424"/>
                          <a:pt x="31069" y="0"/>
                        </a:cubicBezTo>
                        <a:cubicBezTo>
                          <a:pt x="20751" y="1424"/>
                          <a:pt x="10391" y="2732"/>
                          <a:pt x="0" y="393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1" name="Freeform: Shape 850">
                    <a:extLst>
                      <a:ext uri="{FF2B5EF4-FFF2-40B4-BE49-F238E27FC236}">
                        <a16:creationId xmlns:a16="http://schemas.microsoft.com/office/drawing/2014/main" id="{567DB7BE-82E6-4505-90ED-39DF277973CC}"/>
                      </a:ext>
                    </a:extLst>
                  </p:cNvPr>
                  <p:cNvSpPr/>
                  <p:nvPr/>
                </p:nvSpPr>
                <p:spPr>
                  <a:xfrm>
                    <a:off x="3192933" y="5443800"/>
                    <a:ext cx="34216" cy="6387"/>
                  </a:xfrm>
                  <a:custGeom>
                    <a:avLst/>
                    <a:gdLst>
                      <a:gd name="connsiteX0" fmla="*/ 0 w 34216"/>
                      <a:gd name="connsiteY0" fmla="*/ 6388 h 6387"/>
                      <a:gd name="connsiteX1" fmla="*/ 34217 w 34216"/>
                      <a:gd name="connsiteY1" fmla="*/ 0 h 6387"/>
                      <a:gd name="connsiteX2" fmla="*/ 0 w 34216"/>
                      <a:gd name="connsiteY2" fmla="*/ 6388 h 6387"/>
                    </a:gdLst>
                    <a:ahLst/>
                    <a:cxnLst>
                      <a:cxn ang="0">
                        <a:pos x="connsiteX0" y="connsiteY0"/>
                      </a:cxn>
                      <a:cxn ang="0">
                        <a:pos x="connsiteX1" y="connsiteY1"/>
                      </a:cxn>
                      <a:cxn ang="0">
                        <a:pos x="connsiteX2" y="connsiteY2"/>
                      </a:cxn>
                    </a:cxnLst>
                    <a:rect l="l" t="t" r="r" b="b"/>
                    <a:pathLst>
                      <a:path w="34216" h="6387">
                        <a:moveTo>
                          <a:pt x="0" y="6388"/>
                        </a:moveTo>
                        <a:cubicBezTo>
                          <a:pt x="11461" y="4389"/>
                          <a:pt x="22885" y="2286"/>
                          <a:pt x="34217" y="0"/>
                        </a:cubicBezTo>
                        <a:cubicBezTo>
                          <a:pt x="22885" y="2286"/>
                          <a:pt x="11461" y="4383"/>
                          <a:pt x="0" y="638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2" name="Freeform: Shape 851">
                    <a:extLst>
                      <a:ext uri="{FF2B5EF4-FFF2-40B4-BE49-F238E27FC236}">
                        <a16:creationId xmlns:a16="http://schemas.microsoft.com/office/drawing/2014/main" id="{46D49833-9159-47FB-A01B-CE5A5D110E3F}"/>
                      </a:ext>
                    </a:extLst>
                  </p:cNvPr>
                  <p:cNvSpPr/>
                  <p:nvPr/>
                </p:nvSpPr>
                <p:spPr>
                  <a:xfrm>
                    <a:off x="3073321" y="5462271"/>
                    <a:ext cx="34546" cy="3374"/>
                  </a:xfrm>
                  <a:custGeom>
                    <a:avLst/>
                    <a:gdLst>
                      <a:gd name="connsiteX0" fmla="*/ 0 w 34546"/>
                      <a:gd name="connsiteY0" fmla="*/ 3374 h 3374"/>
                      <a:gd name="connsiteX1" fmla="*/ 34547 w 34546"/>
                      <a:gd name="connsiteY1" fmla="*/ 0 h 3374"/>
                      <a:gd name="connsiteX2" fmla="*/ 0 w 34546"/>
                      <a:gd name="connsiteY2" fmla="*/ 3374 h 3374"/>
                    </a:gdLst>
                    <a:ahLst/>
                    <a:cxnLst>
                      <a:cxn ang="0">
                        <a:pos x="connsiteX0" y="connsiteY0"/>
                      </a:cxn>
                      <a:cxn ang="0">
                        <a:pos x="connsiteX1" y="connsiteY1"/>
                      </a:cxn>
                      <a:cxn ang="0">
                        <a:pos x="connsiteX2" y="connsiteY2"/>
                      </a:cxn>
                    </a:cxnLst>
                    <a:rect l="l" t="t" r="r" b="b"/>
                    <a:pathLst>
                      <a:path w="34546" h="3374">
                        <a:moveTo>
                          <a:pt x="0" y="3374"/>
                        </a:moveTo>
                        <a:cubicBezTo>
                          <a:pt x="11546" y="2390"/>
                          <a:pt x="23062" y="1265"/>
                          <a:pt x="34547" y="0"/>
                        </a:cubicBezTo>
                        <a:cubicBezTo>
                          <a:pt x="23062" y="1259"/>
                          <a:pt x="11546" y="2390"/>
                          <a:pt x="0" y="337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3" name="Freeform: Shape 852">
                    <a:extLst>
                      <a:ext uri="{FF2B5EF4-FFF2-40B4-BE49-F238E27FC236}">
                        <a16:creationId xmlns:a16="http://schemas.microsoft.com/office/drawing/2014/main" id="{8463BBF6-83D7-476A-B870-E3DB487753CE}"/>
                      </a:ext>
                    </a:extLst>
                  </p:cNvPr>
                  <p:cNvSpPr/>
                  <p:nvPr/>
                </p:nvSpPr>
                <p:spPr>
                  <a:xfrm>
                    <a:off x="3416264" y="5379658"/>
                    <a:ext cx="22939" cy="9266"/>
                  </a:xfrm>
                  <a:custGeom>
                    <a:avLst/>
                    <a:gdLst>
                      <a:gd name="connsiteX0" fmla="*/ 0 w 22939"/>
                      <a:gd name="connsiteY0" fmla="*/ 9266 h 9266"/>
                      <a:gd name="connsiteX1" fmla="*/ 22939 w 22939"/>
                      <a:gd name="connsiteY1" fmla="*/ 0 h 9266"/>
                      <a:gd name="connsiteX2" fmla="*/ 0 w 22939"/>
                      <a:gd name="connsiteY2" fmla="*/ 9266 h 9266"/>
                    </a:gdLst>
                    <a:ahLst/>
                    <a:cxnLst>
                      <a:cxn ang="0">
                        <a:pos x="connsiteX0" y="connsiteY0"/>
                      </a:cxn>
                      <a:cxn ang="0">
                        <a:pos x="connsiteX1" y="connsiteY1"/>
                      </a:cxn>
                      <a:cxn ang="0">
                        <a:pos x="connsiteX2" y="connsiteY2"/>
                      </a:cxn>
                    </a:cxnLst>
                    <a:rect l="l" t="t" r="r" b="b"/>
                    <a:pathLst>
                      <a:path w="22939" h="9266">
                        <a:moveTo>
                          <a:pt x="0" y="9266"/>
                        </a:moveTo>
                        <a:cubicBezTo>
                          <a:pt x="7713" y="6259"/>
                          <a:pt x="15360" y="3172"/>
                          <a:pt x="22939" y="0"/>
                        </a:cubicBezTo>
                        <a:cubicBezTo>
                          <a:pt x="15360" y="3172"/>
                          <a:pt x="7720" y="6259"/>
                          <a:pt x="0" y="926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4" name="Freeform: Shape 853">
                    <a:extLst>
                      <a:ext uri="{FF2B5EF4-FFF2-40B4-BE49-F238E27FC236}">
                        <a16:creationId xmlns:a16="http://schemas.microsoft.com/office/drawing/2014/main" id="{81042330-2F24-4520-8270-31DA2CF645FE}"/>
                      </a:ext>
                    </a:extLst>
                  </p:cNvPr>
                  <p:cNvSpPr/>
                  <p:nvPr/>
                </p:nvSpPr>
                <p:spPr>
                  <a:xfrm>
                    <a:off x="3377011" y="5392530"/>
                    <a:ext cx="29938" cy="10837"/>
                  </a:xfrm>
                  <a:custGeom>
                    <a:avLst/>
                    <a:gdLst>
                      <a:gd name="connsiteX0" fmla="*/ 0 w 29938"/>
                      <a:gd name="connsiteY0" fmla="*/ 10837 h 10837"/>
                      <a:gd name="connsiteX1" fmla="*/ 29938 w 29938"/>
                      <a:gd name="connsiteY1" fmla="*/ 0 h 10837"/>
                      <a:gd name="connsiteX2" fmla="*/ 0 w 29938"/>
                      <a:gd name="connsiteY2" fmla="*/ 10837 h 10837"/>
                    </a:gdLst>
                    <a:ahLst/>
                    <a:cxnLst>
                      <a:cxn ang="0">
                        <a:pos x="connsiteX0" y="connsiteY0"/>
                      </a:cxn>
                      <a:cxn ang="0">
                        <a:pos x="connsiteX1" y="connsiteY1"/>
                      </a:cxn>
                      <a:cxn ang="0">
                        <a:pos x="connsiteX2" y="connsiteY2"/>
                      </a:cxn>
                    </a:cxnLst>
                    <a:rect l="l" t="t" r="r" b="b"/>
                    <a:pathLst>
                      <a:path w="29938" h="10837">
                        <a:moveTo>
                          <a:pt x="0" y="10837"/>
                        </a:moveTo>
                        <a:cubicBezTo>
                          <a:pt x="10091" y="7365"/>
                          <a:pt x="20054" y="3735"/>
                          <a:pt x="29938" y="0"/>
                        </a:cubicBezTo>
                        <a:cubicBezTo>
                          <a:pt x="20054" y="3735"/>
                          <a:pt x="10091" y="7365"/>
                          <a:pt x="0" y="1083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5" name="Freeform: Shape 854">
                    <a:extLst>
                      <a:ext uri="{FF2B5EF4-FFF2-40B4-BE49-F238E27FC236}">
                        <a16:creationId xmlns:a16="http://schemas.microsoft.com/office/drawing/2014/main" id="{5512ABD0-1DF2-4FA4-9D90-614880839CC3}"/>
                      </a:ext>
                    </a:extLst>
                  </p:cNvPr>
                  <p:cNvSpPr/>
                  <p:nvPr/>
                </p:nvSpPr>
                <p:spPr>
                  <a:xfrm>
                    <a:off x="3306139" y="5416808"/>
                    <a:ext cx="28935" cy="8282"/>
                  </a:xfrm>
                  <a:custGeom>
                    <a:avLst/>
                    <a:gdLst>
                      <a:gd name="connsiteX0" fmla="*/ 0 w 28935"/>
                      <a:gd name="connsiteY0" fmla="*/ 8282 h 8282"/>
                      <a:gd name="connsiteX1" fmla="*/ 28936 w 28935"/>
                      <a:gd name="connsiteY1" fmla="*/ 0 h 8282"/>
                      <a:gd name="connsiteX2" fmla="*/ 0 w 28935"/>
                      <a:gd name="connsiteY2" fmla="*/ 8282 h 8282"/>
                    </a:gdLst>
                    <a:ahLst/>
                    <a:cxnLst>
                      <a:cxn ang="0">
                        <a:pos x="connsiteX0" y="connsiteY0"/>
                      </a:cxn>
                      <a:cxn ang="0">
                        <a:pos x="connsiteX1" y="connsiteY1"/>
                      </a:cxn>
                      <a:cxn ang="0">
                        <a:pos x="connsiteX2" y="connsiteY2"/>
                      </a:cxn>
                    </a:cxnLst>
                    <a:rect l="l" t="t" r="r" b="b"/>
                    <a:pathLst>
                      <a:path w="28935" h="8282">
                        <a:moveTo>
                          <a:pt x="0" y="8282"/>
                        </a:moveTo>
                        <a:cubicBezTo>
                          <a:pt x="9725" y="5641"/>
                          <a:pt x="19364" y="2873"/>
                          <a:pt x="28936" y="0"/>
                        </a:cubicBezTo>
                        <a:cubicBezTo>
                          <a:pt x="19364" y="2873"/>
                          <a:pt x="9719" y="5641"/>
                          <a:pt x="0" y="828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6" name="Freeform: Shape 855">
                    <a:extLst>
                      <a:ext uri="{FF2B5EF4-FFF2-40B4-BE49-F238E27FC236}">
                        <a16:creationId xmlns:a16="http://schemas.microsoft.com/office/drawing/2014/main" id="{C1AA066B-1B03-422E-B7F5-B3CC7DB963FE}"/>
                      </a:ext>
                    </a:extLst>
                  </p:cNvPr>
                  <p:cNvSpPr/>
                  <p:nvPr/>
                </p:nvSpPr>
                <p:spPr>
                  <a:xfrm>
                    <a:off x="3268860" y="5426319"/>
                    <a:ext cx="32847" cy="8263"/>
                  </a:xfrm>
                  <a:custGeom>
                    <a:avLst/>
                    <a:gdLst>
                      <a:gd name="connsiteX0" fmla="*/ 0 w 32847"/>
                      <a:gd name="connsiteY0" fmla="*/ 8264 h 8263"/>
                      <a:gd name="connsiteX1" fmla="*/ 32848 w 32847"/>
                      <a:gd name="connsiteY1" fmla="*/ 0 h 8263"/>
                      <a:gd name="connsiteX2" fmla="*/ 0 w 32847"/>
                      <a:gd name="connsiteY2" fmla="*/ 8264 h 8263"/>
                    </a:gdLst>
                    <a:ahLst/>
                    <a:cxnLst>
                      <a:cxn ang="0">
                        <a:pos x="connsiteX0" y="connsiteY0"/>
                      </a:cxn>
                      <a:cxn ang="0">
                        <a:pos x="connsiteX1" y="connsiteY1"/>
                      </a:cxn>
                      <a:cxn ang="0">
                        <a:pos x="connsiteX2" y="connsiteY2"/>
                      </a:cxn>
                    </a:cxnLst>
                    <a:rect l="l" t="t" r="r" b="b"/>
                    <a:pathLst>
                      <a:path w="32847" h="8263">
                        <a:moveTo>
                          <a:pt x="0" y="8264"/>
                        </a:moveTo>
                        <a:cubicBezTo>
                          <a:pt x="11027" y="5642"/>
                          <a:pt x="21986" y="2910"/>
                          <a:pt x="32848" y="0"/>
                        </a:cubicBezTo>
                        <a:cubicBezTo>
                          <a:pt x="21992" y="2910"/>
                          <a:pt x="11027" y="5642"/>
                          <a:pt x="0" y="826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7" name="Freeform: Shape 856">
                    <a:extLst>
                      <a:ext uri="{FF2B5EF4-FFF2-40B4-BE49-F238E27FC236}">
                        <a16:creationId xmlns:a16="http://schemas.microsoft.com/office/drawing/2014/main" id="{1A046AA2-8AD7-41E3-84EF-32562810931D}"/>
                      </a:ext>
                    </a:extLst>
                  </p:cNvPr>
                  <p:cNvSpPr/>
                  <p:nvPr/>
                </p:nvSpPr>
                <p:spPr>
                  <a:xfrm>
                    <a:off x="2754431" y="5457400"/>
                    <a:ext cx="31533" cy="3985"/>
                  </a:xfrm>
                  <a:custGeom>
                    <a:avLst/>
                    <a:gdLst>
                      <a:gd name="connsiteX0" fmla="*/ 0 w 31533"/>
                      <a:gd name="connsiteY0" fmla="*/ 0 h 3985"/>
                      <a:gd name="connsiteX1" fmla="*/ 31533 w 31533"/>
                      <a:gd name="connsiteY1" fmla="*/ 3985 h 3985"/>
                      <a:gd name="connsiteX2" fmla="*/ 0 w 31533"/>
                      <a:gd name="connsiteY2" fmla="*/ 0 h 3985"/>
                    </a:gdLst>
                    <a:ahLst/>
                    <a:cxnLst>
                      <a:cxn ang="0">
                        <a:pos x="connsiteX0" y="connsiteY0"/>
                      </a:cxn>
                      <a:cxn ang="0">
                        <a:pos x="connsiteX1" y="connsiteY1"/>
                      </a:cxn>
                      <a:cxn ang="0">
                        <a:pos x="connsiteX2" y="connsiteY2"/>
                      </a:cxn>
                    </a:cxnLst>
                    <a:rect l="l" t="t" r="r" b="b"/>
                    <a:pathLst>
                      <a:path w="31533" h="3985">
                        <a:moveTo>
                          <a:pt x="0" y="0"/>
                        </a:moveTo>
                        <a:cubicBezTo>
                          <a:pt x="10476" y="1449"/>
                          <a:pt x="20989" y="2775"/>
                          <a:pt x="31533" y="3985"/>
                        </a:cubicBezTo>
                        <a:cubicBezTo>
                          <a:pt x="20989" y="2769"/>
                          <a:pt x="10470" y="1455"/>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8" name="Freeform: Shape 857">
                    <a:extLst>
                      <a:ext uri="{FF2B5EF4-FFF2-40B4-BE49-F238E27FC236}">
                        <a16:creationId xmlns:a16="http://schemas.microsoft.com/office/drawing/2014/main" id="{21EB895F-0D5B-459C-91BC-BD654034793B}"/>
                      </a:ext>
                    </a:extLst>
                  </p:cNvPr>
                  <p:cNvSpPr/>
                  <p:nvPr/>
                </p:nvSpPr>
                <p:spPr>
                  <a:xfrm>
                    <a:off x="2111343" y="4984736"/>
                    <a:ext cx="580" cy="17481"/>
                  </a:xfrm>
                  <a:custGeom>
                    <a:avLst/>
                    <a:gdLst>
                      <a:gd name="connsiteX0" fmla="*/ 24 w 580"/>
                      <a:gd name="connsiteY0" fmla="*/ 0 h 17481"/>
                      <a:gd name="connsiteX1" fmla="*/ 0 w 580"/>
                      <a:gd name="connsiteY1" fmla="*/ 8569 h 17481"/>
                      <a:gd name="connsiteX2" fmla="*/ 581 w 580"/>
                      <a:gd name="connsiteY2" fmla="*/ 17481 h 17481"/>
                      <a:gd name="connsiteX3" fmla="*/ 24 w 580"/>
                      <a:gd name="connsiteY3" fmla="*/ 0 h 17481"/>
                    </a:gdLst>
                    <a:ahLst/>
                    <a:cxnLst>
                      <a:cxn ang="0">
                        <a:pos x="connsiteX0" y="connsiteY0"/>
                      </a:cxn>
                      <a:cxn ang="0">
                        <a:pos x="connsiteX1" y="connsiteY1"/>
                      </a:cxn>
                      <a:cxn ang="0">
                        <a:pos x="connsiteX2" y="connsiteY2"/>
                      </a:cxn>
                      <a:cxn ang="0">
                        <a:pos x="connsiteX3" y="connsiteY3"/>
                      </a:cxn>
                    </a:cxnLst>
                    <a:rect l="l" t="t" r="r" b="b"/>
                    <a:pathLst>
                      <a:path w="580" h="17481">
                        <a:moveTo>
                          <a:pt x="24" y="0"/>
                        </a:moveTo>
                        <a:lnTo>
                          <a:pt x="0" y="8569"/>
                        </a:lnTo>
                        <a:cubicBezTo>
                          <a:pt x="159" y="11540"/>
                          <a:pt x="330" y="14511"/>
                          <a:pt x="581" y="17481"/>
                        </a:cubicBezTo>
                        <a:cubicBezTo>
                          <a:pt x="238" y="11656"/>
                          <a:pt x="12" y="5825"/>
                          <a:pt x="2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9" name="Freeform: Shape 858">
                    <a:extLst>
                      <a:ext uri="{FF2B5EF4-FFF2-40B4-BE49-F238E27FC236}">
                        <a16:creationId xmlns:a16="http://schemas.microsoft.com/office/drawing/2014/main" id="{781DE8D8-5AD6-4745-BE22-27653DD44934}"/>
                      </a:ext>
                    </a:extLst>
                  </p:cNvPr>
                  <p:cNvSpPr/>
                  <p:nvPr/>
                </p:nvSpPr>
                <p:spPr>
                  <a:xfrm>
                    <a:off x="3718016" y="5171693"/>
                    <a:ext cx="4657" cy="6423"/>
                  </a:xfrm>
                  <a:custGeom>
                    <a:avLst/>
                    <a:gdLst>
                      <a:gd name="connsiteX0" fmla="*/ 0 w 4657"/>
                      <a:gd name="connsiteY0" fmla="*/ 6424 h 6423"/>
                      <a:gd name="connsiteX1" fmla="*/ 4658 w 4657"/>
                      <a:gd name="connsiteY1" fmla="*/ 0 h 6423"/>
                      <a:gd name="connsiteX2" fmla="*/ 0 w 4657"/>
                      <a:gd name="connsiteY2" fmla="*/ 6424 h 6423"/>
                    </a:gdLst>
                    <a:ahLst/>
                    <a:cxnLst>
                      <a:cxn ang="0">
                        <a:pos x="connsiteX0" y="connsiteY0"/>
                      </a:cxn>
                      <a:cxn ang="0">
                        <a:pos x="connsiteX1" y="connsiteY1"/>
                      </a:cxn>
                      <a:cxn ang="0">
                        <a:pos x="connsiteX2" y="connsiteY2"/>
                      </a:cxn>
                    </a:cxnLst>
                    <a:rect l="l" t="t" r="r" b="b"/>
                    <a:pathLst>
                      <a:path w="4657" h="6423">
                        <a:moveTo>
                          <a:pt x="0" y="6424"/>
                        </a:moveTo>
                        <a:cubicBezTo>
                          <a:pt x="1577" y="4285"/>
                          <a:pt x="3142" y="2151"/>
                          <a:pt x="4658" y="0"/>
                        </a:cubicBezTo>
                        <a:cubicBezTo>
                          <a:pt x="3142" y="2151"/>
                          <a:pt x="1577" y="4291"/>
                          <a:pt x="0" y="642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0" name="Freeform: Shape 859">
                    <a:extLst>
                      <a:ext uri="{FF2B5EF4-FFF2-40B4-BE49-F238E27FC236}">
                        <a16:creationId xmlns:a16="http://schemas.microsoft.com/office/drawing/2014/main" id="{BC41FFE5-6875-4C84-A3DC-27CDAD97E80B}"/>
                      </a:ext>
                    </a:extLst>
                  </p:cNvPr>
                  <p:cNvSpPr/>
                  <p:nvPr/>
                </p:nvSpPr>
                <p:spPr>
                  <a:xfrm>
                    <a:off x="2956307" y="5470382"/>
                    <a:ext cx="29284" cy="403"/>
                  </a:xfrm>
                  <a:custGeom>
                    <a:avLst/>
                    <a:gdLst>
                      <a:gd name="connsiteX0" fmla="*/ 0 w 29284"/>
                      <a:gd name="connsiteY0" fmla="*/ 404 h 403"/>
                      <a:gd name="connsiteX1" fmla="*/ 29284 w 29284"/>
                      <a:gd name="connsiteY1" fmla="*/ 0 h 403"/>
                      <a:gd name="connsiteX2" fmla="*/ 0 w 29284"/>
                      <a:gd name="connsiteY2" fmla="*/ 404 h 403"/>
                    </a:gdLst>
                    <a:ahLst/>
                    <a:cxnLst>
                      <a:cxn ang="0">
                        <a:pos x="connsiteX0" y="connsiteY0"/>
                      </a:cxn>
                      <a:cxn ang="0">
                        <a:pos x="connsiteX1" y="connsiteY1"/>
                      </a:cxn>
                      <a:cxn ang="0">
                        <a:pos x="connsiteX2" y="connsiteY2"/>
                      </a:cxn>
                    </a:cxnLst>
                    <a:rect l="l" t="t" r="r" b="b"/>
                    <a:pathLst>
                      <a:path w="29284" h="403">
                        <a:moveTo>
                          <a:pt x="0" y="404"/>
                        </a:moveTo>
                        <a:cubicBezTo>
                          <a:pt x="9768" y="367"/>
                          <a:pt x="19529" y="232"/>
                          <a:pt x="29284" y="0"/>
                        </a:cubicBezTo>
                        <a:cubicBezTo>
                          <a:pt x="19523" y="232"/>
                          <a:pt x="9762" y="367"/>
                          <a:pt x="0" y="40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1" name="Freeform: Shape 860">
                    <a:extLst>
                      <a:ext uri="{FF2B5EF4-FFF2-40B4-BE49-F238E27FC236}">
                        <a16:creationId xmlns:a16="http://schemas.microsoft.com/office/drawing/2014/main" id="{AD259683-5E89-45DF-AF02-AD3F5563B79C}"/>
                      </a:ext>
                    </a:extLst>
                  </p:cNvPr>
                  <p:cNvSpPr/>
                  <p:nvPr/>
                </p:nvSpPr>
                <p:spPr>
                  <a:xfrm>
                    <a:off x="2872055" y="5468714"/>
                    <a:ext cx="37126" cy="1540"/>
                  </a:xfrm>
                  <a:custGeom>
                    <a:avLst/>
                    <a:gdLst>
                      <a:gd name="connsiteX0" fmla="*/ 0 w 37126"/>
                      <a:gd name="connsiteY0" fmla="*/ 0 h 1540"/>
                      <a:gd name="connsiteX1" fmla="*/ 37126 w 37126"/>
                      <a:gd name="connsiteY1" fmla="*/ 1540 h 1540"/>
                      <a:gd name="connsiteX2" fmla="*/ 0 w 37126"/>
                      <a:gd name="connsiteY2" fmla="*/ 0 h 1540"/>
                    </a:gdLst>
                    <a:ahLst/>
                    <a:cxnLst>
                      <a:cxn ang="0">
                        <a:pos x="connsiteX0" y="connsiteY0"/>
                      </a:cxn>
                      <a:cxn ang="0">
                        <a:pos x="connsiteX1" y="connsiteY1"/>
                      </a:cxn>
                      <a:cxn ang="0">
                        <a:pos x="connsiteX2" y="connsiteY2"/>
                      </a:cxn>
                    </a:cxnLst>
                    <a:rect l="l" t="t" r="r" b="b"/>
                    <a:pathLst>
                      <a:path w="37126" h="1540">
                        <a:moveTo>
                          <a:pt x="0" y="0"/>
                        </a:moveTo>
                        <a:cubicBezTo>
                          <a:pt x="12359" y="672"/>
                          <a:pt x="24736" y="1186"/>
                          <a:pt x="37126" y="1540"/>
                        </a:cubicBezTo>
                        <a:cubicBezTo>
                          <a:pt x="24743" y="1180"/>
                          <a:pt x="12359" y="672"/>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2" name="Freeform: Shape 861">
                    <a:extLst>
                      <a:ext uri="{FF2B5EF4-FFF2-40B4-BE49-F238E27FC236}">
                        <a16:creationId xmlns:a16="http://schemas.microsoft.com/office/drawing/2014/main" id="{0AA55827-19BC-48AC-AD6F-2E754CA532A4}"/>
                      </a:ext>
                    </a:extLst>
                  </p:cNvPr>
                  <p:cNvSpPr/>
                  <p:nvPr/>
                </p:nvSpPr>
                <p:spPr>
                  <a:xfrm>
                    <a:off x="2993152" y="5468756"/>
                    <a:ext cx="35274" cy="1460"/>
                  </a:xfrm>
                  <a:custGeom>
                    <a:avLst/>
                    <a:gdLst>
                      <a:gd name="connsiteX0" fmla="*/ 0 w 35274"/>
                      <a:gd name="connsiteY0" fmla="*/ 1461 h 1460"/>
                      <a:gd name="connsiteX1" fmla="*/ 35274 w 35274"/>
                      <a:gd name="connsiteY1" fmla="*/ 0 h 1460"/>
                      <a:gd name="connsiteX2" fmla="*/ 0 w 35274"/>
                      <a:gd name="connsiteY2" fmla="*/ 1461 h 1460"/>
                    </a:gdLst>
                    <a:ahLst/>
                    <a:cxnLst>
                      <a:cxn ang="0">
                        <a:pos x="connsiteX0" y="connsiteY0"/>
                      </a:cxn>
                      <a:cxn ang="0">
                        <a:pos x="connsiteX1" y="connsiteY1"/>
                      </a:cxn>
                      <a:cxn ang="0">
                        <a:pos x="connsiteX2" y="connsiteY2"/>
                      </a:cxn>
                    </a:cxnLst>
                    <a:rect l="l" t="t" r="r" b="b"/>
                    <a:pathLst>
                      <a:path w="35274" h="1460">
                        <a:moveTo>
                          <a:pt x="0" y="1461"/>
                        </a:moveTo>
                        <a:cubicBezTo>
                          <a:pt x="11772" y="1119"/>
                          <a:pt x="23533" y="630"/>
                          <a:pt x="35274" y="0"/>
                        </a:cubicBezTo>
                        <a:cubicBezTo>
                          <a:pt x="23539" y="630"/>
                          <a:pt x="11772" y="1119"/>
                          <a:pt x="0" y="146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3" name="Freeform: Shape 862">
                    <a:extLst>
                      <a:ext uri="{FF2B5EF4-FFF2-40B4-BE49-F238E27FC236}">
                        <a16:creationId xmlns:a16="http://schemas.microsoft.com/office/drawing/2014/main" id="{ABCC132A-FF6C-45F2-A10F-671B948BFC84}"/>
                      </a:ext>
                    </a:extLst>
                  </p:cNvPr>
                  <p:cNvSpPr/>
                  <p:nvPr/>
                </p:nvSpPr>
                <p:spPr>
                  <a:xfrm>
                    <a:off x="3681000" y="5215701"/>
                    <a:ext cx="5910" cy="6326"/>
                  </a:xfrm>
                  <a:custGeom>
                    <a:avLst/>
                    <a:gdLst>
                      <a:gd name="connsiteX0" fmla="*/ 0 w 5910"/>
                      <a:gd name="connsiteY0" fmla="*/ 6326 h 6326"/>
                      <a:gd name="connsiteX1" fmla="*/ 5910 w 5910"/>
                      <a:gd name="connsiteY1" fmla="*/ 0 h 6326"/>
                      <a:gd name="connsiteX2" fmla="*/ 0 w 5910"/>
                      <a:gd name="connsiteY2" fmla="*/ 6326 h 6326"/>
                    </a:gdLst>
                    <a:ahLst/>
                    <a:cxnLst>
                      <a:cxn ang="0">
                        <a:pos x="connsiteX0" y="connsiteY0"/>
                      </a:cxn>
                      <a:cxn ang="0">
                        <a:pos x="connsiteX1" y="connsiteY1"/>
                      </a:cxn>
                      <a:cxn ang="0">
                        <a:pos x="connsiteX2" y="connsiteY2"/>
                      </a:cxn>
                    </a:cxnLst>
                    <a:rect l="l" t="t" r="r" b="b"/>
                    <a:pathLst>
                      <a:path w="5910" h="6326">
                        <a:moveTo>
                          <a:pt x="0" y="6326"/>
                        </a:moveTo>
                        <a:cubicBezTo>
                          <a:pt x="2005" y="4224"/>
                          <a:pt x="3967" y="2115"/>
                          <a:pt x="5910" y="0"/>
                        </a:cubicBezTo>
                        <a:cubicBezTo>
                          <a:pt x="3967" y="2115"/>
                          <a:pt x="2005" y="4224"/>
                          <a:pt x="0" y="632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4" name="Freeform: Shape 863">
                    <a:extLst>
                      <a:ext uri="{FF2B5EF4-FFF2-40B4-BE49-F238E27FC236}">
                        <a16:creationId xmlns:a16="http://schemas.microsoft.com/office/drawing/2014/main" id="{A40A254D-866F-4137-ACBF-E3FA5F3E84EB}"/>
                      </a:ext>
                    </a:extLst>
                  </p:cNvPr>
                  <p:cNvSpPr/>
                  <p:nvPr/>
                </p:nvSpPr>
                <p:spPr>
                  <a:xfrm>
                    <a:off x="3690205" y="5204320"/>
                    <a:ext cx="6882" cy="7817"/>
                  </a:xfrm>
                  <a:custGeom>
                    <a:avLst/>
                    <a:gdLst>
                      <a:gd name="connsiteX0" fmla="*/ 0 w 6882"/>
                      <a:gd name="connsiteY0" fmla="*/ 7818 h 7817"/>
                      <a:gd name="connsiteX1" fmla="*/ 6882 w 6882"/>
                      <a:gd name="connsiteY1" fmla="*/ 0 h 7817"/>
                      <a:gd name="connsiteX2" fmla="*/ 0 w 6882"/>
                      <a:gd name="connsiteY2" fmla="*/ 7818 h 7817"/>
                    </a:gdLst>
                    <a:ahLst/>
                    <a:cxnLst>
                      <a:cxn ang="0">
                        <a:pos x="connsiteX0" y="connsiteY0"/>
                      </a:cxn>
                      <a:cxn ang="0">
                        <a:pos x="connsiteX1" y="connsiteY1"/>
                      </a:cxn>
                      <a:cxn ang="0">
                        <a:pos x="connsiteX2" y="connsiteY2"/>
                      </a:cxn>
                    </a:cxnLst>
                    <a:rect l="l" t="t" r="r" b="b"/>
                    <a:pathLst>
                      <a:path w="6882" h="7817">
                        <a:moveTo>
                          <a:pt x="0" y="7818"/>
                        </a:moveTo>
                        <a:cubicBezTo>
                          <a:pt x="2341" y="5226"/>
                          <a:pt x="4621" y="2616"/>
                          <a:pt x="6882" y="0"/>
                        </a:cubicBezTo>
                        <a:cubicBezTo>
                          <a:pt x="4621" y="2616"/>
                          <a:pt x="2341" y="5220"/>
                          <a:pt x="0" y="781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5" name="Freeform: Shape 864">
                    <a:extLst>
                      <a:ext uri="{FF2B5EF4-FFF2-40B4-BE49-F238E27FC236}">
                        <a16:creationId xmlns:a16="http://schemas.microsoft.com/office/drawing/2014/main" id="{61DF81B3-7395-4C25-A58D-5B67DFE12132}"/>
                      </a:ext>
                    </a:extLst>
                  </p:cNvPr>
                  <p:cNvSpPr/>
                  <p:nvPr/>
                </p:nvSpPr>
                <p:spPr>
                  <a:xfrm>
                    <a:off x="2750134" y="5626771"/>
                    <a:ext cx="3820" cy="507"/>
                  </a:xfrm>
                  <a:custGeom>
                    <a:avLst/>
                    <a:gdLst>
                      <a:gd name="connsiteX0" fmla="*/ 3820 w 3820"/>
                      <a:gd name="connsiteY0" fmla="*/ 507 h 507"/>
                      <a:gd name="connsiteX1" fmla="*/ 0 w 3820"/>
                      <a:gd name="connsiteY1" fmla="*/ 0 h 507"/>
                      <a:gd name="connsiteX2" fmla="*/ 3820 w 3820"/>
                      <a:gd name="connsiteY2" fmla="*/ 507 h 507"/>
                    </a:gdLst>
                    <a:ahLst/>
                    <a:cxnLst>
                      <a:cxn ang="0">
                        <a:pos x="connsiteX0" y="connsiteY0"/>
                      </a:cxn>
                      <a:cxn ang="0">
                        <a:pos x="connsiteX1" y="connsiteY1"/>
                      </a:cxn>
                      <a:cxn ang="0">
                        <a:pos x="connsiteX2" y="connsiteY2"/>
                      </a:cxn>
                    </a:cxnLst>
                    <a:rect l="l" t="t" r="r" b="b"/>
                    <a:pathLst>
                      <a:path w="3820" h="507">
                        <a:moveTo>
                          <a:pt x="3820" y="507"/>
                        </a:moveTo>
                        <a:cubicBezTo>
                          <a:pt x="2549" y="330"/>
                          <a:pt x="1271" y="178"/>
                          <a:pt x="0" y="0"/>
                        </a:cubicBezTo>
                        <a:cubicBezTo>
                          <a:pt x="1271" y="184"/>
                          <a:pt x="2549" y="330"/>
                          <a:pt x="3820" y="50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6" name="Freeform: Shape 865">
                    <a:extLst>
                      <a:ext uri="{FF2B5EF4-FFF2-40B4-BE49-F238E27FC236}">
                        <a16:creationId xmlns:a16="http://schemas.microsoft.com/office/drawing/2014/main" id="{5055BD70-C883-4805-AECE-B20E2E9F81A8}"/>
                      </a:ext>
                    </a:extLst>
                  </p:cNvPr>
                  <p:cNvSpPr/>
                  <p:nvPr/>
                </p:nvSpPr>
                <p:spPr>
                  <a:xfrm>
                    <a:off x="3661245" y="5235890"/>
                    <a:ext cx="5953" cy="5672"/>
                  </a:xfrm>
                  <a:custGeom>
                    <a:avLst/>
                    <a:gdLst>
                      <a:gd name="connsiteX0" fmla="*/ 0 w 5953"/>
                      <a:gd name="connsiteY0" fmla="*/ 5672 h 5672"/>
                      <a:gd name="connsiteX1" fmla="*/ 5953 w 5953"/>
                      <a:gd name="connsiteY1" fmla="*/ 0 h 5672"/>
                      <a:gd name="connsiteX2" fmla="*/ 0 w 5953"/>
                      <a:gd name="connsiteY2" fmla="*/ 5672 h 5672"/>
                    </a:gdLst>
                    <a:ahLst/>
                    <a:cxnLst>
                      <a:cxn ang="0">
                        <a:pos x="connsiteX0" y="connsiteY0"/>
                      </a:cxn>
                      <a:cxn ang="0">
                        <a:pos x="connsiteX1" y="connsiteY1"/>
                      </a:cxn>
                      <a:cxn ang="0">
                        <a:pos x="connsiteX2" y="connsiteY2"/>
                      </a:cxn>
                    </a:cxnLst>
                    <a:rect l="l" t="t" r="r" b="b"/>
                    <a:pathLst>
                      <a:path w="5953" h="5672">
                        <a:moveTo>
                          <a:pt x="0" y="5672"/>
                        </a:moveTo>
                        <a:cubicBezTo>
                          <a:pt x="2011" y="3790"/>
                          <a:pt x="3991" y="1895"/>
                          <a:pt x="5953" y="0"/>
                        </a:cubicBezTo>
                        <a:cubicBezTo>
                          <a:pt x="3991" y="1895"/>
                          <a:pt x="2011" y="3783"/>
                          <a:pt x="0" y="567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7" name="Freeform: Shape 866">
                    <a:extLst>
                      <a:ext uri="{FF2B5EF4-FFF2-40B4-BE49-F238E27FC236}">
                        <a16:creationId xmlns:a16="http://schemas.microsoft.com/office/drawing/2014/main" id="{CFE0B1BB-1344-4A6B-9CE5-AA6E6BC8AB71}"/>
                      </a:ext>
                    </a:extLst>
                  </p:cNvPr>
                  <p:cNvSpPr/>
                  <p:nvPr/>
                </p:nvSpPr>
                <p:spPr>
                  <a:xfrm>
                    <a:off x="3481568" y="5348417"/>
                    <a:ext cx="24748" cy="12322"/>
                  </a:xfrm>
                  <a:custGeom>
                    <a:avLst/>
                    <a:gdLst>
                      <a:gd name="connsiteX0" fmla="*/ 0 w 24748"/>
                      <a:gd name="connsiteY0" fmla="*/ 12322 h 12322"/>
                      <a:gd name="connsiteX1" fmla="*/ 24748 w 24748"/>
                      <a:gd name="connsiteY1" fmla="*/ 0 h 12322"/>
                      <a:gd name="connsiteX2" fmla="*/ 0 w 24748"/>
                      <a:gd name="connsiteY2" fmla="*/ 12322 h 12322"/>
                    </a:gdLst>
                    <a:ahLst/>
                    <a:cxnLst>
                      <a:cxn ang="0">
                        <a:pos x="connsiteX0" y="connsiteY0"/>
                      </a:cxn>
                      <a:cxn ang="0">
                        <a:pos x="connsiteX1" y="connsiteY1"/>
                      </a:cxn>
                      <a:cxn ang="0">
                        <a:pos x="connsiteX2" y="connsiteY2"/>
                      </a:cxn>
                    </a:cxnLst>
                    <a:rect l="l" t="t" r="r" b="b"/>
                    <a:pathLst>
                      <a:path w="24748" h="12322">
                        <a:moveTo>
                          <a:pt x="0" y="12322"/>
                        </a:moveTo>
                        <a:cubicBezTo>
                          <a:pt x="8362" y="8325"/>
                          <a:pt x="16601" y="4212"/>
                          <a:pt x="24748" y="0"/>
                        </a:cubicBezTo>
                        <a:cubicBezTo>
                          <a:pt x="16601" y="4212"/>
                          <a:pt x="8355" y="8325"/>
                          <a:pt x="0" y="1232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8" name="Freeform: Shape 867">
                    <a:extLst>
                      <a:ext uri="{FF2B5EF4-FFF2-40B4-BE49-F238E27FC236}">
                        <a16:creationId xmlns:a16="http://schemas.microsoft.com/office/drawing/2014/main" id="{33585490-4D62-451D-BC7B-79294A220A1D}"/>
                      </a:ext>
                    </a:extLst>
                  </p:cNvPr>
                  <p:cNvSpPr/>
                  <p:nvPr/>
                </p:nvSpPr>
                <p:spPr>
                  <a:xfrm>
                    <a:off x="3709489" y="5181949"/>
                    <a:ext cx="5703" cy="7353"/>
                  </a:xfrm>
                  <a:custGeom>
                    <a:avLst/>
                    <a:gdLst>
                      <a:gd name="connsiteX0" fmla="*/ 0 w 5703"/>
                      <a:gd name="connsiteY0" fmla="*/ 7353 h 7353"/>
                      <a:gd name="connsiteX1" fmla="*/ 5703 w 5703"/>
                      <a:gd name="connsiteY1" fmla="*/ 0 h 7353"/>
                      <a:gd name="connsiteX2" fmla="*/ 0 w 5703"/>
                      <a:gd name="connsiteY2" fmla="*/ 7353 h 7353"/>
                    </a:gdLst>
                    <a:ahLst/>
                    <a:cxnLst>
                      <a:cxn ang="0">
                        <a:pos x="connsiteX0" y="connsiteY0"/>
                      </a:cxn>
                      <a:cxn ang="0">
                        <a:pos x="connsiteX1" y="connsiteY1"/>
                      </a:cxn>
                      <a:cxn ang="0">
                        <a:pos x="connsiteX2" y="connsiteY2"/>
                      </a:cxn>
                    </a:cxnLst>
                    <a:rect l="l" t="t" r="r" b="b"/>
                    <a:pathLst>
                      <a:path w="5703" h="7353">
                        <a:moveTo>
                          <a:pt x="0" y="7353"/>
                        </a:moveTo>
                        <a:cubicBezTo>
                          <a:pt x="1932" y="4908"/>
                          <a:pt x="3851" y="2457"/>
                          <a:pt x="5703" y="0"/>
                        </a:cubicBezTo>
                        <a:cubicBezTo>
                          <a:pt x="3851" y="2457"/>
                          <a:pt x="1932" y="4902"/>
                          <a:pt x="0" y="735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9" name="Freeform: Shape 868">
                    <a:extLst>
                      <a:ext uri="{FF2B5EF4-FFF2-40B4-BE49-F238E27FC236}">
                        <a16:creationId xmlns:a16="http://schemas.microsoft.com/office/drawing/2014/main" id="{FDD6A920-1914-4C3D-A353-5C164B2D100C}"/>
                      </a:ext>
                    </a:extLst>
                  </p:cNvPr>
                  <p:cNvSpPr/>
                  <p:nvPr/>
                </p:nvSpPr>
                <p:spPr>
                  <a:xfrm>
                    <a:off x="3698976" y="5192108"/>
                    <a:ext cx="8318" cy="10054"/>
                  </a:xfrm>
                  <a:custGeom>
                    <a:avLst/>
                    <a:gdLst>
                      <a:gd name="connsiteX0" fmla="*/ 0 w 8318"/>
                      <a:gd name="connsiteY0" fmla="*/ 10055 h 10054"/>
                      <a:gd name="connsiteX1" fmla="*/ 8319 w 8318"/>
                      <a:gd name="connsiteY1" fmla="*/ 0 h 10054"/>
                      <a:gd name="connsiteX2" fmla="*/ 0 w 8318"/>
                      <a:gd name="connsiteY2" fmla="*/ 10055 h 10054"/>
                    </a:gdLst>
                    <a:ahLst/>
                    <a:cxnLst>
                      <a:cxn ang="0">
                        <a:pos x="connsiteX0" y="connsiteY0"/>
                      </a:cxn>
                      <a:cxn ang="0">
                        <a:pos x="connsiteX1" y="connsiteY1"/>
                      </a:cxn>
                      <a:cxn ang="0">
                        <a:pos x="connsiteX2" y="connsiteY2"/>
                      </a:cxn>
                    </a:cxnLst>
                    <a:rect l="l" t="t" r="r" b="b"/>
                    <a:pathLst>
                      <a:path w="8318" h="10054">
                        <a:moveTo>
                          <a:pt x="0" y="10055"/>
                        </a:moveTo>
                        <a:cubicBezTo>
                          <a:pt x="2842" y="6717"/>
                          <a:pt x="5617" y="3368"/>
                          <a:pt x="8319" y="0"/>
                        </a:cubicBezTo>
                        <a:cubicBezTo>
                          <a:pt x="5611" y="3368"/>
                          <a:pt x="2842" y="6717"/>
                          <a:pt x="0" y="1005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0" name="Freeform: Shape 869">
                    <a:extLst>
                      <a:ext uri="{FF2B5EF4-FFF2-40B4-BE49-F238E27FC236}">
                        <a16:creationId xmlns:a16="http://schemas.microsoft.com/office/drawing/2014/main" id="{EACA93C3-5B00-4AF0-88CA-A171F3BE8EAA}"/>
                      </a:ext>
                    </a:extLst>
                  </p:cNvPr>
                  <p:cNvSpPr/>
                  <p:nvPr/>
                </p:nvSpPr>
                <p:spPr>
                  <a:xfrm>
                    <a:off x="3650610" y="5245590"/>
                    <a:ext cx="6295" cy="5678"/>
                  </a:xfrm>
                  <a:custGeom>
                    <a:avLst/>
                    <a:gdLst>
                      <a:gd name="connsiteX0" fmla="*/ 0 w 6295"/>
                      <a:gd name="connsiteY0" fmla="*/ 5678 h 5678"/>
                      <a:gd name="connsiteX1" fmla="*/ 6296 w 6295"/>
                      <a:gd name="connsiteY1" fmla="*/ 0 h 5678"/>
                      <a:gd name="connsiteX2" fmla="*/ 0 w 6295"/>
                      <a:gd name="connsiteY2" fmla="*/ 5678 h 5678"/>
                    </a:gdLst>
                    <a:ahLst/>
                    <a:cxnLst>
                      <a:cxn ang="0">
                        <a:pos x="connsiteX0" y="connsiteY0"/>
                      </a:cxn>
                      <a:cxn ang="0">
                        <a:pos x="connsiteX1" y="connsiteY1"/>
                      </a:cxn>
                      <a:cxn ang="0">
                        <a:pos x="connsiteX2" y="connsiteY2"/>
                      </a:cxn>
                    </a:cxnLst>
                    <a:rect l="l" t="t" r="r" b="b"/>
                    <a:pathLst>
                      <a:path w="6295" h="5678">
                        <a:moveTo>
                          <a:pt x="0" y="5678"/>
                        </a:moveTo>
                        <a:cubicBezTo>
                          <a:pt x="2121" y="3790"/>
                          <a:pt x="4230" y="1901"/>
                          <a:pt x="6296" y="0"/>
                        </a:cubicBezTo>
                        <a:cubicBezTo>
                          <a:pt x="4230" y="1901"/>
                          <a:pt x="2121" y="3796"/>
                          <a:pt x="0" y="567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1" name="Freeform: Shape 870">
                    <a:extLst>
                      <a:ext uri="{FF2B5EF4-FFF2-40B4-BE49-F238E27FC236}">
                        <a16:creationId xmlns:a16="http://schemas.microsoft.com/office/drawing/2014/main" id="{17A7B40E-831E-4339-8442-0D7A028E1E87}"/>
                      </a:ext>
                    </a:extLst>
                  </p:cNvPr>
                  <p:cNvSpPr/>
                  <p:nvPr/>
                </p:nvSpPr>
                <p:spPr>
                  <a:xfrm>
                    <a:off x="3563161" y="5313492"/>
                    <a:ext cx="4247" cy="2658"/>
                  </a:xfrm>
                  <a:custGeom>
                    <a:avLst/>
                    <a:gdLst>
                      <a:gd name="connsiteX0" fmla="*/ 0 w 4247"/>
                      <a:gd name="connsiteY0" fmla="*/ 2659 h 2658"/>
                      <a:gd name="connsiteX1" fmla="*/ 4248 w 4247"/>
                      <a:gd name="connsiteY1" fmla="*/ 0 h 2658"/>
                      <a:gd name="connsiteX2" fmla="*/ 0 w 4247"/>
                      <a:gd name="connsiteY2" fmla="*/ 2659 h 2658"/>
                    </a:gdLst>
                    <a:ahLst/>
                    <a:cxnLst>
                      <a:cxn ang="0">
                        <a:pos x="connsiteX0" y="connsiteY0"/>
                      </a:cxn>
                      <a:cxn ang="0">
                        <a:pos x="connsiteX1" y="connsiteY1"/>
                      </a:cxn>
                      <a:cxn ang="0">
                        <a:pos x="connsiteX2" y="connsiteY2"/>
                      </a:cxn>
                    </a:cxnLst>
                    <a:rect l="l" t="t" r="r" b="b"/>
                    <a:pathLst>
                      <a:path w="4247" h="2658">
                        <a:moveTo>
                          <a:pt x="0" y="2659"/>
                        </a:moveTo>
                        <a:cubicBezTo>
                          <a:pt x="1418" y="1772"/>
                          <a:pt x="2848" y="886"/>
                          <a:pt x="4248" y="0"/>
                        </a:cubicBezTo>
                        <a:cubicBezTo>
                          <a:pt x="2842" y="892"/>
                          <a:pt x="1418" y="1772"/>
                          <a:pt x="0" y="265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2" name="Freeform: Shape 871">
                    <a:extLst>
                      <a:ext uri="{FF2B5EF4-FFF2-40B4-BE49-F238E27FC236}">
                        <a16:creationId xmlns:a16="http://schemas.microsoft.com/office/drawing/2014/main" id="{9A339F06-AE61-4672-A3C5-9EF73D538739}"/>
                      </a:ext>
                    </a:extLst>
                  </p:cNvPr>
                  <p:cNvSpPr/>
                  <p:nvPr/>
                </p:nvSpPr>
                <p:spPr>
                  <a:xfrm>
                    <a:off x="3513866" y="5329188"/>
                    <a:ext cx="27725" cy="15286"/>
                  </a:xfrm>
                  <a:custGeom>
                    <a:avLst/>
                    <a:gdLst>
                      <a:gd name="connsiteX0" fmla="*/ 0 w 27725"/>
                      <a:gd name="connsiteY0" fmla="*/ 15287 h 15286"/>
                      <a:gd name="connsiteX1" fmla="*/ 27725 w 27725"/>
                      <a:gd name="connsiteY1" fmla="*/ 0 h 15286"/>
                      <a:gd name="connsiteX2" fmla="*/ 0 w 27725"/>
                      <a:gd name="connsiteY2" fmla="*/ 15287 h 15286"/>
                    </a:gdLst>
                    <a:ahLst/>
                    <a:cxnLst>
                      <a:cxn ang="0">
                        <a:pos x="connsiteX0" y="connsiteY0"/>
                      </a:cxn>
                      <a:cxn ang="0">
                        <a:pos x="connsiteX1" y="connsiteY1"/>
                      </a:cxn>
                      <a:cxn ang="0">
                        <a:pos x="connsiteX2" y="connsiteY2"/>
                      </a:cxn>
                    </a:cxnLst>
                    <a:rect l="l" t="t" r="r" b="b"/>
                    <a:pathLst>
                      <a:path w="27725" h="15286">
                        <a:moveTo>
                          <a:pt x="0" y="15287"/>
                        </a:moveTo>
                        <a:cubicBezTo>
                          <a:pt x="9376" y="10317"/>
                          <a:pt x="18661" y="5256"/>
                          <a:pt x="27725" y="0"/>
                        </a:cubicBezTo>
                        <a:cubicBezTo>
                          <a:pt x="18661" y="5256"/>
                          <a:pt x="9376" y="10317"/>
                          <a:pt x="0" y="1528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3" name="Freeform: Shape 872">
                    <a:extLst>
                      <a:ext uri="{FF2B5EF4-FFF2-40B4-BE49-F238E27FC236}">
                        <a16:creationId xmlns:a16="http://schemas.microsoft.com/office/drawing/2014/main" id="{7A1BABA2-9FCB-4A02-A8AB-0240349890E5}"/>
                      </a:ext>
                    </a:extLst>
                  </p:cNvPr>
                  <p:cNvSpPr/>
                  <p:nvPr/>
                </p:nvSpPr>
                <p:spPr>
                  <a:xfrm>
                    <a:off x="3639351" y="5255150"/>
                    <a:ext cx="6876" cy="5873"/>
                  </a:xfrm>
                  <a:custGeom>
                    <a:avLst/>
                    <a:gdLst>
                      <a:gd name="connsiteX0" fmla="*/ 0 w 6876"/>
                      <a:gd name="connsiteY0" fmla="*/ 5874 h 5873"/>
                      <a:gd name="connsiteX1" fmla="*/ 6876 w 6876"/>
                      <a:gd name="connsiteY1" fmla="*/ 0 h 5873"/>
                      <a:gd name="connsiteX2" fmla="*/ 0 w 6876"/>
                      <a:gd name="connsiteY2" fmla="*/ 5874 h 5873"/>
                    </a:gdLst>
                    <a:ahLst/>
                    <a:cxnLst>
                      <a:cxn ang="0">
                        <a:pos x="connsiteX0" y="connsiteY0"/>
                      </a:cxn>
                      <a:cxn ang="0">
                        <a:pos x="connsiteX1" y="connsiteY1"/>
                      </a:cxn>
                      <a:cxn ang="0">
                        <a:pos x="connsiteX2" y="connsiteY2"/>
                      </a:cxn>
                    </a:cxnLst>
                    <a:rect l="l" t="t" r="r" b="b"/>
                    <a:pathLst>
                      <a:path w="6876" h="5873">
                        <a:moveTo>
                          <a:pt x="0" y="5874"/>
                        </a:moveTo>
                        <a:cubicBezTo>
                          <a:pt x="2317" y="3924"/>
                          <a:pt x="4621" y="1968"/>
                          <a:pt x="6876" y="0"/>
                        </a:cubicBezTo>
                        <a:cubicBezTo>
                          <a:pt x="4615" y="1968"/>
                          <a:pt x="2310" y="3924"/>
                          <a:pt x="0" y="587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4" name="Freeform: Shape 873">
                    <a:extLst>
                      <a:ext uri="{FF2B5EF4-FFF2-40B4-BE49-F238E27FC236}">
                        <a16:creationId xmlns:a16="http://schemas.microsoft.com/office/drawing/2014/main" id="{DFF88333-27B5-4926-AC23-204BD792E890}"/>
                      </a:ext>
                    </a:extLst>
                  </p:cNvPr>
                  <p:cNvSpPr/>
                  <p:nvPr/>
                </p:nvSpPr>
                <p:spPr>
                  <a:xfrm>
                    <a:off x="3599383" y="5284770"/>
                    <a:ext cx="9950" cy="7254"/>
                  </a:xfrm>
                  <a:custGeom>
                    <a:avLst/>
                    <a:gdLst>
                      <a:gd name="connsiteX0" fmla="*/ 0 w 9950"/>
                      <a:gd name="connsiteY0" fmla="*/ 7255 h 7254"/>
                      <a:gd name="connsiteX1" fmla="*/ 9951 w 9950"/>
                      <a:gd name="connsiteY1" fmla="*/ 0 h 7254"/>
                      <a:gd name="connsiteX2" fmla="*/ 0 w 9950"/>
                      <a:gd name="connsiteY2" fmla="*/ 7255 h 7254"/>
                    </a:gdLst>
                    <a:ahLst/>
                    <a:cxnLst>
                      <a:cxn ang="0">
                        <a:pos x="connsiteX0" y="connsiteY0"/>
                      </a:cxn>
                      <a:cxn ang="0">
                        <a:pos x="connsiteX1" y="connsiteY1"/>
                      </a:cxn>
                      <a:cxn ang="0">
                        <a:pos x="connsiteX2" y="connsiteY2"/>
                      </a:cxn>
                    </a:cxnLst>
                    <a:rect l="l" t="t" r="r" b="b"/>
                    <a:pathLst>
                      <a:path w="9950" h="7254">
                        <a:moveTo>
                          <a:pt x="0" y="7255"/>
                        </a:moveTo>
                        <a:cubicBezTo>
                          <a:pt x="3368" y="4853"/>
                          <a:pt x="6675" y="2432"/>
                          <a:pt x="9951" y="0"/>
                        </a:cubicBezTo>
                        <a:cubicBezTo>
                          <a:pt x="6675" y="2432"/>
                          <a:pt x="3368" y="4853"/>
                          <a:pt x="0" y="725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5" name="Freeform: Shape 874">
                    <a:extLst>
                      <a:ext uri="{FF2B5EF4-FFF2-40B4-BE49-F238E27FC236}">
                        <a16:creationId xmlns:a16="http://schemas.microsoft.com/office/drawing/2014/main" id="{F313A7F1-D5E2-4EAF-B18C-0547B8FE623D}"/>
                      </a:ext>
                    </a:extLst>
                  </p:cNvPr>
                  <p:cNvSpPr/>
                  <p:nvPr/>
                </p:nvSpPr>
                <p:spPr>
                  <a:xfrm>
                    <a:off x="3626967" y="5264569"/>
                    <a:ext cx="8184" cy="6626"/>
                  </a:xfrm>
                  <a:custGeom>
                    <a:avLst/>
                    <a:gdLst>
                      <a:gd name="connsiteX0" fmla="*/ 0 w 8184"/>
                      <a:gd name="connsiteY0" fmla="*/ 6626 h 6626"/>
                      <a:gd name="connsiteX1" fmla="*/ 8184 w 8184"/>
                      <a:gd name="connsiteY1" fmla="*/ 0 h 6626"/>
                      <a:gd name="connsiteX2" fmla="*/ 0 w 8184"/>
                      <a:gd name="connsiteY2" fmla="*/ 6626 h 6626"/>
                    </a:gdLst>
                    <a:ahLst/>
                    <a:cxnLst>
                      <a:cxn ang="0">
                        <a:pos x="connsiteX0" y="connsiteY0"/>
                      </a:cxn>
                      <a:cxn ang="0">
                        <a:pos x="connsiteX1" y="connsiteY1"/>
                      </a:cxn>
                      <a:cxn ang="0">
                        <a:pos x="connsiteX2" y="connsiteY2"/>
                      </a:cxn>
                    </a:cxnLst>
                    <a:rect l="l" t="t" r="r" b="b"/>
                    <a:pathLst>
                      <a:path w="8184" h="6626">
                        <a:moveTo>
                          <a:pt x="0" y="6626"/>
                        </a:moveTo>
                        <a:cubicBezTo>
                          <a:pt x="2757" y="4425"/>
                          <a:pt x="5501" y="2219"/>
                          <a:pt x="8184" y="0"/>
                        </a:cubicBezTo>
                        <a:cubicBezTo>
                          <a:pt x="5495" y="2219"/>
                          <a:pt x="2751" y="4419"/>
                          <a:pt x="0" y="662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6" name="Freeform: Shape 875">
                    <a:extLst>
                      <a:ext uri="{FF2B5EF4-FFF2-40B4-BE49-F238E27FC236}">
                        <a16:creationId xmlns:a16="http://schemas.microsoft.com/office/drawing/2014/main" id="{5CF5BAE8-DF68-4AED-A066-EB85A75A56CA}"/>
                      </a:ext>
                    </a:extLst>
                  </p:cNvPr>
                  <p:cNvSpPr/>
                  <p:nvPr/>
                </p:nvSpPr>
                <p:spPr>
                  <a:xfrm>
                    <a:off x="3611735" y="5273860"/>
                    <a:ext cx="11906" cy="9150"/>
                  </a:xfrm>
                  <a:custGeom>
                    <a:avLst/>
                    <a:gdLst>
                      <a:gd name="connsiteX0" fmla="*/ 0 w 11906"/>
                      <a:gd name="connsiteY0" fmla="*/ 9150 h 9150"/>
                      <a:gd name="connsiteX1" fmla="*/ 11907 w 11906"/>
                      <a:gd name="connsiteY1" fmla="*/ 0 h 9150"/>
                      <a:gd name="connsiteX2" fmla="*/ 0 w 11906"/>
                      <a:gd name="connsiteY2" fmla="*/ 9150 h 9150"/>
                    </a:gdLst>
                    <a:ahLst/>
                    <a:cxnLst>
                      <a:cxn ang="0">
                        <a:pos x="connsiteX0" y="connsiteY0"/>
                      </a:cxn>
                      <a:cxn ang="0">
                        <a:pos x="connsiteX1" y="connsiteY1"/>
                      </a:cxn>
                      <a:cxn ang="0">
                        <a:pos x="connsiteX2" y="connsiteY2"/>
                      </a:cxn>
                    </a:cxnLst>
                    <a:rect l="l" t="t" r="r" b="b"/>
                    <a:pathLst>
                      <a:path w="11906" h="9150">
                        <a:moveTo>
                          <a:pt x="0" y="9150"/>
                        </a:moveTo>
                        <a:cubicBezTo>
                          <a:pt x="4040" y="6125"/>
                          <a:pt x="8007" y="3068"/>
                          <a:pt x="11907" y="0"/>
                        </a:cubicBezTo>
                        <a:cubicBezTo>
                          <a:pt x="8007" y="3074"/>
                          <a:pt x="4040" y="6125"/>
                          <a:pt x="0" y="915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7" name="Freeform: Shape 876">
                    <a:extLst>
                      <a:ext uri="{FF2B5EF4-FFF2-40B4-BE49-F238E27FC236}">
                        <a16:creationId xmlns:a16="http://schemas.microsoft.com/office/drawing/2014/main" id="{EE927046-0714-45D7-8341-4AEC4231891D}"/>
                      </a:ext>
                    </a:extLst>
                  </p:cNvPr>
                  <p:cNvSpPr/>
                  <p:nvPr/>
                </p:nvSpPr>
                <p:spPr>
                  <a:xfrm>
                    <a:off x="2834966" y="5466183"/>
                    <a:ext cx="28092" cy="1949"/>
                  </a:xfrm>
                  <a:custGeom>
                    <a:avLst/>
                    <a:gdLst>
                      <a:gd name="connsiteX0" fmla="*/ 0 w 28092"/>
                      <a:gd name="connsiteY0" fmla="*/ 0 h 1949"/>
                      <a:gd name="connsiteX1" fmla="*/ 28092 w 28092"/>
                      <a:gd name="connsiteY1" fmla="*/ 1950 h 1949"/>
                      <a:gd name="connsiteX2" fmla="*/ 0 w 28092"/>
                      <a:gd name="connsiteY2" fmla="*/ 0 h 1949"/>
                    </a:gdLst>
                    <a:ahLst/>
                    <a:cxnLst>
                      <a:cxn ang="0">
                        <a:pos x="connsiteX0" y="connsiteY0"/>
                      </a:cxn>
                      <a:cxn ang="0">
                        <a:pos x="connsiteX1" y="connsiteY1"/>
                      </a:cxn>
                      <a:cxn ang="0">
                        <a:pos x="connsiteX2" y="connsiteY2"/>
                      </a:cxn>
                    </a:cxnLst>
                    <a:rect l="l" t="t" r="r" b="b"/>
                    <a:pathLst>
                      <a:path w="28092" h="1949">
                        <a:moveTo>
                          <a:pt x="0" y="0"/>
                        </a:moveTo>
                        <a:cubicBezTo>
                          <a:pt x="9346" y="752"/>
                          <a:pt x="18716" y="1381"/>
                          <a:pt x="28092" y="1950"/>
                        </a:cubicBezTo>
                        <a:cubicBezTo>
                          <a:pt x="18716" y="1381"/>
                          <a:pt x="9346" y="752"/>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8" name="Freeform: Shape 877">
                    <a:extLst>
                      <a:ext uri="{FF2B5EF4-FFF2-40B4-BE49-F238E27FC236}">
                        <a16:creationId xmlns:a16="http://schemas.microsoft.com/office/drawing/2014/main" id="{529D7F6D-B942-4951-BD6B-D56B28B53AAB}"/>
                      </a:ext>
                    </a:extLst>
                  </p:cNvPr>
                  <p:cNvSpPr/>
                  <p:nvPr/>
                </p:nvSpPr>
                <p:spPr>
                  <a:xfrm>
                    <a:off x="3476703" y="5530601"/>
                    <a:ext cx="4412" cy="2145"/>
                  </a:xfrm>
                  <a:custGeom>
                    <a:avLst/>
                    <a:gdLst>
                      <a:gd name="connsiteX0" fmla="*/ 4413 w 4412"/>
                      <a:gd name="connsiteY0" fmla="*/ 0 h 2145"/>
                      <a:gd name="connsiteX1" fmla="*/ 0 w 4412"/>
                      <a:gd name="connsiteY1" fmla="*/ 2145 h 2145"/>
                      <a:gd name="connsiteX2" fmla="*/ 4413 w 4412"/>
                      <a:gd name="connsiteY2" fmla="*/ 0 h 2145"/>
                    </a:gdLst>
                    <a:ahLst/>
                    <a:cxnLst>
                      <a:cxn ang="0">
                        <a:pos x="connsiteX0" y="connsiteY0"/>
                      </a:cxn>
                      <a:cxn ang="0">
                        <a:pos x="connsiteX1" y="connsiteY1"/>
                      </a:cxn>
                      <a:cxn ang="0">
                        <a:pos x="connsiteX2" y="connsiteY2"/>
                      </a:cxn>
                    </a:cxnLst>
                    <a:rect l="l" t="t" r="r" b="b"/>
                    <a:pathLst>
                      <a:path w="4412" h="2145">
                        <a:moveTo>
                          <a:pt x="4413" y="0"/>
                        </a:moveTo>
                        <a:cubicBezTo>
                          <a:pt x="2934" y="709"/>
                          <a:pt x="1485" y="1449"/>
                          <a:pt x="0" y="2145"/>
                        </a:cubicBezTo>
                        <a:cubicBezTo>
                          <a:pt x="1485" y="1449"/>
                          <a:pt x="2934" y="709"/>
                          <a:pt x="441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9" name="Freeform: Shape 878">
                    <a:extLst>
                      <a:ext uri="{FF2B5EF4-FFF2-40B4-BE49-F238E27FC236}">
                        <a16:creationId xmlns:a16="http://schemas.microsoft.com/office/drawing/2014/main" id="{CBC8A5DF-B96B-41FB-8284-EFADAB8CE4CC}"/>
                      </a:ext>
                    </a:extLst>
                  </p:cNvPr>
                  <p:cNvSpPr/>
                  <p:nvPr/>
                </p:nvSpPr>
                <p:spPr>
                  <a:xfrm>
                    <a:off x="3505816" y="5514348"/>
                    <a:ext cx="7579" cy="3954"/>
                  </a:xfrm>
                  <a:custGeom>
                    <a:avLst/>
                    <a:gdLst>
                      <a:gd name="connsiteX0" fmla="*/ 7579 w 7579"/>
                      <a:gd name="connsiteY0" fmla="*/ 0 h 3954"/>
                      <a:gd name="connsiteX1" fmla="*/ 0 w 7579"/>
                      <a:gd name="connsiteY1" fmla="*/ 3954 h 3954"/>
                      <a:gd name="connsiteX2" fmla="*/ 7579 w 7579"/>
                      <a:gd name="connsiteY2" fmla="*/ 0 h 3954"/>
                    </a:gdLst>
                    <a:ahLst/>
                    <a:cxnLst>
                      <a:cxn ang="0">
                        <a:pos x="connsiteX0" y="connsiteY0"/>
                      </a:cxn>
                      <a:cxn ang="0">
                        <a:pos x="connsiteX1" y="connsiteY1"/>
                      </a:cxn>
                      <a:cxn ang="0">
                        <a:pos x="connsiteX2" y="connsiteY2"/>
                      </a:cxn>
                    </a:cxnLst>
                    <a:rect l="l" t="t" r="r" b="b"/>
                    <a:pathLst>
                      <a:path w="7579" h="3954">
                        <a:moveTo>
                          <a:pt x="7579" y="0"/>
                        </a:moveTo>
                        <a:cubicBezTo>
                          <a:pt x="5067" y="1332"/>
                          <a:pt x="2536" y="2647"/>
                          <a:pt x="0" y="3954"/>
                        </a:cubicBezTo>
                        <a:cubicBezTo>
                          <a:pt x="2536" y="2647"/>
                          <a:pt x="5067" y="1332"/>
                          <a:pt x="757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0" name="Freeform: Shape 879">
                    <a:extLst>
                      <a:ext uri="{FF2B5EF4-FFF2-40B4-BE49-F238E27FC236}">
                        <a16:creationId xmlns:a16="http://schemas.microsoft.com/office/drawing/2014/main" id="{6D5641C7-9C22-46FE-A7A3-4A7B96784A33}"/>
                      </a:ext>
                    </a:extLst>
                  </p:cNvPr>
                  <p:cNvSpPr/>
                  <p:nvPr/>
                </p:nvSpPr>
                <p:spPr>
                  <a:xfrm>
                    <a:off x="2785493" y="5631264"/>
                    <a:ext cx="10794" cy="1197"/>
                  </a:xfrm>
                  <a:custGeom>
                    <a:avLst/>
                    <a:gdLst>
                      <a:gd name="connsiteX0" fmla="*/ 10794 w 10794"/>
                      <a:gd name="connsiteY0" fmla="*/ 1198 h 1197"/>
                      <a:gd name="connsiteX1" fmla="*/ 0 w 10794"/>
                      <a:gd name="connsiteY1" fmla="*/ 0 h 1197"/>
                      <a:gd name="connsiteX2" fmla="*/ 10794 w 10794"/>
                      <a:gd name="connsiteY2" fmla="*/ 1198 h 1197"/>
                    </a:gdLst>
                    <a:ahLst/>
                    <a:cxnLst>
                      <a:cxn ang="0">
                        <a:pos x="connsiteX0" y="connsiteY0"/>
                      </a:cxn>
                      <a:cxn ang="0">
                        <a:pos x="connsiteX1" y="connsiteY1"/>
                      </a:cxn>
                      <a:cxn ang="0">
                        <a:pos x="connsiteX2" y="connsiteY2"/>
                      </a:cxn>
                    </a:cxnLst>
                    <a:rect l="l" t="t" r="r" b="b"/>
                    <a:pathLst>
                      <a:path w="10794" h="1197">
                        <a:moveTo>
                          <a:pt x="10794" y="1198"/>
                        </a:moveTo>
                        <a:cubicBezTo>
                          <a:pt x="7194" y="813"/>
                          <a:pt x="3594" y="416"/>
                          <a:pt x="0" y="0"/>
                        </a:cubicBezTo>
                        <a:cubicBezTo>
                          <a:pt x="3594" y="416"/>
                          <a:pt x="7194" y="807"/>
                          <a:pt x="10794" y="119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1" name="Freeform: Shape 880">
                    <a:extLst>
                      <a:ext uri="{FF2B5EF4-FFF2-40B4-BE49-F238E27FC236}">
                        <a16:creationId xmlns:a16="http://schemas.microsoft.com/office/drawing/2014/main" id="{C64ADD63-CAD3-44E5-A4EA-1140D53C09AA}"/>
                      </a:ext>
                    </a:extLst>
                  </p:cNvPr>
                  <p:cNvSpPr/>
                  <p:nvPr/>
                </p:nvSpPr>
                <p:spPr>
                  <a:xfrm>
                    <a:off x="3374804" y="5573222"/>
                    <a:ext cx="1791" cy="635"/>
                  </a:xfrm>
                  <a:custGeom>
                    <a:avLst/>
                    <a:gdLst>
                      <a:gd name="connsiteX0" fmla="*/ 1791 w 1791"/>
                      <a:gd name="connsiteY0" fmla="*/ 0 h 635"/>
                      <a:gd name="connsiteX1" fmla="*/ 0 w 1791"/>
                      <a:gd name="connsiteY1" fmla="*/ 636 h 635"/>
                      <a:gd name="connsiteX2" fmla="*/ 1791 w 1791"/>
                      <a:gd name="connsiteY2" fmla="*/ 0 h 635"/>
                    </a:gdLst>
                    <a:ahLst/>
                    <a:cxnLst>
                      <a:cxn ang="0">
                        <a:pos x="connsiteX0" y="connsiteY0"/>
                      </a:cxn>
                      <a:cxn ang="0">
                        <a:pos x="connsiteX1" y="connsiteY1"/>
                      </a:cxn>
                      <a:cxn ang="0">
                        <a:pos x="connsiteX2" y="connsiteY2"/>
                      </a:cxn>
                    </a:cxnLst>
                    <a:rect l="l" t="t" r="r" b="b"/>
                    <a:pathLst>
                      <a:path w="1791" h="635">
                        <a:moveTo>
                          <a:pt x="1791" y="0"/>
                        </a:moveTo>
                        <a:cubicBezTo>
                          <a:pt x="1186" y="208"/>
                          <a:pt x="599" y="434"/>
                          <a:pt x="0" y="636"/>
                        </a:cubicBezTo>
                        <a:cubicBezTo>
                          <a:pt x="605" y="434"/>
                          <a:pt x="1192" y="208"/>
                          <a:pt x="179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2" name="Freeform: Shape 881">
                    <a:extLst>
                      <a:ext uri="{FF2B5EF4-FFF2-40B4-BE49-F238E27FC236}">
                        <a16:creationId xmlns:a16="http://schemas.microsoft.com/office/drawing/2014/main" id="{2BB4606C-3012-4D68-9FF0-64CC1DE45D26}"/>
                      </a:ext>
                    </a:extLst>
                  </p:cNvPr>
                  <p:cNvSpPr/>
                  <p:nvPr/>
                </p:nvSpPr>
                <p:spPr>
                  <a:xfrm>
                    <a:off x="3566920" y="5470364"/>
                    <a:ext cx="19822" cy="13006"/>
                  </a:xfrm>
                  <a:custGeom>
                    <a:avLst/>
                    <a:gdLst>
                      <a:gd name="connsiteX0" fmla="*/ 19822 w 19822"/>
                      <a:gd name="connsiteY0" fmla="*/ 0 h 13006"/>
                      <a:gd name="connsiteX1" fmla="*/ 0 w 19822"/>
                      <a:gd name="connsiteY1" fmla="*/ 13007 h 13006"/>
                      <a:gd name="connsiteX2" fmla="*/ 19822 w 19822"/>
                      <a:gd name="connsiteY2" fmla="*/ 0 h 13006"/>
                    </a:gdLst>
                    <a:ahLst/>
                    <a:cxnLst>
                      <a:cxn ang="0">
                        <a:pos x="connsiteX0" y="connsiteY0"/>
                      </a:cxn>
                      <a:cxn ang="0">
                        <a:pos x="connsiteX1" y="connsiteY1"/>
                      </a:cxn>
                      <a:cxn ang="0">
                        <a:pos x="connsiteX2" y="connsiteY2"/>
                      </a:cxn>
                    </a:cxnLst>
                    <a:rect l="l" t="t" r="r" b="b"/>
                    <a:pathLst>
                      <a:path w="19822" h="13006">
                        <a:moveTo>
                          <a:pt x="19822" y="0"/>
                        </a:moveTo>
                        <a:cubicBezTo>
                          <a:pt x="13374" y="4389"/>
                          <a:pt x="6766" y="8722"/>
                          <a:pt x="0" y="13007"/>
                        </a:cubicBezTo>
                        <a:cubicBezTo>
                          <a:pt x="6766" y="8722"/>
                          <a:pt x="13380" y="4389"/>
                          <a:pt x="1982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3" name="Freeform: Shape 882">
                    <a:extLst>
                      <a:ext uri="{FF2B5EF4-FFF2-40B4-BE49-F238E27FC236}">
                        <a16:creationId xmlns:a16="http://schemas.microsoft.com/office/drawing/2014/main" id="{5904A541-0F0C-483A-B916-A1BEA5FCFBA6}"/>
                      </a:ext>
                    </a:extLst>
                  </p:cNvPr>
                  <p:cNvSpPr/>
                  <p:nvPr/>
                </p:nvSpPr>
                <p:spPr>
                  <a:xfrm>
                    <a:off x="3334592" y="5584432"/>
                    <a:ext cx="7487" cy="2255"/>
                  </a:xfrm>
                  <a:custGeom>
                    <a:avLst/>
                    <a:gdLst>
                      <a:gd name="connsiteX0" fmla="*/ 7487 w 7487"/>
                      <a:gd name="connsiteY0" fmla="*/ 0 h 2255"/>
                      <a:gd name="connsiteX1" fmla="*/ 0 w 7487"/>
                      <a:gd name="connsiteY1" fmla="*/ 2255 h 2255"/>
                      <a:gd name="connsiteX2" fmla="*/ 7487 w 7487"/>
                      <a:gd name="connsiteY2" fmla="*/ 0 h 2255"/>
                    </a:gdLst>
                    <a:ahLst/>
                    <a:cxnLst>
                      <a:cxn ang="0">
                        <a:pos x="connsiteX0" y="connsiteY0"/>
                      </a:cxn>
                      <a:cxn ang="0">
                        <a:pos x="connsiteX1" y="connsiteY1"/>
                      </a:cxn>
                      <a:cxn ang="0">
                        <a:pos x="connsiteX2" y="connsiteY2"/>
                      </a:cxn>
                    </a:cxnLst>
                    <a:rect l="l" t="t" r="r" b="b"/>
                    <a:pathLst>
                      <a:path w="7487" h="2255">
                        <a:moveTo>
                          <a:pt x="7487" y="0"/>
                        </a:moveTo>
                        <a:cubicBezTo>
                          <a:pt x="5000" y="764"/>
                          <a:pt x="2500" y="1503"/>
                          <a:pt x="0" y="2255"/>
                        </a:cubicBezTo>
                        <a:cubicBezTo>
                          <a:pt x="2500" y="1503"/>
                          <a:pt x="5000" y="764"/>
                          <a:pt x="748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4" name="Freeform: Shape 883">
                    <a:extLst>
                      <a:ext uri="{FF2B5EF4-FFF2-40B4-BE49-F238E27FC236}">
                        <a16:creationId xmlns:a16="http://schemas.microsoft.com/office/drawing/2014/main" id="{5CC5893B-17CD-4568-8B80-0EF4059FF43B}"/>
                      </a:ext>
                    </a:extLst>
                  </p:cNvPr>
                  <p:cNvSpPr/>
                  <p:nvPr/>
                </p:nvSpPr>
                <p:spPr>
                  <a:xfrm>
                    <a:off x="3438696" y="5545851"/>
                    <a:ext cx="8826" cy="3697"/>
                  </a:xfrm>
                  <a:custGeom>
                    <a:avLst/>
                    <a:gdLst>
                      <a:gd name="connsiteX0" fmla="*/ 8826 w 8826"/>
                      <a:gd name="connsiteY0" fmla="*/ 0 h 3697"/>
                      <a:gd name="connsiteX1" fmla="*/ 0 w 8826"/>
                      <a:gd name="connsiteY1" fmla="*/ 3698 h 3697"/>
                      <a:gd name="connsiteX2" fmla="*/ 8826 w 8826"/>
                      <a:gd name="connsiteY2" fmla="*/ 0 h 3697"/>
                    </a:gdLst>
                    <a:ahLst/>
                    <a:cxnLst>
                      <a:cxn ang="0">
                        <a:pos x="connsiteX0" y="connsiteY0"/>
                      </a:cxn>
                      <a:cxn ang="0">
                        <a:pos x="connsiteX1" y="connsiteY1"/>
                      </a:cxn>
                      <a:cxn ang="0">
                        <a:pos x="connsiteX2" y="connsiteY2"/>
                      </a:cxn>
                    </a:cxnLst>
                    <a:rect l="l" t="t" r="r" b="b"/>
                    <a:pathLst>
                      <a:path w="8826" h="3697">
                        <a:moveTo>
                          <a:pt x="8826" y="0"/>
                        </a:moveTo>
                        <a:cubicBezTo>
                          <a:pt x="5905" y="1253"/>
                          <a:pt x="2946" y="2469"/>
                          <a:pt x="0" y="3698"/>
                        </a:cubicBezTo>
                        <a:cubicBezTo>
                          <a:pt x="2946" y="2469"/>
                          <a:pt x="5905" y="1253"/>
                          <a:pt x="882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5" name="Freeform: Shape 884">
                    <a:extLst>
                      <a:ext uri="{FF2B5EF4-FFF2-40B4-BE49-F238E27FC236}">
                        <a16:creationId xmlns:a16="http://schemas.microsoft.com/office/drawing/2014/main" id="{CED92EEC-5A01-44C7-AD95-4EE76A89AB83}"/>
                      </a:ext>
                    </a:extLst>
                  </p:cNvPr>
                  <p:cNvSpPr/>
                  <p:nvPr/>
                </p:nvSpPr>
                <p:spPr>
                  <a:xfrm>
                    <a:off x="3406454" y="5558797"/>
                    <a:ext cx="9351" cy="3618"/>
                  </a:xfrm>
                  <a:custGeom>
                    <a:avLst/>
                    <a:gdLst>
                      <a:gd name="connsiteX0" fmla="*/ 9352 w 9351"/>
                      <a:gd name="connsiteY0" fmla="*/ 0 h 3618"/>
                      <a:gd name="connsiteX1" fmla="*/ 0 w 9351"/>
                      <a:gd name="connsiteY1" fmla="*/ 3618 h 3618"/>
                      <a:gd name="connsiteX2" fmla="*/ 9352 w 9351"/>
                      <a:gd name="connsiteY2" fmla="*/ 0 h 3618"/>
                    </a:gdLst>
                    <a:ahLst/>
                    <a:cxnLst>
                      <a:cxn ang="0">
                        <a:pos x="connsiteX0" y="connsiteY0"/>
                      </a:cxn>
                      <a:cxn ang="0">
                        <a:pos x="connsiteX1" y="connsiteY1"/>
                      </a:cxn>
                      <a:cxn ang="0">
                        <a:pos x="connsiteX2" y="connsiteY2"/>
                      </a:cxn>
                    </a:cxnLst>
                    <a:rect l="l" t="t" r="r" b="b"/>
                    <a:pathLst>
                      <a:path w="9351" h="3618">
                        <a:moveTo>
                          <a:pt x="9352" y="0"/>
                        </a:moveTo>
                        <a:cubicBezTo>
                          <a:pt x="6241" y="1210"/>
                          <a:pt x="3136" y="2433"/>
                          <a:pt x="0" y="3618"/>
                        </a:cubicBezTo>
                        <a:cubicBezTo>
                          <a:pt x="3136" y="2433"/>
                          <a:pt x="6234" y="1210"/>
                          <a:pt x="935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6" name="Freeform: Shape 885">
                    <a:extLst>
                      <a:ext uri="{FF2B5EF4-FFF2-40B4-BE49-F238E27FC236}">
                        <a16:creationId xmlns:a16="http://schemas.microsoft.com/office/drawing/2014/main" id="{9C8A3106-50C6-4365-BD20-32056A0844D0}"/>
                      </a:ext>
                    </a:extLst>
                  </p:cNvPr>
                  <p:cNvSpPr/>
                  <p:nvPr/>
                </p:nvSpPr>
                <p:spPr>
                  <a:xfrm>
                    <a:off x="3634651" y="5430872"/>
                    <a:ext cx="4248" cy="3581"/>
                  </a:xfrm>
                  <a:custGeom>
                    <a:avLst/>
                    <a:gdLst>
                      <a:gd name="connsiteX0" fmla="*/ 4248 w 4248"/>
                      <a:gd name="connsiteY0" fmla="*/ 0 h 3581"/>
                      <a:gd name="connsiteX1" fmla="*/ 0 w 4248"/>
                      <a:gd name="connsiteY1" fmla="*/ 3582 h 3581"/>
                      <a:gd name="connsiteX2" fmla="*/ 4248 w 4248"/>
                      <a:gd name="connsiteY2" fmla="*/ 0 h 3581"/>
                    </a:gdLst>
                    <a:ahLst/>
                    <a:cxnLst>
                      <a:cxn ang="0">
                        <a:pos x="connsiteX0" y="connsiteY0"/>
                      </a:cxn>
                      <a:cxn ang="0">
                        <a:pos x="connsiteX1" y="connsiteY1"/>
                      </a:cxn>
                      <a:cxn ang="0">
                        <a:pos x="connsiteX2" y="connsiteY2"/>
                      </a:cxn>
                    </a:cxnLst>
                    <a:rect l="l" t="t" r="r" b="b"/>
                    <a:pathLst>
                      <a:path w="4248" h="3581">
                        <a:moveTo>
                          <a:pt x="4248" y="0"/>
                        </a:moveTo>
                        <a:cubicBezTo>
                          <a:pt x="2836" y="1192"/>
                          <a:pt x="1436" y="2390"/>
                          <a:pt x="0" y="3582"/>
                        </a:cubicBezTo>
                        <a:cubicBezTo>
                          <a:pt x="1436" y="2396"/>
                          <a:pt x="2836" y="1198"/>
                          <a:pt x="424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7" name="Freeform: Shape 886">
                    <a:extLst>
                      <a:ext uri="{FF2B5EF4-FFF2-40B4-BE49-F238E27FC236}">
                        <a16:creationId xmlns:a16="http://schemas.microsoft.com/office/drawing/2014/main" id="{EA857791-36CA-441E-A046-DECABAE8C737}"/>
                      </a:ext>
                    </a:extLst>
                  </p:cNvPr>
                  <p:cNvSpPr/>
                  <p:nvPr/>
                </p:nvSpPr>
                <p:spPr>
                  <a:xfrm>
                    <a:off x="3645738" y="5421136"/>
                    <a:ext cx="4407" cy="3899"/>
                  </a:xfrm>
                  <a:custGeom>
                    <a:avLst/>
                    <a:gdLst>
                      <a:gd name="connsiteX0" fmla="*/ 4407 w 4407"/>
                      <a:gd name="connsiteY0" fmla="*/ 0 h 3899"/>
                      <a:gd name="connsiteX1" fmla="*/ 0 w 4407"/>
                      <a:gd name="connsiteY1" fmla="*/ 3900 h 3899"/>
                      <a:gd name="connsiteX2" fmla="*/ 4407 w 4407"/>
                      <a:gd name="connsiteY2" fmla="*/ 0 h 3899"/>
                    </a:gdLst>
                    <a:ahLst/>
                    <a:cxnLst>
                      <a:cxn ang="0">
                        <a:pos x="connsiteX0" y="connsiteY0"/>
                      </a:cxn>
                      <a:cxn ang="0">
                        <a:pos x="connsiteX1" y="connsiteY1"/>
                      </a:cxn>
                      <a:cxn ang="0">
                        <a:pos x="connsiteX2" y="connsiteY2"/>
                      </a:cxn>
                    </a:cxnLst>
                    <a:rect l="l" t="t" r="r" b="b"/>
                    <a:pathLst>
                      <a:path w="4407" h="3899">
                        <a:moveTo>
                          <a:pt x="4407" y="0"/>
                        </a:moveTo>
                        <a:cubicBezTo>
                          <a:pt x="2946" y="1302"/>
                          <a:pt x="1486" y="2604"/>
                          <a:pt x="0" y="3900"/>
                        </a:cubicBezTo>
                        <a:cubicBezTo>
                          <a:pt x="1486" y="2610"/>
                          <a:pt x="2940" y="1302"/>
                          <a:pt x="440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8" name="Freeform: Shape 887">
                    <a:extLst>
                      <a:ext uri="{FF2B5EF4-FFF2-40B4-BE49-F238E27FC236}">
                        <a16:creationId xmlns:a16="http://schemas.microsoft.com/office/drawing/2014/main" id="{E558E0C6-3A9D-4723-B567-D782CA006CCE}"/>
                      </a:ext>
                    </a:extLst>
                  </p:cNvPr>
                  <p:cNvSpPr/>
                  <p:nvPr/>
                </p:nvSpPr>
                <p:spPr>
                  <a:xfrm>
                    <a:off x="3656416" y="5411442"/>
                    <a:ext cx="4345" cy="4033"/>
                  </a:xfrm>
                  <a:custGeom>
                    <a:avLst/>
                    <a:gdLst>
                      <a:gd name="connsiteX0" fmla="*/ 4346 w 4345"/>
                      <a:gd name="connsiteY0" fmla="*/ 0 h 4033"/>
                      <a:gd name="connsiteX1" fmla="*/ 0 w 4345"/>
                      <a:gd name="connsiteY1" fmla="*/ 4034 h 4033"/>
                      <a:gd name="connsiteX2" fmla="*/ 4346 w 4345"/>
                      <a:gd name="connsiteY2" fmla="*/ 0 h 4033"/>
                    </a:gdLst>
                    <a:ahLst/>
                    <a:cxnLst>
                      <a:cxn ang="0">
                        <a:pos x="connsiteX0" y="connsiteY0"/>
                      </a:cxn>
                      <a:cxn ang="0">
                        <a:pos x="connsiteX1" y="connsiteY1"/>
                      </a:cxn>
                      <a:cxn ang="0">
                        <a:pos x="connsiteX2" y="connsiteY2"/>
                      </a:cxn>
                    </a:cxnLst>
                    <a:rect l="l" t="t" r="r" b="b"/>
                    <a:pathLst>
                      <a:path w="4345" h="4033">
                        <a:moveTo>
                          <a:pt x="4346" y="0"/>
                        </a:moveTo>
                        <a:cubicBezTo>
                          <a:pt x="2910" y="1350"/>
                          <a:pt x="1467" y="2695"/>
                          <a:pt x="0" y="4034"/>
                        </a:cubicBezTo>
                        <a:cubicBezTo>
                          <a:pt x="1467" y="2695"/>
                          <a:pt x="2910" y="1345"/>
                          <a:pt x="434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9" name="Freeform: Shape 888">
                    <a:extLst>
                      <a:ext uri="{FF2B5EF4-FFF2-40B4-BE49-F238E27FC236}">
                        <a16:creationId xmlns:a16="http://schemas.microsoft.com/office/drawing/2014/main" id="{A54E2672-A3A0-4062-B6B3-DFCB309F9819}"/>
                      </a:ext>
                    </a:extLst>
                  </p:cNvPr>
                  <p:cNvSpPr/>
                  <p:nvPr/>
                </p:nvSpPr>
                <p:spPr>
                  <a:xfrm>
                    <a:off x="3623153" y="5441019"/>
                    <a:ext cx="3398" cy="2731"/>
                  </a:xfrm>
                  <a:custGeom>
                    <a:avLst/>
                    <a:gdLst>
                      <a:gd name="connsiteX0" fmla="*/ 3399 w 3398"/>
                      <a:gd name="connsiteY0" fmla="*/ 0 h 2731"/>
                      <a:gd name="connsiteX1" fmla="*/ 0 w 3398"/>
                      <a:gd name="connsiteY1" fmla="*/ 2732 h 2731"/>
                      <a:gd name="connsiteX2" fmla="*/ 3399 w 3398"/>
                      <a:gd name="connsiteY2" fmla="*/ 0 h 2731"/>
                    </a:gdLst>
                    <a:ahLst/>
                    <a:cxnLst>
                      <a:cxn ang="0">
                        <a:pos x="connsiteX0" y="connsiteY0"/>
                      </a:cxn>
                      <a:cxn ang="0">
                        <a:pos x="connsiteX1" y="connsiteY1"/>
                      </a:cxn>
                      <a:cxn ang="0">
                        <a:pos x="connsiteX2" y="connsiteY2"/>
                      </a:cxn>
                    </a:cxnLst>
                    <a:rect l="l" t="t" r="r" b="b"/>
                    <a:pathLst>
                      <a:path w="3398" h="2731">
                        <a:moveTo>
                          <a:pt x="3399" y="0"/>
                        </a:moveTo>
                        <a:cubicBezTo>
                          <a:pt x="2262" y="911"/>
                          <a:pt x="1149" y="1828"/>
                          <a:pt x="0" y="2732"/>
                        </a:cubicBezTo>
                        <a:cubicBezTo>
                          <a:pt x="1149" y="1828"/>
                          <a:pt x="2256" y="911"/>
                          <a:pt x="339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0" name="Freeform: Shape 889">
                    <a:extLst>
                      <a:ext uri="{FF2B5EF4-FFF2-40B4-BE49-F238E27FC236}">
                        <a16:creationId xmlns:a16="http://schemas.microsoft.com/office/drawing/2014/main" id="{7332268A-A573-4147-91AC-9F902F3FEA97}"/>
                      </a:ext>
                    </a:extLst>
                  </p:cNvPr>
                  <p:cNvSpPr/>
                  <p:nvPr/>
                </p:nvSpPr>
                <p:spPr>
                  <a:xfrm>
                    <a:off x="3594328" y="5461905"/>
                    <a:ext cx="4577" cy="3202"/>
                  </a:xfrm>
                  <a:custGeom>
                    <a:avLst/>
                    <a:gdLst>
                      <a:gd name="connsiteX0" fmla="*/ 4578 w 4577"/>
                      <a:gd name="connsiteY0" fmla="*/ 0 h 3202"/>
                      <a:gd name="connsiteX1" fmla="*/ 0 w 4577"/>
                      <a:gd name="connsiteY1" fmla="*/ 3203 h 3202"/>
                      <a:gd name="connsiteX2" fmla="*/ 4578 w 4577"/>
                      <a:gd name="connsiteY2" fmla="*/ 0 h 3202"/>
                    </a:gdLst>
                    <a:ahLst/>
                    <a:cxnLst>
                      <a:cxn ang="0">
                        <a:pos x="connsiteX0" y="connsiteY0"/>
                      </a:cxn>
                      <a:cxn ang="0">
                        <a:pos x="connsiteX1" y="connsiteY1"/>
                      </a:cxn>
                      <a:cxn ang="0">
                        <a:pos x="connsiteX2" y="connsiteY2"/>
                      </a:cxn>
                    </a:cxnLst>
                    <a:rect l="l" t="t" r="r" b="b"/>
                    <a:pathLst>
                      <a:path w="4577" h="3202">
                        <a:moveTo>
                          <a:pt x="4578" y="0"/>
                        </a:moveTo>
                        <a:cubicBezTo>
                          <a:pt x="3068" y="1076"/>
                          <a:pt x="1522" y="2133"/>
                          <a:pt x="0" y="3203"/>
                        </a:cubicBezTo>
                        <a:cubicBezTo>
                          <a:pt x="1522" y="2139"/>
                          <a:pt x="3068" y="1076"/>
                          <a:pt x="457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1" name="Freeform: Shape 890">
                    <a:extLst>
                      <a:ext uri="{FF2B5EF4-FFF2-40B4-BE49-F238E27FC236}">
                        <a16:creationId xmlns:a16="http://schemas.microsoft.com/office/drawing/2014/main" id="{E8CA8BB4-C9B6-49D1-B862-23CC5564940D}"/>
                      </a:ext>
                    </a:extLst>
                  </p:cNvPr>
                  <p:cNvSpPr/>
                  <p:nvPr/>
                </p:nvSpPr>
                <p:spPr>
                  <a:xfrm>
                    <a:off x="3608759" y="5452883"/>
                    <a:ext cx="2506" cy="1833"/>
                  </a:xfrm>
                  <a:custGeom>
                    <a:avLst/>
                    <a:gdLst>
                      <a:gd name="connsiteX0" fmla="*/ 2506 w 2506"/>
                      <a:gd name="connsiteY0" fmla="*/ 0 h 1833"/>
                      <a:gd name="connsiteX1" fmla="*/ 0 w 2506"/>
                      <a:gd name="connsiteY1" fmla="*/ 1834 h 1833"/>
                      <a:gd name="connsiteX2" fmla="*/ 2506 w 2506"/>
                      <a:gd name="connsiteY2" fmla="*/ 0 h 1833"/>
                    </a:gdLst>
                    <a:ahLst/>
                    <a:cxnLst>
                      <a:cxn ang="0">
                        <a:pos x="connsiteX0" y="connsiteY0"/>
                      </a:cxn>
                      <a:cxn ang="0">
                        <a:pos x="connsiteX1" y="connsiteY1"/>
                      </a:cxn>
                      <a:cxn ang="0">
                        <a:pos x="connsiteX2" y="connsiteY2"/>
                      </a:cxn>
                    </a:cxnLst>
                    <a:rect l="l" t="t" r="r" b="b"/>
                    <a:pathLst>
                      <a:path w="2506" h="1833">
                        <a:moveTo>
                          <a:pt x="2506" y="0"/>
                        </a:moveTo>
                        <a:cubicBezTo>
                          <a:pt x="1687" y="617"/>
                          <a:pt x="831" y="1223"/>
                          <a:pt x="0" y="1834"/>
                        </a:cubicBezTo>
                        <a:cubicBezTo>
                          <a:pt x="831" y="1223"/>
                          <a:pt x="1681" y="617"/>
                          <a:pt x="250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2" name="Freeform: Shape 891">
                    <a:extLst>
                      <a:ext uri="{FF2B5EF4-FFF2-40B4-BE49-F238E27FC236}">
                        <a16:creationId xmlns:a16="http://schemas.microsoft.com/office/drawing/2014/main" id="{BA05EEF3-3F01-4BE8-856E-F611D8221398}"/>
                      </a:ext>
                    </a:extLst>
                  </p:cNvPr>
                  <p:cNvSpPr/>
                  <p:nvPr/>
                </p:nvSpPr>
                <p:spPr>
                  <a:xfrm>
                    <a:off x="3541114" y="5486024"/>
                    <a:ext cx="21570" cy="13037"/>
                  </a:xfrm>
                  <a:custGeom>
                    <a:avLst/>
                    <a:gdLst>
                      <a:gd name="connsiteX0" fmla="*/ 21571 w 21570"/>
                      <a:gd name="connsiteY0" fmla="*/ 0 h 13037"/>
                      <a:gd name="connsiteX1" fmla="*/ 0 w 21570"/>
                      <a:gd name="connsiteY1" fmla="*/ 13038 h 13037"/>
                      <a:gd name="connsiteX2" fmla="*/ 21571 w 21570"/>
                      <a:gd name="connsiteY2" fmla="*/ 0 h 13037"/>
                    </a:gdLst>
                    <a:ahLst/>
                    <a:cxnLst>
                      <a:cxn ang="0">
                        <a:pos x="connsiteX0" y="connsiteY0"/>
                      </a:cxn>
                      <a:cxn ang="0">
                        <a:pos x="connsiteX1" y="connsiteY1"/>
                      </a:cxn>
                      <a:cxn ang="0">
                        <a:pos x="connsiteX2" y="connsiteY2"/>
                      </a:cxn>
                    </a:cxnLst>
                    <a:rect l="l" t="t" r="r" b="b"/>
                    <a:pathLst>
                      <a:path w="21570" h="13037">
                        <a:moveTo>
                          <a:pt x="21571" y="0"/>
                        </a:moveTo>
                        <a:cubicBezTo>
                          <a:pt x="14529" y="4395"/>
                          <a:pt x="7378" y="8759"/>
                          <a:pt x="0" y="13038"/>
                        </a:cubicBezTo>
                        <a:cubicBezTo>
                          <a:pt x="7378" y="8759"/>
                          <a:pt x="14529" y="4401"/>
                          <a:pt x="2157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3" name="Freeform: Shape 892">
                    <a:extLst>
                      <a:ext uri="{FF2B5EF4-FFF2-40B4-BE49-F238E27FC236}">
                        <a16:creationId xmlns:a16="http://schemas.microsoft.com/office/drawing/2014/main" id="{D73C394A-DDD9-481B-9151-54E71CDE210C}"/>
                      </a:ext>
                    </a:extLst>
                  </p:cNvPr>
                  <p:cNvSpPr/>
                  <p:nvPr/>
                </p:nvSpPr>
                <p:spPr>
                  <a:xfrm>
                    <a:off x="2946656" y="5640665"/>
                    <a:ext cx="9168" cy="27"/>
                  </a:xfrm>
                  <a:custGeom>
                    <a:avLst/>
                    <a:gdLst>
                      <a:gd name="connsiteX0" fmla="*/ 9168 w 9168"/>
                      <a:gd name="connsiteY0" fmla="*/ 0 h 27"/>
                      <a:gd name="connsiteX1" fmla="*/ 0 w 9168"/>
                      <a:gd name="connsiteY1" fmla="*/ 25 h 27"/>
                      <a:gd name="connsiteX2" fmla="*/ 9168 w 9168"/>
                      <a:gd name="connsiteY2" fmla="*/ 0 h 27"/>
                    </a:gdLst>
                    <a:ahLst/>
                    <a:cxnLst>
                      <a:cxn ang="0">
                        <a:pos x="connsiteX0" y="connsiteY0"/>
                      </a:cxn>
                      <a:cxn ang="0">
                        <a:pos x="connsiteX1" y="connsiteY1"/>
                      </a:cxn>
                      <a:cxn ang="0">
                        <a:pos x="connsiteX2" y="connsiteY2"/>
                      </a:cxn>
                    </a:cxnLst>
                    <a:rect l="l" t="t" r="r" b="b"/>
                    <a:pathLst>
                      <a:path w="9168" h="27">
                        <a:moveTo>
                          <a:pt x="9168" y="0"/>
                        </a:moveTo>
                        <a:cubicBezTo>
                          <a:pt x="6112" y="12"/>
                          <a:pt x="3056" y="31"/>
                          <a:pt x="0" y="25"/>
                        </a:cubicBezTo>
                        <a:cubicBezTo>
                          <a:pt x="3056" y="37"/>
                          <a:pt x="6112" y="12"/>
                          <a:pt x="916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4" name="Freeform: Shape 893">
                    <a:extLst>
                      <a:ext uri="{FF2B5EF4-FFF2-40B4-BE49-F238E27FC236}">
                        <a16:creationId xmlns:a16="http://schemas.microsoft.com/office/drawing/2014/main" id="{4F81C4AA-E459-496A-8B3B-91D9DA744C83}"/>
                      </a:ext>
                    </a:extLst>
                  </p:cNvPr>
                  <p:cNvSpPr/>
                  <p:nvPr/>
                </p:nvSpPr>
                <p:spPr>
                  <a:xfrm>
                    <a:off x="3027950" y="5638153"/>
                    <a:ext cx="7976" cy="483"/>
                  </a:xfrm>
                  <a:custGeom>
                    <a:avLst/>
                    <a:gdLst>
                      <a:gd name="connsiteX0" fmla="*/ 7977 w 7976"/>
                      <a:gd name="connsiteY0" fmla="*/ 0 h 483"/>
                      <a:gd name="connsiteX1" fmla="*/ 0 w 7976"/>
                      <a:gd name="connsiteY1" fmla="*/ 483 h 483"/>
                      <a:gd name="connsiteX2" fmla="*/ 7977 w 7976"/>
                      <a:gd name="connsiteY2" fmla="*/ 0 h 483"/>
                    </a:gdLst>
                    <a:ahLst/>
                    <a:cxnLst>
                      <a:cxn ang="0">
                        <a:pos x="connsiteX0" y="connsiteY0"/>
                      </a:cxn>
                      <a:cxn ang="0">
                        <a:pos x="connsiteX1" y="connsiteY1"/>
                      </a:cxn>
                      <a:cxn ang="0">
                        <a:pos x="connsiteX2" y="connsiteY2"/>
                      </a:cxn>
                    </a:cxnLst>
                    <a:rect l="l" t="t" r="r" b="b"/>
                    <a:pathLst>
                      <a:path w="7976" h="483">
                        <a:moveTo>
                          <a:pt x="7977" y="0"/>
                        </a:moveTo>
                        <a:cubicBezTo>
                          <a:pt x="5318" y="159"/>
                          <a:pt x="2665" y="342"/>
                          <a:pt x="0" y="483"/>
                        </a:cubicBezTo>
                        <a:cubicBezTo>
                          <a:pt x="2659" y="342"/>
                          <a:pt x="5312" y="159"/>
                          <a:pt x="797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5" name="Freeform: Shape 894">
                    <a:extLst>
                      <a:ext uri="{FF2B5EF4-FFF2-40B4-BE49-F238E27FC236}">
                        <a16:creationId xmlns:a16="http://schemas.microsoft.com/office/drawing/2014/main" id="{A1B35B8A-7629-45B2-9D63-198C3C6980C5}"/>
                      </a:ext>
                    </a:extLst>
                  </p:cNvPr>
                  <p:cNvSpPr/>
                  <p:nvPr/>
                </p:nvSpPr>
                <p:spPr>
                  <a:xfrm>
                    <a:off x="2985139" y="5640097"/>
                    <a:ext cx="7518" cy="164"/>
                  </a:xfrm>
                  <a:custGeom>
                    <a:avLst/>
                    <a:gdLst>
                      <a:gd name="connsiteX0" fmla="*/ 7518 w 7518"/>
                      <a:gd name="connsiteY0" fmla="*/ 0 h 164"/>
                      <a:gd name="connsiteX1" fmla="*/ 0 w 7518"/>
                      <a:gd name="connsiteY1" fmla="*/ 165 h 164"/>
                      <a:gd name="connsiteX2" fmla="*/ 7518 w 7518"/>
                      <a:gd name="connsiteY2" fmla="*/ 0 h 164"/>
                    </a:gdLst>
                    <a:ahLst/>
                    <a:cxnLst>
                      <a:cxn ang="0">
                        <a:pos x="connsiteX0" y="connsiteY0"/>
                      </a:cxn>
                      <a:cxn ang="0">
                        <a:pos x="connsiteX1" y="connsiteY1"/>
                      </a:cxn>
                      <a:cxn ang="0">
                        <a:pos x="connsiteX2" y="connsiteY2"/>
                      </a:cxn>
                    </a:cxnLst>
                    <a:rect l="l" t="t" r="r" b="b"/>
                    <a:pathLst>
                      <a:path w="7518" h="164">
                        <a:moveTo>
                          <a:pt x="7518" y="0"/>
                        </a:moveTo>
                        <a:cubicBezTo>
                          <a:pt x="5012" y="73"/>
                          <a:pt x="2506" y="104"/>
                          <a:pt x="0" y="165"/>
                        </a:cubicBezTo>
                        <a:cubicBezTo>
                          <a:pt x="2500" y="104"/>
                          <a:pt x="5006" y="73"/>
                          <a:pt x="751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6" name="Freeform: Shape 895">
                    <a:extLst>
                      <a:ext uri="{FF2B5EF4-FFF2-40B4-BE49-F238E27FC236}">
                        <a16:creationId xmlns:a16="http://schemas.microsoft.com/office/drawing/2014/main" id="{DFFB4480-703F-4A70-B90C-8B396082B3ED}"/>
                      </a:ext>
                    </a:extLst>
                  </p:cNvPr>
                  <p:cNvSpPr/>
                  <p:nvPr/>
                </p:nvSpPr>
                <p:spPr>
                  <a:xfrm>
                    <a:off x="2908705" y="5640127"/>
                    <a:ext cx="8966" cy="164"/>
                  </a:xfrm>
                  <a:custGeom>
                    <a:avLst/>
                    <a:gdLst>
                      <a:gd name="connsiteX0" fmla="*/ 8967 w 8966"/>
                      <a:gd name="connsiteY0" fmla="*/ 165 h 164"/>
                      <a:gd name="connsiteX1" fmla="*/ 0 w 8966"/>
                      <a:gd name="connsiteY1" fmla="*/ 0 h 164"/>
                      <a:gd name="connsiteX2" fmla="*/ 8967 w 8966"/>
                      <a:gd name="connsiteY2" fmla="*/ 165 h 164"/>
                    </a:gdLst>
                    <a:ahLst/>
                    <a:cxnLst>
                      <a:cxn ang="0">
                        <a:pos x="connsiteX0" y="connsiteY0"/>
                      </a:cxn>
                      <a:cxn ang="0">
                        <a:pos x="connsiteX1" y="connsiteY1"/>
                      </a:cxn>
                      <a:cxn ang="0">
                        <a:pos x="connsiteX2" y="connsiteY2"/>
                      </a:cxn>
                    </a:cxnLst>
                    <a:rect l="l" t="t" r="r" b="b"/>
                    <a:pathLst>
                      <a:path w="8966" h="164">
                        <a:moveTo>
                          <a:pt x="8967" y="165"/>
                        </a:moveTo>
                        <a:cubicBezTo>
                          <a:pt x="5978" y="98"/>
                          <a:pt x="2989" y="85"/>
                          <a:pt x="0" y="0"/>
                        </a:cubicBezTo>
                        <a:cubicBezTo>
                          <a:pt x="2989" y="85"/>
                          <a:pt x="5978" y="98"/>
                          <a:pt x="8967" y="16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7" name="Freeform: Shape 896">
                    <a:extLst>
                      <a:ext uri="{FF2B5EF4-FFF2-40B4-BE49-F238E27FC236}">
                        <a16:creationId xmlns:a16="http://schemas.microsoft.com/office/drawing/2014/main" id="{662CA61D-7F9E-4A5B-A7FC-7F398256FE99}"/>
                      </a:ext>
                    </a:extLst>
                  </p:cNvPr>
                  <p:cNvSpPr/>
                  <p:nvPr/>
                </p:nvSpPr>
                <p:spPr>
                  <a:xfrm>
                    <a:off x="2862575" y="5638012"/>
                    <a:ext cx="8997" cy="580"/>
                  </a:xfrm>
                  <a:custGeom>
                    <a:avLst/>
                    <a:gdLst>
                      <a:gd name="connsiteX0" fmla="*/ 8997 w 8997"/>
                      <a:gd name="connsiteY0" fmla="*/ 580 h 580"/>
                      <a:gd name="connsiteX1" fmla="*/ 0 w 8997"/>
                      <a:gd name="connsiteY1" fmla="*/ 0 h 580"/>
                      <a:gd name="connsiteX2" fmla="*/ 8997 w 8997"/>
                      <a:gd name="connsiteY2" fmla="*/ 580 h 580"/>
                    </a:gdLst>
                    <a:ahLst/>
                    <a:cxnLst>
                      <a:cxn ang="0">
                        <a:pos x="connsiteX0" y="connsiteY0"/>
                      </a:cxn>
                      <a:cxn ang="0">
                        <a:pos x="connsiteX1" y="connsiteY1"/>
                      </a:cxn>
                      <a:cxn ang="0">
                        <a:pos x="connsiteX2" y="connsiteY2"/>
                      </a:cxn>
                    </a:cxnLst>
                    <a:rect l="l" t="t" r="r" b="b"/>
                    <a:pathLst>
                      <a:path w="8997" h="580">
                        <a:moveTo>
                          <a:pt x="8997" y="580"/>
                        </a:moveTo>
                        <a:cubicBezTo>
                          <a:pt x="5996" y="416"/>
                          <a:pt x="3001" y="183"/>
                          <a:pt x="0" y="0"/>
                        </a:cubicBezTo>
                        <a:cubicBezTo>
                          <a:pt x="3007" y="177"/>
                          <a:pt x="5996" y="416"/>
                          <a:pt x="8997" y="58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8" name="Freeform: Shape 897">
                    <a:extLst>
                      <a:ext uri="{FF2B5EF4-FFF2-40B4-BE49-F238E27FC236}">
                        <a16:creationId xmlns:a16="http://schemas.microsoft.com/office/drawing/2014/main" id="{BCEEDCA3-9FC8-4B37-92BF-F2823EA7D209}"/>
                      </a:ext>
                    </a:extLst>
                  </p:cNvPr>
                  <p:cNvSpPr/>
                  <p:nvPr/>
                </p:nvSpPr>
                <p:spPr>
                  <a:xfrm>
                    <a:off x="2821366" y="5634907"/>
                    <a:ext cx="13116" cy="1155"/>
                  </a:xfrm>
                  <a:custGeom>
                    <a:avLst/>
                    <a:gdLst>
                      <a:gd name="connsiteX0" fmla="*/ 13117 w 13116"/>
                      <a:gd name="connsiteY0" fmla="*/ 1155 h 1155"/>
                      <a:gd name="connsiteX1" fmla="*/ 0 w 13116"/>
                      <a:gd name="connsiteY1" fmla="*/ 0 h 1155"/>
                      <a:gd name="connsiteX2" fmla="*/ 13117 w 13116"/>
                      <a:gd name="connsiteY2" fmla="*/ 1155 h 1155"/>
                    </a:gdLst>
                    <a:ahLst/>
                    <a:cxnLst>
                      <a:cxn ang="0">
                        <a:pos x="connsiteX0" y="connsiteY0"/>
                      </a:cxn>
                      <a:cxn ang="0">
                        <a:pos x="connsiteX1" y="connsiteY1"/>
                      </a:cxn>
                      <a:cxn ang="0">
                        <a:pos x="connsiteX2" y="connsiteY2"/>
                      </a:cxn>
                    </a:cxnLst>
                    <a:rect l="l" t="t" r="r" b="b"/>
                    <a:pathLst>
                      <a:path w="13116" h="1155">
                        <a:moveTo>
                          <a:pt x="13117" y="1155"/>
                        </a:moveTo>
                        <a:cubicBezTo>
                          <a:pt x="8735" y="807"/>
                          <a:pt x="4370" y="391"/>
                          <a:pt x="0" y="0"/>
                        </a:cubicBezTo>
                        <a:cubicBezTo>
                          <a:pt x="4376" y="391"/>
                          <a:pt x="8741" y="807"/>
                          <a:pt x="13117" y="115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9" name="Freeform: Shape 898">
                    <a:extLst>
                      <a:ext uri="{FF2B5EF4-FFF2-40B4-BE49-F238E27FC236}">
                        <a16:creationId xmlns:a16="http://schemas.microsoft.com/office/drawing/2014/main" id="{E4FEF7CD-B2B1-461B-AEF2-FB05411962AC}"/>
                      </a:ext>
                    </a:extLst>
                  </p:cNvPr>
                  <p:cNvSpPr/>
                  <p:nvPr/>
                </p:nvSpPr>
                <p:spPr>
                  <a:xfrm>
                    <a:off x="3226648" y="5613386"/>
                    <a:ext cx="1393" cy="293"/>
                  </a:xfrm>
                  <a:custGeom>
                    <a:avLst/>
                    <a:gdLst>
                      <a:gd name="connsiteX0" fmla="*/ 1394 w 1393"/>
                      <a:gd name="connsiteY0" fmla="*/ 0 h 293"/>
                      <a:gd name="connsiteX1" fmla="*/ 0 w 1393"/>
                      <a:gd name="connsiteY1" fmla="*/ 293 h 293"/>
                      <a:gd name="connsiteX2" fmla="*/ 1394 w 1393"/>
                      <a:gd name="connsiteY2" fmla="*/ 0 h 293"/>
                    </a:gdLst>
                    <a:ahLst/>
                    <a:cxnLst>
                      <a:cxn ang="0">
                        <a:pos x="connsiteX0" y="connsiteY0"/>
                      </a:cxn>
                      <a:cxn ang="0">
                        <a:pos x="connsiteX1" y="connsiteY1"/>
                      </a:cxn>
                      <a:cxn ang="0">
                        <a:pos x="connsiteX2" y="connsiteY2"/>
                      </a:cxn>
                    </a:cxnLst>
                    <a:rect l="l" t="t" r="r" b="b"/>
                    <a:pathLst>
                      <a:path w="1393" h="293">
                        <a:moveTo>
                          <a:pt x="1394" y="0"/>
                        </a:moveTo>
                        <a:cubicBezTo>
                          <a:pt x="929" y="98"/>
                          <a:pt x="471" y="201"/>
                          <a:pt x="0" y="293"/>
                        </a:cubicBezTo>
                        <a:cubicBezTo>
                          <a:pt x="471" y="201"/>
                          <a:pt x="929" y="91"/>
                          <a:pt x="139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0" name="Freeform: Shape 899">
                    <a:extLst>
                      <a:ext uri="{FF2B5EF4-FFF2-40B4-BE49-F238E27FC236}">
                        <a16:creationId xmlns:a16="http://schemas.microsoft.com/office/drawing/2014/main" id="{E54BF237-3C5D-4E51-AD77-E2D66AC9BF75}"/>
                      </a:ext>
                    </a:extLst>
                  </p:cNvPr>
                  <p:cNvSpPr/>
                  <p:nvPr/>
                </p:nvSpPr>
                <p:spPr>
                  <a:xfrm>
                    <a:off x="3184877" y="5620066"/>
                    <a:ext cx="7579" cy="1307"/>
                  </a:xfrm>
                  <a:custGeom>
                    <a:avLst/>
                    <a:gdLst>
                      <a:gd name="connsiteX0" fmla="*/ 7579 w 7579"/>
                      <a:gd name="connsiteY0" fmla="*/ 0 h 1307"/>
                      <a:gd name="connsiteX1" fmla="*/ 0 w 7579"/>
                      <a:gd name="connsiteY1" fmla="*/ 1308 h 1307"/>
                      <a:gd name="connsiteX2" fmla="*/ 7579 w 7579"/>
                      <a:gd name="connsiteY2" fmla="*/ 0 h 1307"/>
                    </a:gdLst>
                    <a:ahLst/>
                    <a:cxnLst>
                      <a:cxn ang="0">
                        <a:pos x="connsiteX0" y="connsiteY0"/>
                      </a:cxn>
                      <a:cxn ang="0">
                        <a:pos x="connsiteX1" y="connsiteY1"/>
                      </a:cxn>
                      <a:cxn ang="0">
                        <a:pos x="connsiteX2" y="connsiteY2"/>
                      </a:cxn>
                    </a:cxnLst>
                    <a:rect l="l" t="t" r="r" b="b"/>
                    <a:pathLst>
                      <a:path w="7579" h="1307">
                        <a:moveTo>
                          <a:pt x="7579" y="0"/>
                        </a:moveTo>
                        <a:cubicBezTo>
                          <a:pt x="5055" y="440"/>
                          <a:pt x="2531" y="880"/>
                          <a:pt x="0" y="1308"/>
                        </a:cubicBezTo>
                        <a:cubicBezTo>
                          <a:pt x="2531" y="880"/>
                          <a:pt x="5055" y="440"/>
                          <a:pt x="757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1" name="Freeform: Shape 900">
                    <a:extLst>
                      <a:ext uri="{FF2B5EF4-FFF2-40B4-BE49-F238E27FC236}">
                        <a16:creationId xmlns:a16="http://schemas.microsoft.com/office/drawing/2014/main" id="{DECEB652-6865-4465-B3E8-18CE4AA82341}"/>
                      </a:ext>
                    </a:extLst>
                  </p:cNvPr>
                  <p:cNvSpPr/>
                  <p:nvPr/>
                </p:nvSpPr>
                <p:spPr>
                  <a:xfrm>
                    <a:off x="3301225" y="5594969"/>
                    <a:ext cx="4431" cy="1228"/>
                  </a:xfrm>
                  <a:custGeom>
                    <a:avLst/>
                    <a:gdLst>
                      <a:gd name="connsiteX0" fmla="*/ 4431 w 4431"/>
                      <a:gd name="connsiteY0" fmla="*/ 0 h 1228"/>
                      <a:gd name="connsiteX1" fmla="*/ 0 w 4431"/>
                      <a:gd name="connsiteY1" fmla="*/ 1229 h 1228"/>
                      <a:gd name="connsiteX2" fmla="*/ 4431 w 4431"/>
                      <a:gd name="connsiteY2" fmla="*/ 0 h 1228"/>
                    </a:gdLst>
                    <a:ahLst/>
                    <a:cxnLst>
                      <a:cxn ang="0">
                        <a:pos x="connsiteX0" y="connsiteY0"/>
                      </a:cxn>
                      <a:cxn ang="0">
                        <a:pos x="connsiteX1" y="connsiteY1"/>
                      </a:cxn>
                      <a:cxn ang="0">
                        <a:pos x="connsiteX2" y="connsiteY2"/>
                      </a:cxn>
                    </a:cxnLst>
                    <a:rect l="l" t="t" r="r" b="b"/>
                    <a:pathLst>
                      <a:path w="4431" h="1228">
                        <a:moveTo>
                          <a:pt x="4431" y="0"/>
                        </a:moveTo>
                        <a:cubicBezTo>
                          <a:pt x="2952" y="403"/>
                          <a:pt x="1485" y="831"/>
                          <a:pt x="0" y="1229"/>
                        </a:cubicBezTo>
                        <a:cubicBezTo>
                          <a:pt x="1485" y="831"/>
                          <a:pt x="2952" y="403"/>
                          <a:pt x="443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2" name="Freeform: Shape 901">
                    <a:extLst>
                      <a:ext uri="{FF2B5EF4-FFF2-40B4-BE49-F238E27FC236}">
                        <a16:creationId xmlns:a16="http://schemas.microsoft.com/office/drawing/2014/main" id="{D1460436-9349-4D17-8DCA-75FD5C9D0B2D}"/>
                      </a:ext>
                    </a:extLst>
                  </p:cNvPr>
                  <p:cNvSpPr/>
                  <p:nvPr/>
                </p:nvSpPr>
                <p:spPr>
                  <a:xfrm>
                    <a:off x="3260431" y="5604462"/>
                    <a:ext cx="7945" cy="1845"/>
                  </a:xfrm>
                  <a:custGeom>
                    <a:avLst/>
                    <a:gdLst>
                      <a:gd name="connsiteX0" fmla="*/ 7946 w 7945"/>
                      <a:gd name="connsiteY0" fmla="*/ 0 h 1845"/>
                      <a:gd name="connsiteX1" fmla="*/ 0 w 7945"/>
                      <a:gd name="connsiteY1" fmla="*/ 1846 h 1845"/>
                      <a:gd name="connsiteX2" fmla="*/ 7946 w 7945"/>
                      <a:gd name="connsiteY2" fmla="*/ 0 h 1845"/>
                    </a:gdLst>
                    <a:ahLst/>
                    <a:cxnLst>
                      <a:cxn ang="0">
                        <a:pos x="connsiteX0" y="connsiteY0"/>
                      </a:cxn>
                      <a:cxn ang="0">
                        <a:pos x="connsiteX1" y="connsiteY1"/>
                      </a:cxn>
                      <a:cxn ang="0">
                        <a:pos x="connsiteX2" y="connsiteY2"/>
                      </a:cxn>
                    </a:cxnLst>
                    <a:rect l="l" t="t" r="r" b="b"/>
                    <a:pathLst>
                      <a:path w="7945" h="1845">
                        <a:moveTo>
                          <a:pt x="7946" y="0"/>
                        </a:moveTo>
                        <a:cubicBezTo>
                          <a:pt x="5305" y="629"/>
                          <a:pt x="2652" y="1234"/>
                          <a:pt x="0" y="1846"/>
                        </a:cubicBezTo>
                        <a:cubicBezTo>
                          <a:pt x="2652" y="1234"/>
                          <a:pt x="5305" y="629"/>
                          <a:pt x="794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3" name="Freeform: Shape 902">
                    <a:extLst>
                      <a:ext uri="{FF2B5EF4-FFF2-40B4-BE49-F238E27FC236}">
                        <a16:creationId xmlns:a16="http://schemas.microsoft.com/office/drawing/2014/main" id="{4754B9FD-F206-4F68-BE11-5972F36EF97C}"/>
                      </a:ext>
                    </a:extLst>
                  </p:cNvPr>
                  <p:cNvSpPr/>
                  <p:nvPr/>
                </p:nvSpPr>
                <p:spPr>
                  <a:xfrm>
                    <a:off x="3145685" y="5626686"/>
                    <a:ext cx="5134" cy="690"/>
                  </a:xfrm>
                  <a:custGeom>
                    <a:avLst/>
                    <a:gdLst>
                      <a:gd name="connsiteX0" fmla="*/ 5134 w 5134"/>
                      <a:gd name="connsiteY0" fmla="*/ 0 h 690"/>
                      <a:gd name="connsiteX1" fmla="*/ 0 w 5134"/>
                      <a:gd name="connsiteY1" fmla="*/ 691 h 690"/>
                      <a:gd name="connsiteX2" fmla="*/ 5134 w 5134"/>
                      <a:gd name="connsiteY2" fmla="*/ 0 h 690"/>
                    </a:gdLst>
                    <a:ahLst/>
                    <a:cxnLst>
                      <a:cxn ang="0">
                        <a:pos x="connsiteX0" y="connsiteY0"/>
                      </a:cxn>
                      <a:cxn ang="0">
                        <a:pos x="connsiteX1" y="connsiteY1"/>
                      </a:cxn>
                      <a:cxn ang="0">
                        <a:pos x="connsiteX2" y="connsiteY2"/>
                      </a:cxn>
                    </a:cxnLst>
                    <a:rect l="l" t="t" r="r" b="b"/>
                    <a:pathLst>
                      <a:path w="5134" h="690">
                        <a:moveTo>
                          <a:pt x="5134" y="0"/>
                        </a:moveTo>
                        <a:cubicBezTo>
                          <a:pt x="3429" y="244"/>
                          <a:pt x="1705" y="453"/>
                          <a:pt x="0" y="691"/>
                        </a:cubicBezTo>
                        <a:cubicBezTo>
                          <a:pt x="1711" y="458"/>
                          <a:pt x="3423" y="244"/>
                          <a:pt x="513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4" name="Freeform: Shape 903">
                    <a:extLst>
                      <a:ext uri="{FF2B5EF4-FFF2-40B4-BE49-F238E27FC236}">
                        <a16:creationId xmlns:a16="http://schemas.microsoft.com/office/drawing/2014/main" id="{FDBB391F-401E-47A8-BB15-EDECC90DD182}"/>
                      </a:ext>
                    </a:extLst>
                  </p:cNvPr>
                  <p:cNvSpPr/>
                  <p:nvPr/>
                </p:nvSpPr>
                <p:spPr>
                  <a:xfrm>
                    <a:off x="3065809" y="5635524"/>
                    <a:ext cx="7028" cy="556"/>
                  </a:xfrm>
                  <a:custGeom>
                    <a:avLst/>
                    <a:gdLst>
                      <a:gd name="connsiteX0" fmla="*/ 7029 w 7028"/>
                      <a:gd name="connsiteY0" fmla="*/ 0 h 556"/>
                      <a:gd name="connsiteX1" fmla="*/ 0 w 7028"/>
                      <a:gd name="connsiteY1" fmla="*/ 556 h 556"/>
                      <a:gd name="connsiteX2" fmla="*/ 7029 w 7028"/>
                      <a:gd name="connsiteY2" fmla="*/ 0 h 556"/>
                    </a:gdLst>
                    <a:ahLst/>
                    <a:cxnLst>
                      <a:cxn ang="0">
                        <a:pos x="connsiteX0" y="connsiteY0"/>
                      </a:cxn>
                      <a:cxn ang="0">
                        <a:pos x="connsiteX1" y="connsiteY1"/>
                      </a:cxn>
                      <a:cxn ang="0">
                        <a:pos x="connsiteX2" y="connsiteY2"/>
                      </a:cxn>
                    </a:cxnLst>
                    <a:rect l="l" t="t" r="r" b="b"/>
                    <a:pathLst>
                      <a:path w="7028" h="556">
                        <a:moveTo>
                          <a:pt x="7029" y="0"/>
                        </a:moveTo>
                        <a:cubicBezTo>
                          <a:pt x="4688" y="202"/>
                          <a:pt x="2341" y="367"/>
                          <a:pt x="0" y="556"/>
                        </a:cubicBezTo>
                        <a:cubicBezTo>
                          <a:pt x="2341" y="367"/>
                          <a:pt x="4688" y="196"/>
                          <a:pt x="702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5" name="Freeform: Shape 904">
                    <a:extLst>
                      <a:ext uri="{FF2B5EF4-FFF2-40B4-BE49-F238E27FC236}">
                        <a16:creationId xmlns:a16="http://schemas.microsoft.com/office/drawing/2014/main" id="{4D694B19-2A3D-4EF9-A8B4-628F1AF71E26}"/>
                      </a:ext>
                    </a:extLst>
                  </p:cNvPr>
                  <p:cNvSpPr/>
                  <p:nvPr/>
                </p:nvSpPr>
                <p:spPr>
                  <a:xfrm>
                    <a:off x="3107398" y="5631313"/>
                    <a:ext cx="7206" cy="837"/>
                  </a:xfrm>
                  <a:custGeom>
                    <a:avLst/>
                    <a:gdLst>
                      <a:gd name="connsiteX0" fmla="*/ 7206 w 7206"/>
                      <a:gd name="connsiteY0" fmla="*/ 0 h 837"/>
                      <a:gd name="connsiteX1" fmla="*/ 0 w 7206"/>
                      <a:gd name="connsiteY1" fmla="*/ 837 h 837"/>
                      <a:gd name="connsiteX2" fmla="*/ 7206 w 7206"/>
                      <a:gd name="connsiteY2" fmla="*/ 0 h 837"/>
                    </a:gdLst>
                    <a:ahLst/>
                    <a:cxnLst>
                      <a:cxn ang="0">
                        <a:pos x="connsiteX0" y="connsiteY0"/>
                      </a:cxn>
                      <a:cxn ang="0">
                        <a:pos x="connsiteX1" y="connsiteY1"/>
                      </a:cxn>
                      <a:cxn ang="0">
                        <a:pos x="connsiteX2" y="connsiteY2"/>
                      </a:cxn>
                    </a:cxnLst>
                    <a:rect l="l" t="t" r="r" b="b"/>
                    <a:pathLst>
                      <a:path w="7206" h="837">
                        <a:moveTo>
                          <a:pt x="7206" y="0"/>
                        </a:moveTo>
                        <a:cubicBezTo>
                          <a:pt x="4804" y="275"/>
                          <a:pt x="2402" y="568"/>
                          <a:pt x="0" y="837"/>
                        </a:cubicBezTo>
                        <a:cubicBezTo>
                          <a:pt x="2402" y="568"/>
                          <a:pt x="4804" y="275"/>
                          <a:pt x="720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6" name="Freeform: Shape 905">
                    <a:extLst>
                      <a:ext uri="{FF2B5EF4-FFF2-40B4-BE49-F238E27FC236}">
                        <a16:creationId xmlns:a16="http://schemas.microsoft.com/office/drawing/2014/main" id="{A4C155EB-3928-42FA-8B31-97561D8711D8}"/>
                      </a:ext>
                    </a:extLst>
                  </p:cNvPr>
                  <p:cNvSpPr/>
                  <p:nvPr/>
                </p:nvSpPr>
                <p:spPr>
                  <a:xfrm>
                    <a:off x="3755851" y="5272533"/>
                    <a:ext cx="4938" cy="11222"/>
                  </a:xfrm>
                  <a:custGeom>
                    <a:avLst/>
                    <a:gdLst>
                      <a:gd name="connsiteX0" fmla="*/ 4939 w 4938"/>
                      <a:gd name="connsiteY0" fmla="*/ 0 h 11222"/>
                      <a:gd name="connsiteX1" fmla="*/ 0 w 4938"/>
                      <a:gd name="connsiteY1" fmla="*/ 11222 h 11222"/>
                      <a:gd name="connsiteX2" fmla="*/ 4939 w 4938"/>
                      <a:gd name="connsiteY2" fmla="*/ 0 h 11222"/>
                    </a:gdLst>
                    <a:ahLst/>
                    <a:cxnLst>
                      <a:cxn ang="0">
                        <a:pos x="connsiteX0" y="connsiteY0"/>
                      </a:cxn>
                      <a:cxn ang="0">
                        <a:pos x="connsiteX1" y="connsiteY1"/>
                      </a:cxn>
                      <a:cxn ang="0">
                        <a:pos x="connsiteX2" y="connsiteY2"/>
                      </a:cxn>
                    </a:cxnLst>
                    <a:rect l="l" t="t" r="r" b="b"/>
                    <a:pathLst>
                      <a:path w="4938" h="11222">
                        <a:moveTo>
                          <a:pt x="4939" y="0"/>
                        </a:moveTo>
                        <a:cubicBezTo>
                          <a:pt x="3374" y="3753"/>
                          <a:pt x="1724" y="7494"/>
                          <a:pt x="0" y="11222"/>
                        </a:cubicBezTo>
                        <a:cubicBezTo>
                          <a:pt x="1724" y="7494"/>
                          <a:pt x="3374" y="3753"/>
                          <a:pt x="493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7" name="Freeform: Shape 906">
                    <a:extLst>
                      <a:ext uri="{FF2B5EF4-FFF2-40B4-BE49-F238E27FC236}">
                        <a16:creationId xmlns:a16="http://schemas.microsoft.com/office/drawing/2014/main" id="{FF7DDD8E-D9F7-4D2B-B01C-ABD0A8D4353B}"/>
                      </a:ext>
                    </a:extLst>
                  </p:cNvPr>
                  <p:cNvSpPr/>
                  <p:nvPr/>
                </p:nvSpPr>
                <p:spPr>
                  <a:xfrm>
                    <a:off x="3671355" y="5225964"/>
                    <a:ext cx="5812" cy="5861"/>
                  </a:xfrm>
                  <a:custGeom>
                    <a:avLst/>
                    <a:gdLst>
                      <a:gd name="connsiteX0" fmla="*/ 5813 w 5812"/>
                      <a:gd name="connsiteY0" fmla="*/ 0 h 5861"/>
                      <a:gd name="connsiteX1" fmla="*/ 0 w 5812"/>
                      <a:gd name="connsiteY1" fmla="*/ 5862 h 5861"/>
                      <a:gd name="connsiteX2" fmla="*/ 5813 w 5812"/>
                      <a:gd name="connsiteY2" fmla="*/ 0 h 5861"/>
                    </a:gdLst>
                    <a:ahLst/>
                    <a:cxnLst>
                      <a:cxn ang="0">
                        <a:pos x="connsiteX0" y="connsiteY0"/>
                      </a:cxn>
                      <a:cxn ang="0">
                        <a:pos x="connsiteX1" y="connsiteY1"/>
                      </a:cxn>
                      <a:cxn ang="0">
                        <a:pos x="connsiteX2" y="connsiteY2"/>
                      </a:cxn>
                    </a:cxnLst>
                    <a:rect l="l" t="t" r="r" b="b"/>
                    <a:pathLst>
                      <a:path w="5812" h="5861">
                        <a:moveTo>
                          <a:pt x="5813" y="0"/>
                        </a:moveTo>
                        <a:cubicBezTo>
                          <a:pt x="3900" y="1962"/>
                          <a:pt x="1968" y="3918"/>
                          <a:pt x="0" y="5862"/>
                        </a:cubicBezTo>
                        <a:cubicBezTo>
                          <a:pt x="1968" y="3912"/>
                          <a:pt x="3900" y="1956"/>
                          <a:pt x="581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8" name="Freeform: Shape 907">
                    <a:extLst>
                      <a:ext uri="{FF2B5EF4-FFF2-40B4-BE49-F238E27FC236}">
                        <a16:creationId xmlns:a16="http://schemas.microsoft.com/office/drawing/2014/main" id="{525F00AF-6D7E-41DA-B706-A413187BF55A}"/>
                      </a:ext>
                    </a:extLst>
                  </p:cNvPr>
                  <p:cNvSpPr/>
                  <p:nvPr/>
                </p:nvSpPr>
                <p:spPr>
                  <a:xfrm>
                    <a:off x="3732576" y="5151657"/>
                    <a:ext cx="3355" cy="5341"/>
                  </a:xfrm>
                  <a:custGeom>
                    <a:avLst/>
                    <a:gdLst>
                      <a:gd name="connsiteX0" fmla="*/ 3356 w 3355"/>
                      <a:gd name="connsiteY0" fmla="*/ 0 h 5341"/>
                      <a:gd name="connsiteX1" fmla="*/ 0 w 3355"/>
                      <a:gd name="connsiteY1" fmla="*/ 5342 h 5341"/>
                      <a:gd name="connsiteX2" fmla="*/ 1938 w 3355"/>
                      <a:gd name="connsiteY2" fmla="*/ 2365 h 5341"/>
                      <a:gd name="connsiteX3" fmla="*/ 3356 w 3355"/>
                      <a:gd name="connsiteY3" fmla="*/ 0 h 5341"/>
                    </a:gdLst>
                    <a:ahLst/>
                    <a:cxnLst>
                      <a:cxn ang="0">
                        <a:pos x="connsiteX0" y="connsiteY0"/>
                      </a:cxn>
                      <a:cxn ang="0">
                        <a:pos x="connsiteX1" y="connsiteY1"/>
                      </a:cxn>
                      <a:cxn ang="0">
                        <a:pos x="connsiteX2" y="connsiteY2"/>
                      </a:cxn>
                      <a:cxn ang="0">
                        <a:pos x="connsiteX3" y="connsiteY3"/>
                      </a:cxn>
                    </a:cxnLst>
                    <a:rect l="l" t="t" r="r" b="b"/>
                    <a:pathLst>
                      <a:path w="3355" h="5341">
                        <a:moveTo>
                          <a:pt x="3356" y="0"/>
                        </a:moveTo>
                        <a:cubicBezTo>
                          <a:pt x="2249" y="1785"/>
                          <a:pt x="1137" y="3564"/>
                          <a:pt x="0" y="5342"/>
                        </a:cubicBezTo>
                        <a:cubicBezTo>
                          <a:pt x="636" y="4346"/>
                          <a:pt x="1308" y="3362"/>
                          <a:pt x="1938" y="2365"/>
                        </a:cubicBezTo>
                        <a:cubicBezTo>
                          <a:pt x="2426" y="1577"/>
                          <a:pt x="2873" y="782"/>
                          <a:pt x="335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9" name="Freeform: Shape 908">
                    <a:extLst>
                      <a:ext uri="{FF2B5EF4-FFF2-40B4-BE49-F238E27FC236}">
                        <a16:creationId xmlns:a16="http://schemas.microsoft.com/office/drawing/2014/main" id="{3877E44C-C4E9-4743-B04A-1121A624A668}"/>
                      </a:ext>
                    </a:extLst>
                  </p:cNvPr>
                  <p:cNvSpPr/>
                  <p:nvPr/>
                </p:nvSpPr>
                <p:spPr>
                  <a:xfrm>
                    <a:off x="3777807" y="5047662"/>
                    <a:ext cx="715" cy="3117"/>
                  </a:xfrm>
                  <a:custGeom>
                    <a:avLst/>
                    <a:gdLst>
                      <a:gd name="connsiteX0" fmla="*/ 715 w 715"/>
                      <a:gd name="connsiteY0" fmla="*/ 0 h 3117"/>
                      <a:gd name="connsiteX1" fmla="*/ 0 w 715"/>
                      <a:gd name="connsiteY1" fmla="*/ 3117 h 3117"/>
                      <a:gd name="connsiteX2" fmla="*/ 630 w 715"/>
                      <a:gd name="connsiteY2" fmla="*/ 471 h 3117"/>
                      <a:gd name="connsiteX3" fmla="*/ 715 w 715"/>
                      <a:gd name="connsiteY3" fmla="*/ 0 h 3117"/>
                    </a:gdLst>
                    <a:ahLst/>
                    <a:cxnLst>
                      <a:cxn ang="0">
                        <a:pos x="connsiteX0" y="connsiteY0"/>
                      </a:cxn>
                      <a:cxn ang="0">
                        <a:pos x="connsiteX1" y="connsiteY1"/>
                      </a:cxn>
                      <a:cxn ang="0">
                        <a:pos x="connsiteX2" y="connsiteY2"/>
                      </a:cxn>
                      <a:cxn ang="0">
                        <a:pos x="connsiteX3" y="connsiteY3"/>
                      </a:cxn>
                    </a:cxnLst>
                    <a:rect l="l" t="t" r="r" b="b"/>
                    <a:pathLst>
                      <a:path w="715" h="3117">
                        <a:moveTo>
                          <a:pt x="715" y="0"/>
                        </a:moveTo>
                        <a:cubicBezTo>
                          <a:pt x="495" y="1039"/>
                          <a:pt x="226" y="2078"/>
                          <a:pt x="0" y="3117"/>
                        </a:cubicBezTo>
                        <a:cubicBezTo>
                          <a:pt x="196" y="2231"/>
                          <a:pt x="440" y="1351"/>
                          <a:pt x="630" y="471"/>
                        </a:cubicBezTo>
                        <a:cubicBezTo>
                          <a:pt x="660" y="318"/>
                          <a:pt x="685" y="159"/>
                          <a:pt x="71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0" name="Freeform: Shape 909">
                    <a:extLst>
                      <a:ext uri="{FF2B5EF4-FFF2-40B4-BE49-F238E27FC236}">
                        <a16:creationId xmlns:a16="http://schemas.microsoft.com/office/drawing/2014/main" id="{AC12FBE1-C959-4D37-80AB-CA6DCF767DE3}"/>
                      </a:ext>
                    </a:extLst>
                  </p:cNvPr>
                  <p:cNvSpPr/>
                  <p:nvPr/>
                </p:nvSpPr>
                <p:spPr>
                  <a:xfrm>
                    <a:off x="3447987" y="5362861"/>
                    <a:ext cx="29204" cy="13110"/>
                  </a:xfrm>
                  <a:custGeom>
                    <a:avLst/>
                    <a:gdLst>
                      <a:gd name="connsiteX0" fmla="*/ 29205 w 29204"/>
                      <a:gd name="connsiteY0" fmla="*/ 0 h 13110"/>
                      <a:gd name="connsiteX1" fmla="*/ 0 w 29204"/>
                      <a:gd name="connsiteY1" fmla="*/ 13111 h 13110"/>
                      <a:gd name="connsiteX2" fmla="*/ 4657 w 29204"/>
                      <a:gd name="connsiteY2" fmla="*/ 11161 h 13110"/>
                      <a:gd name="connsiteX3" fmla="*/ 29205 w 29204"/>
                      <a:gd name="connsiteY3" fmla="*/ 0 h 13110"/>
                    </a:gdLst>
                    <a:ahLst/>
                    <a:cxnLst>
                      <a:cxn ang="0">
                        <a:pos x="connsiteX0" y="connsiteY0"/>
                      </a:cxn>
                      <a:cxn ang="0">
                        <a:pos x="connsiteX1" y="connsiteY1"/>
                      </a:cxn>
                      <a:cxn ang="0">
                        <a:pos x="connsiteX2" y="connsiteY2"/>
                      </a:cxn>
                      <a:cxn ang="0">
                        <a:pos x="connsiteX3" y="connsiteY3"/>
                      </a:cxn>
                    </a:cxnLst>
                    <a:rect l="l" t="t" r="r" b="b"/>
                    <a:pathLst>
                      <a:path w="29204" h="13110">
                        <a:moveTo>
                          <a:pt x="29205" y="0"/>
                        </a:moveTo>
                        <a:cubicBezTo>
                          <a:pt x="19608" y="4523"/>
                          <a:pt x="9859" y="8875"/>
                          <a:pt x="0" y="13111"/>
                        </a:cubicBezTo>
                        <a:cubicBezTo>
                          <a:pt x="1540" y="12451"/>
                          <a:pt x="3117" y="11827"/>
                          <a:pt x="4657" y="11161"/>
                        </a:cubicBezTo>
                        <a:cubicBezTo>
                          <a:pt x="12940" y="7549"/>
                          <a:pt x="21112" y="3814"/>
                          <a:pt x="2920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1" name="Freeform: Shape 910">
                    <a:extLst>
                      <a:ext uri="{FF2B5EF4-FFF2-40B4-BE49-F238E27FC236}">
                        <a16:creationId xmlns:a16="http://schemas.microsoft.com/office/drawing/2014/main" id="{92592E87-C916-40C3-8F0F-89713D5009F4}"/>
                      </a:ext>
                    </a:extLst>
                  </p:cNvPr>
                  <p:cNvSpPr/>
                  <p:nvPr/>
                </p:nvSpPr>
                <p:spPr>
                  <a:xfrm>
                    <a:off x="3587225" y="5295234"/>
                    <a:ext cx="7579" cy="5250"/>
                  </a:xfrm>
                  <a:custGeom>
                    <a:avLst/>
                    <a:gdLst>
                      <a:gd name="connsiteX0" fmla="*/ 7579 w 7579"/>
                      <a:gd name="connsiteY0" fmla="*/ 0 h 5250"/>
                      <a:gd name="connsiteX1" fmla="*/ 0 w 7579"/>
                      <a:gd name="connsiteY1" fmla="*/ 5251 h 5250"/>
                      <a:gd name="connsiteX2" fmla="*/ 1247 w 7579"/>
                      <a:gd name="connsiteY2" fmla="*/ 4431 h 5250"/>
                      <a:gd name="connsiteX3" fmla="*/ 7579 w 7579"/>
                      <a:gd name="connsiteY3" fmla="*/ 0 h 5250"/>
                    </a:gdLst>
                    <a:ahLst/>
                    <a:cxnLst>
                      <a:cxn ang="0">
                        <a:pos x="connsiteX0" y="connsiteY0"/>
                      </a:cxn>
                      <a:cxn ang="0">
                        <a:pos x="connsiteX1" y="connsiteY1"/>
                      </a:cxn>
                      <a:cxn ang="0">
                        <a:pos x="connsiteX2" y="connsiteY2"/>
                      </a:cxn>
                      <a:cxn ang="0">
                        <a:pos x="connsiteX3" y="connsiteY3"/>
                      </a:cxn>
                    </a:cxnLst>
                    <a:rect l="l" t="t" r="r" b="b"/>
                    <a:pathLst>
                      <a:path w="7579" h="5250">
                        <a:moveTo>
                          <a:pt x="7579" y="0"/>
                        </a:moveTo>
                        <a:cubicBezTo>
                          <a:pt x="5073" y="1760"/>
                          <a:pt x="2555" y="3508"/>
                          <a:pt x="0" y="5251"/>
                        </a:cubicBezTo>
                        <a:cubicBezTo>
                          <a:pt x="404" y="4976"/>
                          <a:pt x="844" y="4707"/>
                          <a:pt x="1247" y="4431"/>
                        </a:cubicBezTo>
                        <a:cubicBezTo>
                          <a:pt x="3392" y="2964"/>
                          <a:pt x="5471" y="1479"/>
                          <a:pt x="757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2" name="Freeform: Shape 911">
                    <a:extLst>
                      <a:ext uri="{FF2B5EF4-FFF2-40B4-BE49-F238E27FC236}">
                        <a16:creationId xmlns:a16="http://schemas.microsoft.com/office/drawing/2014/main" id="{4FF825D0-A4BE-456E-8C2A-9959E464F5A4}"/>
                      </a:ext>
                    </a:extLst>
                  </p:cNvPr>
                  <p:cNvSpPr/>
                  <p:nvPr/>
                </p:nvSpPr>
                <p:spPr>
                  <a:xfrm>
                    <a:off x="3676685" y="5391906"/>
                    <a:ext cx="3832" cy="3936"/>
                  </a:xfrm>
                  <a:custGeom>
                    <a:avLst/>
                    <a:gdLst>
                      <a:gd name="connsiteX0" fmla="*/ 3832 w 3832"/>
                      <a:gd name="connsiteY0" fmla="*/ 0 h 3936"/>
                      <a:gd name="connsiteX1" fmla="*/ 0 w 3832"/>
                      <a:gd name="connsiteY1" fmla="*/ 3937 h 3936"/>
                      <a:gd name="connsiteX2" fmla="*/ 3832 w 3832"/>
                      <a:gd name="connsiteY2" fmla="*/ 0 h 3936"/>
                    </a:gdLst>
                    <a:ahLst/>
                    <a:cxnLst>
                      <a:cxn ang="0">
                        <a:pos x="connsiteX0" y="connsiteY0"/>
                      </a:cxn>
                      <a:cxn ang="0">
                        <a:pos x="connsiteX1" y="connsiteY1"/>
                      </a:cxn>
                      <a:cxn ang="0">
                        <a:pos x="connsiteX2" y="connsiteY2"/>
                      </a:cxn>
                    </a:cxnLst>
                    <a:rect l="l" t="t" r="r" b="b"/>
                    <a:pathLst>
                      <a:path w="3832" h="3936">
                        <a:moveTo>
                          <a:pt x="3832" y="0"/>
                        </a:moveTo>
                        <a:cubicBezTo>
                          <a:pt x="2573" y="1314"/>
                          <a:pt x="1283" y="2628"/>
                          <a:pt x="0" y="3937"/>
                        </a:cubicBezTo>
                        <a:cubicBezTo>
                          <a:pt x="1283" y="2622"/>
                          <a:pt x="2573" y="1314"/>
                          <a:pt x="383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3" name="Freeform: Shape 912">
                    <a:extLst>
                      <a:ext uri="{FF2B5EF4-FFF2-40B4-BE49-F238E27FC236}">
                        <a16:creationId xmlns:a16="http://schemas.microsoft.com/office/drawing/2014/main" id="{DFA8C081-6BF6-40D3-B141-C8D8EBA812BA}"/>
                      </a:ext>
                    </a:extLst>
                  </p:cNvPr>
                  <p:cNvSpPr/>
                  <p:nvPr/>
                </p:nvSpPr>
                <p:spPr>
                  <a:xfrm>
                    <a:off x="3714716" y="5348008"/>
                    <a:ext cx="2817" cy="3820"/>
                  </a:xfrm>
                  <a:custGeom>
                    <a:avLst/>
                    <a:gdLst>
                      <a:gd name="connsiteX0" fmla="*/ 2818 w 2817"/>
                      <a:gd name="connsiteY0" fmla="*/ 0 h 3820"/>
                      <a:gd name="connsiteX1" fmla="*/ 0 w 2817"/>
                      <a:gd name="connsiteY1" fmla="*/ 3820 h 3820"/>
                      <a:gd name="connsiteX2" fmla="*/ 2818 w 2817"/>
                      <a:gd name="connsiteY2" fmla="*/ 0 h 3820"/>
                    </a:gdLst>
                    <a:ahLst/>
                    <a:cxnLst>
                      <a:cxn ang="0">
                        <a:pos x="connsiteX0" y="connsiteY0"/>
                      </a:cxn>
                      <a:cxn ang="0">
                        <a:pos x="connsiteX1" y="connsiteY1"/>
                      </a:cxn>
                      <a:cxn ang="0">
                        <a:pos x="connsiteX2" y="connsiteY2"/>
                      </a:cxn>
                    </a:cxnLst>
                    <a:rect l="l" t="t" r="r" b="b"/>
                    <a:pathLst>
                      <a:path w="2817" h="3820">
                        <a:moveTo>
                          <a:pt x="2818" y="0"/>
                        </a:moveTo>
                        <a:cubicBezTo>
                          <a:pt x="1882" y="1271"/>
                          <a:pt x="960" y="2549"/>
                          <a:pt x="0" y="3820"/>
                        </a:cubicBezTo>
                        <a:cubicBezTo>
                          <a:pt x="954" y="2549"/>
                          <a:pt x="1877" y="1271"/>
                          <a:pt x="281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4" name="Freeform: Shape 913">
                    <a:extLst>
                      <a:ext uri="{FF2B5EF4-FFF2-40B4-BE49-F238E27FC236}">
                        <a16:creationId xmlns:a16="http://schemas.microsoft.com/office/drawing/2014/main" id="{E74FC6D9-14F3-4329-A2C9-88ECD169A81D}"/>
                      </a:ext>
                    </a:extLst>
                  </p:cNvPr>
                  <p:cNvSpPr/>
                  <p:nvPr/>
                </p:nvSpPr>
                <p:spPr>
                  <a:xfrm>
                    <a:off x="3706806" y="5359181"/>
                    <a:ext cx="2200" cy="2811"/>
                  </a:xfrm>
                  <a:custGeom>
                    <a:avLst/>
                    <a:gdLst>
                      <a:gd name="connsiteX0" fmla="*/ 2200 w 2200"/>
                      <a:gd name="connsiteY0" fmla="*/ 0 h 2811"/>
                      <a:gd name="connsiteX1" fmla="*/ 0 w 2200"/>
                      <a:gd name="connsiteY1" fmla="*/ 2812 h 2811"/>
                      <a:gd name="connsiteX2" fmla="*/ 2200 w 2200"/>
                      <a:gd name="connsiteY2" fmla="*/ 0 h 2811"/>
                    </a:gdLst>
                    <a:ahLst/>
                    <a:cxnLst>
                      <a:cxn ang="0">
                        <a:pos x="connsiteX0" y="connsiteY0"/>
                      </a:cxn>
                      <a:cxn ang="0">
                        <a:pos x="connsiteX1" y="connsiteY1"/>
                      </a:cxn>
                      <a:cxn ang="0">
                        <a:pos x="connsiteX2" y="connsiteY2"/>
                      </a:cxn>
                    </a:cxnLst>
                    <a:rect l="l" t="t" r="r" b="b"/>
                    <a:pathLst>
                      <a:path w="2200" h="2811">
                        <a:moveTo>
                          <a:pt x="2200" y="0"/>
                        </a:moveTo>
                        <a:cubicBezTo>
                          <a:pt x="1461" y="935"/>
                          <a:pt x="752" y="1877"/>
                          <a:pt x="0" y="2812"/>
                        </a:cubicBezTo>
                        <a:cubicBezTo>
                          <a:pt x="752" y="1877"/>
                          <a:pt x="1467" y="935"/>
                          <a:pt x="220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5" name="Freeform: Shape 914">
                    <a:extLst>
                      <a:ext uri="{FF2B5EF4-FFF2-40B4-BE49-F238E27FC236}">
                        <a16:creationId xmlns:a16="http://schemas.microsoft.com/office/drawing/2014/main" id="{526608F9-834A-483B-A31F-ED49C64B4A5C}"/>
                      </a:ext>
                    </a:extLst>
                  </p:cNvPr>
                  <p:cNvSpPr/>
                  <p:nvPr/>
                </p:nvSpPr>
                <p:spPr>
                  <a:xfrm>
                    <a:off x="3696605" y="5372041"/>
                    <a:ext cx="1888" cy="2157"/>
                  </a:xfrm>
                  <a:custGeom>
                    <a:avLst/>
                    <a:gdLst>
                      <a:gd name="connsiteX0" fmla="*/ 1889 w 1888"/>
                      <a:gd name="connsiteY0" fmla="*/ 0 h 2157"/>
                      <a:gd name="connsiteX1" fmla="*/ 0 w 1888"/>
                      <a:gd name="connsiteY1" fmla="*/ 2158 h 2157"/>
                      <a:gd name="connsiteX2" fmla="*/ 1889 w 1888"/>
                      <a:gd name="connsiteY2" fmla="*/ 0 h 2157"/>
                    </a:gdLst>
                    <a:ahLst/>
                    <a:cxnLst>
                      <a:cxn ang="0">
                        <a:pos x="connsiteX0" y="connsiteY0"/>
                      </a:cxn>
                      <a:cxn ang="0">
                        <a:pos x="connsiteX1" y="connsiteY1"/>
                      </a:cxn>
                      <a:cxn ang="0">
                        <a:pos x="connsiteX2" y="connsiteY2"/>
                      </a:cxn>
                    </a:cxnLst>
                    <a:rect l="l" t="t" r="r" b="b"/>
                    <a:pathLst>
                      <a:path w="1888" h="2157">
                        <a:moveTo>
                          <a:pt x="1889" y="0"/>
                        </a:moveTo>
                        <a:cubicBezTo>
                          <a:pt x="1271" y="722"/>
                          <a:pt x="623" y="1437"/>
                          <a:pt x="0" y="2158"/>
                        </a:cubicBezTo>
                        <a:cubicBezTo>
                          <a:pt x="623" y="1437"/>
                          <a:pt x="1271" y="722"/>
                          <a:pt x="188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6" name="Freeform: Shape 915">
                    <a:extLst>
                      <a:ext uri="{FF2B5EF4-FFF2-40B4-BE49-F238E27FC236}">
                        <a16:creationId xmlns:a16="http://schemas.microsoft.com/office/drawing/2014/main" id="{43A3B4A9-C254-404F-BA35-ACCAA93750D3}"/>
                      </a:ext>
                    </a:extLst>
                  </p:cNvPr>
                  <p:cNvSpPr/>
                  <p:nvPr/>
                </p:nvSpPr>
                <p:spPr>
                  <a:xfrm>
                    <a:off x="3342562" y="5403978"/>
                    <a:ext cx="32737" cy="10574"/>
                  </a:xfrm>
                  <a:custGeom>
                    <a:avLst/>
                    <a:gdLst>
                      <a:gd name="connsiteX0" fmla="*/ 32737 w 32737"/>
                      <a:gd name="connsiteY0" fmla="*/ 0 h 10574"/>
                      <a:gd name="connsiteX1" fmla="*/ 0 w 32737"/>
                      <a:gd name="connsiteY1" fmla="*/ 10574 h 10574"/>
                      <a:gd name="connsiteX2" fmla="*/ 5537 w 32737"/>
                      <a:gd name="connsiteY2" fmla="*/ 8905 h 10574"/>
                      <a:gd name="connsiteX3" fmla="*/ 32737 w 32737"/>
                      <a:gd name="connsiteY3" fmla="*/ 0 h 10574"/>
                    </a:gdLst>
                    <a:ahLst/>
                    <a:cxnLst>
                      <a:cxn ang="0">
                        <a:pos x="connsiteX0" y="connsiteY0"/>
                      </a:cxn>
                      <a:cxn ang="0">
                        <a:pos x="connsiteX1" y="connsiteY1"/>
                      </a:cxn>
                      <a:cxn ang="0">
                        <a:pos x="connsiteX2" y="connsiteY2"/>
                      </a:cxn>
                      <a:cxn ang="0">
                        <a:pos x="connsiteX3" y="connsiteY3"/>
                      </a:cxn>
                    </a:cxnLst>
                    <a:rect l="l" t="t" r="r" b="b"/>
                    <a:pathLst>
                      <a:path w="32737" h="10574">
                        <a:moveTo>
                          <a:pt x="32737" y="0"/>
                        </a:moveTo>
                        <a:cubicBezTo>
                          <a:pt x="21943" y="3692"/>
                          <a:pt x="11008" y="7188"/>
                          <a:pt x="0" y="10574"/>
                        </a:cubicBezTo>
                        <a:cubicBezTo>
                          <a:pt x="1840" y="10006"/>
                          <a:pt x="3704" y="9480"/>
                          <a:pt x="5537" y="8905"/>
                        </a:cubicBezTo>
                        <a:cubicBezTo>
                          <a:pt x="14676" y="6045"/>
                          <a:pt x="23746" y="3074"/>
                          <a:pt x="3273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7" name="Freeform: Shape 916">
                    <a:extLst>
                      <a:ext uri="{FF2B5EF4-FFF2-40B4-BE49-F238E27FC236}">
                        <a16:creationId xmlns:a16="http://schemas.microsoft.com/office/drawing/2014/main" id="{84D3A81E-89D4-4A09-96E4-57A0A9C6AC0D}"/>
                      </a:ext>
                    </a:extLst>
                  </p:cNvPr>
                  <p:cNvSpPr/>
                  <p:nvPr/>
                </p:nvSpPr>
                <p:spPr>
                  <a:xfrm>
                    <a:off x="3686434" y="5382017"/>
                    <a:ext cx="3288" cy="3563"/>
                  </a:xfrm>
                  <a:custGeom>
                    <a:avLst/>
                    <a:gdLst>
                      <a:gd name="connsiteX0" fmla="*/ 3289 w 3288"/>
                      <a:gd name="connsiteY0" fmla="*/ 0 h 3563"/>
                      <a:gd name="connsiteX1" fmla="*/ 0 w 3288"/>
                      <a:gd name="connsiteY1" fmla="*/ 3564 h 3563"/>
                      <a:gd name="connsiteX2" fmla="*/ 3289 w 3288"/>
                      <a:gd name="connsiteY2" fmla="*/ 0 h 3563"/>
                    </a:gdLst>
                    <a:ahLst/>
                    <a:cxnLst>
                      <a:cxn ang="0">
                        <a:pos x="connsiteX0" y="connsiteY0"/>
                      </a:cxn>
                      <a:cxn ang="0">
                        <a:pos x="connsiteX1" y="connsiteY1"/>
                      </a:cxn>
                      <a:cxn ang="0">
                        <a:pos x="connsiteX2" y="connsiteY2"/>
                      </a:cxn>
                    </a:cxnLst>
                    <a:rect l="l" t="t" r="r" b="b"/>
                    <a:pathLst>
                      <a:path w="3288" h="3563">
                        <a:moveTo>
                          <a:pt x="3289" y="0"/>
                        </a:moveTo>
                        <a:cubicBezTo>
                          <a:pt x="2213" y="1192"/>
                          <a:pt x="1094" y="2378"/>
                          <a:pt x="0" y="3564"/>
                        </a:cubicBezTo>
                        <a:cubicBezTo>
                          <a:pt x="1094" y="2378"/>
                          <a:pt x="2213" y="1192"/>
                          <a:pt x="328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8" name="Freeform: Shape 917">
                    <a:extLst>
                      <a:ext uri="{FF2B5EF4-FFF2-40B4-BE49-F238E27FC236}">
                        <a16:creationId xmlns:a16="http://schemas.microsoft.com/office/drawing/2014/main" id="{1633D80F-DC3E-40A0-A8B1-EBAC2A34487C}"/>
                      </a:ext>
                    </a:extLst>
                  </p:cNvPr>
                  <p:cNvSpPr/>
                  <p:nvPr/>
                </p:nvSpPr>
                <p:spPr>
                  <a:xfrm>
                    <a:off x="2806697" y="5463830"/>
                    <a:ext cx="483" cy="169646"/>
                  </a:xfrm>
                  <a:custGeom>
                    <a:avLst/>
                    <a:gdLst>
                      <a:gd name="connsiteX0" fmla="*/ 0 w 483"/>
                      <a:gd name="connsiteY0" fmla="*/ 169647 h 169646"/>
                      <a:gd name="connsiteX1" fmla="*/ 0 w 483"/>
                      <a:gd name="connsiteY1" fmla="*/ 169647 h 169646"/>
                      <a:gd name="connsiteX2" fmla="*/ 483 w 483"/>
                      <a:gd name="connsiteY2" fmla="*/ 0 h 169646"/>
                    </a:gdLst>
                    <a:ahLst/>
                    <a:cxnLst>
                      <a:cxn ang="0">
                        <a:pos x="connsiteX0" y="connsiteY0"/>
                      </a:cxn>
                      <a:cxn ang="0">
                        <a:pos x="connsiteX1" y="connsiteY1"/>
                      </a:cxn>
                      <a:cxn ang="0">
                        <a:pos x="connsiteX2" y="connsiteY2"/>
                      </a:cxn>
                    </a:cxnLst>
                    <a:rect l="l" t="t" r="r" b="b"/>
                    <a:pathLst>
                      <a:path w="483" h="169646">
                        <a:moveTo>
                          <a:pt x="0" y="169647"/>
                        </a:moveTo>
                        <a:lnTo>
                          <a:pt x="0" y="169647"/>
                        </a:lnTo>
                        <a:lnTo>
                          <a:pt x="483" y="0"/>
                        </a:ln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9" name="Freeform: Shape 918">
                    <a:extLst>
                      <a:ext uri="{FF2B5EF4-FFF2-40B4-BE49-F238E27FC236}">
                        <a16:creationId xmlns:a16="http://schemas.microsoft.com/office/drawing/2014/main" id="{6DCC3205-A7F4-4F75-815B-B1D0F1149CA7}"/>
                      </a:ext>
                    </a:extLst>
                  </p:cNvPr>
                  <p:cNvSpPr/>
                  <p:nvPr/>
                </p:nvSpPr>
                <p:spPr>
                  <a:xfrm>
                    <a:off x="3228458" y="5436428"/>
                    <a:ext cx="32456" cy="7090"/>
                  </a:xfrm>
                  <a:custGeom>
                    <a:avLst/>
                    <a:gdLst>
                      <a:gd name="connsiteX0" fmla="*/ 32456 w 32456"/>
                      <a:gd name="connsiteY0" fmla="*/ 0 h 7090"/>
                      <a:gd name="connsiteX1" fmla="*/ 0 w 32456"/>
                      <a:gd name="connsiteY1" fmla="*/ 7090 h 7090"/>
                      <a:gd name="connsiteX2" fmla="*/ 22182 w 32456"/>
                      <a:gd name="connsiteY2" fmla="*/ 2390 h 7090"/>
                      <a:gd name="connsiteX3" fmla="*/ 32456 w 32456"/>
                      <a:gd name="connsiteY3" fmla="*/ 0 h 7090"/>
                    </a:gdLst>
                    <a:ahLst/>
                    <a:cxnLst>
                      <a:cxn ang="0">
                        <a:pos x="connsiteX0" y="connsiteY0"/>
                      </a:cxn>
                      <a:cxn ang="0">
                        <a:pos x="connsiteX1" y="connsiteY1"/>
                      </a:cxn>
                      <a:cxn ang="0">
                        <a:pos x="connsiteX2" y="connsiteY2"/>
                      </a:cxn>
                      <a:cxn ang="0">
                        <a:pos x="connsiteX3" y="connsiteY3"/>
                      </a:cxn>
                    </a:cxnLst>
                    <a:rect l="l" t="t" r="r" b="b"/>
                    <a:pathLst>
                      <a:path w="32456" h="7090">
                        <a:moveTo>
                          <a:pt x="32456" y="0"/>
                        </a:moveTo>
                        <a:cubicBezTo>
                          <a:pt x="21699" y="2482"/>
                          <a:pt x="10892" y="4878"/>
                          <a:pt x="0" y="7090"/>
                        </a:cubicBezTo>
                        <a:cubicBezTo>
                          <a:pt x="7420" y="5581"/>
                          <a:pt x="14822" y="4022"/>
                          <a:pt x="22182" y="2390"/>
                        </a:cubicBezTo>
                        <a:cubicBezTo>
                          <a:pt x="25629" y="1626"/>
                          <a:pt x="29033" y="795"/>
                          <a:pt x="3245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0" name="Freeform: Shape 919">
                    <a:extLst>
                      <a:ext uri="{FF2B5EF4-FFF2-40B4-BE49-F238E27FC236}">
                        <a16:creationId xmlns:a16="http://schemas.microsoft.com/office/drawing/2014/main" id="{FBCADC78-9706-4AE1-AF0C-F0743BAB6641}"/>
                      </a:ext>
                    </a:extLst>
                  </p:cNvPr>
                  <p:cNvSpPr/>
                  <p:nvPr/>
                </p:nvSpPr>
                <p:spPr>
                  <a:xfrm>
                    <a:off x="2222416" y="5226734"/>
                    <a:ext cx="528206" cy="230152"/>
                  </a:xfrm>
                  <a:custGeom>
                    <a:avLst/>
                    <a:gdLst>
                      <a:gd name="connsiteX0" fmla="*/ 134061 w 528206"/>
                      <a:gd name="connsiteY0" fmla="*/ 102455 h 230152"/>
                      <a:gd name="connsiteX1" fmla="*/ 528206 w 528206"/>
                      <a:gd name="connsiteY1" fmla="*/ 230153 h 230152"/>
                      <a:gd name="connsiteX2" fmla="*/ 135956 w 528206"/>
                      <a:gd name="connsiteY2" fmla="*/ 102455 h 230152"/>
                      <a:gd name="connsiteX3" fmla="*/ 0 w 528206"/>
                      <a:gd name="connsiteY3" fmla="*/ 0 h 230152"/>
                      <a:gd name="connsiteX4" fmla="*/ 134061 w 528206"/>
                      <a:gd name="connsiteY4" fmla="*/ 102455 h 230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206" h="230152">
                        <a:moveTo>
                          <a:pt x="134061" y="102455"/>
                        </a:moveTo>
                        <a:cubicBezTo>
                          <a:pt x="247028" y="167288"/>
                          <a:pt x="383920" y="209829"/>
                          <a:pt x="528206" y="230153"/>
                        </a:cubicBezTo>
                        <a:cubicBezTo>
                          <a:pt x="384610" y="209811"/>
                          <a:pt x="248392" y="167251"/>
                          <a:pt x="135956" y="102455"/>
                        </a:cubicBezTo>
                        <a:cubicBezTo>
                          <a:pt x="81673" y="71166"/>
                          <a:pt x="36393" y="36650"/>
                          <a:pt x="0" y="0"/>
                        </a:cubicBezTo>
                        <a:cubicBezTo>
                          <a:pt x="35879" y="37035"/>
                          <a:pt x="80474" y="71703"/>
                          <a:pt x="134061" y="10245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1" name="Freeform: Shape 920">
                    <a:extLst>
                      <a:ext uri="{FF2B5EF4-FFF2-40B4-BE49-F238E27FC236}">
                        <a16:creationId xmlns:a16="http://schemas.microsoft.com/office/drawing/2014/main" id="{996F99F7-4737-4D63-9C93-AC0F5D5AC372}"/>
                      </a:ext>
                    </a:extLst>
                  </p:cNvPr>
                  <p:cNvSpPr/>
                  <p:nvPr/>
                </p:nvSpPr>
                <p:spPr>
                  <a:xfrm>
                    <a:off x="3725589" y="5161351"/>
                    <a:ext cx="4162" cy="6148"/>
                  </a:xfrm>
                  <a:custGeom>
                    <a:avLst/>
                    <a:gdLst>
                      <a:gd name="connsiteX0" fmla="*/ 0 w 4162"/>
                      <a:gd name="connsiteY0" fmla="*/ 6149 h 6148"/>
                      <a:gd name="connsiteX1" fmla="*/ 4162 w 4162"/>
                      <a:gd name="connsiteY1" fmla="*/ 0 h 6148"/>
                      <a:gd name="connsiteX2" fmla="*/ 0 w 4162"/>
                      <a:gd name="connsiteY2" fmla="*/ 6149 h 6148"/>
                    </a:gdLst>
                    <a:ahLst/>
                    <a:cxnLst>
                      <a:cxn ang="0">
                        <a:pos x="connsiteX0" y="connsiteY0"/>
                      </a:cxn>
                      <a:cxn ang="0">
                        <a:pos x="connsiteX1" y="connsiteY1"/>
                      </a:cxn>
                      <a:cxn ang="0">
                        <a:pos x="connsiteX2" y="connsiteY2"/>
                      </a:cxn>
                    </a:cxnLst>
                    <a:rect l="l" t="t" r="r" b="b"/>
                    <a:pathLst>
                      <a:path w="4162" h="6148">
                        <a:moveTo>
                          <a:pt x="0" y="6149"/>
                        </a:moveTo>
                        <a:cubicBezTo>
                          <a:pt x="1412" y="4101"/>
                          <a:pt x="2799" y="2054"/>
                          <a:pt x="4162" y="0"/>
                        </a:cubicBezTo>
                        <a:cubicBezTo>
                          <a:pt x="2799" y="2054"/>
                          <a:pt x="1406" y="4101"/>
                          <a:pt x="0" y="614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2" name="Freeform: Shape 921">
                    <a:extLst>
                      <a:ext uri="{FF2B5EF4-FFF2-40B4-BE49-F238E27FC236}">
                        <a16:creationId xmlns:a16="http://schemas.microsoft.com/office/drawing/2014/main" id="{CAA69011-5775-4B58-B421-24A51FAFB977}"/>
                      </a:ext>
                    </a:extLst>
                  </p:cNvPr>
                  <p:cNvSpPr/>
                  <p:nvPr/>
                </p:nvSpPr>
                <p:spPr>
                  <a:xfrm>
                    <a:off x="3722203" y="5337403"/>
                    <a:ext cx="2884" cy="4162"/>
                  </a:xfrm>
                  <a:custGeom>
                    <a:avLst/>
                    <a:gdLst>
                      <a:gd name="connsiteX0" fmla="*/ 2885 w 2884"/>
                      <a:gd name="connsiteY0" fmla="*/ 0 h 4162"/>
                      <a:gd name="connsiteX1" fmla="*/ 0 w 2884"/>
                      <a:gd name="connsiteY1" fmla="*/ 4163 h 4162"/>
                      <a:gd name="connsiteX2" fmla="*/ 2885 w 2884"/>
                      <a:gd name="connsiteY2" fmla="*/ 0 h 4162"/>
                    </a:gdLst>
                    <a:ahLst/>
                    <a:cxnLst>
                      <a:cxn ang="0">
                        <a:pos x="connsiteX0" y="connsiteY0"/>
                      </a:cxn>
                      <a:cxn ang="0">
                        <a:pos x="connsiteX1" y="connsiteY1"/>
                      </a:cxn>
                      <a:cxn ang="0">
                        <a:pos x="connsiteX2" y="connsiteY2"/>
                      </a:cxn>
                    </a:cxnLst>
                    <a:rect l="l" t="t" r="r" b="b"/>
                    <a:pathLst>
                      <a:path w="2884" h="4162">
                        <a:moveTo>
                          <a:pt x="2885" y="0"/>
                        </a:moveTo>
                        <a:cubicBezTo>
                          <a:pt x="1932" y="1387"/>
                          <a:pt x="978" y="2781"/>
                          <a:pt x="0" y="4163"/>
                        </a:cubicBezTo>
                        <a:cubicBezTo>
                          <a:pt x="978" y="2775"/>
                          <a:pt x="1932" y="1387"/>
                          <a:pt x="288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3" name="Freeform: Shape 922">
                    <a:extLst>
                      <a:ext uri="{FF2B5EF4-FFF2-40B4-BE49-F238E27FC236}">
                        <a16:creationId xmlns:a16="http://schemas.microsoft.com/office/drawing/2014/main" id="{D3B8FD08-1559-4EFD-8FAF-25A659631694}"/>
                      </a:ext>
                    </a:extLst>
                  </p:cNvPr>
                  <p:cNvSpPr/>
                  <p:nvPr/>
                </p:nvSpPr>
                <p:spPr>
                  <a:xfrm>
                    <a:off x="3666716" y="5401705"/>
                    <a:ext cx="4162" cy="4064"/>
                  </a:xfrm>
                  <a:custGeom>
                    <a:avLst/>
                    <a:gdLst>
                      <a:gd name="connsiteX0" fmla="*/ 4163 w 4162"/>
                      <a:gd name="connsiteY0" fmla="*/ 0 h 4064"/>
                      <a:gd name="connsiteX1" fmla="*/ 0 w 4162"/>
                      <a:gd name="connsiteY1" fmla="*/ 4065 h 4064"/>
                      <a:gd name="connsiteX2" fmla="*/ 4163 w 4162"/>
                      <a:gd name="connsiteY2" fmla="*/ 0 h 4064"/>
                    </a:gdLst>
                    <a:ahLst/>
                    <a:cxnLst>
                      <a:cxn ang="0">
                        <a:pos x="connsiteX0" y="connsiteY0"/>
                      </a:cxn>
                      <a:cxn ang="0">
                        <a:pos x="connsiteX1" y="connsiteY1"/>
                      </a:cxn>
                      <a:cxn ang="0">
                        <a:pos x="connsiteX2" y="connsiteY2"/>
                      </a:cxn>
                    </a:cxnLst>
                    <a:rect l="l" t="t" r="r" b="b"/>
                    <a:pathLst>
                      <a:path w="4162" h="4064">
                        <a:moveTo>
                          <a:pt x="4163" y="0"/>
                        </a:moveTo>
                        <a:cubicBezTo>
                          <a:pt x="2794" y="1357"/>
                          <a:pt x="1400" y="2708"/>
                          <a:pt x="0" y="4065"/>
                        </a:cubicBezTo>
                        <a:cubicBezTo>
                          <a:pt x="1400" y="2708"/>
                          <a:pt x="2787" y="1357"/>
                          <a:pt x="416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4" name="Freeform: Shape 923">
                    <a:extLst>
                      <a:ext uri="{FF2B5EF4-FFF2-40B4-BE49-F238E27FC236}">
                        <a16:creationId xmlns:a16="http://schemas.microsoft.com/office/drawing/2014/main" id="{84A4A8C2-1FBF-4C67-953E-C96347565F36}"/>
                      </a:ext>
                    </a:extLst>
                  </p:cNvPr>
                  <p:cNvSpPr/>
                  <p:nvPr/>
                </p:nvSpPr>
                <p:spPr>
                  <a:xfrm>
                    <a:off x="3036415" y="5466202"/>
                    <a:ext cx="29870" cy="2072"/>
                  </a:xfrm>
                  <a:custGeom>
                    <a:avLst/>
                    <a:gdLst>
                      <a:gd name="connsiteX0" fmla="*/ 29871 w 29870"/>
                      <a:gd name="connsiteY0" fmla="*/ 0 h 2072"/>
                      <a:gd name="connsiteX1" fmla="*/ 0 w 29870"/>
                      <a:gd name="connsiteY1" fmla="*/ 2072 h 2072"/>
                      <a:gd name="connsiteX2" fmla="*/ 15721 w 29870"/>
                      <a:gd name="connsiteY2" fmla="*/ 1118 h 2072"/>
                      <a:gd name="connsiteX3" fmla="*/ 29871 w 29870"/>
                      <a:gd name="connsiteY3" fmla="*/ 0 h 2072"/>
                    </a:gdLst>
                    <a:ahLst/>
                    <a:cxnLst>
                      <a:cxn ang="0">
                        <a:pos x="connsiteX0" y="connsiteY0"/>
                      </a:cxn>
                      <a:cxn ang="0">
                        <a:pos x="connsiteX1" y="connsiteY1"/>
                      </a:cxn>
                      <a:cxn ang="0">
                        <a:pos x="connsiteX2" y="connsiteY2"/>
                      </a:cxn>
                      <a:cxn ang="0">
                        <a:pos x="connsiteX3" y="connsiteY3"/>
                      </a:cxn>
                    </a:cxnLst>
                    <a:rect l="l" t="t" r="r" b="b"/>
                    <a:pathLst>
                      <a:path w="29870" h="2072">
                        <a:moveTo>
                          <a:pt x="29871" y="0"/>
                        </a:moveTo>
                        <a:cubicBezTo>
                          <a:pt x="19932" y="795"/>
                          <a:pt x="9975" y="1479"/>
                          <a:pt x="0" y="2072"/>
                        </a:cubicBezTo>
                        <a:cubicBezTo>
                          <a:pt x="5238" y="1760"/>
                          <a:pt x="10489" y="1485"/>
                          <a:pt x="15721" y="1118"/>
                        </a:cubicBezTo>
                        <a:cubicBezTo>
                          <a:pt x="20446" y="788"/>
                          <a:pt x="25158" y="379"/>
                          <a:pt x="2987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5" name="Freeform: Shape 924">
                    <a:extLst>
                      <a:ext uri="{FF2B5EF4-FFF2-40B4-BE49-F238E27FC236}">
                        <a16:creationId xmlns:a16="http://schemas.microsoft.com/office/drawing/2014/main" id="{9B2725CD-72AE-4218-98B7-8D3B246F0488}"/>
                      </a:ext>
                    </a:extLst>
                  </p:cNvPr>
                  <p:cNvSpPr/>
                  <p:nvPr/>
                </p:nvSpPr>
                <p:spPr>
                  <a:xfrm>
                    <a:off x="3151296" y="5451489"/>
                    <a:ext cx="34063" cy="5317"/>
                  </a:xfrm>
                  <a:custGeom>
                    <a:avLst/>
                    <a:gdLst>
                      <a:gd name="connsiteX0" fmla="*/ 34064 w 34063"/>
                      <a:gd name="connsiteY0" fmla="*/ 0 h 5317"/>
                      <a:gd name="connsiteX1" fmla="*/ 0 w 34063"/>
                      <a:gd name="connsiteY1" fmla="*/ 5318 h 5317"/>
                      <a:gd name="connsiteX2" fmla="*/ 2372 w 34063"/>
                      <a:gd name="connsiteY2" fmla="*/ 5000 h 5317"/>
                      <a:gd name="connsiteX3" fmla="*/ 34064 w 34063"/>
                      <a:gd name="connsiteY3" fmla="*/ 0 h 5317"/>
                    </a:gdLst>
                    <a:ahLst/>
                    <a:cxnLst>
                      <a:cxn ang="0">
                        <a:pos x="connsiteX0" y="connsiteY0"/>
                      </a:cxn>
                      <a:cxn ang="0">
                        <a:pos x="connsiteX1" y="connsiteY1"/>
                      </a:cxn>
                      <a:cxn ang="0">
                        <a:pos x="connsiteX2" y="connsiteY2"/>
                      </a:cxn>
                      <a:cxn ang="0">
                        <a:pos x="connsiteX3" y="connsiteY3"/>
                      </a:cxn>
                    </a:cxnLst>
                    <a:rect l="l" t="t" r="r" b="b"/>
                    <a:pathLst>
                      <a:path w="34063" h="5317">
                        <a:moveTo>
                          <a:pt x="34064" y="0"/>
                        </a:moveTo>
                        <a:cubicBezTo>
                          <a:pt x="22762" y="1907"/>
                          <a:pt x="11412" y="3698"/>
                          <a:pt x="0" y="5318"/>
                        </a:cubicBezTo>
                        <a:cubicBezTo>
                          <a:pt x="789" y="5208"/>
                          <a:pt x="1583" y="5110"/>
                          <a:pt x="2372" y="5000"/>
                        </a:cubicBezTo>
                        <a:cubicBezTo>
                          <a:pt x="12989" y="3472"/>
                          <a:pt x="23539" y="1772"/>
                          <a:pt x="3406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6" name="Freeform: Shape 925">
                    <a:extLst>
                      <a:ext uri="{FF2B5EF4-FFF2-40B4-BE49-F238E27FC236}">
                        <a16:creationId xmlns:a16="http://schemas.microsoft.com/office/drawing/2014/main" id="{718E06F2-B5E8-4B09-884F-1EF44E1350DE}"/>
                      </a:ext>
                    </a:extLst>
                  </p:cNvPr>
                  <p:cNvSpPr/>
                  <p:nvPr/>
                </p:nvSpPr>
                <p:spPr>
                  <a:xfrm>
                    <a:off x="2918155" y="5470419"/>
                    <a:ext cx="28984" cy="418"/>
                  </a:xfrm>
                  <a:custGeom>
                    <a:avLst/>
                    <a:gdLst>
                      <a:gd name="connsiteX0" fmla="*/ 28984 w 28984"/>
                      <a:gd name="connsiteY0" fmla="*/ 397 h 418"/>
                      <a:gd name="connsiteX1" fmla="*/ 0 w 28984"/>
                      <a:gd name="connsiteY1" fmla="*/ 0 h 418"/>
                      <a:gd name="connsiteX2" fmla="*/ 22817 w 28984"/>
                      <a:gd name="connsiteY2" fmla="*/ 416 h 418"/>
                      <a:gd name="connsiteX3" fmla="*/ 28984 w 28984"/>
                      <a:gd name="connsiteY3" fmla="*/ 397 h 418"/>
                    </a:gdLst>
                    <a:ahLst/>
                    <a:cxnLst>
                      <a:cxn ang="0">
                        <a:pos x="connsiteX0" y="connsiteY0"/>
                      </a:cxn>
                      <a:cxn ang="0">
                        <a:pos x="connsiteX1" y="connsiteY1"/>
                      </a:cxn>
                      <a:cxn ang="0">
                        <a:pos x="connsiteX2" y="connsiteY2"/>
                      </a:cxn>
                      <a:cxn ang="0">
                        <a:pos x="connsiteX3" y="connsiteY3"/>
                      </a:cxn>
                    </a:cxnLst>
                    <a:rect l="l" t="t" r="r" b="b"/>
                    <a:pathLst>
                      <a:path w="28984" h="418">
                        <a:moveTo>
                          <a:pt x="28984" y="397"/>
                        </a:moveTo>
                        <a:cubicBezTo>
                          <a:pt x="19321" y="373"/>
                          <a:pt x="9657" y="214"/>
                          <a:pt x="0" y="0"/>
                        </a:cubicBezTo>
                        <a:cubicBezTo>
                          <a:pt x="7603" y="171"/>
                          <a:pt x="15207" y="367"/>
                          <a:pt x="22817" y="416"/>
                        </a:cubicBezTo>
                        <a:cubicBezTo>
                          <a:pt x="24871" y="428"/>
                          <a:pt x="26924" y="391"/>
                          <a:pt x="28984" y="39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7" name="Freeform: Shape 926">
                    <a:extLst>
                      <a:ext uri="{FF2B5EF4-FFF2-40B4-BE49-F238E27FC236}">
                        <a16:creationId xmlns:a16="http://schemas.microsoft.com/office/drawing/2014/main" id="{55D3AD7A-4E57-4506-81A6-1C087A787829}"/>
                      </a:ext>
                    </a:extLst>
                  </p:cNvPr>
                  <p:cNvSpPr/>
                  <p:nvPr/>
                </p:nvSpPr>
                <p:spPr>
                  <a:xfrm>
                    <a:off x="2796789" y="5462583"/>
                    <a:ext cx="25060" cy="2445"/>
                  </a:xfrm>
                  <a:custGeom>
                    <a:avLst/>
                    <a:gdLst>
                      <a:gd name="connsiteX0" fmla="*/ 10391 w 25060"/>
                      <a:gd name="connsiteY0" fmla="*/ 1149 h 2445"/>
                      <a:gd name="connsiteX1" fmla="*/ 25060 w 25060"/>
                      <a:gd name="connsiteY1" fmla="*/ 2445 h 2445"/>
                      <a:gd name="connsiteX2" fmla="*/ 0 w 25060"/>
                      <a:gd name="connsiteY2" fmla="*/ 0 h 2445"/>
                      <a:gd name="connsiteX3" fmla="*/ 10391 w 25060"/>
                      <a:gd name="connsiteY3" fmla="*/ 1149 h 2445"/>
                      <a:gd name="connsiteX4" fmla="*/ 10391 w 25060"/>
                      <a:gd name="connsiteY4" fmla="*/ 1149 h 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0" h="2445">
                        <a:moveTo>
                          <a:pt x="10391" y="1149"/>
                        </a:moveTo>
                        <a:cubicBezTo>
                          <a:pt x="15268" y="1638"/>
                          <a:pt x="20171" y="2005"/>
                          <a:pt x="25060" y="2445"/>
                        </a:cubicBezTo>
                        <a:cubicBezTo>
                          <a:pt x="16693" y="1693"/>
                          <a:pt x="8331" y="899"/>
                          <a:pt x="0" y="0"/>
                        </a:cubicBezTo>
                        <a:cubicBezTo>
                          <a:pt x="3466" y="373"/>
                          <a:pt x="6919" y="801"/>
                          <a:pt x="10391" y="1149"/>
                        </a:cubicBezTo>
                        <a:lnTo>
                          <a:pt x="10391" y="1149"/>
                        </a:ln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8" name="Freeform: Shape 927">
                    <a:extLst>
                      <a:ext uri="{FF2B5EF4-FFF2-40B4-BE49-F238E27FC236}">
                        <a16:creationId xmlns:a16="http://schemas.microsoft.com/office/drawing/2014/main" id="{CD6DDD79-DB6A-451A-8D70-48725C454AC9}"/>
                      </a:ext>
                    </a:extLst>
                  </p:cNvPr>
                  <p:cNvSpPr/>
                  <p:nvPr/>
                </p:nvSpPr>
                <p:spPr>
                  <a:xfrm>
                    <a:off x="3770509" y="5072820"/>
                    <a:ext cx="1503" cy="4773"/>
                  </a:xfrm>
                  <a:custGeom>
                    <a:avLst/>
                    <a:gdLst>
                      <a:gd name="connsiteX0" fmla="*/ 0 w 1503"/>
                      <a:gd name="connsiteY0" fmla="*/ 4774 h 4773"/>
                      <a:gd name="connsiteX1" fmla="*/ 1503 w 1503"/>
                      <a:gd name="connsiteY1" fmla="*/ 0 h 4773"/>
                      <a:gd name="connsiteX2" fmla="*/ 0 w 1503"/>
                      <a:gd name="connsiteY2" fmla="*/ 4774 h 4773"/>
                    </a:gdLst>
                    <a:ahLst/>
                    <a:cxnLst>
                      <a:cxn ang="0">
                        <a:pos x="connsiteX0" y="connsiteY0"/>
                      </a:cxn>
                      <a:cxn ang="0">
                        <a:pos x="connsiteX1" y="connsiteY1"/>
                      </a:cxn>
                      <a:cxn ang="0">
                        <a:pos x="connsiteX2" y="connsiteY2"/>
                      </a:cxn>
                    </a:cxnLst>
                    <a:rect l="l" t="t" r="r" b="b"/>
                    <a:pathLst>
                      <a:path w="1503" h="4773">
                        <a:moveTo>
                          <a:pt x="0" y="4774"/>
                        </a:moveTo>
                        <a:cubicBezTo>
                          <a:pt x="513" y="3184"/>
                          <a:pt x="1021" y="1589"/>
                          <a:pt x="1503" y="0"/>
                        </a:cubicBezTo>
                        <a:cubicBezTo>
                          <a:pt x="1021" y="1589"/>
                          <a:pt x="513" y="3184"/>
                          <a:pt x="0" y="477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9" name="Freeform: Shape 928">
                    <a:extLst>
                      <a:ext uri="{FF2B5EF4-FFF2-40B4-BE49-F238E27FC236}">
                        <a16:creationId xmlns:a16="http://schemas.microsoft.com/office/drawing/2014/main" id="{CB57C2BB-AED8-4B5F-899C-4C87E80EF200}"/>
                      </a:ext>
                    </a:extLst>
                  </p:cNvPr>
                  <p:cNvSpPr/>
                  <p:nvPr/>
                </p:nvSpPr>
                <p:spPr>
                  <a:xfrm>
                    <a:off x="3781003" y="5030871"/>
                    <a:ext cx="513" cy="3508"/>
                  </a:xfrm>
                  <a:custGeom>
                    <a:avLst/>
                    <a:gdLst>
                      <a:gd name="connsiteX0" fmla="*/ 0 w 513"/>
                      <a:gd name="connsiteY0" fmla="*/ 3508 h 3508"/>
                      <a:gd name="connsiteX1" fmla="*/ 514 w 513"/>
                      <a:gd name="connsiteY1" fmla="*/ 0 h 3508"/>
                      <a:gd name="connsiteX2" fmla="*/ 0 w 513"/>
                      <a:gd name="connsiteY2" fmla="*/ 3508 h 3508"/>
                    </a:gdLst>
                    <a:ahLst/>
                    <a:cxnLst>
                      <a:cxn ang="0">
                        <a:pos x="connsiteX0" y="connsiteY0"/>
                      </a:cxn>
                      <a:cxn ang="0">
                        <a:pos x="connsiteX1" y="connsiteY1"/>
                      </a:cxn>
                      <a:cxn ang="0">
                        <a:pos x="connsiteX2" y="connsiteY2"/>
                      </a:cxn>
                    </a:cxnLst>
                    <a:rect l="l" t="t" r="r" b="b"/>
                    <a:pathLst>
                      <a:path w="513" h="3508">
                        <a:moveTo>
                          <a:pt x="0" y="3508"/>
                        </a:moveTo>
                        <a:cubicBezTo>
                          <a:pt x="190" y="2341"/>
                          <a:pt x="336" y="1167"/>
                          <a:pt x="514" y="0"/>
                        </a:cubicBezTo>
                        <a:cubicBezTo>
                          <a:pt x="336" y="1167"/>
                          <a:pt x="190" y="2341"/>
                          <a:pt x="0" y="350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0" name="Freeform: Shape 929">
                    <a:extLst>
                      <a:ext uri="{FF2B5EF4-FFF2-40B4-BE49-F238E27FC236}">
                        <a16:creationId xmlns:a16="http://schemas.microsoft.com/office/drawing/2014/main" id="{85CA578F-A310-4B1F-BC7C-5BCCE3E4C1BD}"/>
                      </a:ext>
                    </a:extLst>
                  </p:cNvPr>
                  <p:cNvSpPr/>
                  <p:nvPr/>
                </p:nvSpPr>
                <p:spPr>
                  <a:xfrm>
                    <a:off x="3782843" y="5016446"/>
                    <a:ext cx="470" cy="4486"/>
                  </a:xfrm>
                  <a:custGeom>
                    <a:avLst/>
                    <a:gdLst>
                      <a:gd name="connsiteX0" fmla="*/ 0 w 470"/>
                      <a:gd name="connsiteY0" fmla="*/ 4486 h 4486"/>
                      <a:gd name="connsiteX1" fmla="*/ 470 w 470"/>
                      <a:gd name="connsiteY1" fmla="*/ 0 h 4486"/>
                      <a:gd name="connsiteX2" fmla="*/ 0 w 470"/>
                      <a:gd name="connsiteY2" fmla="*/ 4486 h 4486"/>
                    </a:gdLst>
                    <a:ahLst/>
                    <a:cxnLst>
                      <a:cxn ang="0">
                        <a:pos x="connsiteX0" y="connsiteY0"/>
                      </a:cxn>
                      <a:cxn ang="0">
                        <a:pos x="connsiteX1" y="connsiteY1"/>
                      </a:cxn>
                      <a:cxn ang="0">
                        <a:pos x="connsiteX2" y="connsiteY2"/>
                      </a:cxn>
                    </a:cxnLst>
                    <a:rect l="l" t="t" r="r" b="b"/>
                    <a:pathLst>
                      <a:path w="470" h="4486">
                        <a:moveTo>
                          <a:pt x="0" y="4486"/>
                        </a:moveTo>
                        <a:cubicBezTo>
                          <a:pt x="171" y="2989"/>
                          <a:pt x="324" y="1497"/>
                          <a:pt x="470" y="0"/>
                        </a:cubicBezTo>
                        <a:cubicBezTo>
                          <a:pt x="330" y="1497"/>
                          <a:pt x="177" y="2989"/>
                          <a:pt x="0" y="448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1" name="Freeform: Shape 930">
                    <a:extLst>
                      <a:ext uri="{FF2B5EF4-FFF2-40B4-BE49-F238E27FC236}">
                        <a16:creationId xmlns:a16="http://schemas.microsoft.com/office/drawing/2014/main" id="{C1DB061C-23AC-4CB0-8C6F-78569D280546}"/>
                      </a:ext>
                    </a:extLst>
                  </p:cNvPr>
                  <p:cNvSpPr/>
                  <p:nvPr/>
                </p:nvSpPr>
                <p:spPr>
                  <a:xfrm>
                    <a:off x="3784090" y="5002859"/>
                    <a:ext cx="263" cy="4107"/>
                  </a:xfrm>
                  <a:custGeom>
                    <a:avLst/>
                    <a:gdLst>
                      <a:gd name="connsiteX0" fmla="*/ 0 w 263"/>
                      <a:gd name="connsiteY0" fmla="*/ 4107 h 4107"/>
                      <a:gd name="connsiteX1" fmla="*/ 263 w 263"/>
                      <a:gd name="connsiteY1" fmla="*/ 0 h 4107"/>
                      <a:gd name="connsiteX2" fmla="*/ 0 w 263"/>
                      <a:gd name="connsiteY2" fmla="*/ 4107 h 4107"/>
                    </a:gdLst>
                    <a:ahLst/>
                    <a:cxnLst>
                      <a:cxn ang="0">
                        <a:pos x="connsiteX0" y="connsiteY0"/>
                      </a:cxn>
                      <a:cxn ang="0">
                        <a:pos x="connsiteX1" y="connsiteY1"/>
                      </a:cxn>
                      <a:cxn ang="0">
                        <a:pos x="connsiteX2" y="connsiteY2"/>
                      </a:cxn>
                    </a:cxnLst>
                    <a:rect l="l" t="t" r="r" b="b"/>
                    <a:pathLst>
                      <a:path w="263" h="4107">
                        <a:moveTo>
                          <a:pt x="0" y="4107"/>
                        </a:moveTo>
                        <a:cubicBezTo>
                          <a:pt x="92" y="2738"/>
                          <a:pt x="195" y="1369"/>
                          <a:pt x="263" y="0"/>
                        </a:cubicBezTo>
                        <a:cubicBezTo>
                          <a:pt x="195" y="1369"/>
                          <a:pt x="86" y="2738"/>
                          <a:pt x="0" y="410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2" name="Freeform: Shape 931">
                    <a:extLst>
                      <a:ext uri="{FF2B5EF4-FFF2-40B4-BE49-F238E27FC236}">
                        <a16:creationId xmlns:a16="http://schemas.microsoft.com/office/drawing/2014/main" id="{61FA0095-C881-4F33-81B8-EE065C4DBFC1}"/>
                      </a:ext>
                    </a:extLst>
                  </p:cNvPr>
                  <p:cNvSpPr/>
                  <p:nvPr/>
                </p:nvSpPr>
                <p:spPr>
                  <a:xfrm>
                    <a:off x="3782837" y="5176870"/>
                    <a:ext cx="770" cy="9443"/>
                  </a:xfrm>
                  <a:custGeom>
                    <a:avLst/>
                    <a:gdLst>
                      <a:gd name="connsiteX0" fmla="*/ 770 w 770"/>
                      <a:gd name="connsiteY0" fmla="*/ 0 h 9443"/>
                      <a:gd name="connsiteX1" fmla="*/ 0 w 770"/>
                      <a:gd name="connsiteY1" fmla="*/ 9443 h 9443"/>
                      <a:gd name="connsiteX2" fmla="*/ 770 w 770"/>
                      <a:gd name="connsiteY2" fmla="*/ 0 h 9443"/>
                    </a:gdLst>
                    <a:ahLst/>
                    <a:cxnLst>
                      <a:cxn ang="0">
                        <a:pos x="connsiteX0" y="connsiteY0"/>
                      </a:cxn>
                      <a:cxn ang="0">
                        <a:pos x="connsiteX1" y="connsiteY1"/>
                      </a:cxn>
                      <a:cxn ang="0">
                        <a:pos x="connsiteX2" y="connsiteY2"/>
                      </a:cxn>
                    </a:cxnLst>
                    <a:rect l="l" t="t" r="r" b="b"/>
                    <a:pathLst>
                      <a:path w="770" h="9443">
                        <a:moveTo>
                          <a:pt x="770" y="0"/>
                        </a:moveTo>
                        <a:cubicBezTo>
                          <a:pt x="563" y="3148"/>
                          <a:pt x="312" y="6295"/>
                          <a:pt x="0" y="9443"/>
                        </a:cubicBezTo>
                        <a:cubicBezTo>
                          <a:pt x="312" y="6295"/>
                          <a:pt x="563" y="3148"/>
                          <a:pt x="77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3" name="Freeform: Shape 932">
                    <a:extLst>
                      <a:ext uri="{FF2B5EF4-FFF2-40B4-BE49-F238E27FC236}">
                        <a16:creationId xmlns:a16="http://schemas.microsoft.com/office/drawing/2014/main" id="{10E49C57-DDB6-471D-80AC-55A56D38DE3B}"/>
                      </a:ext>
                    </a:extLst>
                  </p:cNvPr>
                  <p:cNvSpPr/>
                  <p:nvPr/>
                </p:nvSpPr>
                <p:spPr>
                  <a:xfrm>
                    <a:off x="3783870" y="5159444"/>
                    <a:ext cx="385" cy="13281"/>
                  </a:xfrm>
                  <a:custGeom>
                    <a:avLst/>
                    <a:gdLst>
                      <a:gd name="connsiteX0" fmla="*/ 385 w 385"/>
                      <a:gd name="connsiteY0" fmla="*/ 0 h 13281"/>
                      <a:gd name="connsiteX1" fmla="*/ 0 w 385"/>
                      <a:gd name="connsiteY1" fmla="*/ 13282 h 13281"/>
                      <a:gd name="connsiteX2" fmla="*/ 385 w 385"/>
                      <a:gd name="connsiteY2" fmla="*/ 0 h 13281"/>
                    </a:gdLst>
                    <a:ahLst/>
                    <a:cxnLst>
                      <a:cxn ang="0">
                        <a:pos x="connsiteX0" y="connsiteY0"/>
                      </a:cxn>
                      <a:cxn ang="0">
                        <a:pos x="connsiteX1" y="connsiteY1"/>
                      </a:cxn>
                      <a:cxn ang="0">
                        <a:pos x="connsiteX2" y="connsiteY2"/>
                      </a:cxn>
                    </a:cxnLst>
                    <a:rect l="l" t="t" r="r" b="b"/>
                    <a:pathLst>
                      <a:path w="385" h="13281">
                        <a:moveTo>
                          <a:pt x="385" y="0"/>
                        </a:moveTo>
                        <a:cubicBezTo>
                          <a:pt x="373" y="4431"/>
                          <a:pt x="226" y="8857"/>
                          <a:pt x="0" y="13282"/>
                        </a:cubicBezTo>
                        <a:cubicBezTo>
                          <a:pt x="226" y="8857"/>
                          <a:pt x="373" y="4425"/>
                          <a:pt x="385" y="0"/>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4" name="Freeform: Shape 933">
                    <a:extLst>
                      <a:ext uri="{FF2B5EF4-FFF2-40B4-BE49-F238E27FC236}">
                        <a16:creationId xmlns:a16="http://schemas.microsoft.com/office/drawing/2014/main" id="{536A5D6E-737F-46E3-A1DD-0492CC5CE3D3}"/>
                      </a:ext>
                    </a:extLst>
                  </p:cNvPr>
                  <p:cNvSpPr/>
                  <p:nvPr/>
                </p:nvSpPr>
                <p:spPr>
                  <a:xfrm>
                    <a:off x="3781040" y="5190824"/>
                    <a:ext cx="1320" cy="9895"/>
                  </a:xfrm>
                  <a:custGeom>
                    <a:avLst/>
                    <a:gdLst>
                      <a:gd name="connsiteX0" fmla="*/ 1320 w 1320"/>
                      <a:gd name="connsiteY0" fmla="*/ 0 h 9895"/>
                      <a:gd name="connsiteX1" fmla="*/ 0 w 1320"/>
                      <a:gd name="connsiteY1" fmla="*/ 9896 h 9895"/>
                      <a:gd name="connsiteX2" fmla="*/ 1320 w 1320"/>
                      <a:gd name="connsiteY2" fmla="*/ 0 h 9895"/>
                    </a:gdLst>
                    <a:ahLst/>
                    <a:cxnLst>
                      <a:cxn ang="0">
                        <a:pos x="connsiteX0" y="connsiteY0"/>
                      </a:cxn>
                      <a:cxn ang="0">
                        <a:pos x="connsiteX1" y="connsiteY1"/>
                      </a:cxn>
                      <a:cxn ang="0">
                        <a:pos x="connsiteX2" y="connsiteY2"/>
                      </a:cxn>
                    </a:cxnLst>
                    <a:rect l="l" t="t" r="r" b="b"/>
                    <a:pathLst>
                      <a:path w="1320" h="9895">
                        <a:moveTo>
                          <a:pt x="1320" y="0"/>
                        </a:moveTo>
                        <a:cubicBezTo>
                          <a:pt x="941" y="3301"/>
                          <a:pt x="495" y="6601"/>
                          <a:pt x="0" y="9896"/>
                        </a:cubicBezTo>
                        <a:cubicBezTo>
                          <a:pt x="495" y="6601"/>
                          <a:pt x="941" y="3301"/>
                          <a:pt x="132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5" name="Freeform: Shape 934">
                    <a:extLst>
                      <a:ext uri="{FF2B5EF4-FFF2-40B4-BE49-F238E27FC236}">
                        <a16:creationId xmlns:a16="http://schemas.microsoft.com/office/drawing/2014/main" id="{F77B01F0-3F9D-4C3A-B093-E102D2F637D6}"/>
                      </a:ext>
                    </a:extLst>
                  </p:cNvPr>
                  <p:cNvSpPr/>
                  <p:nvPr/>
                </p:nvSpPr>
                <p:spPr>
                  <a:xfrm>
                    <a:off x="3761279" y="5098547"/>
                    <a:ext cx="1644" cy="4101"/>
                  </a:xfrm>
                  <a:custGeom>
                    <a:avLst/>
                    <a:gdLst>
                      <a:gd name="connsiteX0" fmla="*/ 0 w 1644"/>
                      <a:gd name="connsiteY0" fmla="*/ 4101 h 4101"/>
                      <a:gd name="connsiteX1" fmla="*/ 1644 w 1644"/>
                      <a:gd name="connsiteY1" fmla="*/ 0 h 4101"/>
                      <a:gd name="connsiteX2" fmla="*/ 0 w 1644"/>
                      <a:gd name="connsiteY2" fmla="*/ 4101 h 4101"/>
                    </a:gdLst>
                    <a:ahLst/>
                    <a:cxnLst>
                      <a:cxn ang="0">
                        <a:pos x="connsiteX0" y="connsiteY0"/>
                      </a:cxn>
                      <a:cxn ang="0">
                        <a:pos x="connsiteX1" y="connsiteY1"/>
                      </a:cxn>
                      <a:cxn ang="0">
                        <a:pos x="connsiteX2" y="connsiteY2"/>
                      </a:cxn>
                    </a:cxnLst>
                    <a:rect l="l" t="t" r="r" b="b"/>
                    <a:pathLst>
                      <a:path w="1644" h="4101">
                        <a:moveTo>
                          <a:pt x="0" y="4101"/>
                        </a:moveTo>
                        <a:cubicBezTo>
                          <a:pt x="569" y="2738"/>
                          <a:pt x="1094" y="1369"/>
                          <a:pt x="1644" y="0"/>
                        </a:cubicBezTo>
                        <a:cubicBezTo>
                          <a:pt x="1094" y="1369"/>
                          <a:pt x="569" y="2738"/>
                          <a:pt x="0" y="410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6" name="Freeform: Shape 935">
                    <a:extLst>
                      <a:ext uri="{FF2B5EF4-FFF2-40B4-BE49-F238E27FC236}">
                        <a16:creationId xmlns:a16="http://schemas.microsoft.com/office/drawing/2014/main" id="{E87687A7-79DF-4DB1-BB5F-01FF5DB869A6}"/>
                      </a:ext>
                    </a:extLst>
                  </p:cNvPr>
                  <p:cNvSpPr/>
                  <p:nvPr/>
                </p:nvSpPr>
                <p:spPr>
                  <a:xfrm>
                    <a:off x="3755845" y="5113956"/>
                    <a:ext cx="452" cy="1020"/>
                  </a:xfrm>
                  <a:custGeom>
                    <a:avLst/>
                    <a:gdLst>
                      <a:gd name="connsiteX0" fmla="*/ 0 w 452"/>
                      <a:gd name="connsiteY0" fmla="*/ 1021 h 1020"/>
                      <a:gd name="connsiteX1" fmla="*/ 452 w 452"/>
                      <a:gd name="connsiteY1" fmla="*/ 0 h 1020"/>
                      <a:gd name="connsiteX2" fmla="*/ 0 w 452"/>
                      <a:gd name="connsiteY2" fmla="*/ 1021 h 1020"/>
                    </a:gdLst>
                    <a:ahLst/>
                    <a:cxnLst>
                      <a:cxn ang="0">
                        <a:pos x="connsiteX0" y="connsiteY0"/>
                      </a:cxn>
                      <a:cxn ang="0">
                        <a:pos x="connsiteX1" y="connsiteY1"/>
                      </a:cxn>
                      <a:cxn ang="0">
                        <a:pos x="connsiteX2" y="connsiteY2"/>
                      </a:cxn>
                    </a:cxnLst>
                    <a:rect l="l" t="t" r="r" b="b"/>
                    <a:pathLst>
                      <a:path w="452" h="1020">
                        <a:moveTo>
                          <a:pt x="0" y="1021"/>
                        </a:moveTo>
                        <a:cubicBezTo>
                          <a:pt x="159" y="679"/>
                          <a:pt x="300" y="336"/>
                          <a:pt x="452" y="0"/>
                        </a:cubicBezTo>
                        <a:cubicBezTo>
                          <a:pt x="300" y="336"/>
                          <a:pt x="159" y="679"/>
                          <a:pt x="0" y="102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7" name="Freeform: Shape 936">
                    <a:extLst>
                      <a:ext uri="{FF2B5EF4-FFF2-40B4-BE49-F238E27FC236}">
                        <a16:creationId xmlns:a16="http://schemas.microsoft.com/office/drawing/2014/main" id="{D84236C0-BCBA-4715-9FDC-2B50438101A4}"/>
                      </a:ext>
                    </a:extLst>
                  </p:cNvPr>
                  <p:cNvSpPr/>
                  <p:nvPr/>
                </p:nvSpPr>
                <p:spPr>
                  <a:xfrm>
                    <a:off x="3740571" y="5139450"/>
                    <a:ext cx="2609" cy="4492"/>
                  </a:xfrm>
                  <a:custGeom>
                    <a:avLst/>
                    <a:gdLst>
                      <a:gd name="connsiteX0" fmla="*/ 0 w 2609"/>
                      <a:gd name="connsiteY0" fmla="*/ 4492 h 4492"/>
                      <a:gd name="connsiteX1" fmla="*/ 2610 w 2609"/>
                      <a:gd name="connsiteY1" fmla="*/ 0 h 4492"/>
                      <a:gd name="connsiteX2" fmla="*/ 0 w 2609"/>
                      <a:gd name="connsiteY2" fmla="*/ 4492 h 4492"/>
                    </a:gdLst>
                    <a:ahLst/>
                    <a:cxnLst>
                      <a:cxn ang="0">
                        <a:pos x="connsiteX0" y="connsiteY0"/>
                      </a:cxn>
                      <a:cxn ang="0">
                        <a:pos x="connsiteX1" y="connsiteY1"/>
                      </a:cxn>
                      <a:cxn ang="0">
                        <a:pos x="connsiteX2" y="connsiteY2"/>
                      </a:cxn>
                    </a:cxnLst>
                    <a:rect l="l" t="t" r="r" b="b"/>
                    <a:pathLst>
                      <a:path w="2609" h="4492">
                        <a:moveTo>
                          <a:pt x="0" y="4492"/>
                        </a:moveTo>
                        <a:cubicBezTo>
                          <a:pt x="874" y="2995"/>
                          <a:pt x="1760" y="1497"/>
                          <a:pt x="2610" y="0"/>
                        </a:cubicBezTo>
                        <a:cubicBezTo>
                          <a:pt x="1760" y="1497"/>
                          <a:pt x="874" y="2995"/>
                          <a:pt x="0" y="449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8" name="Freeform: Shape 937">
                    <a:extLst>
                      <a:ext uri="{FF2B5EF4-FFF2-40B4-BE49-F238E27FC236}">
                        <a16:creationId xmlns:a16="http://schemas.microsoft.com/office/drawing/2014/main" id="{A2C6CE12-E79A-460C-90F3-D7FB214B94AC}"/>
                      </a:ext>
                    </a:extLst>
                  </p:cNvPr>
                  <p:cNvSpPr/>
                  <p:nvPr/>
                </p:nvSpPr>
                <p:spPr>
                  <a:xfrm>
                    <a:off x="3774347" y="5060210"/>
                    <a:ext cx="1222" cy="4486"/>
                  </a:xfrm>
                  <a:custGeom>
                    <a:avLst/>
                    <a:gdLst>
                      <a:gd name="connsiteX0" fmla="*/ 0 w 1222"/>
                      <a:gd name="connsiteY0" fmla="*/ 4486 h 4486"/>
                      <a:gd name="connsiteX1" fmla="*/ 1223 w 1222"/>
                      <a:gd name="connsiteY1" fmla="*/ 0 h 4486"/>
                      <a:gd name="connsiteX2" fmla="*/ 0 w 1222"/>
                      <a:gd name="connsiteY2" fmla="*/ 4486 h 4486"/>
                    </a:gdLst>
                    <a:ahLst/>
                    <a:cxnLst>
                      <a:cxn ang="0">
                        <a:pos x="connsiteX0" y="connsiteY0"/>
                      </a:cxn>
                      <a:cxn ang="0">
                        <a:pos x="connsiteX1" y="connsiteY1"/>
                      </a:cxn>
                      <a:cxn ang="0">
                        <a:pos x="connsiteX2" y="connsiteY2"/>
                      </a:cxn>
                    </a:cxnLst>
                    <a:rect l="l" t="t" r="r" b="b"/>
                    <a:pathLst>
                      <a:path w="1222" h="4486">
                        <a:moveTo>
                          <a:pt x="0" y="4486"/>
                        </a:moveTo>
                        <a:cubicBezTo>
                          <a:pt x="410" y="2989"/>
                          <a:pt x="838" y="1497"/>
                          <a:pt x="1223" y="0"/>
                        </a:cubicBezTo>
                        <a:cubicBezTo>
                          <a:pt x="831" y="1497"/>
                          <a:pt x="410" y="2995"/>
                          <a:pt x="0" y="448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9" name="Freeform: Shape 938">
                    <a:extLst>
                      <a:ext uri="{FF2B5EF4-FFF2-40B4-BE49-F238E27FC236}">
                        <a16:creationId xmlns:a16="http://schemas.microsoft.com/office/drawing/2014/main" id="{A6F27E37-2614-40FC-995B-3ECA04BE440B}"/>
                      </a:ext>
                    </a:extLst>
                  </p:cNvPr>
                  <p:cNvSpPr/>
                  <p:nvPr/>
                </p:nvSpPr>
                <p:spPr>
                  <a:xfrm>
                    <a:off x="3747808" y="5127238"/>
                    <a:ext cx="1998" cy="3734"/>
                  </a:xfrm>
                  <a:custGeom>
                    <a:avLst/>
                    <a:gdLst>
                      <a:gd name="connsiteX0" fmla="*/ 0 w 1998"/>
                      <a:gd name="connsiteY0" fmla="*/ 3734 h 3734"/>
                      <a:gd name="connsiteX1" fmla="*/ 1999 w 1998"/>
                      <a:gd name="connsiteY1" fmla="*/ 0 h 3734"/>
                      <a:gd name="connsiteX2" fmla="*/ 0 w 1998"/>
                      <a:gd name="connsiteY2" fmla="*/ 3734 h 3734"/>
                    </a:gdLst>
                    <a:ahLst/>
                    <a:cxnLst>
                      <a:cxn ang="0">
                        <a:pos x="connsiteX0" y="connsiteY0"/>
                      </a:cxn>
                      <a:cxn ang="0">
                        <a:pos x="connsiteX1" y="connsiteY1"/>
                      </a:cxn>
                      <a:cxn ang="0">
                        <a:pos x="connsiteX2" y="connsiteY2"/>
                      </a:cxn>
                    </a:cxnLst>
                    <a:rect l="l" t="t" r="r" b="b"/>
                    <a:pathLst>
                      <a:path w="1998" h="3734">
                        <a:moveTo>
                          <a:pt x="0" y="3734"/>
                        </a:moveTo>
                        <a:cubicBezTo>
                          <a:pt x="660" y="2488"/>
                          <a:pt x="1351" y="1247"/>
                          <a:pt x="1999" y="0"/>
                        </a:cubicBezTo>
                        <a:cubicBezTo>
                          <a:pt x="1357" y="1247"/>
                          <a:pt x="666" y="2488"/>
                          <a:pt x="0" y="373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0" name="Freeform: Shape 939">
                    <a:extLst>
                      <a:ext uri="{FF2B5EF4-FFF2-40B4-BE49-F238E27FC236}">
                        <a16:creationId xmlns:a16="http://schemas.microsoft.com/office/drawing/2014/main" id="{ADC5FB92-ED80-49F4-AE4F-3A89130DC686}"/>
                      </a:ext>
                    </a:extLst>
                  </p:cNvPr>
                  <p:cNvSpPr/>
                  <p:nvPr/>
                </p:nvSpPr>
                <p:spPr>
                  <a:xfrm>
                    <a:off x="3766163" y="5085509"/>
                    <a:ext cx="1674" cy="4694"/>
                  </a:xfrm>
                  <a:custGeom>
                    <a:avLst/>
                    <a:gdLst>
                      <a:gd name="connsiteX0" fmla="*/ 0 w 1674"/>
                      <a:gd name="connsiteY0" fmla="*/ 4694 h 4694"/>
                      <a:gd name="connsiteX1" fmla="*/ 1675 w 1674"/>
                      <a:gd name="connsiteY1" fmla="*/ 0 h 4694"/>
                      <a:gd name="connsiteX2" fmla="*/ 0 w 1674"/>
                      <a:gd name="connsiteY2" fmla="*/ 4694 h 4694"/>
                    </a:gdLst>
                    <a:ahLst/>
                    <a:cxnLst>
                      <a:cxn ang="0">
                        <a:pos x="connsiteX0" y="connsiteY0"/>
                      </a:cxn>
                      <a:cxn ang="0">
                        <a:pos x="connsiteX1" y="connsiteY1"/>
                      </a:cxn>
                      <a:cxn ang="0">
                        <a:pos x="connsiteX2" y="connsiteY2"/>
                      </a:cxn>
                    </a:cxnLst>
                    <a:rect l="l" t="t" r="r" b="b"/>
                    <a:pathLst>
                      <a:path w="1674" h="4694">
                        <a:moveTo>
                          <a:pt x="0" y="4694"/>
                        </a:moveTo>
                        <a:cubicBezTo>
                          <a:pt x="580" y="3130"/>
                          <a:pt x="1125" y="1565"/>
                          <a:pt x="1675" y="0"/>
                        </a:cubicBezTo>
                        <a:cubicBezTo>
                          <a:pt x="1125" y="1565"/>
                          <a:pt x="575" y="3130"/>
                          <a:pt x="0" y="469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1" name="Freeform: Shape 940">
                    <a:extLst>
                      <a:ext uri="{FF2B5EF4-FFF2-40B4-BE49-F238E27FC236}">
                        <a16:creationId xmlns:a16="http://schemas.microsoft.com/office/drawing/2014/main" id="{231CA9D0-7D13-4C5E-ACC7-AA3C808DDFC3}"/>
                      </a:ext>
                    </a:extLst>
                  </p:cNvPr>
                  <p:cNvSpPr/>
                  <p:nvPr/>
                </p:nvSpPr>
                <p:spPr>
                  <a:xfrm>
                    <a:off x="3762446" y="5260095"/>
                    <a:ext cx="3227" cy="8306"/>
                  </a:xfrm>
                  <a:custGeom>
                    <a:avLst/>
                    <a:gdLst>
                      <a:gd name="connsiteX0" fmla="*/ 3227 w 3227"/>
                      <a:gd name="connsiteY0" fmla="*/ 0 h 8306"/>
                      <a:gd name="connsiteX1" fmla="*/ 0 w 3227"/>
                      <a:gd name="connsiteY1" fmla="*/ 8307 h 8306"/>
                      <a:gd name="connsiteX2" fmla="*/ 3227 w 3227"/>
                      <a:gd name="connsiteY2" fmla="*/ 0 h 8306"/>
                    </a:gdLst>
                    <a:ahLst/>
                    <a:cxnLst>
                      <a:cxn ang="0">
                        <a:pos x="connsiteX0" y="connsiteY0"/>
                      </a:cxn>
                      <a:cxn ang="0">
                        <a:pos x="connsiteX1" y="connsiteY1"/>
                      </a:cxn>
                      <a:cxn ang="0">
                        <a:pos x="connsiteX2" y="connsiteY2"/>
                      </a:cxn>
                    </a:cxnLst>
                    <a:rect l="l" t="t" r="r" b="b"/>
                    <a:pathLst>
                      <a:path w="3227" h="8306">
                        <a:moveTo>
                          <a:pt x="3227" y="0"/>
                        </a:moveTo>
                        <a:cubicBezTo>
                          <a:pt x="2201" y="2775"/>
                          <a:pt x="1112" y="5544"/>
                          <a:pt x="0" y="8307"/>
                        </a:cubicBezTo>
                        <a:cubicBezTo>
                          <a:pt x="1112" y="5544"/>
                          <a:pt x="2201" y="2775"/>
                          <a:pt x="322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2" name="Freeform: Shape 941">
                    <a:extLst>
                      <a:ext uri="{FF2B5EF4-FFF2-40B4-BE49-F238E27FC236}">
                        <a16:creationId xmlns:a16="http://schemas.microsoft.com/office/drawing/2014/main" id="{FE128BCF-B6A2-429C-89F2-5AF9F9A96D10}"/>
                      </a:ext>
                    </a:extLst>
                  </p:cNvPr>
                  <p:cNvSpPr/>
                  <p:nvPr/>
                </p:nvSpPr>
                <p:spPr>
                  <a:xfrm>
                    <a:off x="3749329" y="5284862"/>
                    <a:ext cx="6032" cy="12242"/>
                  </a:xfrm>
                  <a:custGeom>
                    <a:avLst/>
                    <a:gdLst>
                      <a:gd name="connsiteX0" fmla="*/ 6033 w 6032"/>
                      <a:gd name="connsiteY0" fmla="*/ 0 h 12242"/>
                      <a:gd name="connsiteX1" fmla="*/ 0 w 6032"/>
                      <a:gd name="connsiteY1" fmla="*/ 12243 h 12242"/>
                      <a:gd name="connsiteX2" fmla="*/ 6033 w 6032"/>
                      <a:gd name="connsiteY2" fmla="*/ 0 h 12242"/>
                    </a:gdLst>
                    <a:ahLst/>
                    <a:cxnLst>
                      <a:cxn ang="0">
                        <a:pos x="connsiteX0" y="connsiteY0"/>
                      </a:cxn>
                      <a:cxn ang="0">
                        <a:pos x="connsiteX1" y="connsiteY1"/>
                      </a:cxn>
                      <a:cxn ang="0">
                        <a:pos x="connsiteX2" y="connsiteY2"/>
                      </a:cxn>
                    </a:cxnLst>
                    <a:rect l="l" t="t" r="r" b="b"/>
                    <a:pathLst>
                      <a:path w="6032" h="12242">
                        <a:moveTo>
                          <a:pt x="6033" y="0"/>
                        </a:moveTo>
                        <a:cubicBezTo>
                          <a:pt x="4120" y="4096"/>
                          <a:pt x="2103" y="8172"/>
                          <a:pt x="0" y="12243"/>
                        </a:cubicBezTo>
                        <a:cubicBezTo>
                          <a:pt x="2097" y="8178"/>
                          <a:pt x="4120" y="4096"/>
                          <a:pt x="603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3" name="Freeform: Shape 942">
                    <a:extLst>
                      <a:ext uri="{FF2B5EF4-FFF2-40B4-BE49-F238E27FC236}">
                        <a16:creationId xmlns:a16="http://schemas.microsoft.com/office/drawing/2014/main" id="{64576135-80B4-4904-BF05-A37D9572EDEA}"/>
                      </a:ext>
                    </a:extLst>
                  </p:cNvPr>
                  <p:cNvSpPr/>
                  <p:nvPr/>
                </p:nvSpPr>
                <p:spPr>
                  <a:xfrm>
                    <a:off x="3735461" y="5313840"/>
                    <a:ext cx="4614" cy="7683"/>
                  </a:xfrm>
                  <a:custGeom>
                    <a:avLst/>
                    <a:gdLst>
                      <a:gd name="connsiteX0" fmla="*/ 4615 w 4614"/>
                      <a:gd name="connsiteY0" fmla="*/ 0 h 7683"/>
                      <a:gd name="connsiteX1" fmla="*/ 0 w 4614"/>
                      <a:gd name="connsiteY1" fmla="*/ 7683 h 7683"/>
                      <a:gd name="connsiteX2" fmla="*/ 4615 w 4614"/>
                      <a:gd name="connsiteY2" fmla="*/ 0 h 7683"/>
                    </a:gdLst>
                    <a:ahLst/>
                    <a:cxnLst>
                      <a:cxn ang="0">
                        <a:pos x="connsiteX0" y="connsiteY0"/>
                      </a:cxn>
                      <a:cxn ang="0">
                        <a:pos x="connsiteX1" y="connsiteY1"/>
                      </a:cxn>
                      <a:cxn ang="0">
                        <a:pos x="connsiteX2" y="connsiteY2"/>
                      </a:cxn>
                    </a:cxnLst>
                    <a:rect l="l" t="t" r="r" b="b"/>
                    <a:pathLst>
                      <a:path w="4614" h="7683">
                        <a:moveTo>
                          <a:pt x="4615" y="0"/>
                        </a:moveTo>
                        <a:cubicBezTo>
                          <a:pt x="3111" y="2567"/>
                          <a:pt x="1577" y="5128"/>
                          <a:pt x="0" y="7683"/>
                        </a:cubicBezTo>
                        <a:cubicBezTo>
                          <a:pt x="1577" y="5128"/>
                          <a:pt x="3111" y="2567"/>
                          <a:pt x="461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4" name="Freeform: Shape 943">
                    <a:extLst>
                      <a:ext uri="{FF2B5EF4-FFF2-40B4-BE49-F238E27FC236}">
                        <a16:creationId xmlns:a16="http://schemas.microsoft.com/office/drawing/2014/main" id="{690CE809-E061-4370-BB2B-DB4D7C8B1F2A}"/>
                      </a:ext>
                    </a:extLst>
                  </p:cNvPr>
                  <p:cNvSpPr/>
                  <p:nvPr/>
                </p:nvSpPr>
                <p:spPr>
                  <a:xfrm>
                    <a:off x="3767361" y="5247485"/>
                    <a:ext cx="2658" cy="7884"/>
                  </a:xfrm>
                  <a:custGeom>
                    <a:avLst/>
                    <a:gdLst>
                      <a:gd name="connsiteX0" fmla="*/ 2659 w 2658"/>
                      <a:gd name="connsiteY0" fmla="*/ 0 h 7884"/>
                      <a:gd name="connsiteX1" fmla="*/ 0 w 2658"/>
                      <a:gd name="connsiteY1" fmla="*/ 7885 h 7884"/>
                      <a:gd name="connsiteX2" fmla="*/ 2659 w 2658"/>
                      <a:gd name="connsiteY2" fmla="*/ 0 h 7884"/>
                    </a:gdLst>
                    <a:ahLst/>
                    <a:cxnLst>
                      <a:cxn ang="0">
                        <a:pos x="connsiteX0" y="connsiteY0"/>
                      </a:cxn>
                      <a:cxn ang="0">
                        <a:pos x="connsiteX1" y="connsiteY1"/>
                      </a:cxn>
                      <a:cxn ang="0">
                        <a:pos x="connsiteX2" y="connsiteY2"/>
                      </a:cxn>
                    </a:cxnLst>
                    <a:rect l="l" t="t" r="r" b="b"/>
                    <a:pathLst>
                      <a:path w="2658" h="7884">
                        <a:moveTo>
                          <a:pt x="2659" y="0"/>
                        </a:moveTo>
                        <a:cubicBezTo>
                          <a:pt x="1809" y="2635"/>
                          <a:pt x="923" y="5263"/>
                          <a:pt x="0" y="7885"/>
                        </a:cubicBezTo>
                        <a:cubicBezTo>
                          <a:pt x="923" y="5263"/>
                          <a:pt x="1815" y="2635"/>
                          <a:pt x="265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5" name="Freeform: Shape 944">
                    <a:extLst>
                      <a:ext uri="{FF2B5EF4-FFF2-40B4-BE49-F238E27FC236}">
                        <a16:creationId xmlns:a16="http://schemas.microsoft.com/office/drawing/2014/main" id="{FADE51ED-F64D-4733-86EC-91D3DC1CE784}"/>
                      </a:ext>
                    </a:extLst>
                  </p:cNvPr>
                  <p:cNvSpPr/>
                  <p:nvPr/>
                </p:nvSpPr>
                <p:spPr>
                  <a:xfrm>
                    <a:off x="3742698" y="5300882"/>
                    <a:ext cx="4608" cy="8435"/>
                  </a:xfrm>
                  <a:custGeom>
                    <a:avLst/>
                    <a:gdLst>
                      <a:gd name="connsiteX0" fmla="*/ 4608 w 4608"/>
                      <a:gd name="connsiteY0" fmla="*/ 0 h 8435"/>
                      <a:gd name="connsiteX1" fmla="*/ 0 w 4608"/>
                      <a:gd name="connsiteY1" fmla="*/ 8435 h 8435"/>
                      <a:gd name="connsiteX2" fmla="*/ 4608 w 4608"/>
                      <a:gd name="connsiteY2" fmla="*/ 0 h 8435"/>
                    </a:gdLst>
                    <a:ahLst/>
                    <a:cxnLst>
                      <a:cxn ang="0">
                        <a:pos x="connsiteX0" y="connsiteY0"/>
                      </a:cxn>
                      <a:cxn ang="0">
                        <a:pos x="connsiteX1" y="connsiteY1"/>
                      </a:cxn>
                      <a:cxn ang="0">
                        <a:pos x="connsiteX2" y="connsiteY2"/>
                      </a:cxn>
                    </a:cxnLst>
                    <a:rect l="l" t="t" r="r" b="b"/>
                    <a:pathLst>
                      <a:path w="4608" h="8435">
                        <a:moveTo>
                          <a:pt x="4608" y="0"/>
                        </a:moveTo>
                        <a:cubicBezTo>
                          <a:pt x="3111" y="2818"/>
                          <a:pt x="1589" y="5629"/>
                          <a:pt x="0" y="8435"/>
                        </a:cubicBezTo>
                        <a:cubicBezTo>
                          <a:pt x="1595" y="5629"/>
                          <a:pt x="3117" y="2818"/>
                          <a:pt x="460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6" name="Freeform: Shape 945">
                    <a:extLst>
                      <a:ext uri="{FF2B5EF4-FFF2-40B4-BE49-F238E27FC236}">
                        <a16:creationId xmlns:a16="http://schemas.microsoft.com/office/drawing/2014/main" id="{61ACBD1D-6CF0-403C-BFDD-0DCAD8B87DF9}"/>
                      </a:ext>
                    </a:extLst>
                  </p:cNvPr>
                  <p:cNvSpPr/>
                  <p:nvPr/>
                </p:nvSpPr>
                <p:spPr>
                  <a:xfrm>
                    <a:off x="3729275" y="5326896"/>
                    <a:ext cx="2805" cy="4321"/>
                  </a:xfrm>
                  <a:custGeom>
                    <a:avLst/>
                    <a:gdLst>
                      <a:gd name="connsiteX0" fmla="*/ 2806 w 2805"/>
                      <a:gd name="connsiteY0" fmla="*/ 0 h 4321"/>
                      <a:gd name="connsiteX1" fmla="*/ 0 w 2805"/>
                      <a:gd name="connsiteY1" fmla="*/ 4322 h 4321"/>
                      <a:gd name="connsiteX2" fmla="*/ 2806 w 2805"/>
                      <a:gd name="connsiteY2" fmla="*/ 0 h 4321"/>
                    </a:gdLst>
                    <a:ahLst/>
                    <a:cxnLst>
                      <a:cxn ang="0">
                        <a:pos x="connsiteX0" y="connsiteY0"/>
                      </a:cxn>
                      <a:cxn ang="0">
                        <a:pos x="connsiteX1" y="connsiteY1"/>
                      </a:cxn>
                      <a:cxn ang="0">
                        <a:pos x="connsiteX2" y="connsiteY2"/>
                      </a:cxn>
                    </a:cxnLst>
                    <a:rect l="l" t="t" r="r" b="b"/>
                    <a:pathLst>
                      <a:path w="2805" h="4321">
                        <a:moveTo>
                          <a:pt x="2806" y="0"/>
                        </a:moveTo>
                        <a:cubicBezTo>
                          <a:pt x="1883" y="1443"/>
                          <a:pt x="948" y="2879"/>
                          <a:pt x="0" y="4322"/>
                        </a:cubicBezTo>
                        <a:cubicBezTo>
                          <a:pt x="948" y="2879"/>
                          <a:pt x="1883" y="1443"/>
                          <a:pt x="280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7" name="Freeform: Shape 946">
                    <a:extLst>
                      <a:ext uri="{FF2B5EF4-FFF2-40B4-BE49-F238E27FC236}">
                        <a16:creationId xmlns:a16="http://schemas.microsoft.com/office/drawing/2014/main" id="{607B045E-A722-451D-96A2-B416FDBA985F}"/>
                      </a:ext>
                    </a:extLst>
                  </p:cNvPr>
                  <p:cNvSpPr/>
                  <p:nvPr/>
                </p:nvSpPr>
                <p:spPr>
                  <a:xfrm>
                    <a:off x="3775087" y="5220713"/>
                    <a:ext cx="2224" cy="9363"/>
                  </a:xfrm>
                  <a:custGeom>
                    <a:avLst/>
                    <a:gdLst>
                      <a:gd name="connsiteX0" fmla="*/ 2225 w 2224"/>
                      <a:gd name="connsiteY0" fmla="*/ 0 h 9363"/>
                      <a:gd name="connsiteX1" fmla="*/ 0 w 2224"/>
                      <a:gd name="connsiteY1" fmla="*/ 9364 h 9363"/>
                      <a:gd name="connsiteX2" fmla="*/ 2225 w 2224"/>
                      <a:gd name="connsiteY2" fmla="*/ 0 h 9363"/>
                    </a:gdLst>
                    <a:ahLst/>
                    <a:cxnLst>
                      <a:cxn ang="0">
                        <a:pos x="connsiteX0" y="connsiteY0"/>
                      </a:cxn>
                      <a:cxn ang="0">
                        <a:pos x="connsiteX1" y="connsiteY1"/>
                      </a:cxn>
                      <a:cxn ang="0">
                        <a:pos x="connsiteX2" y="connsiteY2"/>
                      </a:cxn>
                    </a:cxnLst>
                    <a:rect l="l" t="t" r="r" b="b"/>
                    <a:pathLst>
                      <a:path w="2224" h="9363">
                        <a:moveTo>
                          <a:pt x="2225" y="0"/>
                        </a:moveTo>
                        <a:cubicBezTo>
                          <a:pt x="1528" y="3123"/>
                          <a:pt x="801" y="6247"/>
                          <a:pt x="0" y="9364"/>
                        </a:cubicBezTo>
                        <a:cubicBezTo>
                          <a:pt x="801" y="6247"/>
                          <a:pt x="1528" y="3123"/>
                          <a:pt x="222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8" name="Freeform: Shape 947">
                    <a:extLst>
                      <a:ext uri="{FF2B5EF4-FFF2-40B4-BE49-F238E27FC236}">
                        <a16:creationId xmlns:a16="http://schemas.microsoft.com/office/drawing/2014/main" id="{077A0291-C8A6-4114-9857-CCC6E9AABD0E}"/>
                      </a:ext>
                    </a:extLst>
                  </p:cNvPr>
                  <p:cNvSpPr/>
                  <p:nvPr/>
                </p:nvSpPr>
                <p:spPr>
                  <a:xfrm>
                    <a:off x="3778045" y="5204271"/>
                    <a:ext cx="2475" cy="13263"/>
                  </a:xfrm>
                  <a:custGeom>
                    <a:avLst/>
                    <a:gdLst>
                      <a:gd name="connsiteX0" fmla="*/ 2476 w 2475"/>
                      <a:gd name="connsiteY0" fmla="*/ 0 h 13263"/>
                      <a:gd name="connsiteX1" fmla="*/ 0 w 2475"/>
                      <a:gd name="connsiteY1" fmla="*/ 13264 h 13263"/>
                      <a:gd name="connsiteX2" fmla="*/ 2476 w 2475"/>
                      <a:gd name="connsiteY2" fmla="*/ 0 h 13263"/>
                    </a:gdLst>
                    <a:ahLst/>
                    <a:cxnLst>
                      <a:cxn ang="0">
                        <a:pos x="connsiteX0" y="connsiteY0"/>
                      </a:cxn>
                      <a:cxn ang="0">
                        <a:pos x="connsiteX1" y="connsiteY1"/>
                      </a:cxn>
                      <a:cxn ang="0">
                        <a:pos x="connsiteX2" y="connsiteY2"/>
                      </a:cxn>
                    </a:cxnLst>
                    <a:rect l="l" t="t" r="r" b="b"/>
                    <a:pathLst>
                      <a:path w="2475" h="13263">
                        <a:moveTo>
                          <a:pt x="2476" y="0"/>
                        </a:moveTo>
                        <a:cubicBezTo>
                          <a:pt x="1755" y="4425"/>
                          <a:pt x="935" y="8851"/>
                          <a:pt x="0" y="13264"/>
                        </a:cubicBezTo>
                        <a:cubicBezTo>
                          <a:pt x="929" y="8851"/>
                          <a:pt x="1748" y="4425"/>
                          <a:pt x="247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9" name="Freeform: Shape 948">
                    <a:extLst>
                      <a:ext uri="{FF2B5EF4-FFF2-40B4-BE49-F238E27FC236}">
                        <a16:creationId xmlns:a16="http://schemas.microsoft.com/office/drawing/2014/main" id="{089333EC-8F06-4B2B-B657-64E1CF0173E9}"/>
                      </a:ext>
                    </a:extLst>
                  </p:cNvPr>
                  <p:cNvSpPr/>
                  <p:nvPr/>
                </p:nvSpPr>
                <p:spPr>
                  <a:xfrm>
                    <a:off x="3771535" y="5234600"/>
                    <a:ext cx="2322" cy="8080"/>
                  </a:xfrm>
                  <a:custGeom>
                    <a:avLst/>
                    <a:gdLst>
                      <a:gd name="connsiteX0" fmla="*/ 2323 w 2322"/>
                      <a:gd name="connsiteY0" fmla="*/ 0 h 8080"/>
                      <a:gd name="connsiteX1" fmla="*/ 0 w 2322"/>
                      <a:gd name="connsiteY1" fmla="*/ 8080 h 8080"/>
                      <a:gd name="connsiteX2" fmla="*/ 2323 w 2322"/>
                      <a:gd name="connsiteY2" fmla="*/ 0 h 8080"/>
                    </a:gdLst>
                    <a:ahLst/>
                    <a:cxnLst>
                      <a:cxn ang="0">
                        <a:pos x="connsiteX0" y="connsiteY0"/>
                      </a:cxn>
                      <a:cxn ang="0">
                        <a:pos x="connsiteX1" y="connsiteY1"/>
                      </a:cxn>
                      <a:cxn ang="0">
                        <a:pos x="connsiteX2" y="connsiteY2"/>
                      </a:cxn>
                    </a:cxnLst>
                    <a:rect l="l" t="t" r="r" b="b"/>
                    <a:pathLst>
                      <a:path w="2322" h="8080">
                        <a:moveTo>
                          <a:pt x="2323" y="0"/>
                        </a:moveTo>
                        <a:cubicBezTo>
                          <a:pt x="1583" y="2695"/>
                          <a:pt x="819" y="5391"/>
                          <a:pt x="0" y="8080"/>
                        </a:cubicBezTo>
                        <a:cubicBezTo>
                          <a:pt x="819" y="5391"/>
                          <a:pt x="1583" y="2701"/>
                          <a:pt x="232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0" name="Freeform: Shape 949">
                    <a:extLst>
                      <a:ext uri="{FF2B5EF4-FFF2-40B4-BE49-F238E27FC236}">
                        <a16:creationId xmlns:a16="http://schemas.microsoft.com/office/drawing/2014/main" id="{D8B49126-EB2B-4D7D-A99C-BABD10D8A527}"/>
                      </a:ext>
                    </a:extLst>
                  </p:cNvPr>
                  <p:cNvSpPr/>
                  <p:nvPr/>
                </p:nvSpPr>
                <p:spPr>
                  <a:xfrm>
                    <a:off x="3777954" y="4989509"/>
                    <a:ext cx="6784" cy="228416"/>
                  </a:xfrm>
                  <a:custGeom>
                    <a:avLst/>
                    <a:gdLst>
                      <a:gd name="connsiteX0" fmla="*/ 0 w 6784"/>
                      <a:gd name="connsiteY0" fmla="*/ 228417 h 228416"/>
                      <a:gd name="connsiteX1" fmla="*/ 91 w 6784"/>
                      <a:gd name="connsiteY1" fmla="*/ 228026 h 228416"/>
                      <a:gd name="connsiteX2" fmla="*/ 2567 w 6784"/>
                      <a:gd name="connsiteY2" fmla="*/ 214762 h 228416"/>
                      <a:gd name="connsiteX3" fmla="*/ 3087 w 6784"/>
                      <a:gd name="connsiteY3" fmla="*/ 211217 h 228416"/>
                      <a:gd name="connsiteX4" fmla="*/ 4407 w 6784"/>
                      <a:gd name="connsiteY4" fmla="*/ 201321 h 228416"/>
                      <a:gd name="connsiteX5" fmla="*/ 4883 w 6784"/>
                      <a:gd name="connsiteY5" fmla="*/ 196810 h 228416"/>
                      <a:gd name="connsiteX6" fmla="*/ 5654 w 6784"/>
                      <a:gd name="connsiteY6" fmla="*/ 187366 h 228416"/>
                      <a:gd name="connsiteX7" fmla="*/ 5916 w 6784"/>
                      <a:gd name="connsiteY7" fmla="*/ 183228 h 228416"/>
                      <a:gd name="connsiteX8" fmla="*/ 6302 w 6784"/>
                      <a:gd name="connsiteY8" fmla="*/ 169946 h 228416"/>
                      <a:gd name="connsiteX9" fmla="*/ 6302 w 6784"/>
                      <a:gd name="connsiteY9" fmla="*/ 169879 h 228416"/>
                      <a:gd name="connsiteX10" fmla="*/ 6785 w 6784"/>
                      <a:gd name="connsiteY10" fmla="*/ 0 h 228416"/>
                      <a:gd name="connsiteX11" fmla="*/ 6400 w 6784"/>
                      <a:gd name="connsiteY11" fmla="*/ 13361 h 228416"/>
                      <a:gd name="connsiteX12" fmla="*/ 6137 w 6784"/>
                      <a:gd name="connsiteY12" fmla="*/ 17469 h 228416"/>
                      <a:gd name="connsiteX13" fmla="*/ 5367 w 6784"/>
                      <a:gd name="connsiteY13" fmla="*/ 26955 h 228416"/>
                      <a:gd name="connsiteX14" fmla="*/ 4896 w 6784"/>
                      <a:gd name="connsiteY14" fmla="*/ 31442 h 228416"/>
                      <a:gd name="connsiteX15" fmla="*/ 3569 w 6784"/>
                      <a:gd name="connsiteY15" fmla="*/ 41380 h 228416"/>
                      <a:gd name="connsiteX16" fmla="*/ 3056 w 6784"/>
                      <a:gd name="connsiteY16" fmla="*/ 44889 h 228416"/>
                      <a:gd name="connsiteX17" fmla="*/ 580 w 6784"/>
                      <a:gd name="connsiteY17" fmla="*/ 58171 h 228416"/>
                      <a:gd name="connsiteX18" fmla="*/ 495 w 6784"/>
                      <a:gd name="connsiteY18" fmla="*/ 58641 h 228416"/>
                      <a:gd name="connsiteX19" fmla="*/ 0 w 6784"/>
                      <a:gd name="connsiteY19" fmla="*/ 228417 h 22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4" h="228416">
                        <a:moveTo>
                          <a:pt x="0" y="228417"/>
                        </a:moveTo>
                        <a:cubicBezTo>
                          <a:pt x="31" y="228288"/>
                          <a:pt x="61" y="228160"/>
                          <a:pt x="91" y="228026"/>
                        </a:cubicBezTo>
                        <a:cubicBezTo>
                          <a:pt x="1027" y="223612"/>
                          <a:pt x="1840" y="219187"/>
                          <a:pt x="2567" y="214762"/>
                        </a:cubicBezTo>
                        <a:cubicBezTo>
                          <a:pt x="2757" y="213582"/>
                          <a:pt x="2909" y="212396"/>
                          <a:pt x="3087" y="211217"/>
                        </a:cubicBezTo>
                        <a:cubicBezTo>
                          <a:pt x="3582" y="207922"/>
                          <a:pt x="4028" y="204621"/>
                          <a:pt x="4407" y="201321"/>
                        </a:cubicBezTo>
                        <a:cubicBezTo>
                          <a:pt x="4578" y="199817"/>
                          <a:pt x="4737" y="198314"/>
                          <a:pt x="4883" y="196810"/>
                        </a:cubicBezTo>
                        <a:cubicBezTo>
                          <a:pt x="5195" y="193662"/>
                          <a:pt x="5446" y="190514"/>
                          <a:pt x="5654" y="187366"/>
                        </a:cubicBezTo>
                        <a:cubicBezTo>
                          <a:pt x="5746" y="185985"/>
                          <a:pt x="5849" y="184610"/>
                          <a:pt x="5916" y="183228"/>
                        </a:cubicBezTo>
                        <a:cubicBezTo>
                          <a:pt x="6137" y="178803"/>
                          <a:pt x="6290" y="174372"/>
                          <a:pt x="6302" y="169946"/>
                        </a:cubicBezTo>
                        <a:cubicBezTo>
                          <a:pt x="6302" y="169922"/>
                          <a:pt x="6302" y="169904"/>
                          <a:pt x="6302" y="169879"/>
                        </a:cubicBezTo>
                        <a:lnTo>
                          <a:pt x="6785" y="0"/>
                        </a:lnTo>
                        <a:cubicBezTo>
                          <a:pt x="6772" y="4456"/>
                          <a:pt x="6620" y="8906"/>
                          <a:pt x="6400" y="13361"/>
                        </a:cubicBezTo>
                        <a:cubicBezTo>
                          <a:pt x="6332" y="14730"/>
                          <a:pt x="6222" y="16100"/>
                          <a:pt x="6137" y="17469"/>
                        </a:cubicBezTo>
                        <a:cubicBezTo>
                          <a:pt x="5929" y="20629"/>
                          <a:pt x="5678" y="23795"/>
                          <a:pt x="5367" y="26955"/>
                        </a:cubicBezTo>
                        <a:cubicBezTo>
                          <a:pt x="5220" y="28453"/>
                          <a:pt x="5067" y="29944"/>
                          <a:pt x="4896" y="31442"/>
                        </a:cubicBezTo>
                        <a:cubicBezTo>
                          <a:pt x="4517" y="34754"/>
                          <a:pt x="4065" y="38068"/>
                          <a:pt x="3569" y="41380"/>
                        </a:cubicBezTo>
                        <a:cubicBezTo>
                          <a:pt x="3392" y="42548"/>
                          <a:pt x="3246" y="43721"/>
                          <a:pt x="3056" y="44889"/>
                        </a:cubicBezTo>
                        <a:cubicBezTo>
                          <a:pt x="2335" y="49320"/>
                          <a:pt x="1510" y="53752"/>
                          <a:pt x="580" y="58171"/>
                        </a:cubicBezTo>
                        <a:cubicBezTo>
                          <a:pt x="550" y="58330"/>
                          <a:pt x="526" y="58489"/>
                          <a:pt x="495" y="58641"/>
                        </a:cubicBezTo>
                        <a:lnTo>
                          <a:pt x="0" y="228417"/>
                        </a:lnTo>
                        <a:close/>
                      </a:path>
                    </a:pathLst>
                  </a:custGeom>
                  <a:solidFill>
                    <a:srgbClr val="3C3D3D"/>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1" name="Freeform: Shape 950">
                    <a:extLst>
                      <a:ext uri="{FF2B5EF4-FFF2-40B4-BE49-F238E27FC236}">
                        <a16:creationId xmlns:a16="http://schemas.microsoft.com/office/drawing/2014/main" id="{C936E600-A4CF-4D6B-BF07-81C625E7B02C}"/>
                      </a:ext>
                    </a:extLst>
                  </p:cNvPr>
                  <p:cNvSpPr/>
                  <p:nvPr/>
                </p:nvSpPr>
                <p:spPr>
                  <a:xfrm>
                    <a:off x="3734030" y="5048138"/>
                    <a:ext cx="44399" cy="275658"/>
                  </a:xfrm>
                  <a:custGeom>
                    <a:avLst/>
                    <a:gdLst>
                      <a:gd name="connsiteX0" fmla="*/ 0 w 44399"/>
                      <a:gd name="connsiteY0" fmla="*/ 275659 h 275658"/>
                      <a:gd name="connsiteX1" fmla="*/ 1430 w 44399"/>
                      <a:gd name="connsiteY1" fmla="*/ 273379 h 275658"/>
                      <a:gd name="connsiteX2" fmla="*/ 6045 w 44399"/>
                      <a:gd name="connsiteY2" fmla="*/ 265696 h 275658"/>
                      <a:gd name="connsiteX3" fmla="*/ 8673 w 44399"/>
                      <a:gd name="connsiteY3" fmla="*/ 261172 h 275658"/>
                      <a:gd name="connsiteX4" fmla="*/ 13282 w 44399"/>
                      <a:gd name="connsiteY4" fmla="*/ 252737 h 275658"/>
                      <a:gd name="connsiteX5" fmla="*/ 15299 w 44399"/>
                      <a:gd name="connsiteY5" fmla="*/ 248960 h 275658"/>
                      <a:gd name="connsiteX6" fmla="*/ 21332 w 44399"/>
                      <a:gd name="connsiteY6" fmla="*/ 236717 h 275658"/>
                      <a:gd name="connsiteX7" fmla="*/ 21821 w 44399"/>
                      <a:gd name="connsiteY7" fmla="*/ 235611 h 275658"/>
                      <a:gd name="connsiteX8" fmla="*/ 26760 w 44399"/>
                      <a:gd name="connsiteY8" fmla="*/ 224389 h 275658"/>
                      <a:gd name="connsiteX9" fmla="*/ 28416 w 44399"/>
                      <a:gd name="connsiteY9" fmla="*/ 220257 h 275658"/>
                      <a:gd name="connsiteX10" fmla="*/ 31643 w 44399"/>
                      <a:gd name="connsiteY10" fmla="*/ 211950 h 275658"/>
                      <a:gd name="connsiteX11" fmla="*/ 33330 w 44399"/>
                      <a:gd name="connsiteY11" fmla="*/ 207231 h 275658"/>
                      <a:gd name="connsiteX12" fmla="*/ 35989 w 44399"/>
                      <a:gd name="connsiteY12" fmla="*/ 199347 h 275658"/>
                      <a:gd name="connsiteX13" fmla="*/ 37499 w 44399"/>
                      <a:gd name="connsiteY13" fmla="*/ 194542 h 275658"/>
                      <a:gd name="connsiteX14" fmla="*/ 39822 w 44399"/>
                      <a:gd name="connsiteY14" fmla="*/ 186462 h 275658"/>
                      <a:gd name="connsiteX15" fmla="*/ 41050 w 44399"/>
                      <a:gd name="connsiteY15" fmla="*/ 181939 h 275658"/>
                      <a:gd name="connsiteX16" fmla="*/ 43275 w 44399"/>
                      <a:gd name="connsiteY16" fmla="*/ 172575 h 275658"/>
                      <a:gd name="connsiteX17" fmla="*/ 43917 w 44399"/>
                      <a:gd name="connsiteY17" fmla="*/ 169788 h 275658"/>
                      <a:gd name="connsiteX18" fmla="*/ 44400 w 44399"/>
                      <a:gd name="connsiteY18" fmla="*/ 0 h 275658"/>
                      <a:gd name="connsiteX19" fmla="*/ 43770 w 44399"/>
                      <a:gd name="connsiteY19" fmla="*/ 2647 h 275658"/>
                      <a:gd name="connsiteX20" fmla="*/ 41533 w 44399"/>
                      <a:gd name="connsiteY20" fmla="*/ 12072 h 275658"/>
                      <a:gd name="connsiteX21" fmla="*/ 40311 w 44399"/>
                      <a:gd name="connsiteY21" fmla="*/ 16558 h 275658"/>
                      <a:gd name="connsiteX22" fmla="*/ 37976 w 44399"/>
                      <a:gd name="connsiteY22" fmla="*/ 24676 h 275658"/>
                      <a:gd name="connsiteX23" fmla="*/ 36472 w 44399"/>
                      <a:gd name="connsiteY23" fmla="*/ 29449 h 275658"/>
                      <a:gd name="connsiteX24" fmla="*/ 33801 w 44399"/>
                      <a:gd name="connsiteY24" fmla="*/ 37371 h 275658"/>
                      <a:gd name="connsiteX25" fmla="*/ 32127 w 44399"/>
                      <a:gd name="connsiteY25" fmla="*/ 42065 h 275658"/>
                      <a:gd name="connsiteX26" fmla="*/ 28887 w 44399"/>
                      <a:gd name="connsiteY26" fmla="*/ 50408 h 275658"/>
                      <a:gd name="connsiteX27" fmla="*/ 27243 w 44399"/>
                      <a:gd name="connsiteY27" fmla="*/ 54510 h 275658"/>
                      <a:gd name="connsiteX28" fmla="*/ 22267 w 44399"/>
                      <a:gd name="connsiteY28" fmla="*/ 65811 h 275658"/>
                      <a:gd name="connsiteX29" fmla="*/ 21815 w 44399"/>
                      <a:gd name="connsiteY29" fmla="*/ 66832 h 275658"/>
                      <a:gd name="connsiteX30" fmla="*/ 15776 w 44399"/>
                      <a:gd name="connsiteY30" fmla="*/ 79093 h 275658"/>
                      <a:gd name="connsiteX31" fmla="*/ 13777 w 44399"/>
                      <a:gd name="connsiteY31" fmla="*/ 82828 h 275658"/>
                      <a:gd name="connsiteX32" fmla="*/ 9144 w 44399"/>
                      <a:gd name="connsiteY32" fmla="*/ 91306 h 275658"/>
                      <a:gd name="connsiteX33" fmla="*/ 6534 w 44399"/>
                      <a:gd name="connsiteY33" fmla="*/ 95798 h 275658"/>
                      <a:gd name="connsiteX34" fmla="*/ 1901 w 44399"/>
                      <a:gd name="connsiteY34" fmla="*/ 103512 h 275658"/>
                      <a:gd name="connsiteX35" fmla="*/ 477 w 44399"/>
                      <a:gd name="connsiteY35" fmla="*/ 105877 h 275658"/>
                      <a:gd name="connsiteX36" fmla="*/ 0 w 44399"/>
                      <a:gd name="connsiteY36" fmla="*/ 275659 h 27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399" h="275658">
                        <a:moveTo>
                          <a:pt x="0" y="275659"/>
                        </a:moveTo>
                        <a:cubicBezTo>
                          <a:pt x="477" y="274901"/>
                          <a:pt x="960" y="274143"/>
                          <a:pt x="1430" y="273379"/>
                        </a:cubicBezTo>
                        <a:cubicBezTo>
                          <a:pt x="3007" y="270824"/>
                          <a:pt x="4542" y="268263"/>
                          <a:pt x="6045" y="265696"/>
                        </a:cubicBezTo>
                        <a:cubicBezTo>
                          <a:pt x="6925" y="264192"/>
                          <a:pt x="7818" y="262682"/>
                          <a:pt x="8673" y="261172"/>
                        </a:cubicBezTo>
                        <a:cubicBezTo>
                          <a:pt x="10263" y="258367"/>
                          <a:pt x="11785" y="255555"/>
                          <a:pt x="13282" y="252737"/>
                        </a:cubicBezTo>
                        <a:cubicBezTo>
                          <a:pt x="13949" y="251478"/>
                          <a:pt x="14651" y="250226"/>
                          <a:pt x="15299" y="248960"/>
                        </a:cubicBezTo>
                        <a:cubicBezTo>
                          <a:pt x="17402" y="244889"/>
                          <a:pt x="19419" y="240812"/>
                          <a:pt x="21332" y="236717"/>
                        </a:cubicBezTo>
                        <a:cubicBezTo>
                          <a:pt x="21503" y="236351"/>
                          <a:pt x="21656" y="235978"/>
                          <a:pt x="21821" y="235611"/>
                        </a:cubicBezTo>
                        <a:cubicBezTo>
                          <a:pt x="23545" y="231882"/>
                          <a:pt x="25195" y="228136"/>
                          <a:pt x="26760" y="224389"/>
                        </a:cubicBezTo>
                        <a:cubicBezTo>
                          <a:pt x="27334" y="223014"/>
                          <a:pt x="27860" y="221632"/>
                          <a:pt x="28416" y="220257"/>
                        </a:cubicBezTo>
                        <a:cubicBezTo>
                          <a:pt x="29528" y="217488"/>
                          <a:pt x="30617" y="214725"/>
                          <a:pt x="31643" y="211950"/>
                        </a:cubicBezTo>
                        <a:cubicBezTo>
                          <a:pt x="32224" y="210379"/>
                          <a:pt x="32774" y="208802"/>
                          <a:pt x="33330" y="207231"/>
                        </a:cubicBezTo>
                        <a:cubicBezTo>
                          <a:pt x="34253" y="204603"/>
                          <a:pt x="35146" y="201981"/>
                          <a:pt x="35989" y="199347"/>
                        </a:cubicBezTo>
                        <a:cubicBezTo>
                          <a:pt x="36503" y="197745"/>
                          <a:pt x="37016" y="196144"/>
                          <a:pt x="37499" y="194542"/>
                        </a:cubicBezTo>
                        <a:cubicBezTo>
                          <a:pt x="38318" y="191853"/>
                          <a:pt x="39082" y="189157"/>
                          <a:pt x="39822" y="186462"/>
                        </a:cubicBezTo>
                        <a:cubicBezTo>
                          <a:pt x="40237" y="184952"/>
                          <a:pt x="40665" y="183448"/>
                          <a:pt x="41050" y="181939"/>
                        </a:cubicBezTo>
                        <a:cubicBezTo>
                          <a:pt x="41851" y="178822"/>
                          <a:pt x="42578" y="175698"/>
                          <a:pt x="43275" y="172575"/>
                        </a:cubicBezTo>
                        <a:cubicBezTo>
                          <a:pt x="43483" y="171646"/>
                          <a:pt x="43721" y="170716"/>
                          <a:pt x="43917" y="169788"/>
                        </a:cubicBezTo>
                        <a:lnTo>
                          <a:pt x="44400" y="0"/>
                        </a:lnTo>
                        <a:cubicBezTo>
                          <a:pt x="44210" y="886"/>
                          <a:pt x="43966" y="1766"/>
                          <a:pt x="43770" y="2647"/>
                        </a:cubicBezTo>
                        <a:cubicBezTo>
                          <a:pt x="43067" y="5794"/>
                          <a:pt x="42340" y="8936"/>
                          <a:pt x="41533" y="12072"/>
                        </a:cubicBezTo>
                        <a:cubicBezTo>
                          <a:pt x="41148" y="13569"/>
                          <a:pt x="40720" y="15067"/>
                          <a:pt x="40311" y="16558"/>
                        </a:cubicBezTo>
                        <a:cubicBezTo>
                          <a:pt x="39565" y="19266"/>
                          <a:pt x="38801" y="21974"/>
                          <a:pt x="37976" y="24676"/>
                        </a:cubicBezTo>
                        <a:cubicBezTo>
                          <a:pt x="37493" y="26271"/>
                          <a:pt x="36986" y="27860"/>
                          <a:pt x="36472" y="29449"/>
                        </a:cubicBezTo>
                        <a:cubicBezTo>
                          <a:pt x="35623" y="32090"/>
                          <a:pt x="34730" y="34730"/>
                          <a:pt x="33801" y="37371"/>
                        </a:cubicBezTo>
                        <a:cubicBezTo>
                          <a:pt x="33251" y="38935"/>
                          <a:pt x="32701" y="40500"/>
                          <a:pt x="32127" y="42065"/>
                        </a:cubicBezTo>
                        <a:cubicBezTo>
                          <a:pt x="31093" y="44852"/>
                          <a:pt x="29999" y="47633"/>
                          <a:pt x="28887" y="50408"/>
                        </a:cubicBezTo>
                        <a:cubicBezTo>
                          <a:pt x="28337" y="51777"/>
                          <a:pt x="27811" y="53146"/>
                          <a:pt x="27243" y="54510"/>
                        </a:cubicBezTo>
                        <a:cubicBezTo>
                          <a:pt x="25666" y="58287"/>
                          <a:pt x="24003" y="62058"/>
                          <a:pt x="22267" y="65811"/>
                        </a:cubicBezTo>
                        <a:cubicBezTo>
                          <a:pt x="22108" y="66153"/>
                          <a:pt x="21974" y="66496"/>
                          <a:pt x="21815" y="66832"/>
                        </a:cubicBezTo>
                        <a:cubicBezTo>
                          <a:pt x="19902" y="70933"/>
                          <a:pt x="17878" y="75016"/>
                          <a:pt x="15776" y="79093"/>
                        </a:cubicBezTo>
                        <a:cubicBezTo>
                          <a:pt x="15134" y="80340"/>
                          <a:pt x="14437" y="81581"/>
                          <a:pt x="13777" y="82828"/>
                        </a:cubicBezTo>
                        <a:cubicBezTo>
                          <a:pt x="12273" y="85658"/>
                          <a:pt x="10745" y="88488"/>
                          <a:pt x="9144" y="91306"/>
                        </a:cubicBezTo>
                        <a:cubicBezTo>
                          <a:pt x="8294" y="92803"/>
                          <a:pt x="7408" y="94301"/>
                          <a:pt x="6534" y="95798"/>
                        </a:cubicBezTo>
                        <a:cubicBezTo>
                          <a:pt x="5024" y="98378"/>
                          <a:pt x="3484" y="100945"/>
                          <a:pt x="1901" y="103512"/>
                        </a:cubicBezTo>
                        <a:cubicBezTo>
                          <a:pt x="1412" y="104300"/>
                          <a:pt x="972" y="105095"/>
                          <a:pt x="477" y="105877"/>
                        </a:cubicBezTo>
                        <a:lnTo>
                          <a:pt x="0" y="275659"/>
                        </a:ln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2" name="Freeform: Shape 951">
                    <a:extLst>
                      <a:ext uri="{FF2B5EF4-FFF2-40B4-BE49-F238E27FC236}">
                        <a16:creationId xmlns:a16="http://schemas.microsoft.com/office/drawing/2014/main" id="{9114EEA4-0FDF-416B-9D9B-98805A79C4E4}"/>
                      </a:ext>
                    </a:extLst>
                  </p:cNvPr>
                  <p:cNvSpPr/>
                  <p:nvPr/>
                </p:nvSpPr>
                <p:spPr>
                  <a:xfrm>
                    <a:off x="3587983" y="5154022"/>
                    <a:ext cx="146523" cy="315480"/>
                  </a:xfrm>
                  <a:custGeom>
                    <a:avLst/>
                    <a:gdLst>
                      <a:gd name="connsiteX0" fmla="*/ 88702 w 146523"/>
                      <a:gd name="connsiteY0" fmla="*/ 241821 h 315480"/>
                      <a:gd name="connsiteX1" fmla="*/ 92534 w 146523"/>
                      <a:gd name="connsiteY1" fmla="*/ 237885 h 315480"/>
                      <a:gd name="connsiteX2" fmla="*/ 98451 w 146523"/>
                      <a:gd name="connsiteY2" fmla="*/ 231559 h 315480"/>
                      <a:gd name="connsiteX3" fmla="*/ 101739 w 146523"/>
                      <a:gd name="connsiteY3" fmla="*/ 227995 h 315480"/>
                      <a:gd name="connsiteX4" fmla="*/ 108622 w 146523"/>
                      <a:gd name="connsiteY4" fmla="*/ 220177 h 315480"/>
                      <a:gd name="connsiteX5" fmla="*/ 110510 w 146523"/>
                      <a:gd name="connsiteY5" fmla="*/ 218020 h 315480"/>
                      <a:gd name="connsiteX6" fmla="*/ 118829 w 146523"/>
                      <a:gd name="connsiteY6" fmla="*/ 207971 h 315480"/>
                      <a:gd name="connsiteX7" fmla="*/ 121030 w 146523"/>
                      <a:gd name="connsiteY7" fmla="*/ 205159 h 315480"/>
                      <a:gd name="connsiteX8" fmla="*/ 126732 w 146523"/>
                      <a:gd name="connsiteY8" fmla="*/ 197806 h 315480"/>
                      <a:gd name="connsiteX9" fmla="*/ 129550 w 146523"/>
                      <a:gd name="connsiteY9" fmla="*/ 193986 h 315480"/>
                      <a:gd name="connsiteX10" fmla="*/ 134220 w 146523"/>
                      <a:gd name="connsiteY10" fmla="*/ 187544 h 315480"/>
                      <a:gd name="connsiteX11" fmla="*/ 137105 w 146523"/>
                      <a:gd name="connsiteY11" fmla="*/ 183381 h 315480"/>
                      <a:gd name="connsiteX12" fmla="*/ 141292 w 146523"/>
                      <a:gd name="connsiteY12" fmla="*/ 177196 h 315480"/>
                      <a:gd name="connsiteX13" fmla="*/ 144098 w 146523"/>
                      <a:gd name="connsiteY13" fmla="*/ 172874 h 315480"/>
                      <a:gd name="connsiteX14" fmla="*/ 146041 w 146523"/>
                      <a:gd name="connsiteY14" fmla="*/ 169775 h 315480"/>
                      <a:gd name="connsiteX15" fmla="*/ 146524 w 146523"/>
                      <a:gd name="connsiteY15" fmla="*/ 0 h 315480"/>
                      <a:gd name="connsiteX16" fmla="*/ 144586 w 146523"/>
                      <a:gd name="connsiteY16" fmla="*/ 2977 h 315480"/>
                      <a:gd name="connsiteX17" fmla="*/ 141763 w 146523"/>
                      <a:gd name="connsiteY17" fmla="*/ 7329 h 315480"/>
                      <a:gd name="connsiteX18" fmla="*/ 137600 w 146523"/>
                      <a:gd name="connsiteY18" fmla="*/ 13478 h 315480"/>
                      <a:gd name="connsiteX19" fmla="*/ 134691 w 146523"/>
                      <a:gd name="connsiteY19" fmla="*/ 17671 h 315480"/>
                      <a:gd name="connsiteX20" fmla="*/ 130033 w 146523"/>
                      <a:gd name="connsiteY20" fmla="*/ 24095 h 315480"/>
                      <a:gd name="connsiteX21" fmla="*/ 127209 w 146523"/>
                      <a:gd name="connsiteY21" fmla="*/ 27921 h 315480"/>
                      <a:gd name="connsiteX22" fmla="*/ 121506 w 146523"/>
                      <a:gd name="connsiteY22" fmla="*/ 35274 h 315480"/>
                      <a:gd name="connsiteX23" fmla="*/ 119306 w 146523"/>
                      <a:gd name="connsiteY23" fmla="*/ 38086 h 315480"/>
                      <a:gd name="connsiteX24" fmla="*/ 110987 w 146523"/>
                      <a:gd name="connsiteY24" fmla="*/ 48141 h 315480"/>
                      <a:gd name="connsiteX25" fmla="*/ 109098 w 146523"/>
                      <a:gd name="connsiteY25" fmla="*/ 50298 h 315480"/>
                      <a:gd name="connsiteX26" fmla="*/ 102216 w 146523"/>
                      <a:gd name="connsiteY26" fmla="*/ 58116 h 315480"/>
                      <a:gd name="connsiteX27" fmla="*/ 98922 w 146523"/>
                      <a:gd name="connsiteY27" fmla="*/ 61679 h 315480"/>
                      <a:gd name="connsiteX28" fmla="*/ 93011 w 146523"/>
                      <a:gd name="connsiteY28" fmla="*/ 68006 h 315480"/>
                      <a:gd name="connsiteX29" fmla="*/ 89179 w 146523"/>
                      <a:gd name="connsiteY29" fmla="*/ 71942 h 315480"/>
                      <a:gd name="connsiteX30" fmla="*/ 83366 w 146523"/>
                      <a:gd name="connsiteY30" fmla="*/ 77803 h 315480"/>
                      <a:gd name="connsiteX31" fmla="*/ 79203 w 146523"/>
                      <a:gd name="connsiteY31" fmla="*/ 81868 h 315480"/>
                      <a:gd name="connsiteX32" fmla="*/ 73250 w 146523"/>
                      <a:gd name="connsiteY32" fmla="*/ 87540 h 315480"/>
                      <a:gd name="connsiteX33" fmla="*/ 68910 w 146523"/>
                      <a:gd name="connsiteY33" fmla="*/ 91574 h 315480"/>
                      <a:gd name="connsiteX34" fmla="*/ 62615 w 146523"/>
                      <a:gd name="connsiteY34" fmla="*/ 97253 h 315480"/>
                      <a:gd name="connsiteX35" fmla="*/ 58232 w 146523"/>
                      <a:gd name="connsiteY35" fmla="*/ 101128 h 315480"/>
                      <a:gd name="connsiteX36" fmla="*/ 51355 w 146523"/>
                      <a:gd name="connsiteY36" fmla="*/ 107002 h 315480"/>
                      <a:gd name="connsiteX37" fmla="*/ 47157 w 146523"/>
                      <a:gd name="connsiteY37" fmla="*/ 110547 h 315480"/>
                      <a:gd name="connsiteX38" fmla="*/ 38972 w 146523"/>
                      <a:gd name="connsiteY38" fmla="*/ 117173 h 315480"/>
                      <a:gd name="connsiteX39" fmla="*/ 35653 w 146523"/>
                      <a:gd name="connsiteY39" fmla="*/ 119844 h 315480"/>
                      <a:gd name="connsiteX40" fmla="*/ 23746 w 146523"/>
                      <a:gd name="connsiteY40" fmla="*/ 128994 h 315480"/>
                      <a:gd name="connsiteX41" fmla="*/ 21344 w 146523"/>
                      <a:gd name="connsiteY41" fmla="*/ 130754 h 315480"/>
                      <a:gd name="connsiteX42" fmla="*/ 11393 w 146523"/>
                      <a:gd name="connsiteY42" fmla="*/ 138010 h 315480"/>
                      <a:gd name="connsiteX43" fmla="*/ 6815 w 146523"/>
                      <a:gd name="connsiteY43" fmla="*/ 141213 h 315480"/>
                      <a:gd name="connsiteX44" fmla="*/ 483 w 146523"/>
                      <a:gd name="connsiteY44" fmla="*/ 145644 h 315480"/>
                      <a:gd name="connsiteX45" fmla="*/ 0 w 146523"/>
                      <a:gd name="connsiteY45" fmla="*/ 315480 h 315480"/>
                      <a:gd name="connsiteX46" fmla="*/ 6332 w 146523"/>
                      <a:gd name="connsiteY46" fmla="*/ 311092 h 315480"/>
                      <a:gd name="connsiteX47" fmla="*/ 10910 w 146523"/>
                      <a:gd name="connsiteY47" fmla="*/ 307889 h 315480"/>
                      <a:gd name="connsiteX48" fmla="*/ 20763 w 146523"/>
                      <a:gd name="connsiteY48" fmla="*/ 300701 h 315480"/>
                      <a:gd name="connsiteX49" fmla="*/ 23270 w 146523"/>
                      <a:gd name="connsiteY49" fmla="*/ 298867 h 315480"/>
                      <a:gd name="connsiteX50" fmla="*/ 35158 w 146523"/>
                      <a:gd name="connsiteY50" fmla="*/ 289735 h 315480"/>
                      <a:gd name="connsiteX51" fmla="*/ 38556 w 146523"/>
                      <a:gd name="connsiteY51" fmla="*/ 287003 h 315480"/>
                      <a:gd name="connsiteX52" fmla="*/ 46661 w 146523"/>
                      <a:gd name="connsiteY52" fmla="*/ 280439 h 315480"/>
                      <a:gd name="connsiteX53" fmla="*/ 50909 w 146523"/>
                      <a:gd name="connsiteY53" fmla="*/ 276857 h 315480"/>
                      <a:gd name="connsiteX54" fmla="*/ 57743 w 146523"/>
                      <a:gd name="connsiteY54" fmla="*/ 271020 h 315480"/>
                      <a:gd name="connsiteX55" fmla="*/ 62150 w 146523"/>
                      <a:gd name="connsiteY55" fmla="*/ 267120 h 315480"/>
                      <a:gd name="connsiteX56" fmla="*/ 68427 w 146523"/>
                      <a:gd name="connsiteY56" fmla="*/ 261460 h 315480"/>
                      <a:gd name="connsiteX57" fmla="*/ 72773 w 146523"/>
                      <a:gd name="connsiteY57" fmla="*/ 257426 h 315480"/>
                      <a:gd name="connsiteX58" fmla="*/ 78726 w 146523"/>
                      <a:gd name="connsiteY58" fmla="*/ 251754 h 315480"/>
                      <a:gd name="connsiteX59" fmla="*/ 82889 w 146523"/>
                      <a:gd name="connsiteY59" fmla="*/ 247689 h 315480"/>
                      <a:gd name="connsiteX60" fmla="*/ 88702 w 146523"/>
                      <a:gd name="connsiteY60" fmla="*/ 241821 h 31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46523" h="315480">
                        <a:moveTo>
                          <a:pt x="88702" y="241821"/>
                        </a:moveTo>
                        <a:cubicBezTo>
                          <a:pt x="89985" y="240507"/>
                          <a:pt x="91275" y="239199"/>
                          <a:pt x="92534" y="237885"/>
                        </a:cubicBezTo>
                        <a:cubicBezTo>
                          <a:pt x="94545" y="235782"/>
                          <a:pt x="96501" y="233673"/>
                          <a:pt x="98451" y="231559"/>
                        </a:cubicBezTo>
                        <a:cubicBezTo>
                          <a:pt x="99545" y="230373"/>
                          <a:pt x="100663" y="229187"/>
                          <a:pt x="101739" y="227995"/>
                        </a:cubicBezTo>
                        <a:cubicBezTo>
                          <a:pt x="104086" y="225403"/>
                          <a:pt x="106366" y="222793"/>
                          <a:pt x="108622" y="220177"/>
                        </a:cubicBezTo>
                        <a:cubicBezTo>
                          <a:pt x="109245" y="219456"/>
                          <a:pt x="109893" y="218741"/>
                          <a:pt x="110510" y="218020"/>
                        </a:cubicBezTo>
                        <a:cubicBezTo>
                          <a:pt x="113352" y="214683"/>
                          <a:pt x="116128" y="211333"/>
                          <a:pt x="118829" y="207971"/>
                        </a:cubicBezTo>
                        <a:cubicBezTo>
                          <a:pt x="119581" y="207036"/>
                          <a:pt x="120290" y="206095"/>
                          <a:pt x="121030" y="205159"/>
                        </a:cubicBezTo>
                        <a:cubicBezTo>
                          <a:pt x="122961" y="202715"/>
                          <a:pt x="124880" y="200264"/>
                          <a:pt x="126732" y="197806"/>
                        </a:cubicBezTo>
                        <a:cubicBezTo>
                          <a:pt x="127692" y="196535"/>
                          <a:pt x="128609" y="195257"/>
                          <a:pt x="129550" y="193986"/>
                        </a:cubicBezTo>
                        <a:cubicBezTo>
                          <a:pt x="131127" y="191841"/>
                          <a:pt x="132698" y="189695"/>
                          <a:pt x="134220" y="187544"/>
                        </a:cubicBezTo>
                        <a:cubicBezTo>
                          <a:pt x="135198" y="186156"/>
                          <a:pt x="136152" y="184769"/>
                          <a:pt x="137105" y="183381"/>
                        </a:cubicBezTo>
                        <a:cubicBezTo>
                          <a:pt x="138523" y="181322"/>
                          <a:pt x="139923" y="179262"/>
                          <a:pt x="141292" y="177196"/>
                        </a:cubicBezTo>
                        <a:cubicBezTo>
                          <a:pt x="142239" y="175759"/>
                          <a:pt x="143175" y="174317"/>
                          <a:pt x="144098" y="172874"/>
                        </a:cubicBezTo>
                        <a:cubicBezTo>
                          <a:pt x="144757" y="171841"/>
                          <a:pt x="145393" y="170808"/>
                          <a:pt x="146041" y="169775"/>
                        </a:cubicBezTo>
                        <a:lnTo>
                          <a:pt x="146524" y="0"/>
                        </a:lnTo>
                        <a:cubicBezTo>
                          <a:pt x="145901" y="996"/>
                          <a:pt x="145228" y="1981"/>
                          <a:pt x="144586" y="2977"/>
                        </a:cubicBezTo>
                        <a:cubicBezTo>
                          <a:pt x="143657" y="4432"/>
                          <a:pt x="142716" y="5880"/>
                          <a:pt x="141763" y="7329"/>
                        </a:cubicBezTo>
                        <a:cubicBezTo>
                          <a:pt x="140406" y="9383"/>
                          <a:pt x="139012" y="11436"/>
                          <a:pt x="137600" y="13478"/>
                        </a:cubicBezTo>
                        <a:cubicBezTo>
                          <a:pt x="136634" y="14877"/>
                          <a:pt x="135681" y="16277"/>
                          <a:pt x="134691" y="17671"/>
                        </a:cubicBezTo>
                        <a:cubicBezTo>
                          <a:pt x="133169" y="19816"/>
                          <a:pt x="131604" y="21956"/>
                          <a:pt x="130033" y="24095"/>
                        </a:cubicBezTo>
                        <a:cubicBezTo>
                          <a:pt x="129092" y="25372"/>
                          <a:pt x="128169" y="26650"/>
                          <a:pt x="127209" y="27921"/>
                        </a:cubicBezTo>
                        <a:cubicBezTo>
                          <a:pt x="125351" y="30378"/>
                          <a:pt x="123438" y="32829"/>
                          <a:pt x="121506" y="35274"/>
                        </a:cubicBezTo>
                        <a:cubicBezTo>
                          <a:pt x="120767" y="36209"/>
                          <a:pt x="120058" y="37151"/>
                          <a:pt x="119306" y="38086"/>
                        </a:cubicBezTo>
                        <a:cubicBezTo>
                          <a:pt x="116605" y="41454"/>
                          <a:pt x="113829" y="44803"/>
                          <a:pt x="110987" y="48141"/>
                        </a:cubicBezTo>
                        <a:cubicBezTo>
                          <a:pt x="110370" y="48862"/>
                          <a:pt x="109722" y="49577"/>
                          <a:pt x="109098" y="50298"/>
                        </a:cubicBezTo>
                        <a:cubicBezTo>
                          <a:pt x="106843" y="52908"/>
                          <a:pt x="104563" y="55518"/>
                          <a:pt x="102216" y="58116"/>
                        </a:cubicBezTo>
                        <a:cubicBezTo>
                          <a:pt x="101140" y="59308"/>
                          <a:pt x="100022" y="60487"/>
                          <a:pt x="98922" y="61679"/>
                        </a:cubicBezTo>
                        <a:cubicBezTo>
                          <a:pt x="96972" y="63794"/>
                          <a:pt x="95016" y="65903"/>
                          <a:pt x="93011" y="68006"/>
                        </a:cubicBezTo>
                        <a:cubicBezTo>
                          <a:pt x="91752" y="69320"/>
                          <a:pt x="90462" y="70634"/>
                          <a:pt x="89179" y="71942"/>
                        </a:cubicBezTo>
                        <a:cubicBezTo>
                          <a:pt x="87265" y="73904"/>
                          <a:pt x="85334" y="75860"/>
                          <a:pt x="83366" y="77803"/>
                        </a:cubicBezTo>
                        <a:cubicBezTo>
                          <a:pt x="81996" y="79161"/>
                          <a:pt x="80603" y="80511"/>
                          <a:pt x="79203" y="81868"/>
                        </a:cubicBezTo>
                        <a:cubicBezTo>
                          <a:pt x="77241" y="83763"/>
                          <a:pt x="75261" y="85658"/>
                          <a:pt x="73250" y="87540"/>
                        </a:cubicBezTo>
                        <a:cubicBezTo>
                          <a:pt x="71814" y="88885"/>
                          <a:pt x="70371" y="90230"/>
                          <a:pt x="68910" y="91574"/>
                        </a:cubicBezTo>
                        <a:cubicBezTo>
                          <a:pt x="66838" y="93476"/>
                          <a:pt x="64735" y="95364"/>
                          <a:pt x="62615" y="97253"/>
                        </a:cubicBezTo>
                        <a:cubicBezTo>
                          <a:pt x="61160" y="98549"/>
                          <a:pt x="59711" y="99845"/>
                          <a:pt x="58232" y="101128"/>
                        </a:cubicBezTo>
                        <a:cubicBezTo>
                          <a:pt x="55970" y="103096"/>
                          <a:pt x="53666" y="105052"/>
                          <a:pt x="51355" y="107002"/>
                        </a:cubicBezTo>
                        <a:cubicBezTo>
                          <a:pt x="49956" y="108182"/>
                          <a:pt x="48575" y="109367"/>
                          <a:pt x="47157" y="110547"/>
                        </a:cubicBezTo>
                        <a:cubicBezTo>
                          <a:pt x="44473" y="112766"/>
                          <a:pt x="41729" y="114972"/>
                          <a:pt x="38972" y="117173"/>
                        </a:cubicBezTo>
                        <a:cubicBezTo>
                          <a:pt x="37859" y="118059"/>
                          <a:pt x="36778" y="118958"/>
                          <a:pt x="35653" y="119844"/>
                        </a:cubicBezTo>
                        <a:cubicBezTo>
                          <a:pt x="31753" y="122912"/>
                          <a:pt x="27787" y="125962"/>
                          <a:pt x="23746" y="128994"/>
                        </a:cubicBezTo>
                        <a:cubicBezTo>
                          <a:pt x="22958" y="129587"/>
                          <a:pt x="22139" y="130168"/>
                          <a:pt x="21344" y="130754"/>
                        </a:cubicBezTo>
                        <a:cubicBezTo>
                          <a:pt x="18068" y="133187"/>
                          <a:pt x="14761" y="135608"/>
                          <a:pt x="11393" y="138010"/>
                        </a:cubicBezTo>
                        <a:cubicBezTo>
                          <a:pt x="9884" y="139085"/>
                          <a:pt x="8337" y="140143"/>
                          <a:pt x="6815" y="141213"/>
                        </a:cubicBezTo>
                        <a:cubicBezTo>
                          <a:pt x="4707" y="142692"/>
                          <a:pt x="2628" y="144177"/>
                          <a:pt x="483" y="145644"/>
                        </a:cubicBezTo>
                        <a:lnTo>
                          <a:pt x="0" y="315480"/>
                        </a:lnTo>
                        <a:cubicBezTo>
                          <a:pt x="2127" y="314026"/>
                          <a:pt x="4236" y="312559"/>
                          <a:pt x="6332" y="311092"/>
                        </a:cubicBezTo>
                        <a:cubicBezTo>
                          <a:pt x="7860" y="310022"/>
                          <a:pt x="9407" y="308958"/>
                          <a:pt x="10910" y="307889"/>
                        </a:cubicBezTo>
                        <a:cubicBezTo>
                          <a:pt x="14248" y="305505"/>
                          <a:pt x="17518" y="303109"/>
                          <a:pt x="20763" y="300701"/>
                        </a:cubicBezTo>
                        <a:cubicBezTo>
                          <a:pt x="21589" y="300090"/>
                          <a:pt x="22444" y="299484"/>
                          <a:pt x="23270" y="298867"/>
                        </a:cubicBezTo>
                        <a:cubicBezTo>
                          <a:pt x="27304" y="295841"/>
                          <a:pt x="31264" y="292798"/>
                          <a:pt x="35158" y="289735"/>
                        </a:cubicBezTo>
                        <a:cubicBezTo>
                          <a:pt x="36307" y="288831"/>
                          <a:pt x="37420" y="287914"/>
                          <a:pt x="38556" y="287003"/>
                        </a:cubicBezTo>
                        <a:cubicBezTo>
                          <a:pt x="41282" y="284821"/>
                          <a:pt x="44002" y="282639"/>
                          <a:pt x="46661" y="280439"/>
                        </a:cubicBezTo>
                        <a:cubicBezTo>
                          <a:pt x="48098" y="279253"/>
                          <a:pt x="49491" y="278055"/>
                          <a:pt x="50909" y="276857"/>
                        </a:cubicBezTo>
                        <a:cubicBezTo>
                          <a:pt x="53208" y="274919"/>
                          <a:pt x="55500" y="272976"/>
                          <a:pt x="57743" y="271020"/>
                        </a:cubicBezTo>
                        <a:cubicBezTo>
                          <a:pt x="59228" y="269724"/>
                          <a:pt x="60689" y="268422"/>
                          <a:pt x="62150" y="267120"/>
                        </a:cubicBezTo>
                        <a:cubicBezTo>
                          <a:pt x="64265" y="265237"/>
                          <a:pt x="66367" y="263355"/>
                          <a:pt x="68427" y="261460"/>
                        </a:cubicBezTo>
                        <a:cubicBezTo>
                          <a:pt x="69888" y="260121"/>
                          <a:pt x="71337" y="258770"/>
                          <a:pt x="72773" y="257426"/>
                        </a:cubicBezTo>
                        <a:cubicBezTo>
                          <a:pt x="74784" y="255543"/>
                          <a:pt x="76765" y="253648"/>
                          <a:pt x="78726" y="251754"/>
                        </a:cubicBezTo>
                        <a:cubicBezTo>
                          <a:pt x="80120" y="250403"/>
                          <a:pt x="81514" y="249046"/>
                          <a:pt x="82889" y="247689"/>
                        </a:cubicBezTo>
                        <a:cubicBezTo>
                          <a:pt x="84857" y="245733"/>
                          <a:pt x="86788" y="243777"/>
                          <a:pt x="88702" y="241821"/>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3" name="Freeform: Shape 952">
                    <a:extLst>
                      <a:ext uri="{FF2B5EF4-FFF2-40B4-BE49-F238E27FC236}">
                        <a16:creationId xmlns:a16="http://schemas.microsoft.com/office/drawing/2014/main" id="{7BF5A697-FAB5-4FA7-AF04-53D0A52C7103}"/>
                      </a:ext>
                    </a:extLst>
                  </p:cNvPr>
                  <p:cNvSpPr/>
                  <p:nvPr/>
                </p:nvSpPr>
                <p:spPr>
                  <a:xfrm>
                    <a:off x="3452168" y="5299672"/>
                    <a:ext cx="136310" cy="244088"/>
                  </a:xfrm>
                  <a:custGeom>
                    <a:avLst/>
                    <a:gdLst>
                      <a:gd name="connsiteX0" fmla="*/ 135057 w 136310"/>
                      <a:gd name="connsiteY0" fmla="*/ 813 h 244088"/>
                      <a:gd name="connsiteX1" fmla="*/ 115241 w 136310"/>
                      <a:gd name="connsiteY1" fmla="*/ 13820 h 244088"/>
                      <a:gd name="connsiteX2" fmla="*/ 110994 w 136310"/>
                      <a:gd name="connsiteY2" fmla="*/ 16479 h 244088"/>
                      <a:gd name="connsiteX3" fmla="*/ 89429 w 136310"/>
                      <a:gd name="connsiteY3" fmla="*/ 29510 h 244088"/>
                      <a:gd name="connsiteX4" fmla="*/ 61704 w 136310"/>
                      <a:gd name="connsiteY4" fmla="*/ 44797 h 244088"/>
                      <a:gd name="connsiteX5" fmla="*/ 54149 w 136310"/>
                      <a:gd name="connsiteY5" fmla="*/ 48739 h 244088"/>
                      <a:gd name="connsiteX6" fmla="*/ 29401 w 136310"/>
                      <a:gd name="connsiteY6" fmla="*/ 61062 h 244088"/>
                      <a:gd name="connsiteX7" fmla="*/ 25030 w 136310"/>
                      <a:gd name="connsiteY7" fmla="*/ 63189 h 244088"/>
                      <a:gd name="connsiteX8" fmla="*/ 483 w 136310"/>
                      <a:gd name="connsiteY8" fmla="*/ 74344 h 244088"/>
                      <a:gd name="connsiteX9" fmla="*/ 0 w 136310"/>
                      <a:gd name="connsiteY9" fmla="*/ 244088 h 244088"/>
                      <a:gd name="connsiteX10" fmla="*/ 24535 w 136310"/>
                      <a:gd name="connsiteY10" fmla="*/ 233074 h 244088"/>
                      <a:gd name="connsiteX11" fmla="*/ 28948 w 136310"/>
                      <a:gd name="connsiteY11" fmla="*/ 230929 h 244088"/>
                      <a:gd name="connsiteX12" fmla="*/ 53654 w 136310"/>
                      <a:gd name="connsiteY12" fmla="*/ 218631 h 244088"/>
                      <a:gd name="connsiteX13" fmla="*/ 61233 w 136310"/>
                      <a:gd name="connsiteY13" fmla="*/ 214676 h 244088"/>
                      <a:gd name="connsiteX14" fmla="*/ 88946 w 136310"/>
                      <a:gd name="connsiteY14" fmla="*/ 199395 h 244088"/>
                      <a:gd name="connsiteX15" fmla="*/ 110517 w 136310"/>
                      <a:gd name="connsiteY15" fmla="*/ 186358 h 244088"/>
                      <a:gd name="connsiteX16" fmla="*/ 114759 w 136310"/>
                      <a:gd name="connsiteY16" fmla="*/ 183705 h 244088"/>
                      <a:gd name="connsiteX17" fmla="*/ 134581 w 136310"/>
                      <a:gd name="connsiteY17" fmla="*/ 170698 h 244088"/>
                      <a:gd name="connsiteX18" fmla="*/ 135828 w 136310"/>
                      <a:gd name="connsiteY18" fmla="*/ 169836 h 244088"/>
                      <a:gd name="connsiteX19" fmla="*/ 136311 w 136310"/>
                      <a:gd name="connsiteY19" fmla="*/ 0 h 244088"/>
                      <a:gd name="connsiteX20" fmla="*/ 135057 w 136310"/>
                      <a:gd name="connsiteY20" fmla="*/ 813 h 24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10" h="244088">
                        <a:moveTo>
                          <a:pt x="135057" y="813"/>
                        </a:moveTo>
                        <a:cubicBezTo>
                          <a:pt x="128615" y="5201"/>
                          <a:pt x="122002" y="9535"/>
                          <a:pt x="115241" y="13820"/>
                        </a:cubicBezTo>
                        <a:cubicBezTo>
                          <a:pt x="113836" y="14712"/>
                          <a:pt x="112412" y="15592"/>
                          <a:pt x="110994" y="16479"/>
                        </a:cubicBezTo>
                        <a:cubicBezTo>
                          <a:pt x="103952" y="20873"/>
                          <a:pt x="96807" y="25232"/>
                          <a:pt x="89429" y="29510"/>
                        </a:cubicBezTo>
                        <a:cubicBezTo>
                          <a:pt x="80359" y="34773"/>
                          <a:pt x="71074" y="39834"/>
                          <a:pt x="61704" y="44797"/>
                        </a:cubicBezTo>
                        <a:cubicBezTo>
                          <a:pt x="59198" y="46123"/>
                          <a:pt x="56679" y="47432"/>
                          <a:pt x="54149" y="48739"/>
                        </a:cubicBezTo>
                        <a:cubicBezTo>
                          <a:pt x="46001" y="52951"/>
                          <a:pt x="37762" y="57064"/>
                          <a:pt x="29401" y="61062"/>
                        </a:cubicBezTo>
                        <a:cubicBezTo>
                          <a:pt x="27933" y="61765"/>
                          <a:pt x="26503" y="62492"/>
                          <a:pt x="25030" y="63189"/>
                        </a:cubicBezTo>
                        <a:cubicBezTo>
                          <a:pt x="16938" y="67003"/>
                          <a:pt x="8765" y="70731"/>
                          <a:pt x="483" y="74344"/>
                        </a:cubicBezTo>
                        <a:lnTo>
                          <a:pt x="0" y="244088"/>
                        </a:lnTo>
                        <a:cubicBezTo>
                          <a:pt x="8245" y="240488"/>
                          <a:pt x="16473" y="236870"/>
                          <a:pt x="24535" y="233074"/>
                        </a:cubicBezTo>
                        <a:cubicBezTo>
                          <a:pt x="26020" y="232371"/>
                          <a:pt x="27469" y="231638"/>
                          <a:pt x="28948" y="230929"/>
                        </a:cubicBezTo>
                        <a:cubicBezTo>
                          <a:pt x="37291" y="226943"/>
                          <a:pt x="45518" y="222836"/>
                          <a:pt x="53654" y="218631"/>
                        </a:cubicBezTo>
                        <a:cubicBezTo>
                          <a:pt x="56191" y="217323"/>
                          <a:pt x="58721" y="216008"/>
                          <a:pt x="61233" y="214676"/>
                        </a:cubicBezTo>
                        <a:cubicBezTo>
                          <a:pt x="70603" y="209713"/>
                          <a:pt x="79882" y="204652"/>
                          <a:pt x="88946" y="199395"/>
                        </a:cubicBezTo>
                        <a:cubicBezTo>
                          <a:pt x="96324" y="195117"/>
                          <a:pt x="103475" y="190753"/>
                          <a:pt x="110517" y="186358"/>
                        </a:cubicBezTo>
                        <a:cubicBezTo>
                          <a:pt x="111935" y="185472"/>
                          <a:pt x="113353" y="184592"/>
                          <a:pt x="114759" y="183705"/>
                        </a:cubicBezTo>
                        <a:cubicBezTo>
                          <a:pt x="121519" y="179420"/>
                          <a:pt x="128132" y="175087"/>
                          <a:pt x="134581" y="170698"/>
                        </a:cubicBezTo>
                        <a:cubicBezTo>
                          <a:pt x="135003" y="170411"/>
                          <a:pt x="135406" y="170124"/>
                          <a:pt x="135828" y="169836"/>
                        </a:cubicBezTo>
                        <a:lnTo>
                          <a:pt x="136311" y="0"/>
                        </a:lnTo>
                        <a:cubicBezTo>
                          <a:pt x="135901" y="269"/>
                          <a:pt x="135461" y="538"/>
                          <a:pt x="135057" y="813"/>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4" name="Freeform: Shape 953">
                    <a:extLst>
                      <a:ext uri="{FF2B5EF4-FFF2-40B4-BE49-F238E27FC236}">
                        <a16:creationId xmlns:a16="http://schemas.microsoft.com/office/drawing/2014/main" id="{56C0993D-1D7A-4C16-BC47-FF9CBCD00223}"/>
                      </a:ext>
                    </a:extLst>
                  </p:cNvPr>
                  <p:cNvSpPr/>
                  <p:nvPr/>
                </p:nvSpPr>
                <p:spPr>
                  <a:xfrm>
                    <a:off x="3347611" y="5374022"/>
                    <a:ext cx="105033" cy="208624"/>
                  </a:xfrm>
                  <a:custGeom>
                    <a:avLst/>
                    <a:gdLst>
                      <a:gd name="connsiteX0" fmla="*/ 100382 w 105033"/>
                      <a:gd name="connsiteY0" fmla="*/ 1950 h 208624"/>
                      <a:gd name="connsiteX1" fmla="*/ 91593 w 105033"/>
                      <a:gd name="connsiteY1" fmla="*/ 5636 h 208624"/>
                      <a:gd name="connsiteX2" fmla="*/ 68653 w 105033"/>
                      <a:gd name="connsiteY2" fmla="*/ 14902 h 208624"/>
                      <a:gd name="connsiteX3" fmla="*/ 59338 w 105033"/>
                      <a:gd name="connsiteY3" fmla="*/ 18508 h 208624"/>
                      <a:gd name="connsiteX4" fmla="*/ 29400 w 105033"/>
                      <a:gd name="connsiteY4" fmla="*/ 29345 h 208624"/>
                      <a:gd name="connsiteX5" fmla="*/ 27683 w 105033"/>
                      <a:gd name="connsiteY5" fmla="*/ 29956 h 208624"/>
                      <a:gd name="connsiteX6" fmla="*/ 483 w 105033"/>
                      <a:gd name="connsiteY6" fmla="*/ 38868 h 208624"/>
                      <a:gd name="connsiteX7" fmla="*/ 0 w 105033"/>
                      <a:gd name="connsiteY7" fmla="*/ 208625 h 208624"/>
                      <a:gd name="connsiteX8" fmla="*/ 27187 w 105033"/>
                      <a:gd name="connsiteY8" fmla="*/ 199842 h 208624"/>
                      <a:gd name="connsiteX9" fmla="*/ 28978 w 105033"/>
                      <a:gd name="connsiteY9" fmla="*/ 199206 h 208624"/>
                      <a:gd name="connsiteX10" fmla="*/ 58837 w 105033"/>
                      <a:gd name="connsiteY10" fmla="*/ 188393 h 208624"/>
                      <a:gd name="connsiteX11" fmla="*/ 68189 w 105033"/>
                      <a:gd name="connsiteY11" fmla="*/ 184775 h 208624"/>
                      <a:gd name="connsiteX12" fmla="*/ 91079 w 105033"/>
                      <a:gd name="connsiteY12" fmla="*/ 175527 h 208624"/>
                      <a:gd name="connsiteX13" fmla="*/ 99905 w 105033"/>
                      <a:gd name="connsiteY13" fmla="*/ 171829 h 208624"/>
                      <a:gd name="connsiteX14" fmla="*/ 104551 w 105033"/>
                      <a:gd name="connsiteY14" fmla="*/ 169745 h 208624"/>
                      <a:gd name="connsiteX15" fmla="*/ 105034 w 105033"/>
                      <a:gd name="connsiteY15" fmla="*/ 0 h 208624"/>
                      <a:gd name="connsiteX16" fmla="*/ 100382 w 105033"/>
                      <a:gd name="connsiteY16" fmla="*/ 1950 h 208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033" h="208624">
                        <a:moveTo>
                          <a:pt x="100382" y="1950"/>
                        </a:moveTo>
                        <a:cubicBezTo>
                          <a:pt x="97473" y="3203"/>
                          <a:pt x="94527" y="4407"/>
                          <a:pt x="91593" y="5636"/>
                        </a:cubicBezTo>
                        <a:cubicBezTo>
                          <a:pt x="84014" y="8808"/>
                          <a:pt x="76373" y="11894"/>
                          <a:pt x="68653" y="14902"/>
                        </a:cubicBezTo>
                        <a:cubicBezTo>
                          <a:pt x="65548" y="16112"/>
                          <a:pt x="62462" y="17328"/>
                          <a:pt x="59338" y="18508"/>
                        </a:cubicBezTo>
                        <a:cubicBezTo>
                          <a:pt x="49455" y="22243"/>
                          <a:pt x="39492" y="25880"/>
                          <a:pt x="29400" y="29345"/>
                        </a:cubicBezTo>
                        <a:cubicBezTo>
                          <a:pt x="28826" y="29541"/>
                          <a:pt x="28263" y="29761"/>
                          <a:pt x="27683" y="29956"/>
                        </a:cubicBezTo>
                        <a:cubicBezTo>
                          <a:pt x="18691" y="33031"/>
                          <a:pt x="9627" y="36001"/>
                          <a:pt x="483" y="38868"/>
                        </a:cubicBezTo>
                        <a:lnTo>
                          <a:pt x="0" y="208625"/>
                        </a:lnTo>
                        <a:cubicBezTo>
                          <a:pt x="9113" y="205770"/>
                          <a:pt x="18227" y="202910"/>
                          <a:pt x="27187" y="199842"/>
                        </a:cubicBezTo>
                        <a:cubicBezTo>
                          <a:pt x="27793" y="199634"/>
                          <a:pt x="28379" y="199407"/>
                          <a:pt x="28978" y="199206"/>
                        </a:cubicBezTo>
                        <a:cubicBezTo>
                          <a:pt x="39039" y="195746"/>
                          <a:pt x="48978" y="192122"/>
                          <a:pt x="58837" y="188393"/>
                        </a:cubicBezTo>
                        <a:cubicBezTo>
                          <a:pt x="61972" y="187207"/>
                          <a:pt x="65077" y="185985"/>
                          <a:pt x="68189" y="184775"/>
                        </a:cubicBezTo>
                        <a:cubicBezTo>
                          <a:pt x="75890" y="181773"/>
                          <a:pt x="83518" y="178693"/>
                          <a:pt x="91079" y="175527"/>
                        </a:cubicBezTo>
                        <a:cubicBezTo>
                          <a:pt x="94025" y="174298"/>
                          <a:pt x="96984" y="173082"/>
                          <a:pt x="99905" y="171829"/>
                        </a:cubicBezTo>
                        <a:cubicBezTo>
                          <a:pt x="101470" y="171156"/>
                          <a:pt x="102992" y="170423"/>
                          <a:pt x="104551" y="169745"/>
                        </a:cubicBezTo>
                        <a:lnTo>
                          <a:pt x="105034" y="0"/>
                        </a:lnTo>
                        <a:cubicBezTo>
                          <a:pt x="103499" y="666"/>
                          <a:pt x="101923" y="1290"/>
                          <a:pt x="100382" y="1950"/>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5" name="Freeform: Shape 954">
                    <a:extLst>
                      <a:ext uri="{FF2B5EF4-FFF2-40B4-BE49-F238E27FC236}">
                        <a16:creationId xmlns:a16="http://schemas.microsoft.com/office/drawing/2014/main" id="{D362BDA7-221D-4474-9F4D-758EBF77EFFE}"/>
                      </a:ext>
                    </a:extLst>
                  </p:cNvPr>
                  <p:cNvSpPr/>
                  <p:nvPr/>
                </p:nvSpPr>
                <p:spPr>
                  <a:xfrm>
                    <a:off x="3250163" y="5412878"/>
                    <a:ext cx="97937" cy="195666"/>
                  </a:xfrm>
                  <a:custGeom>
                    <a:avLst/>
                    <a:gdLst>
                      <a:gd name="connsiteX0" fmla="*/ 92393 w 97937"/>
                      <a:gd name="connsiteY0" fmla="*/ 1675 h 195666"/>
                      <a:gd name="connsiteX1" fmla="*/ 84912 w 97937"/>
                      <a:gd name="connsiteY1" fmla="*/ 3924 h 195666"/>
                      <a:gd name="connsiteX2" fmla="*/ 55976 w 97937"/>
                      <a:gd name="connsiteY2" fmla="*/ 12206 h 195666"/>
                      <a:gd name="connsiteX3" fmla="*/ 51545 w 97937"/>
                      <a:gd name="connsiteY3" fmla="*/ 13435 h 195666"/>
                      <a:gd name="connsiteX4" fmla="*/ 18697 w 97937"/>
                      <a:gd name="connsiteY4" fmla="*/ 21699 h 195666"/>
                      <a:gd name="connsiteX5" fmla="*/ 10751 w 97937"/>
                      <a:gd name="connsiteY5" fmla="*/ 23545 h 195666"/>
                      <a:gd name="connsiteX6" fmla="*/ 483 w 97937"/>
                      <a:gd name="connsiteY6" fmla="*/ 25934 h 195666"/>
                      <a:gd name="connsiteX7" fmla="*/ 0 w 97937"/>
                      <a:gd name="connsiteY7" fmla="*/ 195667 h 195666"/>
                      <a:gd name="connsiteX8" fmla="*/ 10269 w 97937"/>
                      <a:gd name="connsiteY8" fmla="*/ 193423 h 195666"/>
                      <a:gd name="connsiteX9" fmla="*/ 18215 w 97937"/>
                      <a:gd name="connsiteY9" fmla="*/ 191578 h 195666"/>
                      <a:gd name="connsiteX10" fmla="*/ 51062 w 97937"/>
                      <a:gd name="connsiteY10" fmla="*/ 183314 h 195666"/>
                      <a:gd name="connsiteX11" fmla="*/ 55493 w 97937"/>
                      <a:gd name="connsiteY11" fmla="*/ 182085 h 195666"/>
                      <a:gd name="connsiteX12" fmla="*/ 84429 w 97937"/>
                      <a:gd name="connsiteY12" fmla="*/ 173803 h 195666"/>
                      <a:gd name="connsiteX13" fmla="*/ 91917 w 97937"/>
                      <a:gd name="connsiteY13" fmla="*/ 171548 h 195666"/>
                      <a:gd name="connsiteX14" fmla="*/ 97454 w 97937"/>
                      <a:gd name="connsiteY14" fmla="*/ 169757 h 195666"/>
                      <a:gd name="connsiteX15" fmla="*/ 97937 w 97937"/>
                      <a:gd name="connsiteY15" fmla="*/ 0 h 195666"/>
                      <a:gd name="connsiteX16" fmla="*/ 92393 w 97937"/>
                      <a:gd name="connsiteY16" fmla="*/ 1675 h 195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37" h="195666">
                        <a:moveTo>
                          <a:pt x="92393" y="1675"/>
                        </a:moveTo>
                        <a:cubicBezTo>
                          <a:pt x="89906" y="2439"/>
                          <a:pt x="87406" y="3178"/>
                          <a:pt x="84912" y="3924"/>
                        </a:cubicBezTo>
                        <a:cubicBezTo>
                          <a:pt x="75340" y="6797"/>
                          <a:pt x="65695" y="9566"/>
                          <a:pt x="55976" y="12206"/>
                        </a:cubicBezTo>
                        <a:cubicBezTo>
                          <a:pt x="54497" y="12610"/>
                          <a:pt x="53030" y="13038"/>
                          <a:pt x="51545" y="13435"/>
                        </a:cubicBezTo>
                        <a:cubicBezTo>
                          <a:pt x="40684" y="16338"/>
                          <a:pt x="29724" y="19076"/>
                          <a:pt x="18697" y="21699"/>
                        </a:cubicBezTo>
                        <a:cubicBezTo>
                          <a:pt x="16057" y="22328"/>
                          <a:pt x="13404" y="22933"/>
                          <a:pt x="10751" y="23545"/>
                        </a:cubicBezTo>
                        <a:cubicBezTo>
                          <a:pt x="7323" y="24333"/>
                          <a:pt x="3924" y="25170"/>
                          <a:pt x="483" y="25934"/>
                        </a:cubicBezTo>
                        <a:lnTo>
                          <a:pt x="0" y="195667"/>
                        </a:lnTo>
                        <a:cubicBezTo>
                          <a:pt x="3417" y="194909"/>
                          <a:pt x="6864" y="194212"/>
                          <a:pt x="10269" y="193423"/>
                        </a:cubicBezTo>
                        <a:cubicBezTo>
                          <a:pt x="12921" y="192812"/>
                          <a:pt x="15574" y="192201"/>
                          <a:pt x="18215" y="191578"/>
                        </a:cubicBezTo>
                        <a:cubicBezTo>
                          <a:pt x="29241" y="188956"/>
                          <a:pt x="40200" y="186223"/>
                          <a:pt x="51062" y="183314"/>
                        </a:cubicBezTo>
                        <a:cubicBezTo>
                          <a:pt x="52547" y="182916"/>
                          <a:pt x="54008" y="182489"/>
                          <a:pt x="55493" y="182085"/>
                        </a:cubicBezTo>
                        <a:cubicBezTo>
                          <a:pt x="65212" y="179445"/>
                          <a:pt x="74857" y="176670"/>
                          <a:pt x="84429" y="173803"/>
                        </a:cubicBezTo>
                        <a:cubicBezTo>
                          <a:pt x="86929" y="173057"/>
                          <a:pt x="89429" y="172312"/>
                          <a:pt x="91917" y="171548"/>
                        </a:cubicBezTo>
                        <a:cubicBezTo>
                          <a:pt x="93781" y="170973"/>
                          <a:pt x="95596" y="170343"/>
                          <a:pt x="97454" y="169757"/>
                        </a:cubicBezTo>
                        <a:lnTo>
                          <a:pt x="97937" y="0"/>
                        </a:lnTo>
                        <a:cubicBezTo>
                          <a:pt x="96097" y="580"/>
                          <a:pt x="94239" y="1112"/>
                          <a:pt x="92393" y="1675"/>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6" name="Freeform: Shape 955">
                    <a:extLst>
                      <a:ext uri="{FF2B5EF4-FFF2-40B4-BE49-F238E27FC236}">
                        <a16:creationId xmlns:a16="http://schemas.microsoft.com/office/drawing/2014/main" id="{6593CF12-18E4-46B0-98D9-8C171A8AA06C}"/>
                      </a:ext>
                    </a:extLst>
                  </p:cNvPr>
                  <p:cNvSpPr/>
                  <p:nvPr/>
                </p:nvSpPr>
                <p:spPr>
                  <a:xfrm>
                    <a:off x="3153185" y="5438818"/>
                    <a:ext cx="97460" cy="187501"/>
                  </a:xfrm>
                  <a:custGeom>
                    <a:avLst/>
                    <a:gdLst>
                      <a:gd name="connsiteX0" fmla="*/ 75273 w 97460"/>
                      <a:gd name="connsiteY0" fmla="*/ 4701 h 187501"/>
                      <a:gd name="connsiteX1" fmla="*/ 73965 w 97460"/>
                      <a:gd name="connsiteY1" fmla="*/ 4976 h 187501"/>
                      <a:gd name="connsiteX2" fmla="*/ 39748 w 97460"/>
                      <a:gd name="connsiteY2" fmla="*/ 11363 h 187501"/>
                      <a:gd name="connsiteX3" fmla="*/ 32175 w 97460"/>
                      <a:gd name="connsiteY3" fmla="*/ 12671 h 187501"/>
                      <a:gd name="connsiteX4" fmla="*/ 483 w 97460"/>
                      <a:gd name="connsiteY4" fmla="*/ 17671 h 187501"/>
                      <a:gd name="connsiteX5" fmla="*/ 0 w 97460"/>
                      <a:gd name="connsiteY5" fmla="*/ 187501 h 187501"/>
                      <a:gd name="connsiteX6" fmla="*/ 31692 w 97460"/>
                      <a:gd name="connsiteY6" fmla="*/ 182550 h 187501"/>
                      <a:gd name="connsiteX7" fmla="*/ 39271 w 97460"/>
                      <a:gd name="connsiteY7" fmla="*/ 181242 h 187501"/>
                      <a:gd name="connsiteX8" fmla="*/ 73464 w 97460"/>
                      <a:gd name="connsiteY8" fmla="*/ 174855 h 187501"/>
                      <a:gd name="connsiteX9" fmla="*/ 74857 w 97460"/>
                      <a:gd name="connsiteY9" fmla="*/ 174561 h 187501"/>
                      <a:gd name="connsiteX10" fmla="*/ 96978 w 97460"/>
                      <a:gd name="connsiteY10" fmla="*/ 169733 h 187501"/>
                      <a:gd name="connsiteX11" fmla="*/ 97461 w 97460"/>
                      <a:gd name="connsiteY11" fmla="*/ 0 h 187501"/>
                      <a:gd name="connsiteX12" fmla="*/ 75273 w 97460"/>
                      <a:gd name="connsiteY12" fmla="*/ 4701 h 18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460" h="187501">
                        <a:moveTo>
                          <a:pt x="75273" y="4701"/>
                        </a:moveTo>
                        <a:cubicBezTo>
                          <a:pt x="74833" y="4786"/>
                          <a:pt x="74405" y="4890"/>
                          <a:pt x="73965" y="4976"/>
                        </a:cubicBezTo>
                        <a:cubicBezTo>
                          <a:pt x="62633" y="7268"/>
                          <a:pt x="51209" y="9364"/>
                          <a:pt x="39748" y="11363"/>
                        </a:cubicBezTo>
                        <a:cubicBezTo>
                          <a:pt x="37224" y="11803"/>
                          <a:pt x="34706" y="12243"/>
                          <a:pt x="32175" y="12671"/>
                        </a:cubicBezTo>
                        <a:cubicBezTo>
                          <a:pt x="21650" y="14444"/>
                          <a:pt x="11100" y="16143"/>
                          <a:pt x="483" y="17671"/>
                        </a:cubicBezTo>
                        <a:lnTo>
                          <a:pt x="0" y="187501"/>
                        </a:lnTo>
                        <a:cubicBezTo>
                          <a:pt x="10611" y="185973"/>
                          <a:pt x="21173" y="184323"/>
                          <a:pt x="31692" y="182550"/>
                        </a:cubicBezTo>
                        <a:cubicBezTo>
                          <a:pt x="34223" y="182122"/>
                          <a:pt x="36747" y="181682"/>
                          <a:pt x="39271" y="181242"/>
                        </a:cubicBezTo>
                        <a:cubicBezTo>
                          <a:pt x="50726" y="179243"/>
                          <a:pt x="62144" y="177147"/>
                          <a:pt x="73464" y="174855"/>
                        </a:cubicBezTo>
                        <a:cubicBezTo>
                          <a:pt x="73928" y="174763"/>
                          <a:pt x="74393" y="174653"/>
                          <a:pt x="74857" y="174561"/>
                        </a:cubicBezTo>
                        <a:cubicBezTo>
                          <a:pt x="82278" y="173052"/>
                          <a:pt x="89612" y="171365"/>
                          <a:pt x="96978" y="169733"/>
                        </a:cubicBezTo>
                        <a:lnTo>
                          <a:pt x="97461" y="0"/>
                        </a:lnTo>
                        <a:cubicBezTo>
                          <a:pt x="90102" y="1632"/>
                          <a:pt x="82700" y="3191"/>
                          <a:pt x="75273" y="4701"/>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7" name="Freeform: Shape 956">
                    <a:extLst>
                      <a:ext uri="{FF2B5EF4-FFF2-40B4-BE49-F238E27FC236}">
                        <a16:creationId xmlns:a16="http://schemas.microsoft.com/office/drawing/2014/main" id="{1E26AD91-2DDD-44AF-9B7F-40680E19663E}"/>
                      </a:ext>
                    </a:extLst>
                  </p:cNvPr>
                  <p:cNvSpPr/>
                  <p:nvPr/>
                </p:nvSpPr>
                <p:spPr>
                  <a:xfrm>
                    <a:off x="3051653" y="5456489"/>
                    <a:ext cx="102008" cy="180569"/>
                  </a:xfrm>
                  <a:custGeom>
                    <a:avLst/>
                    <a:gdLst>
                      <a:gd name="connsiteX0" fmla="*/ 99649 w 102008"/>
                      <a:gd name="connsiteY0" fmla="*/ 324 h 180569"/>
                      <a:gd name="connsiteX1" fmla="*/ 94521 w 102008"/>
                      <a:gd name="connsiteY1" fmla="*/ 1014 h 180569"/>
                      <a:gd name="connsiteX2" fmla="*/ 63452 w 102008"/>
                      <a:gd name="connsiteY2" fmla="*/ 4945 h 180569"/>
                      <a:gd name="connsiteX3" fmla="*/ 56215 w 102008"/>
                      <a:gd name="connsiteY3" fmla="*/ 5782 h 180569"/>
                      <a:gd name="connsiteX4" fmla="*/ 21668 w 102008"/>
                      <a:gd name="connsiteY4" fmla="*/ 9156 h 180569"/>
                      <a:gd name="connsiteX5" fmla="*/ 14633 w 102008"/>
                      <a:gd name="connsiteY5" fmla="*/ 9712 h 180569"/>
                      <a:gd name="connsiteX6" fmla="*/ 483 w 102008"/>
                      <a:gd name="connsiteY6" fmla="*/ 10831 h 180569"/>
                      <a:gd name="connsiteX7" fmla="*/ 0 w 102008"/>
                      <a:gd name="connsiteY7" fmla="*/ 180570 h 180569"/>
                      <a:gd name="connsiteX8" fmla="*/ 14150 w 102008"/>
                      <a:gd name="connsiteY8" fmla="*/ 179585 h 180569"/>
                      <a:gd name="connsiteX9" fmla="*/ 21179 w 102008"/>
                      <a:gd name="connsiteY9" fmla="*/ 179029 h 180569"/>
                      <a:gd name="connsiteX10" fmla="*/ 55738 w 102008"/>
                      <a:gd name="connsiteY10" fmla="*/ 175655 h 180569"/>
                      <a:gd name="connsiteX11" fmla="*/ 62945 w 102008"/>
                      <a:gd name="connsiteY11" fmla="*/ 174818 h 180569"/>
                      <a:gd name="connsiteX12" fmla="*/ 94026 w 102008"/>
                      <a:gd name="connsiteY12" fmla="*/ 170887 h 180569"/>
                      <a:gd name="connsiteX13" fmla="*/ 99160 w 102008"/>
                      <a:gd name="connsiteY13" fmla="*/ 170197 h 180569"/>
                      <a:gd name="connsiteX14" fmla="*/ 101526 w 102008"/>
                      <a:gd name="connsiteY14" fmla="*/ 169830 h 180569"/>
                      <a:gd name="connsiteX15" fmla="*/ 102008 w 102008"/>
                      <a:gd name="connsiteY15" fmla="*/ 0 h 180569"/>
                      <a:gd name="connsiteX16" fmla="*/ 99649 w 102008"/>
                      <a:gd name="connsiteY16" fmla="*/ 324 h 18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08" h="180569">
                        <a:moveTo>
                          <a:pt x="99649" y="324"/>
                        </a:moveTo>
                        <a:cubicBezTo>
                          <a:pt x="97944" y="568"/>
                          <a:pt x="96226" y="776"/>
                          <a:pt x="94521" y="1014"/>
                        </a:cubicBezTo>
                        <a:cubicBezTo>
                          <a:pt x="84203" y="2445"/>
                          <a:pt x="73843" y="3747"/>
                          <a:pt x="63452" y="4945"/>
                        </a:cubicBezTo>
                        <a:cubicBezTo>
                          <a:pt x="61038" y="5220"/>
                          <a:pt x="58629" y="5519"/>
                          <a:pt x="56215" y="5782"/>
                        </a:cubicBezTo>
                        <a:cubicBezTo>
                          <a:pt x="44736" y="7047"/>
                          <a:pt x="33221" y="8172"/>
                          <a:pt x="21668" y="9156"/>
                        </a:cubicBezTo>
                        <a:cubicBezTo>
                          <a:pt x="19327" y="9358"/>
                          <a:pt x="16980" y="9523"/>
                          <a:pt x="14633" y="9712"/>
                        </a:cubicBezTo>
                        <a:cubicBezTo>
                          <a:pt x="9914" y="10091"/>
                          <a:pt x="5208" y="10501"/>
                          <a:pt x="483" y="10831"/>
                        </a:cubicBezTo>
                        <a:lnTo>
                          <a:pt x="0" y="180570"/>
                        </a:lnTo>
                        <a:cubicBezTo>
                          <a:pt x="4719" y="180239"/>
                          <a:pt x="9444" y="179964"/>
                          <a:pt x="14150" y="179585"/>
                        </a:cubicBezTo>
                        <a:cubicBezTo>
                          <a:pt x="16491" y="179396"/>
                          <a:pt x="18838" y="179225"/>
                          <a:pt x="21179" y="179029"/>
                        </a:cubicBezTo>
                        <a:cubicBezTo>
                          <a:pt x="32732" y="178045"/>
                          <a:pt x="44253" y="176920"/>
                          <a:pt x="55738" y="175655"/>
                        </a:cubicBezTo>
                        <a:cubicBezTo>
                          <a:pt x="58146" y="175392"/>
                          <a:pt x="60543" y="175099"/>
                          <a:pt x="62945" y="174818"/>
                        </a:cubicBezTo>
                        <a:cubicBezTo>
                          <a:pt x="73342" y="173620"/>
                          <a:pt x="83702" y="172312"/>
                          <a:pt x="94026" y="170887"/>
                        </a:cubicBezTo>
                        <a:cubicBezTo>
                          <a:pt x="95737" y="170649"/>
                          <a:pt x="97455" y="170441"/>
                          <a:pt x="99160" y="170197"/>
                        </a:cubicBezTo>
                        <a:cubicBezTo>
                          <a:pt x="99955" y="170087"/>
                          <a:pt x="100731" y="169940"/>
                          <a:pt x="101526" y="169830"/>
                        </a:cubicBezTo>
                        <a:lnTo>
                          <a:pt x="102008" y="0"/>
                        </a:lnTo>
                        <a:cubicBezTo>
                          <a:pt x="101226" y="116"/>
                          <a:pt x="100431" y="208"/>
                          <a:pt x="99649" y="324"/>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8" name="Freeform: Shape 957">
                    <a:extLst>
                      <a:ext uri="{FF2B5EF4-FFF2-40B4-BE49-F238E27FC236}">
                        <a16:creationId xmlns:a16="http://schemas.microsoft.com/office/drawing/2014/main" id="{6C8B7C6A-2BE0-45EC-8FE8-D5B43CAD2BC9}"/>
                      </a:ext>
                    </a:extLst>
                  </p:cNvPr>
                  <p:cNvSpPr/>
                  <p:nvPr/>
                </p:nvSpPr>
                <p:spPr>
                  <a:xfrm>
                    <a:off x="2940489" y="5467326"/>
                    <a:ext cx="111640" cy="173364"/>
                  </a:xfrm>
                  <a:custGeom>
                    <a:avLst/>
                    <a:gdLst>
                      <a:gd name="connsiteX0" fmla="*/ 95926 w 111640"/>
                      <a:gd name="connsiteY0" fmla="*/ 948 h 173364"/>
                      <a:gd name="connsiteX1" fmla="*/ 87937 w 111640"/>
                      <a:gd name="connsiteY1" fmla="*/ 1430 h 173364"/>
                      <a:gd name="connsiteX2" fmla="*/ 52663 w 111640"/>
                      <a:gd name="connsiteY2" fmla="*/ 2891 h 173364"/>
                      <a:gd name="connsiteX3" fmla="*/ 45102 w 111640"/>
                      <a:gd name="connsiteY3" fmla="*/ 3056 h 173364"/>
                      <a:gd name="connsiteX4" fmla="*/ 15818 w 111640"/>
                      <a:gd name="connsiteY4" fmla="*/ 3460 h 173364"/>
                      <a:gd name="connsiteX5" fmla="*/ 6650 w 111640"/>
                      <a:gd name="connsiteY5" fmla="*/ 3484 h 173364"/>
                      <a:gd name="connsiteX6" fmla="*/ 483 w 111640"/>
                      <a:gd name="connsiteY6" fmla="*/ 3502 h 173364"/>
                      <a:gd name="connsiteX7" fmla="*/ 0 w 111640"/>
                      <a:gd name="connsiteY7" fmla="*/ 173278 h 173364"/>
                      <a:gd name="connsiteX8" fmla="*/ 6161 w 111640"/>
                      <a:gd name="connsiteY8" fmla="*/ 173363 h 173364"/>
                      <a:gd name="connsiteX9" fmla="*/ 15330 w 111640"/>
                      <a:gd name="connsiteY9" fmla="*/ 173339 h 173364"/>
                      <a:gd name="connsiteX10" fmla="*/ 44644 w 111640"/>
                      <a:gd name="connsiteY10" fmla="*/ 172935 h 173364"/>
                      <a:gd name="connsiteX11" fmla="*/ 52162 w 111640"/>
                      <a:gd name="connsiteY11" fmla="*/ 172771 h 173364"/>
                      <a:gd name="connsiteX12" fmla="*/ 87455 w 111640"/>
                      <a:gd name="connsiteY12" fmla="*/ 171310 h 173364"/>
                      <a:gd name="connsiteX13" fmla="*/ 95431 w 111640"/>
                      <a:gd name="connsiteY13" fmla="*/ 170827 h 173364"/>
                      <a:gd name="connsiteX14" fmla="*/ 111158 w 111640"/>
                      <a:gd name="connsiteY14" fmla="*/ 169739 h 173364"/>
                      <a:gd name="connsiteX15" fmla="*/ 111641 w 111640"/>
                      <a:gd name="connsiteY15" fmla="*/ 0 h 173364"/>
                      <a:gd name="connsiteX16" fmla="*/ 95926 w 111640"/>
                      <a:gd name="connsiteY16" fmla="*/ 948 h 173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640" h="173364">
                        <a:moveTo>
                          <a:pt x="95926" y="948"/>
                        </a:moveTo>
                        <a:cubicBezTo>
                          <a:pt x="93261" y="1107"/>
                          <a:pt x="90603" y="1290"/>
                          <a:pt x="87937" y="1430"/>
                        </a:cubicBezTo>
                        <a:cubicBezTo>
                          <a:pt x="76196" y="2060"/>
                          <a:pt x="64436" y="2549"/>
                          <a:pt x="52663" y="2891"/>
                        </a:cubicBezTo>
                        <a:cubicBezTo>
                          <a:pt x="50145" y="2965"/>
                          <a:pt x="47621" y="2995"/>
                          <a:pt x="45102" y="3056"/>
                        </a:cubicBezTo>
                        <a:cubicBezTo>
                          <a:pt x="35347" y="3289"/>
                          <a:pt x="25580" y="3423"/>
                          <a:pt x="15818" y="3460"/>
                        </a:cubicBezTo>
                        <a:cubicBezTo>
                          <a:pt x="12762" y="3472"/>
                          <a:pt x="9706" y="3490"/>
                          <a:pt x="6650" y="3484"/>
                        </a:cubicBezTo>
                        <a:cubicBezTo>
                          <a:pt x="4596" y="3478"/>
                          <a:pt x="2542" y="3515"/>
                          <a:pt x="483" y="3502"/>
                        </a:cubicBezTo>
                        <a:lnTo>
                          <a:pt x="0" y="173278"/>
                        </a:lnTo>
                        <a:cubicBezTo>
                          <a:pt x="2054" y="173290"/>
                          <a:pt x="4107" y="173357"/>
                          <a:pt x="6161" y="173363"/>
                        </a:cubicBezTo>
                        <a:cubicBezTo>
                          <a:pt x="9217" y="173369"/>
                          <a:pt x="12273" y="173351"/>
                          <a:pt x="15330" y="173339"/>
                        </a:cubicBezTo>
                        <a:cubicBezTo>
                          <a:pt x="25103" y="173302"/>
                          <a:pt x="34877" y="173168"/>
                          <a:pt x="44644" y="172935"/>
                        </a:cubicBezTo>
                        <a:cubicBezTo>
                          <a:pt x="47150" y="172874"/>
                          <a:pt x="49656" y="172844"/>
                          <a:pt x="52162" y="172771"/>
                        </a:cubicBezTo>
                        <a:cubicBezTo>
                          <a:pt x="63941" y="172428"/>
                          <a:pt x="75707" y="171939"/>
                          <a:pt x="87455" y="171310"/>
                        </a:cubicBezTo>
                        <a:cubicBezTo>
                          <a:pt x="90114" y="171169"/>
                          <a:pt x="92772" y="170985"/>
                          <a:pt x="95431" y="170827"/>
                        </a:cubicBezTo>
                        <a:cubicBezTo>
                          <a:pt x="100682" y="170515"/>
                          <a:pt x="105920" y="170105"/>
                          <a:pt x="111158" y="169739"/>
                        </a:cubicBezTo>
                        <a:lnTo>
                          <a:pt x="111641" y="0"/>
                        </a:lnTo>
                        <a:cubicBezTo>
                          <a:pt x="106415" y="361"/>
                          <a:pt x="101171" y="636"/>
                          <a:pt x="95926" y="948"/>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9" name="Freeform: Shape 958">
                    <a:extLst>
                      <a:ext uri="{FF2B5EF4-FFF2-40B4-BE49-F238E27FC236}">
                        <a16:creationId xmlns:a16="http://schemas.microsoft.com/office/drawing/2014/main" id="{24F62F82-094A-4B15-8687-F4C7AB887280}"/>
                      </a:ext>
                    </a:extLst>
                  </p:cNvPr>
                  <p:cNvSpPr/>
                  <p:nvPr/>
                </p:nvSpPr>
                <p:spPr>
                  <a:xfrm>
                    <a:off x="2806703" y="5463726"/>
                    <a:ext cx="134274" cy="176883"/>
                  </a:xfrm>
                  <a:custGeom>
                    <a:avLst/>
                    <a:gdLst>
                      <a:gd name="connsiteX0" fmla="*/ 111452 w 134274"/>
                      <a:gd name="connsiteY0" fmla="*/ 6687 h 176883"/>
                      <a:gd name="connsiteX1" fmla="*/ 102485 w 134274"/>
                      <a:gd name="connsiteY1" fmla="*/ 6522 h 176883"/>
                      <a:gd name="connsiteX2" fmla="*/ 65359 w 134274"/>
                      <a:gd name="connsiteY2" fmla="*/ 4982 h 176883"/>
                      <a:gd name="connsiteX3" fmla="*/ 56362 w 134274"/>
                      <a:gd name="connsiteY3" fmla="*/ 4401 h 176883"/>
                      <a:gd name="connsiteX4" fmla="*/ 28269 w 134274"/>
                      <a:gd name="connsiteY4" fmla="*/ 2451 h 176883"/>
                      <a:gd name="connsiteX5" fmla="*/ 15152 w 134274"/>
                      <a:gd name="connsiteY5" fmla="*/ 1296 h 176883"/>
                      <a:gd name="connsiteX6" fmla="*/ 483 w 134274"/>
                      <a:gd name="connsiteY6" fmla="*/ 0 h 176883"/>
                      <a:gd name="connsiteX7" fmla="*/ 483 w 134274"/>
                      <a:gd name="connsiteY7" fmla="*/ 0 h 176883"/>
                      <a:gd name="connsiteX8" fmla="*/ 483 w 134274"/>
                      <a:gd name="connsiteY8" fmla="*/ 0 h 176883"/>
                      <a:gd name="connsiteX9" fmla="*/ 483 w 134274"/>
                      <a:gd name="connsiteY9" fmla="*/ 98 h 176883"/>
                      <a:gd name="connsiteX10" fmla="*/ 0 w 134274"/>
                      <a:gd name="connsiteY10" fmla="*/ 169745 h 176883"/>
                      <a:gd name="connsiteX11" fmla="*/ 14669 w 134274"/>
                      <a:gd name="connsiteY11" fmla="*/ 171175 h 176883"/>
                      <a:gd name="connsiteX12" fmla="*/ 27786 w 134274"/>
                      <a:gd name="connsiteY12" fmla="*/ 172330 h 176883"/>
                      <a:gd name="connsiteX13" fmla="*/ 55878 w 134274"/>
                      <a:gd name="connsiteY13" fmla="*/ 174280 h 176883"/>
                      <a:gd name="connsiteX14" fmla="*/ 64876 w 134274"/>
                      <a:gd name="connsiteY14" fmla="*/ 174861 h 176883"/>
                      <a:gd name="connsiteX15" fmla="*/ 102008 w 134274"/>
                      <a:gd name="connsiteY15" fmla="*/ 176401 h 176883"/>
                      <a:gd name="connsiteX16" fmla="*/ 110975 w 134274"/>
                      <a:gd name="connsiteY16" fmla="*/ 176566 h 176883"/>
                      <a:gd name="connsiteX17" fmla="*/ 133792 w 134274"/>
                      <a:gd name="connsiteY17" fmla="*/ 176884 h 176883"/>
                      <a:gd name="connsiteX18" fmla="*/ 134275 w 134274"/>
                      <a:gd name="connsiteY18" fmla="*/ 7109 h 176883"/>
                      <a:gd name="connsiteX19" fmla="*/ 111452 w 134274"/>
                      <a:gd name="connsiteY19" fmla="*/ 6687 h 17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4274" h="176883">
                        <a:moveTo>
                          <a:pt x="111452" y="6687"/>
                        </a:moveTo>
                        <a:cubicBezTo>
                          <a:pt x="108463" y="6620"/>
                          <a:pt x="105474" y="6607"/>
                          <a:pt x="102485" y="6522"/>
                        </a:cubicBezTo>
                        <a:cubicBezTo>
                          <a:pt x="90095" y="6168"/>
                          <a:pt x="77718" y="5654"/>
                          <a:pt x="65359" y="4982"/>
                        </a:cubicBezTo>
                        <a:cubicBezTo>
                          <a:pt x="62352" y="4817"/>
                          <a:pt x="59363" y="4584"/>
                          <a:pt x="56362" y="4401"/>
                        </a:cubicBezTo>
                        <a:cubicBezTo>
                          <a:pt x="46985" y="3832"/>
                          <a:pt x="37621" y="3203"/>
                          <a:pt x="28269" y="2451"/>
                        </a:cubicBezTo>
                        <a:cubicBezTo>
                          <a:pt x="23887" y="2103"/>
                          <a:pt x="19523" y="1687"/>
                          <a:pt x="15152" y="1296"/>
                        </a:cubicBezTo>
                        <a:cubicBezTo>
                          <a:pt x="10262" y="856"/>
                          <a:pt x="5360" y="489"/>
                          <a:pt x="483" y="0"/>
                        </a:cubicBezTo>
                        <a:lnTo>
                          <a:pt x="483" y="0"/>
                        </a:lnTo>
                        <a:lnTo>
                          <a:pt x="483" y="0"/>
                        </a:lnTo>
                        <a:lnTo>
                          <a:pt x="483" y="98"/>
                        </a:lnTo>
                        <a:lnTo>
                          <a:pt x="0" y="169745"/>
                        </a:lnTo>
                        <a:cubicBezTo>
                          <a:pt x="4890" y="170234"/>
                          <a:pt x="9774" y="170735"/>
                          <a:pt x="14669" y="171175"/>
                        </a:cubicBezTo>
                        <a:cubicBezTo>
                          <a:pt x="19040" y="171566"/>
                          <a:pt x="23410" y="171982"/>
                          <a:pt x="27786" y="172330"/>
                        </a:cubicBezTo>
                        <a:cubicBezTo>
                          <a:pt x="37132" y="173082"/>
                          <a:pt x="46502" y="173712"/>
                          <a:pt x="55878" y="174280"/>
                        </a:cubicBezTo>
                        <a:cubicBezTo>
                          <a:pt x="58880" y="174464"/>
                          <a:pt x="61869" y="174696"/>
                          <a:pt x="64876" y="174861"/>
                        </a:cubicBezTo>
                        <a:cubicBezTo>
                          <a:pt x="77235" y="175533"/>
                          <a:pt x="89618" y="176046"/>
                          <a:pt x="102008" y="176401"/>
                        </a:cubicBezTo>
                        <a:cubicBezTo>
                          <a:pt x="104997" y="176487"/>
                          <a:pt x="107986" y="176499"/>
                          <a:pt x="110975" y="176566"/>
                        </a:cubicBezTo>
                        <a:cubicBezTo>
                          <a:pt x="118578" y="176737"/>
                          <a:pt x="126188" y="176829"/>
                          <a:pt x="133792" y="176884"/>
                        </a:cubicBezTo>
                        <a:lnTo>
                          <a:pt x="134275" y="7109"/>
                        </a:lnTo>
                        <a:cubicBezTo>
                          <a:pt x="126659" y="7054"/>
                          <a:pt x="119055" y="6858"/>
                          <a:pt x="111452" y="6687"/>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0" name="Freeform: Shape 959">
                    <a:extLst>
                      <a:ext uri="{FF2B5EF4-FFF2-40B4-BE49-F238E27FC236}">
                        <a16:creationId xmlns:a16="http://schemas.microsoft.com/office/drawing/2014/main" id="{41DB3B10-DA96-4DF7-BB79-111A2C67DCAE}"/>
                      </a:ext>
                    </a:extLst>
                  </p:cNvPr>
                  <p:cNvSpPr/>
                  <p:nvPr/>
                </p:nvSpPr>
                <p:spPr>
                  <a:xfrm>
                    <a:off x="2110878" y="4993305"/>
                    <a:ext cx="696302" cy="640171"/>
                  </a:xfrm>
                  <a:custGeom>
                    <a:avLst/>
                    <a:gdLst>
                      <a:gd name="connsiteX0" fmla="*/ 696302 w 696302"/>
                      <a:gd name="connsiteY0" fmla="*/ 470427 h 640171"/>
                      <a:gd name="connsiteX1" fmla="*/ 685911 w 696302"/>
                      <a:gd name="connsiteY1" fmla="*/ 469278 h 640171"/>
                      <a:gd name="connsiteX2" fmla="*/ 675086 w 696302"/>
                      <a:gd name="connsiteY2" fmla="*/ 468080 h 640171"/>
                      <a:gd name="connsiteX3" fmla="*/ 643553 w 696302"/>
                      <a:gd name="connsiteY3" fmla="*/ 464095 h 640171"/>
                      <a:gd name="connsiteX4" fmla="*/ 639745 w 696302"/>
                      <a:gd name="connsiteY4" fmla="*/ 463588 h 640171"/>
                      <a:gd name="connsiteX5" fmla="*/ 245599 w 696302"/>
                      <a:gd name="connsiteY5" fmla="*/ 335889 h 640171"/>
                      <a:gd name="connsiteX6" fmla="*/ 111532 w 696302"/>
                      <a:gd name="connsiteY6" fmla="*/ 233435 h 640171"/>
                      <a:gd name="connsiteX7" fmla="*/ 1040 w 696302"/>
                      <a:gd name="connsiteY7" fmla="*/ 8912 h 640171"/>
                      <a:gd name="connsiteX8" fmla="*/ 460 w 696302"/>
                      <a:gd name="connsiteY8" fmla="*/ 0 h 640171"/>
                      <a:gd name="connsiteX9" fmla="*/ 1 w 696302"/>
                      <a:gd name="connsiteY9" fmla="*/ 161310 h 640171"/>
                      <a:gd name="connsiteX10" fmla="*/ 247005 w 696302"/>
                      <a:gd name="connsiteY10" fmla="*/ 505769 h 640171"/>
                      <a:gd name="connsiteX11" fmla="*/ 639250 w 696302"/>
                      <a:gd name="connsiteY11" fmla="*/ 633467 h 640171"/>
                      <a:gd name="connsiteX12" fmla="*/ 643070 w 696302"/>
                      <a:gd name="connsiteY12" fmla="*/ 633974 h 640171"/>
                      <a:gd name="connsiteX13" fmla="*/ 674610 w 696302"/>
                      <a:gd name="connsiteY13" fmla="*/ 637959 h 640171"/>
                      <a:gd name="connsiteX14" fmla="*/ 685404 w 696302"/>
                      <a:gd name="connsiteY14" fmla="*/ 639157 h 640171"/>
                      <a:gd name="connsiteX15" fmla="*/ 695807 w 696302"/>
                      <a:gd name="connsiteY15" fmla="*/ 640172 h 640171"/>
                      <a:gd name="connsiteX16" fmla="*/ 696290 w 696302"/>
                      <a:gd name="connsiteY16" fmla="*/ 470525 h 640171"/>
                      <a:gd name="connsiteX17" fmla="*/ 696302 w 696302"/>
                      <a:gd name="connsiteY17" fmla="*/ 470427 h 640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6302" h="640171">
                        <a:moveTo>
                          <a:pt x="696302" y="470427"/>
                        </a:moveTo>
                        <a:cubicBezTo>
                          <a:pt x="692831" y="470079"/>
                          <a:pt x="689377" y="469645"/>
                          <a:pt x="685911" y="469278"/>
                        </a:cubicBezTo>
                        <a:cubicBezTo>
                          <a:pt x="682299" y="468893"/>
                          <a:pt x="678692" y="468496"/>
                          <a:pt x="675086" y="468080"/>
                        </a:cubicBezTo>
                        <a:cubicBezTo>
                          <a:pt x="664537" y="466870"/>
                          <a:pt x="654030" y="465544"/>
                          <a:pt x="643553" y="464095"/>
                        </a:cubicBezTo>
                        <a:cubicBezTo>
                          <a:pt x="642288" y="463918"/>
                          <a:pt x="641010" y="463765"/>
                          <a:pt x="639745" y="463588"/>
                        </a:cubicBezTo>
                        <a:cubicBezTo>
                          <a:pt x="495458" y="443258"/>
                          <a:pt x="358573" y="400723"/>
                          <a:pt x="245599" y="335889"/>
                        </a:cubicBezTo>
                        <a:cubicBezTo>
                          <a:pt x="192013" y="305132"/>
                          <a:pt x="147411" y="270463"/>
                          <a:pt x="111532" y="233435"/>
                        </a:cubicBezTo>
                        <a:cubicBezTo>
                          <a:pt x="42494" y="163901"/>
                          <a:pt x="5655" y="86648"/>
                          <a:pt x="1040" y="8912"/>
                        </a:cubicBezTo>
                        <a:cubicBezTo>
                          <a:pt x="796" y="5935"/>
                          <a:pt x="619" y="2965"/>
                          <a:pt x="460" y="0"/>
                        </a:cubicBezTo>
                        <a:lnTo>
                          <a:pt x="1" y="161310"/>
                        </a:lnTo>
                        <a:cubicBezTo>
                          <a:pt x="-353" y="285897"/>
                          <a:pt x="82022" y="410685"/>
                          <a:pt x="247005" y="505769"/>
                        </a:cubicBezTo>
                        <a:cubicBezTo>
                          <a:pt x="359441" y="570571"/>
                          <a:pt x="495660" y="613131"/>
                          <a:pt x="639250" y="633467"/>
                        </a:cubicBezTo>
                        <a:cubicBezTo>
                          <a:pt x="640521" y="633644"/>
                          <a:pt x="641799" y="633797"/>
                          <a:pt x="643070" y="633974"/>
                        </a:cubicBezTo>
                        <a:cubicBezTo>
                          <a:pt x="653547" y="635429"/>
                          <a:pt x="664066" y="636743"/>
                          <a:pt x="674610" y="637959"/>
                        </a:cubicBezTo>
                        <a:cubicBezTo>
                          <a:pt x="678204" y="638375"/>
                          <a:pt x="681804" y="638772"/>
                          <a:pt x="685404" y="639157"/>
                        </a:cubicBezTo>
                        <a:cubicBezTo>
                          <a:pt x="688863" y="639530"/>
                          <a:pt x="692341" y="639824"/>
                          <a:pt x="695807" y="640172"/>
                        </a:cubicBezTo>
                        <a:lnTo>
                          <a:pt x="696290" y="470525"/>
                        </a:lnTo>
                        <a:lnTo>
                          <a:pt x="696302" y="470427"/>
                        </a:ln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1" name="Freeform: Shape 960">
                    <a:extLst>
                      <a:ext uri="{FF2B5EF4-FFF2-40B4-BE49-F238E27FC236}">
                        <a16:creationId xmlns:a16="http://schemas.microsoft.com/office/drawing/2014/main" id="{CFBD20D4-0D37-4F8A-B047-66B23C60F8DF}"/>
                      </a:ext>
                    </a:extLst>
                  </p:cNvPr>
                  <p:cNvSpPr/>
                  <p:nvPr/>
                </p:nvSpPr>
                <p:spPr>
                  <a:xfrm>
                    <a:off x="2807180" y="5463732"/>
                    <a:ext cx="6112" cy="97"/>
                  </a:xfrm>
                  <a:custGeom>
                    <a:avLst/>
                    <a:gdLst>
                      <a:gd name="connsiteX0" fmla="*/ 0 w 6112"/>
                      <a:gd name="connsiteY0" fmla="*/ 0 h 97"/>
                      <a:gd name="connsiteX1" fmla="*/ 0 w 6112"/>
                      <a:gd name="connsiteY1" fmla="*/ 0 h 97"/>
                      <a:gd name="connsiteX2" fmla="*/ 0 w 6112"/>
                      <a:gd name="connsiteY2" fmla="*/ 98 h 97"/>
                    </a:gdLst>
                    <a:ahLst/>
                    <a:cxnLst>
                      <a:cxn ang="0">
                        <a:pos x="connsiteX0" y="connsiteY0"/>
                      </a:cxn>
                      <a:cxn ang="0">
                        <a:pos x="connsiteX1" y="connsiteY1"/>
                      </a:cxn>
                      <a:cxn ang="0">
                        <a:pos x="connsiteX2" y="connsiteY2"/>
                      </a:cxn>
                    </a:cxnLst>
                    <a:rect l="l" t="t" r="r" b="b"/>
                    <a:pathLst>
                      <a:path w="6112" h="97">
                        <a:moveTo>
                          <a:pt x="0" y="0"/>
                        </a:moveTo>
                        <a:lnTo>
                          <a:pt x="0" y="0"/>
                        </a:lnTo>
                        <a:lnTo>
                          <a:pt x="0" y="98"/>
                        </a:lnTo>
                        <a:close/>
                      </a:path>
                    </a:pathLst>
                  </a:custGeom>
                  <a:solidFill>
                    <a:srgbClr val="363737"/>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49" name="Freeform: Shape 848">
                  <a:extLst>
                    <a:ext uri="{FF2B5EF4-FFF2-40B4-BE49-F238E27FC236}">
                      <a16:creationId xmlns:a16="http://schemas.microsoft.com/office/drawing/2014/main" id="{B5E14065-DA7A-47AF-AD98-E7CA756C4C79}"/>
                    </a:ext>
                  </a:extLst>
                </p:cNvPr>
                <p:cNvSpPr/>
                <p:nvPr/>
              </p:nvSpPr>
              <p:spPr>
                <a:xfrm>
                  <a:off x="2110958" y="4984968"/>
                  <a:ext cx="1673710" cy="489086"/>
                </a:xfrm>
                <a:custGeom>
                  <a:avLst/>
                  <a:gdLst>
                    <a:gd name="connsiteX0" fmla="*/ 1605628 w 1673710"/>
                    <a:gd name="connsiteY0" fmla="*/ 0 h 489086"/>
                    <a:gd name="connsiteX1" fmla="*/ 1380610 w 1673710"/>
                    <a:gd name="connsiteY1" fmla="*/ 318237 h 489086"/>
                    <a:gd name="connsiteX2" fmla="*/ 296630 w 1673710"/>
                    <a:gd name="connsiteY2" fmla="*/ 318243 h 489086"/>
                    <a:gd name="connsiteX3" fmla="*/ 70346 w 1673710"/>
                    <a:gd name="connsiteY3" fmla="*/ 104 h 489086"/>
                    <a:gd name="connsiteX4" fmla="*/ 12 w 1673710"/>
                    <a:gd name="connsiteY4" fmla="*/ 104 h 489086"/>
                    <a:gd name="connsiteX5" fmla="*/ 246955 w 1673710"/>
                    <a:gd name="connsiteY5" fmla="*/ 347111 h 489086"/>
                    <a:gd name="connsiteX6" fmla="*/ 1430614 w 1673710"/>
                    <a:gd name="connsiteY6" fmla="*/ 347105 h 489086"/>
                    <a:gd name="connsiteX7" fmla="*/ 1673651 w 1673710"/>
                    <a:gd name="connsiteY7" fmla="*/ 104 h 489086"/>
                    <a:gd name="connsiteX8" fmla="*/ 1605628 w 1673710"/>
                    <a:gd name="connsiteY8" fmla="*/ 0 h 489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3710" h="489086">
                      <a:moveTo>
                        <a:pt x="1605628" y="0"/>
                      </a:moveTo>
                      <a:cubicBezTo>
                        <a:pt x="1608146" y="115003"/>
                        <a:pt x="1531663" y="230452"/>
                        <a:pt x="1380610" y="318237"/>
                      </a:cubicBezTo>
                      <a:cubicBezTo>
                        <a:pt x="1082280" y="491606"/>
                        <a:pt x="596909" y="491612"/>
                        <a:pt x="296630" y="318243"/>
                      </a:cubicBezTo>
                      <a:cubicBezTo>
                        <a:pt x="144605" y="230470"/>
                        <a:pt x="74723" y="133987"/>
                        <a:pt x="70346" y="104"/>
                      </a:cubicBezTo>
                      <a:lnTo>
                        <a:pt x="12" y="104"/>
                      </a:lnTo>
                      <a:cubicBezTo>
                        <a:pt x="-1149" y="125559"/>
                        <a:pt x="81110" y="251362"/>
                        <a:pt x="246955" y="347111"/>
                      </a:cubicBezTo>
                      <a:cubicBezTo>
                        <a:pt x="574837" y="536415"/>
                        <a:pt x="1104865" y="536409"/>
                        <a:pt x="1430614" y="347105"/>
                      </a:cubicBezTo>
                      <a:cubicBezTo>
                        <a:pt x="1595377" y="251356"/>
                        <a:pt x="1676225" y="125552"/>
                        <a:pt x="1673651" y="104"/>
                      </a:cubicBezTo>
                      <a:lnTo>
                        <a:pt x="1605628" y="0"/>
                      </a:lnTo>
                      <a:close/>
                    </a:path>
                  </a:pathLst>
                </a:custGeom>
                <a:solidFill>
                  <a:srgbClr val="47484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66" name="Group 365">
                <a:extLst>
                  <a:ext uri="{FF2B5EF4-FFF2-40B4-BE49-F238E27FC236}">
                    <a16:creationId xmlns:a16="http://schemas.microsoft.com/office/drawing/2014/main" id="{09606AF8-F6E5-4B9E-A283-A2ECE82AD2E9}"/>
                  </a:ext>
                </a:extLst>
              </p:cNvPr>
              <p:cNvGrpSpPr/>
              <p:nvPr/>
            </p:nvGrpSpPr>
            <p:grpSpPr>
              <a:xfrm>
                <a:off x="3437793" y="1638938"/>
                <a:ext cx="286482" cy="482962"/>
                <a:chOff x="1540363" y="1265647"/>
                <a:chExt cx="2814900" cy="4745472"/>
              </a:xfrm>
            </p:grpSpPr>
            <p:sp>
              <p:nvSpPr>
                <p:cNvPr id="367" name="AutoShape 3">
                  <a:extLst>
                    <a:ext uri="{FF2B5EF4-FFF2-40B4-BE49-F238E27FC236}">
                      <a16:creationId xmlns:a16="http://schemas.microsoft.com/office/drawing/2014/main" id="{91345CB3-CE19-4DCF-87EF-13F0F1DDD61F}"/>
                    </a:ext>
                  </a:extLst>
                </p:cNvPr>
                <p:cNvSpPr>
                  <a:spLocks noChangeAspect="1" noChangeArrowheads="1" noTextEdit="1"/>
                </p:cNvSpPr>
                <p:nvPr/>
              </p:nvSpPr>
              <p:spPr bwMode="auto">
                <a:xfrm>
                  <a:off x="2071688" y="2593975"/>
                  <a:ext cx="15684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5" name="Freeform: Shape 374">
                  <a:extLst>
                    <a:ext uri="{FF2B5EF4-FFF2-40B4-BE49-F238E27FC236}">
                      <a16:creationId xmlns:a16="http://schemas.microsoft.com/office/drawing/2014/main" id="{A7BB7B3B-3B4F-4954-B0FC-AD04DCF80B8C}"/>
                    </a:ext>
                  </a:extLst>
                </p:cNvPr>
                <p:cNvSpPr/>
                <p:nvPr/>
              </p:nvSpPr>
              <p:spPr>
                <a:xfrm>
                  <a:off x="1540363" y="1265647"/>
                  <a:ext cx="2814900" cy="3872214"/>
                </a:xfrm>
                <a:custGeom>
                  <a:avLst/>
                  <a:gdLst>
                    <a:gd name="connsiteX0" fmla="*/ 2566121 w 2814900"/>
                    <a:gd name="connsiteY0" fmla="*/ 2206191 h 3872214"/>
                    <a:gd name="connsiteX1" fmla="*/ 2814054 w 2814900"/>
                    <a:gd name="connsiteY1" fmla="*/ 1358054 h 3872214"/>
                    <a:gd name="connsiteX2" fmla="*/ 1385567 w 2814900"/>
                    <a:gd name="connsiteY2" fmla="*/ 164 h 3872214"/>
                    <a:gd name="connsiteX3" fmla="*/ 0 w 2814900"/>
                    <a:gd name="connsiteY3" fmla="*/ 1407448 h 3872214"/>
                    <a:gd name="connsiteX4" fmla="*/ 217476 w 2814900"/>
                    <a:gd name="connsiteY4" fmla="*/ 2158655 h 3872214"/>
                    <a:gd name="connsiteX5" fmla="*/ 217054 w 2814900"/>
                    <a:gd name="connsiteY5" fmla="*/ 2158655 h 3872214"/>
                    <a:gd name="connsiteX6" fmla="*/ 655514 w 2814900"/>
                    <a:gd name="connsiteY6" fmla="*/ 3635589 h 3872214"/>
                    <a:gd name="connsiteX7" fmla="*/ 833113 w 2814900"/>
                    <a:gd name="connsiteY7" fmla="*/ 3769216 h 3872214"/>
                    <a:gd name="connsiteX8" fmla="*/ 1978008 w 2814900"/>
                    <a:gd name="connsiteY8" fmla="*/ 3872214 h 3872214"/>
                    <a:gd name="connsiteX9" fmla="*/ 2175251 w 2814900"/>
                    <a:gd name="connsiteY9" fmla="*/ 3625620 h 3872214"/>
                    <a:gd name="connsiteX10" fmla="*/ 2151866 w 2814900"/>
                    <a:gd name="connsiteY10" fmla="*/ 3364551 h 3872214"/>
                    <a:gd name="connsiteX11" fmla="*/ 2151866 w 2814900"/>
                    <a:gd name="connsiteY11" fmla="*/ 3364551 h 3872214"/>
                    <a:gd name="connsiteX12" fmla="*/ 2176523 w 2814900"/>
                    <a:gd name="connsiteY12" fmla="*/ 3317064 h 3872214"/>
                    <a:gd name="connsiteX13" fmla="*/ 2566121 w 2814900"/>
                    <a:gd name="connsiteY13" fmla="*/ 2206191 h 387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900" h="3872214">
                      <a:moveTo>
                        <a:pt x="2566121" y="2206191"/>
                      </a:moveTo>
                      <a:cubicBezTo>
                        <a:pt x="2731538" y="1966693"/>
                        <a:pt x="2824873" y="1673589"/>
                        <a:pt x="2814054" y="1358054"/>
                      </a:cubicBezTo>
                      <a:cubicBezTo>
                        <a:pt x="2787906" y="595899"/>
                        <a:pt x="2148082" y="-11456"/>
                        <a:pt x="1385567" y="164"/>
                      </a:cubicBezTo>
                      <a:cubicBezTo>
                        <a:pt x="618345" y="11857"/>
                        <a:pt x="0" y="637438"/>
                        <a:pt x="0" y="1407448"/>
                      </a:cubicBezTo>
                      <a:cubicBezTo>
                        <a:pt x="0" y="1683748"/>
                        <a:pt x="79931" y="1941235"/>
                        <a:pt x="217476" y="2158655"/>
                      </a:cubicBezTo>
                      <a:lnTo>
                        <a:pt x="217054" y="2158655"/>
                      </a:lnTo>
                      <a:cubicBezTo>
                        <a:pt x="694706" y="2976212"/>
                        <a:pt x="655514" y="3635589"/>
                        <a:pt x="655514" y="3635589"/>
                      </a:cubicBezTo>
                      <a:lnTo>
                        <a:pt x="833113" y="3769216"/>
                      </a:lnTo>
                      <a:lnTo>
                        <a:pt x="1978008" y="3872214"/>
                      </a:lnTo>
                      <a:lnTo>
                        <a:pt x="2175251" y="3625620"/>
                      </a:lnTo>
                      <a:lnTo>
                        <a:pt x="2151866" y="3364551"/>
                      </a:lnTo>
                      <a:lnTo>
                        <a:pt x="2151866" y="3364551"/>
                      </a:lnTo>
                      <a:cubicBezTo>
                        <a:pt x="2166847" y="3353194"/>
                        <a:pt x="2175856" y="3335848"/>
                        <a:pt x="2176523" y="3317064"/>
                      </a:cubicBezTo>
                      <a:cubicBezTo>
                        <a:pt x="2183772" y="3113085"/>
                        <a:pt x="2266875" y="2724924"/>
                        <a:pt x="2566121" y="2206191"/>
                      </a:cubicBezTo>
                      <a:close/>
                    </a:path>
                  </a:pathLst>
                </a:custGeom>
                <a:solidFill>
                  <a:srgbClr val="D9E7FF">
                    <a:alpha val="78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6" name="Freeform: Shape 375">
                  <a:extLst>
                    <a:ext uri="{FF2B5EF4-FFF2-40B4-BE49-F238E27FC236}">
                      <a16:creationId xmlns:a16="http://schemas.microsoft.com/office/drawing/2014/main" id="{2726557F-6548-4690-9E28-BD8D751854A9}"/>
                    </a:ext>
                  </a:extLst>
                </p:cNvPr>
                <p:cNvSpPr/>
                <p:nvPr/>
              </p:nvSpPr>
              <p:spPr>
                <a:xfrm>
                  <a:off x="2179410" y="4548633"/>
                  <a:ext cx="1536802" cy="705192"/>
                </a:xfrm>
                <a:custGeom>
                  <a:avLst/>
                  <a:gdLst>
                    <a:gd name="connsiteX0" fmla="*/ 1309982 w 1536802"/>
                    <a:gd name="connsiteY0" fmla="*/ 103264 h 705192"/>
                    <a:gd name="connsiteX1" fmla="*/ 1313527 w 1536802"/>
                    <a:gd name="connsiteY1" fmla="*/ 601923 h 705192"/>
                    <a:gd name="connsiteX2" fmla="*/ 226821 w 1536802"/>
                    <a:gd name="connsiteY2" fmla="*/ 601929 h 705192"/>
                    <a:gd name="connsiteX3" fmla="*/ 223276 w 1536802"/>
                    <a:gd name="connsiteY3" fmla="*/ 103269 h 705192"/>
                    <a:gd name="connsiteX4" fmla="*/ 1309982 w 1536802"/>
                    <a:gd name="connsiteY4" fmla="*/ 103264 h 705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802" h="705192">
                      <a:moveTo>
                        <a:pt x="1309982" y="103264"/>
                      </a:moveTo>
                      <a:cubicBezTo>
                        <a:pt x="1611018" y="240955"/>
                        <a:pt x="1612607" y="464231"/>
                        <a:pt x="1313527" y="601923"/>
                      </a:cubicBezTo>
                      <a:cubicBezTo>
                        <a:pt x="1014446" y="739615"/>
                        <a:pt x="527864" y="739615"/>
                        <a:pt x="226821" y="601929"/>
                      </a:cubicBezTo>
                      <a:cubicBezTo>
                        <a:pt x="-74216" y="464238"/>
                        <a:pt x="-75805" y="240961"/>
                        <a:pt x="223276" y="103269"/>
                      </a:cubicBezTo>
                      <a:cubicBezTo>
                        <a:pt x="522363" y="-34422"/>
                        <a:pt x="1008945" y="-34422"/>
                        <a:pt x="1309982" y="103264"/>
                      </a:cubicBezTo>
                      <a:close/>
                    </a:path>
                  </a:pathLst>
                </a:custGeom>
                <a:solidFill>
                  <a:srgbClr val="444444"/>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7" name="Freeform: Shape 376">
                  <a:extLst>
                    <a:ext uri="{FF2B5EF4-FFF2-40B4-BE49-F238E27FC236}">
                      <a16:creationId xmlns:a16="http://schemas.microsoft.com/office/drawing/2014/main" id="{FCA5CAAB-385A-4FE9-A21A-FCB0DC8F23BE}"/>
                    </a:ext>
                  </a:extLst>
                </p:cNvPr>
                <p:cNvSpPr/>
                <p:nvPr/>
              </p:nvSpPr>
              <p:spPr>
                <a:xfrm>
                  <a:off x="2110903" y="4504424"/>
                  <a:ext cx="1673639" cy="480647"/>
                </a:xfrm>
                <a:custGeom>
                  <a:avLst/>
                  <a:gdLst>
                    <a:gd name="connsiteX0" fmla="*/ 292950 w 1673639"/>
                    <a:gd name="connsiteY0" fmla="*/ 170827 h 480647"/>
                    <a:gd name="connsiteX1" fmla="*/ 1377065 w 1673639"/>
                    <a:gd name="connsiteY1" fmla="*/ 170901 h 480647"/>
                    <a:gd name="connsiteX2" fmla="*/ 1603165 w 1673639"/>
                    <a:gd name="connsiteY2" fmla="*/ 480647 h 480647"/>
                    <a:gd name="connsiteX3" fmla="*/ 1673640 w 1673639"/>
                    <a:gd name="connsiteY3" fmla="*/ 480647 h 480647"/>
                    <a:gd name="connsiteX4" fmla="*/ 1426745 w 1673639"/>
                    <a:gd name="connsiteY4" fmla="*/ 142032 h 480647"/>
                    <a:gd name="connsiteX5" fmla="*/ 243086 w 1673639"/>
                    <a:gd name="connsiteY5" fmla="*/ 142038 h 480647"/>
                    <a:gd name="connsiteX6" fmla="*/ 0 w 1673639"/>
                    <a:gd name="connsiteY6" fmla="*/ 480647 h 480647"/>
                    <a:gd name="connsiteX7" fmla="*/ 70408 w 1673639"/>
                    <a:gd name="connsiteY7" fmla="*/ 480647 h 480647"/>
                    <a:gd name="connsiteX8" fmla="*/ 292950 w 1673639"/>
                    <a:gd name="connsiteY8" fmla="*/ 170827 h 480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3639" h="480647">
                      <a:moveTo>
                        <a:pt x="292950" y="170827"/>
                      </a:moveTo>
                      <a:cubicBezTo>
                        <a:pt x="591408" y="-2622"/>
                        <a:pt x="1076651" y="-2548"/>
                        <a:pt x="1377065" y="170901"/>
                      </a:cubicBezTo>
                      <a:cubicBezTo>
                        <a:pt x="1525373" y="256522"/>
                        <a:pt x="1600714" y="368420"/>
                        <a:pt x="1603165" y="480647"/>
                      </a:cubicBezTo>
                      <a:lnTo>
                        <a:pt x="1673640" y="480647"/>
                      </a:lnTo>
                      <a:cubicBezTo>
                        <a:pt x="1671121" y="357968"/>
                        <a:pt x="1588850" y="235624"/>
                        <a:pt x="1426745" y="142032"/>
                      </a:cubicBezTo>
                      <a:cubicBezTo>
                        <a:pt x="1098729" y="-47345"/>
                        <a:pt x="568970" y="-47345"/>
                        <a:pt x="243086" y="142038"/>
                      </a:cubicBezTo>
                      <a:cubicBezTo>
                        <a:pt x="82039" y="235630"/>
                        <a:pt x="1137" y="357973"/>
                        <a:pt x="0" y="480647"/>
                      </a:cubicBezTo>
                      <a:lnTo>
                        <a:pt x="70408" y="480647"/>
                      </a:lnTo>
                      <a:cubicBezTo>
                        <a:pt x="71545" y="368389"/>
                        <a:pt x="145595" y="256461"/>
                        <a:pt x="292950" y="170827"/>
                      </a:cubicBezTo>
                      <a:close/>
                    </a:path>
                  </a:pathLst>
                </a:custGeom>
                <a:solidFill>
                  <a:srgbClr val="47484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78" name="Graphic 229">
                  <a:extLst>
                    <a:ext uri="{FF2B5EF4-FFF2-40B4-BE49-F238E27FC236}">
                      <a16:creationId xmlns:a16="http://schemas.microsoft.com/office/drawing/2014/main" id="{63E3AC0E-7D71-404C-B87C-889F8A32BC1F}"/>
                    </a:ext>
                  </a:extLst>
                </p:cNvPr>
                <p:cNvGrpSpPr/>
                <p:nvPr/>
              </p:nvGrpSpPr>
              <p:grpSpPr>
                <a:xfrm>
                  <a:off x="2196658" y="4504445"/>
                  <a:ext cx="1519703" cy="1506674"/>
                  <a:chOff x="2196658" y="4504445"/>
                  <a:chExt cx="1519703" cy="1506674"/>
                </a:xfrm>
              </p:grpSpPr>
              <p:sp>
                <p:nvSpPr>
                  <p:cNvPr id="663" name="Freeform: Shape 662">
                    <a:extLst>
                      <a:ext uri="{FF2B5EF4-FFF2-40B4-BE49-F238E27FC236}">
                        <a16:creationId xmlns:a16="http://schemas.microsoft.com/office/drawing/2014/main" id="{F76377AE-E1DE-4740-ABBC-920D3FBFF17F}"/>
                      </a:ext>
                    </a:extLst>
                  </p:cNvPr>
                  <p:cNvSpPr/>
                  <p:nvPr/>
                </p:nvSpPr>
                <p:spPr>
                  <a:xfrm>
                    <a:off x="2924047" y="5174076"/>
                    <a:ext cx="30047" cy="446"/>
                  </a:xfrm>
                  <a:custGeom>
                    <a:avLst/>
                    <a:gdLst>
                      <a:gd name="connsiteX0" fmla="*/ 27548 w 30047"/>
                      <a:gd name="connsiteY0" fmla="*/ 428 h 446"/>
                      <a:gd name="connsiteX1" fmla="*/ 30048 w 30047"/>
                      <a:gd name="connsiteY1" fmla="*/ 391 h 446"/>
                      <a:gd name="connsiteX2" fmla="*/ 0 w 30047"/>
                      <a:gd name="connsiteY2" fmla="*/ 0 h 446"/>
                      <a:gd name="connsiteX3" fmla="*/ 26735 w 30047"/>
                      <a:gd name="connsiteY3" fmla="*/ 446 h 446"/>
                      <a:gd name="connsiteX4" fmla="*/ 27548 w 30047"/>
                      <a:gd name="connsiteY4" fmla="*/ 428 h 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47" h="446">
                        <a:moveTo>
                          <a:pt x="27548" y="428"/>
                        </a:moveTo>
                        <a:cubicBezTo>
                          <a:pt x="28379" y="428"/>
                          <a:pt x="29217" y="391"/>
                          <a:pt x="30048" y="391"/>
                        </a:cubicBezTo>
                        <a:cubicBezTo>
                          <a:pt x="20030" y="355"/>
                          <a:pt x="10012" y="238"/>
                          <a:pt x="0" y="0"/>
                        </a:cubicBezTo>
                        <a:cubicBezTo>
                          <a:pt x="8905" y="269"/>
                          <a:pt x="17823" y="446"/>
                          <a:pt x="26735" y="446"/>
                        </a:cubicBezTo>
                        <a:cubicBezTo>
                          <a:pt x="27004" y="446"/>
                          <a:pt x="27273" y="428"/>
                          <a:pt x="27548" y="42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4" name="Freeform: Shape 663">
                    <a:extLst>
                      <a:ext uri="{FF2B5EF4-FFF2-40B4-BE49-F238E27FC236}">
                        <a16:creationId xmlns:a16="http://schemas.microsoft.com/office/drawing/2014/main" id="{5ACAB7F2-A10B-4AC8-91FB-0D3C51026621}"/>
                      </a:ext>
                    </a:extLst>
                  </p:cNvPr>
                  <p:cNvSpPr/>
                  <p:nvPr/>
                </p:nvSpPr>
                <p:spPr>
                  <a:xfrm>
                    <a:off x="2612271" y="5949348"/>
                    <a:ext cx="33801" cy="12707"/>
                  </a:xfrm>
                  <a:custGeom>
                    <a:avLst/>
                    <a:gdLst>
                      <a:gd name="connsiteX0" fmla="*/ 33801 w 33801"/>
                      <a:gd name="connsiteY0" fmla="*/ 12707 h 12707"/>
                      <a:gd name="connsiteX1" fmla="*/ 0 w 33801"/>
                      <a:gd name="connsiteY1" fmla="*/ 0 h 12707"/>
                      <a:gd name="connsiteX2" fmla="*/ 33801 w 33801"/>
                      <a:gd name="connsiteY2" fmla="*/ 12707 h 12707"/>
                    </a:gdLst>
                    <a:ahLst/>
                    <a:cxnLst>
                      <a:cxn ang="0">
                        <a:pos x="connsiteX0" y="connsiteY0"/>
                      </a:cxn>
                      <a:cxn ang="0">
                        <a:pos x="connsiteX1" y="connsiteY1"/>
                      </a:cxn>
                      <a:cxn ang="0">
                        <a:pos x="connsiteX2" y="connsiteY2"/>
                      </a:cxn>
                    </a:cxnLst>
                    <a:rect l="l" t="t" r="r" b="b"/>
                    <a:pathLst>
                      <a:path w="33801" h="12707">
                        <a:moveTo>
                          <a:pt x="33801" y="12707"/>
                        </a:moveTo>
                        <a:cubicBezTo>
                          <a:pt x="22353" y="8704"/>
                          <a:pt x="11063" y="4492"/>
                          <a:pt x="0" y="0"/>
                        </a:cubicBezTo>
                        <a:cubicBezTo>
                          <a:pt x="11069" y="4499"/>
                          <a:pt x="22340" y="8704"/>
                          <a:pt x="33801" y="1270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5" name="Freeform: Shape 664">
                    <a:extLst>
                      <a:ext uri="{FF2B5EF4-FFF2-40B4-BE49-F238E27FC236}">
                        <a16:creationId xmlns:a16="http://schemas.microsoft.com/office/drawing/2014/main" id="{48F2954B-BE18-4218-9062-78D4E47FE894}"/>
                      </a:ext>
                    </a:extLst>
                  </p:cNvPr>
                  <p:cNvSpPr/>
                  <p:nvPr/>
                </p:nvSpPr>
                <p:spPr>
                  <a:xfrm>
                    <a:off x="2512634" y="5898720"/>
                    <a:ext cx="21503" cy="13098"/>
                  </a:xfrm>
                  <a:custGeom>
                    <a:avLst/>
                    <a:gdLst>
                      <a:gd name="connsiteX0" fmla="*/ 21503 w 21503"/>
                      <a:gd name="connsiteY0" fmla="*/ 13099 h 13098"/>
                      <a:gd name="connsiteX1" fmla="*/ 0 w 21503"/>
                      <a:gd name="connsiteY1" fmla="*/ 0 h 13098"/>
                      <a:gd name="connsiteX2" fmla="*/ 21503 w 21503"/>
                      <a:gd name="connsiteY2" fmla="*/ 13099 h 13098"/>
                    </a:gdLst>
                    <a:ahLst/>
                    <a:cxnLst>
                      <a:cxn ang="0">
                        <a:pos x="connsiteX0" y="connsiteY0"/>
                      </a:cxn>
                      <a:cxn ang="0">
                        <a:pos x="connsiteX1" y="connsiteY1"/>
                      </a:cxn>
                      <a:cxn ang="0">
                        <a:pos x="connsiteX2" y="connsiteY2"/>
                      </a:cxn>
                    </a:cxnLst>
                    <a:rect l="l" t="t" r="r" b="b"/>
                    <a:pathLst>
                      <a:path w="21503" h="13098">
                        <a:moveTo>
                          <a:pt x="21503" y="13099"/>
                        </a:moveTo>
                        <a:cubicBezTo>
                          <a:pt x="14089" y="8820"/>
                          <a:pt x="6938" y="4450"/>
                          <a:pt x="0" y="0"/>
                        </a:cubicBezTo>
                        <a:cubicBezTo>
                          <a:pt x="6931" y="4450"/>
                          <a:pt x="14089" y="8820"/>
                          <a:pt x="21503" y="1309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6" name="Freeform: Shape 665">
                    <a:extLst>
                      <a:ext uri="{FF2B5EF4-FFF2-40B4-BE49-F238E27FC236}">
                        <a16:creationId xmlns:a16="http://schemas.microsoft.com/office/drawing/2014/main" id="{97845C62-15AE-41A2-AA0F-0EABA1F8FE02}"/>
                      </a:ext>
                    </a:extLst>
                  </p:cNvPr>
                  <p:cNvSpPr/>
                  <p:nvPr/>
                </p:nvSpPr>
                <p:spPr>
                  <a:xfrm>
                    <a:off x="2414697" y="5812610"/>
                    <a:ext cx="16717" cy="19394"/>
                  </a:xfrm>
                  <a:custGeom>
                    <a:avLst/>
                    <a:gdLst>
                      <a:gd name="connsiteX0" fmla="*/ 16717 w 16717"/>
                      <a:gd name="connsiteY0" fmla="*/ 19394 h 19394"/>
                      <a:gd name="connsiteX1" fmla="*/ 0 w 16717"/>
                      <a:gd name="connsiteY1" fmla="*/ 0 h 19394"/>
                      <a:gd name="connsiteX2" fmla="*/ 16717 w 16717"/>
                      <a:gd name="connsiteY2" fmla="*/ 19394 h 19394"/>
                    </a:gdLst>
                    <a:ahLst/>
                    <a:cxnLst>
                      <a:cxn ang="0">
                        <a:pos x="connsiteX0" y="connsiteY0"/>
                      </a:cxn>
                      <a:cxn ang="0">
                        <a:pos x="connsiteX1" y="connsiteY1"/>
                      </a:cxn>
                      <a:cxn ang="0">
                        <a:pos x="connsiteX2" y="connsiteY2"/>
                      </a:cxn>
                    </a:cxnLst>
                    <a:rect l="l" t="t" r="r" b="b"/>
                    <a:pathLst>
                      <a:path w="16717" h="19394">
                        <a:moveTo>
                          <a:pt x="16717" y="19394"/>
                        </a:moveTo>
                        <a:cubicBezTo>
                          <a:pt x="10782" y="13013"/>
                          <a:pt x="5183" y="6546"/>
                          <a:pt x="0" y="0"/>
                        </a:cubicBezTo>
                        <a:cubicBezTo>
                          <a:pt x="5183" y="6546"/>
                          <a:pt x="10782" y="13007"/>
                          <a:pt x="16717" y="1939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1" name="Freeform: Shape 720">
                    <a:extLst>
                      <a:ext uri="{FF2B5EF4-FFF2-40B4-BE49-F238E27FC236}">
                        <a16:creationId xmlns:a16="http://schemas.microsoft.com/office/drawing/2014/main" id="{B48E8A03-2267-4B45-BA2A-51BEB76A63D5}"/>
                      </a:ext>
                    </a:extLst>
                  </p:cNvPr>
                  <p:cNvSpPr/>
                  <p:nvPr/>
                </p:nvSpPr>
                <p:spPr>
                  <a:xfrm>
                    <a:off x="2435784" y="5836534"/>
                    <a:ext cx="16209" cy="15787"/>
                  </a:xfrm>
                  <a:custGeom>
                    <a:avLst/>
                    <a:gdLst>
                      <a:gd name="connsiteX0" fmla="*/ 0 w 16209"/>
                      <a:gd name="connsiteY0" fmla="*/ 0 h 15787"/>
                      <a:gd name="connsiteX1" fmla="*/ 16210 w 16209"/>
                      <a:gd name="connsiteY1" fmla="*/ 15788 h 15787"/>
                      <a:gd name="connsiteX2" fmla="*/ 0 w 16209"/>
                      <a:gd name="connsiteY2" fmla="*/ 0 h 15787"/>
                    </a:gdLst>
                    <a:ahLst/>
                    <a:cxnLst>
                      <a:cxn ang="0">
                        <a:pos x="connsiteX0" y="connsiteY0"/>
                      </a:cxn>
                      <a:cxn ang="0">
                        <a:pos x="connsiteX1" y="connsiteY1"/>
                      </a:cxn>
                      <a:cxn ang="0">
                        <a:pos x="connsiteX2" y="connsiteY2"/>
                      </a:cxn>
                    </a:cxnLst>
                    <a:rect l="l" t="t" r="r" b="b"/>
                    <a:pathLst>
                      <a:path w="16209" h="15787">
                        <a:moveTo>
                          <a:pt x="0" y="0"/>
                        </a:moveTo>
                        <a:cubicBezTo>
                          <a:pt x="5140" y="5330"/>
                          <a:pt x="10538" y="10592"/>
                          <a:pt x="16210" y="15788"/>
                        </a:cubicBezTo>
                        <a:cubicBezTo>
                          <a:pt x="10538" y="10592"/>
                          <a:pt x="5140" y="5330"/>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2" name="Freeform: Shape 721">
                    <a:extLst>
                      <a:ext uri="{FF2B5EF4-FFF2-40B4-BE49-F238E27FC236}">
                        <a16:creationId xmlns:a16="http://schemas.microsoft.com/office/drawing/2014/main" id="{45168CB4-B576-485E-A019-591BC5798C5E}"/>
                      </a:ext>
                    </a:extLst>
                  </p:cNvPr>
                  <p:cNvSpPr/>
                  <p:nvPr/>
                </p:nvSpPr>
                <p:spPr>
                  <a:xfrm>
                    <a:off x="2924004" y="5174076"/>
                    <a:ext cx="26771" cy="446"/>
                  </a:xfrm>
                  <a:custGeom>
                    <a:avLst/>
                    <a:gdLst>
                      <a:gd name="connsiteX0" fmla="*/ 26772 w 26771"/>
                      <a:gd name="connsiteY0" fmla="*/ 446 h 446"/>
                      <a:gd name="connsiteX1" fmla="*/ 37 w 26771"/>
                      <a:gd name="connsiteY1" fmla="*/ 0 h 446"/>
                      <a:gd name="connsiteX2" fmla="*/ 0 w 26771"/>
                      <a:gd name="connsiteY2" fmla="*/ 0 h 446"/>
                      <a:gd name="connsiteX3" fmla="*/ 26772 w 26771"/>
                      <a:gd name="connsiteY3" fmla="*/ 446 h 446"/>
                    </a:gdLst>
                    <a:ahLst/>
                    <a:cxnLst>
                      <a:cxn ang="0">
                        <a:pos x="connsiteX0" y="connsiteY0"/>
                      </a:cxn>
                      <a:cxn ang="0">
                        <a:pos x="connsiteX1" y="connsiteY1"/>
                      </a:cxn>
                      <a:cxn ang="0">
                        <a:pos x="connsiteX2" y="connsiteY2"/>
                      </a:cxn>
                      <a:cxn ang="0">
                        <a:pos x="connsiteX3" y="connsiteY3"/>
                      </a:cxn>
                    </a:cxnLst>
                    <a:rect l="l" t="t" r="r" b="b"/>
                    <a:pathLst>
                      <a:path w="26771" h="446">
                        <a:moveTo>
                          <a:pt x="26772" y="446"/>
                        </a:moveTo>
                        <a:cubicBezTo>
                          <a:pt x="17854" y="446"/>
                          <a:pt x="8942" y="275"/>
                          <a:pt x="37" y="0"/>
                        </a:cubicBezTo>
                        <a:cubicBezTo>
                          <a:pt x="25" y="0"/>
                          <a:pt x="12" y="0"/>
                          <a:pt x="0" y="0"/>
                        </a:cubicBezTo>
                        <a:cubicBezTo>
                          <a:pt x="8918" y="269"/>
                          <a:pt x="17842" y="446"/>
                          <a:pt x="26772" y="44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3" name="Freeform: Shape 722">
                    <a:extLst>
                      <a:ext uri="{FF2B5EF4-FFF2-40B4-BE49-F238E27FC236}">
                        <a16:creationId xmlns:a16="http://schemas.microsoft.com/office/drawing/2014/main" id="{63981A88-245C-4523-BA20-7DFAEF70C1DF}"/>
                      </a:ext>
                    </a:extLst>
                  </p:cNvPr>
                  <p:cNvSpPr/>
                  <p:nvPr/>
                </p:nvSpPr>
                <p:spPr>
                  <a:xfrm>
                    <a:off x="2951595" y="5174468"/>
                    <a:ext cx="2499" cy="36"/>
                  </a:xfrm>
                  <a:custGeom>
                    <a:avLst/>
                    <a:gdLst>
                      <a:gd name="connsiteX0" fmla="*/ 2500 w 2499"/>
                      <a:gd name="connsiteY0" fmla="*/ 0 h 36"/>
                      <a:gd name="connsiteX1" fmla="*/ 2500 w 2499"/>
                      <a:gd name="connsiteY1" fmla="*/ 0 h 36"/>
                      <a:gd name="connsiteX2" fmla="*/ 0 w 2499"/>
                      <a:gd name="connsiteY2" fmla="*/ 37 h 36"/>
                      <a:gd name="connsiteX3" fmla="*/ 2500 w 2499"/>
                      <a:gd name="connsiteY3" fmla="*/ 0 h 36"/>
                    </a:gdLst>
                    <a:ahLst/>
                    <a:cxnLst>
                      <a:cxn ang="0">
                        <a:pos x="connsiteX0" y="connsiteY0"/>
                      </a:cxn>
                      <a:cxn ang="0">
                        <a:pos x="connsiteX1" y="connsiteY1"/>
                      </a:cxn>
                      <a:cxn ang="0">
                        <a:pos x="connsiteX2" y="connsiteY2"/>
                      </a:cxn>
                      <a:cxn ang="0">
                        <a:pos x="connsiteX3" y="connsiteY3"/>
                      </a:cxn>
                    </a:cxnLst>
                    <a:rect l="l" t="t" r="r" b="b"/>
                    <a:pathLst>
                      <a:path w="2499" h="36">
                        <a:moveTo>
                          <a:pt x="2500" y="0"/>
                        </a:moveTo>
                        <a:cubicBezTo>
                          <a:pt x="2500" y="0"/>
                          <a:pt x="2500" y="0"/>
                          <a:pt x="2500" y="0"/>
                        </a:cubicBezTo>
                        <a:cubicBezTo>
                          <a:pt x="1663" y="0"/>
                          <a:pt x="832" y="37"/>
                          <a:pt x="0" y="37"/>
                        </a:cubicBezTo>
                        <a:cubicBezTo>
                          <a:pt x="832" y="37"/>
                          <a:pt x="1663" y="0"/>
                          <a:pt x="250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4" name="Freeform: Shape 723">
                    <a:extLst>
                      <a:ext uri="{FF2B5EF4-FFF2-40B4-BE49-F238E27FC236}">
                        <a16:creationId xmlns:a16="http://schemas.microsoft.com/office/drawing/2014/main" id="{8180ACD5-33C7-4528-A6F9-050FA2E08276}"/>
                      </a:ext>
                    </a:extLst>
                  </p:cNvPr>
                  <p:cNvSpPr/>
                  <p:nvPr/>
                </p:nvSpPr>
                <p:spPr>
                  <a:xfrm>
                    <a:off x="3464832" y="5813924"/>
                    <a:ext cx="14229" cy="16839"/>
                  </a:xfrm>
                  <a:custGeom>
                    <a:avLst/>
                    <a:gdLst>
                      <a:gd name="connsiteX0" fmla="*/ 14229 w 14229"/>
                      <a:gd name="connsiteY0" fmla="*/ 0 h 16839"/>
                      <a:gd name="connsiteX1" fmla="*/ 0 w 14229"/>
                      <a:gd name="connsiteY1" fmla="*/ 16839 h 16839"/>
                      <a:gd name="connsiteX2" fmla="*/ 14229 w 14229"/>
                      <a:gd name="connsiteY2" fmla="*/ 0 h 16839"/>
                    </a:gdLst>
                    <a:ahLst/>
                    <a:cxnLst>
                      <a:cxn ang="0">
                        <a:pos x="connsiteX0" y="connsiteY0"/>
                      </a:cxn>
                      <a:cxn ang="0">
                        <a:pos x="connsiteX1" y="connsiteY1"/>
                      </a:cxn>
                      <a:cxn ang="0">
                        <a:pos x="connsiteX2" y="connsiteY2"/>
                      </a:cxn>
                    </a:cxnLst>
                    <a:rect l="l" t="t" r="r" b="b"/>
                    <a:pathLst>
                      <a:path w="14229" h="16839">
                        <a:moveTo>
                          <a:pt x="14229" y="0"/>
                        </a:moveTo>
                        <a:cubicBezTo>
                          <a:pt x="9755" y="5672"/>
                          <a:pt x="5043" y="11289"/>
                          <a:pt x="0" y="16839"/>
                        </a:cubicBezTo>
                        <a:cubicBezTo>
                          <a:pt x="5043" y="11289"/>
                          <a:pt x="9755" y="5672"/>
                          <a:pt x="1422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5" name="Freeform: Shape 724">
                    <a:extLst>
                      <a:ext uri="{FF2B5EF4-FFF2-40B4-BE49-F238E27FC236}">
                        <a16:creationId xmlns:a16="http://schemas.microsoft.com/office/drawing/2014/main" id="{65C257A8-8C71-45B4-B17D-F2885E81AE68}"/>
                      </a:ext>
                    </a:extLst>
                  </p:cNvPr>
                  <p:cNvSpPr/>
                  <p:nvPr/>
                </p:nvSpPr>
                <p:spPr>
                  <a:xfrm>
                    <a:off x="3480064" y="5058242"/>
                    <a:ext cx="53513" cy="754343"/>
                  </a:xfrm>
                  <a:custGeom>
                    <a:avLst/>
                    <a:gdLst>
                      <a:gd name="connsiteX0" fmla="*/ 43850 w 53513"/>
                      <a:gd name="connsiteY0" fmla="*/ 4951 h 754343"/>
                      <a:gd name="connsiteX1" fmla="*/ 42425 w 53513"/>
                      <a:gd name="connsiteY1" fmla="*/ 5684 h 754343"/>
                      <a:gd name="connsiteX2" fmla="*/ 15678 w 53513"/>
                      <a:gd name="connsiteY2" fmla="*/ 18129 h 754343"/>
                      <a:gd name="connsiteX3" fmla="*/ 2072 w 53513"/>
                      <a:gd name="connsiteY3" fmla="*/ 23820 h 754343"/>
                      <a:gd name="connsiteX4" fmla="*/ 0 w 53513"/>
                      <a:gd name="connsiteY4" fmla="*/ 754343 h 754343"/>
                      <a:gd name="connsiteX5" fmla="*/ 3508 w 53513"/>
                      <a:gd name="connsiteY5" fmla="*/ 749661 h 754343"/>
                      <a:gd name="connsiteX6" fmla="*/ 10611 w 53513"/>
                      <a:gd name="connsiteY6" fmla="*/ 739870 h 754343"/>
                      <a:gd name="connsiteX7" fmla="*/ 14969 w 53513"/>
                      <a:gd name="connsiteY7" fmla="*/ 733176 h 754343"/>
                      <a:gd name="connsiteX8" fmla="*/ 20867 w 53513"/>
                      <a:gd name="connsiteY8" fmla="*/ 723648 h 754343"/>
                      <a:gd name="connsiteX9" fmla="*/ 24742 w 53513"/>
                      <a:gd name="connsiteY9" fmla="*/ 716692 h 754343"/>
                      <a:gd name="connsiteX10" fmla="*/ 29657 w 53513"/>
                      <a:gd name="connsiteY10" fmla="*/ 707175 h 754343"/>
                      <a:gd name="connsiteX11" fmla="*/ 32970 w 53513"/>
                      <a:gd name="connsiteY11" fmla="*/ 700066 h 754343"/>
                      <a:gd name="connsiteX12" fmla="*/ 36979 w 53513"/>
                      <a:gd name="connsiteY12" fmla="*/ 690482 h 754343"/>
                      <a:gd name="connsiteX13" fmla="*/ 39687 w 53513"/>
                      <a:gd name="connsiteY13" fmla="*/ 683324 h 754343"/>
                      <a:gd name="connsiteX14" fmla="*/ 42853 w 53513"/>
                      <a:gd name="connsiteY14" fmla="*/ 673527 h 754343"/>
                      <a:gd name="connsiteX15" fmla="*/ 44913 w 53513"/>
                      <a:gd name="connsiteY15" fmla="*/ 666479 h 754343"/>
                      <a:gd name="connsiteX16" fmla="*/ 47279 w 53513"/>
                      <a:gd name="connsiteY16" fmla="*/ 656186 h 754343"/>
                      <a:gd name="connsiteX17" fmla="*/ 48660 w 53513"/>
                      <a:gd name="connsiteY17" fmla="*/ 649567 h 754343"/>
                      <a:gd name="connsiteX18" fmla="*/ 50249 w 53513"/>
                      <a:gd name="connsiteY18" fmla="*/ 638106 h 754343"/>
                      <a:gd name="connsiteX19" fmla="*/ 50946 w 53513"/>
                      <a:gd name="connsiteY19" fmla="*/ 632574 h 754343"/>
                      <a:gd name="connsiteX20" fmla="*/ 51765 w 53513"/>
                      <a:gd name="connsiteY20" fmla="*/ 615545 h 754343"/>
                      <a:gd name="connsiteX21" fmla="*/ 53513 w 53513"/>
                      <a:gd name="connsiteY21" fmla="*/ 0 h 754343"/>
                      <a:gd name="connsiteX22" fmla="*/ 51716 w 53513"/>
                      <a:gd name="connsiteY22" fmla="*/ 911 h 754343"/>
                      <a:gd name="connsiteX23" fmla="*/ 43850 w 53513"/>
                      <a:gd name="connsiteY23" fmla="*/ 4951 h 7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13" h="754343">
                        <a:moveTo>
                          <a:pt x="43850" y="4951"/>
                        </a:moveTo>
                        <a:cubicBezTo>
                          <a:pt x="43361" y="5189"/>
                          <a:pt x="42920" y="5446"/>
                          <a:pt x="42425" y="5684"/>
                        </a:cubicBezTo>
                        <a:cubicBezTo>
                          <a:pt x="33795" y="9908"/>
                          <a:pt x="24883" y="14058"/>
                          <a:pt x="15678" y="18129"/>
                        </a:cubicBezTo>
                        <a:cubicBezTo>
                          <a:pt x="11234" y="20091"/>
                          <a:pt x="6614" y="21931"/>
                          <a:pt x="2072" y="23820"/>
                        </a:cubicBezTo>
                        <a:lnTo>
                          <a:pt x="0" y="754343"/>
                        </a:lnTo>
                        <a:cubicBezTo>
                          <a:pt x="1210" y="752791"/>
                          <a:pt x="2341" y="751220"/>
                          <a:pt x="3508" y="749661"/>
                        </a:cubicBezTo>
                        <a:cubicBezTo>
                          <a:pt x="5941" y="746410"/>
                          <a:pt x="8362" y="743152"/>
                          <a:pt x="10611" y="739870"/>
                        </a:cubicBezTo>
                        <a:cubicBezTo>
                          <a:pt x="12133" y="737651"/>
                          <a:pt x="13533" y="735407"/>
                          <a:pt x="14969" y="733176"/>
                        </a:cubicBezTo>
                        <a:cubicBezTo>
                          <a:pt x="17004" y="730010"/>
                          <a:pt x="19003" y="726838"/>
                          <a:pt x="20867" y="723648"/>
                        </a:cubicBezTo>
                        <a:cubicBezTo>
                          <a:pt x="22218" y="721337"/>
                          <a:pt x="23483" y="719014"/>
                          <a:pt x="24742" y="716692"/>
                        </a:cubicBezTo>
                        <a:cubicBezTo>
                          <a:pt x="26454" y="713532"/>
                          <a:pt x="28110" y="710359"/>
                          <a:pt x="29657" y="707175"/>
                        </a:cubicBezTo>
                        <a:cubicBezTo>
                          <a:pt x="30806" y="704809"/>
                          <a:pt x="31912" y="702444"/>
                          <a:pt x="32970" y="700066"/>
                        </a:cubicBezTo>
                        <a:cubicBezTo>
                          <a:pt x="34394" y="696882"/>
                          <a:pt x="35720" y="693685"/>
                          <a:pt x="36979" y="690482"/>
                        </a:cubicBezTo>
                        <a:cubicBezTo>
                          <a:pt x="37915" y="688098"/>
                          <a:pt x="38844" y="685715"/>
                          <a:pt x="39687" y="683324"/>
                        </a:cubicBezTo>
                        <a:cubicBezTo>
                          <a:pt x="40842" y="680067"/>
                          <a:pt x="41863" y="676803"/>
                          <a:pt x="42853" y="673527"/>
                        </a:cubicBezTo>
                        <a:cubicBezTo>
                          <a:pt x="43562" y="671179"/>
                          <a:pt x="44296" y="668832"/>
                          <a:pt x="44913" y="666479"/>
                        </a:cubicBezTo>
                        <a:cubicBezTo>
                          <a:pt x="45818" y="663056"/>
                          <a:pt x="46557" y="659621"/>
                          <a:pt x="47279" y="656186"/>
                        </a:cubicBezTo>
                        <a:cubicBezTo>
                          <a:pt x="47743" y="653980"/>
                          <a:pt x="48275" y="651779"/>
                          <a:pt x="48660" y="649567"/>
                        </a:cubicBezTo>
                        <a:cubicBezTo>
                          <a:pt x="49332" y="645752"/>
                          <a:pt x="49797" y="641926"/>
                          <a:pt x="50249" y="638106"/>
                        </a:cubicBezTo>
                        <a:cubicBezTo>
                          <a:pt x="50463" y="636260"/>
                          <a:pt x="50781" y="634420"/>
                          <a:pt x="50946" y="632574"/>
                        </a:cubicBezTo>
                        <a:cubicBezTo>
                          <a:pt x="51454" y="626902"/>
                          <a:pt x="51747" y="621224"/>
                          <a:pt x="51765" y="615545"/>
                        </a:cubicBezTo>
                        <a:lnTo>
                          <a:pt x="53513" y="0"/>
                        </a:lnTo>
                        <a:cubicBezTo>
                          <a:pt x="52914" y="306"/>
                          <a:pt x="52315" y="605"/>
                          <a:pt x="51716" y="911"/>
                        </a:cubicBezTo>
                        <a:cubicBezTo>
                          <a:pt x="49070" y="2243"/>
                          <a:pt x="46551" y="3618"/>
                          <a:pt x="43850" y="4951"/>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6" name="Freeform: Shape 725">
                    <a:extLst>
                      <a:ext uri="{FF2B5EF4-FFF2-40B4-BE49-F238E27FC236}">
                        <a16:creationId xmlns:a16="http://schemas.microsoft.com/office/drawing/2014/main" id="{6AC30006-A1B1-4C51-BCF7-2A38B72ED7BF}"/>
                      </a:ext>
                    </a:extLst>
                  </p:cNvPr>
                  <p:cNvSpPr/>
                  <p:nvPr/>
                </p:nvSpPr>
                <p:spPr>
                  <a:xfrm>
                    <a:off x="3531011" y="5673775"/>
                    <a:ext cx="818" cy="17028"/>
                  </a:xfrm>
                  <a:custGeom>
                    <a:avLst/>
                    <a:gdLst>
                      <a:gd name="connsiteX0" fmla="*/ 819 w 818"/>
                      <a:gd name="connsiteY0" fmla="*/ 0 h 17028"/>
                      <a:gd name="connsiteX1" fmla="*/ 0 w 818"/>
                      <a:gd name="connsiteY1" fmla="*/ 17029 h 17028"/>
                      <a:gd name="connsiteX2" fmla="*/ 819 w 818"/>
                      <a:gd name="connsiteY2" fmla="*/ 0 h 17028"/>
                    </a:gdLst>
                    <a:ahLst/>
                    <a:cxnLst>
                      <a:cxn ang="0">
                        <a:pos x="connsiteX0" y="connsiteY0"/>
                      </a:cxn>
                      <a:cxn ang="0">
                        <a:pos x="connsiteX1" y="connsiteY1"/>
                      </a:cxn>
                      <a:cxn ang="0">
                        <a:pos x="connsiteX2" y="connsiteY2"/>
                      </a:cxn>
                    </a:cxnLst>
                    <a:rect l="l" t="t" r="r" b="b"/>
                    <a:pathLst>
                      <a:path w="818" h="17028">
                        <a:moveTo>
                          <a:pt x="819" y="0"/>
                        </a:moveTo>
                        <a:cubicBezTo>
                          <a:pt x="801" y="5678"/>
                          <a:pt x="507" y="11357"/>
                          <a:pt x="0" y="17029"/>
                        </a:cubicBezTo>
                        <a:cubicBezTo>
                          <a:pt x="507" y="11363"/>
                          <a:pt x="801" y="5678"/>
                          <a:pt x="819" y="0"/>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7" name="Freeform: Shape 726">
                    <a:extLst>
                      <a:ext uri="{FF2B5EF4-FFF2-40B4-BE49-F238E27FC236}">
                        <a16:creationId xmlns:a16="http://schemas.microsoft.com/office/drawing/2014/main" id="{2DEB9FCD-2EF0-41F9-BC93-8815D4D42943}"/>
                      </a:ext>
                    </a:extLst>
                  </p:cNvPr>
                  <p:cNvSpPr/>
                  <p:nvPr/>
                </p:nvSpPr>
                <p:spPr>
                  <a:xfrm>
                    <a:off x="3405702" y="5082056"/>
                    <a:ext cx="76434" cy="801090"/>
                  </a:xfrm>
                  <a:custGeom>
                    <a:avLst/>
                    <a:gdLst>
                      <a:gd name="connsiteX0" fmla="*/ 38434 w 76434"/>
                      <a:gd name="connsiteY0" fmla="*/ 14939 h 801090"/>
                      <a:gd name="connsiteX1" fmla="*/ 27768 w 76434"/>
                      <a:gd name="connsiteY1" fmla="*/ 18850 h 801090"/>
                      <a:gd name="connsiteX2" fmla="*/ 2194 w 76434"/>
                      <a:gd name="connsiteY2" fmla="*/ 27573 h 801090"/>
                      <a:gd name="connsiteX3" fmla="*/ 0 w 76434"/>
                      <a:gd name="connsiteY3" fmla="*/ 801090 h 801090"/>
                      <a:gd name="connsiteX4" fmla="*/ 4419 w 76434"/>
                      <a:gd name="connsiteY4" fmla="*/ 797777 h 801090"/>
                      <a:gd name="connsiteX5" fmla="*/ 18355 w 76434"/>
                      <a:gd name="connsiteY5" fmla="*/ 786940 h 801090"/>
                      <a:gd name="connsiteX6" fmla="*/ 25030 w 76434"/>
                      <a:gd name="connsiteY6" fmla="*/ 781378 h 801090"/>
                      <a:gd name="connsiteX7" fmla="*/ 37316 w 76434"/>
                      <a:gd name="connsiteY7" fmla="*/ 770480 h 801090"/>
                      <a:gd name="connsiteX8" fmla="*/ 43049 w 76434"/>
                      <a:gd name="connsiteY8" fmla="*/ 765150 h 801090"/>
                      <a:gd name="connsiteX9" fmla="*/ 56784 w 76434"/>
                      <a:gd name="connsiteY9" fmla="*/ 751147 h 801090"/>
                      <a:gd name="connsiteX10" fmla="*/ 59130 w 76434"/>
                      <a:gd name="connsiteY10" fmla="*/ 748708 h 801090"/>
                      <a:gd name="connsiteX11" fmla="*/ 73360 w 76434"/>
                      <a:gd name="connsiteY11" fmla="*/ 731868 h 801090"/>
                      <a:gd name="connsiteX12" fmla="*/ 74362 w 76434"/>
                      <a:gd name="connsiteY12" fmla="*/ 730524 h 801090"/>
                      <a:gd name="connsiteX13" fmla="*/ 76434 w 76434"/>
                      <a:gd name="connsiteY13" fmla="*/ 0 h 801090"/>
                      <a:gd name="connsiteX14" fmla="*/ 38434 w 76434"/>
                      <a:gd name="connsiteY14" fmla="*/ 14939 h 80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434" h="801090">
                        <a:moveTo>
                          <a:pt x="38434" y="14939"/>
                        </a:moveTo>
                        <a:cubicBezTo>
                          <a:pt x="34877" y="16247"/>
                          <a:pt x="31362" y="17573"/>
                          <a:pt x="27768" y="18850"/>
                        </a:cubicBezTo>
                        <a:cubicBezTo>
                          <a:pt x="19346" y="21839"/>
                          <a:pt x="10807" y="24736"/>
                          <a:pt x="2194" y="27573"/>
                        </a:cubicBezTo>
                        <a:lnTo>
                          <a:pt x="0" y="801090"/>
                        </a:lnTo>
                        <a:cubicBezTo>
                          <a:pt x="1504" y="799996"/>
                          <a:pt x="2940" y="798884"/>
                          <a:pt x="4419" y="797777"/>
                        </a:cubicBezTo>
                        <a:cubicBezTo>
                          <a:pt x="9193" y="794208"/>
                          <a:pt x="13863" y="790602"/>
                          <a:pt x="18355" y="786940"/>
                        </a:cubicBezTo>
                        <a:cubicBezTo>
                          <a:pt x="20623" y="785100"/>
                          <a:pt x="22836" y="783242"/>
                          <a:pt x="25030" y="781378"/>
                        </a:cubicBezTo>
                        <a:cubicBezTo>
                          <a:pt x="29266" y="777784"/>
                          <a:pt x="33349" y="774147"/>
                          <a:pt x="37316" y="770480"/>
                        </a:cubicBezTo>
                        <a:cubicBezTo>
                          <a:pt x="39235" y="768707"/>
                          <a:pt x="41197" y="766941"/>
                          <a:pt x="43049" y="765150"/>
                        </a:cubicBezTo>
                        <a:cubicBezTo>
                          <a:pt x="47841" y="760535"/>
                          <a:pt x="52407" y="755865"/>
                          <a:pt x="56784" y="751147"/>
                        </a:cubicBezTo>
                        <a:cubicBezTo>
                          <a:pt x="57541" y="750328"/>
                          <a:pt x="58385" y="749527"/>
                          <a:pt x="59130" y="748708"/>
                        </a:cubicBezTo>
                        <a:cubicBezTo>
                          <a:pt x="64173" y="743158"/>
                          <a:pt x="68886" y="737541"/>
                          <a:pt x="73360" y="731868"/>
                        </a:cubicBezTo>
                        <a:cubicBezTo>
                          <a:pt x="73708" y="731422"/>
                          <a:pt x="74020" y="730970"/>
                          <a:pt x="74362" y="730524"/>
                        </a:cubicBezTo>
                        <a:lnTo>
                          <a:pt x="76434" y="0"/>
                        </a:lnTo>
                        <a:cubicBezTo>
                          <a:pt x="64020" y="5171"/>
                          <a:pt x="51374" y="10171"/>
                          <a:pt x="38434" y="14939"/>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8" name="Freeform: Shape 727">
                    <a:extLst>
                      <a:ext uri="{FF2B5EF4-FFF2-40B4-BE49-F238E27FC236}">
                        <a16:creationId xmlns:a16="http://schemas.microsoft.com/office/drawing/2014/main" id="{869326B4-A486-45A4-B491-2F35989461BB}"/>
                      </a:ext>
                    </a:extLst>
                  </p:cNvPr>
                  <p:cNvSpPr/>
                  <p:nvPr/>
                </p:nvSpPr>
                <p:spPr>
                  <a:xfrm>
                    <a:off x="3306982" y="5109622"/>
                    <a:ext cx="100914" cy="829940"/>
                  </a:xfrm>
                  <a:custGeom>
                    <a:avLst/>
                    <a:gdLst>
                      <a:gd name="connsiteX0" fmla="*/ 69968 w 100914"/>
                      <a:gd name="connsiteY0" fmla="*/ 9645 h 829940"/>
                      <a:gd name="connsiteX1" fmla="*/ 68855 w 100914"/>
                      <a:gd name="connsiteY1" fmla="*/ 9945 h 829940"/>
                      <a:gd name="connsiteX2" fmla="*/ 11424 w 100914"/>
                      <a:gd name="connsiteY2" fmla="*/ 24938 h 829940"/>
                      <a:gd name="connsiteX3" fmla="*/ 2274 w 100914"/>
                      <a:gd name="connsiteY3" fmla="*/ 26986 h 829940"/>
                      <a:gd name="connsiteX4" fmla="*/ 0 w 100914"/>
                      <a:gd name="connsiteY4" fmla="*/ 829940 h 829940"/>
                      <a:gd name="connsiteX5" fmla="*/ 6852 w 100914"/>
                      <a:gd name="connsiteY5" fmla="*/ 827012 h 829940"/>
                      <a:gd name="connsiteX6" fmla="*/ 15042 w 100914"/>
                      <a:gd name="connsiteY6" fmla="*/ 823070 h 829940"/>
                      <a:gd name="connsiteX7" fmla="*/ 54797 w 100914"/>
                      <a:gd name="connsiteY7" fmla="*/ 802190 h 829940"/>
                      <a:gd name="connsiteX8" fmla="*/ 76501 w 100914"/>
                      <a:gd name="connsiteY8" fmla="*/ 788853 h 829940"/>
                      <a:gd name="connsiteX9" fmla="*/ 83213 w 100914"/>
                      <a:gd name="connsiteY9" fmla="*/ 784312 h 829940"/>
                      <a:gd name="connsiteX10" fmla="*/ 96758 w 100914"/>
                      <a:gd name="connsiteY10" fmla="*/ 774991 h 829940"/>
                      <a:gd name="connsiteX11" fmla="*/ 98720 w 100914"/>
                      <a:gd name="connsiteY11" fmla="*/ 773518 h 829940"/>
                      <a:gd name="connsiteX12" fmla="*/ 100914 w 100914"/>
                      <a:gd name="connsiteY12" fmla="*/ 0 h 829940"/>
                      <a:gd name="connsiteX13" fmla="*/ 69968 w 100914"/>
                      <a:gd name="connsiteY13" fmla="*/ 9645 h 82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914" h="829940">
                        <a:moveTo>
                          <a:pt x="69968" y="9645"/>
                        </a:moveTo>
                        <a:cubicBezTo>
                          <a:pt x="69601" y="9749"/>
                          <a:pt x="69216" y="9835"/>
                          <a:pt x="68855" y="9945"/>
                        </a:cubicBezTo>
                        <a:cubicBezTo>
                          <a:pt x="50152" y="15385"/>
                          <a:pt x="30922" y="20305"/>
                          <a:pt x="11424" y="24938"/>
                        </a:cubicBezTo>
                        <a:cubicBezTo>
                          <a:pt x="8398" y="25653"/>
                          <a:pt x="5330" y="26313"/>
                          <a:pt x="2274" y="26986"/>
                        </a:cubicBezTo>
                        <a:lnTo>
                          <a:pt x="0" y="829940"/>
                        </a:lnTo>
                        <a:cubicBezTo>
                          <a:pt x="2250" y="828919"/>
                          <a:pt x="4621" y="828052"/>
                          <a:pt x="6852" y="827012"/>
                        </a:cubicBezTo>
                        <a:cubicBezTo>
                          <a:pt x="9609" y="825729"/>
                          <a:pt x="12316" y="824384"/>
                          <a:pt x="15042" y="823070"/>
                        </a:cubicBezTo>
                        <a:cubicBezTo>
                          <a:pt x="28661" y="816481"/>
                          <a:pt x="42028" y="809617"/>
                          <a:pt x="54797" y="802190"/>
                        </a:cubicBezTo>
                        <a:cubicBezTo>
                          <a:pt x="62291" y="797839"/>
                          <a:pt x="69497" y="793376"/>
                          <a:pt x="76501" y="788853"/>
                        </a:cubicBezTo>
                        <a:cubicBezTo>
                          <a:pt x="78806" y="787362"/>
                          <a:pt x="80964" y="785822"/>
                          <a:pt x="83213" y="784312"/>
                        </a:cubicBezTo>
                        <a:cubicBezTo>
                          <a:pt x="87809" y="781231"/>
                          <a:pt x="92381" y="778145"/>
                          <a:pt x="96758" y="774991"/>
                        </a:cubicBezTo>
                        <a:cubicBezTo>
                          <a:pt x="97430" y="774508"/>
                          <a:pt x="98053" y="774007"/>
                          <a:pt x="98720" y="773518"/>
                        </a:cubicBezTo>
                        <a:lnTo>
                          <a:pt x="100914" y="0"/>
                        </a:lnTo>
                        <a:cubicBezTo>
                          <a:pt x="90743" y="3343"/>
                          <a:pt x="80456" y="6589"/>
                          <a:pt x="69968" y="9645"/>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9" name="Freeform: Shape 728">
                    <a:extLst>
                      <a:ext uri="{FF2B5EF4-FFF2-40B4-BE49-F238E27FC236}">
                        <a16:creationId xmlns:a16="http://schemas.microsoft.com/office/drawing/2014/main" id="{FE5631B0-1D72-41A3-BEF4-0E55B04ABF60}"/>
                      </a:ext>
                    </a:extLst>
                  </p:cNvPr>
                  <p:cNvSpPr/>
                  <p:nvPr/>
                </p:nvSpPr>
                <p:spPr>
                  <a:xfrm>
                    <a:off x="3152592" y="5136620"/>
                    <a:ext cx="156670" cy="852928"/>
                  </a:xfrm>
                  <a:custGeom>
                    <a:avLst/>
                    <a:gdLst>
                      <a:gd name="connsiteX0" fmla="*/ 147435 w 156670"/>
                      <a:gd name="connsiteY0" fmla="*/ 2060 h 852928"/>
                      <a:gd name="connsiteX1" fmla="*/ 103567 w 156670"/>
                      <a:gd name="connsiteY1" fmla="*/ 11051 h 852928"/>
                      <a:gd name="connsiteX2" fmla="*/ 83793 w 156670"/>
                      <a:gd name="connsiteY2" fmla="*/ 14676 h 852928"/>
                      <a:gd name="connsiteX3" fmla="*/ 28654 w 156670"/>
                      <a:gd name="connsiteY3" fmla="*/ 23190 h 852928"/>
                      <a:gd name="connsiteX4" fmla="*/ 21473 w 156670"/>
                      <a:gd name="connsiteY4" fmla="*/ 24241 h 852928"/>
                      <a:gd name="connsiteX5" fmla="*/ 2341 w 156670"/>
                      <a:gd name="connsiteY5" fmla="*/ 26497 h 852928"/>
                      <a:gd name="connsiteX6" fmla="*/ 0 w 156670"/>
                      <a:gd name="connsiteY6" fmla="*/ 852929 h 852928"/>
                      <a:gd name="connsiteX7" fmla="*/ 9468 w 156670"/>
                      <a:gd name="connsiteY7" fmla="*/ 851009 h 852928"/>
                      <a:gd name="connsiteX8" fmla="*/ 24694 w 156670"/>
                      <a:gd name="connsiteY8" fmla="*/ 847342 h 852928"/>
                      <a:gd name="connsiteX9" fmla="*/ 58476 w 156670"/>
                      <a:gd name="connsiteY9" fmla="*/ 838247 h 852928"/>
                      <a:gd name="connsiteX10" fmla="*/ 72632 w 156670"/>
                      <a:gd name="connsiteY10" fmla="*/ 834085 h 852928"/>
                      <a:gd name="connsiteX11" fmla="*/ 116855 w 156670"/>
                      <a:gd name="connsiteY11" fmla="*/ 818914 h 852928"/>
                      <a:gd name="connsiteX12" fmla="*/ 117717 w 156670"/>
                      <a:gd name="connsiteY12" fmla="*/ 818614 h 852928"/>
                      <a:gd name="connsiteX13" fmla="*/ 154397 w 156670"/>
                      <a:gd name="connsiteY13" fmla="*/ 802955 h 852928"/>
                      <a:gd name="connsiteX14" fmla="*/ 156671 w 156670"/>
                      <a:gd name="connsiteY14" fmla="*/ 0 h 852928"/>
                      <a:gd name="connsiteX15" fmla="*/ 147435 w 156670"/>
                      <a:gd name="connsiteY15" fmla="*/ 2060 h 85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6670" h="852928">
                        <a:moveTo>
                          <a:pt x="147435" y="2060"/>
                        </a:moveTo>
                        <a:cubicBezTo>
                          <a:pt x="132979" y="5269"/>
                          <a:pt x="118365" y="8276"/>
                          <a:pt x="103567" y="11051"/>
                        </a:cubicBezTo>
                        <a:cubicBezTo>
                          <a:pt x="96984" y="12286"/>
                          <a:pt x="90431" y="13527"/>
                          <a:pt x="83793" y="14676"/>
                        </a:cubicBezTo>
                        <a:cubicBezTo>
                          <a:pt x="65609" y="17824"/>
                          <a:pt x="47236" y="20690"/>
                          <a:pt x="28654" y="23190"/>
                        </a:cubicBezTo>
                        <a:cubicBezTo>
                          <a:pt x="26246" y="23514"/>
                          <a:pt x="23893" y="23924"/>
                          <a:pt x="21473" y="24241"/>
                        </a:cubicBezTo>
                        <a:cubicBezTo>
                          <a:pt x="15128" y="25067"/>
                          <a:pt x="8722" y="25757"/>
                          <a:pt x="2341" y="26497"/>
                        </a:cubicBezTo>
                        <a:lnTo>
                          <a:pt x="0" y="852929"/>
                        </a:lnTo>
                        <a:cubicBezTo>
                          <a:pt x="3142" y="852250"/>
                          <a:pt x="6344" y="851719"/>
                          <a:pt x="9468" y="851009"/>
                        </a:cubicBezTo>
                        <a:cubicBezTo>
                          <a:pt x="14578" y="849848"/>
                          <a:pt x="19633" y="848589"/>
                          <a:pt x="24694" y="847342"/>
                        </a:cubicBezTo>
                        <a:cubicBezTo>
                          <a:pt x="36087" y="844536"/>
                          <a:pt x="47346" y="841493"/>
                          <a:pt x="58476" y="838247"/>
                        </a:cubicBezTo>
                        <a:cubicBezTo>
                          <a:pt x="63201" y="836865"/>
                          <a:pt x="67963" y="835539"/>
                          <a:pt x="72632" y="834085"/>
                        </a:cubicBezTo>
                        <a:cubicBezTo>
                          <a:pt x="87644" y="829396"/>
                          <a:pt x="102454" y="824415"/>
                          <a:pt x="116855" y="818914"/>
                        </a:cubicBezTo>
                        <a:cubicBezTo>
                          <a:pt x="117136" y="818810"/>
                          <a:pt x="117436" y="818718"/>
                          <a:pt x="117717" y="818614"/>
                        </a:cubicBezTo>
                        <a:cubicBezTo>
                          <a:pt x="130284" y="813798"/>
                          <a:pt x="142362" y="808401"/>
                          <a:pt x="154397" y="802955"/>
                        </a:cubicBezTo>
                        <a:lnTo>
                          <a:pt x="156671" y="0"/>
                        </a:lnTo>
                        <a:cubicBezTo>
                          <a:pt x="153584" y="672"/>
                          <a:pt x="150515" y="1369"/>
                          <a:pt x="147435" y="2060"/>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0" name="Freeform: Shape 729">
                    <a:extLst>
                      <a:ext uri="{FF2B5EF4-FFF2-40B4-BE49-F238E27FC236}">
                        <a16:creationId xmlns:a16="http://schemas.microsoft.com/office/drawing/2014/main" id="{AFDFBC38-1B28-4BBE-A625-C036149DF854}"/>
                      </a:ext>
                    </a:extLst>
                  </p:cNvPr>
                  <p:cNvSpPr/>
                  <p:nvPr/>
                </p:nvSpPr>
                <p:spPr>
                  <a:xfrm>
                    <a:off x="2824208" y="5163105"/>
                    <a:ext cx="330718" cy="848014"/>
                  </a:xfrm>
                  <a:custGeom>
                    <a:avLst/>
                    <a:gdLst>
                      <a:gd name="connsiteX0" fmla="*/ 286098 w 330718"/>
                      <a:gd name="connsiteY0" fmla="*/ 4621 h 848014"/>
                      <a:gd name="connsiteX1" fmla="*/ 268135 w 330718"/>
                      <a:gd name="connsiteY1" fmla="*/ 6033 h 848014"/>
                      <a:gd name="connsiteX2" fmla="*/ 219181 w 330718"/>
                      <a:gd name="connsiteY2" fmla="*/ 9150 h 848014"/>
                      <a:gd name="connsiteX3" fmla="*/ 200129 w 330718"/>
                      <a:gd name="connsiteY3" fmla="*/ 10043 h 848014"/>
                      <a:gd name="connsiteX4" fmla="*/ 135779 w 330718"/>
                      <a:gd name="connsiteY4" fmla="*/ 11399 h 848014"/>
                      <a:gd name="connsiteX5" fmla="*/ 134721 w 330718"/>
                      <a:gd name="connsiteY5" fmla="*/ 11418 h 848014"/>
                      <a:gd name="connsiteX6" fmla="*/ 129880 w 330718"/>
                      <a:gd name="connsiteY6" fmla="*/ 11363 h 848014"/>
                      <a:gd name="connsiteX7" fmla="*/ 127380 w 330718"/>
                      <a:gd name="connsiteY7" fmla="*/ 11399 h 848014"/>
                      <a:gd name="connsiteX8" fmla="*/ 126568 w 330718"/>
                      <a:gd name="connsiteY8" fmla="*/ 11418 h 848014"/>
                      <a:gd name="connsiteX9" fmla="*/ 99796 w 330718"/>
                      <a:gd name="connsiteY9" fmla="*/ 10971 h 848014"/>
                      <a:gd name="connsiteX10" fmla="*/ 69344 w 330718"/>
                      <a:gd name="connsiteY10" fmla="*/ 10043 h 848014"/>
                      <a:gd name="connsiteX11" fmla="*/ 50433 w 330718"/>
                      <a:gd name="connsiteY11" fmla="*/ 9150 h 848014"/>
                      <a:gd name="connsiteX12" fmla="*/ 2366 w 330718"/>
                      <a:gd name="connsiteY12" fmla="*/ 6100 h 848014"/>
                      <a:gd name="connsiteX13" fmla="*/ 0 w 330718"/>
                      <a:gd name="connsiteY13" fmla="*/ 840050 h 848014"/>
                      <a:gd name="connsiteX14" fmla="*/ 7580 w 330718"/>
                      <a:gd name="connsiteY14" fmla="*/ 841120 h 848014"/>
                      <a:gd name="connsiteX15" fmla="*/ 21613 w 330718"/>
                      <a:gd name="connsiteY15" fmla="*/ 842574 h 848014"/>
                      <a:gd name="connsiteX16" fmla="*/ 59283 w 330718"/>
                      <a:gd name="connsiteY16" fmla="*/ 845722 h 848014"/>
                      <a:gd name="connsiteX17" fmla="*/ 73855 w 330718"/>
                      <a:gd name="connsiteY17" fmla="*/ 846621 h 848014"/>
                      <a:gd name="connsiteX18" fmla="*/ 124202 w 330718"/>
                      <a:gd name="connsiteY18" fmla="*/ 848014 h 848014"/>
                      <a:gd name="connsiteX19" fmla="*/ 125015 w 330718"/>
                      <a:gd name="connsiteY19" fmla="*/ 847996 h 848014"/>
                      <a:gd name="connsiteX20" fmla="*/ 174567 w 330718"/>
                      <a:gd name="connsiteY20" fmla="*/ 846627 h 848014"/>
                      <a:gd name="connsiteX21" fmla="*/ 189237 w 330718"/>
                      <a:gd name="connsiteY21" fmla="*/ 845722 h 848014"/>
                      <a:gd name="connsiteX22" fmla="*/ 226931 w 330718"/>
                      <a:gd name="connsiteY22" fmla="*/ 842568 h 848014"/>
                      <a:gd name="connsiteX23" fmla="*/ 240764 w 330718"/>
                      <a:gd name="connsiteY23" fmla="*/ 841138 h 848014"/>
                      <a:gd name="connsiteX24" fmla="*/ 289864 w 330718"/>
                      <a:gd name="connsiteY24" fmla="*/ 834188 h 848014"/>
                      <a:gd name="connsiteX25" fmla="*/ 295365 w 330718"/>
                      <a:gd name="connsiteY25" fmla="*/ 833131 h 848014"/>
                      <a:gd name="connsiteX26" fmla="*/ 328377 w 330718"/>
                      <a:gd name="connsiteY26" fmla="*/ 826432 h 848014"/>
                      <a:gd name="connsiteX27" fmla="*/ 330719 w 330718"/>
                      <a:gd name="connsiteY27" fmla="*/ 0 h 848014"/>
                      <a:gd name="connsiteX28" fmla="*/ 286098 w 330718"/>
                      <a:gd name="connsiteY28" fmla="*/ 4621 h 848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0718" h="848014">
                        <a:moveTo>
                          <a:pt x="286098" y="4621"/>
                        </a:moveTo>
                        <a:cubicBezTo>
                          <a:pt x="280127" y="5153"/>
                          <a:pt x="274131" y="5568"/>
                          <a:pt x="268135" y="6033"/>
                        </a:cubicBezTo>
                        <a:cubicBezTo>
                          <a:pt x="251882" y="7304"/>
                          <a:pt x="235562" y="8350"/>
                          <a:pt x="219181" y="9150"/>
                        </a:cubicBezTo>
                        <a:cubicBezTo>
                          <a:pt x="212824" y="9462"/>
                          <a:pt x="206498" y="9804"/>
                          <a:pt x="200129" y="10043"/>
                        </a:cubicBezTo>
                        <a:cubicBezTo>
                          <a:pt x="178718" y="10855"/>
                          <a:pt x="157257" y="11387"/>
                          <a:pt x="135779" y="11399"/>
                        </a:cubicBezTo>
                        <a:cubicBezTo>
                          <a:pt x="135424" y="11399"/>
                          <a:pt x="135076" y="11418"/>
                          <a:pt x="134721" y="11418"/>
                        </a:cubicBezTo>
                        <a:cubicBezTo>
                          <a:pt x="133108" y="11418"/>
                          <a:pt x="131494" y="11369"/>
                          <a:pt x="129880" y="11363"/>
                        </a:cubicBezTo>
                        <a:cubicBezTo>
                          <a:pt x="129043" y="11363"/>
                          <a:pt x="128212" y="11399"/>
                          <a:pt x="127380" y="11399"/>
                        </a:cubicBezTo>
                        <a:cubicBezTo>
                          <a:pt x="127106" y="11399"/>
                          <a:pt x="126837" y="11418"/>
                          <a:pt x="126568" y="11418"/>
                        </a:cubicBezTo>
                        <a:cubicBezTo>
                          <a:pt x="117638" y="11418"/>
                          <a:pt x="108713" y="11240"/>
                          <a:pt x="99796" y="10971"/>
                        </a:cubicBezTo>
                        <a:cubicBezTo>
                          <a:pt x="89637" y="10733"/>
                          <a:pt x="79485" y="10428"/>
                          <a:pt x="69344" y="10043"/>
                        </a:cubicBezTo>
                        <a:cubicBezTo>
                          <a:pt x="63018" y="9804"/>
                          <a:pt x="56741" y="9462"/>
                          <a:pt x="50433" y="9150"/>
                        </a:cubicBezTo>
                        <a:cubicBezTo>
                          <a:pt x="34351" y="8362"/>
                          <a:pt x="18331" y="7341"/>
                          <a:pt x="2366" y="6100"/>
                        </a:cubicBezTo>
                        <a:lnTo>
                          <a:pt x="0" y="840050"/>
                        </a:lnTo>
                        <a:cubicBezTo>
                          <a:pt x="2537" y="840368"/>
                          <a:pt x="5037" y="840820"/>
                          <a:pt x="7580" y="841120"/>
                        </a:cubicBezTo>
                        <a:cubicBezTo>
                          <a:pt x="12243" y="841664"/>
                          <a:pt x="16931" y="842098"/>
                          <a:pt x="21613" y="842574"/>
                        </a:cubicBezTo>
                        <a:cubicBezTo>
                          <a:pt x="34119" y="843858"/>
                          <a:pt x="46680" y="844909"/>
                          <a:pt x="59283" y="845722"/>
                        </a:cubicBezTo>
                        <a:cubicBezTo>
                          <a:pt x="64137" y="846034"/>
                          <a:pt x="68990" y="846382"/>
                          <a:pt x="73855" y="846621"/>
                        </a:cubicBezTo>
                        <a:cubicBezTo>
                          <a:pt x="90609" y="847458"/>
                          <a:pt x="107399" y="848014"/>
                          <a:pt x="124202" y="848014"/>
                        </a:cubicBezTo>
                        <a:cubicBezTo>
                          <a:pt x="124471" y="848014"/>
                          <a:pt x="124746" y="847996"/>
                          <a:pt x="125015" y="847996"/>
                        </a:cubicBezTo>
                        <a:cubicBezTo>
                          <a:pt x="141555" y="847984"/>
                          <a:pt x="158083" y="847446"/>
                          <a:pt x="174567" y="846627"/>
                        </a:cubicBezTo>
                        <a:cubicBezTo>
                          <a:pt x="179469" y="846382"/>
                          <a:pt x="184347" y="846040"/>
                          <a:pt x="189237" y="845722"/>
                        </a:cubicBezTo>
                        <a:cubicBezTo>
                          <a:pt x="201853" y="844909"/>
                          <a:pt x="214420" y="843858"/>
                          <a:pt x="226931" y="842568"/>
                        </a:cubicBezTo>
                        <a:cubicBezTo>
                          <a:pt x="231546" y="842092"/>
                          <a:pt x="236167" y="841676"/>
                          <a:pt x="240764" y="841138"/>
                        </a:cubicBezTo>
                        <a:cubicBezTo>
                          <a:pt x="257255" y="839206"/>
                          <a:pt x="273654" y="836951"/>
                          <a:pt x="289864" y="834188"/>
                        </a:cubicBezTo>
                        <a:cubicBezTo>
                          <a:pt x="291716" y="833870"/>
                          <a:pt x="293519" y="833461"/>
                          <a:pt x="295365" y="833131"/>
                        </a:cubicBezTo>
                        <a:cubicBezTo>
                          <a:pt x="306489" y="831163"/>
                          <a:pt x="317430" y="828797"/>
                          <a:pt x="328377" y="826432"/>
                        </a:cubicBezTo>
                        <a:lnTo>
                          <a:pt x="330719" y="0"/>
                        </a:lnTo>
                        <a:cubicBezTo>
                          <a:pt x="315921" y="1718"/>
                          <a:pt x="301061" y="3289"/>
                          <a:pt x="286098" y="4621"/>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1" name="Freeform: Shape 730">
                    <a:extLst>
                      <a:ext uri="{FF2B5EF4-FFF2-40B4-BE49-F238E27FC236}">
                        <a16:creationId xmlns:a16="http://schemas.microsoft.com/office/drawing/2014/main" id="{F46FD9A8-68D4-48EC-83D4-0DCB7F79B863}"/>
                      </a:ext>
                    </a:extLst>
                  </p:cNvPr>
                  <p:cNvSpPr/>
                  <p:nvPr/>
                </p:nvSpPr>
                <p:spPr>
                  <a:xfrm>
                    <a:off x="2658779" y="5147555"/>
                    <a:ext cx="167795" cy="855593"/>
                  </a:xfrm>
                  <a:custGeom>
                    <a:avLst/>
                    <a:gdLst>
                      <a:gd name="connsiteX0" fmla="*/ 166927 w 167795"/>
                      <a:gd name="connsiteY0" fmla="*/ 21583 h 855593"/>
                      <a:gd name="connsiteX1" fmla="*/ 148712 w 167795"/>
                      <a:gd name="connsiteY1" fmla="*/ 20146 h 855593"/>
                      <a:gd name="connsiteX2" fmla="*/ 85120 w 167795"/>
                      <a:gd name="connsiteY2" fmla="*/ 13306 h 855593"/>
                      <a:gd name="connsiteX3" fmla="*/ 83659 w 167795"/>
                      <a:gd name="connsiteY3" fmla="*/ 13142 h 855593"/>
                      <a:gd name="connsiteX4" fmla="*/ 20476 w 167795"/>
                      <a:gd name="connsiteY4" fmla="*/ 3405 h 855593"/>
                      <a:gd name="connsiteX5" fmla="*/ 2323 w 167795"/>
                      <a:gd name="connsiteY5" fmla="*/ 0 h 855593"/>
                      <a:gd name="connsiteX6" fmla="*/ 0 w 167795"/>
                      <a:gd name="connsiteY6" fmla="*/ 818840 h 855593"/>
                      <a:gd name="connsiteX7" fmla="*/ 10605 w 167795"/>
                      <a:gd name="connsiteY7" fmla="*/ 822465 h 855593"/>
                      <a:gd name="connsiteX8" fmla="*/ 26027 w 167795"/>
                      <a:gd name="connsiteY8" fmla="*/ 827098 h 855593"/>
                      <a:gd name="connsiteX9" fmla="*/ 59773 w 167795"/>
                      <a:gd name="connsiteY9" fmla="*/ 836157 h 855593"/>
                      <a:gd name="connsiteX10" fmla="*/ 74265 w 167795"/>
                      <a:gd name="connsiteY10" fmla="*/ 839726 h 855593"/>
                      <a:gd name="connsiteX11" fmla="*/ 122919 w 167795"/>
                      <a:gd name="connsiteY11" fmla="*/ 849579 h 855593"/>
                      <a:gd name="connsiteX12" fmla="*/ 124043 w 167795"/>
                      <a:gd name="connsiteY12" fmla="*/ 849744 h 855593"/>
                      <a:gd name="connsiteX13" fmla="*/ 165429 w 167795"/>
                      <a:gd name="connsiteY13" fmla="*/ 855594 h 855593"/>
                      <a:gd name="connsiteX14" fmla="*/ 167795 w 167795"/>
                      <a:gd name="connsiteY14" fmla="*/ 21644 h 855593"/>
                      <a:gd name="connsiteX15" fmla="*/ 166927 w 167795"/>
                      <a:gd name="connsiteY15" fmla="*/ 21583 h 85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7795" h="855593">
                        <a:moveTo>
                          <a:pt x="166927" y="21583"/>
                        </a:moveTo>
                        <a:cubicBezTo>
                          <a:pt x="160845" y="21106"/>
                          <a:pt x="154770" y="20684"/>
                          <a:pt x="148712" y="20146"/>
                        </a:cubicBezTo>
                        <a:cubicBezTo>
                          <a:pt x="127356" y="18239"/>
                          <a:pt x="106116" y="16027"/>
                          <a:pt x="85120" y="13306"/>
                        </a:cubicBezTo>
                        <a:cubicBezTo>
                          <a:pt x="84637" y="13245"/>
                          <a:pt x="84142" y="13203"/>
                          <a:pt x="83659" y="13142"/>
                        </a:cubicBezTo>
                        <a:cubicBezTo>
                          <a:pt x="62334" y="10360"/>
                          <a:pt x="41301" y="7029"/>
                          <a:pt x="20476" y="3405"/>
                        </a:cubicBezTo>
                        <a:cubicBezTo>
                          <a:pt x="14364" y="2341"/>
                          <a:pt x="8374" y="1143"/>
                          <a:pt x="2323" y="0"/>
                        </a:cubicBezTo>
                        <a:lnTo>
                          <a:pt x="0" y="818840"/>
                        </a:lnTo>
                        <a:cubicBezTo>
                          <a:pt x="3558" y="820014"/>
                          <a:pt x="7017" y="821334"/>
                          <a:pt x="10605" y="822465"/>
                        </a:cubicBezTo>
                        <a:cubicBezTo>
                          <a:pt x="15709" y="824066"/>
                          <a:pt x="20855" y="825594"/>
                          <a:pt x="26027" y="827098"/>
                        </a:cubicBezTo>
                        <a:cubicBezTo>
                          <a:pt x="37139" y="830344"/>
                          <a:pt x="48397" y="833351"/>
                          <a:pt x="59773" y="836157"/>
                        </a:cubicBezTo>
                        <a:cubicBezTo>
                          <a:pt x="64601" y="837348"/>
                          <a:pt x="69393" y="838608"/>
                          <a:pt x="74265" y="839726"/>
                        </a:cubicBezTo>
                        <a:cubicBezTo>
                          <a:pt x="90297" y="843394"/>
                          <a:pt x="106495" y="846761"/>
                          <a:pt x="122919" y="849579"/>
                        </a:cubicBezTo>
                        <a:cubicBezTo>
                          <a:pt x="123291" y="849640"/>
                          <a:pt x="123670" y="849683"/>
                          <a:pt x="124043" y="849744"/>
                        </a:cubicBezTo>
                        <a:cubicBezTo>
                          <a:pt x="137710" y="852067"/>
                          <a:pt x="151561" y="853858"/>
                          <a:pt x="165429" y="855594"/>
                        </a:cubicBezTo>
                        <a:lnTo>
                          <a:pt x="167795" y="21644"/>
                        </a:lnTo>
                        <a:cubicBezTo>
                          <a:pt x="167508" y="21625"/>
                          <a:pt x="167215" y="21607"/>
                          <a:pt x="166927" y="21583"/>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2" name="Freeform: Shape 731">
                    <a:extLst>
                      <a:ext uri="{FF2B5EF4-FFF2-40B4-BE49-F238E27FC236}">
                        <a16:creationId xmlns:a16="http://schemas.microsoft.com/office/drawing/2014/main" id="{AF686650-4793-41EF-B150-C0B5D878AE4A}"/>
                      </a:ext>
                    </a:extLst>
                  </p:cNvPr>
                  <p:cNvSpPr/>
                  <p:nvPr/>
                </p:nvSpPr>
                <p:spPr>
                  <a:xfrm>
                    <a:off x="2547743" y="5121541"/>
                    <a:ext cx="113358" cy="844866"/>
                  </a:xfrm>
                  <a:custGeom>
                    <a:avLst/>
                    <a:gdLst>
                      <a:gd name="connsiteX0" fmla="*/ 112699 w 113358"/>
                      <a:gd name="connsiteY0" fmla="*/ 25898 h 844866"/>
                      <a:gd name="connsiteX1" fmla="*/ 68879 w 113358"/>
                      <a:gd name="connsiteY1" fmla="*/ 16943 h 844866"/>
                      <a:gd name="connsiteX2" fmla="*/ 48855 w 113358"/>
                      <a:gd name="connsiteY2" fmla="*/ 12365 h 844866"/>
                      <a:gd name="connsiteX3" fmla="*/ 18557 w 113358"/>
                      <a:gd name="connsiteY3" fmla="*/ 4486 h 844866"/>
                      <a:gd name="connsiteX4" fmla="*/ 2262 w 113358"/>
                      <a:gd name="connsiteY4" fmla="*/ 0 h 844866"/>
                      <a:gd name="connsiteX5" fmla="*/ 0 w 113358"/>
                      <a:gd name="connsiteY5" fmla="*/ 797392 h 844866"/>
                      <a:gd name="connsiteX6" fmla="*/ 12542 w 113358"/>
                      <a:gd name="connsiteY6" fmla="*/ 803939 h 844866"/>
                      <a:gd name="connsiteX7" fmla="*/ 44259 w 113358"/>
                      <a:gd name="connsiteY7" fmla="*/ 819201 h 844866"/>
                      <a:gd name="connsiteX8" fmla="*/ 64521 w 113358"/>
                      <a:gd name="connsiteY8" fmla="*/ 827813 h 844866"/>
                      <a:gd name="connsiteX9" fmla="*/ 98322 w 113358"/>
                      <a:gd name="connsiteY9" fmla="*/ 840521 h 844866"/>
                      <a:gd name="connsiteX10" fmla="*/ 111036 w 113358"/>
                      <a:gd name="connsiteY10" fmla="*/ 844867 h 844866"/>
                      <a:gd name="connsiteX11" fmla="*/ 113358 w 113358"/>
                      <a:gd name="connsiteY11" fmla="*/ 26026 h 844866"/>
                      <a:gd name="connsiteX12" fmla="*/ 112699 w 113358"/>
                      <a:gd name="connsiteY12" fmla="*/ 25898 h 84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358" h="844866">
                        <a:moveTo>
                          <a:pt x="112699" y="25898"/>
                        </a:moveTo>
                        <a:cubicBezTo>
                          <a:pt x="97925" y="23123"/>
                          <a:pt x="83310" y="20152"/>
                          <a:pt x="68879" y="16943"/>
                        </a:cubicBezTo>
                        <a:cubicBezTo>
                          <a:pt x="62168" y="15452"/>
                          <a:pt x="55493" y="13948"/>
                          <a:pt x="48855" y="12365"/>
                        </a:cubicBezTo>
                        <a:cubicBezTo>
                          <a:pt x="38593" y="9914"/>
                          <a:pt x="28612" y="7164"/>
                          <a:pt x="18557" y="4486"/>
                        </a:cubicBezTo>
                        <a:cubicBezTo>
                          <a:pt x="13080" y="3032"/>
                          <a:pt x="7671" y="1516"/>
                          <a:pt x="2262" y="0"/>
                        </a:cubicBezTo>
                        <a:lnTo>
                          <a:pt x="0" y="797392"/>
                        </a:lnTo>
                        <a:cubicBezTo>
                          <a:pt x="4126" y="799629"/>
                          <a:pt x="8337" y="801781"/>
                          <a:pt x="12542" y="803939"/>
                        </a:cubicBezTo>
                        <a:cubicBezTo>
                          <a:pt x="22909" y="809256"/>
                          <a:pt x="33422" y="814384"/>
                          <a:pt x="44259" y="819201"/>
                        </a:cubicBezTo>
                        <a:cubicBezTo>
                          <a:pt x="50934" y="822165"/>
                          <a:pt x="57688" y="825032"/>
                          <a:pt x="64521" y="827813"/>
                        </a:cubicBezTo>
                        <a:cubicBezTo>
                          <a:pt x="75585" y="832312"/>
                          <a:pt x="86868" y="836517"/>
                          <a:pt x="98322" y="840521"/>
                        </a:cubicBezTo>
                        <a:cubicBezTo>
                          <a:pt x="102540" y="841994"/>
                          <a:pt x="106769" y="843454"/>
                          <a:pt x="111036" y="844867"/>
                        </a:cubicBezTo>
                        <a:lnTo>
                          <a:pt x="113358" y="26026"/>
                        </a:lnTo>
                        <a:cubicBezTo>
                          <a:pt x="113139" y="25977"/>
                          <a:pt x="112919" y="25934"/>
                          <a:pt x="112699" y="25898"/>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3" name="Freeform: Shape 732">
                    <a:extLst>
                      <a:ext uri="{FF2B5EF4-FFF2-40B4-BE49-F238E27FC236}">
                        <a16:creationId xmlns:a16="http://schemas.microsoft.com/office/drawing/2014/main" id="{1507F724-EA7C-424B-9375-A9BD9C1B9FAA}"/>
                      </a:ext>
                    </a:extLst>
                  </p:cNvPr>
                  <p:cNvSpPr/>
                  <p:nvPr/>
                </p:nvSpPr>
                <p:spPr>
                  <a:xfrm>
                    <a:off x="2560285" y="5925473"/>
                    <a:ext cx="31716" cy="15262"/>
                  </a:xfrm>
                  <a:custGeom>
                    <a:avLst/>
                    <a:gdLst>
                      <a:gd name="connsiteX0" fmla="*/ 31717 w 31716"/>
                      <a:gd name="connsiteY0" fmla="*/ 15262 h 15262"/>
                      <a:gd name="connsiteX1" fmla="*/ 0 w 31716"/>
                      <a:gd name="connsiteY1" fmla="*/ 0 h 15262"/>
                      <a:gd name="connsiteX2" fmla="*/ 31717 w 31716"/>
                      <a:gd name="connsiteY2" fmla="*/ 15262 h 15262"/>
                    </a:gdLst>
                    <a:ahLst/>
                    <a:cxnLst>
                      <a:cxn ang="0">
                        <a:pos x="connsiteX0" y="connsiteY0"/>
                      </a:cxn>
                      <a:cxn ang="0">
                        <a:pos x="connsiteX1" y="connsiteY1"/>
                      </a:cxn>
                      <a:cxn ang="0">
                        <a:pos x="connsiteX2" y="connsiteY2"/>
                      </a:cxn>
                    </a:cxnLst>
                    <a:rect l="l" t="t" r="r" b="b"/>
                    <a:pathLst>
                      <a:path w="31716" h="15262">
                        <a:moveTo>
                          <a:pt x="31717" y="15262"/>
                        </a:moveTo>
                        <a:cubicBezTo>
                          <a:pt x="20880" y="10446"/>
                          <a:pt x="10373" y="5312"/>
                          <a:pt x="0" y="0"/>
                        </a:cubicBezTo>
                        <a:cubicBezTo>
                          <a:pt x="10367" y="5312"/>
                          <a:pt x="20892" y="10446"/>
                          <a:pt x="31717" y="15262"/>
                        </a:cubicBezTo>
                        <a:close/>
                      </a:path>
                    </a:pathLst>
                  </a:custGeom>
                  <a:solidFill>
                    <a:srgbClr val="454647"/>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4" name="Freeform: Shape 733">
                    <a:extLst>
                      <a:ext uri="{FF2B5EF4-FFF2-40B4-BE49-F238E27FC236}">
                        <a16:creationId xmlns:a16="http://schemas.microsoft.com/office/drawing/2014/main" id="{4EC4FEE0-949C-4DC8-849E-B94993E5DFF1}"/>
                      </a:ext>
                    </a:extLst>
                  </p:cNvPr>
                  <p:cNvSpPr/>
                  <p:nvPr/>
                </p:nvSpPr>
                <p:spPr>
                  <a:xfrm>
                    <a:off x="2454848" y="5090662"/>
                    <a:ext cx="95162" cy="828259"/>
                  </a:xfrm>
                  <a:custGeom>
                    <a:avLst/>
                    <a:gdLst>
                      <a:gd name="connsiteX0" fmla="*/ 67584 w 95162"/>
                      <a:gd name="connsiteY0" fmla="*/ 22805 h 828259"/>
                      <a:gd name="connsiteX1" fmla="*/ 41252 w 95162"/>
                      <a:gd name="connsiteY1" fmla="*/ 14291 h 828259"/>
                      <a:gd name="connsiteX2" fmla="*/ 2170 w 95162"/>
                      <a:gd name="connsiteY2" fmla="*/ 0 h 828259"/>
                      <a:gd name="connsiteX3" fmla="*/ 0 w 95162"/>
                      <a:gd name="connsiteY3" fmla="*/ 764300 h 828259"/>
                      <a:gd name="connsiteX4" fmla="*/ 1797 w 95162"/>
                      <a:gd name="connsiteY4" fmla="*/ 765957 h 828259"/>
                      <a:gd name="connsiteX5" fmla="*/ 11546 w 95162"/>
                      <a:gd name="connsiteY5" fmla="*/ 774221 h 828259"/>
                      <a:gd name="connsiteX6" fmla="*/ 19028 w 95162"/>
                      <a:gd name="connsiteY6" fmla="*/ 780418 h 828259"/>
                      <a:gd name="connsiteX7" fmla="*/ 30128 w 95162"/>
                      <a:gd name="connsiteY7" fmla="*/ 788823 h 828259"/>
                      <a:gd name="connsiteX8" fmla="*/ 37682 w 95162"/>
                      <a:gd name="connsiteY8" fmla="*/ 794458 h 828259"/>
                      <a:gd name="connsiteX9" fmla="*/ 50897 w 95162"/>
                      <a:gd name="connsiteY9" fmla="*/ 803425 h 828259"/>
                      <a:gd name="connsiteX10" fmla="*/ 57786 w 95162"/>
                      <a:gd name="connsiteY10" fmla="*/ 808058 h 828259"/>
                      <a:gd name="connsiteX11" fmla="*/ 79289 w 95162"/>
                      <a:gd name="connsiteY11" fmla="*/ 821157 h 828259"/>
                      <a:gd name="connsiteX12" fmla="*/ 92901 w 95162"/>
                      <a:gd name="connsiteY12" fmla="*/ 828260 h 828259"/>
                      <a:gd name="connsiteX13" fmla="*/ 95162 w 95162"/>
                      <a:gd name="connsiteY13" fmla="*/ 30867 h 828259"/>
                      <a:gd name="connsiteX14" fmla="*/ 67584 w 95162"/>
                      <a:gd name="connsiteY14" fmla="*/ 22805 h 828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62" h="828259">
                        <a:moveTo>
                          <a:pt x="67584" y="22805"/>
                        </a:moveTo>
                        <a:cubicBezTo>
                          <a:pt x="58703" y="20054"/>
                          <a:pt x="49925" y="17224"/>
                          <a:pt x="41252" y="14291"/>
                        </a:cubicBezTo>
                        <a:cubicBezTo>
                          <a:pt x="27909" y="9774"/>
                          <a:pt x="14957" y="4963"/>
                          <a:pt x="2170" y="0"/>
                        </a:cubicBezTo>
                        <a:lnTo>
                          <a:pt x="0" y="764300"/>
                        </a:lnTo>
                        <a:cubicBezTo>
                          <a:pt x="611" y="764850"/>
                          <a:pt x="1174" y="765413"/>
                          <a:pt x="1797" y="765957"/>
                        </a:cubicBezTo>
                        <a:cubicBezTo>
                          <a:pt x="4939" y="768744"/>
                          <a:pt x="8252" y="771476"/>
                          <a:pt x="11546" y="774221"/>
                        </a:cubicBezTo>
                        <a:cubicBezTo>
                          <a:pt x="14034" y="776286"/>
                          <a:pt x="16448" y="778377"/>
                          <a:pt x="19028" y="780418"/>
                        </a:cubicBezTo>
                        <a:cubicBezTo>
                          <a:pt x="22603" y="783254"/>
                          <a:pt x="26381" y="786036"/>
                          <a:pt x="30128" y="788823"/>
                        </a:cubicBezTo>
                        <a:cubicBezTo>
                          <a:pt x="32652" y="790699"/>
                          <a:pt x="35085" y="792606"/>
                          <a:pt x="37682" y="794458"/>
                        </a:cubicBezTo>
                        <a:cubicBezTo>
                          <a:pt x="41943" y="797496"/>
                          <a:pt x="46429" y="800455"/>
                          <a:pt x="50897" y="803425"/>
                        </a:cubicBezTo>
                        <a:cubicBezTo>
                          <a:pt x="53214" y="804959"/>
                          <a:pt x="55414" y="806536"/>
                          <a:pt x="57786" y="808058"/>
                        </a:cubicBezTo>
                        <a:cubicBezTo>
                          <a:pt x="64723" y="812502"/>
                          <a:pt x="71875" y="816878"/>
                          <a:pt x="79289" y="821157"/>
                        </a:cubicBezTo>
                        <a:cubicBezTo>
                          <a:pt x="83665" y="823681"/>
                          <a:pt x="88421" y="825833"/>
                          <a:pt x="92901" y="828260"/>
                        </a:cubicBezTo>
                        <a:lnTo>
                          <a:pt x="95162" y="30867"/>
                        </a:lnTo>
                        <a:cubicBezTo>
                          <a:pt x="85878" y="28275"/>
                          <a:pt x="76654" y="25617"/>
                          <a:pt x="67584" y="22805"/>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5" name="Freeform: Shape 734">
                    <a:extLst>
                      <a:ext uri="{FF2B5EF4-FFF2-40B4-BE49-F238E27FC236}">
                        <a16:creationId xmlns:a16="http://schemas.microsoft.com/office/drawing/2014/main" id="{6C46CAB1-50E1-47E8-A5B5-5B8F5B12CE67}"/>
                      </a:ext>
                    </a:extLst>
                  </p:cNvPr>
                  <p:cNvSpPr/>
                  <p:nvPr/>
                </p:nvSpPr>
                <p:spPr>
                  <a:xfrm>
                    <a:off x="2361379" y="5047863"/>
                    <a:ext cx="95633" cy="807092"/>
                  </a:xfrm>
                  <a:custGeom>
                    <a:avLst/>
                    <a:gdLst>
                      <a:gd name="connsiteX0" fmla="*/ 93537 w 95633"/>
                      <a:gd name="connsiteY0" fmla="*/ 42004 h 807092"/>
                      <a:gd name="connsiteX1" fmla="*/ 59571 w 95633"/>
                      <a:gd name="connsiteY1" fmla="*/ 28508 h 807092"/>
                      <a:gd name="connsiteX2" fmla="*/ 32438 w 95633"/>
                      <a:gd name="connsiteY2" fmla="*/ 15965 h 807092"/>
                      <a:gd name="connsiteX3" fmla="*/ 24780 w 95633"/>
                      <a:gd name="connsiteY3" fmla="*/ 12047 h 807092"/>
                      <a:gd name="connsiteX4" fmla="*/ 22696 w 95633"/>
                      <a:gd name="connsiteY4" fmla="*/ 10984 h 807092"/>
                      <a:gd name="connsiteX5" fmla="*/ 7054 w 95633"/>
                      <a:gd name="connsiteY5" fmla="*/ 2977 h 807092"/>
                      <a:gd name="connsiteX6" fmla="*/ 1767 w 95633"/>
                      <a:gd name="connsiteY6" fmla="*/ 0 h 807092"/>
                      <a:gd name="connsiteX7" fmla="*/ 0 w 95633"/>
                      <a:gd name="connsiteY7" fmla="*/ 622575 h 807092"/>
                      <a:gd name="connsiteX8" fmla="*/ 1247 w 95633"/>
                      <a:gd name="connsiteY8" fmla="*/ 644004 h 807092"/>
                      <a:gd name="connsiteX9" fmla="*/ 1920 w 95633"/>
                      <a:gd name="connsiteY9" fmla="*/ 649511 h 807092"/>
                      <a:gd name="connsiteX10" fmla="*/ 5477 w 95633"/>
                      <a:gd name="connsiteY10" fmla="*/ 669174 h 807092"/>
                      <a:gd name="connsiteX11" fmla="*/ 5856 w 95633"/>
                      <a:gd name="connsiteY11" fmla="*/ 671020 h 807092"/>
                      <a:gd name="connsiteX12" fmla="*/ 12286 w 95633"/>
                      <a:gd name="connsiteY12" fmla="*/ 692059 h 807092"/>
                      <a:gd name="connsiteX13" fmla="*/ 14309 w 95633"/>
                      <a:gd name="connsiteY13" fmla="*/ 697432 h 807092"/>
                      <a:gd name="connsiteX14" fmla="*/ 22249 w 95633"/>
                      <a:gd name="connsiteY14" fmla="*/ 715714 h 807092"/>
                      <a:gd name="connsiteX15" fmla="*/ 23625 w 95633"/>
                      <a:gd name="connsiteY15" fmla="*/ 718672 h 807092"/>
                      <a:gd name="connsiteX16" fmla="*/ 35201 w 95633"/>
                      <a:gd name="connsiteY16" fmla="*/ 739038 h 807092"/>
                      <a:gd name="connsiteX17" fmla="*/ 38496 w 95633"/>
                      <a:gd name="connsiteY17" fmla="*/ 744087 h 807092"/>
                      <a:gd name="connsiteX18" fmla="*/ 50586 w 95633"/>
                      <a:gd name="connsiteY18" fmla="*/ 761104 h 807092"/>
                      <a:gd name="connsiteX19" fmla="*/ 53312 w 95633"/>
                      <a:gd name="connsiteY19" fmla="*/ 764740 h 807092"/>
                      <a:gd name="connsiteX20" fmla="*/ 70029 w 95633"/>
                      <a:gd name="connsiteY20" fmla="*/ 784135 h 807092"/>
                      <a:gd name="connsiteX21" fmla="*/ 74399 w 95633"/>
                      <a:gd name="connsiteY21" fmla="*/ 788664 h 807092"/>
                      <a:gd name="connsiteX22" fmla="*/ 90609 w 95633"/>
                      <a:gd name="connsiteY22" fmla="*/ 804452 h 807092"/>
                      <a:gd name="connsiteX23" fmla="*/ 93464 w 95633"/>
                      <a:gd name="connsiteY23" fmla="*/ 807093 h 807092"/>
                      <a:gd name="connsiteX24" fmla="*/ 95633 w 95633"/>
                      <a:gd name="connsiteY24" fmla="*/ 42792 h 807092"/>
                      <a:gd name="connsiteX25" fmla="*/ 93537 w 95633"/>
                      <a:gd name="connsiteY25" fmla="*/ 42004 h 80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5633" h="807092">
                        <a:moveTo>
                          <a:pt x="93537" y="42004"/>
                        </a:moveTo>
                        <a:cubicBezTo>
                          <a:pt x="82144" y="37554"/>
                          <a:pt x="70494" y="33306"/>
                          <a:pt x="59571" y="28508"/>
                        </a:cubicBezTo>
                        <a:cubicBezTo>
                          <a:pt x="50237" y="24406"/>
                          <a:pt x="41191" y="20226"/>
                          <a:pt x="32438" y="15965"/>
                        </a:cubicBezTo>
                        <a:cubicBezTo>
                          <a:pt x="29798" y="14682"/>
                          <a:pt x="27365" y="13349"/>
                          <a:pt x="24780" y="12047"/>
                        </a:cubicBezTo>
                        <a:cubicBezTo>
                          <a:pt x="24077" y="11693"/>
                          <a:pt x="23398" y="11338"/>
                          <a:pt x="22696" y="10984"/>
                        </a:cubicBezTo>
                        <a:cubicBezTo>
                          <a:pt x="17439" y="8325"/>
                          <a:pt x="12091" y="5691"/>
                          <a:pt x="7054" y="2977"/>
                        </a:cubicBezTo>
                        <a:cubicBezTo>
                          <a:pt x="5239" y="1999"/>
                          <a:pt x="3497" y="1002"/>
                          <a:pt x="1767" y="0"/>
                        </a:cubicBezTo>
                        <a:lnTo>
                          <a:pt x="0" y="622575"/>
                        </a:lnTo>
                        <a:cubicBezTo>
                          <a:pt x="-18" y="629720"/>
                          <a:pt x="490" y="636871"/>
                          <a:pt x="1247" y="644004"/>
                        </a:cubicBezTo>
                        <a:cubicBezTo>
                          <a:pt x="1443" y="645844"/>
                          <a:pt x="1669" y="647678"/>
                          <a:pt x="1920" y="649511"/>
                        </a:cubicBezTo>
                        <a:cubicBezTo>
                          <a:pt x="2800" y="656082"/>
                          <a:pt x="3937" y="662641"/>
                          <a:pt x="5477" y="669174"/>
                        </a:cubicBezTo>
                        <a:cubicBezTo>
                          <a:pt x="5618" y="669786"/>
                          <a:pt x="5703" y="670409"/>
                          <a:pt x="5856" y="671020"/>
                        </a:cubicBezTo>
                        <a:cubicBezTo>
                          <a:pt x="7580" y="678068"/>
                          <a:pt x="9798" y="685073"/>
                          <a:pt x="12286" y="692059"/>
                        </a:cubicBezTo>
                        <a:cubicBezTo>
                          <a:pt x="12922" y="693856"/>
                          <a:pt x="13619" y="695641"/>
                          <a:pt x="14309" y="697432"/>
                        </a:cubicBezTo>
                        <a:cubicBezTo>
                          <a:pt x="16675" y="703556"/>
                          <a:pt x="19297" y="709657"/>
                          <a:pt x="22249" y="715714"/>
                        </a:cubicBezTo>
                        <a:cubicBezTo>
                          <a:pt x="22726" y="716698"/>
                          <a:pt x="23136" y="717694"/>
                          <a:pt x="23625" y="718672"/>
                        </a:cubicBezTo>
                        <a:cubicBezTo>
                          <a:pt x="27078" y="725518"/>
                          <a:pt x="30990" y="732302"/>
                          <a:pt x="35201" y="739038"/>
                        </a:cubicBezTo>
                        <a:cubicBezTo>
                          <a:pt x="36259" y="740725"/>
                          <a:pt x="37389" y="742406"/>
                          <a:pt x="38496" y="744087"/>
                        </a:cubicBezTo>
                        <a:cubicBezTo>
                          <a:pt x="42255" y="749808"/>
                          <a:pt x="46271" y="755486"/>
                          <a:pt x="50586" y="761104"/>
                        </a:cubicBezTo>
                        <a:cubicBezTo>
                          <a:pt x="51515" y="762314"/>
                          <a:pt x="52358" y="763536"/>
                          <a:pt x="53312" y="764740"/>
                        </a:cubicBezTo>
                        <a:cubicBezTo>
                          <a:pt x="58495" y="771286"/>
                          <a:pt x="64094" y="777747"/>
                          <a:pt x="70029" y="784135"/>
                        </a:cubicBezTo>
                        <a:cubicBezTo>
                          <a:pt x="71441" y="785657"/>
                          <a:pt x="72945" y="787154"/>
                          <a:pt x="74399" y="788664"/>
                        </a:cubicBezTo>
                        <a:cubicBezTo>
                          <a:pt x="79540" y="793994"/>
                          <a:pt x="84937" y="799257"/>
                          <a:pt x="90609" y="804452"/>
                        </a:cubicBezTo>
                        <a:cubicBezTo>
                          <a:pt x="91569" y="805332"/>
                          <a:pt x="92492" y="806218"/>
                          <a:pt x="93464" y="807093"/>
                        </a:cubicBezTo>
                        <a:lnTo>
                          <a:pt x="95633" y="42792"/>
                        </a:lnTo>
                        <a:cubicBezTo>
                          <a:pt x="94943" y="42529"/>
                          <a:pt x="94234" y="42273"/>
                          <a:pt x="93537" y="42004"/>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6" name="Freeform: Shape 735">
                    <a:extLst>
                      <a:ext uri="{FF2B5EF4-FFF2-40B4-BE49-F238E27FC236}">
                        <a16:creationId xmlns:a16="http://schemas.microsoft.com/office/drawing/2014/main" id="{005EE276-0F92-4112-842D-9E9B95374E56}"/>
                      </a:ext>
                    </a:extLst>
                  </p:cNvPr>
                  <p:cNvSpPr/>
                  <p:nvPr/>
                </p:nvSpPr>
                <p:spPr>
                  <a:xfrm>
                    <a:off x="2375694" y="5745295"/>
                    <a:ext cx="7939" cy="18281"/>
                  </a:xfrm>
                  <a:custGeom>
                    <a:avLst/>
                    <a:gdLst>
                      <a:gd name="connsiteX0" fmla="*/ 7940 w 7939"/>
                      <a:gd name="connsiteY0" fmla="*/ 18282 h 18281"/>
                      <a:gd name="connsiteX1" fmla="*/ 0 w 7939"/>
                      <a:gd name="connsiteY1" fmla="*/ 0 h 18281"/>
                      <a:gd name="connsiteX2" fmla="*/ 7940 w 7939"/>
                      <a:gd name="connsiteY2" fmla="*/ 18282 h 18281"/>
                    </a:gdLst>
                    <a:ahLst/>
                    <a:cxnLst>
                      <a:cxn ang="0">
                        <a:pos x="connsiteX0" y="connsiteY0"/>
                      </a:cxn>
                      <a:cxn ang="0">
                        <a:pos x="connsiteX1" y="connsiteY1"/>
                      </a:cxn>
                      <a:cxn ang="0">
                        <a:pos x="connsiteX2" y="connsiteY2"/>
                      </a:cxn>
                    </a:cxnLst>
                    <a:rect l="l" t="t" r="r" b="b"/>
                    <a:pathLst>
                      <a:path w="7939" h="18281">
                        <a:moveTo>
                          <a:pt x="7940" y="18282"/>
                        </a:moveTo>
                        <a:cubicBezTo>
                          <a:pt x="4988" y="12225"/>
                          <a:pt x="2359" y="6124"/>
                          <a:pt x="0" y="0"/>
                        </a:cubicBezTo>
                        <a:cubicBezTo>
                          <a:pt x="2365" y="6131"/>
                          <a:pt x="4988" y="12231"/>
                          <a:pt x="7940" y="18282"/>
                        </a:cubicBezTo>
                        <a:close/>
                      </a:path>
                    </a:pathLst>
                  </a:custGeom>
                  <a:solidFill>
                    <a:srgbClr val="424244"/>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7" name="Freeform: Shape 736">
                    <a:extLst>
                      <a:ext uri="{FF2B5EF4-FFF2-40B4-BE49-F238E27FC236}">
                        <a16:creationId xmlns:a16="http://schemas.microsoft.com/office/drawing/2014/main" id="{F31F31EB-9885-4E48-8455-57BF921BA8C8}"/>
                      </a:ext>
                    </a:extLst>
                  </p:cNvPr>
                  <p:cNvSpPr/>
                  <p:nvPr/>
                </p:nvSpPr>
                <p:spPr>
                  <a:xfrm>
                    <a:off x="3438617" y="5015927"/>
                    <a:ext cx="6778" cy="6289"/>
                  </a:xfrm>
                  <a:custGeom>
                    <a:avLst/>
                    <a:gdLst>
                      <a:gd name="connsiteX0" fmla="*/ 6779 w 6778"/>
                      <a:gd name="connsiteY0" fmla="*/ 0 h 6289"/>
                      <a:gd name="connsiteX1" fmla="*/ 6766 w 6778"/>
                      <a:gd name="connsiteY1" fmla="*/ 6 h 6289"/>
                      <a:gd name="connsiteX2" fmla="*/ 0 w 6778"/>
                      <a:gd name="connsiteY2" fmla="*/ 6290 h 6289"/>
                      <a:gd name="connsiteX3" fmla="*/ 6773 w 6778"/>
                      <a:gd name="connsiteY3" fmla="*/ 0 h 6289"/>
                      <a:gd name="connsiteX4" fmla="*/ 6779 w 6778"/>
                      <a:gd name="connsiteY4" fmla="*/ 0 h 6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78" h="6289">
                        <a:moveTo>
                          <a:pt x="6779" y="0"/>
                        </a:moveTo>
                        <a:cubicBezTo>
                          <a:pt x="6773" y="6"/>
                          <a:pt x="6766" y="6"/>
                          <a:pt x="6766" y="6"/>
                        </a:cubicBezTo>
                        <a:cubicBezTo>
                          <a:pt x="4505" y="2103"/>
                          <a:pt x="2353" y="4223"/>
                          <a:pt x="0" y="6290"/>
                        </a:cubicBezTo>
                        <a:cubicBezTo>
                          <a:pt x="2353" y="4218"/>
                          <a:pt x="4499" y="2096"/>
                          <a:pt x="6773" y="0"/>
                        </a:cubicBezTo>
                        <a:cubicBezTo>
                          <a:pt x="6773" y="6"/>
                          <a:pt x="6779" y="0"/>
                          <a:pt x="6779"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8" name="Freeform: Shape 737">
                    <a:extLst>
                      <a:ext uri="{FF2B5EF4-FFF2-40B4-BE49-F238E27FC236}">
                        <a16:creationId xmlns:a16="http://schemas.microsoft.com/office/drawing/2014/main" id="{A24908C7-9A31-4F48-AA14-DAA8935F1346}"/>
                      </a:ext>
                    </a:extLst>
                  </p:cNvPr>
                  <p:cNvSpPr/>
                  <p:nvPr/>
                </p:nvSpPr>
                <p:spPr>
                  <a:xfrm>
                    <a:off x="2196658" y="4504445"/>
                    <a:ext cx="1519703" cy="670016"/>
                  </a:xfrm>
                  <a:custGeom>
                    <a:avLst/>
                    <a:gdLst>
                      <a:gd name="connsiteX0" fmla="*/ 1295582 w 1519703"/>
                      <a:gd name="connsiteY0" fmla="*/ 98095 h 670016"/>
                      <a:gd name="connsiteX1" fmla="*/ 220789 w 1519703"/>
                      <a:gd name="connsiteY1" fmla="*/ 98101 h 670016"/>
                      <a:gd name="connsiteX2" fmla="*/ 0 w 1519703"/>
                      <a:gd name="connsiteY2" fmla="*/ 334195 h 670016"/>
                      <a:gd name="connsiteX3" fmla="*/ 422 w 1519703"/>
                      <a:gd name="connsiteY3" fmla="*/ 342489 h 670016"/>
                      <a:gd name="connsiteX4" fmla="*/ 905 w 1519703"/>
                      <a:gd name="connsiteY4" fmla="*/ 350331 h 670016"/>
                      <a:gd name="connsiteX5" fmla="*/ 1577 w 1519703"/>
                      <a:gd name="connsiteY5" fmla="*/ 354536 h 670016"/>
                      <a:gd name="connsiteX6" fmla="*/ 2225 w 1519703"/>
                      <a:gd name="connsiteY6" fmla="*/ 358607 h 670016"/>
                      <a:gd name="connsiteX7" fmla="*/ 3552 w 1519703"/>
                      <a:gd name="connsiteY7" fmla="*/ 366419 h 670016"/>
                      <a:gd name="connsiteX8" fmla="*/ 5807 w 1519703"/>
                      <a:gd name="connsiteY8" fmla="*/ 374768 h 670016"/>
                      <a:gd name="connsiteX9" fmla="*/ 7959 w 1519703"/>
                      <a:gd name="connsiteY9" fmla="*/ 382451 h 670016"/>
                      <a:gd name="connsiteX10" fmla="*/ 11113 w 1519703"/>
                      <a:gd name="connsiteY10" fmla="*/ 390727 h 670016"/>
                      <a:gd name="connsiteX11" fmla="*/ 14120 w 1519703"/>
                      <a:gd name="connsiteY11" fmla="*/ 398416 h 670016"/>
                      <a:gd name="connsiteX12" fmla="*/ 15911 w 1519703"/>
                      <a:gd name="connsiteY12" fmla="*/ 402041 h 670016"/>
                      <a:gd name="connsiteX13" fmla="*/ 18136 w 1519703"/>
                      <a:gd name="connsiteY13" fmla="*/ 406533 h 670016"/>
                      <a:gd name="connsiteX14" fmla="*/ 22023 w 1519703"/>
                      <a:gd name="connsiteY14" fmla="*/ 414247 h 670016"/>
                      <a:gd name="connsiteX15" fmla="*/ 26949 w 1519703"/>
                      <a:gd name="connsiteY15" fmla="*/ 422303 h 670016"/>
                      <a:gd name="connsiteX16" fmla="*/ 31674 w 1519703"/>
                      <a:gd name="connsiteY16" fmla="*/ 429925 h 670016"/>
                      <a:gd name="connsiteX17" fmla="*/ 37548 w 1519703"/>
                      <a:gd name="connsiteY17" fmla="*/ 437957 h 670016"/>
                      <a:gd name="connsiteX18" fmla="*/ 43068 w 1519703"/>
                      <a:gd name="connsiteY18" fmla="*/ 445420 h 670016"/>
                      <a:gd name="connsiteX19" fmla="*/ 45678 w 1519703"/>
                      <a:gd name="connsiteY19" fmla="*/ 448464 h 670016"/>
                      <a:gd name="connsiteX20" fmla="*/ 49950 w 1519703"/>
                      <a:gd name="connsiteY20" fmla="*/ 453452 h 670016"/>
                      <a:gd name="connsiteX21" fmla="*/ 50005 w 1519703"/>
                      <a:gd name="connsiteY21" fmla="*/ 453513 h 670016"/>
                      <a:gd name="connsiteX22" fmla="*/ 56209 w 1519703"/>
                      <a:gd name="connsiteY22" fmla="*/ 460701 h 670016"/>
                      <a:gd name="connsiteX23" fmla="*/ 64039 w 1519703"/>
                      <a:gd name="connsiteY23" fmla="*/ 468641 h 670016"/>
                      <a:gd name="connsiteX24" fmla="*/ 71123 w 1519703"/>
                      <a:gd name="connsiteY24" fmla="*/ 475774 h 670016"/>
                      <a:gd name="connsiteX25" fmla="*/ 79662 w 1519703"/>
                      <a:gd name="connsiteY25" fmla="*/ 483383 h 670016"/>
                      <a:gd name="connsiteX26" fmla="*/ 87767 w 1519703"/>
                      <a:gd name="connsiteY26" fmla="*/ 490566 h 670016"/>
                      <a:gd name="connsiteX27" fmla="*/ 90896 w 1519703"/>
                      <a:gd name="connsiteY27" fmla="*/ 493035 h 670016"/>
                      <a:gd name="connsiteX28" fmla="*/ 96569 w 1519703"/>
                      <a:gd name="connsiteY28" fmla="*/ 497509 h 670016"/>
                      <a:gd name="connsiteX29" fmla="*/ 97461 w 1519703"/>
                      <a:gd name="connsiteY29" fmla="*/ 498212 h 670016"/>
                      <a:gd name="connsiteX30" fmla="*/ 106140 w 1519703"/>
                      <a:gd name="connsiteY30" fmla="*/ 505034 h 670016"/>
                      <a:gd name="connsiteX31" fmla="*/ 116886 w 1519703"/>
                      <a:gd name="connsiteY31" fmla="*/ 512600 h 670016"/>
                      <a:gd name="connsiteX32" fmla="*/ 126299 w 1519703"/>
                      <a:gd name="connsiteY32" fmla="*/ 519208 h 670016"/>
                      <a:gd name="connsiteX33" fmla="*/ 136402 w 1519703"/>
                      <a:gd name="connsiteY33" fmla="*/ 525583 h 670016"/>
                      <a:gd name="connsiteX34" fmla="*/ 138169 w 1519703"/>
                      <a:gd name="connsiteY34" fmla="*/ 526695 h 670016"/>
                      <a:gd name="connsiteX35" fmla="*/ 148169 w 1519703"/>
                      <a:gd name="connsiteY35" fmla="*/ 532991 h 670016"/>
                      <a:gd name="connsiteX36" fmla="*/ 160491 w 1519703"/>
                      <a:gd name="connsiteY36" fmla="*/ 539990 h 670016"/>
                      <a:gd name="connsiteX37" fmla="*/ 162600 w 1519703"/>
                      <a:gd name="connsiteY37" fmla="*/ 541188 h 670016"/>
                      <a:gd name="connsiteX38" fmla="*/ 166493 w 1519703"/>
                      <a:gd name="connsiteY38" fmla="*/ 543419 h 670016"/>
                      <a:gd name="connsiteX39" fmla="*/ 167098 w 1519703"/>
                      <a:gd name="connsiteY39" fmla="*/ 329390 h 670016"/>
                      <a:gd name="connsiteX40" fmla="*/ 167129 w 1519703"/>
                      <a:gd name="connsiteY40" fmla="*/ 330240 h 670016"/>
                      <a:gd name="connsiteX41" fmla="*/ 167453 w 1519703"/>
                      <a:gd name="connsiteY41" fmla="*/ 338632 h 670016"/>
                      <a:gd name="connsiteX42" fmla="*/ 167826 w 1519703"/>
                      <a:gd name="connsiteY42" fmla="*/ 346566 h 670016"/>
                      <a:gd name="connsiteX43" fmla="*/ 168345 w 1519703"/>
                      <a:gd name="connsiteY43" fmla="*/ 350820 h 670016"/>
                      <a:gd name="connsiteX44" fmla="*/ 168847 w 1519703"/>
                      <a:gd name="connsiteY44" fmla="*/ 354940 h 670016"/>
                      <a:gd name="connsiteX45" fmla="*/ 169873 w 1519703"/>
                      <a:gd name="connsiteY45" fmla="*/ 362843 h 670016"/>
                      <a:gd name="connsiteX46" fmla="*/ 171609 w 1519703"/>
                      <a:gd name="connsiteY46" fmla="*/ 371290 h 670016"/>
                      <a:gd name="connsiteX47" fmla="*/ 173266 w 1519703"/>
                      <a:gd name="connsiteY47" fmla="*/ 379065 h 670016"/>
                      <a:gd name="connsiteX48" fmla="*/ 175692 w 1519703"/>
                      <a:gd name="connsiteY48" fmla="*/ 387439 h 670016"/>
                      <a:gd name="connsiteX49" fmla="*/ 178009 w 1519703"/>
                      <a:gd name="connsiteY49" fmla="*/ 395220 h 670016"/>
                      <a:gd name="connsiteX50" fmla="*/ 179390 w 1519703"/>
                      <a:gd name="connsiteY50" fmla="*/ 398881 h 670016"/>
                      <a:gd name="connsiteX51" fmla="*/ 181102 w 1519703"/>
                      <a:gd name="connsiteY51" fmla="*/ 403428 h 670016"/>
                      <a:gd name="connsiteX52" fmla="*/ 184091 w 1519703"/>
                      <a:gd name="connsiteY52" fmla="*/ 411234 h 670016"/>
                      <a:gd name="connsiteX53" fmla="*/ 187886 w 1519703"/>
                      <a:gd name="connsiteY53" fmla="*/ 419388 h 670016"/>
                      <a:gd name="connsiteX54" fmla="*/ 191523 w 1519703"/>
                      <a:gd name="connsiteY54" fmla="*/ 427102 h 670016"/>
                      <a:gd name="connsiteX55" fmla="*/ 196046 w 1519703"/>
                      <a:gd name="connsiteY55" fmla="*/ 435225 h 670016"/>
                      <a:gd name="connsiteX56" fmla="*/ 200300 w 1519703"/>
                      <a:gd name="connsiteY56" fmla="*/ 442780 h 670016"/>
                      <a:gd name="connsiteX57" fmla="*/ 202305 w 1519703"/>
                      <a:gd name="connsiteY57" fmla="*/ 445860 h 670016"/>
                      <a:gd name="connsiteX58" fmla="*/ 205588 w 1519703"/>
                      <a:gd name="connsiteY58" fmla="*/ 450897 h 670016"/>
                      <a:gd name="connsiteX59" fmla="*/ 205588 w 1519703"/>
                      <a:gd name="connsiteY59" fmla="*/ 450903 h 670016"/>
                      <a:gd name="connsiteX60" fmla="*/ 205594 w 1519703"/>
                      <a:gd name="connsiteY60" fmla="*/ 450909 h 670016"/>
                      <a:gd name="connsiteX61" fmla="*/ 205636 w 1519703"/>
                      <a:gd name="connsiteY61" fmla="*/ 450970 h 670016"/>
                      <a:gd name="connsiteX62" fmla="*/ 210416 w 1519703"/>
                      <a:gd name="connsiteY62" fmla="*/ 458244 h 670016"/>
                      <a:gd name="connsiteX63" fmla="*/ 216443 w 1519703"/>
                      <a:gd name="connsiteY63" fmla="*/ 466275 h 670016"/>
                      <a:gd name="connsiteX64" fmla="*/ 221895 w 1519703"/>
                      <a:gd name="connsiteY64" fmla="*/ 473494 h 670016"/>
                      <a:gd name="connsiteX65" fmla="*/ 228472 w 1519703"/>
                      <a:gd name="connsiteY65" fmla="*/ 481189 h 670016"/>
                      <a:gd name="connsiteX66" fmla="*/ 234713 w 1519703"/>
                      <a:gd name="connsiteY66" fmla="*/ 488457 h 670016"/>
                      <a:gd name="connsiteX67" fmla="*/ 237121 w 1519703"/>
                      <a:gd name="connsiteY67" fmla="*/ 490957 h 670016"/>
                      <a:gd name="connsiteX68" fmla="*/ 241485 w 1519703"/>
                      <a:gd name="connsiteY68" fmla="*/ 495480 h 670016"/>
                      <a:gd name="connsiteX69" fmla="*/ 242176 w 1519703"/>
                      <a:gd name="connsiteY69" fmla="*/ 496195 h 670016"/>
                      <a:gd name="connsiteX70" fmla="*/ 248857 w 1519703"/>
                      <a:gd name="connsiteY70" fmla="*/ 503096 h 670016"/>
                      <a:gd name="connsiteX71" fmla="*/ 257133 w 1519703"/>
                      <a:gd name="connsiteY71" fmla="*/ 510749 h 670016"/>
                      <a:gd name="connsiteX72" fmla="*/ 264382 w 1519703"/>
                      <a:gd name="connsiteY72" fmla="*/ 517435 h 670016"/>
                      <a:gd name="connsiteX73" fmla="*/ 272163 w 1519703"/>
                      <a:gd name="connsiteY73" fmla="*/ 523884 h 670016"/>
                      <a:gd name="connsiteX74" fmla="*/ 273520 w 1519703"/>
                      <a:gd name="connsiteY74" fmla="*/ 525008 h 670016"/>
                      <a:gd name="connsiteX75" fmla="*/ 281221 w 1519703"/>
                      <a:gd name="connsiteY75" fmla="*/ 531378 h 670016"/>
                      <a:gd name="connsiteX76" fmla="*/ 290707 w 1519703"/>
                      <a:gd name="connsiteY76" fmla="*/ 538455 h 670016"/>
                      <a:gd name="connsiteX77" fmla="*/ 292333 w 1519703"/>
                      <a:gd name="connsiteY77" fmla="*/ 539666 h 670016"/>
                      <a:gd name="connsiteX78" fmla="*/ 299405 w 1519703"/>
                      <a:gd name="connsiteY78" fmla="*/ 544934 h 670016"/>
                      <a:gd name="connsiteX79" fmla="*/ 311446 w 1519703"/>
                      <a:gd name="connsiteY79" fmla="*/ 553039 h 670016"/>
                      <a:gd name="connsiteX80" fmla="*/ 313048 w 1519703"/>
                      <a:gd name="connsiteY80" fmla="*/ 554121 h 670016"/>
                      <a:gd name="connsiteX81" fmla="*/ 318946 w 1519703"/>
                      <a:gd name="connsiteY81" fmla="*/ 558082 h 670016"/>
                      <a:gd name="connsiteX82" fmla="*/ 339838 w 1519703"/>
                      <a:gd name="connsiteY82" fmla="*/ 570771 h 670016"/>
                      <a:gd name="connsiteX83" fmla="*/ 365993 w 1519703"/>
                      <a:gd name="connsiteY83" fmla="*/ 584426 h 670016"/>
                      <a:gd name="connsiteX84" fmla="*/ 397703 w 1519703"/>
                      <a:gd name="connsiteY84" fmla="*/ 599688 h 670016"/>
                      <a:gd name="connsiteX85" fmla="*/ 417978 w 1519703"/>
                      <a:gd name="connsiteY85" fmla="*/ 608307 h 670016"/>
                      <a:gd name="connsiteX86" fmla="*/ 451761 w 1519703"/>
                      <a:gd name="connsiteY86" fmla="*/ 621008 h 670016"/>
                      <a:gd name="connsiteX87" fmla="*/ 475091 w 1519703"/>
                      <a:gd name="connsiteY87" fmla="*/ 628978 h 670016"/>
                      <a:gd name="connsiteX88" fmla="*/ 490506 w 1519703"/>
                      <a:gd name="connsiteY88" fmla="*/ 633612 h 670016"/>
                      <a:gd name="connsiteX89" fmla="*/ 524252 w 1519703"/>
                      <a:gd name="connsiteY89" fmla="*/ 642670 h 670016"/>
                      <a:gd name="connsiteX90" fmla="*/ 538744 w 1519703"/>
                      <a:gd name="connsiteY90" fmla="*/ 646240 h 670016"/>
                      <a:gd name="connsiteX91" fmla="*/ 587398 w 1519703"/>
                      <a:gd name="connsiteY91" fmla="*/ 656086 h 670016"/>
                      <a:gd name="connsiteX92" fmla="*/ 588523 w 1519703"/>
                      <a:gd name="connsiteY92" fmla="*/ 656252 h 670016"/>
                      <a:gd name="connsiteX93" fmla="*/ 637489 w 1519703"/>
                      <a:gd name="connsiteY93" fmla="*/ 663171 h 670016"/>
                      <a:gd name="connsiteX94" fmla="*/ 651516 w 1519703"/>
                      <a:gd name="connsiteY94" fmla="*/ 664626 h 670016"/>
                      <a:gd name="connsiteX95" fmla="*/ 689199 w 1519703"/>
                      <a:gd name="connsiteY95" fmla="*/ 667774 h 670016"/>
                      <a:gd name="connsiteX96" fmla="*/ 703765 w 1519703"/>
                      <a:gd name="connsiteY96" fmla="*/ 668678 h 670016"/>
                      <a:gd name="connsiteX97" fmla="*/ 727376 w 1519703"/>
                      <a:gd name="connsiteY97" fmla="*/ 669625 h 670016"/>
                      <a:gd name="connsiteX98" fmla="*/ 757424 w 1519703"/>
                      <a:gd name="connsiteY98" fmla="*/ 670016 h 670016"/>
                      <a:gd name="connsiteX99" fmla="*/ 804477 w 1519703"/>
                      <a:gd name="connsiteY99" fmla="*/ 668684 h 670016"/>
                      <a:gd name="connsiteX100" fmla="*/ 819146 w 1519703"/>
                      <a:gd name="connsiteY100" fmla="*/ 667779 h 670016"/>
                      <a:gd name="connsiteX101" fmla="*/ 856841 w 1519703"/>
                      <a:gd name="connsiteY101" fmla="*/ 664626 h 670016"/>
                      <a:gd name="connsiteX102" fmla="*/ 870673 w 1519703"/>
                      <a:gd name="connsiteY102" fmla="*/ 663195 h 670016"/>
                      <a:gd name="connsiteX103" fmla="*/ 919767 w 1519703"/>
                      <a:gd name="connsiteY103" fmla="*/ 656245 h 670016"/>
                      <a:gd name="connsiteX104" fmla="*/ 925293 w 1519703"/>
                      <a:gd name="connsiteY104" fmla="*/ 655182 h 670016"/>
                      <a:gd name="connsiteX105" fmla="*/ 967755 w 1519703"/>
                      <a:gd name="connsiteY105" fmla="*/ 646570 h 670016"/>
                      <a:gd name="connsiteX106" fmla="*/ 982980 w 1519703"/>
                      <a:gd name="connsiteY106" fmla="*/ 642902 h 670016"/>
                      <a:gd name="connsiteX107" fmla="*/ 1016763 w 1519703"/>
                      <a:gd name="connsiteY107" fmla="*/ 633807 h 670016"/>
                      <a:gd name="connsiteX108" fmla="*/ 1030919 w 1519703"/>
                      <a:gd name="connsiteY108" fmla="*/ 629645 h 670016"/>
                      <a:gd name="connsiteX109" fmla="*/ 1075142 w 1519703"/>
                      <a:gd name="connsiteY109" fmla="*/ 614474 h 670016"/>
                      <a:gd name="connsiteX110" fmla="*/ 1076003 w 1519703"/>
                      <a:gd name="connsiteY110" fmla="*/ 614174 h 670016"/>
                      <a:gd name="connsiteX111" fmla="*/ 1119523 w 1519703"/>
                      <a:gd name="connsiteY111" fmla="*/ 595593 h 670016"/>
                      <a:gd name="connsiteX112" fmla="*/ 1127738 w 1519703"/>
                      <a:gd name="connsiteY112" fmla="*/ 591638 h 670016"/>
                      <a:gd name="connsiteX113" fmla="*/ 1167480 w 1519703"/>
                      <a:gd name="connsiteY113" fmla="*/ 570771 h 670016"/>
                      <a:gd name="connsiteX114" fmla="*/ 1188079 w 1519703"/>
                      <a:gd name="connsiteY114" fmla="*/ 558180 h 670016"/>
                      <a:gd name="connsiteX115" fmla="*/ 1189173 w 1519703"/>
                      <a:gd name="connsiteY115" fmla="*/ 557440 h 670016"/>
                      <a:gd name="connsiteX116" fmla="*/ 1195230 w 1519703"/>
                      <a:gd name="connsiteY116" fmla="*/ 553345 h 670016"/>
                      <a:gd name="connsiteX117" fmla="*/ 1195982 w 1519703"/>
                      <a:gd name="connsiteY117" fmla="*/ 552838 h 670016"/>
                      <a:gd name="connsiteX118" fmla="*/ 1207394 w 1519703"/>
                      <a:gd name="connsiteY118" fmla="*/ 545112 h 670016"/>
                      <a:gd name="connsiteX119" fmla="*/ 1209423 w 1519703"/>
                      <a:gd name="connsiteY119" fmla="*/ 543590 h 670016"/>
                      <a:gd name="connsiteX120" fmla="*/ 1213879 w 1519703"/>
                      <a:gd name="connsiteY120" fmla="*/ 540246 h 670016"/>
                      <a:gd name="connsiteX121" fmla="*/ 1215841 w 1519703"/>
                      <a:gd name="connsiteY121" fmla="*/ 538773 h 670016"/>
                      <a:gd name="connsiteX122" fmla="*/ 1225333 w 1519703"/>
                      <a:gd name="connsiteY122" fmla="*/ 531640 h 670016"/>
                      <a:gd name="connsiteX123" fmla="*/ 1229752 w 1519703"/>
                      <a:gd name="connsiteY123" fmla="*/ 527955 h 670016"/>
                      <a:gd name="connsiteX124" fmla="*/ 1232161 w 1519703"/>
                      <a:gd name="connsiteY124" fmla="*/ 525950 h 670016"/>
                      <a:gd name="connsiteX125" fmla="*/ 1241946 w 1519703"/>
                      <a:gd name="connsiteY125" fmla="*/ 517784 h 670016"/>
                      <a:gd name="connsiteX126" fmla="*/ 1248712 w 1519703"/>
                      <a:gd name="connsiteY126" fmla="*/ 511500 h 670016"/>
                      <a:gd name="connsiteX127" fmla="*/ 1257227 w 1519703"/>
                      <a:gd name="connsiteY127" fmla="*/ 503573 h 670016"/>
                      <a:gd name="connsiteX128" fmla="*/ 1263602 w 1519703"/>
                      <a:gd name="connsiteY128" fmla="*/ 496941 h 670016"/>
                      <a:gd name="connsiteX129" fmla="*/ 1271187 w 1519703"/>
                      <a:gd name="connsiteY129" fmla="*/ 489019 h 670016"/>
                      <a:gd name="connsiteX130" fmla="*/ 1276982 w 1519703"/>
                      <a:gd name="connsiteY130" fmla="*/ 482222 h 670016"/>
                      <a:gd name="connsiteX131" fmla="*/ 1283809 w 1519703"/>
                      <a:gd name="connsiteY131" fmla="*/ 474166 h 670016"/>
                      <a:gd name="connsiteX132" fmla="*/ 1284763 w 1519703"/>
                      <a:gd name="connsiteY132" fmla="*/ 472889 h 670016"/>
                      <a:gd name="connsiteX133" fmla="*/ 1289090 w 1519703"/>
                      <a:gd name="connsiteY133" fmla="*/ 467119 h 670016"/>
                      <a:gd name="connsiteX134" fmla="*/ 1295099 w 1519703"/>
                      <a:gd name="connsiteY134" fmla="*/ 459051 h 670016"/>
                      <a:gd name="connsiteX135" fmla="*/ 1296389 w 1519703"/>
                      <a:gd name="connsiteY135" fmla="*/ 457064 h 670016"/>
                      <a:gd name="connsiteX136" fmla="*/ 1299799 w 1519703"/>
                      <a:gd name="connsiteY136" fmla="*/ 451826 h 670016"/>
                      <a:gd name="connsiteX137" fmla="*/ 1305056 w 1519703"/>
                      <a:gd name="connsiteY137" fmla="*/ 443684 h 670016"/>
                      <a:gd name="connsiteX138" fmla="*/ 1306633 w 1519703"/>
                      <a:gd name="connsiteY138" fmla="*/ 440848 h 670016"/>
                      <a:gd name="connsiteX139" fmla="*/ 1309127 w 1519703"/>
                      <a:gd name="connsiteY139" fmla="*/ 436374 h 670016"/>
                      <a:gd name="connsiteX140" fmla="*/ 1313686 w 1519703"/>
                      <a:gd name="connsiteY140" fmla="*/ 428104 h 670016"/>
                      <a:gd name="connsiteX141" fmla="*/ 1315428 w 1519703"/>
                      <a:gd name="connsiteY141" fmla="*/ 424369 h 670016"/>
                      <a:gd name="connsiteX142" fmla="*/ 1317140 w 1519703"/>
                      <a:gd name="connsiteY142" fmla="*/ 420702 h 670016"/>
                      <a:gd name="connsiteX143" fmla="*/ 1320985 w 1519703"/>
                      <a:gd name="connsiteY143" fmla="*/ 412347 h 670016"/>
                      <a:gd name="connsiteX144" fmla="*/ 1322757 w 1519703"/>
                      <a:gd name="connsiteY144" fmla="*/ 407671 h 670016"/>
                      <a:gd name="connsiteX145" fmla="*/ 1323851 w 1519703"/>
                      <a:gd name="connsiteY145" fmla="*/ 404786 h 670016"/>
                      <a:gd name="connsiteX146" fmla="*/ 1326950 w 1519703"/>
                      <a:gd name="connsiteY146" fmla="*/ 396448 h 670016"/>
                      <a:gd name="connsiteX147" fmla="*/ 1328625 w 1519703"/>
                      <a:gd name="connsiteY147" fmla="*/ 390721 h 670016"/>
                      <a:gd name="connsiteX148" fmla="*/ 1329199 w 1519703"/>
                      <a:gd name="connsiteY148" fmla="*/ 388747 h 670016"/>
                      <a:gd name="connsiteX149" fmla="*/ 1331577 w 1519703"/>
                      <a:gd name="connsiteY149" fmla="*/ 380422 h 670016"/>
                      <a:gd name="connsiteX150" fmla="*/ 1333044 w 1519703"/>
                      <a:gd name="connsiteY150" fmla="*/ 373381 h 670016"/>
                      <a:gd name="connsiteX151" fmla="*/ 1333197 w 1519703"/>
                      <a:gd name="connsiteY151" fmla="*/ 372653 h 670016"/>
                      <a:gd name="connsiteX152" fmla="*/ 1334884 w 1519703"/>
                      <a:gd name="connsiteY152" fmla="*/ 364304 h 670016"/>
                      <a:gd name="connsiteX153" fmla="*/ 1335862 w 1519703"/>
                      <a:gd name="connsiteY153" fmla="*/ 356560 h 670016"/>
                      <a:gd name="connsiteX154" fmla="*/ 1336858 w 1519703"/>
                      <a:gd name="connsiteY154" fmla="*/ 348112 h 670016"/>
                      <a:gd name="connsiteX155" fmla="*/ 1337194 w 1519703"/>
                      <a:gd name="connsiteY155" fmla="*/ 340380 h 670016"/>
                      <a:gd name="connsiteX156" fmla="*/ 1337530 w 1519703"/>
                      <a:gd name="connsiteY156" fmla="*/ 332740 h 670016"/>
                      <a:gd name="connsiteX157" fmla="*/ 1336907 w 1519703"/>
                      <a:gd name="connsiteY157" fmla="*/ 553797 h 670016"/>
                      <a:gd name="connsiteX158" fmla="*/ 1350904 w 1519703"/>
                      <a:gd name="connsiteY158" fmla="*/ 546567 h 670016"/>
                      <a:gd name="connsiteX159" fmla="*/ 1353545 w 1519703"/>
                      <a:gd name="connsiteY159" fmla="*/ 545063 h 670016"/>
                      <a:gd name="connsiteX160" fmla="*/ 1359333 w 1519703"/>
                      <a:gd name="connsiteY160" fmla="*/ 541762 h 670016"/>
                      <a:gd name="connsiteX161" fmla="*/ 1374210 w 1519703"/>
                      <a:gd name="connsiteY161" fmla="*/ 533260 h 670016"/>
                      <a:gd name="connsiteX162" fmla="*/ 1379950 w 1519703"/>
                      <a:gd name="connsiteY162" fmla="*/ 529617 h 670016"/>
                      <a:gd name="connsiteX163" fmla="*/ 1383079 w 1519703"/>
                      <a:gd name="connsiteY163" fmla="*/ 527637 h 670016"/>
                      <a:gd name="connsiteX164" fmla="*/ 1395787 w 1519703"/>
                      <a:gd name="connsiteY164" fmla="*/ 519562 h 670016"/>
                      <a:gd name="connsiteX165" fmla="*/ 1404576 w 1519703"/>
                      <a:gd name="connsiteY165" fmla="*/ 513352 h 670016"/>
                      <a:gd name="connsiteX166" fmla="*/ 1415627 w 1519703"/>
                      <a:gd name="connsiteY166" fmla="*/ 505516 h 670016"/>
                      <a:gd name="connsiteX167" fmla="*/ 1423903 w 1519703"/>
                      <a:gd name="connsiteY167" fmla="*/ 498958 h 670016"/>
                      <a:gd name="connsiteX168" fmla="*/ 1433750 w 1519703"/>
                      <a:gd name="connsiteY168" fmla="*/ 491128 h 670016"/>
                      <a:gd name="connsiteX169" fmla="*/ 1441275 w 1519703"/>
                      <a:gd name="connsiteY169" fmla="*/ 484410 h 670016"/>
                      <a:gd name="connsiteX170" fmla="*/ 1450143 w 1519703"/>
                      <a:gd name="connsiteY170" fmla="*/ 476452 h 670016"/>
                      <a:gd name="connsiteX171" fmla="*/ 1451384 w 1519703"/>
                      <a:gd name="connsiteY171" fmla="*/ 475193 h 670016"/>
                      <a:gd name="connsiteX172" fmla="*/ 1457001 w 1519703"/>
                      <a:gd name="connsiteY172" fmla="*/ 469484 h 670016"/>
                      <a:gd name="connsiteX173" fmla="*/ 1464801 w 1519703"/>
                      <a:gd name="connsiteY173" fmla="*/ 461508 h 670016"/>
                      <a:gd name="connsiteX174" fmla="*/ 1466482 w 1519703"/>
                      <a:gd name="connsiteY174" fmla="*/ 459546 h 670016"/>
                      <a:gd name="connsiteX175" fmla="*/ 1470913 w 1519703"/>
                      <a:gd name="connsiteY175" fmla="*/ 454362 h 670016"/>
                      <a:gd name="connsiteX176" fmla="*/ 1477741 w 1519703"/>
                      <a:gd name="connsiteY176" fmla="*/ 446319 h 670016"/>
                      <a:gd name="connsiteX177" fmla="*/ 1479794 w 1519703"/>
                      <a:gd name="connsiteY177" fmla="*/ 443513 h 670016"/>
                      <a:gd name="connsiteX178" fmla="*/ 1483028 w 1519703"/>
                      <a:gd name="connsiteY178" fmla="*/ 439094 h 670016"/>
                      <a:gd name="connsiteX179" fmla="*/ 1488950 w 1519703"/>
                      <a:gd name="connsiteY179" fmla="*/ 430922 h 670016"/>
                      <a:gd name="connsiteX180" fmla="*/ 1491212 w 1519703"/>
                      <a:gd name="connsiteY180" fmla="*/ 427230 h 670016"/>
                      <a:gd name="connsiteX181" fmla="*/ 1493431 w 1519703"/>
                      <a:gd name="connsiteY181" fmla="*/ 423605 h 670016"/>
                      <a:gd name="connsiteX182" fmla="*/ 1498424 w 1519703"/>
                      <a:gd name="connsiteY182" fmla="*/ 415354 h 670016"/>
                      <a:gd name="connsiteX183" fmla="*/ 1500723 w 1519703"/>
                      <a:gd name="connsiteY183" fmla="*/ 410733 h 670016"/>
                      <a:gd name="connsiteX184" fmla="*/ 1502141 w 1519703"/>
                      <a:gd name="connsiteY184" fmla="*/ 407878 h 670016"/>
                      <a:gd name="connsiteX185" fmla="*/ 1506169 w 1519703"/>
                      <a:gd name="connsiteY185" fmla="*/ 399639 h 670016"/>
                      <a:gd name="connsiteX186" fmla="*/ 1508345 w 1519703"/>
                      <a:gd name="connsiteY186" fmla="*/ 393979 h 670016"/>
                      <a:gd name="connsiteX187" fmla="*/ 1509097 w 1519703"/>
                      <a:gd name="connsiteY187" fmla="*/ 392029 h 670016"/>
                      <a:gd name="connsiteX188" fmla="*/ 1512189 w 1519703"/>
                      <a:gd name="connsiteY188" fmla="*/ 383802 h 670016"/>
                      <a:gd name="connsiteX189" fmla="*/ 1514096 w 1519703"/>
                      <a:gd name="connsiteY189" fmla="*/ 376846 h 670016"/>
                      <a:gd name="connsiteX190" fmla="*/ 1514292 w 1519703"/>
                      <a:gd name="connsiteY190" fmla="*/ 376131 h 670016"/>
                      <a:gd name="connsiteX191" fmla="*/ 1516480 w 1519703"/>
                      <a:gd name="connsiteY191" fmla="*/ 367874 h 670016"/>
                      <a:gd name="connsiteX192" fmla="*/ 1517745 w 1519703"/>
                      <a:gd name="connsiteY192" fmla="*/ 360221 h 670016"/>
                      <a:gd name="connsiteX193" fmla="*/ 1519041 w 1519703"/>
                      <a:gd name="connsiteY193" fmla="*/ 351871 h 670016"/>
                      <a:gd name="connsiteX194" fmla="*/ 1519481 w 1519703"/>
                      <a:gd name="connsiteY194" fmla="*/ 344225 h 670016"/>
                      <a:gd name="connsiteX195" fmla="*/ 1295582 w 1519703"/>
                      <a:gd name="connsiteY195" fmla="*/ 98095 h 67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519703" h="670016">
                        <a:moveTo>
                          <a:pt x="1295582" y="98095"/>
                        </a:moveTo>
                        <a:cubicBezTo>
                          <a:pt x="997925" y="-32702"/>
                          <a:pt x="516508" y="-32696"/>
                          <a:pt x="220789" y="98101"/>
                        </a:cubicBezTo>
                        <a:cubicBezTo>
                          <a:pt x="73330" y="163319"/>
                          <a:pt x="-165" y="248733"/>
                          <a:pt x="0" y="334195"/>
                        </a:cubicBezTo>
                        <a:cubicBezTo>
                          <a:pt x="6" y="336957"/>
                          <a:pt x="263" y="339726"/>
                          <a:pt x="422" y="342489"/>
                        </a:cubicBezTo>
                        <a:cubicBezTo>
                          <a:pt x="575" y="345105"/>
                          <a:pt x="618" y="347715"/>
                          <a:pt x="905" y="350331"/>
                        </a:cubicBezTo>
                        <a:cubicBezTo>
                          <a:pt x="1058" y="351737"/>
                          <a:pt x="1382" y="353137"/>
                          <a:pt x="1577" y="354536"/>
                        </a:cubicBezTo>
                        <a:cubicBezTo>
                          <a:pt x="1767" y="355893"/>
                          <a:pt x="1999" y="357250"/>
                          <a:pt x="2225" y="358607"/>
                        </a:cubicBezTo>
                        <a:cubicBezTo>
                          <a:pt x="2659" y="361211"/>
                          <a:pt x="2983" y="363821"/>
                          <a:pt x="3552" y="366419"/>
                        </a:cubicBezTo>
                        <a:cubicBezTo>
                          <a:pt x="4163" y="369206"/>
                          <a:pt x="5037" y="371987"/>
                          <a:pt x="5807" y="374768"/>
                        </a:cubicBezTo>
                        <a:cubicBezTo>
                          <a:pt x="6516" y="377329"/>
                          <a:pt x="7115" y="379896"/>
                          <a:pt x="7959" y="382451"/>
                        </a:cubicBezTo>
                        <a:cubicBezTo>
                          <a:pt x="8869" y="385214"/>
                          <a:pt x="10043" y="387965"/>
                          <a:pt x="11113" y="390727"/>
                        </a:cubicBezTo>
                        <a:cubicBezTo>
                          <a:pt x="12109" y="393295"/>
                          <a:pt x="12989" y="395862"/>
                          <a:pt x="14120" y="398416"/>
                        </a:cubicBezTo>
                        <a:cubicBezTo>
                          <a:pt x="14658" y="399627"/>
                          <a:pt x="15348" y="400831"/>
                          <a:pt x="15911" y="402041"/>
                        </a:cubicBezTo>
                        <a:cubicBezTo>
                          <a:pt x="16614" y="403545"/>
                          <a:pt x="17384" y="405042"/>
                          <a:pt x="18136" y="406533"/>
                        </a:cubicBezTo>
                        <a:cubicBezTo>
                          <a:pt x="19425" y="409107"/>
                          <a:pt x="20593" y="411686"/>
                          <a:pt x="22023" y="414247"/>
                        </a:cubicBezTo>
                        <a:cubicBezTo>
                          <a:pt x="23527" y="416943"/>
                          <a:pt x="25293" y="419620"/>
                          <a:pt x="26949" y="422303"/>
                        </a:cubicBezTo>
                        <a:cubicBezTo>
                          <a:pt x="28520" y="424846"/>
                          <a:pt x="29963" y="427401"/>
                          <a:pt x="31674" y="429925"/>
                        </a:cubicBezTo>
                        <a:cubicBezTo>
                          <a:pt x="33490" y="432621"/>
                          <a:pt x="35574" y="435280"/>
                          <a:pt x="37548" y="437957"/>
                        </a:cubicBezTo>
                        <a:cubicBezTo>
                          <a:pt x="39388" y="440445"/>
                          <a:pt x="41099" y="442951"/>
                          <a:pt x="43068" y="445420"/>
                        </a:cubicBezTo>
                        <a:cubicBezTo>
                          <a:pt x="43881" y="446441"/>
                          <a:pt x="44834" y="447443"/>
                          <a:pt x="45678" y="448464"/>
                        </a:cubicBezTo>
                        <a:cubicBezTo>
                          <a:pt x="47047" y="450133"/>
                          <a:pt x="48514" y="451795"/>
                          <a:pt x="49950" y="453452"/>
                        </a:cubicBezTo>
                        <a:cubicBezTo>
                          <a:pt x="49968" y="453476"/>
                          <a:pt x="49987" y="453495"/>
                          <a:pt x="50005" y="453513"/>
                        </a:cubicBezTo>
                        <a:cubicBezTo>
                          <a:pt x="52077" y="455909"/>
                          <a:pt x="54015" y="458323"/>
                          <a:pt x="56209" y="460701"/>
                        </a:cubicBezTo>
                        <a:cubicBezTo>
                          <a:pt x="58672" y="463366"/>
                          <a:pt x="61417" y="465994"/>
                          <a:pt x="64039" y="468641"/>
                        </a:cubicBezTo>
                        <a:cubicBezTo>
                          <a:pt x="66398" y="471019"/>
                          <a:pt x="68629" y="473414"/>
                          <a:pt x="71123" y="475774"/>
                        </a:cubicBezTo>
                        <a:cubicBezTo>
                          <a:pt x="73825" y="478335"/>
                          <a:pt x="76807" y="480847"/>
                          <a:pt x="79662" y="483383"/>
                        </a:cubicBezTo>
                        <a:cubicBezTo>
                          <a:pt x="82364" y="485780"/>
                          <a:pt x="84931" y="488194"/>
                          <a:pt x="87767" y="490566"/>
                        </a:cubicBezTo>
                        <a:cubicBezTo>
                          <a:pt x="88763" y="491397"/>
                          <a:pt x="89882" y="492204"/>
                          <a:pt x="90896" y="493035"/>
                        </a:cubicBezTo>
                        <a:cubicBezTo>
                          <a:pt x="92730" y="494538"/>
                          <a:pt x="94674" y="496018"/>
                          <a:pt x="96569" y="497509"/>
                        </a:cubicBezTo>
                        <a:cubicBezTo>
                          <a:pt x="96862" y="497741"/>
                          <a:pt x="97161" y="497980"/>
                          <a:pt x="97461" y="498212"/>
                        </a:cubicBezTo>
                        <a:cubicBezTo>
                          <a:pt x="100358" y="500486"/>
                          <a:pt x="103115" y="502784"/>
                          <a:pt x="106140" y="505034"/>
                        </a:cubicBezTo>
                        <a:cubicBezTo>
                          <a:pt x="109570" y="507582"/>
                          <a:pt x="113292" y="510082"/>
                          <a:pt x="116886" y="512600"/>
                        </a:cubicBezTo>
                        <a:cubicBezTo>
                          <a:pt x="120028" y="514801"/>
                          <a:pt x="123029" y="517032"/>
                          <a:pt x="126299" y="519208"/>
                        </a:cubicBezTo>
                        <a:cubicBezTo>
                          <a:pt x="129532" y="521359"/>
                          <a:pt x="133041" y="523456"/>
                          <a:pt x="136402" y="525583"/>
                        </a:cubicBezTo>
                        <a:cubicBezTo>
                          <a:pt x="136989" y="525956"/>
                          <a:pt x="137576" y="526328"/>
                          <a:pt x="138169" y="526695"/>
                        </a:cubicBezTo>
                        <a:cubicBezTo>
                          <a:pt x="141512" y="528792"/>
                          <a:pt x="144703" y="530919"/>
                          <a:pt x="148169" y="532991"/>
                        </a:cubicBezTo>
                        <a:cubicBezTo>
                          <a:pt x="152129" y="535357"/>
                          <a:pt x="156371" y="537655"/>
                          <a:pt x="160491" y="539990"/>
                        </a:cubicBezTo>
                        <a:cubicBezTo>
                          <a:pt x="161194" y="540387"/>
                          <a:pt x="161891" y="540790"/>
                          <a:pt x="162600" y="541188"/>
                        </a:cubicBezTo>
                        <a:cubicBezTo>
                          <a:pt x="163920" y="541927"/>
                          <a:pt x="165204" y="542673"/>
                          <a:pt x="166493" y="543419"/>
                        </a:cubicBezTo>
                        <a:lnTo>
                          <a:pt x="167098" y="329390"/>
                        </a:lnTo>
                        <a:cubicBezTo>
                          <a:pt x="167098" y="329672"/>
                          <a:pt x="167129" y="329959"/>
                          <a:pt x="167129" y="330240"/>
                        </a:cubicBezTo>
                        <a:cubicBezTo>
                          <a:pt x="167135" y="333039"/>
                          <a:pt x="167331" y="335833"/>
                          <a:pt x="167453" y="338632"/>
                        </a:cubicBezTo>
                        <a:cubicBezTo>
                          <a:pt x="167569" y="341279"/>
                          <a:pt x="167600" y="343919"/>
                          <a:pt x="167826" y="346566"/>
                        </a:cubicBezTo>
                        <a:cubicBezTo>
                          <a:pt x="167948" y="347984"/>
                          <a:pt x="168192" y="349402"/>
                          <a:pt x="168345" y="350820"/>
                        </a:cubicBezTo>
                        <a:cubicBezTo>
                          <a:pt x="168492" y="352195"/>
                          <a:pt x="168669" y="353565"/>
                          <a:pt x="168847" y="354940"/>
                        </a:cubicBezTo>
                        <a:cubicBezTo>
                          <a:pt x="169183" y="357574"/>
                          <a:pt x="169427" y="360214"/>
                          <a:pt x="169873" y="362843"/>
                        </a:cubicBezTo>
                        <a:cubicBezTo>
                          <a:pt x="170344" y="365667"/>
                          <a:pt x="171016" y="368472"/>
                          <a:pt x="171609" y="371290"/>
                        </a:cubicBezTo>
                        <a:cubicBezTo>
                          <a:pt x="172159" y="373882"/>
                          <a:pt x="172618" y="376479"/>
                          <a:pt x="173266" y="379065"/>
                        </a:cubicBezTo>
                        <a:cubicBezTo>
                          <a:pt x="173969" y="381865"/>
                          <a:pt x="174873" y="384645"/>
                          <a:pt x="175692" y="387439"/>
                        </a:cubicBezTo>
                        <a:cubicBezTo>
                          <a:pt x="176456" y="390031"/>
                          <a:pt x="177135" y="392634"/>
                          <a:pt x="178009" y="395220"/>
                        </a:cubicBezTo>
                        <a:cubicBezTo>
                          <a:pt x="178424" y="396442"/>
                          <a:pt x="178950" y="397659"/>
                          <a:pt x="179390" y="398881"/>
                        </a:cubicBezTo>
                        <a:cubicBezTo>
                          <a:pt x="179934" y="400403"/>
                          <a:pt x="180527" y="401913"/>
                          <a:pt x="181102" y="403428"/>
                        </a:cubicBezTo>
                        <a:cubicBezTo>
                          <a:pt x="182092" y="406032"/>
                          <a:pt x="182997" y="408642"/>
                          <a:pt x="184091" y="411234"/>
                        </a:cubicBezTo>
                        <a:cubicBezTo>
                          <a:pt x="185246" y="413966"/>
                          <a:pt x="186609" y="416668"/>
                          <a:pt x="187886" y="419388"/>
                        </a:cubicBezTo>
                        <a:cubicBezTo>
                          <a:pt x="189097" y="421961"/>
                          <a:pt x="190209" y="424541"/>
                          <a:pt x="191523" y="427102"/>
                        </a:cubicBezTo>
                        <a:cubicBezTo>
                          <a:pt x="192923" y="429828"/>
                          <a:pt x="194530" y="432517"/>
                          <a:pt x="196046" y="435225"/>
                        </a:cubicBezTo>
                        <a:cubicBezTo>
                          <a:pt x="197458" y="437743"/>
                          <a:pt x="198778" y="440274"/>
                          <a:pt x="200300" y="442780"/>
                        </a:cubicBezTo>
                        <a:cubicBezTo>
                          <a:pt x="200924" y="443812"/>
                          <a:pt x="201663" y="444827"/>
                          <a:pt x="202305" y="445860"/>
                        </a:cubicBezTo>
                        <a:cubicBezTo>
                          <a:pt x="203363" y="447547"/>
                          <a:pt x="204487" y="449222"/>
                          <a:pt x="205588" y="450897"/>
                        </a:cubicBezTo>
                        <a:lnTo>
                          <a:pt x="205588" y="450903"/>
                        </a:lnTo>
                        <a:lnTo>
                          <a:pt x="205594" y="450909"/>
                        </a:lnTo>
                        <a:cubicBezTo>
                          <a:pt x="205606" y="450933"/>
                          <a:pt x="205624" y="450952"/>
                          <a:pt x="205636" y="450970"/>
                        </a:cubicBezTo>
                        <a:cubicBezTo>
                          <a:pt x="207232" y="453397"/>
                          <a:pt x="208723" y="455836"/>
                          <a:pt x="210416" y="458244"/>
                        </a:cubicBezTo>
                        <a:cubicBezTo>
                          <a:pt x="212311" y="460945"/>
                          <a:pt x="214426" y="463598"/>
                          <a:pt x="216443" y="466275"/>
                        </a:cubicBezTo>
                        <a:cubicBezTo>
                          <a:pt x="218258" y="468678"/>
                          <a:pt x="219976" y="471104"/>
                          <a:pt x="221895" y="473494"/>
                        </a:cubicBezTo>
                        <a:cubicBezTo>
                          <a:pt x="223979" y="476086"/>
                          <a:pt x="226272" y="478628"/>
                          <a:pt x="228472" y="481189"/>
                        </a:cubicBezTo>
                        <a:cubicBezTo>
                          <a:pt x="230550" y="483616"/>
                          <a:pt x="232530" y="486055"/>
                          <a:pt x="234713" y="488457"/>
                        </a:cubicBezTo>
                        <a:cubicBezTo>
                          <a:pt x="235477" y="489300"/>
                          <a:pt x="236345" y="490113"/>
                          <a:pt x="237121" y="490957"/>
                        </a:cubicBezTo>
                        <a:cubicBezTo>
                          <a:pt x="238533" y="492472"/>
                          <a:pt x="240030" y="493976"/>
                          <a:pt x="241485" y="495480"/>
                        </a:cubicBezTo>
                        <a:cubicBezTo>
                          <a:pt x="241711" y="495718"/>
                          <a:pt x="241943" y="495956"/>
                          <a:pt x="242176" y="496195"/>
                        </a:cubicBezTo>
                        <a:cubicBezTo>
                          <a:pt x="244407" y="498499"/>
                          <a:pt x="246528" y="500822"/>
                          <a:pt x="248857" y="503096"/>
                        </a:cubicBezTo>
                        <a:cubicBezTo>
                          <a:pt x="251497" y="505675"/>
                          <a:pt x="254364" y="508199"/>
                          <a:pt x="257133" y="510749"/>
                        </a:cubicBezTo>
                        <a:cubicBezTo>
                          <a:pt x="259553" y="512973"/>
                          <a:pt x="261863" y="515229"/>
                          <a:pt x="264382" y="517435"/>
                        </a:cubicBezTo>
                        <a:cubicBezTo>
                          <a:pt x="266876" y="519611"/>
                          <a:pt x="269571" y="521732"/>
                          <a:pt x="272163" y="523884"/>
                        </a:cubicBezTo>
                        <a:cubicBezTo>
                          <a:pt x="272615" y="524256"/>
                          <a:pt x="273067" y="524635"/>
                          <a:pt x="273520" y="525008"/>
                        </a:cubicBezTo>
                        <a:cubicBezTo>
                          <a:pt x="276093" y="527129"/>
                          <a:pt x="278550" y="529281"/>
                          <a:pt x="281221" y="531378"/>
                        </a:cubicBezTo>
                        <a:cubicBezTo>
                          <a:pt x="284271" y="533773"/>
                          <a:pt x="287541" y="536096"/>
                          <a:pt x="290707" y="538455"/>
                        </a:cubicBezTo>
                        <a:cubicBezTo>
                          <a:pt x="291252" y="538859"/>
                          <a:pt x="291783" y="539262"/>
                          <a:pt x="292333" y="539666"/>
                        </a:cubicBezTo>
                        <a:cubicBezTo>
                          <a:pt x="294711" y="541414"/>
                          <a:pt x="296960" y="543205"/>
                          <a:pt x="299405" y="544934"/>
                        </a:cubicBezTo>
                        <a:cubicBezTo>
                          <a:pt x="303280" y="547679"/>
                          <a:pt x="307400" y="550344"/>
                          <a:pt x="311446" y="553039"/>
                        </a:cubicBezTo>
                        <a:cubicBezTo>
                          <a:pt x="311984" y="553400"/>
                          <a:pt x="312510" y="553761"/>
                          <a:pt x="313048" y="554121"/>
                        </a:cubicBezTo>
                        <a:cubicBezTo>
                          <a:pt x="315041" y="555435"/>
                          <a:pt x="316911" y="556786"/>
                          <a:pt x="318946" y="558082"/>
                        </a:cubicBezTo>
                        <a:cubicBezTo>
                          <a:pt x="325688" y="562391"/>
                          <a:pt x="332650" y="566621"/>
                          <a:pt x="339838" y="570771"/>
                        </a:cubicBezTo>
                        <a:cubicBezTo>
                          <a:pt x="348249" y="575624"/>
                          <a:pt x="357222" y="579927"/>
                          <a:pt x="365993" y="584426"/>
                        </a:cubicBezTo>
                        <a:cubicBezTo>
                          <a:pt x="376359" y="589744"/>
                          <a:pt x="386872" y="594872"/>
                          <a:pt x="397703" y="599688"/>
                        </a:cubicBezTo>
                        <a:cubicBezTo>
                          <a:pt x="404378" y="602659"/>
                          <a:pt x="411138" y="605526"/>
                          <a:pt x="417978" y="608307"/>
                        </a:cubicBezTo>
                        <a:cubicBezTo>
                          <a:pt x="429041" y="612805"/>
                          <a:pt x="440312" y="617005"/>
                          <a:pt x="451761" y="621008"/>
                        </a:cubicBezTo>
                        <a:cubicBezTo>
                          <a:pt x="459505" y="623716"/>
                          <a:pt x="467188" y="626497"/>
                          <a:pt x="475091" y="628978"/>
                        </a:cubicBezTo>
                        <a:cubicBezTo>
                          <a:pt x="480201" y="630580"/>
                          <a:pt x="485341" y="632102"/>
                          <a:pt x="490506" y="633612"/>
                        </a:cubicBezTo>
                        <a:cubicBezTo>
                          <a:pt x="501618" y="636857"/>
                          <a:pt x="512877" y="639865"/>
                          <a:pt x="524252" y="642670"/>
                        </a:cubicBezTo>
                        <a:cubicBezTo>
                          <a:pt x="529087" y="643862"/>
                          <a:pt x="533867" y="645121"/>
                          <a:pt x="538744" y="646240"/>
                        </a:cubicBezTo>
                        <a:cubicBezTo>
                          <a:pt x="554777" y="649907"/>
                          <a:pt x="570975" y="653275"/>
                          <a:pt x="587398" y="656086"/>
                        </a:cubicBezTo>
                        <a:cubicBezTo>
                          <a:pt x="587771" y="656148"/>
                          <a:pt x="588150" y="656191"/>
                          <a:pt x="588523" y="656252"/>
                        </a:cubicBezTo>
                        <a:cubicBezTo>
                          <a:pt x="604690" y="659002"/>
                          <a:pt x="621047" y="661245"/>
                          <a:pt x="637489" y="663171"/>
                        </a:cubicBezTo>
                        <a:cubicBezTo>
                          <a:pt x="642153" y="663721"/>
                          <a:pt x="646834" y="664149"/>
                          <a:pt x="651516" y="664626"/>
                        </a:cubicBezTo>
                        <a:cubicBezTo>
                          <a:pt x="664035" y="665909"/>
                          <a:pt x="676589" y="666960"/>
                          <a:pt x="689199" y="667774"/>
                        </a:cubicBezTo>
                        <a:cubicBezTo>
                          <a:pt x="694058" y="668085"/>
                          <a:pt x="698893" y="668433"/>
                          <a:pt x="703765" y="668678"/>
                        </a:cubicBezTo>
                        <a:cubicBezTo>
                          <a:pt x="711625" y="669069"/>
                          <a:pt x="719497" y="669387"/>
                          <a:pt x="727376" y="669625"/>
                        </a:cubicBezTo>
                        <a:cubicBezTo>
                          <a:pt x="737388" y="669857"/>
                          <a:pt x="747406" y="669980"/>
                          <a:pt x="757424" y="670016"/>
                        </a:cubicBezTo>
                        <a:cubicBezTo>
                          <a:pt x="773133" y="669956"/>
                          <a:pt x="788823" y="669461"/>
                          <a:pt x="804477" y="668684"/>
                        </a:cubicBezTo>
                        <a:cubicBezTo>
                          <a:pt x="809379" y="668439"/>
                          <a:pt x="814250" y="668097"/>
                          <a:pt x="819146" y="667779"/>
                        </a:cubicBezTo>
                        <a:cubicBezTo>
                          <a:pt x="831762" y="666967"/>
                          <a:pt x="844323" y="665915"/>
                          <a:pt x="856841" y="664626"/>
                        </a:cubicBezTo>
                        <a:cubicBezTo>
                          <a:pt x="861455" y="664155"/>
                          <a:pt x="866077" y="663733"/>
                          <a:pt x="870673" y="663195"/>
                        </a:cubicBezTo>
                        <a:cubicBezTo>
                          <a:pt x="887164" y="661264"/>
                          <a:pt x="903563" y="659008"/>
                          <a:pt x="919767" y="656245"/>
                        </a:cubicBezTo>
                        <a:cubicBezTo>
                          <a:pt x="921625" y="655928"/>
                          <a:pt x="923441" y="655512"/>
                          <a:pt x="925293" y="655182"/>
                        </a:cubicBezTo>
                        <a:cubicBezTo>
                          <a:pt x="939601" y="652652"/>
                          <a:pt x="953751" y="649748"/>
                          <a:pt x="967755" y="646570"/>
                        </a:cubicBezTo>
                        <a:cubicBezTo>
                          <a:pt x="972871" y="645408"/>
                          <a:pt x="977913" y="644149"/>
                          <a:pt x="982980" y="642902"/>
                        </a:cubicBezTo>
                        <a:cubicBezTo>
                          <a:pt x="994380" y="640091"/>
                          <a:pt x="1005627" y="637053"/>
                          <a:pt x="1016763" y="633807"/>
                        </a:cubicBezTo>
                        <a:cubicBezTo>
                          <a:pt x="1021494" y="632426"/>
                          <a:pt x="1026243" y="631106"/>
                          <a:pt x="1030919" y="629645"/>
                        </a:cubicBezTo>
                        <a:cubicBezTo>
                          <a:pt x="1045931" y="624963"/>
                          <a:pt x="1060741" y="619975"/>
                          <a:pt x="1075142" y="614474"/>
                        </a:cubicBezTo>
                        <a:cubicBezTo>
                          <a:pt x="1075423" y="614364"/>
                          <a:pt x="1075716" y="614279"/>
                          <a:pt x="1076003" y="614174"/>
                        </a:cubicBezTo>
                        <a:cubicBezTo>
                          <a:pt x="1090917" y="608454"/>
                          <a:pt x="1105373" y="602188"/>
                          <a:pt x="1119523" y="595593"/>
                        </a:cubicBezTo>
                        <a:cubicBezTo>
                          <a:pt x="1122292" y="594304"/>
                          <a:pt x="1125000" y="592959"/>
                          <a:pt x="1127738" y="591638"/>
                        </a:cubicBezTo>
                        <a:cubicBezTo>
                          <a:pt x="1141350" y="585049"/>
                          <a:pt x="1154712" y="578185"/>
                          <a:pt x="1167480" y="570771"/>
                        </a:cubicBezTo>
                        <a:cubicBezTo>
                          <a:pt x="1174564" y="566652"/>
                          <a:pt x="1181428" y="562452"/>
                          <a:pt x="1188079" y="558180"/>
                        </a:cubicBezTo>
                        <a:cubicBezTo>
                          <a:pt x="1188458" y="557935"/>
                          <a:pt x="1188800" y="557679"/>
                          <a:pt x="1189173" y="557440"/>
                        </a:cubicBezTo>
                        <a:cubicBezTo>
                          <a:pt x="1191251" y="556095"/>
                          <a:pt x="1193195" y="554702"/>
                          <a:pt x="1195230" y="553345"/>
                        </a:cubicBezTo>
                        <a:cubicBezTo>
                          <a:pt x="1195487" y="553174"/>
                          <a:pt x="1195731" y="553003"/>
                          <a:pt x="1195982" y="552838"/>
                        </a:cubicBezTo>
                        <a:cubicBezTo>
                          <a:pt x="1199814" y="550271"/>
                          <a:pt x="1203720" y="547728"/>
                          <a:pt x="1207394" y="545112"/>
                        </a:cubicBezTo>
                        <a:cubicBezTo>
                          <a:pt x="1208096" y="544611"/>
                          <a:pt x="1208732" y="544091"/>
                          <a:pt x="1209423" y="543590"/>
                        </a:cubicBezTo>
                        <a:cubicBezTo>
                          <a:pt x="1210951" y="542490"/>
                          <a:pt x="1212381" y="541359"/>
                          <a:pt x="1213879" y="540246"/>
                        </a:cubicBezTo>
                        <a:cubicBezTo>
                          <a:pt x="1214539" y="539757"/>
                          <a:pt x="1215187" y="539262"/>
                          <a:pt x="1215841" y="538773"/>
                        </a:cubicBezTo>
                        <a:cubicBezTo>
                          <a:pt x="1219013" y="536396"/>
                          <a:pt x="1222283" y="534055"/>
                          <a:pt x="1225333" y="531640"/>
                        </a:cubicBezTo>
                        <a:cubicBezTo>
                          <a:pt x="1226861" y="530430"/>
                          <a:pt x="1228255" y="529177"/>
                          <a:pt x="1229752" y="527955"/>
                        </a:cubicBezTo>
                        <a:cubicBezTo>
                          <a:pt x="1230571" y="527288"/>
                          <a:pt x="1231354" y="526616"/>
                          <a:pt x="1232161" y="525950"/>
                        </a:cubicBezTo>
                        <a:cubicBezTo>
                          <a:pt x="1235449" y="523236"/>
                          <a:pt x="1238811" y="520540"/>
                          <a:pt x="1241946" y="517784"/>
                        </a:cubicBezTo>
                        <a:cubicBezTo>
                          <a:pt x="1244299" y="515711"/>
                          <a:pt x="1246451" y="513591"/>
                          <a:pt x="1248712" y="511500"/>
                        </a:cubicBezTo>
                        <a:cubicBezTo>
                          <a:pt x="1251567" y="508860"/>
                          <a:pt x="1254507" y="506244"/>
                          <a:pt x="1257227" y="503573"/>
                        </a:cubicBezTo>
                        <a:cubicBezTo>
                          <a:pt x="1259452" y="501384"/>
                          <a:pt x="1261469" y="499147"/>
                          <a:pt x="1263602" y="496941"/>
                        </a:cubicBezTo>
                        <a:cubicBezTo>
                          <a:pt x="1266145" y="494300"/>
                          <a:pt x="1268773" y="491684"/>
                          <a:pt x="1271187" y="489019"/>
                        </a:cubicBezTo>
                        <a:cubicBezTo>
                          <a:pt x="1273217" y="486776"/>
                          <a:pt x="1275045" y="484484"/>
                          <a:pt x="1276982" y="482222"/>
                        </a:cubicBezTo>
                        <a:cubicBezTo>
                          <a:pt x="1279274" y="479539"/>
                          <a:pt x="1281652" y="476880"/>
                          <a:pt x="1283809" y="474166"/>
                        </a:cubicBezTo>
                        <a:cubicBezTo>
                          <a:pt x="1284146" y="473745"/>
                          <a:pt x="1284433" y="473311"/>
                          <a:pt x="1284763" y="472889"/>
                        </a:cubicBezTo>
                        <a:cubicBezTo>
                          <a:pt x="1286273" y="470976"/>
                          <a:pt x="1287642" y="469038"/>
                          <a:pt x="1289090" y="467119"/>
                        </a:cubicBezTo>
                        <a:cubicBezTo>
                          <a:pt x="1291108" y="464429"/>
                          <a:pt x="1293210" y="461758"/>
                          <a:pt x="1295099" y="459051"/>
                        </a:cubicBezTo>
                        <a:cubicBezTo>
                          <a:pt x="1295557" y="458397"/>
                          <a:pt x="1295943" y="457724"/>
                          <a:pt x="1296389" y="457064"/>
                        </a:cubicBezTo>
                        <a:cubicBezTo>
                          <a:pt x="1297581" y="455328"/>
                          <a:pt x="1298663" y="453568"/>
                          <a:pt x="1299799" y="451826"/>
                        </a:cubicBezTo>
                        <a:cubicBezTo>
                          <a:pt x="1301566" y="449118"/>
                          <a:pt x="1303412" y="446416"/>
                          <a:pt x="1305056" y="443684"/>
                        </a:cubicBezTo>
                        <a:cubicBezTo>
                          <a:pt x="1305618" y="442743"/>
                          <a:pt x="1306083" y="441789"/>
                          <a:pt x="1306633" y="440848"/>
                        </a:cubicBezTo>
                        <a:cubicBezTo>
                          <a:pt x="1307501" y="439363"/>
                          <a:pt x="1308295" y="437865"/>
                          <a:pt x="1309127" y="436374"/>
                        </a:cubicBezTo>
                        <a:cubicBezTo>
                          <a:pt x="1310661" y="433617"/>
                          <a:pt x="1312275" y="430879"/>
                          <a:pt x="1313686" y="428104"/>
                        </a:cubicBezTo>
                        <a:cubicBezTo>
                          <a:pt x="1314316" y="426863"/>
                          <a:pt x="1314823" y="425610"/>
                          <a:pt x="1315428" y="424369"/>
                        </a:cubicBezTo>
                        <a:cubicBezTo>
                          <a:pt x="1316021" y="423153"/>
                          <a:pt x="1316572" y="421924"/>
                          <a:pt x="1317140" y="420702"/>
                        </a:cubicBezTo>
                        <a:cubicBezTo>
                          <a:pt x="1318436" y="417921"/>
                          <a:pt x="1319811" y="415146"/>
                          <a:pt x="1320985" y="412347"/>
                        </a:cubicBezTo>
                        <a:cubicBezTo>
                          <a:pt x="1321633" y="410794"/>
                          <a:pt x="1322146" y="409229"/>
                          <a:pt x="1322757" y="407671"/>
                        </a:cubicBezTo>
                        <a:cubicBezTo>
                          <a:pt x="1323136" y="406711"/>
                          <a:pt x="1323484" y="405745"/>
                          <a:pt x="1323851" y="404786"/>
                        </a:cubicBezTo>
                        <a:cubicBezTo>
                          <a:pt x="1324896" y="402004"/>
                          <a:pt x="1326027" y="399236"/>
                          <a:pt x="1326950" y="396448"/>
                        </a:cubicBezTo>
                        <a:cubicBezTo>
                          <a:pt x="1327580" y="394547"/>
                          <a:pt x="1328050" y="392628"/>
                          <a:pt x="1328625" y="390721"/>
                        </a:cubicBezTo>
                        <a:cubicBezTo>
                          <a:pt x="1328820" y="390067"/>
                          <a:pt x="1329010" y="389407"/>
                          <a:pt x="1329199" y="388747"/>
                        </a:cubicBezTo>
                        <a:cubicBezTo>
                          <a:pt x="1330006" y="385972"/>
                          <a:pt x="1330892" y="383203"/>
                          <a:pt x="1331577" y="380422"/>
                        </a:cubicBezTo>
                        <a:cubicBezTo>
                          <a:pt x="1332151" y="378081"/>
                          <a:pt x="1332555" y="375728"/>
                          <a:pt x="1333044" y="373381"/>
                        </a:cubicBezTo>
                        <a:cubicBezTo>
                          <a:pt x="1333093" y="373142"/>
                          <a:pt x="1333148" y="372898"/>
                          <a:pt x="1333197" y="372653"/>
                        </a:cubicBezTo>
                        <a:cubicBezTo>
                          <a:pt x="1333771" y="369872"/>
                          <a:pt x="1334425" y="367091"/>
                          <a:pt x="1334884" y="364304"/>
                        </a:cubicBezTo>
                        <a:cubicBezTo>
                          <a:pt x="1335306" y="361724"/>
                          <a:pt x="1335538" y="359139"/>
                          <a:pt x="1335862" y="356560"/>
                        </a:cubicBezTo>
                        <a:cubicBezTo>
                          <a:pt x="1336210" y="353742"/>
                          <a:pt x="1336632" y="350930"/>
                          <a:pt x="1336858" y="348112"/>
                        </a:cubicBezTo>
                        <a:cubicBezTo>
                          <a:pt x="1337066" y="345533"/>
                          <a:pt x="1337090" y="342959"/>
                          <a:pt x="1337194" y="340380"/>
                        </a:cubicBezTo>
                        <a:cubicBezTo>
                          <a:pt x="1337298" y="337831"/>
                          <a:pt x="1337518" y="335288"/>
                          <a:pt x="1337530" y="332740"/>
                        </a:cubicBezTo>
                        <a:lnTo>
                          <a:pt x="1336907" y="553797"/>
                        </a:lnTo>
                        <a:cubicBezTo>
                          <a:pt x="1341632" y="551401"/>
                          <a:pt x="1346393" y="549018"/>
                          <a:pt x="1350904" y="546567"/>
                        </a:cubicBezTo>
                        <a:cubicBezTo>
                          <a:pt x="1351815" y="546071"/>
                          <a:pt x="1352640" y="545558"/>
                          <a:pt x="1353545" y="545063"/>
                        </a:cubicBezTo>
                        <a:cubicBezTo>
                          <a:pt x="1355531" y="543975"/>
                          <a:pt x="1357383" y="542856"/>
                          <a:pt x="1359333" y="541762"/>
                        </a:cubicBezTo>
                        <a:cubicBezTo>
                          <a:pt x="1364345" y="538938"/>
                          <a:pt x="1369430" y="536133"/>
                          <a:pt x="1374210" y="533260"/>
                        </a:cubicBezTo>
                        <a:cubicBezTo>
                          <a:pt x="1376197" y="532062"/>
                          <a:pt x="1378006" y="530827"/>
                          <a:pt x="1379950" y="529617"/>
                        </a:cubicBezTo>
                        <a:cubicBezTo>
                          <a:pt x="1381013" y="528957"/>
                          <a:pt x="1382028" y="528291"/>
                          <a:pt x="1383079" y="527637"/>
                        </a:cubicBezTo>
                        <a:cubicBezTo>
                          <a:pt x="1387346" y="524953"/>
                          <a:pt x="1391716" y="522289"/>
                          <a:pt x="1395787" y="519562"/>
                        </a:cubicBezTo>
                        <a:cubicBezTo>
                          <a:pt x="1398843" y="517515"/>
                          <a:pt x="1401636" y="515418"/>
                          <a:pt x="1404576" y="513352"/>
                        </a:cubicBezTo>
                        <a:cubicBezTo>
                          <a:pt x="1408287" y="510742"/>
                          <a:pt x="1412100" y="508157"/>
                          <a:pt x="1415627" y="505516"/>
                        </a:cubicBezTo>
                        <a:cubicBezTo>
                          <a:pt x="1418512" y="503352"/>
                          <a:pt x="1421141" y="501146"/>
                          <a:pt x="1423903" y="498958"/>
                        </a:cubicBezTo>
                        <a:cubicBezTo>
                          <a:pt x="1427204" y="496348"/>
                          <a:pt x="1430621" y="493762"/>
                          <a:pt x="1433750" y="491128"/>
                        </a:cubicBezTo>
                        <a:cubicBezTo>
                          <a:pt x="1436385" y="488909"/>
                          <a:pt x="1438762" y="486647"/>
                          <a:pt x="1441275" y="484410"/>
                        </a:cubicBezTo>
                        <a:cubicBezTo>
                          <a:pt x="1444251" y="481758"/>
                          <a:pt x="1447338" y="479129"/>
                          <a:pt x="1450143" y="476452"/>
                        </a:cubicBezTo>
                        <a:cubicBezTo>
                          <a:pt x="1450577" y="476037"/>
                          <a:pt x="1450950" y="475609"/>
                          <a:pt x="1451384" y="475193"/>
                        </a:cubicBezTo>
                        <a:cubicBezTo>
                          <a:pt x="1453346" y="473304"/>
                          <a:pt x="1455125" y="471391"/>
                          <a:pt x="1457001" y="469484"/>
                        </a:cubicBezTo>
                        <a:cubicBezTo>
                          <a:pt x="1459617" y="466825"/>
                          <a:pt x="1462350" y="464185"/>
                          <a:pt x="1464801" y="461508"/>
                        </a:cubicBezTo>
                        <a:cubicBezTo>
                          <a:pt x="1465400" y="460860"/>
                          <a:pt x="1465895" y="460200"/>
                          <a:pt x="1466482" y="459546"/>
                        </a:cubicBezTo>
                        <a:cubicBezTo>
                          <a:pt x="1468022" y="457828"/>
                          <a:pt x="1469434" y="456092"/>
                          <a:pt x="1470913" y="454362"/>
                        </a:cubicBezTo>
                        <a:cubicBezTo>
                          <a:pt x="1473205" y="451685"/>
                          <a:pt x="1475607" y="449014"/>
                          <a:pt x="1477741" y="446319"/>
                        </a:cubicBezTo>
                        <a:cubicBezTo>
                          <a:pt x="1478474" y="445389"/>
                          <a:pt x="1479079" y="444448"/>
                          <a:pt x="1479794" y="443513"/>
                        </a:cubicBezTo>
                        <a:cubicBezTo>
                          <a:pt x="1480919" y="442046"/>
                          <a:pt x="1481952" y="440567"/>
                          <a:pt x="1483028" y="439094"/>
                        </a:cubicBezTo>
                        <a:cubicBezTo>
                          <a:pt x="1485020" y="436374"/>
                          <a:pt x="1487117" y="433660"/>
                          <a:pt x="1488950" y="430922"/>
                        </a:cubicBezTo>
                        <a:cubicBezTo>
                          <a:pt x="1489770" y="429699"/>
                          <a:pt x="1490424" y="428459"/>
                          <a:pt x="1491212" y="427230"/>
                        </a:cubicBezTo>
                        <a:cubicBezTo>
                          <a:pt x="1491982" y="426026"/>
                          <a:pt x="1492691" y="424816"/>
                          <a:pt x="1493431" y="423605"/>
                        </a:cubicBezTo>
                        <a:cubicBezTo>
                          <a:pt x="1495118" y="420855"/>
                          <a:pt x="1496903" y="418116"/>
                          <a:pt x="1498424" y="415354"/>
                        </a:cubicBezTo>
                        <a:cubicBezTo>
                          <a:pt x="1499268" y="413819"/>
                          <a:pt x="1499928" y="412267"/>
                          <a:pt x="1500723" y="410733"/>
                        </a:cubicBezTo>
                        <a:cubicBezTo>
                          <a:pt x="1501212" y="409786"/>
                          <a:pt x="1501670" y="408832"/>
                          <a:pt x="1502141" y="407878"/>
                        </a:cubicBezTo>
                        <a:cubicBezTo>
                          <a:pt x="1503504" y="405134"/>
                          <a:pt x="1504965" y="402395"/>
                          <a:pt x="1506169" y="399639"/>
                        </a:cubicBezTo>
                        <a:cubicBezTo>
                          <a:pt x="1506988" y="397762"/>
                          <a:pt x="1507599" y="395868"/>
                          <a:pt x="1508345" y="393979"/>
                        </a:cubicBezTo>
                        <a:cubicBezTo>
                          <a:pt x="1508602" y="393331"/>
                          <a:pt x="1508846" y="392683"/>
                          <a:pt x="1509097" y="392029"/>
                        </a:cubicBezTo>
                        <a:cubicBezTo>
                          <a:pt x="1510148" y="389291"/>
                          <a:pt x="1511297" y="386552"/>
                          <a:pt x="1512189" y="383802"/>
                        </a:cubicBezTo>
                        <a:cubicBezTo>
                          <a:pt x="1512941" y="381486"/>
                          <a:pt x="1513455" y="379163"/>
                          <a:pt x="1514096" y="376846"/>
                        </a:cubicBezTo>
                        <a:cubicBezTo>
                          <a:pt x="1514164" y="376608"/>
                          <a:pt x="1514231" y="376369"/>
                          <a:pt x="1514292" y="376131"/>
                        </a:cubicBezTo>
                        <a:cubicBezTo>
                          <a:pt x="1515038" y="373381"/>
                          <a:pt x="1515887" y="370630"/>
                          <a:pt x="1516480" y="367874"/>
                        </a:cubicBezTo>
                        <a:cubicBezTo>
                          <a:pt x="1517024" y="365324"/>
                          <a:pt x="1517330" y="362770"/>
                          <a:pt x="1517745" y="360221"/>
                        </a:cubicBezTo>
                        <a:cubicBezTo>
                          <a:pt x="1518198" y="357440"/>
                          <a:pt x="1518748" y="354658"/>
                          <a:pt x="1519041" y="351871"/>
                        </a:cubicBezTo>
                        <a:cubicBezTo>
                          <a:pt x="1519310" y="349322"/>
                          <a:pt x="1519341" y="346774"/>
                          <a:pt x="1519481" y="344225"/>
                        </a:cubicBezTo>
                        <a:cubicBezTo>
                          <a:pt x="1524329" y="255425"/>
                          <a:pt x="1449801" y="165862"/>
                          <a:pt x="1295582" y="98095"/>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9" name="Freeform: Shape 738">
                    <a:extLst>
                      <a:ext uri="{FF2B5EF4-FFF2-40B4-BE49-F238E27FC236}">
                        <a16:creationId xmlns:a16="http://schemas.microsoft.com/office/drawing/2014/main" id="{4E9DEB75-BD9F-44FA-A4E4-31293C60BD38}"/>
                      </a:ext>
                    </a:extLst>
                  </p:cNvPr>
                  <p:cNvSpPr/>
                  <p:nvPr/>
                </p:nvSpPr>
                <p:spPr>
                  <a:xfrm>
                    <a:off x="2454384" y="5015737"/>
                    <a:ext cx="4614" cy="4266"/>
                  </a:xfrm>
                  <a:custGeom>
                    <a:avLst/>
                    <a:gdLst>
                      <a:gd name="connsiteX0" fmla="*/ 0 w 4614"/>
                      <a:gd name="connsiteY0" fmla="*/ 0 h 4266"/>
                      <a:gd name="connsiteX1" fmla="*/ 2836 w 4614"/>
                      <a:gd name="connsiteY1" fmla="*/ 2763 h 4266"/>
                      <a:gd name="connsiteX2" fmla="*/ 4615 w 4614"/>
                      <a:gd name="connsiteY2" fmla="*/ 4266 h 4266"/>
                      <a:gd name="connsiteX3" fmla="*/ 0 w 4614"/>
                      <a:gd name="connsiteY3" fmla="*/ 0 h 4266"/>
                    </a:gdLst>
                    <a:ahLst/>
                    <a:cxnLst>
                      <a:cxn ang="0">
                        <a:pos x="connsiteX0" y="connsiteY0"/>
                      </a:cxn>
                      <a:cxn ang="0">
                        <a:pos x="connsiteX1" y="connsiteY1"/>
                      </a:cxn>
                      <a:cxn ang="0">
                        <a:pos x="connsiteX2" y="connsiteY2"/>
                      </a:cxn>
                      <a:cxn ang="0">
                        <a:pos x="connsiteX3" y="connsiteY3"/>
                      </a:cxn>
                    </a:cxnLst>
                    <a:rect l="l" t="t" r="r" b="b"/>
                    <a:pathLst>
                      <a:path w="4614" h="4266">
                        <a:moveTo>
                          <a:pt x="0" y="0"/>
                        </a:moveTo>
                        <a:cubicBezTo>
                          <a:pt x="990" y="911"/>
                          <a:pt x="1828" y="1858"/>
                          <a:pt x="2836" y="2763"/>
                        </a:cubicBezTo>
                        <a:cubicBezTo>
                          <a:pt x="3405" y="3270"/>
                          <a:pt x="4046" y="3759"/>
                          <a:pt x="4615" y="4266"/>
                        </a:cubicBezTo>
                        <a:cubicBezTo>
                          <a:pt x="3026" y="2860"/>
                          <a:pt x="1553" y="1424"/>
                          <a:pt x="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0" name="Freeform: Shape 739">
                    <a:extLst>
                      <a:ext uri="{FF2B5EF4-FFF2-40B4-BE49-F238E27FC236}">
                        <a16:creationId xmlns:a16="http://schemas.microsoft.com/office/drawing/2014/main" id="{6D5CADC9-9D8E-4D24-95F9-E97BB9506D02}"/>
                      </a:ext>
                    </a:extLst>
                  </p:cNvPr>
                  <p:cNvSpPr/>
                  <p:nvPr/>
                </p:nvSpPr>
                <p:spPr>
                  <a:xfrm>
                    <a:off x="2377760" y="4907873"/>
                    <a:ext cx="2988" cy="7805"/>
                  </a:xfrm>
                  <a:custGeom>
                    <a:avLst/>
                    <a:gdLst>
                      <a:gd name="connsiteX0" fmla="*/ 2989 w 2988"/>
                      <a:gd name="connsiteY0" fmla="*/ 7806 h 7805"/>
                      <a:gd name="connsiteX1" fmla="*/ 0 w 2988"/>
                      <a:gd name="connsiteY1" fmla="*/ 0 h 7805"/>
                      <a:gd name="connsiteX2" fmla="*/ 312 w 2988"/>
                      <a:gd name="connsiteY2" fmla="*/ 819 h 7805"/>
                      <a:gd name="connsiteX3" fmla="*/ 2989 w 2988"/>
                      <a:gd name="connsiteY3" fmla="*/ 7806 h 7805"/>
                    </a:gdLst>
                    <a:ahLst/>
                    <a:cxnLst>
                      <a:cxn ang="0">
                        <a:pos x="connsiteX0" y="connsiteY0"/>
                      </a:cxn>
                      <a:cxn ang="0">
                        <a:pos x="connsiteX1" y="connsiteY1"/>
                      </a:cxn>
                      <a:cxn ang="0">
                        <a:pos x="connsiteX2" y="connsiteY2"/>
                      </a:cxn>
                      <a:cxn ang="0">
                        <a:pos x="connsiteX3" y="connsiteY3"/>
                      </a:cxn>
                    </a:cxnLst>
                    <a:rect l="l" t="t" r="r" b="b"/>
                    <a:pathLst>
                      <a:path w="2988" h="7805">
                        <a:moveTo>
                          <a:pt x="2989" y="7806"/>
                        </a:moveTo>
                        <a:cubicBezTo>
                          <a:pt x="1889" y="5214"/>
                          <a:pt x="990" y="2604"/>
                          <a:pt x="0" y="0"/>
                        </a:cubicBezTo>
                        <a:cubicBezTo>
                          <a:pt x="104" y="275"/>
                          <a:pt x="202" y="550"/>
                          <a:pt x="312" y="819"/>
                        </a:cubicBezTo>
                        <a:cubicBezTo>
                          <a:pt x="1204" y="3148"/>
                          <a:pt x="2005" y="5489"/>
                          <a:pt x="2989" y="780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1" name="Freeform: Shape 740">
                    <a:extLst>
                      <a:ext uri="{FF2B5EF4-FFF2-40B4-BE49-F238E27FC236}">
                        <a16:creationId xmlns:a16="http://schemas.microsoft.com/office/drawing/2014/main" id="{55630BD9-601B-48BB-A199-E33A97B9024F}"/>
                      </a:ext>
                    </a:extLst>
                  </p:cNvPr>
                  <p:cNvSpPr/>
                  <p:nvPr/>
                </p:nvSpPr>
                <p:spPr>
                  <a:xfrm>
                    <a:off x="2384545" y="4923833"/>
                    <a:ext cx="3636" cy="7713"/>
                  </a:xfrm>
                  <a:custGeom>
                    <a:avLst/>
                    <a:gdLst>
                      <a:gd name="connsiteX0" fmla="*/ 2842 w 3636"/>
                      <a:gd name="connsiteY0" fmla="*/ 6106 h 7713"/>
                      <a:gd name="connsiteX1" fmla="*/ 3637 w 3636"/>
                      <a:gd name="connsiteY1" fmla="*/ 7714 h 7713"/>
                      <a:gd name="connsiteX2" fmla="*/ 0 w 3636"/>
                      <a:gd name="connsiteY2" fmla="*/ 0 h 7713"/>
                      <a:gd name="connsiteX3" fmla="*/ 1461 w 3636"/>
                      <a:gd name="connsiteY3" fmla="*/ 3148 h 7713"/>
                      <a:gd name="connsiteX4" fmla="*/ 2842 w 3636"/>
                      <a:gd name="connsiteY4" fmla="*/ 6106 h 7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6" h="7713">
                        <a:moveTo>
                          <a:pt x="2842" y="6106"/>
                        </a:moveTo>
                        <a:cubicBezTo>
                          <a:pt x="3111" y="6638"/>
                          <a:pt x="3362" y="7176"/>
                          <a:pt x="3637" y="7714"/>
                        </a:cubicBezTo>
                        <a:cubicBezTo>
                          <a:pt x="2323" y="5153"/>
                          <a:pt x="1210" y="2573"/>
                          <a:pt x="0" y="0"/>
                        </a:cubicBezTo>
                        <a:cubicBezTo>
                          <a:pt x="495" y="1051"/>
                          <a:pt x="954" y="2103"/>
                          <a:pt x="1461" y="3148"/>
                        </a:cubicBezTo>
                        <a:cubicBezTo>
                          <a:pt x="1944" y="4132"/>
                          <a:pt x="2347" y="5122"/>
                          <a:pt x="2842" y="610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2" name="Freeform: Shape 741">
                    <a:extLst>
                      <a:ext uri="{FF2B5EF4-FFF2-40B4-BE49-F238E27FC236}">
                        <a16:creationId xmlns:a16="http://schemas.microsoft.com/office/drawing/2014/main" id="{AFB456DF-8B2E-420D-AE2E-D03E146DB87B}"/>
                      </a:ext>
                    </a:extLst>
                  </p:cNvPr>
                  <p:cNvSpPr/>
                  <p:nvPr/>
                </p:nvSpPr>
                <p:spPr>
                  <a:xfrm>
                    <a:off x="2376159" y="4903717"/>
                    <a:ext cx="1907" cy="4981"/>
                  </a:xfrm>
                  <a:custGeom>
                    <a:avLst/>
                    <a:gdLst>
                      <a:gd name="connsiteX0" fmla="*/ 1907 w 1907"/>
                      <a:gd name="connsiteY0" fmla="*/ 4982 h 4981"/>
                      <a:gd name="connsiteX1" fmla="*/ 1595 w 1907"/>
                      <a:gd name="connsiteY1" fmla="*/ 4163 h 4981"/>
                      <a:gd name="connsiteX2" fmla="*/ 0 w 1907"/>
                      <a:gd name="connsiteY2" fmla="*/ 0 h 4981"/>
                      <a:gd name="connsiteX3" fmla="*/ 1907 w 1907"/>
                      <a:gd name="connsiteY3" fmla="*/ 4982 h 4981"/>
                    </a:gdLst>
                    <a:ahLst/>
                    <a:cxnLst>
                      <a:cxn ang="0">
                        <a:pos x="connsiteX0" y="connsiteY0"/>
                      </a:cxn>
                      <a:cxn ang="0">
                        <a:pos x="connsiteX1" y="connsiteY1"/>
                      </a:cxn>
                      <a:cxn ang="0">
                        <a:pos x="connsiteX2" y="connsiteY2"/>
                      </a:cxn>
                      <a:cxn ang="0">
                        <a:pos x="connsiteX3" y="connsiteY3"/>
                      </a:cxn>
                    </a:cxnLst>
                    <a:rect l="l" t="t" r="r" b="b"/>
                    <a:pathLst>
                      <a:path w="1907" h="4981">
                        <a:moveTo>
                          <a:pt x="1907" y="4982"/>
                        </a:moveTo>
                        <a:cubicBezTo>
                          <a:pt x="1803" y="4707"/>
                          <a:pt x="1705" y="4432"/>
                          <a:pt x="1595" y="4163"/>
                        </a:cubicBezTo>
                        <a:cubicBezTo>
                          <a:pt x="1070" y="2775"/>
                          <a:pt x="495" y="1394"/>
                          <a:pt x="0" y="0"/>
                        </a:cubicBezTo>
                        <a:cubicBezTo>
                          <a:pt x="599" y="1663"/>
                          <a:pt x="1265" y="3319"/>
                          <a:pt x="1907" y="4982"/>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3" name="Freeform: Shape 742">
                    <a:extLst>
                      <a:ext uri="{FF2B5EF4-FFF2-40B4-BE49-F238E27FC236}">
                        <a16:creationId xmlns:a16="http://schemas.microsoft.com/office/drawing/2014/main" id="{26B06FAC-65D4-476F-8ACE-75D51AF13A6C}"/>
                      </a:ext>
                    </a:extLst>
                  </p:cNvPr>
                  <p:cNvSpPr/>
                  <p:nvPr/>
                </p:nvSpPr>
                <p:spPr>
                  <a:xfrm>
                    <a:off x="2413108" y="4970720"/>
                    <a:ext cx="5452" cy="7218"/>
                  </a:xfrm>
                  <a:custGeom>
                    <a:avLst/>
                    <a:gdLst>
                      <a:gd name="connsiteX0" fmla="*/ 3955 w 5452"/>
                      <a:gd name="connsiteY0" fmla="*/ 5275 h 7218"/>
                      <a:gd name="connsiteX1" fmla="*/ 5452 w 5452"/>
                      <a:gd name="connsiteY1" fmla="*/ 7218 h 7218"/>
                      <a:gd name="connsiteX2" fmla="*/ 0 w 5452"/>
                      <a:gd name="connsiteY2" fmla="*/ 0 h 7218"/>
                      <a:gd name="connsiteX3" fmla="*/ 1259 w 5452"/>
                      <a:gd name="connsiteY3" fmla="*/ 1675 h 7218"/>
                      <a:gd name="connsiteX4" fmla="*/ 3955 w 5452"/>
                      <a:gd name="connsiteY4" fmla="*/ 5275 h 7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2" h="7218">
                        <a:moveTo>
                          <a:pt x="3955" y="5275"/>
                        </a:moveTo>
                        <a:cubicBezTo>
                          <a:pt x="4462" y="5923"/>
                          <a:pt x="4933" y="6570"/>
                          <a:pt x="5452" y="7218"/>
                        </a:cubicBezTo>
                        <a:cubicBezTo>
                          <a:pt x="3533" y="4835"/>
                          <a:pt x="1815" y="2408"/>
                          <a:pt x="0" y="0"/>
                        </a:cubicBezTo>
                        <a:cubicBezTo>
                          <a:pt x="422" y="556"/>
                          <a:pt x="831" y="1118"/>
                          <a:pt x="1259" y="1675"/>
                        </a:cubicBezTo>
                        <a:cubicBezTo>
                          <a:pt x="2170" y="2873"/>
                          <a:pt x="3013" y="4083"/>
                          <a:pt x="3955" y="5275"/>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4" name="Freeform: Shape 743">
                    <a:extLst>
                      <a:ext uri="{FF2B5EF4-FFF2-40B4-BE49-F238E27FC236}">
                        <a16:creationId xmlns:a16="http://schemas.microsoft.com/office/drawing/2014/main" id="{683A339D-E93B-4544-A133-752EA0CA5505}"/>
                      </a:ext>
                    </a:extLst>
                  </p:cNvPr>
                  <p:cNvSpPr/>
                  <p:nvPr/>
                </p:nvSpPr>
                <p:spPr>
                  <a:xfrm>
                    <a:off x="2368268" y="4875735"/>
                    <a:ext cx="1656" cy="7775"/>
                  </a:xfrm>
                  <a:custGeom>
                    <a:avLst/>
                    <a:gdLst>
                      <a:gd name="connsiteX0" fmla="*/ 1345 w 1656"/>
                      <a:gd name="connsiteY0" fmla="*/ 6553 h 7775"/>
                      <a:gd name="connsiteX1" fmla="*/ 1656 w 1656"/>
                      <a:gd name="connsiteY1" fmla="*/ 7775 h 7775"/>
                      <a:gd name="connsiteX2" fmla="*/ 0 w 1656"/>
                      <a:gd name="connsiteY2" fmla="*/ 0 h 7775"/>
                      <a:gd name="connsiteX3" fmla="*/ 966 w 1656"/>
                      <a:gd name="connsiteY3" fmla="*/ 4707 h 7775"/>
                      <a:gd name="connsiteX4" fmla="*/ 1345 w 1656"/>
                      <a:gd name="connsiteY4" fmla="*/ 6553 h 7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 h="7775">
                        <a:moveTo>
                          <a:pt x="1345" y="6553"/>
                        </a:moveTo>
                        <a:cubicBezTo>
                          <a:pt x="1442" y="6962"/>
                          <a:pt x="1553" y="7371"/>
                          <a:pt x="1656" y="7775"/>
                        </a:cubicBezTo>
                        <a:cubicBezTo>
                          <a:pt x="1008" y="5189"/>
                          <a:pt x="550" y="2592"/>
                          <a:pt x="0" y="0"/>
                        </a:cubicBezTo>
                        <a:cubicBezTo>
                          <a:pt x="330" y="1571"/>
                          <a:pt x="599" y="3142"/>
                          <a:pt x="966" y="4707"/>
                        </a:cubicBezTo>
                        <a:cubicBezTo>
                          <a:pt x="1106" y="5324"/>
                          <a:pt x="1192" y="5935"/>
                          <a:pt x="1345" y="6553"/>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5" name="Freeform: Shape 744">
                    <a:extLst>
                      <a:ext uri="{FF2B5EF4-FFF2-40B4-BE49-F238E27FC236}">
                        <a16:creationId xmlns:a16="http://schemas.microsoft.com/office/drawing/2014/main" id="{E8E88E84-EC40-461D-BAD7-C0064E30AC8F}"/>
                      </a:ext>
                    </a:extLst>
                  </p:cNvPr>
                  <p:cNvSpPr/>
                  <p:nvPr/>
                </p:nvSpPr>
                <p:spPr>
                  <a:xfrm>
                    <a:off x="2365505" y="4859385"/>
                    <a:ext cx="1026" cy="7903"/>
                  </a:xfrm>
                  <a:custGeom>
                    <a:avLst/>
                    <a:gdLst>
                      <a:gd name="connsiteX0" fmla="*/ 1027 w 1026"/>
                      <a:gd name="connsiteY0" fmla="*/ 7903 h 7903"/>
                      <a:gd name="connsiteX1" fmla="*/ 0 w 1026"/>
                      <a:gd name="connsiteY1" fmla="*/ 0 h 7903"/>
                      <a:gd name="connsiteX2" fmla="*/ 171 w 1026"/>
                      <a:gd name="connsiteY2" fmla="*/ 1394 h 7903"/>
                      <a:gd name="connsiteX3" fmla="*/ 1027 w 1026"/>
                      <a:gd name="connsiteY3" fmla="*/ 7903 h 7903"/>
                    </a:gdLst>
                    <a:ahLst/>
                    <a:cxnLst>
                      <a:cxn ang="0">
                        <a:pos x="connsiteX0" y="connsiteY0"/>
                      </a:cxn>
                      <a:cxn ang="0">
                        <a:pos x="connsiteX1" y="connsiteY1"/>
                      </a:cxn>
                      <a:cxn ang="0">
                        <a:pos x="connsiteX2" y="connsiteY2"/>
                      </a:cxn>
                      <a:cxn ang="0">
                        <a:pos x="connsiteX3" y="connsiteY3"/>
                      </a:cxn>
                    </a:cxnLst>
                    <a:rect l="l" t="t" r="r" b="b"/>
                    <a:pathLst>
                      <a:path w="1026" h="7903">
                        <a:moveTo>
                          <a:pt x="1027" y="7903"/>
                        </a:moveTo>
                        <a:cubicBezTo>
                          <a:pt x="587" y="5275"/>
                          <a:pt x="336" y="2635"/>
                          <a:pt x="0" y="0"/>
                        </a:cubicBezTo>
                        <a:cubicBezTo>
                          <a:pt x="61" y="464"/>
                          <a:pt x="110" y="929"/>
                          <a:pt x="171" y="1394"/>
                        </a:cubicBezTo>
                        <a:cubicBezTo>
                          <a:pt x="464" y="3564"/>
                          <a:pt x="660" y="5733"/>
                          <a:pt x="1027" y="7903"/>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6" name="Freeform: Shape 745">
                    <a:extLst>
                      <a:ext uri="{FF2B5EF4-FFF2-40B4-BE49-F238E27FC236}">
                        <a16:creationId xmlns:a16="http://schemas.microsoft.com/office/drawing/2014/main" id="{0004A589-B29F-4727-B566-14C62F982F8D}"/>
                      </a:ext>
                    </a:extLst>
                  </p:cNvPr>
                  <p:cNvSpPr/>
                  <p:nvPr/>
                </p:nvSpPr>
                <p:spPr>
                  <a:xfrm>
                    <a:off x="2365028" y="4855717"/>
                    <a:ext cx="647" cy="5061"/>
                  </a:xfrm>
                  <a:custGeom>
                    <a:avLst/>
                    <a:gdLst>
                      <a:gd name="connsiteX0" fmla="*/ 648 w 647"/>
                      <a:gd name="connsiteY0" fmla="*/ 5061 h 5061"/>
                      <a:gd name="connsiteX1" fmla="*/ 477 w 647"/>
                      <a:gd name="connsiteY1" fmla="*/ 3667 h 5061"/>
                      <a:gd name="connsiteX2" fmla="*/ 0 w 647"/>
                      <a:gd name="connsiteY2" fmla="*/ 0 h 5061"/>
                      <a:gd name="connsiteX3" fmla="*/ 648 w 647"/>
                      <a:gd name="connsiteY3" fmla="*/ 5061 h 5061"/>
                    </a:gdLst>
                    <a:ahLst/>
                    <a:cxnLst>
                      <a:cxn ang="0">
                        <a:pos x="connsiteX0" y="connsiteY0"/>
                      </a:cxn>
                      <a:cxn ang="0">
                        <a:pos x="connsiteX1" y="connsiteY1"/>
                      </a:cxn>
                      <a:cxn ang="0">
                        <a:pos x="connsiteX2" y="connsiteY2"/>
                      </a:cxn>
                      <a:cxn ang="0">
                        <a:pos x="connsiteX3" y="connsiteY3"/>
                      </a:cxn>
                    </a:cxnLst>
                    <a:rect l="l" t="t" r="r" b="b"/>
                    <a:pathLst>
                      <a:path w="647" h="5061">
                        <a:moveTo>
                          <a:pt x="648" y="5061"/>
                        </a:moveTo>
                        <a:cubicBezTo>
                          <a:pt x="587" y="4596"/>
                          <a:pt x="538" y="4132"/>
                          <a:pt x="477" y="3667"/>
                        </a:cubicBezTo>
                        <a:cubicBezTo>
                          <a:pt x="324" y="2445"/>
                          <a:pt x="134" y="1229"/>
                          <a:pt x="0" y="0"/>
                        </a:cubicBezTo>
                        <a:cubicBezTo>
                          <a:pt x="183" y="1693"/>
                          <a:pt x="422" y="3374"/>
                          <a:pt x="648" y="5061"/>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7" name="Freeform: Shape 746">
                    <a:extLst>
                      <a:ext uri="{FF2B5EF4-FFF2-40B4-BE49-F238E27FC236}">
                        <a16:creationId xmlns:a16="http://schemas.microsoft.com/office/drawing/2014/main" id="{1F7A4D58-95D4-4ADA-93C2-92524827CDB0}"/>
                      </a:ext>
                    </a:extLst>
                  </p:cNvPr>
                  <p:cNvSpPr/>
                  <p:nvPr/>
                </p:nvSpPr>
                <p:spPr>
                  <a:xfrm>
                    <a:off x="2536509" y="5075216"/>
                    <a:ext cx="26154" cy="13654"/>
                  </a:xfrm>
                  <a:custGeom>
                    <a:avLst/>
                    <a:gdLst>
                      <a:gd name="connsiteX0" fmla="*/ 26154 w 26154"/>
                      <a:gd name="connsiteY0" fmla="*/ 13655 h 13654"/>
                      <a:gd name="connsiteX1" fmla="*/ 0 w 26154"/>
                      <a:gd name="connsiteY1" fmla="*/ 0 h 13654"/>
                      <a:gd name="connsiteX2" fmla="*/ 13612 w 26154"/>
                      <a:gd name="connsiteY2" fmla="*/ 7616 h 13654"/>
                      <a:gd name="connsiteX3" fmla="*/ 26154 w 26154"/>
                      <a:gd name="connsiteY3" fmla="*/ 13655 h 13654"/>
                    </a:gdLst>
                    <a:ahLst/>
                    <a:cxnLst>
                      <a:cxn ang="0">
                        <a:pos x="connsiteX0" y="connsiteY0"/>
                      </a:cxn>
                      <a:cxn ang="0">
                        <a:pos x="connsiteX1" y="connsiteY1"/>
                      </a:cxn>
                      <a:cxn ang="0">
                        <a:pos x="connsiteX2" y="connsiteY2"/>
                      </a:cxn>
                      <a:cxn ang="0">
                        <a:pos x="connsiteX3" y="connsiteY3"/>
                      </a:cxn>
                    </a:cxnLst>
                    <a:rect l="l" t="t" r="r" b="b"/>
                    <a:pathLst>
                      <a:path w="26154" h="13654">
                        <a:moveTo>
                          <a:pt x="26154" y="13655"/>
                        </a:moveTo>
                        <a:cubicBezTo>
                          <a:pt x="17383" y="9157"/>
                          <a:pt x="8411" y="4853"/>
                          <a:pt x="0" y="0"/>
                        </a:cubicBezTo>
                        <a:cubicBezTo>
                          <a:pt x="4480" y="2592"/>
                          <a:pt x="9022" y="5129"/>
                          <a:pt x="13612" y="7616"/>
                        </a:cubicBezTo>
                        <a:cubicBezTo>
                          <a:pt x="17628" y="9792"/>
                          <a:pt x="22053" y="11552"/>
                          <a:pt x="26154" y="13655"/>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8" name="Freeform: Shape 747">
                    <a:extLst>
                      <a:ext uri="{FF2B5EF4-FFF2-40B4-BE49-F238E27FC236}">
                        <a16:creationId xmlns:a16="http://schemas.microsoft.com/office/drawing/2014/main" id="{BB33F680-D4C6-42D7-A5B5-9A67193BD869}"/>
                      </a:ext>
                    </a:extLst>
                  </p:cNvPr>
                  <p:cNvSpPr/>
                  <p:nvPr/>
                </p:nvSpPr>
                <p:spPr>
                  <a:xfrm>
                    <a:off x="2785194" y="5160703"/>
                    <a:ext cx="48965" cy="6919"/>
                  </a:xfrm>
                  <a:custGeom>
                    <a:avLst/>
                    <a:gdLst>
                      <a:gd name="connsiteX0" fmla="*/ 48966 w 48965"/>
                      <a:gd name="connsiteY0" fmla="*/ 6919 h 6919"/>
                      <a:gd name="connsiteX1" fmla="*/ 0 w 48965"/>
                      <a:gd name="connsiteY1" fmla="*/ 0 h 6919"/>
                      <a:gd name="connsiteX2" fmla="*/ 41386 w 48965"/>
                      <a:gd name="connsiteY2" fmla="*/ 6131 h 6919"/>
                      <a:gd name="connsiteX3" fmla="*/ 48966 w 48965"/>
                      <a:gd name="connsiteY3" fmla="*/ 6919 h 6919"/>
                    </a:gdLst>
                    <a:ahLst/>
                    <a:cxnLst>
                      <a:cxn ang="0">
                        <a:pos x="connsiteX0" y="connsiteY0"/>
                      </a:cxn>
                      <a:cxn ang="0">
                        <a:pos x="connsiteX1" y="connsiteY1"/>
                      </a:cxn>
                      <a:cxn ang="0">
                        <a:pos x="connsiteX2" y="connsiteY2"/>
                      </a:cxn>
                      <a:cxn ang="0">
                        <a:pos x="connsiteX3" y="connsiteY3"/>
                      </a:cxn>
                    </a:cxnLst>
                    <a:rect l="l" t="t" r="r" b="b"/>
                    <a:pathLst>
                      <a:path w="48965" h="6919">
                        <a:moveTo>
                          <a:pt x="48966" y="6919"/>
                        </a:moveTo>
                        <a:cubicBezTo>
                          <a:pt x="32524" y="4994"/>
                          <a:pt x="16167" y="2751"/>
                          <a:pt x="0" y="0"/>
                        </a:cubicBezTo>
                        <a:cubicBezTo>
                          <a:pt x="13692" y="2329"/>
                          <a:pt x="27487" y="4395"/>
                          <a:pt x="41386" y="6131"/>
                        </a:cubicBezTo>
                        <a:cubicBezTo>
                          <a:pt x="43899" y="6442"/>
                          <a:pt x="46447" y="6626"/>
                          <a:pt x="48966" y="6919"/>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9" name="Freeform: Shape 748">
                    <a:extLst>
                      <a:ext uri="{FF2B5EF4-FFF2-40B4-BE49-F238E27FC236}">
                        <a16:creationId xmlns:a16="http://schemas.microsoft.com/office/drawing/2014/main" id="{A97B143F-4260-404F-87CB-F6D9809AAA73}"/>
                      </a:ext>
                    </a:extLst>
                  </p:cNvPr>
                  <p:cNvSpPr/>
                  <p:nvPr/>
                </p:nvSpPr>
                <p:spPr>
                  <a:xfrm>
                    <a:off x="2900429" y="5173129"/>
                    <a:ext cx="23611" cy="947"/>
                  </a:xfrm>
                  <a:custGeom>
                    <a:avLst/>
                    <a:gdLst>
                      <a:gd name="connsiteX0" fmla="*/ 23612 w 23611"/>
                      <a:gd name="connsiteY0" fmla="*/ 947 h 947"/>
                      <a:gd name="connsiteX1" fmla="*/ 0 w 23611"/>
                      <a:gd name="connsiteY1" fmla="*/ 0 h 947"/>
                      <a:gd name="connsiteX2" fmla="*/ 23575 w 23611"/>
                      <a:gd name="connsiteY2" fmla="*/ 947 h 947"/>
                      <a:gd name="connsiteX3" fmla="*/ 23612 w 23611"/>
                      <a:gd name="connsiteY3" fmla="*/ 947 h 947"/>
                    </a:gdLst>
                    <a:ahLst/>
                    <a:cxnLst>
                      <a:cxn ang="0">
                        <a:pos x="connsiteX0" y="connsiteY0"/>
                      </a:cxn>
                      <a:cxn ang="0">
                        <a:pos x="connsiteX1" y="connsiteY1"/>
                      </a:cxn>
                      <a:cxn ang="0">
                        <a:pos x="connsiteX2" y="connsiteY2"/>
                      </a:cxn>
                      <a:cxn ang="0">
                        <a:pos x="connsiteX3" y="connsiteY3"/>
                      </a:cxn>
                    </a:cxnLst>
                    <a:rect l="l" t="t" r="r" b="b"/>
                    <a:pathLst>
                      <a:path w="23611" h="947">
                        <a:moveTo>
                          <a:pt x="23612" y="947"/>
                        </a:moveTo>
                        <a:cubicBezTo>
                          <a:pt x="15733" y="709"/>
                          <a:pt x="7866" y="391"/>
                          <a:pt x="0" y="0"/>
                        </a:cubicBezTo>
                        <a:cubicBezTo>
                          <a:pt x="7854" y="391"/>
                          <a:pt x="15709" y="703"/>
                          <a:pt x="23575" y="947"/>
                        </a:cubicBezTo>
                        <a:cubicBezTo>
                          <a:pt x="23587" y="947"/>
                          <a:pt x="23600" y="947"/>
                          <a:pt x="23612" y="94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0" name="Freeform: Shape 749">
                    <a:extLst>
                      <a:ext uri="{FF2B5EF4-FFF2-40B4-BE49-F238E27FC236}">
                        <a16:creationId xmlns:a16="http://schemas.microsoft.com/office/drawing/2014/main" id="{57DE78A1-7350-4078-B861-C7EDE4FAD243}"/>
                      </a:ext>
                    </a:extLst>
                  </p:cNvPr>
                  <p:cNvSpPr/>
                  <p:nvPr/>
                </p:nvSpPr>
                <p:spPr>
                  <a:xfrm>
                    <a:off x="2453797" y="5015199"/>
                    <a:ext cx="7249" cy="6686"/>
                  </a:xfrm>
                  <a:custGeom>
                    <a:avLst/>
                    <a:gdLst>
                      <a:gd name="connsiteX0" fmla="*/ 5202 w 7249"/>
                      <a:gd name="connsiteY0" fmla="*/ 4810 h 6686"/>
                      <a:gd name="connsiteX1" fmla="*/ 7249 w 7249"/>
                      <a:gd name="connsiteY1" fmla="*/ 6687 h 6686"/>
                      <a:gd name="connsiteX2" fmla="*/ 0 w 7249"/>
                      <a:gd name="connsiteY2" fmla="*/ 0 h 6686"/>
                      <a:gd name="connsiteX3" fmla="*/ 587 w 7249"/>
                      <a:gd name="connsiteY3" fmla="*/ 544 h 6686"/>
                      <a:gd name="connsiteX4" fmla="*/ 5202 w 7249"/>
                      <a:gd name="connsiteY4" fmla="*/ 4810 h 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9" h="6686">
                        <a:moveTo>
                          <a:pt x="5202" y="4810"/>
                        </a:moveTo>
                        <a:cubicBezTo>
                          <a:pt x="5898" y="5434"/>
                          <a:pt x="6540" y="6063"/>
                          <a:pt x="7249" y="6687"/>
                        </a:cubicBezTo>
                        <a:cubicBezTo>
                          <a:pt x="4731" y="4486"/>
                          <a:pt x="2420" y="2231"/>
                          <a:pt x="0" y="0"/>
                        </a:cubicBezTo>
                        <a:cubicBezTo>
                          <a:pt x="196" y="183"/>
                          <a:pt x="391" y="361"/>
                          <a:pt x="587" y="544"/>
                        </a:cubicBezTo>
                        <a:cubicBezTo>
                          <a:pt x="2139" y="1962"/>
                          <a:pt x="3612" y="3398"/>
                          <a:pt x="5202" y="481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1" name="Freeform: Shape 750">
                    <a:extLst>
                      <a:ext uri="{FF2B5EF4-FFF2-40B4-BE49-F238E27FC236}">
                        <a16:creationId xmlns:a16="http://schemas.microsoft.com/office/drawing/2014/main" id="{E2205A6C-26FE-434C-95AC-8A149C727DD9}"/>
                      </a:ext>
                    </a:extLst>
                  </p:cNvPr>
                  <p:cNvSpPr/>
                  <p:nvPr/>
                </p:nvSpPr>
                <p:spPr>
                  <a:xfrm>
                    <a:off x="2648431" y="5125453"/>
                    <a:ext cx="23330" cy="7970"/>
                  </a:xfrm>
                  <a:custGeom>
                    <a:avLst/>
                    <a:gdLst>
                      <a:gd name="connsiteX0" fmla="*/ 23331 w 23330"/>
                      <a:gd name="connsiteY0" fmla="*/ 7970 h 7970"/>
                      <a:gd name="connsiteX1" fmla="*/ 0 w 23330"/>
                      <a:gd name="connsiteY1" fmla="*/ 0 h 7970"/>
                      <a:gd name="connsiteX2" fmla="*/ 12720 w 23330"/>
                      <a:gd name="connsiteY2" fmla="*/ 4780 h 7970"/>
                      <a:gd name="connsiteX3" fmla="*/ 23331 w 23330"/>
                      <a:gd name="connsiteY3" fmla="*/ 7970 h 7970"/>
                    </a:gdLst>
                    <a:ahLst/>
                    <a:cxnLst>
                      <a:cxn ang="0">
                        <a:pos x="connsiteX0" y="connsiteY0"/>
                      </a:cxn>
                      <a:cxn ang="0">
                        <a:pos x="connsiteX1" y="connsiteY1"/>
                      </a:cxn>
                      <a:cxn ang="0">
                        <a:pos x="connsiteX2" y="connsiteY2"/>
                      </a:cxn>
                      <a:cxn ang="0">
                        <a:pos x="connsiteX3" y="connsiteY3"/>
                      </a:cxn>
                    </a:cxnLst>
                    <a:rect l="l" t="t" r="r" b="b"/>
                    <a:pathLst>
                      <a:path w="23330" h="7970">
                        <a:moveTo>
                          <a:pt x="23331" y="7970"/>
                        </a:moveTo>
                        <a:cubicBezTo>
                          <a:pt x="15428" y="5489"/>
                          <a:pt x="7744" y="2708"/>
                          <a:pt x="0" y="0"/>
                        </a:cubicBezTo>
                        <a:cubicBezTo>
                          <a:pt x="4309" y="1503"/>
                          <a:pt x="8362" y="3343"/>
                          <a:pt x="12720" y="4780"/>
                        </a:cubicBezTo>
                        <a:cubicBezTo>
                          <a:pt x="16204" y="5929"/>
                          <a:pt x="19822" y="6870"/>
                          <a:pt x="23331" y="797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2" name="Freeform: Shape 751">
                    <a:extLst>
                      <a:ext uri="{FF2B5EF4-FFF2-40B4-BE49-F238E27FC236}">
                        <a16:creationId xmlns:a16="http://schemas.microsoft.com/office/drawing/2014/main" id="{7DAE6067-B7F2-4F96-9D78-71BE468BC5FB}"/>
                      </a:ext>
                    </a:extLst>
                  </p:cNvPr>
                  <p:cNvSpPr/>
                  <p:nvPr/>
                </p:nvSpPr>
                <p:spPr>
                  <a:xfrm>
                    <a:off x="2954095" y="5173135"/>
                    <a:ext cx="47052" cy="1332"/>
                  </a:xfrm>
                  <a:custGeom>
                    <a:avLst/>
                    <a:gdLst>
                      <a:gd name="connsiteX0" fmla="*/ 47052 w 47052"/>
                      <a:gd name="connsiteY0" fmla="*/ 0 h 1332"/>
                      <a:gd name="connsiteX1" fmla="*/ 0 w 47052"/>
                      <a:gd name="connsiteY1" fmla="*/ 1333 h 1332"/>
                      <a:gd name="connsiteX2" fmla="*/ 0 w 47052"/>
                      <a:gd name="connsiteY2" fmla="*/ 1333 h 1332"/>
                      <a:gd name="connsiteX3" fmla="*/ 47052 w 47052"/>
                      <a:gd name="connsiteY3" fmla="*/ 0 h 1332"/>
                    </a:gdLst>
                    <a:ahLst/>
                    <a:cxnLst>
                      <a:cxn ang="0">
                        <a:pos x="connsiteX0" y="connsiteY0"/>
                      </a:cxn>
                      <a:cxn ang="0">
                        <a:pos x="connsiteX1" y="connsiteY1"/>
                      </a:cxn>
                      <a:cxn ang="0">
                        <a:pos x="connsiteX2" y="connsiteY2"/>
                      </a:cxn>
                      <a:cxn ang="0">
                        <a:pos x="connsiteX3" y="connsiteY3"/>
                      </a:cxn>
                    </a:cxnLst>
                    <a:rect l="l" t="t" r="r" b="b"/>
                    <a:pathLst>
                      <a:path w="47052" h="1332">
                        <a:moveTo>
                          <a:pt x="47052" y="0"/>
                        </a:moveTo>
                        <a:cubicBezTo>
                          <a:pt x="31399" y="776"/>
                          <a:pt x="15703" y="1271"/>
                          <a:pt x="0" y="1333"/>
                        </a:cubicBezTo>
                        <a:cubicBezTo>
                          <a:pt x="0" y="1333"/>
                          <a:pt x="0" y="1333"/>
                          <a:pt x="0" y="1333"/>
                        </a:cubicBezTo>
                        <a:cubicBezTo>
                          <a:pt x="15709" y="1271"/>
                          <a:pt x="31393" y="776"/>
                          <a:pt x="47052"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3" name="Freeform: Shape 752">
                    <a:extLst>
                      <a:ext uri="{FF2B5EF4-FFF2-40B4-BE49-F238E27FC236}">
                        <a16:creationId xmlns:a16="http://schemas.microsoft.com/office/drawing/2014/main" id="{279026C5-B7CC-499A-8CB6-B77346FF3A12}"/>
                      </a:ext>
                    </a:extLst>
                  </p:cNvPr>
                  <p:cNvSpPr/>
                  <p:nvPr/>
                </p:nvSpPr>
                <p:spPr>
                  <a:xfrm>
                    <a:off x="2687183" y="5138056"/>
                    <a:ext cx="33745" cy="9058"/>
                  </a:xfrm>
                  <a:custGeom>
                    <a:avLst/>
                    <a:gdLst>
                      <a:gd name="connsiteX0" fmla="*/ 0 w 33745"/>
                      <a:gd name="connsiteY0" fmla="*/ 0 h 9058"/>
                      <a:gd name="connsiteX1" fmla="*/ 33746 w 33745"/>
                      <a:gd name="connsiteY1" fmla="*/ 9058 h 9058"/>
                      <a:gd name="connsiteX2" fmla="*/ 0 w 33745"/>
                      <a:gd name="connsiteY2" fmla="*/ 0 h 9058"/>
                    </a:gdLst>
                    <a:ahLst/>
                    <a:cxnLst>
                      <a:cxn ang="0">
                        <a:pos x="connsiteX0" y="connsiteY0"/>
                      </a:cxn>
                      <a:cxn ang="0">
                        <a:pos x="connsiteX1" y="connsiteY1"/>
                      </a:cxn>
                      <a:cxn ang="0">
                        <a:pos x="connsiteX2" y="connsiteY2"/>
                      </a:cxn>
                    </a:cxnLst>
                    <a:rect l="l" t="t" r="r" b="b"/>
                    <a:pathLst>
                      <a:path w="33745" h="9058">
                        <a:moveTo>
                          <a:pt x="0" y="0"/>
                        </a:moveTo>
                        <a:cubicBezTo>
                          <a:pt x="11118" y="3246"/>
                          <a:pt x="22365" y="6253"/>
                          <a:pt x="33746" y="9058"/>
                        </a:cubicBezTo>
                        <a:cubicBezTo>
                          <a:pt x="22371" y="6253"/>
                          <a:pt x="11112" y="3246"/>
                          <a:pt x="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4" name="Freeform: Shape 753">
                    <a:extLst>
                      <a:ext uri="{FF2B5EF4-FFF2-40B4-BE49-F238E27FC236}">
                        <a16:creationId xmlns:a16="http://schemas.microsoft.com/office/drawing/2014/main" id="{7C7C5485-8B79-4274-B65B-DBD4F1E32E94}"/>
                      </a:ext>
                    </a:extLst>
                  </p:cNvPr>
                  <p:cNvSpPr/>
                  <p:nvPr/>
                </p:nvSpPr>
                <p:spPr>
                  <a:xfrm>
                    <a:off x="3272674" y="5100038"/>
                    <a:ext cx="43519" cy="18581"/>
                  </a:xfrm>
                  <a:custGeom>
                    <a:avLst/>
                    <a:gdLst>
                      <a:gd name="connsiteX0" fmla="*/ 43520 w 43519"/>
                      <a:gd name="connsiteY0" fmla="*/ 0 h 18581"/>
                      <a:gd name="connsiteX1" fmla="*/ 0 w 43519"/>
                      <a:gd name="connsiteY1" fmla="*/ 18581 h 18581"/>
                      <a:gd name="connsiteX2" fmla="*/ 36680 w 43519"/>
                      <a:gd name="connsiteY2" fmla="*/ 3301 h 18581"/>
                      <a:gd name="connsiteX3" fmla="*/ 43520 w 43519"/>
                      <a:gd name="connsiteY3" fmla="*/ 0 h 18581"/>
                    </a:gdLst>
                    <a:ahLst/>
                    <a:cxnLst>
                      <a:cxn ang="0">
                        <a:pos x="connsiteX0" y="connsiteY0"/>
                      </a:cxn>
                      <a:cxn ang="0">
                        <a:pos x="connsiteX1" y="connsiteY1"/>
                      </a:cxn>
                      <a:cxn ang="0">
                        <a:pos x="connsiteX2" y="connsiteY2"/>
                      </a:cxn>
                      <a:cxn ang="0">
                        <a:pos x="connsiteX3" y="connsiteY3"/>
                      </a:cxn>
                    </a:cxnLst>
                    <a:rect l="l" t="t" r="r" b="b"/>
                    <a:pathLst>
                      <a:path w="43519" h="18581">
                        <a:moveTo>
                          <a:pt x="43520" y="0"/>
                        </a:moveTo>
                        <a:cubicBezTo>
                          <a:pt x="29370" y="6595"/>
                          <a:pt x="14914" y="12860"/>
                          <a:pt x="0" y="18581"/>
                        </a:cubicBezTo>
                        <a:cubicBezTo>
                          <a:pt x="12481" y="13796"/>
                          <a:pt x="24724" y="8704"/>
                          <a:pt x="36680" y="3301"/>
                        </a:cubicBezTo>
                        <a:cubicBezTo>
                          <a:pt x="39002" y="2249"/>
                          <a:pt x="41215" y="1076"/>
                          <a:pt x="4352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5" name="Freeform: Shape 754">
                    <a:extLst>
                      <a:ext uri="{FF2B5EF4-FFF2-40B4-BE49-F238E27FC236}">
                        <a16:creationId xmlns:a16="http://schemas.microsoft.com/office/drawing/2014/main" id="{C1341443-4BF0-4FAC-88E7-506075D5825C}"/>
                      </a:ext>
                    </a:extLst>
                  </p:cNvPr>
                  <p:cNvSpPr/>
                  <p:nvPr/>
                </p:nvSpPr>
                <p:spPr>
                  <a:xfrm>
                    <a:off x="3227596" y="5118919"/>
                    <a:ext cx="44222" cy="15170"/>
                  </a:xfrm>
                  <a:custGeom>
                    <a:avLst/>
                    <a:gdLst>
                      <a:gd name="connsiteX0" fmla="*/ 0 w 44222"/>
                      <a:gd name="connsiteY0" fmla="*/ 15171 h 15170"/>
                      <a:gd name="connsiteX1" fmla="*/ 44222 w 44222"/>
                      <a:gd name="connsiteY1" fmla="*/ 0 h 15170"/>
                      <a:gd name="connsiteX2" fmla="*/ 0 w 44222"/>
                      <a:gd name="connsiteY2" fmla="*/ 15171 h 15170"/>
                    </a:gdLst>
                    <a:ahLst/>
                    <a:cxnLst>
                      <a:cxn ang="0">
                        <a:pos x="connsiteX0" y="connsiteY0"/>
                      </a:cxn>
                      <a:cxn ang="0">
                        <a:pos x="connsiteX1" y="connsiteY1"/>
                      </a:cxn>
                      <a:cxn ang="0">
                        <a:pos x="connsiteX2" y="connsiteY2"/>
                      </a:cxn>
                    </a:cxnLst>
                    <a:rect l="l" t="t" r="r" b="b"/>
                    <a:pathLst>
                      <a:path w="44222" h="15170">
                        <a:moveTo>
                          <a:pt x="0" y="15171"/>
                        </a:moveTo>
                        <a:cubicBezTo>
                          <a:pt x="15012" y="10489"/>
                          <a:pt x="29822" y="5507"/>
                          <a:pt x="44222" y="0"/>
                        </a:cubicBezTo>
                        <a:cubicBezTo>
                          <a:pt x="29816" y="5507"/>
                          <a:pt x="15006" y="10489"/>
                          <a:pt x="0" y="15171"/>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6" name="Freeform: Shape 755">
                    <a:extLst>
                      <a:ext uri="{FF2B5EF4-FFF2-40B4-BE49-F238E27FC236}">
                        <a16:creationId xmlns:a16="http://schemas.microsoft.com/office/drawing/2014/main" id="{A68CDE86-9BBD-4169-8BC8-2235B5FE9A08}"/>
                      </a:ext>
                    </a:extLst>
                  </p:cNvPr>
                  <p:cNvSpPr/>
                  <p:nvPr/>
                </p:nvSpPr>
                <p:spPr>
                  <a:xfrm>
                    <a:off x="3324409" y="5075216"/>
                    <a:ext cx="39742" cy="20867"/>
                  </a:xfrm>
                  <a:custGeom>
                    <a:avLst/>
                    <a:gdLst>
                      <a:gd name="connsiteX0" fmla="*/ 0 w 39742"/>
                      <a:gd name="connsiteY0" fmla="*/ 20867 h 20867"/>
                      <a:gd name="connsiteX1" fmla="*/ 39742 w 39742"/>
                      <a:gd name="connsiteY1" fmla="*/ 0 h 20867"/>
                      <a:gd name="connsiteX2" fmla="*/ 0 w 39742"/>
                      <a:gd name="connsiteY2" fmla="*/ 20867 h 20867"/>
                    </a:gdLst>
                    <a:ahLst/>
                    <a:cxnLst>
                      <a:cxn ang="0">
                        <a:pos x="connsiteX0" y="connsiteY0"/>
                      </a:cxn>
                      <a:cxn ang="0">
                        <a:pos x="connsiteX1" y="connsiteY1"/>
                      </a:cxn>
                      <a:cxn ang="0">
                        <a:pos x="connsiteX2" y="connsiteY2"/>
                      </a:cxn>
                    </a:cxnLst>
                    <a:rect l="l" t="t" r="r" b="b"/>
                    <a:pathLst>
                      <a:path w="39742" h="20867">
                        <a:moveTo>
                          <a:pt x="0" y="20867"/>
                        </a:moveTo>
                        <a:cubicBezTo>
                          <a:pt x="13618" y="14278"/>
                          <a:pt x="26974" y="7421"/>
                          <a:pt x="39742" y="0"/>
                        </a:cubicBezTo>
                        <a:cubicBezTo>
                          <a:pt x="26974" y="7414"/>
                          <a:pt x="13612" y="14278"/>
                          <a:pt x="0" y="2086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7" name="Freeform: Shape 756">
                    <a:extLst>
                      <a:ext uri="{FF2B5EF4-FFF2-40B4-BE49-F238E27FC236}">
                        <a16:creationId xmlns:a16="http://schemas.microsoft.com/office/drawing/2014/main" id="{DF0517E4-C8AC-4D08-9B11-4E88D0920AA0}"/>
                      </a:ext>
                    </a:extLst>
                  </p:cNvPr>
                  <p:cNvSpPr/>
                  <p:nvPr/>
                </p:nvSpPr>
                <p:spPr>
                  <a:xfrm>
                    <a:off x="3121963" y="5151021"/>
                    <a:ext cx="42461" cy="8612"/>
                  </a:xfrm>
                  <a:custGeom>
                    <a:avLst/>
                    <a:gdLst>
                      <a:gd name="connsiteX0" fmla="*/ 42462 w 42461"/>
                      <a:gd name="connsiteY0" fmla="*/ 0 h 8612"/>
                      <a:gd name="connsiteX1" fmla="*/ 0 w 42461"/>
                      <a:gd name="connsiteY1" fmla="*/ 8612 h 8612"/>
                      <a:gd name="connsiteX2" fmla="*/ 32988 w 42461"/>
                      <a:gd name="connsiteY2" fmla="*/ 2280 h 8612"/>
                      <a:gd name="connsiteX3" fmla="*/ 42462 w 42461"/>
                      <a:gd name="connsiteY3" fmla="*/ 0 h 8612"/>
                    </a:gdLst>
                    <a:ahLst/>
                    <a:cxnLst>
                      <a:cxn ang="0">
                        <a:pos x="connsiteX0" y="connsiteY0"/>
                      </a:cxn>
                      <a:cxn ang="0">
                        <a:pos x="connsiteX1" y="connsiteY1"/>
                      </a:cxn>
                      <a:cxn ang="0">
                        <a:pos x="connsiteX2" y="connsiteY2"/>
                      </a:cxn>
                      <a:cxn ang="0">
                        <a:pos x="connsiteX3" y="connsiteY3"/>
                      </a:cxn>
                    </a:cxnLst>
                    <a:rect l="l" t="t" r="r" b="b"/>
                    <a:pathLst>
                      <a:path w="42461" h="8612">
                        <a:moveTo>
                          <a:pt x="42462" y="0"/>
                        </a:moveTo>
                        <a:cubicBezTo>
                          <a:pt x="28459" y="3184"/>
                          <a:pt x="14315" y="6082"/>
                          <a:pt x="0" y="8612"/>
                        </a:cubicBezTo>
                        <a:cubicBezTo>
                          <a:pt x="11069" y="6656"/>
                          <a:pt x="22102" y="4627"/>
                          <a:pt x="32988" y="2280"/>
                        </a:cubicBezTo>
                        <a:cubicBezTo>
                          <a:pt x="36191" y="1589"/>
                          <a:pt x="39284" y="721"/>
                          <a:pt x="42462"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8" name="Freeform: Shape 757">
                    <a:extLst>
                      <a:ext uri="{FF2B5EF4-FFF2-40B4-BE49-F238E27FC236}">
                        <a16:creationId xmlns:a16="http://schemas.microsoft.com/office/drawing/2014/main" id="{B8FFC13D-E7D4-4F72-B28E-D0F018571930}"/>
                      </a:ext>
                    </a:extLst>
                  </p:cNvPr>
                  <p:cNvSpPr/>
                  <p:nvPr/>
                </p:nvSpPr>
                <p:spPr>
                  <a:xfrm>
                    <a:off x="3503542" y="4938319"/>
                    <a:ext cx="3642" cy="6589"/>
                  </a:xfrm>
                  <a:custGeom>
                    <a:avLst/>
                    <a:gdLst>
                      <a:gd name="connsiteX0" fmla="*/ 3643 w 3642"/>
                      <a:gd name="connsiteY0" fmla="*/ 0 h 6589"/>
                      <a:gd name="connsiteX1" fmla="*/ 2262 w 3642"/>
                      <a:gd name="connsiteY1" fmla="*/ 2482 h 6589"/>
                      <a:gd name="connsiteX2" fmla="*/ 0 w 3642"/>
                      <a:gd name="connsiteY2" fmla="*/ 6589 h 6589"/>
                      <a:gd name="connsiteX3" fmla="*/ 3643 w 3642"/>
                      <a:gd name="connsiteY3" fmla="*/ 0 h 6589"/>
                    </a:gdLst>
                    <a:ahLst/>
                    <a:cxnLst>
                      <a:cxn ang="0">
                        <a:pos x="connsiteX0" y="connsiteY0"/>
                      </a:cxn>
                      <a:cxn ang="0">
                        <a:pos x="connsiteX1" y="connsiteY1"/>
                      </a:cxn>
                      <a:cxn ang="0">
                        <a:pos x="connsiteX2" y="connsiteY2"/>
                      </a:cxn>
                      <a:cxn ang="0">
                        <a:pos x="connsiteX3" y="connsiteY3"/>
                      </a:cxn>
                    </a:cxnLst>
                    <a:rect l="l" t="t" r="r" b="b"/>
                    <a:pathLst>
                      <a:path w="3642" h="6589">
                        <a:moveTo>
                          <a:pt x="3643" y="0"/>
                        </a:moveTo>
                        <a:cubicBezTo>
                          <a:pt x="3197" y="825"/>
                          <a:pt x="2720" y="1656"/>
                          <a:pt x="2262" y="2482"/>
                        </a:cubicBezTo>
                        <a:cubicBezTo>
                          <a:pt x="1497" y="3851"/>
                          <a:pt x="789" y="5226"/>
                          <a:pt x="0" y="6589"/>
                        </a:cubicBezTo>
                        <a:cubicBezTo>
                          <a:pt x="1265" y="4401"/>
                          <a:pt x="2451" y="2200"/>
                          <a:pt x="3643"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9" name="Freeform: Shape 758">
                    <a:extLst>
                      <a:ext uri="{FF2B5EF4-FFF2-40B4-BE49-F238E27FC236}">
                        <a16:creationId xmlns:a16="http://schemas.microsoft.com/office/drawing/2014/main" id="{D0A6CEB1-C9DB-492B-A09E-24FA295662EF}"/>
                      </a:ext>
                    </a:extLst>
                  </p:cNvPr>
                  <p:cNvSpPr/>
                  <p:nvPr/>
                </p:nvSpPr>
                <p:spPr>
                  <a:xfrm>
                    <a:off x="3505797" y="4932537"/>
                    <a:ext cx="4559" cy="8269"/>
                  </a:xfrm>
                  <a:custGeom>
                    <a:avLst/>
                    <a:gdLst>
                      <a:gd name="connsiteX0" fmla="*/ 4560 w 4559"/>
                      <a:gd name="connsiteY0" fmla="*/ 0 h 8269"/>
                      <a:gd name="connsiteX1" fmla="*/ 0 w 4559"/>
                      <a:gd name="connsiteY1" fmla="*/ 8270 h 8269"/>
                      <a:gd name="connsiteX2" fmla="*/ 1381 w 4559"/>
                      <a:gd name="connsiteY2" fmla="*/ 5788 h 8269"/>
                      <a:gd name="connsiteX3" fmla="*/ 4560 w 4559"/>
                      <a:gd name="connsiteY3" fmla="*/ 0 h 8269"/>
                    </a:gdLst>
                    <a:ahLst/>
                    <a:cxnLst>
                      <a:cxn ang="0">
                        <a:pos x="connsiteX0" y="connsiteY0"/>
                      </a:cxn>
                      <a:cxn ang="0">
                        <a:pos x="connsiteX1" y="connsiteY1"/>
                      </a:cxn>
                      <a:cxn ang="0">
                        <a:pos x="connsiteX2" y="connsiteY2"/>
                      </a:cxn>
                      <a:cxn ang="0">
                        <a:pos x="connsiteX3" y="connsiteY3"/>
                      </a:cxn>
                    </a:cxnLst>
                    <a:rect l="l" t="t" r="r" b="b"/>
                    <a:pathLst>
                      <a:path w="4559" h="8269">
                        <a:moveTo>
                          <a:pt x="4560" y="0"/>
                        </a:moveTo>
                        <a:cubicBezTo>
                          <a:pt x="3148" y="2775"/>
                          <a:pt x="1534" y="5513"/>
                          <a:pt x="0" y="8270"/>
                        </a:cubicBezTo>
                        <a:cubicBezTo>
                          <a:pt x="458" y="7445"/>
                          <a:pt x="935" y="6613"/>
                          <a:pt x="1381" y="5788"/>
                        </a:cubicBezTo>
                        <a:cubicBezTo>
                          <a:pt x="2433" y="3851"/>
                          <a:pt x="3575" y="1937"/>
                          <a:pt x="456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0" name="Freeform: Shape 759">
                    <a:extLst>
                      <a:ext uri="{FF2B5EF4-FFF2-40B4-BE49-F238E27FC236}">
                        <a16:creationId xmlns:a16="http://schemas.microsoft.com/office/drawing/2014/main" id="{1BC5918C-D2A4-497F-8EAA-3B88C528C9DF}"/>
                      </a:ext>
                    </a:extLst>
                  </p:cNvPr>
                  <p:cNvSpPr/>
                  <p:nvPr/>
                </p:nvSpPr>
                <p:spPr>
                  <a:xfrm>
                    <a:off x="3512301" y="4921706"/>
                    <a:ext cx="3111" cy="6711"/>
                  </a:xfrm>
                  <a:custGeom>
                    <a:avLst/>
                    <a:gdLst>
                      <a:gd name="connsiteX0" fmla="*/ 3111 w 3111"/>
                      <a:gd name="connsiteY0" fmla="*/ 0 h 6711"/>
                      <a:gd name="connsiteX1" fmla="*/ 1510 w 3111"/>
                      <a:gd name="connsiteY1" fmla="*/ 3429 h 6711"/>
                      <a:gd name="connsiteX2" fmla="*/ 0 w 3111"/>
                      <a:gd name="connsiteY2" fmla="*/ 6711 h 6711"/>
                      <a:gd name="connsiteX3" fmla="*/ 3111 w 3111"/>
                      <a:gd name="connsiteY3" fmla="*/ 0 h 6711"/>
                    </a:gdLst>
                    <a:ahLst/>
                    <a:cxnLst>
                      <a:cxn ang="0">
                        <a:pos x="connsiteX0" y="connsiteY0"/>
                      </a:cxn>
                      <a:cxn ang="0">
                        <a:pos x="connsiteX1" y="connsiteY1"/>
                      </a:cxn>
                      <a:cxn ang="0">
                        <a:pos x="connsiteX2" y="connsiteY2"/>
                      </a:cxn>
                      <a:cxn ang="0">
                        <a:pos x="connsiteX3" y="connsiteY3"/>
                      </a:cxn>
                    </a:cxnLst>
                    <a:rect l="l" t="t" r="r" b="b"/>
                    <a:pathLst>
                      <a:path w="3111" h="6711">
                        <a:moveTo>
                          <a:pt x="3111" y="0"/>
                        </a:moveTo>
                        <a:cubicBezTo>
                          <a:pt x="2598" y="1149"/>
                          <a:pt x="2042" y="2286"/>
                          <a:pt x="1510" y="3429"/>
                        </a:cubicBezTo>
                        <a:cubicBezTo>
                          <a:pt x="1002" y="4523"/>
                          <a:pt x="526" y="5617"/>
                          <a:pt x="0" y="6711"/>
                        </a:cubicBezTo>
                        <a:cubicBezTo>
                          <a:pt x="1082" y="4481"/>
                          <a:pt x="2109" y="2243"/>
                          <a:pt x="3111"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1" name="Freeform: Shape 760">
                    <a:extLst>
                      <a:ext uri="{FF2B5EF4-FFF2-40B4-BE49-F238E27FC236}">
                        <a16:creationId xmlns:a16="http://schemas.microsoft.com/office/drawing/2014/main" id="{8DCF6C30-4790-4DA4-955B-F9248EF86E4A}"/>
                      </a:ext>
                    </a:extLst>
                  </p:cNvPr>
                  <p:cNvSpPr/>
                  <p:nvPr/>
                </p:nvSpPr>
                <p:spPr>
                  <a:xfrm>
                    <a:off x="3496470" y="4948111"/>
                    <a:ext cx="5256" cy="8141"/>
                  </a:xfrm>
                  <a:custGeom>
                    <a:avLst/>
                    <a:gdLst>
                      <a:gd name="connsiteX0" fmla="*/ 5256 w 5256"/>
                      <a:gd name="connsiteY0" fmla="*/ 0 h 8141"/>
                      <a:gd name="connsiteX1" fmla="*/ 0 w 5256"/>
                      <a:gd name="connsiteY1" fmla="*/ 8142 h 8141"/>
                      <a:gd name="connsiteX2" fmla="*/ 935 w 5256"/>
                      <a:gd name="connsiteY2" fmla="*/ 6705 h 8141"/>
                      <a:gd name="connsiteX3" fmla="*/ 5256 w 5256"/>
                      <a:gd name="connsiteY3" fmla="*/ 0 h 8141"/>
                    </a:gdLst>
                    <a:ahLst/>
                    <a:cxnLst>
                      <a:cxn ang="0">
                        <a:pos x="connsiteX0" y="connsiteY0"/>
                      </a:cxn>
                      <a:cxn ang="0">
                        <a:pos x="connsiteX1" y="connsiteY1"/>
                      </a:cxn>
                      <a:cxn ang="0">
                        <a:pos x="connsiteX2" y="connsiteY2"/>
                      </a:cxn>
                      <a:cxn ang="0">
                        <a:pos x="connsiteX3" y="connsiteY3"/>
                      </a:cxn>
                    </a:cxnLst>
                    <a:rect l="l" t="t" r="r" b="b"/>
                    <a:pathLst>
                      <a:path w="5256" h="8141">
                        <a:moveTo>
                          <a:pt x="5256" y="0"/>
                        </a:moveTo>
                        <a:cubicBezTo>
                          <a:pt x="3612" y="2732"/>
                          <a:pt x="1766" y="5428"/>
                          <a:pt x="0" y="8142"/>
                        </a:cubicBezTo>
                        <a:cubicBezTo>
                          <a:pt x="312" y="7665"/>
                          <a:pt x="629" y="7188"/>
                          <a:pt x="935" y="6705"/>
                        </a:cubicBezTo>
                        <a:cubicBezTo>
                          <a:pt x="2372" y="4468"/>
                          <a:pt x="3906" y="2249"/>
                          <a:pt x="5256"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2" name="Freeform: Shape 761">
                    <a:extLst>
                      <a:ext uri="{FF2B5EF4-FFF2-40B4-BE49-F238E27FC236}">
                        <a16:creationId xmlns:a16="http://schemas.microsoft.com/office/drawing/2014/main" id="{623008C3-C7A4-4141-B273-AF58EB9805EC}"/>
                      </a:ext>
                    </a:extLst>
                  </p:cNvPr>
                  <p:cNvSpPr/>
                  <p:nvPr/>
                </p:nvSpPr>
                <p:spPr>
                  <a:xfrm>
                    <a:off x="3485761" y="4963477"/>
                    <a:ext cx="6008" cy="8067"/>
                  </a:xfrm>
                  <a:custGeom>
                    <a:avLst/>
                    <a:gdLst>
                      <a:gd name="connsiteX0" fmla="*/ 6008 w 6008"/>
                      <a:gd name="connsiteY0" fmla="*/ 0 h 8067"/>
                      <a:gd name="connsiteX1" fmla="*/ 0 w 6008"/>
                      <a:gd name="connsiteY1" fmla="*/ 8068 h 8067"/>
                      <a:gd name="connsiteX2" fmla="*/ 177 w 6008"/>
                      <a:gd name="connsiteY2" fmla="*/ 7836 h 8067"/>
                      <a:gd name="connsiteX3" fmla="*/ 6008 w 6008"/>
                      <a:gd name="connsiteY3" fmla="*/ 0 h 8067"/>
                    </a:gdLst>
                    <a:ahLst/>
                    <a:cxnLst>
                      <a:cxn ang="0">
                        <a:pos x="connsiteX0" y="connsiteY0"/>
                      </a:cxn>
                      <a:cxn ang="0">
                        <a:pos x="connsiteX1" y="connsiteY1"/>
                      </a:cxn>
                      <a:cxn ang="0">
                        <a:pos x="connsiteX2" y="connsiteY2"/>
                      </a:cxn>
                      <a:cxn ang="0">
                        <a:pos x="connsiteX3" y="connsiteY3"/>
                      </a:cxn>
                    </a:cxnLst>
                    <a:rect l="l" t="t" r="r" b="b"/>
                    <a:pathLst>
                      <a:path w="6008" h="8067">
                        <a:moveTo>
                          <a:pt x="6008" y="0"/>
                        </a:moveTo>
                        <a:cubicBezTo>
                          <a:pt x="4120" y="2714"/>
                          <a:pt x="2017" y="5385"/>
                          <a:pt x="0" y="8068"/>
                        </a:cubicBezTo>
                        <a:cubicBezTo>
                          <a:pt x="61" y="7988"/>
                          <a:pt x="116" y="7915"/>
                          <a:pt x="177" y="7836"/>
                        </a:cubicBezTo>
                        <a:cubicBezTo>
                          <a:pt x="2127" y="5226"/>
                          <a:pt x="4169" y="2634"/>
                          <a:pt x="6008"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3" name="Freeform: Shape 762">
                    <a:extLst>
                      <a:ext uri="{FF2B5EF4-FFF2-40B4-BE49-F238E27FC236}">
                        <a16:creationId xmlns:a16="http://schemas.microsoft.com/office/drawing/2014/main" id="{25947D0D-7A36-49A2-A4B2-B66EAA36606A}"/>
                      </a:ext>
                    </a:extLst>
                  </p:cNvPr>
                  <p:cNvSpPr/>
                  <p:nvPr/>
                </p:nvSpPr>
                <p:spPr>
                  <a:xfrm>
                    <a:off x="3460273" y="4993446"/>
                    <a:ext cx="7585" cy="7921"/>
                  </a:xfrm>
                  <a:custGeom>
                    <a:avLst/>
                    <a:gdLst>
                      <a:gd name="connsiteX0" fmla="*/ 6931 w 7585"/>
                      <a:gd name="connsiteY0" fmla="*/ 715 h 7921"/>
                      <a:gd name="connsiteX1" fmla="*/ 7585 w 7585"/>
                      <a:gd name="connsiteY1" fmla="*/ 0 h 7921"/>
                      <a:gd name="connsiteX2" fmla="*/ 0 w 7585"/>
                      <a:gd name="connsiteY2" fmla="*/ 7922 h 7921"/>
                      <a:gd name="connsiteX3" fmla="*/ 4584 w 7585"/>
                      <a:gd name="connsiteY3" fmla="*/ 3154 h 7921"/>
                      <a:gd name="connsiteX4" fmla="*/ 6931 w 7585"/>
                      <a:gd name="connsiteY4" fmla="*/ 715 h 7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5" h="7921">
                        <a:moveTo>
                          <a:pt x="6931" y="715"/>
                        </a:moveTo>
                        <a:cubicBezTo>
                          <a:pt x="7151" y="477"/>
                          <a:pt x="7371" y="238"/>
                          <a:pt x="7585" y="0"/>
                        </a:cubicBezTo>
                        <a:cubicBezTo>
                          <a:pt x="5177" y="2671"/>
                          <a:pt x="2542" y="5287"/>
                          <a:pt x="0" y="7922"/>
                        </a:cubicBezTo>
                        <a:cubicBezTo>
                          <a:pt x="1528" y="6332"/>
                          <a:pt x="3099" y="4755"/>
                          <a:pt x="4584" y="3154"/>
                        </a:cubicBezTo>
                        <a:cubicBezTo>
                          <a:pt x="5342" y="2335"/>
                          <a:pt x="6179" y="1540"/>
                          <a:pt x="6931" y="715"/>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4" name="Freeform: Shape 763">
                    <a:extLst>
                      <a:ext uri="{FF2B5EF4-FFF2-40B4-BE49-F238E27FC236}">
                        <a16:creationId xmlns:a16="http://schemas.microsoft.com/office/drawing/2014/main" id="{E3F2D30C-721B-4FD5-A64F-C864B6905EA9}"/>
                      </a:ext>
                    </a:extLst>
                  </p:cNvPr>
                  <p:cNvSpPr/>
                  <p:nvPr/>
                </p:nvSpPr>
                <p:spPr>
                  <a:xfrm>
                    <a:off x="3493304" y="4954816"/>
                    <a:ext cx="4101" cy="6338"/>
                  </a:xfrm>
                  <a:custGeom>
                    <a:avLst/>
                    <a:gdLst>
                      <a:gd name="connsiteX0" fmla="*/ 4101 w 4101"/>
                      <a:gd name="connsiteY0" fmla="*/ 0 h 6338"/>
                      <a:gd name="connsiteX1" fmla="*/ 3166 w 4101"/>
                      <a:gd name="connsiteY1" fmla="*/ 1437 h 6338"/>
                      <a:gd name="connsiteX2" fmla="*/ 0 w 4101"/>
                      <a:gd name="connsiteY2" fmla="*/ 6339 h 6338"/>
                      <a:gd name="connsiteX3" fmla="*/ 4101 w 4101"/>
                      <a:gd name="connsiteY3" fmla="*/ 0 h 6338"/>
                    </a:gdLst>
                    <a:ahLst/>
                    <a:cxnLst>
                      <a:cxn ang="0">
                        <a:pos x="connsiteX0" y="connsiteY0"/>
                      </a:cxn>
                      <a:cxn ang="0">
                        <a:pos x="connsiteX1" y="connsiteY1"/>
                      </a:cxn>
                      <a:cxn ang="0">
                        <a:pos x="connsiteX2" y="connsiteY2"/>
                      </a:cxn>
                      <a:cxn ang="0">
                        <a:pos x="connsiteX3" y="connsiteY3"/>
                      </a:cxn>
                    </a:cxnLst>
                    <a:rect l="l" t="t" r="r" b="b"/>
                    <a:pathLst>
                      <a:path w="4101" h="6338">
                        <a:moveTo>
                          <a:pt x="4101" y="0"/>
                        </a:moveTo>
                        <a:cubicBezTo>
                          <a:pt x="3796" y="477"/>
                          <a:pt x="3478" y="954"/>
                          <a:pt x="3166" y="1437"/>
                        </a:cubicBezTo>
                        <a:cubicBezTo>
                          <a:pt x="2103" y="3068"/>
                          <a:pt x="1106" y="4713"/>
                          <a:pt x="0" y="6339"/>
                        </a:cubicBezTo>
                        <a:cubicBezTo>
                          <a:pt x="1436" y="4236"/>
                          <a:pt x="2744" y="2115"/>
                          <a:pt x="4101"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5" name="Freeform: Shape 764">
                    <a:extLst>
                      <a:ext uri="{FF2B5EF4-FFF2-40B4-BE49-F238E27FC236}">
                        <a16:creationId xmlns:a16="http://schemas.microsoft.com/office/drawing/2014/main" id="{12542D42-2ABD-4B2A-8D95-24B9E5D71559}"/>
                      </a:ext>
                    </a:extLst>
                  </p:cNvPr>
                  <p:cNvSpPr/>
                  <p:nvPr/>
                </p:nvSpPr>
                <p:spPr>
                  <a:xfrm>
                    <a:off x="3445383" y="5008005"/>
                    <a:ext cx="8514" cy="7927"/>
                  </a:xfrm>
                  <a:custGeom>
                    <a:avLst/>
                    <a:gdLst>
                      <a:gd name="connsiteX0" fmla="*/ 5740 w 8514"/>
                      <a:gd name="connsiteY0" fmla="*/ 2604 h 7927"/>
                      <a:gd name="connsiteX1" fmla="*/ 8514 w 8514"/>
                      <a:gd name="connsiteY1" fmla="*/ 0 h 7927"/>
                      <a:gd name="connsiteX2" fmla="*/ 0 w 8514"/>
                      <a:gd name="connsiteY2" fmla="*/ 7928 h 7927"/>
                      <a:gd name="connsiteX3" fmla="*/ 12 w 8514"/>
                      <a:gd name="connsiteY3" fmla="*/ 7922 h 7927"/>
                      <a:gd name="connsiteX4" fmla="*/ 5740 w 8514"/>
                      <a:gd name="connsiteY4" fmla="*/ 2604 h 7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4" h="7927">
                        <a:moveTo>
                          <a:pt x="5740" y="2604"/>
                        </a:moveTo>
                        <a:cubicBezTo>
                          <a:pt x="6644" y="1730"/>
                          <a:pt x="7622" y="874"/>
                          <a:pt x="8514" y="0"/>
                        </a:cubicBezTo>
                        <a:cubicBezTo>
                          <a:pt x="5794" y="2677"/>
                          <a:pt x="2861" y="5293"/>
                          <a:pt x="0" y="7928"/>
                        </a:cubicBezTo>
                        <a:cubicBezTo>
                          <a:pt x="0" y="7928"/>
                          <a:pt x="6" y="7922"/>
                          <a:pt x="12" y="7922"/>
                        </a:cubicBezTo>
                        <a:cubicBezTo>
                          <a:pt x="1932" y="6149"/>
                          <a:pt x="3887" y="4389"/>
                          <a:pt x="5740" y="2604"/>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6" name="Freeform: Shape 765">
                    <a:extLst>
                      <a:ext uri="{FF2B5EF4-FFF2-40B4-BE49-F238E27FC236}">
                        <a16:creationId xmlns:a16="http://schemas.microsoft.com/office/drawing/2014/main" id="{489BD7F2-D341-4A52-BCDA-3572C3E3635D}"/>
                      </a:ext>
                    </a:extLst>
                  </p:cNvPr>
                  <p:cNvSpPr/>
                  <p:nvPr/>
                </p:nvSpPr>
                <p:spPr>
                  <a:xfrm>
                    <a:off x="3513810" y="4916779"/>
                    <a:ext cx="3844" cy="8355"/>
                  </a:xfrm>
                  <a:custGeom>
                    <a:avLst/>
                    <a:gdLst>
                      <a:gd name="connsiteX0" fmla="*/ 3845 w 3844"/>
                      <a:gd name="connsiteY0" fmla="*/ 0 h 8355"/>
                      <a:gd name="connsiteX1" fmla="*/ 0 w 3844"/>
                      <a:gd name="connsiteY1" fmla="*/ 8356 h 8355"/>
                      <a:gd name="connsiteX2" fmla="*/ 1602 w 3844"/>
                      <a:gd name="connsiteY2" fmla="*/ 4926 h 8355"/>
                      <a:gd name="connsiteX3" fmla="*/ 3845 w 3844"/>
                      <a:gd name="connsiteY3" fmla="*/ 0 h 8355"/>
                    </a:gdLst>
                    <a:ahLst/>
                    <a:cxnLst>
                      <a:cxn ang="0">
                        <a:pos x="connsiteX0" y="connsiteY0"/>
                      </a:cxn>
                      <a:cxn ang="0">
                        <a:pos x="connsiteX1" y="connsiteY1"/>
                      </a:cxn>
                      <a:cxn ang="0">
                        <a:pos x="connsiteX2" y="connsiteY2"/>
                      </a:cxn>
                      <a:cxn ang="0">
                        <a:pos x="connsiteX3" y="connsiteY3"/>
                      </a:cxn>
                    </a:cxnLst>
                    <a:rect l="l" t="t" r="r" b="b"/>
                    <a:pathLst>
                      <a:path w="3844" h="8355">
                        <a:moveTo>
                          <a:pt x="3845" y="0"/>
                        </a:moveTo>
                        <a:cubicBezTo>
                          <a:pt x="2671" y="2799"/>
                          <a:pt x="1296" y="5568"/>
                          <a:pt x="0" y="8356"/>
                        </a:cubicBezTo>
                        <a:cubicBezTo>
                          <a:pt x="532" y="7212"/>
                          <a:pt x="1088" y="6069"/>
                          <a:pt x="1602" y="4926"/>
                        </a:cubicBezTo>
                        <a:cubicBezTo>
                          <a:pt x="2329" y="3282"/>
                          <a:pt x="3154" y="1650"/>
                          <a:pt x="3845"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7" name="Freeform: Shape 766">
                    <a:extLst>
                      <a:ext uri="{FF2B5EF4-FFF2-40B4-BE49-F238E27FC236}">
                        <a16:creationId xmlns:a16="http://schemas.microsoft.com/office/drawing/2014/main" id="{589F698D-C3F7-491E-92B7-6386E3C75E22}"/>
                      </a:ext>
                    </a:extLst>
                  </p:cNvPr>
                  <p:cNvSpPr/>
                  <p:nvPr/>
                </p:nvSpPr>
                <p:spPr>
                  <a:xfrm>
                    <a:off x="3428837" y="5022222"/>
                    <a:ext cx="9785" cy="8166"/>
                  </a:xfrm>
                  <a:custGeom>
                    <a:avLst/>
                    <a:gdLst>
                      <a:gd name="connsiteX0" fmla="*/ 9786 w 9785"/>
                      <a:gd name="connsiteY0" fmla="*/ 0 h 8166"/>
                      <a:gd name="connsiteX1" fmla="*/ 0 w 9785"/>
                      <a:gd name="connsiteY1" fmla="*/ 8166 h 8166"/>
                      <a:gd name="connsiteX2" fmla="*/ 4266 w 9785"/>
                      <a:gd name="connsiteY2" fmla="*/ 4615 h 8166"/>
                      <a:gd name="connsiteX3" fmla="*/ 9786 w 9785"/>
                      <a:gd name="connsiteY3" fmla="*/ 0 h 8166"/>
                    </a:gdLst>
                    <a:ahLst/>
                    <a:cxnLst>
                      <a:cxn ang="0">
                        <a:pos x="connsiteX0" y="connsiteY0"/>
                      </a:cxn>
                      <a:cxn ang="0">
                        <a:pos x="connsiteX1" y="connsiteY1"/>
                      </a:cxn>
                      <a:cxn ang="0">
                        <a:pos x="connsiteX2" y="connsiteY2"/>
                      </a:cxn>
                      <a:cxn ang="0">
                        <a:pos x="connsiteX3" y="connsiteY3"/>
                      </a:cxn>
                    </a:cxnLst>
                    <a:rect l="l" t="t" r="r" b="b"/>
                    <a:pathLst>
                      <a:path w="9785" h="8166">
                        <a:moveTo>
                          <a:pt x="9786" y="0"/>
                        </a:moveTo>
                        <a:cubicBezTo>
                          <a:pt x="6650" y="2757"/>
                          <a:pt x="3288" y="5452"/>
                          <a:pt x="0" y="8166"/>
                        </a:cubicBezTo>
                        <a:cubicBezTo>
                          <a:pt x="1430" y="6986"/>
                          <a:pt x="2860" y="5807"/>
                          <a:pt x="4266" y="4615"/>
                        </a:cubicBezTo>
                        <a:cubicBezTo>
                          <a:pt x="6082" y="3068"/>
                          <a:pt x="8013" y="1559"/>
                          <a:pt x="9786"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8" name="Freeform: Shape 767">
                    <a:extLst>
                      <a:ext uri="{FF2B5EF4-FFF2-40B4-BE49-F238E27FC236}">
                        <a16:creationId xmlns:a16="http://schemas.microsoft.com/office/drawing/2014/main" id="{5C19366E-7E36-4115-B50D-889138096025}"/>
                      </a:ext>
                    </a:extLst>
                  </p:cNvPr>
                  <p:cNvSpPr/>
                  <p:nvPr/>
                </p:nvSpPr>
                <p:spPr>
                  <a:xfrm>
                    <a:off x="3481666" y="4971319"/>
                    <a:ext cx="4272" cy="5733"/>
                  </a:xfrm>
                  <a:custGeom>
                    <a:avLst/>
                    <a:gdLst>
                      <a:gd name="connsiteX0" fmla="*/ 776 w 4272"/>
                      <a:gd name="connsiteY0" fmla="*/ 4817 h 5733"/>
                      <a:gd name="connsiteX1" fmla="*/ 4272 w 4272"/>
                      <a:gd name="connsiteY1" fmla="*/ 0 h 5733"/>
                      <a:gd name="connsiteX2" fmla="*/ 4095 w 4272"/>
                      <a:gd name="connsiteY2" fmla="*/ 232 h 5733"/>
                      <a:gd name="connsiteX3" fmla="*/ 0 w 4272"/>
                      <a:gd name="connsiteY3" fmla="*/ 5733 h 5733"/>
                      <a:gd name="connsiteX4" fmla="*/ 776 w 4272"/>
                      <a:gd name="connsiteY4" fmla="*/ 4817 h 5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2" h="5733">
                        <a:moveTo>
                          <a:pt x="776" y="4817"/>
                        </a:moveTo>
                        <a:cubicBezTo>
                          <a:pt x="2017" y="3227"/>
                          <a:pt x="3074" y="1602"/>
                          <a:pt x="4272" y="0"/>
                        </a:cubicBezTo>
                        <a:cubicBezTo>
                          <a:pt x="4211" y="79"/>
                          <a:pt x="4156" y="153"/>
                          <a:pt x="4095" y="232"/>
                        </a:cubicBezTo>
                        <a:cubicBezTo>
                          <a:pt x="2720" y="2066"/>
                          <a:pt x="1430" y="3912"/>
                          <a:pt x="0" y="5733"/>
                        </a:cubicBezTo>
                        <a:cubicBezTo>
                          <a:pt x="244" y="5422"/>
                          <a:pt x="532" y="5122"/>
                          <a:pt x="776" y="481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9" name="Freeform: Shape 768">
                    <a:extLst>
                      <a:ext uri="{FF2B5EF4-FFF2-40B4-BE49-F238E27FC236}">
                        <a16:creationId xmlns:a16="http://schemas.microsoft.com/office/drawing/2014/main" id="{8CF697AB-F54D-4D63-9313-6C9611FD664F}"/>
                      </a:ext>
                    </a:extLst>
                  </p:cNvPr>
                  <p:cNvSpPr/>
                  <p:nvPr/>
                </p:nvSpPr>
                <p:spPr>
                  <a:xfrm>
                    <a:off x="3532532" y="4852551"/>
                    <a:ext cx="996" cy="8446"/>
                  </a:xfrm>
                  <a:custGeom>
                    <a:avLst/>
                    <a:gdLst>
                      <a:gd name="connsiteX0" fmla="*/ 850 w 996"/>
                      <a:gd name="connsiteY0" fmla="*/ 1656 h 8446"/>
                      <a:gd name="connsiteX1" fmla="*/ 996 w 996"/>
                      <a:gd name="connsiteY1" fmla="*/ 0 h 8446"/>
                      <a:gd name="connsiteX2" fmla="*/ 0 w 996"/>
                      <a:gd name="connsiteY2" fmla="*/ 8447 h 8446"/>
                      <a:gd name="connsiteX3" fmla="*/ 159 w 996"/>
                      <a:gd name="connsiteY3" fmla="*/ 7188 h 8446"/>
                      <a:gd name="connsiteX4" fmla="*/ 850 w 996"/>
                      <a:gd name="connsiteY4" fmla="*/ 1656 h 8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6" h="8446">
                        <a:moveTo>
                          <a:pt x="850" y="1656"/>
                        </a:moveTo>
                        <a:cubicBezTo>
                          <a:pt x="899" y="1106"/>
                          <a:pt x="948" y="550"/>
                          <a:pt x="996" y="0"/>
                        </a:cubicBezTo>
                        <a:cubicBezTo>
                          <a:pt x="770" y="2818"/>
                          <a:pt x="348" y="5636"/>
                          <a:pt x="0" y="8447"/>
                        </a:cubicBezTo>
                        <a:cubicBezTo>
                          <a:pt x="49" y="8025"/>
                          <a:pt x="110" y="7610"/>
                          <a:pt x="159" y="7188"/>
                        </a:cubicBezTo>
                        <a:cubicBezTo>
                          <a:pt x="373" y="5342"/>
                          <a:pt x="691" y="3502"/>
                          <a:pt x="850" y="165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0" name="Freeform: Shape 769">
                    <a:extLst>
                      <a:ext uri="{FF2B5EF4-FFF2-40B4-BE49-F238E27FC236}">
                        <a16:creationId xmlns:a16="http://schemas.microsoft.com/office/drawing/2014/main" id="{24E6A998-BEE8-47A4-A3E6-56F71BDC3B00}"/>
                      </a:ext>
                    </a:extLst>
                  </p:cNvPr>
                  <p:cNvSpPr/>
                  <p:nvPr/>
                </p:nvSpPr>
                <p:spPr>
                  <a:xfrm>
                    <a:off x="3529867" y="4868743"/>
                    <a:ext cx="1687" cy="8349"/>
                  </a:xfrm>
                  <a:custGeom>
                    <a:avLst/>
                    <a:gdLst>
                      <a:gd name="connsiteX0" fmla="*/ 1687 w 1687"/>
                      <a:gd name="connsiteY0" fmla="*/ 0 h 8349"/>
                      <a:gd name="connsiteX1" fmla="*/ 0 w 1687"/>
                      <a:gd name="connsiteY1" fmla="*/ 8349 h 8349"/>
                      <a:gd name="connsiteX2" fmla="*/ 1229 w 1687"/>
                      <a:gd name="connsiteY2" fmla="*/ 2457 h 8349"/>
                      <a:gd name="connsiteX3" fmla="*/ 1687 w 1687"/>
                      <a:gd name="connsiteY3" fmla="*/ 0 h 8349"/>
                    </a:gdLst>
                    <a:ahLst/>
                    <a:cxnLst>
                      <a:cxn ang="0">
                        <a:pos x="connsiteX0" y="connsiteY0"/>
                      </a:cxn>
                      <a:cxn ang="0">
                        <a:pos x="connsiteX1" y="connsiteY1"/>
                      </a:cxn>
                      <a:cxn ang="0">
                        <a:pos x="connsiteX2" y="connsiteY2"/>
                      </a:cxn>
                      <a:cxn ang="0">
                        <a:pos x="connsiteX3" y="connsiteY3"/>
                      </a:cxn>
                    </a:cxnLst>
                    <a:rect l="l" t="t" r="r" b="b"/>
                    <a:pathLst>
                      <a:path w="1687" h="8349">
                        <a:moveTo>
                          <a:pt x="1687" y="0"/>
                        </a:moveTo>
                        <a:cubicBezTo>
                          <a:pt x="1229" y="2787"/>
                          <a:pt x="580" y="5568"/>
                          <a:pt x="0" y="8349"/>
                        </a:cubicBezTo>
                        <a:cubicBezTo>
                          <a:pt x="403" y="6387"/>
                          <a:pt x="886" y="4425"/>
                          <a:pt x="1229" y="2457"/>
                        </a:cubicBezTo>
                        <a:cubicBezTo>
                          <a:pt x="1381" y="1638"/>
                          <a:pt x="1552" y="819"/>
                          <a:pt x="1687"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1" name="Freeform: Shape 770">
                    <a:extLst>
                      <a:ext uri="{FF2B5EF4-FFF2-40B4-BE49-F238E27FC236}">
                        <a16:creationId xmlns:a16="http://schemas.microsoft.com/office/drawing/2014/main" id="{1ED02A8D-CA07-4767-907B-6276E37BEEFD}"/>
                      </a:ext>
                    </a:extLst>
                  </p:cNvPr>
                  <p:cNvSpPr/>
                  <p:nvPr/>
                </p:nvSpPr>
                <p:spPr>
                  <a:xfrm>
                    <a:off x="3529763" y="4871200"/>
                    <a:ext cx="1338" cy="6436"/>
                  </a:xfrm>
                  <a:custGeom>
                    <a:avLst/>
                    <a:gdLst>
                      <a:gd name="connsiteX0" fmla="*/ 1339 w 1338"/>
                      <a:gd name="connsiteY0" fmla="*/ 0 h 6436"/>
                      <a:gd name="connsiteX1" fmla="*/ 110 w 1338"/>
                      <a:gd name="connsiteY1" fmla="*/ 5892 h 6436"/>
                      <a:gd name="connsiteX2" fmla="*/ 0 w 1338"/>
                      <a:gd name="connsiteY2" fmla="*/ 6436 h 6436"/>
                      <a:gd name="connsiteX3" fmla="*/ 1339 w 1338"/>
                      <a:gd name="connsiteY3" fmla="*/ 0 h 6436"/>
                    </a:gdLst>
                    <a:ahLst/>
                    <a:cxnLst>
                      <a:cxn ang="0">
                        <a:pos x="connsiteX0" y="connsiteY0"/>
                      </a:cxn>
                      <a:cxn ang="0">
                        <a:pos x="connsiteX1" y="connsiteY1"/>
                      </a:cxn>
                      <a:cxn ang="0">
                        <a:pos x="connsiteX2" y="connsiteY2"/>
                      </a:cxn>
                      <a:cxn ang="0">
                        <a:pos x="connsiteX3" y="connsiteY3"/>
                      </a:cxn>
                    </a:cxnLst>
                    <a:rect l="l" t="t" r="r" b="b"/>
                    <a:pathLst>
                      <a:path w="1338" h="6436">
                        <a:moveTo>
                          <a:pt x="1339" y="0"/>
                        </a:moveTo>
                        <a:cubicBezTo>
                          <a:pt x="996" y="1968"/>
                          <a:pt x="514" y="3930"/>
                          <a:pt x="110" y="5892"/>
                        </a:cubicBezTo>
                        <a:cubicBezTo>
                          <a:pt x="73" y="6076"/>
                          <a:pt x="43" y="6253"/>
                          <a:pt x="0" y="6436"/>
                        </a:cubicBezTo>
                        <a:cubicBezTo>
                          <a:pt x="446" y="4291"/>
                          <a:pt x="960" y="2151"/>
                          <a:pt x="1339"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2" name="Freeform: Shape 771">
                    <a:extLst>
                      <a:ext uri="{FF2B5EF4-FFF2-40B4-BE49-F238E27FC236}">
                        <a16:creationId xmlns:a16="http://schemas.microsoft.com/office/drawing/2014/main" id="{7E4152B3-C293-477C-AAE7-A5E5A53F0C9B}"/>
                      </a:ext>
                    </a:extLst>
                  </p:cNvPr>
                  <p:cNvSpPr/>
                  <p:nvPr/>
                </p:nvSpPr>
                <p:spPr>
                  <a:xfrm>
                    <a:off x="3520515" y="4900881"/>
                    <a:ext cx="3099" cy="8337"/>
                  </a:xfrm>
                  <a:custGeom>
                    <a:avLst/>
                    <a:gdLst>
                      <a:gd name="connsiteX0" fmla="*/ 3099 w 3099"/>
                      <a:gd name="connsiteY0" fmla="*/ 0 h 8337"/>
                      <a:gd name="connsiteX1" fmla="*/ 0 w 3099"/>
                      <a:gd name="connsiteY1" fmla="*/ 8337 h 8337"/>
                      <a:gd name="connsiteX2" fmla="*/ 1614 w 3099"/>
                      <a:gd name="connsiteY2" fmla="*/ 4077 h 8337"/>
                      <a:gd name="connsiteX3" fmla="*/ 3099 w 3099"/>
                      <a:gd name="connsiteY3" fmla="*/ 0 h 8337"/>
                    </a:gdLst>
                    <a:ahLst/>
                    <a:cxnLst>
                      <a:cxn ang="0">
                        <a:pos x="connsiteX0" y="connsiteY0"/>
                      </a:cxn>
                      <a:cxn ang="0">
                        <a:pos x="connsiteX1" y="connsiteY1"/>
                      </a:cxn>
                      <a:cxn ang="0">
                        <a:pos x="connsiteX2" y="connsiteY2"/>
                      </a:cxn>
                      <a:cxn ang="0">
                        <a:pos x="connsiteX3" y="connsiteY3"/>
                      </a:cxn>
                    </a:cxnLst>
                    <a:rect l="l" t="t" r="r" b="b"/>
                    <a:pathLst>
                      <a:path w="3099" h="8337">
                        <a:moveTo>
                          <a:pt x="3099" y="0"/>
                        </a:moveTo>
                        <a:cubicBezTo>
                          <a:pt x="2176" y="2787"/>
                          <a:pt x="1045" y="5556"/>
                          <a:pt x="0" y="8337"/>
                        </a:cubicBezTo>
                        <a:cubicBezTo>
                          <a:pt x="538" y="6913"/>
                          <a:pt x="1107" y="5501"/>
                          <a:pt x="1614" y="4077"/>
                        </a:cubicBezTo>
                        <a:cubicBezTo>
                          <a:pt x="2097" y="2714"/>
                          <a:pt x="2653" y="1363"/>
                          <a:pt x="3099"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3" name="Freeform: Shape 772">
                    <a:extLst>
                      <a:ext uri="{FF2B5EF4-FFF2-40B4-BE49-F238E27FC236}">
                        <a16:creationId xmlns:a16="http://schemas.microsoft.com/office/drawing/2014/main" id="{3F0AA4C4-6927-4116-973D-29977D2FF207}"/>
                      </a:ext>
                    </a:extLst>
                  </p:cNvPr>
                  <p:cNvSpPr/>
                  <p:nvPr/>
                </p:nvSpPr>
                <p:spPr>
                  <a:xfrm>
                    <a:off x="3519587" y="4904958"/>
                    <a:ext cx="2542" cy="6753"/>
                  </a:xfrm>
                  <a:custGeom>
                    <a:avLst/>
                    <a:gdLst>
                      <a:gd name="connsiteX0" fmla="*/ 2543 w 2542"/>
                      <a:gd name="connsiteY0" fmla="*/ 0 h 6753"/>
                      <a:gd name="connsiteX1" fmla="*/ 929 w 2542"/>
                      <a:gd name="connsiteY1" fmla="*/ 4260 h 6753"/>
                      <a:gd name="connsiteX2" fmla="*/ 0 w 2542"/>
                      <a:gd name="connsiteY2" fmla="*/ 6754 h 6753"/>
                      <a:gd name="connsiteX3" fmla="*/ 2543 w 2542"/>
                      <a:gd name="connsiteY3" fmla="*/ 0 h 6753"/>
                    </a:gdLst>
                    <a:ahLst/>
                    <a:cxnLst>
                      <a:cxn ang="0">
                        <a:pos x="connsiteX0" y="connsiteY0"/>
                      </a:cxn>
                      <a:cxn ang="0">
                        <a:pos x="connsiteX1" y="connsiteY1"/>
                      </a:cxn>
                      <a:cxn ang="0">
                        <a:pos x="connsiteX2" y="connsiteY2"/>
                      </a:cxn>
                      <a:cxn ang="0">
                        <a:pos x="connsiteX3" y="connsiteY3"/>
                      </a:cxn>
                    </a:cxnLst>
                    <a:rect l="l" t="t" r="r" b="b"/>
                    <a:pathLst>
                      <a:path w="2542" h="6753">
                        <a:moveTo>
                          <a:pt x="2543" y="0"/>
                        </a:moveTo>
                        <a:cubicBezTo>
                          <a:pt x="2035" y="1424"/>
                          <a:pt x="1467" y="2842"/>
                          <a:pt x="929" y="4260"/>
                        </a:cubicBezTo>
                        <a:cubicBezTo>
                          <a:pt x="617" y="5092"/>
                          <a:pt x="324" y="5929"/>
                          <a:pt x="0" y="6754"/>
                        </a:cubicBezTo>
                        <a:cubicBezTo>
                          <a:pt x="880" y="4505"/>
                          <a:pt x="1742" y="2256"/>
                          <a:pt x="2543"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4" name="Freeform: Shape 773">
                    <a:extLst>
                      <a:ext uri="{FF2B5EF4-FFF2-40B4-BE49-F238E27FC236}">
                        <a16:creationId xmlns:a16="http://schemas.microsoft.com/office/drawing/2014/main" id="{1F439298-1B11-4F55-9957-6534A7360006}"/>
                      </a:ext>
                    </a:extLst>
                  </p:cNvPr>
                  <p:cNvSpPr/>
                  <p:nvPr/>
                </p:nvSpPr>
                <p:spPr>
                  <a:xfrm>
                    <a:off x="3525876" y="4884861"/>
                    <a:ext cx="2377" cy="8324"/>
                  </a:xfrm>
                  <a:custGeom>
                    <a:avLst/>
                    <a:gdLst>
                      <a:gd name="connsiteX0" fmla="*/ 2378 w 2377"/>
                      <a:gd name="connsiteY0" fmla="*/ 0 h 8324"/>
                      <a:gd name="connsiteX1" fmla="*/ 0 w 2377"/>
                      <a:gd name="connsiteY1" fmla="*/ 8325 h 8324"/>
                      <a:gd name="connsiteX2" fmla="*/ 1485 w 2377"/>
                      <a:gd name="connsiteY2" fmla="*/ 3252 h 8324"/>
                      <a:gd name="connsiteX3" fmla="*/ 2378 w 2377"/>
                      <a:gd name="connsiteY3" fmla="*/ 0 h 8324"/>
                    </a:gdLst>
                    <a:ahLst/>
                    <a:cxnLst>
                      <a:cxn ang="0">
                        <a:pos x="connsiteX0" y="connsiteY0"/>
                      </a:cxn>
                      <a:cxn ang="0">
                        <a:pos x="connsiteX1" y="connsiteY1"/>
                      </a:cxn>
                      <a:cxn ang="0">
                        <a:pos x="connsiteX2" y="connsiteY2"/>
                      </a:cxn>
                      <a:cxn ang="0">
                        <a:pos x="connsiteX3" y="connsiteY3"/>
                      </a:cxn>
                    </a:cxnLst>
                    <a:rect l="l" t="t" r="r" b="b"/>
                    <a:pathLst>
                      <a:path w="2377" h="8324">
                        <a:moveTo>
                          <a:pt x="2378" y="0"/>
                        </a:moveTo>
                        <a:cubicBezTo>
                          <a:pt x="1687" y="2787"/>
                          <a:pt x="807" y="5550"/>
                          <a:pt x="0" y="8325"/>
                        </a:cubicBezTo>
                        <a:cubicBezTo>
                          <a:pt x="495" y="6632"/>
                          <a:pt x="1033" y="4945"/>
                          <a:pt x="1485" y="3252"/>
                        </a:cubicBezTo>
                        <a:cubicBezTo>
                          <a:pt x="1766" y="2163"/>
                          <a:pt x="2109" y="1088"/>
                          <a:pt x="2378"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5" name="Freeform: Shape 774">
                    <a:extLst>
                      <a:ext uri="{FF2B5EF4-FFF2-40B4-BE49-F238E27FC236}">
                        <a16:creationId xmlns:a16="http://schemas.microsoft.com/office/drawing/2014/main" id="{9B223CE7-A95E-4784-9A3C-2DADF1B87AD7}"/>
                      </a:ext>
                    </a:extLst>
                  </p:cNvPr>
                  <p:cNvSpPr/>
                  <p:nvPr/>
                </p:nvSpPr>
                <p:spPr>
                  <a:xfrm>
                    <a:off x="3525406" y="4888112"/>
                    <a:ext cx="1949" cy="6686"/>
                  </a:xfrm>
                  <a:custGeom>
                    <a:avLst/>
                    <a:gdLst>
                      <a:gd name="connsiteX0" fmla="*/ 1950 w 1949"/>
                      <a:gd name="connsiteY0" fmla="*/ 0 h 6686"/>
                      <a:gd name="connsiteX1" fmla="*/ 464 w 1949"/>
                      <a:gd name="connsiteY1" fmla="*/ 5073 h 6686"/>
                      <a:gd name="connsiteX2" fmla="*/ 0 w 1949"/>
                      <a:gd name="connsiteY2" fmla="*/ 6687 h 6686"/>
                      <a:gd name="connsiteX3" fmla="*/ 1950 w 1949"/>
                      <a:gd name="connsiteY3" fmla="*/ 0 h 6686"/>
                    </a:gdLst>
                    <a:ahLst/>
                    <a:cxnLst>
                      <a:cxn ang="0">
                        <a:pos x="connsiteX0" y="connsiteY0"/>
                      </a:cxn>
                      <a:cxn ang="0">
                        <a:pos x="connsiteX1" y="connsiteY1"/>
                      </a:cxn>
                      <a:cxn ang="0">
                        <a:pos x="connsiteX2" y="connsiteY2"/>
                      </a:cxn>
                      <a:cxn ang="0">
                        <a:pos x="connsiteX3" y="connsiteY3"/>
                      </a:cxn>
                    </a:cxnLst>
                    <a:rect l="l" t="t" r="r" b="b"/>
                    <a:pathLst>
                      <a:path w="1949" h="6686">
                        <a:moveTo>
                          <a:pt x="1950" y="0"/>
                        </a:moveTo>
                        <a:cubicBezTo>
                          <a:pt x="1503" y="1693"/>
                          <a:pt x="960" y="3386"/>
                          <a:pt x="464" y="5073"/>
                        </a:cubicBezTo>
                        <a:cubicBezTo>
                          <a:pt x="306" y="5611"/>
                          <a:pt x="165" y="6149"/>
                          <a:pt x="0" y="6687"/>
                        </a:cubicBezTo>
                        <a:cubicBezTo>
                          <a:pt x="672" y="4456"/>
                          <a:pt x="1357" y="2231"/>
                          <a:pt x="195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6" name="Freeform: Shape 775">
                    <a:extLst>
                      <a:ext uri="{FF2B5EF4-FFF2-40B4-BE49-F238E27FC236}">
                        <a16:creationId xmlns:a16="http://schemas.microsoft.com/office/drawing/2014/main" id="{E8801E53-9D9B-4B05-AA54-402C9EBE824C}"/>
                      </a:ext>
                    </a:extLst>
                  </p:cNvPr>
                  <p:cNvSpPr/>
                  <p:nvPr/>
                </p:nvSpPr>
                <p:spPr>
                  <a:xfrm>
                    <a:off x="2508282" y="5057600"/>
                    <a:ext cx="6717" cy="4517"/>
                  </a:xfrm>
                  <a:custGeom>
                    <a:avLst/>
                    <a:gdLst>
                      <a:gd name="connsiteX0" fmla="*/ 6717 w 6717"/>
                      <a:gd name="connsiteY0" fmla="*/ 4517 h 4517"/>
                      <a:gd name="connsiteX1" fmla="*/ 1430 w 6717"/>
                      <a:gd name="connsiteY1" fmla="*/ 965 h 4517"/>
                      <a:gd name="connsiteX2" fmla="*/ 0 w 6717"/>
                      <a:gd name="connsiteY2" fmla="*/ 0 h 4517"/>
                      <a:gd name="connsiteX3" fmla="*/ 6717 w 6717"/>
                      <a:gd name="connsiteY3" fmla="*/ 4517 h 4517"/>
                    </a:gdLst>
                    <a:ahLst/>
                    <a:cxnLst>
                      <a:cxn ang="0">
                        <a:pos x="connsiteX0" y="connsiteY0"/>
                      </a:cxn>
                      <a:cxn ang="0">
                        <a:pos x="connsiteX1" y="connsiteY1"/>
                      </a:cxn>
                      <a:cxn ang="0">
                        <a:pos x="connsiteX2" y="connsiteY2"/>
                      </a:cxn>
                      <a:cxn ang="0">
                        <a:pos x="connsiteX3" y="connsiteY3"/>
                      </a:cxn>
                    </a:cxnLst>
                    <a:rect l="l" t="t" r="r" b="b"/>
                    <a:pathLst>
                      <a:path w="6717" h="4517">
                        <a:moveTo>
                          <a:pt x="6717" y="4517"/>
                        </a:moveTo>
                        <a:cubicBezTo>
                          <a:pt x="4896" y="3349"/>
                          <a:pt x="3221" y="2139"/>
                          <a:pt x="1430" y="965"/>
                        </a:cubicBezTo>
                        <a:cubicBezTo>
                          <a:pt x="947" y="648"/>
                          <a:pt x="477" y="324"/>
                          <a:pt x="0" y="0"/>
                        </a:cubicBezTo>
                        <a:cubicBezTo>
                          <a:pt x="2262" y="1497"/>
                          <a:pt x="4407" y="3038"/>
                          <a:pt x="6717" y="451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7" name="Freeform: Shape 776">
                    <a:extLst>
                      <a:ext uri="{FF2B5EF4-FFF2-40B4-BE49-F238E27FC236}">
                        <a16:creationId xmlns:a16="http://schemas.microsoft.com/office/drawing/2014/main" id="{D8126B2B-44C3-4D91-9A0F-5A7D2E9F8A63}"/>
                      </a:ext>
                    </a:extLst>
                  </p:cNvPr>
                  <p:cNvSpPr/>
                  <p:nvPr/>
                </p:nvSpPr>
                <p:spPr>
                  <a:xfrm>
                    <a:off x="2509719" y="5058566"/>
                    <a:ext cx="5898" cy="3960"/>
                  </a:xfrm>
                  <a:custGeom>
                    <a:avLst/>
                    <a:gdLst>
                      <a:gd name="connsiteX0" fmla="*/ 5898 w 5898"/>
                      <a:gd name="connsiteY0" fmla="*/ 3961 h 3960"/>
                      <a:gd name="connsiteX1" fmla="*/ 0 w 5898"/>
                      <a:gd name="connsiteY1" fmla="*/ 0 h 3960"/>
                      <a:gd name="connsiteX2" fmla="*/ 5287 w 5898"/>
                      <a:gd name="connsiteY2" fmla="*/ 3552 h 3960"/>
                      <a:gd name="connsiteX3" fmla="*/ 5898 w 5898"/>
                      <a:gd name="connsiteY3" fmla="*/ 3961 h 3960"/>
                    </a:gdLst>
                    <a:ahLst/>
                    <a:cxnLst>
                      <a:cxn ang="0">
                        <a:pos x="connsiteX0" y="connsiteY0"/>
                      </a:cxn>
                      <a:cxn ang="0">
                        <a:pos x="connsiteX1" y="connsiteY1"/>
                      </a:cxn>
                      <a:cxn ang="0">
                        <a:pos x="connsiteX2" y="connsiteY2"/>
                      </a:cxn>
                      <a:cxn ang="0">
                        <a:pos x="connsiteX3" y="connsiteY3"/>
                      </a:cxn>
                    </a:cxnLst>
                    <a:rect l="l" t="t" r="r" b="b"/>
                    <a:pathLst>
                      <a:path w="5898" h="3960">
                        <a:moveTo>
                          <a:pt x="5898" y="3961"/>
                        </a:moveTo>
                        <a:cubicBezTo>
                          <a:pt x="3863" y="2665"/>
                          <a:pt x="1993" y="1314"/>
                          <a:pt x="0" y="0"/>
                        </a:cubicBezTo>
                        <a:cubicBezTo>
                          <a:pt x="1785" y="1180"/>
                          <a:pt x="3466" y="2390"/>
                          <a:pt x="5287" y="3552"/>
                        </a:cubicBezTo>
                        <a:cubicBezTo>
                          <a:pt x="5495" y="3686"/>
                          <a:pt x="5684" y="3827"/>
                          <a:pt x="5898" y="3961"/>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8" name="Freeform: Shape 777">
                    <a:extLst>
                      <a:ext uri="{FF2B5EF4-FFF2-40B4-BE49-F238E27FC236}">
                        <a16:creationId xmlns:a16="http://schemas.microsoft.com/office/drawing/2014/main" id="{080D2D63-A7D6-4ED0-A6F2-C4E5CF9F9329}"/>
                      </a:ext>
                    </a:extLst>
                  </p:cNvPr>
                  <p:cNvSpPr/>
                  <p:nvPr/>
                </p:nvSpPr>
                <p:spPr>
                  <a:xfrm>
                    <a:off x="2468968" y="5028445"/>
                    <a:ext cx="7267" cy="6026"/>
                  </a:xfrm>
                  <a:custGeom>
                    <a:avLst/>
                    <a:gdLst>
                      <a:gd name="connsiteX0" fmla="*/ 7267 w 7267"/>
                      <a:gd name="connsiteY0" fmla="*/ 6027 h 6026"/>
                      <a:gd name="connsiteX1" fmla="*/ 1222 w 7267"/>
                      <a:gd name="connsiteY1" fmla="*/ 1015 h 6026"/>
                      <a:gd name="connsiteX2" fmla="*/ 0 w 7267"/>
                      <a:gd name="connsiteY2" fmla="*/ 0 h 6026"/>
                      <a:gd name="connsiteX3" fmla="*/ 7267 w 7267"/>
                      <a:gd name="connsiteY3" fmla="*/ 6027 h 6026"/>
                    </a:gdLst>
                    <a:ahLst/>
                    <a:cxnLst>
                      <a:cxn ang="0">
                        <a:pos x="connsiteX0" y="connsiteY0"/>
                      </a:cxn>
                      <a:cxn ang="0">
                        <a:pos x="connsiteX1" y="connsiteY1"/>
                      </a:cxn>
                      <a:cxn ang="0">
                        <a:pos x="connsiteX2" y="connsiteY2"/>
                      </a:cxn>
                      <a:cxn ang="0">
                        <a:pos x="connsiteX3" y="connsiteY3"/>
                      </a:cxn>
                    </a:cxnLst>
                    <a:rect l="l" t="t" r="r" b="b"/>
                    <a:pathLst>
                      <a:path w="7267" h="6026">
                        <a:moveTo>
                          <a:pt x="7267" y="6027"/>
                        </a:moveTo>
                        <a:cubicBezTo>
                          <a:pt x="5183" y="4376"/>
                          <a:pt x="3245" y="2683"/>
                          <a:pt x="1222" y="1015"/>
                        </a:cubicBezTo>
                        <a:cubicBezTo>
                          <a:pt x="813" y="679"/>
                          <a:pt x="403" y="342"/>
                          <a:pt x="0" y="0"/>
                        </a:cubicBezTo>
                        <a:cubicBezTo>
                          <a:pt x="2414" y="2011"/>
                          <a:pt x="4761" y="4040"/>
                          <a:pt x="7267" y="602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9" name="Freeform: Shape 778">
                    <a:extLst>
                      <a:ext uri="{FF2B5EF4-FFF2-40B4-BE49-F238E27FC236}">
                        <a16:creationId xmlns:a16="http://schemas.microsoft.com/office/drawing/2014/main" id="{1267F53C-4790-4C6D-B54A-8FB7747DD892}"/>
                      </a:ext>
                    </a:extLst>
                  </p:cNvPr>
                  <p:cNvSpPr/>
                  <p:nvPr/>
                </p:nvSpPr>
                <p:spPr>
                  <a:xfrm>
                    <a:off x="3385917" y="5057747"/>
                    <a:ext cx="6032" cy="4089"/>
                  </a:xfrm>
                  <a:custGeom>
                    <a:avLst/>
                    <a:gdLst>
                      <a:gd name="connsiteX0" fmla="*/ 6033 w 6032"/>
                      <a:gd name="connsiteY0" fmla="*/ 0 h 4089"/>
                      <a:gd name="connsiteX1" fmla="*/ 5984 w 6032"/>
                      <a:gd name="connsiteY1" fmla="*/ 37 h 4089"/>
                      <a:gd name="connsiteX2" fmla="*/ 0 w 6032"/>
                      <a:gd name="connsiteY2" fmla="*/ 4089 h 4089"/>
                      <a:gd name="connsiteX3" fmla="*/ 6033 w 6032"/>
                      <a:gd name="connsiteY3" fmla="*/ 0 h 4089"/>
                    </a:gdLst>
                    <a:ahLst/>
                    <a:cxnLst>
                      <a:cxn ang="0">
                        <a:pos x="connsiteX0" y="connsiteY0"/>
                      </a:cxn>
                      <a:cxn ang="0">
                        <a:pos x="connsiteX1" y="connsiteY1"/>
                      </a:cxn>
                      <a:cxn ang="0">
                        <a:pos x="connsiteX2" y="connsiteY2"/>
                      </a:cxn>
                      <a:cxn ang="0">
                        <a:pos x="connsiteX3" y="connsiteY3"/>
                      </a:cxn>
                    </a:cxnLst>
                    <a:rect l="l" t="t" r="r" b="b"/>
                    <a:pathLst>
                      <a:path w="6032" h="4089">
                        <a:moveTo>
                          <a:pt x="6033" y="0"/>
                        </a:moveTo>
                        <a:cubicBezTo>
                          <a:pt x="6015" y="12"/>
                          <a:pt x="5996" y="25"/>
                          <a:pt x="5984" y="37"/>
                        </a:cubicBezTo>
                        <a:cubicBezTo>
                          <a:pt x="3973" y="1381"/>
                          <a:pt x="2060" y="2757"/>
                          <a:pt x="0" y="4089"/>
                        </a:cubicBezTo>
                        <a:cubicBezTo>
                          <a:pt x="2072" y="2744"/>
                          <a:pt x="4028" y="1369"/>
                          <a:pt x="6033"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0" name="Freeform: Shape 779">
                    <a:extLst>
                      <a:ext uri="{FF2B5EF4-FFF2-40B4-BE49-F238E27FC236}">
                        <a16:creationId xmlns:a16="http://schemas.microsoft.com/office/drawing/2014/main" id="{EF48FB4E-7338-443E-84C2-DEB3773C8B8D}"/>
                      </a:ext>
                    </a:extLst>
                  </p:cNvPr>
                  <p:cNvSpPr/>
                  <p:nvPr/>
                </p:nvSpPr>
                <p:spPr>
                  <a:xfrm>
                    <a:off x="3426502" y="5026837"/>
                    <a:ext cx="6595" cy="5494"/>
                  </a:xfrm>
                  <a:custGeom>
                    <a:avLst/>
                    <a:gdLst>
                      <a:gd name="connsiteX0" fmla="*/ 6595 w 6595"/>
                      <a:gd name="connsiteY0" fmla="*/ 0 h 5494"/>
                      <a:gd name="connsiteX1" fmla="*/ 2329 w 6595"/>
                      <a:gd name="connsiteY1" fmla="*/ 3551 h 5494"/>
                      <a:gd name="connsiteX2" fmla="*/ 0 w 6595"/>
                      <a:gd name="connsiteY2" fmla="*/ 5495 h 5494"/>
                      <a:gd name="connsiteX3" fmla="*/ 6595 w 6595"/>
                      <a:gd name="connsiteY3" fmla="*/ 0 h 5494"/>
                    </a:gdLst>
                    <a:ahLst/>
                    <a:cxnLst>
                      <a:cxn ang="0">
                        <a:pos x="connsiteX0" y="connsiteY0"/>
                      </a:cxn>
                      <a:cxn ang="0">
                        <a:pos x="connsiteX1" y="connsiteY1"/>
                      </a:cxn>
                      <a:cxn ang="0">
                        <a:pos x="connsiteX2" y="connsiteY2"/>
                      </a:cxn>
                      <a:cxn ang="0">
                        <a:pos x="connsiteX3" y="connsiteY3"/>
                      </a:cxn>
                    </a:cxnLst>
                    <a:rect l="l" t="t" r="r" b="b"/>
                    <a:pathLst>
                      <a:path w="6595" h="5494">
                        <a:moveTo>
                          <a:pt x="6595" y="0"/>
                        </a:moveTo>
                        <a:cubicBezTo>
                          <a:pt x="5195" y="1192"/>
                          <a:pt x="3759" y="2372"/>
                          <a:pt x="2329" y="3551"/>
                        </a:cubicBezTo>
                        <a:cubicBezTo>
                          <a:pt x="1546" y="4199"/>
                          <a:pt x="795" y="4853"/>
                          <a:pt x="0" y="5495"/>
                        </a:cubicBezTo>
                        <a:cubicBezTo>
                          <a:pt x="2243" y="3674"/>
                          <a:pt x="4431" y="1840"/>
                          <a:pt x="6595"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1" name="Freeform: Shape 780">
                    <a:extLst>
                      <a:ext uri="{FF2B5EF4-FFF2-40B4-BE49-F238E27FC236}">
                        <a16:creationId xmlns:a16="http://schemas.microsoft.com/office/drawing/2014/main" id="{2921FDCE-1440-4F9B-BE37-6A44C6CDB656}"/>
                      </a:ext>
                    </a:extLst>
                  </p:cNvPr>
                  <p:cNvSpPr/>
                  <p:nvPr/>
                </p:nvSpPr>
                <p:spPr>
                  <a:xfrm>
                    <a:off x="2470184" y="5029459"/>
                    <a:ext cx="7701" cy="6368"/>
                  </a:xfrm>
                  <a:custGeom>
                    <a:avLst/>
                    <a:gdLst>
                      <a:gd name="connsiteX0" fmla="*/ 7702 w 7701"/>
                      <a:gd name="connsiteY0" fmla="*/ 6369 h 6368"/>
                      <a:gd name="connsiteX1" fmla="*/ 0 w 7701"/>
                      <a:gd name="connsiteY1" fmla="*/ 0 h 6368"/>
                      <a:gd name="connsiteX2" fmla="*/ 6045 w 7701"/>
                      <a:gd name="connsiteY2" fmla="*/ 5012 h 6368"/>
                      <a:gd name="connsiteX3" fmla="*/ 7702 w 7701"/>
                      <a:gd name="connsiteY3" fmla="*/ 6369 h 6368"/>
                    </a:gdLst>
                    <a:ahLst/>
                    <a:cxnLst>
                      <a:cxn ang="0">
                        <a:pos x="connsiteX0" y="connsiteY0"/>
                      </a:cxn>
                      <a:cxn ang="0">
                        <a:pos x="connsiteX1" y="connsiteY1"/>
                      </a:cxn>
                      <a:cxn ang="0">
                        <a:pos x="connsiteX2" y="connsiteY2"/>
                      </a:cxn>
                      <a:cxn ang="0">
                        <a:pos x="connsiteX3" y="connsiteY3"/>
                      </a:cxn>
                    </a:cxnLst>
                    <a:rect l="l" t="t" r="r" b="b"/>
                    <a:pathLst>
                      <a:path w="7701" h="6368">
                        <a:moveTo>
                          <a:pt x="7702" y="6369"/>
                        </a:moveTo>
                        <a:cubicBezTo>
                          <a:pt x="5037" y="4272"/>
                          <a:pt x="2573" y="2121"/>
                          <a:pt x="0" y="0"/>
                        </a:cubicBezTo>
                        <a:cubicBezTo>
                          <a:pt x="2023" y="1669"/>
                          <a:pt x="3967" y="3362"/>
                          <a:pt x="6045" y="5012"/>
                        </a:cubicBezTo>
                        <a:cubicBezTo>
                          <a:pt x="6614" y="5458"/>
                          <a:pt x="7133" y="5923"/>
                          <a:pt x="7702" y="6369"/>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2" name="Freeform: Shape 781">
                    <a:extLst>
                      <a:ext uri="{FF2B5EF4-FFF2-40B4-BE49-F238E27FC236}">
                        <a16:creationId xmlns:a16="http://schemas.microsoft.com/office/drawing/2014/main" id="{E90C8A8D-8839-4BDC-A425-FE9964B250AD}"/>
                      </a:ext>
                    </a:extLst>
                  </p:cNvPr>
                  <p:cNvSpPr/>
                  <p:nvPr/>
                </p:nvSpPr>
                <p:spPr>
                  <a:xfrm>
                    <a:off x="2488998" y="5044117"/>
                    <a:ext cx="7072" cy="5268"/>
                  </a:xfrm>
                  <a:custGeom>
                    <a:avLst/>
                    <a:gdLst>
                      <a:gd name="connsiteX0" fmla="*/ 7072 w 7072"/>
                      <a:gd name="connsiteY0" fmla="*/ 5269 h 5268"/>
                      <a:gd name="connsiteX1" fmla="*/ 0 w 7072"/>
                      <a:gd name="connsiteY1" fmla="*/ 0 h 5268"/>
                      <a:gd name="connsiteX2" fmla="*/ 5905 w 7072"/>
                      <a:gd name="connsiteY2" fmla="*/ 4401 h 5268"/>
                      <a:gd name="connsiteX3" fmla="*/ 7072 w 7072"/>
                      <a:gd name="connsiteY3" fmla="*/ 5269 h 5268"/>
                    </a:gdLst>
                    <a:ahLst/>
                    <a:cxnLst>
                      <a:cxn ang="0">
                        <a:pos x="connsiteX0" y="connsiteY0"/>
                      </a:cxn>
                      <a:cxn ang="0">
                        <a:pos x="connsiteX1" y="connsiteY1"/>
                      </a:cxn>
                      <a:cxn ang="0">
                        <a:pos x="connsiteX2" y="connsiteY2"/>
                      </a:cxn>
                      <a:cxn ang="0">
                        <a:pos x="connsiteX3" y="connsiteY3"/>
                      </a:cxn>
                    </a:cxnLst>
                    <a:rect l="l" t="t" r="r" b="b"/>
                    <a:pathLst>
                      <a:path w="7072" h="5268">
                        <a:moveTo>
                          <a:pt x="7072" y="5269"/>
                        </a:moveTo>
                        <a:cubicBezTo>
                          <a:pt x="4627" y="3539"/>
                          <a:pt x="2378" y="1754"/>
                          <a:pt x="0" y="0"/>
                        </a:cubicBezTo>
                        <a:cubicBezTo>
                          <a:pt x="1987" y="1461"/>
                          <a:pt x="3869" y="2958"/>
                          <a:pt x="5905" y="4401"/>
                        </a:cubicBezTo>
                        <a:cubicBezTo>
                          <a:pt x="6302" y="4688"/>
                          <a:pt x="6669" y="4982"/>
                          <a:pt x="7072" y="5269"/>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3" name="Freeform: Shape 782">
                    <a:extLst>
                      <a:ext uri="{FF2B5EF4-FFF2-40B4-BE49-F238E27FC236}">
                        <a16:creationId xmlns:a16="http://schemas.microsoft.com/office/drawing/2014/main" id="{A459CEB6-1832-463D-9668-A3B571242F77}"/>
                      </a:ext>
                    </a:extLst>
                  </p:cNvPr>
                  <p:cNvSpPr/>
                  <p:nvPr/>
                </p:nvSpPr>
                <p:spPr>
                  <a:xfrm>
                    <a:off x="2487531" y="5043029"/>
                    <a:ext cx="7371" cy="5488"/>
                  </a:xfrm>
                  <a:custGeom>
                    <a:avLst/>
                    <a:gdLst>
                      <a:gd name="connsiteX0" fmla="*/ 7371 w 7371"/>
                      <a:gd name="connsiteY0" fmla="*/ 5489 h 5488"/>
                      <a:gd name="connsiteX1" fmla="*/ 1467 w 7371"/>
                      <a:gd name="connsiteY1" fmla="*/ 1088 h 5488"/>
                      <a:gd name="connsiteX2" fmla="*/ 0 w 7371"/>
                      <a:gd name="connsiteY2" fmla="*/ 0 h 5488"/>
                      <a:gd name="connsiteX3" fmla="*/ 7371 w 7371"/>
                      <a:gd name="connsiteY3" fmla="*/ 5489 h 5488"/>
                    </a:gdLst>
                    <a:ahLst/>
                    <a:cxnLst>
                      <a:cxn ang="0">
                        <a:pos x="connsiteX0" y="connsiteY0"/>
                      </a:cxn>
                      <a:cxn ang="0">
                        <a:pos x="connsiteX1" y="connsiteY1"/>
                      </a:cxn>
                      <a:cxn ang="0">
                        <a:pos x="connsiteX2" y="connsiteY2"/>
                      </a:cxn>
                      <a:cxn ang="0">
                        <a:pos x="connsiteX3" y="connsiteY3"/>
                      </a:cxn>
                    </a:cxnLst>
                    <a:rect l="l" t="t" r="r" b="b"/>
                    <a:pathLst>
                      <a:path w="7371" h="5488">
                        <a:moveTo>
                          <a:pt x="7371" y="5489"/>
                        </a:moveTo>
                        <a:cubicBezTo>
                          <a:pt x="5342" y="4040"/>
                          <a:pt x="3453" y="2549"/>
                          <a:pt x="1467" y="1088"/>
                        </a:cubicBezTo>
                        <a:cubicBezTo>
                          <a:pt x="978" y="727"/>
                          <a:pt x="489" y="361"/>
                          <a:pt x="0" y="0"/>
                        </a:cubicBezTo>
                        <a:cubicBezTo>
                          <a:pt x="2463" y="1828"/>
                          <a:pt x="4835" y="3686"/>
                          <a:pt x="7371" y="5489"/>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4" name="Freeform: Shape 783">
                    <a:extLst>
                      <a:ext uri="{FF2B5EF4-FFF2-40B4-BE49-F238E27FC236}">
                        <a16:creationId xmlns:a16="http://schemas.microsoft.com/office/drawing/2014/main" id="{C2BD9A69-C412-444F-8F6E-3D9F3EC9922D}"/>
                      </a:ext>
                    </a:extLst>
                  </p:cNvPr>
                  <p:cNvSpPr/>
                  <p:nvPr/>
                </p:nvSpPr>
                <p:spPr>
                  <a:xfrm>
                    <a:off x="3406179" y="5043652"/>
                    <a:ext cx="5763" cy="4315"/>
                  </a:xfrm>
                  <a:custGeom>
                    <a:avLst/>
                    <a:gdLst>
                      <a:gd name="connsiteX0" fmla="*/ 1895 w 5763"/>
                      <a:gd name="connsiteY0" fmla="*/ 3007 h 4315"/>
                      <a:gd name="connsiteX1" fmla="*/ 5764 w 5763"/>
                      <a:gd name="connsiteY1" fmla="*/ 0 h 4315"/>
                      <a:gd name="connsiteX2" fmla="*/ 4370 w 5763"/>
                      <a:gd name="connsiteY2" fmla="*/ 1033 h 4315"/>
                      <a:gd name="connsiteX3" fmla="*/ 0 w 5763"/>
                      <a:gd name="connsiteY3" fmla="*/ 4316 h 4315"/>
                      <a:gd name="connsiteX4" fmla="*/ 1895 w 5763"/>
                      <a:gd name="connsiteY4" fmla="*/ 3007 h 4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3" h="4315">
                        <a:moveTo>
                          <a:pt x="1895" y="3007"/>
                        </a:moveTo>
                        <a:cubicBezTo>
                          <a:pt x="3246" y="2024"/>
                          <a:pt x="4468" y="1002"/>
                          <a:pt x="5764" y="0"/>
                        </a:cubicBezTo>
                        <a:cubicBezTo>
                          <a:pt x="5299" y="342"/>
                          <a:pt x="4835" y="685"/>
                          <a:pt x="4370" y="1033"/>
                        </a:cubicBezTo>
                        <a:cubicBezTo>
                          <a:pt x="2897" y="2121"/>
                          <a:pt x="1497" y="3234"/>
                          <a:pt x="0" y="4316"/>
                        </a:cubicBezTo>
                        <a:cubicBezTo>
                          <a:pt x="611" y="3869"/>
                          <a:pt x="1290" y="3453"/>
                          <a:pt x="1895" y="3007"/>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5" name="Freeform: Shape 784">
                    <a:extLst>
                      <a:ext uri="{FF2B5EF4-FFF2-40B4-BE49-F238E27FC236}">
                        <a16:creationId xmlns:a16="http://schemas.microsoft.com/office/drawing/2014/main" id="{6A60A180-2114-4FD4-A24B-8D19244A7DF0}"/>
                      </a:ext>
                    </a:extLst>
                  </p:cNvPr>
                  <p:cNvSpPr/>
                  <p:nvPr/>
                </p:nvSpPr>
                <p:spPr>
                  <a:xfrm>
                    <a:off x="3391895" y="5057276"/>
                    <a:ext cx="751" cy="507"/>
                  </a:xfrm>
                  <a:custGeom>
                    <a:avLst/>
                    <a:gdLst>
                      <a:gd name="connsiteX0" fmla="*/ 752 w 751"/>
                      <a:gd name="connsiteY0" fmla="*/ 0 h 507"/>
                      <a:gd name="connsiteX1" fmla="*/ 0 w 751"/>
                      <a:gd name="connsiteY1" fmla="*/ 507 h 507"/>
                      <a:gd name="connsiteX2" fmla="*/ 49 w 751"/>
                      <a:gd name="connsiteY2" fmla="*/ 471 h 507"/>
                      <a:gd name="connsiteX3" fmla="*/ 752 w 751"/>
                      <a:gd name="connsiteY3" fmla="*/ 0 h 507"/>
                    </a:gdLst>
                    <a:ahLst/>
                    <a:cxnLst>
                      <a:cxn ang="0">
                        <a:pos x="connsiteX0" y="connsiteY0"/>
                      </a:cxn>
                      <a:cxn ang="0">
                        <a:pos x="connsiteX1" y="connsiteY1"/>
                      </a:cxn>
                      <a:cxn ang="0">
                        <a:pos x="connsiteX2" y="connsiteY2"/>
                      </a:cxn>
                      <a:cxn ang="0">
                        <a:pos x="connsiteX3" y="connsiteY3"/>
                      </a:cxn>
                    </a:cxnLst>
                    <a:rect l="l" t="t" r="r" b="b"/>
                    <a:pathLst>
                      <a:path w="751" h="507">
                        <a:moveTo>
                          <a:pt x="752" y="0"/>
                        </a:moveTo>
                        <a:cubicBezTo>
                          <a:pt x="501" y="171"/>
                          <a:pt x="257" y="342"/>
                          <a:pt x="0" y="507"/>
                        </a:cubicBezTo>
                        <a:cubicBezTo>
                          <a:pt x="18" y="495"/>
                          <a:pt x="37" y="483"/>
                          <a:pt x="49" y="471"/>
                        </a:cubicBezTo>
                        <a:cubicBezTo>
                          <a:pt x="287" y="318"/>
                          <a:pt x="519" y="159"/>
                          <a:pt x="752"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6" name="Freeform: Shape 785">
                    <a:extLst>
                      <a:ext uri="{FF2B5EF4-FFF2-40B4-BE49-F238E27FC236}">
                        <a16:creationId xmlns:a16="http://schemas.microsoft.com/office/drawing/2014/main" id="{9A78F4E1-E1EE-4CAA-A19A-4AC8C8B85EAD}"/>
                      </a:ext>
                    </a:extLst>
                  </p:cNvPr>
                  <p:cNvSpPr/>
                  <p:nvPr/>
                </p:nvSpPr>
                <p:spPr>
                  <a:xfrm>
                    <a:off x="3410549" y="5043212"/>
                    <a:ext cx="1961" cy="1472"/>
                  </a:xfrm>
                  <a:custGeom>
                    <a:avLst/>
                    <a:gdLst>
                      <a:gd name="connsiteX0" fmla="*/ 1962 w 1961"/>
                      <a:gd name="connsiteY0" fmla="*/ 0 h 1472"/>
                      <a:gd name="connsiteX1" fmla="*/ 0 w 1961"/>
                      <a:gd name="connsiteY1" fmla="*/ 1473 h 1472"/>
                      <a:gd name="connsiteX2" fmla="*/ 1393 w 1961"/>
                      <a:gd name="connsiteY2" fmla="*/ 440 h 1472"/>
                      <a:gd name="connsiteX3" fmla="*/ 1962 w 1961"/>
                      <a:gd name="connsiteY3" fmla="*/ 0 h 1472"/>
                    </a:gdLst>
                    <a:ahLst/>
                    <a:cxnLst>
                      <a:cxn ang="0">
                        <a:pos x="connsiteX0" y="connsiteY0"/>
                      </a:cxn>
                      <a:cxn ang="0">
                        <a:pos x="connsiteX1" y="connsiteY1"/>
                      </a:cxn>
                      <a:cxn ang="0">
                        <a:pos x="connsiteX2" y="connsiteY2"/>
                      </a:cxn>
                      <a:cxn ang="0">
                        <a:pos x="connsiteX3" y="connsiteY3"/>
                      </a:cxn>
                    </a:cxnLst>
                    <a:rect l="l" t="t" r="r" b="b"/>
                    <a:pathLst>
                      <a:path w="1961" h="1472">
                        <a:moveTo>
                          <a:pt x="1962" y="0"/>
                        </a:moveTo>
                        <a:cubicBezTo>
                          <a:pt x="1308" y="489"/>
                          <a:pt x="660" y="984"/>
                          <a:pt x="0" y="1473"/>
                        </a:cubicBezTo>
                        <a:cubicBezTo>
                          <a:pt x="464" y="1131"/>
                          <a:pt x="929" y="788"/>
                          <a:pt x="1393" y="440"/>
                        </a:cubicBezTo>
                        <a:cubicBezTo>
                          <a:pt x="1583" y="293"/>
                          <a:pt x="1766" y="147"/>
                          <a:pt x="1962"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7" name="Freeform: Shape 786">
                    <a:extLst>
                      <a:ext uri="{FF2B5EF4-FFF2-40B4-BE49-F238E27FC236}">
                        <a16:creationId xmlns:a16="http://schemas.microsoft.com/office/drawing/2014/main" id="{BF79C7F2-1821-44D2-8BD7-D5A995FFF22B}"/>
                      </a:ext>
                    </a:extLst>
                  </p:cNvPr>
                  <p:cNvSpPr/>
                  <p:nvPr/>
                </p:nvSpPr>
                <p:spPr>
                  <a:xfrm>
                    <a:off x="3482130" y="4837173"/>
                    <a:ext cx="52064" cy="244882"/>
                  </a:xfrm>
                  <a:custGeom>
                    <a:avLst/>
                    <a:gdLst>
                      <a:gd name="connsiteX0" fmla="*/ 51734 w 52064"/>
                      <a:gd name="connsiteY0" fmla="*/ 7646 h 244882"/>
                      <a:gd name="connsiteX1" fmla="*/ 51398 w 52064"/>
                      <a:gd name="connsiteY1" fmla="*/ 15378 h 244882"/>
                      <a:gd name="connsiteX2" fmla="*/ 51252 w 52064"/>
                      <a:gd name="connsiteY2" fmla="*/ 17035 h 244882"/>
                      <a:gd name="connsiteX3" fmla="*/ 50555 w 52064"/>
                      <a:gd name="connsiteY3" fmla="*/ 22566 h 244882"/>
                      <a:gd name="connsiteX4" fmla="*/ 50396 w 52064"/>
                      <a:gd name="connsiteY4" fmla="*/ 23825 h 244882"/>
                      <a:gd name="connsiteX5" fmla="*/ 49418 w 52064"/>
                      <a:gd name="connsiteY5" fmla="*/ 31570 h 244882"/>
                      <a:gd name="connsiteX6" fmla="*/ 48966 w 52064"/>
                      <a:gd name="connsiteY6" fmla="*/ 34027 h 244882"/>
                      <a:gd name="connsiteX7" fmla="*/ 47627 w 52064"/>
                      <a:gd name="connsiteY7" fmla="*/ 40463 h 244882"/>
                      <a:gd name="connsiteX8" fmla="*/ 46117 w 52064"/>
                      <a:gd name="connsiteY8" fmla="*/ 47688 h 244882"/>
                      <a:gd name="connsiteX9" fmla="*/ 45219 w 52064"/>
                      <a:gd name="connsiteY9" fmla="*/ 50940 h 244882"/>
                      <a:gd name="connsiteX10" fmla="*/ 43275 w 52064"/>
                      <a:gd name="connsiteY10" fmla="*/ 57633 h 244882"/>
                      <a:gd name="connsiteX11" fmla="*/ 41484 w 52064"/>
                      <a:gd name="connsiteY11" fmla="*/ 63714 h 244882"/>
                      <a:gd name="connsiteX12" fmla="*/ 39993 w 52064"/>
                      <a:gd name="connsiteY12" fmla="*/ 67785 h 244882"/>
                      <a:gd name="connsiteX13" fmla="*/ 37450 w 52064"/>
                      <a:gd name="connsiteY13" fmla="*/ 74546 h 244882"/>
                      <a:gd name="connsiteX14" fmla="*/ 35518 w 52064"/>
                      <a:gd name="connsiteY14" fmla="*/ 79612 h 244882"/>
                      <a:gd name="connsiteX15" fmla="*/ 33275 w 52064"/>
                      <a:gd name="connsiteY15" fmla="*/ 84533 h 244882"/>
                      <a:gd name="connsiteX16" fmla="*/ 30164 w 52064"/>
                      <a:gd name="connsiteY16" fmla="*/ 91244 h 244882"/>
                      <a:gd name="connsiteX17" fmla="*/ 28226 w 52064"/>
                      <a:gd name="connsiteY17" fmla="*/ 95364 h 244882"/>
                      <a:gd name="connsiteX18" fmla="*/ 25048 w 52064"/>
                      <a:gd name="connsiteY18" fmla="*/ 101146 h 244882"/>
                      <a:gd name="connsiteX19" fmla="*/ 21405 w 52064"/>
                      <a:gd name="connsiteY19" fmla="*/ 107735 h 244882"/>
                      <a:gd name="connsiteX20" fmla="*/ 19596 w 52064"/>
                      <a:gd name="connsiteY20" fmla="*/ 110938 h 244882"/>
                      <a:gd name="connsiteX21" fmla="*/ 15274 w 52064"/>
                      <a:gd name="connsiteY21" fmla="*/ 117643 h 244882"/>
                      <a:gd name="connsiteX22" fmla="*/ 11173 w 52064"/>
                      <a:gd name="connsiteY22" fmla="*/ 123976 h 244882"/>
                      <a:gd name="connsiteX23" fmla="*/ 9633 w 52064"/>
                      <a:gd name="connsiteY23" fmla="*/ 126298 h 244882"/>
                      <a:gd name="connsiteX24" fmla="*/ 3796 w 52064"/>
                      <a:gd name="connsiteY24" fmla="*/ 134140 h 244882"/>
                      <a:gd name="connsiteX25" fmla="*/ 300 w 52064"/>
                      <a:gd name="connsiteY25" fmla="*/ 138957 h 244882"/>
                      <a:gd name="connsiteX26" fmla="*/ 0 w 52064"/>
                      <a:gd name="connsiteY26" fmla="*/ 244883 h 244882"/>
                      <a:gd name="connsiteX27" fmla="*/ 13606 w 52064"/>
                      <a:gd name="connsiteY27" fmla="*/ 239193 h 244882"/>
                      <a:gd name="connsiteX28" fmla="*/ 40353 w 52064"/>
                      <a:gd name="connsiteY28" fmla="*/ 226748 h 244882"/>
                      <a:gd name="connsiteX29" fmla="*/ 41777 w 52064"/>
                      <a:gd name="connsiteY29" fmla="*/ 226014 h 244882"/>
                      <a:gd name="connsiteX30" fmla="*/ 49644 w 52064"/>
                      <a:gd name="connsiteY30" fmla="*/ 221968 h 244882"/>
                      <a:gd name="connsiteX31" fmla="*/ 51441 w 52064"/>
                      <a:gd name="connsiteY31" fmla="*/ 221057 h 244882"/>
                      <a:gd name="connsiteX32" fmla="*/ 52065 w 52064"/>
                      <a:gd name="connsiteY32" fmla="*/ 0 h 244882"/>
                      <a:gd name="connsiteX33" fmla="*/ 51734 w 52064"/>
                      <a:gd name="connsiteY33" fmla="*/ 7646 h 244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2064" h="244882">
                        <a:moveTo>
                          <a:pt x="51734" y="7646"/>
                        </a:moveTo>
                        <a:cubicBezTo>
                          <a:pt x="51624" y="10226"/>
                          <a:pt x="51606" y="12805"/>
                          <a:pt x="51398" y="15378"/>
                        </a:cubicBezTo>
                        <a:cubicBezTo>
                          <a:pt x="51355" y="15928"/>
                          <a:pt x="51307" y="16485"/>
                          <a:pt x="51252" y="17035"/>
                        </a:cubicBezTo>
                        <a:cubicBezTo>
                          <a:pt x="51086" y="18881"/>
                          <a:pt x="50775" y="20720"/>
                          <a:pt x="50555" y="22566"/>
                        </a:cubicBezTo>
                        <a:cubicBezTo>
                          <a:pt x="50506" y="22988"/>
                          <a:pt x="50451" y="23404"/>
                          <a:pt x="50396" y="23825"/>
                        </a:cubicBezTo>
                        <a:cubicBezTo>
                          <a:pt x="50078" y="26405"/>
                          <a:pt x="49840" y="28991"/>
                          <a:pt x="49418" y="31570"/>
                        </a:cubicBezTo>
                        <a:cubicBezTo>
                          <a:pt x="49283" y="32389"/>
                          <a:pt x="49112" y="33208"/>
                          <a:pt x="48966" y="34027"/>
                        </a:cubicBezTo>
                        <a:cubicBezTo>
                          <a:pt x="48587" y="36178"/>
                          <a:pt x="48073" y="38318"/>
                          <a:pt x="47627" y="40463"/>
                        </a:cubicBezTo>
                        <a:cubicBezTo>
                          <a:pt x="47126" y="42872"/>
                          <a:pt x="46710" y="45286"/>
                          <a:pt x="46117" y="47688"/>
                        </a:cubicBezTo>
                        <a:cubicBezTo>
                          <a:pt x="45848" y="48776"/>
                          <a:pt x="45506" y="49852"/>
                          <a:pt x="45219" y="50940"/>
                        </a:cubicBezTo>
                        <a:cubicBezTo>
                          <a:pt x="44626" y="53177"/>
                          <a:pt x="43941" y="55402"/>
                          <a:pt x="43275" y="57633"/>
                        </a:cubicBezTo>
                        <a:cubicBezTo>
                          <a:pt x="42670" y="59662"/>
                          <a:pt x="42156" y="61691"/>
                          <a:pt x="41484" y="63714"/>
                        </a:cubicBezTo>
                        <a:cubicBezTo>
                          <a:pt x="41032" y="65077"/>
                          <a:pt x="40476" y="66428"/>
                          <a:pt x="39993" y="67785"/>
                        </a:cubicBezTo>
                        <a:cubicBezTo>
                          <a:pt x="39192" y="70041"/>
                          <a:pt x="38330" y="72296"/>
                          <a:pt x="37450" y="74546"/>
                        </a:cubicBezTo>
                        <a:cubicBezTo>
                          <a:pt x="36790" y="76233"/>
                          <a:pt x="36221" y="77932"/>
                          <a:pt x="35518" y="79612"/>
                        </a:cubicBezTo>
                        <a:cubicBezTo>
                          <a:pt x="34828" y="81263"/>
                          <a:pt x="34009" y="82895"/>
                          <a:pt x="33275" y="84533"/>
                        </a:cubicBezTo>
                        <a:cubicBezTo>
                          <a:pt x="32273" y="86776"/>
                          <a:pt x="31246" y="89013"/>
                          <a:pt x="30164" y="91244"/>
                        </a:cubicBezTo>
                        <a:cubicBezTo>
                          <a:pt x="29498" y="92613"/>
                          <a:pt x="28917" y="93995"/>
                          <a:pt x="28226" y="95364"/>
                        </a:cubicBezTo>
                        <a:cubicBezTo>
                          <a:pt x="27242" y="97301"/>
                          <a:pt x="26093" y="99215"/>
                          <a:pt x="25048" y="101146"/>
                        </a:cubicBezTo>
                        <a:cubicBezTo>
                          <a:pt x="23856" y="103347"/>
                          <a:pt x="22676" y="105547"/>
                          <a:pt x="21405" y="107735"/>
                        </a:cubicBezTo>
                        <a:cubicBezTo>
                          <a:pt x="20788" y="108799"/>
                          <a:pt x="20238" y="109881"/>
                          <a:pt x="19596" y="110938"/>
                        </a:cubicBezTo>
                        <a:cubicBezTo>
                          <a:pt x="18245" y="113187"/>
                          <a:pt x="16711" y="115406"/>
                          <a:pt x="15274" y="117643"/>
                        </a:cubicBezTo>
                        <a:cubicBezTo>
                          <a:pt x="13918" y="119758"/>
                          <a:pt x="12610" y="121879"/>
                          <a:pt x="11173" y="123976"/>
                        </a:cubicBezTo>
                        <a:cubicBezTo>
                          <a:pt x="10648" y="124746"/>
                          <a:pt x="10171" y="125528"/>
                          <a:pt x="9633" y="126298"/>
                        </a:cubicBezTo>
                        <a:cubicBezTo>
                          <a:pt x="7799" y="128933"/>
                          <a:pt x="5752" y="131524"/>
                          <a:pt x="3796" y="134140"/>
                        </a:cubicBezTo>
                        <a:cubicBezTo>
                          <a:pt x="2598" y="135742"/>
                          <a:pt x="1540" y="137361"/>
                          <a:pt x="300" y="138957"/>
                        </a:cubicBezTo>
                        <a:lnTo>
                          <a:pt x="0" y="244883"/>
                        </a:lnTo>
                        <a:cubicBezTo>
                          <a:pt x="4541" y="242995"/>
                          <a:pt x="9162" y="241155"/>
                          <a:pt x="13606" y="239193"/>
                        </a:cubicBezTo>
                        <a:cubicBezTo>
                          <a:pt x="22811" y="235122"/>
                          <a:pt x="31723" y="230971"/>
                          <a:pt x="40353" y="226748"/>
                        </a:cubicBezTo>
                        <a:cubicBezTo>
                          <a:pt x="40848" y="226509"/>
                          <a:pt x="41289" y="226253"/>
                          <a:pt x="41777" y="226014"/>
                        </a:cubicBezTo>
                        <a:cubicBezTo>
                          <a:pt x="44479" y="224682"/>
                          <a:pt x="46997" y="223313"/>
                          <a:pt x="49644" y="221968"/>
                        </a:cubicBezTo>
                        <a:cubicBezTo>
                          <a:pt x="50243" y="221662"/>
                          <a:pt x="50842" y="221363"/>
                          <a:pt x="51441" y="221057"/>
                        </a:cubicBezTo>
                        <a:lnTo>
                          <a:pt x="52065" y="0"/>
                        </a:lnTo>
                        <a:cubicBezTo>
                          <a:pt x="52065" y="2549"/>
                          <a:pt x="51844" y="5098"/>
                          <a:pt x="51734" y="764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8" name="Freeform: Shape 787">
                    <a:extLst>
                      <a:ext uri="{FF2B5EF4-FFF2-40B4-BE49-F238E27FC236}">
                        <a16:creationId xmlns:a16="http://schemas.microsoft.com/office/drawing/2014/main" id="{F9BD5DE3-7768-4CCE-8385-F3640B9D8D93}"/>
                      </a:ext>
                    </a:extLst>
                  </p:cNvPr>
                  <p:cNvSpPr/>
                  <p:nvPr/>
                </p:nvSpPr>
                <p:spPr>
                  <a:xfrm>
                    <a:off x="3407896" y="4976123"/>
                    <a:ext cx="74545" cy="133498"/>
                  </a:xfrm>
                  <a:custGeom>
                    <a:avLst/>
                    <a:gdLst>
                      <a:gd name="connsiteX0" fmla="*/ 177 w 74545"/>
                      <a:gd name="connsiteY0" fmla="*/ 70536 h 133498"/>
                      <a:gd name="connsiteX1" fmla="*/ 0 w 74545"/>
                      <a:gd name="connsiteY1" fmla="*/ 133499 h 133498"/>
                      <a:gd name="connsiteX2" fmla="*/ 25574 w 74545"/>
                      <a:gd name="connsiteY2" fmla="*/ 124776 h 133498"/>
                      <a:gd name="connsiteX3" fmla="*/ 36240 w 74545"/>
                      <a:gd name="connsiteY3" fmla="*/ 120865 h 133498"/>
                      <a:gd name="connsiteX4" fmla="*/ 74246 w 74545"/>
                      <a:gd name="connsiteY4" fmla="*/ 105926 h 133498"/>
                      <a:gd name="connsiteX5" fmla="*/ 74546 w 74545"/>
                      <a:gd name="connsiteY5" fmla="*/ 0 h 133498"/>
                      <a:gd name="connsiteX6" fmla="*/ 73770 w 74545"/>
                      <a:gd name="connsiteY6" fmla="*/ 917 h 133498"/>
                      <a:gd name="connsiteX7" fmla="*/ 72584 w 74545"/>
                      <a:gd name="connsiteY7" fmla="*/ 2463 h 133498"/>
                      <a:gd name="connsiteX8" fmla="*/ 65756 w 74545"/>
                      <a:gd name="connsiteY8" fmla="*/ 10519 h 133498"/>
                      <a:gd name="connsiteX9" fmla="*/ 59962 w 74545"/>
                      <a:gd name="connsiteY9" fmla="*/ 17316 h 133498"/>
                      <a:gd name="connsiteX10" fmla="*/ 59308 w 74545"/>
                      <a:gd name="connsiteY10" fmla="*/ 18031 h 133498"/>
                      <a:gd name="connsiteX11" fmla="*/ 56961 w 74545"/>
                      <a:gd name="connsiteY11" fmla="*/ 20470 h 133498"/>
                      <a:gd name="connsiteX12" fmla="*/ 52376 w 74545"/>
                      <a:gd name="connsiteY12" fmla="*/ 25238 h 133498"/>
                      <a:gd name="connsiteX13" fmla="*/ 46001 w 74545"/>
                      <a:gd name="connsiteY13" fmla="*/ 31869 h 133498"/>
                      <a:gd name="connsiteX14" fmla="*/ 43226 w 74545"/>
                      <a:gd name="connsiteY14" fmla="*/ 34473 h 133498"/>
                      <a:gd name="connsiteX15" fmla="*/ 37499 w 74545"/>
                      <a:gd name="connsiteY15" fmla="*/ 39791 h 133498"/>
                      <a:gd name="connsiteX16" fmla="*/ 37493 w 74545"/>
                      <a:gd name="connsiteY16" fmla="*/ 39797 h 133498"/>
                      <a:gd name="connsiteX17" fmla="*/ 30720 w 74545"/>
                      <a:gd name="connsiteY17" fmla="*/ 46087 h 133498"/>
                      <a:gd name="connsiteX18" fmla="*/ 25201 w 74545"/>
                      <a:gd name="connsiteY18" fmla="*/ 50701 h 133498"/>
                      <a:gd name="connsiteX19" fmla="*/ 18612 w 74545"/>
                      <a:gd name="connsiteY19" fmla="*/ 56197 h 133498"/>
                      <a:gd name="connsiteX20" fmla="*/ 14107 w 74545"/>
                      <a:gd name="connsiteY20" fmla="*/ 59943 h 133498"/>
                      <a:gd name="connsiteX21" fmla="*/ 4046 w 74545"/>
                      <a:gd name="connsiteY21" fmla="*/ 67517 h 133498"/>
                      <a:gd name="connsiteX22" fmla="*/ 177 w 74545"/>
                      <a:gd name="connsiteY22" fmla="*/ 70536 h 13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545" h="133498">
                        <a:moveTo>
                          <a:pt x="177" y="70536"/>
                        </a:moveTo>
                        <a:lnTo>
                          <a:pt x="0" y="133499"/>
                        </a:lnTo>
                        <a:cubicBezTo>
                          <a:pt x="8612" y="130669"/>
                          <a:pt x="17151" y="127771"/>
                          <a:pt x="25574" y="124776"/>
                        </a:cubicBezTo>
                        <a:cubicBezTo>
                          <a:pt x="29168" y="123499"/>
                          <a:pt x="32682" y="122172"/>
                          <a:pt x="36240" y="120865"/>
                        </a:cubicBezTo>
                        <a:cubicBezTo>
                          <a:pt x="49180" y="116097"/>
                          <a:pt x="61826" y="111097"/>
                          <a:pt x="74246" y="105926"/>
                        </a:cubicBezTo>
                        <a:lnTo>
                          <a:pt x="74546" y="0"/>
                        </a:lnTo>
                        <a:cubicBezTo>
                          <a:pt x="74301" y="312"/>
                          <a:pt x="74014" y="611"/>
                          <a:pt x="73770" y="917"/>
                        </a:cubicBezTo>
                        <a:cubicBezTo>
                          <a:pt x="73366" y="1430"/>
                          <a:pt x="72993" y="1950"/>
                          <a:pt x="72584" y="2463"/>
                        </a:cubicBezTo>
                        <a:cubicBezTo>
                          <a:pt x="70420" y="5171"/>
                          <a:pt x="68048" y="7836"/>
                          <a:pt x="65756" y="10519"/>
                        </a:cubicBezTo>
                        <a:cubicBezTo>
                          <a:pt x="63825" y="12781"/>
                          <a:pt x="61991" y="15073"/>
                          <a:pt x="59962" y="17316"/>
                        </a:cubicBezTo>
                        <a:cubicBezTo>
                          <a:pt x="59748" y="17555"/>
                          <a:pt x="59522" y="17793"/>
                          <a:pt x="59308" y="18031"/>
                        </a:cubicBezTo>
                        <a:cubicBezTo>
                          <a:pt x="58562" y="18857"/>
                          <a:pt x="57718" y="19651"/>
                          <a:pt x="56961" y="20470"/>
                        </a:cubicBezTo>
                        <a:cubicBezTo>
                          <a:pt x="55475" y="22072"/>
                          <a:pt x="53911" y="23649"/>
                          <a:pt x="52376" y="25238"/>
                        </a:cubicBezTo>
                        <a:cubicBezTo>
                          <a:pt x="50243" y="27451"/>
                          <a:pt x="48226" y="29681"/>
                          <a:pt x="46001" y="31869"/>
                        </a:cubicBezTo>
                        <a:cubicBezTo>
                          <a:pt x="45109" y="32744"/>
                          <a:pt x="44131" y="33599"/>
                          <a:pt x="43226" y="34473"/>
                        </a:cubicBezTo>
                        <a:cubicBezTo>
                          <a:pt x="41374" y="36258"/>
                          <a:pt x="39418" y="38025"/>
                          <a:pt x="37499" y="39791"/>
                        </a:cubicBezTo>
                        <a:cubicBezTo>
                          <a:pt x="37493" y="39797"/>
                          <a:pt x="37493" y="39797"/>
                          <a:pt x="37493" y="39797"/>
                        </a:cubicBezTo>
                        <a:cubicBezTo>
                          <a:pt x="35225" y="41894"/>
                          <a:pt x="33074" y="44015"/>
                          <a:pt x="30720" y="46087"/>
                        </a:cubicBezTo>
                        <a:cubicBezTo>
                          <a:pt x="28948" y="47645"/>
                          <a:pt x="27016" y="49161"/>
                          <a:pt x="25201" y="50701"/>
                        </a:cubicBezTo>
                        <a:cubicBezTo>
                          <a:pt x="23031" y="52541"/>
                          <a:pt x="20849" y="54375"/>
                          <a:pt x="18612" y="56197"/>
                        </a:cubicBezTo>
                        <a:cubicBezTo>
                          <a:pt x="17084" y="57437"/>
                          <a:pt x="15666" y="58709"/>
                          <a:pt x="14107" y="59943"/>
                        </a:cubicBezTo>
                        <a:cubicBezTo>
                          <a:pt x="10868" y="62504"/>
                          <a:pt x="7451" y="65010"/>
                          <a:pt x="4046" y="67517"/>
                        </a:cubicBezTo>
                        <a:cubicBezTo>
                          <a:pt x="2751" y="68531"/>
                          <a:pt x="1528" y="69552"/>
                          <a:pt x="177" y="7053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9" name="Freeform: Shape 788">
                    <a:extLst>
                      <a:ext uri="{FF2B5EF4-FFF2-40B4-BE49-F238E27FC236}">
                        <a16:creationId xmlns:a16="http://schemas.microsoft.com/office/drawing/2014/main" id="{DB6C808F-BA49-4944-9442-29C63445F9AC}"/>
                      </a:ext>
                    </a:extLst>
                  </p:cNvPr>
                  <p:cNvSpPr/>
                  <p:nvPr/>
                </p:nvSpPr>
                <p:spPr>
                  <a:xfrm>
                    <a:off x="3411949" y="5036079"/>
                    <a:ext cx="10060" cy="7572"/>
                  </a:xfrm>
                  <a:custGeom>
                    <a:avLst/>
                    <a:gdLst>
                      <a:gd name="connsiteX0" fmla="*/ 10061 w 10060"/>
                      <a:gd name="connsiteY0" fmla="*/ 0 h 7572"/>
                      <a:gd name="connsiteX1" fmla="*/ 568 w 10060"/>
                      <a:gd name="connsiteY1" fmla="*/ 7133 h 7572"/>
                      <a:gd name="connsiteX2" fmla="*/ 0 w 10060"/>
                      <a:gd name="connsiteY2" fmla="*/ 7573 h 7572"/>
                      <a:gd name="connsiteX3" fmla="*/ 10061 w 10060"/>
                      <a:gd name="connsiteY3" fmla="*/ 0 h 7572"/>
                    </a:gdLst>
                    <a:ahLst/>
                    <a:cxnLst>
                      <a:cxn ang="0">
                        <a:pos x="connsiteX0" y="connsiteY0"/>
                      </a:cxn>
                      <a:cxn ang="0">
                        <a:pos x="connsiteX1" y="connsiteY1"/>
                      </a:cxn>
                      <a:cxn ang="0">
                        <a:pos x="connsiteX2" y="connsiteY2"/>
                      </a:cxn>
                      <a:cxn ang="0">
                        <a:pos x="connsiteX3" y="connsiteY3"/>
                      </a:cxn>
                    </a:cxnLst>
                    <a:rect l="l" t="t" r="r" b="b"/>
                    <a:pathLst>
                      <a:path w="10060" h="7572">
                        <a:moveTo>
                          <a:pt x="10061" y="0"/>
                        </a:moveTo>
                        <a:cubicBezTo>
                          <a:pt x="7011" y="2414"/>
                          <a:pt x="3741" y="4755"/>
                          <a:pt x="568" y="7133"/>
                        </a:cubicBezTo>
                        <a:cubicBezTo>
                          <a:pt x="373" y="7280"/>
                          <a:pt x="190" y="7426"/>
                          <a:pt x="0" y="7573"/>
                        </a:cubicBezTo>
                        <a:cubicBezTo>
                          <a:pt x="3398" y="5067"/>
                          <a:pt x="6821" y="2561"/>
                          <a:pt x="10061"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0" name="Freeform: Shape 789">
                    <a:extLst>
                      <a:ext uri="{FF2B5EF4-FFF2-40B4-BE49-F238E27FC236}">
                        <a16:creationId xmlns:a16="http://schemas.microsoft.com/office/drawing/2014/main" id="{AC8F81C7-4A9E-4271-8F17-18E8C67B08F1}"/>
                      </a:ext>
                    </a:extLst>
                  </p:cNvPr>
                  <p:cNvSpPr/>
                  <p:nvPr/>
                </p:nvSpPr>
                <p:spPr>
                  <a:xfrm>
                    <a:off x="3309256" y="5046659"/>
                    <a:ext cx="98811" cy="89948"/>
                  </a:xfrm>
                  <a:custGeom>
                    <a:avLst/>
                    <a:gdLst>
                      <a:gd name="connsiteX0" fmla="*/ 0 w 98811"/>
                      <a:gd name="connsiteY0" fmla="*/ 89949 h 89948"/>
                      <a:gd name="connsiteX1" fmla="*/ 9150 w 98811"/>
                      <a:gd name="connsiteY1" fmla="*/ 87901 h 89948"/>
                      <a:gd name="connsiteX2" fmla="*/ 66581 w 98811"/>
                      <a:gd name="connsiteY2" fmla="*/ 72908 h 89948"/>
                      <a:gd name="connsiteX3" fmla="*/ 67694 w 98811"/>
                      <a:gd name="connsiteY3" fmla="*/ 72608 h 89948"/>
                      <a:gd name="connsiteX4" fmla="*/ 98634 w 98811"/>
                      <a:gd name="connsiteY4" fmla="*/ 62963 h 89948"/>
                      <a:gd name="connsiteX5" fmla="*/ 98812 w 98811"/>
                      <a:gd name="connsiteY5" fmla="*/ 0 h 89948"/>
                      <a:gd name="connsiteX6" fmla="*/ 96917 w 98811"/>
                      <a:gd name="connsiteY6" fmla="*/ 1302 h 89948"/>
                      <a:gd name="connsiteX7" fmla="*/ 94796 w 98811"/>
                      <a:gd name="connsiteY7" fmla="*/ 2885 h 89948"/>
                      <a:gd name="connsiteX8" fmla="*/ 82687 w 98811"/>
                      <a:gd name="connsiteY8" fmla="*/ 11088 h 89948"/>
                      <a:gd name="connsiteX9" fmla="*/ 76654 w 98811"/>
                      <a:gd name="connsiteY9" fmla="*/ 15171 h 89948"/>
                      <a:gd name="connsiteX10" fmla="*/ 75487 w 98811"/>
                      <a:gd name="connsiteY10" fmla="*/ 15959 h 89948"/>
                      <a:gd name="connsiteX11" fmla="*/ 54888 w 98811"/>
                      <a:gd name="connsiteY11" fmla="*/ 28551 h 89948"/>
                      <a:gd name="connsiteX12" fmla="*/ 15146 w 98811"/>
                      <a:gd name="connsiteY12" fmla="*/ 49418 h 89948"/>
                      <a:gd name="connsiteX13" fmla="*/ 6932 w 98811"/>
                      <a:gd name="connsiteY13" fmla="*/ 53373 h 89948"/>
                      <a:gd name="connsiteX14" fmla="*/ 92 w 98811"/>
                      <a:gd name="connsiteY14" fmla="*/ 56667 h 89948"/>
                      <a:gd name="connsiteX15" fmla="*/ 0 w 98811"/>
                      <a:gd name="connsiteY15" fmla="*/ 89949 h 8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811" h="89948">
                        <a:moveTo>
                          <a:pt x="0" y="89949"/>
                        </a:moveTo>
                        <a:cubicBezTo>
                          <a:pt x="3056" y="89276"/>
                          <a:pt x="6131" y="88616"/>
                          <a:pt x="9150" y="87901"/>
                        </a:cubicBezTo>
                        <a:cubicBezTo>
                          <a:pt x="28642" y="83268"/>
                          <a:pt x="47878" y="78348"/>
                          <a:pt x="66581" y="72908"/>
                        </a:cubicBezTo>
                        <a:cubicBezTo>
                          <a:pt x="66948" y="72804"/>
                          <a:pt x="67333" y="72718"/>
                          <a:pt x="67694" y="72608"/>
                        </a:cubicBezTo>
                        <a:cubicBezTo>
                          <a:pt x="78177" y="69546"/>
                          <a:pt x="88463" y="66306"/>
                          <a:pt x="98634" y="62963"/>
                        </a:cubicBezTo>
                        <a:lnTo>
                          <a:pt x="98812" y="0"/>
                        </a:lnTo>
                        <a:cubicBezTo>
                          <a:pt x="98206" y="440"/>
                          <a:pt x="97528" y="862"/>
                          <a:pt x="96917" y="1302"/>
                        </a:cubicBezTo>
                        <a:cubicBezTo>
                          <a:pt x="96196" y="1828"/>
                          <a:pt x="95529" y="2366"/>
                          <a:pt x="94796" y="2885"/>
                        </a:cubicBezTo>
                        <a:cubicBezTo>
                          <a:pt x="90896" y="5666"/>
                          <a:pt x="86758" y="8368"/>
                          <a:pt x="82687" y="11088"/>
                        </a:cubicBezTo>
                        <a:cubicBezTo>
                          <a:pt x="80682" y="12451"/>
                          <a:pt x="78726" y="13832"/>
                          <a:pt x="76654" y="15171"/>
                        </a:cubicBezTo>
                        <a:cubicBezTo>
                          <a:pt x="76257" y="15434"/>
                          <a:pt x="75890" y="15697"/>
                          <a:pt x="75487" y="15959"/>
                        </a:cubicBezTo>
                        <a:cubicBezTo>
                          <a:pt x="68843" y="20232"/>
                          <a:pt x="61979" y="24431"/>
                          <a:pt x="54888" y="28551"/>
                        </a:cubicBezTo>
                        <a:cubicBezTo>
                          <a:pt x="42120" y="35971"/>
                          <a:pt x="28758" y="42835"/>
                          <a:pt x="15146" y="49418"/>
                        </a:cubicBezTo>
                        <a:cubicBezTo>
                          <a:pt x="12408" y="50744"/>
                          <a:pt x="9700" y="52083"/>
                          <a:pt x="6932" y="53373"/>
                        </a:cubicBezTo>
                        <a:cubicBezTo>
                          <a:pt x="4627" y="54448"/>
                          <a:pt x="2414" y="55616"/>
                          <a:pt x="92" y="56667"/>
                        </a:cubicBezTo>
                        <a:lnTo>
                          <a:pt x="0" y="89949"/>
                        </a:ln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1" name="Freeform: Shape 790">
                    <a:extLst>
                      <a:ext uri="{FF2B5EF4-FFF2-40B4-BE49-F238E27FC236}">
                        <a16:creationId xmlns:a16="http://schemas.microsoft.com/office/drawing/2014/main" id="{4ECD7B0C-50AB-4B26-A5CE-D8AE6805DB08}"/>
                      </a:ext>
                    </a:extLst>
                  </p:cNvPr>
                  <p:cNvSpPr/>
                  <p:nvPr/>
                </p:nvSpPr>
                <p:spPr>
                  <a:xfrm>
                    <a:off x="3391949" y="5049550"/>
                    <a:ext cx="12108" cy="8202"/>
                  </a:xfrm>
                  <a:custGeom>
                    <a:avLst/>
                    <a:gdLst>
                      <a:gd name="connsiteX0" fmla="*/ 12109 w 12108"/>
                      <a:gd name="connsiteY0" fmla="*/ 0 h 8202"/>
                      <a:gd name="connsiteX1" fmla="*/ 697 w 12108"/>
                      <a:gd name="connsiteY1" fmla="*/ 7726 h 8202"/>
                      <a:gd name="connsiteX2" fmla="*/ 0 w 12108"/>
                      <a:gd name="connsiteY2" fmla="*/ 8203 h 8202"/>
                      <a:gd name="connsiteX3" fmla="*/ 12109 w 12108"/>
                      <a:gd name="connsiteY3" fmla="*/ 0 h 8202"/>
                    </a:gdLst>
                    <a:ahLst/>
                    <a:cxnLst>
                      <a:cxn ang="0">
                        <a:pos x="connsiteX0" y="connsiteY0"/>
                      </a:cxn>
                      <a:cxn ang="0">
                        <a:pos x="connsiteX1" y="connsiteY1"/>
                      </a:cxn>
                      <a:cxn ang="0">
                        <a:pos x="connsiteX2" y="connsiteY2"/>
                      </a:cxn>
                      <a:cxn ang="0">
                        <a:pos x="connsiteX3" y="connsiteY3"/>
                      </a:cxn>
                    </a:cxnLst>
                    <a:rect l="l" t="t" r="r" b="b"/>
                    <a:pathLst>
                      <a:path w="12108" h="8202">
                        <a:moveTo>
                          <a:pt x="12109" y="0"/>
                        </a:moveTo>
                        <a:cubicBezTo>
                          <a:pt x="8435" y="2616"/>
                          <a:pt x="4529" y="5159"/>
                          <a:pt x="697" y="7726"/>
                        </a:cubicBezTo>
                        <a:cubicBezTo>
                          <a:pt x="464" y="7885"/>
                          <a:pt x="232" y="8044"/>
                          <a:pt x="0" y="8203"/>
                        </a:cubicBezTo>
                        <a:cubicBezTo>
                          <a:pt x="4077" y="5477"/>
                          <a:pt x="8209" y="2775"/>
                          <a:pt x="12109"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2" name="Freeform: Shape 791">
                    <a:extLst>
                      <a:ext uri="{FF2B5EF4-FFF2-40B4-BE49-F238E27FC236}">
                        <a16:creationId xmlns:a16="http://schemas.microsoft.com/office/drawing/2014/main" id="{0C237B1F-6910-4AB3-B808-CDBB639A80D2}"/>
                      </a:ext>
                    </a:extLst>
                  </p:cNvPr>
                  <p:cNvSpPr/>
                  <p:nvPr/>
                </p:nvSpPr>
                <p:spPr>
                  <a:xfrm>
                    <a:off x="3154927" y="5103333"/>
                    <a:ext cx="154426" cy="59778"/>
                  </a:xfrm>
                  <a:custGeom>
                    <a:avLst/>
                    <a:gdLst>
                      <a:gd name="connsiteX0" fmla="*/ 0 w 154426"/>
                      <a:gd name="connsiteY0" fmla="*/ 59778 h 59778"/>
                      <a:gd name="connsiteX1" fmla="*/ 19131 w 154426"/>
                      <a:gd name="connsiteY1" fmla="*/ 57523 h 59778"/>
                      <a:gd name="connsiteX2" fmla="*/ 26313 w 154426"/>
                      <a:gd name="connsiteY2" fmla="*/ 56472 h 59778"/>
                      <a:gd name="connsiteX3" fmla="*/ 81452 w 154426"/>
                      <a:gd name="connsiteY3" fmla="*/ 47957 h 59778"/>
                      <a:gd name="connsiteX4" fmla="*/ 101226 w 154426"/>
                      <a:gd name="connsiteY4" fmla="*/ 44332 h 59778"/>
                      <a:gd name="connsiteX5" fmla="*/ 145094 w 154426"/>
                      <a:gd name="connsiteY5" fmla="*/ 35341 h 59778"/>
                      <a:gd name="connsiteX6" fmla="*/ 154329 w 154426"/>
                      <a:gd name="connsiteY6" fmla="*/ 33275 h 59778"/>
                      <a:gd name="connsiteX7" fmla="*/ 154427 w 154426"/>
                      <a:gd name="connsiteY7" fmla="*/ 0 h 59778"/>
                      <a:gd name="connsiteX8" fmla="*/ 117747 w 154426"/>
                      <a:gd name="connsiteY8" fmla="*/ 15281 h 59778"/>
                      <a:gd name="connsiteX9" fmla="*/ 116885 w 154426"/>
                      <a:gd name="connsiteY9" fmla="*/ 15580 h 59778"/>
                      <a:gd name="connsiteX10" fmla="*/ 72663 w 154426"/>
                      <a:gd name="connsiteY10" fmla="*/ 30751 h 59778"/>
                      <a:gd name="connsiteX11" fmla="*/ 58507 w 154426"/>
                      <a:gd name="connsiteY11" fmla="*/ 34913 h 59778"/>
                      <a:gd name="connsiteX12" fmla="*/ 24724 w 154426"/>
                      <a:gd name="connsiteY12" fmla="*/ 44009 h 59778"/>
                      <a:gd name="connsiteX13" fmla="*/ 9498 w 154426"/>
                      <a:gd name="connsiteY13" fmla="*/ 47676 h 59778"/>
                      <a:gd name="connsiteX14" fmla="*/ 30 w 154426"/>
                      <a:gd name="connsiteY14" fmla="*/ 49956 h 59778"/>
                      <a:gd name="connsiteX15" fmla="*/ 0 w 154426"/>
                      <a:gd name="connsiteY15" fmla="*/ 59778 h 5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4426" h="59778">
                        <a:moveTo>
                          <a:pt x="0" y="59778"/>
                        </a:moveTo>
                        <a:cubicBezTo>
                          <a:pt x="6387" y="59039"/>
                          <a:pt x="12793" y="58348"/>
                          <a:pt x="19131" y="57523"/>
                        </a:cubicBezTo>
                        <a:cubicBezTo>
                          <a:pt x="21546" y="57211"/>
                          <a:pt x="23899" y="56795"/>
                          <a:pt x="26313" y="56472"/>
                        </a:cubicBezTo>
                        <a:cubicBezTo>
                          <a:pt x="44895" y="53972"/>
                          <a:pt x="63268" y="51105"/>
                          <a:pt x="81452" y="47957"/>
                        </a:cubicBezTo>
                        <a:cubicBezTo>
                          <a:pt x="88096" y="46808"/>
                          <a:pt x="94649" y="45567"/>
                          <a:pt x="101226" y="44332"/>
                        </a:cubicBezTo>
                        <a:cubicBezTo>
                          <a:pt x="116024" y="41558"/>
                          <a:pt x="130644" y="38550"/>
                          <a:pt x="145094" y="35341"/>
                        </a:cubicBezTo>
                        <a:cubicBezTo>
                          <a:pt x="148180" y="34657"/>
                          <a:pt x="151242" y="33954"/>
                          <a:pt x="154329" y="33275"/>
                        </a:cubicBezTo>
                        <a:lnTo>
                          <a:pt x="154427" y="0"/>
                        </a:lnTo>
                        <a:cubicBezTo>
                          <a:pt x="142471" y="5403"/>
                          <a:pt x="130234" y="10495"/>
                          <a:pt x="117747" y="15281"/>
                        </a:cubicBezTo>
                        <a:cubicBezTo>
                          <a:pt x="117466" y="15391"/>
                          <a:pt x="117166" y="15476"/>
                          <a:pt x="116885" y="15580"/>
                        </a:cubicBezTo>
                        <a:cubicBezTo>
                          <a:pt x="102485" y="21081"/>
                          <a:pt x="87675" y="26063"/>
                          <a:pt x="72663" y="30751"/>
                        </a:cubicBezTo>
                        <a:cubicBezTo>
                          <a:pt x="67987" y="32212"/>
                          <a:pt x="63238" y="33532"/>
                          <a:pt x="58507" y="34913"/>
                        </a:cubicBezTo>
                        <a:cubicBezTo>
                          <a:pt x="47376" y="38159"/>
                          <a:pt x="36124" y="41203"/>
                          <a:pt x="24724" y="44009"/>
                        </a:cubicBezTo>
                        <a:cubicBezTo>
                          <a:pt x="19657" y="45255"/>
                          <a:pt x="14614" y="46515"/>
                          <a:pt x="9498" y="47676"/>
                        </a:cubicBezTo>
                        <a:cubicBezTo>
                          <a:pt x="6320" y="48397"/>
                          <a:pt x="3221" y="49265"/>
                          <a:pt x="30" y="49956"/>
                        </a:cubicBezTo>
                        <a:lnTo>
                          <a:pt x="0" y="59778"/>
                        </a:ln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3" name="Freeform: Shape 792">
                    <a:extLst>
                      <a:ext uri="{FF2B5EF4-FFF2-40B4-BE49-F238E27FC236}">
                        <a16:creationId xmlns:a16="http://schemas.microsoft.com/office/drawing/2014/main" id="{46AC3BFF-6CE4-4EA9-9CBF-9A5D4FBED295}"/>
                      </a:ext>
                    </a:extLst>
                  </p:cNvPr>
                  <p:cNvSpPr/>
                  <p:nvPr/>
                </p:nvSpPr>
                <p:spPr>
                  <a:xfrm>
                    <a:off x="3179657" y="5138258"/>
                    <a:ext cx="33782" cy="9094"/>
                  </a:xfrm>
                  <a:custGeom>
                    <a:avLst/>
                    <a:gdLst>
                      <a:gd name="connsiteX0" fmla="*/ 0 w 33782"/>
                      <a:gd name="connsiteY0" fmla="*/ 9095 h 9094"/>
                      <a:gd name="connsiteX1" fmla="*/ 33783 w 33782"/>
                      <a:gd name="connsiteY1" fmla="*/ 0 h 9094"/>
                      <a:gd name="connsiteX2" fmla="*/ 0 w 33782"/>
                      <a:gd name="connsiteY2" fmla="*/ 9095 h 9094"/>
                    </a:gdLst>
                    <a:ahLst/>
                    <a:cxnLst>
                      <a:cxn ang="0">
                        <a:pos x="connsiteX0" y="connsiteY0"/>
                      </a:cxn>
                      <a:cxn ang="0">
                        <a:pos x="connsiteX1" y="connsiteY1"/>
                      </a:cxn>
                      <a:cxn ang="0">
                        <a:pos x="connsiteX2" y="connsiteY2"/>
                      </a:cxn>
                    </a:cxnLst>
                    <a:rect l="l" t="t" r="r" b="b"/>
                    <a:pathLst>
                      <a:path w="33782" h="9094">
                        <a:moveTo>
                          <a:pt x="0" y="9095"/>
                        </a:moveTo>
                        <a:cubicBezTo>
                          <a:pt x="11393" y="6290"/>
                          <a:pt x="22652" y="3246"/>
                          <a:pt x="33783" y="0"/>
                        </a:cubicBezTo>
                        <a:cubicBezTo>
                          <a:pt x="22646" y="3246"/>
                          <a:pt x="11399" y="6284"/>
                          <a:pt x="0" y="9095"/>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4" name="Freeform: Shape 793">
                    <a:extLst>
                      <a:ext uri="{FF2B5EF4-FFF2-40B4-BE49-F238E27FC236}">
                        <a16:creationId xmlns:a16="http://schemas.microsoft.com/office/drawing/2014/main" id="{33BF6809-B94C-4352-AB51-F84A183AA2EE}"/>
                      </a:ext>
                    </a:extLst>
                  </p:cNvPr>
                  <p:cNvSpPr/>
                  <p:nvPr/>
                </p:nvSpPr>
                <p:spPr>
                  <a:xfrm>
                    <a:off x="2954101" y="5153301"/>
                    <a:ext cx="200856" cy="21221"/>
                  </a:xfrm>
                  <a:custGeom>
                    <a:avLst/>
                    <a:gdLst>
                      <a:gd name="connsiteX0" fmla="*/ 4829 w 200856"/>
                      <a:gd name="connsiteY0" fmla="*/ 21222 h 21221"/>
                      <a:gd name="connsiteX1" fmla="*/ 5886 w 200856"/>
                      <a:gd name="connsiteY1" fmla="*/ 21204 h 21221"/>
                      <a:gd name="connsiteX2" fmla="*/ 70236 w 200856"/>
                      <a:gd name="connsiteY2" fmla="*/ 19847 h 21221"/>
                      <a:gd name="connsiteX3" fmla="*/ 89288 w 200856"/>
                      <a:gd name="connsiteY3" fmla="*/ 18954 h 21221"/>
                      <a:gd name="connsiteX4" fmla="*/ 138242 w 200856"/>
                      <a:gd name="connsiteY4" fmla="*/ 15837 h 21221"/>
                      <a:gd name="connsiteX5" fmla="*/ 156206 w 200856"/>
                      <a:gd name="connsiteY5" fmla="*/ 14425 h 21221"/>
                      <a:gd name="connsiteX6" fmla="*/ 200826 w 200856"/>
                      <a:gd name="connsiteY6" fmla="*/ 9810 h 21221"/>
                      <a:gd name="connsiteX7" fmla="*/ 200856 w 200856"/>
                      <a:gd name="connsiteY7" fmla="*/ 0 h 21221"/>
                      <a:gd name="connsiteX8" fmla="*/ 167868 w 200856"/>
                      <a:gd name="connsiteY8" fmla="*/ 6332 h 21221"/>
                      <a:gd name="connsiteX9" fmla="*/ 162343 w 200856"/>
                      <a:gd name="connsiteY9" fmla="*/ 7396 h 21221"/>
                      <a:gd name="connsiteX10" fmla="*/ 113249 w 200856"/>
                      <a:gd name="connsiteY10" fmla="*/ 14345 h 21221"/>
                      <a:gd name="connsiteX11" fmla="*/ 99417 w 200856"/>
                      <a:gd name="connsiteY11" fmla="*/ 15776 h 21221"/>
                      <a:gd name="connsiteX12" fmla="*/ 61722 w 200856"/>
                      <a:gd name="connsiteY12" fmla="*/ 18930 h 21221"/>
                      <a:gd name="connsiteX13" fmla="*/ 47052 w 200856"/>
                      <a:gd name="connsiteY13" fmla="*/ 19834 h 21221"/>
                      <a:gd name="connsiteX14" fmla="*/ 0 w 200856"/>
                      <a:gd name="connsiteY14" fmla="*/ 21167 h 21221"/>
                      <a:gd name="connsiteX15" fmla="*/ 4829 w 200856"/>
                      <a:gd name="connsiteY15" fmla="*/ 21222 h 2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0856" h="21221">
                        <a:moveTo>
                          <a:pt x="4829" y="21222"/>
                        </a:moveTo>
                        <a:cubicBezTo>
                          <a:pt x="5183" y="21222"/>
                          <a:pt x="5531" y="21204"/>
                          <a:pt x="5886" y="21204"/>
                        </a:cubicBezTo>
                        <a:cubicBezTo>
                          <a:pt x="27365" y="21191"/>
                          <a:pt x="48831" y="20660"/>
                          <a:pt x="70236" y="19847"/>
                        </a:cubicBezTo>
                        <a:cubicBezTo>
                          <a:pt x="76606" y="19608"/>
                          <a:pt x="82932" y="19266"/>
                          <a:pt x="89288" y="18954"/>
                        </a:cubicBezTo>
                        <a:cubicBezTo>
                          <a:pt x="105669" y="18154"/>
                          <a:pt x="121989" y="17108"/>
                          <a:pt x="138242" y="15837"/>
                        </a:cubicBezTo>
                        <a:cubicBezTo>
                          <a:pt x="144238" y="15366"/>
                          <a:pt x="150234" y="14957"/>
                          <a:pt x="156206" y="14425"/>
                        </a:cubicBezTo>
                        <a:cubicBezTo>
                          <a:pt x="171169" y="13093"/>
                          <a:pt x="186028" y="11522"/>
                          <a:pt x="200826" y="9810"/>
                        </a:cubicBezTo>
                        <a:lnTo>
                          <a:pt x="200856" y="0"/>
                        </a:lnTo>
                        <a:cubicBezTo>
                          <a:pt x="189970" y="2347"/>
                          <a:pt x="178931" y="4376"/>
                          <a:pt x="167868" y="6332"/>
                        </a:cubicBezTo>
                        <a:cubicBezTo>
                          <a:pt x="166016" y="6663"/>
                          <a:pt x="164201" y="7078"/>
                          <a:pt x="162343" y="7396"/>
                        </a:cubicBezTo>
                        <a:cubicBezTo>
                          <a:pt x="146139" y="10159"/>
                          <a:pt x="129740" y="12414"/>
                          <a:pt x="113249" y="14345"/>
                        </a:cubicBezTo>
                        <a:cubicBezTo>
                          <a:pt x="108652" y="14883"/>
                          <a:pt x="104031" y="15305"/>
                          <a:pt x="99417" y="15776"/>
                        </a:cubicBezTo>
                        <a:cubicBezTo>
                          <a:pt x="86898" y="17065"/>
                          <a:pt x="74332" y="18117"/>
                          <a:pt x="61722" y="18930"/>
                        </a:cubicBezTo>
                        <a:cubicBezTo>
                          <a:pt x="56826" y="19248"/>
                          <a:pt x="51955" y="19590"/>
                          <a:pt x="47052" y="19834"/>
                        </a:cubicBezTo>
                        <a:cubicBezTo>
                          <a:pt x="31393" y="20617"/>
                          <a:pt x="15709" y="21106"/>
                          <a:pt x="0" y="21167"/>
                        </a:cubicBezTo>
                        <a:cubicBezTo>
                          <a:pt x="1608" y="21173"/>
                          <a:pt x="3221" y="21222"/>
                          <a:pt x="4829" y="21222"/>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5" name="Freeform: Shape 794">
                    <a:extLst>
                      <a:ext uri="{FF2B5EF4-FFF2-40B4-BE49-F238E27FC236}">
                        <a16:creationId xmlns:a16="http://schemas.microsoft.com/office/drawing/2014/main" id="{B5D8132B-1DFE-4F9A-B845-F05F249F2578}"/>
                      </a:ext>
                    </a:extLst>
                  </p:cNvPr>
                  <p:cNvSpPr/>
                  <p:nvPr/>
                </p:nvSpPr>
                <p:spPr>
                  <a:xfrm>
                    <a:off x="2826568" y="5166833"/>
                    <a:ext cx="97436" cy="7243"/>
                  </a:xfrm>
                  <a:custGeom>
                    <a:avLst/>
                    <a:gdLst>
                      <a:gd name="connsiteX0" fmla="*/ 6 w 97436"/>
                      <a:gd name="connsiteY0" fmla="*/ 2372 h 7243"/>
                      <a:gd name="connsiteX1" fmla="*/ 48073 w 97436"/>
                      <a:gd name="connsiteY1" fmla="*/ 5422 h 7243"/>
                      <a:gd name="connsiteX2" fmla="*/ 66985 w 97436"/>
                      <a:gd name="connsiteY2" fmla="*/ 6314 h 7243"/>
                      <a:gd name="connsiteX3" fmla="*/ 97436 w 97436"/>
                      <a:gd name="connsiteY3" fmla="*/ 7243 h 7243"/>
                      <a:gd name="connsiteX4" fmla="*/ 73861 w 97436"/>
                      <a:gd name="connsiteY4" fmla="*/ 6296 h 7243"/>
                      <a:gd name="connsiteX5" fmla="*/ 59295 w 97436"/>
                      <a:gd name="connsiteY5" fmla="*/ 5391 h 7243"/>
                      <a:gd name="connsiteX6" fmla="*/ 21613 w 97436"/>
                      <a:gd name="connsiteY6" fmla="*/ 2243 h 7243"/>
                      <a:gd name="connsiteX7" fmla="*/ 7585 w 97436"/>
                      <a:gd name="connsiteY7" fmla="*/ 789 h 7243"/>
                      <a:gd name="connsiteX8" fmla="*/ 0 w 97436"/>
                      <a:gd name="connsiteY8" fmla="*/ 0 h 7243"/>
                      <a:gd name="connsiteX9" fmla="*/ 6 w 97436"/>
                      <a:gd name="connsiteY9" fmla="*/ 2372 h 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436" h="7243">
                        <a:moveTo>
                          <a:pt x="6" y="2372"/>
                        </a:moveTo>
                        <a:cubicBezTo>
                          <a:pt x="15971" y="3612"/>
                          <a:pt x="31992" y="4633"/>
                          <a:pt x="48073" y="5422"/>
                        </a:cubicBezTo>
                        <a:cubicBezTo>
                          <a:pt x="54381" y="5727"/>
                          <a:pt x="60664" y="6070"/>
                          <a:pt x="66985" y="6314"/>
                        </a:cubicBezTo>
                        <a:cubicBezTo>
                          <a:pt x="77125" y="6699"/>
                          <a:pt x="87277" y="7005"/>
                          <a:pt x="97436" y="7243"/>
                        </a:cubicBezTo>
                        <a:cubicBezTo>
                          <a:pt x="89576" y="7005"/>
                          <a:pt x="81715" y="6687"/>
                          <a:pt x="73861" y="6296"/>
                        </a:cubicBezTo>
                        <a:cubicBezTo>
                          <a:pt x="68989" y="6051"/>
                          <a:pt x="64155" y="5709"/>
                          <a:pt x="59295" y="5391"/>
                        </a:cubicBezTo>
                        <a:cubicBezTo>
                          <a:pt x="46692" y="4578"/>
                          <a:pt x="34125" y="3527"/>
                          <a:pt x="21613" y="2243"/>
                        </a:cubicBezTo>
                        <a:cubicBezTo>
                          <a:pt x="16931" y="1766"/>
                          <a:pt x="12249" y="1333"/>
                          <a:pt x="7585" y="789"/>
                        </a:cubicBezTo>
                        <a:cubicBezTo>
                          <a:pt x="5067" y="495"/>
                          <a:pt x="2518" y="312"/>
                          <a:pt x="0" y="0"/>
                        </a:cubicBezTo>
                        <a:lnTo>
                          <a:pt x="6" y="2372"/>
                        </a:ln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6" name="Freeform: Shape 795">
                    <a:extLst>
                      <a:ext uri="{FF2B5EF4-FFF2-40B4-BE49-F238E27FC236}">
                        <a16:creationId xmlns:a16="http://schemas.microsoft.com/office/drawing/2014/main" id="{20FFB0EB-4C9C-4113-9261-C4D73D3C0CA7}"/>
                      </a:ext>
                    </a:extLst>
                  </p:cNvPr>
                  <p:cNvSpPr/>
                  <p:nvPr/>
                </p:nvSpPr>
                <p:spPr>
                  <a:xfrm>
                    <a:off x="2848187" y="5169076"/>
                    <a:ext cx="37682" cy="3147"/>
                  </a:xfrm>
                  <a:custGeom>
                    <a:avLst/>
                    <a:gdLst>
                      <a:gd name="connsiteX0" fmla="*/ 0 w 37682"/>
                      <a:gd name="connsiteY0" fmla="*/ 0 h 3147"/>
                      <a:gd name="connsiteX1" fmla="*/ 37682 w 37682"/>
                      <a:gd name="connsiteY1" fmla="*/ 3148 h 3147"/>
                      <a:gd name="connsiteX2" fmla="*/ 0 w 37682"/>
                      <a:gd name="connsiteY2" fmla="*/ 0 h 3147"/>
                    </a:gdLst>
                    <a:ahLst/>
                    <a:cxnLst>
                      <a:cxn ang="0">
                        <a:pos x="connsiteX0" y="connsiteY0"/>
                      </a:cxn>
                      <a:cxn ang="0">
                        <a:pos x="connsiteX1" y="connsiteY1"/>
                      </a:cxn>
                      <a:cxn ang="0">
                        <a:pos x="connsiteX2" y="connsiteY2"/>
                      </a:cxn>
                    </a:cxnLst>
                    <a:rect l="l" t="t" r="r" b="b"/>
                    <a:pathLst>
                      <a:path w="37682" h="3147">
                        <a:moveTo>
                          <a:pt x="0" y="0"/>
                        </a:moveTo>
                        <a:cubicBezTo>
                          <a:pt x="12512" y="1284"/>
                          <a:pt x="25073" y="2335"/>
                          <a:pt x="37682" y="3148"/>
                        </a:cubicBezTo>
                        <a:cubicBezTo>
                          <a:pt x="25073" y="2341"/>
                          <a:pt x="12518" y="1284"/>
                          <a:pt x="0"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7" name="Freeform: Shape 796">
                    <a:extLst>
                      <a:ext uri="{FF2B5EF4-FFF2-40B4-BE49-F238E27FC236}">
                        <a16:creationId xmlns:a16="http://schemas.microsoft.com/office/drawing/2014/main" id="{98DA8DDB-9CD8-4559-9317-4E1E882F7C20}"/>
                      </a:ext>
                    </a:extLst>
                  </p:cNvPr>
                  <p:cNvSpPr/>
                  <p:nvPr/>
                </p:nvSpPr>
                <p:spPr>
                  <a:xfrm>
                    <a:off x="3015817" y="5169076"/>
                    <a:ext cx="37694" cy="3153"/>
                  </a:xfrm>
                  <a:custGeom>
                    <a:avLst/>
                    <a:gdLst>
                      <a:gd name="connsiteX0" fmla="*/ 0 w 37694"/>
                      <a:gd name="connsiteY0" fmla="*/ 3154 h 3153"/>
                      <a:gd name="connsiteX1" fmla="*/ 37695 w 37694"/>
                      <a:gd name="connsiteY1" fmla="*/ 0 h 3153"/>
                      <a:gd name="connsiteX2" fmla="*/ 0 w 37694"/>
                      <a:gd name="connsiteY2" fmla="*/ 3154 h 3153"/>
                    </a:gdLst>
                    <a:ahLst/>
                    <a:cxnLst>
                      <a:cxn ang="0">
                        <a:pos x="connsiteX0" y="connsiteY0"/>
                      </a:cxn>
                      <a:cxn ang="0">
                        <a:pos x="connsiteX1" y="connsiteY1"/>
                      </a:cxn>
                      <a:cxn ang="0">
                        <a:pos x="connsiteX2" y="connsiteY2"/>
                      </a:cxn>
                    </a:cxnLst>
                    <a:rect l="l" t="t" r="r" b="b"/>
                    <a:pathLst>
                      <a:path w="37694" h="3153">
                        <a:moveTo>
                          <a:pt x="0" y="3154"/>
                        </a:moveTo>
                        <a:cubicBezTo>
                          <a:pt x="12616" y="2341"/>
                          <a:pt x="25183" y="1290"/>
                          <a:pt x="37695" y="0"/>
                        </a:cubicBezTo>
                        <a:cubicBezTo>
                          <a:pt x="25177" y="1290"/>
                          <a:pt x="12616" y="2341"/>
                          <a:pt x="0" y="3154"/>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8" name="Freeform: Shape 797">
                    <a:extLst>
                      <a:ext uri="{FF2B5EF4-FFF2-40B4-BE49-F238E27FC236}">
                        <a16:creationId xmlns:a16="http://schemas.microsoft.com/office/drawing/2014/main" id="{AD5DE712-8980-4F02-A7C4-7D8951B67185}"/>
                      </a:ext>
                    </a:extLst>
                  </p:cNvPr>
                  <p:cNvSpPr/>
                  <p:nvPr/>
                </p:nvSpPr>
                <p:spPr>
                  <a:xfrm>
                    <a:off x="3067343" y="5160697"/>
                    <a:ext cx="49093" cy="6949"/>
                  </a:xfrm>
                  <a:custGeom>
                    <a:avLst/>
                    <a:gdLst>
                      <a:gd name="connsiteX0" fmla="*/ 0 w 49093"/>
                      <a:gd name="connsiteY0" fmla="*/ 6949 h 6949"/>
                      <a:gd name="connsiteX1" fmla="*/ 49094 w 49093"/>
                      <a:gd name="connsiteY1" fmla="*/ 0 h 6949"/>
                      <a:gd name="connsiteX2" fmla="*/ 0 w 49093"/>
                      <a:gd name="connsiteY2" fmla="*/ 6949 h 6949"/>
                    </a:gdLst>
                    <a:ahLst/>
                    <a:cxnLst>
                      <a:cxn ang="0">
                        <a:pos x="connsiteX0" y="connsiteY0"/>
                      </a:cxn>
                      <a:cxn ang="0">
                        <a:pos x="connsiteX1" y="connsiteY1"/>
                      </a:cxn>
                      <a:cxn ang="0">
                        <a:pos x="connsiteX2" y="connsiteY2"/>
                      </a:cxn>
                    </a:cxnLst>
                    <a:rect l="l" t="t" r="r" b="b"/>
                    <a:pathLst>
                      <a:path w="49093" h="6949">
                        <a:moveTo>
                          <a:pt x="0" y="6949"/>
                        </a:moveTo>
                        <a:cubicBezTo>
                          <a:pt x="16491" y="5018"/>
                          <a:pt x="32891" y="2763"/>
                          <a:pt x="49094" y="0"/>
                        </a:cubicBezTo>
                        <a:cubicBezTo>
                          <a:pt x="32891" y="2763"/>
                          <a:pt x="16491" y="5018"/>
                          <a:pt x="0" y="6949"/>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9" name="Freeform: Shape 798">
                    <a:extLst>
                      <a:ext uri="{FF2B5EF4-FFF2-40B4-BE49-F238E27FC236}">
                        <a16:creationId xmlns:a16="http://schemas.microsoft.com/office/drawing/2014/main" id="{5E7C47F6-F60D-442F-9F22-B71F721EF60A}"/>
                      </a:ext>
                    </a:extLst>
                  </p:cNvPr>
                  <p:cNvSpPr/>
                  <p:nvPr/>
                </p:nvSpPr>
                <p:spPr>
                  <a:xfrm>
                    <a:off x="2661108" y="5130239"/>
                    <a:ext cx="165478" cy="38965"/>
                  </a:xfrm>
                  <a:custGeom>
                    <a:avLst/>
                    <a:gdLst>
                      <a:gd name="connsiteX0" fmla="*/ 0 w 165478"/>
                      <a:gd name="connsiteY0" fmla="*/ 17322 h 38965"/>
                      <a:gd name="connsiteX1" fmla="*/ 18153 w 165478"/>
                      <a:gd name="connsiteY1" fmla="*/ 20727 h 38965"/>
                      <a:gd name="connsiteX2" fmla="*/ 81336 w 165478"/>
                      <a:gd name="connsiteY2" fmla="*/ 30464 h 38965"/>
                      <a:gd name="connsiteX3" fmla="*/ 82797 w 165478"/>
                      <a:gd name="connsiteY3" fmla="*/ 30629 h 38965"/>
                      <a:gd name="connsiteX4" fmla="*/ 146390 w 165478"/>
                      <a:gd name="connsiteY4" fmla="*/ 37468 h 38965"/>
                      <a:gd name="connsiteX5" fmla="*/ 164604 w 165478"/>
                      <a:gd name="connsiteY5" fmla="*/ 38905 h 38965"/>
                      <a:gd name="connsiteX6" fmla="*/ 165472 w 165478"/>
                      <a:gd name="connsiteY6" fmla="*/ 38966 h 38965"/>
                      <a:gd name="connsiteX7" fmla="*/ 165478 w 165478"/>
                      <a:gd name="connsiteY7" fmla="*/ 36594 h 38965"/>
                      <a:gd name="connsiteX8" fmla="*/ 124092 w 165478"/>
                      <a:gd name="connsiteY8" fmla="*/ 30464 h 38965"/>
                      <a:gd name="connsiteX9" fmla="*/ 122967 w 165478"/>
                      <a:gd name="connsiteY9" fmla="*/ 30299 h 38965"/>
                      <a:gd name="connsiteX10" fmla="*/ 74313 w 165478"/>
                      <a:gd name="connsiteY10" fmla="*/ 20452 h 38965"/>
                      <a:gd name="connsiteX11" fmla="*/ 59821 w 165478"/>
                      <a:gd name="connsiteY11" fmla="*/ 16882 h 38965"/>
                      <a:gd name="connsiteX12" fmla="*/ 26075 w 165478"/>
                      <a:gd name="connsiteY12" fmla="*/ 7824 h 38965"/>
                      <a:gd name="connsiteX13" fmla="*/ 10660 w 165478"/>
                      <a:gd name="connsiteY13" fmla="*/ 3191 h 38965"/>
                      <a:gd name="connsiteX14" fmla="*/ 49 w 165478"/>
                      <a:gd name="connsiteY14" fmla="*/ 0 h 38965"/>
                      <a:gd name="connsiteX15" fmla="*/ 0 w 165478"/>
                      <a:gd name="connsiteY15" fmla="*/ 17322 h 3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5478" h="38965">
                        <a:moveTo>
                          <a:pt x="0" y="17322"/>
                        </a:moveTo>
                        <a:cubicBezTo>
                          <a:pt x="6051" y="18465"/>
                          <a:pt x="12047" y="19664"/>
                          <a:pt x="18153" y="20727"/>
                        </a:cubicBezTo>
                        <a:cubicBezTo>
                          <a:pt x="38978" y="24351"/>
                          <a:pt x="60005" y="27677"/>
                          <a:pt x="81336" y="30464"/>
                        </a:cubicBezTo>
                        <a:cubicBezTo>
                          <a:pt x="81819" y="30525"/>
                          <a:pt x="82314" y="30568"/>
                          <a:pt x="82797" y="30629"/>
                        </a:cubicBezTo>
                        <a:cubicBezTo>
                          <a:pt x="103793" y="33349"/>
                          <a:pt x="125033" y="35561"/>
                          <a:pt x="146390" y="37468"/>
                        </a:cubicBezTo>
                        <a:cubicBezTo>
                          <a:pt x="152447" y="38012"/>
                          <a:pt x="158522" y="38434"/>
                          <a:pt x="164604" y="38905"/>
                        </a:cubicBezTo>
                        <a:cubicBezTo>
                          <a:pt x="164891" y="38929"/>
                          <a:pt x="165179" y="38942"/>
                          <a:pt x="165472" y="38966"/>
                        </a:cubicBezTo>
                        <a:lnTo>
                          <a:pt x="165478" y="36594"/>
                        </a:lnTo>
                        <a:cubicBezTo>
                          <a:pt x="151585" y="34852"/>
                          <a:pt x="137783" y="32792"/>
                          <a:pt x="124092" y="30464"/>
                        </a:cubicBezTo>
                        <a:cubicBezTo>
                          <a:pt x="123719" y="30403"/>
                          <a:pt x="123340" y="30360"/>
                          <a:pt x="122967" y="30299"/>
                        </a:cubicBezTo>
                        <a:cubicBezTo>
                          <a:pt x="106543" y="27481"/>
                          <a:pt x="90352" y="24113"/>
                          <a:pt x="74313" y="20452"/>
                        </a:cubicBezTo>
                        <a:cubicBezTo>
                          <a:pt x="69436" y="19339"/>
                          <a:pt x="64656" y="18080"/>
                          <a:pt x="59821" y="16882"/>
                        </a:cubicBezTo>
                        <a:cubicBezTo>
                          <a:pt x="48440" y="14077"/>
                          <a:pt x="37193" y="11070"/>
                          <a:pt x="26075" y="7824"/>
                        </a:cubicBezTo>
                        <a:cubicBezTo>
                          <a:pt x="20904" y="6314"/>
                          <a:pt x="15763" y="4792"/>
                          <a:pt x="10660" y="3191"/>
                        </a:cubicBezTo>
                        <a:cubicBezTo>
                          <a:pt x="7145" y="2091"/>
                          <a:pt x="3533" y="1149"/>
                          <a:pt x="49" y="0"/>
                        </a:cubicBezTo>
                        <a:lnTo>
                          <a:pt x="0" y="17322"/>
                        </a:ln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0" name="Freeform: Shape 799">
                    <a:extLst>
                      <a:ext uri="{FF2B5EF4-FFF2-40B4-BE49-F238E27FC236}">
                        <a16:creationId xmlns:a16="http://schemas.microsoft.com/office/drawing/2014/main" id="{6642024E-4894-4302-A856-63C32BABAE86}"/>
                      </a:ext>
                    </a:extLst>
                  </p:cNvPr>
                  <p:cNvSpPr/>
                  <p:nvPr/>
                </p:nvSpPr>
                <p:spPr>
                  <a:xfrm>
                    <a:off x="2550005" y="5082826"/>
                    <a:ext cx="111152" cy="64729"/>
                  </a:xfrm>
                  <a:custGeom>
                    <a:avLst/>
                    <a:gdLst>
                      <a:gd name="connsiteX0" fmla="*/ 0 w 111152"/>
                      <a:gd name="connsiteY0" fmla="*/ 38709 h 64729"/>
                      <a:gd name="connsiteX1" fmla="*/ 16295 w 111152"/>
                      <a:gd name="connsiteY1" fmla="*/ 43195 h 64729"/>
                      <a:gd name="connsiteX2" fmla="*/ 46594 w 111152"/>
                      <a:gd name="connsiteY2" fmla="*/ 51074 h 64729"/>
                      <a:gd name="connsiteX3" fmla="*/ 66618 w 111152"/>
                      <a:gd name="connsiteY3" fmla="*/ 55652 h 64729"/>
                      <a:gd name="connsiteX4" fmla="*/ 110437 w 111152"/>
                      <a:gd name="connsiteY4" fmla="*/ 64607 h 64729"/>
                      <a:gd name="connsiteX5" fmla="*/ 111103 w 111152"/>
                      <a:gd name="connsiteY5" fmla="*/ 64729 h 64729"/>
                      <a:gd name="connsiteX6" fmla="*/ 111152 w 111152"/>
                      <a:gd name="connsiteY6" fmla="*/ 47401 h 64729"/>
                      <a:gd name="connsiteX7" fmla="*/ 98432 w 111152"/>
                      <a:gd name="connsiteY7" fmla="*/ 42621 h 64729"/>
                      <a:gd name="connsiteX8" fmla="*/ 64650 w 111152"/>
                      <a:gd name="connsiteY8" fmla="*/ 29919 h 64729"/>
                      <a:gd name="connsiteX9" fmla="*/ 44375 w 111152"/>
                      <a:gd name="connsiteY9" fmla="*/ 21301 h 64729"/>
                      <a:gd name="connsiteX10" fmla="*/ 12665 w 111152"/>
                      <a:gd name="connsiteY10" fmla="*/ 6039 h 64729"/>
                      <a:gd name="connsiteX11" fmla="*/ 122 w 111152"/>
                      <a:gd name="connsiteY11" fmla="*/ 0 h 64729"/>
                      <a:gd name="connsiteX12" fmla="*/ 0 w 111152"/>
                      <a:gd name="connsiteY12" fmla="*/ 38709 h 6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152" h="64729">
                        <a:moveTo>
                          <a:pt x="0" y="38709"/>
                        </a:moveTo>
                        <a:cubicBezTo>
                          <a:pt x="5409" y="40225"/>
                          <a:pt x="10819" y="41741"/>
                          <a:pt x="16295" y="43195"/>
                        </a:cubicBezTo>
                        <a:cubicBezTo>
                          <a:pt x="26350" y="45872"/>
                          <a:pt x="36332" y="48623"/>
                          <a:pt x="46594" y="51074"/>
                        </a:cubicBezTo>
                        <a:cubicBezTo>
                          <a:pt x="53226" y="52657"/>
                          <a:pt x="59900" y="54161"/>
                          <a:pt x="66618" y="55652"/>
                        </a:cubicBezTo>
                        <a:cubicBezTo>
                          <a:pt x="81049" y="58861"/>
                          <a:pt x="95670" y="61832"/>
                          <a:pt x="110437" y="64607"/>
                        </a:cubicBezTo>
                        <a:cubicBezTo>
                          <a:pt x="110657" y="64650"/>
                          <a:pt x="110877" y="64686"/>
                          <a:pt x="111103" y="64729"/>
                        </a:cubicBezTo>
                        <a:lnTo>
                          <a:pt x="111152" y="47401"/>
                        </a:lnTo>
                        <a:cubicBezTo>
                          <a:pt x="106788" y="45964"/>
                          <a:pt x="102741" y="44125"/>
                          <a:pt x="98432" y="42621"/>
                        </a:cubicBezTo>
                        <a:cubicBezTo>
                          <a:pt x="86978" y="38617"/>
                          <a:pt x="75713" y="34418"/>
                          <a:pt x="64650" y="29919"/>
                        </a:cubicBezTo>
                        <a:cubicBezTo>
                          <a:pt x="57810" y="27139"/>
                          <a:pt x="51050" y="24272"/>
                          <a:pt x="44375" y="21301"/>
                        </a:cubicBezTo>
                        <a:cubicBezTo>
                          <a:pt x="33538" y="16485"/>
                          <a:pt x="23031" y="11351"/>
                          <a:pt x="12665" y="6039"/>
                        </a:cubicBezTo>
                        <a:cubicBezTo>
                          <a:pt x="8563" y="3936"/>
                          <a:pt x="4138" y="2176"/>
                          <a:pt x="122" y="0"/>
                        </a:cubicBezTo>
                        <a:lnTo>
                          <a:pt x="0" y="38709"/>
                        </a:ln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1" name="Freeform: Shape 800">
                    <a:extLst>
                      <a:ext uri="{FF2B5EF4-FFF2-40B4-BE49-F238E27FC236}">
                        <a16:creationId xmlns:a16="http://schemas.microsoft.com/office/drawing/2014/main" id="{148FF97F-8FEC-46FB-96DC-52F1FD52A362}"/>
                      </a:ext>
                    </a:extLst>
                  </p:cNvPr>
                  <p:cNvSpPr/>
                  <p:nvPr/>
                </p:nvSpPr>
                <p:spPr>
                  <a:xfrm>
                    <a:off x="2457012" y="5018500"/>
                    <a:ext cx="93102" cy="103034"/>
                  </a:xfrm>
                  <a:custGeom>
                    <a:avLst/>
                    <a:gdLst>
                      <a:gd name="connsiteX0" fmla="*/ 208 w 93102"/>
                      <a:gd name="connsiteY0" fmla="*/ 0 h 103034"/>
                      <a:gd name="connsiteX1" fmla="*/ 0 w 93102"/>
                      <a:gd name="connsiteY1" fmla="*/ 72162 h 103034"/>
                      <a:gd name="connsiteX2" fmla="*/ 39082 w 93102"/>
                      <a:gd name="connsiteY2" fmla="*/ 86453 h 103034"/>
                      <a:gd name="connsiteX3" fmla="*/ 65414 w 93102"/>
                      <a:gd name="connsiteY3" fmla="*/ 94967 h 103034"/>
                      <a:gd name="connsiteX4" fmla="*/ 92993 w 93102"/>
                      <a:gd name="connsiteY4" fmla="*/ 103035 h 103034"/>
                      <a:gd name="connsiteX5" fmla="*/ 93103 w 93102"/>
                      <a:gd name="connsiteY5" fmla="*/ 64332 h 103034"/>
                      <a:gd name="connsiteX6" fmla="*/ 79490 w 93102"/>
                      <a:gd name="connsiteY6" fmla="*/ 56716 h 103034"/>
                      <a:gd name="connsiteX7" fmla="*/ 58599 w 93102"/>
                      <a:gd name="connsiteY7" fmla="*/ 44027 h 103034"/>
                      <a:gd name="connsiteX8" fmla="*/ 57987 w 93102"/>
                      <a:gd name="connsiteY8" fmla="*/ 43618 h 103034"/>
                      <a:gd name="connsiteX9" fmla="*/ 51270 w 93102"/>
                      <a:gd name="connsiteY9" fmla="*/ 39101 h 103034"/>
                      <a:gd name="connsiteX10" fmla="*/ 39058 w 93102"/>
                      <a:gd name="connsiteY10" fmla="*/ 30886 h 103034"/>
                      <a:gd name="connsiteX11" fmla="*/ 37890 w 93102"/>
                      <a:gd name="connsiteY11" fmla="*/ 30024 h 103034"/>
                      <a:gd name="connsiteX12" fmla="*/ 30525 w 93102"/>
                      <a:gd name="connsiteY12" fmla="*/ 24529 h 103034"/>
                      <a:gd name="connsiteX13" fmla="*/ 20880 w 93102"/>
                      <a:gd name="connsiteY13" fmla="*/ 17329 h 103034"/>
                      <a:gd name="connsiteX14" fmla="*/ 19229 w 93102"/>
                      <a:gd name="connsiteY14" fmla="*/ 15972 h 103034"/>
                      <a:gd name="connsiteX15" fmla="*/ 11956 w 93102"/>
                      <a:gd name="connsiteY15" fmla="*/ 9945 h 103034"/>
                      <a:gd name="connsiteX16" fmla="*/ 4040 w 93102"/>
                      <a:gd name="connsiteY16" fmla="*/ 3380 h 103034"/>
                      <a:gd name="connsiteX17" fmla="*/ 1993 w 93102"/>
                      <a:gd name="connsiteY17" fmla="*/ 1504 h 103034"/>
                      <a:gd name="connsiteX18" fmla="*/ 208 w 93102"/>
                      <a:gd name="connsiteY18" fmla="*/ 0 h 103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102" h="103034">
                        <a:moveTo>
                          <a:pt x="208" y="0"/>
                        </a:moveTo>
                        <a:lnTo>
                          <a:pt x="0" y="72162"/>
                        </a:lnTo>
                        <a:cubicBezTo>
                          <a:pt x="12787" y="77125"/>
                          <a:pt x="25739" y="81936"/>
                          <a:pt x="39082" y="86453"/>
                        </a:cubicBezTo>
                        <a:cubicBezTo>
                          <a:pt x="47756" y="89386"/>
                          <a:pt x="56533" y="92222"/>
                          <a:pt x="65414" y="94967"/>
                        </a:cubicBezTo>
                        <a:cubicBezTo>
                          <a:pt x="74491" y="97773"/>
                          <a:pt x="83708" y="100431"/>
                          <a:pt x="92993" y="103035"/>
                        </a:cubicBezTo>
                        <a:lnTo>
                          <a:pt x="93103" y="64332"/>
                        </a:lnTo>
                        <a:cubicBezTo>
                          <a:pt x="88512" y="61845"/>
                          <a:pt x="83977" y="59308"/>
                          <a:pt x="79490" y="56716"/>
                        </a:cubicBezTo>
                        <a:cubicBezTo>
                          <a:pt x="72302" y="52566"/>
                          <a:pt x="65340" y="48336"/>
                          <a:pt x="58599" y="44027"/>
                        </a:cubicBezTo>
                        <a:cubicBezTo>
                          <a:pt x="58391" y="43893"/>
                          <a:pt x="58195" y="43752"/>
                          <a:pt x="57987" y="43618"/>
                        </a:cubicBezTo>
                        <a:cubicBezTo>
                          <a:pt x="55677" y="42138"/>
                          <a:pt x="53531" y="40598"/>
                          <a:pt x="51270" y="39101"/>
                        </a:cubicBezTo>
                        <a:cubicBezTo>
                          <a:pt x="47163" y="36375"/>
                          <a:pt x="42988" y="33667"/>
                          <a:pt x="39058" y="30886"/>
                        </a:cubicBezTo>
                        <a:cubicBezTo>
                          <a:pt x="38654" y="30604"/>
                          <a:pt x="38287" y="30305"/>
                          <a:pt x="37890" y="30024"/>
                        </a:cubicBezTo>
                        <a:cubicBezTo>
                          <a:pt x="35354" y="28221"/>
                          <a:pt x="32982" y="26363"/>
                          <a:pt x="30525" y="24529"/>
                        </a:cubicBezTo>
                        <a:cubicBezTo>
                          <a:pt x="27298" y="22133"/>
                          <a:pt x="23979" y="19761"/>
                          <a:pt x="20880" y="17329"/>
                        </a:cubicBezTo>
                        <a:cubicBezTo>
                          <a:pt x="20311" y="16882"/>
                          <a:pt x="19792" y="16418"/>
                          <a:pt x="19229" y="15972"/>
                        </a:cubicBezTo>
                        <a:cubicBezTo>
                          <a:pt x="16723" y="13985"/>
                          <a:pt x="14376" y="11956"/>
                          <a:pt x="11956" y="9945"/>
                        </a:cubicBezTo>
                        <a:cubicBezTo>
                          <a:pt x="9321" y="7757"/>
                          <a:pt x="6577" y="5599"/>
                          <a:pt x="4040" y="3380"/>
                        </a:cubicBezTo>
                        <a:cubicBezTo>
                          <a:pt x="3331" y="2763"/>
                          <a:pt x="2689" y="2127"/>
                          <a:pt x="1993" y="1504"/>
                        </a:cubicBezTo>
                        <a:cubicBezTo>
                          <a:pt x="1418" y="1002"/>
                          <a:pt x="776" y="514"/>
                          <a:pt x="208" y="0"/>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2" name="Freeform: Shape 801">
                    <a:extLst>
                      <a:ext uri="{FF2B5EF4-FFF2-40B4-BE49-F238E27FC236}">
                        <a16:creationId xmlns:a16="http://schemas.microsoft.com/office/drawing/2014/main" id="{7CD4FAF3-02E6-4105-BD9E-524358E03634}"/>
                      </a:ext>
                    </a:extLst>
                  </p:cNvPr>
                  <p:cNvSpPr/>
                  <p:nvPr/>
                </p:nvSpPr>
                <p:spPr>
                  <a:xfrm>
                    <a:off x="2363152" y="4833841"/>
                    <a:ext cx="94074" cy="256820"/>
                  </a:xfrm>
                  <a:custGeom>
                    <a:avLst/>
                    <a:gdLst>
                      <a:gd name="connsiteX0" fmla="*/ 20929 w 94074"/>
                      <a:gd name="connsiteY0" fmla="*/ 225006 h 256820"/>
                      <a:gd name="connsiteX1" fmla="*/ 23013 w 94074"/>
                      <a:gd name="connsiteY1" fmla="*/ 226070 h 256820"/>
                      <a:gd name="connsiteX2" fmla="*/ 30672 w 94074"/>
                      <a:gd name="connsiteY2" fmla="*/ 229988 h 256820"/>
                      <a:gd name="connsiteX3" fmla="*/ 57804 w 94074"/>
                      <a:gd name="connsiteY3" fmla="*/ 242530 h 256820"/>
                      <a:gd name="connsiteX4" fmla="*/ 91770 w 94074"/>
                      <a:gd name="connsiteY4" fmla="*/ 256026 h 256820"/>
                      <a:gd name="connsiteX5" fmla="*/ 93867 w 94074"/>
                      <a:gd name="connsiteY5" fmla="*/ 256821 h 256820"/>
                      <a:gd name="connsiteX6" fmla="*/ 94074 w 94074"/>
                      <a:gd name="connsiteY6" fmla="*/ 184659 h 256820"/>
                      <a:gd name="connsiteX7" fmla="*/ 91238 w 94074"/>
                      <a:gd name="connsiteY7" fmla="*/ 181896 h 256820"/>
                      <a:gd name="connsiteX8" fmla="*/ 90651 w 94074"/>
                      <a:gd name="connsiteY8" fmla="*/ 181352 h 256820"/>
                      <a:gd name="connsiteX9" fmla="*/ 82375 w 94074"/>
                      <a:gd name="connsiteY9" fmla="*/ 173700 h 256820"/>
                      <a:gd name="connsiteX10" fmla="*/ 75695 w 94074"/>
                      <a:gd name="connsiteY10" fmla="*/ 166799 h 256820"/>
                      <a:gd name="connsiteX11" fmla="*/ 74955 w 94074"/>
                      <a:gd name="connsiteY11" fmla="*/ 166041 h 256820"/>
                      <a:gd name="connsiteX12" fmla="*/ 70805 w 94074"/>
                      <a:gd name="connsiteY12" fmla="*/ 161756 h 256820"/>
                      <a:gd name="connsiteX13" fmla="*/ 68225 w 94074"/>
                      <a:gd name="connsiteY13" fmla="*/ 159067 h 256820"/>
                      <a:gd name="connsiteX14" fmla="*/ 61985 w 94074"/>
                      <a:gd name="connsiteY14" fmla="*/ 151799 h 256820"/>
                      <a:gd name="connsiteX15" fmla="*/ 55408 w 94074"/>
                      <a:gd name="connsiteY15" fmla="*/ 144104 h 256820"/>
                      <a:gd name="connsiteX16" fmla="*/ 53911 w 94074"/>
                      <a:gd name="connsiteY16" fmla="*/ 142160 h 256820"/>
                      <a:gd name="connsiteX17" fmla="*/ 51209 w 94074"/>
                      <a:gd name="connsiteY17" fmla="*/ 138560 h 256820"/>
                      <a:gd name="connsiteX18" fmla="*/ 49950 w 94074"/>
                      <a:gd name="connsiteY18" fmla="*/ 136885 h 256820"/>
                      <a:gd name="connsiteX19" fmla="*/ 43923 w 94074"/>
                      <a:gd name="connsiteY19" fmla="*/ 128853 h 256820"/>
                      <a:gd name="connsiteX20" fmla="*/ 39143 w 94074"/>
                      <a:gd name="connsiteY20" fmla="*/ 121580 h 256820"/>
                      <a:gd name="connsiteX21" fmla="*/ 39100 w 94074"/>
                      <a:gd name="connsiteY21" fmla="*/ 121513 h 256820"/>
                      <a:gd name="connsiteX22" fmla="*/ 39094 w 94074"/>
                      <a:gd name="connsiteY22" fmla="*/ 121507 h 256820"/>
                      <a:gd name="connsiteX23" fmla="*/ 35983 w 94074"/>
                      <a:gd name="connsiteY23" fmla="*/ 116776 h 256820"/>
                      <a:gd name="connsiteX24" fmla="*/ 33801 w 94074"/>
                      <a:gd name="connsiteY24" fmla="*/ 113389 h 256820"/>
                      <a:gd name="connsiteX25" fmla="*/ 29547 w 94074"/>
                      <a:gd name="connsiteY25" fmla="*/ 105834 h 256820"/>
                      <a:gd name="connsiteX26" fmla="*/ 25024 w 94074"/>
                      <a:gd name="connsiteY26" fmla="*/ 97711 h 256820"/>
                      <a:gd name="connsiteX27" fmla="*/ 24229 w 94074"/>
                      <a:gd name="connsiteY27" fmla="*/ 96104 h 256820"/>
                      <a:gd name="connsiteX28" fmla="*/ 22854 w 94074"/>
                      <a:gd name="connsiteY28" fmla="*/ 93145 h 256820"/>
                      <a:gd name="connsiteX29" fmla="*/ 21393 w 94074"/>
                      <a:gd name="connsiteY29" fmla="*/ 89997 h 256820"/>
                      <a:gd name="connsiteX30" fmla="*/ 17597 w 94074"/>
                      <a:gd name="connsiteY30" fmla="*/ 81844 h 256820"/>
                      <a:gd name="connsiteX31" fmla="*/ 14914 w 94074"/>
                      <a:gd name="connsiteY31" fmla="*/ 74864 h 256820"/>
                      <a:gd name="connsiteX32" fmla="*/ 13007 w 94074"/>
                      <a:gd name="connsiteY32" fmla="*/ 69882 h 256820"/>
                      <a:gd name="connsiteX33" fmla="*/ 11509 w 94074"/>
                      <a:gd name="connsiteY33" fmla="*/ 65830 h 256820"/>
                      <a:gd name="connsiteX34" fmla="*/ 9193 w 94074"/>
                      <a:gd name="connsiteY34" fmla="*/ 58049 h 256820"/>
                      <a:gd name="connsiteX35" fmla="*/ 6766 w 94074"/>
                      <a:gd name="connsiteY35" fmla="*/ 49675 h 256820"/>
                      <a:gd name="connsiteX36" fmla="*/ 6455 w 94074"/>
                      <a:gd name="connsiteY36" fmla="*/ 48452 h 256820"/>
                      <a:gd name="connsiteX37" fmla="*/ 6076 w 94074"/>
                      <a:gd name="connsiteY37" fmla="*/ 46606 h 256820"/>
                      <a:gd name="connsiteX38" fmla="*/ 5110 w 94074"/>
                      <a:gd name="connsiteY38" fmla="*/ 41900 h 256820"/>
                      <a:gd name="connsiteX39" fmla="*/ 3374 w 94074"/>
                      <a:gd name="connsiteY39" fmla="*/ 33453 h 256820"/>
                      <a:gd name="connsiteX40" fmla="*/ 2518 w 94074"/>
                      <a:gd name="connsiteY40" fmla="*/ 26943 h 256820"/>
                      <a:gd name="connsiteX41" fmla="*/ 1877 w 94074"/>
                      <a:gd name="connsiteY41" fmla="*/ 21888 h 256820"/>
                      <a:gd name="connsiteX42" fmla="*/ 1332 w 94074"/>
                      <a:gd name="connsiteY42" fmla="*/ 17176 h 256820"/>
                      <a:gd name="connsiteX43" fmla="*/ 960 w 94074"/>
                      <a:gd name="connsiteY43" fmla="*/ 9242 h 256820"/>
                      <a:gd name="connsiteX44" fmla="*/ 636 w 94074"/>
                      <a:gd name="connsiteY44" fmla="*/ 850 h 256820"/>
                      <a:gd name="connsiteX45" fmla="*/ 605 w 94074"/>
                      <a:gd name="connsiteY45" fmla="*/ 0 h 256820"/>
                      <a:gd name="connsiteX46" fmla="*/ 0 w 94074"/>
                      <a:gd name="connsiteY46" fmla="*/ 214028 h 256820"/>
                      <a:gd name="connsiteX47" fmla="*/ 5287 w 94074"/>
                      <a:gd name="connsiteY47" fmla="*/ 217005 h 256820"/>
                      <a:gd name="connsiteX48" fmla="*/ 20929 w 94074"/>
                      <a:gd name="connsiteY48" fmla="*/ 225006 h 25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4074" h="256820">
                        <a:moveTo>
                          <a:pt x="20929" y="225006"/>
                        </a:moveTo>
                        <a:cubicBezTo>
                          <a:pt x="21625" y="225360"/>
                          <a:pt x="22304" y="225721"/>
                          <a:pt x="23013" y="226070"/>
                        </a:cubicBezTo>
                        <a:cubicBezTo>
                          <a:pt x="25598" y="227365"/>
                          <a:pt x="28031" y="228704"/>
                          <a:pt x="30672" y="229988"/>
                        </a:cubicBezTo>
                        <a:cubicBezTo>
                          <a:pt x="39424" y="234248"/>
                          <a:pt x="48464" y="238429"/>
                          <a:pt x="57804" y="242530"/>
                        </a:cubicBezTo>
                        <a:cubicBezTo>
                          <a:pt x="68721" y="247328"/>
                          <a:pt x="80377" y="251576"/>
                          <a:pt x="91770" y="256026"/>
                        </a:cubicBezTo>
                        <a:cubicBezTo>
                          <a:pt x="92461" y="256295"/>
                          <a:pt x="93176" y="256552"/>
                          <a:pt x="93867" y="256821"/>
                        </a:cubicBezTo>
                        <a:lnTo>
                          <a:pt x="94074" y="184659"/>
                        </a:lnTo>
                        <a:cubicBezTo>
                          <a:pt x="93066" y="183754"/>
                          <a:pt x="92228" y="182807"/>
                          <a:pt x="91238" y="181896"/>
                        </a:cubicBezTo>
                        <a:cubicBezTo>
                          <a:pt x="91043" y="181719"/>
                          <a:pt x="90847" y="181535"/>
                          <a:pt x="90651" y="181352"/>
                        </a:cubicBezTo>
                        <a:cubicBezTo>
                          <a:pt x="87883" y="178803"/>
                          <a:pt x="85022" y="176279"/>
                          <a:pt x="82375" y="173700"/>
                        </a:cubicBezTo>
                        <a:cubicBezTo>
                          <a:pt x="80047" y="171426"/>
                          <a:pt x="77920" y="169097"/>
                          <a:pt x="75695" y="166799"/>
                        </a:cubicBezTo>
                        <a:cubicBezTo>
                          <a:pt x="75450" y="166548"/>
                          <a:pt x="75200" y="166291"/>
                          <a:pt x="74955" y="166041"/>
                        </a:cubicBezTo>
                        <a:cubicBezTo>
                          <a:pt x="73580" y="164611"/>
                          <a:pt x="72144" y="163193"/>
                          <a:pt x="70805" y="161756"/>
                        </a:cubicBezTo>
                        <a:cubicBezTo>
                          <a:pt x="69961" y="160852"/>
                          <a:pt x="69051" y="159971"/>
                          <a:pt x="68225" y="159067"/>
                        </a:cubicBezTo>
                        <a:cubicBezTo>
                          <a:pt x="66037" y="156665"/>
                          <a:pt x="64063" y="154226"/>
                          <a:pt x="61985" y="151799"/>
                        </a:cubicBezTo>
                        <a:cubicBezTo>
                          <a:pt x="59784" y="149238"/>
                          <a:pt x="57486" y="146689"/>
                          <a:pt x="55408" y="144104"/>
                        </a:cubicBezTo>
                        <a:cubicBezTo>
                          <a:pt x="54889" y="143456"/>
                          <a:pt x="54424" y="142808"/>
                          <a:pt x="53911" y="142160"/>
                        </a:cubicBezTo>
                        <a:cubicBezTo>
                          <a:pt x="52969" y="140968"/>
                          <a:pt x="52126" y="139758"/>
                          <a:pt x="51209" y="138560"/>
                        </a:cubicBezTo>
                        <a:cubicBezTo>
                          <a:pt x="50781" y="138004"/>
                          <a:pt x="50371" y="137441"/>
                          <a:pt x="49950" y="136885"/>
                        </a:cubicBezTo>
                        <a:cubicBezTo>
                          <a:pt x="47927" y="134208"/>
                          <a:pt x="45818" y="131549"/>
                          <a:pt x="43923" y="128853"/>
                        </a:cubicBezTo>
                        <a:cubicBezTo>
                          <a:pt x="42230" y="126445"/>
                          <a:pt x="40739" y="124006"/>
                          <a:pt x="39143" y="121580"/>
                        </a:cubicBezTo>
                        <a:cubicBezTo>
                          <a:pt x="39131" y="121555"/>
                          <a:pt x="39113" y="121531"/>
                          <a:pt x="39100" y="121513"/>
                        </a:cubicBezTo>
                        <a:lnTo>
                          <a:pt x="39094" y="121507"/>
                        </a:lnTo>
                        <a:cubicBezTo>
                          <a:pt x="38055" y="119930"/>
                          <a:pt x="36979" y="118359"/>
                          <a:pt x="35983" y="116776"/>
                        </a:cubicBezTo>
                        <a:cubicBezTo>
                          <a:pt x="35274" y="115645"/>
                          <a:pt x="34492" y="114526"/>
                          <a:pt x="33801" y="113389"/>
                        </a:cubicBezTo>
                        <a:cubicBezTo>
                          <a:pt x="32279" y="110890"/>
                          <a:pt x="30965" y="108353"/>
                          <a:pt x="29547" y="105834"/>
                        </a:cubicBezTo>
                        <a:cubicBezTo>
                          <a:pt x="28025" y="103127"/>
                          <a:pt x="26423" y="100431"/>
                          <a:pt x="25024" y="97711"/>
                        </a:cubicBezTo>
                        <a:cubicBezTo>
                          <a:pt x="24749" y="97173"/>
                          <a:pt x="24498" y="96635"/>
                          <a:pt x="24229" y="96104"/>
                        </a:cubicBezTo>
                        <a:cubicBezTo>
                          <a:pt x="23734" y="95120"/>
                          <a:pt x="23331" y="94130"/>
                          <a:pt x="22854" y="93145"/>
                        </a:cubicBezTo>
                        <a:cubicBezTo>
                          <a:pt x="22347" y="92100"/>
                          <a:pt x="21882" y="91049"/>
                          <a:pt x="21393" y="89997"/>
                        </a:cubicBezTo>
                        <a:cubicBezTo>
                          <a:pt x="20115" y="87277"/>
                          <a:pt x="18759" y="84576"/>
                          <a:pt x="17597" y="81844"/>
                        </a:cubicBezTo>
                        <a:cubicBezTo>
                          <a:pt x="16613" y="79527"/>
                          <a:pt x="15813" y="77186"/>
                          <a:pt x="14914" y="74864"/>
                        </a:cubicBezTo>
                        <a:cubicBezTo>
                          <a:pt x="14272" y="73201"/>
                          <a:pt x="13606" y="71545"/>
                          <a:pt x="13007" y="69882"/>
                        </a:cubicBezTo>
                        <a:cubicBezTo>
                          <a:pt x="12524" y="68531"/>
                          <a:pt x="11968" y="67186"/>
                          <a:pt x="11509" y="65830"/>
                        </a:cubicBezTo>
                        <a:cubicBezTo>
                          <a:pt x="10635" y="63244"/>
                          <a:pt x="9963" y="60640"/>
                          <a:pt x="9193" y="58049"/>
                        </a:cubicBezTo>
                        <a:cubicBezTo>
                          <a:pt x="8368" y="55261"/>
                          <a:pt x="7463" y="52474"/>
                          <a:pt x="6766" y="49675"/>
                        </a:cubicBezTo>
                        <a:cubicBezTo>
                          <a:pt x="6662" y="49265"/>
                          <a:pt x="6558" y="48862"/>
                          <a:pt x="6455" y="48452"/>
                        </a:cubicBezTo>
                        <a:cubicBezTo>
                          <a:pt x="6302" y="47841"/>
                          <a:pt x="6216" y="47224"/>
                          <a:pt x="6076" y="46606"/>
                        </a:cubicBezTo>
                        <a:cubicBezTo>
                          <a:pt x="5709" y="45042"/>
                          <a:pt x="5440" y="43471"/>
                          <a:pt x="5110" y="41900"/>
                        </a:cubicBezTo>
                        <a:cubicBezTo>
                          <a:pt x="4517" y="39082"/>
                          <a:pt x="3845" y="36276"/>
                          <a:pt x="3374" y="33453"/>
                        </a:cubicBezTo>
                        <a:cubicBezTo>
                          <a:pt x="3007" y="31283"/>
                          <a:pt x="2812" y="29113"/>
                          <a:pt x="2518" y="26943"/>
                        </a:cubicBezTo>
                        <a:cubicBezTo>
                          <a:pt x="2292" y="25256"/>
                          <a:pt x="2060" y="23575"/>
                          <a:pt x="1877" y="21888"/>
                        </a:cubicBezTo>
                        <a:cubicBezTo>
                          <a:pt x="1705" y="20318"/>
                          <a:pt x="1461" y="18752"/>
                          <a:pt x="1332" y="17176"/>
                        </a:cubicBezTo>
                        <a:cubicBezTo>
                          <a:pt x="1112" y="14535"/>
                          <a:pt x="1076" y="11888"/>
                          <a:pt x="960" y="9242"/>
                        </a:cubicBezTo>
                        <a:cubicBezTo>
                          <a:pt x="837" y="6442"/>
                          <a:pt x="642" y="3649"/>
                          <a:pt x="636" y="850"/>
                        </a:cubicBezTo>
                        <a:cubicBezTo>
                          <a:pt x="636" y="569"/>
                          <a:pt x="605" y="281"/>
                          <a:pt x="605" y="0"/>
                        </a:cubicBezTo>
                        <a:lnTo>
                          <a:pt x="0" y="214028"/>
                        </a:lnTo>
                        <a:cubicBezTo>
                          <a:pt x="1730" y="215025"/>
                          <a:pt x="3472" y="216027"/>
                          <a:pt x="5287" y="217005"/>
                        </a:cubicBezTo>
                        <a:cubicBezTo>
                          <a:pt x="10324" y="219713"/>
                          <a:pt x="15672" y="222347"/>
                          <a:pt x="20929" y="225006"/>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3" name="Freeform: Shape 802">
                    <a:extLst>
                      <a:ext uri="{FF2B5EF4-FFF2-40B4-BE49-F238E27FC236}">
                        <a16:creationId xmlns:a16="http://schemas.microsoft.com/office/drawing/2014/main" id="{1F209F42-FD87-4E0A-AF72-76BB48591E7A}"/>
                      </a:ext>
                    </a:extLst>
                  </p:cNvPr>
                  <p:cNvSpPr/>
                  <p:nvPr/>
                </p:nvSpPr>
                <p:spPr>
                  <a:xfrm>
                    <a:off x="2433792" y="4995408"/>
                    <a:ext cx="4364" cy="4523"/>
                  </a:xfrm>
                  <a:custGeom>
                    <a:avLst/>
                    <a:gdLst>
                      <a:gd name="connsiteX0" fmla="*/ 4315 w 4364"/>
                      <a:gd name="connsiteY0" fmla="*/ 4474 h 4523"/>
                      <a:gd name="connsiteX1" fmla="*/ 4364 w 4364"/>
                      <a:gd name="connsiteY1" fmla="*/ 4523 h 4523"/>
                      <a:gd name="connsiteX2" fmla="*/ 0 w 4364"/>
                      <a:gd name="connsiteY2" fmla="*/ 0 h 4523"/>
                      <a:gd name="connsiteX3" fmla="*/ 165 w 4364"/>
                      <a:gd name="connsiteY3" fmla="*/ 195 h 4523"/>
                      <a:gd name="connsiteX4" fmla="*/ 4315 w 4364"/>
                      <a:gd name="connsiteY4" fmla="*/ 4474 h 4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4" h="4523">
                        <a:moveTo>
                          <a:pt x="4315" y="4474"/>
                        </a:moveTo>
                        <a:cubicBezTo>
                          <a:pt x="4334" y="4492"/>
                          <a:pt x="4346" y="4505"/>
                          <a:pt x="4364" y="4523"/>
                        </a:cubicBezTo>
                        <a:cubicBezTo>
                          <a:pt x="2909" y="3013"/>
                          <a:pt x="1412" y="1516"/>
                          <a:pt x="0" y="0"/>
                        </a:cubicBezTo>
                        <a:cubicBezTo>
                          <a:pt x="61" y="61"/>
                          <a:pt x="110" y="128"/>
                          <a:pt x="165" y="195"/>
                        </a:cubicBezTo>
                        <a:cubicBezTo>
                          <a:pt x="1504" y="1626"/>
                          <a:pt x="2934" y="3044"/>
                          <a:pt x="4315" y="4474"/>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4" name="Freeform: Shape 803">
                    <a:extLst>
                      <a:ext uri="{FF2B5EF4-FFF2-40B4-BE49-F238E27FC236}">
                        <a16:creationId xmlns:a16="http://schemas.microsoft.com/office/drawing/2014/main" id="{E8813A56-69A3-403D-BAB5-082FD939394F}"/>
                      </a:ext>
                    </a:extLst>
                  </p:cNvPr>
                  <p:cNvSpPr/>
                  <p:nvPr/>
                </p:nvSpPr>
                <p:spPr>
                  <a:xfrm>
                    <a:off x="2468833" y="5028335"/>
                    <a:ext cx="1356" cy="1124"/>
                  </a:xfrm>
                  <a:custGeom>
                    <a:avLst/>
                    <a:gdLst>
                      <a:gd name="connsiteX0" fmla="*/ 1357 w 1356"/>
                      <a:gd name="connsiteY0" fmla="*/ 1125 h 1124"/>
                      <a:gd name="connsiteX1" fmla="*/ 0 w 1356"/>
                      <a:gd name="connsiteY1" fmla="*/ 0 h 1124"/>
                      <a:gd name="connsiteX2" fmla="*/ 134 w 1356"/>
                      <a:gd name="connsiteY2" fmla="*/ 116 h 1124"/>
                      <a:gd name="connsiteX3" fmla="*/ 1357 w 1356"/>
                      <a:gd name="connsiteY3" fmla="*/ 1125 h 1124"/>
                    </a:gdLst>
                    <a:ahLst/>
                    <a:cxnLst>
                      <a:cxn ang="0">
                        <a:pos x="connsiteX0" y="connsiteY0"/>
                      </a:cxn>
                      <a:cxn ang="0">
                        <a:pos x="connsiteX1" y="connsiteY1"/>
                      </a:cxn>
                      <a:cxn ang="0">
                        <a:pos x="connsiteX2" y="connsiteY2"/>
                      </a:cxn>
                      <a:cxn ang="0">
                        <a:pos x="connsiteX3" y="connsiteY3"/>
                      </a:cxn>
                    </a:cxnLst>
                    <a:rect l="l" t="t" r="r" b="b"/>
                    <a:pathLst>
                      <a:path w="1356" h="1124">
                        <a:moveTo>
                          <a:pt x="1357" y="1125"/>
                        </a:moveTo>
                        <a:cubicBezTo>
                          <a:pt x="904" y="752"/>
                          <a:pt x="452" y="373"/>
                          <a:pt x="0" y="0"/>
                        </a:cubicBezTo>
                        <a:cubicBezTo>
                          <a:pt x="49" y="37"/>
                          <a:pt x="92" y="73"/>
                          <a:pt x="134" y="116"/>
                        </a:cubicBezTo>
                        <a:cubicBezTo>
                          <a:pt x="538" y="446"/>
                          <a:pt x="947" y="789"/>
                          <a:pt x="1357" y="1125"/>
                        </a:cubicBezTo>
                        <a:close/>
                      </a:path>
                    </a:pathLst>
                  </a:custGeom>
                  <a:solidFill>
                    <a:srgbClr val="F0BE2E">
                      <a:alpha val="86000"/>
                    </a:srgb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5" name="Freeform: Shape 804">
                    <a:extLst>
                      <a:ext uri="{FF2B5EF4-FFF2-40B4-BE49-F238E27FC236}">
                        <a16:creationId xmlns:a16="http://schemas.microsoft.com/office/drawing/2014/main" id="{24708813-4A74-4BD4-8B50-941145A833E2}"/>
                      </a:ext>
                    </a:extLst>
                  </p:cNvPr>
                  <p:cNvSpPr/>
                  <p:nvPr/>
                </p:nvSpPr>
                <p:spPr>
                  <a:xfrm>
                    <a:off x="3529721" y="4877092"/>
                    <a:ext cx="152" cy="727"/>
                  </a:xfrm>
                  <a:custGeom>
                    <a:avLst/>
                    <a:gdLst>
                      <a:gd name="connsiteX0" fmla="*/ 153 w 152"/>
                      <a:gd name="connsiteY0" fmla="*/ 0 h 727"/>
                      <a:gd name="connsiteX1" fmla="*/ 0 w 152"/>
                      <a:gd name="connsiteY1" fmla="*/ 727 h 727"/>
                      <a:gd name="connsiteX2" fmla="*/ 43 w 152"/>
                      <a:gd name="connsiteY2" fmla="*/ 544 h 727"/>
                      <a:gd name="connsiteX3" fmla="*/ 153 w 152"/>
                      <a:gd name="connsiteY3" fmla="*/ 0 h 727"/>
                    </a:gdLst>
                    <a:ahLst/>
                    <a:cxnLst>
                      <a:cxn ang="0">
                        <a:pos x="connsiteX0" y="connsiteY0"/>
                      </a:cxn>
                      <a:cxn ang="0">
                        <a:pos x="connsiteX1" y="connsiteY1"/>
                      </a:cxn>
                      <a:cxn ang="0">
                        <a:pos x="connsiteX2" y="connsiteY2"/>
                      </a:cxn>
                      <a:cxn ang="0">
                        <a:pos x="connsiteX3" y="connsiteY3"/>
                      </a:cxn>
                    </a:cxnLst>
                    <a:rect l="l" t="t" r="r" b="b"/>
                    <a:pathLst>
                      <a:path w="152" h="727">
                        <a:moveTo>
                          <a:pt x="153" y="0"/>
                        </a:moveTo>
                        <a:cubicBezTo>
                          <a:pt x="104" y="245"/>
                          <a:pt x="55" y="483"/>
                          <a:pt x="0" y="727"/>
                        </a:cubicBezTo>
                        <a:cubicBezTo>
                          <a:pt x="12" y="666"/>
                          <a:pt x="31" y="605"/>
                          <a:pt x="43" y="544"/>
                        </a:cubicBezTo>
                        <a:cubicBezTo>
                          <a:pt x="79" y="361"/>
                          <a:pt x="116" y="184"/>
                          <a:pt x="153"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6" name="Freeform: Shape 805">
                    <a:extLst>
                      <a:ext uri="{FF2B5EF4-FFF2-40B4-BE49-F238E27FC236}">
                        <a16:creationId xmlns:a16="http://schemas.microsoft.com/office/drawing/2014/main" id="{83DF4DEE-3701-41C5-AED5-D7181D5F32F4}"/>
                      </a:ext>
                    </a:extLst>
                  </p:cNvPr>
                  <p:cNvSpPr/>
                  <p:nvPr/>
                </p:nvSpPr>
                <p:spPr>
                  <a:xfrm>
                    <a:off x="3406093" y="5044679"/>
                    <a:ext cx="4455" cy="3343"/>
                  </a:xfrm>
                  <a:custGeom>
                    <a:avLst/>
                    <a:gdLst>
                      <a:gd name="connsiteX0" fmla="*/ 4456 w 4455"/>
                      <a:gd name="connsiteY0" fmla="*/ 0 h 3343"/>
                      <a:gd name="connsiteX1" fmla="*/ 0 w 4455"/>
                      <a:gd name="connsiteY1" fmla="*/ 3343 h 3343"/>
                      <a:gd name="connsiteX2" fmla="*/ 85 w 4455"/>
                      <a:gd name="connsiteY2" fmla="*/ 3282 h 3343"/>
                      <a:gd name="connsiteX3" fmla="*/ 4456 w 4455"/>
                      <a:gd name="connsiteY3" fmla="*/ 0 h 3343"/>
                    </a:gdLst>
                    <a:ahLst/>
                    <a:cxnLst>
                      <a:cxn ang="0">
                        <a:pos x="connsiteX0" y="connsiteY0"/>
                      </a:cxn>
                      <a:cxn ang="0">
                        <a:pos x="connsiteX1" y="connsiteY1"/>
                      </a:cxn>
                      <a:cxn ang="0">
                        <a:pos x="connsiteX2" y="connsiteY2"/>
                      </a:cxn>
                      <a:cxn ang="0">
                        <a:pos x="connsiteX3" y="connsiteY3"/>
                      </a:cxn>
                    </a:cxnLst>
                    <a:rect l="l" t="t" r="r" b="b"/>
                    <a:pathLst>
                      <a:path w="4455" h="3343">
                        <a:moveTo>
                          <a:pt x="4456" y="0"/>
                        </a:moveTo>
                        <a:cubicBezTo>
                          <a:pt x="2958" y="1112"/>
                          <a:pt x="1528" y="2243"/>
                          <a:pt x="0" y="3343"/>
                        </a:cubicBezTo>
                        <a:cubicBezTo>
                          <a:pt x="31" y="3325"/>
                          <a:pt x="61" y="3301"/>
                          <a:pt x="85" y="3282"/>
                        </a:cubicBezTo>
                        <a:cubicBezTo>
                          <a:pt x="1583" y="2207"/>
                          <a:pt x="2983" y="1094"/>
                          <a:pt x="4456"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7" name="Freeform: Shape 806">
                    <a:extLst>
                      <a:ext uri="{FF2B5EF4-FFF2-40B4-BE49-F238E27FC236}">
                        <a16:creationId xmlns:a16="http://schemas.microsoft.com/office/drawing/2014/main" id="{285BF1BD-23D2-4C73-BCBE-FC41B730D7A0}"/>
                      </a:ext>
                    </a:extLst>
                  </p:cNvPr>
                  <p:cNvSpPr/>
                  <p:nvPr/>
                </p:nvSpPr>
                <p:spPr>
                  <a:xfrm>
                    <a:off x="2365004" y="4855265"/>
                    <a:ext cx="501" cy="4119"/>
                  </a:xfrm>
                  <a:custGeom>
                    <a:avLst/>
                    <a:gdLst>
                      <a:gd name="connsiteX0" fmla="*/ 501 w 501"/>
                      <a:gd name="connsiteY0" fmla="*/ 4120 h 4119"/>
                      <a:gd name="connsiteX1" fmla="*/ 0 w 501"/>
                      <a:gd name="connsiteY1" fmla="*/ 0 h 4119"/>
                      <a:gd name="connsiteX2" fmla="*/ 24 w 501"/>
                      <a:gd name="connsiteY2" fmla="*/ 453 h 4119"/>
                      <a:gd name="connsiteX3" fmla="*/ 501 w 501"/>
                      <a:gd name="connsiteY3" fmla="*/ 4120 h 4119"/>
                    </a:gdLst>
                    <a:ahLst/>
                    <a:cxnLst>
                      <a:cxn ang="0">
                        <a:pos x="connsiteX0" y="connsiteY0"/>
                      </a:cxn>
                      <a:cxn ang="0">
                        <a:pos x="connsiteX1" y="connsiteY1"/>
                      </a:cxn>
                      <a:cxn ang="0">
                        <a:pos x="connsiteX2" y="connsiteY2"/>
                      </a:cxn>
                      <a:cxn ang="0">
                        <a:pos x="connsiteX3" y="connsiteY3"/>
                      </a:cxn>
                    </a:cxnLst>
                    <a:rect l="l" t="t" r="r" b="b"/>
                    <a:pathLst>
                      <a:path w="501" h="4119">
                        <a:moveTo>
                          <a:pt x="501" y="4120"/>
                        </a:moveTo>
                        <a:cubicBezTo>
                          <a:pt x="324" y="2745"/>
                          <a:pt x="147" y="1375"/>
                          <a:pt x="0" y="0"/>
                        </a:cubicBezTo>
                        <a:cubicBezTo>
                          <a:pt x="18" y="153"/>
                          <a:pt x="12" y="300"/>
                          <a:pt x="24" y="453"/>
                        </a:cubicBezTo>
                        <a:cubicBezTo>
                          <a:pt x="159" y="1681"/>
                          <a:pt x="348" y="2897"/>
                          <a:pt x="501" y="412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8" name="Freeform: Shape 807">
                    <a:extLst>
                      <a:ext uri="{FF2B5EF4-FFF2-40B4-BE49-F238E27FC236}">
                        <a16:creationId xmlns:a16="http://schemas.microsoft.com/office/drawing/2014/main" id="{14F153FB-973E-45CA-B6EC-1D505C10DA90}"/>
                      </a:ext>
                    </a:extLst>
                  </p:cNvPr>
                  <p:cNvSpPr/>
                  <p:nvPr/>
                </p:nvSpPr>
                <p:spPr>
                  <a:xfrm>
                    <a:off x="3385843" y="5057784"/>
                    <a:ext cx="6057" cy="4095"/>
                  </a:xfrm>
                  <a:custGeom>
                    <a:avLst/>
                    <a:gdLst>
                      <a:gd name="connsiteX0" fmla="*/ 6057 w 6057"/>
                      <a:gd name="connsiteY0" fmla="*/ 0 h 4095"/>
                      <a:gd name="connsiteX1" fmla="*/ 0 w 6057"/>
                      <a:gd name="connsiteY1" fmla="*/ 4096 h 4095"/>
                      <a:gd name="connsiteX2" fmla="*/ 73 w 6057"/>
                      <a:gd name="connsiteY2" fmla="*/ 4053 h 4095"/>
                      <a:gd name="connsiteX3" fmla="*/ 6057 w 6057"/>
                      <a:gd name="connsiteY3" fmla="*/ 0 h 4095"/>
                    </a:gdLst>
                    <a:ahLst/>
                    <a:cxnLst>
                      <a:cxn ang="0">
                        <a:pos x="connsiteX0" y="connsiteY0"/>
                      </a:cxn>
                      <a:cxn ang="0">
                        <a:pos x="connsiteX1" y="connsiteY1"/>
                      </a:cxn>
                      <a:cxn ang="0">
                        <a:pos x="connsiteX2" y="connsiteY2"/>
                      </a:cxn>
                      <a:cxn ang="0">
                        <a:pos x="connsiteX3" y="connsiteY3"/>
                      </a:cxn>
                    </a:cxnLst>
                    <a:rect l="l" t="t" r="r" b="b"/>
                    <a:pathLst>
                      <a:path w="6057" h="4095">
                        <a:moveTo>
                          <a:pt x="6057" y="0"/>
                        </a:moveTo>
                        <a:cubicBezTo>
                          <a:pt x="4022" y="1357"/>
                          <a:pt x="2084" y="2751"/>
                          <a:pt x="0" y="4096"/>
                        </a:cubicBezTo>
                        <a:cubicBezTo>
                          <a:pt x="24" y="4083"/>
                          <a:pt x="49" y="4065"/>
                          <a:pt x="73" y="4053"/>
                        </a:cubicBezTo>
                        <a:cubicBezTo>
                          <a:pt x="2127" y="2720"/>
                          <a:pt x="4040" y="1345"/>
                          <a:pt x="6057"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9" name="Freeform: Shape 808">
                    <a:extLst>
                      <a:ext uri="{FF2B5EF4-FFF2-40B4-BE49-F238E27FC236}">
                        <a16:creationId xmlns:a16="http://schemas.microsoft.com/office/drawing/2014/main" id="{880FDFCE-E263-40D8-869F-FD2A4931A2AE}"/>
                      </a:ext>
                    </a:extLst>
                  </p:cNvPr>
                  <p:cNvSpPr/>
                  <p:nvPr/>
                </p:nvSpPr>
                <p:spPr>
                  <a:xfrm>
                    <a:off x="3503309" y="4940800"/>
                    <a:ext cx="2493" cy="4474"/>
                  </a:xfrm>
                  <a:custGeom>
                    <a:avLst/>
                    <a:gdLst>
                      <a:gd name="connsiteX0" fmla="*/ 2494 w 2493"/>
                      <a:gd name="connsiteY0" fmla="*/ 0 h 4474"/>
                      <a:gd name="connsiteX1" fmla="*/ 0 w 2493"/>
                      <a:gd name="connsiteY1" fmla="*/ 4474 h 4474"/>
                      <a:gd name="connsiteX2" fmla="*/ 226 w 2493"/>
                      <a:gd name="connsiteY2" fmla="*/ 4107 h 4474"/>
                      <a:gd name="connsiteX3" fmla="*/ 2494 w 2493"/>
                      <a:gd name="connsiteY3" fmla="*/ 0 h 4474"/>
                    </a:gdLst>
                    <a:ahLst/>
                    <a:cxnLst>
                      <a:cxn ang="0">
                        <a:pos x="connsiteX0" y="connsiteY0"/>
                      </a:cxn>
                      <a:cxn ang="0">
                        <a:pos x="connsiteX1" y="connsiteY1"/>
                      </a:cxn>
                      <a:cxn ang="0">
                        <a:pos x="connsiteX2" y="connsiteY2"/>
                      </a:cxn>
                      <a:cxn ang="0">
                        <a:pos x="connsiteX3" y="connsiteY3"/>
                      </a:cxn>
                    </a:cxnLst>
                    <a:rect l="l" t="t" r="r" b="b"/>
                    <a:pathLst>
                      <a:path w="2493" h="4474">
                        <a:moveTo>
                          <a:pt x="2494" y="0"/>
                        </a:moveTo>
                        <a:cubicBezTo>
                          <a:pt x="1663" y="1492"/>
                          <a:pt x="868" y="2989"/>
                          <a:pt x="0" y="4474"/>
                        </a:cubicBezTo>
                        <a:cubicBezTo>
                          <a:pt x="73" y="4352"/>
                          <a:pt x="153" y="4230"/>
                          <a:pt x="226" y="4107"/>
                        </a:cubicBezTo>
                        <a:cubicBezTo>
                          <a:pt x="1021" y="2744"/>
                          <a:pt x="1730" y="1369"/>
                          <a:pt x="2494"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0" name="Freeform: Shape 809">
                    <a:extLst>
                      <a:ext uri="{FF2B5EF4-FFF2-40B4-BE49-F238E27FC236}">
                        <a16:creationId xmlns:a16="http://schemas.microsoft.com/office/drawing/2014/main" id="{9D900D10-9D9A-4FE1-BB1C-92677191E408}"/>
                      </a:ext>
                    </a:extLst>
                  </p:cNvPr>
                  <p:cNvSpPr/>
                  <p:nvPr/>
                </p:nvSpPr>
                <p:spPr>
                  <a:xfrm>
                    <a:off x="3426429" y="5030388"/>
                    <a:ext cx="2408" cy="2004"/>
                  </a:xfrm>
                  <a:custGeom>
                    <a:avLst/>
                    <a:gdLst>
                      <a:gd name="connsiteX0" fmla="*/ 2409 w 2408"/>
                      <a:gd name="connsiteY0" fmla="*/ 0 h 2004"/>
                      <a:gd name="connsiteX1" fmla="*/ 0 w 2408"/>
                      <a:gd name="connsiteY1" fmla="*/ 2005 h 2004"/>
                      <a:gd name="connsiteX2" fmla="*/ 79 w 2408"/>
                      <a:gd name="connsiteY2" fmla="*/ 1944 h 2004"/>
                      <a:gd name="connsiteX3" fmla="*/ 2409 w 2408"/>
                      <a:gd name="connsiteY3" fmla="*/ 0 h 2004"/>
                    </a:gdLst>
                    <a:ahLst/>
                    <a:cxnLst>
                      <a:cxn ang="0">
                        <a:pos x="connsiteX0" y="connsiteY0"/>
                      </a:cxn>
                      <a:cxn ang="0">
                        <a:pos x="connsiteX1" y="connsiteY1"/>
                      </a:cxn>
                      <a:cxn ang="0">
                        <a:pos x="connsiteX2" y="connsiteY2"/>
                      </a:cxn>
                      <a:cxn ang="0">
                        <a:pos x="connsiteX3" y="connsiteY3"/>
                      </a:cxn>
                    </a:cxnLst>
                    <a:rect l="l" t="t" r="r" b="b"/>
                    <a:pathLst>
                      <a:path w="2408" h="2004">
                        <a:moveTo>
                          <a:pt x="2409" y="0"/>
                        </a:moveTo>
                        <a:cubicBezTo>
                          <a:pt x="1602" y="666"/>
                          <a:pt x="819" y="1339"/>
                          <a:pt x="0" y="2005"/>
                        </a:cubicBezTo>
                        <a:cubicBezTo>
                          <a:pt x="25" y="1987"/>
                          <a:pt x="55" y="1962"/>
                          <a:pt x="79" y="1944"/>
                        </a:cubicBezTo>
                        <a:cubicBezTo>
                          <a:pt x="868" y="1302"/>
                          <a:pt x="1626" y="648"/>
                          <a:pt x="2409"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1" name="Freeform: Shape 810">
                    <a:extLst>
                      <a:ext uri="{FF2B5EF4-FFF2-40B4-BE49-F238E27FC236}">
                        <a16:creationId xmlns:a16="http://schemas.microsoft.com/office/drawing/2014/main" id="{C7CD1B0F-FAB4-4DD8-BAA8-1F57C8D6324E}"/>
                      </a:ext>
                    </a:extLst>
                  </p:cNvPr>
                  <p:cNvSpPr/>
                  <p:nvPr/>
                </p:nvSpPr>
                <p:spPr>
                  <a:xfrm>
                    <a:off x="3481434" y="4971551"/>
                    <a:ext cx="4327" cy="5769"/>
                  </a:xfrm>
                  <a:custGeom>
                    <a:avLst/>
                    <a:gdLst>
                      <a:gd name="connsiteX0" fmla="*/ 4328 w 4327"/>
                      <a:gd name="connsiteY0" fmla="*/ 0 h 5769"/>
                      <a:gd name="connsiteX1" fmla="*/ 0 w 4327"/>
                      <a:gd name="connsiteY1" fmla="*/ 5770 h 5769"/>
                      <a:gd name="connsiteX2" fmla="*/ 232 w 4327"/>
                      <a:gd name="connsiteY2" fmla="*/ 5501 h 5769"/>
                      <a:gd name="connsiteX3" fmla="*/ 4328 w 4327"/>
                      <a:gd name="connsiteY3" fmla="*/ 0 h 5769"/>
                    </a:gdLst>
                    <a:ahLst/>
                    <a:cxnLst>
                      <a:cxn ang="0">
                        <a:pos x="connsiteX0" y="connsiteY0"/>
                      </a:cxn>
                      <a:cxn ang="0">
                        <a:pos x="connsiteX1" y="connsiteY1"/>
                      </a:cxn>
                      <a:cxn ang="0">
                        <a:pos x="connsiteX2" y="connsiteY2"/>
                      </a:cxn>
                      <a:cxn ang="0">
                        <a:pos x="connsiteX3" y="connsiteY3"/>
                      </a:cxn>
                    </a:cxnLst>
                    <a:rect l="l" t="t" r="r" b="b"/>
                    <a:pathLst>
                      <a:path w="4327" h="5769">
                        <a:moveTo>
                          <a:pt x="4328" y="0"/>
                        </a:moveTo>
                        <a:cubicBezTo>
                          <a:pt x="2885" y="1925"/>
                          <a:pt x="1510" y="3863"/>
                          <a:pt x="0" y="5770"/>
                        </a:cubicBezTo>
                        <a:cubicBezTo>
                          <a:pt x="73" y="5678"/>
                          <a:pt x="159" y="5593"/>
                          <a:pt x="232" y="5501"/>
                        </a:cubicBezTo>
                        <a:cubicBezTo>
                          <a:pt x="1663" y="3680"/>
                          <a:pt x="2952" y="1828"/>
                          <a:pt x="4328"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2" name="Freeform: Shape 811">
                    <a:extLst>
                      <a:ext uri="{FF2B5EF4-FFF2-40B4-BE49-F238E27FC236}">
                        <a16:creationId xmlns:a16="http://schemas.microsoft.com/office/drawing/2014/main" id="{C10C63D1-380F-4F43-97F3-AC1FBD44ADA7}"/>
                      </a:ext>
                    </a:extLst>
                  </p:cNvPr>
                  <p:cNvSpPr/>
                  <p:nvPr/>
                </p:nvSpPr>
                <p:spPr>
                  <a:xfrm>
                    <a:off x="3493059" y="4956252"/>
                    <a:ext cx="3410" cy="5238"/>
                  </a:xfrm>
                  <a:custGeom>
                    <a:avLst/>
                    <a:gdLst>
                      <a:gd name="connsiteX0" fmla="*/ 3411 w 3410"/>
                      <a:gd name="connsiteY0" fmla="*/ 0 h 5238"/>
                      <a:gd name="connsiteX1" fmla="*/ 0 w 3410"/>
                      <a:gd name="connsiteY1" fmla="*/ 5238 h 5238"/>
                      <a:gd name="connsiteX2" fmla="*/ 245 w 3410"/>
                      <a:gd name="connsiteY2" fmla="*/ 4896 h 5238"/>
                      <a:gd name="connsiteX3" fmla="*/ 3411 w 3410"/>
                      <a:gd name="connsiteY3" fmla="*/ 0 h 5238"/>
                    </a:gdLst>
                    <a:ahLst/>
                    <a:cxnLst>
                      <a:cxn ang="0">
                        <a:pos x="connsiteX0" y="connsiteY0"/>
                      </a:cxn>
                      <a:cxn ang="0">
                        <a:pos x="connsiteX1" y="connsiteY1"/>
                      </a:cxn>
                      <a:cxn ang="0">
                        <a:pos x="connsiteX2" y="connsiteY2"/>
                      </a:cxn>
                      <a:cxn ang="0">
                        <a:pos x="connsiteX3" y="connsiteY3"/>
                      </a:cxn>
                    </a:cxnLst>
                    <a:rect l="l" t="t" r="r" b="b"/>
                    <a:pathLst>
                      <a:path w="3410" h="5238">
                        <a:moveTo>
                          <a:pt x="3411" y="0"/>
                        </a:moveTo>
                        <a:cubicBezTo>
                          <a:pt x="2274" y="1748"/>
                          <a:pt x="1186" y="3502"/>
                          <a:pt x="0" y="5238"/>
                        </a:cubicBezTo>
                        <a:cubicBezTo>
                          <a:pt x="79" y="5122"/>
                          <a:pt x="171" y="5012"/>
                          <a:pt x="245" y="4896"/>
                        </a:cubicBezTo>
                        <a:cubicBezTo>
                          <a:pt x="1357" y="3276"/>
                          <a:pt x="2347" y="1632"/>
                          <a:pt x="3411"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3" name="Freeform: Shape 812">
                    <a:extLst>
                      <a:ext uri="{FF2B5EF4-FFF2-40B4-BE49-F238E27FC236}">
                        <a16:creationId xmlns:a16="http://schemas.microsoft.com/office/drawing/2014/main" id="{E1C9B90B-1F6E-41AE-A271-B0801B009652}"/>
                      </a:ext>
                    </a:extLst>
                  </p:cNvPr>
                  <p:cNvSpPr/>
                  <p:nvPr/>
                </p:nvSpPr>
                <p:spPr>
                  <a:xfrm>
                    <a:off x="3519422" y="4909218"/>
                    <a:ext cx="1093" cy="2884"/>
                  </a:xfrm>
                  <a:custGeom>
                    <a:avLst/>
                    <a:gdLst>
                      <a:gd name="connsiteX0" fmla="*/ 1094 w 1093"/>
                      <a:gd name="connsiteY0" fmla="*/ 0 h 2884"/>
                      <a:gd name="connsiteX1" fmla="*/ 0 w 1093"/>
                      <a:gd name="connsiteY1" fmla="*/ 2885 h 2884"/>
                      <a:gd name="connsiteX2" fmla="*/ 165 w 1093"/>
                      <a:gd name="connsiteY2" fmla="*/ 2494 h 2884"/>
                      <a:gd name="connsiteX3" fmla="*/ 1094 w 1093"/>
                      <a:gd name="connsiteY3" fmla="*/ 0 h 2884"/>
                    </a:gdLst>
                    <a:ahLst/>
                    <a:cxnLst>
                      <a:cxn ang="0">
                        <a:pos x="connsiteX0" y="connsiteY0"/>
                      </a:cxn>
                      <a:cxn ang="0">
                        <a:pos x="connsiteX1" y="connsiteY1"/>
                      </a:cxn>
                      <a:cxn ang="0">
                        <a:pos x="connsiteX2" y="connsiteY2"/>
                      </a:cxn>
                      <a:cxn ang="0">
                        <a:pos x="connsiteX3" y="connsiteY3"/>
                      </a:cxn>
                    </a:cxnLst>
                    <a:rect l="l" t="t" r="r" b="b"/>
                    <a:pathLst>
                      <a:path w="1093" h="2884">
                        <a:moveTo>
                          <a:pt x="1094" y="0"/>
                        </a:moveTo>
                        <a:cubicBezTo>
                          <a:pt x="727" y="960"/>
                          <a:pt x="379" y="1925"/>
                          <a:pt x="0" y="2885"/>
                        </a:cubicBezTo>
                        <a:cubicBezTo>
                          <a:pt x="49" y="2757"/>
                          <a:pt x="110" y="2622"/>
                          <a:pt x="165" y="2494"/>
                        </a:cubicBezTo>
                        <a:cubicBezTo>
                          <a:pt x="489" y="1669"/>
                          <a:pt x="782" y="831"/>
                          <a:pt x="1094"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4" name="Freeform: Shape 813">
                    <a:extLst>
                      <a:ext uri="{FF2B5EF4-FFF2-40B4-BE49-F238E27FC236}">
                        <a16:creationId xmlns:a16="http://schemas.microsoft.com/office/drawing/2014/main" id="{84A2EE0B-5208-4F86-B385-85D1CF285EE5}"/>
                      </a:ext>
                    </a:extLst>
                  </p:cNvPr>
                  <p:cNvSpPr/>
                  <p:nvPr/>
                </p:nvSpPr>
                <p:spPr>
                  <a:xfrm>
                    <a:off x="3525296" y="4893186"/>
                    <a:ext cx="574" cy="1974"/>
                  </a:xfrm>
                  <a:custGeom>
                    <a:avLst/>
                    <a:gdLst>
                      <a:gd name="connsiteX0" fmla="*/ 575 w 574"/>
                      <a:gd name="connsiteY0" fmla="*/ 0 h 1974"/>
                      <a:gd name="connsiteX1" fmla="*/ 0 w 574"/>
                      <a:gd name="connsiteY1" fmla="*/ 1974 h 1974"/>
                      <a:gd name="connsiteX2" fmla="*/ 116 w 574"/>
                      <a:gd name="connsiteY2" fmla="*/ 1619 h 1974"/>
                      <a:gd name="connsiteX3" fmla="*/ 575 w 574"/>
                      <a:gd name="connsiteY3" fmla="*/ 0 h 1974"/>
                    </a:gdLst>
                    <a:ahLst/>
                    <a:cxnLst>
                      <a:cxn ang="0">
                        <a:pos x="connsiteX0" y="connsiteY0"/>
                      </a:cxn>
                      <a:cxn ang="0">
                        <a:pos x="connsiteX1" y="connsiteY1"/>
                      </a:cxn>
                      <a:cxn ang="0">
                        <a:pos x="connsiteX2" y="connsiteY2"/>
                      </a:cxn>
                      <a:cxn ang="0">
                        <a:pos x="connsiteX3" y="connsiteY3"/>
                      </a:cxn>
                    </a:cxnLst>
                    <a:rect l="l" t="t" r="r" b="b"/>
                    <a:pathLst>
                      <a:path w="574" h="1974">
                        <a:moveTo>
                          <a:pt x="575" y="0"/>
                        </a:moveTo>
                        <a:cubicBezTo>
                          <a:pt x="385" y="660"/>
                          <a:pt x="195" y="1314"/>
                          <a:pt x="0" y="1974"/>
                        </a:cubicBezTo>
                        <a:cubicBezTo>
                          <a:pt x="37" y="1858"/>
                          <a:pt x="79" y="1736"/>
                          <a:pt x="116" y="1619"/>
                        </a:cubicBezTo>
                        <a:cubicBezTo>
                          <a:pt x="275" y="1076"/>
                          <a:pt x="422" y="538"/>
                          <a:pt x="575"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5" name="Freeform: Shape 814">
                    <a:extLst>
                      <a:ext uri="{FF2B5EF4-FFF2-40B4-BE49-F238E27FC236}">
                        <a16:creationId xmlns:a16="http://schemas.microsoft.com/office/drawing/2014/main" id="{E41474CD-D506-42EF-A7ED-5CB0B75DEBDB}"/>
                      </a:ext>
                    </a:extLst>
                  </p:cNvPr>
                  <p:cNvSpPr/>
                  <p:nvPr/>
                </p:nvSpPr>
                <p:spPr>
                  <a:xfrm>
                    <a:off x="2487372" y="5042907"/>
                    <a:ext cx="1625" cy="1210"/>
                  </a:xfrm>
                  <a:custGeom>
                    <a:avLst/>
                    <a:gdLst>
                      <a:gd name="connsiteX0" fmla="*/ 1626 w 1625"/>
                      <a:gd name="connsiteY0" fmla="*/ 1210 h 1210"/>
                      <a:gd name="connsiteX1" fmla="*/ 0 w 1625"/>
                      <a:gd name="connsiteY1" fmla="*/ 0 h 1210"/>
                      <a:gd name="connsiteX2" fmla="*/ 159 w 1625"/>
                      <a:gd name="connsiteY2" fmla="*/ 122 h 1210"/>
                      <a:gd name="connsiteX3" fmla="*/ 1626 w 1625"/>
                      <a:gd name="connsiteY3" fmla="*/ 1210 h 1210"/>
                    </a:gdLst>
                    <a:ahLst/>
                    <a:cxnLst>
                      <a:cxn ang="0">
                        <a:pos x="connsiteX0" y="connsiteY0"/>
                      </a:cxn>
                      <a:cxn ang="0">
                        <a:pos x="connsiteX1" y="connsiteY1"/>
                      </a:cxn>
                      <a:cxn ang="0">
                        <a:pos x="connsiteX2" y="connsiteY2"/>
                      </a:cxn>
                      <a:cxn ang="0">
                        <a:pos x="connsiteX3" y="connsiteY3"/>
                      </a:cxn>
                    </a:cxnLst>
                    <a:rect l="l" t="t" r="r" b="b"/>
                    <a:pathLst>
                      <a:path w="1625" h="1210">
                        <a:moveTo>
                          <a:pt x="1626" y="1210"/>
                        </a:moveTo>
                        <a:cubicBezTo>
                          <a:pt x="1076" y="807"/>
                          <a:pt x="544" y="403"/>
                          <a:pt x="0" y="0"/>
                        </a:cubicBezTo>
                        <a:cubicBezTo>
                          <a:pt x="55" y="43"/>
                          <a:pt x="104" y="79"/>
                          <a:pt x="159" y="122"/>
                        </a:cubicBezTo>
                        <a:cubicBezTo>
                          <a:pt x="654" y="483"/>
                          <a:pt x="1137" y="849"/>
                          <a:pt x="1626" y="121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6" name="Freeform: Shape 815">
                    <a:extLst>
                      <a:ext uri="{FF2B5EF4-FFF2-40B4-BE49-F238E27FC236}">
                        <a16:creationId xmlns:a16="http://schemas.microsoft.com/office/drawing/2014/main" id="{E2551933-B918-40C7-A211-910B9393F182}"/>
                      </a:ext>
                    </a:extLst>
                  </p:cNvPr>
                  <p:cNvSpPr/>
                  <p:nvPr/>
                </p:nvSpPr>
                <p:spPr>
                  <a:xfrm>
                    <a:off x="2376043" y="4903326"/>
                    <a:ext cx="1711" cy="4547"/>
                  </a:xfrm>
                  <a:custGeom>
                    <a:avLst/>
                    <a:gdLst>
                      <a:gd name="connsiteX0" fmla="*/ 1711 w 1711"/>
                      <a:gd name="connsiteY0" fmla="*/ 4547 h 4547"/>
                      <a:gd name="connsiteX1" fmla="*/ 0 w 1711"/>
                      <a:gd name="connsiteY1" fmla="*/ 0 h 4547"/>
                      <a:gd name="connsiteX2" fmla="*/ 116 w 1711"/>
                      <a:gd name="connsiteY2" fmla="*/ 385 h 4547"/>
                      <a:gd name="connsiteX3" fmla="*/ 1711 w 1711"/>
                      <a:gd name="connsiteY3" fmla="*/ 4547 h 4547"/>
                    </a:gdLst>
                    <a:ahLst/>
                    <a:cxnLst>
                      <a:cxn ang="0">
                        <a:pos x="connsiteX0" y="connsiteY0"/>
                      </a:cxn>
                      <a:cxn ang="0">
                        <a:pos x="connsiteX1" y="connsiteY1"/>
                      </a:cxn>
                      <a:cxn ang="0">
                        <a:pos x="connsiteX2" y="connsiteY2"/>
                      </a:cxn>
                      <a:cxn ang="0">
                        <a:pos x="connsiteX3" y="connsiteY3"/>
                      </a:cxn>
                    </a:cxnLst>
                    <a:rect l="l" t="t" r="r" b="b"/>
                    <a:pathLst>
                      <a:path w="1711" h="4547">
                        <a:moveTo>
                          <a:pt x="1711" y="4547"/>
                        </a:moveTo>
                        <a:cubicBezTo>
                          <a:pt x="1131" y="3032"/>
                          <a:pt x="538" y="1516"/>
                          <a:pt x="0" y="0"/>
                        </a:cubicBezTo>
                        <a:cubicBezTo>
                          <a:pt x="43" y="128"/>
                          <a:pt x="73" y="257"/>
                          <a:pt x="116" y="385"/>
                        </a:cubicBezTo>
                        <a:cubicBezTo>
                          <a:pt x="617" y="1778"/>
                          <a:pt x="1186" y="3160"/>
                          <a:pt x="1711" y="4547"/>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7" name="Freeform: Shape 816">
                    <a:extLst>
                      <a:ext uri="{FF2B5EF4-FFF2-40B4-BE49-F238E27FC236}">
                        <a16:creationId xmlns:a16="http://schemas.microsoft.com/office/drawing/2014/main" id="{3C3FE048-154F-4F6A-B3FA-D164C8B4EF52}"/>
                      </a:ext>
                    </a:extLst>
                  </p:cNvPr>
                  <p:cNvSpPr/>
                  <p:nvPr/>
                </p:nvSpPr>
                <p:spPr>
                  <a:xfrm>
                    <a:off x="2398964" y="4950305"/>
                    <a:ext cx="3282" cy="5036"/>
                  </a:xfrm>
                  <a:custGeom>
                    <a:avLst/>
                    <a:gdLst>
                      <a:gd name="connsiteX0" fmla="*/ 3282 w 3282"/>
                      <a:gd name="connsiteY0" fmla="*/ 5036 h 5036"/>
                      <a:gd name="connsiteX1" fmla="*/ 0 w 3282"/>
                      <a:gd name="connsiteY1" fmla="*/ 0 h 5036"/>
                      <a:gd name="connsiteX2" fmla="*/ 171 w 3282"/>
                      <a:gd name="connsiteY2" fmla="*/ 306 h 5036"/>
                      <a:gd name="connsiteX3" fmla="*/ 3282 w 3282"/>
                      <a:gd name="connsiteY3" fmla="*/ 5036 h 5036"/>
                    </a:gdLst>
                    <a:ahLst/>
                    <a:cxnLst>
                      <a:cxn ang="0">
                        <a:pos x="connsiteX0" y="connsiteY0"/>
                      </a:cxn>
                      <a:cxn ang="0">
                        <a:pos x="connsiteX1" y="connsiteY1"/>
                      </a:cxn>
                      <a:cxn ang="0">
                        <a:pos x="connsiteX2" y="connsiteY2"/>
                      </a:cxn>
                      <a:cxn ang="0">
                        <a:pos x="connsiteX3" y="connsiteY3"/>
                      </a:cxn>
                    </a:cxnLst>
                    <a:rect l="l" t="t" r="r" b="b"/>
                    <a:pathLst>
                      <a:path w="3282" h="5036">
                        <a:moveTo>
                          <a:pt x="3282" y="5036"/>
                        </a:moveTo>
                        <a:cubicBezTo>
                          <a:pt x="2182" y="3362"/>
                          <a:pt x="1051" y="1687"/>
                          <a:pt x="0" y="0"/>
                        </a:cubicBezTo>
                        <a:cubicBezTo>
                          <a:pt x="61" y="104"/>
                          <a:pt x="110" y="208"/>
                          <a:pt x="171" y="306"/>
                        </a:cubicBezTo>
                        <a:cubicBezTo>
                          <a:pt x="1167" y="1889"/>
                          <a:pt x="2243" y="3459"/>
                          <a:pt x="3282" y="5036"/>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8" name="Freeform: Shape 817">
                    <a:extLst>
                      <a:ext uri="{FF2B5EF4-FFF2-40B4-BE49-F238E27FC236}">
                        <a16:creationId xmlns:a16="http://schemas.microsoft.com/office/drawing/2014/main" id="{48C4F359-E8F4-44E3-9066-452A594E4AB3}"/>
                      </a:ext>
                    </a:extLst>
                  </p:cNvPr>
                  <p:cNvSpPr/>
                  <p:nvPr/>
                </p:nvSpPr>
                <p:spPr>
                  <a:xfrm>
                    <a:off x="2402246" y="4955341"/>
                    <a:ext cx="6" cy="6"/>
                  </a:xfrm>
                  <a:custGeom>
                    <a:avLst/>
                    <a:gdLst>
                      <a:gd name="connsiteX0" fmla="*/ 0 w 6"/>
                      <a:gd name="connsiteY0" fmla="*/ 6 h 6"/>
                      <a:gd name="connsiteX1" fmla="*/ 0 w 6"/>
                      <a:gd name="connsiteY1" fmla="*/ 0 h 6"/>
                      <a:gd name="connsiteX2" fmla="*/ 6 w 6"/>
                      <a:gd name="connsiteY2" fmla="*/ 6 h 6"/>
                    </a:gdLst>
                    <a:ahLst/>
                    <a:cxnLst>
                      <a:cxn ang="0">
                        <a:pos x="connsiteX0" y="connsiteY0"/>
                      </a:cxn>
                      <a:cxn ang="0">
                        <a:pos x="connsiteX1" y="connsiteY1"/>
                      </a:cxn>
                      <a:cxn ang="0">
                        <a:pos x="connsiteX2" y="connsiteY2"/>
                      </a:cxn>
                    </a:cxnLst>
                    <a:rect l="l" t="t" r="r" b="b"/>
                    <a:pathLst>
                      <a:path w="6" h="6">
                        <a:moveTo>
                          <a:pt x="0" y="6"/>
                        </a:moveTo>
                        <a:lnTo>
                          <a:pt x="0" y="0"/>
                        </a:lnTo>
                        <a:lnTo>
                          <a:pt x="6" y="6"/>
                        </a:ln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9" name="Freeform: Shape 818">
                    <a:extLst>
                      <a:ext uri="{FF2B5EF4-FFF2-40B4-BE49-F238E27FC236}">
                        <a16:creationId xmlns:a16="http://schemas.microsoft.com/office/drawing/2014/main" id="{53823C46-7B0A-4F47-8E75-5B92BF630D45}"/>
                      </a:ext>
                    </a:extLst>
                  </p:cNvPr>
                  <p:cNvSpPr/>
                  <p:nvPr/>
                </p:nvSpPr>
                <p:spPr>
                  <a:xfrm>
                    <a:off x="3512099" y="4925135"/>
                    <a:ext cx="1711" cy="3667"/>
                  </a:xfrm>
                  <a:custGeom>
                    <a:avLst/>
                    <a:gdLst>
                      <a:gd name="connsiteX0" fmla="*/ 1711 w 1711"/>
                      <a:gd name="connsiteY0" fmla="*/ 0 h 3667"/>
                      <a:gd name="connsiteX1" fmla="*/ 0 w 1711"/>
                      <a:gd name="connsiteY1" fmla="*/ 3667 h 3667"/>
                      <a:gd name="connsiteX2" fmla="*/ 201 w 1711"/>
                      <a:gd name="connsiteY2" fmla="*/ 3282 h 3667"/>
                      <a:gd name="connsiteX3" fmla="*/ 1711 w 1711"/>
                      <a:gd name="connsiteY3" fmla="*/ 0 h 3667"/>
                    </a:gdLst>
                    <a:ahLst/>
                    <a:cxnLst>
                      <a:cxn ang="0">
                        <a:pos x="connsiteX0" y="connsiteY0"/>
                      </a:cxn>
                      <a:cxn ang="0">
                        <a:pos x="connsiteX1" y="connsiteY1"/>
                      </a:cxn>
                      <a:cxn ang="0">
                        <a:pos x="connsiteX2" y="connsiteY2"/>
                      </a:cxn>
                      <a:cxn ang="0">
                        <a:pos x="connsiteX3" y="connsiteY3"/>
                      </a:cxn>
                    </a:cxnLst>
                    <a:rect l="l" t="t" r="r" b="b"/>
                    <a:pathLst>
                      <a:path w="1711" h="3667">
                        <a:moveTo>
                          <a:pt x="1711" y="0"/>
                        </a:moveTo>
                        <a:cubicBezTo>
                          <a:pt x="1143" y="1223"/>
                          <a:pt x="599" y="2451"/>
                          <a:pt x="0" y="3667"/>
                        </a:cubicBezTo>
                        <a:cubicBezTo>
                          <a:pt x="61" y="3539"/>
                          <a:pt x="140" y="3411"/>
                          <a:pt x="201" y="3282"/>
                        </a:cubicBezTo>
                        <a:cubicBezTo>
                          <a:pt x="727" y="2188"/>
                          <a:pt x="1198" y="1094"/>
                          <a:pt x="1711" y="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0" name="Freeform: Shape 819">
                    <a:extLst>
                      <a:ext uri="{FF2B5EF4-FFF2-40B4-BE49-F238E27FC236}">
                        <a16:creationId xmlns:a16="http://schemas.microsoft.com/office/drawing/2014/main" id="{CDC882C8-D182-4909-B6FE-DBD140630653}"/>
                      </a:ext>
                    </a:extLst>
                  </p:cNvPr>
                  <p:cNvSpPr/>
                  <p:nvPr/>
                </p:nvSpPr>
                <p:spPr>
                  <a:xfrm>
                    <a:off x="2508117" y="5057484"/>
                    <a:ext cx="1601" cy="1081"/>
                  </a:xfrm>
                  <a:custGeom>
                    <a:avLst/>
                    <a:gdLst>
                      <a:gd name="connsiteX0" fmla="*/ 1601 w 1601"/>
                      <a:gd name="connsiteY0" fmla="*/ 1082 h 1081"/>
                      <a:gd name="connsiteX1" fmla="*/ 0 w 1601"/>
                      <a:gd name="connsiteY1" fmla="*/ 0 h 1081"/>
                      <a:gd name="connsiteX2" fmla="*/ 171 w 1601"/>
                      <a:gd name="connsiteY2" fmla="*/ 116 h 1081"/>
                      <a:gd name="connsiteX3" fmla="*/ 1601 w 1601"/>
                      <a:gd name="connsiteY3" fmla="*/ 1082 h 1081"/>
                    </a:gdLst>
                    <a:ahLst/>
                    <a:cxnLst>
                      <a:cxn ang="0">
                        <a:pos x="connsiteX0" y="connsiteY0"/>
                      </a:cxn>
                      <a:cxn ang="0">
                        <a:pos x="connsiteX1" y="connsiteY1"/>
                      </a:cxn>
                      <a:cxn ang="0">
                        <a:pos x="connsiteX2" y="connsiteY2"/>
                      </a:cxn>
                      <a:cxn ang="0">
                        <a:pos x="connsiteX3" y="connsiteY3"/>
                      </a:cxn>
                    </a:cxnLst>
                    <a:rect l="l" t="t" r="r" b="b"/>
                    <a:pathLst>
                      <a:path w="1601" h="1081">
                        <a:moveTo>
                          <a:pt x="1601" y="1082"/>
                        </a:moveTo>
                        <a:cubicBezTo>
                          <a:pt x="1057" y="727"/>
                          <a:pt x="538" y="361"/>
                          <a:pt x="0" y="0"/>
                        </a:cubicBezTo>
                        <a:cubicBezTo>
                          <a:pt x="55" y="37"/>
                          <a:pt x="116" y="79"/>
                          <a:pt x="171" y="116"/>
                        </a:cubicBezTo>
                        <a:cubicBezTo>
                          <a:pt x="648" y="440"/>
                          <a:pt x="1118" y="758"/>
                          <a:pt x="1601" y="1082"/>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1" name="Freeform: Shape 820">
                    <a:extLst>
                      <a:ext uri="{FF2B5EF4-FFF2-40B4-BE49-F238E27FC236}">
                        <a16:creationId xmlns:a16="http://schemas.microsoft.com/office/drawing/2014/main" id="{E0D364A3-181C-4AB2-98BB-0A838626D272}"/>
                      </a:ext>
                    </a:extLst>
                  </p:cNvPr>
                  <p:cNvSpPr/>
                  <p:nvPr/>
                </p:nvSpPr>
                <p:spPr>
                  <a:xfrm>
                    <a:off x="3491769" y="4961155"/>
                    <a:ext cx="1540" cy="2322"/>
                  </a:xfrm>
                  <a:custGeom>
                    <a:avLst/>
                    <a:gdLst>
                      <a:gd name="connsiteX0" fmla="*/ 1290 w 1540"/>
                      <a:gd name="connsiteY0" fmla="*/ 336 h 2322"/>
                      <a:gd name="connsiteX1" fmla="*/ 0 w 1540"/>
                      <a:gd name="connsiteY1" fmla="*/ 2323 h 2322"/>
                      <a:gd name="connsiteX2" fmla="*/ 1540 w 1540"/>
                      <a:gd name="connsiteY2" fmla="*/ 0 h 2322"/>
                      <a:gd name="connsiteX3" fmla="*/ 1290 w 1540"/>
                      <a:gd name="connsiteY3" fmla="*/ 336 h 2322"/>
                    </a:gdLst>
                    <a:ahLst/>
                    <a:cxnLst>
                      <a:cxn ang="0">
                        <a:pos x="connsiteX0" y="connsiteY0"/>
                      </a:cxn>
                      <a:cxn ang="0">
                        <a:pos x="connsiteX1" y="connsiteY1"/>
                      </a:cxn>
                      <a:cxn ang="0">
                        <a:pos x="connsiteX2" y="connsiteY2"/>
                      </a:cxn>
                      <a:cxn ang="0">
                        <a:pos x="connsiteX3" y="connsiteY3"/>
                      </a:cxn>
                    </a:cxnLst>
                    <a:rect l="l" t="t" r="r" b="b"/>
                    <a:pathLst>
                      <a:path w="1540" h="2322">
                        <a:moveTo>
                          <a:pt x="1290" y="336"/>
                        </a:moveTo>
                        <a:cubicBezTo>
                          <a:pt x="838" y="996"/>
                          <a:pt x="458" y="1662"/>
                          <a:pt x="0" y="2323"/>
                        </a:cubicBezTo>
                        <a:cubicBezTo>
                          <a:pt x="538" y="1552"/>
                          <a:pt x="1009" y="770"/>
                          <a:pt x="1540" y="0"/>
                        </a:cubicBezTo>
                        <a:cubicBezTo>
                          <a:pt x="1461" y="110"/>
                          <a:pt x="1369" y="226"/>
                          <a:pt x="1290" y="336"/>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2" name="Freeform: Shape 821">
                    <a:extLst>
                      <a:ext uri="{FF2B5EF4-FFF2-40B4-BE49-F238E27FC236}">
                        <a16:creationId xmlns:a16="http://schemas.microsoft.com/office/drawing/2014/main" id="{FDD4521B-04BF-4AC7-AC4E-85832BB56094}"/>
                      </a:ext>
                    </a:extLst>
                  </p:cNvPr>
                  <p:cNvSpPr/>
                  <p:nvPr/>
                </p:nvSpPr>
                <p:spPr>
                  <a:xfrm>
                    <a:off x="3517649" y="4911712"/>
                    <a:ext cx="1931" cy="5067"/>
                  </a:xfrm>
                  <a:custGeom>
                    <a:avLst/>
                    <a:gdLst>
                      <a:gd name="connsiteX0" fmla="*/ 1773 w 1931"/>
                      <a:gd name="connsiteY0" fmla="*/ 391 h 5067"/>
                      <a:gd name="connsiteX1" fmla="*/ 0 w 1931"/>
                      <a:gd name="connsiteY1" fmla="*/ 5067 h 5067"/>
                      <a:gd name="connsiteX2" fmla="*/ 1932 w 1931"/>
                      <a:gd name="connsiteY2" fmla="*/ 0 h 5067"/>
                      <a:gd name="connsiteX3" fmla="*/ 1773 w 1931"/>
                      <a:gd name="connsiteY3" fmla="*/ 391 h 5067"/>
                    </a:gdLst>
                    <a:ahLst/>
                    <a:cxnLst>
                      <a:cxn ang="0">
                        <a:pos x="connsiteX0" y="connsiteY0"/>
                      </a:cxn>
                      <a:cxn ang="0">
                        <a:pos x="connsiteX1" y="connsiteY1"/>
                      </a:cxn>
                      <a:cxn ang="0">
                        <a:pos x="connsiteX2" y="connsiteY2"/>
                      </a:cxn>
                      <a:cxn ang="0">
                        <a:pos x="connsiteX3" y="connsiteY3"/>
                      </a:cxn>
                    </a:cxnLst>
                    <a:rect l="l" t="t" r="r" b="b"/>
                    <a:pathLst>
                      <a:path w="1931" h="5067">
                        <a:moveTo>
                          <a:pt x="1773" y="391"/>
                        </a:moveTo>
                        <a:cubicBezTo>
                          <a:pt x="1161" y="1950"/>
                          <a:pt x="654" y="3515"/>
                          <a:pt x="0" y="5067"/>
                        </a:cubicBezTo>
                        <a:cubicBezTo>
                          <a:pt x="703" y="3386"/>
                          <a:pt x="1271" y="1687"/>
                          <a:pt x="1932" y="0"/>
                        </a:cubicBezTo>
                        <a:cubicBezTo>
                          <a:pt x="1889" y="135"/>
                          <a:pt x="1828" y="263"/>
                          <a:pt x="1773" y="391"/>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3" name="Freeform: Shape 822">
                    <a:extLst>
                      <a:ext uri="{FF2B5EF4-FFF2-40B4-BE49-F238E27FC236}">
                        <a16:creationId xmlns:a16="http://schemas.microsoft.com/office/drawing/2014/main" id="{AA53ED3E-242A-4A84-BC76-215CB412F3CE}"/>
                      </a:ext>
                    </a:extLst>
                  </p:cNvPr>
                  <p:cNvSpPr/>
                  <p:nvPr/>
                </p:nvSpPr>
                <p:spPr>
                  <a:xfrm>
                    <a:off x="3523620" y="4894799"/>
                    <a:ext cx="1791" cy="6081"/>
                  </a:xfrm>
                  <a:custGeom>
                    <a:avLst/>
                    <a:gdLst>
                      <a:gd name="connsiteX0" fmla="*/ 1675 w 1791"/>
                      <a:gd name="connsiteY0" fmla="*/ 354 h 6081"/>
                      <a:gd name="connsiteX1" fmla="*/ 0 w 1791"/>
                      <a:gd name="connsiteY1" fmla="*/ 6082 h 6081"/>
                      <a:gd name="connsiteX2" fmla="*/ 1791 w 1791"/>
                      <a:gd name="connsiteY2" fmla="*/ 0 h 6081"/>
                      <a:gd name="connsiteX3" fmla="*/ 1675 w 1791"/>
                      <a:gd name="connsiteY3" fmla="*/ 354 h 6081"/>
                    </a:gdLst>
                    <a:ahLst/>
                    <a:cxnLst>
                      <a:cxn ang="0">
                        <a:pos x="connsiteX0" y="connsiteY0"/>
                      </a:cxn>
                      <a:cxn ang="0">
                        <a:pos x="connsiteX1" y="connsiteY1"/>
                      </a:cxn>
                      <a:cxn ang="0">
                        <a:pos x="connsiteX2" y="connsiteY2"/>
                      </a:cxn>
                      <a:cxn ang="0">
                        <a:pos x="connsiteX3" y="connsiteY3"/>
                      </a:cxn>
                    </a:cxnLst>
                    <a:rect l="l" t="t" r="r" b="b"/>
                    <a:pathLst>
                      <a:path w="1791" h="6081">
                        <a:moveTo>
                          <a:pt x="1675" y="354"/>
                        </a:moveTo>
                        <a:cubicBezTo>
                          <a:pt x="1101" y="2262"/>
                          <a:pt x="630" y="4181"/>
                          <a:pt x="0" y="6082"/>
                        </a:cubicBezTo>
                        <a:cubicBezTo>
                          <a:pt x="673" y="4059"/>
                          <a:pt x="1186" y="2029"/>
                          <a:pt x="1791" y="0"/>
                        </a:cubicBezTo>
                        <a:cubicBezTo>
                          <a:pt x="1755" y="122"/>
                          <a:pt x="1712" y="238"/>
                          <a:pt x="1675" y="354"/>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4" name="Freeform: Shape 823">
                    <a:extLst>
                      <a:ext uri="{FF2B5EF4-FFF2-40B4-BE49-F238E27FC236}">
                        <a16:creationId xmlns:a16="http://schemas.microsoft.com/office/drawing/2014/main" id="{1D632D83-B3A3-4EE8-9BE8-6BD1255A0526}"/>
                      </a:ext>
                    </a:extLst>
                  </p:cNvPr>
                  <p:cNvSpPr/>
                  <p:nvPr/>
                </p:nvSpPr>
                <p:spPr>
                  <a:xfrm>
                    <a:off x="3510357" y="4928417"/>
                    <a:ext cx="1937" cy="4119"/>
                  </a:xfrm>
                  <a:custGeom>
                    <a:avLst/>
                    <a:gdLst>
                      <a:gd name="connsiteX0" fmla="*/ 1742 w 1937"/>
                      <a:gd name="connsiteY0" fmla="*/ 385 h 4119"/>
                      <a:gd name="connsiteX1" fmla="*/ 0 w 1937"/>
                      <a:gd name="connsiteY1" fmla="*/ 4120 h 4119"/>
                      <a:gd name="connsiteX2" fmla="*/ 1938 w 1937"/>
                      <a:gd name="connsiteY2" fmla="*/ 0 h 4119"/>
                      <a:gd name="connsiteX3" fmla="*/ 1742 w 1937"/>
                      <a:gd name="connsiteY3" fmla="*/ 385 h 4119"/>
                    </a:gdLst>
                    <a:ahLst/>
                    <a:cxnLst>
                      <a:cxn ang="0">
                        <a:pos x="connsiteX0" y="connsiteY0"/>
                      </a:cxn>
                      <a:cxn ang="0">
                        <a:pos x="connsiteX1" y="connsiteY1"/>
                      </a:cxn>
                      <a:cxn ang="0">
                        <a:pos x="connsiteX2" y="connsiteY2"/>
                      </a:cxn>
                      <a:cxn ang="0">
                        <a:pos x="connsiteX3" y="connsiteY3"/>
                      </a:cxn>
                    </a:cxnLst>
                    <a:rect l="l" t="t" r="r" b="b"/>
                    <a:pathLst>
                      <a:path w="1937" h="4119">
                        <a:moveTo>
                          <a:pt x="1742" y="385"/>
                        </a:moveTo>
                        <a:cubicBezTo>
                          <a:pt x="1137" y="1626"/>
                          <a:pt x="630" y="2879"/>
                          <a:pt x="0" y="4120"/>
                        </a:cubicBezTo>
                        <a:cubicBezTo>
                          <a:pt x="697" y="2751"/>
                          <a:pt x="1277" y="1369"/>
                          <a:pt x="1938" y="0"/>
                        </a:cubicBezTo>
                        <a:cubicBezTo>
                          <a:pt x="1882" y="128"/>
                          <a:pt x="1803" y="257"/>
                          <a:pt x="1742" y="385"/>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5" name="Freeform: Shape 824">
                    <a:extLst>
                      <a:ext uri="{FF2B5EF4-FFF2-40B4-BE49-F238E27FC236}">
                        <a16:creationId xmlns:a16="http://schemas.microsoft.com/office/drawing/2014/main" id="{E29AEA8E-EFDB-49B0-BF8E-1E74F4F697A2}"/>
                      </a:ext>
                    </a:extLst>
                  </p:cNvPr>
                  <p:cNvSpPr/>
                  <p:nvPr/>
                </p:nvSpPr>
                <p:spPr>
                  <a:xfrm>
                    <a:off x="3501732" y="4944908"/>
                    <a:ext cx="1809" cy="3202"/>
                  </a:xfrm>
                  <a:custGeom>
                    <a:avLst/>
                    <a:gdLst>
                      <a:gd name="connsiteX0" fmla="*/ 1577 w 1809"/>
                      <a:gd name="connsiteY0" fmla="*/ 367 h 3202"/>
                      <a:gd name="connsiteX1" fmla="*/ 0 w 1809"/>
                      <a:gd name="connsiteY1" fmla="*/ 3203 h 3202"/>
                      <a:gd name="connsiteX2" fmla="*/ 1809 w 1809"/>
                      <a:gd name="connsiteY2" fmla="*/ 0 h 3202"/>
                      <a:gd name="connsiteX3" fmla="*/ 1577 w 1809"/>
                      <a:gd name="connsiteY3" fmla="*/ 367 h 3202"/>
                    </a:gdLst>
                    <a:ahLst/>
                    <a:cxnLst>
                      <a:cxn ang="0">
                        <a:pos x="connsiteX0" y="connsiteY0"/>
                      </a:cxn>
                      <a:cxn ang="0">
                        <a:pos x="connsiteX1" y="connsiteY1"/>
                      </a:cxn>
                      <a:cxn ang="0">
                        <a:pos x="connsiteX2" y="connsiteY2"/>
                      </a:cxn>
                      <a:cxn ang="0">
                        <a:pos x="connsiteX3" y="connsiteY3"/>
                      </a:cxn>
                    </a:cxnLst>
                    <a:rect l="l" t="t" r="r" b="b"/>
                    <a:pathLst>
                      <a:path w="1809" h="3202">
                        <a:moveTo>
                          <a:pt x="1577" y="367"/>
                        </a:moveTo>
                        <a:cubicBezTo>
                          <a:pt x="1027" y="1308"/>
                          <a:pt x="563" y="2262"/>
                          <a:pt x="0" y="3203"/>
                        </a:cubicBezTo>
                        <a:cubicBezTo>
                          <a:pt x="636" y="2139"/>
                          <a:pt x="1186" y="1064"/>
                          <a:pt x="1809" y="0"/>
                        </a:cubicBezTo>
                        <a:cubicBezTo>
                          <a:pt x="1730" y="122"/>
                          <a:pt x="1650" y="244"/>
                          <a:pt x="1577" y="367"/>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6" name="Freeform: Shape 825">
                    <a:extLst>
                      <a:ext uri="{FF2B5EF4-FFF2-40B4-BE49-F238E27FC236}">
                        <a16:creationId xmlns:a16="http://schemas.microsoft.com/office/drawing/2014/main" id="{DF1A539C-62FF-42C3-8A81-5C91598BD453}"/>
                      </a:ext>
                    </a:extLst>
                  </p:cNvPr>
                  <p:cNvSpPr/>
                  <p:nvPr/>
                </p:nvSpPr>
                <p:spPr>
                  <a:xfrm>
                    <a:off x="3528254" y="4877636"/>
                    <a:ext cx="1509" cy="7224"/>
                  </a:xfrm>
                  <a:custGeom>
                    <a:avLst/>
                    <a:gdLst>
                      <a:gd name="connsiteX0" fmla="*/ 1467 w 1509"/>
                      <a:gd name="connsiteY0" fmla="*/ 183 h 7224"/>
                      <a:gd name="connsiteX1" fmla="*/ 0 w 1509"/>
                      <a:gd name="connsiteY1" fmla="*/ 7225 h 7224"/>
                      <a:gd name="connsiteX2" fmla="*/ 1510 w 1509"/>
                      <a:gd name="connsiteY2" fmla="*/ 0 h 7224"/>
                      <a:gd name="connsiteX3" fmla="*/ 1467 w 1509"/>
                      <a:gd name="connsiteY3" fmla="*/ 183 h 7224"/>
                    </a:gdLst>
                    <a:ahLst/>
                    <a:cxnLst>
                      <a:cxn ang="0">
                        <a:pos x="connsiteX0" y="connsiteY0"/>
                      </a:cxn>
                      <a:cxn ang="0">
                        <a:pos x="connsiteX1" y="connsiteY1"/>
                      </a:cxn>
                      <a:cxn ang="0">
                        <a:pos x="connsiteX2" y="connsiteY2"/>
                      </a:cxn>
                      <a:cxn ang="0">
                        <a:pos x="connsiteX3" y="connsiteY3"/>
                      </a:cxn>
                    </a:cxnLst>
                    <a:rect l="l" t="t" r="r" b="b"/>
                    <a:pathLst>
                      <a:path w="1509" h="7224">
                        <a:moveTo>
                          <a:pt x="1467" y="183"/>
                        </a:moveTo>
                        <a:cubicBezTo>
                          <a:pt x="972" y="2531"/>
                          <a:pt x="575" y="4883"/>
                          <a:pt x="0" y="7225"/>
                        </a:cubicBezTo>
                        <a:cubicBezTo>
                          <a:pt x="593" y="4823"/>
                          <a:pt x="1009" y="2408"/>
                          <a:pt x="1510" y="0"/>
                        </a:cubicBezTo>
                        <a:cubicBezTo>
                          <a:pt x="1498" y="61"/>
                          <a:pt x="1479" y="122"/>
                          <a:pt x="1467" y="183"/>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7" name="Freeform: Shape 826">
                    <a:extLst>
                      <a:ext uri="{FF2B5EF4-FFF2-40B4-BE49-F238E27FC236}">
                        <a16:creationId xmlns:a16="http://schemas.microsoft.com/office/drawing/2014/main" id="{ABE364C6-3648-4D0E-9991-1B9AE35E6CC0}"/>
                      </a:ext>
                    </a:extLst>
                  </p:cNvPr>
                  <p:cNvSpPr/>
                  <p:nvPr/>
                </p:nvSpPr>
                <p:spPr>
                  <a:xfrm>
                    <a:off x="3422010" y="5032332"/>
                    <a:ext cx="4504" cy="3747"/>
                  </a:xfrm>
                  <a:custGeom>
                    <a:avLst/>
                    <a:gdLst>
                      <a:gd name="connsiteX0" fmla="*/ 4419 w 4504"/>
                      <a:gd name="connsiteY0" fmla="*/ 61 h 3747"/>
                      <a:gd name="connsiteX1" fmla="*/ 0 w 4504"/>
                      <a:gd name="connsiteY1" fmla="*/ 3747 h 3747"/>
                      <a:gd name="connsiteX2" fmla="*/ 4505 w 4504"/>
                      <a:gd name="connsiteY2" fmla="*/ 0 h 3747"/>
                      <a:gd name="connsiteX3" fmla="*/ 4419 w 4504"/>
                      <a:gd name="connsiteY3" fmla="*/ 61 h 3747"/>
                    </a:gdLst>
                    <a:ahLst/>
                    <a:cxnLst>
                      <a:cxn ang="0">
                        <a:pos x="connsiteX0" y="connsiteY0"/>
                      </a:cxn>
                      <a:cxn ang="0">
                        <a:pos x="connsiteX1" y="connsiteY1"/>
                      </a:cxn>
                      <a:cxn ang="0">
                        <a:pos x="connsiteX2" y="connsiteY2"/>
                      </a:cxn>
                      <a:cxn ang="0">
                        <a:pos x="connsiteX3" y="connsiteY3"/>
                      </a:cxn>
                    </a:cxnLst>
                    <a:rect l="l" t="t" r="r" b="b"/>
                    <a:pathLst>
                      <a:path w="4504" h="3747">
                        <a:moveTo>
                          <a:pt x="4419" y="61"/>
                        </a:moveTo>
                        <a:cubicBezTo>
                          <a:pt x="2921" y="1284"/>
                          <a:pt x="1528" y="2537"/>
                          <a:pt x="0" y="3747"/>
                        </a:cubicBezTo>
                        <a:cubicBezTo>
                          <a:pt x="1559" y="2519"/>
                          <a:pt x="2977" y="1241"/>
                          <a:pt x="4505" y="0"/>
                        </a:cubicBezTo>
                        <a:cubicBezTo>
                          <a:pt x="4474" y="25"/>
                          <a:pt x="4444" y="43"/>
                          <a:pt x="4419" y="61"/>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8" name="Freeform: Shape 827">
                    <a:extLst>
                      <a:ext uri="{FF2B5EF4-FFF2-40B4-BE49-F238E27FC236}">
                        <a16:creationId xmlns:a16="http://schemas.microsoft.com/office/drawing/2014/main" id="{D2A95881-801B-4A53-A8CE-74EB43BD04AA}"/>
                      </a:ext>
                    </a:extLst>
                  </p:cNvPr>
                  <p:cNvSpPr/>
                  <p:nvPr/>
                </p:nvSpPr>
                <p:spPr>
                  <a:xfrm>
                    <a:off x="3480480" y="4977052"/>
                    <a:ext cx="1185" cy="1546"/>
                  </a:xfrm>
                  <a:custGeom>
                    <a:avLst/>
                    <a:gdLst>
                      <a:gd name="connsiteX0" fmla="*/ 954 w 1185"/>
                      <a:gd name="connsiteY0" fmla="*/ 269 h 1546"/>
                      <a:gd name="connsiteX1" fmla="*/ 0 w 1185"/>
                      <a:gd name="connsiteY1" fmla="*/ 1547 h 1546"/>
                      <a:gd name="connsiteX2" fmla="*/ 1186 w 1185"/>
                      <a:gd name="connsiteY2" fmla="*/ 0 h 1546"/>
                      <a:gd name="connsiteX3" fmla="*/ 954 w 1185"/>
                      <a:gd name="connsiteY3" fmla="*/ 269 h 1546"/>
                    </a:gdLst>
                    <a:ahLst/>
                    <a:cxnLst>
                      <a:cxn ang="0">
                        <a:pos x="connsiteX0" y="connsiteY0"/>
                      </a:cxn>
                      <a:cxn ang="0">
                        <a:pos x="connsiteX1" y="connsiteY1"/>
                      </a:cxn>
                      <a:cxn ang="0">
                        <a:pos x="connsiteX2" y="connsiteY2"/>
                      </a:cxn>
                      <a:cxn ang="0">
                        <a:pos x="connsiteX3" y="connsiteY3"/>
                      </a:cxn>
                    </a:cxnLst>
                    <a:rect l="l" t="t" r="r" b="b"/>
                    <a:pathLst>
                      <a:path w="1185" h="1546">
                        <a:moveTo>
                          <a:pt x="954" y="269"/>
                        </a:moveTo>
                        <a:cubicBezTo>
                          <a:pt x="617" y="691"/>
                          <a:pt x="336" y="1125"/>
                          <a:pt x="0" y="1547"/>
                        </a:cubicBezTo>
                        <a:cubicBezTo>
                          <a:pt x="410" y="1033"/>
                          <a:pt x="782" y="514"/>
                          <a:pt x="1186" y="0"/>
                        </a:cubicBezTo>
                        <a:cubicBezTo>
                          <a:pt x="1112" y="92"/>
                          <a:pt x="1027" y="178"/>
                          <a:pt x="954" y="269"/>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9" name="Freeform: Shape 828">
                    <a:extLst>
                      <a:ext uri="{FF2B5EF4-FFF2-40B4-BE49-F238E27FC236}">
                        <a16:creationId xmlns:a16="http://schemas.microsoft.com/office/drawing/2014/main" id="{C6215DB6-71D6-4248-9B54-9104D97E8D71}"/>
                      </a:ext>
                    </a:extLst>
                  </p:cNvPr>
                  <p:cNvSpPr/>
                  <p:nvPr/>
                </p:nvSpPr>
                <p:spPr>
                  <a:xfrm>
                    <a:off x="3384749" y="5061830"/>
                    <a:ext cx="1167" cy="788"/>
                  </a:xfrm>
                  <a:custGeom>
                    <a:avLst/>
                    <a:gdLst>
                      <a:gd name="connsiteX0" fmla="*/ 1094 w 1167"/>
                      <a:gd name="connsiteY0" fmla="*/ 49 h 788"/>
                      <a:gd name="connsiteX1" fmla="*/ 0 w 1167"/>
                      <a:gd name="connsiteY1" fmla="*/ 788 h 788"/>
                      <a:gd name="connsiteX2" fmla="*/ 1167 w 1167"/>
                      <a:gd name="connsiteY2" fmla="*/ 0 h 788"/>
                      <a:gd name="connsiteX3" fmla="*/ 1094 w 1167"/>
                      <a:gd name="connsiteY3" fmla="*/ 49 h 788"/>
                    </a:gdLst>
                    <a:ahLst/>
                    <a:cxnLst>
                      <a:cxn ang="0">
                        <a:pos x="connsiteX0" y="connsiteY0"/>
                      </a:cxn>
                      <a:cxn ang="0">
                        <a:pos x="connsiteX1" y="connsiteY1"/>
                      </a:cxn>
                      <a:cxn ang="0">
                        <a:pos x="connsiteX2" y="connsiteY2"/>
                      </a:cxn>
                      <a:cxn ang="0">
                        <a:pos x="connsiteX3" y="connsiteY3"/>
                      </a:cxn>
                    </a:cxnLst>
                    <a:rect l="l" t="t" r="r" b="b"/>
                    <a:pathLst>
                      <a:path w="1167" h="788">
                        <a:moveTo>
                          <a:pt x="1094" y="49"/>
                        </a:moveTo>
                        <a:cubicBezTo>
                          <a:pt x="715" y="293"/>
                          <a:pt x="379" y="550"/>
                          <a:pt x="0" y="788"/>
                        </a:cubicBezTo>
                        <a:cubicBezTo>
                          <a:pt x="403" y="532"/>
                          <a:pt x="770" y="263"/>
                          <a:pt x="1167" y="0"/>
                        </a:cubicBezTo>
                        <a:cubicBezTo>
                          <a:pt x="1143" y="18"/>
                          <a:pt x="1118" y="37"/>
                          <a:pt x="1094" y="49"/>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0" name="Freeform: Shape 829">
                    <a:extLst>
                      <a:ext uri="{FF2B5EF4-FFF2-40B4-BE49-F238E27FC236}">
                        <a16:creationId xmlns:a16="http://schemas.microsoft.com/office/drawing/2014/main" id="{D3C1A636-2940-4500-962F-84293FAB0C68}"/>
                      </a:ext>
                    </a:extLst>
                  </p:cNvPr>
                  <p:cNvSpPr/>
                  <p:nvPr/>
                </p:nvSpPr>
                <p:spPr>
                  <a:xfrm>
                    <a:off x="3404064" y="5047961"/>
                    <a:ext cx="2121" cy="1583"/>
                  </a:xfrm>
                  <a:custGeom>
                    <a:avLst/>
                    <a:gdLst>
                      <a:gd name="connsiteX0" fmla="*/ 2029 w 2121"/>
                      <a:gd name="connsiteY0" fmla="*/ 61 h 1583"/>
                      <a:gd name="connsiteX1" fmla="*/ 0 w 2121"/>
                      <a:gd name="connsiteY1" fmla="*/ 1583 h 1583"/>
                      <a:gd name="connsiteX2" fmla="*/ 2121 w 2121"/>
                      <a:gd name="connsiteY2" fmla="*/ 0 h 1583"/>
                      <a:gd name="connsiteX3" fmla="*/ 2029 w 2121"/>
                      <a:gd name="connsiteY3" fmla="*/ 61 h 1583"/>
                    </a:gdLst>
                    <a:ahLst/>
                    <a:cxnLst>
                      <a:cxn ang="0">
                        <a:pos x="connsiteX0" y="connsiteY0"/>
                      </a:cxn>
                      <a:cxn ang="0">
                        <a:pos x="connsiteX1" y="connsiteY1"/>
                      </a:cxn>
                      <a:cxn ang="0">
                        <a:pos x="connsiteX2" y="connsiteY2"/>
                      </a:cxn>
                      <a:cxn ang="0">
                        <a:pos x="connsiteX3" y="connsiteY3"/>
                      </a:cxn>
                    </a:cxnLst>
                    <a:rect l="l" t="t" r="r" b="b"/>
                    <a:pathLst>
                      <a:path w="2121" h="1583">
                        <a:moveTo>
                          <a:pt x="2029" y="61"/>
                        </a:moveTo>
                        <a:cubicBezTo>
                          <a:pt x="1333" y="563"/>
                          <a:pt x="703" y="1082"/>
                          <a:pt x="0" y="1583"/>
                        </a:cubicBezTo>
                        <a:cubicBezTo>
                          <a:pt x="733" y="1064"/>
                          <a:pt x="1394" y="520"/>
                          <a:pt x="2121" y="0"/>
                        </a:cubicBezTo>
                        <a:cubicBezTo>
                          <a:pt x="2091" y="25"/>
                          <a:pt x="2054" y="43"/>
                          <a:pt x="2029" y="61"/>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1" name="Freeform: Shape 830">
                    <a:extLst>
                      <a:ext uri="{FF2B5EF4-FFF2-40B4-BE49-F238E27FC236}">
                        <a16:creationId xmlns:a16="http://schemas.microsoft.com/office/drawing/2014/main" id="{070105C8-D6E9-4A07-BF4F-8E34020E18AD}"/>
                      </a:ext>
                    </a:extLst>
                  </p:cNvPr>
                  <p:cNvSpPr/>
                  <p:nvPr/>
                </p:nvSpPr>
                <p:spPr>
                  <a:xfrm>
                    <a:off x="2496070" y="5049379"/>
                    <a:ext cx="12212" cy="8214"/>
                  </a:xfrm>
                  <a:custGeom>
                    <a:avLst/>
                    <a:gdLst>
                      <a:gd name="connsiteX0" fmla="*/ 12041 w 12212"/>
                      <a:gd name="connsiteY0" fmla="*/ 8105 h 8214"/>
                      <a:gd name="connsiteX1" fmla="*/ 0 w 12212"/>
                      <a:gd name="connsiteY1" fmla="*/ 0 h 8214"/>
                      <a:gd name="connsiteX2" fmla="*/ 12212 w 12212"/>
                      <a:gd name="connsiteY2" fmla="*/ 8215 h 8214"/>
                      <a:gd name="connsiteX3" fmla="*/ 12041 w 12212"/>
                      <a:gd name="connsiteY3" fmla="*/ 8105 h 8214"/>
                    </a:gdLst>
                    <a:ahLst/>
                    <a:cxnLst>
                      <a:cxn ang="0">
                        <a:pos x="connsiteX0" y="connsiteY0"/>
                      </a:cxn>
                      <a:cxn ang="0">
                        <a:pos x="connsiteX1" y="connsiteY1"/>
                      </a:cxn>
                      <a:cxn ang="0">
                        <a:pos x="connsiteX2" y="connsiteY2"/>
                      </a:cxn>
                      <a:cxn ang="0">
                        <a:pos x="connsiteX3" y="connsiteY3"/>
                      </a:cxn>
                    </a:cxnLst>
                    <a:rect l="l" t="t" r="r" b="b"/>
                    <a:pathLst>
                      <a:path w="12212" h="8214">
                        <a:moveTo>
                          <a:pt x="12041" y="8105"/>
                        </a:moveTo>
                        <a:cubicBezTo>
                          <a:pt x="7995" y="5416"/>
                          <a:pt x="3875" y="2751"/>
                          <a:pt x="0" y="0"/>
                        </a:cubicBezTo>
                        <a:cubicBezTo>
                          <a:pt x="3930" y="2781"/>
                          <a:pt x="8105" y="5489"/>
                          <a:pt x="12212" y="8215"/>
                        </a:cubicBezTo>
                        <a:cubicBezTo>
                          <a:pt x="12157" y="8184"/>
                          <a:pt x="12102" y="8142"/>
                          <a:pt x="12041" y="8105"/>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2" name="Freeform: Shape 831">
                    <a:extLst>
                      <a:ext uri="{FF2B5EF4-FFF2-40B4-BE49-F238E27FC236}">
                        <a16:creationId xmlns:a16="http://schemas.microsoft.com/office/drawing/2014/main" id="{47BDA67B-DE62-4D49-9ABE-7EB7A772B575}"/>
                      </a:ext>
                    </a:extLst>
                  </p:cNvPr>
                  <p:cNvSpPr/>
                  <p:nvPr/>
                </p:nvSpPr>
                <p:spPr>
                  <a:xfrm>
                    <a:off x="2477886" y="5035828"/>
                    <a:ext cx="9645" cy="7200"/>
                  </a:xfrm>
                  <a:custGeom>
                    <a:avLst/>
                    <a:gdLst>
                      <a:gd name="connsiteX0" fmla="*/ 9486 w 9645"/>
                      <a:gd name="connsiteY0" fmla="*/ 7078 h 7200"/>
                      <a:gd name="connsiteX1" fmla="*/ 0 w 9645"/>
                      <a:gd name="connsiteY1" fmla="*/ 0 h 7200"/>
                      <a:gd name="connsiteX2" fmla="*/ 9645 w 9645"/>
                      <a:gd name="connsiteY2" fmla="*/ 7200 h 7200"/>
                      <a:gd name="connsiteX3" fmla="*/ 9486 w 9645"/>
                      <a:gd name="connsiteY3" fmla="*/ 7078 h 7200"/>
                    </a:gdLst>
                    <a:ahLst/>
                    <a:cxnLst>
                      <a:cxn ang="0">
                        <a:pos x="connsiteX0" y="connsiteY0"/>
                      </a:cxn>
                      <a:cxn ang="0">
                        <a:pos x="connsiteX1" y="connsiteY1"/>
                      </a:cxn>
                      <a:cxn ang="0">
                        <a:pos x="connsiteX2" y="connsiteY2"/>
                      </a:cxn>
                      <a:cxn ang="0">
                        <a:pos x="connsiteX3" y="connsiteY3"/>
                      </a:cxn>
                    </a:cxnLst>
                    <a:rect l="l" t="t" r="r" b="b"/>
                    <a:pathLst>
                      <a:path w="9645" h="7200">
                        <a:moveTo>
                          <a:pt x="9486" y="7078"/>
                        </a:moveTo>
                        <a:cubicBezTo>
                          <a:pt x="6314" y="4719"/>
                          <a:pt x="3050" y="2396"/>
                          <a:pt x="0" y="0"/>
                        </a:cubicBezTo>
                        <a:cubicBezTo>
                          <a:pt x="3099" y="2433"/>
                          <a:pt x="6424" y="4804"/>
                          <a:pt x="9645" y="7200"/>
                        </a:cubicBezTo>
                        <a:cubicBezTo>
                          <a:pt x="9596" y="7158"/>
                          <a:pt x="9541" y="7115"/>
                          <a:pt x="9486" y="7078"/>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3" name="Freeform: Shape 832">
                    <a:extLst>
                      <a:ext uri="{FF2B5EF4-FFF2-40B4-BE49-F238E27FC236}">
                        <a16:creationId xmlns:a16="http://schemas.microsoft.com/office/drawing/2014/main" id="{8E0028FD-5BCD-4492-AD62-52D63F1CF886}"/>
                      </a:ext>
                    </a:extLst>
                  </p:cNvPr>
                  <p:cNvSpPr/>
                  <p:nvPr/>
                </p:nvSpPr>
                <p:spPr>
                  <a:xfrm>
                    <a:off x="2461046" y="5021886"/>
                    <a:ext cx="7915" cy="6564"/>
                  </a:xfrm>
                  <a:custGeom>
                    <a:avLst/>
                    <a:gdLst>
                      <a:gd name="connsiteX0" fmla="*/ 7781 w 7915"/>
                      <a:gd name="connsiteY0" fmla="*/ 6448 h 6564"/>
                      <a:gd name="connsiteX1" fmla="*/ 0 w 7915"/>
                      <a:gd name="connsiteY1" fmla="*/ 0 h 6564"/>
                      <a:gd name="connsiteX2" fmla="*/ 7916 w 7915"/>
                      <a:gd name="connsiteY2" fmla="*/ 6564 h 6564"/>
                      <a:gd name="connsiteX3" fmla="*/ 7781 w 7915"/>
                      <a:gd name="connsiteY3" fmla="*/ 6448 h 6564"/>
                    </a:gdLst>
                    <a:ahLst/>
                    <a:cxnLst>
                      <a:cxn ang="0">
                        <a:pos x="connsiteX0" y="connsiteY0"/>
                      </a:cxn>
                      <a:cxn ang="0">
                        <a:pos x="connsiteX1" y="connsiteY1"/>
                      </a:cxn>
                      <a:cxn ang="0">
                        <a:pos x="connsiteX2" y="connsiteY2"/>
                      </a:cxn>
                      <a:cxn ang="0">
                        <a:pos x="connsiteX3" y="connsiteY3"/>
                      </a:cxn>
                    </a:cxnLst>
                    <a:rect l="l" t="t" r="r" b="b"/>
                    <a:pathLst>
                      <a:path w="7915" h="6564">
                        <a:moveTo>
                          <a:pt x="7781" y="6448"/>
                        </a:moveTo>
                        <a:cubicBezTo>
                          <a:pt x="5195" y="4297"/>
                          <a:pt x="2494" y="2176"/>
                          <a:pt x="0" y="0"/>
                        </a:cubicBezTo>
                        <a:cubicBezTo>
                          <a:pt x="2537" y="2219"/>
                          <a:pt x="5281" y="4376"/>
                          <a:pt x="7916" y="6564"/>
                        </a:cubicBezTo>
                        <a:cubicBezTo>
                          <a:pt x="7873" y="6522"/>
                          <a:pt x="7830" y="6485"/>
                          <a:pt x="7781" y="6448"/>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4" name="Freeform: Shape 833">
                    <a:extLst>
                      <a:ext uri="{FF2B5EF4-FFF2-40B4-BE49-F238E27FC236}">
                        <a16:creationId xmlns:a16="http://schemas.microsoft.com/office/drawing/2014/main" id="{F40A8CD5-BF61-4F0C-9038-231F47CF10C2}"/>
                      </a:ext>
                    </a:extLst>
                  </p:cNvPr>
                  <p:cNvSpPr/>
                  <p:nvPr/>
                </p:nvSpPr>
                <p:spPr>
                  <a:xfrm>
                    <a:off x="2402252" y="4955348"/>
                    <a:ext cx="42" cy="67"/>
                  </a:xfrm>
                  <a:custGeom>
                    <a:avLst/>
                    <a:gdLst>
                      <a:gd name="connsiteX0" fmla="*/ 43 w 42"/>
                      <a:gd name="connsiteY0" fmla="*/ 67 h 67"/>
                      <a:gd name="connsiteX1" fmla="*/ 0 w 42"/>
                      <a:gd name="connsiteY1" fmla="*/ 6 h 67"/>
                      <a:gd name="connsiteX2" fmla="*/ 0 w 42"/>
                      <a:gd name="connsiteY2" fmla="*/ 0 h 67"/>
                    </a:gdLst>
                    <a:ahLst/>
                    <a:cxnLst>
                      <a:cxn ang="0">
                        <a:pos x="connsiteX0" y="connsiteY0"/>
                      </a:cxn>
                      <a:cxn ang="0">
                        <a:pos x="connsiteX1" y="connsiteY1"/>
                      </a:cxn>
                      <a:cxn ang="0">
                        <a:pos x="connsiteX2" y="connsiteY2"/>
                      </a:cxn>
                    </a:cxnLst>
                    <a:rect l="l" t="t" r="r" b="b"/>
                    <a:pathLst>
                      <a:path w="42" h="67">
                        <a:moveTo>
                          <a:pt x="43" y="67"/>
                        </a:moveTo>
                        <a:lnTo>
                          <a:pt x="0" y="6"/>
                        </a:lnTo>
                        <a:lnTo>
                          <a:pt x="0" y="0"/>
                        </a:ln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5" name="Freeform: Shape 834">
                    <a:extLst>
                      <a:ext uri="{FF2B5EF4-FFF2-40B4-BE49-F238E27FC236}">
                        <a16:creationId xmlns:a16="http://schemas.microsoft.com/office/drawing/2014/main" id="{2BA6CAF8-C525-4D0D-9DB8-1FA94377C089}"/>
                      </a:ext>
                    </a:extLst>
                  </p:cNvPr>
                  <p:cNvSpPr/>
                  <p:nvPr/>
                </p:nvSpPr>
                <p:spPr>
                  <a:xfrm>
                    <a:off x="2402246" y="4955348"/>
                    <a:ext cx="6" cy="5"/>
                  </a:xfrm>
                  <a:custGeom>
                    <a:avLst/>
                    <a:gdLst>
                      <a:gd name="connsiteX0" fmla="*/ 6 w 6"/>
                      <a:gd name="connsiteY0" fmla="*/ 6 h 5"/>
                      <a:gd name="connsiteX1" fmla="*/ 0 w 6"/>
                      <a:gd name="connsiteY1" fmla="*/ 0 h 5"/>
                      <a:gd name="connsiteX2" fmla="*/ 6 w 6"/>
                      <a:gd name="connsiteY2" fmla="*/ 0 h 5"/>
                    </a:gdLst>
                    <a:ahLst/>
                    <a:cxnLst>
                      <a:cxn ang="0">
                        <a:pos x="connsiteX0" y="connsiteY0"/>
                      </a:cxn>
                      <a:cxn ang="0">
                        <a:pos x="connsiteX1" y="connsiteY1"/>
                      </a:cxn>
                      <a:cxn ang="0">
                        <a:pos x="connsiteX2" y="connsiteY2"/>
                      </a:cxn>
                    </a:cxnLst>
                    <a:rect l="l" t="t" r="r" b="b"/>
                    <a:pathLst>
                      <a:path w="6" h="5">
                        <a:moveTo>
                          <a:pt x="6" y="6"/>
                        </a:moveTo>
                        <a:lnTo>
                          <a:pt x="0" y="0"/>
                        </a:lnTo>
                        <a:lnTo>
                          <a:pt x="6" y="0"/>
                        </a:ln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6" name="Freeform: Shape 835">
                    <a:extLst>
                      <a:ext uri="{FF2B5EF4-FFF2-40B4-BE49-F238E27FC236}">
                        <a16:creationId xmlns:a16="http://schemas.microsoft.com/office/drawing/2014/main" id="{3ACDBD55-5CE6-4519-8526-B15351A71446}"/>
                      </a:ext>
                    </a:extLst>
                  </p:cNvPr>
                  <p:cNvSpPr/>
                  <p:nvPr/>
                </p:nvSpPr>
                <p:spPr>
                  <a:xfrm>
                    <a:off x="2396959" y="4947225"/>
                    <a:ext cx="2182" cy="3385"/>
                  </a:xfrm>
                  <a:custGeom>
                    <a:avLst/>
                    <a:gdLst>
                      <a:gd name="connsiteX0" fmla="*/ 2005 w 2182"/>
                      <a:gd name="connsiteY0" fmla="*/ 3080 h 3385"/>
                      <a:gd name="connsiteX1" fmla="*/ 0 w 2182"/>
                      <a:gd name="connsiteY1" fmla="*/ 0 h 3385"/>
                      <a:gd name="connsiteX2" fmla="*/ 2182 w 2182"/>
                      <a:gd name="connsiteY2" fmla="*/ 3386 h 3385"/>
                      <a:gd name="connsiteX3" fmla="*/ 2005 w 2182"/>
                      <a:gd name="connsiteY3" fmla="*/ 3080 h 3385"/>
                    </a:gdLst>
                    <a:ahLst/>
                    <a:cxnLst>
                      <a:cxn ang="0">
                        <a:pos x="connsiteX0" y="connsiteY0"/>
                      </a:cxn>
                      <a:cxn ang="0">
                        <a:pos x="connsiteX1" y="connsiteY1"/>
                      </a:cxn>
                      <a:cxn ang="0">
                        <a:pos x="connsiteX2" y="connsiteY2"/>
                      </a:cxn>
                      <a:cxn ang="0">
                        <a:pos x="connsiteX3" y="connsiteY3"/>
                      </a:cxn>
                    </a:cxnLst>
                    <a:rect l="l" t="t" r="r" b="b"/>
                    <a:pathLst>
                      <a:path w="2182" h="3385">
                        <a:moveTo>
                          <a:pt x="2005" y="3080"/>
                        </a:moveTo>
                        <a:cubicBezTo>
                          <a:pt x="1357" y="2047"/>
                          <a:pt x="623" y="1033"/>
                          <a:pt x="0" y="0"/>
                        </a:cubicBezTo>
                        <a:cubicBezTo>
                          <a:pt x="685" y="1137"/>
                          <a:pt x="1473" y="2255"/>
                          <a:pt x="2182" y="3386"/>
                        </a:cubicBezTo>
                        <a:cubicBezTo>
                          <a:pt x="2115" y="3288"/>
                          <a:pt x="2066" y="3178"/>
                          <a:pt x="2005" y="308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7" name="Freeform: Shape 836">
                    <a:extLst>
                      <a:ext uri="{FF2B5EF4-FFF2-40B4-BE49-F238E27FC236}">
                        <a16:creationId xmlns:a16="http://schemas.microsoft.com/office/drawing/2014/main" id="{5C0E1045-8687-4D66-A769-C7A7F3663EA1}"/>
                      </a:ext>
                    </a:extLst>
                  </p:cNvPr>
                  <p:cNvSpPr/>
                  <p:nvPr/>
                </p:nvSpPr>
                <p:spPr>
                  <a:xfrm>
                    <a:off x="2431377" y="4992902"/>
                    <a:ext cx="2579" cy="2689"/>
                  </a:xfrm>
                  <a:custGeom>
                    <a:avLst/>
                    <a:gdLst>
                      <a:gd name="connsiteX0" fmla="*/ 2408 w 2579"/>
                      <a:gd name="connsiteY0" fmla="*/ 2500 h 2689"/>
                      <a:gd name="connsiteX1" fmla="*/ 0 w 2579"/>
                      <a:gd name="connsiteY1" fmla="*/ 0 h 2689"/>
                      <a:gd name="connsiteX2" fmla="*/ 2579 w 2579"/>
                      <a:gd name="connsiteY2" fmla="*/ 2689 h 2689"/>
                      <a:gd name="connsiteX3" fmla="*/ 2408 w 2579"/>
                      <a:gd name="connsiteY3" fmla="*/ 2500 h 2689"/>
                    </a:gdLst>
                    <a:ahLst/>
                    <a:cxnLst>
                      <a:cxn ang="0">
                        <a:pos x="connsiteX0" y="connsiteY0"/>
                      </a:cxn>
                      <a:cxn ang="0">
                        <a:pos x="connsiteX1" y="connsiteY1"/>
                      </a:cxn>
                      <a:cxn ang="0">
                        <a:pos x="connsiteX2" y="connsiteY2"/>
                      </a:cxn>
                      <a:cxn ang="0">
                        <a:pos x="connsiteX3" y="connsiteY3"/>
                      </a:cxn>
                    </a:cxnLst>
                    <a:rect l="l" t="t" r="r" b="b"/>
                    <a:pathLst>
                      <a:path w="2579" h="2689">
                        <a:moveTo>
                          <a:pt x="2408" y="2500"/>
                        </a:moveTo>
                        <a:cubicBezTo>
                          <a:pt x="1626" y="1663"/>
                          <a:pt x="764" y="844"/>
                          <a:pt x="0" y="0"/>
                        </a:cubicBezTo>
                        <a:cubicBezTo>
                          <a:pt x="825" y="905"/>
                          <a:pt x="1736" y="1791"/>
                          <a:pt x="2579" y="2689"/>
                        </a:cubicBezTo>
                        <a:cubicBezTo>
                          <a:pt x="2518" y="2628"/>
                          <a:pt x="2470" y="2561"/>
                          <a:pt x="2408" y="2500"/>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8" name="Freeform: Shape 837">
                    <a:extLst>
                      <a:ext uri="{FF2B5EF4-FFF2-40B4-BE49-F238E27FC236}">
                        <a16:creationId xmlns:a16="http://schemas.microsoft.com/office/drawing/2014/main" id="{81DC610D-D9EF-4A8F-B816-9BDBB216F79E}"/>
                      </a:ext>
                    </a:extLst>
                  </p:cNvPr>
                  <p:cNvSpPr/>
                  <p:nvPr/>
                </p:nvSpPr>
                <p:spPr>
                  <a:xfrm>
                    <a:off x="2364484" y="4851011"/>
                    <a:ext cx="544" cy="4712"/>
                  </a:xfrm>
                  <a:custGeom>
                    <a:avLst/>
                    <a:gdLst>
                      <a:gd name="connsiteX0" fmla="*/ 520 w 544"/>
                      <a:gd name="connsiteY0" fmla="*/ 4254 h 4712"/>
                      <a:gd name="connsiteX1" fmla="*/ 0 w 544"/>
                      <a:gd name="connsiteY1" fmla="*/ 0 h 4712"/>
                      <a:gd name="connsiteX2" fmla="*/ 544 w 544"/>
                      <a:gd name="connsiteY2" fmla="*/ 4713 h 4712"/>
                      <a:gd name="connsiteX3" fmla="*/ 520 w 544"/>
                      <a:gd name="connsiteY3" fmla="*/ 4254 h 4712"/>
                    </a:gdLst>
                    <a:ahLst/>
                    <a:cxnLst>
                      <a:cxn ang="0">
                        <a:pos x="connsiteX0" y="connsiteY0"/>
                      </a:cxn>
                      <a:cxn ang="0">
                        <a:pos x="connsiteX1" y="connsiteY1"/>
                      </a:cxn>
                      <a:cxn ang="0">
                        <a:pos x="connsiteX2" y="connsiteY2"/>
                      </a:cxn>
                      <a:cxn ang="0">
                        <a:pos x="connsiteX3" y="connsiteY3"/>
                      </a:cxn>
                    </a:cxnLst>
                    <a:rect l="l" t="t" r="r" b="b"/>
                    <a:pathLst>
                      <a:path w="544" h="4712">
                        <a:moveTo>
                          <a:pt x="520" y="4254"/>
                        </a:moveTo>
                        <a:cubicBezTo>
                          <a:pt x="367" y="2836"/>
                          <a:pt x="122" y="1418"/>
                          <a:pt x="0" y="0"/>
                        </a:cubicBezTo>
                        <a:cubicBezTo>
                          <a:pt x="128" y="1571"/>
                          <a:pt x="373" y="3142"/>
                          <a:pt x="544" y="4713"/>
                        </a:cubicBezTo>
                        <a:cubicBezTo>
                          <a:pt x="532" y="4560"/>
                          <a:pt x="538" y="4407"/>
                          <a:pt x="520" y="4254"/>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9" name="Freeform: Shape 838">
                    <a:extLst>
                      <a:ext uri="{FF2B5EF4-FFF2-40B4-BE49-F238E27FC236}">
                        <a16:creationId xmlns:a16="http://schemas.microsoft.com/office/drawing/2014/main" id="{91AF6A45-ADBF-4B81-A8F6-DCFF5AF26FEF}"/>
                      </a:ext>
                    </a:extLst>
                  </p:cNvPr>
                  <p:cNvSpPr/>
                  <p:nvPr/>
                </p:nvSpPr>
                <p:spPr>
                  <a:xfrm>
                    <a:off x="2438101" y="4999876"/>
                    <a:ext cx="739" cy="764"/>
                  </a:xfrm>
                  <a:custGeom>
                    <a:avLst/>
                    <a:gdLst>
                      <a:gd name="connsiteX0" fmla="*/ 740 w 739"/>
                      <a:gd name="connsiteY0" fmla="*/ 764 h 764"/>
                      <a:gd name="connsiteX1" fmla="*/ 49 w 739"/>
                      <a:gd name="connsiteY1" fmla="*/ 49 h 764"/>
                      <a:gd name="connsiteX2" fmla="*/ 0 w 739"/>
                      <a:gd name="connsiteY2" fmla="*/ 0 h 764"/>
                      <a:gd name="connsiteX3" fmla="*/ 740 w 739"/>
                      <a:gd name="connsiteY3" fmla="*/ 764 h 764"/>
                    </a:gdLst>
                    <a:ahLst/>
                    <a:cxnLst>
                      <a:cxn ang="0">
                        <a:pos x="connsiteX0" y="connsiteY0"/>
                      </a:cxn>
                      <a:cxn ang="0">
                        <a:pos x="connsiteX1" y="connsiteY1"/>
                      </a:cxn>
                      <a:cxn ang="0">
                        <a:pos x="connsiteX2" y="connsiteY2"/>
                      </a:cxn>
                      <a:cxn ang="0">
                        <a:pos x="connsiteX3" y="connsiteY3"/>
                      </a:cxn>
                    </a:cxnLst>
                    <a:rect l="l" t="t" r="r" b="b"/>
                    <a:pathLst>
                      <a:path w="739" h="764">
                        <a:moveTo>
                          <a:pt x="740" y="764"/>
                        </a:moveTo>
                        <a:cubicBezTo>
                          <a:pt x="507" y="526"/>
                          <a:pt x="281" y="287"/>
                          <a:pt x="49" y="49"/>
                        </a:cubicBezTo>
                        <a:cubicBezTo>
                          <a:pt x="31" y="31"/>
                          <a:pt x="18" y="18"/>
                          <a:pt x="0" y="0"/>
                        </a:cubicBezTo>
                        <a:cubicBezTo>
                          <a:pt x="251" y="257"/>
                          <a:pt x="495" y="514"/>
                          <a:pt x="740" y="764"/>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0" name="Freeform: Shape 839">
                    <a:extLst>
                      <a:ext uri="{FF2B5EF4-FFF2-40B4-BE49-F238E27FC236}">
                        <a16:creationId xmlns:a16="http://schemas.microsoft.com/office/drawing/2014/main" id="{06212918-CB8A-4487-92D6-E58CD595A16F}"/>
                      </a:ext>
                    </a:extLst>
                  </p:cNvPr>
                  <p:cNvSpPr/>
                  <p:nvPr/>
                </p:nvSpPr>
                <p:spPr>
                  <a:xfrm>
                    <a:off x="2374661" y="4899665"/>
                    <a:ext cx="1497" cy="4052"/>
                  </a:xfrm>
                  <a:custGeom>
                    <a:avLst/>
                    <a:gdLst>
                      <a:gd name="connsiteX0" fmla="*/ 1381 w 1497"/>
                      <a:gd name="connsiteY0" fmla="*/ 3661 h 4052"/>
                      <a:gd name="connsiteX1" fmla="*/ 0 w 1497"/>
                      <a:gd name="connsiteY1" fmla="*/ 0 h 4052"/>
                      <a:gd name="connsiteX2" fmla="*/ 1497 w 1497"/>
                      <a:gd name="connsiteY2" fmla="*/ 4052 h 4052"/>
                      <a:gd name="connsiteX3" fmla="*/ 1381 w 1497"/>
                      <a:gd name="connsiteY3" fmla="*/ 3661 h 4052"/>
                    </a:gdLst>
                    <a:ahLst/>
                    <a:cxnLst>
                      <a:cxn ang="0">
                        <a:pos x="connsiteX0" y="connsiteY0"/>
                      </a:cxn>
                      <a:cxn ang="0">
                        <a:pos x="connsiteX1" y="connsiteY1"/>
                      </a:cxn>
                      <a:cxn ang="0">
                        <a:pos x="connsiteX2" y="connsiteY2"/>
                      </a:cxn>
                      <a:cxn ang="0">
                        <a:pos x="connsiteX3" y="connsiteY3"/>
                      </a:cxn>
                    </a:cxnLst>
                    <a:rect l="l" t="t" r="r" b="b"/>
                    <a:pathLst>
                      <a:path w="1497" h="4052">
                        <a:moveTo>
                          <a:pt x="1381" y="3661"/>
                        </a:moveTo>
                        <a:cubicBezTo>
                          <a:pt x="947" y="2439"/>
                          <a:pt x="416" y="1222"/>
                          <a:pt x="0" y="0"/>
                        </a:cubicBezTo>
                        <a:cubicBezTo>
                          <a:pt x="458" y="1357"/>
                          <a:pt x="1015" y="2701"/>
                          <a:pt x="1497" y="4052"/>
                        </a:cubicBezTo>
                        <a:cubicBezTo>
                          <a:pt x="1455" y="3918"/>
                          <a:pt x="1424" y="3790"/>
                          <a:pt x="1381" y="3661"/>
                        </a:cubicBezTo>
                        <a:close/>
                      </a:path>
                    </a:pathLst>
                  </a:custGeom>
                  <a:solidFill>
                    <a:srgbClr val="67686A"/>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79" name="Freeform: Shape 378">
                  <a:extLst>
                    <a:ext uri="{FF2B5EF4-FFF2-40B4-BE49-F238E27FC236}">
                      <a16:creationId xmlns:a16="http://schemas.microsoft.com/office/drawing/2014/main" id="{13D9D3A3-BA7D-4928-9AB9-67667DA2E243}"/>
                    </a:ext>
                  </a:extLst>
                </p:cNvPr>
                <p:cNvSpPr/>
                <p:nvPr/>
              </p:nvSpPr>
              <p:spPr>
                <a:xfrm>
                  <a:off x="2179262" y="2890176"/>
                  <a:ext cx="1574639" cy="1836443"/>
                </a:xfrm>
                <a:custGeom>
                  <a:avLst/>
                  <a:gdLst>
                    <a:gd name="connsiteX0" fmla="*/ 1546144 w 1574639"/>
                    <a:gd name="connsiteY0" fmla="*/ 165805 h 1836443"/>
                    <a:gd name="connsiteX1" fmla="*/ 1262265 w 1574639"/>
                    <a:gd name="connsiteY1" fmla="*/ 23010 h 1836443"/>
                    <a:gd name="connsiteX2" fmla="*/ 1153728 w 1574639"/>
                    <a:gd name="connsiteY2" fmla="*/ 55362 h 1836443"/>
                    <a:gd name="connsiteX3" fmla="*/ 1016434 w 1574639"/>
                    <a:gd name="connsiteY3" fmla="*/ 3627 h 1836443"/>
                    <a:gd name="connsiteX4" fmla="*/ 1013139 w 1574639"/>
                    <a:gd name="connsiteY4" fmla="*/ 3108 h 1836443"/>
                    <a:gd name="connsiteX5" fmla="*/ 987009 w 1574639"/>
                    <a:gd name="connsiteY5" fmla="*/ 1164 h 1836443"/>
                    <a:gd name="connsiteX6" fmla="*/ 987022 w 1574639"/>
                    <a:gd name="connsiteY6" fmla="*/ 962 h 1836443"/>
                    <a:gd name="connsiteX7" fmla="*/ 784221 w 1574639"/>
                    <a:gd name="connsiteY7" fmla="*/ 49078 h 1836443"/>
                    <a:gd name="connsiteX8" fmla="*/ 561496 w 1574639"/>
                    <a:gd name="connsiteY8" fmla="*/ 3108 h 1836443"/>
                    <a:gd name="connsiteX9" fmla="*/ 558201 w 1574639"/>
                    <a:gd name="connsiteY9" fmla="*/ 3627 h 1836443"/>
                    <a:gd name="connsiteX10" fmla="*/ 420913 w 1574639"/>
                    <a:gd name="connsiteY10" fmla="*/ 55362 h 1836443"/>
                    <a:gd name="connsiteX11" fmla="*/ 312376 w 1574639"/>
                    <a:gd name="connsiteY11" fmla="*/ 23010 h 1836443"/>
                    <a:gd name="connsiteX12" fmla="*/ 28491 w 1574639"/>
                    <a:gd name="connsiteY12" fmla="*/ 165805 h 1836443"/>
                    <a:gd name="connsiteX13" fmla="*/ 73850 w 1574639"/>
                    <a:gd name="connsiteY13" fmla="*/ 557493 h 1836443"/>
                    <a:gd name="connsiteX14" fmla="*/ 94051 w 1574639"/>
                    <a:gd name="connsiteY14" fmla="*/ 602443 h 1836443"/>
                    <a:gd name="connsiteX15" fmla="*/ 281962 w 1574639"/>
                    <a:gd name="connsiteY15" fmla="*/ 1293371 h 1836443"/>
                    <a:gd name="connsiteX16" fmla="*/ 333672 w 1574639"/>
                    <a:gd name="connsiteY16" fmla="*/ 1836443 h 1836443"/>
                    <a:gd name="connsiteX17" fmla="*/ 408413 w 1574639"/>
                    <a:gd name="connsiteY17" fmla="*/ 1835379 h 1836443"/>
                    <a:gd name="connsiteX18" fmla="*/ 355309 w 1574639"/>
                    <a:gd name="connsiteY18" fmla="*/ 1278952 h 1836443"/>
                    <a:gd name="connsiteX19" fmla="*/ 163273 w 1574639"/>
                    <a:gd name="connsiteY19" fmla="*/ 574229 h 1836443"/>
                    <a:gd name="connsiteX20" fmla="*/ 141581 w 1574639"/>
                    <a:gd name="connsiteY20" fmla="*/ 525875 h 1836443"/>
                    <a:gd name="connsiteX21" fmla="*/ 96612 w 1574639"/>
                    <a:gd name="connsiteY21" fmla="*/ 196544 h 1836443"/>
                    <a:gd name="connsiteX22" fmla="*/ 304400 w 1574639"/>
                    <a:gd name="connsiteY22" fmla="*/ 97323 h 1836443"/>
                    <a:gd name="connsiteX23" fmla="*/ 357748 w 1574639"/>
                    <a:gd name="connsiteY23" fmla="*/ 109425 h 1836443"/>
                    <a:gd name="connsiteX24" fmla="*/ 296161 w 1574639"/>
                    <a:gd name="connsiteY24" fmla="*/ 228150 h 1836443"/>
                    <a:gd name="connsiteX25" fmla="*/ 327822 w 1574639"/>
                    <a:gd name="connsiteY25" fmla="*/ 439434 h 1836443"/>
                    <a:gd name="connsiteX26" fmla="*/ 448699 w 1574639"/>
                    <a:gd name="connsiteY26" fmla="*/ 480753 h 1836443"/>
                    <a:gd name="connsiteX27" fmla="*/ 563910 w 1574639"/>
                    <a:gd name="connsiteY27" fmla="*/ 254085 h 1836443"/>
                    <a:gd name="connsiteX28" fmla="*/ 563537 w 1574639"/>
                    <a:gd name="connsiteY28" fmla="*/ 252098 h 1836443"/>
                    <a:gd name="connsiteX29" fmla="*/ 486705 w 1574639"/>
                    <a:gd name="connsiteY29" fmla="*/ 104315 h 1836443"/>
                    <a:gd name="connsiteX30" fmla="*/ 571483 w 1574639"/>
                    <a:gd name="connsiteY30" fmla="*/ 77195 h 1836443"/>
                    <a:gd name="connsiteX31" fmla="*/ 717903 w 1574639"/>
                    <a:gd name="connsiteY31" fmla="*/ 99762 h 1836443"/>
                    <a:gd name="connsiteX32" fmla="*/ 702861 w 1574639"/>
                    <a:gd name="connsiteY32" fmla="*/ 115861 h 1836443"/>
                    <a:gd name="connsiteX33" fmla="*/ 676810 w 1574639"/>
                    <a:gd name="connsiteY33" fmla="*/ 399827 h 1836443"/>
                    <a:gd name="connsiteX34" fmla="*/ 822582 w 1574639"/>
                    <a:gd name="connsiteY34" fmla="*/ 464018 h 1836443"/>
                    <a:gd name="connsiteX35" fmla="*/ 929572 w 1574639"/>
                    <a:gd name="connsiteY35" fmla="*/ 313325 h 1836443"/>
                    <a:gd name="connsiteX36" fmla="*/ 854800 w 1574639"/>
                    <a:gd name="connsiteY36" fmla="*/ 100648 h 1836443"/>
                    <a:gd name="connsiteX37" fmla="*/ 1003128 w 1574639"/>
                    <a:gd name="connsiteY37" fmla="*/ 77195 h 1836443"/>
                    <a:gd name="connsiteX38" fmla="*/ 1087905 w 1574639"/>
                    <a:gd name="connsiteY38" fmla="*/ 104315 h 1836443"/>
                    <a:gd name="connsiteX39" fmla="*/ 1011079 w 1574639"/>
                    <a:gd name="connsiteY39" fmla="*/ 252098 h 1836443"/>
                    <a:gd name="connsiteX40" fmla="*/ 1010713 w 1574639"/>
                    <a:gd name="connsiteY40" fmla="*/ 254085 h 1836443"/>
                    <a:gd name="connsiteX41" fmla="*/ 1125923 w 1574639"/>
                    <a:gd name="connsiteY41" fmla="*/ 480753 h 1836443"/>
                    <a:gd name="connsiteX42" fmla="*/ 1246800 w 1574639"/>
                    <a:gd name="connsiteY42" fmla="*/ 439434 h 1836443"/>
                    <a:gd name="connsiteX43" fmla="*/ 1278456 w 1574639"/>
                    <a:gd name="connsiteY43" fmla="*/ 228150 h 1836443"/>
                    <a:gd name="connsiteX44" fmla="*/ 1216881 w 1574639"/>
                    <a:gd name="connsiteY44" fmla="*/ 109425 h 1836443"/>
                    <a:gd name="connsiteX45" fmla="*/ 1270229 w 1574639"/>
                    <a:gd name="connsiteY45" fmla="*/ 97323 h 1836443"/>
                    <a:gd name="connsiteX46" fmla="*/ 1478010 w 1574639"/>
                    <a:gd name="connsiteY46" fmla="*/ 196544 h 1836443"/>
                    <a:gd name="connsiteX47" fmla="*/ 1433048 w 1574639"/>
                    <a:gd name="connsiteY47" fmla="*/ 525862 h 1836443"/>
                    <a:gd name="connsiteX48" fmla="*/ 1411362 w 1574639"/>
                    <a:gd name="connsiteY48" fmla="*/ 574229 h 1836443"/>
                    <a:gd name="connsiteX49" fmla="*/ 1219326 w 1574639"/>
                    <a:gd name="connsiteY49" fmla="*/ 1278952 h 1836443"/>
                    <a:gd name="connsiteX50" fmla="*/ 1166216 w 1574639"/>
                    <a:gd name="connsiteY50" fmla="*/ 1835379 h 1836443"/>
                    <a:gd name="connsiteX51" fmla="*/ 1240957 w 1574639"/>
                    <a:gd name="connsiteY51" fmla="*/ 1836443 h 1836443"/>
                    <a:gd name="connsiteX52" fmla="*/ 1292673 w 1574639"/>
                    <a:gd name="connsiteY52" fmla="*/ 1293371 h 1836443"/>
                    <a:gd name="connsiteX53" fmla="*/ 1480577 w 1574639"/>
                    <a:gd name="connsiteY53" fmla="*/ 602443 h 1836443"/>
                    <a:gd name="connsiteX54" fmla="*/ 1500791 w 1574639"/>
                    <a:gd name="connsiteY54" fmla="*/ 557481 h 1836443"/>
                    <a:gd name="connsiteX55" fmla="*/ 1546144 w 1574639"/>
                    <a:gd name="connsiteY55" fmla="*/ 165805 h 1836443"/>
                    <a:gd name="connsiteX56" fmla="*/ 490232 w 1574639"/>
                    <a:gd name="connsiteY56" fmla="*/ 266664 h 1836443"/>
                    <a:gd name="connsiteX57" fmla="*/ 436487 w 1574639"/>
                    <a:gd name="connsiteY57" fmla="*/ 407033 h 1836443"/>
                    <a:gd name="connsiteX58" fmla="*/ 383652 w 1574639"/>
                    <a:gd name="connsiteY58" fmla="*/ 389723 h 1836443"/>
                    <a:gd name="connsiteX59" fmla="*/ 368023 w 1574639"/>
                    <a:gd name="connsiteY59" fmla="*/ 248786 h 1836443"/>
                    <a:gd name="connsiteX60" fmla="*/ 423553 w 1574639"/>
                    <a:gd name="connsiteY60" fmla="*/ 148293 h 1836443"/>
                    <a:gd name="connsiteX61" fmla="*/ 490232 w 1574639"/>
                    <a:gd name="connsiteY61" fmla="*/ 266664 h 1836443"/>
                    <a:gd name="connsiteX62" fmla="*/ 802809 w 1574639"/>
                    <a:gd name="connsiteY62" fmla="*/ 391948 h 1836443"/>
                    <a:gd name="connsiteX63" fmla="*/ 739382 w 1574639"/>
                    <a:gd name="connsiteY63" fmla="*/ 358929 h 1836443"/>
                    <a:gd name="connsiteX64" fmla="*/ 759363 w 1574639"/>
                    <a:gd name="connsiteY64" fmla="*/ 164833 h 1836443"/>
                    <a:gd name="connsiteX65" fmla="*/ 785713 w 1574639"/>
                    <a:gd name="connsiteY65" fmla="*/ 138911 h 1836443"/>
                    <a:gd name="connsiteX66" fmla="*/ 854910 w 1574639"/>
                    <a:gd name="connsiteY66" fmla="*/ 310086 h 1836443"/>
                    <a:gd name="connsiteX67" fmla="*/ 802809 w 1574639"/>
                    <a:gd name="connsiteY67" fmla="*/ 391948 h 1836443"/>
                    <a:gd name="connsiteX68" fmla="*/ 1190989 w 1574639"/>
                    <a:gd name="connsiteY68" fmla="*/ 389723 h 1836443"/>
                    <a:gd name="connsiteX69" fmla="*/ 1138160 w 1574639"/>
                    <a:gd name="connsiteY69" fmla="*/ 407033 h 1836443"/>
                    <a:gd name="connsiteX70" fmla="*/ 1084415 w 1574639"/>
                    <a:gd name="connsiteY70" fmla="*/ 266664 h 1836443"/>
                    <a:gd name="connsiteX71" fmla="*/ 1151094 w 1574639"/>
                    <a:gd name="connsiteY71" fmla="*/ 148293 h 1836443"/>
                    <a:gd name="connsiteX72" fmla="*/ 1206618 w 1574639"/>
                    <a:gd name="connsiteY72" fmla="*/ 248786 h 1836443"/>
                    <a:gd name="connsiteX73" fmla="*/ 1190989 w 1574639"/>
                    <a:gd name="connsiteY73" fmla="*/ 389723 h 1836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574639" h="1836443">
                      <a:moveTo>
                        <a:pt x="1546144" y="165805"/>
                      </a:moveTo>
                      <a:cubicBezTo>
                        <a:pt x="1502239" y="68522"/>
                        <a:pt x="1385452" y="9660"/>
                        <a:pt x="1262265" y="23010"/>
                      </a:cubicBezTo>
                      <a:cubicBezTo>
                        <a:pt x="1222412" y="27276"/>
                        <a:pt x="1185934" y="38333"/>
                        <a:pt x="1153728" y="55362"/>
                      </a:cubicBezTo>
                      <a:cubicBezTo>
                        <a:pt x="1116077" y="31726"/>
                        <a:pt x="1070528" y="14672"/>
                        <a:pt x="1016434" y="3627"/>
                      </a:cubicBezTo>
                      <a:lnTo>
                        <a:pt x="1013139" y="3108"/>
                      </a:lnTo>
                      <a:cubicBezTo>
                        <a:pt x="1005022" y="2191"/>
                        <a:pt x="996257" y="1525"/>
                        <a:pt x="987009" y="1164"/>
                      </a:cubicBezTo>
                      <a:lnTo>
                        <a:pt x="987022" y="962"/>
                      </a:lnTo>
                      <a:cubicBezTo>
                        <a:pt x="917335" y="-4514"/>
                        <a:pt x="844843" y="13633"/>
                        <a:pt x="784221" y="49078"/>
                      </a:cubicBezTo>
                      <a:cubicBezTo>
                        <a:pt x="696742" y="651"/>
                        <a:pt x="615669" y="-3035"/>
                        <a:pt x="561496" y="3108"/>
                      </a:cubicBezTo>
                      <a:lnTo>
                        <a:pt x="558201" y="3627"/>
                      </a:lnTo>
                      <a:cubicBezTo>
                        <a:pt x="504107" y="14672"/>
                        <a:pt x="458558" y="31719"/>
                        <a:pt x="420913" y="55362"/>
                      </a:cubicBezTo>
                      <a:cubicBezTo>
                        <a:pt x="388707" y="38333"/>
                        <a:pt x="352229" y="27282"/>
                        <a:pt x="312376" y="23010"/>
                      </a:cubicBezTo>
                      <a:cubicBezTo>
                        <a:pt x="189055" y="9721"/>
                        <a:pt x="72395" y="68509"/>
                        <a:pt x="28491" y="165805"/>
                      </a:cubicBezTo>
                      <a:cubicBezTo>
                        <a:pt x="-39056" y="315501"/>
                        <a:pt x="28888" y="461121"/>
                        <a:pt x="73850" y="557493"/>
                      </a:cubicBezTo>
                      <a:cubicBezTo>
                        <a:pt x="81521" y="573942"/>
                        <a:pt x="88770" y="589485"/>
                        <a:pt x="94051" y="602443"/>
                      </a:cubicBezTo>
                      <a:cubicBezTo>
                        <a:pt x="182832" y="820316"/>
                        <a:pt x="238864" y="1073970"/>
                        <a:pt x="281962" y="1293371"/>
                      </a:cubicBezTo>
                      <a:cubicBezTo>
                        <a:pt x="308214" y="1427017"/>
                        <a:pt x="331716" y="1699742"/>
                        <a:pt x="333672" y="1836443"/>
                      </a:cubicBezTo>
                      <a:lnTo>
                        <a:pt x="408413" y="1835379"/>
                      </a:lnTo>
                      <a:cubicBezTo>
                        <a:pt x="406414" y="1695616"/>
                        <a:pt x="382283" y="1416253"/>
                        <a:pt x="355309" y="1278952"/>
                      </a:cubicBezTo>
                      <a:cubicBezTo>
                        <a:pt x="311521" y="1056043"/>
                        <a:pt x="254462" y="798000"/>
                        <a:pt x="163273" y="574229"/>
                      </a:cubicBezTo>
                      <a:cubicBezTo>
                        <a:pt x="157289" y="559547"/>
                        <a:pt x="149667" y="543184"/>
                        <a:pt x="141581" y="525875"/>
                      </a:cubicBezTo>
                      <a:cubicBezTo>
                        <a:pt x="100054" y="436867"/>
                        <a:pt x="43172" y="314970"/>
                        <a:pt x="96612" y="196544"/>
                      </a:cubicBezTo>
                      <a:cubicBezTo>
                        <a:pt x="126917" y="129388"/>
                        <a:pt x="214250" y="87653"/>
                        <a:pt x="304400" y="97323"/>
                      </a:cubicBezTo>
                      <a:cubicBezTo>
                        <a:pt x="323263" y="99346"/>
                        <a:pt x="341098" y="103429"/>
                        <a:pt x="357748" y="109425"/>
                      </a:cubicBezTo>
                      <a:cubicBezTo>
                        <a:pt x="329949" y="141839"/>
                        <a:pt x="309644" y="181220"/>
                        <a:pt x="296161" y="228150"/>
                      </a:cubicBezTo>
                      <a:cubicBezTo>
                        <a:pt x="272616" y="310123"/>
                        <a:pt x="284749" y="391074"/>
                        <a:pt x="327822" y="439434"/>
                      </a:cubicBezTo>
                      <a:cubicBezTo>
                        <a:pt x="358537" y="473908"/>
                        <a:pt x="401482" y="488626"/>
                        <a:pt x="448699" y="480753"/>
                      </a:cubicBezTo>
                      <a:cubicBezTo>
                        <a:pt x="552627" y="463517"/>
                        <a:pt x="575016" y="324621"/>
                        <a:pt x="563910" y="254085"/>
                      </a:cubicBezTo>
                      <a:lnTo>
                        <a:pt x="563537" y="252098"/>
                      </a:lnTo>
                      <a:cubicBezTo>
                        <a:pt x="550860" y="192717"/>
                        <a:pt x="524272" y="142566"/>
                        <a:pt x="486705" y="104315"/>
                      </a:cubicBezTo>
                      <a:cubicBezTo>
                        <a:pt x="510983" y="92818"/>
                        <a:pt x="539088" y="83906"/>
                        <a:pt x="571483" y="77195"/>
                      </a:cubicBezTo>
                      <a:cubicBezTo>
                        <a:pt x="608285" y="73271"/>
                        <a:pt x="660227" y="75172"/>
                        <a:pt x="717903" y="99762"/>
                      </a:cubicBezTo>
                      <a:cubicBezTo>
                        <a:pt x="712677" y="104957"/>
                        <a:pt x="707665" y="110324"/>
                        <a:pt x="702861" y="115861"/>
                      </a:cubicBezTo>
                      <a:cubicBezTo>
                        <a:pt x="647037" y="180267"/>
                        <a:pt x="623499" y="318337"/>
                        <a:pt x="676810" y="399827"/>
                      </a:cubicBezTo>
                      <a:cubicBezTo>
                        <a:pt x="712995" y="455149"/>
                        <a:pt x="767456" y="479109"/>
                        <a:pt x="822582" y="464018"/>
                      </a:cubicBezTo>
                      <a:cubicBezTo>
                        <a:pt x="883375" y="447325"/>
                        <a:pt x="926369" y="386771"/>
                        <a:pt x="929572" y="313325"/>
                      </a:cubicBezTo>
                      <a:cubicBezTo>
                        <a:pt x="933392" y="225797"/>
                        <a:pt x="907611" y="153427"/>
                        <a:pt x="854800" y="100648"/>
                      </a:cubicBezTo>
                      <a:cubicBezTo>
                        <a:pt x="913234" y="75300"/>
                        <a:pt x="965928" y="73210"/>
                        <a:pt x="1003128" y="77195"/>
                      </a:cubicBezTo>
                      <a:cubicBezTo>
                        <a:pt x="1035535" y="83906"/>
                        <a:pt x="1063633" y="92818"/>
                        <a:pt x="1087905" y="104315"/>
                      </a:cubicBezTo>
                      <a:cubicBezTo>
                        <a:pt x="1050345" y="142566"/>
                        <a:pt x="1023757" y="192717"/>
                        <a:pt x="1011079" y="252098"/>
                      </a:cubicBezTo>
                      <a:lnTo>
                        <a:pt x="1010713" y="254085"/>
                      </a:lnTo>
                      <a:cubicBezTo>
                        <a:pt x="999607" y="324621"/>
                        <a:pt x="1021996" y="463517"/>
                        <a:pt x="1125923" y="480753"/>
                      </a:cubicBezTo>
                      <a:cubicBezTo>
                        <a:pt x="1173105" y="488577"/>
                        <a:pt x="1216074" y="473920"/>
                        <a:pt x="1246800" y="439434"/>
                      </a:cubicBezTo>
                      <a:cubicBezTo>
                        <a:pt x="1289874" y="391080"/>
                        <a:pt x="1302007" y="310123"/>
                        <a:pt x="1278456" y="228150"/>
                      </a:cubicBezTo>
                      <a:cubicBezTo>
                        <a:pt x="1264978" y="181214"/>
                        <a:pt x="1244673" y="141832"/>
                        <a:pt x="1216881" y="109425"/>
                      </a:cubicBezTo>
                      <a:cubicBezTo>
                        <a:pt x="1233531" y="103429"/>
                        <a:pt x="1251366" y="99346"/>
                        <a:pt x="1270229" y="97323"/>
                      </a:cubicBezTo>
                      <a:cubicBezTo>
                        <a:pt x="1360312" y="87653"/>
                        <a:pt x="1447706" y="129400"/>
                        <a:pt x="1478010" y="196544"/>
                      </a:cubicBezTo>
                      <a:cubicBezTo>
                        <a:pt x="1531444" y="314963"/>
                        <a:pt x="1474582" y="436861"/>
                        <a:pt x="1433048" y="525862"/>
                      </a:cubicBezTo>
                      <a:cubicBezTo>
                        <a:pt x="1424974" y="543184"/>
                        <a:pt x="1417340" y="559547"/>
                        <a:pt x="1411362" y="574229"/>
                      </a:cubicBezTo>
                      <a:cubicBezTo>
                        <a:pt x="1320173" y="797964"/>
                        <a:pt x="1263114" y="1056019"/>
                        <a:pt x="1219326" y="1278952"/>
                      </a:cubicBezTo>
                      <a:cubicBezTo>
                        <a:pt x="1192346" y="1416271"/>
                        <a:pt x="1168214" y="1695628"/>
                        <a:pt x="1166216" y="1835379"/>
                      </a:cubicBezTo>
                      <a:lnTo>
                        <a:pt x="1240957" y="1836443"/>
                      </a:lnTo>
                      <a:cubicBezTo>
                        <a:pt x="1242913" y="1699754"/>
                        <a:pt x="1266415" y="1427023"/>
                        <a:pt x="1292673" y="1293371"/>
                      </a:cubicBezTo>
                      <a:cubicBezTo>
                        <a:pt x="1335777" y="1073958"/>
                        <a:pt x="1391803" y="820280"/>
                        <a:pt x="1480577" y="602443"/>
                      </a:cubicBezTo>
                      <a:cubicBezTo>
                        <a:pt x="1485865" y="589473"/>
                        <a:pt x="1493120" y="573942"/>
                        <a:pt x="1500791" y="557481"/>
                      </a:cubicBezTo>
                      <a:cubicBezTo>
                        <a:pt x="1545759" y="461109"/>
                        <a:pt x="1613697" y="315489"/>
                        <a:pt x="1546144" y="165805"/>
                      </a:cubicBezTo>
                      <a:close/>
                      <a:moveTo>
                        <a:pt x="490232" y="266664"/>
                      </a:moveTo>
                      <a:cubicBezTo>
                        <a:pt x="495984" y="305838"/>
                        <a:pt x="484865" y="399001"/>
                        <a:pt x="436487" y="407033"/>
                      </a:cubicBezTo>
                      <a:cubicBezTo>
                        <a:pt x="414513" y="410645"/>
                        <a:pt x="397264" y="405010"/>
                        <a:pt x="383652" y="389723"/>
                      </a:cubicBezTo>
                      <a:cubicBezTo>
                        <a:pt x="357876" y="360793"/>
                        <a:pt x="351740" y="305465"/>
                        <a:pt x="368023" y="248786"/>
                      </a:cubicBezTo>
                      <a:cubicBezTo>
                        <a:pt x="379887" y="207491"/>
                        <a:pt x="397857" y="174448"/>
                        <a:pt x="423553" y="148293"/>
                      </a:cubicBezTo>
                      <a:cubicBezTo>
                        <a:pt x="456395" y="177516"/>
                        <a:pt x="479609" y="217869"/>
                        <a:pt x="490232" y="266664"/>
                      </a:cubicBezTo>
                      <a:close/>
                      <a:moveTo>
                        <a:pt x="802809" y="391948"/>
                      </a:moveTo>
                      <a:cubicBezTo>
                        <a:pt x="779961" y="398250"/>
                        <a:pt x="757419" y="386508"/>
                        <a:pt x="739382" y="358929"/>
                      </a:cubicBezTo>
                      <a:cubicBezTo>
                        <a:pt x="705636" y="307347"/>
                        <a:pt x="722451" y="207417"/>
                        <a:pt x="759363" y="164833"/>
                      </a:cubicBezTo>
                      <a:cubicBezTo>
                        <a:pt x="767382" y="155579"/>
                        <a:pt x="776214" y="146918"/>
                        <a:pt x="785713" y="138911"/>
                      </a:cubicBezTo>
                      <a:cubicBezTo>
                        <a:pt x="834911" y="177822"/>
                        <a:pt x="858174" y="235296"/>
                        <a:pt x="854910" y="310086"/>
                      </a:cubicBezTo>
                      <a:cubicBezTo>
                        <a:pt x="852857" y="357065"/>
                        <a:pt x="826470" y="385456"/>
                        <a:pt x="802809" y="391948"/>
                      </a:cubicBezTo>
                      <a:close/>
                      <a:moveTo>
                        <a:pt x="1190989" y="389723"/>
                      </a:moveTo>
                      <a:cubicBezTo>
                        <a:pt x="1177371" y="404998"/>
                        <a:pt x="1160079" y="410633"/>
                        <a:pt x="1138160" y="407033"/>
                      </a:cubicBezTo>
                      <a:cubicBezTo>
                        <a:pt x="1089782" y="399001"/>
                        <a:pt x="1078670" y="305838"/>
                        <a:pt x="1084415" y="266664"/>
                      </a:cubicBezTo>
                      <a:cubicBezTo>
                        <a:pt x="1095038" y="217869"/>
                        <a:pt x="1118252" y="177510"/>
                        <a:pt x="1151094" y="148293"/>
                      </a:cubicBezTo>
                      <a:cubicBezTo>
                        <a:pt x="1176796" y="174448"/>
                        <a:pt x="1194760" y="207491"/>
                        <a:pt x="1206618" y="248786"/>
                      </a:cubicBezTo>
                      <a:cubicBezTo>
                        <a:pt x="1222901" y="305471"/>
                        <a:pt x="1216764" y="360793"/>
                        <a:pt x="1190989" y="389723"/>
                      </a:cubicBezTo>
                      <a:close/>
                    </a:path>
                  </a:pathLst>
                </a:custGeom>
                <a:solidFill>
                  <a:schemeClr val="tx1">
                    <a:lumMod val="75000"/>
                    <a:lumOff val="25000"/>
                  </a:schemeClr>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80" name="Graphic 229">
                  <a:extLst>
                    <a:ext uri="{FF2B5EF4-FFF2-40B4-BE49-F238E27FC236}">
                      <a16:creationId xmlns:a16="http://schemas.microsoft.com/office/drawing/2014/main" id="{26AAC4C8-88D8-41F8-A111-D6CC0629F92C}"/>
                    </a:ext>
                  </a:extLst>
                </p:cNvPr>
                <p:cNvGrpSpPr/>
                <p:nvPr/>
              </p:nvGrpSpPr>
              <p:grpSpPr>
                <a:xfrm>
                  <a:off x="2179262" y="4607527"/>
                  <a:ext cx="1537097" cy="1160053"/>
                  <a:chOff x="2179262" y="4607527"/>
                  <a:chExt cx="1537097" cy="1160053"/>
                </a:xfrm>
              </p:grpSpPr>
              <p:sp>
                <p:nvSpPr>
                  <p:cNvPr id="524" name="Freeform: Shape 523">
                    <a:extLst>
                      <a:ext uri="{FF2B5EF4-FFF2-40B4-BE49-F238E27FC236}">
                        <a16:creationId xmlns:a16="http://schemas.microsoft.com/office/drawing/2014/main" id="{7A046524-7DAE-4231-9577-9E63769FF6CD}"/>
                      </a:ext>
                    </a:extLst>
                  </p:cNvPr>
                  <p:cNvSpPr/>
                  <p:nvPr/>
                </p:nvSpPr>
                <p:spPr>
                  <a:xfrm>
                    <a:off x="2796862" y="5758724"/>
                    <a:ext cx="9724" cy="1112"/>
                  </a:xfrm>
                  <a:custGeom>
                    <a:avLst/>
                    <a:gdLst>
                      <a:gd name="connsiteX0" fmla="*/ 9725 w 9724"/>
                      <a:gd name="connsiteY0" fmla="*/ 1112 h 1112"/>
                      <a:gd name="connsiteX1" fmla="*/ 0 w 9724"/>
                      <a:gd name="connsiteY1" fmla="*/ 0 h 1112"/>
                      <a:gd name="connsiteX2" fmla="*/ 9725 w 9724"/>
                      <a:gd name="connsiteY2" fmla="*/ 1112 h 1112"/>
                    </a:gdLst>
                    <a:ahLst/>
                    <a:cxnLst>
                      <a:cxn ang="0">
                        <a:pos x="connsiteX0" y="connsiteY0"/>
                      </a:cxn>
                      <a:cxn ang="0">
                        <a:pos x="connsiteX1" y="connsiteY1"/>
                      </a:cxn>
                      <a:cxn ang="0">
                        <a:pos x="connsiteX2" y="connsiteY2"/>
                      </a:cxn>
                    </a:cxnLst>
                    <a:rect l="l" t="t" r="r" b="b"/>
                    <a:pathLst>
                      <a:path w="9724" h="1112">
                        <a:moveTo>
                          <a:pt x="9725" y="1112"/>
                        </a:moveTo>
                        <a:cubicBezTo>
                          <a:pt x="6479" y="758"/>
                          <a:pt x="3240" y="379"/>
                          <a:pt x="0" y="0"/>
                        </a:cubicBezTo>
                        <a:cubicBezTo>
                          <a:pt x="3246" y="379"/>
                          <a:pt x="6479" y="764"/>
                          <a:pt x="9725" y="111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9" name="Freeform: Shape 528">
                    <a:extLst>
                      <a:ext uri="{FF2B5EF4-FFF2-40B4-BE49-F238E27FC236}">
                        <a16:creationId xmlns:a16="http://schemas.microsoft.com/office/drawing/2014/main" id="{CA24C4C3-73C8-4AA9-8F99-245A169E95FD}"/>
                      </a:ext>
                    </a:extLst>
                  </p:cNvPr>
                  <p:cNvSpPr/>
                  <p:nvPr/>
                </p:nvSpPr>
                <p:spPr>
                  <a:xfrm>
                    <a:off x="2872190" y="5765307"/>
                    <a:ext cx="9363" cy="482"/>
                  </a:xfrm>
                  <a:custGeom>
                    <a:avLst/>
                    <a:gdLst>
                      <a:gd name="connsiteX0" fmla="*/ 9364 w 9363"/>
                      <a:gd name="connsiteY0" fmla="*/ 483 h 482"/>
                      <a:gd name="connsiteX1" fmla="*/ 0 w 9363"/>
                      <a:gd name="connsiteY1" fmla="*/ 0 h 482"/>
                      <a:gd name="connsiteX2" fmla="*/ 9364 w 9363"/>
                      <a:gd name="connsiteY2" fmla="*/ 483 h 482"/>
                    </a:gdLst>
                    <a:ahLst/>
                    <a:cxnLst>
                      <a:cxn ang="0">
                        <a:pos x="connsiteX0" y="connsiteY0"/>
                      </a:cxn>
                      <a:cxn ang="0">
                        <a:pos x="connsiteX1" y="connsiteY1"/>
                      </a:cxn>
                      <a:cxn ang="0">
                        <a:pos x="connsiteX2" y="connsiteY2"/>
                      </a:cxn>
                    </a:cxnLst>
                    <a:rect l="l" t="t" r="r" b="b"/>
                    <a:pathLst>
                      <a:path w="9363" h="482">
                        <a:moveTo>
                          <a:pt x="9364" y="483"/>
                        </a:moveTo>
                        <a:cubicBezTo>
                          <a:pt x="6241" y="324"/>
                          <a:pt x="3117" y="183"/>
                          <a:pt x="0" y="0"/>
                        </a:cubicBezTo>
                        <a:cubicBezTo>
                          <a:pt x="3117" y="183"/>
                          <a:pt x="6241" y="324"/>
                          <a:pt x="9364" y="48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0" name="Freeform: Shape 529">
                    <a:extLst>
                      <a:ext uri="{FF2B5EF4-FFF2-40B4-BE49-F238E27FC236}">
                        <a16:creationId xmlns:a16="http://schemas.microsoft.com/office/drawing/2014/main" id="{CA72AB5B-56E7-49E6-8723-EF329552D230}"/>
                      </a:ext>
                    </a:extLst>
                  </p:cNvPr>
                  <p:cNvSpPr/>
                  <p:nvPr/>
                </p:nvSpPr>
                <p:spPr>
                  <a:xfrm>
                    <a:off x="2836647" y="5762776"/>
                    <a:ext cx="2720" cy="256"/>
                  </a:xfrm>
                  <a:custGeom>
                    <a:avLst/>
                    <a:gdLst>
                      <a:gd name="connsiteX0" fmla="*/ 2720 w 2720"/>
                      <a:gd name="connsiteY0" fmla="*/ 257 h 256"/>
                      <a:gd name="connsiteX1" fmla="*/ 0 w 2720"/>
                      <a:gd name="connsiteY1" fmla="*/ 0 h 256"/>
                      <a:gd name="connsiteX2" fmla="*/ 2720 w 2720"/>
                      <a:gd name="connsiteY2" fmla="*/ 257 h 256"/>
                    </a:gdLst>
                    <a:ahLst/>
                    <a:cxnLst>
                      <a:cxn ang="0">
                        <a:pos x="connsiteX0" y="connsiteY0"/>
                      </a:cxn>
                      <a:cxn ang="0">
                        <a:pos x="connsiteX1" y="connsiteY1"/>
                      </a:cxn>
                      <a:cxn ang="0">
                        <a:pos x="connsiteX2" y="connsiteY2"/>
                      </a:cxn>
                    </a:cxnLst>
                    <a:rect l="l" t="t" r="r" b="b"/>
                    <a:pathLst>
                      <a:path w="2720" h="256">
                        <a:moveTo>
                          <a:pt x="2720" y="257"/>
                        </a:moveTo>
                        <a:cubicBezTo>
                          <a:pt x="1809" y="183"/>
                          <a:pt x="905" y="79"/>
                          <a:pt x="0" y="0"/>
                        </a:cubicBezTo>
                        <a:cubicBezTo>
                          <a:pt x="911" y="79"/>
                          <a:pt x="1809" y="177"/>
                          <a:pt x="2720" y="25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1" name="Freeform: Shape 530">
                    <a:extLst>
                      <a:ext uri="{FF2B5EF4-FFF2-40B4-BE49-F238E27FC236}">
                        <a16:creationId xmlns:a16="http://schemas.microsoft.com/office/drawing/2014/main" id="{2D52C919-9369-4F6F-A6E2-75ACD9B808C4}"/>
                      </a:ext>
                    </a:extLst>
                  </p:cNvPr>
                  <p:cNvSpPr/>
                  <p:nvPr/>
                </p:nvSpPr>
                <p:spPr>
                  <a:xfrm>
                    <a:off x="2762890" y="5754323"/>
                    <a:ext cx="10189" cy="1393"/>
                  </a:xfrm>
                  <a:custGeom>
                    <a:avLst/>
                    <a:gdLst>
                      <a:gd name="connsiteX0" fmla="*/ 10189 w 10189"/>
                      <a:gd name="connsiteY0" fmla="*/ 1393 h 1393"/>
                      <a:gd name="connsiteX1" fmla="*/ 0 w 10189"/>
                      <a:gd name="connsiteY1" fmla="*/ 0 h 1393"/>
                      <a:gd name="connsiteX2" fmla="*/ 10189 w 10189"/>
                      <a:gd name="connsiteY2" fmla="*/ 1393 h 1393"/>
                    </a:gdLst>
                    <a:ahLst/>
                    <a:cxnLst>
                      <a:cxn ang="0">
                        <a:pos x="connsiteX0" y="connsiteY0"/>
                      </a:cxn>
                      <a:cxn ang="0">
                        <a:pos x="connsiteX1" y="connsiteY1"/>
                      </a:cxn>
                      <a:cxn ang="0">
                        <a:pos x="connsiteX2" y="connsiteY2"/>
                      </a:cxn>
                    </a:cxnLst>
                    <a:rect l="l" t="t" r="r" b="b"/>
                    <a:pathLst>
                      <a:path w="10189" h="1393">
                        <a:moveTo>
                          <a:pt x="10189" y="1393"/>
                        </a:moveTo>
                        <a:cubicBezTo>
                          <a:pt x="6791" y="929"/>
                          <a:pt x="3386" y="489"/>
                          <a:pt x="0" y="0"/>
                        </a:cubicBezTo>
                        <a:cubicBezTo>
                          <a:pt x="3386" y="489"/>
                          <a:pt x="6791" y="929"/>
                          <a:pt x="10189" y="139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2" name="Freeform: Shape 531">
                    <a:extLst>
                      <a:ext uri="{FF2B5EF4-FFF2-40B4-BE49-F238E27FC236}">
                        <a16:creationId xmlns:a16="http://schemas.microsoft.com/office/drawing/2014/main" id="{9646650A-A5EC-4675-AC01-BE84BBDA8C7B}"/>
                      </a:ext>
                    </a:extLst>
                  </p:cNvPr>
                  <p:cNvSpPr/>
                  <p:nvPr/>
                </p:nvSpPr>
                <p:spPr>
                  <a:xfrm>
                    <a:off x="2906376" y="5766817"/>
                    <a:ext cx="9590" cy="299"/>
                  </a:xfrm>
                  <a:custGeom>
                    <a:avLst/>
                    <a:gdLst>
                      <a:gd name="connsiteX0" fmla="*/ 9590 w 9590"/>
                      <a:gd name="connsiteY0" fmla="*/ 299 h 299"/>
                      <a:gd name="connsiteX1" fmla="*/ 0 w 9590"/>
                      <a:gd name="connsiteY1" fmla="*/ 0 h 299"/>
                      <a:gd name="connsiteX2" fmla="*/ 9590 w 9590"/>
                      <a:gd name="connsiteY2" fmla="*/ 299 h 299"/>
                    </a:gdLst>
                    <a:ahLst/>
                    <a:cxnLst>
                      <a:cxn ang="0">
                        <a:pos x="connsiteX0" y="connsiteY0"/>
                      </a:cxn>
                      <a:cxn ang="0">
                        <a:pos x="connsiteX1" y="connsiteY1"/>
                      </a:cxn>
                      <a:cxn ang="0">
                        <a:pos x="connsiteX2" y="connsiteY2"/>
                      </a:cxn>
                    </a:cxnLst>
                    <a:rect l="l" t="t" r="r" b="b"/>
                    <a:pathLst>
                      <a:path w="9590" h="299">
                        <a:moveTo>
                          <a:pt x="9590" y="299"/>
                        </a:moveTo>
                        <a:cubicBezTo>
                          <a:pt x="6393" y="220"/>
                          <a:pt x="3196" y="104"/>
                          <a:pt x="0" y="0"/>
                        </a:cubicBezTo>
                        <a:cubicBezTo>
                          <a:pt x="3190" y="110"/>
                          <a:pt x="6387" y="220"/>
                          <a:pt x="9590" y="29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3" name="Freeform: Shape 532">
                    <a:extLst>
                      <a:ext uri="{FF2B5EF4-FFF2-40B4-BE49-F238E27FC236}">
                        <a16:creationId xmlns:a16="http://schemas.microsoft.com/office/drawing/2014/main" id="{0E0781A1-FCA1-4062-BD24-5247E85671C8}"/>
                      </a:ext>
                    </a:extLst>
                  </p:cNvPr>
                  <p:cNvSpPr/>
                  <p:nvPr/>
                </p:nvSpPr>
                <p:spPr>
                  <a:xfrm>
                    <a:off x="2688626" y="5741243"/>
                    <a:ext cx="9595" cy="1998"/>
                  </a:xfrm>
                  <a:custGeom>
                    <a:avLst/>
                    <a:gdLst>
                      <a:gd name="connsiteX0" fmla="*/ 9596 w 9595"/>
                      <a:gd name="connsiteY0" fmla="*/ 1999 h 1998"/>
                      <a:gd name="connsiteX1" fmla="*/ 0 w 9595"/>
                      <a:gd name="connsiteY1" fmla="*/ 0 h 1998"/>
                      <a:gd name="connsiteX2" fmla="*/ 9596 w 9595"/>
                      <a:gd name="connsiteY2" fmla="*/ 1999 h 1998"/>
                    </a:gdLst>
                    <a:ahLst/>
                    <a:cxnLst>
                      <a:cxn ang="0">
                        <a:pos x="connsiteX0" y="connsiteY0"/>
                      </a:cxn>
                      <a:cxn ang="0">
                        <a:pos x="connsiteX1" y="connsiteY1"/>
                      </a:cxn>
                      <a:cxn ang="0">
                        <a:pos x="connsiteX2" y="connsiteY2"/>
                      </a:cxn>
                    </a:cxnLst>
                    <a:rect l="l" t="t" r="r" b="b"/>
                    <a:pathLst>
                      <a:path w="9595" h="1998">
                        <a:moveTo>
                          <a:pt x="9596" y="1999"/>
                        </a:moveTo>
                        <a:cubicBezTo>
                          <a:pt x="6387" y="1357"/>
                          <a:pt x="3196" y="666"/>
                          <a:pt x="0" y="0"/>
                        </a:cubicBezTo>
                        <a:cubicBezTo>
                          <a:pt x="3196" y="666"/>
                          <a:pt x="6387" y="1357"/>
                          <a:pt x="9596" y="199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4" name="Freeform: Shape 533">
                    <a:extLst>
                      <a:ext uri="{FF2B5EF4-FFF2-40B4-BE49-F238E27FC236}">
                        <a16:creationId xmlns:a16="http://schemas.microsoft.com/office/drawing/2014/main" id="{B707CBA6-DC90-4F8A-8311-B4148478D842}"/>
                      </a:ext>
                    </a:extLst>
                  </p:cNvPr>
                  <p:cNvSpPr/>
                  <p:nvPr/>
                </p:nvSpPr>
                <p:spPr>
                  <a:xfrm>
                    <a:off x="3231490" y="5734428"/>
                    <a:ext cx="8636" cy="1968"/>
                  </a:xfrm>
                  <a:custGeom>
                    <a:avLst/>
                    <a:gdLst>
                      <a:gd name="connsiteX0" fmla="*/ 8636 w 8636"/>
                      <a:gd name="connsiteY0" fmla="*/ 0 h 1968"/>
                      <a:gd name="connsiteX1" fmla="*/ 0 w 8636"/>
                      <a:gd name="connsiteY1" fmla="*/ 1968 h 1968"/>
                      <a:gd name="connsiteX2" fmla="*/ 8636 w 8636"/>
                      <a:gd name="connsiteY2" fmla="*/ 0 h 1968"/>
                    </a:gdLst>
                    <a:ahLst/>
                    <a:cxnLst>
                      <a:cxn ang="0">
                        <a:pos x="connsiteX0" y="connsiteY0"/>
                      </a:cxn>
                      <a:cxn ang="0">
                        <a:pos x="connsiteX1" y="connsiteY1"/>
                      </a:cxn>
                      <a:cxn ang="0">
                        <a:pos x="connsiteX2" y="connsiteY2"/>
                      </a:cxn>
                    </a:cxnLst>
                    <a:rect l="l" t="t" r="r" b="b"/>
                    <a:pathLst>
                      <a:path w="8636" h="1968">
                        <a:moveTo>
                          <a:pt x="8636" y="0"/>
                        </a:moveTo>
                        <a:cubicBezTo>
                          <a:pt x="5770" y="678"/>
                          <a:pt x="2879" y="1308"/>
                          <a:pt x="0" y="1968"/>
                        </a:cubicBezTo>
                        <a:cubicBezTo>
                          <a:pt x="2873" y="1308"/>
                          <a:pt x="5770" y="678"/>
                          <a:pt x="863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5" name="Freeform: Shape 534">
                    <a:extLst>
                      <a:ext uri="{FF2B5EF4-FFF2-40B4-BE49-F238E27FC236}">
                        <a16:creationId xmlns:a16="http://schemas.microsoft.com/office/drawing/2014/main" id="{BF61C2DB-4BFA-4CC0-9F9C-C0460E4B3CDE}"/>
                      </a:ext>
                    </a:extLst>
                  </p:cNvPr>
                  <p:cNvSpPr/>
                  <p:nvPr/>
                </p:nvSpPr>
                <p:spPr>
                  <a:xfrm>
                    <a:off x="3198281" y="5741561"/>
                    <a:ext cx="9590" cy="1949"/>
                  </a:xfrm>
                  <a:custGeom>
                    <a:avLst/>
                    <a:gdLst>
                      <a:gd name="connsiteX0" fmla="*/ 9590 w 9590"/>
                      <a:gd name="connsiteY0" fmla="*/ 0 h 1949"/>
                      <a:gd name="connsiteX1" fmla="*/ 0 w 9590"/>
                      <a:gd name="connsiteY1" fmla="*/ 1950 h 1949"/>
                      <a:gd name="connsiteX2" fmla="*/ 9590 w 9590"/>
                      <a:gd name="connsiteY2" fmla="*/ 0 h 1949"/>
                    </a:gdLst>
                    <a:ahLst/>
                    <a:cxnLst>
                      <a:cxn ang="0">
                        <a:pos x="connsiteX0" y="connsiteY0"/>
                      </a:cxn>
                      <a:cxn ang="0">
                        <a:pos x="connsiteX1" y="connsiteY1"/>
                      </a:cxn>
                      <a:cxn ang="0">
                        <a:pos x="connsiteX2" y="connsiteY2"/>
                      </a:cxn>
                    </a:cxnLst>
                    <a:rect l="l" t="t" r="r" b="b"/>
                    <a:pathLst>
                      <a:path w="9590" h="1949">
                        <a:moveTo>
                          <a:pt x="9590" y="0"/>
                        </a:moveTo>
                        <a:cubicBezTo>
                          <a:pt x="6400" y="660"/>
                          <a:pt x="3203" y="1314"/>
                          <a:pt x="0" y="1950"/>
                        </a:cubicBezTo>
                        <a:cubicBezTo>
                          <a:pt x="3209" y="1314"/>
                          <a:pt x="6400" y="660"/>
                          <a:pt x="959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6" name="Freeform: Shape 535">
                    <a:extLst>
                      <a:ext uri="{FF2B5EF4-FFF2-40B4-BE49-F238E27FC236}">
                        <a16:creationId xmlns:a16="http://schemas.microsoft.com/office/drawing/2014/main" id="{C8FF2227-570D-40C2-AFDC-C0ED85A93212}"/>
                      </a:ext>
                    </a:extLst>
                  </p:cNvPr>
                  <p:cNvSpPr/>
                  <p:nvPr/>
                </p:nvSpPr>
                <p:spPr>
                  <a:xfrm>
                    <a:off x="3166271" y="5748419"/>
                    <a:ext cx="5782" cy="1045"/>
                  </a:xfrm>
                  <a:custGeom>
                    <a:avLst/>
                    <a:gdLst>
                      <a:gd name="connsiteX0" fmla="*/ 5783 w 5782"/>
                      <a:gd name="connsiteY0" fmla="*/ 0 h 1045"/>
                      <a:gd name="connsiteX1" fmla="*/ 0 w 5782"/>
                      <a:gd name="connsiteY1" fmla="*/ 1045 h 1045"/>
                      <a:gd name="connsiteX2" fmla="*/ 5783 w 5782"/>
                      <a:gd name="connsiteY2" fmla="*/ 0 h 1045"/>
                    </a:gdLst>
                    <a:ahLst/>
                    <a:cxnLst>
                      <a:cxn ang="0">
                        <a:pos x="connsiteX0" y="connsiteY0"/>
                      </a:cxn>
                      <a:cxn ang="0">
                        <a:pos x="connsiteX1" y="connsiteY1"/>
                      </a:cxn>
                      <a:cxn ang="0">
                        <a:pos x="connsiteX2" y="connsiteY2"/>
                      </a:cxn>
                    </a:cxnLst>
                    <a:rect l="l" t="t" r="r" b="b"/>
                    <a:pathLst>
                      <a:path w="5782" h="1045">
                        <a:moveTo>
                          <a:pt x="5783" y="0"/>
                        </a:moveTo>
                        <a:cubicBezTo>
                          <a:pt x="3851" y="336"/>
                          <a:pt x="1932" y="715"/>
                          <a:pt x="0" y="1045"/>
                        </a:cubicBezTo>
                        <a:cubicBezTo>
                          <a:pt x="1932" y="715"/>
                          <a:pt x="3851" y="342"/>
                          <a:pt x="578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7" name="Freeform: Shape 536">
                    <a:extLst>
                      <a:ext uri="{FF2B5EF4-FFF2-40B4-BE49-F238E27FC236}">
                        <a16:creationId xmlns:a16="http://schemas.microsoft.com/office/drawing/2014/main" id="{EA41BD12-03FC-458D-88C5-36F926889B72}"/>
                      </a:ext>
                    </a:extLst>
                  </p:cNvPr>
                  <p:cNvSpPr/>
                  <p:nvPr/>
                </p:nvSpPr>
                <p:spPr>
                  <a:xfrm>
                    <a:off x="3125875" y="5754464"/>
                    <a:ext cx="8435" cy="1142"/>
                  </a:xfrm>
                  <a:custGeom>
                    <a:avLst/>
                    <a:gdLst>
                      <a:gd name="connsiteX0" fmla="*/ 8435 w 8435"/>
                      <a:gd name="connsiteY0" fmla="*/ 0 h 1142"/>
                      <a:gd name="connsiteX1" fmla="*/ 0 w 8435"/>
                      <a:gd name="connsiteY1" fmla="*/ 1143 h 1142"/>
                      <a:gd name="connsiteX2" fmla="*/ 8435 w 8435"/>
                      <a:gd name="connsiteY2" fmla="*/ 0 h 1142"/>
                    </a:gdLst>
                    <a:ahLst/>
                    <a:cxnLst>
                      <a:cxn ang="0">
                        <a:pos x="connsiteX0" y="connsiteY0"/>
                      </a:cxn>
                      <a:cxn ang="0">
                        <a:pos x="connsiteX1" y="connsiteY1"/>
                      </a:cxn>
                      <a:cxn ang="0">
                        <a:pos x="connsiteX2" y="connsiteY2"/>
                      </a:cxn>
                    </a:cxnLst>
                    <a:rect l="l" t="t" r="r" b="b"/>
                    <a:pathLst>
                      <a:path w="8435" h="1142">
                        <a:moveTo>
                          <a:pt x="8435" y="0"/>
                        </a:moveTo>
                        <a:cubicBezTo>
                          <a:pt x="5630" y="403"/>
                          <a:pt x="2812" y="758"/>
                          <a:pt x="0" y="1143"/>
                        </a:cubicBezTo>
                        <a:cubicBezTo>
                          <a:pt x="2812" y="758"/>
                          <a:pt x="5630" y="403"/>
                          <a:pt x="843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8" name="Freeform: Shape 537">
                    <a:extLst>
                      <a:ext uri="{FF2B5EF4-FFF2-40B4-BE49-F238E27FC236}">
                        <a16:creationId xmlns:a16="http://schemas.microsoft.com/office/drawing/2014/main" id="{582AFEEB-B8D0-4057-8556-A1B3E7464B9D}"/>
                      </a:ext>
                    </a:extLst>
                  </p:cNvPr>
                  <p:cNvSpPr/>
                  <p:nvPr/>
                </p:nvSpPr>
                <p:spPr>
                  <a:xfrm>
                    <a:off x="3091359" y="5758742"/>
                    <a:ext cx="9804" cy="1118"/>
                  </a:xfrm>
                  <a:custGeom>
                    <a:avLst/>
                    <a:gdLst>
                      <a:gd name="connsiteX0" fmla="*/ 9804 w 9804"/>
                      <a:gd name="connsiteY0" fmla="*/ 0 h 1118"/>
                      <a:gd name="connsiteX1" fmla="*/ 0 w 9804"/>
                      <a:gd name="connsiteY1" fmla="*/ 1119 h 1118"/>
                      <a:gd name="connsiteX2" fmla="*/ 9804 w 9804"/>
                      <a:gd name="connsiteY2" fmla="*/ 0 h 1118"/>
                    </a:gdLst>
                    <a:ahLst/>
                    <a:cxnLst>
                      <a:cxn ang="0">
                        <a:pos x="connsiteX0" y="connsiteY0"/>
                      </a:cxn>
                      <a:cxn ang="0">
                        <a:pos x="connsiteX1" y="connsiteY1"/>
                      </a:cxn>
                      <a:cxn ang="0">
                        <a:pos x="connsiteX2" y="connsiteY2"/>
                      </a:cxn>
                    </a:cxnLst>
                    <a:rect l="l" t="t" r="r" b="b"/>
                    <a:pathLst>
                      <a:path w="9804" h="1118">
                        <a:moveTo>
                          <a:pt x="9804" y="0"/>
                        </a:moveTo>
                        <a:cubicBezTo>
                          <a:pt x="6540" y="379"/>
                          <a:pt x="3270" y="764"/>
                          <a:pt x="0" y="1119"/>
                        </a:cubicBezTo>
                        <a:cubicBezTo>
                          <a:pt x="3270" y="764"/>
                          <a:pt x="6534" y="379"/>
                          <a:pt x="980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9" name="Freeform: Shape 538">
                    <a:extLst>
                      <a:ext uri="{FF2B5EF4-FFF2-40B4-BE49-F238E27FC236}">
                        <a16:creationId xmlns:a16="http://schemas.microsoft.com/office/drawing/2014/main" id="{AD06F1A2-447D-4DC2-8264-96584A9BF518}"/>
                      </a:ext>
                    </a:extLst>
                  </p:cNvPr>
                  <p:cNvSpPr/>
                  <p:nvPr/>
                </p:nvSpPr>
                <p:spPr>
                  <a:xfrm>
                    <a:off x="2274242" y="5536224"/>
                    <a:ext cx="12450" cy="12652"/>
                  </a:xfrm>
                  <a:custGeom>
                    <a:avLst/>
                    <a:gdLst>
                      <a:gd name="connsiteX0" fmla="*/ 12451 w 12450"/>
                      <a:gd name="connsiteY0" fmla="*/ 12653 h 12652"/>
                      <a:gd name="connsiteX1" fmla="*/ 0 w 12450"/>
                      <a:gd name="connsiteY1" fmla="*/ 0 h 12652"/>
                      <a:gd name="connsiteX2" fmla="*/ 12451 w 12450"/>
                      <a:gd name="connsiteY2" fmla="*/ 12653 h 12652"/>
                    </a:gdLst>
                    <a:ahLst/>
                    <a:cxnLst>
                      <a:cxn ang="0">
                        <a:pos x="connsiteX0" y="connsiteY0"/>
                      </a:cxn>
                      <a:cxn ang="0">
                        <a:pos x="connsiteX1" y="connsiteY1"/>
                      </a:cxn>
                      <a:cxn ang="0">
                        <a:pos x="connsiteX2" y="connsiteY2"/>
                      </a:cxn>
                    </a:cxnLst>
                    <a:rect l="l" t="t" r="r" b="b"/>
                    <a:pathLst>
                      <a:path w="12450" h="12652">
                        <a:moveTo>
                          <a:pt x="12451" y="12653"/>
                        </a:moveTo>
                        <a:cubicBezTo>
                          <a:pt x="8166" y="8466"/>
                          <a:pt x="4028" y="4248"/>
                          <a:pt x="0" y="0"/>
                        </a:cubicBezTo>
                        <a:cubicBezTo>
                          <a:pt x="4034" y="4248"/>
                          <a:pt x="8160" y="8466"/>
                          <a:pt x="12451" y="1265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0" name="Freeform: Shape 539">
                    <a:extLst>
                      <a:ext uri="{FF2B5EF4-FFF2-40B4-BE49-F238E27FC236}">
                        <a16:creationId xmlns:a16="http://schemas.microsoft.com/office/drawing/2014/main" id="{4C6B5CDF-B91C-4B2A-8413-B760939770FE}"/>
                      </a:ext>
                    </a:extLst>
                  </p:cNvPr>
                  <p:cNvSpPr/>
                  <p:nvPr/>
                </p:nvSpPr>
                <p:spPr>
                  <a:xfrm>
                    <a:off x="2655405" y="5733835"/>
                    <a:ext cx="10482" cy="2444"/>
                  </a:xfrm>
                  <a:custGeom>
                    <a:avLst/>
                    <a:gdLst>
                      <a:gd name="connsiteX0" fmla="*/ 10482 w 10482"/>
                      <a:gd name="connsiteY0" fmla="*/ 2445 h 2444"/>
                      <a:gd name="connsiteX1" fmla="*/ 0 w 10482"/>
                      <a:gd name="connsiteY1" fmla="*/ 0 h 2444"/>
                      <a:gd name="connsiteX2" fmla="*/ 10482 w 10482"/>
                      <a:gd name="connsiteY2" fmla="*/ 2445 h 2444"/>
                    </a:gdLst>
                    <a:ahLst/>
                    <a:cxnLst>
                      <a:cxn ang="0">
                        <a:pos x="connsiteX0" y="connsiteY0"/>
                      </a:cxn>
                      <a:cxn ang="0">
                        <a:pos x="connsiteX1" y="connsiteY1"/>
                      </a:cxn>
                      <a:cxn ang="0">
                        <a:pos x="connsiteX2" y="connsiteY2"/>
                      </a:cxn>
                    </a:cxnLst>
                    <a:rect l="l" t="t" r="r" b="b"/>
                    <a:pathLst>
                      <a:path w="10482" h="2444">
                        <a:moveTo>
                          <a:pt x="10482" y="2445"/>
                        </a:moveTo>
                        <a:cubicBezTo>
                          <a:pt x="6980" y="1644"/>
                          <a:pt x="3484" y="831"/>
                          <a:pt x="0" y="0"/>
                        </a:cubicBezTo>
                        <a:cubicBezTo>
                          <a:pt x="3490" y="831"/>
                          <a:pt x="6980" y="1644"/>
                          <a:pt x="10482" y="244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1" name="Freeform: Shape 540">
                    <a:extLst>
                      <a:ext uri="{FF2B5EF4-FFF2-40B4-BE49-F238E27FC236}">
                        <a16:creationId xmlns:a16="http://schemas.microsoft.com/office/drawing/2014/main" id="{AB2B6D51-F445-4B90-9C68-7386B9793945}"/>
                      </a:ext>
                    </a:extLst>
                  </p:cNvPr>
                  <p:cNvSpPr/>
                  <p:nvPr/>
                </p:nvSpPr>
                <p:spPr>
                  <a:xfrm>
                    <a:off x="3058554" y="5762672"/>
                    <a:ext cx="4046" cy="373"/>
                  </a:xfrm>
                  <a:custGeom>
                    <a:avLst/>
                    <a:gdLst>
                      <a:gd name="connsiteX0" fmla="*/ 4046 w 4046"/>
                      <a:gd name="connsiteY0" fmla="*/ 0 h 373"/>
                      <a:gd name="connsiteX1" fmla="*/ 0 w 4046"/>
                      <a:gd name="connsiteY1" fmla="*/ 373 h 373"/>
                      <a:gd name="connsiteX2" fmla="*/ 4046 w 4046"/>
                      <a:gd name="connsiteY2" fmla="*/ 0 h 373"/>
                    </a:gdLst>
                    <a:ahLst/>
                    <a:cxnLst>
                      <a:cxn ang="0">
                        <a:pos x="connsiteX0" y="connsiteY0"/>
                      </a:cxn>
                      <a:cxn ang="0">
                        <a:pos x="connsiteX1" y="connsiteY1"/>
                      </a:cxn>
                      <a:cxn ang="0">
                        <a:pos x="connsiteX2" y="connsiteY2"/>
                      </a:cxn>
                    </a:cxnLst>
                    <a:rect l="l" t="t" r="r" b="b"/>
                    <a:pathLst>
                      <a:path w="4046" h="373">
                        <a:moveTo>
                          <a:pt x="4046" y="0"/>
                        </a:moveTo>
                        <a:cubicBezTo>
                          <a:pt x="2695" y="116"/>
                          <a:pt x="1351" y="263"/>
                          <a:pt x="0" y="373"/>
                        </a:cubicBezTo>
                        <a:cubicBezTo>
                          <a:pt x="1351" y="263"/>
                          <a:pt x="2695" y="116"/>
                          <a:pt x="404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2" name="Freeform: Shape 541">
                    <a:extLst>
                      <a:ext uri="{FF2B5EF4-FFF2-40B4-BE49-F238E27FC236}">
                        <a16:creationId xmlns:a16="http://schemas.microsoft.com/office/drawing/2014/main" id="{9A9D6125-E2A9-4072-B3A8-988511627B62}"/>
                      </a:ext>
                    </a:extLst>
                  </p:cNvPr>
                  <p:cNvSpPr/>
                  <p:nvPr/>
                </p:nvSpPr>
                <p:spPr>
                  <a:xfrm>
                    <a:off x="2982059" y="5766823"/>
                    <a:ext cx="9724" cy="293"/>
                  </a:xfrm>
                  <a:custGeom>
                    <a:avLst/>
                    <a:gdLst>
                      <a:gd name="connsiteX0" fmla="*/ 9725 w 9724"/>
                      <a:gd name="connsiteY0" fmla="*/ 0 h 293"/>
                      <a:gd name="connsiteX1" fmla="*/ 0 w 9724"/>
                      <a:gd name="connsiteY1" fmla="*/ 293 h 293"/>
                      <a:gd name="connsiteX2" fmla="*/ 9725 w 9724"/>
                      <a:gd name="connsiteY2" fmla="*/ 0 h 293"/>
                    </a:gdLst>
                    <a:ahLst/>
                    <a:cxnLst>
                      <a:cxn ang="0">
                        <a:pos x="connsiteX0" y="connsiteY0"/>
                      </a:cxn>
                      <a:cxn ang="0">
                        <a:pos x="connsiteX1" y="connsiteY1"/>
                      </a:cxn>
                      <a:cxn ang="0">
                        <a:pos x="connsiteX2" y="connsiteY2"/>
                      </a:cxn>
                    </a:cxnLst>
                    <a:rect l="l" t="t" r="r" b="b"/>
                    <a:pathLst>
                      <a:path w="9724" h="293">
                        <a:moveTo>
                          <a:pt x="9725" y="0"/>
                        </a:moveTo>
                        <a:cubicBezTo>
                          <a:pt x="6485" y="104"/>
                          <a:pt x="3246" y="214"/>
                          <a:pt x="0" y="293"/>
                        </a:cubicBezTo>
                        <a:cubicBezTo>
                          <a:pt x="3246" y="220"/>
                          <a:pt x="6479" y="110"/>
                          <a:pt x="972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3" name="Freeform: Shape 542">
                    <a:extLst>
                      <a:ext uri="{FF2B5EF4-FFF2-40B4-BE49-F238E27FC236}">
                        <a16:creationId xmlns:a16="http://schemas.microsoft.com/office/drawing/2014/main" id="{9DD0419C-6FA2-4D0E-A327-1E378810E619}"/>
                      </a:ext>
                    </a:extLst>
                  </p:cNvPr>
                  <p:cNvSpPr/>
                  <p:nvPr/>
                </p:nvSpPr>
                <p:spPr>
                  <a:xfrm>
                    <a:off x="3016648" y="5765325"/>
                    <a:ext cx="9150" cy="470"/>
                  </a:xfrm>
                  <a:custGeom>
                    <a:avLst/>
                    <a:gdLst>
                      <a:gd name="connsiteX0" fmla="*/ 9150 w 9150"/>
                      <a:gd name="connsiteY0" fmla="*/ 0 h 470"/>
                      <a:gd name="connsiteX1" fmla="*/ 0 w 9150"/>
                      <a:gd name="connsiteY1" fmla="*/ 471 h 470"/>
                      <a:gd name="connsiteX2" fmla="*/ 9150 w 9150"/>
                      <a:gd name="connsiteY2" fmla="*/ 0 h 470"/>
                    </a:gdLst>
                    <a:ahLst/>
                    <a:cxnLst>
                      <a:cxn ang="0">
                        <a:pos x="connsiteX0" y="connsiteY0"/>
                      </a:cxn>
                      <a:cxn ang="0">
                        <a:pos x="connsiteX1" y="connsiteY1"/>
                      </a:cxn>
                      <a:cxn ang="0">
                        <a:pos x="connsiteX2" y="connsiteY2"/>
                      </a:cxn>
                    </a:cxnLst>
                    <a:rect l="l" t="t" r="r" b="b"/>
                    <a:pathLst>
                      <a:path w="9150" h="470">
                        <a:moveTo>
                          <a:pt x="9150" y="0"/>
                        </a:moveTo>
                        <a:cubicBezTo>
                          <a:pt x="6106" y="177"/>
                          <a:pt x="3056" y="312"/>
                          <a:pt x="0" y="471"/>
                        </a:cubicBezTo>
                        <a:cubicBezTo>
                          <a:pt x="3056" y="312"/>
                          <a:pt x="6106" y="177"/>
                          <a:pt x="915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4" name="Freeform: Shape 543">
                    <a:extLst>
                      <a:ext uri="{FF2B5EF4-FFF2-40B4-BE49-F238E27FC236}">
                        <a16:creationId xmlns:a16="http://schemas.microsoft.com/office/drawing/2014/main" id="{A6708DCD-68E6-4BBE-B591-E170E5922EE9}"/>
                      </a:ext>
                    </a:extLst>
                  </p:cNvPr>
                  <p:cNvSpPr/>
                  <p:nvPr/>
                </p:nvSpPr>
                <p:spPr>
                  <a:xfrm>
                    <a:off x="2730336" y="5749238"/>
                    <a:ext cx="1650" cy="263"/>
                  </a:xfrm>
                  <a:custGeom>
                    <a:avLst/>
                    <a:gdLst>
                      <a:gd name="connsiteX0" fmla="*/ 1650 w 1650"/>
                      <a:gd name="connsiteY0" fmla="*/ 263 h 263"/>
                      <a:gd name="connsiteX1" fmla="*/ 0 w 1650"/>
                      <a:gd name="connsiteY1" fmla="*/ 0 h 263"/>
                      <a:gd name="connsiteX2" fmla="*/ 1650 w 1650"/>
                      <a:gd name="connsiteY2" fmla="*/ 263 h 263"/>
                    </a:gdLst>
                    <a:ahLst/>
                    <a:cxnLst>
                      <a:cxn ang="0">
                        <a:pos x="connsiteX0" y="connsiteY0"/>
                      </a:cxn>
                      <a:cxn ang="0">
                        <a:pos x="connsiteX1" y="connsiteY1"/>
                      </a:cxn>
                      <a:cxn ang="0">
                        <a:pos x="connsiteX2" y="connsiteY2"/>
                      </a:cxn>
                    </a:cxnLst>
                    <a:rect l="l" t="t" r="r" b="b"/>
                    <a:pathLst>
                      <a:path w="1650" h="263">
                        <a:moveTo>
                          <a:pt x="1650" y="263"/>
                        </a:moveTo>
                        <a:cubicBezTo>
                          <a:pt x="1106" y="171"/>
                          <a:pt x="550" y="92"/>
                          <a:pt x="0" y="0"/>
                        </a:cubicBezTo>
                        <a:cubicBezTo>
                          <a:pt x="550" y="92"/>
                          <a:pt x="1100" y="165"/>
                          <a:pt x="1650" y="26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5" name="Freeform: Shape 544">
                    <a:extLst>
                      <a:ext uri="{FF2B5EF4-FFF2-40B4-BE49-F238E27FC236}">
                        <a16:creationId xmlns:a16="http://schemas.microsoft.com/office/drawing/2014/main" id="{D6EBDDB3-0E7C-48F8-9D6D-10307CEAEC83}"/>
                      </a:ext>
                    </a:extLst>
                  </p:cNvPr>
                  <p:cNvSpPr/>
                  <p:nvPr/>
                </p:nvSpPr>
                <p:spPr>
                  <a:xfrm>
                    <a:off x="2338702" y="5593258"/>
                    <a:ext cx="6931" cy="5103"/>
                  </a:xfrm>
                  <a:custGeom>
                    <a:avLst/>
                    <a:gdLst>
                      <a:gd name="connsiteX0" fmla="*/ 6931 w 6931"/>
                      <a:gd name="connsiteY0" fmla="*/ 5104 h 5103"/>
                      <a:gd name="connsiteX1" fmla="*/ 0 w 6931"/>
                      <a:gd name="connsiteY1" fmla="*/ 0 h 5103"/>
                      <a:gd name="connsiteX2" fmla="*/ 6931 w 6931"/>
                      <a:gd name="connsiteY2" fmla="*/ 5104 h 5103"/>
                    </a:gdLst>
                    <a:ahLst/>
                    <a:cxnLst>
                      <a:cxn ang="0">
                        <a:pos x="connsiteX0" y="connsiteY0"/>
                      </a:cxn>
                      <a:cxn ang="0">
                        <a:pos x="connsiteX1" y="connsiteY1"/>
                      </a:cxn>
                      <a:cxn ang="0">
                        <a:pos x="connsiteX2" y="connsiteY2"/>
                      </a:cxn>
                    </a:cxnLst>
                    <a:rect l="l" t="t" r="r" b="b"/>
                    <a:pathLst>
                      <a:path w="6931" h="5103">
                        <a:moveTo>
                          <a:pt x="6931" y="5104"/>
                        </a:moveTo>
                        <a:cubicBezTo>
                          <a:pt x="4609" y="3405"/>
                          <a:pt x="2280" y="1712"/>
                          <a:pt x="0" y="0"/>
                        </a:cubicBezTo>
                        <a:cubicBezTo>
                          <a:pt x="2280" y="1712"/>
                          <a:pt x="4609" y="3405"/>
                          <a:pt x="6931" y="510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6" name="Freeform: Shape 545">
                    <a:extLst>
                      <a:ext uri="{FF2B5EF4-FFF2-40B4-BE49-F238E27FC236}">
                        <a16:creationId xmlns:a16="http://schemas.microsoft.com/office/drawing/2014/main" id="{E1248D6E-7530-433A-AD5C-C16761E85348}"/>
                      </a:ext>
                    </a:extLst>
                  </p:cNvPr>
                  <p:cNvSpPr/>
                  <p:nvPr/>
                </p:nvSpPr>
                <p:spPr>
                  <a:xfrm>
                    <a:off x="2351190" y="5602396"/>
                    <a:ext cx="7426" cy="5177"/>
                  </a:xfrm>
                  <a:custGeom>
                    <a:avLst/>
                    <a:gdLst>
                      <a:gd name="connsiteX0" fmla="*/ 7426 w 7426"/>
                      <a:gd name="connsiteY0" fmla="*/ 5177 h 5177"/>
                      <a:gd name="connsiteX1" fmla="*/ 0 w 7426"/>
                      <a:gd name="connsiteY1" fmla="*/ 0 h 5177"/>
                      <a:gd name="connsiteX2" fmla="*/ 7426 w 7426"/>
                      <a:gd name="connsiteY2" fmla="*/ 5177 h 5177"/>
                    </a:gdLst>
                    <a:ahLst/>
                    <a:cxnLst>
                      <a:cxn ang="0">
                        <a:pos x="connsiteX0" y="connsiteY0"/>
                      </a:cxn>
                      <a:cxn ang="0">
                        <a:pos x="connsiteX1" y="connsiteY1"/>
                      </a:cxn>
                      <a:cxn ang="0">
                        <a:pos x="connsiteX2" y="connsiteY2"/>
                      </a:cxn>
                    </a:cxnLst>
                    <a:rect l="l" t="t" r="r" b="b"/>
                    <a:pathLst>
                      <a:path w="7426" h="5177">
                        <a:moveTo>
                          <a:pt x="7426" y="5177"/>
                        </a:moveTo>
                        <a:cubicBezTo>
                          <a:pt x="4933" y="3453"/>
                          <a:pt x="2439" y="1736"/>
                          <a:pt x="0" y="0"/>
                        </a:cubicBezTo>
                        <a:cubicBezTo>
                          <a:pt x="2439" y="1736"/>
                          <a:pt x="4933" y="3459"/>
                          <a:pt x="7426" y="517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7" name="Freeform: Shape 546">
                    <a:extLst>
                      <a:ext uri="{FF2B5EF4-FFF2-40B4-BE49-F238E27FC236}">
                        <a16:creationId xmlns:a16="http://schemas.microsoft.com/office/drawing/2014/main" id="{08BA073A-6426-47A6-B77C-26EE2737AA66}"/>
                      </a:ext>
                    </a:extLst>
                  </p:cNvPr>
                  <p:cNvSpPr/>
                  <p:nvPr/>
                </p:nvSpPr>
                <p:spPr>
                  <a:xfrm>
                    <a:off x="2326692" y="5583979"/>
                    <a:ext cx="6576" cy="5115"/>
                  </a:xfrm>
                  <a:custGeom>
                    <a:avLst/>
                    <a:gdLst>
                      <a:gd name="connsiteX0" fmla="*/ 6577 w 6576"/>
                      <a:gd name="connsiteY0" fmla="*/ 5116 h 5115"/>
                      <a:gd name="connsiteX1" fmla="*/ 0 w 6576"/>
                      <a:gd name="connsiteY1" fmla="*/ 0 h 5115"/>
                      <a:gd name="connsiteX2" fmla="*/ 6577 w 6576"/>
                      <a:gd name="connsiteY2" fmla="*/ 5116 h 5115"/>
                    </a:gdLst>
                    <a:ahLst/>
                    <a:cxnLst>
                      <a:cxn ang="0">
                        <a:pos x="connsiteX0" y="connsiteY0"/>
                      </a:cxn>
                      <a:cxn ang="0">
                        <a:pos x="connsiteX1" y="connsiteY1"/>
                      </a:cxn>
                      <a:cxn ang="0">
                        <a:pos x="connsiteX2" y="connsiteY2"/>
                      </a:cxn>
                    </a:cxnLst>
                    <a:rect l="l" t="t" r="r" b="b"/>
                    <a:pathLst>
                      <a:path w="6576" h="5115">
                        <a:moveTo>
                          <a:pt x="6577" y="5116"/>
                        </a:moveTo>
                        <a:cubicBezTo>
                          <a:pt x="4370" y="3417"/>
                          <a:pt x="2164" y="1712"/>
                          <a:pt x="0" y="0"/>
                        </a:cubicBezTo>
                        <a:cubicBezTo>
                          <a:pt x="2164" y="1712"/>
                          <a:pt x="4370" y="3411"/>
                          <a:pt x="6577" y="511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8" name="Freeform: Shape 547">
                    <a:extLst>
                      <a:ext uri="{FF2B5EF4-FFF2-40B4-BE49-F238E27FC236}">
                        <a16:creationId xmlns:a16="http://schemas.microsoft.com/office/drawing/2014/main" id="{85B44D86-E221-46E3-91CE-9A64876EB135}"/>
                      </a:ext>
                    </a:extLst>
                  </p:cNvPr>
                  <p:cNvSpPr/>
                  <p:nvPr/>
                </p:nvSpPr>
                <p:spPr>
                  <a:xfrm>
                    <a:off x="2364117" y="5611369"/>
                    <a:ext cx="8123" cy="5366"/>
                  </a:xfrm>
                  <a:custGeom>
                    <a:avLst/>
                    <a:gdLst>
                      <a:gd name="connsiteX0" fmla="*/ 8123 w 8123"/>
                      <a:gd name="connsiteY0" fmla="*/ 5367 h 5366"/>
                      <a:gd name="connsiteX1" fmla="*/ 0 w 8123"/>
                      <a:gd name="connsiteY1" fmla="*/ 0 h 5366"/>
                      <a:gd name="connsiteX2" fmla="*/ 8123 w 8123"/>
                      <a:gd name="connsiteY2" fmla="*/ 5367 h 5366"/>
                    </a:gdLst>
                    <a:ahLst/>
                    <a:cxnLst>
                      <a:cxn ang="0">
                        <a:pos x="connsiteX0" y="connsiteY0"/>
                      </a:cxn>
                      <a:cxn ang="0">
                        <a:pos x="connsiteX1" y="connsiteY1"/>
                      </a:cxn>
                      <a:cxn ang="0">
                        <a:pos x="connsiteX2" y="connsiteY2"/>
                      </a:cxn>
                    </a:cxnLst>
                    <a:rect l="l" t="t" r="r" b="b"/>
                    <a:pathLst>
                      <a:path w="8123" h="5366">
                        <a:moveTo>
                          <a:pt x="8123" y="5367"/>
                        </a:moveTo>
                        <a:cubicBezTo>
                          <a:pt x="5397" y="3582"/>
                          <a:pt x="2665" y="1803"/>
                          <a:pt x="0" y="0"/>
                        </a:cubicBezTo>
                        <a:cubicBezTo>
                          <a:pt x="2665" y="1803"/>
                          <a:pt x="5397" y="3588"/>
                          <a:pt x="8123" y="536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9" name="Freeform: Shape 548">
                    <a:extLst>
                      <a:ext uri="{FF2B5EF4-FFF2-40B4-BE49-F238E27FC236}">
                        <a16:creationId xmlns:a16="http://schemas.microsoft.com/office/drawing/2014/main" id="{2652270B-78DF-4DB5-97A5-9C7BEF83C811}"/>
                      </a:ext>
                    </a:extLst>
                  </p:cNvPr>
                  <p:cNvSpPr/>
                  <p:nvPr/>
                </p:nvSpPr>
                <p:spPr>
                  <a:xfrm>
                    <a:off x="2304064" y="5564994"/>
                    <a:ext cx="5971" cy="5201"/>
                  </a:xfrm>
                  <a:custGeom>
                    <a:avLst/>
                    <a:gdLst>
                      <a:gd name="connsiteX0" fmla="*/ 5972 w 5971"/>
                      <a:gd name="connsiteY0" fmla="*/ 5202 h 5201"/>
                      <a:gd name="connsiteX1" fmla="*/ 0 w 5971"/>
                      <a:gd name="connsiteY1" fmla="*/ 0 h 5201"/>
                      <a:gd name="connsiteX2" fmla="*/ 5972 w 5971"/>
                      <a:gd name="connsiteY2" fmla="*/ 5202 h 5201"/>
                    </a:gdLst>
                    <a:ahLst/>
                    <a:cxnLst>
                      <a:cxn ang="0">
                        <a:pos x="connsiteX0" y="connsiteY0"/>
                      </a:cxn>
                      <a:cxn ang="0">
                        <a:pos x="connsiteX1" y="connsiteY1"/>
                      </a:cxn>
                      <a:cxn ang="0">
                        <a:pos x="connsiteX2" y="connsiteY2"/>
                      </a:cxn>
                    </a:cxnLst>
                    <a:rect l="l" t="t" r="r" b="b"/>
                    <a:pathLst>
                      <a:path w="5971" h="5201">
                        <a:moveTo>
                          <a:pt x="5972" y="5202"/>
                        </a:moveTo>
                        <a:cubicBezTo>
                          <a:pt x="3961" y="3472"/>
                          <a:pt x="1968" y="1742"/>
                          <a:pt x="0" y="0"/>
                        </a:cubicBezTo>
                        <a:cubicBezTo>
                          <a:pt x="1962" y="1742"/>
                          <a:pt x="3961" y="3472"/>
                          <a:pt x="5972" y="520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0" name="Freeform: Shape 549">
                    <a:extLst>
                      <a:ext uri="{FF2B5EF4-FFF2-40B4-BE49-F238E27FC236}">
                        <a16:creationId xmlns:a16="http://schemas.microsoft.com/office/drawing/2014/main" id="{D4A50541-D961-4B3F-80F3-200033776BCE}"/>
                      </a:ext>
                    </a:extLst>
                  </p:cNvPr>
                  <p:cNvSpPr/>
                  <p:nvPr/>
                </p:nvSpPr>
                <p:spPr>
                  <a:xfrm>
                    <a:off x="2623915" y="5725858"/>
                    <a:ext cx="7909" cy="2054"/>
                  </a:xfrm>
                  <a:custGeom>
                    <a:avLst/>
                    <a:gdLst>
                      <a:gd name="connsiteX0" fmla="*/ 7909 w 7909"/>
                      <a:gd name="connsiteY0" fmla="*/ 2054 h 2054"/>
                      <a:gd name="connsiteX1" fmla="*/ 0 w 7909"/>
                      <a:gd name="connsiteY1" fmla="*/ 0 h 2054"/>
                      <a:gd name="connsiteX2" fmla="*/ 7909 w 7909"/>
                      <a:gd name="connsiteY2" fmla="*/ 2054 h 2054"/>
                    </a:gdLst>
                    <a:ahLst/>
                    <a:cxnLst>
                      <a:cxn ang="0">
                        <a:pos x="connsiteX0" y="connsiteY0"/>
                      </a:cxn>
                      <a:cxn ang="0">
                        <a:pos x="connsiteX1" y="connsiteY1"/>
                      </a:cxn>
                      <a:cxn ang="0">
                        <a:pos x="connsiteX2" y="connsiteY2"/>
                      </a:cxn>
                    </a:cxnLst>
                    <a:rect l="l" t="t" r="r" b="b"/>
                    <a:pathLst>
                      <a:path w="7909" h="2054">
                        <a:moveTo>
                          <a:pt x="7909" y="2054"/>
                        </a:moveTo>
                        <a:cubicBezTo>
                          <a:pt x="5275" y="1363"/>
                          <a:pt x="2622" y="709"/>
                          <a:pt x="0" y="0"/>
                        </a:cubicBezTo>
                        <a:cubicBezTo>
                          <a:pt x="2622" y="709"/>
                          <a:pt x="5275" y="1363"/>
                          <a:pt x="7909" y="205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1" name="Freeform: Shape 550">
                    <a:extLst>
                      <a:ext uri="{FF2B5EF4-FFF2-40B4-BE49-F238E27FC236}">
                        <a16:creationId xmlns:a16="http://schemas.microsoft.com/office/drawing/2014/main" id="{832ABA15-D374-49A6-9F23-8878DA0B618D}"/>
                      </a:ext>
                    </a:extLst>
                  </p:cNvPr>
                  <p:cNvSpPr/>
                  <p:nvPr/>
                </p:nvSpPr>
                <p:spPr>
                  <a:xfrm>
                    <a:off x="2377534" y="5620213"/>
                    <a:ext cx="9351" cy="5849"/>
                  </a:xfrm>
                  <a:custGeom>
                    <a:avLst/>
                    <a:gdLst>
                      <a:gd name="connsiteX0" fmla="*/ 9352 w 9351"/>
                      <a:gd name="connsiteY0" fmla="*/ 5850 h 5849"/>
                      <a:gd name="connsiteX1" fmla="*/ 0 w 9351"/>
                      <a:gd name="connsiteY1" fmla="*/ 0 h 5849"/>
                      <a:gd name="connsiteX2" fmla="*/ 9352 w 9351"/>
                      <a:gd name="connsiteY2" fmla="*/ 5850 h 5849"/>
                    </a:gdLst>
                    <a:ahLst/>
                    <a:cxnLst>
                      <a:cxn ang="0">
                        <a:pos x="connsiteX0" y="connsiteY0"/>
                      </a:cxn>
                      <a:cxn ang="0">
                        <a:pos x="connsiteX1" y="connsiteY1"/>
                      </a:cxn>
                      <a:cxn ang="0">
                        <a:pos x="connsiteX2" y="connsiteY2"/>
                      </a:cxn>
                    </a:cxnLst>
                    <a:rect l="l" t="t" r="r" b="b"/>
                    <a:pathLst>
                      <a:path w="9351" h="5849">
                        <a:moveTo>
                          <a:pt x="9352" y="5850"/>
                        </a:moveTo>
                        <a:cubicBezTo>
                          <a:pt x="6216" y="3906"/>
                          <a:pt x="3068" y="1968"/>
                          <a:pt x="0" y="0"/>
                        </a:cubicBezTo>
                        <a:cubicBezTo>
                          <a:pt x="3068" y="1962"/>
                          <a:pt x="6216" y="3906"/>
                          <a:pt x="9352" y="585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2" name="Freeform: Shape 551">
                    <a:extLst>
                      <a:ext uri="{FF2B5EF4-FFF2-40B4-BE49-F238E27FC236}">
                        <a16:creationId xmlns:a16="http://schemas.microsoft.com/office/drawing/2014/main" id="{949351DB-C598-4D2A-8A39-5D93A2FB4DC4}"/>
                      </a:ext>
                    </a:extLst>
                  </p:cNvPr>
                  <p:cNvSpPr/>
                  <p:nvPr/>
                </p:nvSpPr>
                <p:spPr>
                  <a:xfrm>
                    <a:off x="2315152" y="5574554"/>
                    <a:ext cx="6240" cy="5140"/>
                  </a:xfrm>
                  <a:custGeom>
                    <a:avLst/>
                    <a:gdLst>
                      <a:gd name="connsiteX0" fmla="*/ 6241 w 6240"/>
                      <a:gd name="connsiteY0" fmla="*/ 5140 h 5140"/>
                      <a:gd name="connsiteX1" fmla="*/ 0 w 6240"/>
                      <a:gd name="connsiteY1" fmla="*/ 0 h 5140"/>
                      <a:gd name="connsiteX2" fmla="*/ 6241 w 6240"/>
                      <a:gd name="connsiteY2" fmla="*/ 5140 h 5140"/>
                    </a:gdLst>
                    <a:ahLst/>
                    <a:cxnLst>
                      <a:cxn ang="0">
                        <a:pos x="connsiteX0" y="connsiteY0"/>
                      </a:cxn>
                      <a:cxn ang="0">
                        <a:pos x="connsiteX1" y="connsiteY1"/>
                      </a:cxn>
                      <a:cxn ang="0">
                        <a:pos x="connsiteX2" y="connsiteY2"/>
                      </a:cxn>
                    </a:cxnLst>
                    <a:rect l="l" t="t" r="r" b="b"/>
                    <a:pathLst>
                      <a:path w="6240" h="5140">
                        <a:moveTo>
                          <a:pt x="6241" y="5140"/>
                        </a:moveTo>
                        <a:cubicBezTo>
                          <a:pt x="4144" y="3435"/>
                          <a:pt x="2054" y="1724"/>
                          <a:pt x="0" y="0"/>
                        </a:cubicBezTo>
                        <a:cubicBezTo>
                          <a:pt x="2054" y="1724"/>
                          <a:pt x="4144" y="3435"/>
                          <a:pt x="6241" y="514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3" name="Freeform: Shape 552">
                    <a:extLst>
                      <a:ext uri="{FF2B5EF4-FFF2-40B4-BE49-F238E27FC236}">
                        <a16:creationId xmlns:a16="http://schemas.microsoft.com/office/drawing/2014/main" id="{403024D3-9E9C-46C7-9568-E26950DEF372}"/>
                      </a:ext>
                    </a:extLst>
                  </p:cNvPr>
                  <p:cNvSpPr/>
                  <p:nvPr/>
                </p:nvSpPr>
                <p:spPr>
                  <a:xfrm>
                    <a:off x="2288563" y="5550655"/>
                    <a:ext cx="11191" cy="10464"/>
                  </a:xfrm>
                  <a:custGeom>
                    <a:avLst/>
                    <a:gdLst>
                      <a:gd name="connsiteX0" fmla="*/ 11192 w 11191"/>
                      <a:gd name="connsiteY0" fmla="*/ 10464 h 10464"/>
                      <a:gd name="connsiteX1" fmla="*/ 0 w 11191"/>
                      <a:gd name="connsiteY1" fmla="*/ 0 h 10464"/>
                      <a:gd name="connsiteX2" fmla="*/ 11192 w 11191"/>
                      <a:gd name="connsiteY2" fmla="*/ 10464 h 10464"/>
                    </a:gdLst>
                    <a:ahLst/>
                    <a:cxnLst>
                      <a:cxn ang="0">
                        <a:pos x="connsiteX0" y="connsiteY0"/>
                      </a:cxn>
                      <a:cxn ang="0">
                        <a:pos x="connsiteX1" y="connsiteY1"/>
                      </a:cxn>
                      <a:cxn ang="0">
                        <a:pos x="connsiteX2" y="connsiteY2"/>
                      </a:cxn>
                    </a:cxnLst>
                    <a:rect l="l" t="t" r="r" b="b"/>
                    <a:pathLst>
                      <a:path w="11191" h="10464">
                        <a:moveTo>
                          <a:pt x="11192" y="10464"/>
                        </a:moveTo>
                        <a:cubicBezTo>
                          <a:pt x="7378" y="6998"/>
                          <a:pt x="3631" y="3514"/>
                          <a:pt x="0" y="0"/>
                        </a:cubicBezTo>
                        <a:cubicBezTo>
                          <a:pt x="3637" y="3514"/>
                          <a:pt x="7378" y="6998"/>
                          <a:pt x="11192" y="1046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4" name="Freeform: Shape 553">
                    <a:extLst>
                      <a:ext uri="{FF2B5EF4-FFF2-40B4-BE49-F238E27FC236}">
                        <a16:creationId xmlns:a16="http://schemas.microsoft.com/office/drawing/2014/main" id="{48388E11-2508-4F55-8678-8AF7448AFB1B}"/>
                      </a:ext>
                    </a:extLst>
                  </p:cNvPr>
                  <p:cNvSpPr/>
                  <p:nvPr/>
                </p:nvSpPr>
                <p:spPr>
                  <a:xfrm>
                    <a:off x="2556209" y="5705095"/>
                    <a:ext cx="5598" cy="1907"/>
                  </a:xfrm>
                  <a:custGeom>
                    <a:avLst/>
                    <a:gdLst>
                      <a:gd name="connsiteX0" fmla="*/ 5599 w 5598"/>
                      <a:gd name="connsiteY0" fmla="*/ 1907 h 1907"/>
                      <a:gd name="connsiteX1" fmla="*/ 0 w 5598"/>
                      <a:gd name="connsiteY1" fmla="*/ 0 h 1907"/>
                      <a:gd name="connsiteX2" fmla="*/ 5599 w 5598"/>
                      <a:gd name="connsiteY2" fmla="*/ 1907 h 1907"/>
                    </a:gdLst>
                    <a:ahLst/>
                    <a:cxnLst>
                      <a:cxn ang="0">
                        <a:pos x="connsiteX0" y="connsiteY0"/>
                      </a:cxn>
                      <a:cxn ang="0">
                        <a:pos x="connsiteX1" y="connsiteY1"/>
                      </a:cxn>
                      <a:cxn ang="0">
                        <a:pos x="connsiteX2" y="connsiteY2"/>
                      </a:cxn>
                    </a:cxnLst>
                    <a:rect l="l" t="t" r="r" b="b"/>
                    <a:pathLst>
                      <a:path w="5598" h="1907">
                        <a:moveTo>
                          <a:pt x="5599" y="1907"/>
                        </a:moveTo>
                        <a:cubicBezTo>
                          <a:pt x="3729" y="1277"/>
                          <a:pt x="1858" y="642"/>
                          <a:pt x="0" y="0"/>
                        </a:cubicBezTo>
                        <a:cubicBezTo>
                          <a:pt x="1858" y="642"/>
                          <a:pt x="3729" y="1277"/>
                          <a:pt x="5599" y="190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5" name="Freeform: Shape 554">
                    <a:extLst>
                      <a:ext uri="{FF2B5EF4-FFF2-40B4-BE49-F238E27FC236}">
                        <a16:creationId xmlns:a16="http://schemas.microsoft.com/office/drawing/2014/main" id="{54492EA6-1506-41FA-9BB5-DB7171204395}"/>
                      </a:ext>
                    </a:extLst>
                  </p:cNvPr>
                  <p:cNvSpPr/>
                  <p:nvPr/>
                </p:nvSpPr>
                <p:spPr>
                  <a:xfrm>
                    <a:off x="2523642" y="5693212"/>
                    <a:ext cx="4394" cy="1705"/>
                  </a:xfrm>
                  <a:custGeom>
                    <a:avLst/>
                    <a:gdLst>
                      <a:gd name="connsiteX0" fmla="*/ 4395 w 4394"/>
                      <a:gd name="connsiteY0" fmla="*/ 1705 h 1705"/>
                      <a:gd name="connsiteX1" fmla="*/ 0 w 4394"/>
                      <a:gd name="connsiteY1" fmla="*/ 0 h 1705"/>
                      <a:gd name="connsiteX2" fmla="*/ 4395 w 4394"/>
                      <a:gd name="connsiteY2" fmla="*/ 1705 h 1705"/>
                    </a:gdLst>
                    <a:ahLst/>
                    <a:cxnLst>
                      <a:cxn ang="0">
                        <a:pos x="connsiteX0" y="connsiteY0"/>
                      </a:cxn>
                      <a:cxn ang="0">
                        <a:pos x="connsiteX1" y="connsiteY1"/>
                      </a:cxn>
                      <a:cxn ang="0">
                        <a:pos x="connsiteX2" y="connsiteY2"/>
                      </a:cxn>
                    </a:cxnLst>
                    <a:rect l="l" t="t" r="r" b="b"/>
                    <a:pathLst>
                      <a:path w="4394" h="1705">
                        <a:moveTo>
                          <a:pt x="4395" y="1705"/>
                        </a:moveTo>
                        <a:cubicBezTo>
                          <a:pt x="2922" y="1149"/>
                          <a:pt x="1467" y="568"/>
                          <a:pt x="0" y="0"/>
                        </a:cubicBezTo>
                        <a:cubicBezTo>
                          <a:pt x="1467" y="568"/>
                          <a:pt x="2922" y="1149"/>
                          <a:pt x="4395" y="170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6" name="Freeform: Shape 555">
                    <a:extLst>
                      <a:ext uri="{FF2B5EF4-FFF2-40B4-BE49-F238E27FC236}">
                        <a16:creationId xmlns:a16="http://schemas.microsoft.com/office/drawing/2014/main" id="{CCDA86FA-19B5-447B-9FE6-9B63B9AB988D}"/>
                      </a:ext>
                    </a:extLst>
                  </p:cNvPr>
                  <p:cNvSpPr/>
                  <p:nvPr/>
                </p:nvSpPr>
                <p:spPr>
                  <a:xfrm>
                    <a:off x="2586825" y="5715070"/>
                    <a:ext cx="6491" cy="2041"/>
                  </a:xfrm>
                  <a:custGeom>
                    <a:avLst/>
                    <a:gdLst>
                      <a:gd name="connsiteX0" fmla="*/ 6491 w 6491"/>
                      <a:gd name="connsiteY0" fmla="*/ 2041 h 2041"/>
                      <a:gd name="connsiteX1" fmla="*/ 0 w 6491"/>
                      <a:gd name="connsiteY1" fmla="*/ 0 h 2041"/>
                      <a:gd name="connsiteX2" fmla="*/ 6491 w 6491"/>
                      <a:gd name="connsiteY2" fmla="*/ 2041 h 2041"/>
                    </a:gdLst>
                    <a:ahLst/>
                    <a:cxnLst>
                      <a:cxn ang="0">
                        <a:pos x="connsiteX0" y="connsiteY0"/>
                      </a:cxn>
                      <a:cxn ang="0">
                        <a:pos x="connsiteX1" y="connsiteY1"/>
                      </a:cxn>
                      <a:cxn ang="0">
                        <a:pos x="connsiteX2" y="connsiteY2"/>
                      </a:cxn>
                    </a:cxnLst>
                    <a:rect l="l" t="t" r="r" b="b"/>
                    <a:pathLst>
                      <a:path w="6491" h="2041">
                        <a:moveTo>
                          <a:pt x="6491" y="2041"/>
                        </a:moveTo>
                        <a:cubicBezTo>
                          <a:pt x="4309" y="1381"/>
                          <a:pt x="2170" y="672"/>
                          <a:pt x="0" y="0"/>
                        </a:cubicBezTo>
                        <a:cubicBezTo>
                          <a:pt x="2170" y="672"/>
                          <a:pt x="4309" y="1381"/>
                          <a:pt x="6491" y="204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7" name="Freeform: Shape 556">
                    <a:extLst>
                      <a:ext uri="{FF2B5EF4-FFF2-40B4-BE49-F238E27FC236}">
                        <a16:creationId xmlns:a16="http://schemas.microsoft.com/office/drawing/2014/main" id="{1A2D2863-171B-4106-B160-F5C402ABDEBA}"/>
                      </a:ext>
                    </a:extLst>
                  </p:cNvPr>
                  <p:cNvSpPr/>
                  <p:nvPr/>
                </p:nvSpPr>
                <p:spPr>
                  <a:xfrm>
                    <a:off x="2431805" y="5651691"/>
                    <a:ext cx="4718" cy="2481"/>
                  </a:xfrm>
                  <a:custGeom>
                    <a:avLst/>
                    <a:gdLst>
                      <a:gd name="connsiteX0" fmla="*/ 4719 w 4718"/>
                      <a:gd name="connsiteY0" fmla="*/ 2482 h 2481"/>
                      <a:gd name="connsiteX1" fmla="*/ 0 w 4718"/>
                      <a:gd name="connsiteY1" fmla="*/ 0 h 2481"/>
                      <a:gd name="connsiteX2" fmla="*/ 4719 w 4718"/>
                      <a:gd name="connsiteY2" fmla="*/ 2482 h 2481"/>
                    </a:gdLst>
                    <a:ahLst/>
                    <a:cxnLst>
                      <a:cxn ang="0">
                        <a:pos x="connsiteX0" y="connsiteY0"/>
                      </a:cxn>
                      <a:cxn ang="0">
                        <a:pos x="connsiteX1" y="connsiteY1"/>
                      </a:cxn>
                      <a:cxn ang="0">
                        <a:pos x="connsiteX2" y="connsiteY2"/>
                      </a:cxn>
                    </a:cxnLst>
                    <a:rect l="l" t="t" r="r" b="b"/>
                    <a:pathLst>
                      <a:path w="4718" h="2481">
                        <a:moveTo>
                          <a:pt x="4719" y="2482"/>
                        </a:moveTo>
                        <a:cubicBezTo>
                          <a:pt x="3136" y="1662"/>
                          <a:pt x="1571" y="825"/>
                          <a:pt x="0" y="0"/>
                        </a:cubicBezTo>
                        <a:cubicBezTo>
                          <a:pt x="1571" y="825"/>
                          <a:pt x="3136" y="1662"/>
                          <a:pt x="4719" y="248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8" name="Freeform: Shape 557">
                    <a:extLst>
                      <a:ext uri="{FF2B5EF4-FFF2-40B4-BE49-F238E27FC236}">
                        <a16:creationId xmlns:a16="http://schemas.microsoft.com/office/drawing/2014/main" id="{51E89F51-B055-4599-8636-740F5B4A04F9}"/>
                      </a:ext>
                    </a:extLst>
                  </p:cNvPr>
                  <p:cNvSpPr/>
                  <p:nvPr/>
                </p:nvSpPr>
                <p:spPr>
                  <a:xfrm>
                    <a:off x="2391421" y="5628886"/>
                    <a:ext cx="14357" cy="8514"/>
                  </a:xfrm>
                  <a:custGeom>
                    <a:avLst/>
                    <a:gdLst>
                      <a:gd name="connsiteX0" fmla="*/ 14358 w 14357"/>
                      <a:gd name="connsiteY0" fmla="*/ 8514 h 8514"/>
                      <a:gd name="connsiteX1" fmla="*/ 0 w 14357"/>
                      <a:gd name="connsiteY1" fmla="*/ 0 h 8514"/>
                      <a:gd name="connsiteX2" fmla="*/ 14358 w 14357"/>
                      <a:gd name="connsiteY2" fmla="*/ 8514 h 8514"/>
                    </a:gdLst>
                    <a:ahLst/>
                    <a:cxnLst>
                      <a:cxn ang="0">
                        <a:pos x="connsiteX0" y="connsiteY0"/>
                      </a:cxn>
                      <a:cxn ang="0">
                        <a:pos x="connsiteX1" y="connsiteY1"/>
                      </a:cxn>
                      <a:cxn ang="0">
                        <a:pos x="connsiteX2" y="connsiteY2"/>
                      </a:cxn>
                    </a:cxnLst>
                    <a:rect l="l" t="t" r="r" b="b"/>
                    <a:pathLst>
                      <a:path w="14357" h="8514">
                        <a:moveTo>
                          <a:pt x="14358" y="8514"/>
                        </a:moveTo>
                        <a:cubicBezTo>
                          <a:pt x="9492" y="5703"/>
                          <a:pt x="4706" y="2867"/>
                          <a:pt x="0" y="0"/>
                        </a:cubicBezTo>
                        <a:cubicBezTo>
                          <a:pt x="4706" y="2861"/>
                          <a:pt x="9492" y="5703"/>
                          <a:pt x="14358" y="851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9" name="Freeform: Shape 558">
                    <a:extLst>
                      <a:ext uri="{FF2B5EF4-FFF2-40B4-BE49-F238E27FC236}">
                        <a16:creationId xmlns:a16="http://schemas.microsoft.com/office/drawing/2014/main" id="{92B70B34-8D56-4010-A855-A6510725A391}"/>
                      </a:ext>
                    </a:extLst>
                  </p:cNvPr>
                  <p:cNvSpPr/>
                  <p:nvPr/>
                </p:nvSpPr>
                <p:spPr>
                  <a:xfrm>
                    <a:off x="2462275" y="5666942"/>
                    <a:ext cx="4895" cy="2286"/>
                  </a:xfrm>
                  <a:custGeom>
                    <a:avLst/>
                    <a:gdLst>
                      <a:gd name="connsiteX0" fmla="*/ 4896 w 4895"/>
                      <a:gd name="connsiteY0" fmla="*/ 2286 h 2286"/>
                      <a:gd name="connsiteX1" fmla="*/ 0 w 4895"/>
                      <a:gd name="connsiteY1" fmla="*/ 0 h 2286"/>
                      <a:gd name="connsiteX2" fmla="*/ 4896 w 4895"/>
                      <a:gd name="connsiteY2" fmla="*/ 2286 h 2286"/>
                    </a:gdLst>
                    <a:ahLst/>
                    <a:cxnLst>
                      <a:cxn ang="0">
                        <a:pos x="connsiteX0" y="connsiteY0"/>
                      </a:cxn>
                      <a:cxn ang="0">
                        <a:pos x="connsiteX1" y="connsiteY1"/>
                      </a:cxn>
                      <a:cxn ang="0">
                        <a:pos x="connsiteX2" y="connsiteY2"/>
                      </a:cxn>
                    </a:cxnLst>
                    <a:rect l="l" t="t" r="r" b="b"/>
                    <a:pathLst>
                      <a:path w="4895" h="2286">
                        <a:moveTo>
                          <a:pt x="4896" y="2286"/>
                        </a:moveTo>
                        <a:cubicBezTo>
                          <a:pt x="3264" y="1522"/>
                          <a:pt x="1626" y="770"/>
                          <a:pt x="0" y="0"/>
                        </a:cubicBezTo>
                        <a:cubicBezTo>
                          <a:pt x="1620" y="770"/>
                          <a:pt x="3264" y="1522"/>
                          <a:pt x="4896" y="228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0" name="Freeform: Shape 559">
                    <a:extLst>
                      <a:ext uri="{FF2B5EF4-FFF2-40B4-BE49-F238E27FC236}">
                        <a16:creationId xmlns:a16="http://schemas.microsoft.com/office/drawing/2014/main" id="{96533EEC-6243-47C3-9DF2-F33DF92FC4B6}"/>
                      </a:ext>
                    </a:extLst>
                  </p:cNvPr>
                  <p:cNvSpPr/>
                  <p:nvPr/>
                </p:nvSpPr>
                <p:spPr>
                  <a:xfrm>
                    <a:off x="2494560" y="5681483"/>
                    <a:ext cx="1503" cy="623"/>
                  </a:xfrm>
                  <a:custGeom>
                    <a:avLst/>
                    <a:gdLst>
                      <a:gd name="connsiteX0" fmla="*/ 1504 w 1503"/>
                      <a:gd name="connsiteY0" fmla="*/ 623 h 623"/>
                      <a:gd name="connsiteX1" fmla="*/ 0 w 1503"/>
                      <a:gd name="connsiteY1" fmla="*/ 0 h 623"/>
                      <a:gd name="connsiteX2" fmla="*/ 1504 w 1503"/>
                      <a:gd name="connsiteY2" fmla="*/ 623 h 623"/>
                    </a:gdLst>
                    <a:ahLst/>
                    <a:cxnLst>
                      <a:cxn ang="0">
                        <a:pos x="connsiteX0" y="connsiteY0"/>
                      </a:cxn>
                      <a:cxn ang="0">
                        <a:pos x="connsiteX1" y="connsiteY1"/>
                      </a:cxn>
                      <a:cxn ang="0">
                        <a:pos x="connsiteX2" y="connsiteY2"/>
                      </a:cxn>
                    </a:cxnLst>
                    <a:rect l="l" t="t" r="r" b="b"/>
                    <a:pathLst>
                      <a:path w="1503" h="623">
                        <a:moveTo>
                          <a:pt x="1504" y="623"/>
                        </a:moveTo>
                        <a:cubicBezTo>
                          <a:pt x="1009" y="416"/>
                          <a:pt x="495" y="214"/>
                          <a:pt x="0" y="0"/>
                        </a:cubicBezTo>
                        <a:cubicBezTo>
                          <a:pt x="501" y="214"/>
                          <a:pt x="1009" y="409"/>
                          <a:pt x="1504" y="62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1" name="Freeform: Shape 560">
                    <a:extLst>
                      <a:ext uri="{FF2B5EF4-FFF2-40B4-BE49-F238E27FC236}">
                        <a16:creationId xmlns:a16="http://schemas.microsoft.com/office/drawing/2014/main" id="{2BFBCB4E-ADE2-4610-8B7E-024D2F47D07E}"/>
                      </a:ext>
                    </a:extLst>
                  </p:cNvPr>
                  <p:cNvSpPr/>
                  <p:nvPr/>
                </p:nvSpPr>
                <p:spPr>
                  <a:xfrm>
                    <a:off x="2948979" y="5767562"/>
                    <a:ext cx="1051" cy="11"/>
                  </a:xfrm>
                  <a:custGeom>
                    <a:avLst/>
                    <a:gdLst>
                      <a:gd name="connsiteX0" fmla="*/ 1051 w 1051"/>
                      <a:gd name="connsiteY0" fmla="*/ 0 h 11"/>
                      <a:gd name="connsiteX1" fmla="*/ 0 w 1051"/>
                      <a:gd name="connsiteY1" fmla="*/ 12 h 11"/>
                      <a:gd name="connsiteX2" fmla="*/ 1051 w 1051"/>
                      <a:gd name="connsiteY2" fmla="*/ 0 h 11"/>
                    </a:gdLst>
                    <a:ahLst/>
                    <a:cxnLst>
                      <a:cxn ang="0">
                        <a:pos x="connsiteX0" y="connsiteY0"/>
                      </a:cxn>
                      <a:cxn ang="0">
                        <a:pos x="connsiteX1" y="connsiteY1"/>
                      </a:cxn>
                      <a:cxn ang="0">
                        <a:pos x="connsiteX2" y="connsiteY2"/>
                      </a:cxn>
                    </a:cxnLst>
                    <a:rect l="l" t="t" r="r" b="b"/>
                    <a:pathLst>
                      <a:path w="1051" h="11">
                        <a:moveTo>
                          <a:pt x="1051" y="0"/>
                        </a:moveTo>
                        <a:cubicBezTo>
                          <a:pt x="703" y="0"/>
                          <a:pt x="348" y="12"/>
                          <a:pt x="0" y="12"/>
                        </a:cubicBezTo>
                        <a:cubicBezTo>
                          <a:pt x="354" y="12"/>
                          <a:pt x="703" y="0"/>
                          <a:pt x="105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2" name="Freeform: Shape 561">
                    <a:extLst>
                      <a:ext uri="{FF2B5EF4-FFF2-40B4-BE49-F238E27FC236}">
                        <a16:creationId xmlns:a16="http://schemas.microsoft.com/office/drawing/2014/main" id="{801AB198-15A3-462C-A3DD-AC45311A18F6}"/>
                      </a:ext>
                    </a:extLst>
                  </p:cNvPr>
                  <p:cNvSpPr/>
                  <p:nvPr/>
                </p:nvSpPr>
                <p:spPr>
                  <a:xfrm>
                    <a:off x="3663213" y="5477460"/>
                    <a:ext cx="4027" cy="6240"/>
                  </a:xfrm>
                  <a:custGeom>
                    <a:avLst/>
                    <a:gdLst>
                      <a:gd name="connsiteX0" fmla="*/ 4028 w 4027"/>
                      <a:gd name="connsiteY0" fmla="*/ 0 h 6240"/>
                      <a:gd name="connsiteX1" fmla="*/ 0 w 4027"/>
                      <a:gd name="connsiteY1" fmla="*/ 6241 h 6240"/>
                      <a:gd name="connsiteX2" fmla="*/ 4028 w 4027"/>
                      <a:gd name="connsiteY2" fmla="*/ 0 h 6240"/>
                    </a:gdLst>
                    <a:ahLst/>
                    <a:cxnLst>
                      <a:cxn ang="0">
                        <a:pos x="connsiteX0" y="connsiteY0"/>
                      </a:cxn>
                      <a:cxn ang="0">
                        <a:pos x="connsiteX1" y="connsiteY1"/>
                      </a:cxn>
                      <a:cxn ang="0">
                        <a:pos x="connsiteX2" y="connsiteY2"/>
                      </a:cxn>
                    </a:cxnLst>
                    <a:rect l="l" t="t" r="r" b="b"/>
                    <a:pathLst>
                      <a:path w="4027" h="6240">
                        <a:moveTo>
                          <a:pt x="4028" y="0"/>
                        </a:moveTo>
                        <a:cubicBezTo>
                          <a:pt x="2708" y="2084"/>
                          <a:pt x="1375" y="4163"/>
                          <a:pt x="0" y="6241"/>
                        </a:cubicBezTo>
                        <a:cubicBezTo>
                          <a:pt x="1375" y="4163"/>
                          <a:pt x="2708" y="2084"/>
                          <a:pt x="402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3" name="Freeform: Shape 562">
                    <a:extLst>
                      <a:ext uri="{FF2B5EF4-FFF2-40B4-BE49-F238E27FC236}">
                        <a16:creationId xmlns:a16="http://schemas.microsoft.com/office/drawing/2014/main" id="{C5F2BBAC-6C3C-41BF-9BD5-D4C653D962B5}"/>
                      </a:ext>
                    </a:extLst>
                  </p:cNvPr>
                  <p:cNvSpPr/>
                  <p:nvPr/>
                </p:nvSpPr>
                <p:spPr>
                  <a:xfrm>
                    <a:off x="3669998" y="5466544"/>
                    <a:ext cx="3863" cy="6515"/>
                  </a:xfrm>
                  <a:custGeom>
                    <a:avLst/>
                    <a:gdLst>
                      <a:gd name="connsiteX0" fmla="*/ 3863 w 3863"/>
                      <a:gd name="connsiteY0" fmla="*/ 0 h 6515"/>
                      <a:gd name="connsiteX1" fmla="*/ 0 w 3863"/>
                      <a:gd name="connsiteY1" fmla="*/ 6516 h 6515"/>
                      <a:gd name="connsiteX2" fmla="*/ 3863 w 3863"/>
                      <a:gd name="connsiteY2" fmla="*/ 0 h 6515"/>
                    </a:gdLst>
                    <a:ahLst/>
                    <a:cxnLst>
                      <a:cxn ang="0">
                        <a:pos x="connsiteX0" y="connsiteY0"/>
                      </a:cxn>
                      <a:cxn ang="0">
                        <a:pos x="connsiteX1" y="connsiteY1"/>
                      </a:cxn>
                      <a:cxn ang="0">
                        <a:pos x="connsiteX2" y="connsiteY2"/>
                      </a:cxn>
                    </a:cxnLst>
                    <a:rect l="l" t="t" r="r" b="b"/>
                    <a:pathLst>
                      <a:path w="3863" h="6515">
                        <a:moveTo>
                          <a:pt x="3863" y="0"/>
                        </a:moveTo>
                        <a:cubicBezTo>
                          <a:pt x="2598" y="2176"/>
                          <a:pt x="1327" y="4352"/>
                          <a:pt x="0" y="6516"/>
                        </a:cubicBezTo>
                        <a:cubicBezTo>
                          <a:pt x="1327" y="4352"/>
                          <a:pt x="2598" y="2176"/>
                          <a:pt x="386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4" name="Freeform: Shape 563">
                    <a:extLst>
                      <a:ext uri="{FF2B5EF4-FFF2-40B4-BE49-F238E27FC236}">
                        <a16:creationId xmlns:a16="http://schemas.microsoft.com/office/drawing/2014/main" id="{4C5FC361-04A7-4787-AC51-4479CF95A554}"/>
                      </a:ext>
                    </a:extLst>
                  </p:cNvPr>
                  <p:cNvSpPr/>
                  <p:nvPr/>
                </p:nvSpPr>
                <p:spPr>
                  <a:xfrm>
                    <a:off x="3676275" y="5455248"/>
                    <a:ext cx="3863" cy="7126"/>
                  </a:xfrm>
                  <a:custGeom>
                    <a:avLst/>
                    <a:gdLst>
                      <a:gd name="connsiteX0" fmla="*/ 3863 w 3863"/>
                      <a:gd name="connsiteY0" fmla="*/ 0 h 7126"/>
                      <a:gd name="connsiteX1" fmla="*/ 0 w 3863"/>
                      <a:gd name="connsiteY1" fmla="*/ 7127 h 7126"/>
                      <a:gd name="connsiteX2" fmla="*/ 3863 w 3863"/>
                      <a:gd name="connsiteY2" fmla="*/ 0 h 7126"/>
                    </a:gdLst>
                    <a:ahLst/>
                    <a:cxnLst>
                      <a:cxn ang="0">
                        <a:pos x="connsiteX0" y="connsiteY0"/>
                      </a:cxn>
                      <a:cxn ang="0">
                        <a:pos x="connsiteX1" y="connsiteY1"/>
                      </a:cxn>
                      <a:cxn ang="0">
                        <a:pos x="connsiteX2" y="connsiteY2"/>
                      </a:cxn>
                    </a:cxnLst>
                    <a:rect l="l" t="t" r="r" b="b"/>
                    <a:pathLst>
                      <a:path w="3863" h="7126">
                        <a:moveTo>
                          <a:pt x="3863" y="0"/>
                        </a:moveTo>
                        <a:cubicBezTo>
                          <a:pt x="2604" y="2378"/>
                          <a:pt x="1333" y="4755"/>
                          <a:pt x="0" y="7127"/>
                        </a:cubicBezTo>
                        <a:cubicBezTo>
                          <a:pt x="1339" y="4755"/>
                          <a:pt x="2604" y="2378"/>
                          <a:pt x="386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5" name="Freeform: Shape 564">
                    <a:extLst>
                      <a:ext uri="{FF2B5EF4-FFF2-40B4-BE49-F238E27FC236}">
                        <a16:creationId xmlns:a16="http://schemas.microsoft.com/office/drawing/2014/main" id="{D2DBD9AE-47A5-45EC-B87D-943282F5FA80}"/>
                      </a:ext>
                    </a:extLst>
                  </p:cNvPr>
                  <p:cNvSpPr/>
                  <p:nvPr/>
                </p:nvSpPr>
                <p:spPr>
                  <a:xfrm>
                    <a:off x="3682076" y="5441868"/>
                    <a:ext cx="4792" cy="9742"/>
                  </a:xfrm>
                  <a:custGeom>
                    <a:avLst/>
                    <a:gdLst>
                      <a:gd name="connsiteX0" fmla="*/ 4792 w 4792"/>
                      <a:gd name="connsiteY0" fmla="*/ 0 h 9742"/>
                      <a:gd name="connsiteX1" fmla="*/ 0 w 4792"/>
                      <a:gd name="connsiteY1" fmla="*/ 9743 h 9742"/>
                      <a:gd name="connsiteX2" fmla="*/ 4792 w 4792"/>
                      <a:gd name="connsiteY2" fmla="*/ 0 h 9742"/>
                    </a:gdLst>
                    <a:ahLst/>
                    <a:cxnLst>
                      <a:cxn ang="0">
                        <a:pos x="connsiteX0" y="connsiteY0"/>
                      </a:cxn>
                      <a:cxn ang="0">
                        <a:pos x="connsiteX1" y="connsiteY1"/>
                      </a:cxn>
                      <a:cxn ang="0">
                        <a:pos x="connsiteX2" y="connsiteY2"/>
                      </a:cxn>
                    </a:cxnLst>
                    <a:rect l="l" t="t" r="r" b="b"/>
                    <a:pathLst>
                      <a:path w="4792" h="9742">
                        <a:moveTo>
                          <a:pt x="4792" y="0"/>
                        </a:moveTo>
                        <a:cubicBezTo>
                          <a:pt x="3258" y="3258"/>
                          <a:pt x="1669" y="6504"/>
                          <a:pt x="0" y="9743"/>
                        </a:cubicBezTo>
                        <a:cubicBezTo>
                          <a:pt x="1669" y="6504"/>
                          <a:pt x="3258" y="3258"/>
                          <a:pt x="479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6" name="Freeform: Shape 565">
                    <a:extLst>
                      <a:ext uri="{FF2B5EF4-FFF2-40B4-BE49-F238E27FC236}">
                        <a16:creationId xmlns:a16="http://schemas.microsoft.com/office/drawing/2014/main" id="{B9EF69FD-1711-42AD-951D-34D36A09AADB}"/>
                      </a:ext>
                    </a:extLst>
                  </p:cNvPr>
                  <p:cNvSpPr/>
                  <p:nvPr/>
                </p:nvSpPr>
                <p:spPr>
                  <a:xfrm>
                    <a:off x="3687387" y="5429913"/>
                    <a:ext cx="4822" cy="10898"/>
                  </a:xfrm>
                  <a:custGeom>
                    <a:avLst/>
                    <a:gdLst>
                      <a:gd name="connsiteX0" fmla="*/ 4823 w 4822"/>
                      <a:gd name="connsiteY0" fmla="*/ 0 h 10898"/>
                      <a:gd name="connsiteX1" fmla="*/ 0 w 4822"/>
                      <a:gd name="connsiteY1" fmla="*/ 10898 h 10898"/>
                      <a:gd name="connsiteX2" fmla="*/ 4823 w 4822"/>
                      <a:gd name="connsiteY2" fmla="*/ 0 h 10898"/>
                    </a:gdLst>
                    <a:ahLst/>
                    <a:cxnLst>
                      <a:cxn ang="0">
                        <a:pos x="connsiteX0" y="connsiteY0"/>
                      </a:cxn>
                      <a:cxn ang="0">
                        <a:pos x="connsiteX1" y="connsiteY1"/>
                      </a:cxn>
                      <a:cxn ang="0">
                        <a:pos x="connsiteX2" y="connsiteY2"/>
                      </a:cxn>
                    </a:cxnLst>
                    <a:rect l="l" t="t" r="r" b="b"/>
                    <a:pathLst>
                      <a:path w="4822" h="10898">
                        <a:moveTo>
                          <a:pt x="4823" y="0"/>
                        </a:moveTo>
                        <a:cubicBezTo>
                          <a:pt x="3295" y="3643"/>
                          <a:pt x="1693" y="7274"/>
                          <a:pt x="0" y="10898"/>
                        </a:cubicBezTo>
                        <a:cubicBezTo>
                          <a:pt x="1693" y="7274"/>
                          <a:pt x="3295" y="3643"/>
                          <a:pt x="482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7" name="Freeform: Shape 566">
                    <a:extLst>
                      <a:ext uri="{FF2B5EF4-FFF2-40B4-BE49-F238E27FC236}">
                        <a16:creationId xmlns:a16="http://schemas.microsoft.com/office/drawing/2014/main" id="{1511D17D-51D8-4410-9A27-87BA60FB2051}"/>
                      </a:ext>
                    </a:extLst>
                  </p:cNvPr>
                  <p:cNvSpPr/>
                  <p:nvPr/>
                </p:nvSpPr>
                <p:spPr>
                  <a:xfrm>
                    <a:off x="3655927" y="5488139"/>
                    <a:ext cx="4290" cy="6142"/>
                  </a:xfrm>
                  <a:custGeom>
                    <a:avLst/>
                    <a:gdLst>
                      <a:gd name="connsiteX0" fmla="*/ 4291 w 4290"/>
                      <a:gd name="connsiteY0" fmla="*/ 0 h 6142"/>
                      <a:gd name="connsiteX1" fmla="*/ 0 w 4290"/>
                      <a:gd name="connsiteY1" fmla="*/ 6143 h 6142"/>
                      <a:gd name="connsiteX2" fmla="*/ 4291 w 4290"/>
                      <a:gd name="connsiteY2" fmla="*/ 0 h 6142"/>
                    </a:gdLst>
                    <a:ahLst/>
                    <a:cxnLst>
                      <a:cxn ang="0">
                        <a:pos x="connsiteX0" y="connsiteY0"/>
                      </a:cxn>
                      <a:cxn ang="0">
                        <a:pos x="connsiteX1" y="connsiteY1"/>
                      </a:cxn>
                      <a:cxn ang="0">
                        <a:pos x="connsiteX2" y="connsiteY2"/>
                      </a:cxn>
                    </a:cxnLst>
                    <a:rect l="l" t="t" r="r" b="b"/>
                    <a:pathLst>
                      <a:path w="4290" h="6142">
                        <a:moveTo>
                          <a:pt x="4291" y="0"/>
                        </a:moveTo>
                        <a:cubicBezTo>
                          <a:pt x="2891" y="2054"/>
                          <a:pt x="1461" y="4101"/>
                          <a:pt x="0" y="6143"/>
                        </a:cubicBezTo>
                        <a:cubicBezTo>
                          <a:pt x="1461" y="4101"/>
                          <a:pt x="2891" y="2054"/>
                          <a:pt x="429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8" name="Freeform: Shape 567">
                    <a:extLst>
                      <a:ext uri="{FF2B5EF4-FFF2-40B4-BE49-F238E27FC236}">
                        <a16:creationId xmlns:a16="http://schemas.microsoft.com/office/drawing/2014/main" id="{49505E79-318E-4108-8949-A93C52F253D3}"/>
                      </a:ext>
                    </a:extLst>
                  </p:cNvPr>
                  <p:cNvSpPr/>
                  <p:nvPr/>
                </p:nvSpPr>
                <p:spPr>
                  <a:xfrm>
                    <a:off x="3638098" y="5509012"/>
                    <a:ext cx="6778" cy="8337"/>
                  </a:xfrm>
                  <a:custGeom>
                    <a:avLst/>
                    <a:gdLst>
                      <a:gd name="connsiteX0" fmla="*/ 6779 w 6778"/>
                      <a:gd name="connsiteY0" fmla="*/ 0 h 8337"/>
                      <a:gd name="connsiteX1" fmla="*/ 0 w 6778"/>
                      <a:gd name="connsiteY1" fmla="*/ 8337 h 8337"/>
                      <a:gd name="connsiteX2" fmla="*/ 6779 w 6778"/>
                      <a:gd name="connsiteY2" fmla="*/ 0 h 8337"/>
                    </a:gdLst>
                    <a:ahLst/>
                    <a:cxnLst>
                      <a:cxn ang="0">
                        <a:pos x="connsiteX0" y="connsiteY0"/>
                      </a:cxn>
                      <a:cxn ang="0">
                        <a:pos x="connsiteX1" y="connsiteY1"/>
                      </a:cxn>
                      <a:cxn ang="0">
                        <a:pos x="connsiteX2" y="connsiteY2"/>
                      </a:cxn>
                    </a:cxnLst>
                    <a:rect l="l" t="t" r="r" b="b"/>
                    <a:pathLst>
                      <a:path w="6778" h="8337">
                        <a:moveTo>
                          <a:pt x="6779" y="0"/>
                        </a:moveTo>
                        <a:cubicBezTo>
                          <a:pt x="4578" y="2794"/>
                          <a:pt x="2311" y="5568"/>
                          <a:pt x="0" y="8337"/>
                        </a:cubicBezTo>
                        <a:cubicBezTo>
                          <a:pt x="2311" y="5568"/>
                          <a:pt x="4578" y="2787"/>
                          <a:pt x="677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9" name="Freeform: Shape 568">
                    <a:extLst>
                      <a:ext uri="{FF2B5EF4-FFF2-40B4-BE49-F238E27FC236}">
                        <a16:creationId xmlns:a16="http://schemas.microsoft.com/office/drawing/2014/main" id="{B1F3F66B-08D1-4B27-B6B8-08F56B8E820E}"/>
                      </a:ext>
                    </a:extLst>
                  </p:cNvPr>
                  <p:cNvSpPr/>
                  <p:nvPr/>
                </p:nvSpPr>
                <p:spPr>
                  <a:xfrm>
                    <a:off x="3626160" y="5520167"/>
                    <a:ext cx="9614" cy="10953"/>
                  </a:xfrm>
                  <a:custGeom>
                    <a:avLst/>
                    <a:gdLst>
                      <a:gd name="connsiteX0" fmla="*/ 9615 w 9614"/>
                      <a:gd name="connsiteY0" fmla="*/ 0 h 10953"/>
                      <a:gd name="connsiteX1" fmla="*/ 0 w 9614"/>
                      <a:gd name="connsiteY1" fmla="*/ 10953 h 10953"/>
                      <a:gd name="connsiteX2" fmla="*/ 9615 w 9614"/>
                      <a:gd name="connsiteY2" fmla="*/ 0 h 10953"/>
                    </a:gdLst>
                    <a:ahLst/>
                    <a:cxnLst>
                      <a:cxn ang="0">
                        <a:pos x="connsiteX0" y="connsiteY0"/>
                      </a:cxn>
                      <a:cxn ang="0">
                        <a:pos x="connsiteX1" y="connsiteY1"/>
                      </a:cxn>
                      <a:cxn ang="0">
                        <a:pos x="connsiteX2" y="connsiteY2"/>
                      </a:cxn>
                    </a:cxnLst>
                    <a:rect l="l" t="t" r="r" b="b"/>
                    <a:pathLst>
                      <a:path w="9614" h="10953">
                        <a:moveTo>
                          <a:pt x="9615" y="0"/>
                        </a:moveTo>
                        <a:cubicBezTo>
                          <a:pt x="6504" y="3674"/>
                          <a:pt x="3301" y="7323"/>
                          <a:pt x="0" y="10953"/>
                        </a:cubicBezTo>
                        <a:cubicBezTo>
                          <a:pt x="3301" y="7317"/>
                          <a:pt x="6504" y="3668"/>
                          <a:pt x="961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0" name="Freeform: Shape 569">
                    <a:extLst>
                      <a:ext uri="{FF2B5EF4-FFF2-40B4-BE49-F238E27FC236}">
                        <a16:creationId xmlns:a16="http://schemas.microsoft.com/office/drawing/2014/main" id="{79726326-FAF9-489F-9B4C-ED95595D6826}"/>
                      </a:ext>
                    </a:extLst>
                  </p:cNvPr>
                  <p:cNvSpPr/>
                  <p:nvPr/>
                </p:nvSpPr>
                <p:spPr>
                  <a:xfrm>
                    <a:off x="3648134" y="5498688"/>
                    <a:ext cx="4602" cy="6118"/>
                  </a:xfrm>
                  <a:custGeom>
                    <a:avLst/>
                    <a:gdLst>
                      <a:gd name="connsiteX0" fmla="*/ 4603 w 4602"/>
                      <a:gd name="connsiteY0" fmla="*/ 0 h 6118"/>
                      <a:gd name="connsiteX1" fmla="*/ 0 w 4602"/>
                      <a:gd name="connsiteY1" fmla="*/ 6118 h 6118"/>
                      <a:gd name="connsiteX2" fmla="*/ 4603 w 4602"/>
                      <a:gd name="connsiteY2" fmla="*/ 0 h 6118"/>
                    </a:gdLst>
                    <a:ahLst/>
                    <a:cxnLst>
                      <a:cxn ang="0">
                        <a:pos x="connsiteX0" y="connsiteY0"/>
                      </a:cxn>
                      <a:cxn ang="0">
                        <a:pos x="connsiteX1" y="connsiteY1"/>
                      </a:cxn>
                      <a:cxn ang="0">
                        <a:pos x="connsiteX2" y="connsiteY2"/>
                      </a:cxn>
                    </a:cxnLst>
                    <a:rect l="l" t="t" r="r" b="b"/>
                    <a:pathLst>
                      <a:path w="4602" h="6118">
                        <a:moveTo>
                          <a:pt x="4603" y="0"/>
                        </a:moveTo>
                        <a:cubicBezTo>
                          <a:pt x="3099" y="2047"/>
                          <a:pt x="1559" y="4083"/>
                          <a:pt x="0" y="6118"/>
                        </a:cubicBezTo>
                        <a:cubicBezTo>
                          <a:pt x="1559" y="4083"/>
                          <a:pt x="3099" y="2047"/>
                          <a:pt x="460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1" name="Freeform: Shape 570">
                    <a:extLst>
                      <a:ext uri="{FF2B5EF4-FFF2-40B4-BE49-F238E27FC236}">
                        <a16:creationId xmlns:a16="http://schemas.microsoft.com/office/drawing/2014/main" id="{ACF5FA7A-8FC9-4D46-8979-653BD86A52C8}"/>
                      </a:ext>
                    </a:extLst>
                  </p:cNvPr>
                  <p:cNvSpPr/>
                  <p:nvPr/>
                </p:nvSpPr>
                <p:spPr>
                  <a:xfrm>
                    <a:off x="3711696" y="5351932"/>
                    <a:ext cx="794" cy="6845"/>
                  </a:xfrm>
                  <a:custGeom>
                    <a:avLst/>
                    <a:gdLst>
                      <a:gd name="connsiteX0" fmla="*/ 795 w 794"/>
                      <a:gd name="connsiteY0" fmla="*/ 0 h 6845"/>
                      <a:gd name="connsiteX1" fmla="*/ 0 w 794"/>
                      <a:gd name="connsiteY1" fmla="*/ 6846 h 6845"/>
                      <a:gd name="connsiteX2" fmla="*/ 795 w 794"/>
                      <a:gd name="connsiteY2" fmla="*/ 0 h 6845"/>
                    </a:gdLst>
                    <a:ahLst/>
                    <a:cxnLst>
                      <a:cxn ang="0">
                        <a:pos x="connsiteX0" y="connsiteY0"/>
                      </a:cxn>
                      <a:cxn ang="0">
                        <a:pos x="connsiteX1" y="connsiteY1"/>
                      </a:cxn>
                      <a:cxn ang="0">
                        <a:pos x="connsiteX2" y="connsiteY2"/>
                      </a:cxn>
                    </a:cxnLst>
                    <a:rect l="l" t="t" r="r" b="b"/>
                    <a:pathLst>
                      <a:path w="794" h="6845">
                        <a:moveTo>
                          <a:pt x="795" y="0"/>
                        </a:moveTo>
                        <a:cubicBezTo>
                          <a:pt x="550" y="2280"/>
                          <a:pt x="306" y="4566"/>
                          <a:pt x="0" y="6846"/>
                        </a:cubicBezTo>
                        <a:cubicBezTo>
                          <a:pt x="306" y="4566"/>
                          <a:pt x="550" y="2286"/>
                          <a:pt x="79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2" name="Freeform: Shape 571">
                    <a:extLst>
                      <a:ext uri="{FF2B5EF4-FFF2-40B4-BE49-F238E27FC236}">
                        <a16:creationId xmlns:a16="http://schemas.microsoft.com/office/drawing/2014/main" id="{6DF8A205-E9C3-4405-BB0E-3F4C214E787E}"/>
                      </a:ext>
                    </a:extLst>
                  </p:cNvPr>
                  <p:cNvSpPr/>
                  <p:nvPr/>
                </p:nvSpPr>
                <p:spPr>
                  <a:xfrm>
                    <a:off x="3709966" y="5363374"/>
                    <a:ext cx="1057" cy="6558"/>
                  </a:xfrm>
                  <a:custGeom>
                    <a:avLst/>
                    <a:gdLst>
                      <a:gd name="connsiteX0" fmla="*/ 1058 w 1057"/>
                      <a:gd name="connsiteY0" fmla="*/ 0 h 6558"/>
                      <a:gd name="connsiteX1" fmla="*/ 0 w 1057"/>
                      <a:gd name="connsiteY1" fmla="*/ 6558 h 6558"/>
                      <a:gd name="connsiteX2" fmla="*/ 1058 w 1057"/>
                      <a:gd name="connsiteY2" fmla="*/ 0 h 6558"/>
                    </a:gdLst>
                    <a:ahLst/>
                    <a:cxnLst>
                      <a:cxn ang="0">
                        <a:pos x="connsiteX0" y="connsiteY0"/>
                      </a:cxn>
                      <a:cxn ang="0">
                        <a:pos x="connsiteX1" y="connsiteY1"/>
                      </a:cxn>
                      <a:cxn ang="0">
                        <a:pos x="connsiteX2" y="connsiteY2"/>
                      </a:cxn>
                    </a:cxnLst>
                    <a:rect l="l" t="t" r="r" b="b"/>
                    <a:pathLst>
                      <a:path w="1057" h="6558">
                        <a:moveTo>
                          <a:pt x="1058" y="0"/>
                        </a:moveTo>
                        <a:cubicBezTo>
                          <a:pt x="727" y="2188"/>
                          <a:pt x="385" y="4370"/>
                          <a:pt x="0" y="6558"/>
                        </a:cubicBezTo>
                        <a:cubicBezTo>
                          <a:pt x="385" y="4376"/>
                          <a:pt x="727" y="2188"/>
                          <a:pt x="105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3" name="Freeform: Shape 572">
                    <a:extLst>
                      <a:ext uri="{FF2B5EF4-FFF2-40B4-BE49-F238E27FC236}">
                        <a16:creationId xmlns:a16="http://schemas.microsoft.com/office/drawing/2014/main" id="{C02638D7-F644-423A-B59F-300D521DCB8B}"/>
                      </a:ext>
                    </a:extLst>
                  </p:cNvPr>
                  <p:cNvSpPr/>
                  <p:nvPr/>
                </p:nvSpPr>
                <p:spPr>
                  <a:xfrm>
                    <a:off x="3707748" y="5374651"/>
                    <a:ext cx="1332" cy="6436"/>
                  </a:xfrm>
                  <a:custGeom>
                    <a:avLst/>
                    <a:gdLst>
                      <a:gd name="connsiteX0" fmla="*/ 1333 w 1332"/>
                      <a:gd name="connsiteY0" fmla="*/ 0 h 6436"/>
                      <a:gd name="connsiteX1" fmla="*/ 0 w 1332"/>
                      <a:gd name="connsiteY1" fmla="*/ 6436 h 6436"/>
                      <a:gd name="connsiteX2" fmla="*/ 1333 w 1332"/>
                      <a:gd name="connsiteY2" fmla="*/ 0 h 6436"/>
                    </a:gdLst>
                    <a:ahLst/>
                    <a:cxnLst>
                      <a:cxn ang="0">
                        <a:pos x="connsiteX0" y="connsiteY0"/>
                      </a:cxn>
                      <a:cxn ang="0">
                        <a:pos x="connsiteX1" y="connsiteY1"/>
                      </a:cxn>
                      <a:cxn ang="0">
                        <a:pos x="connsiteX2" y="connsiteY2"/>
                      </a:cxn>
                    </a:cxnLst>
                    <a:rect l="l" t="t" r="r" b="b"/>
                    <a:pathLst>
                      <a:path w="1332" h="6436">
                        <a:moveTo>
                          <a:pt x="1333" y="0"/>
                        </a:moveTo>
                        <a:cubicBezTo>
                          <a:pt x="917" y="2145"/>
                          <a:pt x="471" y="4291"/>
                          <a:pt x="0" y="6436"/>
                        </a:cubicBezTo>
                        <a:cubicBezTo>
                          <a:pt x="477" y="4291"/>
                          <a:pt x="917" y="2145"/>
                          <a:pt x="133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4" name="Freeform: Shape 573">
                    <a:extLst>
                      <a:ext uri="{FF2B5EF4-FFF2-40B4-BE49-F238E27FC236}">
                        <a16:creationId xmlns:a16="http://schemas.microsoft.com/office/drawing/2014/main" id="{9C3C6EA5-8890-4FA0-BFC6-D2E9DF02FB50}"/>
                      </a:ext>
                    </a:extLst>
                  </p:cNvPr>
                  <p:cNvSpPr/>
                  <p:nvPr/>
                </p:nvSpPr>
                <p:spPr>
                  <a:xfrm>
                    <a:off x="3712943" y="5340056"/>
                    <a:ext cx="531" cy="7560"/>
                  </a:xfrm>
                  <a:custGeom>
                    <a:avLst/>
                    <a:gdLst>
                      <a:gd name="connsiteX0" fmla="*/ 532 w 531"/>
                      <a:gd name="connsiteY0" fmla="*/ 0 h 7560"/>
                      <a:gd name="connsiteX1" fmla="*/ 0 w 531"/>
                      <a:gd name="connsiteY1" fmla="*/ 7561 h 7560"/>
                      <a:gd name="connsiteX2" fmla="*/ 532 w 531"/>
                      <a:gd name="connsiteY2" fmla="*/ 0 h 7560"/>
                    </a:gdLst>
                    <a:ahLst/>
                    <a:cxnLst>
                      <a:cxn ang="0">
                        <a:pos x="connsiteX0" y="connsiteY0"/>
                      </a:cxn>
                      <a:cxn ang="0">
                        <a:pos x="connsiteX1" y="connsiteY1"/>
                      </a:cxn>
                      <a:cxn ang="0">
                        <a:pos x="connsiteX2" y="connsiteY2"/>
                      </a:cxn>
                    </a:cxnLst>
                    <a:rect l="l" t="t" r="r" b="b"/>
                    <a:pathLst>
                      <a:path w="531" h="7560">
                        <a:moveTo>
                          <a:pt x="532" y="0"/>
                        </a:moveTo>
                        <a:cubicBezTo>
                          <a:pt x="379" y="2524"/>
                          <a:pt x="220" y="5043"/>
                          <a:pt x="0" y="7561"/>
                        </a:cubicBezTo>
                        <a:cubicBezTo>
                          <a:pt x="226" y="5049"/>
                          <a:pt x="379" y="2524"/>
                          <a:pt x="53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5" name="Freeform: Shape 574">
                    <a:extLst>
                      <a:ext uri="{FF2B5EF4-FFF2-40B4-BE49-F238E27FC236}">
                        <a16:creationId xmlns:a16="http://schemas.microsoft.com/office/drawing/2014/main" id="{9D57AACD-B693-4CD9-B47E-CF0CB45699E4}"/>
                      </a:ext>
                    </a:extLst>
                  </p:cNvPr>
                  <p:cNvSpPr/>
                  <p:nvPr/>
                </p:nvSpPr>
                <p:spPr>
                  <a:xfrm>
                    <a:off x="3701812" y="5396931"/>
                    <a:ext cx="1955" cy="6527"/>
                  </a:xfrm>
                  <a:custGeom>
                    <a:avLst/>
                    <a:gdLst>
                      <a:gd name="connsiteX0" fmla="*/ 1956 w 1955"/>
                      <a:gd name="connsiteY0" fmla="*/ 0 h 6527"/>
                      <a:gd name="connsiteX1" fmla="*/ 0 w 1955"/>
                      <a:gd name="connsiteY1" fmla="*/ 6528 h 6527"/>
                      <a:gd name="connsiteX2" fmla="*/ 1956 w 1955"/>
                      <a:gd name="connsiteY2" fmla="*/ 0 h 6527"/>
                    </a:gdLst>
                    <a:ahLst/>
                    <a:cxnLst>
                      <a:cxn ang="0">
                        <a:pos x="connsiteX0" y="connsiteY0"/>
                      </a:cxn>
                      <a:cxn ang="0">
                        <a:pos x="connsiteX1" y="connsiteY1"/>
                      </a:cxn>
                      <a:cxn ang="0">
                        <a:pos x="connsiteX2" y="connsiteY2"/>
                      </a:cxn>
                    </a:cxnLst>
                    <a:rect l="l" t="t" r="r" b="b"/>
                    <a:pathLst>
                      <a:path w="1955" h="6527">
                        <a:moveTo>
                          <a:pt x="1956" y="0"/>
                        </a:moveTo>
                        <a:cubicBezTo>
                          <a:pt x="1339" y="2176"/>
                          <a:pt x="679" y="4352"/>
                          <a:pt x="0" y="6528"/>
                        </a:cubicBezTo>
                        <a:cubicBezTo>
                          <a:pt x="672" y="4352"/>
                          <a:pt x="1339" y="2182"/>
                          <a:pt x="195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6" name="Freeform: Shape 575">
                    <a:extLst>
                      <a:ext uri="{FF2B5EF4-FFF2-40B4-BE49-F238E27FC236}">
                        <a16:creationId xmlns:a16="http://schemas.microsoft.com/office/drawing/2014/main" id="{B70CB185-F8C1-4014-9D21-E18DB761C8F0}"/>
                      </a:ext>
                    </a:extLst>
                  </p:cNvPr>
                  <p:cNvSpPr/>
                  <p:nvPr/>
                </p:nvSpPr>
                <p:spPr>
                  <a:xfrm>
                    <a:off x="3705040" y="5385825"/>
                    <a:ext cx="1625" cy="6430"/>
                  </a:xfrm>
                  <a:custGeom>
                    <a:avLst/>
                    <a:gdLst>
                      <a:gd name="connsiteX0" fmla="*/ 1626 w 1625"/>
                      <a:gd name="connsiteY0" fmla="*/ 0 h 6430"/>
                      <a:gd name="connsiteX1" fmla="*/ 0 w 1625"/>
                      <a:gd name="connsiteY1" fmla="*/ 6430 h 6430"/>
                      <a:gd name="connsiteX2" fmla="*/ 1626 w 1625"/>
                      <a:gd name="connsiteY2" fmla="*/ 0 h 6430"/>
                    </a:gdLst>
                    <a:ahLst/>
                    <a:cxnLst>
                      <a:cxn ang="0">
                        <a:pos x="connsiteX0" y="connsiteY0"/>
                      </a:cxn>
                      <a:cxn ang="0">
                        <a:pos x="connsiteX1" y="connsiteY1"/>
                      </a:cxn>
                      <a:cxn ang="0">
                        <a:pos x="connsiteX2" y="connsiteY2"/>
                      </a:cxn>
                    </a:cxnLst>
                    <a:rect l="l" t="t" r="r" b="b"/>
                    <a:pathLst>
                      <a:path w="1625" h="6430">
                        <a:moveTo>
                          <a:pt x="1626" y="0"/>
                        </a:moveTo>
                        <a:cubicBezTo>
                          <a:pt x="1112" y="2145"/>
                          <a:pt x="569" y="4291"/>
                          <a:pt x="0" y="6430"/>
                        </a:cubicBezTo>
                        <a:cubicBezTo>
                          <a:pt x="562" y="4291"/>
                          <a:pt x="1112" y="2145"/>
                          <a:pt x="162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7" name="Freeform: Shape 576">
                    <a:extLst>
                      <a:ext uri="{FF2B5EF4-FFF2-40B4-BE49-F238E27FC236}">
                        <a16:creationId xmlns:a16="http://schemas.microsoft.com/office/drawing/2014/main" id="{6E3680A2-1D0F-470B-9133-1B91F0330CEB}"/>
                      </a:ext>
                    </a:extLst>
                  </p:cNvPr>
                  <p:cNvSpPr/>
                  <p:nvPr/>
                </p:nvSpPr>
                <p:spPr>
                  <a:xfrm>
                    <a:off x="3698035" y="5407982"/>
                    <a:ext cx="2359" cy="6815"/>
                  </a:xfrm>
                  <a:custGeom>
                    <a:avLst/>
                    <a:gdLst>
                      <a:gd name="connsiteX0" fmla="*/ 2359 w 2359"/>
                      <a:gd name="connsiteY0" fmla="*/ 0 h 6815"/>
                      <a:gd name="connsiteX1" fmla="*/ 0 w 2359"/>
                      <a:gd name="connsiteY1" fmla="*/ 6815 h 6815"/>
                      <a:gd name="connsiteX2" fmla="*/ 2359 w 2359"/>
                      <a:gd name="connsiteY2" fmla="*/ 0 h 6815"/>
                    </a:gdLst>
                    <a:ahLst/>
                    <a:cxnLst>
                      <a:cxn ang="0">
                        <a:pos x="connsiteX0" y="connsiteY0"/>
                      </a:cxn>
                      <a:cxn ang="0">
                        <a:pos x="connsiteX1" y="connsiteY1"/>
                      </a:cxn>
                      <a:cxn ang="0">
                        <a:pos x="connsiteX2" y="connsiteY2"/>
                      </a:cxn>
                    </a:cxnLst>
                    <a:rect l="l" t="t" r="r" b="b"/>
                    <a:pathLst>
                      <a:path w="2359" h="6815">
                        <a:moveTo>
                          <a:pt x="2359" y="0"/>
                        </a:moveTo>
                        <a:cubicBezTo>
                          <a:pt x="1614" y="2274"/>
                          <a:pt x="807" y="4548"/>
                          <a:pt x="0" y="6815"/>
                        </a:cubicBezTo>
                        <a:cubicBezTo>
                          <a:pt x="807" y="4548"/>
                          <a:pt x="1608" y="2274"/>
                          <a:pt x="235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8" name="Freeform: Shape 577">
                    <a:extLst>
                      <a:ext uri="{FF2B5EF4-FFF2-40B4-BE49-F238E27FC236}">
                        <a16:creationId xmlns:a16="http://schemas.microsoft.com/office/drawing/2014/main" id="{A3C26378-89C3-4F2C-B335-E39A56FDD359}"/>
                      </a:ext>
                    </a:extLst>
                  </p:cNvPr>
                  <p:cNvSpPr/>
                  <p:nvPr/>
                </p:nvSpPr>
                <p:spPr>
                  <a:xfrm>
                    <a:off x="3693543" y="5418972"/>
                    <a:ext cx="3000" cy="7621"/>
                  </a:xfrm>
                  <a:custGeom>
                    <a:avLst/>
                    <a:gdLst>
                      <a:gd name="connsiteX0" fmla="*/ 3001 w 3000"/>
                      <a:gd name="connsiteY0" fmla="*/ 0 h 7621"/>
                      <a:gd name="connsiteX1" fmla="*/ 0 w 3000"/>
                      <a:gd name="connsiteY1" fmla="*/ 7622 h 7621"/>
                      <a:gd name="connsiteX2" fmla="*/ 3001 w 3000"/>
                      <a:gd name="connsiteY2" fmla="*/ 0 h 7621"/>
                    </a:gdLst>
                    <a:ahLst/>
                    <a:cxnLst>
                      <a:cxn ang="0">
                        <a:pos x="connsiteX0" y="connsiteY0"/>
                      </a:cxn>
                      <a:cxn ang="0">
                        <a:pos x="connsiteX1" y="connsiteY1"/>
                      </a:cxn>
                      <a:cxn ang="0">
                        <a:pos x="connsiteX2" y="connsiteY2"/>
                      </a:cxn>
                    </a:cxnLst>
                    <a:rect l="l" t="t" r="r" b="b"/>
                    <a:pathLst>
                      <a:path w="3000" h="7621">
                        <a:moveTo>
                          <a:pt x="3001" y="0"/>
                        </a:moveTo>
                        <a:cubicBezTo>
                          <a:pt x="2047" y="2542"/>
                          <a:pt x="1027" y="5079"/>
                          <a:pt x="0" y="7622"/>
                        </a:cubicBezTo>
                        <a:cubicBezTo>
                          <a:pt x="1027" y="5085"/>
                          <a:pt x="2047" y="2549"/>
                          <a:pt x="300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9" name="Freeform: Shape 578">
                    <a:extLst>
                      <a:ext uri="{FF2B5EF4-FFF2-40B4-BE49-F238E27FC236}">
                        <a16:creationId xmlns:a16="http://schemas.microsoft.com/office/drawing/2014/main" id="{9DD51859-E688-47F9-9FFE-0F3AF293EBA5}"/>
                      </a:ext>
                    </a:extLst>
                  </p:cNvPr>
                  <p:cNvSpPr/>
                  <p:nvPr/>
                </p:nvSpPr>
                <p:spPr>
                  <a:xfrm>
                    <a:off x="3551163" y="5591192"/>
                    <a:ext cx="9088" cy="6839"/>
                  </a:xfrm>
                  <a:custGeom>
                    <a:avLst/>
                    <a:gdLst>
                      <a:gd name="connsiteX0" fmla="*/ 9089 w 9088"/>
                      <a:gd name="connsiteY0" fmla="*/ 0 h 6839"/>
                      <a:gd name="connsiteX1" fmla="*/ 0 w 9088"/>
                      <a:gd name="connsiteY1" fmla="*/ 6840 h 6839"/>
                      <a:gd name="connsiteX2" fmla="*/ 9089 w 9088"/>
                      <a:gd name="connsiteY2" fmla="*/ 0 h 6839"/>
                    </a:gdLst>
                    <a:ahLst/>
                    <a:cxnLst>
                      <a:cxn ang="0">
                        <a:pos x="connsiteX0" y="connsiteY0"/>
                      </a:cxn>
                      <a:cxn ang="0">
                        <a:pos x="connsiteX1" y="connsiteY1"/>
                      </a:cxn>
                      <a:cxn ang="0">
                        <a:pos x="connsiteX2" y="connsiteY2"/>
                      </a:cxn>
                    </a:cxnLst>
                    <a:rect l="l" t="t" r="r" b="b"/>
                    <a:pathLst>
                      <a:path w="9088" h="6839">
                        <a:moveTo>
                          <a:pt x="9089" y="0"/>
                        </a:moveTo>
                        <a:cubicBezTo>
                          <a:pt x="6100" y="2292"/>
                          <a:pt x="3074" y="4572"/>
                          <a:pt x="0" y="6840"/>
                        </a:cubicBezTo>
                        <a:cubicBezTo>
                          <a:pt x="3074" y="4578"/>
                          <a:pt x="6100" y="2292"/>
                          <a:pt x="908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0" name="Freeform: Shape 579">
                    <a:extLst>
                      <a:ext uri="{FF2B5EF4-FFF2-40B4-BE49-F238E27FC236}">
                        <a16:creationId xmlns:a16="http://schemas.microsoft.com/office/drawing/2014/main" id="{54CFF7D1-2C1C-48A6-A729-A83A7FD03230}"/>
                      </a:ext>
                    </a:extLst>
                  </p:cNvPr>
                  <p:cNvSpPr/>
                  <p:nvPr/>
                </p:nvSpPr>
                <p:spPr>
                  <a:xfrm>
                    <a:off x="3429779" y="5667088"/>
                    <a:ext cx="4779" cy="2230"/>
                  </a:xfrm>
                  <a:custGeom>
                    <a:avLst/>
                    <a:gdLst>
                      <a:gd name="connsiteX0" fmla="*/ 4780 w 4779"/>
                      <a:gd name="connsiteY0" fmla="*/ 0 h 2230"/>
                      <a:gd name="connsiteX1" fmla="*/ 0 w 4779"/>
                      <a:gd name="connsiteY1" fmla="*/ 2231 h 2230"/>
                      <a:gd name="connsiteX2" fmla="*/ 4780 w 4779"/>
                      <a:gd name="connsiteY2" fmla="*/ 0 h 2230"/>
                    </a:gdLst>
                    <a:ahLst/>
                    <a:cxnLst>
                      <a:cxn ang="0">
                        <a:pos x="connsiteX0" y="connsiteY0"/>
                      </a:cxn>
                      <a:cxn ang="0">
                        <a:pos x="connsiteX1" y="connsiteY1"/>
                      </a:cxn>
                      <a:cxn ang="0">
                        <a:pos x="connsiteX2" y="connsiteY2"/>
                      </a:cxn>
                    </a:cxnLst>
                    <a:rect l="l" t="t" r="r" b="b"/>
                    <a:pathLst>
                      <a:path w="4779" h="2230">
                        <a:moveTo>
                          <a:pt x="4780" y="0"/>
                        </a:moveTo>
                        <a:cubicBezTo>
                          <a:pt x="3197" y="752"/>
                          <a:pt x="1595" y="1486"/>
                          <a:pt x="0" y="2231"/>
                        </a:cubicBezTo>
                        <a:cubicBezTo>
                          <a:pt x="1589" y="1479"/>
                          <a:pt x="3190" y="752"/>
                          <a:pt x="478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1" name="Freeform: Shape 580">
                    <a:extLst>
                      <a:ext uri="{FF2B5EF4-FFF2-40B4-BE49-F238E27FC236}">
                        <a16:creationId xmlns:a16="http://schemas.microsoft.com/office/drawing/2014/main" id="{1DA4C384-3604-46F4-BC92-20D18C243B50}"/>
                      </a:ext>
                    </a:extLst>
                  </p:cNvPr>
                  <p:cNvSpPr/>
                  <p:nvPr/>
                </p:nvSpPr>
                <p:spPr>
                  <a:xfrm>
                    <a:off x="3510198" y="5619907"/>
                    <a:ext cx="9309" cy="5886"/>
                  </a:xfrm>
                  <a:custGeom>
                    <a:avLst/>
                    <a:gdLst>
                      <a:gd name="connsiteX0" fmla="*/ 9309 w 9309"/>
                      <a:gd name="connsiteY0" fmla="*/ 0 h 5886"/>
                      <a:gd name="connsiteX1" fmla="*/ 0 w 9309"/>
                      <a:gd name="connsiteY1" fmla="*/ 5886 h 5886"/>
                      <a:gd name="connsiteX2" fmla="*/ 9309 w 9309"/>
                      <a:gd name="connsiteY2" fmla="*/ 0 h 5886"/>
                    </a:gdLst>
                    <a:ahLst/>
                    <a:cxnLst>
                      <a:cxn ang="0">
                        <a:pos x="connsiteX0" y="connsiteY0"/>
                      </a:cxn>
                      <a:cxn ang="0">
                        <a:pos x="connsiteX1" y="connsiteY1"/>
                      </a:cxn>
                      <a:cxn ang="0">
                        <a:pos x="connsiteX2" y="connsiteY2"/>
                      </a:cxn>
                    </a:cxnLst>
                    <a:rect l="l" t="t" r="r" b="b"/>
                    <a:pathLst>
                      <a:path w="9309" h="5886">
                        <a:moveTo>
                          <a:pt x="9309" y="0"/>
                        </a:moveTo>
                        <a:cubicBezTo>
                          <a:pt x="6253" y="1974"/>
                          <a:pt x="3130" y="3930"/>
                          <a:pt x="0" y="5886"/>
                        </a:cubicBezTo>
                        <a:cubicBezTo>
                          <a:pt x="3130" y="3930"/>
                          <a:pt x="6253" y="1981"/>
                          <a:pt x="930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2" name="Freeform: Shape 581">
                    <a:extLst>
                      <a:ext uri="{FF2B5EF4-FFF2-40B4-BE49-F238E27FC236}">
                        <a16:creationId xmlns:a16="http://schemas.microsoft.com/office/drawing/2014/main" id="{55343EFB-75B0-43CC-A6CC-D815361009C1}"/>
                      </a:ext>
                    </a:extLst>
                  </p:cNvPr>
                  <p:cNvSpPr/>
                  <p:nvPr/>
                </p:nvSpPr>
                <p:spPr>
                  <a:xfrm>
                    <a:off x="3460242" y="5651532"/>
                    <a:ext cx="5182" cy="2744"/>
                  </a:xfrm>
                  <a:custGeom>
                    <a:avLst/>
                    <a:gdLst>
                      <a:gd name="connsiteX0" fmla="*/ 5183 w 5182"/>
                      <a:gd name="connsiteY0" fmla="*/ 0 h 2744"/>
                      <a:gd name="connsiteX1" fmla="*/ 0 w 5182"/>
                      <a:gd name="connsiteY1" fmla="*/ 2744 h 2744"/>
                      <a:gd name="connsiteX2" fmla="*/ 5183 w 5182"/>
                      <a:gd name="connsiteY2" fmla="*/ 0 h 2744"/>
                    </a:gdLst>
                    <a:ahLst/>
                    <a:cxnLst>
                      <a:cxn ang="0">
                        <a:pos x="connsiteX0" y="connsiteY0"/>
                      </a:cxn>
                      <a:cxn ang="0">
                        <a:pos x="connsiteX1" y="connsiteY1"/>
                      </a:cxn>
                      <a:cxn ang="0">
                        <a:pos x="connsiteX2" y="connsiteY2"/>
                      </a:cxn>
                    </a:cxnLst>
                    <a:rect l="l" t="t" r="r" b="b"/>
                    <a:pathLst>
                      <a:path w="5182" h="2744">
                        <a:moveTo>
                          <a:pt x="5183" y="0"/>
                        </a:moveTo>
                        <a:cubicBezTo>
                          <a:pt x="3453" y="917"/>
                          <a:pt x="1736" y="1840"/>
                          <a:pt x="0" y="2744"/>
                        </a:cubicBezTo>
                        <a:cubicBezTo>
                          <a:pt x="1736" y="1834"/>
                          <a:pt x="3453" y="917"/>
                          <a:pt x="518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3" name="Freeform: Shape 582">
                    <a:extLst>
                      <a:ext uri="{FF2B5EF4-FFF2-40B4-BE49-F238E27FC236}">
                        <a16:creationId xmlns:a16="http://schemas.microsoft.com/office/drawing/2014/main" id="{788EBE7D-F499-47A1-9D76-DCC6DEA0A6DB}"/>
                      </a:ext>
                    </a:extLst>
                  </p:cNvPr>
                  <p:cNvSpPr/>
                  <p:nvPr/>
                </p:nvSpPr>
                <p:spPr>
                  <a:xfrm>
                    <a:off x="3491018" y="5628746"/>
                    <a:ext cx="14473" cy="8648"/>
                  </a:xfrm>
                  <a:custGeom>
                    <a:avLst/>
                    <a:gdLst>
                      <a:gd name="connsiteX0" fmla="*/ 14474 w 14473"/>
                      <a:gd name="connsiteY0" fmla="*/ 0 h 8648"/>
                      <a:gd name="connsiteX1" fmla="*/ 0 w 14473"/>
                      <a:gd name="connsiteY1" fmla="*/ 8649 h 8648"/>
                      <a:gd name="connsiteX2" fmla="*/ 14474 w 14473"/>
                      <a:gd name="connsiteY2" fmla="*/ 0 h 8648"/>
                    </a:gdLst>
                    <a:ahLst/>
                    <a:cxnLst>
                      <a:cxn ang="0">
                        <a:pos x="connsiteX0" y="connsiteY0"/>
                      </a:cxn>
                      <a:cxn ang="0">
                        <a:pos x="connsiteX1" y="connsiteY1"/>
                      </a:cxn>
                      <a:cxn ang="0">
                        <a:pos x="connsiteX2" y="connsiteY2"/>
                      </a:cxn>
                    </a:cxnLst>
                    <a:rect l="l" t="t" r="r" b="b"/>
                    <a:pathLst>
                      <a:path w="14473" h="8648">
                        <a:moveTo>
                          <a:pt x="14474" y="0"/>
                        </a:moveTo>
                        <a:cubicBezTo>
                          <a:pt x="9725" y="2909"/>
                          <a:pt x="4908" y="5794"/>
                          <a:pt x="0" y="8649"/>
                        </a:cubicBezTo>
                        <a:cubicBezTo>
                          <a:pt x="4908" y="5794"/>
                          <a:pt x="9725" y="2909"/>
                          <a:pt x="1447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4" name="Freeform: Shape 583">
                    <a:extLst>
                      <a:ext uri="{FF2B5EF4-FFF2-40B4-BE49-F238E27FC236}">
                        <a16:creationId xmlns:a16="http://schemas.microsoft.com/office/drawing/2014/main" id="{C5F04C9F-95A8-487B-9B11-572D314AD76C}"/>
                      </a:ext>
                    </a:extLst>
                  </p:cNvPr>
                  <p:cNvSpPr/>
                  <p:nvPr/>
                </p:nvSpPr>
                <p:spPr>
                  <a:xfrm>
                    <a:off x="3399510" y="5679191"/>
                    <a:ext cx="8306" cy="3606"/>
                  </a:xfrm>
                  <a:custGeom>
                    <a:avLst/>
                    <a:gdLst>
                      <a:gd name="connsiteX0" fmla="*/ 8307 w 8306"/>
                      <a:gd name="connsiteY0" fmla="*/ 0 h 3606"/>
                      <a:gd name="connsiteX1" fmla="*/ 0 w 8306"/>
                      <a:gd name="connsiteY1" fmla="*/ 3606 h 3606"/>
                      <a:gd name="connsiteX2" fmla="*/ 8307 w 8306"/>
                      <a:gd name="connsiteY2" fmla="*/ 0 h 3606"/>
                    </a:gdLst>
                    <a:ahLst/>
                    <a:cxnLst>
                      <a:cxn ang="0">
                        <a:pos x="connsiteX0" y="connsiteY0"/>
                      </a:cxn>
                      <a:cxn ang="0">
                        <a:pos x="connsiteX1" y="connsiteY1"/>
                      </a:cxn>
                      <a:cxn ang="0">
                        <a:pos x="connsiteX2" y="connsiteY2"/>
                      </a:cxn>
                    </a:cxnLst>
                    <a:rect l="l" t="t" r="r" b="b"/>
                    <a:pathLst>
                      <a:path w="8306" h="3606">
                        <a:moveTo>
                          <a:pt x="8307" y="0"/>
                        </a:moveTo>
                        <a:cubicBezTo>
                          <a:pt x="5538" y="1204"/>
                          <a:pt x="2787" y="2426"/>
                          <a:pt x="0" y="3606"/>
                        </a:cubicBezTo>
                        <a:cubicBezTo>
                          <a:pt x="2787" y="2426"/>
                          <a:pt x="5538" y="1204"/>
                          <a:pt x="830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5" name="Freeform: Shape 584">
                    <a:extLst>
                      <a:ext uri="{FF2B5EF4-FFF2-40B4-BE49-F238E27FC236}">
                        <a16:creationId xmlns:a16="http://schemas.microsoft.com/office/drawing/2014/main" id="{757F6282-5A14-497E-9F79-4E9CEF4B9163}"/>
                      </a:ext>
                    </a:extLst>
                  </p:cNvPr>
                  <p:cNvSpPr/>
                  <p:nvPr/>
                </p:nvSpPr>
                <p:spPr>
                  <a:xfrm>
                    <a:off x="3301695" y="5714917"/>
                    <a:ext cx="9596" cy="2958"/>
                  </a:xfrm>
                  <a:custGeom>
                    <a:avLst/>
                    <a:gdLst>
                      <a:gd name="connsiteX0" fmla="*/ 9596 w 9596"/>
                      <a:gd name="connsiteY0" fmla="*/ 0 h 2958"/>
                      <a:gd name="connsiteX1" fmla="*/ 0 w 9596"/>
                      <a:gd name="connsiteY1" fmla="*/ 2958 h 2958"/>
                      <a:gd name="connsiteX2" fmla="*/ 9596 w 9596"/>
                      <a:gd name="connsiteY2" fmla="*/ 0 h 2958"/>
                    </a:gdLst>
                    <a:ahLst/>
                    <a:cxnLst>
                      <a:cxn ang="0">
                        <a:pos x="connsiteX0" y="connsiteY0"/>
                      </a:cxn>
                      <a:cxn ang="0">
                        <a:pos x="connsiteX1" y="connsiteY1"/>
                      </a:cxn>
                      <a:cxn ang="0">
                        <a:pos x="connsiteX2" y="connsiteY2"/>
                      </a:cxn>
                    </a:cxnLst>
                    <a:rect l="l" t="t" r="r" b="b"/>
                    <a:pathLst>
                      <a:path w="9596" h="2958">
                        <a:moveTo>
                          <a:pt x="9596" y="0"/>
                        </a:moveTo>
                        <a:cubicBezTo>
                          <a:pt x="6406" y="990"/>
                          <a:pt x="3215" y="1993"/>
                          <a:pt x="0" y="2958"/>
                        </a:cubicBezTo>
                        <a:cubicBezTo>
                          <a:pt x="3215" y="1993"/>
                          <a:pt x="6406" y="996"/>
                          <a:pt x="959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6" name="Freeform: Shape 585">
                    <a:extLst>
                      <a:ext uri="{FF2B5EF4-FFF2-40B4-BE49-F238E27FC236}">
                        <a16:creationId xmlns:a16="http://schemas.microsoft.com/office/drawing/2014/main" id="{2E891E0C-4FA6-491A-B010-5B7220C1A9BB}"/>
                      </a:ext>
                    </a:extLst>
                  </p:cNvPr>
                  <p:cNvSpPr/>
                  <p:nvPr/>
                </p:nvSpPr>
                <p:spPr>
                  <a:xfrm>
                    <a:off x="3370025" y="5694294"/>
                    <a:ext cx="1063" cy="390"/>
                  </a:xfrm>
                  <a:custGeom>
                    <a:avLst/>
                    <a:gdLst>
                      <a:gd name="connsiteX0" fmla="*/ 1064 w 1063"/>
                      <a:gd name="connsiteY0" fmla="*/ 0 h 390"/>
                      <a:gd name="connsiteX1" fmla="*/ 0 w 1063"/>
                      <a:gd name="connsiteY1" fmla="*/ 391 h 390"/>
                      <a:gd name="connsiteX2" fmla="*/ 1064 w 1063"/>
                      <a:gd name="connsiteY2" fmla="*/ 0 h 390"/>
                    </a:gdLst>
                    <a:ahLst/>
                    <a:cxnLst>
                      <a:cxn ang="0">
                        <a:pos x="connsiteX0" y="connsiteY0"/>
                      </a:cxn>
                      <a:cxn ang="0">
                        <a:pos x="connsiteX1" y="connsiteY1"/>
                      </a:cxn>
                      <a:cxn ang="0">
                        <a:pos x="connsiteX2" y="connsiteY2"/>
                      </a:cxn>
                    </a:cxnLst>
                    <a:rect l="l" t="t" r="r" b="b"/>
                    <a:pathLst>
                      <a:path w="1063" h="390">
                        <a:moveTo>
                          <a:pt x="1064" y="0"/>
                        </a:moveTo>
                        <a:cubicBezTo>
                          <a:pt x="715" y="134"/>
                          <a:pt x="354" y="257"/>
                          <a:pt x="0" y="391"/>
                        </a:cubicBezTo>
                        <a:cubicBezTo>
                          <a:pt x="354" y="257"/>
                          <a:pt x="715" y="134"/>
                          <a:pt x="106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7" name="Freeform: Shape 586">
                    <a:extLst>
                      <a:ext uri="{FF2B5EF4-FFF2-40B4-BE49-F238E27FC236}">
                        <a16:creationId xmlns:a16="http://schemas.microsoft.com/office/drawing/2014/main" id="{7476C11A-56B5-4A59-8D49-3D7C0A4DBC33}"/>
                      </a:ext>
                    </a:extLst>
                  </p:cNvPr>
                  <p:cNvSpPr/>
                  <p:nvPr/>
                </p:nvSpPr>
                <p:spPr>
                  <a:xfrm>
                    <a:off x="3332819" y="5704893"/>
                    <a:ext cx="9070" cy="3062"/>
                  </a:xfrm>
                  <a:custGeom>
                    <a:avLst/>
                    <a:gdLst>
                      <a:gd name="connsiteX0" fmla="*/ 9071 w 9070"/>
                      <a:gd name="connsiteY0" fmla="*/ 0 h 3062"/>
                      <a:gd name="connsiteX1" fmla="*/ 0 w 9070"/>
                      <a:gd name="connsiteY1" fmla="*/ 3062 h 3062"/>
                      <a:gd name="connsiteX2" fmla="*/ 9071 w 9070"/>
                      <a:gd name="connsiteY2" fmla="*/ 0 h 3062"/>
                    </a:gdLst>
                    <a:ahLst/>
                    <a:cxnLst>
                      <a:cxn ang="0">
                        <a:pos x="connsiteX0" y="connsiteY0"/>
                      </a:cxn>
                      <a:cxn ang="0">
                        <a:pos x="connsiteX1" y="connsiteY1"/>
                      </a:cxn>
                      <a:cxn ang="0">
                        <a:pos x="connsiteX2" y="connsiteY2"/>
                      </a:cxn>
                    </a:cxnLst>
                    <a:rect l="l" t="t" r="r" b="b"/>
                    <a:pathLst>
                      <a:path w="9070" h="3062">
                        <a:moveTo>
                          <a:pt x="9071" y="0"/>
                        </a:moveTo>
                        <a:cubicBezTo>
                          <a:pt x="6063" y="1045"/>
                          <a:pt x="3026" y="2042"/>
                          <a:pt x="0" y="3062"/>
                        </a:cubicBezTo>
                        <a:cubicBezTo>
                          <a:pt x="3026" y="2042"/>
                          <a:pt x="6063" y="1045"/>
                          <a:pt x="907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8" name="Freeform: Shape 587">
                    <a:extLst>
                      <a:ext uri="{FF2B5EF4-FFF2-40B4-BE49-F238E27FC236}">
                        <a16:creationId xmlns:a16="http://schemas.microsoft.com/office/drawing/2014/main" id="{36A1AAAB-AA9B-4C5B-9B7D-3BA80AB49FD4}"/>
                      </a:ext>
                    </a:extLst>
                  </p:cNvPr>
                  <p:cNvSpPr/>
                  <p:nvPr/>
                </p:nvSpPr>
                <p:spPr>
                  <a:xfrm>
                    <a:off x="3564610" y="5579407"/>
                    <a:ext cx="10500" cy="8428"/>
                  </a:xfrm>
                  <a:custGeom>
                    <a:avLst/>
                    <a:gdLst>
                      <a:gd name="connsiteX0" fmla="*/ 10501 w 10500"/>
                      <a:gd name="connsiteY0" fmla="*/ 0 h 8428"/>
                      <a:gd name="connsiteX1" fmla="*/ 0 w 10500"/>
                      <a:gd name="connsiteY1" fmla="*/ 8429 h 8428"/>
                      <a:gd name="connsiteX2" fmla="*/ 10501 w 10500"/>
                      <a:gd name="connsiteY2" fmla="*/ 0 h 8428"/>
                    </a:gdLst>
                    <a:ahLst/>
                    <a:cxnLst>
                      <a:cxn ang="0">
                        <a:pos x="connsiteX0" y="connsiteY0"/>
                      </a:cxn>
                      <a:cxn ang="0">
                        <a:pos x="connsiteX1" y="connsiteY1"/>
                      </a:cxn>
                      <a:cxn ang="0">
                        <a:pos x="connsiteX2" y="connsiteY2"/>
                      </a:cxn>
                    </a:cxnLst>
                    <a:rect l="l" t="t" r="r" b="b"/>
                    <a:pathLst>
                      <a:path w="10500" h="8428">
                        <a:moveTo>
                          <a:pt x="10501" y="0"/>
                        </a:moveTo>
                        <a:cubicBezTo>
                          <a:pt x="7060" y="2830"/>
                          <a:pt x="3569" y="5641"/>
                          <a:pt x="0" y="8429"/>
                        </a:cubicBezTo>
                        <a:cubicBezTo>
                          <a:pt x="3569" y="5641"/>
                          <a:pt x="7060" y="2830"/>
                          <a:pt x="1050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9" name="Freeform: Shape 588">
                    <a:extLst>
                      <a:ext uri="{FF2B5EF4-FFF2-40B4-BE49-F238E27FC236}">
                        <a16:creationId xmlns:a16="http://schemas.microsoft.com/office/drawing/2014/main" id="{A6BB4D8B-CC45-48A7-9E63-CE2C173CDBED}"/>
                      </a:ext>
                    </a:extLst>
                  </p:cNvPr>
                  <p:cNvSpPr/>
                  <p:nvPr/>
                </p:nvSpPr>
                <p:spPr>
                  <a:xfrm>
                    <a:off x="3592647" y="5556651"/>
                    <a:ext cx="8343" cy="7664"/>
                  </a:xfrm>
                  <a:custGeom>
                    <a:avLst/>
                    <a:gdLst>
                      <a:gd name="connsiteX0" fmla="*/ 8343 w 8343"/>
                      <a:gd name="connsiteY0" fmla="*/ 0 h 7664"/>
                      <a:gd name="connsiteX1" fmla="*/ 0 w 8343"/>
                      <a:gd name="connsiteY1" fmla="*/ 7665 h 7664"/>
                      <a:gd name="connsiteX2" fmla="*/ 8343 w 8343"/>
                      <a:gd name="connsiteY2" fmla="*/ 0 h 7664"/>
                    </a:gdLst>
                    <a:ahLst/>
                    <a:cxnLst>
                      <a:cxn ang="0">
                        <a:pos x="connsiteX0" y="connsiteY0"/>
                      </a:cxn>
                      <a:cxn ang="0">
                        <a:pos x="connsiteX1" y="connsiteY1"/>
                      </a:cxn>
                      <a:cxn ang="0">
                        <a:pos x="connsiteX2" y="connsiteY2"/>
                      </a:cxn>
                    </a:cxnLst>
                    <a:rect l="l" t="t" r="r" b="b"/>
                    <a:pathLst>
                      <a:path w="8343" h="7664">
                        <a:moveTo>
                          <a:pt x="8343" y="0"/>
                        </a:moveTo>
                        <a:cubicBezTo>
                          <a:pt x="5617" y="2567"/>
                          <a:pt x="2824" y="5122"/>
                          <a:pt x="0" y="7665"/>
                        </a:cubicBezTo>
                        <a:cubicBezTo>
                          <a:pt x="2830" y="5122"/>
                          <a:pt x="5617" y="2567"/>
                          <a:pt x="834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0" name="Freeform: Shape 589">
                    <a:extLst>
                      <a:ext uri="{FF2B5EF4-FFF2-40B4-BE49-F238E27FC236}">
                        <a16:creationId xmlns:a16="http://schemas.microsoft.com/office/drawing/2014/main" id="{12704CB6-5CFC-4E0E-9086-6070C4EA8632}"/>
                      </a:ext>
                    </a:extLst>
                  </p:cNvPr>
                  <p:cNvSpPr/>
                  <p:nvPr/>
                </p:nvSpPr>
                <p:spPr>
                  <a:xfrm>
                    <a:off x="3577330" y="5567250"/>
                    <a:ext cx="12071" cy="10360"/>
                  </a:xfrm>
                  <a:custGeom>
                    <a:avLst/>
                    <a:gdLst>
                      <a:gd name="connsiteX0" fmla="*/ 12072 w 12071"/>
                      <a:gd name="connsiteY0" fmla="*/ 0 h 10360"/>
                      <a:gd name="connsiteX1" fmla="*/ 0 w 12071"/>
                      <a:gd name="connsiteY1" fmla="*/ 10360 h 10360"/>
                      <a:gd name="connsiteX2" fmla="*/ 12072 w 12071"/>
                      <a:gd name="connsiteY2" fmla="*/ 0 h 10360"/>
                    </a:gdLst>
                    <a:ahLst/>
                    <a:cxnLst>
                      <a:cxn ang="0">
                        <a:pos x="connsiteX0" y="connsiteY0"/>
                      </a:cxn>
                      <a:cxn ang="0">
                        <a:pos x="connsiteX1" y="connsiteY1"/>
                      </a:cxn>
                      <a:cxn ang="0">
                        <a:pos x="connsiteX2" y="connsiteY2"/>
                      </a:cxn>
                    </a:cxnLst>
                    <a:rect l="l" t="t" r="r" b="b"/>
                    <a:pathLst>
                      <a:path w="12071" h="10360">
                        <a:moveTo>
                          <a:pt x="12072" y="0"/>
                        </a:moveTo>
                        <a:cubicBezTo>
                          <a:pt x="8135" y="3478"/>
                          <a:pt x="4119" y="6932"/>
                          <a:pt x="0" y="10360"/>
                        </a:cubicBezTo>
                        <a:cubicBezTo>
                          <a:pt x="4119" y="6932"/>
                          <a:pt x="8135" y="3472"/>
                          <a:pt x="1207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1" name="Freeform: Shape 590">
                    <a:extLst>
                      <a:ext uri="{FF2B5EF4-FFF2-40B4-BE49-F238E27FC236}">
                        <a16:creationId xmlns:a16="http://schemas.microsoft.com/office/drawing/2014/main" id="{F1E66219-A777-4F22-AEF3-E58B3DB7FDAC}"/>
                      </a:ext>
                    </a:extLst>
                  </p:cNvPr>
                  <p:cNvSpPr/>
                  <p:nvPr/>
                </p:nvSpPr>
                <p:spPr>
                  <a:xfrm>
                    <a:off x="3604902" y="5545680"/>
                    <a:ext cx="7353" cy="7237"/>
                  </a:xfrm>
                  <a:custGeom>
                    <a:avLst/>
                    <a:gdLst>
                      <a:gd name="connsiteX0" fmla="*/ 7353 w 7353"/>
                      <a:gd name="connsiteY0" fmla="*/ 0 h 7237"/>
                      <a:gd name="connsiteX1" fmla="*/ 0 w 7353"/>
                      <a:gd name="connsiteY1" fmla="*/ 7237 h 7237"/>
                      <a:gd name="connsiteX2" fmla="*/ 7353 w 7353"/>
                      <a:gd name="connsiteY2" fmla="*/ 0 h 7237"/>
                    </a:gdLst>
                    <a:ahLst/>
                    <a:cxnLst>
                      <a:cxn ang="0">
                        <a:pos x="connsiteX0" y="connsiteY0"/>
                      </a:cxn>
                      <a:cxn ang="0">
                        <a:pos x="connsiteX1" y="connsiteY1"/>
                      </a:cxn>
                      <a:cxn ang="0">
                        <a:pos x="connsiteX2" y="connsiteY2"/>
                      </a:cxn>
                    </a:cxnLst>
                    <a:rect l="l" t="t" r="r" b="b"/>
                    <a:pathLst>
                      <a:path w="7353" h="7237">
                        <a:moveTo>
                          <a:pt x="7353" y="0"/>
                        </a:moveTo>
                        <a:cubicBezTo>
                          <a:pt x="4945" y="2420"/>
                          <a:pt x="2494" y="4835"/>
                          <a:pt x="0" y="7237"/>
                        </a:cubicBezTo>
                        <a:cubicBezTo>
                          <a:pt x="2494" y="4841"/>
                          <a:pt x="4939" y="2426"/>
                          <a:pt x="735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2" name="Freeform: Shape 591">
                    <a:extLst>
                      <a:ext uri="{FF2B5EF4-FFF2-40B4-BE49-F238E27FC236}">
                        <a16:creationId xmlns:a16="http://schemas.microsoft.com/office/drawing/2014/main" id="{618F3E55-0004-4C5B-AF96-E2689035D27B}"/>
                      </a:ext>
                    </a:extLst>
                  </p:cNvPr>
                  <p:cNvSpPr/>
                  <p:nvPr/>
                </p:nvSpPr>
                <p:spPr>
                  <a:xfrm>
                    <a:off x="3524861" y="5610892"/>
                    <a:ext cx="8196" cy="5482"/>
                  </a:xfrm>
                  <a:custGeom>
                    <a:avLst/>
                    <a:gdLst>
                      <a:gd name="connsiteX0" fmla="*/ 8197 w 8196"/>
                      <a:gd name="connsiteY0" fmla="*/ 0 h 5482"/>
                      <a:gd name="connsiteX1" fmla="*/ 0 w 8196"/>
                      <a:gd name="connsiteY1" fmla="*/ 5483 h 5482"/>
                      <a:gd name="connsiteX2" fmla="*/ 8197 w 8196"/>
                      <a:gd name="connsiteY2" fmla="*/ 0 h 5482"/>
                    </a:gdLst>
                    <a:ahLst/>
                    <a:cxnLst>
                      <a:cxn ang="0">
                        <a:pos x="connsiteX0" y="connsiteY0"/>
                      </a:cxn>
                      <a:cxn ang="0">
                        <a:pos x="connsiteX1" y="connsiteY1"/>
                      </a:cxn>
                      <a:cxn ang="0">
                        <a:pos x="connsiteX2" y="connsiteY2"/>
                      </a:cxn>
                    </a:cxnLst>
                    <a:rect l="l" t="t" r="r" b="b"/>
                    <a:pathLst>
                      <a:path w="8196" h="5482">
                        <a:moveTo>
                          <a:pt x="8197" y="0"/>
                        </a:moveTo>
                        <a:cubicBezTo>
                          <a:pt x="5501" y="1840"/>
                          <a:pt x="2757" y="3667"/>
                          <a:pt x="0" y="5483"/>
                        </a:cubicBezTo>
                        <a:cubicBezTo>
                          <a:pt x="2751" y="3667"/>
                          <a:pt x="5501" y="1840"/>
                          <a:pt x="819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3" name="Freeform: Shape 592">
                    <a:extLst>
                      <a:ext uri="{FF2B5EF4-FFF2-40B4-BE49-F238E27FC236}">
                        <a16:creationId xmlns:a16="http://schemas.microsoft.com/office/drawing/2014/main" id="{411C871D-7D40-421A-A1CF-92709BD39D2E}"/>
                      </a:ext>
                    </a:extLst>
                  </p:cNvPr>
                  <p:cNvSpPr/>
                  <p:nvPr/>
                </p:nvSpPr>
                <p:spPr>
                  <a:xfrm>
                    <a:off x="3538486" y="5601705"/>
                    <a:ext cx="7652" cy="5415"/>
                  </a:xfrm>
                  <a:custGeom>
                    <a:avLst/>
                    <a:gdLst>
                      <a:gd name="connsiteX0" fmla="*/ 7653 w 7652"/>
                      <a:gd name="connsiteY0" fmla="*/ 0 h 5415"/>
                      <a:gd name="connsiteX1" fmla="*/ 0 w 7652"/>
                      <a:gd name="connsiteY1" fmla="*/ 5415 h 5415"/>
                      <a:gd name="connsiteX2" fmla="*/ 7653 w 7652"/>
                      <a:gd name="connsiteY2" fmla="*/ 0 h 5415"/>
                    </a:gdLst>
                    <a:ahLst/>
                    <a:cxnLst>
                      <a:cxn ang="0">
                        <a:pos x="connsiteX0" y="connsiteY0"/>
                      </a:cxn>
                      <a:cxn ang="0">
                        <a:pos x="connsiteX1" y="connsiteY1"/>
                      </a:cxn>
                      <a:cxn ang="0">
                        <a:pos x="connsiteX2" y="connsiteY2"/>
                      </a:cxn>
                    </a:cxnLst>
                    <a:rect l="l" t="t" r="r" b="b"/>
                    <a:pathLst>
                      <a:path w="7652" h="5415">
                        <a:moveTo>
                          <a:pt x="7653" y="0"/>
                        </a:moveTo>
                        <a:cubicBezTo>
                          <a:pt x="5134" y="1815"/>
                          <a:pt x="2573" y="3618"/>
                          <a:pt x="0" y="5415"/>
                        </a:cubicBezTo>
                        <a:cubicBezTo>
                          <a:pt x="2573" y="3618"/>
                          <a:pt x="5134" y="1815"/>
                          <a:pt x="765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4" name="Freeform: Shape 593">
                    <a:extLst>
                      <a:ext uri="{FF2B5EF4-FFF2-40B4-BE49-F238E27FC236}">
                        <a16:creationId xmlns:a16="http://schemas.microsoft.com/office/drawing/2014/main" id="{74CFBE8F-492B-403B-B13F-F8ACB872D56D}"/>
                      </a:ext>
                    </a:extLst>
                  </p:cNvPr>
                  <p:cNvSpPr/>
                  <p:nvPr/>
                </p:nvSpPr>
                <p:spPr>
                  <a:xfrm>
                    <a:off x="3271079" y="5725180"/>
                    <a:ext cx="5152" cy="1448"/>
                  </a:xfrm>
                  <a:custGeom>
                    <a:avLst/>
                    <a:gdLst>
                      <a:gd name="connsiteX0" fmla="*/ 5152 w 5152"/>
                      <a:gd name="connsiteY0" fmla="*/ 0 h 1448"/>
                      <a:gd name="connsiteX1" fmla="*/ 0 w 5152"/>
                      <a:gd name="connsiteY1" fmla="*/ 1449 h 1448"/>
                      <a:gd name="connsiteX2" fmla="*/ 5152 w 5152"/>
                      <a:gd name="connsiteY2" fmla="*/ 0 h 1448"/>
                    </a:gdLst>
                    <a:ahLst/>
                    <a:cxnLst>
                      <a:cxn ang="0">
                        <a:pos x="connsiteX0" y="connsiteY0"/>
                      </a:cxn>
                      <a:cxn ang="0">
                        <a:pos x="connsiteX1" y="connsiteY1"/>
                      </a:cxn>
                      <a:cxn ang="0">
                        <a:pos x="connsiteX2" y="connsiteY2"/>
                      </a:cxn>
                    </a:cxnLst>
                    <a:rect l="l" t="t" r="r" b="b"/>
                    <a:pathLst>
                      <a:path w="5152" h="1448">
                        <a:moveTo>
                          <a:pt x="5152" y="0"/>
                        </a:moveTo>
                        <a:cubicBezTo>
                          <a:pt x="3429" y="470"/>
                          <a:pt x="1730" y="984"/>
                          <a:pt x="0" y="1449"/>
                        </a:cubicBezTo>
                        <a:cubicBezTo>
                          <a:pt x="1730" y="984"/>
                          <a:pt x="3429" y="470"/>
                          <a:pt x="515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5" name="Freeform: Shape 594">
                    <a:extLst>
                      <a:ext uri="{FF2B5EF4-FFF2-40B4-BE49-F238E27FC236}">
                        <a16:creationId xmlns:a16="http://schemas.microsoft.com/office/drawing/2014/main" id="{0DA0D79E-EC59-4206-9466-395AB6B46DEB}"/>
                      </a:ext>
                    </a:extLst>
                  </p:cNvPr>
                  <p:cNvSpPr/>
                  <p:nvPr/>
                </p:nvSpPr>
                <p:spPr>
                  <a:xfrm>
                    <a:off x="3615898" y="5533589"/>
                    <a:ext cx="7951" cy="8410"/>
                  </a:xfrm>
                  <a:custGeom>
                    <a:avLst/>
                    <a:gdLst>
                      <a:gd name="connsiteX0" fmla="*/ 7952 w 7951"/>
                      <a:gd name="connsiteY0" fmla="*/ 0 h 8410"/>
                      <a:gd name="connsiteX1" fmla="*/ 0 w 7951"/>
                      <a:gd name="connsiteY1" fmla="*/ 8411 h 8410"/>
                      <a:gd name="connsiteX2" fmla="*/ 7952 w 7951"/>
                      <a:gd name="connsiteY2" fmla="*/ 0 h 8410"/>
                    </a:gdLst>
                    <a:ahLst/>
                    <a:cxnLst>
                      <a:cxn ang="0">
                        <a:pos x="connsiteX0" y="connsiteY0"/>
                      </a:cxn>
                      <a:cxn ang="0">
                        <a:pos x="connsiteX1" y="connsiteY1"/>
                      </a:cxn>
                      <a:cxn ang="0">
                        <a:pos x="connsiteX2" y="connsiteY2"/>
                      </a:cxn>
                    </a:cxnLst>
                    <a:rect l="l" t="t" r="r" b="b"/>
                    <a:pathLst>
                      <a:path w="7951" h="8410">
                        <a:moveTo>
                          <a:pt x="7952" y="0"/>
                        </a:moveTo>
                        <a:cubicBezTo>
                          <a:pt x="5354" y="2818"/>
                          <a:pt x="2708" y="5617"/>
                          <a:pt x="0" y="8411"/>
                        </a:cubicBezTo>
                        <a:cubicBezTo>
                          <a:pt x="2714" y="5617"/>
                          <a:pt x="5354" y="2812"/>
                          <a:pt x="795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6" name="Freeform: Shape 595">
                    <a:extLst>
                      <a:ext uri="{FF2B5EF4-FFF2-40B4-BE49-F238E27FC236}">
                        <a16:creationId xmlns:a16="http://schemas.microsoft.com/office/drawing/2014/main" id="{6AB44D31-AE95-414B-9C09-DCACD7F18A27}"/>
                      </a:ext>
                    </a:extLst>
                  </p:cNvPr>
                  <p:cNvSpPr/>
                  <p:nvPr/>
                </p:nvSpPr>
                <p:spPr>
                  <a:xfrm>
                    <a:off x="2883920" y="5052417"/>
                    <a:ext cx="24834" cy="1033"/>
                  </a:xfrm>
                  <a:custGeom>
                    <a:avLst/>
                    <a:gdLst>
                      <a:gd name="connsiteX0" fmla="*/ 0 w 24834"/>
                      <a:gd name="connsiteY0" fmla="*/ 0 h 1033"/>
                      <a:gd name="connsiteX1" fmla="*/ 24834 w 24834"/>
                      <a:gd name="connsiteY1" fmla="*/ 1033 h 1033"/>
                      <a:gd name="connsiteX2" fmla="*/ 0 w 24834"/>
                      <a:gd name="connsiteY2" fmla="*/ 0 h 1033"/>
                    </a:gdLst>
                    <a:ahLst/>
                    <a:cxnLst>
                      <a:cxn ang="0">
                        <a:pos x="connsiteX0" y="connsiteY0"/>
                      </a:cxn>
                      <a:cxn ang="0">
                        <a:pos x="connsiteX1" y="connsiteY1"/>
                      </a:cxn>
                      <a:cxn ang="0">
                        <a:pos x="connsiteX2" y="connsiteY2"/>
                      </a:cxn>
                    </a:cxnLst>
                    <a:rect l="l" t="t" r="r" b="b"/>
                    <a:pathLst>
                      <a:path w="24834" h="1033">
                        <a:moveTo>
                          <a:pt x="0" y="0"/>
                        </a:moveTo>
                        <a:cubicBezTo>
                          <a:pt x="8270" y="422"/>
                          <a:pt x="16552" y="764"/>
                          <a:pt x="24834" y="1033"/>
                        </a:cubicBezTo>
                        <a:cubicBezTo>
                          <a:pt x="16552" y="764"/>
                          <a:pt x="8276" y="422"/>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7" name="Freeform: Shape 596">
                    <a:extLst>
                      <a:ext uri="{FF2B5EF4-FFF2-40B4-BE49-F238E27FC236}">
                        <a16:creationId xmlns:a16="http://schemas.microsoft.com/office/drawing/2014/main" id="{C0FF378B-F2FC-42C5-923F-09F8D6F3849E}"/>
                      </a:ext>
                    </a:extLst>
                  </p:cNvPr>
                  <p:cNvSpPr/>
                  <p:nvPr/>
                </p:nvSpPr>
                <p:spPr>
                  <a:xfrm>
                    <a:off x="3577476" y="4864232"/>
                    <a:ext cx="2218" cy="1803"/>
                  </a:xfrm>
                  <a:custGeom>
                    <a:avLst/>
                    <a:gdLst>
                      <a:gd name="connsiteX0" fmla="*/ 0 w 2218"/>
                      <a:gd name="connsiteY0" fmla="*/ 1803 h 1803"/>
                      <a:gd name="connsiteX1" fmla="*/ 2219 w 2218"/>
                      <a:gd name="connsiteY1" fmla="*/ 0 h 1803"/>
                      <a:gd name="connsiteX2" fmla="*/ 0 w 2218"/>
                      <a:gd name="connsiteY2" fmla="*/ 1803 h 1803"/>
                    </a:gdLst>
                    <a:ahLst/>
                    <a:cxnLst>
                      <a:cxn ang="0">
                        <a:pos x="connsiteX0" y="connsiteY0"/>
                      </a:cxn>
                      <a:cxn ang="0">
                        <a:pos x="connsiteX1" y="connsiteY1"/>
                      </a:cxn>
                      <a:cxn ang="0">
                        <a:pos x="connsiteX2" y="connsiteY2"/>
                      </a:cxn>
                    </a:cxnLst>
                    <a:rect l="l" t="t" r="r" b="b"/>
                    <a:pathLst>
                      <a:path w="2218" h="1803">
                        <a:moveTo>
                          <a:pt x="0" y="1803"/>
                        </a:moveTo>
                        <a:cubicBezTo>
                          <a:pt x="733" y="1198"/>
                          <a:pt x="1492" y="605"/>
                          <a:pt x="2219" y="0"/>
                        </a:cubicBezTo>
                        <a:cubicBezTo>
                          <a:pt x="1497" y="611"/>
                          <a:pt x="733" y="1204"/>
                          <a:pt x="0" y="180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8" name="Freeform: Shape 597">
                    <a:extLst>
                      <a:ext uri="{FF2B5EF4-FFF2-40B4-BE49-F238E27FC236}">
                        <a16:creationId xmlns:a16="http://schemas.microsoft.com/office/drawing/2014/main" id="{BF957CE1-B3E6-4436-9DFD-A5AAB7A73FC4}"/>
                      </a:ext>
                    </a:extLst>
                  </p:cNvPr>
                  <p:cNvSpPr/>
                  <p:nvPr/>
                </p:nvSpPr>
                <p:spPr>
                  <a:xfrm>
                    <a:off x="2260722" y="5521322"/>
                    <a:ext cx="11075" cy="12285"/>
                  </a:xfrm>
                  <a:custGeom>
                    <a:avLst/>
                    <a:gdLst>
                      <a:gd name="connsiteX0" fmla="*/ 11075 w 11075"/>
                      <a:gd name="connsiteY0" fmla="*/ 12286 h 12285"/>
                      <a:gd name="connsiteX1" fmla="*/ 0 w 11075"/>
                      <a:gd name="connsiteY1" fmla="*/ 0 h 12285"/>
                      <a:gd name="connsiteX2" fmla="*/ 11075 w 11075"/>
                      <a:gd name="connsiteY2" fmla="*/ 12286 h 12285"/>
                    </a:gdLst>
                    <a:ahLst/>
                    <a:cxnLst>
                      <a:cxn ang="0">
                        <a:pos x="connsiteX0" y="connsiteY0"/>
                      </a:cxn>
                      <a:cxn ang="0">
                        <a:pos x="connsiteX1" y="connsiteY1"/>
                      </a:cxn>
                      <a:cxn ang="0">
                        <a:pos x="connsiteX2" y="connsiteY2"/>
                      </a:cxn>
                    </a:cxnLst>
                    <a:rect l="l" t="t" r="r" b="b"/>
                    <a:pathLst>
                      <a:path w="11075" h="12285">
                        <a:moveTo>
                          <a:pt x="11075" y="12286"/>
                        </a:moveTo>
                        <a:cubicBezTo>
                          <a:pt x="7274" y="8215"/>
                          <a:pt x="3564" y="4126"/>
                          <a:pt x="0" y="0"/>
                        </a:cubicBezTo>
                        <a:cubicBezTo>
                          <a:pt x="3569" y="4126"/>
                          <a:pt x="7274" y="8221"/>
                          <a:pt x="11075" y="1228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9" name="Freeform: Shape 598">
                    <a:extLst>
                      <a:ext uri="{FF2B5EF4-FFF2-40B4-BE49-F238E27FC236}">
                        <a16:creationId xmlns:a16="http://schemas.microsoft.com/office/drawing/2014/main" id="{0F8A710C-6B45-4841-9CD7-5B357FE53F1A}"/>
                      </a:ext>
                    </a:extLst>
                  </p:cNvPr>
                  <p:cNvSpPr/>
                  <p:nvPr/>
                </p:nvSpPr>
                <p:spPr>
                  <a:xfrm>
                    <a:off x="3535436" y="4893760"/>
                    <a:ext cx="5421" cy="3759"/>
                  </a:xfrm>
                  <a:custGeom>
                    <a:avLst/>
                    <a:gdLst>
                      <a:gd name="connsiteX0" fmla="*/ 0 w 5421"/>
                      <a:gd name="connsiteY0" fmla="*/ 3759 h 3759"/>
                      <a:gd name="connsiteX1" fmla="*/ 5421 w 5421"/>
                      <a:gd name="connsiteY1" fmla="*/ 0 h 3759"/>
                      <a:gd name="connsiteX2" fmla="*/ 0 w 5421"/>
                      <a:gd name="connsiteY2" fmla="*/ 3759 h 3759"/>
                    </a:gdLst>
                    <a:ahLst/>
                    <a:cxnLst>
                      <a:cxn ang="0">
                        <a:pos x="connsiteX0" y="connsiteY0"/>
                      </a:cxn>
                      <a:cxn ang="0">
                        <a:pos x="connsiteX1" y="connsiteY1"/>
                      </a:cxn>
                      <a:cxn ang="0">
                        <a:pos x="connsiteX2" y="connsiteY2"/>
                      </a:cxn>
                    </a:cxnLst>
                    <a:rect l="l" t="t" r="r" b="b"/>
                    <a:pathLst>
                      <a:path w="5421" h="3759">
                        <a:moveTo>
                          <a:pt x="0" y="3759"/>
                        </a:moveTo>
                        <a:cubicBezTo>
                          <a:pt x="1828" y="2512"/>
                          <a:pt x="3618" y="1253"/>
                          <a:pt x="5421" y="0"/>
                        </a:cubicBezTo>
                        <a:cubicBezTo>
                          <a:pt x="3618" y="1253"/>
                          <a:pt x="1821" y="2512"/>
                          <a:pt x="0" y="375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0" name="Freeform: Shape 599">
                    <a:extLst>
                      <a:ext uri="{FF2B5EF4-FFF2-40B4-BE49-F238E27FC236}">
                        <a16:creationId xmlns:a16="http://schemas.microsoft.com/office/drawing/2014/main" id="{F72A35DB-85D4-4D25-B146-9E4F658E6469}"/>
                      </a:ext>
                    </a:extLst>
                  </p:cNvPr>
                  <p:cNvSpPr/>
                  <p:nvPr/>
                </p:nvSpPr>
                <p:spPr>
                  <a:xfrm>
                    <a:off x="3638153" y="4804001"/>
                    <a:ext cx="2298" cy="2787"/>
                  </a:xfrm>
                  <a:custGeom>
                    <a:avLst/>
                    <a:gdLst>
                      <a:gd name="connsiteX0" fmla="*/ 0 w 2298"/>
                      <a:gd name="connsiteY0" fmla="*/ 2787 h 2787"/>
                      <a:gd name="connsiteX1" fmla="*/ 2298 w 2298"/>
                      <a:gd name="connsiteY1" fmla="*/ 0 h 2787"/>
                      <a:gd name="connsiteX2" fmla="*/ 0 w 2298"/>
                      <a:gd name="connsiteY2" fmla="*/ 2787 h 2787"/>
                    </a:gdLst>
                    <a:ahLst/>
                    <a:cxnLst>
                      <a:cxn ang="0">
                        <a:pos x="connsiteX0" y="connsiteY0"/>
                      </a:cxn>
                      <a:cxn ang="0">
                        <a:pos x="connsiteX1" y="connsiteY1"/>
                      </a:cxn>
                      <a:cxn ang="0">
                        <a:pos x="connsiteX2" y="connsiteY2"/>
                      </a:cxn>
                    </a:cxnLst>
                    <a:rect l="l" t="t" r="r" b="b"/>
                    <a:pathLst>
                      <a:path w="2298" h="2787">
                        <a:moveTo>
                          <a:pt x="0" y="2787"/>
                        </a:moveTo>
                        <a:cubicBezTo>
                          <a:pt x="782" y="1864"/>
                          <a:pt x="1528" y="929"/>
                          <a:pt x="2298" y="0"/>
                        </a:cubicBezTo>
                        <a:cubicBezTo>
                          <a:pt x="1528" y="929"/>
                          <a:pt x="782" y="1858"/>
                          <a:pt x="0" y="278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1" name="Freeform: Shape 600">
                    <a:extLst>
                      <a:ext uri="{FF2B5EF4-FFF2-40B4-BE49-F238E27FC236}">
                        <a16:creationId xmlns:a16="http://schemas.microsoft.com/office/drawing/2014/main" id="{2DF20955-A72C-461E-B85B-761F96EB5345}"/>
                      </a:ext>
                    </a:extLst>
                  </p:cNvPr>
                  <p:cNvSpPr/>
                  <p:nvPr/>
                </p:nvSpPr>
                <p:spPr>
                  <a:xfrm>
                    <a:off x="3521885" y="4903014"/>
                    <a:ext cx="5336" cy="3520"/>
                  </a:xfrm>
                  <a:custGeom>
                    <a:avLst/>
                    <a:gdLst>
                      <a:gd name="connsiteX0" fmla="*/ 0 w 5336"/>
                      <a:gd name="connsiteY0" fmla="*/ 3521 h 3520"/>
                      <a:gd name="connsiteX1" fmla="*/ 5336 w 5336"/>
                      <a:gd name="connsiteY1" fmla="*/ 0 h 3520"/>
                      <a:gd name="connsiteX2" fmla="*/ 0 w 5336"/>
                      <a:gd name="connsiteY2" fmla="*/ 3521 h 3520"/>
                    </a:gdLst>
                    <a:ahLst/>
                    <a:cxnLst>
                      <a:cxn ang="0">
                        <a:pos x="connsiteX0" y="connsiteY0"/>
                      </a:cxn>
                      <a:cxn ang="0">
                        <a:pos x="connsiteX1" y="connsiteY1"/>
                      </a:cxn>
                      <a:cxn ang="0">
                        <a:pos x="connsiteX2" y="connsiteY2"/>
                      </a:cxn>
                    </a:cxnLst>
                    <a:rect l="l" t="t" r="r" b="b"/>
                    <a:pathLst>
                      <a:path w="5336" h="3520">
                        <a:moveTo>
                          <a:pt x="0" y="3521"/>
                        </a:moveTo>
                        <a:cubicBezTo>
                          <a:pt x="1803" y="2353"/>
                          <a:pt x="3558" y="1174"/>
                          <a:pt x="5336" y="0"/>
                        </a:cubicBezTo>
                        <a:cubicBezTo>
                          <a:pt x="3558" y="1174"/>
                          <a:pt x="1797" y="2353"/>
                          <a:pt x="0" y="352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2" name="Freeform: Shape 601">
                    <a:extLst>
                      <a:ext uri="{FF2B5EF4-FFF2-40B4-BE49-F238E27FC236}">
                        <a16:creationId xmlns:a16="http://schemas.microsoft.com/office/drawing/2014/main" id="{ABB9AA5E-F3B7-473A-9615-F5090E1E0FAB}"/>
                      </a:ext>
                    </a:extLst>
                  </p:cNvPr>
                  <p:cNvSpPr/>
                  <p:nvPr/>
                </p:nvSpPr>
                <p:spPr>
                  <a:xfrm>
                    <a:off x="3626246" y="4817748"/>
                    <a:ext cx="2279" cy="2445"/>
                  </a:xfrm>
                  <a:custGeom>
                    <a:avLst/>
                    <a:gdLst>
                      <a:gd name="connsiteX0" fmla="*/ 0 w 2279"/>
                      <a:gd name="connsiteY0" fmla="*/ 2445 h 2445"/>
                      <a:gd name="connsiteX1" fmla="*/ 2280 w 2279"/>
                      <a:gd name="connsiteY1" fmla="*/ 0 h 2445"/>
                      <a:gd name="connsiteX2" fmla="*/ 0 w 2279"/>
                      <a:gd name="connsiteY2" fmla="*/ 2445 h 2445"/>
                    </a:gdLst>
                    <a:ahLst/>
                    <a:cxnLst>
                      <a:cxn ang="0">
                        <a:pos x="connsiteX0" y="connsiteY0"/>
                      </a:cxn>
                      <a:cxn ang="0">
                        <a:pos x="connsiteX1" y="connsiteY1"/>
                      </a:cxn>
                      <a:cxn ang="0">
                        <a:pos x="connsiteX2" y="connsiteY2"/>
                      </a:cxn>
                    </a:cxnLst>
                    <a:rect l="l" t="t" r="r" b="b"/>
                    <a:pathLst>
                      <a:path w="2279" h="2445">
                        <a:moveTo>
                          <a:pt x="0" y="2445"/>
                        </a:moveTo>
                        <a:cubicBezTo>
                          <a:pt x="752" y="1626"/>
                          <a:pt x="1534" y="819"/>
                          <a:pt x="2280" y="0"/>
                        </a:cubicBezTo>
                        <a:cubicBezTo>
                          <a:pt x="1534" y="819"/>
                          <a:pt x="752" y="1632"/>
                          <a:pt x="0" y="244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3" name="Freeform: Shape 602">
                    <a:extLst>
                      <a:ext uri="{FF2B5EF4-FFF2-40B4-BE49-F238E27FC236}">
                        <a16:creationId xmlns:a16="http://schemas.microsoft.com/office/drawing/2014/main" id="{93C6C398-505C-496F-BC72-B24465E70527}"/>
                      </a:ext>
                    </a:extLst>
                  </p:cNvPr>
                  <p:cNvSpPr/>
                  <p:nvPr/>
                </p:nvSpPr>
                <p:spPr>
                  <a:xfrm>
                    <a:off x="3603368" y="4839550"/>
                    <a:ext cx="3905" cy="3728"/>
                  </a:xfrm>
                  <a:custGeom>
                    <a:avLst/>
                    <a:gdLst>
                      <a:gd name="connsiteX0" fmla="*/ 0 w 3905"/>
                      <a:gd name="connsiteY0" fmla="*/ 3728 h 3728"/>
                      <a:gd name="connsiteX1" fmla="*/ 3906 w 3905"/>
                      <a:gd name="connsiteY1" fmla="*/ 0 h 3728"/>
                      <a:gd name="connsiteX2" fmla="*/ 0 w 3905"/>
                      <a:gd name="connsiteY2" fmla="*/ 3728 h 3728"/>
                    </a:gdLst>
                    <a:ahLst/>
                    <a:cxnLst>
                      <a:cxn ang="0">
                        <a:pos x="connsiteX0" y="connsiteY0"/>
                      </a:cxn>
                      <a:cxn ang="0">
                        <a:pos x="connsiteX1" y="connsiteY1"/>
                      </a:cxn>
                      <a:cxn ang="0">
                        <a:pos x="connsiteX2" y="connsiteY2"/>
                      </a:cxn>
                    </a:cxnLst>
                    <a:rect l="l" t="t" r="r" b="b"/>
                    <a:pathLst>
                      <a:path w="3905" h="3728">
                        <a:moveTo>
                          <a:pt x="0" y="3728"/>
                        </a:moveTo>
                        <a:cubicBezTo>
                          <a:pt x="1314" y="2488"/>
                          <a:pt x="2610" y="1247"/>
                          <a:pt x="3906" y="0"/>
                        </a:cubicBezTo>
                        <a:cubicBezTo>
                          <a:pt x="2610" y="1247"/>
                          <a:pt x="1314" y="2488"/>
                          <a:pt x="0" y="372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4" name="Freeform: Shape 603">
                    <a:extLst>
                      <a:ext uri="{FF2B5EF4-FFF2-40B4-BE49-F238E27FC236}">
                        <a16:creationId xmlns:a16="http://schemas.microsoft.com/office/drawing/2014/main" id="{F2F5E37C-9296-4B6E-AAF5-A080E74828FD}"/>
                      </a:ext>
                    </a:extLst>
                  </p:cNvPr>
                  <p:cNvSpPr/>
                  <p:nvPr/>
                </p:nvSpPr>
                <p:spPr>
                  <a:xfrm>
                    <a:off x="3591773" y="4850950"/>
                    <a:ext cx="3245" cy="2927"/>
                  </a:xfrm>
                  <a:custGeom>
                    <a:avLst/>
                    <a:gdLst>
                      <a:gd name="connsiteX0" fmla="*/ 0 w 3245"/>
                      <a:gd name="connsiteY0" fmla="*/ 2928 h 2927"/>
                      <a:gd name="connsiteX1" fmla="*/ 3246 w 3245"/>
                      <a:gd name="connsiteY1" fmla="*/ 0 h 2927"/>
                      <a:gd name="connsiteX2" fmla="*/ 0 w 3245"/>
                      <a:gd name="connsiteY2" fmla="*/ 2928 h 2927"/>
                    </a:gdLst>
                    <a:ahLst/>
                    <a:cxnLst>
                      <a:cxn ang="0">
                        <a:pos x="connsiteX0" y="connsiteY0"/>
                      </a:cxn>
                      <a:cxn ang="0">
                        <a:pos x="connsiteX1" y="connsiteY1"/>
                      </a:cxn>
                      <a:cxn ang="0">
                        <a:pos x="connsiteX2" y="connsiteY2"/>
                      </a:cxn>
                    </a:cxnLst>
                    <a:rect l="l" t="t" r="r" b="b"/>
                    <a:pathLst>
                      <a:path w="3245" h="2927">
                        <a:moveTo>
                          <a:pt x="0" y="2928"/>
                        </a:moveTo>
                        <a:cubicBezTo>
                          <a:pt x="1100" y="1956"/>
                          <a:pt x="2158" y="972"/>
                          <a:pt x="3246" y="0"/>
                        </a:cubicBezTo>
                        <a:cubicBezTo>
                          <a:pt x="2158" y="972"/>
                          <a:pt x="1100" y="1956"/>
                          <a:pt x="0" y="292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5" name="Freeform: Shape 604">
                    <a:extLst>
                      <a:ext uri="{FF2B5EF4-FFF2-40B4-BE49-F238E27FC236}">
                        <a16:creationId xmlns:a16="http://schemas.microsoft.com/office/drawing/2014/main" id="{A43D0E63-AF98-4DDE-AAF2-0202851EAEF6}"/>
                      </a:ext>
                    </a:extLst>
                  </p:cNvPr>
                  <p:cNvSpPr/>
                  <p:nvPr/>
                </p:nvSpPr>
                <p:spPr>
                  <a:xfrm>
                    <a:off x="3344273" y="4981349"/>
                    <a:ext cx="28025" cy="10164"/>
                  </a:xfrm>
                  <a:custGeom>
                    <a:avLst/>
                    <a:gdLst>
                      <a:gd name="connsiteX0" fmla="*/ 0 w 28025"/>
                      <a:gd name="connsiteY0" fmla="*/ 10165 h 10164"/>
                      <a:gd name="connsiteX1" fmla="*/ 28025 w 28025"/>
                      <a:gd name="connsiteY1" fmla="*/ 0 h 10164"/>
                      <a:gd name="connsiteX2" fmla="*/ 0 w 28025"/>
                      <a:gd name="connsiteY2" fmla="*/ 10165 h 10164"/>
                    </a:gdLst>
                    <a:ahLst/>
                    <a:cxnLst>
                      <a:cxn ang="0">
                        <a:pos x="connsiteX0" y="connsiteY0"/>
                      </a:cxn>
                      <a:cxn ang="0">
                        <a:pos x="connsiteX1" y="connsiteY1"/>
                      </a:cxn>
                      <a:cxn ang="0">
                        <a:pos x="connsiteX2" y="connsiteY2"/>
                      </a:cxn>
                    </a:cxnLst>
                    <a:rect l="l" t="t" r="r" b="b"/>
                    <a:pathLst>
                      <a:path w="28025" h="10164">
                        <a:moveTo>
                          <a:pt x="0" y="10165"/>
                        </a:moveTo>
                        <a:cubicBezTo>
                          <a:pt x="9431" y="6895"/>
                          <a:pt x="18789" y="3527"/>
                          <a:pt x="28025" y="0"/>
                        </a:cubicBezTo>
                        <a:cubicBezTo>
                          <a:pt x="18795" y="3527"/>
                          <a:pt x="9437" y="6901"/>
                          <a:pt x="0" y="1016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6" name="Freeform: Shape 605">
                    <a:extLst>
                      <a:ext uri="{FF2B5EF4-FFF2-40B4-BE49-F238E27FC236}">
                        <a16:creationId xmlns:a16="http://schemas.microsoft.com/office/drawing/2014/main" id="{C79964A2-77A1-49D4-8069-439CBC922AC9}"/>
                      </a:ext>
                    </a:extLst>
                  </p:cNvPr>
                  <p:cNvSpPr/>
                  <p:nvPr/>
                </p:nvSpPr>
                <p:spPr>
                  <a:xfrm>
                    <a:off x="3507875" y="4912458"/>
                    <a:ext cx="4639" cy="2909"/>
                  </a:xfrm>
                  <a:custGeom>
                    <a:avLst/>
                    <a:gdLst>
                      <a:gd name="connsiteX0" fmla="*/ 0 w 4639"/>
                      <a:gd name="connsiteY0" fmla="*/ 2910 h 2909"/>
                      <a:gd name="connsiteX1" fmla="*/ 4639 w 4639"/>
                      <a:gd name="connsiteY1" fmla="*/ 0 h 2909"/>
                      <a:gd name="connsiteX2" fmla="*/ 0 w 4639"/>
                      <a:gd name="connsiteY2" fmla="*/ 2910 h 2909"/>
                    </a:gdLst>
                    <a:ahLst/>
                    <a:cxnLst>
                      <a:cxn ang="0">
                        <a:pos x="connsiteX0" y="connsiteY0"/>
                      </a:cxn>
                      <a:cxn ang="0">
                        <a:pos x="connsiteX1" y="connsiteY1"/>
                      </a:cxn>
                      <a:cxn ang="0">
                        <a:pos x="connsiteX2" y="connsiteY2"/>
                      </a:cxn>
                    </a:cxnLst>
                    <a:rect l="l" t="t" r="r" b="b"/>
                    <a:pathLst>
                      <a:path w="4639" h="2909">
                        <a:moveTo>
                          <a:pt x="0" y="2910"/>
                        </a:moveTo>
                        <a:cubicBezTo>
                          <a:pt x="1571" y="1950"/>
                          <a:pt x="3087" y="972"/>
                          <a:pt x="4639" y="0"/>
                        </a:cubicBezTo>
                        <a:cubicBezTo>
                          <a:pt x="3087" y="966"/>
                          <a:pt x="1565" y="1950"/>
                          <a:pt x="0" y="291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7" name="Freeform: Shape 606">
                    <a:extLst>
                      <a:ext uri="{FF2B5EF4-FFF2-40B4-BE49-F238E27FC236}">
                        <a16:creationId xmlns:a16="http://schemas.microsoft.com/office/drawing/2014/main" id="{6525BA5A-CD88-4766-A76E-63E909A8BC8E}"/>
                      </a:ext>
                    </a:extLst>
                  </p:cNvPr>
                  <p:cNvSpPr/>
                  <p:nvPr/>
                </p:nvSpPr>
                <p:spPr>
                  <a:xfrm>
                    <a:off x="3373478" y="4969431"/>
                    <a:ext cx="28391" cy="11490"/>
                  </a:xfrm>
                  <a:custGeom>
                    <a:avLst/>
                    <a:gdLst>
                      <a:gd name="connsiteX0" fmla="*/ 0 w 28391"/>
                      <a:gd name="connsiteY0" fmla="*/ 11491 h 11490"/>
                      <a:gd name="connsiteX1" fmla="*/ 28392 w 28391"/>
                      <a:gd name="connsiteY1" fmla="*/ 0 h 11490"/>
                      <a:gd name="connsiteX2" fmla="*/ 0 w 28391"/>
                      <a:gd name="connsiteY2" fmla="*/ 11491 h 11490"/>
                    </a:gdLst>
                    <a:ahLst/>
                    <a:cxnLst>
                      <a:cxn ang="0">
                        <a:pos x="connsiteX0" y="connsiteY0"/>
                      </a:cxn>
                      <a:cxn ang="0">
                        <a:pos x="connsiteX1" y="connsiteY1"/>
                      </a:cxn>
                      <a:cxn ang="0">
                        <a:pos x="connsiteX2" y="connsiteY2"/>
                      </a:cxn>
                    </a:cxnLst>
                    <a:rect l="l" t="t" r="r" b="b"/>
                    <a:pathLst>
                      <a:path w="28391" h="11490">
                        <a:moveTo>
                          <a:pt x="0" y="11491"/>
                        </a:moveTo>
                        <a:cubicBezTo>
                          <a:pt x="9590" y="7811"/>
                          <a:pt x="19034" y="3954"/>
                          <a:pt x="28392" y="0"/>
                        </a:cubicBezTo>
                        <a:cubicBezTo>
                          <a:pt x="19034" y="3954"/>
                          <a:pt x="9590" y="7811"/>
                          <a:pt x="0" y="1149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8" name="Freeform: Shape 607">
                    <a:extLst>
                      <a:ext uri="{FF2B5EF4-FFF2-40B4-BE49-F238E27FC236}">
                        <a16:creationId xmlns:a16="http://schemas.microsoft.com/office/drawing/2014/main" id="{B7E03BD5-8421-4C9D-9B17-6A6541C2BC55}"/>
                      </a:ext>
                    </a:extLst>
                  </p:cNvPr>
                  <p:cNvSpPr/>
                  <p:nvPr/>
                </p:nvSpPr>
                <p:spPr>
                  <a:xfrm>
                    <a:off x="3313675" y="4994589"/>
                    <a:ext cx="21496" cy="6955"/>
                  </a:xfrm>
                  <a:custGeom>
                    <a:avLst/>
                    <a:gdLst>
                      <a:gd name="connsiteX0" fmla="*/ 0 w 21496"/>
                      <a:gd name="connsiteY0" fmla="*/ 6956 h 6955"/>
                      <a:gd name="connsiteX1" fmla="*/ 21497 w 21496"/>
                      <a:gd name="connsiteY1" fmla="*/ 0 h 6955"/>
                      <a:gd name="connsiteX2" fmla="*/ 0 w 21496"/>
                      <a:gd name="connsiteY2" fmla="*/ 6956 h 6955"/>
                    </a:gdLst>
                    <a:ahLst/>
                    <a:cxnLst>
                      <a:cxn ang="0">
                        <a:pos x="connsiteX0" y="connsiteY0"/>
                      </a:cxn>
                      <a:cxn ang="0">
                        <a:pos x="connsiteX1" y="connsiteY1"/>
                      </a:cxn>
                      <a:cxn ang="0">
                        <a:pos x="connsiteX2" y="connsiteY2"/>
                      </a:cxn>
                    </a:cxnLst>
                    <a:rect l="l" t="t" r="r" b="b"/>
                    <a:pathLst>
                      <a:path w="21496" h="6955">
                        <a:moveTo>
                          <a:pt x="0" y="6956"/>
                        </a:moveTo>
                        <a:cubicBezTo>
                          <a:pt x="7218" y="4713"/>
                          <a:pt x="14382" y="2390"/>
                          <a:pt x="21497" y="0"/>
                        </a:cubicBezTo>
                        <a:cubicBezTo>
                          <a:pt x="14376" y="2390"/>
                          <a:pt x="7212" y="4713"/>
                          <a:pt x="0" y="695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9" name="Freeform: Shape 608">
                    <a:extLst>
                      <a:ext uri="{FF2B5EF4-FFF2-40B4-BE49-F238E27FC236}">
                        <a16:creationId xmlns:a16="http://schemas.microsoft.com/office/drawing/2014/main" id="{EA3E2111-3C74-4F6C-97D0-780430BC350E}"/>
                      </a:ext>
                    </a:extLst>
                  </p:cNvPr>
                  <p:cNvSpPr/>
                  <p:nvPr/>
                </p:nvSpPr>
                <p:spPr>
                  <a:xfrm>
                    <a:off x="3467803" y="4924022"/>
                    <a:ext cx="25579" cy="14131"/>
                  </a:xfrm>
                  <a:custGeom>
                    <a:avLst/>
                    <a:gdLst>
                      <a:gd name="connsiteX0" fmla="*/ 0 w 25579"/>
                      <a:gd name="connsiteY0" fmla="*/ 14132 h 14131"/>
                      <a:gd name="connsiteX1" fmla="*/ 25580 w 25579"/>
                      <a:gd name="connsiteY1" fmla="*/ 0 h 14131"/>
                      <a:gd name="connsiteX2" fmla="*/ 0 w 25579"/>
                      <a:gd name="connsiteY2" fmla="*/ 14132 h 14131"/>
                    </a:gdLst>
                    <a:ahLst/>
                    <a:cxnLst>
                      <a:cxn ang="0">
                        <a:pos x="connsiteX0" y="connsiteY0"/>
                      </a:cxn>
                      <a:cxn ang="0">
                        <a:pos x="connsiteX1" y="connsiteY1"/>
                      </a:cxn>
                      <a:cxn ang="0">
                        <a:pos x="connsiteX2" y="connsiteY2"/>
                      </a:cxn>
                    </a:cxnLst>
                    <a:rect l="l" t="t" r="r" b="b"/>
                    <a:pathLst>
                      <a:path w="25579" h="14131">
                        <a:moveTo>
                          <a:pt x="0" y="14132"/>
                        </a:moveTo>
                        <a:cubicBezTo>
                          <a:pt x="8655" y="9541"/>
                          <a:pt x="17218" y="4859"/>
                          <a:pt x="25580" y="0"/>
                        </a:cubicBezTo>
                        <a:cubicBezTo>
                          <a:pt x="17218" y="4866"/>
                          <a:pt x="8655" y="9541"/>
                          <a:pt x="0" y="1413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0" name="Freeform: Shape 609">
                    <a:extLst>
                      <a:ext uri="{FF2B5EF4-FFF2-40B4-BE49-F238E27FC236}">
                        <a16:creationId xmlns:a16="http://schemas.microsoft.com/office/drawing/2014/main" id="{C86A1816-3914-4F94-A882-5DBE1FCD855A}"/>
                      </a:ext>
                    </a:extLst>
                  </p:cNvPr>
                  <p:cNvSpPr/>
                  <p:nvPr/>
                </p:nvSpPr>
                <p:spPr>
                  <a:xfrm>
                    <a:off x="3436936" y="4940904"/>
                    <a:ext cx="25671" cy="12805"/>
                  </a:xfrm>
                  <a:custGeom>
                    <a:avLst/>
                    <a:gdLst>
                      <a:gd name="connsiteX0" fmla="*/ 0 w 25671"/>
                      <a:gd name="connsiteY0" fmla="*/ 12805 h 12805"/>
                      <a:gd name="connsiteX1" fmla="*/ 25671 w 25671"/>
                      <a:gd name="connsiteY1" fmla="*/ 0 h 12805"/>
                      <a:gd name="connsiteX2" fmla="*/ 0 w 25671"/>
                      <a:gd name="connsiteY2" fmla="*/ 12805 h 12805"/>
                    </a:gdLst>
                    <a:ahLst/>
                    <a:cxnLst>
                      <a:cxn ang="0">
                        <a:pos x="connsiteX0" y="connsiteY0"/>
                      </a:cxn>
                      <a:cxn ang="0">
                        <a:pos x="connsiteX1" y="connsiteY1"/>
                      </a:cxn>
                      <a:cxn ang="0">
                        <a:pos x="connsiteX2" y="connsiteY2"/>
                      </a:cxn>
                    </a:cxnLst>
                    <a:rect l="l" t="t" r="r" b="b"/>
                    <a:pathLst>
                      <a:path w="25671" h="12805">
                        <a:moveTo>
                          <a:pt x="0" y="12805"/>
                        </a:moveTo>
                        <a:cubicBezTo>
                          <a:pt x="8685" y="8667"/>
                          <a:pt x="17236" y="4395"/>
                          <a:pt x="25671" y="0"/>
                        </a:cubicBezTo>
                        <a:cubicBezTo>
                          <a:pt x="17236" y="4395"/>
                          <a:pt x="8679" y="8667"/>
                          <a:pt x="0" y="1280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1" name="Freeform: Shape 610">
                    <a:extLst>
                      <a:ext uri="{FF2B5EF4-FFF2-40B4-BE49-F238E27FC236}">
                        <a16:creationId xmlns:a16="http://schemas.microsoft.com/office/drawing/2014/main" id="{27606521-D738-4EA6-B005-107678F801FE}"/>
                      </a:ext>
                    </a:extLst>
                  </p:cNvPr>
                  <p:cNvSpPr/>
                  <p:nvPr/>
                </p:nvSpPr>
                <p:spPr>
                  <a:xfrm>
                    <a:off x="3562617" y="4874464"/>
                    <a:ext cx="4370" cy="3362"/>
                  </a:xfrm>
                  <a:custGeom>
                    <a:avLst/>
                    <a:gdLst>
                      <a:gd name="connsiteX0" fmla="*/ 0 w 4370"/>
                      <a:gd name="connsiteY0" fmla="*/ 3362 h 3362"/>
                      <a:gd name="connsiteX1" fmla="*/ 4370 w 4370"/>
                      <a:gd name="connsiteY1" fmla="*/ 0 h 3362"/>
                      <a:gd name="connsiteX2" fmla="*/ 0 w 4370"/>
                      <a:gd name="connsiteY2" fmla="*/ 3362 h 3362"/>
                    </a:gdLst>
                    <a:ahLst/>
                    <a:cxnLst>
                      <a:cxn ang="0">
                        <a:pos x="connsiteX0" y="connsiteY0"/>
                      </a:cxn>
                      <a:cxn ang="0">
                        <a:pos x="connsiteX1" y="connsiteY1"/>
                      </a:cxn>
                      <a:cxn ang="0">
                        <a:pos x="connsiteX2" y="connsiteY2"/>
                      </a:cxn>
                    </a:cxnLst>
                    <a:rect l="l" t="t" r="r" b="b"/>
                    <a:pathLst>
                      <a:path w="4370" h="3362">
                        <a:moveTo>
                          <a:pt x="0" y="3362"/>
                        </a:moveTo>
                        <a:cubicBezTo>
                          <a:pt x="1461" y="2243"/>
                          <a:pt x="2928" y="1125"/>
                          <a:pt x="4370" y="0"/>
                        </a:cubicBezTo>
                        <a:cubicBezTo>
                          <a:pt x="2934" y="1125"/>
                          <a:pt x="1461" y="2243"/>
                          <a:pt x="0" y="336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2" name="Freeform: Shape 611">
                    <a:extLst>
                      <a:ext uri="{FF2B5EF4-FFF2-40B4-BE49-F238E27FC236}">
                        <a16:creationId xmlns:a16="http://schemas.microsoft.com/office/drawing/2014/main" id="{E9AECE57-7B1B-4823-98D1-2B68716FAAA9}"/>
                      </a:ext>
                    </a:extLst>
                  </p:cNvPr>
                  <p:cNvSpPr/>
                  <p:nvPr/>
                </p:nvSpPr>
                <p:spPr>
                  <a:xfrm>
                    <a:off x="2179262" y="5307502"/>
                    <a:ext cx="68403" cy="197940"/>
                  </a:xfrm>
                  <a:custGeom>
                    <a:avLst/>
                    <a:gdLst>
                      <a:gd name="connsiteX0" fmla="*/ 44 w 68403"/>
                      <a:gd name="connsiteY0" fmla="*/ 0 h 197940"/>
                      <a:gd name="connsiteX1" fmla="*/ 1 w 68403"/>
                      <a:gd name="connsiteY1" fmla="*/ 13398 h 197940"/>
                      <a:gd name="connsiteX2" fmla="*/ 68404 w 68403"/>
                      <a:gd name="connsiteY2" fmla="*/ 197941 h 197940"/>
                      <a:gd name="connsiteX3" fmla="*/ 154 w 68403"/>
                      <a:gd name="connsiteY3" fmla="*/ 13545 h 197940"/>
                      <a:gd name="connsiteX4" fmla="*/ 44 w 68403"/>
                      <a:gd name="connsiteY4" fmla="*/ 0 h 197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3" h="197940">
                        <a:moveTo>
                          <a:pt x="44" y="0"/>
                        </a:moveTo>
                        <a:lnTo>
                          <a:pt x="1" y="13398"/>
                        </a:lnTo>
                        <a:cubicBezTo>
                          <a:pt x="-176" y="76385"/>
                          <a:pt x="22665" y="139422"/>
                          <a:pt x="68404" y="197941"/>
                        </a:cubicBezTo>
                        <a:cubicBezTo>
                          <a:pt x="22751" y="139464"/>
                          <a:pt x="-23" y="76483"/>
                          <a:pt x="154" y="13545"/>
                        </a:cubicBezTo>
                        <a:lnTo>
                          <a:pt x="44" y="0"/>
                        </a:ln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3" name="Freeform: Shape 612">
                    <a:extLst>
                      <a:ext uri="{FF2B5EF4-FFF2-40B4-BE49-F238E27FC236}">
                        <a16:creationId xmlns:a16="http://schemas.microsoft.com/office/drawing/2014/main" id="{5A4569A4-FB32-484C-B96C-9795BB3DC7D0}"/>
                      </a:ext>
                    </a:extLst>
                  </p:cNvPr>
                  <p:cNvSpPr/>
                  <p:nvPr/>
                </p:nvSpPr>
                <p:spPr>
                  <a:xfrm>
                    <a:off x="2181250" y="4607527"/>
                    <a:ext cx="125198" cy="244101"/>
                  </a:xfrm>
                  <a:custGeom>
                    <a:avLst/>
                    <a:gdLst>
                      <a:gd name="connsiteX0" fmla="*/ 122931 w 125198"/>
                      <a:gd name="connsiteY0" fmla="*/ 242169 h 244101"/>
                      <a:gd name="connsiteX1" fmla="*/ 122931 w 125198"/>
                      <a:gd name="connsiteY1" fmla="*/ 242127 h 244101"/>
                      <a:gd name="connsiteX2" fmla="*/ 125198 w 125198"/>
                      <a:gd name="connsiteY2" fmla="*/ 244101 h 244101"/>
                      <a:gd name="connsiteX3" fmla="*/ 391 w 125198"/>
                      <a:gd name="connsiteY3" fmla="*/ 0 h 244101"/>
                      <a:gd name="connsiteX4" fmla="*/ 0 w 125198"/>
                      <a:gd name="connsiteY4" fmla="*/ 118206 h 244101"/>
                      <a:gd name="connsiteX5" fmla="*/ 122931 w 125198"/>
                      <a:gd name="connsiteY5" fmla="*/ 242169 h 24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98" h="244101">
                        <a:moveTo>
                          <a:pt x="122931" y="242169"/>
                        </a:moveTo>
                        <a:lnTo>
                          <a:pt x="122931" y="242127"/>
                        </a:lnTo>
                        <a:cubicBezTo>
                          <a:pt x="123670" y="242793"/>
                          <a:pt x="124452" y="243441"/>
                          <a:pt x="125198" y="244101"/>
                        </a:cubicBezTo>
                        <a:cubicBezTo>
                          <a:pt x="41796" y="170142"/>
                          <a:pt x="147" y="85028"/>
                          <a:pt x="391" y="0"/>
                        </a:cubicBezTo>
                        <a:lnTo>
                          <a:pt x="0" y="118206"/>
                        </a:lnTo>
                        <a:cubicBezTo>
                          <a:pt x="21601" y="179469"/>
                          <a:pt x="89723" y="218943"/>
                          <a:pt x="122931" y="24216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4" name="Freeform: Shape 613">
                    <a:extLst>
                      <a:ext uri="{FF2B5EF4-FFF2-40B4-BE49-F238E27FC236}">
                        <a16:creationId xmlns:a16="http://schemas.microsoft.com/office/drawing/2014/main" id="{7243AB46-D901-40F9-9A22-FFA586993ED0}"/>
                      </a:ext>
                    </a:extLst>
                  </p:cNvPr>
                  <p:cNvSpPr/>
                  <p:nvPr/>
                </p:nvSpPr>
                <p:spPr>
                  <a:xfrm>
                    <a:off x="3647248" y="4611910"/>
                    <a:ext cx="69111" cy="418398"/>
                  </a:xfrm>
                  <a:custGeom>
                    <a:avLst/>
                    <a:gdLst>
                      <a:gd name="connsiteX0" fmla="*/ 464 w 69111"/>
                      <a:gd name="connsiteY0" fmla="*/ 418399 h 418398"/>
                      <a:gd name="connsiteX1" fmla="*/ 1247 w 69111"/>
                      <a:gd name="connsiteY1" fmla="*/ 182189 h 418398"/>
                      <a:gd name="connsiteX2" fmla="*/ 68831 w 69111"/>
                      <a:gd name="connsiteY2" fmla="*/ 84166 h 418398"/>
                      <a:gd name="connsiteX3" fmla="*/ 69112 w 69111"/>
                      <a:gd name="connsiteY3" fmla="*/ 0 h 418398"/>
                      <a:gd name="connsiteX4" fmla="*/ 0 w 69111"/>
                      <a:gd name="connsiteY4" fmla="*/ 183723 h 418398"/>
                      <a:gd name="connsiteX5" fmla="*/ 1241 w 69111"/>
                      <a:gd name="connsiteY5" fmla="*/ 182195 h 418398"/>
                      <a:gd name="connsiteX6" fmla="*/ 464 w 69111"/>
                      <a:gd name="connsiteY6" fmla="*/ 418399 h 41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111" h="418398">
                        <a:moveTo>
                          <a:pt x="464" y="418399"/>
                        </a:moveTo>
                        <a:lnTo>
                          <a:pt x="1247" y="182189"/>
                        </a:lnTo>
                        <a:cubicBezTo>
                          <a:pt x="43850" y="127625"/>
                          <a:pt x="66239" y="96647"/>
                          <a:pt x="68831" y="84166"/>
                        </a:cubicBezTo>
                        <a:lnTo>
                          <a:pt x="69112" y="0"/>
                        </a:lnTo>
                        <a:cubicBezTo>
                          <a:pt x="68935" y="62810"/>
                          <a:pt x="45879" y="125559"/>
                          <a:pt x="0" y="183723"/>
                        </a:cubicBezTo>
                        <a:cubicBezTo>
                          <a:pt x="404" y="183210"/>
                          <a:pt x="844" y="182709"/>
                          <a:pt x="1241" y="182195"/>
                        </a:cubicBezTo>
                        <a:lnTo>
                          <a:pt x="464" y="418399"/>
                        </a:ln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5" name="Freeform: Shape 614">
                    <a:extLst>
                      <a:ext uri="{FF2B5EF4-FFF2-40B4-BE49-F238E27FC236}">
                        <a16:creationId xmlns:a16="http://schemas.microsoft.com/office/drawing/2014/main" id="{95E7BDEA-8386-42A6-A9F4-753E323169B6}"/>
                      </a:ext>
                    </a:extLst>
                  </p:cNvPr>
                  <p:cNvSpPr/>
                  <p:nvPr/>
                </p:nvSpPr>
                <p:spPr>
                  <a:xfrm>
                    <a:off x="2564179" y="4993629"/>
                    <a:ext cx="25017" cy="8068"/>
                  </a:xfrm>
                  <a:custGeom>
                    <a:avLst/>
                    <a:gdLst>
                      <a:gd name="connsiteX0" fmla="*/ 25018 w 25017"/>
                      <a:gd name="connsiteY0" fmla="*/ 8068 h 8068"/>
                      <a:gd name="connsiteX1" fmla="*/ 0 w 25017"/>
                      <a:gd name="connsiteY1" fmla="*/ 0 h 8068"/>
                      <a:gd name="connsiteX2" fmla="*/ 7323 w 25017"/>
                      <a:gd name="connsiteY2" fmla="*/ 2494 h 8068"/>
                      <a:gd name="connsiteX3" fmla="*/ 25018 w 25017"/>
                      <a:gd name="connsiteY3" fmla="*/ 8068 h 8068"/>
                    </a:gdLst>
                    <a:ahLst/>
                    <a:cxnLst>
                      <a:cxn ang="0">
                        <a:pos x="connsiteX0" y="connsiteY0"/>
                      </a:cxn>
                      <a:cxn ang="0">
                        <a:pos x="connsiteX1" y="connsiteY1"/>
                      </a:cxn>
                      <a:cxn ang="0">
                        <a:pos x="connsiteX2" y="connsiteY2"/>
                      </a:cxn>
                      <a:cxn ang="0">
                        <a:pos x="connsiteX3" y="connsiteY3"/>
                      </a:cxn>
                    </a:cxnLst>
                    <a:rect l="l" t="t" r="r" b="b"/>
                    <a:pathLst>
                      <a:path w="25017" h="8068">
                        <a:moveTo>
                          <a:pt x="25018" y="8068"/>
                        </a:moveTo>
                        <a:cubicBezTo>
                          <a:pt x="16619" y="5471"/>
                          <a:pt x="8264" y="2793"/>
                          <a:pt x="0" y="0"/>
                        </a:cubicBezTo>
                        <a:cubicBezTo>
                          <a:pt x="2445" y="825"/>
                          <a:pt x="4865" y="1687"/>
                          <a:pt x="7323" y="2494"/>
                        </a:cubicBezTo>
                        <a:cubicBezTo>
                          <a:pt x="13172" y="4425"/>
                          <a:pt x="19101" y="6235"/>
                          <a:pt x="25018" y="806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6" name="Freeform: Shape 615">
                    <a:extLst>
                      <a:ext uri="{FF2B5EF4-FFF2-40B4-BE49-F238E27FC236}">
                        <a16:creationId xmlns:a16="http://schemas.microsoft.com/office/drawing/2014/main" id="{619A1BEE-2D3A-4B5D-A9BB-7A061745F552}"/>
                      </a:ext>
                    </a:extLst>
                  </p:cNvPr>
                  <p:cNvSpPr/>
                  <p:nvPr/>
                </p:nvSpPr>
                <p:spPr>
                  <a:xfrm>
                    <a:off x="3713713" y="5324414"/>
                    <a:ext cx="280" cy="12041"/>
                  </a:xfrm>
                  <a:custGeom>
                    <a:avLst/>
                    <a:gdLst>
                      <a:gd name="connsiteX0" fmla="*/ 281 w 280"/>
                      <a:gd name="connsiteY0" fmla="*/ 0 h 12041"/>
                      <a:gd name="connsiteX1" fmla="*/ 281 w 280"/>
                      <a:gd name="connsiteY1" fmla="*/ 868 h 12041"/>
                      <a:gd name="connsiteX2" fmla="*/ 0 w 280"/>
                      <a:gd name="connsiteY2" fmla="*/ 12041 h 12041"/>
                      <a:gd name="connsiteX3" fmla="*/ 281 w 280"/>
                      <a:gd name="connsiteY3" fmla="*/ 874 h 12041"/>
                      <a:gd name="connsiteX4" fmla="*/ 281 w 280"/>
                      <a:gd name="connsiteY4" fmla="*/ 0 h 12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 h="12041">
                        <a:moveTo>
                          <a:pt x="281" y="0"/>
                        </a:moveTo>
                        <a:lnTo>
                          <a:pt x="281" y="868"/>
                        </a:lnTo>
                        <a:cubicBezTo>
                          <a:pt x="269" y="4591"/>
                          <a:pt x="171" y="8319"/>
                          <a:pt x="0" y="12041"/>
                        </a:cubicBezTo>
                        <a:cubicBezTo>
                          <a:pt x="171" y="8319"/>
                          <a:pt x="275" y="4597"/>
                          <a:pt x="281" y="874"/>
                        </a:cubicBezTo>
                        <a:lnTo>
                          <a:pt x="281" y="0"/>
                        </a:ln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7" name="Freeform: Shape 616">
                    <a:extLst>
                      <a:ext uri="{FF2B5EF4-FFF2-40B4-BE49-F238E27FC236}">
                        <a16:creationId xmlns:a16="http://schemas.microsoft.com/office/drawing/2014/main" id="{C6ECCE87-2B0A-4282-8D98-9FCA15E12518}"/>
                      </a:ext>
                    </a:extLst>
                  </p:cNvPr>
                  <p:cNvSpPr/>
                  <p:nvPr/>
                </p:nvSpPr>
                <p:spPr>
                  <a:xfrm>
                    <a:off x="2408150" y="4924028"/>
                    <a:ext cx="26032" cy="14290"/>
                  </a:xfrm>
                  <a:custGeom>
                    <a:avLst/>
                    <a:gdLst>
                      <a:gd name="connsiteX0" fmla="*/ 26032 w 26032"/>
                      <a:gd name="connsiteY0" fmla="*/ 14291 h 14290"/>
                      <a:gd name="connsiteX1" fmla="*/ 0 w 26032"/>
                      <a:gd name="connsiteY1" fmla="*/ 0 h 14290"/>
                      <a:gd name="connsiteX2" fmla="*/ 17830 w 26032"/>
                      <a:gd name="connsiteY2" fmla="*/ 9975 h 14290"/>
                      <a:gd name="connsiteX3" fmla="*/ 26032 w 26032"/>
                      <a:gd name="connsiteY3" fmla="*/ 14291 h 14290"/>
                    </a:gdLst>
                    <a:ahLst/>
                    <a:cxnLst>
                      <a:cxn ang="0">
                        <a:pos x="connsiteX0" y="connsiteY0"/>
                      </a:cxn>
                      <a:cxn ang="0">
                        <a:pos x="connsiteX1" y="connsiteY1"/>
                      </a:cxn>
                      <a:cxn ang="0">
                        <a:pos x="connsiteX2" y="connsiteY2"/>
                      </a:cxn>
                      <a:cxn ang="0">
                        <a:pos x="connsiteX3" y="connsiteY3"/>
                      </a:cxn>
                    </a:cxnLst>
                    <a:rect l="l" t="t" r="r" b="b"/>
                    <a:pathLst>
                      <a:path w="26032" h="14290">
                        <a:moveTo>
                          <a:pt x="26032" y="14291"/>
                        </a:moveTo>
                        <a:cubicBezTo>
                          <a:pt x="17224" y="9652"/>
                          <a:pt x="8514" y="4914"/>
                          <a:pt x="0" y="0"/>
                        </a:cubicBezTo>
                        <a:cubicBezTo>
                          <a:pt x="5874" y="3392"/>
                          <a:pt x="11815" y="6717"/>
                          <a:pt x="17830" y="9975"/>
                        </a:cubicBezTo>
                        <a:cubicBezTo>
                          <a:pt x="20537" y="11442"/>
                          <a:pt x="23300" y="12854"/>
                          <a:pt x="26032" y="1429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8" name="Freeform: Shape 617">
                    <a:extLst>
                      <a:ext uri="{FF2B5EF4-FFF2-40B4-BE49-F238E27FC236}">
                        <a16:creationId xmlns:a16="http://schemas.microsoft.com/office/drawing/2014/main" id="{1AE8BC53-169E-481E-AB7F-5247D08D898C}"/>
                      </a:ext>
                    </a:extLst>
                  </p:cNvPr>
                  <p:cNvSpPr/>
                  <p:nvPr/>
                </p:nvSpPr>
                <p:spPr>
                  <a:xfrm>
                    <a:off x="3548516" y="4884665"/>
                    <a:ext cx="5012" cy="3661"/>
                  </a:xfrm>
                  <a:custGeom>
                    <a:avLst/>
                    <a:gdLst>
                      <a:gd name="connsiteX0" fmla="*/ 5012 w 5012"/>
                      <a:gd name="connsiteY0" fmla="*/ 0 h 3661"/>
                      <a:gd name="connsiteX1" fmla="*/ 0 w 5012"/>
                      <a:gd name="connsiteY1" fmla="*/ 3661 h 3661"/>
                      <a:gd name="connsiteX2" fmla="*/ 2470 w 5012"/>
                      <a:gd name="connsiteY2" fmla="*/ 1913 h 3661"/>
                      <a:gd name="connsiteX3" fmla="*/ 5012 w 5012"/>
                      <a:gd name="connsiteY3" fmla="*/ 0 h 3661"/>
                    </a:gdLst>
                    <a:ahLst/>
                    <a:cxnLst>
                      <a:cxn ang="0">
                        <a:pos x="connsiteX0" y="connsiteY0"/>
                      </a:cxn>
                      <a:cxn ang="0">
                        <a:pos x="connsiteX1" y="connsiteY1"/>
                      </a:cxn>
                      <a:cxn ang="0">
                        <a:pos x="connsiteX2" y="connsiteY2"/>
                      </a:cxn>
                      <a:cxn ang="0">
                        <a:pos x="connsiteX3" y="connsiteY3"/>
                      </a:cxn>
                    </a:cxnLst>
                    <a:rect l="l" t="t" r="r" b="b"/>
                    <a:pathLst>
                      <a:path w="5012" h="3661">
                        <a:moveTo>
                          <a:pt x="5012" y="0"/>
                        </a:moveTo>
                        <a:cubicBezTo>
                          <a:pt x="3350" y="1223"/>
                          <a:pt x="1687" y="2451"/>
                          <a:pt x="0" y="3661"/>
                        </a:cubicBezTo>
                        <a:cubicBezTo>
                          <a:pt x="813" y="3074"/>
                          <a:pt x="1663" y="2500"/>
                          <a:pt x="2470" y="1913"/>
                        </a:cubicBezTo>
                        <a:cubicBezTo>
                          <a:pt x="3337" y="1284"/>
                          <a:pt x="4150" y="636"/>
                          <a:pt x="501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9" name="Freeform: Shape 618">
                    <a:extLst>
                      <a:ext uri="{FF2B5EF4-FFF2-40B4-BE49-F238E27FC236}">
                        <a16:creationId xmlns:a16="http://schemas.microsoft.com/office/drawing/2014/main" id="{B1DACB3D-FE0E-44BB-800A-9FA359D5AAAE}"/>
                      </a:ext>
                    </a:extLst>
                  </p:cNvPr>
                  <p:cNvSpPr/>
                  <p:nvPr/>
                </p:nvSpPr>
                <p:spPr>
                  <a:xfrm>
                    <a:off x="3410201" y="4955953"/>
                    <a:ext cx="21931" cy="9865"/>
                  </a:xfrm>
                  <a:custGeom>
                    <a:avLst/>
                    <a:gdLst>
                      <a:gd name="connsiteX0" fmla="*/ 21931 w 21931"/>
                      <a:gd name="connsiteY0" fmla="*/ 0 h 9865"/>
                      <a:gd name="connsiteX1" fmla="*/ 0 w 21931"/>
                      <a:gd name="connsiteY1" fmla="*/ 9865 h 9865"/>
                      <a:gd name="connsiteX2" fmla="*/ 11381 w 21931"/>
                      <a:gd name="connsiteY2" fmla="*/ 4920 h 9865"/>
                      <a:gd name="connsiteX3" fmla="*/ 21931 w 21931"/>
                      <a:gd name="connsiteY3" fmla="*/ 0 h 9865"/>
                    </a:gdLst>
                    <a:ahLst/>
                    <a:cxnLst>
                      <a:cxn ang="0">
                        <a:pos x="connsiteX0" y="connsiteY0"/>
                      </a:cxn>
                      <a:cxn ang="0">
                        <a:pos x="connsiteX1" y="connsiteY1"/>
                      </a:cxn>
                      <a:cxn ang="0">
                        <a:pos x="connsiteX2" y="connsiteY2"/>
                      </a:cxn>
                      <a:cxn ang="0">
                        <a:pos x="connsiteX3" y="connsiteY3"/>
                      </a:cxn>
                    </a:cxnLst>
                    <a:rect l="l" t="t" r="r" b="b"/>
                    <a:pathLst>
                      <a:path w="21931" h="9865">
                        <a:moveTo>
                          <a:pt x="21931" y="0"/>
                        </a:moveTo>
                        <a:cubicBezTo>
                          <a:pt x="14712" y="3386"/>
                          <a:pt x="7384" y="6650"/>
                          <a:pt x="0" y="9865"/>
                        </a:cubicBezTo>
                        <a:cubicBezTo>
                          <a:pt x="3796" y="8215"/>
                          <a:pt x="7628" y="6620"/>
                          <a:pt x="11381" y="4920"/>
                        </a:cubicBezTo>
                        <a:cubicBezTo>
                          <a:pt x="14932" y="3313"/>
                          <a:pt x="18422" y="1644"/>
                          <a:pt x="2193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0" name="Freeform: Shape 619">
                    <a:extLst>
                      <a:ext uri="{FF2B5EF4-FFF2-40B4-BE49-F238E27FC236}">
                        <a16:creationId xmlns:a16="http://schemas.microsoft.com/office/drawing/2014/main" id="{30EA8CFA-34C4-4D44-A685-9D47FB447D4D}"/>
                      </a:ext>
                    </a:extLst>
                  </p:cNvPr>
                  <p:cNvSpPr/>
                  <p:nvPr/>
                </p:nvSpPr>
                <p:spPr>
                  <a:xfrm>
                    <a:off x="3614627" y="4828628"/>
                    <a:ext cx="3642" cy="3685"/>
                  </a:xfrm>
                  <a:custGeom>
                    <a:avLst/>
                    <a:gdLst>
                      <a:gd name="connsiteX0" fmla="*/ 3643 w 3642"/>
                      <a:gd name="connsiteY0" fmla="*/ 0 h 3685"/>
                      <a:gd name="connsiteX1" fmla="*/ 0 w 3642"/>
                      <a:gd name="connsiteY1" fmla="*/ 3686 h 3685"/>
                      <a:gd name="connsiteX2" fmla="*/ 3643 w 3642"/>
                      <a:gd name="connsiteY2" fmla="*/ 0 h 3685"/>
                    </a:gdLst>
                    <a:ahLst/>
                    <a:cxnLst>
                      <a:cxn ang="0">
                        <a:pos x="connsiteX0" y="connsiteY0"/>
                      </a:cxn>
                      <a:cxn ang="0">
                        <a:pos x="connsiteX1" y="connsiteY1"/>
                      </a:cxn>
                      <a:cxn ang="0">
                        <a:pos x="connsiteX2" y="connsiteY2"/>
                      </a:cxn>
                    </a:cxnLst>
                    <a:rect l="l" t="t" r="r" b="b"/>
                    <a:pathLst>
                      <a:path w="3642" h="3685">
                        <a:moveTo>
                          <a:pt x="3643" y="0"/>
                        </a:moveTo>
                        <a:cubicBezTo>
                          <a:pt x="2445" y="1234"/>
                          <a:pt x="1223" y="2457"/>
                          <a:pt x="0" y="3686"/>
                        </a:cubicBezTo>
                        <a:cubicBezTo>
                          <a:pt x="1216" y="2457"/>
                          <a:pt x="2445" y="1234"/>
                          <a:pt x="364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1" name="Freeform: Shape 620">
                    <a:extLst>
                      <a:ext uri="{FF2B5EF4-FFF2-40B4-BE49-F238E27FC236}">
                        <a16:creationId xmlns:a16="http://schemas.microsoft.com/office/drawing/2014/main" id="{A76B7452-3584-4FB8-A9C1-B5073C09590A}"/>
                      </a:ext>
                    </a:extLst>
                  </p:cNvPr>
                  <p:cNvSpPr/>
                  <p:nvPr/>
                </p:nvSpPr>
                <p:spPr>
                  <a:xfrm>
                    <a:off x="3210267" y="5023017"/>
                    <a:ext cx="23599" cy="5165"/>
                  </a:xfrm>
                  <a:custGeom>
                    <a:avLst/>
                    <a:gdLst>
                      <a:gd name="connsiteX0" fmla="*/ 23600 w 23599"/>
                      <a:gd name="connsiteY0" fmla="*/ 0 h 5165"/>
                      <a:gd name="connsiteX1" fmla="*/ 0 w 23599"/>
                      <a:gd name="connsiteY1" fmla="*/ 5165 h 5165"/>
                      <a:gd name="connsiteX2" fmla="*/ 8918 w 23599"/>
                      <a:gd name="connsiteY2" fmla="*/ 3350 h 5165"/>
                      <a:gd name="connsiteX3" fmla="*/ 23600 w 23599"/>
                      <a:gd name="connsiteY3" fmla="*/ 0 h 5165"/>
                    </a:gdLst>
                    <a:ahLst/>
                    <a:cxnLst>
                      <a:cxn ang="0">
                        <a:pos x="connsiteX0" y="connsiteY0"/>
                      </a:cxn>
                      <a:cxn ang="0">
                        <a:pos x="connsiteX1" y="connsiteY1"/>
                      </a:cxn>
                      <a:cxn ang="0">
                        <a:pos x="connsiteX2" y="connsiteY2"/>
                      </a:cxn>
                      <a:cxn ang="0">
                        <a:pos x="connsiteX3" y="connsiteY3"/>
                      </a:cxn>
                    </a:cxnLst>
                    <a:rect l="l" t="t" r="r" b="b"/>
                    <a:pathLst>
                      <a:path w="23599" h="5165">
                        <a:moveTo>
                          <a:pt x="23600" y="0"/>
                        </a:moveTo>
                        <a:cubicBezTo>
                          <a:pt x="15770" y="1797"/>
                          <a:pt x="7909" y="3527"/>
                          <a:pt x="0" y="5165"/>
                        </a:cubicBezTo>
                        <a:cubicBezTo>
                          <a:pt x="2971" y="4548"/>
                          <a:pt x="5960" y="3985"/>
                          <a:pt x="8918" y="3350"/>
                        </a:cubicBezTo>
                        <a:cubicBezTo>
                          <a:pt x="13844" y="2292"/>
                          <a:pt x="18710" y="1125"/>
                          <a:pt x="2360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2" name="Freeform: Shape 621">
                    <a:extLst>
                      <a:ext uri="{FF2B5EF4-FFF2-40B4-BE49-F238E27FC236}">
                        <a16:creationId xmlns:a16="http://schemas.microsoft.com/office/drawing/2014/main" id="{295365B4-A8BF-4187-B59D-5BA012BBF40D}"/>
                      </a:ext>
                    </a:extLst>
                  </p:cNvPr>
                  <p:cNvSpPr/>
                  <p:nvPr/>
                </p:nvSpPr>
                <p:spPr>
                  <a:xfrm>
                    <a:off x="2775408" y="5042338"/>
                    <a:ext cx="23862" cy="3019"/>
                  </a:xfrm>
                  <a:custGeom>
                    <a:avLst/>
                    <a:gdLst>
                      <a:gd name="connsiteX0" fmla="*/ 23862 w 23862"/>
                      <a:gd name="connsiteY0" fmla="*/ 3020 h 3019"/>
                      <a:gd name="connsiteX1" fmla="*/ 0 w 23862"/>
                      <a:gd name="connsiteY1" fmla="*/ 0 h 3019"/>
                      <a:gd name="connsiteX2" fmla="*/ 13019 w 23862"/>
                      <a:gd name="connsiteY2" fmla="*/ 1779 h 3019"/>
                      <a:gd name="connsiteX3" fmla="*/ 23862 w 23862"/>
                      <a:gd name="connsiteY3" fmla="*/ 3020 h 3019"/>
                    </a:gdLst>
                    <a:ahLst/>
                    <a:cxnLst>
                      <a:cxn ang="0">
                        <a:pos x="connsiteX0" y="connsiteY0"/>
                      </a:cxn>
                      <a:cxn ang="0">
                        <a:pos x="connsiteX1" y="connsiteY1"/>
                      </a:cxn>
                      <a:cxn ang="0">
                        <a:pos x="connsiteX2" y="connsiteY2"/>
                      </a:cxn>
                      <a:cxn ang="0">
                        <a:pos x="connsiteX3" y="connsiteY3"/>
                      </a:cxn>
                    </a:cxnLst>
                    <a:rect l="l" t="t" r="r" b="b"/>
                    <a:pathLst>
                      <a:path w="23862" h="3019">
                        <a:moveTo>
                          <a:pt x="23862" y="3020"/>
                        </a:moveTo>
                        <a:cubicBezTo>
                          <a:pt x="15886" y="2090"/>
                          <a:pt x="7934" y="1076"/>
                          <a:pt x="0" y="0"/>
                        </a:cubicBezTo>
                        <a:cubicBezTo>
                          <a:pt x="4339" y="587"/>
                          <a:pt x="8661" y="1234"/>
                          <a:pt x="13019" y="1779"/>
                        </a:cubicBezTo>
                        <a:cubicBezTo>
                          <a:pt x="16619" y="2231"/>
                          <a:pt x="20250" y="2598"/>
                          <a:pt x="23862" y="302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3" name="Freeform: Shape 622">
                    <a:extLst>
                      <a:ext uri="{FF2B5EF4-FFF2-40B4-BE49-F238E27FC236}">
                        <a16:creationId xmlns:a16="http://schemas.microsoft.com/office/drawing/2014/main" id="{0CD78338-C032-4B8D-BA0E-875F7C37A469}"/>
                      </a:ext>
                    </a:extLst>
                  </p:cNvPr>
                  <p:cNvSpPr/>
                  <p:nvPr/>
                </p:nvSpPr>
                <p:spPr>
                  <a:xfrm>
                    <a:off x="2918320" y="5053743"/>
                    <a:ext cx="33036" cy="458"/>
                  </a:xfrm>
                  <a:custGeom>
                    <a:avLst/>
                    <a:gdLst>
                      <a:gd name="connsiteX0" fmla="*/ 33037 w 33036"/>
                      <a:gd name="connsiteY0" fmla="*/ 458 h 458"/>
                      <a:gd name="connsiteX1" fmla="*/ 0 w 33036"/>
                      <a:gd name="connsiteY1" fmla="*/ 0 h 458"/>
                      <a:gd name="connsiteX2" fmla="*/ 33037 w 33036"/>
                      <a:gd name="connsiteY2" fmla="*/ 458 h 458"/>
                    </a:gdLst>
                    <a:ahLst/>
                    <a:cxnLst>
                      <a:cxn ang="0">
                        <a:pos x="connsiteX0" y="connsiteY0"/>
                      </a:cxn>
                      <a:cxn ang="0">
                        <a:pos x="connsiteX1" y="connsiteY1"/>
                      </a:cxn>
                      <a:cxn ang="0">
                        <a:pos x="connsiteX2" y="connsiteY2"/>
                      </a:cxn>
                    </a:cxnLst>
                    <a:rect l="l" t="t" r="r" b="b"/>
                    <a:pathLst>
                      <a:path w="33036" h="458">
                        <a:moveTo>
                          <a:pt x="33037" y="458"/>
                        </a:moveTo>
                        <a:cubicBezTo>
                          <a:pt x="22022" y="458"/>
                          <a:pt x="11008" y="275"/>
                          <a:pt x="0" y="0"/>
                        </a:cubicBezTo>
                        <a:cubicBezTo>
                          <a:pt x="11008" y="275"/>
                          <a:pt x="22022" y="458"/>
                          <a:pt x="33037" y="45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4" name="Freeform: Shape 623">
                    <a:extLst>
                      <a:ext uri="{FF2B5EF4-FFF2-40B4-BE49-F238E27FC236}">
                        <a16:creationId xmlns:a16="http://schemas.microsoft.com/office/drawing/2014/main" id="{5811E5C4-73FC-4AD9-B252-5E6BB29158DE}"/>
                      </a:ext>
                    </a:extLst>
                  </p:cNvPr>
                  <p:cNvSpPr/>
                  <p:nvPr/>
                </p:nvSpPr>
                <p:spPr>
                  <a:xfrm>
                    <a:off x="3278615" y="5004509"/>
                    <a:ext cx="25451" cy="7298"/>
                  </a:xfrm>
                  <a:custGeom>
                    <a:avLst/>
                    <a:gdLst>
                      <a:gd name="connsiteX0" fmla="*/ 0 w 25451"/>
                      <a:gd name="connsiteY0" fmla="*/ 7298 h 7298"/>
                      <a:gd name="connsiteX1" fmla="*/ 25452 w 25451"/>
                      <a:gd name="connsiteY1" fmla="*/ 0 h 7298"/>
                      <a:gd name="connsiteX2" fmla="*/ 0 w 25451"/>
                      <a:gd name="connsiteY2" fmla="*/ 7298 h 7298"/>
                    </a:gdLst>
                    <a:ahLst/>
                    <a:cxnLst>
                      <a:cxn ang="0">
                        <a:pos x="connsiteX0" y="connsiteY0"/>
                      </a:cxn>
                      <a:cxn ang="0">
                        <a:pos x="connsiteX1" y="connsiteY1"/>
                      </a:cxn>
                      <a:cxn ang="0">
                        <a:pos x="connsiteX2" y="connsiteY2"/>
                      </a:cxn>
                    </a:cxnLst>
                    <a:rect l="l" t="t" r="r" b="b"/>
                    <a:pathLst>
                      <a:path w="25451" h="7298">
                        <a:moveTo>
                          <a:pt x="0" y="7298"/>
                        </a:moveTo>
                        <a:cubicBezTo>
                          <a:pt x="8545" y="4963"/>
                          <a:pt x="17029" y="2531"/>
                          <a:pt x="25452" y="0"/>
                        </a:cubicBezTo>
                        <a:cubicBezTo>
                          <a:pt x="17029" y="2525"/>
                          <a:pt x="8545" y="4957"/>
                          <a:pt x="0" y="729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5" name="Freeform: Shape 624">
                    <a:extLst>
                      <a:ext uri="{FF2B5EF4-FFF2-40B4-BE49-F238E27FC236}">
                        <a16:creationId xmlns:a16="http://schemas.microsoft.com/office/drawing/2014/main" id="{998721E6-2573-45AD-B2DF-8974CC6ABE10}"/>
                      </a:ext>
                    </a:extLst>
                  </p:cNvPr>
                  <p:cNvSpPr/>
                  <p:nvPr/>
                </p:nvSpPr>
                <p:spPr>
                  <a:xfrm>
                    <a:off x="2438889" y="4940795"/>
                    <a:ext cx="25757" cy="12774"/>
                  </a:xfrm>
                  <a:custGeom>
                    <a:avLst/>
                    <a:gdLst>
                      <a:gd name="connsiteX0" fmla="*/ 0 w 25757"/>
                      <a:gd name="connsiteY0" fmla="*/ 0 h 12774"/>
                      <a:gd name="connsiteX1" fmla="*/ 25757 w 25757"/>
                      <a:gd name="connsiteY1" fmla="*/ 12774 h 12774"/>
                      <a:gd name="connsiteX2" fmla="*/ 0 w 25757"/>
                      <a:gd name="connsiteY2" fmla="*/ 0 h 12774"/>
                    </a:gdLst>
                    <a:ahLst/>
                    <a:cxnLst>
                      <a:cxn ang="0">
                        <a:pos x="connsiteX0" y="connsiteY0"/>
                      </a:cxn>
                      <a:cxn ang="0">
                        <a:pos x="connsiteX1" y="connsiteY1"/>
                      </a:cxn>
                      <a:cxn ang="0">
                        <a:pos x="connsiteX2" y="connsiteY2"/>
                      </a:cxn>
                    </a:cxnLst>
                    <a:rect l="l" t="t" r="r" b="b"/>
                    <a:pathLst>
                      <a:path w="25757" h="12774">
                        <a:moveTo>
                          <a:pt x="0" y="0"/>
                        </a:moveTo>
                        <a:cubicBezTo>
                          <a:pt x="8459" y="4388"/>
                          <a:pt x="17047" y="8643"/>
                          <a:pt x="25757" y="12774"/>
                        </a:cubicBezTo>
                        <a:cubicBezTo>
                          <a:pt x="17053" y="8649"/>
                          <a:pt x="8466" y="4388"/>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6" name="Freeform: Shape 625">
                    <a:extLst>
                      <a:ext uri="{FF2B5EF4-FFF2-40B4-BE49-F238E27FC236}">
                        <a16:creationId xmlns:a16="http://schemas.microsoft.com/office/drawing/2014/main" id="{AEB8308B-46F1-4EFF-BFD2-2C401DD344B3}"/>
                      </a:ext>
                    </a:extLst>
                  </p:cNvPr>
                  <p:cNvSpPr/>
                  <p:nvPr/>
                </p:nvSpPr>
                <p:spPr>
                  <a:xfrm>
                    <a:off x="2389257" y="4912690"/>
                    <a:ext cx="4535" cy="2823"/>
                  </a:xfrm>
                  <a:custGeom>
                    <a:avLst/>
                    <a:gdLst>
                      <a:gd name="connsiteX0" fmla="*/ 0 w 4535"/>
                      <a:gd name="connsiteY0" fmla="*/ 0 h 2823"/>
                      <a:gd name="connsiteX1" fmla="*/ 4535 w 4535"/>
                      <a:gd name="connsiteY1" fmla="*/ 2824 h 2823"/>
                      <a:gd name="connsiteX2" fmla="*/ 0 w 4535"/>
                      <a:gd name="connsiteY2" fmla="*/ 0 h 2823"/>
                    </a:gdLst>
                    <a:ahLst/>
                    <a:cxnLst>
                      <a:cxn ang="0">
                        <a:pos x="connsiteX0" y="connsiteY0"/>
                      </a:cxn>
                      <a:cxn ang="0">
                        <a:pos x="connsiteX1" y="connsiteY1"/>
                      </a:cxn>
                      <a:cxn ang="0">
                        <a:pos x="connsiteX2" y="connsiteY2"/>
                      </a:cxn>
                    </a:cxnLst>
                    <a:rect l="l" t="t" r="r" b="b"/>
                    <a:pathLst>
                      <a:path w="4535" h="2823">
                        <a:moveTo>
                          <a:pt x="0" y="0"/>
                        </a:moveTo>
                        <a:cubicBezTo>
                          <a:pt x="1516" y="941"/>
                          <a:pt x="3001" y="1889"/>
                          <a:pt x="4535" y="2824"/>
                        </a:cubicBezTo>
                        <a:cubicBezTo>
                          <a:pt x="3001" y="1889"/>
                          <a:pt x="1516" y="935"/>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7" name="Freeform: Shape 626">
                    <a:extLst>
                      <a:ext uri="{FF2B5EF4-FFF2-40B4-BE49-F238E27FC236}">
                        <a16:creationId xmlns:a16="http://schemas.microsoft.com/office/drawing/2014/main" id="{A3E4716F-CF5A-4306-ADBF-0492EAC2F9B9}"/>
                      </a:ext>
                    </a:extLst>
                  </p:cNvPr>
                  <p:cNvSpPr/>
                  <p:nvPr/>
                </p:nvSpPr>
                <p:spPr>
                  <a:xfrm>
                    <a:off x="2469530" y="4955849"/>
                    <a:ext cx="27407" cy="12267"/>
                  </a:xfrm>
                  <a:custGeom>
                    <a:avLst/>
                    <a:gdLst>
                      <a:gd name="connsiteX0" fmla="*/ 0 w 27407"/>
                      <a:gd name="connsiteY0" fmla="*/ 0 h 12267"/>
                      <a:gd name="connsiteX1" fmla="*/ 27408 w 27407"/>
                      <a:gd name="connsiteY1" fmla="*/ 12268 h 12267"/>
                      <a:gd name="connsiteX2" fmla="*/ 0 w 27407"/>
                      <a:gd name="connsiteY2" fmla="*/ 0 h 12267"/>
                    </a:gdLst>
                    <a:ahLst/>
                    <a:cxnLst>
                      <a:cxn ang="0">
                        <a:pos x="connsiteX0" y="connsiteY0"/>
                      </a:cxn>
                      <a:cxn ang="0">
                        <a:pos x="connsiteX1" y="connsiteY1"/>
                      </a:cxn>
                      <a:cxn ang="0">
                        <a:pos x="connsiteX2" y="connsiteY2"/>
                      </a:cxn>
                    </a:cxnLst>
                    <a:rect l="l" t="t" r="r" b="b"/>
                    <a:pathLst>
                      <a:path w="27407" h="12267">
                        <a:moveTo>
                          <a:pt x="0" y="0"/>
                        </a:moveTo>
                        <a:cubicBezTo>
                          <a:pt x="9028" y="4212"/>
                          <a:pt x="18141" y="8325"/>
                          <a:pt x="27408" y="12268"/>
                        </a:cubicBezTo>
                        <a:cubicBezTo>
                          <a:pt x="18141" y="8325"/>
                          <a:pt x="9028" y="4212"/>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8" name="Freeform: Shape 627">
                    <a:extLst>
                      <a:ext uri="{FF2B5EF4-FFF2-40B4-BE49-F238E27FC236}">
                        <a16:creationId xmlns:a16="http://schemas.microsoft.com/office/drawing/2014/main" id="{C3961415-A686-4B0F-838A-13F4E0B2C790}"/>
                      </a:ext>
                    </a:extLst>
                  </p:cNvPr>
                  <p:cNvSpPr/>
                  <p:nvPr/>
                </p:nvSpPr>
                <p:spPr>
                  <a:xfrm>
                    <a:off x="2530396" y="4981539"/>
                    <a:ext cx="28183" cy="10183"/>
                  </a:xfrm>
                  <a:custGeom>
                    <a:avLst/>
                    <a:gdLst>
                      <a:gd name="connsiteX0" fmla="*/ 0 w 28183"/>
                      <a:gd name="connsiteY0" fmla="*/ 0 h 10183"/>
                      <a:gd name="connsiteX1" fmla="*/ 28184 w 28183"/>
                      <a:gd name="connsiteY1" fmla="*/ 10183 h 10183"/>
                      <a:gd name="connsiteX2" fmla="*/ 0 w 28183"/>
                      <a:gd name="connsiteY2" fmla="*/ 0 h 10183"/>
                    </a:gdLst>
                    <a:ahLst/>
                    <a:cxnLst>
                      <a:cxn ang="0">
                        <a:pos x="connsiteX0" y="connsiteY0"/>
                      </a:cxn>
                      <a:cxn ang="0">
                        <a:pos x="connsiteX1" y="connsiteY1"/>
                      </a:cxn>
                      <a:cxn ang="0">
                        <a:pos x="connsiteX2" y="connsiteY2"/>
                      </a:cxn>
                    </a:cxnLst>
                    <a:rect l="l" t="t" r="r" b="b"/>
                    <a:pathLst>
                      <a:path w="28183" h="10183">
                        <a:moveTo>
                          <a:pt x="0" y="0"/>
                        </a:moveTo>
                        <a:cubicBezTo>
                          <a:pt x="9291" y="3527"/>
                          <a:pt x="18697" y="6913"/>
                          <a:pt x="28184" y="10183"/>
                        </a:cubicBezTo>
                        <a:cubicBezTo>
                          <a:pt x="18697" y="6913"/>
                          <a:pt x="9291" y="3527"/>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9" name="Freeform: Shape 628">
                    <a:extLst>
                      <a:ext uri="{FF2B5EF4-FFF2-40B4-BE49-F238E27FC236}">
                        <a16:creationId xmlns:a16="http://schemas.microsoft.com/office/drawing/2014/main" id="{9949A430-CFAB-46AB-87E3-7D4365AE4C8D}"/>
                      </a:ext>
                    </a:extLst>
                  </p:cNvPr>
                  <p:cNvSpPr/>
                  <p:nvPr/>
                </p:nvSpPr>
                <p:spPr>
                  <a:xfrm>
                    <a:off x="2498417" y="4968727"/>
                    <a:ext cx="27621" cy="11124"/>
                  </a:xfrm>
                  <a:custGeom>
                    <a:avLst/>
                    <a:gdLst>
                      <a:gd name="connsiteX0" fmla="*/ 0 w 27621"/>
                      <a:gd name="connsiteY0" fmla="*/ 0 h 11124"/>
                      <a:gd name="connsiteX1" fmla="*/ 27621 w 27621"/>
                      <a:gd name="connsiteY1" fmla="*/ 11124 h 11124"/>
                      <a:gd name="connsiteX2" fmla="*/ 0 w 27621"/>
                      <a:gd name="connsiteY2" fmla="*/ 0 h 11124"/>
                    </a:gdLst>
                    <a:ahLst/>
                    <a:cxnLst>
                      <a:cxn ang="0">
                        <a:pos x="connsiteX0" y="connsiteY0"/>
                      </a:cxn>
                      <a:cxn ang="0">
                        <a:pos x="connsiteX1" y="connsiteY1"/>
                      </a:cxn>
                      <a:cxn ang="0">
                        <a:pos x="connsiteX2" y="connsiteY2"/>
                      </a:cxn>
                    </a:cxnLst>
                    <a:rect l="l" t="t" r="r" b="b"/>
                    <a:pathLst>
                      <a:path w="27621" h="11124">
                        <a:moveTo>
                          <a:pt x="0" y="0"/>
                        </a:moveTo>
                        <a:cubicBezTo>
                          <a:pt x="9089" y="3845"/>
                          <a:pt x="18312" y="7537"/>
                          <a:pt x="27621" y="11124"/>
                        </a:cubicBezTo>
                        <a:cubicBezTo>
                          <a:pt x="18318" y="7537"/>
                          <a:pt x="9095" y="3845"/>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0" name="Freeform: Shape 629">
                    <a:extLst>
                      <a:ext uri="{FF2B5EF4-FFF2-40B4-BE49-F238E27FC236}">
                        <a16:creationId xmlns:a16="http://schemas.microsoft.com/office/drawing/2014/main" id="{EC1DDB79-7554-44D0-867D-A71C3ACC69F2}"/>
                      </a:ext>
                    </a:extLst>
                  </p:cNvPr>
                  <p:cNvSpPr/>
                  <p:nvPr/>
                </p:nvSpPr>
                <p:spPr>
                  <a:xfrm>
                    <a:off x="2374594" y="4903357"/>
                    <a:ext cx="5311" cy="3483"/>
                  </a:xfrm>
                  <a:custGeom>
                    <a:avLst/>
                    <a:gdLst>
                      <a:gd name="connsiteX0" fmla="*/ 0 w 5311"/>
                      <a:gd name="connsiteY0" fmla="*/ 0 h 3483"/>
                      <a:gd name="connsiteX1" fmla="*/ 5312 w 5311"/>
                      <a:gd name="connsiteY1" fmla="*/ 3484 h 3483"/>
                      <a:gd name="connsiteX2" fmla="*/ 0 w 5311"/>
                      <a:gd name="connsiteY2" fmla="*/ 0 h 3483"/>
                    </a:gdLst>
                    <a:ahLst/>
                    <a:cxnLst>
                      <a:cxn ang="0">
                        <a:pos x="connsiteX0" y="connsiteY0"/>
                      </a:cxn>
                      <a:cxn ang="0">
                        <a:pos x="connsiteX1" y="connsiteY1"/>
                      </a:cxn>
                      <a:cxn ang="0">
                        <a:pos x="connsiteX2" y="connsiteY2"/>
                      </a:cxn>
                    </a:cxnLst>
                    <a:rect l="l" t="t" r="r" b="b"/>
                    <a:pathLst>
                      <a:path w="5311" h="3483">
                        <a:moveTo>
                          <a:pt x="0" y="0"/>
                        </a:moveTo>
                        <a:cubicBezTo>
                          <a:pt x="1772" y="1161"/>
                          <a:pt x="3514" y="2329"/>
                          <a:pt x="5312" y="3484"/>
                        </a:cubicBezTo>
                        <a:cubicBezTo>
                          <a:pt x="3514" y="2329"/>
                          <a:pt x="1779" y="1161"/>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1" name="Freeform: Shape 630">
                    <a:extLst>
                      <a:ext uri="{FF2B5EF4-FFF2-40B4-BE49-F238E27FC236}">
                        <a16:creationId xmlns:a16="http://schemas.microsoft.com/office/drawing/2014/main" id="{333A5B9A-4DCB-4993-9006-3456259263A2}"/>
                      </a:ext>
                    </a:extLst>
                  </p:cNvPr>
                  <p:cNvSpPr/>
                  <p:nvPr/>
                </p:nvSpPr>
                <p:spPr>
                  <a:xfrm>
                    <a:off x="2335634" y="4875717"/>
                    <a:ext cx="5446" cy="4168"/>
                  </a:xfrm>
                  <a:custGeom>
                    <a:avLst/>
                    <a:gdLst>
                      <a:gd name="connsiteX0" fmla="*/ 0 w 5446"/>
                      <a:gd name="connsiteY0" fmla="*/ 0 h 4168"/>
                      <a:gd name="connsiteX1" fmla="*/ 5446 w 5446"/>
                      <a:gd name="connsiteY1" fmla="*/ 4169 h 4168"/>
                      <a:gd name="connsiteX2" fmla="*/ 0 w 5446"/>
                      <a:gd name="connsiteY2" fmla="*/ 0 h 4168"/>
                    </a:gdLst>
                    <a:ahLst/>
                    <a:cxnLst>
                      <a:cxn ang="0">
                        <a:pos x="connsiteX0" y="connsiteY0"/>
                      </a:cxn>
                      <a:cxn ang="0">
                        <a:pos x="connsiteX1" y="connsiteY1"/>
                      </a:cxn>
                      <a:cxn ang="0">
                        <a:pos x="connsiteX2" y="connsiteY2"/>
                      </a:cxn>
                    </a:cxnLst>
                    <a:rect l="l" t="t" r="r" b="b"/>
                    <a:pathLst>
                      <a:path w="5446" h="4168">
                        <a:moveTo>
                          <a:pt x="0" y="0"/>
                        </a:moveTo>
                        <a:cubicBezTo>
                          <a:pt x="1809" y="1394"/>
                          <a:pt x="3606" y="2787"/>
                          <a:pt x="5446" y="4169"/>
                        </a:cubicBezTo>
                        <a:cubicBezTo>
                          <a:pt x="3606" y="2787"/>
                          <a:pt x="1809" y="1394"/>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2" name="Freeform: Shape 631">
                    <a:extLst>
                      <a:ext uri="{FF2B5EF4-FFF2-40B4-BE49-F238E27FC236}">
                        <a16:creationId xmlns:a16="http://schemas.microsoft.com/office/drawing/2014/main" id="{73E44A15-5818-4652-88B7-12CD6670F8FE}"/>
                      </a:ext>
                    </a:extLst>
                  </p:cNvPr>
                  <p:cNvSpPr/>
                  <p:nvPr/>
                </p:nvSpPr>
                <p:spPr>
                  <a:xfrm>
                    <a:off x="2323758" y="4866316"/>
                    <a:ext cx="5311" cy="4290"/>
                  </a:xfrm>
                  <a:custGeom>
                    <a:avLst/>
                    <a:gdLst>
                      <a:gd name="connsiteX0" fmla="*/ 0 w 5311"/>
                      <a:gd name="connsiteY0" fmla="*/ 0 h 4290"/>
                      <a:gd name="connsiteX1" fmla="*/ 5312 w 5311"/>
                      <a:gd name="connsiteY1" fmla="*/ 4291 h 4290"/>
                      <a:gd name="connsiteX2" fmla="*/ 0 w 5311"/>
                      <a:gd name="connsiteY2" fmla="*/ 0 h 4290"/>
                    </a:gdLst>
                    <a:ahLst/>
                    <a:cxnLst>
                      <a:cxn ang="0">
                        <a:pos x="connsiteX0" y="connsiteY0"/>
                      </a:cxn>
                      <a:cxn ang="0">
                        <a:pos x="connsiteX1" y="connsiteY1"/>
                      </a:cxn>
                      <a:cxn ang="0">
                        <a:pos x="connsiteX2" y="connsiteY2"/>
                      </a:cxn>
                    </a:cxnLst>
                    <a:rect l="l" t="t" r="r" b="b"/>
                    <a:pathLst>
                      <a:path w="5311" h="4290">
                        <a:moveTo>
                          <a:pt x="0" y="0"/>
                        </a:moveTo>
                        <a:cubicBezTo>
                          <a:pt x="1760" y="1430"/>
                          <a:pt x="3521" y="2867"/>
                          <a:pt x="5312" y="4291"/>
                        </a:cubicBezTo>
                        <a:cubicBezTo>
                          <a:pt x="3521" y="2873"/>
                          <a:pt x="1760" y="1437"/>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3" name="Freeform: Shape 632">
                    <a:extLst>
                      <a:ext uri="{FF2B5EF4-FFF2-40B4-BE49-F238E27FC236}">
                        <a16:creationId xmlns:a16="http://schemas.microsoft.com/office/drawing/2014/main" id="{595DC2BA-6707-41AF-8E00-F1B71954A9AB}"/>
                      </a:ext>
                    </a:extLst>
                  </p:cNvPr>
                  <p:cNvSpPr/>
                  <p:nvPr/>
                </p:nvSpPr>
                <p:spPr>
                  <a:xfrm>
                    <a:off x="2360963" y="4894188"/>
                    <a:ext cx="5531" cy="3820"/>
                  </a:xfrm>
                  <a:custGeom>
                    <a:avLst/>
                    <a:gdLst>
                      <a:gd name="connsiteX0" fmla="*/ 0 w 5531"/>
                      <a:gd name="connsiteY0" fmla="*/ 0 h 3820"/>
                      <a:gd name="connsiteX1" fmla="*/ 5532 w 5531"/>
                      <a:gd name="connsiteY1" fmla="*/ 3820 h 3820"/>
                      <a:gd name="connsiteX2" fmla="*/ 0 w 5531"/>
                      <a:gd name="connsiteY2" fmla="*/ 0 h 3820"/>
                    </a:gdLst>
                    <a:ahLst/>
                    <a:cxnLst>
                      <a:cxn ang="0">
                        <a:pos x="connsiteX0" y="connsiteY0"/>
                      </a:cxn>
                      <a:cxn ang="0">
                        <a:pos x="connsiteX1" y="connsiteY1"/>
                      </a:cxn>
                      <a:cxn ang="0">
                        <a:pos x="connsiteX2" y="connsiteY2"/>
                      </a:cxn>
                    </a:cxnLst>
                    <a:rect l="l" t="t" r="r" b="b"/>
                    <a:pathLst>
                      <a:path w="5531" h="3820">
                        <a:moveTo>
                          <a:pt x="0" y="0"/>
                        </a:moveTo>
                        <a:cubicBezTo>
                          <a:pt x="1840" y="1271"/>
                          <a:pt x="3661" y="2555"/>
                          <a:pt x="5532" y="3820"/>
                        </a:cubicBezTo>
                        <a:cubicBezTo>
                          <a:pt x="3661" y="2555"/>
                          <a:pt x="1840" y="1271"/>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4" name="Freeform: Shape 633">
                    <a:extLst>
                      <a:ext uri="{FF2B5EF4-FFF2-40B4-BE49-F238E27FC236}">
                        <a16:creationId xmlns:a16="http://schemas.microsoft.com/office/drawing/2014/main" id="{0F03323F-CAFD-4280-ACD1-B32FE5624B21}"/>
                      </a:ext>
                    </a:extLst>
                  </p:cNvPr>
                  <p:cNvSpPr/>
                  <p:nvPr/>
                </p:nvSpPr>
                <p:spPr>
                  <a:xfrm>
                    <a:off x="2248601" y="5506647"/>
                    <a:ext cx="11448" cy="13917"/>
                  </a:xfrm>
                  <a:custGeom>
                    <a:avLst/>
                    <a:gdLst>
                      <a:gd name="connsiteX0" fmla="*/ 11448 w 11448"/>
                      <a:gd name="connsiteY0" fmla="*/ 13918 h 13917"/>
                      <a:gd name="connsiteX1" fmla="*/ 0 w 11448"/>
                      <a:gd name="connsiteY1" fmla="*/ 0 h 13917"/>
                      <a:gd name="connsiteX2" fmla="*/ 11448 w 11448"/>
                      <a:gd name="connsiteY2" fmla="*/ 13918 h 13917"/>
                    </a:gdLst>
                    <a:ahLst/>
                    <a:cxnLst>
                      <a:cxn ang="0">
                        <a:pos x="connsiteX0" y="connsiteY0"/>
                      </a:cxn>
                      <a:cxn ang="0">
                        <a:pos x="connsiteX1" y="connsiteY1"/>
                      </a:cxn>
                      <a:cxn ang="0">
                        <a:pos x="connsiteX2" y="connsiteY2"/>
                      </a:cxn>
                    </a:cxnLst>
                    <a:rect l="l" t="t" r="r" b="b"/>
                    <a:pathLst>
                      <a:path w="11448" h="13917">
                        <a:moveTo>
                          <a:pt x="11448" y="13918"/>
                        </a:moveTo>
                        <a:cubicBezTo>
                          <a:pt x="7481" y="9309"/>
                          <a:pt x="3673" y="4670"/>
                          <a:pt x="0" y="0"/>
                        </a:cubicBezTo>
                        <a:cubicBezTo>
                          <a:pt x="3673" y="4670"/>
                          <a:pt x="7475" y="9309"/>
                          <a:pt x="11448" y="1391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5" name="Freeform: Shape 634">
                    <a:extLst>
                      <a:ext uri="{FF2B5EF4-FFF2-40B4-BE49-F238E27FC236}">
                        <a16:creationId xmlns:a16="http://schemas.microsoft.com/office/drawing/2014/main" id="{DCBCB5A2-8546-489E-8231-4061A9158F42}"/>
                      </a:ext>
                    </a:extLst>
                  </p:cNvPr>
                  <p:cNvSpPr/>
                  <p:nvPr/>
                </p:nvSpPr>
                <p:spPr>
                  <a:xfrm>
                    <a:off x="2312395" y="4856818"/>
                    <a:ext cx="5134" cy="4370"/>
                  </a:xfrm>
                  <a:custGeom>
                    <a:avLst/>
                    <a:gdLst>
                      <a:gd name="connsiteX0" fmla="*/ 0 w 5134"/>
                      <a:gd name="connsiteY0" fmla="*/ 0 h 4370"/>
                      <a:gd name="connsiteX1" fmla="*/ 5134 w 5134"/>
                      <a:gd name="connsiteY1" fmla="*/ 4370 h 4370"/>
                      <a:gd name="connsiteX2" fmla="*/ 0 w 5134"/>
                      <a:gd name="connsiteY2" fmla="*/ 0 h 4370"/>
                    </a:gdLst>
                    <a:ahLst/>
                    <a:cxnLst>
                      <a:cxn ang="0">
                        <a:pos x="connsiteX0" y="connsiteY0"/>
                      </a:cxn>
                      <a:cxn ang="0">
                        <a:pos x="connsiteX1" y="connsiteY1"/>
                      </a:cxn>
                      <a:cxn ang="0">
                        <a:pos x="connsiteX2" y="connsiteY2"/>
                      </a:cxn>
                    </a:cxnLst>
                    <a:rect l="l" t="t" r="r" b="b"/>
                    <a:pathLst>
                      <a:path w="5134" h="4370">
                        <a:moveTo>
                          <a:pt x="0" y="0"/>
                        </a:moveTo>
                        <a:cubicBezTo>
                          <a:pt x="1699" y="1461"/>
                          <a:pt x="3398" y="2921"/>
                          <a:pt x="5134" y="4370"/>
                        </a:cubicBezTo>
                        <a:cubicBezTo>
                          <a:pt x="3398" y="2916"/>
                          <a:pt x="1699" y="1461"/>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6" name="Freeform: Shape 635">
                    <a:extLst>
                      <a:ext uri="{FF2B5EF4-FFF2-40B4-BE49-F238E27FC236}">
                        <a16:creationId xmlns:a16="http://schemas.microsoft.com/office/drawing/2014/main" id="{AF371003-466B-442C-AF36-204486D67B2D}"/>
                      </a:ext>
                    </a:extLst>
                  </p:cNvPr>
                  <p:cNvSpPr/>
                  <p:nvPr/>
                </p:nvSpPr>
                <p:spPr>
                  <a:xfrm>
                    <a:off x="2595688" y="5003739"/>
                    <a:ext cx="30598" cy="8746"/>
                  </a:xfrm>
                  <a:custGeom>
                    <a:avLst/>
                    <a:gdLst>
                      <a:gd name="connsiteX0" fmla="*/ 0 w 30598"/>
                      <a:gd name="connsiteY0" fmla="*/ 0 h 8746"/>
                      <a:gd name="connsiteX1" fmla="*/ 30598 w 30598"/>
                      <a:gd name="connsiteY1" fmla="*/ 8747 h 8746"/>
                      <a:gd name="connsiteX2" fmla="*/ 0 w 30598"/>
                      <a:gd name="connsiteY2" fmla="*/ 0 h 8746"/>
                    </a:gdLst>
                    <a:ahLst/>
                    <a:cxnLst>
                      <a:cxn ang="0">
                        <a:pos x="connsiteX0" y="connsiteY0"/>
                      </a:cxn>
                      <a:cxn ang="0">
                        <a:pos x="connsiteX1" y="connsiteY1"/>
                      </a:cxn>
                      <a:cxn ang="0">
                        <a:pos x="connsiteX2" y="connsiteY2"/>
                      </a:cxn>
                    </a:cxnLst>
                    <a:rect l="l" t="t" r="r" b="b"/>
                    <a:pathLst>
                      <a:path w="30598" h="8746">
                        <a:moveTo>
                          <a:pt x="0" y="0"/>
                        </a:moveTo>
                        <a:cubicBezTo>
                          <a:pt x="10110" y="3056"/>
                          <a:pt x="20311" y="5966"/>
                          <a:pt x="30598" y="8747"/>
                        </a:cubicBezTo>
                        <a:cubicBezTo>
                          <a:pt x="20311" y="5972"/>
                          <a:pt x="10110" y="3056"/>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7" name="Freeform: Shape 636">
                    <a:extLst>
                      <a:ext uri="{FF2B5EF4-FFF2-40B4-BE49-F238E27FC236}">
                        <a16:creationId xmlns:a16="http://schemas.microsoft.com/office/drawing/2014/main" id="{8025A6AD-2DB2-4E0D-8D0F-D229756EC1DA}"/>
                      </a:ext>
                    </a:extLst>
                  </p:cNvPr>
                  <p:cNvSpPr/>
                  <p:nvPr/>
                </p:nvSpPr>
                <p:spPr>
                  <a:xfrm>
                    <a:off x="2348012" y="4884989"/>
                    <a:ext cx="5549" cy="4033"/>
                  </a:xfrm>
                  <a:custGeom>
                    <a:avLst/>
                    <a:gdLst>
                      <a:gd name="connsiteX0" fmla="*/ 0 w 5549"/>
                      <a:gd name="connsiteY0" fmla="*/ 0 h 4033"/>
                      <a:gd name="connsiteX1" fmla="*/ 5550 w 5549"/>
                      <a:gd name="connsiteY1" fmla="*/ 4034 h 4033"/>
                      <a:gd name="connsiteX2" fmla="*/ 0 w 5549"/>
                      <a:gd name="connsiteY2" fmla="*/ 0 h 4033"/>
                    </a:gdLst>
                    <a:ahLst/>
                    <a:cxnLst>
                      <a:cxn ang="0">
                        <a:pos x="connsiteX0" y="connsiteY0"/>
                      </a:cxn>
                      <a:cxn ang="0">
                        <a:pos x="connsiteX1" y="connsiteY1"/>
                      </a:cxn>
                      <a:cxn ang="0">
                        <a:pos x="connsiteX2" y="connsiteY2"/>
                      </a:cxn>
                    </a:cxnLst>
                    <a:rect l="l" t="t" r="r" b="b"/>
                    <a:pathLst>
                      <a:path w="5549" h="4033">
                        <a:moveTo>
                          <a:pt x="0" y="0"/>
                        </a:moveTo>
                        <a:cubicBezTo>
                          <a:pt x="1846" y="1345"/>
                          <a:pt x="3673" y="2701"/>
                          <a:pt x="5550" y="4034"/>
                        </a:cubicBezTo>
                        <a:cubicBezTo>
                          <a:pt x="3673" y="2695"/>
                          <a:pt x="1846" y="1345"/>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8" name="Freeform: Shape 637">
                    <a:extLst>
                      <a:ext uri="{FF2B5EF4-FFF2-40B4-BE49-F238E27FC236}">
                        <a16:creationId xmlns:a16="http://schemas.microsoft.com/office/drawing/2014/main" id="{34B3F60A-1F36-49FC-892C-FAC8500F7969}"/>
                      </a:ext>
                    </a:extLst>
                  </p:cNvPr>
                  <p:cNvSpPr/>
                  <p:nvPr/>
                </p:nvSpPr>
                <p:spPr>
                  <a:xfrm>
                    <a:off x="2668259" y="5022907"/>
                    <a:ext cx="22749" cy="4963"/>
                  </a:xfrm>
                  <a:custGeom>
                    <a:avLst/>
                    <a:gdLst>
                      <a:gd name="connsiteX0" fmla="*/ 0 w 22749"/>
                      <a:gd name="connsiteY0" fmla="*/ 0 h 4963"/>
                      <a:gd name="connsiteX1" fmla="*/ 22750 w 22749"/>
                      <a:gd name="connsiteY1" fmla="*/ 4963 h 4963"/>
                      <a:gd name="connsiteX2" fmla="*/ 0 w 22749"/>
                      <a:gd name="connsiteY2" fmla="*/ 0 h 4963"/>
                    </a:gdLst>
                    <a:ahLst/>
                    <a:cxnLst>
                      <a:cxn ang="0">
                        <a:pos x="connsiteX0" y="connsiteY0"/>
                      </a:cxn>
                      <a:cxn ang="0">
                        <a:pos x="connsiteX1" y="connsiteY1"/>
                      </a:cxn>
                      <a:cxn ang="0">
                        <a:pos x="connsiteX2" y="connsiteY2"/>
                      </a:cxn>
                    </a:cxnLst>
                    <a:rect l="l" t="t" r="r" b="b"/>
                    <a:pathLst>
                      <a:path w="22749" h="4963">
                        <a:moveTo>
                          <a:pt x="0" y="0"/>
                        </a:moveTo>
                        <a:cubicBezTo>
                          <a:pt x="7549" y="1730"/>
                          <a:pt x="15134" y="3380"/>
                          <a:pt x="22750" y="4963"/>
                        </a:cubicBezTo>
                        <a:cubicBezTo>
                          <a:pt x="15128" y="3380"/>
                          <a:pt x="7543" y="1730"/>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9" name="Freeform: Shape 638">
                    <a:extLst>
                      <a:ext uri="{FF2B5EF4-FFF2-40B4-BE49-F238E27FC236}">
                        <a16:creationId xmlns:a16="http://schemas.microsoft.com/office/drawing/2014/main" id="{30838374-0B3B-4CBA-BB98-768FB9ABD40C}"/>
                      </a:ext>
                    </a:extLst>
                  </p:cNvPr>
                  <p:cNvSpPr/>
                  <p:nvPr/>
                </p:nvSpPr>
                <p:spPr>
                  <a:xfrm>
                    <a:off x="3103535" y="5042240"/>
                    <a:ext cx="24705" cy="3129"/>
                  </a:xfrm>
                  <a:custGeom>
                    <a:avLst/>
                    <a:gdLst>
                      <a:gd name="connsiteX0" fmla="*/ 0 w 24705"/>
                      <a:gd name="connsiteY0" fmla="*/ 3129 h 3129"/>
                      <a:gd name="connsiteX1" fmla="*/ 24706 w 24705"/>
                      <a:gd name="connsiteY1" fmla="*/ 0 h 3129"/>
                      <a:gd name="connsiteX2" fmla="*/ 0 w 24705"/>
                      <a:gd name="connsiteY2" fmla="*/ 3129 h 3129"/>
                    </a:gdLst>
                    <a:ahLst/>
                    <a:cxnLst>
                      <a:cxn ang="0">
                        <a:pos x="connsiteX0" y="connsiteY0"/>
                      </a:cxn>
                      <a:cxn ang="0">
                        <a:pos x="connsiteX1" y="connsiteY1"/>
                      </a:cxn>
                      <a:cxn ang="0">
                        <a:pos x="connsiteX2" y="connsiteY2"/>
                      </a:cxn>
                    </a:cxnLst>
                    <a:rect l="l" t="t" r="r" b="b"/>
                    <a:pathLst>
                      <a:path w="24705" h="3129">
                        <a:moveTo>
                          <a:pt x="0" y="3129"/>
                        </a:moveTo>
                        <a:cubicBezTo>
                          <a:pt x="8264" y="2164"/>
                          <a:pt x="16497" y="1118"/>
                          <a:pt x="24706" y="0"/>
                        </a:cubicBezTo>
                        <a:cubicBezTo>
                          <a:pt x="16497" y="1118"/>
                          <a:pt x="8264" y="2164"/>
                          <a:pt x="0" y="312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0" name="Freeform: Shape 639">
                    <a:extLst>
                      <a:ext uri="{FF2B5EF4-FFF2-40B4-BE49-F238E27FC236}">
                        <a16:creationId xmlns:a16="http://schemas.microsoft.com/office/drawing/2014/main" id="{01949806-FE0A-45C2-8BF3-857EF38C6D31}"/>
                      </a:ext>
                    </a:extLst>
                  </p:cNvPr>
                  <p:cNvSpPr/>
                  <p:nvPr/>
                </p:nvSpPr>
                <p:spPr>
                  <a:xfrm>
                    <a:off x="2634189" y="5014539"/>
                    <a:ext cx="23593" cy="5929"/>
                  </a:xfrm>
                  <a:custGeom>
                    <a:avLst/>
                    <a:gdLst>
                      <a:gd name="connsiteX0" fmla="*/ 0 w 23593"/>
                      <a:gd name="connsiteY0" fmla="*/ 0 h 5929"/>
                      <a:gd name="connsiteX1" fmla="*/ 23594 w 23593"/>
                      <a:gd name="connsiteY1" fmla="*/ 5929 h 5929"/>
                      <a:gd name="connsiteX2" fmla="*/ 0 w 23593"/>
                      <a:gd name="connsiteY2" fmla="*/ 0 h 5929"/>
                    </a:gdLst>
                    <a:ahLst/>
                    <a:cxnLst>
                      <a:cxn ang="0">
                        <a:pos x="connsiteX0" y="connsiteY0"/>
                      </a:cxn>
                      <a:cxn ang="0">
                        <a:pos x="connsiteX1" y="connsiteY1"/>
                      </a:cxn>
                      <a:cxn ang="0">
                        <a:pos x="connsiteX2" y="connsiteY2"/>
                      </a:cxn>
                    </a:cxnLst>
                    <a:rect l="l" t="t" r="r" b="b"/>
                    <a:pathLst>
                      <a:path w="23593" h="5929">
                        <a:moveTo>
                          <a:pt x="0" y="0"/>
                        </a:moveTo>
                        <a:cubicBezTo>
                          <a:pt x="7824" y="2054"/>
                          <a:pt x="15678" y="4034"/>
                          <a:pt x="23594" y="5929"/>
                        </a:cubicBezTo>
                        <a:cubicBezTo>
                          <a:pt x="15684" y="4034"/>
                          <a:pt x="7824" y="2048"/>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1" name="Freeform: Shape 640">
                    <a:extLst>
                      <a:ext uri="{FF2B5EF4-FFF2-40B4-BE49-F238E27FC236}">
                        <a16:creationId xmlns:a16="http://schemas.microsoft.com/office/drawing/2014/main" id="{9142A0EA-4486-4276-886D-20706A115B70}"/>
                      </a:ext>
                    </a:extLst>
                  </p:cNvPr>
                  <p:cNvSpPr/>
                  <p:nvPr/>
                </p:nvSpPr>
                <p:spPr>
                  <a:xfrm>
                    <a:off x="2994155" y="5052417"/>
                    <a:ext cx="24871" cy="1033"/>
                  </a:xfrm>
                  <a:custGeom>
                    <a:avLst/>
                    <a:gdLst>
                      <a:gd name="connsiteX0" fmla="*/ 0 w 24871"/>
                      <a:gd name="connsiteY0" fmla="*/ 1033 h 1033"/>
                      <a:gd name="connsiteX1" fmla="*/ 24871 w 24871"/>
                      <a:gd name="connsiteY1" fmla="*/ 0 h 1033"/>
                      <a:gd name="connsiteX2" fmla="*/ 0 w 24871"/>
                      <a:gd name="connsiteY2" fmla="*/ 1033 h 1033"/>
                    </a:gdLst>
                    <a:ahLst/>
                    <a:cxnLst>
                      <a:cxn ang="0">
                        <a:pos x="connsiteX0" y="connsiteY0"/>
                      </a:cxn>
                      <a:cxn ang="0">
                        <a:pos x="connsiteX1" y="connsiteY1"/>
                      </a:cxn>
                      <a:cxn ang="0">
                        <a:pos x="connsiteX2" y="connsiteY2"/>
                      </a:cxn>
                    </a:cxnLst>
                    <a:rect l="l" t="t" r="r" b="b"/>
                    <a:pathLst>
                      <a:path w="24871" h="1033">
                        <a:moveTo>
                          <a:pt x="0" y="1033"/>
                        </a:moveTo>
                        <a:cubicBezTo>
                          <a:pt x="8301" y="770"/>
                          <a:pt x="16589" y="422"/>
                          <a:pt x="24871" y="0"/>
                        </a:cubicBezTo>
                        <a:cubicBezTo>
                          <a:pt x="16589" y="428"/>
                          <a:pt x="8294" y="770"/>
                          <a:pt x="0" y="103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2" name="Freeform: Shape 641">
                    <a:extLst>
                      <a:ext uri="{FF2B5EF4-FFF2-40B4-BE49-F238E27FC236}">
                        <a16:creationId xmlns:a16="http://schemas.microsoft.com/office/drawing/2014/main" id="{2189DF87-8409-423D-BC9B-884F277DC2FB}"/>
                      </a:ext>
                    </a:extLst>
                  </p:cNvPr>
                  <p:cNvSpPr/>
                  <p:nvPr/>
                </p:nvSpPr>
                <p:spPr>
                  <a:xfrm>
                    <a:off x="3028170" y="5049679"/>
                    <a:ext cx="32749" cy="2273"/>
                  </a:xfrm>
                  <a:custGeom>
                    <a:avLst/>
                    <a:gdLst>
                      <a:gd name="connsiteX0" fmla="*/ 0 w 32749"/>
                      <a:gd name="connsiteY0" fmla="*/ 2274 h 2273"/>
                      <a:gd name="connsiteX1" fmla="*/ 32750 w 32749"/>
                      <a:gd name="connsiteY1" fmla="*/ 0 h 2273"/>
                      <a:gd name="connsiteX2" fmla="*/ 0 w 32749"/>
                      <a:gd name="connsiteY2" fmla="*/ 2274 h 2273"/>
                    </a:gdLst>
                    <a:ahLst/>
                    <a:cxnLst>
                      <a:cxn ang="0">
                        <a:pos x="connsiteX0" y="connsiteY0"/>
                      </a:cxn>
                      <a:cxn ang="0">
                        <a:pos x="connsiteX1" y="connsiteY1"/>
                      </a:cxn>
                      <a:cxn ang="0">
                        <a:pos x="connsiteX2" y="connsiteY2"/>
                      </a:cxn>
                    </a:cxnLst>
                    <a:rect l="l" t="t" r="r" b="b"/>
                    <a:pathLst>
                      <a:path w="32749" h="2273">
                        <a:moveTo>
                          <a:pt x="0" y="2274"/>
                        </a:moveTo>
                        <a:cubicBezTo>
                          <a:pt x="10935" y="1638"/>
                          <a:pt x="21858" y="905"/>
                          <a:pt x="32750" y="0"/>
                        </a:cubicBezTo>
                        <a:cubicBezTo>
                          <a:pt x="21864" y="905"/>
                          <a:pt x="10941" y="1638"/>
                          <a:pt x="0" y="227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3" name="Freeform: Shape 642">
                    <a:extLst>
                      <a:ext uri="{FF2B5EF4-FFF2-40B4-BE49-F238E27FC236}">
                        <a16:creationId xmlns:a16="http://schemas.microsoft.com/office/drawing/2014/main" id="{0D5097FD-B192-43A5-BD29-E2755BE88264}"/>
                      </a:ext>
                    </a:extLst>
                  </p:cNvPr>
                  <p:cNvSpPr/>
                  <p:nvPr/>
                </p:nvSpPr>
                <p:spPr>
                  <a:xfrm>
                    <a:off x="3136688" y="5036091"/>
                    <a:ext cx="31948" cy="5000"/>
                  </a:xfrm>
                  <a:custGeom>
                    <a:avLst/>
                    <a:gdLst>
                      <a:gd name="connsiteX0" fmla="*/ 0 w 31948"/>
                      <a:gd name="connsiteY0" fmla="*/ 5000 h 5000"/>
                      <a:gd name="connsiteX1" fmla="*/ 31949 w 31948"/>
                      <a:gd name="connsiteY1" fmla="*/ 0 h 5000"/>
                      <a:gd name="connsiteX2" fmla="*/ 0 w 31948"/>
                      <a:gd name="connsiteY2" fmla="*/ 5000 h 5000"/>
                    </a:gdLst>
                    <a:ahLst/>
                    <a:cxnLst>
                      <a:cxn ang="0">
                        <a:pos x="connsiteX0" y="connsiteY0"/>
                      </a:cxn>
                      <a:cxn ang="0">
                        <a:pos x="connsiteX1" y="connsiteY1"/>
                      </a:cxn>
                      <a:cxn ang="0">
                        <a:pos x="connsiteX2" y="connsiteY2"/>
                      </a:cxn>
                    </a:cxnLst>
                    <a:rect l="l" t="t" r="r" b="b"/>
                    <a:pathLst>
                      <a:path w="31948" h="5000">
                        <a:moveTo>
                          <a:pt x="0" y="5000"/>
                        </a:moveTo>
                        <a:cubicBezTo>
                          <a:pt x="10697" y="3466"/>
                          <a:pt x="21350" y="1809"/>
                          <a:pt x="31949" y="0"/>
                        </a:cubicBezTo>
                        <a:cubicBezTo>
                          <a:pt x="21350" y="1809"/>
                          <a:pt x="10697" y="3466"/>
                          <a:pt x="0" y="500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4" name="Freeform: Shape 643">
                    <a:extLst>
                      <a:ext uri="{FF2B5EF4-FFF2-40B4-BE49-F238E27FC236}">
                        <a16:creationId xmlns:a16="http://schemas.microsoft.com/office/drawing/2014/main" id="{D120F5BF-E5A9-4CDB-A3C5-656FDED84A49}"/>
                      </a:ext>
                    </a:extLst>
                  </p:cNvPr>
                  <p:cNvSpPr/>
                  <p:nvPr/>
                </p:nvSpPr>
                <p:spPr>
                  <a:xfrm>
                    <a:off x="3174443" y="5030144"/>
                    <a:ext cx="26191" cy="4902"/>
                  </a:xfrm>
                  <a:custGeom>
                    <a:avLst/>
                    <a:gdLst>
                      <a:gd name="connsiteX0" fmla="*/ 0 w 26191"/>
                      <a:gd name="connsiteY0" fmla="*/ 4902 h 4902"/>
                      <a:gd name="connsiteX1" fmla="*/ 26191 w 26191"/>
                      <a:gd name="connsiteY1" fmla="*/ 0 h 4902"/>
                      <a:gd name="connsiteX2" fmla="*/ 0 w 26191"/>
                      <a:gd name="connsiteY2" fmla="*/ 4902 h 4902"/>
                    </a:gdLst>
                    <a:ahLst/>
                    <a:cxnLst>
                      <a:cxn ang="0">
                        <a:pos x="connsiteX0" y="connsiteY0"/>
                      </a:cxn>
                      <a:cxn ang="0">
                        <a:pos x="connsiteX1" y="connsiteY1"/>
                      </a:cxn>
                      <a:cxn ang="0">
                        <a:pos x="connsiteX2" y="connsiteY2"/>
                      </a:cxn>
                    </a:cxnLst>
                    <a:rect l="l" t="t" r="r" b="b"/>
                    <a:pathLst>
                      <a:path w="26191" h="4902">
                        <a:moveTo>
                          <a:pt x="0" y="4902"/>
                        </a:moveTo>
                        <a:cubicBezTo>
                          <a:pt x="8771" y="3362"/>
                          <a:pt x="17499" y="1730"/>
                          <a:pt x="26191" y="0"/>
                        </a:cubicBezTo>
                        <a:cubicBezTo>
                          <a:pt x="17499" y="1730"/>
                          <a:pt x="8771" y="3362"/>
                          <a:pt x="0" y="490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5" name="Freeform: Shape 644">
                    <a:extLst>
                      <a:ext uri="{FF2B5EF4-FFF2-40B4-BE49-F238E27FC236}">
                        <a16:creationId xmlns:a16="http://schemas.microsoft.com/office/drawing/2014/main" id="{599C37A9-55FC-469A-9DD9-8584C28BE6BE}"/>
                      </a:ext>
                    </a:extLst>
                  </p:cNvPr>
                  <p:cNvSpPr/>
                  <p:nvPr/>
                </p:nvSpPr>
                <p:spPr>
                  <a:xfrm>
                    <a:off x="3064978" y="5046488"/>
                    <a:ext cx="28746" cy="2811"/>
                  </a:xfrm>
                  <a:custGeom>
                    <a:avLst/>
                    <a:gdLst>
                      <a:gd name="connsiteX0" fmla="*/ 0 w 28746"/>
                      <a:gd name="connsiteY0" fmla="*/ 2811 h 2811"/>
                      <a:gd name="connsiteX1" fmla="*/ 28746 w 28746"/>
                      <a:gd name="connsiteY1" fmla="*/ 0 h 2811"/>
                      <a:gd name="connsiteX2" fmla="*/ 0 w 28746"/>
                      <a:gd name="connsiteY2" fmla="*/ 2811 h 2811"/>
                    </a:gdLst>
                    <a:ahLst/>
                    <a:cxnLst>
                      <a:cxn ang="0">
                        <a:pos x="connsiteX0" y="connsiteY0"/>
                      </a:cxn>
                      <a:cxn ang="0">
                        <a:pos x="connsiteX1" y="connsiteY1"/>
                      </a:cxn>
                      <a:cxn ang="0">
                        <a:pos x="connsiteX2" y="connsiteY2"/>
                      </a:cxn>
                    </a:cxnLst>
                    <a:rect l="l" t="t" r="r" b="b"/>
                    <a:pathLst>
                      <a:path w="28746" h="2811">
                        <a:moveTo>
                          <a:pt x="0" y="2811"/>
                        </a:moveTo>
                        <a:cubicBezTo>
                          <a:pt x="9608" y="1986"/>
                          <a:pt x="19186" y="1039"/>
                          <a:pt x="28746" y="0"/>
                        </a:cubicBezTo>
                        <a:cubicBezTo>
                          <a:pt x="19192" y="1039"/>
                          <a:pt x="9608" y="1986"/>
                          <a:pt x="0" y="281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6" name="Freeform: Shape 645">
                    <a:extLst>
                      <a:ext uri="{FF2B5EF4-FFF2-40B4-BE49-F238E27FC236}">
                        <a16:creationId xmlns:a16="http://schemas.microsoft.com/office/drawing/2014/main" id="{9D05C347-E5D9-4C63-BADE-DD4C47C066CA}"/>
                      </a:ext>
                    </a:extLst>
                  </p:cNvPr>
                  <p:cNvSpPr/>
                  <p:nvPr/>
                </p:nvSpPr>
                <p:spPr>
                  <a:xfrm>
                    <a:off x="2734241" y="5036110"/>
                    <a:ext cx="31038" cy="4846"/>
                  </a:xfrm>
                  <a:custGeom>
                    <a:avLst/>
                    <a:gdLst>
                      <a:gd name="connsiteX0" fmla="*/ 0 w 31038"/>
                      <a:gd name="connsiteY0" fmla="*/ 0 h 4846"/>
                      <a:gd name="connsiteX1" fmla="*/ 31038 w 31038"/>
                      <a:gd name="connsiteY1" fmla="*/ 4847 h 4846"/>
                      <a:gd name="connsiteX2" fmla="*/ 0 w 31038"/>
                      <a:gd name="connsiteY2" fmla="*/ 0 h 4846"/>
                    </a:gdLst>
                    <a:ahLst/>
                    <a:cxnLst>
                      <a:cxn ang="0">
                        <a:pos x="connsiteX0" y="connsiteY0"/>
                      </a:cxn>
                      <a:cxn ang="0">
                        <a:pos x="connsiteX1" y="connsiteY1"/>
                      </a:cxn>
                      <a:cxn ang="0">
                        <a:pos x="connsiteX2" y="connsiteY2"/>
                      </a:cxn>
                    </a:cxnLst>
                    <a:rect l="l" t="t" r="r" b="b"/>
                    <a:pathLst>
                      <a:path w="31038" h="4846">
                        <a:moveTo>
                          <a:pt x="0" y="0"/>
                        </a:moveTo>
                        <a:cubicBezTo>
                          <a:pt x="10299" y="1754"/>
                          <a:pt x="20654" y="3349"/>
                          <a:pt x="31038" y="4847"/>
                        </a:cubicBezTo>
                        <a:cubicBezTo>
                          <a:pt x="20648" y="3349"/>
                          <a:pt x="10293" y="1748"/>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7" name="Freeform: Shape 646">
                    <a:extLst>
                      <a:ext uri="{FF2B5EF4-FFF2-40B4-BE49-F238E27FC236}">
                        <a16:creationId xmlns:a16="http://schemas.microsoft.com/office/drawing/2014/main" id="{4C508BAB-BCF2-4B7C-A988-7C00189AF10B}"/>
                      </a:ext>
                    </a:extLst>
                  </p:cNvPr>
                  <p:cNvSpPr/>
                  <p:nvPr/>
                </p:nvSpPr>
                <p:spPr>
                  <a:xfrm>
                    <a:off x="2952408" y="5053750"/>
                    <a:ext cx="32016" cy="440"/>
                  </a:xfrm>
                  <a:custGeom>
                    <a:avLst/>
                    <a:gdLst>
                      <a:gd name="connsiteX0" fmla="*/ 0 w 32016"/>
                      <a:gd name="connsiteY0" fmla="*/ 440 h 440"/>
                      <a:gd name="connsiteX1" fmla="*/ 32016 w 32016"/>
                      <a:gd name="connsiteY1" fmla="*/ 0 h 440"/>
                      <a:gd name="connsiteX2" fmla="*/ 0 w 32016"/>
                      <a:gd name="connsiteY2" fmla="*/ 440 h 440"/>
                    </a:gdLst>
                    <a:ahLst/>
                    <a:cxnLst>
                      <a:cxn ang="0">
                        <a:pos x="connsiteX0" y="connsiteY0"/>
                      </a:cxn>
                      <a:cxn ang="0">
                        <a:pos x="connsiteX1" y="connsiteY1"/>
                      </a:cxn>
                      <a:cxn ang="0">
                        <a:pos x="connsiteX2" y="connsiteY2"/>
                      </a:cxn>
                    </a:cxnLst>
                    <a:rect l="l" t="t" r="r" b="b"/>
                    <a:pathLst>
                      <a:path w="32016" h="440">
                        <a:moveTo>
                          <a:pt x="0" y="440"/>
                        </a:moveTo>
                        <a:cubicBezTo>
                          <a:pt x="10678" y="434"/>
                          <a:pt x="21351" y="263"/>
                          <a:pt x="32016" y="0"/>
                        </a:cubicBezTo>
                        <a:cubicBezTo>
                          <a:pt x="21351" y="263"/>
                          <a:pt x="10678" y="434"/>
                          <a:pt x="0" y="44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8" name="Freeform: Shape 647">
                    <a:extLst>
                      <a:ext uri="{FF2B5EF4-FFF2-40B4-BE49-F238E27FC236}">
                        <a16:creationId xmlns:a16="http://schemas.microsoft.com/office/drawing/2014/main" id="{81F25438-6412-4BB9-A894-A7DCB8891205}"/>
                      </a:ext>
                    </a:extLst>
                  </p:cNvPr>
                  <p:cNvSpPr/>
                  <p:nvPr/>
                </p:nvSpPr>
                <p:spPr>
                  <a:xfrm>
                    <a:off x="3242485" y="5013256"/>
                    <a:ext cx="30965" cy="7799"/>
                  </a:xfrm>
                  <a:custGeom>
                    <a:avLst/>
                    <a:gdLst>
                      <a:gd name="connsiteX0" fmla="*/ 0 w 30965"/>
                      <a:gd name="connsiteY0" fmla="*/ 7799 h 7799"/>
                      <a:gd name="connsiteX1" fmla="*/ 30965 w 30965"/>
                      <a:gd name="connsiteY1" fmla="*/ 0 h 7799"/>
                      <a:gd name="connsiteX2" fmla="*/ 0 w 30965"/>
                      <a:gd name="connsiteY2" fmla="*/ 7799 h 7799"/>
                    </a:gdLst>
                    <a:ahLst/>
                    <a:cxnLst>
                      <a:cxn ang="0">
                        <a:pos x="connsiteX0" y="connsiteY0"/>
                      </a:cxn>
                      <a:cxn ang="0">
                        <a:pos x="connsiteX1" y="connsiteY1"/>
                      </a:cxn>
                      <a:cxn ang="0">
                        <a:pos x="connsiteX2" y="connsiteY2"/>
                      </a:cxn>
                    </a:cxnLst>
                    <a:rect l="l" t="t" r="r" b="b"/>
                    <a:pathLst>
                      <a:path w="30965" h="7799">
                        <a:moveTo>
                          <a:pt x="0" y="7799"/>
                        </a:moveTo>
                        <a:cubicBezTo>
                          <a:pt x="10397" y="5330"/>
                          <a:pt x="20727" y="2744"/>
                          <a:pt x="30965" y="0"/>
                        </a:cubicBezTo>
                        <a:cubicBezTo>
                          <a:pt x="20727" y="2744"/>
                          <a:pt x="10397" y="5330"/>
                          <a:pt x="0" y="779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9" name="Freeform: Shape 648">
                    <a:extLst>
                      <a:ext uri="{FF2B5EF4-FFF2-40B4-BE49-F238E27FC236}">
                        <a16:creationId xmlns:a16="http://schemas.microsoft.com/office/drawing/2014/main" id="{E40274D6-0869-4F6B-9F6F-6FC9B69E6D59}"/>
                      </a:ext>
                    </a:extLst>
                  </p:cNvPr>
                  <p:cNvSpPr/>
                  <p:nvPr/>
                </p:nvSpPr>
                <p:spPr>
                  <a:xfrm>
                    <a:off x="2700587" y="5029869"/>
                    <a:ext cx="32138" cy="5995"/>
                  </a:xfrm>
                  <a:custGeom>
                    <a:avLst/>
                    <a:gdLst>
                      <a:gd name="connsiteX0" fmla="*/ 0 w 32138"/>
                      <a:gd name="connsiteY0" fmla="*/ 0 h 5995"/>
                      <a:gd name="connsiteX1" fmla="*/ 32138 w 32138"/>
                      <a:gd name="connsiteY1" fmla="*/ 5996 h 5995"/>
                      <a:gd name="connsiteX2" fmla="*/ 0 w 32138"/>
                      <a:gd name="connsiteY2" fmla="*/ 0 h 5995"/>
                    </a:gdLst>
                    <a:ahLst/>
                    <a:cxnLst>
                      <a:cxn ang="0">
                        <a:pos x="connsiteX0" y="connsiteY0"/>
                      </a:cxn>
                      <a:cxn ang="0">
                        <a:pos x="connsiteX1" y="connsiteY1"/>
                      </a:cxn>
                      <a:cxn ang="0">
                        <a:pos x="connsiteX2" y="connsiteY2"/>
                      </a:cxn>
                    </a:cxnLst>
                    <a:rect l="l" t="t" r="r" b="b"/>
                    <a:pathLst>
                      <a:path w="32138" h="5995">
                        <a:moveTo>
                          <a:pt x="0" y="0"/>
                        </a:moveTo>
                        <a:cubicBezTo>
                          <a:pt x="10654" y="2127"/>
                          <a:pt x="21356" y="4150"/>
                          <a:pt x="32138" y="5996"/>
                        </a:cubicBezTo>
                        <a:cubicBezTo>
                          <a:pt x="21362" y="4150"/>
                          <a:pt x="10660" y="2127"/>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0" name="Freeform: Shape 649">
                    <a:extLst>
                      <a:ext uri="{FF2B5EF4-FFF2-40B4-BE49-F238E27FC236}">
                        <a16:creationId xmlns:a16="http://schemas.microsoft.com/office/drawing/2014/main" id="{2B1FA4EA-8E81-4965-B109-957EE2A11107}"/>
                      </a:ext>
                    </a:extLst>
                  </p:cNvPr>
                  <p:cNvSpPr/>
                  <p:nvPr/>
                </p:nvSpPr>
                <p:spPr>
                  <a:xfrm>
                    <a:off x="2808940" y="5046464"/>
                    <a:ext cx="30170" cy="2946"/>
                  </a:xfrm>
                  <a:custGeom>
                    <a:avLst/>
                    <a:gdLst>
                      <a:gd name="connsiteX0" fmla="*/ 0 w 30170"/>
                      <a:gd name="connsiteY0" fmla="*/ 0 h 2946"/>
                      <a:gd name="connsiteX1" fmla="*/ 30171 w 30170"/>
                      <a:gd name="connsiteY1" fmla="*/ 2946 h 2946"/>
                      <a:gd name="connsiteX2" fmla="*/ 0 w 30170"/>
                      <a:gd name="connsiteY2" fmla="*/ 0 h 2946"/>
                    </a:gdLst>
                    <a:ahLst/>
                    <a:cxnLst>
                      <a:cxn ang="0">
                        <a:pos x="connsiteX0" y="connsiteY0"/>
                      </a:cxn>
                      <a:cxn ang="0">
                        <a:pos x="connsiteX1" y="connsiteY1"/>
                      </a:cxn>
                      <a:cxn ang="0">
                        <a:pos x="connsiteX2" y="connsiteY2"/>
                      </a:cxn>
                    </a:cxnLst>
                    <a:rect l="l" t="t" r="r" b="b"/>
                    <a:pathLst>
                      <a:path w="30170" h="2946">
                        <a:moveTo>
                          <a:pt x="0" y="0"/>
                        </a:moveTo>
                        <a:cubicBezTo>
                          <a:pt x="10030" y="1094"/>
                          <a:pt x="20085" y="2090"/>
                          <a:pt x="30171" y="2946"/>
                        </a:cubicBezTo>
                        <a:cubicBezTo>
                          <a:pt x="20085" y="2090"/>
                          <a:pt x="10030" y="1094"/>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1" name="Freeform: Shape 650">
                    <a:extLst>
                      <a:ext uri="{FF2B5EF4-FFF2-40B4-BE49-F238E27FC236}">
                        <a16:creationId xmlns:a16="http://schemas.microsoft.com/office/drawing/2014/main" id="{452EBB18-6D79-4C8C-8AD7-571E34FAB946}"/>
                      </a:ext>
                    </a:extLst>
                  </p:cNvPr>
                  <p:cNvSpPr/>
                  <p:nvPr/>
                </p:nvSpPr>
                <p:spPr>
                  <a:xfrm>
                    <a:off x="2841726" y="5049661"/>
                    <a:ext cx="32835" cy="2279"/>
                  </a:xfrm>
                  <a:custGeom>
                    <a:avLst/>
                    <a:gdLst>
                      <a:gd name="connsiteX0" fmla="*/ 0 w 32835"/>
                      <a:gd name="connsiteY0" fmla="*/ 0 h 2279"/>
                      <a:gd name="connsiteX1" fmla="*/ 32835 w 32835"/>
                      <a:gd name="connsiteY1" fmla="*/ 2280 h 2279"/>
                      <a:gd name="connsiteX2" fmla="*/ 0 w 32835"/>
                      <a:gd name="connsiteY2" fmla="*/ 0 h 2279"/>
                    </a:gdLst>
                    <a:ahLst/>
                    <a:cxnLst>
                      <a:cxn ang="0">
                        <a:pos x="connsiteX0" y="connsiteY0"/>
                      </a:cxn>
                      <a:cxn ang="0">
                        <a:pos x="connsiteX1" y="connsiteY1"/>
                      </a:cxn>
                      <a:cxn ang="0">
                        <a:pos x="connsiteX2" y="connsiteY2"/>
                      </a:cxn>
                    </a:cxnLst>
                    <a:rect l="l" t="t" r="r" b="b"/>
                    <a:pathLst>
                      <a:path w="32835" h="2279">
                        <a:moveTo>
                          <a:pt x="0" y="0"/>
                        </a:moveTo>
                        <a:cubicBezTo>
                          <a:pt x="10923" y="911"/>
                          <a:pt x="21876" y="1644"/>
                          <a:pt x="32835" y="2280"/>
                        </a:cubicBezTo>
                        <a:cubicBezTo>
                          <a:pt x="21870" y="1638"/>
                          <a:pt x="10917" y="905"/>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2" name="Freeform: Shape 651">
                    <a:extLst>
                      <a:ext uri="{FF2B5EF4-FFF2-40B4-BE49-F238E27FC236}">
                        <a16:creationId xmlns:a16="http://schemas.microsoft.com/office/drawing/2014/main" id="{F646F3B8-6D2D-4488-A821-4E93C51D2C54}"/>
                      </a:ext>
                    </a:extLst>
                  </p:cNvPr>
                  <p:cNvSpPr/>
                  <p:nvPr/>
                </p:nvSpPr>
                <p:spPr>
                  <a:xfrm>
                    <a:off x="3646135" y="4696076"/>
                    <a:ext cx="69949" cy="811322"/>
                  </a:xfrm>
                  <a:custGeom>
                    <a:avLst/>
                    <a:gdLst>
                      <a:gd name="connsiteX0" fmla="*/ 67859 w 69949"/>
                      <a:gd name="connsiteY0" fmla="*/ 628338 h 811322"/>
                      <a:gd name="connsiteX1" fmla="*/ 69949 w 69949"/>
                      <a:gd name="connsiteY1" fmla="*/ 0 h 811322"/>
                      <a:gd name="connsiteX2" fmla="*/ 2366 w 69949"/>
                      <a:gd name="connsiteY2" fmla="*/ 98023 h 811322"/>
                      <a:gd name="connsiteX3" fmla="*/ 1583 w 69949"/>
                      <a:gd name="connsiteY3" fmla="*/ 334233 h 811322"/>
                      <a:gd name="connsiteX4" fmla="*/ 0 w 69949"/>
                      <a:gd name="connsiteY4" fmla="*/ 811322 h 811322"/>
                      <a:gd name="connsiteX5" fmla="*/ 2011 w 69949"/>
                      <a:gd name="connsiteY5" fmla="*/ 808731 h 811322"/>
                      <a:gd name="connsiteX6" fmla="*/ 6614 w 69949"/>
                      <a:gd name="connsiteY6" fmla="*/ 802612 h 811322"/>
                      <a:gd name="connsiteX7" fmla="*/ 9804 w 69949"/>
                      <a:gd name="connsiteY7" fmla="*/ 798205 h 811322"/>
                      <a:gd name="connsiteX8" fmla="*/ 14095 w 69949"/>
                      <a:gd name="connsiteY8" fmla="*/ 792062 h 811322"/>
                      <a:gd name="connsiteX9" fmla="*/ 17090 w 69949"/>
                      <a:gd name="connsiteY9" fmla="*/ 787619 h 811322"/>
                      <a:gd name="connsiteX10" fmla="*/ 21118 w 69949"/>
                      <a:gd name="connsiteY10" fmla="*/ 781378 h 811322"/>
                      <a:gd name="connsiteX11" fmla="*/ 23875 w 69949"/>
                      <a:gd name="connsiteY11" fmla="*/ 776984 h 811322"/>
                      <a:gd name="connsiteX12" fmla="*/ 27738 w 69949"/>
                      <a:gd name="connsiteY12" fmla="*/ 770468 h 811322"/>
                      <a:gd name="connsiteX13" fmla="*/ 30158 w 69949"/>
                      <a:gd name="connsiteY13" fmla="*/ 766299 h 811322"/>
                      <a:gd name="connsiteX14" fmla="*/ 34021 w 69949"/>
                      <a:gd name="connsiteY14" fmla="*/ 759172 h 811322"/>
                      <a:gd name="connsiteX15" fmla="*/ 35965 w 69949"/>
                      <a:gd name="connsiteY15" fmla="*/ 755535 h 811322"/>
                      <a:gd name="connsiteX16" fmla="*/ 40757 w 69949"/>
                      <a:gd name="connsiteY16" fmla="*/ 745792 h 811322"/>
                      <a:gd name="connsiteX17" fmla="*/ 41276 w 69949"/>
                      <a:gd name="connsiteY17" fmla="*/ 744735 h 811322"/>
                      <a:gd name="connsiteX18" fmla="*/ 46099 w 69949"/>
                      <a:gd name="connsiteY18" fmla="*/ 733837 h 811322"/>
                      <a:gd name="connsiteX19" fmla="*/ 47426 w 69949"/>
                      <a:gd name="connsiteY19" fmla="*/ 730518 h 811322"/>
                      <a:gd name="connsiteX20" fmla="*/ 50426 w 69949"/>
                      <a:gd name="connsiteY20" fmla="*/ 722896 h 811322"/>
                      <a:gd name="connsiteX21" fmla="*/ 51918 w 69949"/>
                      <a:gd name="connsiteY21" fmla="*/ 718721 h 811322"/>
                      <a:gd name="connsiteX22" fmla="*/ 54277 w 69949"/>
                      <a:gd name="connsiteY22" fmla="*/ 711906 h 811322"/>
                      <a:gd name="connsiteX23" fmla="*/ 55695 w 69949"/>
                      <a:gd name="connsiteY23" fmla="*/ 707383 h 811322"/>
                      <a:gd name="connsiteX24" fmla="*/ 57651 w 69949"/>
                      <a:gd name="connsiteY24" fmla="*/ 700855 h 811322"/>
                      <a:gd name="connsiteX25" fmla="*/ 58923 w 69949"/>
                      <a:gd name="connsiteY25" fmla="*/ 696179 h 811322"/>
                      <a:gd name="connsiteX26" fmla="*/ 60548 w 69949"/>
                      <a:gd name="connsiteY26" fmla="*/ 689749 h 811322"/>
                      <a:gd name="connsiteX27" fmla="*/ 61637 w 69949"/>
                      <a:gd name="connsiteY27" fmla="*/ 685012 h 811322"/>
                      <a:gd name="connsiteX28" fmla="*/ 62969 w 69949"/>
                      <a:gd name="connsiteY28" fmla="*/ 678575 h 811322"/>
                      <a:gd name="connsiteX29" fmla="*/ 63855 w 69949"/>
                      <a:gd name="connsiteY29" fmla="*/ 673857 h 811322"/>
                      <a:gd name="connsiteX30" fmla="*/ 64913 w 69949"/>
                      <a:gd name="connsiteY30" fmla="*/ 667298 h 811322"/>
                      <a:gd name="connsiteX31" fmla="*/ 65585 w 69949"/>
                      <a:gd name="connsiteY31" fmla="*/ 662702 h 811322"/>
                      <a:gd name="connsiteX32" fmla="*/ 66380 w 69949"/>
                      <a:gd name="connsiteY32" fmla="*/ 655856 h 811322"/>
                      <a:gd name="connsiteX33" fmla="*/ 66832 w 69949"/>
                      <a:gd name="connsiteY33" fmla="*/ 651541 h 811322"/>
                      <a:gd name="connsiteX34" fmla="*/ 67364 w 69949"/>
                      <a:gd name="connsiteY34" fmla="*/ 643980 h 811322"/>
                      <a:gd name="connsiteX35" fmla="*/ 67596 w 69949"/>
                      <a:gd name="connsiteY35" fmla="*/ 640373 h 811322"/>
                      <a:gd name="connsiteX36" fmla="*/ 67877 w 69949"/>
                      <a:gd name="connsiteY36" fmla="*/ 629200 h 811322"/>
                      <a:gd name="connsiteX37" fmla="*/ 67859 w 69949"/>
                      <a:gd name="connsiteY37" fmla="*/ 628338 h 811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949" h="811322">
                        <a:moveTo>
                          <a:pt x="67859" y="628338"/>
                        </a:moveTo>
                        <a:lnTo>
                          <a:pt x="69949" y="0"/>
                        </a:lnTo>
                        <a:cubicBezTo>
                          <a:pt x="67358" y="12481"/>
                          <a:pt x="44962" y="43465"/>
                          <a:pt x="2366" y="98023"/>
                        </a:cubicBezTo>
                        <a:lnTo>
                          <a:pt x="1583" y="334233"/>
                        </a:lnTo>
                        <a:lnTo>
                          <a:pt x="0" y="811322"/>
                        </a:lnTo>
                        <a:cubicBezTo>
                          <a:pt x="673" y="810461"/>
                          <a:pt x="1345" y="809592"/>
                          <a:pt x="2011" y="808731"/>
                        </a:cubicBezTo>
                        <a:cubicBezTo>
                          <a:pt x="3570" y="806695"/>
                          <a:pt x="5110" y="804660"/>
                          <a:pt x="6614" y="802612"/>
                        </a:cubicBezTo>
                        <a:cubicBezTo>
                          <a:pt x="7696" y="801146"/>
                          <a:pt x="8753" y="799678"/>
                          <a:pt x="9804" y="798205"/>
                        </a:cubicBezTo>
                        <a:cubicBezTo>
                          <a:pt x="11265" y="796164"/>
                          <a:pt x="12689" y="794116"/>
                          <a:pt x="14095" y="792062"/>
                        </a:cubicBezTo>
                        <a:cubicBezTo>
                          <a:pt x="15104" y="790583"/>
                          <a:pt x="16112" y="789104"/>
                          <a:pt x="17090" y="787619"/>
                        </a:cubicBezTo>
                        <a:cubicBezTo>
                          <a:pt x="18465" y="785541"/>
                          <a:pt x="19798" y="783463"/>
                          <a:pt x="21118" y="781378"/>
                        </a:cubicBezTo>
                        <a:cubicBezTo>
                          <a:pt x="22041" y="779911"/>
                          <a:pt x="22976" y="778450"/>
                          <a:pt x="23875" y="776984"/>
                        </a:cubicBezTo>
                        <a:cubicBezTo>
                          <a:pt x="25201" y="774820"/>
                          <a:pt x="26472" y="772644"/>
                          <a:pt x="27738" y="770468"/>
                        </a:cubicBezTo>
                        <a:cubicBezTo>
                          <a:pt x="28545" y="769080"/>
                          <a:pt x="29376" y="767693"/>
                          <a:pt x="30158" y="766299"/>
                        </a:cubicBezTo>
                        <a:cubicBezTo>
                          <a:pt x="31491" y="763927"/>
                          <a:pt x="32756" y="761550"/>
                          <a:pt x="34021" y="759172"/>
                        </a:cubicBezTo>
                        <a:cubicBezTo>
                          <a:pt x="34663" y="757962"/>
                          <a:pt x="35335" y="756752"/>
                          <a:pt x="35965" y="755535"/>
                        </a:cubicBezTo>
                        <a:cubicBezTo>
                          <a:pt x="37634" y="752296"/>
                          <a:pt x="39223" y="749050"/>
                          <a:pt x="40757" y="745792"/>
                        </a:cubicBezTo>
                        <a:cubicBezTo>
                          <a:pt x="40922" y="745438"/>
                          <a:pt x="41111" y="745089"/>
                          <a:pt x="41276" y="744735"/>
                        </a:cubicBezTo>
                        <a:cubicBezTo>
                          <a:pt x="42970" y="741110"/>
                          <a:pt x="44571" y="737480"/>
                          <a:pt x="46099" y="733837"/>
                        </a:cubicBezTo>
                        <a:cubicBezTo>
                          <a:pt x="46564" y="732730"/>
                          <a:pt x="46979" y="731624"/>
                          <a:pt x="47426" y="730518"/>
                        </a:cubicBezTo>
                        <a:cubicBezTo>
                          <a:pt x="48459" y="727981"/>
                          <a:pt x="49479" y="725445"/>
                          <a:pt x="50426" y="722896"/>
                        </a:cubicBezTo>
                        <a:cubicBezTo>
                          <a:pt x="50946" y="721508"/>
                          <a:pt x="51423" y="720109"/>
                          <a:pt x="51918" y="718721"/>
                        </a:cubicBezTo>
                        <a:cubicBezTo>
                          <a:pt x="52725" y="716453"/>
                          <a:pt x="53531" y="714180"/>
                          <a:pt x="54277" y="711906"/>
                        </a:cubicBezTo>
                        <a:cubicBezTo>
                          <a:pt x="54772" y="710402"/>
                          <a:pt x="55231" y="708892"/>
                          <a:pt x="55695" y="707383"/>
                        </a:cubicBezTo>
                        <a:cubicBezTo>
                          <a:pt x="56368" y="705207"/>
                          <a:pt x="57034" y="703037"/>
                          <a:pt x="57651" y="700855"/>
                        </a:cubicBezTo>
                        <a:cubicBezTo>
                          <a:pt x="58091" y="699296"/>
                          <a:pt x="58507" y="697737"/>
                          <a:pt x="58923" y="696179"/>
                        </a:cubicBezTo>
                        <a:cubicBezTo>
                          <a:pt x="59491" y="694033"/>
                          <a:pt x="60035" y="691894"/>
                          <a:pt x="60548" y="689749"/>
                        </a:cubicBezTo>
                        <a:cubicBezTo>
                          <a:pt x="60928" y="688172"/>
                          <a:pt x="61288" y="686595"/>
                          <a:pt x="61637" y="685012"/>
                        </a:cubicBezTo>
                        <a:cubicBezTo>
                          <a:pt x="62107" y="682866"/>
                          <a:pt x="62547" y="680721"/>
                          <a:pt x="62969" y="678575"/>
                        </a:cubicBezTo>
                        <a:cubicBezTo>
                          <a:pt x="63274" y="677005"/>
                          <a:pt x="63580" y="675427"/>
                          <a:pt x="63855" y="673857"/>
                        </a:cubicBezTo>
                        <a:cubicBezTo>
                          <a:pt x="64240" y="671675"/>
                          <a:pt x="64583" y="669486"/>
                          <a:pt x="64913" y="667298"/>
                        </a:cubicBezTo>
                        <a:cubicBezTo>
                          <a:pt x="65145" y="665764"/>
                          <a:pt x="65383" y="664236"/>
                          <a:pt x="65585" y="662702"/>
                        </a:cubicBezTo>
                        <a:cubicBezTo>
                          <a:pt x="65884" y="660422"/>
                          <a:pt x="66135" y="658136"/>
                          <a:pt x="66380" y="655856"/>
                        </a:cubicBezTo>
                        <a:cubicBezTo>
                          <a:pt x="66532" y="654420"/>
                          <a:pt x="66704" y="652983"/>
                          <a:pt x="66832" y="651541"/>
                        </a:cubicBezTo>
                        <a:cubicBezTo>
                          <a:pt x="67058" y="649023"/>
                          <a:pt x="67217" y="646498"/>
                          <a:pt x="67364" y="643980"/>
                        </a:cubicBezTo>
                        <a:cubicBezTo>
                          <a:pt x="67437" y="642776"/>
                          <a:pt x="67541" y="641578"/>
                          <a:pt x="67596" y="640373"/>
                        </a:cubicBezTo>
                        <a:cubicBezTo>
                          <a:pt x="67767" y="636651"/>
                          <a:pt x="67871" y="632929"/>
                          <a:pt x="67877" y="629200"/>
                        </a:cubicBezTo>
                        <a:lnTo>
                          <a:pt x="67859" y="628338"/>
                        </a:lnTo>
                        <a:close/>
                      </a:path>
                    </a:pathLst>
                  </a:custGeom>
                  <a:solidFill>
                    <a:srgbClr val="989898"/>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3" name="Freeform: Shape 652">
                    <a:extLst>
                      <a:ext uri="{FF2B5EF4-FFF2-40B4-BE49-F238E27FC236}">
                        <a16:creationId xmlns:a16="http://schemas.microsoft.com/office/drawing/2014/main" id="{051E297D-5CCD-45E3-8FC2-B5058962CE85}"/>
                      </a:ext>
                    </a:extLst>
                  </p:cNvPr>
                  <p:cNvSpPr/>
                  <p:nvPr/>
                </p:nvSpPr>
                <p:spPr>
                  <a:xfrm>
                    <a:off x="3548614" y="4794105"/>
                    <a:ext cx="99881" cy="805796"/>
                  </a:xfrm>
                  <a:custGeom>
                    <a:avLst/>
                    <a:gdLst>
                      <a:gd name="connsiteX0" fmla="*/ 99881 w 99881"/>
                      <a:gd name="connsiteY0" fmla="*/ 0 h 805796"/>
                      <a:gd name="connsiteX1" fmla="*/ 98640 w 99881"/>
                      <a:gd name="connsiteY1" fmla="*/ 1528 h 805796"/>
                      <a:gd name="connsiteX2" fmla="*/ 91837 w 99881"/>
                      <a:gd name="connsiteY2" fmla="*/ 9896 h 805796"/>
                      <a:gd name="connsiteX3" fmla="*/ 89539 w 99881"/>
                      <a:gd name="connsiteY3" fmla="*/ 12683 h 805796"/>
                      <a:gd name="connsiteX4" fmla="*/ 79912 w 99881"/>
                      <a:gd name="connsiteY4" fmla="*/ 23649 h 805796"/>
                      <a:gd name="connsiteX5" fmla="*/ 77632 w 99881"/>
                      <a:gd name="connsiteY5" fmla="*/ 26093 h 805796"/>
                      <a:gd name="connsiteX6" fmla="*/ 69656 w 99881"/>
                      <a:gd name="connsiteY6" fmla="*/ 34528 h 805796"/>
                      <a:gd name="connsiteX7" fmla="*/ 66013 w 99881"/>
                      <a:gd name="connsiteY7" fmla="*/ 38214 h 805796"/>
                      <a:gd name="connsiteX8" fmla="*/ 58653 w 99881"/>
                      <a:gd name="connsiteY8" fmla="*/ 45457 h 805796"/>
                      <a:gd name="connsiteX9" fmla="*/ 54748 w 99881"/>
                      <a:gd name="connsiteY9" fmla="*/ 49186 h 805796"/>
                      <a:gd name="connsiteX10" fmla="*/ 46398 w 99881"/>
                      <a:gd name="connsiteY10" fmla="*/ 56851 h 805796"/>
                      <a:gd name="connsiteX11" fmla="*/ 43153 w 99881"/>
                      <a:gd name="connsiteY11" fmla="*/ 59778 h 805796"/>
                      <a:gd name="connsiteX12" fmla="*/ 31081 w 99881"/>
                      <a:gd name="connsiteY12" fmla="*/ 70138 h 805796"/>
                      <a:gd name="connsiteX13" fmla="*/ 28862 w 99881"/>
                      <a:gd name="connsiteY13" fmla="*/ 71942 h 805796"/>
                      <a:gd name="connsiteX14" fmla="*/ 18373 w 99881"/>
                      <a:gd name="connsiteY14" fmla="*/ 80365 h 805796"/>
                      <a:gd name="connsiteX15" fmla="*/ 14003 w 99881"/>
                      <a:gd name="connsiteY15" fmla="*/ 83726 h 805796"/>
                      <a:gd name="connsiteX16" fmla="*/ 4914 w 99881"/>
                      <a:gd name="connsiteY16" fmla="*/ 90566 h 805796"/>
                      <a:gd name="connsiteX17" fmla="*/ 2372 w 99881"/>
                      <a:gd name="connsiteY17" fmla="*/ 92479 h 805796"/>
                      <a:gd name="connsiteX18" fmla="*/ 0 w 99881"/>
                      <a:gd name="connsiteY18" fmla="*/ 805797 h 805796"/>
                      <a:gd name="connsiteX19" fmla="*/ 2549 w 99881"/>
                      <a:gd name="connsiteY19" fmla="*/ 803932 h 805796"/>
                      <a:gd name="connsiteX20" fmla="*/ 11638 w 99881"/>
                      <a:gd name="connsiteY20" fmla="*/ 797093 h 805796"/>
                      <a:gd name="connsiteX21" fmla="*/ 15996 w 99881"/>
                      <a:gd name="connsiteY21" fmla="*/ 793737 h 805796"/>
                      <a:gd name="connsiteX22" fmla="*/ 26497 w 99881"/>
                      <a:gd name="connsiteY22" fmla="*/ 785308 h 805796"/>
                      <a:gd name="connsiteX23" fmla="*/ 28716 w 99881"/>
                      <a:gd name="connsiteY23" fmla="*/ 783511 h 805796"/>
                      <a:gd name="connsiteX24" fmla="*/ 40787 w 99881"/>
                      <a:gd name="connsiteY24" fmla="*/ 773151 h 805796"/>
                      <a:gd name="connsiteX25" fmla="*/ 44033 w 99881"/>
                      <a:gd name="connsiteY25" fmla="*/ 770217 h 805796"/>
                      <a:gd name="connsiteX26" fmla="*/ 52376 w 99881"/>
                      <a:gd name="connsiteY26" fmla="*/ 762552 h 805796"/>
                      <a:gd name="connsiteX27" fmla="*/ 56282 w 99881"/>
                      <a:gd name="connsiteY27" fmla="*/ 758824 h 805796"/>
                      <a:gd name="connsiteX28" fmla="*/ 63635 w 99881"/>
                      <a:gd name="connsiteY28" fmla="*/ 751587 h 805796"/>
                      <a:gd name="connsiteX29" fmla="*/ 67278 w 99881"/>
                      <a:gd name="connsiteY29" fmla="*/ 747901 h 805796"/>
                      <a:gd name="connsiteX30" fmla="*/ 75230 w 99881"/>
                      <a:gd name="connsiteY30" fmla="*/ 739491 h 805796"/>
                      <a:gd name="connsiteX31" fmla="*/ 77540 w 99881"/>
                      <a:gd name="connsiteY31" fmla="*/ 737015 h 805796"/>
                      <a:gd name="connsiteX32" fmla="*/ 87155 w 99881"/>
                      <a:gd name="connsiteY32" fmla="*/ 726062 h 805796"/>
                      <a:gd name="connsiteX33" fmla="*/ 89478 w 99881"/>
                      <a:gd name="connsiteY33" fmla="*/ 723244 h 805796"/>
                      <a:gd name="connsiteX34" fmla="*/ 96256 w 99881"/>
                      <a:gd name="connsiteY34" fmla="*/ 714907 h 805796"/>
                      <a:gd name="connsiteX35" fmla="*/ 97503 w 99881"/>
                      <a:gd name="connsiteY35" fmla="*/ 713299 h 805796"/>
                      <a:gd name="connsiteX36" fmla="*/ 99092 w 99881"/>
                      <a:gd name="connsiteY36" fmla="*/ 236210 h 805796"/>
                      <a:gd name="connsiteX37" fmla="*/ 99881 w 99881"/>
                      <a:gd name="connsiteY37" fmla="*/ 0 h 80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9881" h="805796">
                        <a:moveTo>
                          <a:pt x="99881" y="0"/>
                        </a:moveTo>
                        <a:cubicBezTo>
                          <a:pt x="99484" y="513"/>
                          <a:pt x="99044" y="1015"/>
                          <a:pt x="98640" y="1528"/>
                        </a:cubicBezTo>
                        <a:cubicBezTo>
                          <a:pt x="96428" y="4328"/>
                          <a:pt x="94154" y="7115"/>
                          <a:pt x="91837" y="9896"/>
                        </a:cubicBezTo>
                        <a:cubicBezTo>
                          <a:pt x="91067" y="10825"/>
                          <a:pt x="90321" y="11760"/>
                          <a:pt x="89539" y="12683"/>
                        </a:cubicBezTo>
                        <a:cubicBezTo>
                          <a:pt x="86422" y="16357"/>
                          <a:pt x="83213" y="20012"/>
                          <a:pt x="79912" y="23649"/>
                        </a:cubicBezTo>
                        <a:cubicBezTo>
                          <a:pt x="79166" y="24467"/>
                          <a:pt x="78384" y="25274"/>
                          <a:pt x="77632" y="26093"/>
                        </a:cubicBezTo>
                        <a:cubicBezTo>
                          <a:pt x="75028" y="28917"/>
                          <a:pt x="72376" y="31729"/>
                          <a:pt x="69656" y="34528"/>
                        </a:cubicBezTo>
                        <a:cubicBezTo>
                          <a:pt x="68457" y="35763"/>
                          <a:pt x="67235" y="36986"/>
                          <a:pt x="66013" y="38214"/>
                        </a:cubicBezTo>
                        <a:cubicBezTo>
                          <a:pt x="63605" y="40641"/>
                          <a:pt x="61154" y="43049"/>
                          <a:pt x="58653" y="45457"/>
                        </a:cubicBezTo>
                        <a:cubicBezTo>
                          <a:pt x="57358" y="46704"/>
                          <a:pt x="56068" y="47945"/>
                          <a:pt x="54748" y="49186"/>
                        </a:cubicBezTo>
                        <a:cubicBezTo>
                          <a:pt x="52015" y="51753"/>
                          <a:pt x="49228" y="54308"/>
                          <a:pt x="46398" y="56851"/>
                        </a:cubicBezTo>
                        <a:cubicBezTo>
                          <a:pt x="45317" y="57828"/>
                          <a:pt x="44253" y="58806"/>
                          <a:pt x="43153" y="59778"/>
                        </a:cubicBezTo>
                        <a:cubicBezTo>
                          <a:pt x="39216" y="63256"/>
                          <a:pt x="35201" y="66710"/>
                          <a:pt x="31081" y="70138"/>
                        </a:cubicBezTo>
                        <a:cubicBezTo>
                          <a:pt x="30354" y="70744"/>
                          <a:pt x="29596" y="71337"/>
                          <a:pt x="28862" y="71942"/>
                        </a:cubicBezTo>
                        <a:cubicBezTo>
                          <a:pt x="25427" y="74766"/>
                          <a:pt x="21937" y="77577"/>
                          <a:pt x="18373" y="80365"/>
                        </a:cubicBezTo>
                        <a:cubicBezTo>
                          <a:pt x="16937" y="81489"/>
                          <a:pt x="15464" y="82608"/>
                          <a:pt x="14003" y="83726"/>
                        </a:cubicBezTo>
                        <a:cubicBezTo>
                          <a:pt x="11014" y="86018"/>
                          <a:pt x="7988" y="88305"/>
                          <a:pt x="4914" y="90566"/>
                        </a:cubicBezTo>
                        <a:cubicBezTo>
                          <a:pt x="4052" y="91202"/>
                          <a:pt x="3239" y="91849"/>
                          <a:pt x="2372" y="92479"/>
                        </a:cubicBezTo>
                        <a:lnTo>
                          <a:pt x="0" y="805797"/>
                        </a:lnTo>
                        <a:cubicBezTo>
                          <a:pt x="849" y="805179"/>
                          <a:pt x="1705" y="804556"/>
                          <a:pt x="2549" y="803932"/>
                        </a:cubicBezTo>
                        <a:cubicBezTo>
                          <a:pt x="5623" y="801665"/>
                          <a:pt x="8649" y="799385"/>
                          <a:pt x="11638" y="797093"/>
                        </a:cubicBezTo>
                        <a:cubicBezTo>
                          <a:pt x="13092" y="795974"/>
                          <a:pt x="14559" y="794862"/>
                          <a:pt x="15996" y="793737"/>
                        </a:cubicBezTo>
                        <a:cubicBezTo>
                          <a:pt x="19559" y="790944"/>
                          <a:pt x="23055" y="788132"/>
                          <a:pt x="26497" y="785308"/>
                        </a:cubicBezTo>
                        <a:cubicBezTo>
                          <a:pt x="27230" y="784709"/>
                          <a:pt x="27988" y="784110"/>
                          <a:pt x="28716" y="783511"/>
                        </a:cubicBezTo>
                        <a:cubicBezTo>
                          <a:pt x="32835" y="780082"/>
                          <a:pt x="36851" y="776629"/>
                          <a:pt x="40787" y="773151"/>
                        </a:cubicBezTo>
                        <a:cubicBezTo>
                          <a:pt x="41887" y="772179"/>
                          <a:pt x="42945" y="771195"/>
                          <a:pt x="44033" y="770217"/>
                        </a:cubicBezTo>
                        <a:cubicBezTo>
                          <a:pt x="46863" y="767674"/>
                          <a:pt x="49650" y="765125"/>
                          <a:pt x="52376" y="762552"/>
                        </a:cubicBezTo>
                        <a:cubicBezTo>
                          <a:pt x="53690" y="761311"/>
                          <a:pt x="54986" y="760071"/>
                          <a:pt x="56282" y="758824"/>
                        </a:cubicBezTo>
                        <a:cubicBezTo>
                          <a:pt x="58776" y="756421"/>
                          <a:pt x="61227" y="754007"/>
                          <a:pt x="63635" y="751587"/>
                        </a:cubicBezTo>
                        <a:cubicBezTo>
                          <a:pt x="64857" y="750358"/>
                          <a:pt x="66080" y="749136"/>
                          <a:pt x="67278" y="747901"/>
                        </a:cubicBezTo>
                        <a:cubicBezTo>
                          <a:pt x="69992" y="745114"/>
                          <a:pt x="72632" y="742308"/>
                          <a:pt x="75230" y="739491"/>
                        </a:cubicBezTo>
                        <a:cubicBezTo>
                          <a:pt x="75994" y="738665"/>
                          <a:pt x="76782" y="737846"/>
                          <a:pt x="77540" y="737015"/>
                        </a:cubicBezTo>
                        <a:cubicBezTo>
                          <a:pt x="80841" y="733384"/>
                          <a:pt x="84044" y="729735"/>
                          <a:pt x="87155" y="726062"/>
                        </a:cubicBezTo>
                        <a:cubicBezTo>
                          <a:pt x="87950" y="725126"/>
                          <a:pt x="88701" y="724185"/>
                          <a:pt x="89478" y="723244"/>
                        </a:cubicBezTo>
                        <a:cubicBezTo>
                          <a:pt x="91788" y="720475"/>
                          <a:pt x="94056" y="717694"/>
                          <a:pt x="96256" y="714907"/>
                        </a:cubicBezTo>
                        <a:cubicBezTo>
                          <a:pt x="96678" y="714369"/>
                          <a:pt x="97082" y="713831"/>
                          <a:pt x="97503" y="713299"/>
                        </a:cubicBezTo>
                        <a:lnTo>
                          <a:pt x="99092" y="236210"/>
                        </a:lnTo>
                        <a:lnTo>
                          <a:pt x="99881" y="0"/>
                        </a:lnTo>
                        <a:close/>
                      </a:path>
                    </a:pathLst>
                  </a:custGeom>
                  <a:solidFill>
                    <a:srgbClr val="9C9C9C"/>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4" name="Freeform: Shape 653">
                    <a:extLst>
                      <a:ext uri="{FF2B5EF4-FFF2-40B4-BE49-F238E27FC236}">
                        <a16:creationId xmlns:a16="http://schemas.microsoft.com/office/drawing/2014/main" id="{3BD92531-0DAD-4157-8D3C-AFBEEF4B7FF8}"/>
                      </a:ext>
                    </a:extLst>
                  </p:cNvPr>
                  <p:cNvSpPr/>
                  <p:nvPr/>
                </p:nvSpPr>
                <p:spPr>
                  <a:xfrm>
                    <a:off x="3646123" y="5030309"/>
                    <a:ext cx="1588" cy="477089"/>
                  </a:xfrm>
                  <a:custGeom>
                    <a:avLst/>
                    <a:gdLst>
                      <a:gd name="connsiteX0" fmla="*/ 0 w 1588"/>
                      <a:gd name="connsiteY0" fmla="*/ 477090 h 477089"/>
                      <a:gd name="connsiteX1" fmla="*/ 6 w 1588"/>
                      <a:gd name="connsiteY1" fmla="*/ 477090 h 477089"/>
                      <a:gd name="connsiteX2" fmla="*/ 1589 w 1588"/>
                      <a:gd name="connsiteY2" fmla="*/ 0 h 477089"/>
                    </a:gdLst>
                    <a:ahLst/>
                    <a:cxnLst>
                      <a:cxn ang="0">
                        <a:pos x="connsiteX0" y="connsiteY0"/>
                      </a:cxn>
                      <a:cxn ang="0">
                        <a:pos x="connsiteX1" y="connsiteY1"/>
                      </a:cxn>
                      <a:cxn ang="0">
                        <a:pos x="connsiteX2" y="connsiteY2"/>
                      </a:cxn>
                    </a:cxnLst>
                    <a:rect l="l" t="t" r="r" b="b"/>
                    <a:pathLst>
                      <a:path w="1588" h="477089">
                        <a:moveTo>
                          <a:pt x="0" y="477090"/>
                        </a:moveTo>
                        <a:lnTo>
                          <a:pt x="6" y="477090"/>
                        </a:lnTo>
                        <a:lnTo>
                          <a:pt x="1589" y="0"/>
                        </a:lnTo>
                        <a:close/>
                      </a:path>
                    </a:pathLst>
                  </a:custGeom>
                  <a:solidFill>
                    <a:srgbClr val="9C9C9C"/>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5" name="Freeform: Shape 654">
                    <a:extLst>
                      <a:ext uri="{FF2B5EF4-FFF2-40B4-BE49-F238E27FC236}">
                        <a16:creationId xmlns:a16="http://schemas.microsoft.com/office/drawing/2014/main" id="{08F2AD6B-F088-451D-B6B8-DBED3AA71CD0}"/>
                      </a:ext>
                    </a:extLst>
                  </p:cNvPr>
                  <p:cNvSpPr/>
                  <p:nvPr/>
                </p:nvSpPr>
                <p:spPr>
                  <a:xfrm>
                    <a:off x="3419223" y="4886572"/>
                    <a:ext cx="131774" cy="787490"/>
                  </a:xfrm>
                  <a:custGeom>
                    <a:avLst/>
                    <a:gdLst>
                      <a:gd name="connsiteX0" fmla="*/ 129293 w 131774"/>
                      <a:gd name="connsiteY0" fmla="*/ 1754 h 787490"/>
                      <a:gd name="connsiteX1" fmla="*/ 121629 w 131774"/>
                      <a:gd name="connsiteY1" fmla="*/ 7182 h 787490"/>
                      <a:gd name="connsiteX2" fmla="*/ 116207 w 131774"/>
                      <a:gd name="connsiteY2" fmla="*/ 10941 h 787490"/>
                      <a:gd name="connsiteX3" fmla="*/ 107992 w 131774"/>
                      <a:gd name="connsiteY3" fmla="*/ 16436 h 787490"/>
                      <a:gd name="connsiteX4" fmla="*/ 102656 w 131774"/>
                      <a:gd name="connsiteY4" fmla="*/ 19957 h 787490"/>
                      <a:gd name="connsiteX5" fmla="*/ 93286 w 131774"/>
                      <a:gd name="connsiteY5" fmla="*/ 25880 h 787490"/>
                      <a:gd name="connsiteX6" fmla="*/ 88647 w 131774"/>
                      <a:gd name="connsiteY6" fmla="*/ 28789 h 787490"/>
                      <a:gd name="connsiteX7" fmla="*/ 74161 w 131774"/>
                      <a:gd name="connsiteY7" fmla="*/ 37444 h 787490"/>
                      <a:gd name="connsiteX8" fmla="*/ 48581 w 131774"/>
                      <a:gd name="connsiteY8" fmla="*/ 51576 h 787490"/>
                      <a:gd name="connsiteX9" fmla="*/ 43385 w 131774"/>
                      <a:gd name="connsiteY9" fmla="*/ 54326 h 787490"/>
                      <a:gd name="connsiteX10" fmla="*/ 17714 w 131774"/>
                      <a:gd name="connsiteY10" fmla="*/ 67132 h 787490"/>
                      <a:gd name="connsiteX11" fmla="*/ 12915 w 131774"/>
                      <a:gd name="connsiteY11" fmla="*/ 69374 h 787490"/>
                      <a:gd name="connsiteX12" fmla="*/ 2372 w 131774"/>
                      <a:gd name="connsiteY12" fmla="*/ 74295 h 787490"/>
                      <a:gd name="connsiteX13" fmla="*/ 0 w 131774"/>
                      <a:gd name="connsiteY13" fmla="*/ 787490 h 787490"/>
                      <a:gd name="connsiteX14" fmla="*/ 10562 w 131774"/>
                      <a:gd name="connsiteY14" fmla="*/ 782741 h 787490"/>
                      <a:gd name="connsiteX15" fmla="*/ 15342 w 131774"/>
                      <a:gd name="connsiteY15" fmla="*/ 780510 h 787490"/>
                      <a:gd name="connsiteX16" fmla="*/ 41026 w 131774"/>
                      <a:gd name="connsiteY16" fmla="*/ 767699 h 787490"/>
                      <a:gd name="connsiteX17" fmla="*/ 46209 w 131774"/>
                      <a:gd name="connsiteY17" fmla="*/ 764954 h 787490"/>
                      <a:gd name="connsiteX18" fmla="*/ 71801 w 131774"/>
                      <a:gd name="connsiteY18" fmla="*/ 750816 h 787490"/>
                      <a:gd name="connsiteX19" fmla="*/ 86275 w 131774"/>
                      <a:gd name="connsiteY19" fmla="*/ 742168 h 787490"/>
                      <a:gd name="connsiteX20" fmla="*/ 90982 w 131774"/>
                      <a:gd name="connsiteY20" fmla="*/ 739216 h 787490"/>
                      <a:gd name="connsiteX21" fmla="*/ 100290 w 131774"/>
                      <a:gd name="connsiteY21" fmla="*/ 733329 h 787490"/>
                      <a:gd name="connsiteX22" fmla="*/ 105645 w 131774"/>
                      <a:gd name="connsiteY22" fmla="*/ 729796 h 787490"/>
                      <a:gd name="connsiteX23" fmla="*/ 113842 w 131774"/>
                      <a:gd name="connsiteY23" fmla="*/ 724313 h 787490"/>
                      <a:gd name="connsiteX24" fmla="*/ 119275 w 131774"/>
                      <a:gd name="connsiteY24" fmla="*/ 720543 h 787490"/>
                      <a:gd name="connsiteX25" fmla="*/ 126928 w 131774"/>
                      <a:gd name="connsiteY25" fmla="*/ 715127 h 787490"/>
                      <a:gd name="connsiteX26" fmla="*/ 129403 w 131774"/>
                      <a:gd name="connsiteY26" fmla="*/ 713318 h 787490"/>
                      <a:gd name="connsiteX27" fmla="*/ 131775 w 131774"/>
                      <a:gd name="connsiteY27" fmla="*/ 0 h 787490"/>
                      <a:gd name="connsiteX28" fmla="*/ 129293 w 131774"/>
                      <a:gd name="connsiteY28" fmla="*/ 1754 h 78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1774" h="787490">
                        <a:moveTo>
                          <a:pt x="129293" y="1754"/>
                        </a:moveTo>
                        <a:cubicBezTo>
                          <a:pt x="126769" y="3576"/>
                          <a:pt x="124208" y="5379"/>
                          <a:pt x="121629" y="7182"/>
                        </a:cubicBezTo>
                        <a:cubicBezTo>
                          <a:pt x="119832" y="8441"/>
                          <a:pt x="118034" y="9694"/>
                          <a:pt x="116207" y="10941"/>
                        </a:cubicBezTo>
                        <a:cubicBezTo>
                          <a:pt x="113505" y="12787"/>
                          <a:pt x="110755" y="14614"/>
                          <a:pt x="107992" y="16436"/>
                        </a:cubicBezTo>
                        <a:cubicBezTo>
                          <a:pt x="106213" y="17609"/>
                          <a:pt x="104459" y="18789"/>
                          <a:pt x="102656" y="19957"/>
                        </a:cubicBezTo>
                        <a:cubicBezTo>
                          <a:pt x="99582" y="21949"/>
                          <a:pt x="96434" y="23918"/>
                          <a:pt x="93286" y="25880"/>
                        </a:cubicBezTo>
                        <a:cubicBezTo>
                          <a:pt x="91733" y="26845"/>
                          <a:pt x="90218" y="27823"/>
                          <a:pt x="88647" y="28789"/>
                        </a:cubicBezTo>
                        <a:cubicBezTo>
                          <a:pt x="83897" y="31705"/>
                          <a:pt x="79075" y="34589"/>
                          <a:pt x="74161" y="37444"/>
                        </a:cubicBezTo>
                        <a:cubicBezTo>
                          <a:pt x="65793" y="42303"/>
                          <a:pt x="57229" y="46985"/>
                          <a:pt x="48581" y="51576"/>
                        </a:cubicBezTo>
                        <a:cubicBezTo>
                          <a:pt x="46851" y="52493"/>
                          <a:pt x="45127" y="53415"/>
                          <a:pt x="43385" y="54326"/>
                        </a:cubicBezTo>
                        <a:cubicBezTo>
                          <a:pt x="34950" y="58721"/>
                          <a:pt x="26399" y="62994"/>
                          <a:pt x="17714" y="67132"/>
                        </a:cubicBezTo>
                        <a:cubicBezTo>
                          <a:pt x="16124" y="67889"/>
                          <a:pt x="14510" y="68623"/>
                          <a:pt x="12915" y="69374"/>
                        </a:cubicBezTo>
                        <a:cubicBezTo>
                          <a:pt x="9407" y="71019"/>
                          <a:pt x="5916" y="72694"/>
                          <a:pt x="2372" y="74295"/>
                        </a:cubicBezTo>
                        <a:lnTo>
                          <a:pt x="0" y="787490"/>
                        </a:lnTo>
                        <a:cubicBezTo>
                          <a:pt x="3515" y="785901"/>
                          <a:pt x="7084" y="784373"/>
                          <a:pt x="10562" y="782741"/>
                        </a:cubicBezTo>
                        <a:cubicBezTo>
                          <a:pt x="12151" y="781995"/>
                          <a:pt x="13759" y="781268"/>
                          <a:pt x="15342" y="780510"/>
                        </a:cubicBezTo>
                        <a:cubicBezTo>
                          <a:pt x="24034" y="776372"/>
                          <a:pt x="32591" y="772093"/>
                          <a:pt x="41026" y="767699"/>
                        </a:cubicBezTo>
                        <a:cubicBezTo>
                          <a:pt x="42761" y="766794"/>
                          <a:pt x="44485" y="765871"/>
                          <a:pt x="46209" y="764954"/>
                        </a:cubicBezTo>
                        <a:cubicBezTo>
                          <a:pt x="54864" y="760364"/>
                          <a:pt x="63433" y="755682"/>
                          <a:pt x="71801" y="750816"/>
                        </a:cubicBezTo>
                        <a:cubicBezTo>
                          <a:pt x="76709" y="747962"/>
                          <a:pt x="81526" y="745077"/>
                          <a:pt x="86275" y="742168"/>
                        </a:cubicBezTo>
                        <a:cubicBezTo>
                          <a:pt x="87864" y="741190"/>
                          <a:pt x="89411" y="740199"/>
                          <a:pt x="90982" y="739216"/>
                        </a:cubicBezTo>
                        <a:cubicBezTo>
                          <a:pt x="94111" y="737260"/>
                          <a:pt x="97234" y="735310"/>
                          <a:pt x="100290" y="733329"/>
                        </a:cubicBezTo>
                        <a:cubicBezTo>
                          <a:pt x="102100" y="732162"/>
                          <a:pt x="103860" y="730976"/>
                          <a:pt x="105645" y="729796"/>
                        </a:cubicBezTo>
                        <a:cubicBezTo>
                          <a:pt x="108402" y="727975"/>
                          <a:pt x="111146" y="726153"/>
                          <a:pt x="113842" y="724313"/>
                        </a:cubicBezTo>
                        <a:cubicBezTo>
                          <a:pt x="115675" y="723067"/>
                          <a:pt x="117472" y="721802"/>
                          <a:pt x="119275" y="720543"/>
                        </a:cubicBezTo>
                        <a:cubicBezTo>
                          <a:pt x="121849" y="718745"/>
                          <a:pt x="124410" y="716942"/>
                          <a:pt x="126928" y="715127"/>
                        </a:cubicBezTo>
                        <a:cubicBezTo>
                          <a:pt x="127759" y="714528"/>
                          <a:pt x="128578" y="713923"/>
                          <a:pt x="129403" y="713318"/>
                        </a:cubicBezTo>
                        <a:lnTo>
                          <a:pt x="131775" y="0"/>
                        </a:lnTo>
                        <a:cubicBezTo>
                          <a:pt x="130956" y="599"/>
                          <a:pt x="130106" y="1174"/>
                          <a:pt x="129293" y="1754"/>
                        </a:cubicBezTo>
                        <a:close/>
                      </a:path>
                    </a:pathLst>
                  </a:custGeom>
                  <a:solidFill>
                    <a:srgbClr val="A0A0A0"/>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6" name="Freeform: Shape 655">
                    <a:extLst>
                      <a:ext uri="{FF2B5EF4-FFF2-40B4-BE49-F238E27FC236}">
                        <a16:creationId xmlns:a16="http://schemas.microsoft.com/office/drawing/2014/main" id="{B656AC15-8CD9-4200-81B5-5E956A1BF83D}"/>
                      </a:ext>
                    </a:extLst>
                  </p:cNvPr>
                  <p:cNvSpPr/>
                  <p:nvPr/>
                </p:nvSpPr>
                <p:spPr>
                  <a:xfrm>
                    <a:off x="3216820" y="4960861"/>
                    <a:ext cx="204768" cy="778743"/>
                  </a:xfrm>
                  <a:custGeom>
                    <a:avLst/>
                    <a:gdLst>
                      <a:gd name="connsiteX0" fmla="*/ 193387 w 204768"/>
                      <a:gd name="connsiteY0" fmla="*/ 4951 h 778743"/>
                      <a:gd name="connsiteX1" fmla="*/ 185050 w 204768"/>
                      <a:gd name="connsiteY1" fmla="*/ 8570 h 778743"/>
                      <a:gd name="connsiteX2" fmla="*/ 156658 w 204768"/>
                      <a:gd name="connsiteY2" fmla="*/ 20060 h 778743"/>
                      <a:gd name="connsiteX3" fmla="*/ 155485 w 204768"/>
                      <a:gd name="connsiteY3" fmla="*/ 20495 h 778743"/>
                      <a:gd name="connsiteX4" fmla="*/ 127460 w 204768"/>
                      <a:gd name="connsiteY4" fmla="*/ 30659 h 778743"/>
                      <a:gd name="connsiteX5" fmla="*/ 118352 w 204768"/>
                      <a:gd name="connsiteY5" fmla="*/ 33734 h 778743"/>
                      <a:gd name="connsiteX6" fmla="*/ 96856 w 204768"/>
                      <a:gd name="connsiteY6" fmla="*/ 40689 h 778743"/>
                      <a:gd name="connsiteX7" fmla="*/ 87247 w 204768"/>
                      <a:gd name="connsiteY7" fmla="*/ 43648 h 778743"/>
                      <a:gd name="connsiteX8" fmla="*/ 61795 w 204768"/>
                      <a:gd name="connsiteY8" fmla="*/ 50946 h 778743"/>
                      <a:gd name="connsiteX9" fmla="*/ 56631 w 204768"/>
                      <a:gd name="connsiteY9" fmla="*/ 52395 h 778743"/>
                      <a:gd name="connsiteX10" fmla="*/ 25665 w 204768"/>
                      <a:gd name="connsiteY10" fmla="*/ 60194 h 778743"/>
                      <a:gd name="connsiteX11" fmla="*/ 17053 w 204768"/>
                      <a:gd name="connsiteY11" fmla="*/ 62156 h 778743"/>
                      <a:gd name="connsiteX12" fmla="*/ 2372 w 204768"/>
                      <a:gd name="connsiteY12" fmla="*/ 65506 h 778743"/>
                      <a:gd name="connsiteX13" fmla="*/ 0 w 204768"/>
                      <a:gd name="connsiteY13" fmla="*/ 778744 h 778743"/>
                      <a:gd name="connsiteX14" fmla="*/ 14670 w 204768"/>
                      <a:gd name="connsiteY14" fmla="*/ 775535 h 778743"/>
                      <a:gd name="connsiteX15" fmla="*/ 23306 w 204768"/>
                      <a:gd name="connsiteY15" fmla="*/ 773567 h 778743"/>
                      <a:gd name="connsiteX16" fmla="*/ 54259 w 204768"/>
                      <a:gd name="connsiteY16" fmla="*/ 765767 h 778743"/>
                      <a:gd name="connsiteX17" fmla="*/ 59411 w 204768"/>
                      <a:gd name="connsiteY17" fmla="*/ 764319 h 778743"/>
                      <a:gd name="connsiteX18" fmla="*/ 84882 w 204768"/>
                      <a:gd name="connsiteY18" fmla="*/ 757015 h 778743"/>
                      <a:gd name="connsiteX19" fmla="*/ 94478 w 204768"/>
                      <a:gd name="connsiteY19" fmla="*/ 754056 h 778743"/>
                      <a:gd name="connsiteX20" fmla="*/ 115999 w 204768"/>
                      <a:gd name="connsiteY20" fmla="*/ 747088 h 778743"/>
                      <a:gd name="connsiteX21" fmla="*/ 125070 w 204768"/>
                      <a:gd name="connsiteY21" fmla="*/ 744026 h 778743"/>
                      <a:gd name="connsiteX22" fmla="*/ 153211 w 204768"/>
                      <a:gd name="connsiteY22" fmla="*/ 733818 h 778743"/>
                      <a:gd name="connsiteX23" fmla="*/ 154274 w 204768"/>
                      <a:gd name="connsiteY23" fmla="*/ 733427 h 778743"/>
                      <a:gd name="connsiteX24" fmla="*/ 182690 w 204768"/>
                      <a:gd name="connsiteY24" fmla="*/ 721930 h 778743"/>
                      <a:gd name="connsiteX25" fmla="*/ 190997 w 204768"/>
                      <a:gd name="connsiteY25" fmla="*/ 718324 h 778743"/>
                      <a:gd name="connsiteX26" fmla="*/ 202396 w 204768"/>
                      <a:gd name="connsiteY26" fmla="*/ 713195 h 778743"/>
                      <a:gd name="connsiteX27" fmla="*/ 204768 w 204768"/>
                      <a:gd name="connsiteY27" fmla="*/ 0 h 778743"/>
                      <a:gd name="connsiteX28" fmla="*/ 193387 w 204768"/>
                      <a:gd name="connsiteY28" fmla="*/ 4951 h 77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4768" h="778743">
                        <a:moveTo>
                          <a:pt x="193387" y="4951"/>
                        </a:moveTo>
                        <a:cubicBezTo>
                          <a:pt x="190612" y="6155"/>
                          <a:pt x="187849" y="7384"/>
                          <a:pt x="185050" y="8570"/>
                        </a:cubicBezTo>
                        <a:cubicBezTo>
                          <a:pt x="175692" y="12524"/>
                          <a:pt x="166248" y="16381"/>
                          <a:pt x="156658" y="20060"/>
                        </a:cubicBezTo>
                        <a:cubicBezTo>
                          <a:pt x="156267" y="20207"/>
                          <a:pt x="155870" y="20342"/>
                          <a:pt x="155485" y="20495"/>
                        </a:cubicBezTo>
                        <a:cubicBezTo>
                          <a:pt x="146249" y="24021"/>
                          <a:pt x="136891" y="27389"/>
                          <a:pt x="127460" y="30659"/>
                        </a:cubicBezTo>
                        <a:cubicBezTo>
                          <a:pt x="124440" y="31705"/>
                          <a:pt x="121390" y="32713"/>
                          <a:pt x="118352" y="33734"/>
                        </a:cubicBezTo>
                        <a:cubicBezTo>
                          <a:pt x="111238" y="36124"/>
                          <a:pt x="104074" y="38447"/>
                          <a:pt x="96856" y="40689"/>
                        </a:cubicBezTo>
                        <a:cubicBezTo>
                          <a:pt x="93659" y="41686"/>
                          <a:pt x="90468" y="42682"/>
                          <a:pt x="87247" y="43648"/>
                        </a:cubicBezTo>
                        <a:cubicBezTo>
                          <a:pt x="78824" y="46178"/>
                          <a:pt x="70340" y="48611"/>
                          <a:pt x="61795" y="50946"/>
                        </a:cubicBezTo>
                        <a:cubicBezTo>
                          <a:pt x="60065" y="51417"/>
                          <a:pt x="58366" y="51930"/>
                          <a:pt x="56631" y="52395"/>
                        </a:cubicBezTo>
                        <a:cubicBezTo>
                          <a:pt x="46392" y="55139"/>
                          <a:pt x="36063" y="57725"/>
                          <a:pt x="25665" y="60194"/>
                        </a:cubicBezTo>
                        <a:cubicBezTo>
                          <a:pt x="22805" y="60872"/>
                          <a:pt x="19920" y="61502"/>
                          <a:pt x="17053" y="62156"/>
                        </a:cubicBezTo>
                        <a:cubicBezTo>
                          <a:pt x="12163" y="63281"/>
                          <a:pt x="7298" y="64442"/>
                          <a:pt x="2372" y="65506"/>
                        </a:cubicBezTo>
                        <a:lnTo>
                          <a:pt x="0" y="778744"/>
                        </a:lnTo>
                        <a:cubicBezTo>
                          <a:pt x="4896" y="777686"/>
                          <a:pt x="9804" y="776647"/>
                          <a:pt x="14670" y="775535"/>
                        </a:cubicBezTo>
                        <a:cubicBezTo>
                          <a:pt x="17548" y="774875"/>
                          <a:pt x="20439" y="774245"/>
                          <a:pt x="23306" y="773567"/>
                        </a:cubicBezTo>
                        <a:cubicBezTo>
                          <a:pt x="33697" y="771097"/>
                          <a:pt x="44027" y="768512"/>
                          <a:pt x="54259" y="765767"/>
                        </a:cubicBezTo>
                        <a:cubicBezTo>
                          <a:pt x="55989" y="765303"/>
                          <a:pt x="57688" y="764796"/>
                          <a:pt x="59411" y="764319"/>
                        </a:cubicBezTo>
                        <a:cubicBezTo>
                          <a:pt x="67963" y="761978"/>
                          <a:pt x="76453" y="759545"/>
                          <a:pt x="84882" y="757015"/>
                        </a:cubicBezTo>
                        <a:cubicBezTo>
                          <a:pt x="88097" y="756049"/>
                          <a:pt x="91281" y="755053"/>
                          <a:pt x="94478" y="754056"/>
                        </a:cubicBezTo>
                        <a:cubicBezTo>
                          <a:pt x="101702" y="751807"/>
                          <a:pt x="108878" y="749484"/>
                          <a:pt x="115999" y="747088"/>
                        </a:cubicBezTo>
                        <a:cubicBezTo>
                          <a:pt x="119025" y="746074"/>
                          <a:pt x="122062" y="745071"/>
                          <a:pt x="125070" y="744026"/>
                        </a:cubicBezTo>
                        <a:cubicBezTo>
                          <a:pt x="134538" y="740744"/>
                          <a:pt x="143939" y="737357"/>
                          <a:pt x="153211" y="733818"/>
                        </a:cubicBezTo>
                        <a:cubicBezTo>
                          <a:pt x="153559" y="733684"/>
                          <a:pt x="153920" y="733562"/>
                          <a:pt x="154274" y="733427"/>
                        </a:cubicBezTo>
                        <a:cubicBezTo>
                          <a:pt x="163871" y="729748"/>
                          <a:pt x="173326" y="725884"/>
                          <a:pt x="182690" y="721930"/>
                        </a:cubicBezTo>
                        <a:cubicBezTo>
                          <a:pt x="185478" y="720750"/>
                          <a:pt x="188228" y="719528"/>
                          <a:pt x="190997" y="718324"/>
                        </a:cubicBezTo>
                        <a:cubicBezTo>
                          <a:pt x="194836" y="716655"/>
                          <a:pt x="198607" y="714913"/>
                          <a:pt x="202396" y="713195"/>
                        </a:cubicBezTo>
                        <a:lnTo>
                          <a:pt x="204768" y="0"/>
                        </a:lnTo>
                        <a:cubicBezTo>
                          <a:pt x="201015" y="1705"/>
                          <a:pt x="197177" y="3301"/>
                          <a:pt x="193387" y="4951"/>
                        </a:cubicBezTo>
                        <a:close/>
                      </a:path>
                    </a:pathLst>
                  </a:custGeom>
                  <a:solidFill>
                    <a:srgbClr val="A3A3A3"/>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7" name="Freeform: Shape 656">
                    <a:extLst>
                      <a:ext uri="{FF2B5EF4-FFF2-40B4-BE49-F238E27FC236}">
                        <a16:creationId xmlns:a16="http://schemas.microsoft.com/office/drawing/2014/main" id="{98F9B6F6-30E2-401B-8BE9-60744A4F6AD3}"/>
                      </a:ext>
                    </a:extLst>
                  </p:cNvPr>
                  <p:cNvSpPr/>
                  <p:nvPr/>
                </p:nvSpPr>
                <p:spPr>
                  <a:xfrm>
                    <a:off x="2786068" y="5026379"/>
                    <a:ext cx="433136" cy="741202"/>
                  </a:xfrm>
                  <a:custGeom>
                    <a:avLst/>
                    <a:gdLst>
                      <a:gd name="connsiteX0" fmla="*/ 424206 w 433136"/>
                      <a:gd name="connsiteY0" fmla="*/ 1803 h 741202"/>
                      <a:gd name="connsiteX1" fmla="*/ 414567 w 433136"/>
                      <a:gd name="connsiteY1" fmla="*/ 3765 h 741202"/>
                      <a:gd name="connsiteX2" fmla="*/ 388376 w 433136"/>
                      <a:gd name="connsiteY2" fmla="*/ 8667 h 741202"/>
                      <a:gd name="connsiteX3" fmla="*/ 382569 w 433136"/>
                      <a:gd name="connsiteY3" fmla="*/ 9712 h 741202"/>
                      <a:gd name="connsiteX4" fmla="*/ 350620 w 433136"/>
                      <a:gd name="connsiteY4" fmla="*/ 14713 h 741202"/>
                      <a:gd name="connsiteX5" fmla="*/ 342179 w 433136"/>
                      <a:gd name="connsiteY5" fmla="*/ 15862 h 741202"/>
                      <a:gd name="connsiteX6" fmla="*/ 317473 w 433136"/>
                      <a:gd name="connsiteY6" fmla="*/ 18991 h 741202"/>
                      <a:gd name="connsiteX7" fmla="*/ 307663 w 433136"/>
                      <a:gd name="connsiteY7" fmla="*/ 20110 h 741202"/>
                      <a:gd name="connsiteX8" fmla="*/ 278917 w 433136"/>
                      <a:gd name="connsiteY8" fmla="*/ 22921 h 741202"/>
                      <a:gd name="connsiteX9" fmla="*/ 274864 w 433136"/>
                      <a:gd name="connsiteY9" fmla="*/ 23300 h 741202"/>
                      <a:gd name="connsiteX10" fmla="*/ 242114 w 433136"/>
                      <a:gd name="connsiteY10" fmla="*/ 25574 h 741202"/>
                      <a:gd name="connsiteX11" fmla="*/ 232964 w 433136"/>
                      <a:gd name="connsiteY11" fmla="*/ 26038 h 741202"/>
                      <a:gd name="connsiteX12" fmla="*/ 208094 w 433136"/>
                      <a:gd name="connsiteY12" fmla="*/ 27071 h 741202"/>
                      <a:gd name="connsiteX13" fmla="*/ 198369 w 433136"/>
                      <a:gd name="connsiteY13" fmla="*/ 27371 h 741202"/>
                      <a:gd name="connsiteX14" fmla="*/ 166352 w 433136"/>
                      <a:gd name="connsiteY14" fmla="*/ 27811 h 741202"/>
                      <a:gd name="connsiteX15" fmla="*/ 165301 w 433136"/>
                      <a:gd name="connsiteY15" fmla="*/ 27823 h 741202"/>
                      <a:gd name="connsiteX16" fmla="*/ 132264 w 433136"/>
                      <a:gd name="connsiteY16" fmla="*/ 27365 h 741202"/>
                      <a:gd name="connsiteX17" fmla="*/ 122704 w 433136"/>
                      <a:gd name="connsiteY17" fmla="*/ 27071 h 741202"/>
                      <a:gd name="connsiteX18" fmla="*/ 97870 w 433136"/>
                      <a:gd name="connsiteY18" fmla="*/ 26038 h 741202"/>
                      <a:gd name="connsiteX19" fmla="*/ 88512 w 433136"/>
                      <a:gd name="connsiteY19" fmla="*/ 25556 h 741202"/>
                      <a:gd name="connsiteX20" fmla="*/ 55677 w 433136"/>
                      <a:gd name="connsiteY20" fmla="*/ 23276 h 741202"/>
                      <a:gd name="connsiteX21" fmla="*/ 53061 w 433136"/>
                      <a:gd name="connsiteY21" fmla="*/ 23031 h 741202"/>
                      <a:gd name="connsiteX22" fmla="*/ 22891 w 433136"/>
                      <a:gd name="connsiteY22" fmla="*/ 20085 h 741202"/>
                      <a:gd name="connsiteX23" fmla="*/ 13221 w 433136"/>
                      <a:gd name="connsiteY23" fmla="*/ 18979 h 741202"/>
                      <a:gd name="connsiteX24" fmla="*/ 2372 w 433136"/>
                      <a:gd name="connsiteY24" fmla="*/ 17738 h 741202"/>
                      <a:gd name="connsiteX25" fmla="*/ 0 w 433136"/>
                      <a:gd name="connsiteY25" fmla="*/ 730976 h 741202"/>
                      <a:gd name="connsiteX26" fmla="*/ 10813 w 433136"/>
                      <a:gd name="connsiteY26" fmla="*/ 732345 h 741202"/>
                      <a:gd name="connsiteX27" fmla="*/ 20538 w 433136"/>
                      <a:gd name="connsiteY27" fmla="*/ 733458 h 741202"/>
                      <a:gd name="connsiteX28" fmla="*/ 50592 w 433136"/>
                      <a:gd name="connsiteY28" fmla="*/ 736391 h 741202"/>
                      <a:gd name="connsiteX29" fmla="*/ 53312 w 433136"/>
                      <a:gd name="connsiteY29" fmla="*/ 736649 h 741202"/>
                      <a:gd name="connsiteX30" fmla="*/ 86135 w 433136"/>
                      <a:gd name="connsiteY30" fmla="*/ 738928 h 741202"/>
                      <a:gd name="connsiteX31" fmla="*/ 95499 w 433136"/>
                      <a:gd name="connsiteY31" fmla="*/ 739411 h 741202"/>
                      <a:gd name="connsiteX32" fmla="*/ 120321 w 433136"/>
                      <a:gd name="connsiteY32" fmla="*/ 740444 h 741202"/>
                      <a:gd name="connsiteX33" fmla="*/ 129911 w 433136"/>
                      <a:gd name="connsiteY33" fmla="*/ 740744 h 741202"/>
                      <a:gd name="connsiteX34" fmla="*/ 162929 w 433136"/>
                      <a:gd name="connsiteY34" fmla="*/ 741202 h 741202"/>
                      <a:gd name="connsiteX35" fmla="*/ 163981 w 433136"/>
                      <a:gd name="connsiteY35" fmla="*/ 741190 h 741202"/>
                      <a:gd name="connsiteX36" fmla="*/ 196003 w 433136"/>
                      <a:gd name="connsiteY36" fmla="*/ 740750 h 741202"/>
                      <a:gd name="connsiteX37" fmla="*/ 205728 w 433136"/>
                      <a:gd name="connsiteY37" fmla="*/ 740456 h 741202"/>
                      <a:gd name="connsiteX38" fmla="*/ 230599 w 433136"/>
                      <a:gd name="connsiteY38" fmla="*/ 739423 h 741202"/>
                      <a:gd name="connsiteX39" fmla="*/ 239749 w 433136"/>
                      <a:gd name="connsiteY39" fmla="*/ 738953 h 741202"/>
                      <a:gd name="connsiteX40" fmla="*/ 272505 w 433136"/>
                      <a:gd name="connsiteY40" fmla="*/ 736679 h 741202"/>
                      <a:gd name="connsiteX41" fmla="*/ 276551 w 433136"/>
                      <a:gd name="connsiteY41" fmla="*/ 736306 h 741202"/>
                      <a:gd name="connsiteX42" fmla="*/ 305303 w 433136"/>
                      <a:gd name="connsiteY42" fmla="*/ 733494 h 741202"/>
                      <a:gd name="connsiteX43" fmla="*/ 315108 w 433136"/>
                      <a:gd name="connsiteY43" fmla="*/ 732376 h 741202"/>
                      <a:gd name="connsiteX44" fmla="*/ 339826 w 433136"/>
                      <a:gd name="connsiteY44" fmla="*/ 729240 h 741202"/>
                      <a:gd name="connsiteX45" fmla="*/ 348260 w 433136"/>
                      <a:gd name="connsiteY45" fmla="*/ 728097 h 741202"/>
                      <a:gd name="connsiteX46" fmla="*/ 380216 w 433136"/>
                      <a:gd name="connsiteY46" fmla="*/ 723097 h 741202"/>
                      <a:gd name="connsiteX47" fmla="*/ 385998 w 433136"/>
                      <a:gd name="connsiteY47" fmla="*/ 722052 h 741202"/>
                      <a:gd name="connsiteX48" fmla="*/ 412232 w 433136"/>
                      <a:gd name="connsiteY48" fmla="*/ 717144 h 741202"/>
                      <a:gd name="connsiteX49" fmla="*/ 421822 w 433136"/>
                      <a:gd name="connsiteY49" fmla="*/ 715194 h 741202"/>
                      <a:gd name="connsiteX50" fmla="*/ 430765 w 433136"/>
                      <a:gd name="connsiteY50" fmla="*/ 713238 h 741202"/>
                      <a:gd name="connsiteX51" fmla="*/ 433136 w 433136"/>
                      <a:gd name="connsiteY51" fmla="*/ 0 h 741202"/>
                      <a:gd name="connsiteX52" fmla="*/ 424206 w 433136"/>
                      <a:gd name="connsiteY52" fmla="*/ 1803 h 741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33136" h="741202">
                        <a:moveTo>
                          <a:pt x="424206" y="1803"/>
                        </a:moveTo>
                        <a:cubicBezTo>
                          <a:pt x="420997" y="2469"/>
                          <a:pt x="417788" y="3130"/>
                          <a:pt x="414567" y="3765"/>
                        </a:cubicBezTo>
                        <a:cubicBezTo>
                          <a:pt x="405875" y="5489"/>
                          <a:pt x="397147" y="7127"/>
                          <a:pt x="388376" y="8667"/>
                        </a:cubicBezTo>
                        <a:cubicBezTo>
                          <a:pt x="386438" y="9010"/>
                          <a:pt x="384513" y="9383"/>
                          <a:pt x="382569" y="9712"/>
                        </a:cubicBezTo>
                        <a:cubicBezTo>
                          <a:pt x="371970" y="11522"/>
                          <a:pt x="361317" y="13172"/>
                          <a:pt x="350620" y="14713"/>
                        </a:cubicBezTo>
                        <a:cubicBezTo>
                          <a:pt x="347814" y="15116"/>
                          <a:pt x="344991" y="15477"/>
                          <a:pt x="342179" y="15862"/>
                        </a:cubicBezTo>
                        <a:cubicBezTo>
                          <a:pt x="333964" y="16986"/>
                          <a:pt x="325731" y="18031"/>
                          <a:pt x="317473" y="18991"/>
                        </a:cubicBezTo>
                        <a:cubicBezTo>
                          <a:pt x="314203" y="19370"/>
                          <a:pt x="310939" y="19755"/>
                          <a:pt x="307663" y="20110"/>
                        </a:cubicBezTo>
                        <a:cubicBezTo>
                          <a:pt x="298103" y="21149"/>
                          <a:pt x="288525" y="22096"/>
                          <a:pt x="278917" y="22921"/>
                        </a:cubicBezTo>
                        <a:cubicBezTo>
                          <a:pt x="277560" y="23038"/>
                          <a:pt x="276215" y="23184"/>
                          <a:pt x="274864" y="23300"/>
                        </a:cubicBezTo>
                        <a:cubicBezTo>
                          <a:pt x="263972" y="24205"/>
                          <a:pt x="253049" y="24944"/>
                          <a:pt x="242114" y="25574"/>
                        </a:cubicBezTo>
                        <a:cubicBezTo>
                          <a:pt x="239064" y="25751"/>
                          <a:pt x="236014" y="25886"/>
                          <a:pt x="232964" y="26038"/>
                        </a:cubicBezTo>
                        <a:cubicBezTo>
                          <a:pt x="224682" y="26460"/>
                          <a:pt x="216394" y="26809"/>
                          <a:pt x="208094" y="27071"/>
                        </a:cubicBezTo>
                        <a:cubicBezTo>
                          <a:pt x="204848" y="27176"/>
                          <a:pt x="201614" y="27285"/>
                          <a:pt x="198369" y="27371"/>
                        </a:cubicBezTo>
                        <a:cubicBezTo>
                          <a:pt x="187703" y="27634"/>
                          <a:pt x="177031" y="27805"/>
                          <a:pt x="166352" y="27811"/>
                        </a:cubicBezTo>
                        <a:cubicBezTo>
                          <a:pt x="166004" y="27811"/>
                          <a:pt x="165650" y="27823"/>
                          <a:pt x="165301" y="27823"/>
                        </a:cubicBezTo>
                        <a:cubicBezTo>
                          <a:pt x="154287" y="27823"/>
                          <a:pt x="143272" y="27640"/>
                          <a:pt x="132264" y="27365"/>
                        </a:cubicBezTo>
                        <a:cubicBezTo>
                          <a:pt x="129073" y="27285"/>
                          <a:pt x="125889" y="27169"/>
                          <a:pt x="122704" y="27071"/>
                        </a:cubicBezTo>
                        <a:cubicBezTo>
                          <a:pt x="114416" y="26802"/>
                          <a:pt x="106140" y="26460"/>
                          <a:pt x="97870" y="26038"/>
                        </a:cubicBezTo>
                        <a:cubicBezTo>
                          <a:pt x="94753" y="25880"/>
                          <a:pt x="91630" y="25739"/>
                          <a:pt x="88512" y="25556"/>
                        </a:cubicBezTo>
                        <a:cubicBezTo>
                          <a:pt x="77547" y="24920"/>
                          <a:pt x="66594" y="24187"/>
                          <a:pt x="55677" y="23276"/>
                        </a:cubicBezTo>
                        <a:cubicBezTo>
                          <a:pt x="54803" y="23202"/>
                          <a:pt x="53935" y="23105"/>
                          <a:pt x="53061" y="23031"/>
                        </a:cubicBezTo>
                        <a:cubicBezTo>
                          <a:pt x="42976" y="22169"/>
                          <a:pt x="32921" y="21173"/>
                          <a:pt x="22891" y="20085"/>
                        </a:cubicBezTo>
                        <a:cubicBezTo>
                          <a:pt x="19664" y="19737"/>
                          <a:pt x="16442" y="19352"/>
                          <a:pt x="13221" y="18979"/>
                        </a:cubicBezTo>
                        <a:cubicBezTo>
                          <a:pt x="9609" y="18557"/>
                          <a:pt x="5978" y="18190"/>
                          <a:pt x="2372" y="17738"/>
                        </a:cubicBezTo>
                        <a:lnTo>
                          <a:pt x="0" y="730976"/>
                        </a:lnTo>
                        <a:cubicBezTo>
                          <a:pt x="3606" y="731429"/>
                          <a:pt x="7201" y="731924"/>
                          <a:pt x="10813" y="732345"/>
                        </a:cubicBezTo>
                        <a:cubicBezTo>
                          <a:pt x="14052" y="732724"/>
                          <a:pt x="17292" y="733103"/>
                          <a:pt x="20538" y="733458"/>
                        </a:cubicBezTo>
                        <a:cubicBezTo>
                          <a:pt x="30531" y="734546"/>
                          <a:pt x="40549" y="735536"/>
                          <a:pt x="50592" y="736391"/>
                        </a:cubicBezTo>
                        <a:cubicBezTo>
                          <a:pt x="51502" y="736471"/>
                          <a:pt x="52407" y="736569"/>
                          <a:pt x="53312" y="736649"/>
                        </a:cubicBezTo>
                        <a:cubicBezTo>
                          <a:pt x="64228" y="737553"/>
                          <a:pt x="75175" y="738293"/>
                          <a:pt x="86135" y="738928"/>
                        </a:cubicBezTo>
                        <a:cubicBezTo>
                          <a:pt x="89252" y="739111"/>
                          <a:pt x="92375" y="739252"/>
                          <a:pt x="95499" y="739411"/>
                        </a:cubicBezTo>
                        <a:cubicBezTo>
                          <a:pt x="103762" y="739833"/>
                          <a:pt x="112039" y="740175"/>
                          <a:pt x="120321" y="740444"/>
                        </a:cubicBezTo>
                        <a:cubicBezTo>
                          <a:pt x="123517" y="740548"/>
                          <a:pt x="126714" y="740658"/>
                          <a:pt x="129911" y="740744"/>
                        </a:cubicBezTo>
                        <a:cubicBezTo>
                          <a:pt x="140913" y="741019"/>
                          <a:pt x="151921" y="741196"/>
                          <a:pt x="162929" y="741202"/>
                        </a:cubicBezTo>
                        <a:cubicBezTo>
                          <a:pt x="163278" y="741202"/>
                          <a:pt x="163626" y="741190"/>
                          <a:pt x="163981" y="741190"/>
                        </a:cubicBezTo>
                        <a:cubicBezTo>
                          <a:pt x="174659" y="741184"/>
                          <a:pt x="185337" y="741013"/>
                          <a:pt x="196003" y="740750"/>
                        </a:cubicBezTo>
                        <a:cubicBezTo>
                          <a:pt x="199249" y="740670"/>
                          <a:pt x="202488" y="740560"/>
                          <a:pt x="205728" y="740456"/>
                        </a:cubicBezTo>
                        <a:cubicBezTo>
                          <a:pt x="214028" y="740187"/>
                          <a:pt x="222317" y="739845"/>
                          <a:pt x="230599" y="739423"/>
                        </a:cubicBezTo>
                        <a:cubicBezTo>
                          <a:pt x="233649" y="739270"/>
                          <a:pt x="236699" y="739130"/>
                          <a:pt x="239749" y="738953"/>
                        </a:cubicBezTo>
                        <a:cubicBezTo>
                          <a:pt x="250690" y="738323"/>
                          <a:pt x="261613" y="737583"/>
                          <a:pt x="272505" y="736679"/>
                        </a:cubicBezTo>
                        <a:cubicBezTo>
                          <a:pt x="273856" y="736569"/>
                          <a:pt x="275200" y="736422"/>
                          <a:pt x="276551" y="736306"/>
                        </a:cubicBezTo>
                        <a:cubicBezTo>
                          <a:pt x="286160" y="735481"/>
                          <a:pt x="295744" y="734534"/>
                          <a:pt x="305303" y="733494"/>
                        </a:cubicBezTo>
                        <a:cubicBezTo>
                          <a:pt x="308580" y="733140"/>
                          <a:pt x="311844" y="732755"/>
                          <a:pt x="315108" y="732376"/>
                        </a:cubicBezTo>
                        <a:cubicBezTo>
                          <a:pt x="323371" y="731410"/>
                          <a:pt x="331611" y="730365"/>
                          <a:pt x="339826" y="729240"/>
                        </a:cubicBezTo>
                        <a:cubicBezTo>
                          <a:pt x="342637" y="728855"/>
                          <a:pt x="345455" y="728501"/>
                          <a:pt x="348260" y="728097"/>
                        </a:cubicBezTo>
                        <a:cubicBezTo>
                          <a:pt x="358957" y="726563"/>
                          <a:pt x="369617" y="724907"/>
                          <a:pt x="380216" y="723097"/>
                        </a:cubicBezTo>
                        <a:cubicBezTo>
                          <a:pt x="382153" y="722768"/>
                          <a:pt x="384066" y="722394"/>
                          <a:pt x="385998" y="722052"/>
                        </a:cubicBezTo>
                        <a:cubicBezTo>
                          <a:pt x="394781" y="720512"/>
                          <a:pt x="403528" y="718874"/>
                          <a:pt x="412232" y="717144"/>
                        </a:cubicBezTo>
                        <a:cubicBezTo>
                          <a:pt x="415435" y="716508"/>
                          <a:pt x="418631" y="715854"/>
                          <a:pt x="421822" y="715194"/>
                        </a:cubicBezTo>
                        <a:cubicBezTo>
                          <a:pt x="424817" y="714571"/>
                          <a:pt x="427782" y="713880"/>
                          <a:pt x="430765" y="713238"/>
                        </a:cubicBezTo>
                        <a:lnTo>
                          <a:pt x="433136" y="0"/>
                        </a:lnTo>
                        <a:cubicBezTo>
                          <a:pt x="430165" y="630"/>
                          <a:pt x="427170" y="1192"/>
                          <a:pt x="424206" y="1803"/>
                        </a:cubicBezTo>
                        <a:close/>
                      </a:path>
                    </a:pathLst>
                  </a:custGeom>
                  <a:solidFill>
                    <a:srgbClr val="A7A7A7"/>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8" name="Freeform: Shape 657">
                    <a:extLst>
                      <a:ext uri="{FF2B5EF4-FFF2-40B4-BE49-F238E27FC236}">
                        <a16:creationId xmlns:a16="http://schemas.microsoft.com/office/drawing/2014/main" id="{D6491699-F76A-4206-A61B-618F2ADEF1E3}"/>
                      </a:ext>
                    </a:extLst>
                  </p:cNvPr>
                  <p:cNvSpPr/>
                  <p:nvPr/>
                </p:nvSpPr>
                <p:spPr>
                  <a:xfrm>
                    <a:off x="2569112" y="4996123"/>
                    <a:ext cx="219291" cy="761237"/>
                  </a:xfrm>
                  <a:custGeom>
                    <a:avLst/>
                    <a:gdLst>
                      <a:gd name="connsiteX0" fmla="*/ 206296 w 219291"/>
                      <a:gd name="connsiteY0" fmla="*/ 46215 h 761237"/>
                      <a:gd name="connsiteX1" fmla="*/ 196168 w 219291"/>
                      <a:gd name="connsiteY1" fmla="*/ 44833 h 761237"/>
                      <a:gd name="connsiteX2" fmla="*/ 165130 w 219291"/>
                      <a:gd name="connsiteY2" fmla="*/ 39987 h 761237"/>
                      <a:gd name="connsiteX3" fmla="*/ 163614 w 219291"/>
                      <a:gd name="connsiteY3" fmla="*/ 39742 h 761237"/>
                      <a:gd name="connsiteX4" fmla="*/ 131476 w 219291"/>
                      <a:gd name="connsiteY4" fmla="*/ 33746 h 761237"/>
                      <a:gd name="connsiteX5" fmla="*/ 121892 w 219291"/>
                      <a:gd name="connsiteY5" fmla="*/ 31753 h 761237"/>
                      <a:gd name="connsiteX6" fmla="*/ 99142 w 219291"/>
                      <a:gd name="connsiteY6" fmla="*/ 26790 h 761237"/>
                      <a:gd name="connsiteX7" fmla="*/ 88665 w 219291"/>
                      <a:gd name="connsiteY7" fmla="*/ 24345 h 761237"/>
                      <a:gd name="connsiteX8" fmla="*/ 65072 w 219291"/>
                      <a:gd name="connsiteY8" fmla="*/ 18416 h 761237"/>
                      <a:gd name="connsiteX9" fmla="*/ 57162 w 219291"/>
                      <a:gd name="connsiteY9" fmla="*/ 16362 h 761237"/>
                      <a:gd name="connsiteX10" fmla="*/ 26564 w 219291"/>
                      <a:gd name="connsiteY10" fmla="*/ 7616 h 761237"/>
                      <a:gd name="connsiteX11" fmla="*/ 20073 w 219291"/>
                      <a:gd name="connsiteY11" fmla="*/ 5574 h 761237"/>
                      <a:gd name="connsiteX12" fmla="*/ 2372 w 219291"/>
                      <a:gd name="connsiteY12" fmla="*/ 0 h 761237"/>
                      <a:gd name="connsiteX13" fmla="*/ 0 w 219291"/>
                      <a:gd name="connsiteY13" fmla="*/ 713238 h 761237"/>
                      <a:gd name="connsiteX14" fmla="*/ 17695 w 219291"/>
                      <a:gd name="connsiteY14" fmla="*/ 718947 h 761237"/>
                      <a:gd name="connsiteX15" fmla="*/ 24186 w 219291"/>
                      <a:gd name="connsiteY15" fmla="*/ 720988 h 761237"/>
                      <a:gd name="connsiteX16" fmla="*/ 54778 w 219291"/>
                      <a:gd name="connsiteY16" fmla="*/ 729735 h 761237"/>
                      <a:gd name="connsiteX17" fmla="*/ 62688 w 219291"/>
                      <a:gd name="connsiteY17" fmla="*/ 731789 h 761237"/>
                      <a:gd name="connsiteX18" fmla="*/ 86269 w 219291"/>
                      <a:gd name="connsiteY18" fmla="*/ 737712 h 761237"/>
                      <a:gd name="connsiteX19" fmla="*/ 96752 w 219291"/>
                      <a:gd name="connsiteY19" fmla="*/ 740156 h 761237"/>
                      <a:gd name="connsiteX20" fmla="*/ 119489 w 219291"/>
                      <a:gd name="connsiteY20" fmla="*/ 745120 h 761237"/>
                      <a:gd name="connsiteX21" fmla="*/ 129086 w 219291"/>
                      <a:gd name="connsiteY21" fmla="*/ 747119 h 761237"/>
                      <a:gd name="connsiteX22" fmla="*/ 161200 w 219291"/>
                      <a:gd name="connsiteY22" fmla="*/ 753114 h 761237"/>
                      <a:gd name="connsiteX23" fmla="*/ 162850 w 219291"/>
                      <a:gd name="connsiteY23" fmla="*/ 753378 h 761237"/>
                      <a:gd name="connsiteX24" fmla="*/ 193754 w 219291"/>
                      <a:gd name="connsiteY24" fmla="*/ 758200 h 761237"/>
                      <a:gd name="connsiteX25" fmla="*/ 203943 w 219291"/>
                      <a:gd name="connsiteY25" fmla="*/ 759594 h 761237"/>
                      <a:gd name="connsiteX26" fmla="*/ 216919 w 219291"/>
                      <a:gd name="connsiteY26" fmla="*/ 761238 h 761237"/>
                      <a:gd name="connsiteX27" fmla="*/ 219291 w 219291"/>
                      <a:gd name="connsiteY27" fmla="*/ 48000 h 761237"/>
                      <a:gd name="connsiteX28" fmla="*/ 206296 w 219291"/>
                      <a:gd name="connsiteY28" fmla="*/ 46215 h 76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9291" h="761237">
                        <a:moveTo>
                          <a:pt x="206296" y="46215"/>
                        </a:moveTo>
                        <a:cubicBezTo>
                          <a:pt x="202922" y="45756"/>
                          <a:pt x="199536" y="45316"/>
                          <a:pt x="196168" y="44833"/>
                        </a:cubicBezTo>
                        <a:cubicBezTo>
                          <a:pt x="185778" y="43336"/>
                          <a:pt x="175423" y="41741"/>
                          <a:pt x="165130" y="39987"/>
                        </a:cubicBezTo>
                        <a:cubicBezTo>
                          <a:pt x="164629" y="39901"/>
                          <a:pt x="164115" y="39828"/>
                          <a:pt x="163614" y="39742"/>
                        </a:cubicBezTo>
                        <a:cubicBezTo>
                          <a:pt x="152838" y="37896"/>
                          <a:pt x="142136" y="35873"/>
                          <a:pt x="131476" y="33746"/>
                        </a:cubicBezTo>
                        <a:cubicBezTo>
                          <a:pt x="128267" y="33104"/>
                          <a:pt x="125088" y="32419"/>
                          <a:pt x="121892" y="31753"/>
                        </a:cubicBezTo>
                        <a:cubicBezTo>
                          <a:pt x="114275" y="30170"/>
                          <a:pt x="106690" y="28520"/>
                          <a:pt x="99142" y="26790"/>
                        </a:cubicBezTo>
                        <a:cubicBezTo>
                          <a:pt x="95639" y="25989"/>
                          <a:pt x="92149" y="25176"/>
                          <a:pt x="88665" y="24345"/>
                        </a:cubicBezTo>
                        <a:cubicBezTo>
                          <a:pt x="80756" y="22450"/>
                          <a:pt x="72895" y="20470"/>
                          <a:pt x="65072" y="18416"/>
                        </a:cubicBezTo>
                        <a:cubicBezTo>
                          <a:pt x="62437" y="17725"/>
                          <a:pt x="59784" y="17071"/>
                          <a:pt x="57162" y="16362"/>
                        </a:cubicBezTo>
                        <a:cubicBezTo>
                          <a:pt x="46881" y="13581"/>
                          <a:pt x="36674" y="10672"/>
                          <a:pt x="26564" y="7616"/>
                        </a:cubicBezTo>
                        <a:cubicBezTo>
                          <a:pt x="24388" y="6955"/>
                          <a:pt x="22243" y="6247"/>
                          <a:pt x="20073" y="5574"/>
                        </a:cubicBezTo>
                        <a:cubicBezTo>
                          <a:pt x="14156" y="3741"/>
                          <a:pt x="8227" y="1931"/>
                          <a:pt x="2372" y="0"/>
                        </a:cubicBezTo>
                        <a:lnTo>
                          <a:pt x="0" y="713238"/>
                        </a:lnTo>
                        <a:cubicBezTo>
                          <a:pt x="5874" y="715176"/>
                          <a:pt x="11754" y="717107"/>
                          <a:pt x="17695" y="718947"/>
                        </a:cubicBezTo>
                        <a:cubicBezTo>
                          <a:pt x="19865" y="719619"/>
                          <a:pt x="22004" y="720334"/>
                          <a:pt x="24186" y="720988"/>
                        </a:cubicBezTo>
                        <a:cubicBezTo>
                          <a:pt x="34296" y="724045"/>
                          <a:pt x="44498" y="726954"/>
                          <a:pt x="54778" y="729735"/>
                        </a:cubicBezTo>
                        <a:cubicBezTo>
                          <a:pt x="57401" y="730444"/>
                          <a:pt x="60053" y="731098"/>
                          <a:pt x="62688" y="731789"/>
                        </a:cubicBezTo>
                        <a:cubicBezTo>
                          <a:pt x="70505" y="733836"/>
                          <a:pt x="78360" y="735823"/>
                          <a:pt x="86269" y="737712"/>
                        </a:cubicBezTo>
                        <a:cubicBezTo>
                          <a:pt x="89753" y="738543"/>
                          <a:pt x="93255" y="739356"/>
                          <a:pt x="96752" y="740156"/>
                        </a:cubicBezTo>
                        <a:cubicBezTo>
                          <a:pt x="104294" y="741886"/>
                          <a:pt x="111874" y="743537"/>
                          <a:pt x="119489" y="745120"/>
                        </a:cubicBezTo>
                        <a:cubicBezTo>
                          <a:pt x="122686" y="745786"/>
                          <a:pt x="125871" y="746477"/>
                          <a:pt x="129086" y="747119"/>
                        </a:cubicBezTo>
                        <a:cubicBezTo>
                          <a:pt x="139733" y="749245"/>
                          <a:pt x="150436" y="751269"/>
                          <a:pt x="161200" y="753114"/>
                        </a:cubicBezTo>
                        <a:cubicBezTo>
                          <a:pt x="161750" y="753206"/>
                          <a:pt x="162300" y="753286"/>
                          <a:pt x="162850" y="753378"/>
                        </a:cubicBezTo>
                        <a:cubicBezTo>
                          <a:pt x="173100" y="755119"/>
                          <a:pt x="183412" y="756715"/>
                          <a:pt x="193754" y="758200"/>
                        </a:cubicBezTo>
                        <a:cubicBezTo>
                          <a:pt x="197146" y="758689"/>
                          <a:pt x="200545" y="759129"/>
                          <a:pt x="203943" y="759594"/>
                        </a:cubicBezTo>
                        <a:cubicBezTo>
                          <a:pt x="208258" y="760180"/>
                          <a:pt x="212592" y="760694"/>
                          <a:pt x="216919" y="761238"/>
                        </a:cubicBezTo>
                        <a:lnTo>
                          <a:pt x="219291" y="48000"/>
                        </a:lnTo>
                        <a:cubicBezTo>
                          <a:pt x="214958" y="47449"/>
                          <a:pt x="210636" y="46802"/>
                          <a:pt x="206296" y="46215"/>
                        </a:cubicBezTo>
                        <a:close/>
                      </a:path>
                    </a:pathLst>
                  </a:custGeom>
                  <a:solidFill>
                    <a:srgbClr val="A3A3A3"/>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9" name="Freeform: Shape 658">
                    <a:extLst>
                      <a:ext uri="{FF2B5EF4-FFF2-40B4-BE49-F238E27FC236}">
                        <a16:creationId xmlns:a16="http://schemas.microsoft.com/office/drawing/2014/main" id="{DB58497E-8BB7-4D5E-9EBC-7800C0B7FAEE}"/>
                      </a:ext>
                    </a:extLst>
                  </p:cNvPr>
                  <p:cNvSpPr/>
                  <p:nvPr/>
                </p:nvSpPr>
                <p:spPr>
                  <a:xfrm>
                    <a:off x="2423608" y="4934004"/>
                    <a:ext cx="147887" cy="775351"/>
                  </a:xfrm>
                  <a:custGeom>
                    <a:avLst/>
                    <a:gdLst>
                      <a:gd name="connsiteX0" fmla="*/ 140571 w 147887"/>
                      <a:gd name="connsiteY0" fmla="*/ 59626 h 775351"/>
                      <a:gd name="connsiteX1" fmla="*/ 134972 w 147887"/>
                      <a:gd name="connsiteY1" fmla="*/ 57718 h 775351"/>
                      <a:gd name="connsiteX2" fmla="*/ 106788 w 147887"/>
                      <a:gd name="connsiteY2" fmla="*/ 47535 h 775351"/>
                      <a:gd name="connsiteX3" fmla="*/ 102430 w 147887"/>
                      <a:gd name="connsiteY3" fmla="*/ 45848 h 775351"/>
                      <a:gd name="connsiteX4" fmla="*/ 74809 w 147887"/>
                      <a:gd name="connsiteY4" fmla="*/ 34724 h 775351"/>
                      <a:gd name="connsiteX5" fmla="*/ 73329 w 147887"/>
                      <a:gd name="connsiteY5" fmla="*/ 34113 h 775351"/>
                      <a:gd name="connsiteX6" fmla="*/ 45922 w 147887"/>
                      <a:gd name="connsiteY6" fmla="*/ 21845 h 775351"/>
                      <a:gd name="connsiteX7" fmla="*/ 41038 w 147887"/>
                      <a:gd name="connsiteY7" fmla="*/ 19565 h 775351"/>
                      <a:gd name="connsiteX8" fmla="*/ 15281 w 147887"/>
                      <a:gd name="connsiteY8" fmla="*/ 6791 h 775351"/>
                      <a:gd name="connsiteX9" fmla="*/ 10574 w 147887"/>
                      <a:gd name="connsiteY9" fmla="*/ 4315 h 775351"/>
                      <a:gd name="connsiteX10" fmla="*/ 2372 w 147887"/>
                      <a:gd name="connsiteY10" fmla="*/ 0 h 775351"/>
                      <a:gd name="connsiteX11" fmla="*/ 0 w 147887"/>
                      <a:gd name="connsiteY11" fmla="*/ 713183 h 775351"/>
                      <a:gd name="connsiteX12" fmla="*/ 8197 w 147887"/>
                      <a:gd name="connsiteY12" fmla="*/ 717682 h 775351"/>
                      <a:gd name="connsiteX13" fmla="*/ 12915 w 147887"/>
                      <a:gd name="connsiteY13" fmla="*/ 720164 h 775351"/>
                      <a:gd name="connsiteX14" fmla="*/ 38660 w 147887"/>
                      <a:gd name="connsiteY14" fmla="*/ 732932 h 775351"/>
                      <a:gd name="connsiteX15" fmla="*/ 43556 w 147887"/>
                      <a:gd name="connsiteY15" fmla="*/ 735218 h 775351"/>
                      <a:gd name="connsiteX16" fmla="*/ 70952 w 147887"/>
                      <a:gd name="connsiteY16" fmla="*/ 747473 h 775351"/>
                      <a:gd name="connsiteX17" fmla="*/ 72455 w 147887"/>
                      <a:gd name="connsiteY17" fmla="*/ 748096 h 775351"/>
                      <a:gd name="connsiteX18" fmla="*/ 100034 w 147887"/>
                      <a:gd name="connsiteY18" fmla="*/ 759203 h 775351"/>
                      <a:gd name="connsiteX19" fmla="*/ 104429 w 147887"/>
                      <a:gd name="connsiteY19" fmla="*/ 760908 h 775351"/>
                      <a:gd name="connsiteX20" fmla="*/ 132594 w 147887"/>
                      <a:gd name="connsiteY20" fmla="*/ 771085 h 775351"/>
                      <a:gd name="connsiteX21" fmla="*/ 138193 w 147887"/>
                      <a:gd name="connsiteY21" fmla="*/ 772992 h 775351"/>
                      <a:gd name="connsiteX22" fmla="*/ 145516 w 147887"/>
                      <a:gd name="connsiteY22" fmla="*/ 775351 h 775351"/>
                      <a:gd name="connsiteX23" fmla="*/ 147887 w 147887"/>
                      <a:gd name="connsiteY23" fmla="*/ 62113 h 775351"/>
                      <a:gd name="connsiteX24" fmla="*/ 140571 w 147887"/>
                      <a:gd name="connsiteY24" fmla="*/ 59626 h 77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7887" h="775351">
                        <a:moveTo>
                          <a:pt x="140571" y="59626"/>
                        </a:moveTo>
                        <a:cubicBezTo>
                          <a:pt x="138700" y="58990"/>
                          <a:pt x="136836" y="58360"/>
                          <a:pt x="134972" y="57718"/>
                        </a:cubicBezTo>
                        <a:cubicBezTo>
                          <a:pt x="125486" y="54448"/>
                          <a:pt x="116085" y="51062"/>
                          <a:pt x="106788" y="47535"/>
                        </a:cubicBezTo>
                        <a:cubicBezTo>
                          <a:pt x="105327" y="46979"/>
                          <a:pt x="103885" y="46404"/>
                          <a:pt x="102430" y="45848"/>
                        </a:cubicBezTo>
                        <a:cubicBezTo>
                          <a:pt x="93121" y="42260"/>
                          <a:pt x="83904" y="38569"/>
                          <a:pt x="74809" y="34724"/>
                        </a:cubicBezTo>
                        <a:cubicBezTo>
                          <a:pt x="74319" y="34516"/>
                          <a:pt x="73818" y="34321"/>
                          <a:pt x="73329" y="34113"/>
                        </a:cubicBezTo>
                        <a:cubicBezTo>
                          <a:pt x="64063" y="30170"/>
                          <a:pt x="54944" y="26057"/>
                          <a:pt x="45922" y="21845"/>
                        </a:cubicBezTo>
                        <a:cubicBezTo>
                          <a:pt x="44296" y="21088"/>
                          <a:pt x="42658" y="20335"/>
                          <a:pt x="41038" y="19565"/>
                        </a:cubicBezTo>
                        <a:cubicBezTo>
                          <a:pt x="32328" y="15434"/>
                          <a:pt x="23740" y="11173"/>
                          <a:pt x="15281" y="6791"/>
                        </a:cubicBezTo>
                        <a:cubicBezTo>
                          <a:pt x="13704" y="5972"/>
                          <a:pt x="12145" y="5140"/>
                          <a:pt x="10574" y="4315"/>
                        </a:cubicBezTo>
                        <a:cubicBezTo>
                          <a:pt x="7842" y="2873"/>
                          <a:pt x="5079" y="1467"/>
                          <a:pt x="2372" y="0"/>
                        </a:cubicBezTo>
                        <a:lnTo>
                          <a:pt x="0" y="713183"/>
                        </a:lnTo>
                        <a:cubicBezTo>
                          <a:pt x="2744" y="714668"/>
                          <a:pt x="5422" y="716221"/>
                          <a:pt x="8197" y="717682"/>
                        </a:cubicBezTo>
                        <a:cubicBezTo>
                          <a:pt x="9767" y="718513"/>
                          <a:pt x="11338" y="719344"/>
                          <a:pt x="12915" y="720164"/>
                        </a:cubicBezTo>
                        <a:cubicBezTo>
                          <a:pt x="21375" y="724546"/>
                          <a:pt x="29956" y="728806"/>
                          <a:pt x="38660" y="732932"/>
                        </a:cubicBezTo>
                        <a:cubicBezTo>
                          <a:pt x="40286" y="733702"/>
                          <a:pt x="41924" y="734454"/>
                          <a:pt x="43556" y="735218"/>
                        </a:cubicBezTo>
                        <a:cubicBezTo>
                          <a:pt x="52578" y="739423"/>
                          <a:pt x="61685" y="743537"/>
                          <a:pt x="70952" y="747473"/>
                        </a:cubicBezTo>
                        <a:cubicBezTo>
                          <a:pt x="71447" y="747687"/>
                          <a:pt x="71954" y="747883"/>
                          <a:pt x="72455" y="748096"/>
                        </a:cubicBezTo>
                        <a:cubicBezTo>
                          <a:pt x="81532" y="751935"/>
                          <a:pt x="90737" y="755621"/>
                          <a:pt x="100034" y="759203"/>
                        </a:cubicBezTo>
                        <a:cubicBezTo>
                          <a:pt x="101501" y="759771"/>
                          <a:pt x="102956" y="760352"/>
                          <a:pt x="104429" y="760908"/>
                        </a:cubicBezTo>
                        <a:cubicBezTo>
                          <a:pt x="113713" y="764435"/>
                          <a:pt x="123114" y="767815"/>
                          <a:pt x="132594" y="771085"/>
                        </a:cubicBezTo>
                        <a:cubicBezTo>
                          <a:pt x="134458" y="771727"/>
                          <a:pt x="136323" y="772362"/>
                          <a:pt x="138193" y="772992"/>
                        </a:cubicBezTo>
                        <a:cubicBezTo>
                          <a:pt x="140613" y="773811"/>
                          <a:pt x="143083" y="774550"/>
                          <a:pt x="145516" y="775351"/>
                        </a:cubicBezTo>
                        <a:lnTo>
                          <a:pt x="147887" y="62113"/>
                        </a:lnTo>
                        <a:cubicBezTo>
                          <a:pt x="145436" y="61313"/>
                          <a:pt x="143016" y="60451"/>
                          <a:pt x="140571" y="59626"/>
                        </a:cubicBezTo>
                        <a:close/>
                      </a:path>
                    </a:pathLst>
                  </a:custGeom>
                  <a:solidFill>
                    <a:srgbClr val="A0A0A0"/>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0" name="Freeform: Shape 659">
                    <a:extLst>
                      <a:ext uri="{FF2B5EF4-FFF2-40B4-BE49-F238E27FC236}">
                        <a16:creationId xmlns:a16="http://schemas.microsoft.com/office/drawing/2014/main" id="{FDF75D14-9F2E-418E-98AB-EA1FE30ADB87}"/>
                      </a:ext>
                    </a:extLst>
                  </p:cNvPr>
                  <p:cNvSpPr/>
                  <p:nvPr/>
                </p:nvSpPr>
                <p:spPr>
                  <a:xfrm>
                    <a:off x="2301949" y="4849666"/>
                    <a:ext cx="124024" cy="797520"/>
                  </a:xfrm>
                  <a:custGeom>
                    <a:avLst/>
                    <a:gdLst>
                      <a:gd name="connsiteX0" fmla="*/ 106201 w 124024"/>
                      <a:gd name="connsiteY0" fmla="*/ 74362 h 797520"/>
                      <a:gd name="connsiteX1" fmla="*/ 91843 w 124024"/>
                      <a:gd name="connsiteY1" fmla="*/ 65848 h 797520"/>
                      <a:gd name="connsiteX2" fmla="*/ 87308 w 124024"/>
                      <a:gd name="connsiteY2" fmla="*/ 63024 h 797520"/>
                      <a:gd name="connsiteX3" fmla="*/ 77956 w 124024"/>
                      <a:gd name="connsiteY3" fmla="*/ 57174 h 797520"/>
                      <a:gd name="connsiteX4" fmla="*/ 72645 w 124024"/>
                      <a:gd name="connsiteY4" fmla="*/ 53691 h 797520"/>
                      <a:gd name="connsiteX5" fmla="*/ 64546 w 124024"/>
                      <a:gd name="connsiteY5" fmla="*/ 48343 h 797520"/>
                      <a:gd name="connsiteX6" fmla="*/ 59014 w 124024"/>
                      <a:gd name="connsiteY6" fmla="*/ 44522 h 797520"/>
                      <a:gd name="connsiteX7" fmla="*/ 51612 w 124024"/>
                      <a:gd name="connsiteY7" fmla="*/ 39363 h 797520"/>
                      <a:gd name="connsiteX8" fmla="*/ 46062 w 124024"/>
                      <a:gd name="connsiteY8" fmla="*/ 35329 h 797520"/>
                      <a:gd name="connsiteX9" fmla="*/ 39131 w 124024"/>
                      <a:gd name="connsiteY9" fmla="*/ 30225 h 797520"/>
                      <a:gd name="connsiteX10" fmla="*/ 33685 w 124024"/>
                      <a:gd name="connsiteY10" fmla="*/ 26057 h 797520"/>
                      <a:gd name="connsiteX11" fmla="*/ 27120 w 124024"/>
                      <a:gd name="connsiteY11" fmla="*/ 20947 h 797520"/>
                      <a:gd name="connsiteX12" fmla="*/ 21809 w 124024"/>
                      <a:gd name="connsiteY12" fmla="*/ 16656 h 797520"/>
                      <a:gd name="connsiteX13" fmla="*/ 15574 w 124024"/>
                      <a:gd name="connsiteY13" fmla="*/ 11528 h 797520"/>
                      <a:gd name="connsiteX14" fmla="*/ 10440 w 124024"/>
                      <a:gd name="connsiteY14" fmla="*/ 7158 h 797520"/>
                      <a:gd name="connsiteX15" fmla="*/ 4492 w 124024"/>
                      <a:gd name="connsiteY15" fmla="*/ 1975 h 797520"/>
                      <a:gd name="connsiteX16" fmla="*/ 2225 w 124024"/>
                      <a:gd name="connsiteY16" fmla="*/ 0 h 797520"/>
                      <a:gd name="connsiteX17" fmla="*/ 2225 w 124024"/>
                      <a:gd name="connsiteY17" fmla="*/ 43 h 797520"/>
                      <a:gd name="connsiteX18" fmla="*/ 2372 w 124024"/>
                      <a:gd name="connsiteY18" fmla="*/ 147 h 797520"/>
                      <a:gd name="connsiteX19" fmla="*/ 0 w 124024"/>
                      <a:gd name="connsiteY19" fmla="*/ 713440 h 797520"/>
                      <a:gd name="connsiteX20" fmla="*/ 2109 w 124024"/>
                      <a:gd name="connsiteY20" fmla="*/ 715335 h 797520"/>
                      <a:gd name="connsiteX21" fmla="*/ 8080 w 124024"/>
                      <a:gd name="connsiteY21" fmla="*/ 720537 h 797520"/>
                      <a:gd name="connsiteX22" fmla="*/ 13203 w 124024"/>
                      <a:gd name="connsiteY22" fmla="*/ 724901 h 797520"/>
                      <a:gd name="connsiteX23" fmla="*/ 19443 w 124024"/>
                      <a:gd name="connsiteY23" fmla="*/ 730041 h 797520"/>
                      <a:gd name="connsiteX24" fmla="*/ 24743 w 124024"/>
                      <a:gd name="connsiteY24" fmla="*/ 734319 h 797520"/>
                      <a:gd name="connsiteX25" fmla="*/ 31319 w 124024"/>
                      <a:gd name="connsiteY25" fmla="*/ 739436 h 797520"/>
                      <a:gd name="connsiteX26" fmla="*/ 36753 w 124024"/>
                      <a:gd name="connsiteY26" fmla="*/ 743598 h 797520"/>
                      <a:gd name="connsiteX27" fmla="*/ 43685 w 124024"/>
                      <a:gd name="connsiteY27" fmla="*/ 748702 h 797520"/>
                      <a:gd name="connsiteX28" fmla="*/ 49235 w 124024"/>
                      <a:gd name="connsiteY28" fmla="*/ 752736 h 797520"/>
                      <a:gd name="connsiteX29" fmla="*/ 56661 w 124024"/>
                      <a:gd name="connsiteY29" fmla="*/ 757913 h 797520"/>
                      <a:gd name="connsiteX30" fmla="*/ 62162 w 124024"/>
                      <a:gd name="connsiteY30" fmla="*/ 761709 h 797520"/>
                      <a:gd name="connsiteX31" fmla="*/ 70285 w 124024"/>
                      <a:gd name="connsiteY31" fmla="*/ 767075 h 797520"/>
                      <a:gd name="connsiteX32" fmla="*/ 75579 w 124024"/>
                      <a:gd name="connsiteY32" fmla="*/ 770547 h 797520"/>
                      <a:gd name="connsiteX33" fmla="*/ 84930 w 124024"/>
                      <a:gd name="connsiteY33" fmla="*/ 776397 h 797520"/>
                      <a:gd name="connsiteX34" fmla="*/ 89466 w 124024"/>
                      <a:gd name="connsiteY34" fmla="*/ 779220 h 797520"/>
                      <a:gd name="connsiteX35" fmla="*/ 103823 w 124024"/>
                      <a:gd name="connsiteY35" fmla="*/ 787735 h 797520"/>
                      <a:gd name="connsiteX36" fmla="*/ 121653 w 124024"/>
                      <a:gd name="connsiteY36" fmla="*/ 797521 h 797520"/>
                      <a:gd name="connsiteX37" fmla="*/ 124025 w 124024"/>
                      <a:gd name="connsiteY37" fmla="*/ 84338 h 797520"/>
                      <a:gd name="connsiteX38" fmla="*/ 106201 w 124024"/>
                      <a:gd name="connsiteY38" fmla="*/ 74362 h 79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4024" h="797520">
                        <a:moveTo>
                          <a:pt x="106201" y="74362"/>
                        </a:moveTo>
                        <a:cubicBezTo>
                          <a:pt x="101336" y="71551"/>
                          <a:pt x="96550" y="68715"/>
                          <a:pt x="91843" y="65848"/>
                        </a:cubicBezTo>
                        <a:cubicBezTo>
                          <a:pt x="90309" y="64913"/>
                          <a:pt x="88830" y="63959"/>
                          <a:pt x="87308" y="63024"/>
                        </a:cubicBezTo>
                        <a:cubicBezTo>
                          <a:pt x="84166" y="61080"/>
                          <a:pt x="81025" y="59143"/>
                          <a:pt x="77956" y="57174"/>
                        </a:cubicBezTo>
                        <a:cubicBezTo>
                          <a:pt x="76159" y="56025"/>
                          <a:pt x="74417" y="54852"/>
                          <a:pt x="72645" y="53691"/>
                        </a:cubicBezTo>
                        <a:cubicBezTo>
                          <a:pt x="69931" y="51912"/>
                          <a:pt x="67205" y="50139"/>
                          <a:pt x="64546" y="48343"/>
                        </a:cubicBezTo>
                        <a:cubicBezTo>
                          <a:pt x="62676" y="47077"/>
                          <a:pt x="60854" y="45800"/>
                          <a:pt x="59014" y="44522"/>
                        </a:cubicBezTo>
                        <a:cubicBezTo>
                          <a:pt x="56533" y="42805"/>
                          <a:pt x="54045" y="41093"/>
                          <a:pt x="51612" y="39363"/>
                        </a:cubicBezTo>
                        <a:cubicBezTo>
                          <a:pt x="49736" y="38025"/>
                          <a:pt x="47908" y="36674"/>
                          <a:pt x="46062" y="35329"/>
                        </a:cubicBezTo>
                        <a:cubicBezTo>
                          <a:pt x="43740" y="33630"/>
                          <a:pt x="41411" y="31937"/>
                          <a:pt x="39131" y="30225"/>
                        </a:cubicBezTo>
                        <a:cubicBezTo>
                          <a:pt x="37291" y="28844"/>
                          <a:pt x="35494" y="27451"/>
                          <a:pt x="33685" y="26057"/>
                        </a:cubicBezTo>
                        <a:cubicBezTo>
                          <a:pt x="31478" y="24358"/>
                          <a:pt x="29278" y="22658"/>
                          <a:pt x="27120" y="20947"/>
                        </a:cubicBezTo>
                        <a:cubicBezTo>
                          <a:pt x="25329" y="19523"/>
                          <a:pt x="23569" y="18087"/>
                          <a:pt x="21809" y="16656"/>
                        </a:cubicBezTo>
                        <a:cubicBezTo>
                          <a:pt x="19712" y="14951"/>
                          <a:pt x="17628" y="13246"/>
                          <a:pt x="15574" y="11528"/>
                        </a:cubicBezTo>
                        <a:cubicBezTo>
                          <a:pt x="13844" y="10073"/>
                          <a:pt x="12139" y="8619"/>
                          <a:pt x="10440" y="7158"/>
                        </a:cubicBezTo>
                        <a:cubicBezTo>
                          <a:pt x="8435" y="5434"/>
                          <a:pt x="6448" y="3711"/>
                          <a:pt x="4492" y="1975"/>
                        </a:cubicBezTo>
                        <a:cubicBezTo>
                          <a:pt x="3747" y="1314"/>
                          <a:pt x="2964" y="660"/>
                          <a:pt x="2225" y="0"/>
                        </a:cubicBezTo>
                        <a:lnTo>
                          <a:pt x="2225" y="43"/>
                        </a:lnTo>
                        <a:cubicBezTo>
                          <a:pt x="2274" y="79"/>
                          <a:pt x="2329" y="116"/>
                          <a:pt x="2372" y="147"/>
                        </a:cubicBezTo>
                        <a:lnTo>
                          <a:pt x="0" y="713440"/>
                        </a:lnTo>
                        <a:cubicBezTo>
                          <a:pt x="703" y="714069"/>
                          <a:pt x="1400" y="714705"/>
                          <a:pt x="2109" y="715335"/>
                        </a:cubicBezTo>
                        <a:cubicBezTo>
                          <a:pt x="4071" y="717077"/>
                          <a:pt x="6070" y="718807"/>
                          <a:pt x="8080" y="720537"/>
                        </a:cubicBezTo>
                        <a:cubicBezTo>
                          <a:pt x="9774" y="721991"/>
                          <a:pt x="11473" y="723452"/>
                          <a:pt x="13203" y="724901"/>
                        </a:cubicBezTo>
                        <a:cubicBezTo>
                          <a:pt x="15256" y="726618"/>
                          <a:pt x="17347" y="728330"/>
                          <a:pt x="19443" y="730041"/>
                        </a:cubicBezTo>
                        <a:cubicBezTo>
                          <a:pt x="21204" y="731471"/>
                          <a:pt x="22952" y="732901"/>
                          <a:pt x="24743" y="734319"/>
                        </a:cubicBezTo>
                        <a:cubicBezTo>
                          <a:pt x="26906" y="736037"/>
                          <a:pt x="29107" y="737736"/>
                          <a:pt x="31319" y="739436"/>
                        </a:cubicBezTo>
                        <a:cubicBezTo>
                          <a:pt x="33123" y="740823"/>
                          <a:pt x="34920" y="742217"/>
                          <a:pt x="36753" y="743598"/>
                        </a:cubicBezTo>
                        <a:cubicBezTo>
                          <a:pt x="39033" y="745310"/>
                          <a:pt x="41356" y="747003"/>
                          <a:pt x="43685" y="748702"/>
                        </a:cubicBezTo>
                        <a:cubicBezTo>
                          <a:pt x="45531" y="750047"/>
                          <a:pt x="47358" y="751404"/>
                          <a:pt x="49235" y="752736"/>
                        </a:cubicBezTo>
                        <a:cubicBezTo>
                          <a:pt x="51673" y="754472"/>
                          <a:pt x="54173" y="756196"/>
                          <a:pt x="56661" y="757913"/>
                        </a:cubicBezTo>
                        <a:cubicBezTo>
                          <a:pt x="58495" y="759178"/>
                          <a:pt x="60298" y="760456"/>
                          <a:pt x="62162" y="761709"/>
                        </a:cubicBezTo>
                        <a:cubicBezTo>
                          <a:pt x="64827" y="763512"/>
                          <a:pt x="67565" y="765291"/>
                          <a:pt x="70285" y="767075"/>
                        </a:cubicBezTo>
                        <a:cubicBezTo>
                          <a:pt x="72052" y="768231"/>
                          <a:pt x="73788" y="769398"/>
                          <a:pt x="75579" y="770547"/>
                        </a:cubicBezTo>
                        <a:cubicBezTo>
                          <a:pt x="78647" y="772515"/>
                          <a:pt x="81789" y="774453"/>
                          <a:pt x="84930" y="776397"/>
                        </a:cubicBezTo>
                        <a:cubicBezTo>
                          <a:pt x="86446" y="777338"/>
                          <a:pt x="87931" y="778286"/>
                          <a:pt x="89466" y="779220"/>
                        </a:cubicBezTo>
                        <a:cubicBezTo>
                          <a:pt x="94178" y="782087"/>
                          <a:pt x="98958" y="784929"/>
                          <a:pt x="103823" y="787735"/>
                        </a:cubicBezTo>
                        <a:cubicBezTo>
                          <a:pt x="109655" y="791103"/>
                          <a:pt x="115681" y="794287"/>
                          <a:pt x="121653" y="797521"/>
                        </a:cubicBezTo>
                        <a:lnTo>
                          <a:pt x="124025" y="84338"/>
                        </a:lnTo>
                        <a:cubicBezTo>
                          <a:pt x="118016" y="81080"/>
                          <a:pt x="112075" y="77755"/>
                          <a:pt x="106201" y="74362"/>
                        </a:cubicBezTo>
                        <a:close/>
                      </a:path>
                    </a:pathLst>
                  </a:custGeom>
                  <a:solidFill>
                    <a:srgbClr val="9C9C9C"/>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1" name="Freeform: Shape 660">
                    <a:extLst>
                      <a:ext uri="{FF2B5EF4-FFF2-40B4-BE49-F238E27FC236}">
                        <a16:creationId xmlns:a16="http://schemas.microsoft.com/office/drawing/2014/main" id="{FD93ECB1-9CCC-4C28-A2C8-FCDDD2F15160}"/>
                      </a:ext>
                    </a:extLst>
                  </p:cNvPr>
                  <p:cNvSpPr/>
                  <p:nvPr/>
                </p:nvSpPr>
                <p:spPr>
                  <a:xfrm>
                    <a:off x="2179306" y="4725739"/>
                    <a:ext cx="124874" cy="837232"/>
                  </a:xfrm>
                  <a:custGeom>
                    <a:avLst/>
                    <a:gdLst>
                      <a:gd name="connsiteX0" fmla="*/ 1938 w 124874"/>
                      <a:gd name="connsiteY0" fmla="*/ 0 h 837232"/>
                      <a:gd name="connsiteX1" fmla="*/ 0 w 124874"/>
                      <a:gd name="connsiteY1" fmla="*/ 581763 h 837232"/>
                      <a:gd name="connsiteX2" fmla="*/ 104 w 124874"/>
                      <a:gd name="connsiteY2" fmla="*/ 595308 h 837232"/>
                      <a:gd name="connsiteX3" fmla="*/ 68354 w 124874"/>
                      <a:gd name="connsiteY3" fmla="*/ 779703 h 837232"/>
                      <a:gd name="connsiteX4" fmla="*/ 69289 w 124874"/>
                      <a:gd name="connsiteY4" fmla="*/ 780907 h 837232"/>
                      <a:gd name="connsiteX5" fmla="*/ 80737 w 124874"/>
                      <a:gd name="connsiteY5" fmla="*/ 794825 h 837232"/>
                      <a:gd name="connsiteX6" fmla="*/ 81410 w 124874"/>
                      <a:gd name="connsiteY6" fmla="*/ 795589 h 837232"/>
                      <a:gd name="connsiteX7" fmla="*/ 92485 w 124874"/>
                      <a:gd name="connsiteY7" fmla="*/ 807875 h 837232"/>
                      <a:gd name="connsiteX8" fmla="*/ 94930 w 124874"/>
                      <a:gd name="connsiteY8" fmla="*/ 810491 h 837232"/>
                      <a:gd name="connsiteX9" fmla="*/ 107381 w 124874"/>
                      <a:gd name="connsiteY9" fmla="*/ 823143 h 837232"/>
                      <a:gd name="connsiteX10" fmla="*/ 109251 w 124874"/>
                      <a:gd name="connsiteY10" fmla="*/ 824922 h 837232"/>
                      <a:gd name="connsiteX11" fmla="*/ 120443 w 124874"/>
                      <a:gd name="connsiteY11" fmla="*/ 835386 h 837232"/>
                      <a:gd name="connsiteX12" fmla="*/ 122491 w 124874"/>
                      <a:gd name="connsiteY12" fmla="*/ 837232 h 837232"/>
                      <a:gd name="connsiteX13" fmla="*/ 124874 w 124874"/>
                      <a:gd name="connsiteY13" fmla="*/ 123957 h 837232"/>
                      <a:gd name="connsiteX14" fmla="*/ 1938 w 124874"/>
                      <a:gd name="connsiteY14" fmla="*/ 0 h 83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74" h="837232">
                        <a:moveTo>
                          <a:pt x="1938" y="0"/>
                        </a:moveTo>
                        <a:lnTo>
                          <a:pt x="0" y="581763"/>
                        </a:lnTo>
                        <a:lnTo>
                          <a:pt x="104" y="595308"/>
                        </a:lnTo>
                        <a:cubicBezTo>
                          <a:pt x="-73" y="658246"/>
                          <a:pt x="22701" y="721227"/>
                          <a:pt x="68354" y="779703"/>
                        </a:cubicBezTo>
                        <a:cubicBezTo>
                          <a:pt x="68666" y="780106"/>
                          <a:pt x="68971" y="780504"/>
                          <a:pt x="69289" y="780907"/>
                        </a:cubicBezTo>
                        <a:cubicBezTo>
                          <a:pt x="72963" y="785577"/>
                          <a:pt x="76777" y="790217"/>
                          <a:pt x="80737" y="794825"/>
                        </a:cubicBezTo>
                        <a:cubicBezTo>
                          <a:pt x="80957" y="795082"/>
                          <a:pt x="81190" y="795332"/>
                          <a:pt x="81410" y="795589"/>
                        </a:cubicBezTo>
                        <a:cubicBezTo>
                          <a:pt x="84973" y="799709"/>
                          <a:pt x="88683" y="803804"/>
                          <a:pt x="92485" y="807875"/>
                        </a:cubicBezTo>
                        <a:cubicBezTo>
                          <a:pt x="93298" y="808749"/>
                          <a:pt x="94105" y="809617"/>
                          <a:pt x="94930" y="810491"/>
                        </a:cubicBezTo>
                        <a:cubicBezTo>
                          <a:pt x="98958" y="814739"/>
                          <a:pt x="103096" y="818956"/>
                          <a:pt x="107381" y="823143"/>
                        </a:cubicBezTo>
                        <a:cubicBezTo>
                          <a:pt x="107992" y="823742"/>
                          <a:pt x="108634" y="824329"/>
                          <a:pt x="109251" y="824922"/>
                        </a:cubicBezTo>
                        <a:cubicBezTo>
                          <a:pt x="112888" y="828437"/>
                          <a:pt x="116629" y="831921"/>
                          <a:pt x="120443" y="835386"/>
                        </a:cubicBezTo>
                        <a:cubicBezTo>
                          <a:pt x="121121" y="836004"/>
                          <a:pt x="121806" y="836615"/>
                          <a:pt x="122491" y="837232"/>
                        </a:cubicBezTo>
                        <a:lnTo>
                          <a:pt x="124874" y="123957"/>
                        </a:lnTo>
                        <a:cubicBezTo>
                          <a:pt x="91666" y="100731"/>
                          <a:pt x="23545" y="61257"/>
                          <a:pt x="1938" y="0"/>
                        </a:cubicBezTo>
                        <a:close/>
                      </a:path>
                    </a:pathLst>
                  </a:custGeom>
                  <a:solidFill>
                    <a:srgbClr val="989898"/>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2" name="Freeform: Shape 661">
                    <a:extLst>
                      <a:ext uri="{FF2B5EF4-FFF2-40B4-BE49-F238E27FC236}">
                        <a16:creationId xmlns:a16="http://schemas.microsoft.com/office/drawing/2014/main" id="{180DFB21-4996-4442-9F5C-BD17D5CA6AF7}"/>
                      </a:ext>
                    </a:extLst>
                  </p:cNvPr>
                  <p:cNvSpPr/>
                  <p:nvPr/>
                </p:nvSpPr>
                <p:spPr>
                  <a:xfrm>
                    <a:off x="2301809" y="4849696"/>
                    <a:ext cx="2518" cy="713397"/>
                  </a:xfrm>
                  <a:custGeom>
                    <a:avLst/>
                    <a:gdLst>
                      <a:gd name="connsiteX0" fmla="*/ 2372 w 2518"/>
                      <a:gd name="connsiteY0" fmla="*/ 0 h 713397"/>
                      <a:gd name="connsiteX1" fmla="*/ 0 w 2518"/>
                      <a:gd name="connsiteY1" fmla="*/ 713263 h 713397"/>
                      <a:gd name="connsiteX2" fmla="*/ 147 w 2518"/>
                      <a:gd name="connsiteY2" fmla="*/ 713397 h 713397"/>
                      <a:gd name="connsiteX3" fmla="*/ 2518 w 2518"/>
                      <a:gd name="connsiteY3" fmla="*/ 104 h 713397"/>
                      <a:gd name="connsiteX4" fmla="*/ 2372 w 2518"/>
                      <a:gd name="connsiteY4" fmla="*/ 0 h 713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8" h="713397">
                        <a:moveTo>
                          <a:pt x="2372" y="0"/>
                        </a:moveTo>
                        <a:lnTo>
                          <a:pt x="0" y="713263"/>
                        </a:lnTo>
                        <a:cubicBezTo>
                          <a:pt x="49" y="713305"/>
                          <a:pt x="98" y="713354"/>
                          <a:pt x="147" y="713397"/>
                        </a:cubicBezTo>
                        <a:lnTo>
                          <a:pt x="2518" y="104"/>
                        </a:lnTo>
                        <a:cubicBezTo>
                          <a:pt x="2470" y="73"/>
                          <a:pt x="2420" y="37"/>
                          <a:pt x="2372" y="0"/>
                        </a:cubicBezTo>
                        <a:close/>
                      </a:path>
                    </a:pathLst>
                  </a:custGeom>
                  <a:solidFill>
                    <a:srgbClr val="989898"/>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81" name="Graphic 229">
                  <a:extLst>
                    <a:ext uri="{FF2B5EF4-FFF2-40B4-BE49-F238E27FC236}">
                      <a16:creationId xmlns:a16="http://schemas.microsoft.com/office/drawing/2014/main" id="{7BB71E4B-0EF7-418D-8719-1E5FEB372983}"/>
                    </a:ext>
                  </a:extLst>
                </p:cNvPr>
                <p:cNvGrpSpPr/>
                <p:nvPr/>
              </p:nvGrpSpPr>
              <p:grpSpPr>
                <a:xfrm>
                  <a:off x="2110878" y="4984736"/>
                  <a:ext cx="1673860" cy="655957"/>
                  <a:chOff x="2110878" y="4984736"/>
                  <a:chExt cx="1673860" cy="655957"/>
                </a:xfrm>
              </p:grpSpPr>
              <p:sp>
                <p:nvSpPr>
                  <p:cNvPr id="383" name="Freeform: Shape 382">
                    <a:extLst>
                      <a:ext uri="{FF2B5EF4-FFF2-40B4-BE49-F238E27FC236}">
                        <a16:creationId xmlns:a16="http://schemas.microsoft.com/office/drawing/2014/main" id="{B4DABB54-83BB-42F0-AEC0-FC1B0147120C}"/>
                      </a:ext>
                    </a:extLst>
                  </p:cNvPr>
                  <p:cNvSpPr/>
                  <p:nvPr/>
                </p:nvSpPr>
                <p:spPr>
                  <a:xfrm>
                    <a:off x="3115099" y="5457504"/>
                    <a:ext cx="31068" cy="3930"/>
                  </a:xfrm>
                  <a:custGeom>
                    <a:avLst/>
                    <a:gdLst>
                      <a:gd name="connsiteX0" fmla="*/ 0 w 31068"/>
                      <a:gd name="connsiteY0" fmla="*/ 3930 h 3930"/>
                      <a:gd name="connsiteX1" fmla="*/ 31069 w 31068"/>
                      <a:gd name="connsiteY1" fmla="*/ 0 h 3930"/>
                      <a:gd name="connsiteX2" fmla="*/ 0 w 31068"/>
                      <a:gd name="connsiteY2" fmla="*/ 3930 h 3930"/>
                    </a:gdLst>
                    <a:ahLst/>
                    <a:cxnLst>
                      <a:cxn ang="0">
                        <a:pos x="connsiteX0" y="connsiteY0"/>
                      </a:cxn>
                      <a:cxn ang="0">
                        <a:pos x="connsiteX1" y="connsiteY1"/>
                      </a:cxn>
                      <a:cxn ang="0">
                        <a:pos x="connsiteX2" y="connsiteY2"/>
                      </a:cxn>
                    </a:cxnLst>
                    <a:rect l="l" t="t" r="r" b="b"/>
                    <a:pathLst>
                      <a:path w="31068" h="3930">
                        <a:moveTo>
                          <a:pt x="0" y="3930"/>
                        </a:moveTo>
                        <a:cubicBezTo>
                          <a:pt x="10391" y="2732"/>
                          <a:pt x="20751" y="1424"/>
                          <a:pt x="31069" y="0"/>
                        </a:cubicBezTo>
                        <a:cubicBezTo>
                          <a:pt x="20751" y="1424"/>
                          <a:pt x="10391" y="2732"/>
                          <a:pt x="0" y="393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4" name="Freeform: Shape 383">
                    <a:extLst>
                      <a:ext uri="{FF2B5EF4-FFF2-40B4-BE49-F238E27FC236}">
                        <a16:creationId xmlns:a16="http://schemas.microsoft.com/office/drawing/2014/main" id="{C56E544F-1D14-465B-AFA1-79F6D7DD6118}"/>
                      </a:ext>
                    </a:extLst>
                  </p:cNvPr>
                  <p:cNvSpPr/>
                  <p:nvPr/>
                </p:nvSpPr>
                <p:spPr>
                  <a:xfrm>
                    <a:off x="3192933" y="5443800"/>
                    <a:ext cx="34216" cy="6387"/>
                  </a:xfrm>
                  <a:custGeom>
                    <a:avLst/>
                    <a:gdLst>
                      <a:gd name="connsiteX0" fmla="*/ 0 w 34216"/>
                      <a:gd name="connsiteY0" fmla="*/ 6388 h 6387"/>
                      <a:gd name="connsiteX1" fmla="*/ 34217 w 34216"/>
                      <a:gd name="connsiteY1" fmla="*/ 0 h 6387"/>
                      <a:gd name="connsiteX2" fmla="*/ 0 w 34216"/>
                      <a:gd name="connsiteY2" fmla="*/ 6388 h 6387"/>
                    </a:gdLst>
                    <a:ahLst/>
                    <a:cxnLst>
                      <a:cxn ang="0">
                        <a:pos x="connsiteX0" y="connsiteY0"/>
                      </a:cxn>
                      <a:cxn ang="0">
                        <a:pos x="connsiteX1" y="connsiteY1"/>
                      </a:cxn>
                      <a:cxn ang="0">
                        <a:pos x="connsiteX2" y="connsiteY2"/>
                      </a:cxn>
                    </a:cxnLst>
                    <a:rect l="l" t="t" r="r" b="b"/>
                    <a:pathLst>
                      <a:path w="34216" h="6387">
                        <a:moveTo>
                          <a:pt x="0" y="6388"/>
                        </a:moveTo>
                        <a:cubicBezTo>
                          <a:pt x="11461" y="4389"/>
                          <a:pt x="22885" y="2286"/>
                          <a:pt x="34217" y="0"/>
                        </a:cubicBezTo>
                        <a:cubicBezTo>
                          <a:pt x="22885" y="2286"/>
                          <a:pt x="11461" y="4383"/>
                          <a:pt x="0" y="638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5" name="Freeform: Shape 384">
                    <a:extLst>
                      <a:ext uri="{FF2B5EF4-FFF2-40B4-BE49-F238E27FC236}">
                        <a16:creationId xmlns:a16="http://schemas.microsoft.com/office/drawing/2014/main" id="{E53DB5FC-424C-469C-8D49-FE715FF75929}"/>
                      </a:ext>
                    </a:extLst>
                  </p:cNvPr>
                  <p:cNvSpPr/>
                  <p:nvPr/>
                </p:nvSpPr>
                <p:spPr>
                  <a:xfrm>
                    <a:off x="3073321" y="5462271"/>
                    <a:ext cx="34546" cy="3374"/>
                  </a:xfrm>
                  <a:custGeom>
                    <a:avLst/>
                    <a:gdLst>
                      <a:gd name="connsiteX0" fmla="*/ 0 w 34546"/>
                      <a:gd name="connsiteY0" fmla="*/ 3374 h 3374"/>
                      <a:gd name="connsiteX1" fmla="*/ 34547 w 34546"/>
                      <a:gd name="connsiteY1" fmla="*/ 0 h 3374"/>
                      <a:gd name="connsiteX2" fmla="*/ 0 w 34546"/>
                      <a:gd name="connsiteY2" fmla="*/ 3374 h 3374"/>
                    </a:gdLst>
                    <a:ahLst/>
                    <a:cxnLst>
                      <a:cxn ang="0">
                        <a:pos x="connsiteX0" y="connsiteY0"/>
                      </a:cxn>
                      <a:cxn ang="0">
                        <a:pos x="connsiteX1" y="connsiteY1"/>
                      </a:cxn>
                      <a:cxn ang="0">
                        <a:pos x="connsiteX2" y="connsiteY2"/>
                      </a:cxn>
                    </a:cxnLst>
                    <a:rect l="l" t="t" r="r" b="b"/>
                    <a:pathLst>
                      <a:path w="34546" h="3374">
                        <a:moveTo>
                          <a:pt x="0" y="3374"/>
                        </a:moveTo>
                        <a:cubicBezTo>
                          <a:pt x="11546" y="2390"/>
                          <a:pt x="23062" y="1265"/>
                          <a:pt x="34547" y="0"/>
                        </a:cubicBezTo>
                        <a:cubicBezTo>
                          <a:pt x="23062" y="1259"/>
                          <a:pt x="11546" y="2390"/>
                          <a:pt x="0" y="337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6" name="Freeform: Shape 385">
                    <a:extLst>
                      <a:ext uri="{FF2B5EF4-FFF2-40B4-BE49-F238E27FC236}">
                        <a16:creationId xmlns:a16="http://schemas.microsoft.com/office/drawing/2014/main" id="{10F9D5CF-7502-46F2-939A-7501C59AE1CA}"/>
                      </a:ext>
                    </a:extLst>
                  </p:cNvPr>
                  <p:cNvSpPr/>
                  <p:nvPr/>
                </p:nvSpPr>
                <p:spPr>
                  <a:xfrm>
                    <a:off x="3416264" y="5379658"/>
                    <a:ext cx="22939" cy="9266"/>
                  </a:xfrm>
                  <a:custGeom>
                    <a:avLst/>
                    <a:gdLst>
                      <a:gd name="connsiteX0" fmla="*/ 0 w 22939"/>
                      <a:gd name="connsiteY0" fmla="*/ 9266 h 9266"/>
                      <a:gd name="connsiteX1" fmla="*/ 22939 w 22939"/>
                      <a:gd name="connsiteY1" fmla="*/ 0 h 9266"/>
                      <a:gd name="connsiteX2" fmla="*/ 0 w 22939"/>
                      <a:gd name="connsiteY2" fmla="*/ 9266 h 9266"/>
                    </a:gdLst>
                    <a:ahLst/>
                    <a:cxnLst>
                      <a:cxn ang="0">
                        <a:pos x="connsiteX0" y="connsiteY0"/>
                      </a:cxn>
                      <a:cxn ang="0">
                        <a:pos x="connsiteX1" y="connsiteY1"/>
                      </a:cxn>
                      <a:cxn ang="0">
                        <a:pos x="connsiteX2" y="connsiteY2"/>
                      </a:cxn>
                    </a:cxnLst>
                    <a:rect l="l" t="t" r="r" b="b"/>
                    <a:pathLst>
                      <a:path w="22939" h="9266">
                        <a:moveTo>
                          <a:pt x="0" y="9266"/>
                        </a:moveTo>
                        <a:cubicBezTo>
                          <a:pt x="7713" y="6259"/>
                          <a:pt x="15360" y="3172"/>
                          <a:pt x="22939" y="0"/>
                        </a:cubicBezTo>
                        <a:cubicBezTo>
                          <a:pt x="15360" y="3172"/>
                          <a:pt x="7720" y="6259"/>
                          <a:pt x="0" y="926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7" name="Freeform: Shape 386">
                    <a:extLst>
                      <a:ext uri="{FF2B5EF4-FFF2-40B4-BE49-F238E27FC236}">
                        <a16:creationId xmlns:a16="http://schemas.microsoft.com/office/drawing/2014/main" id="{68E09A16-4EEE-41DD-A3FD-6A83549FE022}"/>
                      </a:ext>
                    </a:extLst>
                  </p:cNvPr>
                  <p:cNvSpPr/>
                  <p:nvPr/>
                </p:nvSpPr>
                <p:spPr>
                  <a:xfrm>
                    <a:off x="3377011" y="5392530"/>
                    <a:ext cx="29938" cy="10837"/>
                  </a:xfrm>
                  <a:custGeom>
                    <a:avLst/>
                    <a:gdLst>
                      <a:gd name="connsiteX0" fmla="*/ 0 w 29938"/>
                      <a:gd name="connsiteY0" fmla="*/ 10837 h 10837"/>
                      <a:gd name="connsiteX1" fmla="*/ 29938 w 29938"/>
                      <a:gd name="connsiteY1" fmla="*/ 0 h 10837"/>
                      <a:gd name="connsiteX2" fmla="*/ 0 w 29938"/>
                      <a:gd name="connsiteY2" fmla="*/ 10837 h 10837"/>
                    </a:gdLst>
                    <a:ahLst/>
                    <a:cxnLst>
                      <a:cxn ang="0">
                        <a:pos x="connsiteX0" y="connsiteY0"/>
                      </a:cxn>
                      <a:cxn ang="0">
                        <a:pos x="connsiteX1" y="connsiteY1"/>
                      </a:cxn>
                      <a:cxn ang="0">
                        <a:pos x="connsiteX2" y="connsiteY2"/>
                      </a:cxn>
                    </a:cxnLst>
                    <a:rect l="l" t="t" r="r" b="b"/>
                    <a:pathLst>
                      <a:path w="29938" h="10837">
                        <a:moveTo>
                          <a:pt x="0" y="10837"/>
                        </a:moveTo>
                        <a:cubicBezTo>
                          <a:pt x="10091" y="7365"/>
                          <a:pt x="20054" y="3735"/>
                          <a:pt x="29938" y="0"/>
                        </a:cubicBezTo>
                        <a:cubicBezTo>
                          <a:pt x="20054" y="3735"/>
                          <a:pt x="10091" y="7365"/>
                          <a:pt x="0" y="1083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8" name="Freeform: Shape 387">
                    <a:extLst>
                      <a:ext uri="{FF2B5EF4-FFF2-40B4-BE49-F238E27FC236}">
                        <a16:creationId xmlns:a16="http://schemas.microsoft.com/office/drawing/2014/main" id="{9ADA9568-9D73-42A7-BB6E-DE10A302AF9A}"/>
                      </a:ext>
                    </a:extLst>
                  </p:cNvPr>
                  <p:cNvSpPr/>
                  <p:nvPr/>
                </p:nvSpPr>
                <p:spPr>
                  <a:xfrm>
                    <a:off x="3306139" y="5416808"/>
                    <a:ext cx="28935" cy="8282"/>
                  </a:xfrm>
                  <a:custGeom>
                    <a:avLst/>
                    <a:gdLst>
                      <a:gd name="connsiteX0" fmla="*/ 0 w 28935"/>
                      <a:gd name="connsiteY0" fmla="*/ 8282 h 8282"/>
                      <a:gd name="connsiteX1" fmla="*/ 28936 w 28935"/>
                      <a:gd name="connsiteY1" fmla="*/ 0 h 8282"/>
                      <a:gd name="connsiteX2" fmla="*/ 0 w 28935"/>
                      <a:gd name="connsiteY2" fmla="*/ 8282 h 8282"/>
                    </a:gdLst>
                    <a:ahLst/>
                    <a:cxnLst>
                      <a:cxn ang="0">
                        <a:pos x="connsiteX0" y="connsiteY0"/>
                      </a:cxn>
                      <a:cxn ang="0">
                        <a:pos x="connsiteX1" y="connsiteY1"/>
                      </a:cxn>
                      <a:cxn ang="0">
                        <a:pos x="connsiteX2" y="connsiteY2"/>
                      </a:cxn>
                    </a:cxnLst>
                    <a:rect l="l" t="t" r="r" b="b"/>
                    <a:pathLst>
                      <a:path w="28935" h="8282">
                        <a:moveTo>
                          <a:pt x="0" y="8282"/>
                        </a:moveTo>
                        <a:cubicBezTo>
                          <a:pt x="9725" y="5641"/>
                          <a:pt x="19364" y="2873"/>
                          <a:pt x="28936" y="0"/>
                        </a:cubicBezTo>
                        <a:cubicBezTo>
                          <a:pt x="19364" y="2873"/>
                          <a:pt x="9719" y="5641"/>
                          <a:pt x="0" y="828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9" name="Freeform: Shape 388">
                    <a:extLst>
                      <a:ext uri="{FF2B5EF4-FFF2-40B4-BE49-F238E27FC236}">
                        <a16:creationId xmlns:a16="http://schemas.microsoft.com/office/drawing/2014/main" id="{110A31AF-7CE9-4E74-AFAA-9B12AFC83174}"/>
                      </a:ext>
                    </a:extLst>
                  </p:cNvPr>
                  <p:cNvSpPr/>
                  <p:nvPr/>
                </p:nvSpPr>
                <p:spPr>
                  <a:xfrm>
                    <a:off x="3268860" y="5426319"/>
                    <a:ext cx="32847" cy="8263"/>
                  </a:xfrm>
                  <a:custGeom>
                    <a:avLst/>
                    <a:gdLst>
                      <a:gd name="connsiteX0" fmla="*/ 0 w 32847"/>
                      <a:gd name="connsiteY0" fmla="*/ 8264 h 8263"/>
                      <a:gd name="connsiteX1" fmla="*/ 32848 w 32847"/>
                      <a:gd name="connsiteY1" fmla="*/ 0 h 8263"/>
                      <a:gd name="connsiteX2" fmla="*/ 0 w 32847"/>
                      <a:gd name="connsiteY2" fmla="*/ 8264 h 8263"/>
                    </a:gdLst>
                    <a:ahLst/>
                    <a:cxnLst>
                      <a:cxn ang="0">
                        <a:pos x="connsiteX0" y="connsiteY0"/>
                      </a:cxn>
                      <a:cxn ang="0">
                        <a:pos x="connsiteX1" y="connsiteY1"/>
                      </a:cxn>
                      <a:cxn ang="0">
                        <a:pos x="connsiteX2" y="connsiteY2"/>
                      </a:cxn>
                    </a:cxnLst>
                    <a:rect l="l" t="t" r="r" b="b"/>
                    <a:pathLst>
                      <a:path w="32847" h="8263">
                        <a:moveTo>
                          <a:pt x="0" y="8264"/>
                        </a:moveTo>
                        <a:cubicBezTo>
                          <a:pt x="11027" y="5642"/>
                          <a:pt x="21986" y="2910"/>
                          <a:pt x="32848" y="0"/>
                        </a:cubicBezTo>
                        <a:cubicBezTo>
                          <a:pt x="21992" y="2910"/>
                          <a:pt x="11027" y="5642"/>
                          <a:pt x="0" y="826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0" name="Freeform: Shape 389">
                    <a:extLst>
                      <a:ext uri="{FF2B5EF4-FFF2-40B4-BE49-F238E27FC236}">
                        <a16:creationId xmlns:a16="http://schemas.microsoft.com/office/drawing/2014/main" id="{4E0AB07B-5419-4971-ABB2-36E8B9753009}"/>
                      </a:ext>
                    </a:extLst>
                  </p:cNvPr>
                  <p:cNvSpPr/>
                  <p:nvPr/>
                </p:nvSpPr>
                <p:spPr>
                  <a:xfrm>
                    <a:off x="2754431" y="5457400"/>
                    <a:ext cx="31533" cy="3985"/>
                  </a:xfrm>
                  <a:custGeom>
                    <a:avLst/>
                    <a:gdLst>
                      <a:gd name="connsiteX0" fmla="*/ 0 w 31533"/>
                      <a:gd name="connsiteY0" fmla="*/ 0 h 3985"/>
                      <a:gd name="connsiteX1" fmla="*/ 31533 w 31533"/>
                      <a:gd name="connsiteY1" fmla="*/ 3985 h 3985"/>
                      <a:gd name="connsiteX2" fmla="*/ 0 w 31533"/>
                      <a:gd name="connsiteY2" fmla="*/ 0 h 3985"/>
                    </a:gdLst>
                    <a:ahLst/>
                    <a:cxnLst>
                      <a:cxn ang="0">
                        <a:pos x="connsiteX0" y="connsiteY0"/>
                      </a:cxn>
                      <a:cxn ang="0">
                        <a:pos x="connsiteX1" y="connsiteY1"/>
                      </a:cxn>
                      <a:cxn ang="0">
                        <a:pos x="connsiteX2" y="connsiteY2"/>
                      </a:cxn>
                    </a:cxnLst>
                    <a:rect l="l" t="t" r="r" b="b"/>
                    <a:pathLst>
                      <a:path w="31533" h="3985">
                        <a:moveTo>
                          <a:pt x="0" y="0"/>
                        </a:moveTo>
                        <a:cubicBezTo>
                          <a:pt x="10476" y="1449"/>
                          <a:pt x="20989" y="2775"/>
                          <a:pt x="31533" y="3985"/>
                        </a:cubicBezTo>
                        <a:cubicBezTo>
                          <a:pt x="20989" y="2769"/>
                          <a:pt x="10470" y="1455"/>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1" name="Freeform: Shape 390">
                    <a:extLst>
                      <a:ext uri="{FF2B5EF4-FFF2-40B4-BE49-F238E27FC236}">
                        <a16:creationId xmlns:a16="http://schemas.microsoft.com/office/drawing/2014/main" id="{130C4483-DD41-457E-B760-FB48FEA41519}"/>
                      </a:ext>
                    </a:extLst>
                  </p:cNvPr>
                  <p:cNvSpPr/>
                  <p:nvPr/>
                </p:nvSpPr>
                <p:spPr>
                  <a:xfrm>
                    <a:off x="2111343" y="4984736"/>
                    <a:ext cx="580" cy="17481"/>
                  </a:xfrm>
                  <a:custGeom>
                    <a:avLst/>
                    <a:gdLst>
                      <a:gd name="connsiteX0" fmla="*/ 24 w 580"/>
                      <a:gd name="connsiteY0" fmla="*/ 0 h 17481"/>
                      <a:gd name="connsiteX1" fmla="*/ 0 w 580"/>
                      <a:gd name="connsiteY1" fmla="*/ 8569 h 17481"/>
                      <a:gd name="connsiteX2" fmla="*/ 581 w 580"/>
                      <a:gd name="connsiteY2" fmla="*/ 17481 h 17481"/>
                      <a:gd name="connsiteX3" fmla="*/ 24 w 580"/>
                      <a:gd name="connsiteY3" fmla="*/ 0 h 17481"/>
                    </a:gdLst>
                    <a:ahLst/>
                    <a:cxnLst>
                      <a:cxn ang="0">
                        <a:pos x="connsiteX0" y="connsiteY0"/>
                      </a:cxn>
                      <a:cxn ang="0">
                        <a:pos x="connsiteX1" y="connsiteY1"/>
                      </a:cxn>
                      <a:cxn ang="0">
                        <a:pos x="connsiteX2" y="connsiteY2"/>
                      </a:cxn>
                      <a:cxn ang="0">
                        <a:pos x="connsiteX3" y="connsiteY3"/>
                      </a:cxn>
                    </a:cxnLst>
                    <a:rect l="l" t="t" r="r" b="b"/>
                    <a:pathLst>
                      <a:path w="580" h="17481">
                        <a:moveTo>
                          <a:pt x="24" y="0"/>
                        </a:moveTo>
                        <a:lnTo>
                          <a:pt x="0" y="8569"/>
                        </a:lnTo>
                        <a:cubicBezTo>
                          <a:pt x="159" y="11540"/>
                          <a:pt x="330" y="14511"/>
                          <a:pt x="581" y="17481"/>
                        </a:cubicBezTo>
                        <a:cubicBezTo>
                          <a:pt x="238" y="11656"/>
                          <a:pt x="12" y="5825"/>
                          <a:pt x="2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2" name="Freeform: Shape 391">
                    <a:extLst>
                      <a:ext uri="{FF2B5EF4-FFF2-40B4-BE49-F238E27FC236}">
                        <a16:creationId xmlns:a16="http://schemas.microsoft.com/office/drawing/2014/main" id="{7006DB81-5D01-45A3-9A2E-F0572A169B26}"/>
                      </a:ext>
                    </a:extLst>
                  </p:cNvPr>
                  <p:cNvSpPr/>
                  <p:nvPr/>
                </p:nvSpPr>
                <p:spPr>
                  <a:xfrm>
                    <a:off x="3718016" y="5171693"/>
                    <a:ext cx="4657" cy="6423"/>
                  </a:xfrm>
                  <a:custGeom>
                    <a:avLst/>
                    <a:gdLst>
                      <a:gd name="connsiteX0" fmla="*/ 0 w 4657"/>
                      <a:gd name="connsiteY0" fmla="*/ 6424 h 6423"/>
                      <a:gd name="connsiteX1" fmla="*/ 4658 w 4657"/>
                      <a:gd name="connsiteY1" fmla="*/ 0 h 6423"/>
                      <a:gd name="connsiteX2" fmla="*/ 0 w 4657"/>
                      <a:gd name="connsiteY2" fmla="*/ 6424 h 6423"/>
                    </a:gdLst>
                    <a:ahLst/>
                    <a:cxnLst>
                      <a:cxn ang="0">
                        <a:pos x="connsiteX0" y="connsiteY0"/>
                      </a:cxn>
                      <a:cxn ang="0">
                        <a:pos x="connsiteX1" y="connsiteY1"/>
                      </a:cxn>
                      <a:cxn ang="0">
                        <a:pos x="connsiteX2" y="connsiteY2"/>
                      </a:cxn>
                    </a:cxnLst>
                    <a:rect l="l" t="t" r="r" b="b"/>
                    <a:pathLst>
                      <a:path w="4657" h="6423">
                        <a:moveTo>
                          <a:pt x="0" y="6424"/>
                        </a:moveTo>
                        <a:cubicBezTo>
                          <a:pt x="1577" y="4285"/>
                          <a:pt x="3142" y="2151"/>
                          <a:pt x="4658" y="0"/>
                        </a:cubicBezTo>
                        <a:cubicBezTo>
                          <a:pt x="3142" y="2151"/>
                          <a:pt x="1577" y="4291"/>
                          <a:pt x="0" y="642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3" name="Freeform: Shape 392">
                    <a:extLst>
                      <a:ext uri="{FF2B5EF4-FFF2-40B4-BE49-F238E27FC236}">
                        <a16:creationId xmlns:a16="http://schemas.microsoft.com/office/drawing/2014/main" id="{661DD4A8-F20D-4089-82F8-FD8401209BCD}"/>
                      </a:ext>
                    </a:extLst>
                  </p:cNvPr>
                  <p:cNvSpPr/>
                  <p:nvPr/>
                </p:nvSpPr>
                <p:spPr>
                  <a:xfrm>
                    <a:off x="2956307" y="5470382"/>
                    <a:ext cx="29284" cy="403"/>
                  </a:xfrm>
                  <a:custGeom>
                    <a:avLst/>
                    <a:gdLst>
                      <a:gd name="connsiteX0" fmla="*/ 0 w 29284"/>
                      <a:gd name="connsiteY0" fmla="*/ 404 h 403"/>
                      <a:gd name="connsiteX1" fmla="*/ 29284 w 29284"/>
                      <a:gd name="connsiteY1" fmla="*/ 0 h 403"/>
                      <a:gd name="connsiteX2" fmla="*/ 0 w 29284"/>
                      <a:gd name="connsiteY2" fmla="*/ 404 h 403"/>
                    </a:gdLst>
                    <a:ahLst/>
                    <a:cxnLst>
                      <a:cxn ang="0">
                        <a:pos x="connsiteX0" y="connsiteY0"/>
                      </a:cxn>
                      <a:cxn ang="0">
                        <a:pos x="connsiteX1" y="connsiteY1"/>
                      </a:cxn>
                      <a:cxn ang="0">
                        <a:pos x="connsiteX2" y="connsiteY2"/>
                      </a:cxn>
                    </a:cxnLst>
                    <a:rect l="l" t="t" r="r" b="b"/>
                    <a:pathLst>
                      <a:path w="29284" h="403">
                        <a:moveTo>
                          <a:pt x="0" y="404"/>
                        </a:moveTo>
                        <a:cubicBezTo>
                          <a:pt x="9768" y="367"/>
                          <a:pt x="19529" y="232"/>
                          <a:pt x="29284" y="0"/>
                        </a:cubicBezTo>
                        <a:cubicBezTo>
                          <a:pt x="19523" y="232"/>
                          <a:pt x="9762" y="367"/>
                          <a:pt x="0" y="40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4" name="Freeform: Shape 393">
                    <a:extLst>
                      <a:ext uri="{FF2B5EF4-FFF2-40B4-BE49-F238E27FC236}">
                        <a16:creationId xmlns:a16="http://schemas.microsoft.com/office/drawing/2014/main" id="{D80AEC53-49CB-4307-AB37-F408C1D971D8}"/>
                      </a:ext>
                    </a:extLst>
                  </p:cNvPr>
                  <p:cNvSpPr/>
                  <p:nvPr/>
                </p:nvSpPr>
                <p:spPr>
                  <a:xfrm>
                    <a:off x="2872055" y="5468714"/>
                    <a:ext cx="37126" cy="1540"/>
                  </a:xfrm>
                  <a:custGeom>
                    <a:avLst/>
                    <a:gdLst>
                      <a:gd name="connsiteX0" fmla="*/ 0 w 37126"/>
                      <a:gd name="connsiteY0" fmla="*/ 0 h 1540"/>
                      <a:gd name="connsiteX1" fmla="*/ 37126 w 37126"/>
                      <a:gd name="connsiteY1" fmla="*/ 1540 h 1540"/>
                      <a:gd name="connsiteX2" fmla="*/ 0 w 37126"/>
                      <a:gd name="connsiteY2" fmla="*/ 0 h 1540"/>
                    </a:gdLst>
                    <a:ahLst/>
                    <a:cxnLst>
                      <a:cxn ang="0">
                        <a:pos x="connsiteX0" y="connsiteY0"/>
                      </a:cxn>
                      <a:cxn ang="0">
                        <a:pos x="connsiteX1" y="connsiteY1"/>
                      </a:cxn>
                      <a:cxn ang="0">
                        <a:pos x="connsiteX2" y="connsiteY2"/>
                      </a:cxn>
                    </a:cxnLst>
                    <a:rect l="l" t="t" r="r" b="b"/>
                    <a:pathLst>
                      <a:path w="37126" h="1540">
                        <a:moveTo>
                          <a:pt x="0" y="0"/>
                        </a:moveTo>
                        <a:cubicBezTo>
                          <a:pt x="12359" y="672"/>
                          <a:pt x="24736" y="1186"/>
                          <a:pt x="37126" y="1540"/>
                        </a:cubicBezTo>
                        <a:cubicBezTo>
                          <a:pt x="24743" y="1180"/>
                          <a:pt x="12359" y="672"/>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5" name="Freeform: Shape 394">
                    <a:extLst>
                      <a:ext uri="{FF2B5EF4-FFF2-40B4-BE49-F238E27FC236}">
                        <a16:creationId xmlns:a16="http://schemas.microsoft.com/office/drawing/2014/main" id="{A7650A13-EBA7-487E-B2B6-662642BC7A5D}"/>
                      </a:ext>
                    </a:extLst>
                  </p:cNvPr>
                  <p:cNvSpPr/>
                  <p:nvPr/>
                </p:nvSpPr>
                <p:spPr>
                  <a:xfrm>
                    <a:off x="2993152" y="5468756"/>
                    <a:ext cx="35274" cy="1460"/>
                  </a:xfrm>
                  <a:custGeom>
                    <a:avLst/>
                    <a:gdLst>
                      <a:gd name="connsiteX0" fmla="*/ 0 w 35274"/>
                      <a:gd name="connsiteY0" fmla="*/ 1461 h 1460"/>
                      <a:gd name="connsiteX1" fmla="*/ 35274 w 35274"/>
                      <a:gd name="connsiteY1" fmla="*/ 0 h 1460"/>
                      <a:gd name="connsiteX2" fmla="*/ 0 w 35274"/>
                      <a:gd name="connsiteY2" fmla="*/ 1461 h 1460"/>
                    </a:gdLst>
                    <a:ahLst/>
                    <a:cxnLst>
                      <a:cxn ang="0">
                        <a:pos x="connsiteX0" y="connsiteY0"/>
                      </a:cxn>
                      <a:cxn ang="0">
                        <a:pos x="connsiteX1" y="connsiteY1"/>
                      </a:cxn>
                      <a:cxn ang="0">
                        <a:pos x="connsiteX2" y="connsiteY2"/>
                      </a:cxn>
                    </a:cxnLst>
                    <a:rect l="l" t="t" r="r" b="b"/>
                    <a:pathLst>
                      <a:path w="35274" h="1460">
                        <a:moveTo>
                          <a:pt x="0" y="1461"/>
                        </a:moveTo>
                        <a:cubicBezTo>
                          <a:pt x="11772" y="1119"/>
                          <a:pt x="23533" y="630"/>
                          <a:pt x="35274" y="0"/>
                        </a:cubicBezTo>
                        <a:cubicBezTo>
                          <a:pt x="23539" y="630"/>
                          <a:pt x="11772" y="1119"/>
                          <a:pt x="0" y="146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6" name="Freeform: Shape 395">
                    <a:extLst>
                      <a:ext uri="{FF2B5EF4-FFF2-40B4-BE49-F238E27FC236}">
                        <a16:creationId xmlns:a16="http://schemas.microsoft.com/office/drawing/2014/main" id="{03EC5FA2-5DDA-471A-BD95-B541622A21A2}"/>
                      </a:ext>
                    </a:extLst>
                  </p:cNvPr>
                  <p:cNvSpPr/>
                  <p:nvPr/>
                </p:nvSpPr>
                <p:spPr>
                  <a:xfrm>
                    <a:off x="3681000" y="5215701"/>
                    <a:ext cx="5910" cy="6326"/>
                  </a:xfrm>
                  <a:custGeom>
                    <a:avLst/>
                    <a:gdLst>
                      <a:gd name="connsiteX0" fmla="*/ 0 w 5910"/>
                      <a:gd name="connsiteY0" fmla="*/ 6326 h 6326"/>
                      <a:gd name="connsiteX1" fmla="*/ 5910 w 5910"/>
                      <a:gd name="connsiteY1" fmla="*/ 0 h 6326"/>
                      <a:gd name="connsiteX2" fmla="*/ 0 w 5910"/>
                      <a:gd name="connsiteY2" fmla="*/ 6326 h 6326"/>
                    </a:gdLst>
                    <a:ahLst/>
                    <a:cxnLst>
                      <a:cxn ang="0">
                        <a:pos x="connsiteX0" y="connsiteY0"/>
                      </a:cxn>
                      <a:cxn ang="0">
                        <a:pos x="connsiteX1" y="connsiteY1"/>
                      </a:cxn>
                      <a:cxn ang="0">
                        <a:pos x="connsiteX2" y="connsiteY2"/>
                      </a:cxn>
                    </a:cxnLst>
                    <a:rect l="l" t="t" r="r" b="b"/>
                    <a:pathLst>
                      <a:path w="5910" h="6326">
                        <a:moveTo>
                          <a:pt x="0" y="6326"/>
                        </a:moveTo>
                        <a:cubicBezTo>
                          <a:pt x="2005" y="4224"/>
                          <a:pt x="3967" y="2115"/>
                          <a:pt x="5910" y="0"/>
                        </a:cubicBezTo>
                        <a:cubicBezTo>
                          <a:pt x="3967" y="2115"/>
                          <a:pt x="2005" y="4224"/>
                          <a:pt x="0" y="632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7" name="Freeform: Shape 396">
                    <a:extLst>
                      <a:ext uri="{FF2B5EF4-FFF2-40B4-BE49-F238E27FC236}">
                        <a16:creationId xmlns:a16="http://schemas.microsoft.com/office/drawing/2014/main" id="{69E73391-20CE-403F-B673-D16DB340C372}"/>
                      </a:ext>
                    </a:extLst>
                  </p:cNvPr>
                  <p:cNvSpPr/>
                  <p:nvPr/>
                </p:nvSpPr>
                <p:spPr>
                  <a:xfrm>
                    <a:off x="3690205" y="5204320"/>
                    <a:ext cx="6882" cy="7817"/>
                  </a:xfrm>
                  <a:custGeom>
                    <a:avLst/>
                    <a:gdLst>
                      <a:gd name="connsiteX0" fmla="*/ 0 w 6882"/>
                      <a:gd name="connsiteY0" fmla="*/ 7818 h 7817"/>
                      <a:gd name="connsiteX1" fmla="*/ 6882 w 6882"/>
                      <a:gd name="connsiteY1" fmla="*/ 0 h 7817"/>
                      <a:gd name="connsiteX2" fmla="*/ 0 w 6882"/>
                      <a:gd name="connsiteY2" fmla="*/ 7818 h 7817"/>
                    </a:gdLst>
                    <a:ahLst/>
                    <a:cxnLst>
                      <a:cxn ang="0">
                        <a:pos x="connsiteX0" y="connsiteY0"/>
                      </a:cxn>
                      <a:cxn ang="0">
                        <a:pos x="connsiteX1" y="connsiteY1"/>
                      </a:cxn>
                      <a:cxn ang="0">
                        <a:pos x="connsiteX2" y="connsiteY2"/>
                      </a:cxn>
                    </a:cxnLst>
                    <a:rect l="l" t="t" r="r" b="b"/>
                    <a:pathLst>
                      <a:path w="6882" h="7817">
                        <a:moveTo>
                          <a:pt x="0" y="7818"/>
                        </a:moveTo>
                        <a:cubicBezTo>
                          <a:pt x="2341" y="5226"/>
                          <a:pt x="4621" y="2616"/>
                          <a:pt x="6882" y="0"/>
                        </a:cubicBezTo>
                        <a:cubicBezTo>
                          <a:pt x="4621" y="2616"/>
                          <a:pt x="2341" y="5220"/>
                          <a:pt x="0" y="781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8" name="Freeform: Shape 397">
                    <a:extLst>
                      <a:ext uri="{FF2B5EF4-FFF2-40B4-BE49-F238E27FC236}">
                        <a16:creationId xmlns:a16="http://schemas.microsoft.com/office/drawing/2014/main" id="{61C8DB30-6643-477B-B5FE-FAC869CCF9DE}"/>
                      </a:ext>
                    </a:extLst>
                  </p:cNvPr>
                  <p:cNvSpPr/>
                  <p:nvPr/>
                </p:nvSpPr>
                <p:spPr>
                  <a:xfrm>
                    <a:off x="2750134" y="5626771"/>
                    <a:ext cx="3820" cy="507"/>
                  </a:xfrm>
                  <a:custGeom>
                    <a:avLst/>
                    <a:gdLst>
                      <a:gd name="connsiteX0" fmla="*/ 3820 w 3820"/>
                      <a:gd name="connsiteY0" fmla="*/ 507 h 507"/>
                      <a:gd name="connsiteX1" fmla="*/ 0 w 3820"/>
                      <a:gd name="connsiteY1" fmla="*/ 0 h 507"/>
                      <a:gd name="connsiteX2" fmla="*/ 3820 w 3820"/>
                      <a:gd name="connsiteY2" fmla="*/ 507 h 507"/>
                    </a:gdLst>
                    <a:ahLst/>
                    <a:cxnLst>
                      <a:cxn ang="0">
                        <a:pos x="connsiteX0" y="connsiteY0"/>
                      </a:cxn>
                      <a:cxn ang="0">
                        <a:pos x="connsiteX1" y="connsiteY1"/>
                      </a:cxn>
                      <a:cxn ang="0">
                        <a:pos x="connsiteX2" y="connsiteY2"/>
                      </a:cxn>
                    </a:cxnLst>
                    <a:rect l="l" t="t" r="r" b="b"/>
                    <a:pathLst>
                      <a:path w="3820" h="507">
                        <a:moveTo>
                          <a:pt x="3820" y="507"/>
                        </a:moveTo>
                        <a:cubicBezTo>
                          <a:pt x="2549" y="330"/>
                          <a:pt x="1271" y="178"/>
                          <a:pt x="0" y="0"/>
                        </a:cubicBezTo>
                        <a:cubicBezTo>
                          <a:pt x="1271" y="184"/>
                          <a:pt x="2549" y="330"/>
                          <a:pt x="3820" y="50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9" name="Freeform: Shape 398">
                    <a:extLst>
                      <a:ext uri="{FF2B5EF4-FFF2-40B4-BE49-F238E27FC236}">
                        <a16:creationId xmlns:a16="http://schemas.microsoft.com/office/drawing/2014/main" id="{83FA5635-A70D-4CC4-A033-162147CC8315}"/>
                      </a:ext>
                    </a:extLst>
                  </p:cNvPr>
                  <p:cNvSpPr/>
                  <p:nvPr/>
                </p:nvSpPr>
                <p:spPr>
                  <a:xfrm>
                    <a:off x="3661245" y="5235890"/>
                    <a:ext cx="5953" cy="5672"/>
                  </a:xfrm>
                  <a:custGeom>
                    <a:avLst/>
                    <a:gdLst>
                      <a:gd name="connsiteX0" fmla="*/ 0 w 5953"/>
                      <a:gd name="connsiteY0" fmla="*/ 5672 h 5672"/>
                      <a:gd name="connsiteX1" fmla="*/ 5953 w 5953"/>
                      <a:gd name="connsiteY1" fmla="*/ 0 h 5672"/>
                      <a:gd name="connsiteX2" fmla="*/ 0 w 5953"/>
                      <a:gd name="connsiteY2" fmla="*/ 5672 h 5672"/>
                    </a:gdLst>
                    <a:ahLst/>
                    <a:cxnLst>
                      <a:cxn ang="0">
                        <a:pos x="connsiteX0" y="connsiteY0"/>
                      </a:cxn>
                      <a:cxn ang="0">
                        <a:pos x="connsiteX1" y="connsiteY1"/>
                      </a:cxn>
                      <a:cxn ang="0">
                        <a:pos x="connsiteX2" y="connsiteY2"/>
                      </a:cxn>
                    </a:cxnLst>
                    <a:rect l="l" t="t" r="r" b="b"/>
                    <a:pathLst>
                      <a:path w="5953" h="5672">
                        <a:moveTo>
                          <a:pt x="0" y="5672"/>
                        </a:moveTo>
                        <a:cubicBezTo>
                          <a:pt x="2011" y="3790"/>
                          <a:pt x="3991" y="1895"/>
                          <a:pt x="5953" y="0"/>
                        </a:cubicBezTo>
                        <a:cubicBezTo>
                          <a:pt x="3991" y="1895"/>
                          <a:pt x="2011" y="3783"/>
                          <a:pt x="0" y="567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0" name="Freeform: Shape 399">
                    <a:extLst>
                      <a:ext uri="{FF2B5EF4-FFF2-40B4-BE49-F238E27FC236}">
                        <a16:creationId xmlns:a16="http://schemas.microsoft.com/office/drawing/2014/main" id="{0B778066-F375-4645-AA33-343F414093A5}"/>
                      </a:ext>
                    </a:extLst>
                  </p:cNvPr>
                  <p:cNvSpPr/>
                  <p:nvPr/>
                </p:nvSpPr>
                <p:spPr>
                  <a:xfrm>
                    <a:off x="3481568" y="5348417"/>
                    <a:ext cx="24748" cy="12322"/>
                  </a:xfrm>
                  <a:custGeom>
                    <a:avLst/>
                    <a:gdLst>
                      <a:gd name="connsiteX0" fmla="*/ 0 w 24748"/>
                      <a:gd name="connsiteY0" fmla="*/ 12322 h 12322"/>
                      <a:gd name="connsiteX1" fmla="*/ 24748 w 24748"/>
                      <a:gd name="connsiteY1" fmla="*/ 0 h 12322"/>
                      <a:gd name="connsiteX2" fmla="*/ 0 w 24748"/>
                      <a:gd name="connsiteY2" fmla="*/ 12322 h 12322"/>
                    </a:gdLst>
                    <a:ahLst/>
                    <a:cxnLst>
                      <a:cxn ang="0">
                        <a:pos x="connsiteX0" y="connsiteY0"/>
                      </a:cxn>
                      <a:cxn ang="0">
                        <a:pos x="connsiteX1" y="connsiteY1"/>
                      </a:cxn>
                      <a:cxn ang="0">
                        <a:pos x="connsiteX2" y="connsiteY2"/>
                      </a:cxn>
                    </a:cxnLst>
                    <a:rect l="l" t="t" r="r" b="b"/>
                    <a:pathLst>
                      <a:path w="24748" h="12322">
                        <a:moveTo>
                          <a:pt x="0" y="12322"/>
                        </a:moveTo>
                        <a:cubicBezTo>
                          <a:pt x="8362" y="8325"/>
                          <a:pt x="16601" y="4212"/>
                          <a:pt x="24748" y="0"/>
                        </a:cubicBezTo>
                        <a:cubicBezTo>
                          <a:pt x="16601" y="4212"/>
                          <a:pt x="8355" y="8325"/>
                          <a:pt x="0" y="1232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1" name="Freeform: Shape 400">
                    <a:extLst>
                      <a:ext uri="{FF2B5EF4-FFF2-40B4-BE49-F238E27FC236}">
                        <a16:creationId xmlns:a16="http://schemas.microsoft.com/office/drawing/2014/main" id="{214F4ED4-5BA0-4E16-9DEF-36CBA5C77B49}"/>
                      </a:ext>
                    </a:extLst>
                  </p:cNvPr>
                  <p:cNvSpPr/>
                  <p:nvPr/>
                </p:nvSpPr>
                <p:spPr>
                  <a:xfrm>
                    <a:off x="3709489" y="5181949"/>
                    <a:ext cx="5703" cy="7353"/>
                  </a:xfrm>
                  <a:custGeom>
                    <a:avLst/>
                    <a:gdLst>
                      <a:gd name="connsiteX0" fmla="*/ 0 w 5703"/>
                      <a:gd name="connsiteY0" fmla="*/ 7353 h 7353"/>
                      <a:gd name="connsiteX1" fmla="*/ 5703 w 5703"/>
                      <a:gd name="connsiteY1" fmla="*/ 0 h 7353"/>
                      <a:gd name="connsiteX2" fmla="*/ 0 w 5703"/>
                      <a:gd name="connsiteY2" fmla="*/ 7353 h 7353"/>
                    </a:gdLst>
                    <a:ahLst/>
                    <a:cxnLst>
                      <a:cxn ang="0">
                        <a:pos x="connsiteX0" y="connsiteY0"/>
                      </a:cxn>
                      <a:cxn ang="0">
                        <a:pos x="connsiteX1" y="connsiteY1"/>
                      </a:cxn>
                      <a:cxn ang="0">
                        <a:pos x="connsiteX2" y="connsiteY2"/>
                      </a:cxn>
                    </a:cxnLst>
                    <a:rect l="l" t="t" r="r" b="b"/>
                    <a:pathLst>
                      <a:path w="5703" h="7353">
                        <a:moveTo>
                          <a:pt x="0" y="7353"/>
                        </a:moveTo>
                        <a:cubicBezTo>
                          <a:pt x="1932" y="4908"/>
                          <a:pt x="3851" y="2457"/>
                          <a:pt x="5703" y="0"/>
                        </a:cubicBezTo>
                        <a:cubicBezTo>
                          <a:pt x="3851" y="2457"/>
                          <a:pt x="1932" y="4902"/>
                          <a:pt x="0" y="7353"/>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2" name="Freeform: Shape 401">
                    <a:extLst>
                      <a:ext uri="{FF2B5EF4-FFF2-40B4-BE49-F238E27FC236}">
                        <a16:creationId xmlns:a16="http://schemas.microsoft.com/office/drawing/2014/main" id="{DD36D587-CD79-4D2B-8F49-534E901FF746}"/>
                      </a:ext>
                    </a:extLst>
                  </p:cNvPr>
                  <p:cNvSpPr/>
                  <p:nvPr/>
                </p:nvSpPr>
                <p:spPr>
                  <a:xfrm>
                    <a:off x="3698976" y="5192108"/>
                    <a:ext cx="8318" cy="10054"/>
                  </a:xfrm>
                  <a:custGeom>
                    <a:avLst/>
                    <a:gdLst>
                      <a:gd name="connsiteX0" fmla="*/ 0 w 8318"/>
                      <a:gd name="connsiteY0" fmla="*/ 10055 h 10054"/>
                      <a:gd name="connsiteX1" fmla="*/ 8319 w 8318"/>
                      <a:gd name="connsiteY1" fmla="*/ 0 h 10054"/>
                      <a:gd name="connsiteX2" fmla="*/ 0 w 8318"/>
                      <a:gd name="connsiteY2" fmla="*/ 10055 h 10054"/>
                    </a:gdLst>
                    <a:ahLst/>
                    <a:cxnLst>
                      <a:cxn ang="0">
                        <a:pos x="connsiteX0" y="connsiteY0"/>
                      </a:cxn>
                      <a:cxn ang="0">
                        <a:pos x="connsiteX1" y="connsiteY1"/>
                      </a:cxn>
                      <a:cxn ang="0">
                        <a:pos x="connsiteX2" y="connsiteY2"/>
                      </a:cxn>
                    </a:cxnLst>
                    <a:rect l="l" t="t" r="r" b="b"/>
                    <a:pathLst>
                      <a:path w="8318" h="10054">
                        <a:moveTo>
                          <a:pt x="0" y="10055"/>
                        </a:moveTo>
                        <a:cubicBezTo>
                          <a:pt x="2842" y="6717"/>
                          <a:pt x="5617" y="3368"/>
                          <a:pt x="8319" y="0"/>
                        </a:cubicBezTo>
                        <a:cubicBezTo>
                          <a:pt x="5611" y="3368"/>
                          <a:pt x="2842" y="6717"/>
                          <a:pt x="0" y="1005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3" name="Freeform: Shape 402">
                    <a:extLst>
                      <a:ext uri="{FF2B5EF4-FFF2-40B4-BE49-F238E27FC236}">
                        <a16:creationId xmlns:a16="http://schemas.microsoft.com/office/drawing/2014/main" id="{BEB9B730-1A5F-4F1C-933F-41497F925660}"/>
                      </a:ext>
                    </a:extLst>
                  </p:cNvPr>
                  <p:cNvSpPr/>
                  <p:nvPr/>
                </p:nvSpPr>
                <p:spPr>
                  <a:xfrm>
                    <a:off x="3650610" y="5245590"/>
                    <a:ext cx="6295" cy="5678"/>
                  </a:xfrm>
                  <a:custGeom>
                    <a:avLst/>
                    <a:gdLst>
                      <a:gd name="connsiteX0" fmla="*/ 0 w 6295"/>
                      <a:gd name="connsiteY0" fmla="*/ 5678 h 5678"/>
                      <a:gd name="connsiteX1" fmla="*/ 6296 w 6295"/>
                      <a:gd name="connsiteY1" fmla="*/ 0 h 5678"/>
                      <a:gd name="connsiteX2" fmla="*/ 0 w 6295"/>
                      <a:gd name="connsiteY2" fmla="*/ 5678 h 5678"/>
                    </a:gdLst>
                    <a:ahLst/>
                    <a:cxnLst>
                      <a:cxn ang="0">
                        <a:pos x="connsiteX0" y="connsiteY0"/>
                      </a:cxn>
                      <a:cxn ang="0">
                        <a:pos x="connsiteX1" y="connsiteY1"/>
                      </a:cxn>
                      <a:cxn ang="0">
                        <a:pos x="connsiteX2" y="connsiteY2"/>
                      </a:cxn>
                    </a:cxnLst>
                    <a:rect l="l" t="t" r="r" b="b"/>
                    <a:pathLst>
                      <a:path w="6295" h="5678">
                        <a:moveTo>
                          <a:pt x="0" y="5678"/>
                        </a:moveTo>
                        <a:cubicBezTo>
                          <a:pt x="2121" y="3790"/>
                          <a:pt x="4230" y="1901"/>
                          <a:pt x="6296" y="0"/>
                        </a:cubicBezTo>
                        <a:cubicBezTo>
                          <a:pt x="4230" y="1901"/>
                          <a:pt x="2121" y="3796"/>
                          <a:pt x="0" y="567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4" name="Freeform: Shape 403">
                    <a:extLst>
                      <a:ext uri="{FF2B5EF4-FFF2-40B4-BE49-F238E27FC236}">
                        <a16:creationId xmlns:a16="http://schemas.microsoft.com/office/drawing/2014/main" id="{AF2F383F-85E8-44FA-A38D-D3996835CA64}"/>
                      </a:ext>
                    </a:extLst>
                  </p:cNvPr>
                  <p:cNvSpPr/>
                  <p:nvPr/>
                </p:nvSpPr>
                <p:spPr>
                  <a:xfrm>
                    <a:off x="3563161" y="5313492"/>
                    <a:ext cx="4247" cy="2658"/>
                  </a:xfrm>
                  <a:custGeom>
                    <a:avLst/>
                    <a:gdLst>
                      <a:gd name="connsiteX0" fmla="*/ 0 w 4247"/>
                      <a:gd name="connsiteY0" fmla="*/ 2659 h 2658"/>
                      <a:gd name="connsiteX1" fmla="*/ 4248 w 4247"/>
                      <a:gd name="connsiteY1" fmla="*/ 0 h 2658"/>
                      <a:gd name="connsiteX2" fmla="*/ 0 w 4247"/>
                      <a:gd name="connsiteY2" fmla="*/ 2659 h 2658"/>
                    </a:gdLst>
                    <a:ahLst/>
                    <a:cxnLst>
                      <a:cxn ang="0">
                        <a:pos x="connsiteX0" y="connsiteY0"/>
                      </a:cxn>
                      <a:cxn ang="0">
                        <a:pos x="connsiteX1" y="connsiteY1"/>
                      </a:cxn>
                      <a:cxn ang="0">
                        <a:pos x="connsiteX2" y="connsiteY2"/>
                      </a:cxn>
                    </a:cxnLst>
                    <a:rect l="l" t="t" r="r" b="b"/>
                    <a:pathLst>
                      <a:path w="4247" h="2658">
                        <a:moveTo>
                          <a:pt x="0" y="2659"/>
                        </a:moveTo>
                        <a:cubicBezTo>
                          <a:pt x="1418" y="1772"/>
                          <a:pt x="2848" y="886"/>
                          <a:pt x="4248" y="0"/>
                        </a:cubicBezTo>
                        <a:cubicBezTo>
                          <a:pt x="2842" y="892"/>
                          <a:pt x="1418" y="1772"/>
                          <a:pt x="0" y="265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5" name="Freeform: Shape 404">
                    <a:extLst>
                      <a:ext uri="{FF2B5EF4-FFF2-40B4-BE49-F238E27FC236}">
                        <a16:creationId xmlns:a16="http://schemas.microsoft.com/office/drawing/2014/main" id="{56AC762F-57A8-44A4-8F06-ED61E70BC57D}"/>
                      </a:ext>
                    </a:extLst>
                  </p:cNvPr>
                  <p:cNvSpPr/>
                  <p:nvPr/>
                </p:nvSpPr>
                <p:spPr>
                  <a:xfrm>
                    <a:off x="3513866" y="5329188"/>
                    <a:ext cx="27725" cy="15286"/>
                  </a:xfrm>
                  <a:custGeom>
                    <a:avLst/>
                    <a:gdLst>
                      <a:gd name="connsiteX0" fmla="*/ 0 w 27725"/>
                      <a:gd name="connsiteY0" fmla="*/ 15287 h 15286"/>
                      <a:gd name="connsiteX1" fmla="*/ 27725 w 27725"/>
                      <a:gd name="connsiteY1" fmla="*/ 0 h 15286"/>
                      <a:gd name="connsiteX2" fmla="*/ 0 w 27725"/>
                      <a:gd name="connsiteY2" fmla="*/ 15287 h 15286"/>
                    </a:gdLst>
                    <a:ahLst/>
                    <a:cxnLst>
                      <a:cxn ang="0">
                        <a:pos x="connsiteX0" y="connsiteY0"/>
                      </a:cxn>
                      <a:cxn ang="0">
                        <a:pos x="connsiteX1" y="connsiteY1"/>
                      </a:cxn>
                      <a:cxn ang="0">
                        <a:pos x="connsiteX2" y="connsiteY2"/>
                      </a:cxn>
                    </a:cxnLst>
                    <a:rect l="l" t="t" r="r" b="b"/>
                    <a:pathLst>
                      <a:path w="27725" h="15286">
                        <a:moveTo>
                          <a:pt x="0" y="15287"/>
                        </a:moveTo>
                        <a:cubicBezTo>
                          <a:pt x="9376" y="10317"/>
                          <a:pt x="18661" y="5256"/>
                          <a:pt x="27725" y="0"/>
                        </a:cubicBezTo>
                        <a:cubicBezTo>
                          <a:pt x="18661" y="5256"/>
                          <a:pt x="9376" y="10317"/>
                          <a:pt x="0" y="1528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6" name="Freeform: Shape 405">
                    <a:extLst>
                      <a:ext uri="{FF2B5EF4-FFF2-40B4-BE49-F238E27FC236}">
                        <a16:creationId xmlns:a16="http://schemas.microsoft.com/office/drawing/2014/main" id="{3C6527F5-CB28-48D5-BED5-CB6615FC9C91}"/>
                      </a:ext>
                    </a:extLst>
                  </p:cNvPr>
                  <p:cNvSpPr/>
                  <p:nvPr/>
                </p:nvSpPr>
                <p:spPr>
                  <a:xfrm>
                    <a:off x="3639351" y="5255150"/>
                    <a:ext cx="6876" cy="5873"/>
                  </a:xfrm>
                  <a:custGeom>
                    <a:avLst/>
                    <a:gdLst>
                      <a:gd name="connsiteX0" fmla="*/ 0 w 6876"/>
                      <a:gd name="connsiteY0" fmla="*/ 5874 h 5873"/>
                      <a:gd name="connsiteX1" fmla="*/ 6876 w 6876"/>
                      <a:gd name="connsiteY1" fmla="*/ 0 h 5873"/>
                      <a:gd name="connsiteX2" fmla="*/ 0 w 6876"/>
                      <a:gd name="connsiteY2" fmla="*/ 5874 h 5873"/>
                    </a:gdLst>
                    <a:ahLst/>
                    <a:cxnLst>
                      <a:cxn ang="0">
                        <a:pos x="connsiteX0" y="connsiteY0"/>
                      </a:cxn>
                      <a:cxn ang="0">
                        <a:pos x="connsiteX1" y="connsiteY1"/>
                      </a:cxn>
                      <a:cxn ang="0">
                        <a:pos x="connsiteX2" y="connsiteY2"/>
                      </a:cxn>
                    </a:cxnLst>
                    <a:rect l="l" t="t" r="r" b="b"/>
                    <a:pathLst>
                      <a:path w="6876" h="5873">
                        <a:moveTo>
                          <a:pt x="0" y="5874"/>
                        </a:moveTo>
                        <a:cubicBezTo>
                          <a:pt x="2317" y="3924"/>
                          <a:pt x="4621" y="1968"/>
                          <a:pt x="6876" y="0"/>
                        </a:cubicBezTo>
                        <a:cubicBezTo>
                          <a:pt x="4615" y="1968"/>
                          <a:pt x="2310" y="3924"/>
                          <a:pt x="0" y="587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7" name="Freeform: Shape 406">
                    <a:extLst>
                      <a:ext uri="{FF2B5EF4-FFF2-40B4-BE49-F238E27FC236}">
                        <a16:creationId xmlns:a16="http://schemas.microsoft.com/office/drawing/2014/main" id="{18C9C143-FFCF-4AC1-BE3F-931075B77C98}"/>
                      </a:ext>
                    </a:extLst>
                  </p:cNvPr>
                  <p:cNvSpPr/>
                  <p:nvPr/>
                </p:nvSpPr>
                <p:spPr>
                  <a:xfrm>
                    <a:off x="3599383" y="5284770"/>
                    <a:ext cx="9950" cy="7254"/>
                  </a:xfrm>
                  <a:custGeom>
                    <a:avLst/>
                    <a:gdLst>
                      <a:gd name="connsiteX0" fmla="*/ 0 w 9950"/>
                      <a:gd name="connsiteY0" fmla="*/ 7255 h 7254"/>
                      <a:gd name="connsiteX1" fmla="*/ 9951 w 9950"/>
                      <a:gd name="connsiteY1" fmla="*/ 0 h 7254"/>
                      <a:gd name="connsiteX2" fmla="*/ 0 w 9950"/>
                      <a:gd name="connsiteY2" fmla="*/ 7255 h 7254"/>
                    </a:gdLst>
                    <a:ahLst/>
                    <a:cxnLst>
                      <a:cxn ang="0">
                        <a:pos x="connsiteX0" y="connsiteY0"/>
                      </a:cxn>
                      <a:cxn ang="0">
                        <a:pos x="connsiteX1" y="connsiteY1"/>
                      </a:cxn>
                      <a:cxn ang="0">
                        <a:pos x="connsiteX2" y="connsiteY2"/>
                      </a:cxn>
                    </a:cxnLst>
                    <a:rect l="l" t="t" r="r" b="b"/>
                    <a:pathLst>
                      <a:path w="9950" h="7254">
                        <a:moveTo>
                          <a:pt x="0" y="7255"/>
                        </a:moveTo>
                        <a:cubicBezTo>
                          <a:pt x="3368" y="4853"/>
                          <a:pt x="6675" y="2432"/>
                          <a:pt x="9951" y="0"/>
                        </a:cubicBezTo>
                        <a:cubicBezTo>
                          <a:pt x="6675" y="2432"/>
                          <a:pt x="3368" y="4853"/>
                          <a:pt x="0" y="725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8" name="Freeform: Shape 407">
                    <a:extLst>
                      <a:ext uri="{FF2B5EF4-FFF2-40B4-BE49-F238E27FC236}">
                        <a16:creationId xmlns:a16="http://schemas.microsoft.com/office/drawing/2014/main" id="{CF2B1642-196E-4AD2-A22E-5C1D2B46878A}"/>
                      </a:ext>
                    </a:extLst>
                  </p:cNvPr>
                  <p:cNvSpPr/>
                  <p:nvPr/>
                </p:nvSpPr>
                <p:spPr>
                  <a:xfrm>
                    <a:off x="3626967" y="5264569"/>
                    <a:ext cx="8184" cy="6626"/>
                  </a:xfrm>
                  <a:custGeom>
                    <a:avLst/>
                    <a:gdLst>
                      <a:gd name="connsiteX0" fmla="*/ 0 w 8184"/>
                      <a:gd name="connsiteY0" fmla="*/ 6626 h 6626"/>
                      <a:gd name="connsiteX1" fmla="*/ 8184 w 8184"/>
                      <a:gd name="connsiteY1" fmla="*/ 0 h 6626"/>
                      <a:gd name="connsiteX2" fmla="*/ 0 w 8184"/>
                      <a:gd name="connsiteY2" fmla="*/ 6626 h 6626"/>
                    </a:gdLst>
                    <a:ahLst/>
                    <a:cxnLst>
                      <a:cxn ang="0">
                        <a:pos x="connsiteX0" y="connsiteY0"/>
                      </a:cxn>
                      <a:cxn ang="0">
                        <a:pos x="connsiteX1" y="connsiteY1"/>
                      </a:cxn>
                      <a:cxn ang="0">
                        <a:pos x="connsiteX2" y="connsiteY2"/>
                      </a:cxn>
                    </a:cxnLst>
                    <a:rect l="l" t="t" r="r" b="b"/>
                    <a:pathLst>
                      <a:path w="8184" h="6626">
                        <a:moveTo>
                          <a:pt x="0" y="6626"/>
                        </a:moveTo>
                        <a:cubicBezTo>
                          <a:pt x="2757" y="4425"/>
                          <a:pt x="5501" y="2219"/>
                          <a:pt x="8184" y="0"/>
                        </a:cubicBezTo>
                        <a:cubicBezTo>
                          <a:pt x="5495" y="2219"/>
                          <a:pt x="2751" y="4419"/>
                          <a:pt x="0" y="662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9" name="Freeform: Shape 408">
                    <a:extLst>
                      <a:ext uri="{FF2B5EF4-FFF2-40B4-BE49-F238E27FC236}">
                        <a16:creationId xmlns:a16="http://schemas.microsoft.com/office/drawing/2014/main" id="{417B743F-CA02-4B06-91F5-2540D4F411BF}"/>
                      </a:ext>
                    </a:extLst>
                  </p:cNvPr>
                  <p:cNvSpPr/>
                  <p:nvPr/>
                </p:nvSpPr>
                <p:spPr>
                  <a:xfrm>
                    <a:off x="3611735" y="5273860"/>
                    <a:ext cx="11906" cy="9150"/>
                  </a:xfrm>
                  <a:custGeom>
                    <a:avLst/>
                    <a:gdLst>
                      <a:gd name="connsiteX0" fmla="*/ 0 w 11906"/>
                      <a:gd name="connsiteY0" fmla="*/ 9150 h 9150"/>
                      <a:gd name="connsiteX1" fmla="*/ 11907 w 11906"/>
                      <a:gd name="connsiteY1" fmla="*/ 0 h 9150"/>
                      <a:gd name="connsiteX2" fmla="*/ 0 w 11906"/>
                      <a:gd name="connsiteY2" fmla="*/ 9150 h 9150"/>
                    </a:gdLst>
                    <a:ahLst/>
                    <a:cxnLst>
                      <a:cxn ang="0">
                        <a:pos x="connsiteX0" y="connsiteY0"/>
                      </a:cxn>
                      <a:cxn ang="0">
                        <a:pos x="connsiteX1" y="connsiteY1"/>
                      </a:cxn>
                      <a:cxn ang="0">
                        <a:pos x="connsiteX2" y="connsiteY2"/>
                      </a:cxn>
                    </a:cxnLst>
                    <a:rect l="l" t="t" r="r" b="b"/>
                    <a:pathLst>
                      <a:path w="11906" h="9150">
                        <a:moveTo>
                          <a:pt x="0" y="9150"/>
                        </a:moveTo>
                        <a:cubicBezTo>
                          <a:pt x="4040" y="6125"/>
                          <a:pt x="8007" y="3068"/>
                          <a:pt x="11907" y="0"/>
                        </a:cubicBezTo>
                        <a:cubicBezTo>
                          <a:pt x="8007" y="3074"/>
                          <a:pt x="4040" y="6125"/>
                          <a:pt x="0" y="915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0" name="Freeform: Shape 409">
                    <a:extLst>
                      <a:ext uri="{FF2B5EF4-FFF2-40B4-BE49-F238E27FC236}">
                        <a16:creationId xmlns:a16="http://schemas.microsoft.com/office/drawing/2014/main" id="{D2BF09A7-5F0A-43D8-B1B2-4EFFE5CD43C7}"/>
                      </a:ext>
                    </a:extLst>
                  </p:cNvPr>
                  <p:cNvSpPr/>
                  <p:nvPr/>
                </p:nvSpPr>
                <p:spPr>
                  <a:xfrm>
                    <a:off x="2834966" y="5466183"/>
                    <a:ext cx="28092" cy="1949"/>
                  </a:xfrm>
                  <a:custGeom>
                    <a:avLst/>
                    <a:gdLst>
                      <a:gd name="connsiteX0" fmla="*/ 0 w 28092"/>
                      <a:gd name="connsiteY0" fmla="*/ 0 h 1949"/>
                      <a:gd name="connsiteX1" fmla="*/ 28092 w 28092"/>
                      <a:gd name="connsiteY1" fmla="*/ 1950 h 1949"/>
                      <a:gd name="connsiteX2" fmla="*/ 0 w 28092"/>
                      <a:gd name="connsiteY2" fmla="*/ 0 h 1949"/>
                    </a:gdLst>
                    <a:ahLst/>
                    <a:cxnLst>
                      <a:cxn ang="0">
                        <a:pos x="connsiteX0" y="connsiteY0"/>
                      </a:cxn>
                      <a:cxn ang="0">
                        <a:pos x="connsiteX1" y="connsiteY1"/>
                      </a:cxn>
                      <a:cxn ang="0">
                        <a:pos x="connsiteX2" y="connsiteY2"/>
                      </a:cxn>
                    </a:cxnLst>
                    <a:rect l="l" t="t" r="r" b="b"/>
                    <a:pathLst>
                      <a:path w="28092" h="1949">
                        <a:moveTo>
                          <a:pt x="0" y="0"/>
                        </a:moveTo>
                        <a:cubicBezTo>
                          <a:pt x="9346" y="752"/>
                          <a:pt x="18716" y="1381"/>
                          <a:pt x="28092" y="1950"/>
                        </a:cubicBezTo>
                        <a:cubicBezTo>
                          <a:pt x="18716" y="1381"/>
                          <a:pt x="9346" y="752"/>
                          <a:pt x="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1" name="Freeform: Shape 410">
                    <a:extLst>
                      <a:ext uri="{FF2B5EF4-FFF2-40B4-BE49-F238E27FC236}">
                        <a16:creationId xmlns:a16="http://schemas.microsoft.com/office/drawing/2014/main" id="{D52695E4-1139-41EB-83CC-DE45EF1104F5}"/>
                      </a:ext>
                    </a:extLst>
                  </p:cNvPr>
                  <p:cNvSpPr/>
                  <p:nvPr/>
                </p:nvSpPr>
                <p:spPr>
                  <a:xfrm>
                    <a:off x="3476703" y="5530601"/>
                    <a:ext cx="4412" cy="2145"/>
                  </a:xfrm>
                  <a:custGeom>
                    <a:avLst/>
                    <a:gdLst>
                      <a:gd name="connsiteX0" fmla="*/ 4413 w 4412"/>
                      <a:gd name="connsiteY0" fmla="*/ 0 h 2145"/>
                      <a:gd name="connsiteX1" fmla="*/ 0 w 4412"/>
                      <a:gd name="connsiteY1" fmla="*/ 2145 h 2145"/>
                      <a:gd name="connsiteX2" fmla="*/ 4413 w 4412"/>
                      <a:gd name="connsiteY2" fmla="*/ 0 h 2145"/>
                    </a:gdLst>
                    <a:ahLst/>
                    <a:cxnLst>
                      <a:cxn ang="0">
                        <a:pos x="connsiteX0" y="connsiteY0"/>
                      </a:cxn>
                      <a:cxn ang="0">
                        <a:pos x="connsiteX1" y="connsiteY1"/>
                      </a:cxn>
                      <a:cxn ang="0">
                        <a:pos x="connsiteX2" y="connsiteY2"/>
                      </a:cxn>
                    </a:cxnLst>
                    <a:rect l="l" t="t" r="r" b="b"/>
                    <a:pathLst>
                      <a:path w="4412" h="2145">
                        <a:moveTo>
                          <a:pt x="4413" y="0"/>
                        </a:moveTo>
                        <a:cubicBezTo>
                          <a:pt x="2934" y="709"/>
                          <a:pt x="1485" y="1449"/>
                          <a:pt x="0" y="2145"/>
                        </a:cubicBezTo>
                        <a:cubicBezTo>
                          <a:pt x="1485" y="1449"/>
                          <a:pt x="2934" y="709"/>
                          <a:pt x="441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2" name="Freeform: Shape 411">
                    <a:extLst>
                      <a:ext uri="{FF2B5EF4-FFF2-40B4-BE49-F238E27FC236}">
                        <a16:creationId xmlns:a16="http://schemas.microsoft.com/office/drawing/2014/main" id="{A3A68669-6F96-4722-82C6-1357EABBB6EE}"/>
                      </a:ext>
                    </a:extLst>
                  </p:cNvPr>
                  <p:cNvSpPr/>
                  <p:nvPr/>
                </p:nvSpPr>
                <p:spPr>
                  <a:xfrm>
                    <a:off x="3505816" y="5514348"/>
                    <a:ext cx="7579" cy="3954"/>
                  </a:xfrm>
                  <a:custGeom>
                    <a:avLst/>
                    <a:gdLst>
                      <a:gd name="connsiteX0" fmla="*/ 7579 w 7579"/>
                      <a:gd name="connsiteY0" fmla="*/ 0 h 3954"/>
                      <a:gd name="connsiteX1" fmla="*/ 0 w 7579"/>
                      <a:gd name="connsiteY1" fmla="*/ 3954 h 3954"/>
                      <a:gd name="connsiteX2" fmla="*/ 7579 w 7579"/>
                      <a:gd name="connsiteY2" fmla="*/ 0 h 3954"/>
                    </a:gdLst>
                    <a:ahLst/>
                    <a:cxnLst>
                      <a:cxn ang="0">
                        <a:pos x="connsiteX0" y="connsiteY0"/>
                      </a:cxn>
                      <a:cxn ang="0">
                        <a:pos x="connsiteX1" y="connsiteY1"/>
                      </a:cxn>
                      <a:cxn ang="0">
                        <a:pos x="connsiteX2" y="connsiteY2"/>
                      </a:cxn>
                    </a:cxnLst>
                    <a:rect l="l" t="t" r="r" b="b"/>
                    <a:pathLst>
                      <a:path w="7579" h="3954">
                        <a:moveTo>
                          <a:pt x="7579" y="0"/>
                        </a:moveTo>
                        <a:cubicBezTo>
                          <a:pt x="5067" y="1332"/>
                          <a:pt x="2536" y="2647"/>
                          <a:pt x="0" y="3954"/>
                        </a:cubicBezTo>
                        <a:cubicBezTo>
                          <a:pt x="2536" y="2647"/>
                          <a:pt x="5067" y="1332"/>
                          <a:pt x="757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3" name="Freeform: Shape 412">
                    <a:extLst>
                      <a:ext uri="{FF2B5EF4-FFF2-40B4-BE49-F238E27FC236}">
                        <a16:creationId xmlns:a16="http://schemas.microsoft.com/office/drawing/2014/main" id="{B0CF1669-C826-49F2-B6D9-1444CF77E0AE}"/>
                      </a:ext>
                    </a:extLst>
                  </p:cNvPr>
                  <p:cNvSpPr/>
                  <p:nvPr/>
                </p:nvSpPr>
                <p:spPr>
                  <a:xfrm>
                    <a:off x="2785493" y="5631264"/>
                    <a:ext cx="10794" cy="1197"/>
                  </a:xfrm>
                  <a:custGeom>
                    <a:avLst/>
                    <a:gdLst>
                      <a:gd name="connsiteX0" fmla="*/ 10794 w 10794"/>
                      <a:gd name="connsiteY0" fmla="*/ 1198 h 1197"/>
                      <a:gd name="connsiteX1" fmla="*/ 0 w 10794"/>
                      <a:gd name="connsiteY1" fmla="*/ 0 h 1197"/>
                      <a:gd name="connsiteX2" fmla="*/ 10794 w 10794"/>
                      <a:gd name="connsiteY2" fmla="*/ 1198 h 1197"/>
                    </a:gdLst>
                    <a:ahLst/>
                    <a:cxnLst>
                      <a:cxn ang="0">
                        <a:pos x="connsiteX0" y="connsiteY0"/>
                      </a:cxn>
                      <a:cxn ang="0">
                        <a:pos x="connsiteX1" y="connsiteY1"/>
                      </a:cxn>
                      <a:cxn ang="0">
                        <a:pos x="connsiteX2" y="connsiteY2"/>
                      </a:cxn>
                    </a:cxnLst>
                    <a:rect l="l" t="t" r="r" b="b"/>
                    <a:pathLst>
                      <a:path w="10794" h="1197">
                        <a:moveTo>
                          <a:pt x="10794" y="1198"/>
                        </a:moveTo>
                        <a:cubicBezTo>
                          <a:pt x="7194" y="813"/>
                          <a:pt x="3594" y="416"/>
                          <a:pt x="0" y="0"/>
                        </a:cubicBezTo>
                        <a:cubicBezTo>
                          <a:pt x="3594" y="416"/>
                          <a:pt x="7194" y="807"/>
                          <a:pt x="10794" y="119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4" name="Freeform: Shape 413">
                    <a:extLst>
                      <a:ext uri="{FF2B5EF4-FFF2-40B4-BE49-F238E27FC236}">
                        <a16:creationId xmlns:a16="http://schemas.microsoft.com/office/drawing/2014/main" id="{CC687492-1C86-4CAC-BCD6-E91C1B9E80C8}"/>
                      </a:ext>
                    </a:extLst>
                  </p:cNvPr>
                  <p:cNvSpPr/>
                  <p:nvPr/>
                </p:nvSpPr>
                <p:spPr>
                  <a:xfrm>
                    <a:off x="3374804" y="5573222"/>
                    <a:ext cx="1791" cy="635"/>
                  </a:xfrm>
                  <a:custGeom>
                    <a:avLst/>
                    <a:gdLst>
                      <a:gd name="connsiteX0" fmla="*/ 1791 w 1791"/>
                      <a:gd name="connsiteY0" fmla="*/ 0 h 635"/>
                      <a:gd name="connsiteX1" fmla="*/ 0 w 1791"/>
                      <a:gd name="connsiteY1" fmla="*/ 636 h 635"/>
                      <a:gd name="connsiteX2" fmla="*/ 1791 w 1791"/>
                      <a:gd name="connsiteY2" fmla="*/ 0 h 635"/>
                    </a:gdLst>
                    <a:ahLst/>
                    <a:cxnLst>
                      <a:cxn ang="0">
                        <a:pos x="connsiteX0" y="connsiteY0"/>
                      </a:cxn>
                      <a:cxn ang="0">
                        <a:pos x="connsiteX1" y="connsiteY1"/>
                      </a:cxn>
                      <a:cxn ang="0">
                        <a:pos x="connsiteX2" y="connsiteY2"/>
                      </a:cxn>
                    </a:cxnLst>
                    <a:rect l="l" t="t" r="r" b="b"/>
                    <a:pathLst>
                      <a:path w="1791" h="635">
                        <a:moveTo>
                          <a:pt x="1791" y="0"/>
                        </a:moveTo>
                        <a:cubicBezTo>
                          <a:pt x="1186" y="208"/>
                          <a:pt x="599" y="434"/>
                          <a:pt x="0" y="636"/>
                        </a:cubicBezTo>
                        <a:cubicBezTo>
                          <a:pt x="605" y="434"/>
                          <a:pt x="1192" y="208"/>
                          <a:pt x="179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5" name="Freeform: Shape 414">
                    <a:extLst>
                      <a:ext uri="{FF2B5EF4-FFF2-40B4-BE49-F238E27FC236}">
                        <a16:creationId xmlns:a16="http://schemas.microsoft.com/office/drawing/2014/main" id="{31848329-699B-401E-AF25-F4CEBC03449F}"/>
                      </a:ext>
                    </a:extLst>
                  </p:cNvPr>
                  <p:cNvSpPr/>
                  <p:nvPr/>
                </p:nvSpPr>
                <p:spPr>
                  <a:xfrm>
                    <a:off x="3566920" y="5470364"/>
                    <a:ext cx="19822" cy="13006"/>
                  </a:xfrm>
                  <a:custGeom>
                    <a:avLst/>
                    <a:gdLst>
                      <a:gd name="connsiteX0" fmla="*/ 19822 w 19822"/>
                      <a:gd name="connsiteY0" fmla="*/ 0 h 13006"/>
                      <a:gd name="connsiteX1" fmla="*/ 0 w 19822"/>
                      <a:gd name="connsiteY1" fmla="*/ 13007 h 13006"/>
                      <a:gd name="connsiteX2" fmla="*/ 19822 w 19822"/>
                      <a:gd name="connsiteY2" fmla="*/ 0 h 13006"/>
                    </a:gdLst>
                    <a:ahLst/>
                    <a:cxnLst>
                      <a:cxn ang="0">
                        <a:pos x="connsiteX0" y="connsiteY0"/>
                      </a:cxn>
                      <a:cxn ang="0">
                        <a:pos x="connsiteX1" y="connsiteY1"/>
                      </a:cxn>
                      <a:cxn ang="0">
                        <a:pos x="connsiteX2" y="connsiteY2"/>
                      </a:cxn>
                    </a:cxnLst>
                    <a:rect l="l" t="t" r="r" b="b"/>
                    <a:pathLst>
                      <a:path w="19822" h="13006">
                        <a:moveTo>
                          <a:pt x="19822" y="0"/>
                        </a:moveTo>
                        <a:cubicBezTo>
                          <a:pt x="13374" y="4389"/>
                          <a:pt x="6766" y="8722"/>
                          <a:pt x="0" y="13007"/>
                        </a:cubicBezTo>
                        <a:cubicBezTo>
                          <a:pt x="6766" y="8722"/>
                          <a:pt x="13380" y="4389"/>
                          <a:pt x="1982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6" name="Freeform: Shape 415">
                    <a:extLst>
                      <a:ext uri="{FF2B5EF4-FFF2-40B4-BE49-F238E27FC236}">
                        <a16:creationId xmlns:a16="http://schemas.microsoft.com/office/drawing/2014/main" id="{951E8F11-BD45-4089-83E1-66661FB02A89}"/>
                      </a:ext>
                    </a:extLst>
                  </p:cNvPr>
                  <p:cNvSpPr/>
                  <p:nvPr/>
                </p:nvSpPr>
                <p:spPr>
                  <a:xfrm>
                    <a:off x="3334592" y="5584432"/>
                    <a:ext cx="7487" cy="2255"/>
                  </a:xfrm>
                  <a:custGeom>
                    <a:avLst/>
                    <a:gdLst>
                      <a:gd name="connsiteX0" fmla="*/ 7487 w 7487"/>
                      <a:gd name="connsiteY0" fmla="*/ 0 h 2255"/>
                      <a:gd name="connsiteX1" fmla="*/ 0 w 7487"/>
                      <a:gd name="connsiteY1" fmla="*/ 2255 h 2255"/>
                      <a:gd name="connsiteX2" fmla="*/ 7487 w 7487"/>
                      <a:gd name="connsiteY2" fmla="*/ 0 h 2255"/>
                    </a:gdLst>
                    <a:ahLst/>
                    <a:cxnLst>
                      <a:cxn ang="0">
                        <a:pos x="connsiteX0" y="connsiteY0"/>
                      </a:cxn>
                      <a:cxn ang="0">
                        <a:pos x="connsiteX1" y="connsiteY1"/>
                      </a:cxn>
                      <a:cxn ang="0">
                        <a:pos x="connsiteX2" y="connsiteY2"/>
                      </a:cxn>
                    </a:cxnLst>
                    <a:rect l="l" t="t" r="r" b="b"/>
                    <a:pathLst>
                      <a:path w="7487" h="2255">
                        <a:moveTo>
                          <a:pt x="7487" y="0"/>
                        </a:moveTo>
                        <a:cubicBezTo>
                          <a:pt x="5000" y="764"/>
                          <a:pt x="2500" y="1503"/>
                          <a:pt x="0" y="2255"/>
                        </a:cubicBezTo>
                        <a:cubicBezTo>
                          <a:pt x="2500" y="1503"/>
                          <a:pt x="5000" y="764"/>
                          <a:pt x="748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7" name="Freeform: Shape 416">
                    <a:extLst>
                      <a:ext uri="{FF2B5EF4-FFF2-40B4-BE49-F238E27FC236}">
                        <a16:creationId xmlns:a16="http://schemas.microsoft.com/office/drawing/2014/main" id="{4C2F7501-012B-4FB1-A552-805609AE6400}"/>
                      </a:ext>
                    </a:extLst>
                  </p:cNvPr>
                  <p:cNvSpPr/>
                  <p:nvPr/>
                </p:nvSpPr>
                <p:spPr>
                  <a:xfrm>
                    <a:off x="3438696" y="5545851"/>
                    <a:ext cx="8826" cy="3697"/>
                  </a:xfrm>
                  <a:custGeom>
                    <a:avLst/>
                    <a:gdLst>
                      <a:gd name="connsiteX0" fmla="*/ 8826 w 8826"/>
                      <a:gd name="connsiteY0" fmla="*/ 0 h 3697"/>
                      <a:gd name="connsiteX1" fmla="*/ 0 w 8826"/>
                      <a:gd name="connsiteY1" fmla="*/ 3698 h 3697"/>
                      <a:gd name="connsiteX2" fmla="*/ 8826 w 8826"/>
                      <a:gd name="connsiteY2" fmla="*/ 0 h 3697"/>
                    </a:gdLst>
                    <a:ahLst/>
                    <a:cxnLst>
                      <a:cxn ang="0">
                        <a:pos x="connsiteX0" y="connsiteY0"/>
                      </a:cxn>
                      <a:cxn ang="0">
                        <a:pos x="connsiteX1" y="connsiteY1"/>
                      </a:cxn>
                      <a:cxn ang="0">
                        <a:pos x="connsiteX2" y="connsiteY2"/>
                      </a:cxn>
                    </a:cxnLst>
                    <a:rect l="l" t="t" r="r" b="b"/>
                    <a:pathLst>
                      <a:path w="8826" h="3697">
                        <a:moveTo>
                          <a:pt x="8826" y="0"/>
                        </a:moveTo>
                        <a:cubicBezTo>
                          <a:pt x="5905" y="1253"/>
                          <a:pt x="2946" y="2469"/>
                          <a:pt x="0" y="3698"/>
                        </a:cubicBezTo>
                        <a:cubicBezTo>
                          <a:pt x="2946" y="2469"/>
                          <a:pt x="5905" y="1253"/>
                          <a:pt x="882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8" name="Freeform: Shape 417">
                    <a:extLst>
                      <a:ext uri="{FF2B5EF4-FFF2-40B4-BE49-F238E27FC236}">
                        <a16:creationId xmlns:a16="http://schemas.microsoft.com/office/drawing/2014/main" id="{31CC15E0-CDD4-4D70-B181-BC7013065915}"/>
                      </a:ext>
                    </a:extLst>
                  </p:cNvPr>
                  <p:cNvSpPr/>
                  <p:nvPr/>
                </p:nvSpPr>
                <p:spPr>
                  <a:xfrm>
                    <a:off x="3406454" y="5558797"/>
                    <a:ext cx="9351" cy="3618"/>
                  </a:xfrm>
                  <a:custGeom>
                    <a:avLst/>
                    <a:gdLst>
                      <a:gd name="connsiteX0" fmla="*/ 9352 w 9351"/>
                      <a:gd name="connsiteY0" fmla="*/ 0 h 3618"/>
                      <a:gd name="connsiteX1" fmla="*/ 0 w 9351"/>
                      <a:gd name="connsiteY1" fmla="*/ 3618 h 3618"/>
                      <a:gd name="connsiteX2" fmla="*/ 9352 w 9351"/>
                      <a:gd name="connsiteY2" fmla="*/ 0 h 3618"/>
                    </a:gdLst>
                    <a:ahLst/>
                    <a:cxnLst>
                      <a:cxn ang="0">
                        <a:pos x="connsiteX0" y="connsiteY0"/>
                      </a:cxn>
                      <a:cxn ang="0">
                        <a:pos x="connsiteX1" y="connsiteY1"/>
                      </a:cxn>
                      <a:cxn ang="0">
                        <a:pos x="connsiteX2" y="connsiteY2"/>
                      </a:cxn>
                    </a:cxnLst>
                    <a:rect l="l" t="t" r="r" b="b"/>
                    <a:pathLst>
                      <a:path w="9351" h="3618">
                        <a:moveTo>
                          <a:pt x="9352" y="0"/>
                        </a:moveTo>
                        <a:cubicBezTo>
                          <a:pt x="6241" y="1210"/>
                          <a:pt x="3136" y="2433"/>
                          <a:pt x="0" y="3618"/>
                        </a:cubicBezTo>
                        <a:cubicBezTo>
                          <a:pt x="3136" y="2433"/>
                          <a:pt x="6234" y="1210"/>
                          <a:pt x="935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 name="Freeform: Shape 418">
                    <a:extLst>
                      <a:ext uri="{FF2B5EF4-FFF2-40B4-BE49-F238E27FC236}">
                        <a16:creationId xmlns:a16="http://schemas.microsoft.com/office/drawing/2014/main" id="{9F6B6138-23A3-4F05-88D3-607E64A7A2C3}"/>
                      </a:ext>
                    </a:extLst>
                  </p:cNvPr>
                  <p:cNvSpPr/>
                  <p:nvPr/>
                </p:nvSpPr>
                <p:spPr>
                  <a:xfrm>
                    <a:off x="3634651" y="5430872"/>
                    <a:ext cx="4248" cy="3581"/>
                  </a:xfrm>
                  <a:custGeom>
                    <a:avLst/>
                    <a:gdLst>
                      <a:gd name="connsiteX0" fmla="*/ 4248 w 4248"/>
                      <a:gd name="connsiteY0" fmla="*/ 0 h 3581"/>
                      <a:gd name="connsiteX1" fmla="*/ 0 w 4248"/>
                      <a:gd name="connsiteY1" fmla="*/ 3582 h 3581"/>
                      <a:gd name="connsiteX2" fmla="*/ 4248 w 4248"/>
                      <a:gd name="connsiteY2" fmla="*/ 0 h 3581"/>
                    </a:gdLst>
                    <a:ahLst/>
                    <a:cxnLst>
                      <a:cxn ang="0">
                        <a:pos x="connsiteX0" y="connsiteY0"/>
                      </a:cxn>
                      <a:cxn ang="0">
                        <a:pos x="connsiteX1" y="connsiteY1"/>
                      </a:cxn>
                      <a:cxn ang="0">
                        <a:pos x="connsiteX2" y="connsiteY2"/>
                      </a:cxn>
                    </a:cxnLst>
                    <a:rect l="l" t="t" r="r" b="b"/>
                    <a:pathLst>
                      <a:path w="4248" h="3581">
                        <a:moveTo>
                          <a:pt x="4248" y="0"/>
                        </a:moveTo>
                        <a:cubicBezTo>
                          <a:pt x="2836" y="1192"/>
                          <a:pt x="1436" y="2390"/>
                          <a:pt x="0" y="3582"/>
                        </a:cubicBezTo>
                        <a:cubicBezTo>
                          <a:pt x="1436" y="2396"/>
                          <a:pt x="2836" y="1198"/>
                          <a:pt x="424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0" name="Freeform: Shape 419">
                    <a:extLst>
                      <a:ext uri="{FF2B5EF4-FFF2-40B4-BE49-F238E27FC236}">
                        <a16:creationId xmlns:a16="http://schemas.microsoft.com/office/drawing/2014/main" id="{6CEF5456-6E58-4A31-B961-7699BD41F14B}"/>
                      </a:ext>
                    </a:extLst>
                  </p:cNvPr>
                  <p:cNvSpPr/>
                  <p:nvPr/>
                </p:nvSpPr>
                <p:spPr>
                  <a:xfrm>
                    <a:off x="3645738" y="5421136"/>
                    <a:ext cx="4407" cy="3899"/>
                  </a:xfrm>
                  <a:custGeom>
                    <a:avLst/>
                    <a:gdLst>
                      <a:gd name="connsiteX0" fmla="*/ 4407 w 4407"/>
                      <a:gd name="connsiteY0" fmla="*/ 0 h 3899"/>
                      <a:gd name="connsiteX1" fmla="*/ 0 w 4407"/>
                      <a:gd name="connsiteY1" fmla="*/ 3900 h 3899"/>
                      <a:gd name="connsiteX2" fmla="*/ 4407 w 4407"/>
                      <a:gd name="connsiteY2" fmla="*/ 0 h 3899"/>
                    </a:gdLst>
                    <a:ahLst/>
                    <a:cxnLst>
                      <a:cxn ang="0">
                        <a:pos x="connsiteX0" y="connsiteY0"/>
                      </a:cxn>
                      <a:cxn ang="0">
                        <a:pos x="connsiteX1" y="connsiteY1"/>
                      </a:cxn>
                      <a:cxn ang="0">
                        <a:pos x="connsiteX2" y="connsiteY2"/>
                      </a:cxn>
                    </a:cxnLst>
                    <a:rect l="l" t="t" r="r" b="b"/>
                    <a:pathLst>
                      <a:path w="4407" h="3899">
                        <a:moveTo>
                          <a:pt x="4407" y="0"/>
                        </a:moveTo>
                        <a:cubicBezTo>
                          <a:pt x="2946" y="1302"/>
                          <a:pt x="1486" y="2604"/>
                          <a:pt x="0" y="3900"/>
                        </a:cubicBezTo>
                        <a:cubicBezTo>
                          <a:pt x="1486" y="2610"/>
                          <a:pt x="2940" y="1302"/>
                          <a:pt x="440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1" name="Freeform: Shape 420">
                    <a:extLst>
                      <a:ext uri="{FF2B5EF4-FFF2-40B4-BE49-F238E27FC236}">
                        <a16:creationId xmlns:a16="http://schemas.microsoft.com/office/drawing/2014/main" id="{F2872DE2-49DE-469D-BAA1-FD650B2CB71F}"/>
                      </a:ext>
                    </a:extLst>
                  </p:cNvPr>
                  <p:cNvSpPr/>
                  <p:nvPr/>
                </p:nvSpPr>
                <p:spPr>
                  <a:xfrm>
                    <a:off x="3656416" y="5411442"/>
                    <a:ext cx="4345" cy="4033"/>
                  </a:xfrm>
                  <a:custGeom>
                    <a:avLst/>
                    <a:gdLst>
                      <a:gd name="connsiteX0" fmla="*/ 4346 w 4345"/>
                      <a:gd name="connsiteY0" fmla="*/ 0 h 4033"/>
                      <a:gd name="connsiteX1" fmla="*/ 0 w 4345"/>
                      <a:gd name="connsiteY1" fmla="*/ 4034 h 4033"/>
                      <a:gd name="connsiteX2" fmla="*/ 4346 w 4345"/>
                      <a:gd name="connsiteY2" fmla="*/ 0 h 4033"/>
                    </a:gdLst>
                    <a:ahLst/>
                    <a:cxnLst>
                      <a:cxn ang="0">
                        <a:pos x="connsiteX0" y="connsiteY0"/>
                      </a:cxn>
                      <a:cxn ang="0">
                        <a:pos x="connsiteX1" y="connsiteY1"/>
                      </a:cxn>
                      <a:cxn ang="0">
                        <a:pos x="connsiteX2" y="connsiteY2"/>
                      </a:cxn>
                    </a:cxnLst>
                    <a:rect l="l" t="t" r="r" b="b"/>
                    <a:pathLst>
                      <a:path w="4345" h="4033">
                        <a:moveTo>
                          <a:pt x="4346" y="0"/>
                        </a:moveTo>
                        <a:cubicBezTo>
                          <a:pt x="2910" y="1350"/>
                          <a:pt x="1467" y="2695"/>
                          <a:pt x="0" y="4034"/>
                        </a:cubicBezTo>
                        <a:cubicBezTo>
                          <a:pt x="1467" y="2695"/>
                          <a:pt x="2910" y="1345"/>
                          <a:pt x="434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2" name="Freeform: Shape 421">
                    <a:extLst>
                      <a:ext uri="{FF2B5EF4-FFF2-40B4-BE49-F238E27FC236}">
                        <a16:creationId xmlns:a16="http://schemas.microsoft.com/office/drawing/2014/main" id="{93C26E13-4079-4FFD-BA64-98C2944875BC}"/>
                      </a:ext>
                    </a:extLst>
                  </p:cNvPr>
                  <p:cNvSpPr/>
                  <p:nvPr/>
                </p:nvSpPr>
                <p:spPr>
                  <a:xfrm>
                    <a:off x="3623153" y="5441019"/>
                    <a:ext cx="3398" cy="2731"/>
                  </a:xfrm>
                  <a:custGeom>
                    <a:avLst/>
                    <a:gdLst>
                      <a:gd name="connsiteX0" fmla="*/ 3399 w 3398"/>
                      <a:gd name="connsiteY0" fmla="*/ 0 h 2731"/>
                      <a:gd name="connsiteX1" fmla="*/ 0 w 3398"/>
                      <a:gd name="connsiteY1" fmla="*/ 2732 h 2731"/>
                      <a:gd name="connsiteX2" fmla="*/ 3399 w 3398"/>
                      <a:gd name="connsiteY2" fmla="*/ 0 h 2731"/>
                    </a:gdLst>
                    <a:ahLst/>
                    <a:cxnLst>
                      <a:cxn ang="0">
                        <a:pos x="connsiteX0" y="connsiteY0"/>
                      </a:cxn>
                      <a:cxn ang="0">
                        <a:pos x="connsiteX1" y="connsiteY1"/>
                      </a:cxn>
                      <a:cxn ang="0">
                        <a:pos x="connsiteX2" y="connsiteY2"/>
                      </a:cxn>
                    </a:cxnLst>
                    <a:rect l="l" t="t" r="r" b="b"/>
                    <a:pathLst>
                      <a:path w="3398" h="2731">
                        <a:moveTo>
                          <a:pt x="3399" y="0"/>
                        </a:moveTo>
                        <a:cubicBezTo>
                          <a:pt x="2262" y="911"/>
                          <a:pt x="1149" y="1828"/>
                          <a:pt x="0" y="2732"/>
                        </a:cubicBezTo>
                        <a:cubicBezTo>
                          <a:pt x="1149" y="1828"/>
                          <a:pt x="2256" y="911"/>
                          <a:pt x="339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3" name="Freeform: Shape 422">
                    <a:extLst>
                      <a:ext uri="{FF2B5EF4-FFF2-40B4-BE49-F238E27FC236}">
                        <a16:creationId xmlns:a16="http://schemas.microsoft.com/office/drawing/2014/main" id="{D48346D1-25A1-429C-9091-E977F9AFDAB1}"/>
                      </a:ext>
                    </a:extLst>
                  </p:cNvPr>
                  <p:cNvSpPr/>
                  <p:nvPr/>
                </p:nvSpPr>
                <p:spPr>
                  <a:xfrm>
                    <a:off x="3594328" y="5461905"/>
                    <a:ext cx="4577" cy="3202"/>
                  </a:xfrm>
                  <a:custGeom>
                    <a:avLst/>
                    <a:gdLst>
                      <a:gd name="connsiteX0" fmla="*/ 4578 w 4577"/>
                      <a:gd name="connsiteY0" fmla="*/ 0 h 3202"/>
                      <a:gd name="connsiteX1" fmla="*/ 0 w 4577"/>
                      <a:gd name="connsiteY1" fmla="*/ 3203 h 3202"/>
                      <a:gd name="connsiteX2" fmla="*/ 4578 w 4577"/>
                      <a:gd name="connsiteY2" fmla="*/ 0 h 3202"/>
                    </a:gdLst>
                    <a:ahLst/>
                    <a:cxnLst>
                      <a:cxn ang="0">
                        <a:pos x="connsiteX0" y="connsiteY0"/>
                      </a:cxn>
                      <a:cxn ang="0">
                        <a:pos x="connsiteX1" y="connsiteY1"/>
                      </a:cxn>
                      <a:cxn ang="0">
                        <a:pos x="connsiteX2" y="connsiteY2"/>
                      </a:cxn>
                    </a:cxnLst>
                    <a:rect l="l" t="t" r="r" b="b"/>
                    <a:pathLst>
                      <a:path w="4577" h="3202">
                        <a:moveTo>
                          <a:pt x="4578" y="0"/>
                        </a:moveTo>
                        <a:cubicBezTo>
                          <a:pt x="3068" y="1076"/>
                          <a:pt x="1522" y="2133"/>
                          <a:pt x="0" y="3203"/>
                        </a:cubicBezTo>
                        <a:cubicBezTo>
                          <a:pt x="1522" y="2139"/>
                          <a:pt x="3068" y="1076"/>
                          <a:pt x="457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4" name="Freeform: Shape 423">
                    <a:extLst>
                      <a:ext uri="{FF2B5EF4-FFF2-40B4-BE49-F238E27FC236}">
                        <a16:creationId xmlns:a16="http://schemas.microsoft.com/office/drawing/2014/main" id="{0FB70BF0-D8B1-4E7C-9CA0-A93E708E431D}"/>
                      </a:ext>
                    </a:extLst>
                  </p:cNvPr>
                  <p:cNvSpPr/>
                  <p:nvPr/>
                </p:nvSpPr>
                <p:spPr>
                  <a:xfrm>
                    <a:off x="3608759" y="5452883"/>
                    <a:ext cx="2506" cy="1833"/>
                  </a:xfrm>
                  <a:custGeom>
                    <a:avLst/>
                    <a:gdLst>
                      <a:gd name="connsiteX0" fmla="*/ 2506 w 2506"/>
                      <a:gd name="connsiteY0" fmla="*/ 0 h 1833"/>
                      <a:gd name="connsiteX1" fmla="*/ 0 w 2506"/>
                      <a:gd name="connsiteY1" fmla="*/ 1834 h 1833"/>
                      <a:gd name="connsiteX2" fmla="*/ 2506 w 2506"/>
                      <a:gd name="connsiteY2" fmla="*/ 0 h 1833"/>
                    </a:gdLst>
                    <a:ahLst/>
                    <a:cxnLst>
                      <a:cxn ang="0">
                        <a:pos x="connsiteX0" y="connsiteY0"/>
                      </a:cxn>
                      <a:cxn ang="0">
                        <a:pos x="connsiteX1" y="connsiteY1"/>
                      </a:cxn>
                      <a:cxn ang="0">
                        <a:pos x="connsiteX2" y="connsiteY2"/>
                      </a:cxn>
                    </a:cxnLst>
                    <a:rect l="l" t="t" r="r" b="b"/>
                    <a:pathLst>
                      <a:path w="2506" h="1833">
                        <a:moveTo>
                          <a:pt x="2506" y="0"/>
                        </a:moveTo>
                        <a:cubicBezTo>
                          <a:pt x="1687" y="617"/>
                          <a:pt x="831" y="1223"/>
                          <a:pt x="0" y="1834"/>
                        </a:cubicBezTo>
                        <a:cubicBezTo>
                          <a:pt x="831" y="1223"/>
                          <a:pt x="1681" y="617"/>
                          <a:pt x="250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5" name="Freeform: Shape 424">
                    <a:extLst>
                      <a:ext uri="{FF2B5EF4-FFF2-40B4-BE49-F238E27FC236}">
                        <a16:creationId xmlns:a16="http://schemas.microsoft.com/office/drawing/2014/main" id="{23D94FB3-B68C-4D64-B837-E5E52A49C79D}"/>
                      </a:ext>
                    </a:extLst>
                  </p:cNvPr>
                  <p:cNvSpPr/>
                  <p:nvPr/>
                </p:nvSpPr>
                <p:spPr>
                  <a:xfrm>
                    <a:off x="3541114" y="5486024"/>
                    <a:ext cx="21570" cy="13037"/>
                  </a:xfrm>
                  <a:custGeom>
                    <a:avLst/>
                    <a:gdLst>
                      <a:gd name="connsiteX0" fmla="*/ 21571 w 21570"/>
                      <a:gd name="connsiteY0" fmla="*/ 0 h 13037"/>
                      <a:gd name="connsiteX1" fmla="*/ 0 w 21570"/>
                      <a:gd name="connsiteY1" fmla="*/ 13038 h 13037"/>
                      <a:gd name="connsiteX2" fmla="*/ 21571 w 21570"/>
                      <a:gd name="connsiteY2" fmla="*/ 0 h 13037"/>
                    </a:gdLst>
                    <a:ahLst/>
                    <a:cxnLst>
                      <a:cxn ang="0">
                        <a:pos x="connsiteX0" y="connsiteY0"/>
                      </a:cxn>
                      <a:cxn ang="0">
                        <a:pos x="connsiteX1" y="connsiteY1"/>
                      </a:cxn>
                      <a:cxn ang="0">
                        <a:pos x="connsiteX2" y="connsiteY2"/>
                      </a:cxn>
                    </a:cxnLst>
                    <a:rect l="l" t="t" r="r" b="b"/>
                    <a:pathLst>
                      <a:path w="21570" h="13037">
                        <a:moveTo>
                          <a:pt x="21571" y="0"/>
                        </a:moveTo>
                        <a:cubicBezTo>
                          <a:pt x="14529" y="4395"/>
                          <a:pt x="7378" y="8759"/>
                          <a:pt x="0" y="13038"/>
                        </a:cubicBezTo>
                        <a:cubicBezTo>
                          <a:pt x="7378" y="8759"/>
                          <a:pt x="14529" y="4401"/>
                          <a:pt x="2157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6" name="Freeform: Shape 425">
                    <a:extLst>
                      <a:ext uri="{FF2B5EF4-FFF2-40B4-BE49-F238E27FC236}">
                        <a16:creationId xmlns:a16="http://schemas.microsoft.com/office/drawing/2014/main" id="{71765140-E6BB-466C-9530-2EF2537FD6DA}"/>
                      </a:ext>
                    </a:extLst>
                  </p:cNvPr>
                  <p:cNvSpPr/>
                  <p:nvPr/>
                </p:nvSpPr>
                <p:spPr>
                  <a:xfrm>
                    <a:off x="2946656" y="5640665"/>
                    <a:ext cx="9168" cy="27"/>
                  </a:xfrm>
                  <a:custGeom>
                    <a:avLst/>
                    <a:gdLst>
                      <a:gd name="connsiteX0" fmla="*/ 9168 w 9168"/>
                      <a:gd name="connsiteY0" fmla="*/ 0 h 27"/>
                      <a:gd name="connsiteX1" fmla="*/ 0 w 9168"/>
                      <a:gd name="connsiteY1" fmla="*/ 25 h 27"/>
                      <a:gd name="connsiteX2" fmla="*/ 9168 w 9168"/>
                      <a:gd name="connsiteY2" fmla="*/ 0 h 27"/>
                    </a:gdLst>
                    <a:ahLst/>
                    <a:cxnLst>
                      <a:cxn ang="0">
                        <a:pos x="connsiteX0" y="connsiteY0"/>
                      </a:cxn>
                      <a:cxn ang="0">
                        <a:pos x="connsiteX1" y="connsiteY1"/>
                      </a:cxn>
                      <a:cxn ang="0">
                        <a:pos x="connsiteX2" y="connsiteY2"/>
                      </a:cxn>
                    </a:cxnLst>
                    <a:rect l="l" t="t" r="r" b="b"/>
                    <a:pathLst>
                      <a:path w="9168" h="27">
                        <a:moveTo>
                          <a:pt x="9168" y="0"/>
                        </a:moveTo>
                        <a:cubicBezTo>
                          <a:pt x="6112" y="12"/>
                          <a:pt x="3056" y="31"/>
                          <a:pt x="0" y="25"/>
                        </a:cubicBezTo>
                        <a:cubicBezTo>
                          <a:pt x="3056" y="37"/>
                          <a:pt x="6112" y="12"/>
                          <a:pt x="916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7" name="Freeform: Shape 426">
                    <a:extLst>
                      <a:ext uri="{FF2B5EF4-FFF2-40B4-BE49-F238E27FC236}">
                        <a16:creationId xmlns:a16="http://schemas.microsoft.com/office/drawing/2014/main" id="{5E3EEF40-41B0-4681-944F-931D2E1439FB}"/>
                      </a:ext>
                    </a:extLst>
                  </p:cNvPr>
                  <p:cNvSpPr/>
                  <p:nvPr/>
                </p:nvSpPr>
                <p:spPr>
                  <a:xfrm>
                    <a:off x="3027950" y="5638153"/>
                    <a:ext cx="7976" cy="483"/>
                  </a:xfrm>
                  <a:custGeom>
                    <a:avLst/>
                    <a:gdLst>
                      <a:gd name="connsiteX0" fmla="*/ 7977 w 7976"/>
                      <a:gd name="connsiteY0" fmla="*/ 0 h 483"/>
                      <a:gd name="connsiteX1" fmla="*/ 0 w 7976"/>
                      <a:gd name="connsiteY1" fmla="*/ 483 h 483"/>
                      <a:gd name="connsiteX2" fmla="*/ 7977 w 7976"/>
                      <a:gd name="connsiteY2" fmla="*/ 0 h 483"/>
                    </a:gdLst>
                    <a:ahLst/>
                    <a:cxnLst>
                      <a:cxn ang="0">
                        <a:pos x="connsiteX0" y="connsiteY0"/>
                      </a:cxn>
                      <a:cxn ang="0">
                        <a:pos x="connsiteX1" y="connsiteY1"/>
                      </a:cxn>
                      <a:cxn ang="0">
                        <a:pos x="connsiteX2" y="connsiteY2"/>
                      </a:cxn>
                    </a:cxnLst>
                    <a:rect l="l" t="t" r="r" b="b"/>
                    <a:pathLst>
                      <a:path w="7976" h="483">
                        <a:moveTo>
                          <a:pt x="7977" y="0"/>
                        </a:moveTo>
                        <a:cubicBezTo>
                          <a:pt x="5318" y="159"/>
                          <a:pt x="2665" y="342"/>
                          <a:pt x="0" y="483"/>
                        </a:cubicBezTo>
                        <a:cubicBezTo>
                          <a:pt x="2659" y="342"/>
                          <a:pt x="5312" y="159"/>
                          <a:pt x="797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8" name="Freeform: Shape 427">
                    <a:extLst>
                      <a:ext uri="{FF2B5EF4-FFF2-40B4-BE49-F238E27FC236}">
                        <a16:creationId xmlns:a16="http://schemas.microsoft.com/office/drawing/2014/main" id="{9EBBC25B-61FC-4B84-8937-E0BA82967547}"/>
                      </a:ext>
                    </a:extLst>
                  </p:cNvPr>
                  <p:cNvSpPr/>
                  <p:nvPr/>
                </p:nvSpPr>
                <p:spPr>
                  <a:xfrm>
                    <a:off x="2985139" y="5640097"/>
                    <a:ext cx="7518" cy="164"/>
                  </a:xfrm>
                  <a:custGeom>
                    <a:avLst/>
                    <a:gdLst>
                      <a:gd name="connsiteX0" fmla="*/ 7518 w 7518"/>
                      <a:gd name="connsiteY0" fmla="*/ 0 h 164"/>
                      <a:gd name="connsiteX1" fmla="*/ 0 w 7518"/>
                      <a:gd name="connsiteY1" fmla="*/ 165 h 164"/>
                      <a:gd name="connsiteX2" fmla="*/ 7518 w 7518"/>
                      <a:gd name="connsiteY2" fmla="*/ 0 h 164"/>
                    </a:gdLst>
                    <a:ahLst/>
                    <a:cxnLst>
                      <a:cxn ang="0">
                        <a:pos x="connsiteX0" y="connsiteY0"/>
                      </a:cxn>
                      <a:cxn ang="0">
                        <a:pos x="connsiteX1" y="connsiteY1"/>
                      </a:cxn>
                      <a:cxn ang="0">
                        <a:pos x="connsiteX2" y="connsiteY2"/>
                      </a:cxn>
                    </a:cxnLst>
                    <a:rect l="l" t="t" r="r" b="b"/>
                    <a:pathLst>
                      <a:path w="7518" h="164">
                        <a:moveTo>
                          <a:pt x="7518" y="0"/>
                        </a:moveTo>
                        <a:cubicBezTo>
                          <a:pt x="5012" y="73"/>
                          <a:pt x="2506" y="104"/>
                          <a:pt x="0" y="165"/>
                        </a:cubicBezTo>
                        <a:cubicBezTo>
                          <a:pt x="2500" y="104"/>
                          <a:pt x="5006" y="73"/>
                          <a:pt x="751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9" name="Freeform: Shape 428">
                    <a:extLst>
                      <a:ext uri="{FF2B5EF4-FFF2-40B4-BE49-F238E27FC236}">
                        <a16:creationId xmlns:a16="http://schemas.microsoft.com/office/drawing/2014/main" id="{C177F3C0-0D20-4FCE-884E-B5019BC119C1}"/>
                      </a:ext>
                    </a:extLst>
                  </p:cNvPr>
                  <p:cNvSpPr/>
                  <p:nvPr/>
                </p:nvSpPr>
                <p:spPr>
                  <a:xfrm>
                    <a:off x="2908705" y="5640127"/>
                    <a:ext cx="8966" cy="164"/>
                  </a:xfrm>
                  <a:custGeom>
                    <a:avLst/>
                    <a:gdLst>
                      <a:gd name="connsiteX0" fmla="*/ 8967 w 8966"/>
                      <a:gd name="connsiteY0" fmla="*/ 165 h 164"/>
                      <a:gd name="connsiteX1" fmla="*/ 0 w 8966"/>
                      <a:gd name="connsiteY1" fmla="*/ 0 h 164"/>
                      <a:gd name="connsiteX2" fmla="*/ 8967 w 8966"/>
                      <a:gd name="connsiteY2" fmla="*/ 165 h 164"/>
                    </a:gdLst>
                    <a:ahLst/>
                    <a:cxnLst>
                      <a:cxn ang="0">
                        <a:pos x="connsiteX0" y="connsiteY0"/>
                      </a:cxn>
                      <a:cxn ang="0">
                        <a:pos x="connsiteX1" y="connsiteY1"/>
                      </a:cxn>
                      <a:cxn ang="0">
                        <a:pos x="connsiteX2" y="connsiteY2"/>
                      </a:cxn>
                    </a:cxnLst>
                    <a:rect l="l" t="t" r="r" b="b"/>
                    <a:pathLst>
                      <a:path w="8966" h="164">
                        <a:moveTo>
                          <a:pt x="8967" y="165"/>
                        </a:moveTo>
                        <a:cubicBezTo>
                          <a:pt x="5978" y="98"/>
                          <a:pt x="2989" y="85"/>
                          <a:pt x="0" y="0"/>
                        </a:cubicBezTo>
                        <a:cubicBezTo>
                          <a:pt x="2989" y="85"/>
                          <a:pt x="5978" y="98"/>
                          <a:pt x="8967" y="16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0" name="Freeform: Shape 429">
                    <a:extLst>
                      <a:ext uri="{FF2B5EF4-FFF2-40B4-BE49-F238E27FC236}">
                        <a16:creationId xmlns:a16="http://schemas.microsoft.com/office/drawing/2014/main" id="{63879896-E2C9-4ECD-A47D-8CE14B0F1A92}"/>
                      </a:ext>
                    </a:extLst>
                  </p:cNvPr>
                  <p:cNvSpPr/>
                  <p:nvPr/>
                </p:nvSpPr>
                <p:spPr>
                  <a:xfrm>
                    <a:off x="2862575" y="5638012"/>
                    <a:ext cx="8997" cy="580"/>
                  </a:xfrm>
                  <a:custGeom>
                    <a:avLst/>
                    <a:gdLst>
                      <a:gd name="connsiteX0" fmla="*/ 8997 w 8997"/>
                      <a:gd name="connsiteY0" fmla="*/ 580 h 580"/>
                      <a:gd name="connsiteX1" fmla="*/ 0 w 8997"/>
                      <a:gd name="connsiteY1" fmla="*/ 0 h 580"/>
                      <a:gd name="connsiteX2" fmla="*/ 8997 w 8997"/>
                      <a:gd name="connsiteY2" fmla="*/ 580 h 580"/>
                    </a:gdLst>
                    <a:ahLst/>
                    <a:cxnLst>
                      <a:cxn ang="0">
                        <a:pos x="connsiteX0" y="connsiteY0"/>
                      </a:cxn>
                      <a:cxn ang="0">
                        <a:pos x="connsiteX1" y="connsiteY1"/>
                      </a:cxn>
                      <a:cxn ang="0">
                        <a:pos x="connsiteX2" y="connsiteY2"/>
                      </a:cxn>
                    </a:cxnLst>
                    <a:rect l="l" t="t" r="r" b="b"/>
                    <a:pathLst>
                      <a:path w="8997" h="580">
                        <a:moveTo>
                          <a:pt x="8997" y="580"/>
                        </a:moveTo>
                        <a:cubicBezTo>
                          <a:pt x="5996" y="416"/>
                          <a:pt x="3001" y="183"/>
                          <a:pt x="0" y="0"/>
                        </a:cubicBezTo>
                        <a:cubicBezTo>
                          <a:pt x="3007" y="177"/>
                          <a:pt x="5996" y="416"/>
                          <a:pt x="8997" y="58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1" name="Freeform: Shape 430">
                    <a:extLst>
                      <a:ext uri="{FF2B5EF4-FFF2-40B4-BE49-F238E27FC236}">
                        <a16:creationId xmlns:a16="http://schemas.microsoft.com/office/drawing/2014/main" id="{A5688E32-1F5F-462A-AD1F-1D06E30EE808}"/>
                      </a:ext>
                    </a:extLst>
                  </p:cNvPr>
                  <p:cNvSpPr/>
                  <p:nvPr/>
                </p:nvSpPr>
                <p:spPr>
                  <a:xfrm>
                    <a:off x="2821366" y="5634907"/>
                    <a:ext cx="13116" cy="1155"/>
                  </a:xfrm>
                  <a:custGeom>
                    <a:avLst/>
                    <a:gdLst>
                      <a:gd name="connsiteX0" fmla="*/ 13117 w 13116"/>
                      <a:gd name="connsiteY0" fmla="*/ 1155 h 1155"/>
                      <a:gd name="connsiteX1" fmla="*/ 0 w 13116"/>
                      <a:gd name="connsiteY1" fmla="*/ 0 h 1155"/>
                      <a:gd name="connsiteX2" fmla="*/ 13117 w 13116"/>
                      <a:gd name="connsiteY2" fmla="*/ 1155 h 1155"/>
                    </a:gdLst>
                    <a:ahLst/>
                    <a:cxnLst>
                      <a:cxn ang="0">
                        <a:pos x="connsiteX0" y="connsiteY0"/>
                      </a:cxn>
                      <a:cxn ang="0">
                        <a:pos x="connsiteX1" y="connsiteY1"/>
                      </a:cxn>
                      <a:cxn ang="0">
                        <a:pos x="connsiteX2" y="connsiteY2"/>
                      </a:cxn>
                    </a:cxnLst>
                    <a:rect l="l" t="t" r="r" b="b"/>
                    <a:pathLst>
                      <a:path w="13116" h="1155">
                        <a:moveTo>
                          <a:pt x="13117" y="1155"/>
                        </a:moveTo>
                        <a:cubicBezTo>
                          <a:pt x="8735" y="807"/>
                          <a:pt x="4370" y="391"/>
                          <a:pt x="0" y="0"/>
                        </a:cubicBezTo>
                        <a:cubicBezTo>
                          <a:pt x="4376" y="391"/>
                          <a:pt x="8741" y="807"/>
                          <a:pt x="13117" y="115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2" name="Freeform: Shape 431">
                    <a:extLst>
                      <a:ext uri="{FF2B5EF4-FFF2-40B4-BE49-F238E27FC236}">
                        <a16:creationId xmlns:a16="http://schemas.microsoft.com/office/drawing/2014/main" id="{39CB53E2-8571-43D5-A6D1-97562B9006F4}"/>
                      </a:ext>
                    </a:extLst>
                  </p:cNvPr>
                  <p:cNvSpPr/>
                  <p:nvPr/>
                </p:nvSpPr>
                <p:spPr>
                  <a:xfrm>
                    <a:off x="3226648" y="5613386"/>
                    <a:ext cx="1393" cy="293"/>
                  </a:xfrm>
                  <a:custGeom>
                    <a:avLst/>
                    <a:gdLst>
                      <a:gd name="connsiteX0" fmla="*/ 1394 w 1393"/>
                      <a:gd name="connsiteY0" fmla="*/ 0 h 293"/>
                      <a:gd name="connsiteX1" fmla="*/ 0 w 1393"/>
                      <a:gd name="connsiteY1" fmla="*/ 293 h 293"/>
                      <a:gd name="connsiteX2" fmla="*/ 1394 w 1393"/>
                      <a:gd name="connsiteY2" fmla="*/ 0 h 293"/>
                    </a:gdLst>
                    <a:ahLst/>
                    <a:cxnLst>
                      <a:cxn ang="0">
                        <a:pos x="connsiteX0" y="connsiteY0"/>
                      </a:cxn>
                      <a:cxn ang="0">
                        <a:pos x="connsiteX1" y="connsiteY1"/>
                      </a:cxn>
                      <a:cxn ang="0">
                        <a:pos x="connsiteX2" y="connsiteY2"/>
                      </a:cxn>
                    </a:cxnLst>
                    <a:rect l="l" t="t" r="r" b="b"/>
                    <a:pathLst>
                      <a:path w="1393" h="293">
                        <a:moveTo>
                          <a:pt x="1394" y="0"/>
                        </a:moveTo>
                        <a:cubicBezTo>
                          <a:pt x="929" y="98"/>
                          <a:pt x="471" y="201"/>
                          <a:pt x="0" y="293"/>
                        </a:cubicBezTo>
                        <a:cubicBezTo>
                          <a:pt x="471" y="201"/>
                          <a:pt x="929" y="91"/>
                          <a:pt x="139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3" name="Freeform: Shape 432">
                    <a:extLst>
                      <a:ext uri="{FF2B5EF4-FFF2-40B4-BE49-F238E27FC236}">
                        <a16:creationId xmlns:a16="http://schemas.microsoft.com/office/drawing/2014/main" id="{FDF6769E-C9C3-4679-8E4B-81284F8A55C0}"/>
                      </a:ext>
                    </a:extLst>
                  </p:cNvPr>
                  <p:cNvSpPr/>
                  <p:nvPr/>
                </p:nvSpPr>
                <p:spPr>
                  <a:xfrm>
                    <a:off x="3184877" y="5620066"/>
                    <a:ext cx="7579" cy="1307"/>
                  </a:xfrm>
                  <a:custGeom>
                    <a:avLst/>
                    <a:gdLst>
                      <a:gd name="connsiteX0" fmla="*/ 7579 w 7579"/>
                      <a:gd name="connsiteY0" fmla="*/ 0 h 1307"/>
                      <a:gd name="connsiteX1" fmla="*/ 0 w 7579"/>
                      <a:gd name="connsiteY1" fmla="*/ 1308 h 1307"/>
                      <a:gd name="connsiteX2" fmla="*/ 7579 w 7579"/>
                      <a:gd name="connsiteY2" fmla="*/ 0 h 1307"/>
                    </a:gdLst>
                    <a:ahLst/>
                    <a:cxnLst>
                      <a:cxn ang="0">
                        <a:pos x="connsiteX0" y="connsiteY0"/>
                      </a:cxn>
                      <a:cxn ang="0">
                        <a:pos x="connsiteX1" y="connsiteY1"/>
                      </a:cxn>
                      <a:cxn ang="0">
                        <a:pos x="connsiteX2" y="connsiteY2"/>
                      </a:cxn>
                    </a:cxnLst>
                    <a:rect l="l" t="t" r="r" b="b"/>
                    <a:pathLst>
                      <a:path w="7579" h="1307">
                        <a:moveTo>
                          <a:pt x="7579" y="0"/>
                        </a:moveTo>
                        <a:cubicBezTo>
                          <a:pt x="5055" y="440"/>
                          <a:pt x="2531" y="880"/>
                          <a:pt x="0" y="1308"/>
                        </a:cubicBezTo>
                        <a:cubicBezTo>
                          <a:pt x="2531" y="880"/>
                          <a:pt x="5055" y="440"/>
                          <a:pt x="757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4" name="Freeform: Shape 433">
                    <a:extLst>
                      <a:ext uri="{FF2B5EF4-FFF2-40B4-BE49-F238E27FC236}">
                        <a16:creationId xmlns:a16="http://schemas.microsoft.com/office/drawing/2014/main" id="{ABE5F064-4ADF-43BB-95F8-8515300C2BAB}"/>
                      </a:ext>
                    </a:extLst>
                  </p:cNvPr>
                  <p:cNvSpPr/>
                  <p:nvPr/>
                </p:nvSpPr>
                <p:spPr>
                  <a:xfrm>
                    <a:off x="3301225" y="5594969"/>
                    <a:ext cx="4431" cy="1228"/>
                  </a:xfrm>
                  <a:custGeom>
                    <a:avLst/>
                    <a:gdLst>
                      <a:gd name="connsiteX0" fmla="*/ 4431 w 4431"/>
                      <a:gd name="connsiteY0" fmla="*/ 0 h 1228"/>
                      <a:gd name="connsiteX1" fmla="*/ 0 w 4431"/>
                      <a:gd name="connsiteY1" fmla="*/ 1229 h 1228"/>
                      <a:gd name="connsiteX2" fmla="*/ 4431 w 4431"/>
                      <a:gd name="connsiteY2" fmla="*/ 0 h 1228"/>
                    </a:gdLst>
                    <a:ahLst/>
                    <a:cxnLst>
                      <a:cxn ang="0">
                        <a:pos x="connsiteX0" y="connsiteY0"/>
                      </a:cxn>
                      <a:cxn ang="0">
                        <a:pos x="connsiteX1" y="connsiteY1"/>
                      </a:cxn>
                      <a:cxn ang="0">
                        <a:pos x="connsiteX2" y="connsiteY2"/>
                      </a:cxn>
                    </a:cxnLst>
                    <a:rect l="l" t="t" r="r" b="b"/>
                    <a:pathLst>
                      <a:path w="4431" h="1228">
                        <a:moveTo>
                          <a:pt x="4431" y="0"/>
                        </a:moveTo>
                        <a:cubicBezTo>
                          <a:pt x="2952" y="403"/>
                          <a:pt x="1485" y="831"/>
                          <a:pt x="0" y="1229"/>
                        </a:cubicBezTo>
                        <a:cubicBezTo>
                          <a:pt x="1485" y="831"/>
                          <a:pt x="2952" y="403"/>
                          <a:pt x="443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5" name="Freeform: Shape 434">
                    <a:extLst>
                      <a:ext uri="{FF2B5EF4-FFF2-40B4-BE49-F238E27FC236}">
                        <a16:creationId xmlns:a16="http://schemas.microsoft.com/office/drawing/2014/main" id="{5DD56602-3CC7-40B0-9AAD-39A6BFAB722E}"/>
                      </a:ext>
                    </a:extLst>
                  </p:cNvPr>
                  <p:cNvSpPr/>
                  <p:nvPr/>
                </p:nvSpPr>
                <p:spPr>
                  <a:xfrm>
                    <a:off x="3260431" y="5604462"/>
                    <a:ext cx="7945" cy="1845"/>
                  </a:xfrm>
                  <a:custGeom>
                    <a:avLst/>
                    <a:gdLst>
                      <a:gd name="connsiteX0" fmla="*/ 7946 w 7945"/>
                      <a:gd name="connsiteY0" fmla="*/ 0 h 1845"/>
                      <a:gd name="connsiteX1" fmla="*/ 0 w 7945"/>
                      <a:gd name="connsiteY1" fmla="*/ 1846 h 1845"/>
                      <a:gd name="connsiteX2" fmla="*/ 7946 w 7945"/>
                      <a:gd name="connsiteY2" fmla="*/ 0 h 1845"/>
                    </a:gdLst>
                    <a:ahLst/>
                    <a:cxnLst>
                      <a:cxn ang="0">
                        <a:pos x="connsiteX0" y="connsiteY0"/>
                      </a:cxn>
                      <a:cxn ang="0">
                        <a:pos x="connsiteX1" y="connsiteY1"/>
                      </a:cxn>
                      <a:cxn ang="0">
                        <a:pos x="connsiteX2" y="connsiteY2"/>
                      </a:cxn>
                    </a:cxnLst>
                    <a:rect l="l" t="t" r="r" b="b"/>
                    <a:pathLst>
                      <a:path w="7945" h="1845">
                        <a:moveTo>
                          <a:pt x="7946" y="0"/>
                        </a:moveTo>
                        <a:cubicBezTo>
                          <a:pt x="5305" y="629"/>
                          <a:pt x="2652" y="1234"/>
                          <a:pt x="0" y="1846"/>
                        </a:cubicBezTo>
                        <a:cubicBezTo>
                          <a:pt x="2652" y="1234"/>
                          <a:pt x="5305" y="629"/>
                          <a:pt x="794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6" name="Freeform: Shape 435">
                    <a:extLst>
                      <a:ext uri="{FF2B5EF4-FFF2-40B4-BE49-F238E27FC236}">
                        <a16:creationId xmlns:a16="http://schemas.microsoft.com/office/drawing/2014/main" id="{5D9E530B-0160-47D1-87F2-0A347C808EBC}"/>
                      </a:ext>
                    </a:extLst>
                  </p:cNvPr>
                  <p:cNvSpPr/>
                  <p:nvPr/>
                </p:nvSpPr>
                <p:spPr>
                  <a:xfrm>
                    <a:off x="3145685" y="5626686"/>
                    <a:ext cx="5134" cy="690"/>
                  </a:xfrm>
                  <a:custGeom>
                    <a:avLst/>
                    <a:gdLst>
                      <a:gd name="connsiteX0" fmla="*/ 5134 w 5134"/>
                      <a:gd name="connsiteY0" fmla="*/ 0 h 690"/>
                      <a:gd name="connsiteX1" fmla="*/ 0 w 5134"/>
                      <a:gd name="connsiteY1" fmla="*/ 691 h 690"/>
                      <a:gd name="connsiteX2" fmla="*/ 5134 w 5134"/>
                      <a:gd name="connsiteY2" fmla="*/ 0 h 690"/>
                    </a:gdLst>
                    <a:ahLst/>
                    <a:cxnLst>
                      <a:cxn ang="0">
                        <a:pos x="connsiteX0" y="connsiteY0"/>
                      </a:cxn>
                      <a:cxn ang="0">
                        <a:pos x="connsiteX1" y="connsiteY1"/>
                      </a:cxn>
                      <a:cxn ang="0">
                        <a:pos x="connsiteX2" y="connsiteY2"/>
                      </a:cxn>
                    </a:cxnLst>
                    <a:rect l="l" t="t" r="r" b="b"/>
                    <a:pathLst>
                      <a:path w="5134" h="690">
                        <a:moveTo>
                          <a:pt x="5134" y="0"/>
                        </a:moveTo>
                        <a:cubicBezTo>
                          <a:pt x="3429" y="244"/>
                          <a:pt x="1705" y="453"/>
                          <a:pt x="0" y="691"/>
                        </a:cubicBezTo>
                        <a:cubicBezTo>
                          <a:pt x="1711" y="458"/>
                          <a:pt x="3423" y="244"/>
                          <a:pt x="513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7" name="Freeform: Shape 436">
                    <a:extLst>
                      <a:ext uri="{FF2B5EF4-FFF2-40B4-BE49-F238E27FC236}">
                        <a16:creationId xmlns:a16="http://schemas.microsoft.com/office/drawing/2014/main" id="{B131C9A1-2AB8-4956-9037-959EB6BF5446}"/>
                      </a:ext>
                    </a:extLst>
                  </p:cNvPr>
                  <p:cNvSpPr/>
                  <p:nvPr/>
                </p:nvSpPr>
                <p:spPr>
                  <a:xfrm>
                    <a:off x="3065809" y="5635524"/>
                    <a:ext cx="7028" cy="556"/>
                  </a:xfrm>
                  <a:custGeom>
                    <a:avLst/>
                    <a:gdLst>
                      <a:gd name="connsiteX0" fmla="*/ 7029 w 7028"/>
                      <a:gd name="connsiteY0" fmla="*/ 0 h 556"/>
                      <a:gd name="connsiteX1" fmla="*/ 0 w 7028"/>
                      <a:gd name="connsiteY1" fmla="*/ 556 h 556"/>
                      <a:gd name="connsiteX2" fmla="*/ 7029 w 7028"/>
                      <a:gd name="connsiteY2" fmla="*/ 0 h 556"/>
                    </a:gdLst>
                    <a:ahLst/>
                    <a:cxnLst>
                      <a:cxn ang="0">
                        <a:pos x="connsiteX0" y="connsiteY0"/>
                      </a:cxn>
                      <a:cxn ang="0">
                        <a:pos x="connsiteX1" y="connsiteY1"/>
                      </a:cxn>
                      <a:cxn ang="0">
                        <a:pos x="connsiteX2" y="connsiteY2"/>
                      </a:cxn>
                    </a:cxnLst>
                    <a:rect l="l" t="t" r="r" b="b"/>
                    <a:pathLst>
                      <a:path w="7028" h="556">
                        <a:moveTo>
                          <a:pt x="7029" y="0"/>
                        </a:moveTo>
                        <a:cubicBezTo>
                          <a:pt x="4688" y="202"/>
                          <a:pt x="2341" y="367"/>
                          <a:pt x="0" y="556"/>
                        </a:cubicBezTo>
                        <a:cubicBezTo>
                          <a:pt x="2341" y="367"/>
                          <a:pt x="4688" y="196"/>
                          <a:pt x="702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8" name="Freeform: Shape 437">
                    <a:extLst>
                      <a:ext uri="{FF2B5EF4-FFF2-40B4-BE49-F238E27FC236}">
                        <a16:creationId xmlns:a16="http://schemas.microsoft.com/office/drawing/2014/main" id="{965F55C2-9B9B-44D2-A69C-9C1E42806F63}"/>
                      </a:ext>
                    </a:extLst>
                  </p:cNvPr>
                  <p:cNvSpPr/>
                  <p:nvPr/>
                </p:nvSpPr>
                <p:spPr>
                  <a:xfrm>
                    <a:off x="3107398" y="5631313"/>
                    <a:ext cx="7206" cy="837"/>
                  </a:xfrm>
                  <a:custGeom>
                    <a:avLst/>
                    <a:gdLst>
                      <a:gd name="connsiteX0" fmla="*/ 7206 w 7206"/>
                      <a:gd name="connsiteY0" fmla="*/ 0 h 837"/>
                      <a:gd name="connsiteX1" fmla="*/ 0 w 7206"/>
                      <a:gd name="connsiteY1" fmla="*/ 837 h 837"/>
                      <a:gd name="connsiteX2" fmla="*/ 7206 w 7206"/>
                      <a:gd name="connsiteY2" fmla="*/ 0 h 837"/>
                    </a:gdLst>
                    <a:ahLst/>
                    <a:cxnLst>
                      <a:cxn ang="0">
                        <a:pos x="connsiteX0" y="connsiteY0"/>
                      </a:cxn>
                      <a:cxn ang="0">
                        <a:pos x="connsiteX1" y="connsiteY1"/>
                      </a:cxn>
                      <a:cxn ang="0">
                        <a:pos x="connsiteX2" y="connsiteY2"/>
                      </a:cxn>
                    </a:cxnLst>
                    <a:rect l="l" t="t" r="r" b="b"/>
                    <a:pathLst>
                      <a:path w="7206" h="837">
                        <a:moveTo>
                          <a:pt x="7206" y="0"/>
                        </a:moveTo>
                        <a:cubicBezTo>
                          <a:pt x="4804" y="275"/>
                          <a:pt x="2402" y="568"/>
                          <a:pt x="0" y="837"/>
                        </a:cubicBezTo>
                        <a:cubicBezTo>
                          <a:pt x="2402" y="568"/>
                          <a:pt x="4804" y="275"/>
                          <a:pt x="720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9" name="Freeform: Shape 438">
                    <a:extLst>
                      <a:ext uri="{FF2B5EF4-FFF2-40B4-BE49-F238E27FC236}">
                        <a16:creationId xmlns:a16="http://schemas.microsoft.com/office/drawing/2014/main" id="{7062135C-5862-4C86-8B8C-4FE78B1E5A81}"/>
                      </a:ext>
                    </a:extLst>
                  </p:cNvPr>
                  <p:cNvSpPr/>
                  <p:nvPr/>
                </p:nvSpPr>
                <p:spPr>
                  <a:xfrm>
                    <a:off x="3755851" y="5272533"/>
                    <a:ext cx="4938" cy="11222"/>
                  </a:xfrm>
                  <a:custGeom>
                    <a:avLst/>
                    <a:gdLst>
                      <a:gd name="connsiteX0" fmla="*/ 4939 w 4938"/>
                      <a:gd name="connsiteY0" fmla="*/ 0 h 11222"/>
                      <a:gd name="connsiteX1" fmla="*/ 0 w 4938"/>
                      <a:gd name="connsiteY1" fmla="*/ 11222 h 11222"/>
                      <a:gd name="connsiteX2" fmla="*/ 4939 w 4938"/>
                      <a:gd name="connsiteY2" fmla="*/ 0 h 11222"/>
                    </a:gdLst>
                    <a:ahLst/>
                    <a:cxnLst>
                      <a:cxn ang="0">
                        <a:pos x="connsiteX0" y="connsiteY0"/>
                      </a:cxn>
                      <a:cxn ang="0">
                        <a:pos x="connsiteX1" y="connsiteY1"/>
                      </a:cxn>
                      <a:cxn ang="0">
                        <a:pos x="connsiteX2" y="connsiteY2"/>
                      </a:cxn>
                    </a:cxnLst>
                    <a:rect l="l" t="t" r="r" b="b"/>
                    <a:pathLst>
                      <a:path w="4938" h="11222">
                        <a:moveTo>
                          <a:pt x="4939" y="0"/>
                        </a:moveTo>
                        <a:cubicBezTo>
                          <a:pt x="3374" y="3753"/>
                          <a:pt x="1724" y="7494"/>
                          <a:pt x="0" y="11222"/>
                        </a:cubicBezTo>
                        <a:cubicBezTo>
                          <a:pt x="1724" y="7494"/>
                          <a:pt x="3374" y="3753"/>
                          <a:pt x="493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0" name="Freeform: Shape 439">
                    <a:extLst>
                      <a:ext uri="{FF2B5EF4-FFF2-40B4-BE49-F238E27FC236}">
                        <a16:creationId xmlns:a16="http://schemas.microsoft.com/office/drawing/2014/main" id="{E7A5A4BC-B7D2-4C85-B1B6-41C50C0FD58E}"/>
                      </a:ext>
                    </a:extLst>
                  </p:cNvPr>
                  <p:cNvSpPr/>
                  <p:nvPr/>
                </p:nvSpPr>
                <p:spPr>
                  <a:xfrm>
                    <a:off x="3671355" y="5225964"/>
                    <a:ext cx="5812" cy="5861"/>
                  </a:xfrm>
                  <a:custGeom>
                    <a:avLst/>
                    <a:gdLst>
                      <a:gd name="connsiteX0" fmla="*/ 5813 w 5812"/>
                      <a:gd name="connsiteY0" fmla="*/ 0 h 5861"/>
                      <a:gd name="connsiteX1" fmla="*/ 0 w 5812"/>
                      <a:gd name="connsiteY1" fmla="*/ 5862 h 5861"/>
                      <a:gd name="connsiteX2" fmla="*/ 5813 w 5812"/>
                      <a:gd name="connsiteY2" fmla="*/ 0 h 5861"/>
                    </a:gdLst>
                    <a:ahLst/>
                    <a:cxnLst>
                      <a:cxn ang="0">
                        <a:pos x="connsiteX0" y="connsiteY0"/>
                      </a:cxn>
                      <a:cxn ang="0">
                        <a:pos x="connsiteX1" y="connsiteY1"/>
                      </a:cxn>
                      <a:cxn ang="0">
                        <a:pos x="connsiteX2" y="connsiteY2"/>
                      </a:cxn>
                    </a:cxnLst>
                    <a:rect l="l" t="t" r="r" b="b"/>
                    <a:pathLst>
                      <a:path w="5812" h="5861">
                        <a:moveTo>
                          <a:pt x="5813" y="0"/>
                        </a:moveTo>
                        <a:cubicBezTo>
                          <a:pt x="3900" y="1962"/>
                          <a:pt x="1968" y="3918"/>
                          <a:pt x="0" y="5862"/>
                        </a:cubicBezTo>
                        <a:cubicBezTo>
                          <a:pt x="1968" y="3912"/>
                          <a:pt x="3900" y="1956"/>
                          <a:pt x="581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1" name="Freeform: Shape 440">
                    <a:extLst>
                      <a:ext uri="{FF2B5EF4-FFF2-40B4-BE49-F238E27FC236}">
                        <a16:creationId xmlns:a16="http://schemas.microsoft.com/office/drawing/2014/main" id="{57B83B3D-7498-4AD7-8F58-09E3D6072131}"/>
                      </a:ext>
                    </a:extLst>
                  </p:cNvPr>
                  <p:cNvSpPr/>
                  <p:nvPr/>
                </p:nvSpPr>
                <p:spPr>
                  <a:xfrm>
                    <a:off x="3732576" y="5151657"/>
                    <a:ext cx="3355" cy="5341"/>
                  </a:xfrm>
                  <a:custGeom>
                    <a:avLst/>
                    <a:gdLst>
                      <a:gd name="connsiteX0" fmla="*/ 3356 w 3355"/>
                      <a:gd name="connsiteY0" fmla="*/ 0 h 5341"/>
                      <a:gd name="connsiteX1" fmla="*/ 0 w 3355"/>
                      <a:gd name="connsiteY1" fmla="*/ 5342 h 5341"/>
                      <a:gd name="connsiteX2" fmla="*/ 1938 w 3355"/>
                      <a:gd name="connsiteY2" fmla="*/ 2365 h 5341"/>
                      <a:gd name="connsiteX3" fmla="*/ 3356 w 3355"/>
                      <a:gd name="connsiteY3" fmla="*/ 0 h 5341"/>
                    </a:gdLst>
                    <a:ahLst/>
                    <a:cxnLst>
                      <a:cxn ang="0">
                        <a:pos x="connsiteX0" y="connsiteY0"/>
                      </a:cxn>
                      <a:cxn ang="0">
                        <a:pos x="connsiteX1" y="connsiteY1"/>
                      </a:cxn>
                      <a:cxn ang="0">
                        <a:pos x="connsiteX2" y="connsiteY2"/>
                      </a:cxn>
                      <a:cxn ang="0">
                        <a:pos x="connsiteX3" y="connsiteY3"/>
                      </a:cxn>
                    </a:cxnLst>
                    <a:rect l="l" t="t" r="r" b="b"/>
                    <a:pathLst>
                      <a:path w="3355" h="5341">
                        <a:moveTo>
                          <a:pt x="3356" y="0"/>
                        </a:moveTo>
                        <a:cubicBezTo>
                          <a:pt x="2249" y="1785"/>
                          <a:pt x="1137" y="3564"/>
                          <a:pt x="0" y="5342"/>
                        </a:cubicBezTo>
                        <a:cubicBezTo>
                          <a:pt x="636" y="4346"/>
                          <a:pt x="1308" y="3362"/>
                          <a:pt x="1938" y="2365"/>
                        </a:cubicBezTo>
                        <a:cubicBezTo>
                          <a:pt x="2426" y="1577"/>
                          <a:pt x="2873" y="782"/>
                          <a:pt x="335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2" name="Freeform: Shape 441">
                    <a:extLst>
                      <a:ext uri="{FF2B5EF4-FFF2-40B4-BE49-F238E27FC236}">
                        <a16:creationId xmlns:a16="http://schemas.microsoft.com/office/drawing/2014/main" id="{906D2255-2026-410B-9409-C09AD7F7BD15}"/>
                      </a:ext>
                    </a:extLst>
                  </p:cNvPr>
                  <p:cNvSpPr/>
                  <p:nvPr/>
                </p:nvSpPr>
                <p:spPr>
                  <a:xfrm>
                    <a:off x="3777807" y="5047662"/>
                    <a:ext cx="715" cy="3117"/>
                  </a:xfrm>
                  <a:custGeom>
                    <a:avLst/>
                    <a:gdLst>
                      <a:gd name="connsiteX0" fmla="*/ 715 w 715"/>
                      <a:gd name="connsiteY0" fmla="*/ 0 h 3117"/>
                      <a:gd name="connsiteX1" fmla="*/ 0 w 715"/>
                      <a:gd name="connsiteY1" fmla="*/ 3117 h 3117"/>
                      <a:gd name="connsiteX2" fmla="*/ 630 w 715"/>
                      <a:gd name="connsiteY2" fmla="*/ 471 h 3117"/>
                      <a:gd name="connsiteX3" fmla="*/ 715 w 715"/>
                      <a:gd name="connsiteY3" fmla="*/ 0 h 3117"/>
                    </a:gdLst>
                    <a:ahLst/>
                    <a:cxnLst>
                      <a:cxn ang="0">
                        <a:pos x="connsiteX0" y="connsiteY0"/>
                      </a:cxn>
                      <a:cxn ang="0">
                        <a:pos x="connsiteX1" y="connsiteY1"/>
                      </a:cxn>
                      <a:cxn ang="0">
                        <a:pos x="connsiteX2" y="connsiteY2"/>
                      </a:cxn>
                      <a:cxn ang="0">
                        <a:pos x="connsiteX3" y="connsiteY3"/>
                      </a:cxn>
                    </a:cxnLst>
                    <a:rect l="l" t="t" r="r" b="b"/>
                    <a:pathLst>
                      <a:path w="715" h="3117">
                        <a:moveTo>
                          <a:pt x="715" y="0"/>
                        </a:moveTo>
                        <a:cubicBezTo>
                          <a:pt x="495" y="1039"/>
                          <a:pt x="226" y="2078"/>
                          <a:pt x="0" y="3117"/>
                        </a:cubicBezTo>
                        <a:cubicBezTo>
                          <a:pt x="196" y="2231"/>
                          <a:pt x="440" y="1351"/>
                          <a:pt x="630" y="471"/>
                        </a:cubicBezTo>
                        <a:cubicBezTo>
                          <a:pt x="660" y="318"/>
                          <a:pt x="685" y="159"/>
                          <a:pt x="71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3" name="Freeform: Shape 442">
                    <a:extLst>
                      <a:ext uri="{FF2B5EF4-FFF2-40B4-BE49-F238E27FC236}">
                        <a16:creationId xmlns:a16="http://schemas.microsoft.com/office/drawing/2014/main" id="{0B9092B8-7E6A-493C-A150-28261DE80EFB}"/>
                      </a:ext>
                    </a:extLst>
                  </p:cNvPr>
                  <p:cNvSpPr/>
                  <p:nvPr/>
                </p:nvSpPr>
                <p:spPr>
                  <a:xfrm>
                    <a:off x="3447987" y="5362861"/>
                    <a:ext cx="29204" cy="13110"/>
                  </a:xfrm>
                  <a:custGeom>
                    <a:avLst/>
                    <a:gdLst>
                      <a:gd name="connsiteX0" fmla="*/ 29205 w 29204"/>
                      <a:gd name="connsiteY0" fmla="*/ 0 h 13110"/>
                      <a:gd name="connsiteX1" fmla="*/ 0 w 29204"/>
                      <a:gd name="connsiteY1" fmla="*/ 13111 h 13110"/>
                      <a:gd name="connsiteX2" fmla="*/ 4657 w 29204"/>
                      <a:gd name="connsiteY2" fmla="*/ 11161 h 13110"/>
                      <a:gd name="connsiteX3" fmla="*/ 29205 w 29204"/>
                      <a:gd name="connsiteY3" fmla="*/ 0 h 13110"/>
                    </a:gdLst>
                    <a:ahLst/>
                    <a:cxnLst>
                      <a:cxn ang="0">
                        <a:pos x="connsiteX0" y="connsiteY0"/>
                      </a:cxn>
                      <a:cxn ang="0">
                        <a:pos x="connsiteX1" y="connsiteY1"/>
                      </a:cxn>
                      <a:cxn ang="0">
                        <a:pos x="connsiteX2" y="connsiteY2"/>
                      </a:cxn>
                      <a:cxn ang="0">
                        <a:pos x="connsiteX3" y="connsiteY3"/>
                      </a:cxn>
                    </a:cxnLst>
                    <a:rect l="l" t="t" r="r" b="b"/>
                    <a:pathLst>
                      <a:path w="29204" h="13110">
                        <a:moveTo>
                          <a:pt x="29205" y="0"/>
                        </a:moveTo>
                        <a:cubicBezTo>
                          <a:pt x="19608" y="4523"/>
                          <a:pt x="9859" y="8875"/>
                          <a:pt x="0" y="13111"/>
                        </a:cubicBezTo>
                        <a:cubicBezTo>
                          <a:pt x="1540" y="12451"/>
                          <a:pt x="3117" y="11827"/>
                          <a:pt x="4657" y="11161"/>
                        </a:cubicBezTo>
                        <a:cubicBezTo>
                          <a:pt x="12940" y="7549"/>
                          <a:pt x="21112" y="3814"/>
                          <a:pt x="2920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4" name="Freeform: Shape 443">
                    <a:extLst>
                      <a:ext uri="{FF2B5EF4-FFF2-40B4-BE49-F238E27FC236}">
                        <a16:creationId xmlns:a16="http://schemas.microsoft.com/office/drawing/2014/main" id="{F70E7DAD-9B87-4CC2-B866-343482279FF4}"/>
                      </a:ext>
                    </a:extLst>
                  </p:cNvPr>
                  <p:cNvSpPr/>
                  <p:nvPr/>
                </p:nvSpPr>
                <p:spPr>
                  <a:xfrm>
                    <a:off x="3587225" y="5295234"/>
                    <a:ext cx="7579" cy="5250"/>
                  </a:xfrm>
                  <a:custGeom>
                    <a:avLst/>
                    <a:gdLst>
                      <a:gd name="connsiteX0" fmla="*/ 7579 w 7579"/>
                      <a:gd name="connsiteY0" fmla="*/ 0 h 5250"/>
                      <a:gd name="connsiteX1" fmla="*/ 0 w 7579"/>
                      <a:gd name="connsiteY1" fmla="*/ 5251 h 5250"/>
                      <a:gd name="connsiteX2" fmla="*/ 1247 w 7579"/>
                      <a:gd name="connsiteY2" fmla="*/ 4431 h 5250"/>
                      <a:gd name="connsiteX3" fmla="*/ 7579 w 7579"/>
                      <a:gd name="connsiteY3" fmla="*/ 0 h 5250"/>
                    </a:gdLst>
                    <a:ahLst/>
                    <a:cxnLst>
                      <a:cxn ang="0">
                        <a:pos x="connsiteX0" y="connsiteY0"/>
                      </a:cxn>
                      <a:cxn ang="0">
                        <a:pos x="connsiteX1" y="connsiteY1"/>
                      </a:cxn>
                      <a:cxn ang="0">
                        <a:pos x="connsiteX2" y="connsiteY2"/>
                      </a:cxn>
                      <a:cxn ang="0">
                        <a:pos x="connsiteX3" y="connsiteY3"/>
                      </a:cxn>
                    </a:cxnLst>
                    <a:rect l="l" t="t" r="r" b="b"/>
                    <a:pathLst>
                      <a:path w="7579" h="5250">
                        <a:moveTo>
                          <a:pt x="7579" y="0"/>
                        </a:moveTo>
                        <a:cubicBezTo>
                          <a:pt x="5073" y="1760"/>
                          <a:pt x="2555" y="3508"/>
                          <a:pt x="0" y="5251"/>
                        </a:cubicBezTo>
                        <a:cubicBezTo>
                          <a:pt x="404" y="4976"/>
                          <a:pt x="844" y="4707"/>
                          <a:pt x="1247" y="4431"/>
                        </a:cubicBezTo>
                        <a:cubicBezTo>
                          <a:pt x="3392" y="2964"/>
                          <a:pt x="5471" y="1479"/>
                          <a:pt x="757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5" name="Freeform: Shape 444">
                    <a:extLst>
                      <a:ext uri="{FF2B5EF4-FFF2-40B4-BE49-F238E27FC236}">
                        <a16:creationId xmlns:a16="http://schemas.microsoft.com/office/drawing/2014/main" id="{38E6E4FE-4CB0-4541-B2A1-9F340E4BC861}"/>
                      </a:ext>
                    </a:extLst>
                  </p:cNvPr>
                  <p:cNvSpPr/>
                  <p:nvPr/>
                </p:nvSpPr>
                <p:spPr>
                  <a:xfrm>
                    <a:off x="3676685" y="5391906"/>
                    <a:ext cx="3832" cy="3936"/>
                  </a:xfrm>
                  <a:custGeom>
                    <a:avLst/>
                    <a:gdLst>
                      <a:gd name="connsiteX0" fmla="*/ 3832 w 3832"/>
                      <a:gd name="connsiteY0" fmla="*/ 0 h 3936"/>
                      <a:gd name="connsiteX1" fmla="*/ 0 w 3832"/>
                      <a:gd name="connsiteY1" fmla="*/ 3937 h 3936"/>
                      <a:gd name="connsiteX2" fmla="*/ 3832 w 3832"/>
                      <a:gd name="connsiteY2" fmla="*/ 0 h 3936"/>
                    </a:gdLst>
                    <a:ahLst/>
                    <a:cxnLst>
                      <a:cxn ang="0">
                        <a:pos x="connsiteX0" y="connsiteY0"/>
                      </a:cxn>
                      <a:cxn ang="0">
                        <a:pos x="connsiteX1" y="connsiteY1"/>
                      </a:cxn>
                      <a:cxn ang="0">
                        <a:pos x="connsiteX2" y="connsiteY2"/>
                      </a:cxn>
                    </a:cxnLst>
                    <a:rect l="l" t="t" r="r" b="b"/>
                    <a:pathLst>
                      <a:path w="3832" h="3936">
                        <a:moveTo>
                          <a:pt x="3832" y="0"/>
                        </a:moveTo>
                        <a:cubicBezTo>
                          <a:pt x="2573" y="1314"/>
                          <a:pt x="1283" y="2628"/>
                          <a:pt x="0" y="3937"/>
                        </a:cubicBezTo>
                        <a:cubicBezTo>
                          <a:pt x="1283" y="2622"/>
                          <a:pt x="2573" y="1314"/>
                          <a:pt x="3832"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6" name="Freeform: Shape 445">
                    <a:extLst>
                      <a:ext uri="{FF2B5EF4-FFF2-40B4-BE49-F238E27FC236}">
                        <a16:creationId xmlns:a16="http://schemas.microsoft.com/office/drawing/2014/main" id="{6F30637A-C58B-46E6-ABF8-7DBF4EDE42BE}"/>
                      </a:ext>
                    </a:extLst>
                  </p:cNvPr>
                  <p:cNvSpPr/>
                  <p:nvPr/>
                </p:nvSpPr>
                <p:spPr>
                  <a:xfrm>
                    <a:off x="3714716" y="5348008"/>
                    <a:ext cx="2817" cy="3820"/>
                  </a:xfrm>
                  <a:custGeom>
                    <a:avLst/>
                    <a:gdLst>
                      <a:gd name="connsiteX0" fmla="*/ 2818 w 2817"/>
                      <a:gd name="connsiteY0" fmla="*/ 0 h 3820"/>
                      <a:gd name="connsiteX1" fmla="*/ 0 w 2817"/>
                      <a:gd name="connsiteY1" fmla="*/ 3820 h 3820"/>
                      <a:gd name="connsiteX2" fmla="*/ 2818 w 2817"/>
                      <a:gd name="connsiteY2" fmla="*/ 0 h 3820"/>
                    </a:gdLst>
                    <a:ahLst/>
                    <a:cxnLst>
                      <a:cxn ang="0">
                        <a:pos x="connsiteX0" y="connsiteY0"/>
                      </a:cxn>
                      <a:cxn ang="0">
                        <a:pos x="connsiteX1" y="connsiteY1"/>
                      </a:cxn>
                      <a:cxn ang="0">
                        <a:pos x="connsiteX2" y="connsiteY2"/>
                      </a:cxn>
                    </a:cxnLst>
                    <a:rect l="l" t="t" r="r" b="b"/>
                    <a:pathLst>
                      <a:path w="2817" h="3820">
                        <a:moveTo>
                          <a:pt x="2818" y="0"/>
                        </a:moveTo>
                        <a:cubicBezTo>
                          <a:pt x="1882" y="1271"/>
                          <a:pt x="960" y="2549"/>
                          <a:pt x="0" y="3820"/>
                        </a:cubicBezTo>
                        <a:cubicBezTo>
                          <a:pt x="954" y="2549"/>
                          <a:pt x="1877" y="1271"/>
                          <a:pt x="281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7" name="Freeform: Shape 446">
                    <a:extLst>
                      <a:ext uri="{FF2B5EF4-FFF2-40B4-BE49-F238E27FC236}">
                        <a16:creationId xmlns:a16="http://schemas.microsoft.com/office/drawing/2014/main" id="{3D195686-353B-4994-90AF-4445203AF3C0}"/>
                      </a:ext>
                    </a:extLst>
                  </p:cNvPr>
                  <p:cNvSpPr/>
                  <p:nvPr/>
                </p:nvSpPr>
                <p:spPr>
                  <a:xfrm>
                    <a:off x="3706806" y="5359181"/>
                    <a:ext cx="2200" cy="2811"/>
                  </a:xfrm>
                  <a:custGeom>
                    <a:avLst/>
                    <a:gdLst>
                      <a:gd name="connsiteX0" fmla="*/ 2200 w 2200"/>
                      <a:gd name="connsiteY0" fmla="*/ 0 h 2811"/>
                      <a:gd name="connsiteX1" fmla="*/ 0 w 2200"/>
                      <a:gd name="connsiteY1" fmla="*/ 2812 h 2811"/>
                      <a:gd name="connsiteX2" fmla="*/ 2200 w 2200"/>
                      <a:gd name="connsiteY2" fmla="*/ 0 h 2811"/>
                    </a:gdLst>
                    <a:ahLst/>
                    <a:cxnLst>
                      <a:cxn ang="0">
                        <a:pos x="connsiteX0" y="connsiteY0"/>
                      </a:cxn>
                      <a:cxn ang="0">
                        <a:pos x="connsiteX1" y="connsiteY1"/>
                      </a:cxn>
                      <a:cxn ang="0">
                        <a:pos x="connsiteX2" y="connsiteY2"/>
                      </a:cxn>
                    </a:cxnLst>
                    <a:rect l="l" t="t" r="r" b="b"/>
                    <a:pathLst>
                      <a:path w="2200" h="2811">
                        <a:moveTo>
                          <a:pt x="2200" y="0"/>
                        </a:moveTo>
                        <a:cubicBezTo>
                          <a:pt x="1461" y="935"/>
                          <a:pt x="752" y="1877"/>
                          <a:pt x="0" y="2812"/>
                        </a:cubicBezTo>
                        <a:cubicBezTo>
                          <a:pt x="752" y="1877"/>
                          <a:pt x="1467" y="935"/>
                          <a:pt x="220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8" name="Freeform: Shape 447">
                    <a:extLst>
                      <a:ext uri="{FF2B5EF4-FFF2-40B4-BE49-F238E27FC236}">
                        <a16:creationId xmlns:a16="http://schemas.microsoft.com/office/drawing/2014/main" id="{DF535438-0A27-44C5-A809-4A9095CBDF4D}"/>
                      </a:ext>
                    </a:extLst>
                  </p:cNvPr>
                  <p:cNvSpPr/>
                  <p:nvPr/>
                </p:nvSpPr>
                <p:spPr>
                  <a:xfrm>
                    <a:off x="3696605" y="5372041"/>
                    <a:ext cx="1888" cy="2157"/>
                  </a:xfrm>
                  <a:custGeom>
                    <a:avLst/>
                    <a:gdLst>
                      <a:gd name="connsiteX0" fmla="*/ 1889 w 1888"/>
                      <a:gd name="connsiteY0" fmla="*/ 0 h 2157"/>
                      <a:gd name="connsiteX1" fmla="*/ 0 w 1888"/>
                      <a:gd name="connsiteY1" fmla="*/ 2158 h 2157"/>
                      <a:gd name="connsiteX2" fmla="*/ 1889 w 1888"/>
                      <a:gd name="connsiteY2" fmla="*/ 0 h 2157"/>
                    </a:gdLst>
                    <a:ahLst/>
                    <a:cxnLst>
                      <a:cxn ang="0">
                        <a:pos x="connsiteX0" y="connsiteY0"/>
                      </a:cxn>
                      <a:cxn ang="0">
                        <a:pos x="connsiteX1" y="connsiteY1"/>
                      </a:cxn>
                      <a:cxn ang="0">
                        <a:pos x="connsiteX2" y="connsiteY2"/>
                      </a:cxn>
                    </a:cxnLst>
                    <a:rect l="l" t="t" r="r" b="b"/>
                    <a:pathLst>
                      <a:path w="1888" h="2157">
                        <a:moveTo>
                          <a:pt x="1889" y="0"/>
                        </a:moveTo>
                        <a:cubicBezTo>
                          <a:pt x="1271" y="722"/>
                          <a:pt x="623" y="1437"/>
                          <a:pt x="0" y="2158"/>
                        </a:cubicBezTo>
                        <a:cubicBezTo>
                          <a:pt x="623" y="1437"/>
                          <a:pt x="1271" y="722"/>
                          <a:pt x="188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9" name="Freeform: Shape 448">
                    <a:extLst>
                      <a:ext uri="{FF2B5EF4-FFF2-40B4-BE49-F238E27FC236}">
                        <a16:creationId xmlns:a16="http://schemas.microsoft.com/office/drawing/2014/main" id="{C291F775-B3C9-4C49-884A-98BBE56B6A5F}"/>
                      </a:ext>
                    </a:extLst>
                  </p:cNvPr>
                  <p:cNvSpPr/>
                  <p:nvPr/>
                </p:nvSpPr>
                <p:spPr>
                  <a:xfrm>
                    <a:off x="3342562" y="5403978"/>
                    <a:ext cx="32737" cy="10574"/>
                  </a:xfrm>
                  <a:custGeom>
                    <a:avLst/>
                    <a:gdLst>
                      <a:gd name="connsiteX0" fmla="*/ 32737 w 32737"/>
                      <a:gd name="connsiteY0" fmla="*/ 0 h 10574"/>
                      <a:gd name="connsiteX1" fmla="*/ 0 w 32737"/>
                      <a:gd name="connsiteY1" fmla="*/ 10574 h 10574"/>
                      <a:gd name="connsiteX2" fmla="*/ 5537 w 32737"/>
                      <a:gd name="connsiteY2" fmla="*/ 8905 h 10574"/>
                      <a:gd name="connsiteX3" fmla="*/ 32737 w 32737"/>
                      <a:gd name="connsiteY3" fmla="*/ 0 h 10574"/>
                    </a:gdLst>
                    <a:ahLst/>
                    <a:cxnLst>
                      <a:cxn ang="0">
                        <a:pos x="connsiteX0" y="connsiteY0"/>
                      </a:cxn>
                      <a:cxn ang="0">
                        <a:pos x="connsiteX1" y="connsiteY1"/>
                      </a:cxn>
                      <a:cxn ang="0">
                        <a:pos x="connsiteX2" y="connsiteY2"/>
                      </a:cxn>
                      <a:cxn ang="0">
                        <a:pos x="connsiteX3" y="connsiteY3"/>
                      </a:cxn>
                    </a:cxnLst>
                    <a:rect l="l" t="t" r="r" b="b"/>
                    <a:pathLst>
                      <a:path w="32737" h="10574">
                        <a:moveTo>
                          <a:pt x="32737" y="0"/>
                        </a:moveTo>
                        <a:cubicBezTo>
                          <a:pt x="21943" y="3692"/>
                          <a:pt x="11008" y="7188"/>
                          <a:pt x="0" y="10574"/>
                        </a:cubicBezTo>
                        <a:cubicBezTo>
                          <a:pt x="1840" y="10006"/>
                          <a:pt x="3704" y="9480"/>
                          <a:pt x="5537" y="8905"/>
                        </a:cubicBezTo>
                        <a:cubicBezTo>
                          <a:pt x="14676" y="6045"/>
                          <a:pt x="23746" y="3074"/>
                          <a:pt x="3273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0" name="Freeform: Shape 449">
                    <a:extLst>
                      <a:ext uri="{FF2B5EF4-FFF2-40B4-BE49-F238E27FC236}">
                        <a16:creationId xmlns:a16="http://schemas.microsoft.com/office/drawing/2014/main" id="{31EB2CF3-4B2C-4FE7-AA5F-61B0AAF6A401}"/>
                      </a:ext>
                    </a:extLst>
                  </p:cNvPr>
                  <p:cNvSpPr/>
                  <p:nvPr/>
                </p:nvSpPr>
                <p:spPr>
                  <a:xfrm>
                    <a:off x="3686434" y="5382017"/>
                    <a:ext cx="3288" cy="3563"/>
                  </a:xfrm>
                  <a:custGeom>
                    <a:avLst/>
                    <a:gdLst>
                      <a:gd name="connsiteX0" fmla="*/ 3289 w 3288"/>
                      <a:gd name="connsiteY0" fmla="*/ 0 h 3563"/>
                      <a:gd name="connsiteX1" fmla="*/ 0 w 3288"/>
                      <a:gd name="connsiteY1" fmla="*/ 3564 h 3563"/>
                      <a:gd name="connsiteX2" fmla="*/ 3289 w 3288"/>
                      <a:gd name="connsiteY2" fmla="*/ 0 h 3563"/>
                    </a:gdLst>
                    <a:ahLst/>
                    <a:cxnLst>
                      <a:cxn ang="0">
                        <a:pos x="connsiteX0" y="connsiteY0"/>
                      </a:cxn>
                      <a:cxn ang="0">
                        <a:pos x="connsiteX1" y="connsiteY1"/>
                      </a:cxn>
                      <a:cxn ang="0">
                        <a:pos x="connsiteX2" y="connsiteY2"/>
                      </a:cxn>
                    </a:cxnLst>
                    <a:rect l="l" t="t" r="r" b="b"/>
                    <a:pathLst>
                      <a:path w="3288" h="3563">
                        <a:moveTo>
                          <a:pt x="3289" y="0"/>
                        </a:moveTo>
                        <a:cubicBezTo>
                          <a:pt x="2213" y="1192"/>
                          <a:pt x="1094" y="2378"/>
                          <a:pt x="0" y="3564"/>
                        </a:cubicBezTo>
                        <a:cubicBezTo>
                          <a:pt x="1094" y="2378"/>
                          <a:pt x="2213" y="1192"/>
                          <a:pt x="328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1" name="Freeform: Shape 450">
                    <a:extLst>
                      <a:ext uri="{FF2B5EF4-FFF2-40B4-BE49-F238E27FC236}">
                        <a16:creationId xmlns:a16="http://schemas.microsoft.com/office/drawing/2014/main" id="{C762DF22-AA23-4220-AF54-B59EF149EF15}"/>
                      </a:ext>
                    </a:extLst>
                  </p:cNvPr>
                  <p:cNvSpPr/>
                  <p:nvPr/>
                </p:nvSpPr>
                <p:spPr>
                  <a:xfrm>
                    <a:off x="2806697" y="5463830"/>
                    <a:ext cx="483" cy="169646"/>
                  </a:xfrm>
                  <a:custGeom>
                    <a:avLst/>
                    <a:gdLst>
                      <a:gd name="connsiteX0" fmla="*/ 0 w 483"/>
                      <a:gd name="connsiteY0" fmla="*/ 169647 h 169646"/>
                      <a:gd name="connsiteX1" fmla="*/ 0 w 483"/>
                      <a:gd name="connsiteY1" fmla="*/ 169647 h 169646"/>
                      <a:gd name="connsiteX2" fmla="*/ 483 w 483"/>
                      <a:gd name="connsiteY2" fmla="*/ 0 h 169646"/>
                    </a:gdLst>
                    <a:ahLst/>
                    <a:cxnLst>
                      <a:cxn ang="0">
                        <a:pos x="connsiteX0" y="connsiteY0"/>
                      </a:cxn>
                      <a:cxn ang="0">
                        <a:pos x="connsiteX1" y="connsiteY1"/>
                      </a:cxn>
                      <a:cxn ang="0">
                        <a:pos x="connsiteX2" y="connsiteY2"/>
                      </a:cxn>
                    </a:cxnLst>
                    <a:rect l="l" t="t" r="r" b="b"/>
                    <a:pathLst>
                      <a:path w="483" h="169646">
                        <a:moveTo>
                          <a:pt x="0" y="169647"/>
                        </a:moveTo>
                        <a:lnTo>
                          <a:pt x="0" y="169647"/>
                        </a:lnTo>
                        <a:lnTo>
                          <a:pt x="483" y="0"/>
                        </a:ln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2" name="Freeform: Shape 451">
                    <a:extLst>
                      <a:ext uri="{FF2B5EF4-FFF2-40B4-BE49-F238E27FC236}">
                        <a16:creationId xmlns:a16="http://schemas.microsoft.com/office/drawing/2014/main" id="{B1418113-F398-4532-9C25-47008AC598BE}"/>
                      </a:ext>
                    </a:extLst>
                  </p:cNvPr>
                  <p:cNvSpPr/>
                  <p:nvPr/>
                </p:nvSpPr>
                <p:spPr>
                  <a:xfrm>
                    <a:off x="3228458" y="5436428"/>
                    <a:ext cx="32456" cy="7090"/>
                  </a:xfrm>
                  <a:custGeom>
                    <a:avLst/>
                    <a:gdLst>
                      <a:gd name="connsiteX0" fmla="*/ 32456 w 32456"/>
                      <a:gd name="connsiteY0" fmla="*/ 0 h 7090"/>
                      <a:gd name="connsiteX1" fmla="*/ 0 w 32456"/>
                      <a:gd name="connsiteY1" fmla="*/ 7090 h 7090"/>
                      <a:gd name="connsiteX2" fmla="*/ 22182 w 32456"/>
                      <a:gd name="connsiteY2" fmla="*/ 2390 h 7090"/>
                      <a:gd name="connsiteX3" fmla="*/ 32456 w 32456"/>
                      <a:gd name="connsiteY3" fmla="*/ 0 h 7090"/>
                    </a:gdLst>
                    <a:ahLst/>
                    <a:cxnLst>
                      <a:cxn ang="0">
                        <a:pos x="connsiteX0" y="connsiteY0"/>
                      </a:cxn>
                      <a:cxn ang="0">
                        <a:pos x="connsiteX1" y="connsiteY1"/>
                      </a:cxn>
                      <a:cxn ang="0">
                        <a:pos x="connsiteX2" y="connsiteY2"/>
                      </a:cxn>
                      <a:cxn ang="0">
                        <a:pos x="connsiteX3" y="connsiteY3"/>
                      </a:cxn>
                    </a:cxnLst>
                    <a:rect l="l" t="t" r="r" b="b"/>
                    <a:pathLst>
                      <a:path w="32456" h="7090">
                        <a:moveTo>
                          <a:pt x="32456" y="0"/>
                        </a:moveTo>
                        <a:cubicBezTo>
                          <a:pt x="21699" y="2482"/>
                          <a:pt x="10892" y="4878"/>
                          <a:pt x="0" y="7090"/>
                        </a:cubicBezTo>
                        <a:cubicBezTo>
                          <a:pt x="7420" y="5581"/>
                          <a:pt x="14822" y="4022"/>
                          <a:pt x="22182" y="2390"/>
                        </a:cubicBezTo>
                        <a:cubicBezTo>
                          <a:pt x="25629" y="1626"/>
                          <a:pt x="29033" y="795"/>
                          <a:pt x="3245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3" name="Freeform: Shape 452">
                    <a:extLst>
                      <a:ext uri="{FF2B5EF4-FFF2-40B4-BE49-F238E27FC236}">
                        <a16:creationId xmlns:a16="http://schemas.microsoft.com/office/drawing/2014/main" id="{A168C125-5C41-413F-9E82-74BDE51EB74C}"/>
                      </a:ext>
                    </a:extLst>
                  </p:cNvPr>
                  <p:cNvSpPr/>
                  <p:nvPr/>
                </p:nvSpPr>
                <p:spPr>
                  <a:xfrm>
                    <a:off x="2222416" y="5226734"/>
                    <a:ext cx="528206" cy="230152"/>
                  </a:xfrm>
                  <a:custGeom>
                    <a:avLst/>
                    <a:gdLst>
                      <a:gd name="connsiteX0" fmla="*/ 134061 w 528206"/>
                      <a:gd name="connsiteY0" fmla="*/ 102455 h 230152"/>
                      <a:gd name="connsiteX1" fmla="*/ 528206 w 528206"/>
                      <a:gd name="connsiteY1" fmla="*/ 230153 h 230152"/>
                      <a:gd name="connsiteX2" fmla="*/ 135956 w 528206"/>
                      <a:gd name="connsiteY2" fmla="*/ 102455 h 230152"/>
                      <a:gd name="connsiteX3" fmla="*/ 0 w 528206"/>
                      <a:gd name="connsiteY3" fmla="*/ 0 h 230152"/>
                      <a:gd name="connsiteX4" fmla="*/ 134061 w 528206"/>
                      <a:gd name="connsiteY4" fmla="*/ 102455 h 230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206" h="230152">
                        <a:moveTo>
                          <a:pt x="134061" y="102455"/>
                        </a:moveTo>
                        <a:cubicBezTo>
                          <a:pt x="247028" y="167288"/>
                          <a:pt x="383920" y="209829"/>
                          <a:pt x="528206" y="230153"/>
                        </a:cubicBezTo>
                        <a:cubicBezTo>
                          <a:pt x="384610" y="209811"/>
                          <a:pt x="248392" y="167251"/>
                          <a:pt x="135956" y="102455"/>
                        </a:cubicBezTo>
                        <a:cubicBezTo>
                          <a:pt x="81673" y="71166"/>
                          <a:pt x="36393" y="36650"/>
                          <a:pt x="0" y="0"/>
                        </a:cubicBezTo>
                        <a:cubicBezTo>
                          <a:pt x="35879" y="37035"/>
                          <a:pt x="80474" y="71703"/>
                          <a:pt x="134061" y="102455"/>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4" name="Freeform: Shape 453">
                    <a:extLst>
                      <a:ext uri="{FF2B5EF4-FFF2-40B4-BE49-F238E27FC236}">
                        <a16:creationId xmlns:a16="http://schemas.microsoft.com/office/drawing/2014/main" id="{8B8F5CAD-325A-46AC-AE93-7528B1C01E92}"/>
                      </a:ext>
                    </a:extLst>
                  </p:cNvPr>
                  <p:cNvSpPr/>
                  <p:nvPr/>
                </p:nvSpPr>
                <p:spPr>
                  <a:xfrm>
                    <a:off x="3725589" y="5161351"/>
                    <a:ext cx="4162" cy="6148"/>
                  </a:xfrm>
                  <a:custGeom>
                    <a:avLst/>
                    <a:gdLst>
                      <a:gd name="connsiteX0" fmla="*/ 0 w 4162"/>
                      <a:gd name="connsiteY0" fmla="*/ 6149 h 6148"/>
                      <a:gd name="connsiteX1" fmla="*/ 4162 w 4162"/>
                      <a:gd name="connsiteY1" fmla="*/ 0 h 6148"/>
                      <a:gd name="connsiteX2" fmla="*/ 0 w 4162"/>
                      <a:gd name="connsiteY2" fmla="*/ 6149 h 6148"/>
                    </a:gdLst>
                    <a:ahLst/>
                    <a:cxnLst>
                      <a:cxn ang="0">
                        <a:pos x="connsiteX0" y="connsiteY0"/>
                      </a:cxn>
                      <a:cxn ang="0">
                        <a:pos x="connsiteX1" y="connsiteY1"/>
                      </a:cxn>
                      <a:cxn ang="0">
                        <a:pos x="connsiteX2" y="connsiteY2"/>
                      </a:cxn>
                    </a:cxnLst>
                    <a:rect l="l" t="t" r="r" b="b"/>
                    <a:pathLst>
                      <a:path w="4162" h="6148">
                        <a:moveTo>
                          <a:pt x="0" y="6149"/>
                        </a:moveTo>
                        <a:cubicBezTo>
                          <a:pt x="1412" y="4101"/>
                          <a:pt x="2799" y="2054"/>
                          <a:pt x="4162" y="0"/>
                        </a:cubicBezTo>
                        <a:cubicBezTo>
                          <a:pt x="2799" y="2054"/>
                          <a:pt x="1406" y="4101"/>
                          <a:pt x="0" y="6149"/>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5" name="Freeform: Shape 454">
                    <a:extLst>
                      <a:ext uri="{FF2B5EF4-FFF2-40B4-BE49-F238E27FC236}">
                        <a16:creationId xmlns:a16="http://schemas.microsoft.com/office/drawing/2014/main" id="{0908CF6A-03C9-404D-8074-4E2861E37F8B}"/>
                      </a:ext>
                    </a:extLst>
                  </p:cNvPr>
                  <p:cNvSpPr/>
                  <p:nvPr/>
                </p:nvSpPr>
                <p:spPr>
                  <a:xfrm>
                    <a:off x="3722203" y="5337403"/>
                    <a:ext cx="2884" cy="4162"/>
                  </a:xfrm>
                  <a:custGeom>
                    <a:avLst/>
                    <a:gdLst>
                      <a:gd name="connsiteX0" fmla="*/ 2885 w 2884"/>
                      <a:gd name="connsiteY0" fmla="*/ 0 h 4162"/>
                      <a:gd name="connsiteX1" fmla="*/ 0 w 2884"/>
                      <a:gd name="connsiteY1" fmla="*/ 4163 h 4162"/>
                      <a:gd name="connsiteX2" fmla="*/ 2885 w 2884"/>
                      <a:gd name="connsiteY2" fmla="*/ 0 h 4162"/>
                    </a:gdLst>
                    <a:ahLst/>
                    <a:cxnLst>
                      <a:cxn ang="0">
                        <a:pos x="connsiteX0" y="connsiteY0"/>
                      </a:cxn>
                      <a:cxn ang="0">
                        <a:pos x="connsiteX1" y="connsiteY1"/>
                      </a:cxn>
                      <a:cxn ang="0">
                        <a:pos x="connsiteX2" y="connsiteY2"/>
                      </a:cxn>
                    </a:cxnLst>
                    <a:rect l="l" t="t" r="r" b="b"/>
                    <a:pathLst>
                      <a:path w="2884" h="4162">
                        <a:moveTo>
                          <a:pt x="2885" y="0"/>
                        </a:moveTo>
                        <a:cubicBezTo>
                          <a:pt x="1932" y="1387"/>
                          <a:pt x="978" y="2781"/>
                          <a:pt x="0" y="4163"/>
                        </a:cubicBezTo>
                        <a:cubicBezTo>
                          <a:pt x="978" y="2775"/>
                          <a:pt x="1932" y="1387"/>
                          <a:pt x="288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6" name="Freeform: Shape 455">
                    <a:extLst>
                      <a:ext uri="{FF2B5EF4-FFF2-40B4-BE49-F238E27FC236}">
                        <a16:creationId xmlns:a16="http://schemas.microsoft.com/office/drawing/2014/main" id="{3CCDA59F-DFA8-40BC-A179-D1C7AB5534B7}"/>
                      </a:ext>
                    </a:extLst>
                  </p:cNvPr>
                  <p:cNvSpPr/>
                  <p:nvPr/>
                </p:nvSpPr>
                <p:spPr>
                  <a:xfrm>
                    <a:off x="3666716" y="5401705"/>
                    <a:ext cx="4162" cy="4064"/>
                  </a:xfrm>
                  <a:custGeom>
                    <a:avLst/>
                    <a:gdLst>
                      <a:gd name="connsiteX0" fmla="*/ 4163 w 4162"/>
                      <a:gd name="connsiteY0" fmla="*/ 0 h 4064"/>
                      <a:gd name="connsiteX1" fmla="*/ 0 w 4162"/>
                      <a:gd name="connsiteY1" fmla="*/ 4065 h 4064"/>
                      <a:gd name="connsiteX2" fmla="*/ 4163 w 4162"/>
                      <a:gd name="connsiteY2" fmla="*/ 0 h 4064"/>
                    </a:gdLst>
                    <a:ahLst/>
                    <a:cxnLst>
                      <a:cxn ang="0">
                        <a:pos x="connsiteX0" y="connsiteY0"/>
                      </a:cxn>
                      <a:cxn ang="0">
                        <a:pos x="connsiteX1" y="connsiteY1"/>
                      </a:cxn>
                      <a:cxn ang="0">
                        <a:pos x="connsiteX2" y="connsiteY2"/>
                      </a:cxn>
                    </a:cxnLst>
                    <a:rect l="l" t="t" r="r" b="b"/>
                    <a:pathLst>
                      <a:path w="4162" h="4064">
                        <a:moveTo>
                          <a:pt x="4163" y="0"/>
                        </a:moveTo>
                        <a:cubicBezTo>
                          <a:pt x="2794" y="1357"/>
                          <a:pt x="1400" y="2708"/>
                          <a:pt x="0" y="4065"/>
                        </a:cubicBezTo>
                        <a:cubicBezTo>
                          <a:pt x="1400" y="2708"/>
                          <a:pt x="2787" y="1357"/>
                          <a:pt x="416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7" name="Freeform: Shape 456">
                    <a:extLst>
                      <a:ext uri="{FF2B5EF4-FFF2-40B4-BE49-F238E27FC236}">
                        <a16:creationId xmlns:a16="http://schemas.microsoft.com/office/drawing/2014/main" id="{73A4C143-5BF5-4661-B6EA-5AA123ADE11F}"/>
                      </a:ext>
                    </a:extLst>
                  </p:cNvPr>
                  <p:cNvSpPr/>
                  <p:nvPr/>
                </p:nvSpPr>
                <p:spPr>
                  <a:xfrm>
                    <a:off x="3036415" y="5466202"/>
                    <a:ext cx="29870" cy="2072"/>
                  </a:xfrm>
                  <a:custGeom>
                    <a:avLst/>
                    <a:gdLst>
                      <a:gd name="connsiteX0" fmla="*/ 29871 w 29870"/>
                      <a:gd name="connsiteY0" fmla="*/ 0 h 2072"/>
                      <a:gd name="connsiteX1" fmla="*/ 0 w 29870"/>
                      <a:gd name="connsiteY1" fmla="*/ 2072 h 2072"/>
                      <a:gd name="connsiteX2" fmla="*/ 15721 w 29870"/>
                      <a:gd name="connsiteY2" fmla="*/ 1118 h 2072"/>
                      <a:gd name="connsiteX3" fmla="*/ 29871 w 29870"/>
                      <a:gd name="connsiteY3" fmla="*/ 0 h 2072"/>
                    </a:gdLst>
                    <a:ahLst/>
                    <a:cxnLst>
                      <a:cxn ang="0">
                        <a:pos x="connsiteX0" y="connsiteY0"/>
                      </a:cxn>
                      <a:cxn ang="0">
                        <a:pos x="connsiteX1" y="connsiteY1"/>
                      </a:cxn>
                      <a:cxn ang="0">
                        <a:pos x="connsiteX2" y="connsiteY2"/>
                      </a:cxn>
                      <a:cxn ang="0">
                        <a:pos x="connsiteX3" y="connsiteY3"/>
                      </a:cxn>
                    </a:cxnLst>
                    <a:rect l="l" t="t" r="r" b="b"/>
                    <a:pathLst>
                      <a:path w="29870" h="2072">
                        <a:moveTo>
                          <a:pt x="29871" y="0"/>
                        </a:moveTo>
                        <a:cubicBezTo>
                          <a:pt x="19932" y="795"/>
                          <a:pt x="9975" y="1479"/>
                          <a:pt x="0" y="2072"/>
                        </a:cubicBezTo>
                        <a:cubicBezTo>
                          <a:pt x="5238" y="1760"/>
                          <a:pt x="10489" y="1485"/>
                          <a:pt x="15721" y="1118"/>
                        </a:cubicBezTo>
                        <a:cubicBezTo>
                          <a:pt x="20446" y="788"/>
                          <a:pt x="25158" y="379"/>
                          <a:pt x="29871"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8" name="Freeform: Shape 457">
                    <a:extLst>
                      <a:ext uri="{FF2B5EF4-FFF2-40B4-BE49-F238E27FC236}">
                        <a16:creationId xmlns:a16="http://schemas.microsoft.com/office/drawing/2014/main" id="{0E898B3C-86D0-42AB-97A1-1D846C876D68}"/>
                      </a:ext>
                    </a:extLst>
                  </p:cNvPr>
                  <p:cNvSpPr/>
                  <p:nvPr/>
                </p:nvSpPr>
                <p:spPr>
                  <a:xfrm>
                    <a:off x="3151296" y="5451489"/>
                    <a:ext cx="34063" cy="5317"/>
                  </a:xfrm>
                  <a:custGeom>
                    <a:avLst/>
                    <a:gdLst>
                      <a:gd name="connsiteX0" fmla="*/ 34064 w 34063"/>
                      <a:gd name="connsiteY0" fmla="*/ 0 h 5317"/>
                      <a:gd name="connsiteX1" fmla="*/ 0 w 34063"/>
                      <a:gd name="connsiteY1" fmla="*/ 5318 h 5317"/>
                      <a:gd name="connsiteX2" fmla="*/ 2372 w 34063"/>
                      <a:gd name="connsiteY2" fmla="*/ 5000 h 5317"/>
                      <a:gd name="connsiteX3" fmla="*/ 34064 w 34063"/>
                      <a:gd name="connsiteY3" fmla="*/ 0 h 5317"/>
                    </a:gdLst>
                    <a:ahLst/>
                    <a:cxnLst>
                      <a:cxn ang="0">
                        <a:pos x="connsiteX0" y="connsiteY0"/>
                      </a:cxn>
                      <a:cxn ang="0">
                        <a:pos x="connsiteX1" y="connsiteY1"/>
                      </a:cxn>
                      <a:cxn ang="0">
                        <a:pos x="connsiteX2" y="connsiteY2"/>
                      </a:cxn>
                      <a:cxn ang="0">
                        <a:pos x="connsiteX3" y="connsiteY3"/>
                      </a:cxn>
                    </a:cxnLst>
                    <a:rect l="l" t="t" r="r" b="b"/>
                    <a:pathLst>
                      <a:path w="34063" h="5317">
                        <a:moveTo>
                          <a:pt x="34064" y="0"/>
                        </a:moveTo>
                        <a:cubicBezTo>
                          <a:pt x="22762" y="1907"/>
                          <a:pt x="11412" y="3698"/>
                          <a:pt x="0" y="5318"/>
                        </a:cubicBezTo>
                        <a:cubicBezTo>
                          <a:pt x="789" y="5208"/>
                          <a:pt x="1583" y="5110"/>
                          <a:pt x="2372" y="5000"/>
                        </a:cubicBezTo>
                        <a:cubicBezTo>
                          <a:pt x="12989" y="3472"/>
                          <a:pt x="23539" y="1772"/>
                          <a:pt x="34064"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9" name="Freeform: Shape 458">
                    <a:extLst>
                      <a:ext uri="{FF2B5EF4-FFF2-40B4-BE49-F238E27FC236}">
                        <a16:creationId xmlns:a16="http://schemas.microsoft.com/office/drawing/2014/main" id="{3570A6BB-8C42-4A85-BBF1-8B5A43C6C390}"/>
                      </a:ext>
                    </a:extLst>
                  </p:cNvPr>
                  <p:cNvSpPr/>
                  <p:nvPr/>
                </p:nvSpPr>
                <p:spPr>
                  <a:xfrm>
                    <a:off x="2918155" y="5470419"/>
                    <a:ext cx="28984" cy="418"/>
                  </a:xfrm>
                  <a:custGeom>
                    <a:avLst/>
                    <a:gdLst>
                      <a:gd name="connsiteX0" fmla="*/ 28984 w 28984"/>
                      <a:gd name="connsiteY0" fmla="*/ 397 h 418"/>
                      <a:gd name="connsiteX1" fmla="*/ 0 w 28984"/>
                      <a:gd name="connsiteY1" fmla="*/ 0 h 418"/>
                      <a:gd name="connsiteX2" fmla="*/ 22817 w 28984"/>
                      <a:gd name="connsiteY2" fmla="*/ 416 h 418"/>
                      <a:gd name="connsiteX3" fmla="*/ 28984 w 28984"/>
                      <a:gd name="connsiteY3" fmla="*/ 397 h 418"/>
                    </a:gdLst>
                    <a:ahLst/>
                    <a:cxnLst>
                      <a:cxn ang="0">
                        <a:pos x="connsiteX0" y="connsiteY0"/>
                      </a:cxn>
                      <a:cxn ang="0">
                        <a:pos x="connsiteX1" y="connsiteY1"/>
                      </a:cxn>
                      <a:cxn ang="0">
                        <a:pos x="connsiteX2" y="connsiteY2"/>
                      </a:cxn>
                      <a:cxn ang="0">
                        <a:pos x="connsiteX3" y="connsiteY3"/>
                      </a:cxn>
                    </a:cxnLst>
                    <a:rect l="l" t="t" r="r" b="b"/>
                    <a:pathLst>
                      <a:path w="28984" h="418">
                        <a:moveTo>
                          <a:pt x="28984" y="397"/>
                        </a:moveTo>
                        <a:cubicBezTo>
                          <a:pt x="19321" y="373"/>
                          <a:pt x="9657" y="214"/>
                          <a:pt x="0" y="0"/>
                        </a:cubicBezTo>
                        <a:cubicBezTo>
                          <a:pt x="7603" y="171"/>
                          <a:pt x="15207" y="367"/>
                          <a:pt x="22817" y="416"/>
                        </a:cubicBezTo>
                        <a:cubicBezTo>
                          <a:pt x="24871" y="428"/>
                          <a:pt x="26924" y="391"/>
                          <a:pt x="28984" y="39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0" name="Freeform: Shape 459">
                    <a:extLst>
                      <a:ext uri="{FF2B5EF4-FFF2-40B4-BE49-F238E27FC236}">
                        <a16:creationId xmlns:a16="http://schemas.microsoft.com/office/drawing/2014/main" id="{EFD721C5-C0CE-4C7B-BD94-469D379E6743}"/>
                      </a:ext>
                    </a:extLst>
                  </p:cNvPr>
                  <p:cNvSpPr/>
                  <p:nvPr/>
                </p:nvSpPr>
                <p:spPr>
                  <a:xfrm>
                    <a:off x="2796789" y="5462583"/>
                    <a:ext cx="25060" cy="2445"/>
                  </a:xfrm>
                  <a:custGeom>
                    <a:avLst/>
                    <a:gdLst>
                      <a:gd name="connsiteX0" fmla="*/ 10391 w 25060"/>
                      <a:gd name="connsiteY0" fmla="*/ 1149 h 2445"/>
                      <a:gd name="connsiteX1" fmla="*/ 25060 w 25060"/>
                      <a:gd name="connsiteY1" fmla="*/ 2445 h 2445"/>
                      <a:gd name="connsiteX2" fmla="*/ 0 w 25060"/>
                      <a:gd name="connsiteY2" fmla="*/ 0 h 2445"/>
                      <a:gd name="connsiteX3" fmla="*/ 10391 w 25060"/>
                      <a:gd name="connsiteY3" fmla="*/ 1149 h 2445"/>
                      <a:gd name="connsiteX4" fmla="*/ 10391 w 25060"/>
                      <a:gd name="connsiteY4" fmla="*/ 1149 h 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0" h="2445">
                        <a:moveTo>
                          <a:pt x="10391" y="1149"/>
                        </a:moveTo>
                        <a:cubicBezTo>
                          <a:pt x="15268" y="1638"/>
                          <a:pt x="20171" y="2005"/>
                          <a:pt x="25060" y="2445"/>
                        </a:cubicBezTo>
                        <a:cubicBezTo>
                          <a:pt x="16693" y="1693"/>
                          <a:pt x="8331" y="899"/>
                          <a:pt x="0" y="0"/>
                        </a:cubicBezTo>
                        <a:cubicBezTo>
                          <a:pt x="3466" y="373"/>
                          <a:pt x="6919" y="801"/>
                          <a:pt x="10391" y="1149"/>
                        </a:cubicBezTo>
                        <a:lnTo>
                          <a:pt x="10391" y="1149"/>
                        </a:ln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1" name="Freeform: Shape 460">
                    <a:extLst>
                      <a:ext uri="{FF2B5EF4-FFF2-40B4-BE49-F238E27FC236}">
                        <a16:creationId xmlns:a16="http://schemas.microsoft.com/office/drawing/2014/main" id="{DE124450-51DA-48CE-A404-5C7D900AFC14}"/>
                      </a:ext>
                    </a:extLst>
                  </p:cNvPr>
                  <p:cNvSpPr/>
                  <p:nvPr/>
                </p:nvSpPr>
                <p:spPr>
                  <a:xfrm>
                    <a:off x="3770509" y="5072820"/>
                    <a:ext cx="1503" cy="4773"/>
                  </a:xfrm>
                  <a:custGeom>
                    <a:avLst/>
                    <a:gdLst>
                      <a:gd name="connsiteX0" fmla="*/ 0 w 1503"/>
                      <a:gd name="connsiteY0" fmla="*/ 4774 h 4773"/>
                      <a:gd name="connsiteX1" fmla="*/ 1503 w 1503"/>
                      <a:gd name="connsiteY1" fmla="*/ 0 h 4773"/>
                      <a:gd name="connsiteX2" fmla="*/ 0 w 1503"/>
                      <a:gd name="connsiteY2" fmla="*/ 4774 h 4773"/>
                    </a:gdLst>
                    <a:ahLst/>
                    <a:cxnLst>
                      <a:cxn ang="0">
                        <a:pos x="connsiteX0" y="connsiteY0"/>
                      </a:cxn>
                      <a:cxn ang="0">
                        <a:pos x="connsiteX1" y="connsiteY1"/>
                      </a:cxn>
                      <a:cxn ang="0">
                        <a:pos x="connsiteX2" y="connsiteY2"/>
                      </a:cxn>
                    </a:cxnLst>
                    <a:rect l="l" t="t" r="r" b="b"/>
                    <a:pathLst>
                      <a:path w="1503" h="4773">
                        <a:moveTo>
                          <a:pt x="0" y="4774"/>
                        </a:moveTo>
                        <a:cubicBezTo>
                          <a:pt x="513" y="3184"/>
                          <a:pt x="1021" y="1589"/>
                          <a:pt x="1503" y="0"/>
                        </a:cubicBezTo>
                        <a:cubicBezTo>
                          <a:pt x="1021" y="1589"/>
                          <a:pt x="513" y="3184"/>
                          <a:pt x="0" y="477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2" name="Freeform: Shape 461">
                    <a:extLst>
                      <a:ext uri="{FF2B5EF4-FFF2-40B4-BE49-F238E27FC236}">
                        <a16:creationId xmlns:a16="http://schemas.microsoft.com/office/drawing/2014/main" id="{46F50A5E-E4AE-4CF1-8611-2C3CB1F3B31A}"/>
                      </a:ext>
                    </a:extLst>
                  </p:cNvPr>
                  <p:cNvSpPr/>
                  <p:nvPr/>
                </p:nvSpPr>
                <p:spPr>
                  <a:xfrm>
                    <a:off x="3781003" y="5030871"/>
                    <a:ext cx="513" cy="3508"/>
                  </a:xfrm>
                  <a:custGeom>
                    <a:avLst/>
                    <a:gdLst>
                      <a:gd name="connsiteX0" fmla="*/ 0 w 513"/>
                      <a:gd name="connsiteY0" fmla="*/ 3508 h 3508"/>
                      <a:gd name="connsiteX1" fmla="*/ 514 w 513"/>
                      <a:gd name="connsiteY1" fmla="*/ 0 h 3508"/>
                      <a:gd name="connsiteX2" fmla="*/ 0 w 513"/>
                      <a:gd name="connsiteY2" fmla="*/ 3508 h 3508"/>
                    </a:gdLst>
                    <a:ahLst/>
                    <a:cxnLst>
                      <a:cxn ang="0">
                        <a:pos x="connsiteX0" y="connsiteY0"/>
                      </a:cxn>
                      <a:cxn ang="0">
                        <a:pos x="connsiteX1" y="connsiteY1"/>
                      </a:cxn>
                      <a:cxn ang="0">
                        <a:pos x="connsiteX2" y="connsiteY2"/>
                      </a:cxn>
                    </a:cxnLst>
                    <a:rect l="l" t="t" r="r" b="b"/>
                    <a:pathLst>
                      <a:path w="513" h="3508">
                        <a:moveTo>
                          <a:pt x="0" y="3508"/>
                        </a:moveTo>
                        <a:cubicBezTo>
                          <a:pt x="190" y="2341"/>
                          <a:pt x="336" y="1167"/>
                          <a:pt x="514" y="0"/>
                        </a:cubicBezTo>
                        <a:cubicBezTo>
                          <a:pt x="336" y="1167"/>
                          <a:pt x="190" y="2341"/>
                          <a:pt x="0" y="3508"/>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3" name="Freeform: Shape 462">
                    <a:extLst>
                      <a:ext uri="{FF2B5EF4-FFF2-40B4-BE49-F238E27FC236}">
                        <a16:creationId xmlns:a16="http://schemas.microsoft.com/office/drawing/2014/main" id="{E213846C-90D6-4244-89D6-7D249B872318}"/>
                      </a:ext>
                    </a:extLst>
                  </p:cNvPr>
                  <p:cNvSpPr/>
                  <p:nvPr/>
                </p:nvSpPr>
                <p:spPr>
                  <a:xfrm>
                    <a:off x="3782843" y="5016446"/>
                    <a:ext cx="470" cy="4486"/>
                  </a:xfrm>
                  <a:custGeom>
                    <a:avLst/>
                    <a:gdLst>
                      <a:gd name="connsiteX0" fmla="*/ 0 w 470"/>
                      <a:gd name="connsiteY0" fmla="*/ 4486 h 4486"/>
                      <a:gd name="connsiteX1" fmla="*/ 470 w 470"/>
                      <a:gd name="connsiteY1" fmla="*/ 0 h 4486"/>
                      <a:gd name="connsiteX2" fmla="*/ 0 w 470"/>
                      <a:gd name="connsiteY2" fmla="*/ 4486 h 4486"/>
                    </a:gdLst>
                    <a:ahLst/>
                    <a:cxnLst>
                      <a:cxn ang="0">
                        <a:pos x="connsiteX0" y="connsiteY0"/>
                      </a:cxn>
                      <a:cxn ang="0">
                        <a:pos x="connsiteX1" y="connsiteY1"/>
                      </a:cxn>
                      <a:cxn ang="0">
                        <a:pos x="connsiteX2" y="connsiteY2"/>
                      </a:cxn>
                    </a:cxnLst>
                    <a:rect l="l" t="t" r="r" b="b"/>
                    <a:pathLst>
                      <a:path w="470" h="4486">
                        <a:moveTo>
                          <a:pt x="0" y="4486"/>
                        </a:moveTo>
                        <a:cubicBezTo>
                          <a:pt x="171" y="2989"/>
                          <a:pt x="324" y="1497"/>
                          <a:pt x="470" y="0"/>
                        </a:cubicBezTo>
                        <a:cubicBezTo>
                          <a:pt x="330" y="1497"/>
                          <a:pt x="177" y="2989"/>
                          <a:pt x="0" y="448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4" name="Freeform: Shape 463">
                    <a:extLst>
                      <a:ext uri="{FF2B5EF4-FFF2-40B4-BE49-F238E27FC236}">
                        <a16:creationId xmlns:a16="http://schemas.microsoft.com/office/drawing/2014/main" id="{AB5BA517-4E7B-4C3C-AD21-FE2432617DC7}"/>
                      </a:ext>
                    </a:extLst>
                  </p:cNvPr>
                  <p:cNvSpPr/>
                  <p:nvPr/>
                </p:nvSpPr>
                <p:spPr>
                  <a:xfrm>
                    <a:off x="3784090" y="5002859"/>
                    <a:ext cx="263" cy="4107"/>
                  </a:xfrm>
                  <a:custGeom>
                    <a:avLst/>
                    <a:gdLst>
                      <a:gd name="connsiteX0" fmla="*/ 0 w 263"/>
                      <a:gd name="connsiteY0" fmla="*/ 4107 h 4107"/>
                      <a:gd name="connsiteX1" fmla="*/ 263 w 263"/>
                      <a:gd name="connsiteY1" fmla="*/ 0 h 4107"/>
                      <a:gd name="connsiteX2" fmla="*/ 0 w 263"/>
                      <a:gd name="connsiteY2" fmla="*/ 4107 h 4107"/>
                    </a:gdLst>
                    <a:ahLst/>
                    <a:cxnLst>
                      <a:cxn ang="0">
                        <a:pos x="connsiteX0" y="connsiteY0"/>
                      </a:cxn>
                      <a:cxn ang="0">
                        <a:pos x="connsiteX1" y="connsiteY1"/>
                      </a:cxn>
                      <a:cxn ang="0">
                        <a:pos x="connsiteX2" y="connsiteY2"/>
                      </a:cxn>
                    </a:cxnLst>
                    <a:rect l="l" t="t" r="r" b="b"/>
                    <a:pathLst>
                      <a:path w="263" h="4107">
                        <a:moveTo>
                          <a:pt x="0" y="4107"/>
                        </a:moveTo>
                        <a:cubicBezTo>
                          <a:pt x="92" y="2738"/>
                          <a:pt x="195" y="1369"/>
                          <a:pt x="263" y="0"/>
                        </a:cubicBezTo>
                        <a:cubicBezTo>
                          <a:pt x="195" y="1369"/>
                          <a:pt x="86" y="2738"/>
                          <a:pt x="0" y="4107"/>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5" name="Freeform: Shape 464">
                    <a:extLst>
                      <a:ext uri="{FF2B5EF4-FFF2-40B4-BE49-F238E27FC236}">
                        <a16:creationId xmlns:a16="http://schemas.microsoft.com/office/drawing/2014/main" id="{914831B3-7579-49CB-AE3D-2935C5967972}"/>
                      </a:ext>
                    </a:extLst>
                  </p:cNvPr>
                  <p:cNvSpPr/>
                  <p:nvPr/>
                </p:nvSpPr>
                <p:spPr>
                  <a:xfrm>
                    <a:off x="3782837" y="5176870"/>
                    <a:ext cx="770" cy="9443"/>
                  </a:xfrm>
                  <a:custGeom>
                    <a:avLst/>
                    <a:gdLst>
                      <a:gd name="connsiteX0" fmla="*/ 770 w 770"/>
                      <a:gd name="connsiteY0" fmla="*/ 0 h 9443"/>
                      <a:gd name="connsiteX1" fmla="*/ 0 w 770"/>
                      <a:gd name="connsiteY1" fmla="*/ 9443 h 9443"/>
                      <a:gd name="connsiteX2" fmla="*/ 770 w 770"/>
                      <a:gd name="connsiteY2" fmla="*/ 0 h 9443"/>
                    </a:gdLst>
                    <a:ahLst/>
                    <a:cxnLst>
                      <a:cxn ang="0">
                        <a:pos x="connsiteX0" y="connsiteY0"/>
                      </a:cxn>
                      <a:cxn ang="0">
                        <a:pos x="connsiteX1" y="connsiteY1"/>
                      </a:cxn>
                      <a:cxn ang="0">
                        <a:pos x="connsiteX2" y="connsiteY2"/>
                      </a:cxn>
                    </a:cxnLst>
                    <a:rect l="l" t="t" r="r" b="b"/>
                    <a:pathLst>
                      <a:path w="770" h="9443">
                        <a:moveTo>
                          <a:pt x="770" y="0"/>
                        </a:moveTo>
                        <a:cubicBezTo>
                          <a:pt x="563" y="3148"/>
                          <a:pt x="312" y="6295"/>
                          <a:pt x="0" y="9443"/>
                        </a:cubicBezTo>
                        <a:cubicBezTo>
                          <a:pt x="312" y="6295"/>
                          <a:pt x="563" y="3148"/>
                          <a:pt x="77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6" name="Freeform: Shape 465">
                    <a:extLst>
                      <a:ext uri="{FF2B5EF4-FFF2-40B4-BE49-F238E27FC236}">
                        <a16:creationId xmlns:a16="http://schemas.microsoft.com/office/drawing/2014/main" id="{C6710F4D-5B37-4188-ADA1-C6A6787779CD}"/>
                      </a:ext>
                    </a:extLst>
                  </p:cNvPr>
                  <p:cNvSpPr/>
                  <p:nvPr/>
                </p:nvSpPr>
                <p:spPr>
                  <a:xfrm>
                    <a:off x="3783870" y="5159444"/>
                    <a:ext cx="385" cy="13281"/>
                  </a:xfrm>
                  <a:custGeom>
                    <a:avLst/>
                    <a:gdLst>
                      <a:gd name="connsiteX0" fmla="*/ 385 w 385"/>
                      <a:gd name="connsiteY0" fmla="*/ 0 h 13281"/>
                      <a:gd name="connsiteX1" fmla="*/ 0 w 385"/>
                      <a:gd name="connsiteY1" fmla="*/ 13282 h 13281"/>
                      <a:gd name="connsiteX2" fmla="*/ 385 w 385"/>
                      <a:gd name="connsiteY2" fmla="*/ 0 h 13281"/>
                    </a:gdLst>
                    <a:ahLst/>
                    <a:cxnLst>
                      <a:cxn ang="0">
                        <a:pos x="connsiteX0" y="connsiteY0"/>
                      </a:cxn>
                      <a:cxn ang="0">
                        <a:pos x="connsiteX1" y="connsiteY1"/>
                      </a:cxn>
                      <a:cxn ang="0">
                        <a:pos x="connsiteX2" y="connsiteY2"/>
                      </a:cxn>
                    </a:cxnLst>
                    <a:rect l="l" t="t" r="r" b="b"/>
                    <a:pathLst>
                      <a:path w="385" h="13281">
                        <a:moveTo>
                          <a:pt x="385" y="0"/>
                        </a:moveTo>
                        <a:cubicBezTo>
                          <a:pt x="373" y="4431"/>
                          <a:pt x="226" y="8857"/>
                          <a:pt x="0" y="13282"/>
                        </a:cubicBezTo>
                        <a:cubicBezTo>
                          <a:pt x="226" y="8857"/>
                          <a:pt x="373" y="4425"/>
                          <a:pt x="385" y="0"/>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7" name="Freeform: Shape 466">
                    <a:extLst>
                      <a:ext uri="{FF2B5EF4-FFF2-40B4-BE49-F238E27FC236}">
                        <a16:creationId xmlns:a16="http://schemas.microsoft.com/office/drawing/2014/main" id="{3AB6F954-48CA-445E-800E-C8F14D4830D9}"/>
                      </a:ext>
                    </a:extLst>
                  </p:cNvPr>
                  <p:cNvSpPr/>
                  <p:nvPr/>
                </p:nvSpPr>
                <p:spPr>
                  <a:xfrm>
                    <a:off x="3781040" y="5190824"/>
                    <a:ext cx="1320" cy="9895"/>
                  </a:xfrm>
                  <a:custGeom>
                    <a:avLst/>
                    <a:gdLst>
                      <a:gd name="connsiteX0" fmla="*/ 1320 w 1320"/>
                      <a:gd name="connsiteY0" fmla="*/ 0 h 9895"/>
                      <a:gd name="connsiteX1" fmla="*/ 0 w 1320"/>
                      <a:gd name="connsiteY1" fmla="*/ 9896 h 9895"/>
                      <a:gd name="connsiteX2" fmla="*/ 1320 w 1320"/>
                      <a:gd name="connsiteY2" fmla="*/ 0 h 9895"/>
                    </a:gdLst>
                    <a:ahLst/>
                    <a:cxnLst>
                      <a:cxn ang="0">
                        <a:pos x="connsiteX0" y="connsiteY0"/>
                      </a:cxn>
                      <a:cxn ang="0">
                        <a:pos x="connsiteX1" y="connsiteY1"/>
                      </a:cxn>
                      <a:cxn ang="0">
                        <a:pos x="connsiteX2" y="connsiteY2"/>
                      </a:cxn>
                    </a:cxnLst>
                    <a:rect l="l" t="t" r="r" b="b"/>
                    <a:pathLst>
                      <a:path w="1320" h="9895">
                        <a:moveTo>
                          <a:pt x="1320" y="0"/>
                        </a:moveTo>
                        <a:cubicBezTo>
                          <a:pt x="941" y="3301"/>
                          <a:pt x="495" y="6601"/>
                          <a:pt x="0" y="9896"/>
                        </a:cubicBezTo>
                        <a:cubicBezTo>
                          <a:pt x="495" y="6601"/>
                          <a:pt x="941" y="3301"/>
                          <a:pt x="1320"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8" name="Freeform: Shape 467">
                    <a:extLst>
                      <a:ext uri="{FF2B5EF4-FFF2-40B4-BE49-F238E27FC236}">
                        <a16:creationId xmlns:a16="http://schemas.microsoft.com/office/drawing/2014/main" id="{662CEA90-0BD0-479F-B7B3-1F0E964B858C}"/>
                      </a:ext>
                    </a:extLst>
                  </p:cNvPr>
                  <p:cNvSpPr/>
                  <p:nvPr/>
                </p:nvSpPr>
                <p:spPr>
                  <a:xfrm>
                    <a:off x="3761279" y="5098547"/>
                    <a:ext cx="1644" cy="4101"/>
                  </a:xfrm>
                  <a:custGeom>
                    <a:avLst/>
                    <a:gdLst>
                      <a:gd name="connsiteX0" fmla="*/ 0 w 1644"/>
                      <a:gd name="connsiteY0" fmla="*/ 4101 h 4101"/>
                      <a:gd name="connsiteX1" fmla="*/ 1644 w 1644"/>
                      <a:gd name="connsiteY1" fmla="*/ 0 h 4101"/>
                      <a:gd name="connsiteX2" fmla="*/ 0 w 1644"/>
                      <a:gd name="connsiteY2" fmla="*/ 4101 h 4101"/>
                    </a:gdLst>
                    <a:ahLst/>
                    <a:cxnLst>
                      <a:cxn ang="0">
                        <a:pos x="connsiteX0" y="connsiteY0"/>
                      </a:cxn>
                      <a:cxn ang="0">
                        <a:pos x="connsiteX1" y="connsiteY1"/>
                      </a:cxn>
                      <a:cxn ang="0">
                        <a:pos x="connsiteX2" y="connsiteY2"/>
                      </a:cxn>
                    </a:cxnLst>
                    <a:rect l="l" t="t" r="r" b="b"/>
                    <a:pathLst>
                      <a:path w="1644" h="4101">
                        <a:moveTo>
                          <a:pt x="0" y="4101"/>
                        </a:moveTo>
                        <a:cubicBezTo>
                          <a:pt x="569" y="2738"/>
                          <a:pt x="1094" y="1369"/>
                          <a:pt x="1644" y="0"/>
                        </a:cubicBezTo>
                        <a:cubicBezTo>
                          <a:pt x="1094" y="1369"/>
                          <a:pt x="569" y="2738"/>
                          <a:pt x="0" y="410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9" name="Freeform: Shape 468">
                    <a:extLst>
                      <a:ext uri="{FF2B5EF4-FFF2-40B4-BE49-F238E27FC236}">
                        <a16:creationId xmlns:a16="http://schemas.microsoft.com/office/drawing/2014/main" id="{6FA85779-DBEA-4C18-93B9-49DC388A9CFC}"/>
                      </a:ext>
                    </a:extLst>
                  </p:cNvPr>
                  <p:cNvSpPr/>
                  <p:nvPr/>
                </p:nvSpPr>
                <p:spPr>
                  <a:xfrm>
                    <a:off x="3755845" y="5113956"/>
                    <a:ext cx="452" cy="1020"/>
                  </a:xfrm>
                  <a:custGeom>
                    <a:avLst/>
                    <a:gdLst>
                      <a:gd name="connsiteX0" fmla="*/ 0 w 452"/>
                      <a:gd name="connsiteY0" fmla="*/ 1021 h 1020"/>
                      <a:gd name="connsiteX1" fmla="*/ 452 w 452"/>
                      <a:gd name="connsiteY1" fmla="*/ 0 h 1020"/>
                      <a:gd name="connsiteX2" fmla="*/ 0 w 452"/>
                      <a:gd name="connsiteY2" fmla="*/ 1021 h 1020"/>
                    </a:gdLst>
                    <a:ahLst/>
                    <a:cxnLst>
                      <a:cxn ang="0">
                        <a:pos x="connsiteX0" y="connsiteY0"/>
                      </a:cxn>
                      <a:cxn ang="0">
                        <a:pos x="connsiteX1" y="connsiteY1"/>
                      </a:cxn>
                      <a:cxn ang="0">
                        <a:pos x="connsiteX2" y="connsiteY2"/>
                      </a:cxn>
                    </a:cxnLst>
                    <a:rect l="l" t="t" r="r" b="b"/>
                    <a:pathLst>
                      <a:path w="452" h="1020">
                        <a:moveTo>
                          <a:pt x="0" y="1021"/>
                        </a:moveTo>
                        <a:cubicBezTo>
                          <a:pt x="159" y="679"/>
                          <a:pt x="300" y="336"/>
                          <a:pt x="452" y="0"/>
                        </a:cubicBezTo>
                        <a:cubicBezTo>
                          <a:pt x="300" y="336"/>
                          <a:pt x="159" y="679"/>
                          <a:pt x="0" y="1021"/>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0" name="Freeform: Shape 469">
                    <a:extLst>
                      <a:ext uri="{FF2B5EF4-FFF2-40B4-BE49-F238E27FC236}">
                        <a16:creationId xmlns:a16="http://schemas.microsoft.com/office/drawing/2014/main" id="{A0DA912C-9BD9-4A13-AFFC-62E3F48D513F}"/>
                      </a:ext>
                    </a:extLst>
                  </p:cNvPr>
                  <p:cNvSpPr/>
                  <p:nvPr/>
                </p:nvSpPr>
                <p:spPr>
                  <a:xfrm>
                    <a:off x="3740571" y="5139450"/>
                    <a:ext cx="2609" cy="4492"/>
                  </a:xfrm>
                  <a:custGeom>
                    <a:avLst/>
                    <a:gdLst>
                      <a:gd name="connsiteX0" fmla="*/ 0 w 2609"/>
                      <a:gd name="connsiteY0" fmla="*/ 4492 h 4492"/>
                      <a:gd name="connsiteX1" fmla="*/ 2610 w 2609"/>
                      <a:gd name="connsiteY1" fmla="*/ 0 h 4492"/>
                      <a:gd name="connsiteX2" fmla="*/ 0 w 2609"/>
                      <a:gd name="connsiteY2" fmla="*/ 4492 h 4492"/>
                    </a:gdLst>
                    <a:ahLst/>
                    <a:cxnLst>
                      <a:cxn ang="0">
                        <a:pos x="connsiteX0" y="connsiteY0"/>
                      </a:cxn>
                      <a:cxn ang="0">
                        <a:pos x="connsiteX1" y="connsiteY1"/>
                      </a:cxn>
                      <a:cxn ang="0">
                        <a:pos x="connsiteX2" y="connsiteY2"/>
                      </a:cxn>
                    </a:cxnLst>
                    <a:rect l="l" t="t" r="r" b="b"/>
                    <a:pathLst>
                      <a:path w="2609" h="4492">
                        <a:moveTo>
                          <a:pt x="0" y="4492"/>
                        </a:moveTo>
                        <a:cubicBezTo>
                          <a:pt x="874" y="2995"/>
                          <a:pt x="1760" y="1497"/>
                          <a:pt x="2610" y="0"/>
                        </a:cubicBezTo>
                        <a:cubicBezTo>
                          <a:pt x="1760" y="1497"/>
                          <a:pt x="874" y="2995"/>
                          <a:pt x="0" y="4492"/>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1" name="Freeform: Shape 470">
                    <a:extLst>
                      <a:ext uri="{FF2B5EF4-FFF2-40B4-BE49-F238E27FC236}">
                        <a16:creationId xmlns:a16="http://schemas.microsoft.com/office/drawing/2014/main" id="{28CCF156-6ECC-41AD-AA31-055E1139D174}"/>
                      </a:ext>
                    </a:extLst>
                  </p:cNvPr>
                  <p:cNvSpPr/>
                  <p:nvPr/>
                </p:nvSpPr>
                <p:spPr>
                  <a:xfrm>
                    <a:off x="3774347" y="5060210"/>
                    <a:ext cx="1222" cy="4486"/>
                  </a:xfrm>
                  <a:custGeom>
                    <a:avLst/>
                    <a:gdLst>
                      <a:gd name="connsiteX0" fmla="*/ 0 w 1222"/>
                      <a:gd name="connsiteY0" fmla="*/ 4486 h 4486"/>
                      <a:gd name="connsiteX1" fmla="*/ 1223 w 1222"/>
                      <a:gd name="connsiteY1" fmla="*/ 0 h 4486"/>
                      <a:gd name="connsiteX2" fmla="*/ 0 w 1222"/>
                      <a:gd name="connsiteY2" fmla="*/ 4486 h 4486"/>
                    </a:gdLst>
                    <a:ahLst/>
                    <a:cxnLst>
                      <a:cxn ang="0">
                        <a:pos x="connsiteX0" y="connsiteY0"/>
                      </a:cxn>
                      <a:cxn ang="0">
                        <a:pos x="connsiteX1" y="connsiteY1"/>
                      </a:cxn>
                      <a:cxn ang="0">
                        <a:pos x="connsiteX2" y="connsiteY2"/>
                      </a:cxn>
                    </a:cxnLst>
                    <a:rect l="l" t="t" r="r" b="b"/>
                    <a:pathLst>
                      <a:path w="1222" h="4486">
                        <a:moveTo>
                          <a:pt x="0" y="4486"/>
                        </a:moveTo>
                        <a:cubicBezTo>
                          <a:pt x="410" y="2989"/>
                          <a:pt x="838" y="1497"/>
                          <a:pt x="1223" y="0"/>
                        </a:cubicBezTo>
                        <a:cubicBezTo>
                          <a:pt x="831" y="1497"/>
                          <a:pt x="410" y="2995"/>
                          <a:pt x="0" y="4486"/>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2" name="Freeform: Shape 471">
                    <a:extLst>
                      <a:ext uri="{FF2B5EF4-FFF2-40B4-BE49-F238E27FC236}">
                        <a16:creationId xmlns:a16="http://schemas.microsoft.com/office/drawing/2014/main" id="{4CC9AC8E-728C-4501-B5E2-8FC81BA4C7EC}"/>
                      </a:ext>
                    </a:extLst>
                  </p:cNvPr>
                  <p:cNvSpPr/>
                  <p:nvPr/>
                </p:nvSpPr>
                <p:spPr>
                  <a:xfrm>
                    <a:off x="3747808" y="5127238"/>
                    <a:ext cx="1998" cy="3734"/>
                  </a:xfrm>
                  <a:custGeom>
                    <a:avLst/>
                    <a:gdLst>
                      <a:gd name="connsiteX0" fmla="*/ 0 w 1998"/>
                      <a:gd name="connsiteY0" fmla="*/ 3734 h 3734"/>
                      <a:gd name="connsiteX1" fmla="*/ 1999 w 1998"/>
                      <a:gd name="connsiteY1" fmla="*/ 0 h 3734"/>
                      <a:gd name="connsiteX2" fmla="*/ 0 w 1998"/>
                      <a:gd name="connsiteY2" fmla="*/ 3734 h 3734"/>
                    </a:gdLst>
                    <a:ahLst/>
                    <a:cxnLst>
                      <a:cxn ang="0">
                        <a:pos x="connsiteX0" y="connsiteY0"/>
                      </a:cxn>
                      <a:cxn ang="0">
                        <a:pos x="connsiteX1" y="connsiteY1"/>
                      </a:cxn>
                      <a:cxn ang="0">
                        <a:pos x="connsiteX2" y="connsiteY2"/>
                      </a:cxn>
                    </a:cxnLst>
                    <a:rect l="l" t="t" r="r" b="b"/>
                    <a:pathLst>
                      <a:path w="1998" h="3734">
                        <a:moveTo>
                          <a:pt x="0" y="3734"/>
                        </a:moveTo>
                        <a:cubicBezTo>
                          <a:pt x="660" y="2488"/>
                          <a:pt x="1351" y="1247"/>
                          <a:pt x="1999" y="0"/>
                        </a:cubicBezTo>
                        <a:cubicBezTo>
                          <a:pt x="1357" y="1247"/>
                          <a:pt x="666" y="2488"/>
                          <a:pt x="0" y="373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3" name="Freeform: Shape 472">
                    <a:extLst>
                      <a:ext uri="{FF2B5EF4-FFF2-40B4-BE49-F238E27FC236}">
                        <a16:creationId xmlns:a16="http://schemas.microsoft.com/office/drawing/2014/main" id="{1B6A37AE-56C5-4532-A109-C0A3659E55C9}"/>
                      </a:ext>
                    </a:extLst>
                  </p:cNvPr>
                  <p:cNvSpPr/>
                  <p:nvPr/>
                </p:nvSpPr>
                <p:spPr>
                  <a:xfrm>
                    <a:off x="3766163" y="5085509"/>
                    <a:ext cx="1674" cy="4694"/>
                  </a:xfrm>
                  <a:custGeom>
                    <a:avLst/>
                    <a:gdLst>
                      <a:gd name="connsiteX0" fmla="*/ 0 w 1674"/>
                      <a:gd name="connsiteY0" fmla="*/ 4694 h 4694"/>
                      <a:gd name="connsiteX1" fmla="*/ 1675 w 1674"/>
                      <a:gd name="connsiteY1" fmla="*/ 0 h 4694"/>
                      <a:gd name="connsiteX2" fmla="*/ 0 w 1674"/>
                      <a:gd name="connsiteY2" fmla="*/ 4694 h 4694"/>
                    </a:gdLst>
                    <a:ahLst/>
                    <a:cxnLst>
                      <a:cxn ang="0">
                        <a:pos x="connsiteX0" y="connsiteY0"/>
                      </a:cxn>
                      <a:cxn ang="0">
                        <a:pos x="connsiteX1" y="connsiteY1"/>
                      </a:cxn>
                      <a:cxn ang="0">
                        <a:pos x="connsiteX2" y="connsiteY2"/>
                      </a:cxn>
                    </a:cxnLst>
                    <a:rect l="l" t="t" r="r" b="b"/>
                    <a:pathLst>
                      <a:path w="1674" h="4694">
                        <a:moveTo>
                          <a:pt x="0" y="4694"/>
                        </a:moveTo>
                        <a:cubicBezTo>
                          <a:pt x="580" y="3130"/>
                          <a:pt x="1125" y="1565"/>
                          <a:pt x="1675" y="0"/>
                        </a:cubicBezTo>
                        <a:cubicBezTo>
                          <a:pt x="1125" y="1565"/>
                          <a:pt x="575" y="3130"/>
                          <a:pt x="0" y="4694"/>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4" name="Freeform: Shape 473">
                    <a:extLst>
                      <a:ext uri="{FF2B5EF4-FFF2-40B4-BE49-F238E27FC236}">
                        <a16:creationId xmlns:a16="http://schemas.microsoft.com/office/drawing/2014/main" id="{EFB0A6CA-40FF-47E1-BC85-9045625977AF}"/>
                      </a:ext>
                    </a:extLst>
                  </p:cNvPr>
                  <p:cNvSpPr/>
                  <p:nvPr/>
                </p:nvSpPr>
                <p:spPr>
                  <a:xfrm>
                    <a:off x="3762446" y="5260095"/>
                    <a:ext cx="3227" cy="8306"/>
                  </a:xfrm>
                  <a:custGeom>
                    <a:avLst/>
                    <a:gdLst>
                      <a:gd name="connsiteX0" fmla="*/ 3227 w 3227"/>
                      <a:gd name="connsiteY0" fmla="*/ 0 h 8306"/>
                      <a:gd name="connsiteX1" fmla="*/ 0 w 3227"/>
                      <a:gd name="connsiteY1" fmla="*/ 8307 h 8306"/>
                      <a:gd name="connsiteX2" fmla="*/ 3227 w 3227"/>
                      <a:gd name="connsiteY2" fmla="*/ 0 h 8306"/>
                    </a:gdLst>
                    <a:ahLst/>
                    <a:cxnLst>
                      <a:cxn ang="0">
                        <a:pos x="connsiteX0" y="connsiteY0"/>
                      </a:cxn>
                      <a:cxn ang="0">
                        <a:pos x="connsiteX1" y="connsiteY1"/>
                      </a:cxn>
                      <a:cxn ang="0">
                        <a:pos x="connsiteX2" y="connsiteY2"/>
                      </a:cxn>
                    </a:cxnLst>
                    <a:rect l="l" t="t" r="r" b="b"/>
                    <a:pathLst>
                      <a:path w="3227" h="8306">
                        <a:moveTo>
                          <a:pt x="3227" y="0"/>
                        </a:moveTo>
                        <a:cubicBezTo>
                          <a:pt x="2201" y="2775"/>
                          <a:pt x="1112" y="5544"/>
                          <a:pt x="0" y="8307"/>
                        </a:cubicBezTo>
                        <a:cubicBezTo>
                          <a:pt x="1112" y="5544"/>
                          <a:pt x="2201" y="2775"/>
                          <a:pt x="3227"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5" name="Freeform: Shape 474">
                    <a:extLst>
                      <a:ext uri="{FF2B5EF4-FFF2-40B4-BE49-F238E27FC236}">
                        <a16:creationId xmlns:a16="http://schemas.microsoft.com/office/drawing/2014/main" id="{9A446A4A-07E0-40FE-BD80-A1644A819D0E}"/>
                      </a:ext>
                    </a:extLst>
                  </p:cNvPr>
                  <p:cNvSpPr/>
                  <p:nvPr/>
                </p:nvSpPr>
                <p:spPr>
                  <a:xfrm>
                    <a:off x="3749329" y="5284862"/>
                    <a:ext cx="6032" cy="12242"/>
                  </a:xfrm>
                  <a:custGeom>
                    <a:avLst/>
                    <a:gdLst>
                      <a:gd name="connsiteX0" fmla="*/ 6033 w 6032"/>
                      <a:gd name="connsiteY0" fmla="*/ 0 h 12242"/>
                      <a:gd name="connsiteX1" fmla="*/ 0 w 6032"/>
                      <a:gd name="connsiteY1" fmla="*/ 12243 h 12242"/>
                      <a:gd name="connsiteX2" fmla="*/ 6033 w 6032"/>
                      <a:gd name="connsiteY2" fmla="*/ 0 h 12242"/>
                    </a:gdLst>
                    <a:ahLst/>
                    <a:cxnLst>
                      <a:cxn ang="0">
                        <a:pos x="connsiteX0" y="connsiteY0"/>
                      </a:cxn>
                      <a:cxn ang="0">
                        <a:pos x="connsiteX1" y="connsiteY1"/>
                      </a:cxn>
                      <a:cxn ang="0">
                        <a:pos x="connsiteX2" y="connsiteY2"/>
                      </a:cxn>
                    </a:cxnLst>
                    <a:rect l="l" t="t" r="r" b="b"/>
                    <a:pathLst>
                      <a:path w="6032" h="12242">
                        <a:moveTo>
                          <a:pt x="6033" y="0"/>
                        </a:moveTo>
                        <a:cubicBezTo>
                          <a:pt x="4120" y="4096"/>
                          <a:pt x="2103" y="8172"/>
                          <a:pt x="0" y="12243"/>
                        </a:cubicBezTo>
                        <a:cubicBezTo>
                          <a:pt x="2097" y="8178"/>
                          <a:pt x="4120" y="4096"/>
                          <a:pt x="603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6" name="Freeform: Shape 475">
                    <a:extLst>
                      <a:ext uri="{FF2B5EF4-FFF2-40B4-BE49-F238E27FC236}">
                        <a16:creationId xmlns:a16="http://schemas.microsoft.com/office/drawing/2014/main" id="{81709BB4-6506-4CDB-92D9-4A39689B4968}"/>
                      </a:ext>
                    </a:extLst>
                  </p:cNvPr>
                  <p:cNvSpPr/>
                  <p:nvPr/>
                </p:nvSpPr>
                <p:spPr>
                  <a:xfrm>
                    <a:off x="3735461" y="5313840"/>
                    <a:ext cx="4614" cy="7683"/>
                  </a:xfrm>
                  <a:custGeom>
                    <a:avLst/>
                    <a:gdLst>
                      <a:gd name="connsiteX0" fmla="*/ 4615 w 4614"/>
                      <a:gd name="connsiteY0" fmla="*/ 0 h 7683"/>
                      <a:gd name="connsiteX1" fmla="*/ 0 w 4614"/>
                      <a:gd name="connsiteY1" fmla="*/ 7683 h 7683"/>
                      <a:gd name="connsiteX2" fmla="*/ 4615 w 4614"/>
                      <a:gd name="connsiteY2" fmla="*/ 0 h 7683"/>
                    </a:gdLst>
                    <a:ahLst/>
                    <a:cxnLst>
                      <a:cxn ang="0">
                        <a:pos x="connsiteX0" y="connsiteY0"/>
                      </a:cxn>
                      <a:cxn ang="0">
                        <a:pos x="connsiteX1" y="connsiteY1"/>
                      </a:cxn>
                      <a:cxn ang="0">
                        <a:pos x="connsiteX2" y="connsiteY2"/>
                      </a:cxn>
                    </a:cxnLst>
                    <a:rect l="l" t="t" r="r" b="b"/>
                    <a:pathLst>
                      <a:path w="4614" h="7683">
                        <a:moveTo>
                          <a:pt x="4615" y="0"/>
                        </a:moveTo>
                        <a:cubicBezTo>
                          <a:pt x="3111" y="2567"/>
                          <a:pt x="1577" y="5128"/>
                          <a:pt x="0" y="7683"/>
                        </a:cubicBezTo>
                        <a:cubicBezTo>
                          <a:pt x="1577" y="5128"/>
                          <a:pt x="3111" y="2567"/>
                          <a:pt x="461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7" name="Freeform: Shape 476">
                    <a:extLst>
                      <a:ext uri="{FF2B5EF4-FFF2-40B4-BE49-F238E27FC236}">
                        <a16:creationId xmlns:a16="http://schemas.microsoft.com/office/drawing/2014/main" id="{0766F929-7032-453A-98BA-DC6B1E0CE8A3}"/>
                      </a:ext>
                    </a:extLst>
                  </p:cNvPr>
                  <p:cNvSpPr/>
                  <p:nvPr/>
                </p:nvSpPr>
                <p:spPr>
                  <a:xfrm>
                    <a:off x="3767361" y="5247485"/>
                    <a:ext cx="2658" cy="7884"/>
                  </a:xfrm>
                  <a:custGeom>
                    <a:avLst/>
                    <a:gdLst>
                      <a:gd name="connsiteX0" fmla="*/ 2659 w 2658"/>
                      <a:gd name="connsiteY0" fmla="*/ 0 h 7884"/>
                      <a:gd name="connsiteX1" fmla="*/ 0 w 2658"/>
                      <a:gd name="connsiteY1" fmla="*/ 7885 h 7884"/>
                      <a:gd name="connsiteX2" fmla="*/ 2659 w 2658"/>
                      <a:gd name="connsiteY2" fmla="*/ 0 h 7884"/>
                    </a:gdLst>
                    <a:ahLst/>
                    <a:cxnLst>
                      <a:cxn ang="0">
                        <a:pos x="connsiteX0" y="connsiteY0"/>
                      </a:cxn>
                      <a:cxn ang="0">
                        <a:pos x="connsiteX1" y="connsiteY1"/>
                      </a:cxn>
                      <a:cxn ang="0">
                        <a:pos x="connsiteX2" y="connsiteY2"/>
                      </a:cxn>
                    </a:cxnLst>
                    <a:rect l="l" t="t" r="r" b="b"/>
                    <a:pathLst>
                      <a:path w="2658" h="7884">
                        <a:moveTo>
                          <a:pt x="2659" y="0"/>
                        </a:moveTo>
                        <a:cubicBezTo>
                          <a:pt x="1809" y="2635"/>
                          <a:pt x="923" y="5263"/>
                          <a:pt x="0" y="7885"/>
                        </a:cubicBezTo>
                        <a:cubicBezTo>
                          <a:pt x="923" y="5263"/>
                          <a:pt x="1815" y="2635"/>
                          <a:pt x="2659"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8" name="Freeform: Shape 477">
                    <a:extLst>
                      <a:ext uri="{FF2B5EF4-FFF2-40B4-BE49-F238E27FC236}">
                        <a16:creationId xmlns:a16="http://schemas.microsoft.com/office/drawing/2014/main" id="{A4DCFDEE-74B2-4DB5-A4FD-E5BC7CC2E5C9}"/>
                      </a:ext>
                    </a:extLst>
                  </p:cNvPr>
                  <p:cNvSpPr/>
                  <p:nvPr/>
                </p:nvSpPr>
                <p:spPr>
                  <a:xfrm>
                    <a:off x="3742698" y="5300882"/>
                    <a:ext cx="4608" cy="8435"/>
                  </a:xfrm>
                  <a:custGeom>
                    <a:avLst/>
                    <a:gdLst>
                      <a:gd name="connsiteX0" fmla="*/ 4608 w 4608"/>
                      <a:gd name="connsiteY0" fmla="*/ 0 h 8435"/>
                      <a:gd name="connsiteX1" fmla="*/ 0 w 4608"/>
                      <a:gd name="connsiteY1" fmla="*/ 8435 h 8435"/>
                      <a:gd name="connsiteX2" fmla="*/ 4608 w 4608"/>
                      <a:gd name="connsiteY2" fmla="*/ 0 h 8435"/>
                    </a:gdLst>
                    <a:ahLst/>
                    <a:cxnLst>
                      <a:cxn ang="0">
                        <a:pos x="connsiteX0" y="connsiteY0"/>
                      </a:cxn>
                      <a:cxn ang="0">
                        <a:pos x="connsiteX1" y="connsiteY1"/>
                      </a:cxn>
                      <a:cxn ang="0">
                        <a:pos x="connsiteX2" y="connsiteY2"/>
                      </a:cxn>
                    </a:cxnLst>
                    <a:rect l="l" t="t" r="r" b="b"/>
                    <a:pathLst>
                      <a:path w="4608" h="8435">
                        <a:moveTo>
                          <a:pt x="4608" y="0"/>
                        </a:moveTo>
                        <a:cubicBezTo>
                          <a:pt x="3111" y="2818"/>
                          <a:pt x="1589" y="5629"/>
                          <a:pt x="0" y="8435"/>
                        </a:cubicBezTo>
                        <a:cubicBezTo>
                          <a:pt x="1595" y="5629"/>
                          <a:pt x="3117" y="2818"/>
                          <a:pt x="4608"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9" name="Freeform: Shape 478">
                    <a:extLst>
                      <a:ext uri="{FF2B5EF4-FFF2-40B4-BE49-F238E27FC236}">
                        <a16:creationId xmlns:a16="http://schemas.microsoft.com/office/drawing/2014/main" id="{BEE35CB2-0856-4B27-8EF1-53AC95EB1747}"/>
                      </a:ext>
                    </a:extLst>
                  </p:cNvPr>
                  <p:cNvSpPr/>
                  <p:nvPr/>
                </p:nvSpPr>
                <p:spPr>
                  <a:xfrm>
                    <a:off x="3729275" y="5326896"/>
                    <a:ext cx="2805" cy="4321"/>
                  </a:xfrm>
                  <a:custGeom>
                    <a:avLst/>
                    <a:gdLst>
                      <a:gd name="connsiteX0" fmla="*/ 2806 w 2805"/>
                      <a:gd name="connsiteY0" fmla="*/ 0 h 4321"/>
                      <a:gd name="connsiteX1" fmla="*/ 0 w 2805"/>
                      <a:gd name="connsiteY1" fmla="*/ 4322 h 4321"/>
                      <a:gd name="connsiteX2" fmla="*/ 2806 w 2805"/>
                      <a:gd name="connsiteY2" fmla="*/ 0 h 4321"/>
                    </a:gdLst>
                    <a:ahLst/>
                    <a:cxnLst>
                      <a:cxn ang="0">
                        <a:pos x="connsiteX0" y="connsiteY0"/>
                      </a:cxn>
                      <a:cxn ang="0">
                        <a:pos x="connsiteX1" y="connsiteY1"/>
                      </a:cxn>
                      <a:cxn ang="0">
                        <a:pos x="connsiteX2" y="connsiteY2"/>
                      </a:cxn>
                    </a:cxnLst>
                    <a:rect l="l" t="t" r="r" b="b"/>
                    <a:pathLst>
                      <a:path w="2805" h="4321">
                        <a:moveTo>
                          <a:pt x="2806" y="0"/>
                        </a:moveTo>
                        <a:cubicBezTo>
                          <a:pt x="1883" y="1443"/>
                          <a:pt x="948" y="2879"/>
                          <a:pt x="0" y="4322"/>
                        </a:cubicBezTo>
                        <a:cubicBezTo>
                          <a:pt x="948" y="2879"/>
                          <a:pt x="1883" y="1443"/>
                          <a:pt x="280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0" name="Freeform: Shape 479">
                    <a:extLst>
                      <a:ext uri="{FF2B5EF4-FFF2-40B4-BE49-F238E27FC236}">
                        <a16:creationId xmlns:a16="http://schemas.microsoft.com/office/drawing/2014/main" id="{A4E15B42-3269-4955-8A9A-E62AA26B8D87}"/>
                      </a:ext>
                    </a:extLst>
                  </p:cNvPr>
                  <p:cNvSpPr/>
                  <p:nvPr/>
                </p:nvSpPr>
                <p:spPr>
                  <a:xfrm>
                    <a:off x="3775087" y="5220713"/>
                    <a:ext cx="2224" cy="9363"/>
                  </a:xfrm>
                  <a:custGeom>
                    <a:avLst/>
                    <a:gdLst>
                      <a:gd name="connsiteX0" fmla="*/ 2225 w 2224"/>
                      <a:gd name="connsiteY0" fmla="*/ 0 h 9363"/>
                      <a:gd name="connsiteX1" fmla="*/ 0 w 2224"/>
                      <a:gd name="connsiteY1" fmla="*/ 9364 h 9363"/>
                      <a:gd name="connsiteX2" fmla="*/ 2225 w 2224"/>
                      <a:gd name="connsiteY2" fmla="*/ 0 h 9363"/>
                    </a:gdLst>
                    <a:ahLst/>
                    <a:cxnLst>
                      <a:cxn ang="0">
                        <a:pos x="connsiteX0" y="connsiteY0"/>
                      </a:cxn>
                      <a:cxn ang="0">
                        <a:pos x="connsiteX1" y="connsiteY1"/>
                      </a:cxn>
                      <a:cxn ang="0">
                        <a:pos x="connsiteX2" y="connsiteY2"/>
                      </a:cxn>
                    </a:cxnLst>
                    <a:rect l="l" t="t" r="r" b="b"/>
                    <a:pathLst>
                      <a:path w="2224" h="9363">
                        <a:moveTo>
                          <a:pt x="2225" y="0"/>
                        </a:moveTo>
                        <a:cubicBezTo>
                          <a:pt x="1528" y="3123"/>
                          <a:pt x="801" y="6247"/>
                          <a:pt x="0" y="9364"/>
                        </a:cubicBezTo>
                        <a:cubicBezTo>
                          <a:pt x="801" y="6247"/>
                          <a:pt x="1528" y="3123"/>
                          <a:pt x="2225"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1" name="Freeform: Shape 480">
                    <a:extLst>
                      <a:ext uri="{FF2B5EF4-FFF2-40B4-BE49-F238E27FC236}">
                        <a16:creationId xmlns:a16="http://schemas.microsoft.com/office/drawing/2014/main" id="{86B3D8B9-1A54-4E99-9F3C-F28AD56301CC}"/>
                      </a:ext>
                    </a:extLst>
                  </p:cNvPr>
                  <p:cNvSpPr/>
                  <p:nvPr/>
                </p:nvSpPr>
                <p:spPr>
                  <a:xfrm>
                    <a:off x="3778045" y="5204271"/>
                    <a:ext cx="2475" cy="13263"/>
                  </a:xfrm>
                  <a:custGeom>
                    <a:avLst/>
                    <a:gdLst>
                      <a:gd name="connsiteX0" fmla="*/ 2476 w 2475"/>
                      <a:gd name="connsiteY0" fmla="*/ 0 h 13263"/>
                      <a:gd name="connsiteX1" fmla="*/ 0 w 2475"/>
                      <a:gd name="connsiteY1" fmla="*/ 13264 h 13263"/>
                      <a:gd name="connsiteX2" fmla="*/ 2476 w 2475"/>
                      <a:gd name="connsiteY2" fmla="*/ 0 h 13263"/>
                    </a:gdLst>
                    <a:ahLst/>
                    <a:cxnLst>
                      <a:cxn ang="0">
                        <a:pos x="connsiteX0" y="connsiteY0"/>
                      </a:cxn>
                      <a:cxn ang="0">
                        <a:pos x="connsiteX1" y="connsiteY1"/>
                      </a:cxn>
                      <a:cxn ang="0">
                        <a:pos x="connsiteX2" y="connsiteY2"/>
                      </a:cxn>
                    </a:cxnLst>
                    <a:rect l="l" t="t" r="r" b="b"/>
                    <a:pathLst>
                      <a:path w="2475" h="13263">
                        <a:moveTo>
                          <a:pt x="2476" y="0"/>
                        </a:moveTo>
                        <a:cubicBezTo>
                          <a:pt x="1755" y="4425"/>
                          <a:pt x="935" y="8851"/>
                          <a:pt x="0" y="13264"/>
                        </a:cubicBezTo>
                        <a:cubicBezTo>
                          <a:pt x="929" y="8851"/>
                          <a:pt x="1748" y="4425"/>
                          <a:pt x="2476"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2" name="Freeform: Shape 481">
                    <a:extLst>
                      <a:ext uri="{FF2B5EF4-FFF2-40B4-BE49-F238E27FC236}">
                        <a16:creationId xmlns:a16="http://schemas.microsoft.com/office/drawing/2014/main" id="{CA738A9D-F298-4C32-B5AE-16A8230716A9}"/>
                      </a:ext>
                    </a:extLst>
                  </p:cNvPr>
                  <p:cNvSpPr/>
                  <p:nvPr/>
                </p:nvSpPr>
                <p:spPr>
                  <a:xfrm>
                    <a:off x="3771535" y="5234600"/>
                    <a:ext cx="2322" cy="8080"/>
                  </a:xfrm>
                  <a:custGeom>
                    <a:avLst/>
                    <a:gdLst>
                      <a:gd name="connsiteX0" fmla="*/ 2323 w 2322"/>
                      <a:gd name="connsiteY0" fmla="*/ 0 h 8080"/>
                      <a:gd name="connsiteX1" fmla="*/ 0 w 2322"/>
                      <a:gd name="connsiteY1" fmla="*/ 8080 h 8080"/>
                      <a:gd name="connsiteX2" fmla="*/ 2323 w 2322"/>
                      <a:gd name="connsiteY2" fmla="*/ 0 h 8080"/>
                    </a:gdLst>
                    <a:ahLst/>
                    <a:cxnLst>
                      <a:cxn ang="0">
                        <a:pos x="connsiteX0" y="connsiteY0"/>
                      </a:cxn>
                      <a:cxn ang="0">
                        <a:pos x="connsiteX1" y="connsiteY1"/>
                      </a:cxn>
                      <a:cxn ang="0">
                        <a:pos x="connsiteX2" y="connsiteY2"/>
                      </a:cxn>
                    </a:cxnLst>
                    <a:rect l="l" t="t" r="r" b="b"/>
                    <a:pathLst>
                      <a:path w="2322" h="8080">
                        <a:moveTo>
                          <a:pt x="2323" y="0"/>
                        </a:moveTo>
                        <a:cubicBezTo>
                          <a:pt x="1583" y="2695"/>
                          <a:pt x="819" y="5391"/>
                          <a:pt x="0" y="8080"/>
                        </a:cubicBezTo>
                        <a:cubicBezTo>
                          <a:pt x="819" y="5391"/>
                          <a:pt x="1583" y="2701"/>
                          <a:pt x="2323" y="0"/>
                        </a:cubicBezTo>
                        <a:close/>
                      </a:path>
                    </a:pathLst>
                  </a:custGeom>
                  <a:no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3" name="Freeform: Shape 482">
                    <a:extLst>
                      <a:ext uri="{FF2B5EF4-FFF2-40B4-BE49-F238E27FC236}">
                        <a16:creationId xmlns:a16="http://schemas.microsoft.com/office/drawing/2014/main" id="{A36645FB-7E48-4832-9AB0-A3E6DC0AB07F}"/>
                      </a:ext>
                    </a:extLst>
                  </p:cNvPr>
                  <p:cNvSpPr/>
                  <p:nvPr/>
                </p:nvSpPr>
                <p:spPr>
                  <a:xfrm>
                    <a:off x="3777954" y="4989509"/>
                    <a:ext cx="6784" cy="228416"/>
                  </a:xfrm>
                  <a:custGeom>
                    <a:avLst/>
                    <a:gdLst>
                      <a:gd name="connsiteX0" fmla="*/ 0 w 6784"/>
                      <a:gd name="connsiteY0" fmla="*/ 228417 h 228416"/>
                      <a:gd name="connsiteX1" fmla="*/ 91 w 6784"/>
                      <a:gd name="connsiteY1" fmla="*/ 228026 h 228416"/>
                      <a:gd name="connsiteX2" fmla="*/ 2567 w 6784"/>
                      <a:gd name="connsiteY2" fmla="*/ 214762 h 228416"/>
                      <a:gd name="connsiteX3" fmla="*/ 3087 w 6784"/>
                      <a:gd name="connsiteY3" fmla="*/ 211217 h 228416"/>
                      <a:gd name="connsiteX4" fmla="*/ 4407 w 6784"/>
                      <a:gd name="connsiteY4" fmla="*/ 201321 h 228416"/>
                      <a:gd name="connsiteX5" fmla="*/ 4883 w 6784"/>
                      <a:gd name="connsiteY5" fmla="*/ 196810 h 228416"/>
                      <a:gd name="connsiteX6" fmla="*/ 5654 w 6784"/>
                      <a:gd name="connsiteY6" fmla="*/ 187366 h 228416"/>
                      <a:gd name="connsiteX7" fmla="*/ 5916 w 6784"/>
                      <a:gd name="connsiteY7" fmla="*/ 183228 h 228416"/>
                      <a:gd name="connsiteX8" fmla="*/ 6302 w 6784"/>
                      <a:gd name="connsiteY8" fmla="*/ 169946 h 228416"/>
                      <a:gd name="connsiteX9" fmla="*/ 6302 w 6784"/>
                      <a:gd name="connsiteY9" fmla="*/ 169879 h 228416"/>
                      <a:gd name="connsiteX10" fmla="*/ 6785 w 6784"/>
                      <a:gd name="connsiteY10" fmla="*/ 0 h 228416"/>
                      <a:gd name="connsiteX11" fmla="*/ 6400 w 6784"/>
                      <a:gd name="connsiteY11" fmla="*/ 13361 h 228416"/>
                      <a:gd name="connsiteX12" fmla="*/ 6137 w 6784"/>
                      <a:gd name="connsiteY12" fmla="*/ 17469 h 228416"/>
                      <a:gd name="connsiteX13" fmla="*/ 5367 w 6784"/>
                      <a:gd name="connsiteY13" fmla="*/ 26955 h 228416"/>
                      <a:gd name="connsiteX14" fmla="*/ 4896 w 6784"/>
                      <a:gd name="connsiteY14" fmla="*/ 31442 h 228416"/>
                      <a:gd name="connsiteX15" fmla="*/ 3569 w 6784"/>
                      <a:gd name="connsiteY15" fmla="*/ 41380 h 228416"/>
                      <a:gd name="connsiteX16" fmla="*/ 3056 w 6784"/>
                      <a:gd name="connsiteY16" fmla="*/ 44889 h 228416"/>
                      <a:gd name="connsiteX17" fmla="*/ 580 w 6784"/>
                      <a:gd name="connsiteY17" fmla="*/ 58171 h 228416"/>
                      <a:gd name="connsiteX18" fmla="*/ 495 w 6784"/>
                      <a:gd name="connsiteY18" fmla="*/ 58641 h 228416"/>
                      <a:gd name="connsiteX19" fmla="*/ 0 w 6784"/>
                      <a:gd name="connsiteY19" fmla="*/ 228417 h 22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4" h="228416">
                        <a:moveTo>
                          <a:pt x="0" y="228417"/>
                        </a:moveTo>
                        <a:cubicBezTo>
                          <a:pt x="31" y="228288"/>
                          <a:pt x="61" y="228160"/>
                          <a:pt x="91" y="228026"/>
                        </a:cubicBezTo>
                        <a:cubicBezTo>
                          <a:pt x="1027" y="223612"/>
                          <a:pt x="1840" y="219187"/>
                          <a:pt x="2567" y="214762"/>
                        </a:cubicBezTo>
                        <a:cubicBezTo>
                          <a:pt x="2757" y="213582"/>
                          <a:pt x="2909" y="212396"/>
                          <a:pt x="3087" y="211217"/>
                        </a:cubicBezTo>
                        <a:cubicBezTo>
                          <a:pt x="3582" y="207922"/>
                          <a:pt x="4028" y="204621"/>
                          <a:pt x="4407" y="201321"/>
                        </a:cubicBezTo>
                        <a:cubicBezTo>
                          <a:pt x="4578" y="199817"/>
                          <a:pt x="4737" y="198314"/>
                          <a:pt x="4883" y="196810"/>
                        </a:cubicBezTo>
                        <a:cubicBezTo>
                          <a:pt x="5195" y="193662"/>
                          <a:pt x="5446" y="190514"/>
                          <a:pt x="5654" y="187366"/>
                        </a:cubicBezTo>
                        <a:cubicBezTo>
                          <a:pt x="5746" y="185985"/>
                          <a:pt x="5849" y="184610"/>
                          <a:pt x="5916" y="183228"/>
                        </a:cubicBezTo>
                        <a:cubicBezTo>
                          <a:pt x="6137" y="178803"/>
                          <a:pt x="6290" y="174372"/>
                          <a:pt x="6302" y="169946"/>
                        </a:cubicBezTo>
                        <a:cubicBezTo>
                          <a:pt x="6302" y="169922"/>
                          <a:pt x="6302" y="169904"/>
                          <a:pt x="6302" y="169879"/>
                        </a:cubicBezTo>
                        <a:lnTo>
                          <a:pt x="6785" y="0"/>
                        </a:lnTo>
                        <a:cubicBezTo>
                          <a:pt x="6772" y="4456"/>
                          <a:pt x="6620" y="8906"/>
                          <a:pt x="6400" y="13361"/>
                        </a:cubicBezTo>
                        <a:cubicBezTo>
                          <a:pt x="6332" y="14730"/>
                          <a:pt x="6222" y="16100"/>
                          <a:pt x="6137" y="17469"/>
                        </a:cubicBezTo>
                        <a:cubicBezTo>
                          <a:pt x="5929" y="20629"/>
                          <a:pt x="5678" y="23795"/>
                          <a:pt x="5367" y="26955"/>
                        </a:cubicBezTo>
                        <a:cubicBezTo>
                          <a:pt x="5220" y="28453"/>
                          <a:pt x="5067" y="29944"/>
                          <a:pt x="4896" y="31442"/>
                        </a:cubicBezTo>
                        <a:cubicBezTo>
                          <a:pt x="4517" y="34754"/>
                          <a:pt x="4065" y="38068"/>
                          <a:pt x="3569" y="41380"/>
                        </a:cubicBezTo>
                        <a:cubicBezTo>
                          <a:pt x="3392" y="42548"/>
                          <a:pt x="3246" y="43721"/>
                          <a:pt x="3056" y="44889"/>
                        </a:cubicBezTo>
                        <a:cubicBezTo>
                          <a:pt x="2335" y="49320"/>
                          <a:pt x="1510" y="53752"/>
                          <a:pt x="580" y="58171"/>
                        </a:cubicBezTo>
                        <a:cubicBezTo>
                          <a:pt x="550" y="58330"/>
                          <a:pt x="526" y="58489"/>
                          <a:pt x="495" y="58641"/>
                        </a:cubicBezTo>
                        <a:lnTo>
                          <a:pt x="0" y="228417"/>
                        </a:lnTo>
                        <a:close/>
                      </a:path>
                    </a:pathLst>
                  </a:custGeom>
                  <a:solidFill>
                    <a:srgbClr val="3C3D3D"/>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4" name="Freeform: Shape 483">
                    <a:extLst>
                      <a:ext uri="{FF2B5EF4-FFF2-40B4-BE49-F238E27FC236}">
                        <a16:creationId xmlns:a16="http://schemas.microsoft.com/office/drawing/2014/main" id="{44863E87-231D-4F9D-806A-F5022C6A3893}"/>
                      </a:ext>
                    </a:extLst>
                  </p:cNvPr>
                  <p:cNvSpPr/>
                  <p:nvPr/>
                </p:nvSpPr>
                <p:spPr>
                  <a:xfrm>
                    <a:off x="3734030" y="5048138"/>
                    <a:ext cx="44399" cy="275658"/>
                  </a:xfrm>
                  <a:custGeom>
                    <a:avLst/>
                    <a:gdLst>
                      <a:gd name="connsiteX0" fmla="*/ 0 w 44399"/>
                      <a:gd name="connsiteY0" fmla="*/ 275659 h 275658"/>
                      <a:gd name="connsiteX1" fmla="*/ 1430 w 44399"/>
                      <a:gd name="connsiteY1" fmla="*/ 273379 h 275658"/>
                      <a:gd name="connsiteX2" fmla="*/ 6045 w 44399"/>
                      <a:gd name="connsiteY2" fmla="*/ 265696 h 275658"/>
                      <a:gd name="connsiteX3" fmla="*/ 8673 w 44399"/>
                      <a:gd name="connsiteY3" fmla="*/ 261172 h 275658"/>
                      <a:gd name="connsiteX4" fmla="*/ 13282 w 44399"/>
                      <a:gd name="connsiteY4" fmla="*/ 252737 h 275658"/>
                      <a:gd name="connsiteX5" fmla="*/ 15299 w 44399"/>
                      <a:gd name="connsiteY5" fmla="*/ 248960 h 275658"/>
                      <a:gd name="connsiteX6" fmla="*/ 21332 w 44399"/>
                      <a:gd name="connsiteY6" fmla="*/ 236717 h 275658"/>
                      <a:gd name="connsiteX7" fmla="*/ 21821 w 44399"/>
                      <a:gd name="connsiteY7" fmla="*/ 235611 h 275658"/>
                      <a:gd name="connsiteX8" fmla="*/ 26760 w 44399"/>
                      <a:gd name="connsiteY8" fmla="*/ 224389 h 275658"/>
                      <a:gd name="connsiteX9" fmla="*/ 28416 w 44399"/>
                      <a:gd name="connsiteY9" fmla="*/ 220257 h 275658"/>
                      <a:gd name="connsiteX10" fmla="*/ 31643 w 44399"/>
                      <a:gd name="connsiteY10" fmla="*/ 211950 h 275658"/>
                      <a:gd name="connsiteX11" fmla="*/ 33330 w 44399"/>
                      <a:gd name="connsiteY11" fmla="*/ 207231 h 275658"/>
                      <a:gd name="connsiteX12" fmla="*/ 35989 w 44399"/>
                      <a:gd name="connsiteY12" fmla="*/ 199347 h 275658"/>
                      <a:gd name="connsiteX13" fmla="*/ 37499 w 44399"/>
                      <a:gd name="connsiteY13" fmla="*/ 194542 h 275658"/>
                      <a:gd name="connsiteX14" fmla="*/ 39822 w 44399"/>
                      <a:gd name="connsiteY14" fmla="*/ 186462 h 275658"/>
                      <a:gd name="connsiteX15" fmla="*/ 41050 w 44399"/>
                      <a:gd name="connsiteY15" fmla="*/ 181939 h 275658"/>
                      <a:gd name="connsiteX16" fmla="*/ 43275 w 44399"/>
                      <a:gd name="connsiteY16" fmla="*/ 172575 h 275658"/>
                      <a:gd name="connsiteX17" fmla="*/ 43917 w 44399"/>
                      <a:gd name="connsiteY17" fmla="*/ 169788 h 275658"/>
                      <a:gd name="connsiteX18" fmla="*/ 44400 w 44399"/>
                      <a:gd name="connsiteY18" fmla="*/ 0 h 275658"/>
                      <a:gd name="connsiteX19" fmla="*/ 43770 w 44399"/>
                      <a:gd name="connsiteY19" fmla="*/ 2647 h 275658"/>
                      <a:gd name="connsiteX20" fmla="*/ 41533 w 44399"/>
                      <a:gd name="connsiteY20" fmla="*/ 12072 h 275658"/>
                      <a:gd name="connsiteX21" fmla="*/ 40311 w 44399"/>
                      <a:gd name="connsiteY21" fmla="*/ 16558 h 275658"/>
                      <a:gd name="connsiteX22" fmla="*/ 37976 w 44399"/>
                      <a:gd name="connsiteY22" fmla="*/ 24676 h 275658"/>
                      <a:gd name="connsiteX23" fmla="*/ 36472 w 44399"/>
                      <a:gd name="connsiteY23" fmla="*/ 29449 h 275658"/>
                      <a:gd name="connsiteX24" fmla="*/ 33801 w 44399"/>
                      <a:gd name="connsiteY24" fmla="*/ 37371 h 275658"/>
                      <a:gd name="connsiteX25" fmla="*/ 32127 w 44399"/>
                      <a:gd name="connsiteY25" fmla="*/ 42065 h 275658"/>
                      <a:gd name="connsiteX26" fmla="*/ 28887 w 44399"/>
                      <a:gd name="connsiteY26" fmla="*/ 50408 h 275658"/>
                      <a:gd name="connsiteX27" fmla="*/ 27243 w 44399"/>
                      <a:gd name="connsiteY27" fmla="*/ 54510 h 275658"/>
                      <a:gd name="connsiteX28" fmla="*/ 22267 w 44399"/>
                      <a:gd name="connsiteY28" fmla="*/ 65811 h 275658"/>
                      <a:gd name="connsiteX29" fmla="*/ 21815 w 44399"/>
                      <a:gd name="connsiteY29" fmla="*/ 66832 h 275658"/>
                      <a:gd name="connsiteX30" fmla="*/ 15776 w 44399"/>
                      <a:gd name="connsiteY30" fmla="*/ 79093 h 275658"/>
                      <a:gd name="connsiteX31" fmla="*/ 13777 w 44399"/>
                      <a:gd name="connsiteY31" fmla="*/ 82828 h 275658"/>
                      <a:gd name="connsiteX32" fmla="*/ 9144 w 44399"/>
                      <a:gd name="connsiteY32" fmla="*/ 91306 h 275658"/>
                      <a:gd name="connsiteX33" fmla="*/ 6534 w 44399"/>
                      <a:gd name="connsiteY33" fmla="*/ 95798 h 275658"/>
                      <a:gd name="connsiteX34" fmla="*/ 1901 w 44399"/>
                      <a:gd name="connsiteY34" fmla="*/ 103512 h 275658"/>
                      <a:gd name="connsiteX35" fmla="*/ 477 w 44399"/>
                      <a:gd name="connsiteY35" fmla="*/ 105877 h 275658"/>
                      <a:gd name="connsiteX36" fmla="*/ 0 w 44399"/>
                      <a:gd name="connsiteY36" fmla="*/ 275659 h 27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399" h="275658">
                        <a:moveTo>
                          <a:pt x="0" y="275659"/>
                        </a:moveTo>
                        <a:cubicBezTo>
                          <a:pt x="477" y="274901"/>
                          <a:pt x="960" y="274143"/>
                          <a:pt x="1430" y="273379"/>
                        </a:cubicBezTo>
                        <a:cubicBezTo>
                          <a:pt x="3007" y="270824"/>
                          <a:pt x="4542" y="268263"/>
                          <a:pt x="6045" y="265696"/>
                        </a:cubicBezTo>
                        <a:cubicBezTo>
                          <a:pt x="6925" y="264192"/>
                          <a:pt x="7818" y="262682"/>
                          <a:pt x="8673" y="261172"/>
                        </a:cubicBezTo>
                        <a:cubicBezTo>
                          <a:pt x="10263" y="258367"/>
                          <a:pt x="11785" y="255555"/>
                          <a:pt x="13282" y="252737"/>
                        </a:cubicBezTo>
                        <a:cubicBezTo>
                          <a:pt x="13949" y="251478"/>
                          <a:pt x="14651" y="250226"/>
                          <a:pt x="15299" y="248960"/>
                        </a:cubicBezTo>
                        <a:cubicBezTo>
                          <a:pt x="17402" y="244889"/>
                          <a:pt x="19419" y="240812"/>
                          <a:pt x="21332" y="236717"/>
                        </a:cubicBezTo>
                        <a:cubicBezTo>
                          <a:pt x="21503" y="236351"/>
                          <a:pt x="21656" y="235978"/>
                          <a:pt x="21821" y="235611"/>
                        </a:cubicBezTo>
                        <a:cubicBezTo>
                          <a:pt x="23545" y="231882"/>
                          <a:pt x="25195" y="228136"/>
                          <a:pt x="26760" y="224389"/>
                        </a:cubicBezTo>
                        <a:cubicBezTo>
                          <a:pt x="27334" y="223014"/>
                          <a:pt x="27860" y="221632"/>
                          <a:pt x="28416" y="220257"/>
                        </a:cubicBezTo>
                        <a:cubicBezTo>
                          <a:pt x="29528" y="217488"/>
                          <a:pt x="30617" y="214725"/>
                          <a:pt x="31643" y="211950"/>
                        </a:cubicBezTo>
                        <a:cubicBezTo>
                          <a:pt x="32224" y="210379"/>
                          <a:pt x="32774" y="208802"/>
                          <a:pt x="33330" y="207231"/>
                        </a:cubicBezTo>
                        <a:cubicBezTo>
                          <a:pt x="34253" y="204603"/>
                          <a:pt x="35146" y="201981"/>
                          <a:pt x="35989" y="199347"/>
                        </a:cubicBezTo>
                        <a:cubicBezTo>
                          <a:pt x="36503" y="197745"/>
                          <a:pt x="37016" y="196144"/>
                          <a:pt x="37499" y="194542"/>
                        </a:cubicBezTo>
                        <a:cubicBezTo>
                          <a:pt x="38318" y="191853"/>
                          <a:pt x="39082" y="189157"/>
                          <a:pt x="39822" y="186462"/>
                        </a:cubicBezTo>
                        <a:cubicBezTo>
                          <a:pt x="40237" y="184952"/>
                          <a:pt x="40665" y="183448"/>
                          <a:pt x="41050" y="181939"/>
                        </a:cubicBezTo>
                        <a:cubicBezTo>
                          <a:pt x="41851" y="178822"/>
                          <a:pt x="42578" y="175698"/>
                          <a:pt x="43275" y="172575"/>
                        </a:cubicBezTo>
                        <a:cubicBezTo>
                          <a:pt x="43483" y="171646"/>
                          <a:pt x="43721" y="170716"/>
                          <a:pt x="43917" y="169788"/>
                        </a:cubicBezTo>
                        <a:lnTo>
                          <a:pt x="44400" y="0"/>
                        </a:lnTo>
                        <a:cubicBezTo>
                          <a:pt x="44210" y="886"/>
                          <a:pt x="43966" y="1766"/>
                          <a:pt x="43770" y="2647"/>
                        </a:cubicBezTo>
                        <a:cubicBezTo>
                          <a:pt x="43067" y="5794"/>
                          <a:pt x="42340" y="8936"/>
                          <a:pt x="41533" y="12072"/>
                        </a:cubicBezTo>
                        <a:cubicBezTo>
                          <a:pt x="41148" y="13569"/>
                          <a:pt x="40720" y="15067"/>
                          <a:pt x="40311" y="16558"/>
                        </a:cubicBezTo>
                        <a:cubicBezTo>
                          <a:pt x="39565" y="19266"/>
                          <a:pt x="38801" y="21974"/>
                          <a:pt x="37976" y="24676"/>
                        </a:cubicBezTo>
                        <a:cubicBezTo>
                          <a:pt x="37493" y="26271"/>
                          <a:pt x="36986" y="27860"/>
                          <a:pt x="36472" y="29449"/>
                        </a:cubicBezTo>
                        <a:cubicBezTo>
                          <a:pt x="35623" y="32090"/>
                          <a:pt x="34730" y="34730"/>
                          <a:pt x="33801" y="37371"/>
                        </a:cubicBezTo>
                        <a:cubicBezTo>
                          <a:pt x="33251" y="38935"/>
                          <a:pt x="32701" y="40500"/>
                          <a:pt x="32127" y="42065"/>
                        </a:cubicBezTo>
                        <a:cubicBezTo>
                          <a:pt x="31093" y="44852"/>
                          <a:pt x="29999" y="47633"/>
                          <a:pt x="28887" y="50408"/>
                        </a:cubicBezTo>
                        <a:cubicBezTo>
                          <a:pt x="28337" y="51777"/>
                          <a:pt x="27811" y="53146"/>
                          <a:pt x="27243" y="54510"/>
                        </a:cubicBezTo>
                        <a:cubicBezTo>
                          <a:pt x="25666" y="58287"/>
                          <a:pt x="24003" y="62058"/>
                          <a:pt x="22267" y="65811"/>
                        </a:cubicBezTo>
                        <a:cubicBezTo>
                          <a:pt x="22108" y="66153"/>
                          <a:pt x="21974" y="66496"/>
                          <a:pt x="21815" y="66832"/>
                        </a:cubicBezTo>
                        <a:cubicBezTo>
                          <a:pt x="19902" y="70933"/>
                          <a:pt x="17878" y="75016"/>
                          <a:pt x="15776" y="79093"/>
                        </a:cubicBezTo>
                        <a:cubicBezTo>
                          <a:pt x="15134" y="80340"/>
                          <a:pt x="14437" y="81581"/>
                          <a:pt x="13777" y="82828"/>
                        </a:cubicBezTo>
                        <a:cubicBezTo>
                          <a:pt x="12273" y="85658"/>
                          <a:pt x="10745" y="88488"/>
                          <a:pt x="9144" y="91306"/>
                        </a:cubicBezTo>
                        <a:cubicBezTo>
                          <a:pt x="8294" y="92803"/>
                          <a:pt x="7408" y="94301"/>
                          <a:pt x="6534" y="95798"/>
                        </a:cubicBezTo>
                        <a:cubicBezTo>
                          <a:pt x="5024" y="98378"/>
                          <a:pt x="3484" y="100945"/>
                          <a:pt x="1901" y="103512"/>
                        </a:cubicBezTo>
                        <a:cubicBezTo>
                          <a:pt x="1412" y="104300"/>
                          <a:pt x="972" y="105095"/>
                          <a:pt x="477" y="105877"/>
                        </a:cubicBezTo>
                        <a:lnTo>
                          <a:pt x="0" y="275659"/>
                        </a:ln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5" name="Freeform: Shape 484">
                    <a:extLst>
                      <a:ext uri="{FF2B5EF4-FFF2-40B4-BE49-F238E27FC236}">
                        <a16:creationId xmlns:a16="http://schemas.microsoft.com/office/drawing/2014/main" id="{0A9A350F-C853-4B15-80F1-4686538C0249}"/>
                      </a:ext>
                    </a:extLst>
                  </p:cNvPr>
                  <p:cNvSpPr/>
                  <p:nvPr/>
                </p:nvSpPr>
                <p:spPr>
                  <a:xfrm>
                    <a:off x="3587983" y="5154022"/>
                    <a:ext cx="146523" cy="315480"/>
                  </a:xfrm>
                  <a:custGeom>
                    <a:avLst/>
                    <a:gdLst>
                      <a:gd name="connsiteX0" fmla="*/ 88702 w 146523"/>
                      <a:gd name="connsiteY0" fmla="*/ 241821 h 315480"/>
                      <a:gd name="connsiteX1" fmla="*/ 92534 w 146523"/>
                      <a:gd name="connsiteY1" fmla="*/ 237885 h 315480"/>
                      <a:gd name="connsiteX2" fmla="*/ 98451 w 146523"/>
                      <a:gd name="connsiteY2" fmla="*/ 231559 h 315480"/>
                      <a:gd name="connsiteX3" fmla="*/ 101739 w 146523"/>
                      <a:gd name="connsiteY3" fmla="*/ 227995 h 315480"/>
                      <a:gd name="connsiteX4" fmla="*/ 108622 w 146523"/>
                      <a:gd name="connsiteY4" fmla="*/ 220177 h 315480"/>
                      <a:gd name="connsiteX5" fmla="*/ 110510 w 146523"/>
                      <a:gd name="connsiteY5" fmla="*/ 218020 h 315480"/>
                      <a:gd name="connsiteX6" fmla="*/ 118829 w 146523"/>
                      <a:gd name="connsiteY6" fmla="*/ 207971 h 315480"/>
                      <a:gd name="connsiteX7" fmla="*/ 121030 w 146523"/>
                      <a:gd name="connsiteY7" fmla="*/ 205159 h 315480"/>
                      <a:gd name="connsiteX8" fmla="*/ 126732 w 146523"/>
                      <a:gd name="connsiteY8" fmla="*/ 197806 h 315480"/>
                      <a:gd name="connsiteX9" fmla="*/ 129550 w 146523"/>
                      <a:gd name="connsiteY9" fmla="*/ 193986 h 315480"/>
                      <a:gd name="connsiteX10" fmla="*/ 134220 w 146523"/>
                      <a:gd name="connsiteY10" fmla="*/ 187544 h 315480"/>
                      <a:gd name="connsiteX11" fmla="*/ 137105 w 146523"/>
                      <a:gd name="connsiteY11" fmla="*/ 183381 h 315480"/>
                      <a:gd name="connsiteX12" fmla="*/ 141292 w 146523"/>
                      <a:gd name="connsiteY12" fmla="*/ 177196 h 315480"/>
                      <a:gd name="connsiteX13" fmla="*/ 144098 w 146523"/>
                      <a:gd name="connsiteY13" fmla="*/ 172874 h 315480"/>
                      <a:gd name="connsiteX14" fmla="*/ 146041 w 146523"/>
                      <a:gd name="connsiteY14" fmla="*/ 169775 h 315480"/>
                      <a:gd name="connsiteX15" fmla="*/ 146524 w 146523"/>
                      <a:gd name="connsiteY15" fmla="*/ 0 h 315480"/>
                      <a:gd name="connsiteX16" fmla="*/ 144586 w 146523"/>
                      <a:gd name="connsiteY16" fmla="*/ 2977 h 315480"/>
                      <a:gd name="connsiteX17" fmla="*/ 141763 w 146523"/>
                      <a:gd name="connsiteY17" fmla="*/ 7329 h 315480"/>
                      <a:gd name="connsiteX18" fmla="*/ 137600 w 146523"/>
                      <a:gd name="connsiteY18" fmla="*/ 13478 h 315480"/>
                      <a:gd name="connsiteX19" fmla="*/ 134691 w 146523"/>
                      <a:gd name="connsiteY19" fmla="*/ 17671 h 315480"/>
                      <a:gd name="connsiteX20" fmla="*/ 130033 w 146523"/>
                      <a:gd name="connsiteY20" fmla="*/ 24095 h 315480"/>
                      <a:gd name="connsiteX21" fmla="*/ 127209 w 146523"/>
                      <a:gd name="connsiteY21" fmla="*/ 27921 h 315480"/>
                      <a:gd name="connsiteX22" fmla="*/ 121506 w 146523"/>
                      <a:gd name="connsiteY22" fmla="*/ 35274 h 315480"/>
                      <a:gd name="connsiteX23" fmla="*/ 119306 w 146523"/>
                      <a:gd name="connsiteY23" fmla="*/ 38086 h 315480"/>
                      <a:gd name="connsiteX24" fmla="*/ 110987 w 146523"/>
                      <a:gd name="connsiteY24" fmla="*/ 48141 h 315480"/>
                      <a:gd name="connsiteX25" fmla="*/ 109098 w 146523"/>
                      <a:gd name="connsiteY25" fmla="*/ 50298 h 315480"/>
                      <a:gd name="connsiteX26" fmla="*/ 102216 w 146523"/>
                      <a:gd name="connsiteY26" fmla="*/ 58116 h 315480"/>
                      <a:gd name="connsiteX27" fmla="*/ 98922 w 146523"/>
                      <a:gd name="connsiteY27" fmla="*/ 61679 h 315480"/>
                      <a:gd name="connsiteX28" fmla="*/ 93011 w 146523"/>
                      <a:gd name="connsiteY28" fmla="*/ 68006 h 315480"/>
                      <a:gd name="connsiteX29" fmla="*/ 89179 w 146523"/>
                      <a:gd name="connsiteY29" fmla="*/ 71942 h 315480"/>
                      <a:gd name="connsiteX30" fmla="*/ 83366 w 146523"/>
                      <a:gd name="connsiteY30" fmla="*/ 77803 h 315480"/>
                      <a:gd name="connsiteX31" fmla="*/ 79203 w 146523"/>
                      <a:gd name="connsiteY31" fmla="*/ 81868 h 315480"/>
                      <a:gd name="connsiteX32" fmla="*/ 73250 w 146523"/>
                      <a:gd name="connsiteY32" fmla="*/ 87540 h 315480"/>
                      <a:gd name="connsiteX33" fmla="*/ 68910 w 146523"/>
                      <a:gd name="connsiteY33" fmla="*/ 91574 h 315480"/>
                      <a:gd name="connsiteX34" fmla="*/ 62615 w 146523"/>
                      <a:gd name="connsiteY34" fmla="*/ 97253 h 315480"/>
                      <a:gd name="connsiteX35" fmla="*/ 58232 w 146523"/>
                      <a:gd name="connsiteY35" fmla="*/ 101128 h 315480"/>
                      <a:gd name="connsiteX36" fmla="*/ 51355 w 146523"/>
                      <a:gd name="connsiteY36" fmla="*/ 107002 h 315480"/>
                      <a:gd name="connsiteX37" fmla="*/ 47157 w 146523"/>
                      <a:gd name="connsiteY37" fmla="*/ 110547 h 315480"/>
                      <a:gd name="connsiteX38" fmla="*/ 38972 w 146523"/>
                      <a:gd name="connsiteY38" fmla="*/ 117173 h 315480"/>
                      <a:gd name="connsiteX39" fmla="*/ 35653 w 146523"/>
                      <a:gd name="connsiteY39" fmla="*/ 119844 h 315480"/>
                      <a:gd name="connsiteX40" fmla="*/ 23746 w 146523"/>
                      <a:gd name="connsiteY40" fmla="*/ 128994 h 315480"/>
                      <a:gd name="connsiteX41" fmla="*/ 21344 w 146523"/>
                      <a:gd name="connsiteY41" fmla="*/ 130754 h 315480"/>
                      <a:gd name="connsiteX42" fmla="*/ 11393 w 146523"/>
                      <a:gd name="connsiteY42" fmla="*/ 138010 h 315480"/>
                      <a:gd name="connsiteX43" fmla="*/ 6815 w 146523"/>
                      <a:gd name="connsiteY43" fmla="*/ 141213 h 315480"/>
                      <a:gd name="connsiteX44" fmla="*/ 483 w 146523"/>
                      <a:gd name="connsiteY44" fmla="*/ 145644 h 315480"/>
                      <a:gd name="connsiteX45" fmla="*/ 0 w 146523"/>
                      <a:gd name="connsiteY45" fmla="*/ 315480 h 315480"/>
                      <a:gd name="connsiteX46" fmla="*/ 6332 w 146523"/>
                      <a:gd name="connsiteY46" fmla="*/ 311092 h 315480"/>
                      <a:gd name="connsiteX47" fmla="*/ 10910 w 146523"/>
                      <a:gd name="connsiteY47" fmla="*/ 307889 h 315480"/>
                      <a:gd name="connsiteX48" fmla="*/ 20763 w 146523"/>
                      <a:gd name="connsiteY48" fmla="*/ 300701 h 315480"/>
                      <a:gd name="connsiteX49" fmla="*/ 23270 w 146523"/>
                      <a:gd name="connsiteY49" fmla="*/ 298867 h 315480"/>
                      <a:gd name="connsiteX50" fmla="*/ 35158 w 146523"/>
                      <a:gd name="connsiteY50" fmla="*/ 289735 h 315480"/>
                      <a:gd name="connsiteX51" fmla="*/ 38556 w 146523"/>
                      <a:gd name="connsiteY51" fmla="*/ 287003 h 315480"/>
                      <a:gd name="connsiteX52" fmla="*/ 46661 w 146523"/>
                      <a:gd name="connsiteY52" fmla="*/ 280439 h 315480"/>
                      <a:gd name="connsiteX53" fmla="*/ 50909 w 146523"/>
                      <a:gd name="connsiteY53" fmla="*/ 276857 h 315480"/>
                      <a:gd name="connsiteX54" fmla="*/ 57743 w 146523"/>
                      <a:gd name="connsiteY54" fmla="*/ 271020 h 315480"/>
                      <a:gd name="connsiteX55" fmla="*/ 62150 w 146523"/>
                      <a:gd name="connsiteY55" fmla="*/ 267120 h 315480"/>
                      <a:gd name="connsiteX56" fmla="*/ 68427 w 146523"/>
                      <a:gd name="connsiteY56" fmla="*/ 261460 h 315480"/>
                      <a:gd name="connsiteX57" fmla="*/ 72773 w 146523"/>
                      <a:gd name="connsiteY57" fmla="*/ 257426 h 315480"/>
                      <a:gd name="connsiteX58" fmla="*/ 78726 w 146523"/>
                      <a:gd name="connsiteY58" fmla="*/ 251754 h 315480"/>
                      <a:gd name="connsiteX59" fmla="*/ 82889 w 146523"/>
                      <a:gd name="connsiteY59" fmla="*/ 247689 h 315480"/>
                      <a:gd name="connsiteX60" fmla="*/ 88702 w 146523"/>
                      <a:gd name="connsiteY60" fmla="*/ 241821 h 31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46523" h="315480">
                        <a:moveTo>
                          <a:pt x="88702" y="241821"/>
                        </a:moveTo>
                        <a:cubicBezTo>
                          <a:pt x="89985" y="240507"/>
                          <a:pt x="91275" y="239199"/>
                          <a:pt x="92534" y="237885"/>
                        </a:cubicBezTo>
                        <a:cubicBezTo>
                          <a:pt x="94545" y="235782"/>
                          <a:pt x="96501" y="233673"/>
                          <a:pt x="98451" y="231559"/>
                        </a:cubicBezTo>
                        <a:cubicBezTo>
                          <a:pt x="99545" y="230373"/>
                          <a:pt x="100663" y="229187"/>
                          <a:pt x="101739" y="227995"/>
                        </a:cubicBezTo>
                        <a:cubicBezTo>
                          <a:pt x="104086" y="225403"/>
                          <a:pt x="106366" y="222793"/>
                          <a:pt x="108622" y="220177"/>
                        </a:cubicBezTo>
                        <a:cubicBezTo>
                          <a:pt x="109245" y="219456"/>
                          <a:pt x="109893" y="218741"/>
                          <a:pt x="110510" y="218020"/>
                        </a:cubicBezTo>
                        <a:cubicBezTo>
                          <a:pt x="113352" y="214683"/>
                          <a:pt x="116128" y="211333"/>
                          <a:pt x="118829" y="207971"/>
                        </a:cubicBezTo>
                        <a:cubicBezTo>
                          <a:pt x="119581" y="207036"/>
                          <a:pt x="120290" y="206095"/>
                          <a:pt x="121030" y="205159"/>
                        </a:cubicBezTo>
                        <a:cubicBezTo>
                          <a:pt x="122961" y="202715"/>
                          <a:pt x="124880" y="200264"/>
                          <a:pt x="126732" y="197806"/>
                        </a:cubicBezTo>
                        <a:cubicBezTo>
                          <a:pt x="127692" y="196535"/>
                          <a:pt x="128609" y="195257"/>
                          <a:pt x="129550" y="193986"/>
                        </a:cubicBezTo>
                        <a:cubicBezTo>
                          <a:pt x="131127" y="191841"/>
                          <a:pt x="132698" y="189695"/>
                          <a:pt x="134220" y="187544"/>
                        </a:cubicBezTo>
                        <a:cubicBezTo>
                          <a:pt x="135198" y="186156"/>
                          <a:pt x="136152" y="184769"/>
                          <a:pt x="137105" y="183381"/>
                        </a:cubicBezTo>
                        <a:cubicBezTo>
                          <a:pt x="138523" y="181322"/>
                          <a:pt x="139923" y="179262"/>
                          <a:pt x="141292" y="177196"/>
                        </a:cubicBezTo>
                        <a:cubicBezTo>
                          <a:pt x="142239" y="175759"/>
                          <a:pt x="143175" y="174317"/>
                          <a:pt x="144098" y="172874"/>
                        </a:cubicBezTo>
                        <a:cubicBezTo>
                          <a:pt x="144757" y="171841"/>
                          <a:pt x="145393" y="170808"/>
                          <a:pt x="146041" y="169775"/>
                        </a:cubicBezTo>
                        <a:lnTo>
                          <a:pt x="146524" y="0"/>
                        </a:lnTo>
                        <a:cubicBezTo>
                          <a:pt x="145901" y="996"/>
                          <a:pt x="145228" y="1981"/>
                          <a:pt x="144586" y="2977"/>
                        </a:cubicBezTo>
                        <a:cubicBezTo>
                          <a:pt x="143657" y="4432"/>
                          <a:pt x="142716" y="5880"/>
                          <a:pt x="141763" y="7329"/>
                        </a:cubicBezTo>
                        <a:cubicBezTo>
                          <a:pt x="140406" y="9383"/>
                          <a:pt x="139012" y="11436"/>
                          <a:pt x="137600" y="13478"/>
                        </a:cubicBezTo>
                        <a:cubicBezTo>
                          <a:pt x="136634" y="14877"/>
                          <a:pt x="135681" y="16277"/>
                          <a:pt x="134691" y="17671"/>
                        </a:cubicBezTo>
                        <a:cubicBezTo>
                          <a:pt x="133169" y="19816"/>
                          <a:pt x="131604" y="21956"/>
                          <a:pt x="130033" y="24095"/>
                        </a:cubicBezTo>
                        <a:cubicBezTo>
                          <a:pt x="129092" y="25372"/>
                          <a:pt x="128169" y="26650"/>
                          <a:pt x="127209" y="27921"/>
                        </a:cubicBezTo>
                        <a:cubicBezTo>
                          <a:pt x="125351" y="30378"/>
                          <a:pt x="123438" y="32829"/>
                          <a:pt x="121506" y="35274"/>
                        </a:cubicBezTo>
                        <a:cubicBezTo>
                          <a:pt x="120767" y="36209"/>
                          <a:pt x="120058" y="37151"/>
                          <a:pt x="119306" y="38086"/>
                        </a:cubicBezTo>
                        <a:cubicBezTo>
                          <a:pt x="116605" y="41454"/>
                          <a:pt x="113829" y="44803"/>
                          <a:pt x="110987" y="48141"/>
                        </a:cubicBezTo>
                        <a:cubicBezTo>
                          <a:pt x="110370" y="48862"/>
                          <a:pt x="109722" y="49577"/>
                          <a:pt x="109098" y="50298"/>
                        </a:cubicBezTo>
                        <a:cubicBezTo>
                          <a:pt x="106843" y="52908"/>
                          <a:pt x="104563" y="55518"/>
                          <a:pt x="102216" y="58116"/>
                        </a:cubicBezTo>
                        <a:cubicBezTo>
                          <a:pt x="101140" y="59308"/>
                          <a:pt x="100022" y="60487"/>
                          <a:pt x="98922" y="61679"/>
                        </a:cubicBezTo>
                        <a:cubicBezTo>
                          <a:pt x="96972" y="63794"/>
                          <a:pt x="95016" y="65903"/>
                          <a:pt x="93011" y="68006"/>
                        </a:cubicBezTo>
                        <a:cubicBezTo>
                          <a:pt x="91752" y="69320"/>
                          <a:pt x="90462" y="70634"/>
                          <a:pt x="89179" y="71942"/>
                        </a:cubicBezTo>
                        <a:cubicBezTo>
                          <a:pt x="87265" y="73904"/>
                          <a:pt x="85334" y="75860"/>
                          <a:pt x="83366" y="77803"/>
                        </a:cubicBezTo>
                        <a:cubicBezTo>
                          <a:pt x="81996" y="79161"/>
                          <a:pt x="80603" y="80511"/>
                          <a:pt x="79203" y="81868"/>
                        </a:cubicBezTo>
                        <a:cubicBezTo>
                          <a:pt x="77241" y="83763"/>
                          <a:pt x="75261" y="85658"/>
                          <a:pt x="73250" y="87540"/>
                        </a:cubicBezTo>
                        <a:cubicBezTo>
                          <a:pt x="71814" y="88885"/>
                          <a:pt x="70371" y="90230"/>
                          <a:pt x="68910" y="91574"/>
                        </a:cubicBezTo>
                        <a:cubicBezTo>
                          <a:pt x="66838" y="93476"/>
                          <a:pt x="64735" y="95364"/>
                          <a:pt x="62615" y="97253"/>
                        </a:cubicBezTo>
                        <a:cubicBezTo>
                          <a:pt x="61160" y="98549"/>
                          <a:pt x="59711" y="99845"/>
                          <a:pt x="58232" y="101128"/>
                        </a:cubicBezTo>
                        <a:cubicBezTo>
                          <a:pt x="55970" y="103096"/>
                          <a:pt x="53666" y="105052"/>
                          <a:pt x="51355" y="107002"/>
                        </a:cubicBezTo>
                        <a:cubicBezTo>
                          <a:pt x="49956" y="108182"/>
                          <a:pt x="48575" y="109367"/>
                          <a:pt x="47157" y="110547"/>
                        </a:cubicBezTo>
                        <a:cubicBezTo>
                          <a:pt x="44473" y="112766"/>
                          <a:pt x="41729" y="114972"/>
                          <a:pt x="38972" y="117173"/>
                        </a:cubicBezTo>
                        <a:cubicBezTo>
                          <a:pt x="37859" y="118059"/>
                          <a:pt x="36778" y="118958"/>
                          <a:pt x="35653" y="119844"/>
                        </a:cubicBezTo>
                        <a:cubicBezTo>
                          <a:pt x="31753" y="122912"/>
                          <a:pt x="27787" y="125962"/>
                          <a:pt x="23746" y="128994"/>
                        </a:cubicBezTo>
                        <a:cubicBezTo>
                          <a:pt x="22958" y="129587"/>
                          <a:pt x="22139" y="130168"/>
                          <a:pt x="21344" y="130754"/>
                        </a:cubicBezTo>
                        <a:cubicBezTo>
                          <a:pt x="18068" y="133187"/>
                          <a:pt x="14761" y="135608"/>
                          <a:pt x="11393" y="138010"/>
                        </a:cubicBezTo>
                        <a:cubicBezTo>
                          <a:pt x="9884" y="139085"/>
                          <a:pt x="8337" y="140143"/>
                          <a:pt x="6815" y="141213"/>
                        </a:cubicBezTo>
                        <a:cubicBezTo>
                          <a:pt x="4707" y="142692"/>
                          <a:pt x="2628" y="144177"/>
                          <a:pt x="483" y="145644"/>
                        </a:cubicBezTo>
                        <a:lnTo>
                          <a:pt x="0" y="315480"/>
                        </a:lnTo>
                        <a:cubicBezTo>
                          <a:pt x="2127" y="314026"/>
                          <a:pt x="4236" y="312559"/>
                          <a:pt x="6332" y="311092"/>
                        </a:cubicBezTo>
                        <a:cubicBezTo>
                          <a:pt x="7860" y="310022"/>
                          <a:pt x="9407" y="308958"/>
                          <a:pt x="10910" y="307889"/>
                        </a:cubicBezTo>
                        <a:cubicBezTo>
                          <a:pt x="14248" y="305505"/>
                          <a:pt x="17518" y="303109"/>
                          <a:pt x="20763" y="300701"/>
                        </a:cubicBezTo>
                        <a:cubicBezTo>
                          <a:pt x="21589" y="300090"/>
                          <a:pt x="22444" y="299484"/>
                          <a:pt x="23270" y="298867"/>
                        </a:cubicBezTo>
                        <a:cubicBezTo>
                          <a:pt x="27304" y="295841"/>
                          <a:pt x="31264" y="292798"/>
                          <a:pt x="35158" y="289735"/>
                        </a:cubicBezTo>
                        <a:cubicBezTo>
                          <a:pt x="36307" y="288831"/>
                          <a:pt x="37420" y="287914"/>
                          <a:pt x="38556" y="287003"/>
                        </a:cubicBezTo>
                        <a:cubicBezTo>
                          <a:pt x="41282" y="284821"/>
                          <a:pt x="44002" y="282639"/>
                          <a:pt x="46661" y="280439"/>
                        </a:cubicBezTo>
                        <a:cubicBezTo>
                          <a:pt x="48098" y="279253"/>
                          <a:pt x="49491" y="278055"/>
                          <a:pt x="50909" y="276857"/>
                        </a:cubicBezTo>
                        <a:cubicBezTo>
                          <a:pt x="53208" y="274919"/>
                          <a:pt x="55500" y="272976"/>
                          <a:pt x="57743" y="271020"/>
                        </a:cubicBezTo>
                        <a:cubicBezTo>
                          <a:pt x="59228" y="269724"/>
                          <a:pt x="60689" y="268422"/>
                          <a:pt x="62150" y="267120"/>
                        </a:cubicBezTo>
                        <a:cubicBezTo>
                          <a:pt x="64265" y="265237"/>
                          <a:pt x="66367" y="263355"/>
                          <a:pt x="68427" y="261460"/>
                        </a:cubicBezTo>
                        <a:cubicBezTo>
                          <a:pt x="69888" y="260121"/>
                          <a:pt x="71337" y="258770"/>
                          <a:pt x="72773" y="257426"/>
                        </a:cubicBezTo>
                        <a:cubicBezTo>
                          <a:pt x="74784" y="255543"/>
                          <a:pt x="76765" y="253648"/>
                          <a:pt x="78726" y="251754"/>
                        </a:cubicBezTo>
                        <a:cubicBezTo>
                          <a:pt x="80120" y="250403"/>
                          <a:pt x="81514" y="249046"/>
                          <a:pt x="82889" y="247689"/>
                        </a:cubicBezTo>
                        <a:cubicBezTo>
                          <a:pt x="84857" y="245733"/>
                          <a:pt x="86788" y="243777"/>
                          <a:pt x="88702" y="241821"/>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6" name="Freeform: Shape 485">
                    <a:extLst>
                      <a:ext uri="{FF2B5EF4-FFF2-40B4-BE49-F238E27FC236}">
                        <a16:creationId xmlns:a16="http://schemas.microsoft.com/office/drawing/2014/main" id="{1CC839E0-88D2-4441-B236-2A7DA3A3DB90}"/>
                      </a:ext>
                    </a:extLst>
                  </p:cNvPr>
                  <p:cNvSpPr/>
                  <p:nvPr/>
                </p:nvSpPr>
                <p:spPr>
                  <a:xfrm>
                    <a:off x="3452168" y="5299672"/>
                    <a:ext cx="136310" cy="244088"/>
                  </a:xfrm>
                  <a:custGeom>
                    <a:avLst/>
                    <a:gdLst>
                      <a:gd name="connsiteX0" fmla="*/ 135057 w 136310"/>
                      <a:gd name="connsiteY0" fmla="*/ 813 h 244088"/>
                      <a:gd name="connsiteX1" fmla="*/ 115241 w 136310"/>
                      <a:gd name="connsiteY1" fmla="*/ 13820 h 244088"/>
                      <a:gd name="connsiteX2" fmla="*/ 110994 w 136310"/>
                      <a:gd name="connsiteY2" fmla="*/ 16479 h 244088"/>
                      <a:gd name="connsiteX3" fmla="*/ 89429 w 136310"/>
                      <a:gd name="connsiteY3" fmla="*/ 29510 h 244088"/>
                      <a:gd name="connsiteX4" fmla="*/ 61704 w 136310"/>
                      <a:gd name="connsiteY4" fmla="*/ 44797 h 244088"/>
                      <a:gd name="connsiteX5" fmla="*/ 54149 w 136310"/>
                      <a:gd name="connsiteY5" fmla="*/ 48739 h 244088"/>
                      <a:gd name="connsiteX6" fmla="*/ 29401 w 136310"/>
                      <a:gd name="connsiteY6" fmla="*/ 61062 h 244088"/>
                      <a:gd name="connsiteX7" fmla="*/ 25030 w 136310"/>
                      <a:gd name="connsiteY7" fmla="*/ 63189 h 244088"/>
                      <a:gd name="connsiteX8" fmla="*/ 483 w 136310"/>
                      <a:gd name="connsiteY8" fmla="*/ 74344 h 244088"/>
                      <a:gd name="connsiteX9" fmla="*/ 0 w 136310"/>
                      <a:gd name="connsiteY9" fmla="*/ 244088 h 244088"/>
                      <a:gd name="connsiteX10" fmla="*/ 24535 w 136310"/>
                      <a:gd name="connsiteY10" fmla="*/ 233074 h 244088"/>
                      <a:gd name="connsiteX11" fmla="*/ 28948 w 136310"/>
                      <a:gd name="connsiteY11" fmla="*/ 230929 h 244088"/>
                      <a:gd name="connsiteX12" fmla="*/ 53654 w 136310"/>
                      <a:gd name="connsiteY12" fmla="*/ 218631 h 244088"/>
                      <a:gd name="connsiteX13" fmla="*/ 61233 w 136310"/>
                      <a:gd name="connsiteY13" fmla="*/ 214676 h 244088"/>
                      <a:gd name="connsiteX14" fmla="*/ 88946 w 136310"/>
                      <a:gd name="connsiteY14" fmla="*/ 199395 h 244088"/>
                      <a:gd name="connsiteX15" fmla="*/ 110517 w 136310"/>
                      <a:gd name="connsiteY15" fmla="*/ 186358 h 244088"/>
                      <a:gd name="connsiteX16" fmla="*/ 114759 w 136310"/>
                      <a:gd name="connsiteY16" fmla="*/ 183705 h 244088"/>
                      <a:gd name="connsiteX17" fmla="*/ 134581 w 136310"/>
                      <a:gd name="connsiteY17" fmla="*/ 170698 h 244088"/>
                      <a:gd name="connsiteX18" fmla="*/ 135828 w 136310"/>
                      <a:gd name="connsiteY18" fmla="*/ 169836 h 244088"/>
                      <a:gd name="connsiteX19" fmla="*/ 136311 w 136310"/>
                      <a:gd name="connsiteY19" fmla="*/ 0 h 244088"/>
                      <a:gd name="connsiteX20" fmla="*/ 135057 w 136310"/>
                      <a:gd name="connsiteY20" fmla="*/ 813 h 24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10" h="244088">
                        <a:moveTo>
                          <a:pt x="135057" y="813"/>
                        </a:moveTo>
                        <a:cubicBezTo>
                          <a:pt x="128615" y="5201"/>
                          <a:pt x="122002" y="9535"/>
                          <a:pt x="115241" y="13820"/>
                        </a:cubicBezTo>
                        <a:cubicBezTo>
                          <a:pt x="113836" y="14712"/>
                          <a:pt x="112412" y="15592"/>
                          <a:pt x="110994" y="16479"/>
                        </a:cubicBezTo>
                        <a:cubicBezTo>
                          <a:pt x="103952" y="20873"/>
                          <a:pt x="96807" y="25232"/>
                          <a:pt x="89429" y="29510"/>
                        </a:cubicBezTo>
                        <a:cubicBezTo>
                          <a:pt x="80359" y="34773"/>
                          <a:pt x="71074" y="39834"/>
                          <a:pt x="61704" y="44797"/>
                        </a:cubicBezTo>
                        <a:cubicBezTo>
                          <a:pt x="59198" y="46123"/>
                          <a:pt x="56679" y="47432"/>
                          <a:pt x="54149" y="48739"/>
                        </a:cubicBezTo>
                        <a:cubicBezTo>
                          <a:pt x="46001" y="52951"/>
                          <a:pt x="37762" y="57064"/>
                          <a:pt x="29401" y="61062"/>
                        </a:cubicBezTo>
                        <a:cubicBezTo>
                          <a:pt x="27933" y="61765"/>
                          <a:pt x="26503" y="62492"/>
                          <a:pt x="25030" y="63189"/>
                        </a:cubicBezTo>
                        <a:cubicBezTo>
                          <a:pt x="16938" y="67003"/>
                          <a:pt x="8765" y="70731"/>
                          <a:pt x="483" y="74344"/>
                        </a:cubicBezTo>
                        <a:lnTo>
                          <a:pt x="0" y="244088"/>
                        </a:lnTo>
                        <a:cubicBezTo>
                          <a:pt x="8245" y="240488"/>
                          <a:pt x="16473" y="236870"/>
                          <a:pt x="24535" y="233074"/>
                        </a:cubicBezTo>
                        <a:cubicBezTo>
                          <a:pt x="26020" y="232371"/>
                          <a:pt x="27469" y="231638"/>
                          <a:pt x="28948" y="230929"/>
                        </a:cubicBezTo>
                        <a:cubicBezTo>
                          <a:pt x="37291" y="226943"/>
                          <a:pt x="45518" y="222836"/>
                          <a:pt x="53654" y="218631"/>
                        </a:cubicBezTo>
                        <a:cubicBezTo>
                          <a:pt x="56191" y="217323"/>
                          <a:pt x="58721" y="216008"/>
                          <a:pt x="61233" y="214676"/>
                        </a:cubicBezTo>
                        <a:cubicBezTo>
                          <a:pt x="70603" y="209713"/>
                          <a:pt x="79882" y="204652"/>
                          <a:pt x="88946" y="199395"/>
                        </a:cubicBezTo>
                        <a:cubicBezTo>
                          <a:pt x="96324" y="195117"/>
                          <a:pt x="103475" y="190753"/>
                          <a:pt x="110517" y="186358"/>
                        </a:cubicBezTo>
                        <a:cubicBezTo>
                          <a:pt x="111935" y="185472"/>
                          <a:pt x="113353" y="184592"/>
                          <a:pt x="114759" y="183705"/>
                        </a:cubicBezTo>
                        <a:cubicBezTo>
                          <a:pt x="121519" y="179420"/>
                          <a:pt x="128132" y="175087"/>
                          <a:pt x="134581" y="170698"/>
                        </a:cubicBezTo>
                        <a:cubicBezTo>
                          <a:pt x="135003" y="170411"/>
                          <a:pt x="135406" y="170124"/>
                          <a:pt x="135828" y="169836"/>
                        </a:cubicBezTo>
                        <a:lnTo>
                          <a:pt x="136311" y="0"/>
                        </a:lnTo>
                        <a:cubicBezTo>
                          <a:pt x="135901" y="269"/>
                          <a:pt x="135461" y="538"/>
                          <a:pt x="135057" y="813"/>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7" name="Freeform: Shape 486">
                    <a:extLst>
                      <a:ext uri="{FF2B5EF4-FFF2-40B4-BE49-F238E27FC236}">
                        <a16:creationId xmlns:a16="http://schemas.microsoft.com/office/drawing/2014/main" id="{F62A9C5C-8D7A-48DB-8731-7B3E0BF6AAE8}"/>
                      </a:ext>
                    </a:extLst>
                  </p:cNvPr>
                  <p:cNvSpPr/>
                  <p:nvPr/>
                </p:nvSpPr>
                <p:spPr>
                  <a:xfrm>
                    <a:off x="3347611" y="5374022"/>
                    <a:ext cx="105033" cy="208624"/>
                  </a:xfrm>
                  <a:custGeom>
                    <a:avLst/>
                    <a:gdLst>
                      <a:gd name="connsiteX0" fmla="*/ 100382 w 105033"/>
                      <a:gd name="connsiteY0" fmla="*/ 1950 h 208624"/>
                      <a:gd name="connsiteX1" fmla="*/ 91593 w 105033"/>
                      <a:gd name="connsiteY1" fmla="*/ 5636 h 208624"/>
                      <a:gd name="connsiteX2" fmla="*/ 68653 w 105033"/>
                      <a:gd name="connsiteY2" fmla="*/ 14902 h 208624"/>
                      <a:gd name="connsiteX3" fmla="*/ 59338 w 105033"/>
                      <a:gd name="connsiteY3" fmla="*/ 18508 h 208624"/>
                      <a:gd name="connsiteX4" fmla="*/ 29400 w 105033"/>
                      <a:gd name="connsiteY4" fmla="*/ 29345 h 208624"/>
                      <a:gd name="connsiteX5" fmla="*/ 27683 w 105033"/>
                      <a:gd name="connsiteY5" fmla="*/ 29956 h 208624"/>
                      <a:gd name="connsiteX6" fmla="*/ 483 w 105033"/>
                      <a:gd name="connsiteY6" fmla="*/ 38868 h 208624"/>
                      <a:gd name="connsiteX7" fmla="*/ 0 w 105033"/>
                      <a:gd name="connsiteY7" fmla="*/ 208625 h 208624"/>
                      <a:gd name="connsiteX8" fmla="*/ 27187 w 105033"/>
                      <a:gd name="connsiteY8" fmla="*/ 199842 h 208624"/>
                      <a:gd name="connsiteX9" fmla="*/ 28978 w 105033"/>
                      <a:gd name="connsiteY9" fmla="*/ 199206 h 208624"/>
                      <a:gd name="connsiteX10" fmla="*/ 58837 w 105033"/>
                      <a:gd name="connsiteY10" fmla="*/ 188393 h 208624"/>
                      <a:gd name="connsiteX11" fmla="*/ 68189 w 105033"/>
                      <a:gd name="connsiteY11" fmla="*/ 184775 h 208624"/>
                      <a:gd name="connsiteX12" fmla="*/ 91079 w 105033"/>
                      <a:gd name="connsiteY12" fmla="*/ 175527 h 208624"/>
                      <a:gd name="connsiteX13" fmla="*/ 99905 w 105033"/>
                      <a:gd name="connsiteY13" fmla="*/ 171829 h 208624"/>
                      <a:gd name="connsiteX14" fmla="*/ 104551 w 105033"/>
                      <a:gd name="connsiteY14" fmla="*/ 169745 h 208624"/>
                      <a:gd name="connsiteX15" fmla="*/ 105034 w 105033"/>
                      <a:gd name="connsiteY15" fmla="*/ 0 h 208624"/>
                      <a:gd name="connsiteX16" fmla="*/ 100382 w 105033"/>
                      <a:gd name="connsiteY16" fmla="*/ 1950 h 208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033" h="208624">
                        <a:moveTo>
                          <a:pt x="100382" y="1950"/>
                        </a:moveTo>
                        <a:cubicBezTo>
                          <a:pt x="97473" y="3203"/>
                          <a:pt x="94527" y="4407"/>
                          <a:pt x="91593" y="5636"/>
                        </a:cubicBezTo>
                        <a:cubicBezTo>
                          <a:pt x="84014" y="8808"/>
                          <a:pt x="76373" y="11894"/>
                          <a:pt x="68653" y="14902"/>
                        </a:cubicBezTo>
                        <a:cubicBezTo>
                          <a:pt x="65548" y="16112"/>
                          <a:pt x="62462" y="17328"/>
                          <a:pt x="59338" y="18508"/>
                        </a:cubicBezTo>
                        <a:cubicBezTo>
                          <a:pt x="49455" y="22243"/>
                          <a:pt x="39492" y="25880"/>
                          <a:pt x="29400" y="29345"/>
                        </a:cubicBezTo>
                        <a:cubicBezTo>
                          <a:pt x="28826" y="29541"/>
                          <a:pt x="28263" y="29761"/>
                          <a:pt x="27683" y="29956"/>
                        </a:cubicBezTo>
                        <a:cubicBezTo>
                          <a:pt x="18691" y="33031"/>
                          <a:pt x="9627" y="36001"/>
                          <a:pt x="483" y="38868"/>
                        </a:cubicBezTo>
                        <a:lnTo>
                          <a:pt x="0" y="208625"/>
                        </a:lnTo>
                        <a:cubicBezTo>
                          <a:pt x="9113" y="205770"/>
                          <a:pt x="18227" y="202910"/>
                          <a:pt x="27187" y="199842"/>
                        </a:cubicBezTo>
                        <a:cubicBezTo>
                          <a:pt x="27793" y="199634"/>
                          <a:pt x="28379" y="199407"/>
                          <a:pt x="28978" y="199206"/>
                        </a:cubicBezTo>
                        <a:cubicBezTo>
                          <a:pt x="39039" y="195746"/>
                          <a:pt x="48978" y="192122"/>
                          <a:pt x="58837" y="188393"/>
                        </a:cubicBezTo>
                        <a:cubicBezTo>
                          <a:pt x="61972" y="187207"/>
                          <a:pt x="65077" y="185985"/>
                          <a:pt x="68189" y="184775"/>
                        </a:cubicBezTo>
                        <a:cubicBezTo>
                          <a:pt x="75890" y="181773"/>
                          <a:pt x="83518" y="178693"/>
                          <a:pt x="91079" y="175527"/>
                        </a:cubicBezTo>
                        <a:cubicBezTo>
                          <a:pt x="94025" y="174298"/>
                          <a:pt x="96984" y="173082"/>
                          <a:pt x="99905" y="171829"/>
                        </a:cubicBezTo>
                        <a:cubicBezTo>
                          <a:pt x="101470" y="171156"/>
                          <a:pt x="102992" y="170423"/>
                          <a:pt x="104551" y="169745"/>
                        </a:cubicBezTo>
                        <a:lnTo>
                          <a:pt x="105034" y="0"/>
                        </a:lnTo>
                        <a:cubicBezTo>
                          <a:pt x="103499" y="666"/>
                          <a:pt x="101923" y="1290"/>
                          <a:pt x="100382" y="1950"/>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8" name="Freeform: Shape 487">
                    <a:extLst>
                      <a:ext uri="{FF2B5EF4-FFF2-40B4-BE49-F238E27FC236}">
                        <a16:creationId xmlns:a16="http://schemas.microsoft.com/office/drawing/2014/main" id="{E94079D2-54F6-461C-8B21-61C9E3BB7019}"/>
                      </a:ext>
                    </a:extLst>
                  </p:cNvPr>
                  <p:cNvSpPr/>
                  <p:nvPr/>
                </p:nvSpPr>
                <p:spPr>
                  <a:xfrm>
                    <a:off x="3250163" y="5412878"/>
                    <a:ext cx="97937" cy="195666"/>
                  </a:xfrm>
                  <a:custGeom>
                    <a:avLst/>
                    <a:gdLst>
                      <a:gd name="connsiteX0" fmla="*/ 92393 w 97937"/>
                      <a:gd name="connsiteY0" fmla="*/ 1675 h 195666"/>
                      <a:gd name="connsiteX1" fmla="*/ 84912 w 97937"/>
                      <a:gd name="connsiteY1" fmla="*/ 3924 h 195666"/>
                      <a:gd name="connsiteX2" fmla="*/ 55976 w 97937"/>
                      <a:gd name="connsiteY2" fmla="*/ 12206 h 195666"/>
                      <a:gd name="connsiteX3" fmla="*/ 51545 w 97937"/>
                      <a:gd name="connsiteY3" fmla="*/ 13435 h 195666"/>
                      <a:gd name="connsiteX4" fmla="*/ 18697 w 97937"/>
                      <a:gd name="connsiteY4" fmla="*/ 21699 h 195666"/>
                      <a:gd name="connsiteX5" fmla="*/ 10751 w 97937"/>
                      <a:gd name="connsiteY5" fmla="*/ 23545 h 195666"/>
                      <a:gd name="connsiteX6" fmla="*/ 483 w 97937"/>
                      <a:gd name="connsiteY6" fmla="*/ 25934 h 195666"/>
                      <a:gd name="connsiteX7" fmla="*/ 0 w 97937"/>
                      <a:gd name="connsiteY7" fmla="*/ 195667 h 195666"/>
                      <a:gd name="connsiteX8" fmla="*/ 10269 w 97937"/>
                      <a:gd name="connsiteY8" fmla="*/ 193423 h 195666"/>
                      <a:gd name="connsiteX9" fmla="*/ 18215 w 97937"/>
                      <a:gd name="connsiteY9" fmla="*/ 191578 h 195666"/>
                      <a:gd name="connsiteX10" fmla="*/ 51062 w 97937"/>
                      <a:gd name="connsiteY10" fmla="*/ 183314 h 195666"/>
                      <a:gd name="connsiteX11" fmla="*/ 55493 w 97937"/>
                      <a:gd name="connsiteY11" fmla="*/ 182085 h 195666"/>
                      <a:gd name="connsiteX12" fmla="*/ 84429 w 97937"/>
                      <a:gd name="connsiteY12" fmla="*/ 173803 h 195666"/>
                      <a:gd name="connsiteX13" fmla="*/ 91917 w 97937"/>
                      <a:gd name="connsiteY13" fmla="*/ 171548 h 195666"/>
                      <a:gd name="connsiteX14" fmla="*/ 97454 w 97937"/>
                      <a:gd name="connsiteY14" fmla="*/ 169757 h 195666"/>
                      <a:gd name="connsiteX15" fmla="*/ 97937 w 97937"/>
                      <a:gd name="connsiteY15" fmla="*/ 0 h 195666"/>
                      <a:gd name="connsiteX16" fmla="*/ 92393 w 97937"/>
                      <a:gd name="connsiteY16" fmla="*/ 1675 h 195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37" h="195666">
                        <a:moveTo>
                          <a:pt x="92393" y="1675"/>
                        </a:moveTo>
                        <a:cubicBezTo>
                          <a:pt x="89906" y="2439"/>
                          <a:pt x="87406" y="3178"/>
                          <a:pt x="84912" y="3924"/>
                        </a:cubicBezTo>
                        <a:cubicBezTo>
                          <a:pt x="75340" y="6797"/>
                          <a:pt x="65695" y="9566"/>
                          <a:pt x="55976" y="12206"/>
                        </a:cubicBezTo>
                        <a:cubicBezTo>
                          <a:pt x="54497" y="12610"/>
                          <a:pt x="53030" y="13038"/>
                          <a:pt x="51545" y="13435"/>
                        </a:cubicBezTo>
                        <a:cubicBezTo>
                          <a:pt x="40684" y="16338"/>
                          <a:pt x="29724" y="19076"/>
                          <a:pt x="18697" y="21699"/>
                        </a:cubicBezTo>
                        <a:cubicBezTo>
                          <a:pt x="16057" y="22328"/>
                          <a:pt x="13404" y="22933"/>
                          <a:pt x="10751" y="23545"/>
                        </a:cubicBezTo>
                        <a:cubicBezTo>
                          <a:pt x="7323" y="24333"/>
                          <a:pt x="3924" y="25170"/>
                          <a:pt x="483" y="25934"/>
                        </a:cubicBezTo>
                        <a:lnTo>
                          <a:pt x="0" y="195667"/>
                        </a:lnTo>
                        <a:cubicBezTo>
                          <a:pt x="3417" y="194909"/>
                          <a:pt x="6864" y="194212"/>
                          <a:pt x="10269" y="193423"/>
                        </a:cubicBezTo>
                        <a:cubicBezTo>
                          <a:pt x="12921" y="192812"/>
                          <a:pt x="15574" y="192201"/>
                          <a:pt x="18215" y="191578"/>
                        </a:cubicBezTo>
                        <a:cubicBezTo>
                          <a:pt x="29241" y="188956"/>
                          <a:pt x="40200" y="186223"/>
                          <a:pt x="51062" y="183314"/>
                        </a:cubicBezTo>
                        <a:cubicBezTo>
                          <a:pt x="52547" y="182916"/>
                          <a:pt x="54008" y="182489"/>
                          <a:pt x="55493" y="182085"/>
                        </a:cubicBezTo>
                        <a:cubicBezTo>
                          <a:pt x="65212" y="179445"/>
                          <a:pt x="74857" y="176670"/>
                          <a:pt x="84429" y="173803"/>
                        </a:cubicBezTo>
                        <a:cubicBezTo>
                          <a:pt x="86929" y="173057"/>
                          <a:pt x="89429" y="172312"/>
                          <a:pt x="91917" y="171548"/>
                        </a:cubicBezTo>
                        <a:cubicBezTo>
                          <a:pt x="93781" y="170973"/>
                          <a:pt x="95596" y="170343"/>
                          <a:pt x="97454" y="169757"/>
                        </a:cubicBezTo>
                        <a:lnTo>
                          <a:pt x="97937" y="0"/>
                        </a:lnTo>
                        <a:cubicBezTo>
                          <a:pt x="96097" y="580"/>
                          <a:pt x="94239" y="1112"/>
                          <a:pt x="92393" y="1675"/>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9" name="Freeform: Shape 488">
                    <a:extLst>
                      <a:ext uri="{FF2B5EF4-FFF2-40B4-BE49-F238E27FC236}">
                        <a16:creationId xmlns:a16="http://schemas.microsoft.com/office/drawing/2014/main" id="{5E244DA9-69E2-4B3F-BA11-5A8B493FFE19}"/>
                      </a:ext>
                    </a:extLst>
                  </p:cNvPr>
                  <p:cNvSpPr/>
                  <p:nvPr/>
                </p:nvSpPr>
                <p:spPr>
                  <a:xfrm>
                    <a:off x="3153185" y="5438818"/>
                    <a:ext cx="97460" cy="187501"/>
                  </a:xfrm>
                  <a:custGeom>
                    <a:avLst/>
                    <a:gdLst>
                      <a:gd name="connsiteX0" fmla="*/ 75273 w 97460"/>
                      <a:gd name="connsiteY0" fmla="*/ 4701 h 187501"/>
                      <a:gd name="connsiteX1" fmla="*/ 73965 w 97460"/>
                      <a:gd name="connsiteY1" fmla="*/ 4976 h 187501"/>
                      <a:gd name="connsiteX2" fmla="*/ 39748 w 97460"/>
                      <a:gd name="connsiteY2" fmla="*/ 11363 h 187501"/>
                      <a:gd name="connsiteX3" fmla="*/ 32175 w 97460"/>
                      <a:gd name="connsiteY3" fmla="*/ 12671 h 187501"/>
                      <a:gd name="connsiteX4" fmla="*/ 483 w 97460"/>
                      <a:gd name="connsiteY4" fmla="*/ 17671 h 187501"/>
                      <a:gd name="connsiteX5" fmla="*/ 0 w 97460"/>
                      <a:gd name="connsiteY5" fmla="*/ 187501 h 187501"/>
                      <a:gd name="connsiteX6" fmla="*/ 31692 w 97460"/>
                      <a:gd name="connsiteY6" fmla="*/ 182550 h 187501"/>
                      <a:gd name="connsiteX7" fmla="*/ 39271 w 97460"/>
                      <a:gd name="connsiteY7" fmla="*/ 181242 h 187501"/>
                      <a:gd name="connsiteX8" fmla="*/ 73464 w 97460"/>
                      <a:gd name="connsiteY8" fmla="*/ 174855 h 187501"/>
                      <a:gd name="connsiteX9" fmla="*/ 74857 w 97460"/>
                      <a:gd name="connsiteY9" fmla="*/ 174561 h 187501"/>
                      <a:gd name="connsiteX10" fmla="*/ 96978 w 97460"/>
                      <a:gd name="connsiteY10" fmla="*/ 169733 h 187501"/>
                      <a:gd name="connsiteX11" fmla="*/ 97461 w 97460"/>
                      <a:gd name="connsiteY11" fmla="*/ 0 h 187501"/>
                      <a:gd name="connsiteX12" fmla="*/ 75273 w 97460"/>
                      <a:gd name="connsiteY12" fmla="*/ 4701 h 18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460" h="187501">
                        <a:moveTo>
                          <a:pt x="75273" y="4701"/>
                        </a:moveTo>
                        <a:cubicBezTo>
                          <a:pt x="74833" y="4786"/>
                          <a:pt x="74405" y="4890"/>
                          <a:pt x="73965" y="4976"/>
                        </a:cubicBezTo>
                        <a:cubicBezTo>
                          <a:pt x="62633" y="7268"/>
                          <a:pt x="51209" y="9364"/>
                          <a:pt x="39748" y="11363"/>
                        </a:cubicBezTo>
                        <a:cubicBezTo>
                          <a:pt x="37224" y="11803"/>
                          <a:pt x="34706" y="12243"/>
                          <a:pt x="32175" y="12671"/>
                        </a:cubicBezTo>
                        <a:cubicBezTo>
                          <a:pt x="21650" y="14444"/>
                          <a:pt x="11100" y="16143"/>
                          <a:pt x="483" y="17671"/>
                        </a:cubicBezTo>
                        <a:lnTo>
                          <a:pt x="0" y="187501"/>
                        </a:lnTo>
                        <a:cubicBezTo>
                          <a:pt x="10611" y="185973"/>
                          <a:pt x="21173" y="184323"/>
                          <a:pt x="31692" y="182550"/>
                        </a:cubicBezTo>
                        <a:cubicBezTo>
                          <a:pt x="34223" y="182122"/>
                          <a:pt x="36747" y="181682"/>
                          <a:pt x="39271" y="181242"/>
                        </a:cubicBezTo>
                        <a:cubicBezTo>
                          <a:pt x="50726" y="179243"/>
                          <a:pt x="62144" y="177147"/>
                          <a:pt x="73464" y="174855"/>
                        </a:cubicBezTo>
                        <a:cubicBezTo>
                          <a:pt x="73928" y="174763"/>
                          <a:pt x="74393" y="174653"/>
                          <a:pt x="74857" y="174561"/>
                        </a:cubicBezTo>
                        <a:cubicBezTo>
                          <a:pt x="82278" y="173052"/>
                          <a:pt x="89612" y="171365"/>
                          <a:pt x="96978" y="169733"/>
                        </a:cubicBezTo>
                        <a:lnTo>
                          <a:pt x="97461" y="0"/>
                        </a:lnTo>
                        <a:cubicBezTo>
                          <a:pt x="90102" y="1632"/>
                          <a:pt x="82700" y="3191"/>
                          <a:pt x="75273" y="4701"/>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0" name="Freeform: Shape 489">
                    <a:extLst>
                      <a:ext uri="{FF2B5EF4-FFF2-40B4-BE49-F238E27FC236}">
                        <a16:creationId xmlns:a16="http://schemas.microsoft.com/office/drawing/2014/main" id="{569AE2AA-66B5-41A5-91EF-70E32AED2C97}"/>
                      </a:ext>
                    </a:extLst>
                  </p:cNvPr>
                  <p:cNvSpPr/>
                  <p:nvPr/>
                </p:nvSpPr>
                <p:spPr>
                  <a:xfrm>
                    <a:off x="3051653" y="5456489"/>
                    <a:ext cx="102008" cy="180569"/>
                  </a:xfrm>
                  <a:custGeom>
                    <a:avLst/>
                    <a:gdLst>
                      <a:gd name="connsiteX0" fmla="*/ 99649 w 102008"/>
                      <a:gd name="connsiteY0" fmla="*/ 324 h 180569"/>
                      <a:gd name="connsiteX1" fmla="*/ 94521 w 102008"/>
                      <a:gd name="connsiteY1" fmla="*/ 1014 h 180569"/>
                      <a:gd name="connsiteX2" fmla="*/ 63452 w 102008"/>
                      <a:gd name="connsiteY2" fmla="*/ 4945 h 180569"/>
                      <a:gd name="connsiteX3" fmla="*/ 56215 w 102008"/>
                      <a:gd name="connsiteY3" fmla="*/ 5782 h 180569"/>
                      <a:gd name="connsiteX4" fmla="*/ 21668 w 102008"/>
                      <a:gd name="connsiteY4" fmla="*/ 9156 h 180569"/>
                      <a:gd name="connsiteX5" fmla="*/ 14633 w 102008"/>
                      <a:gd name="connsiteY5" fmla="*/ 9712 h 180569"/>
                      <a:gd name="connsiteX6" fmla="*/ 483 w 102008"/>
                      <a:gd name="connsiteY6" fmla="*/ 10831 h 180569"/>
                      <a:gd name="connsiteX7" fmla="*/ 0 w 102008"/>
                      <a:gd name="connsiteY7" fmla="*/ 180570 h 180569"/>
                      <a:gd name="connsiteX8" fmla="*/ 14150 w 102008"/>
                      <a:gd name="connsiteY8" fmla="*/ 179585 h 180569"/>
                      <a:gd name="connsiteX9" fmla="*/ 21179 w 102008"/>
                      <a:gd name="connsiteY9" fmla="*/ 179029 h 180569"/>
                      <a:gd name="connsiteX10" fmla="*/ 55738 w 102008"/>
                      <a:gd name="connsiteY10" fmla="*/ 175655 h 180569"/>
                      <a:gd name="connsiteX11" fmla="*/ 62945 w 102008"/>
                      <a:gd name="connsiteY11" fmla="*/ 174818 h 180569"/>
                      <a:gd name="connsiteX12" fmla="*/ 94026 w 102008"/>
                      <a:gd name="connsiteY12" fmla="*/ 170887 h 180569"/>
                      <a:gd name="connsiteX13" fmla="*/ 99160 w 102008"/>
                      <a:gd name="connsiteY13" fmla="*/ 170197 h 180569"/>
                      <a:gd name="connsiteX14" fmla="*/ 101526 w 102008"/>
                      <a:gd name="connsiteY14" fmla="*/ 169830 h 180569"/>
                      <a:gd name="connsiteX15" fmla="*/ 102008 w 102008"/>
                      <a:gd name="connsiteY15" fmla="*/ 0 h 180569"/>
                      <a:gd name="connsiteX16" fmla="*/ 99649 w 102008"/>
                      <a:gd name="connsiteY16" fmla="*/ 324 h 18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08" h="180569">
                        <a:moveTo>
                          <a:pt x="99649" y="324"/>
                        </a:moveTo>
                        <a:cubicBezTo>
                          <a:pt x="97944" y="568"/>
                          <a:pt x="96226" y="776"/>
                          <a:pt x="94521" y="1014"/>
                        </a:cubicBezTo>
                        <a:cubicBezTo>
                          <a:pt x="84203" y="2445"/>
                          <a:pt x="73843" y="3747"/>
                          <a:pt x="63452" y="4945"/>
                        </a:cubicBezTo>
                        <a:cubicBezTo>
                          <a:pt x="61038" y="5220"/>
                          <a:pt x="58629" y="5519"/>
                          <a:pt x="56215" y="5782"/>
                        </a:cubicBezTo>
                        <a:cubicBezTo>
                          <a:pt x="44736" y="7047"/>
                          <a:pt x="33221" y="8172"/>
                          <a:pt x="21668" y="9156"/>
                        </a:cubicBezTo>
                        <a:cubicBezTo>
                          <a:pt x="19327" y="9358"/>
                          <a:pt x="16980" y="9523"/>
                          <a:pt x="14633" y="9712"/>
                        </a:cubicBezTo>
                        <a:cubicBezTo>
                          <a:pt x="9914" y="10091"/>
                          <a:pt x="5208" y="10501"/>
                          <a:pt x="483" y="10831"/>
                        </a:cubicBezTo>
                        <a:lnTo>
                          <a:pt x="0" y="180570"/>
                        </a:lnTo>
                        <a:cubicBezTo>
                          <a:pt x="4719" y="180239"/>
                          <a:pt x="9444" y="179964"/>
                          <a:pt x="14150" y="179585"/>
                        </a:cubicBezTo>
                        <a:cubicBezTo>
                          <a:pt x="16491" y="179396"/>
                          <a:pt x="18838" y="179225"/>
                          <a:pt x="21179" y="179029"/>
                        </a:cubicBezTo>
                        <a:cubicBezTo>
                          <a:pt x="32732" y="178045"/>
                          <a:pt x="44253" y="176920"/>
                          <a:pt x="55738" y="175655"/>
                        </a:cubicBezTo>
                        <a:cubicBezTo>
                          <a:pt x="58146" y="175392"/>
                          <a:pt x="60543" y="175099"/>
                          <a:pt x="62945" y="174818"/>
                        </a:cubicBezTo>
                        <a:cubicBezTo>
                          <a:pt x="73342" y="173620"/>
                          <a:pt x="83702" y="172312"/>
                          <a:pt x="94026" y="170887"/>
                        </a:cubicBezTo>
                        <a:cubicBezTo>
                          <a:pt x="95737" y="170649"/>
                          <a:pt x="97455" y="170441"/>
                          <a:pt x="99160" y="170197"/>
                        </a:cubicBezTo>
                        <a:cubicBezTo>
                          <a:pt x="99955" y="170087"/>
                          <a:pt x="100731" y="169940"/>
                          <a:pt x="101526" y="169830"/>
                        </a:cubicBezTo>
                        <a:lnTo>
                          <a:pt x="102008" y="0"/>
                        </a:lnTo>
                        <a:cubicBezTo>
                          <a:pt x="101226" y="116"/>
                          <a:pt x="100431" y="208"/>
                          <a:pt x="99649" y="324"/>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1" name="Freeform: Shape 490">
                    <a:extLst>
                      <a:ext uri="{FF2B5EF4-FFF2-40B4-BE49-F238E27FC236}">
                        <a16:creationId xmlns:a16="http://schemas.microsoft.com/office/drawing/2014/main" id="{4D94451E-A9AD-483B-BC5D-255FCAD474D1}"/>
                      </a:ext>
                    </a:extLst>
                  </p:cNvPr>
                  <p:cNvSpPr/>
                  <p:nvPr/>
                </p:nvSpPr>
                <p:spPr>
                  <a:xfrm>
                    <a:off x="2940489" y="5467326"/>
                    <a:ext cx="111640" cy="173364"/>
                  </a:xfrm>
                  <a:custGeom>
                    <a:avLst/>
                    <a:gdLst>
                      <a:gd name="connsiteX0" fmla="*/ 95926 w 111640"/>
                      <a:gd name="connsiteY0" fmla="*/ 948 h 173364"/>
                      <a:gd name="connsiteX1" fmla="*/ 87937 w 111640"/>
                      <a:gd name="connsiteY1" fmla="*/ 1430 h 173364"/>
                      <a:gd name="connsiteX2" fmla="*/ 52663 w 111640"/>
                      <a:gd name="connsiteY2" fmla="*/ 2891 h 173364"/>
                      <a:gd name="connsiteX3" fmla="*/ 45102 w 111640"/>
                      <a:gd name="connsiteY3" fmla="*/ 3056 h 173364"/>
                      <a:gd name="connsiteX4" fmla="*/ 15818 w 111640"/>
                      <a:gd name="connsiteY4" fmla="*/ 3460 h 173364"/>
                      <a:gd name="connsiteX5" fmla="*/ 6650 w 111640"/>
                      <a:gd name="connsiteY5" fmla="*/ 3484 h 173364"/>
                      <a:gd name="connsiteX6" fmla="*/ 483 w 111640"/>
                      <a:gd name="connsiteY6" fmla="*/ 3502 h 173364"/>
                      <a:gd name="connsiteX7" fmla="*/ 0 w 111640"/>
                      <a:gd name="connsiteY7" fmla="*/ 173278 h 173364"/>
                      <a:gd name="connsiteX8" fmla="*/ 6161 w 111640"/>
                      <a:gd name="connsiteY8" fmla="*/ 173363 h 173364"/>
                      <a:gd name="connsiteX9" fmla="*/ 15330 w 111640"/>
                      <a:gd name="connsiteY9" fmla="*/ 173339 h 173364"/>
                      <a:gd name="connsiteX10" fmla="*/ 44644 w 111640"/>
                      <a:gd name="connsiteY10" fmla="*/ 172935 h 173364"/>
                      <a:gd name="connsiteX11" fmla="*/ 52162 w 111640"/>
                      <a:gd name="connsiteY11" fmla="*/ 172771 h 173364"/>
                      <a:gd name="connsiteX12" fmla="*/ 87455 w 111640"/>
                      <a:gd name="connsiteY12" fmla="*/ 171310 h 173364"/>
                      <a:gd name="connsiteX13" fmla="*/ 95431 w 111640"/>
                      <a:gd name="connsiteY13" fmla="*/ 170827 h 173364"/>
                      <a:gd name="connsiteX14" fmla="*/ 111158 w 111640"/>
                      <a:gd name="connsiteY14" fmla="*/ 169739 h 173364"/>
                      <a:gd name="connsiteX15" fmla="*/ 111641 w 111640"/>
                      <a:gd name="connsiteY15" fmla="*/ 0 h 173364"/>
                      <a:gd name="connsiteX16" fmla="*/ 95926 w 111640"/>
                      <a:gd name="connsiteY16" fmla="*/ 948 h 173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640" h="173364">
                        <a:moveTo>
                          <a:pt x="95926" y="948"/>
                        </a:moveTo>
                        <a:cubicBezTo>
                          <a:pt x="93261" y="1107"/>
                          <a:pt x="90603" y="1290"/>
                          <a:pt x="87937" y="1430"/>
                        </a:cubicBezTo>
                        <a:cubicBezTo>
                          <a:pt x="76196" y="2060"/>
                          <a:pt x="64436" y="2549"/>
                          <a:pt x="52663" y="2891"/>
                        </a:cubicBezTo>
                        <a:cubicBezTo>
                          <a:pt x="50145" y="2965"/>
                          <a:pt x="47621" y="2995"/>
                          <a:pt x="45102" y="3056"/>
                        </a:cubicBezTo>
                        <a:cubicBezTo>
                          <a:pt x="35347" y="3289"/>
                          <a:pt x="25580" y="3423"/>
                          <a:pt x="15818" y="3460"/>
                        </a:cubicBezTo>
                        <a:cubicBezTo>
                          <a:pt x="12762" y="3472"/>
                          <a:pt x="9706" y="3490"/>
                          <a:pt x="6650" y="3484"/>
                        </a:cubicBezTo>
                        <a:cubicBezTo>
                          <a:pt x="4596" y="3478"/>
                          <a:pt x="2542" y="3515"/>
                          <a:pt x="483" y="3502"/>
                        </a:cubicBezTo>
                        <a:lnTo>
                          <a:pt x="0" y="173278"/>
                        </a:lnTo>
                        <a:cubicBezTo>
                          <a:pt x="2054" y="173290"/>
                          <a:pt x="4107" y="173357"/>
                          <a:pt x="6161" y="173363"/>
                        </a:cubicBezTo>
                        <a:cubicBezTo>
                          <a:pt x="9217" y="173369"/>
                          <a:pt x="12273" y="173351"/>
                          <a:pt x="15330" y="173339"/>
                        </a:cubicBezTo>
                        <a:cubicBezTo>
                          <a:pt x="25103" y="173302"/>
                          <a:pt x="34877" y="173168"/>
                          <a:pt x="44644" y="172935"/>
                        </a:cubicBezTo>
                        <a:cubicBezTo>
                          <a:pt x="47150" y="172874"/>
                          <a:pt x="49656" y="172844"/>
                          <a:pt x="52162" y="172771"/>
                        </a:cubicBezTo>
                        <a:cubicBezTo>
                          <a:pt x="63941" y="172428"/>
                          <a:pt x="75707" y="171939"/>
                          <a:pt x="87455" y="171310"/>
                        </a:cubicBezTo>
                        <a:cubicBezTo>
                          <a:pt x="90114" y="171169"/>
                          <a:pt x="92772" y="170985"/>
                          <a:pt x="95431" y="170827"/>
                        </a:cubicBezTo>
                        <a:cubicBezTo>
                          <a:pt x="100682" y="170515"/>
                          <a:pt x="105920" y="170105"/>
                          <a:pt x="111158" y="169739"/>
                        </a:cubicBezTo>
                        <a:lnTo>
                          <a:pt x="111641" y="0"/>
                        </a:lnTo>
                        <a:cubicBezTo>
                          <a:pt x="106415" y="361"/>
                          <a:pt x="101171" y="636"/>
                          <a:pt x="95926" y="948"/>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2" name="Freeform: Shape 491">
                    <a:extLst>
                      <a:ext uri="{FF2B5EF4-FFF2-40B4-BE49-F238E27FC236}">
                        <a16:creationId xmlns:a16="http://schemas.microsoft.com/office/drawing/2014/main" id="{42BF44FC-AD16-4ADB-BCBB-206E6F6048CD}"/>
                      </a:ext>
                    </a:extLst>
                  </p:cNvPr>
                  <p:cNvSpPr/>
                  <p:nvPr/>
                </p:nvSpPr>
                <p:spPr>
                  <a:xfrm>
                    <a:off x="2806703" y="5463726"/>
                    <a:ext cx="134274" cy="176883"/>
                  </a:xfrm>
                  <a:custGeom>
                    <a:avLst/>
                    <a:gdLst>
                      <a:gd name="connsiteX0" fmla="*/ 111452 w 134274"/>
                      <a:gd name="connsiteY0" fmla="*/ 6687 h 176883"/>
                      <a:gd name="connsiteX1" fmla="*/ 102485 w 134274"/>
                      <a:gd name="connsiteY1" fmla="*/ 6522 h 176883"/>
                      <a:gd name="connsiteX2" fmla="*/ 65359 w 134274"/>
                      <a:gd name="connsiteY2" fmla="*/ 4982 h 176883"/>
                      <a:gd name="connsiteX3" fmla="*/ 56362 w 134274"/>
                      <a:gd name="connsiteY3" fmla="*/ 4401 h 176883"/>
                      <a:gd name="connsiteX4" fmla="*/ 28269 w 134274"/>
                      <a:gd name="connsiteY4" fmla="*/ 2451 h 176883"/>
                      <a:gd name="connsiteX5" fmla="*/ 15152 w 134274"/>
                      <a:gd name="connsiteY5" fmla="*/ 1296 h 176883"/>
                      <a:gd name="connsiteX6" fmla="*/ 483 w 134274"/>
                      <a:gd name="connsiteY6" fmla="*/ 0 h 176883"/>
                      <a:gd name="connsiteX7" fmla="*/ 483 w 134274"/>
                      <a:gd name="connsiteY7" fmla="*/ 0 h 176883"/>
                      <a:gd name="connsiteX8" fmla="*/ 483 w 134274"/>
                      <a:gd name="connsiteY8" fmla="*/ 0 h 176883"/>
                      <a:gd name="connsiteX9" fmla="*/ 483 w 134274"/>
                      <a:gd name="connsiteY9" fmla="*/ 98 h 176883"/>
                      <a:gd name="connsiteX10" fmla="*/ 0 w 134274"/>
                      <a:gd name="connsiteY10" fmla="*/ 169745 h 176883"/>
                      <a:gd name="connsiteX11" fmla="*/ 14669 w 134274"/>
                      <a:gd name="connsiteY11" fmla="*/ 171175 h 176883"/>
                      <a:gd name="connsiteX12" fmla="*/ 27786 w 134274"/>
                      <a:gd name="connsiteY12" fmla="*/ 172330 h 176883"/>
                      <a:gd name="connsiteX13" fmla="*/ 55878 w 134274"/>
                      <a:gd name="connsiteY13" fmla="*/ 174280 h 176883"/>
                      <a:gd name="connsiteX14" fmla="*/ 64876 w 134274"/>
                      <a:gd name="connsiteY14" fmla="*/ 174861 h 176883"/>
                      <a:gd name="connsiteX15" fmla="*/ 102008 w 134274"/>
                      <a:gd name="connsiteY15" fmla="*/ 176401 h 176883"/>
                      <a:gd name="connsiteX16" fmla="*/ 110975 w 134274"/>
                      <a:gd name="connsiteY16" fmla="*/ 176566 h 176883"/>
                      <a:gd name="connsiteX17" fmla="*/ 133792 w 134274"/>
                      <a:gd name="connsiteY17" fmla="*/ 176884 h 176883"/>
                      <a:gd name="connsiteX18" fmla="*/ 134275 w 134274"/>
                      <a:gd name="connsiteY18" fmla="*/ 7109 h 176883"/>
                      <a:gd name="connsiteX19" fmla="*/ 111452 w 134274"/>
                      <a:gd name="connsiteY19" fmla="*/ 6687 h 17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4274" h="176883">
                        <a:moveTo>
                          <a:pt x="111452" y="6687"/>
                        </a:moveTo>
                        <a:cubicBezTo>
                          <a:pt x="108463" y="6620"/>
                          <a:pt x="105474" y="6607"/>
                          <a:pt x="102485" y="6522"/>
                        </a:cubicBezTo>
                        <a:cubicBezTo>
                          <a:pt x="90095" y="6168"/>
                          <a:pt x="77718" y="5654"/>
                          <a:pt x="65359" y="4982"/>
                        </a:cubicBezTo>
                        <a:cubicBezTo>
                          <a:pt x="62352" y="4817"/>
                          <a:pt x="59363" y="4584"/>
                          <a:pt x="56362" y="4401"/>
                        </a:cubicBezTo>
                        <a:cubicBezTo>
                          <a:pt x="46985" y="3832"/>
                          <a:pt x="37621" y="3203"/>
                          <a:pt x="28269" y="2451"/>
                        </a:cubicBezTo>
                        <a:cubicBezTo>
                          <a:pt x="23887" y="2103"/>
                          <a:pt x="19523" y="1687"/>
                          <a:pt x="15152" y="1296"/>
                        </a:cubicBezTo>
                        <a:cubicBezTo>
                          <a:pt x="10262" y="856"/>
                          <a:pt x="5360" y="489"/>
                          <a:pt x="483" y="0"/>
                        </a:cubicBezTo>
                        <a:lnTo>
                          <a:pt x="483" y="0"/>
                        </a:lnTo>
                        <a:lnTo>
                          <a:pt x="483" y="0"/>
                        </a:lnTo>
                        <a:lnTo>
                          <a:pt x="483" y="98"/>
                        </a:lnTo>
                        <a:lnTo>
                          <a:pt x="0" y="169745"/>
                        </a:lnTo>
                        <a:cubicBezTo>
                          <a:pt x="4890" y="170234"/>
                          <a:pt x="9774" y="170735"/>
                          <a:pt x="14669" y="171175"/>
                        </a:cubicBezTo>
                        <a:cubicBezTo>
                          <a:pt x="19040" y="171566"/>
                          <a:pt x="23410" y="171982"/>
                          <a:pt x="27786" y="172330"/>
                        </a:cubicBezTo>
                        <a:cubicBezTo>
                          <a:pt x="37132" y="173082"/>
                          <a:pt x="46502" y="173712"/>
                          <a:pt x="55878" y="174280"/>
                        </a:cubicBezTo>
                        <a:cubicBezTo>
                          <a:pt x="58880" y="174464"/>
                          <a:pt x="61869" y="174696"/>
                          <a:pt x="64876" y="174861"/>
                        </a:cubicBezTo>
                        <a:cubicBezTo>
                          <a:pt x="77235" y="175533"/>
                          <a:pt x="89618" y="176046"/>
                          <a:pt x="102008" y="176401"/>
                        </a:cubicBezTo>
                        <a:cubicBezTo>
                          <a:pt x="104997" y="176487"/>
                          <a:pt x="107986" y="176499"/>
                          <a:pt x="110975" y="176566"/>
                        </a:cubicBezTo>
                        <a:cubicBezTo>
                          <a:pt x="118578" y="176737"/>
                          <a:pt x="126188" y="176829"/>
                          <a:pt x="133792" y="176884"/>
                        </a:cubicBezTo>
                        <a:lnTo>
                          <a:pt x="134275" y="7109"/>
                        </a:lnTo>
                        <a:cubicBezTo>
                          <a:pt x="126659" y="7054"/>
                          <a:pt x="119055" y="6858"/>
                          <a:pt x="111452" y="6687"/>
                        </a:cubicBez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3" name="Freeform: Shape 492">
                    <a:extLst>
                      <a:ext uri="{FF2B5EF4-FFF2-40B4-BE49-F238E27FC236}">
                        <a16:creationId xmlns:a16="http://schemas.microsoft.com/office/drawing/2014/main" id="{14F0C000-D6A3-49E6-BD84-E541AFC3DF5A}"/>
                      </a:ext>
                    </a:extLst>
                  </p:cNvPr>
                  <p:cNvSpPr/>
                  <p:nvPr/>
                </p:nvSpPr>
                <p:spPr>
                  <a:xfrm>
                    <a:off x="2110878" y="4993305"/>
                    <a:ext cx="696302" cy="640171"/>
                  </a:xfrm>
                  <a:custGeom>
                    <a:avLst/>
                    <a:gdLst>
                      <a:gd name="connsiteX0" fmla="*/ 696302 w 696302"/>
                      <a:gd name="connsiteY0" fmla="*/ 470427 h 640171"/>
                      <a:gd name="connsiteX1" fmla="*/ 685911 w 696302"/>
                      <a:gd name="connsiteY1" fmla="*/ 469278 h 640171"/>
                      <a:gd name="connsiteX2" fmla="*/ 675086 w 696302"/>
                      <a:gd name="connsiteY2" fmla="*/ 468080 h 640171"/>
                      <a:gd name="connsiteX3" fmla="*/ 643553 w 696302"/>
                      <a:gd name="connsiteY3" fmla="*/ 464095 h 640171"/>
                      <a:gd name="connsiteX4" fmla="*/ 639745 w 696302"/>
                      <a:gd name="connsiteY4" fmla="*/ 463588 h 640171"/>
                      <a:gd name="connsiteX5" fmla="*/ 245599 w 696302"/>
                      <a:gd name="connsiteY5" fmla="*/ 335889 h 640171"/>
                      <a:gd name="connsiteX6" fmla="*/ 111532 w 696302"/>
                      <a:gd name="connsiteY6" fmla="*/ 233435 h 640171"/>
                      <a:gd name="connsiteX7" fmla="*/ 1040 w 696302"/>
                      <a:gd name="connsiteY7" fmla="*/ 8912 h 640171"/>
                      <a:gd name="connsiteX8" fmla="*/ 460 w 696302"/>
                      <a:gd name="connsiteY8" fmla="*/ 0 h 640171"/>
                      <a:gd name="connsiteX9" fmla="*/ 1 w 696302"/>
                      <a:gd name="connsiteY9" fmla="*/ 161310 h 640171"/>
                      <a:gd name="connsiteX10" fmla="*/ 247005 w 696302"/>
                      <a:gd name="connsiteY10" fmla="*/ 505769 h 640171"/>
                      <a:gd name="connsiteX11" fmla="*/ 639250 w 696302"/>
                      <a:gd name="connsiteY11" fmla="*/ 633467 h 640171"/>
                      <a:gd name="connsiteX12" fmla="*/ 643070 w 696302"/>
                      <a:gd name="connsiteY12" fmla="*/ 633974 h 640171"/>
                      <a:gd name="connsiteX13" fmla="*/ 674610 w 696302"/>
                      <a:gd name="connsiteY13" fmla="*/ 637959 h 640171"/>
                      <a:gd name="connsiteX14" fmla="*/ 685404 w 696302"/>
                      <a:gd name="connsiteY14" fmla="*/ 639157 h 640171"/>
                      <a:gd name="connsiteX15" fmla="*/ 695807 w 696302"/>
                      <a:gd name="connsiteY15" fmla="*/ 640172 h 640171"/>
                      <a:gd name="connsiteX16" fmla="*/ 696290 w 696302"/>
                      <a:gd name="connsiteY16" fmla="*/ 470525 h 640171"/>
                      <a:gd name="connsiteX17" fmla="*/ 696302 w 696302"/>
                      <a:gd name="connsiteY17" fmla="*/ 470427 h 640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6302" h="640171">
                        <a:moveTo>
                          <a:pt x="696302" y="470427"/>
                        </a:moveTo>
                        <a:cubicBezTo>
                          <a:pt x="692831" y="470079"/>
                          <a:pt x="689377" y="469645"/>
                          <a:pt x="685911" y="469278"/>
                        </a:cubicBezTo>
                        <a:cubicBezTo>
                          <a:pt x="682299" y="468893"/>
                          <a:pt x="678692" y="468496"/>
                          <a:pt x="675086" y="468080"/>
                        </a:cubicBezTo>
                        <a:cubicBezTo>
                          <a:pt x="664537" y="466870"/>
                          <a:pt x="654030" y="465544"/>
                          <a:pt x="643553" y="464095"/>
                        </a:cubicBezTo>
                        <a:cubicBezTo>
                          <a:pt x="642288" y="463918"/>
                          <a:pt x="641010" y="463765"/>
                          <a:pt x="639745" y="463588"/>
                        </a:cubicBezTo>
                        <a:cubicBezTo>
                          <a:pt x="495458" y="443258"/>
                          <a:pt x="358573" y="400723"/>
                          <a:pt x="245599" y="335889"/>
                        </a:cubicBezTo>
                        <a:cubicBezTo>
                          <a:pt x="192013" y="305132"/>
                          <a:pt x="147411" y="270463"/>
                          <a:pt x="111532" y="233435"/>
                        </a:cubicBezTo>
                        <a:cubicBezTo>
                          <a:pt x="42494" y="163901"/>
                          <a:pt x="5655" y="86648"/>
                          <a:pt x="1040" y="8912"/>
                        </a:cubicBezTo>
                        <a:cubicBezTo>
                          <a:pt x="796" y="5935"/>
                          <a:pt x="619" y="2965"/>
                          <a:pt x="460" y="0"/>
                        </a:cubicBezTo>
                        <a:lnTo>
                          <a:pt x="1" y="161310"/>
                        </a:lnTo>
                        <a:cubicBezTo>
                          <a:pt x="-353" y="285897"/>
                          <a:pt x="82022" y="410685"/>
                          <a:pt x="247005" y="505769"/>
                        </a:cubicBezTo>
                        <a:cubicBezTo>
                          <a:pt x="359441" y="570571"/>
                          <a:pt x="495660" y="613131"/>
                          <a:pt x="639250" y="633467"/>
                        </a:cubicBezTo>
                        <a:cubicBezTo>
                          <a:pt x="640521" y="633644"/>
                          <a:pt x="641799" y="633797"/>
                          <a:pt x="643070" y="633974"/>
                        </a:cubicBezTo>
                        <a:cubicBezTo>
                          <a:pt x="653547" y="635429"/>
                          <a:pt x="664066" y="636743"/>
                          <a:pt x="674610" y="637959"/>
                        </a:cubicBezTo>
                        <a:cubicBezTo>
                          <a:pt x="678204" y="638375"/>
                          <a:pt x="681804" y="638772"/>
                          <a:pt x="685404" y="639157"/>
                        </a:cubicBezTo>
                        <a:cubicBezTo>
                          <a:pt x="688863" y="639530"/>
                          <a:pt x="692341" y="639824"/>
                          <a:pt x="695807" y="640172"/>
                        </a:cubicBezTo>
                        <a:lnTo>
                          <a:pt x="696290" y="470525"/>
                        </a:lnTo>
                        <a:lnTo>
                          <a:pt x="696302" y="470427"/>
                        </a:lnTo>
                        <a:close/>
                      </a:path>
                    </a:pathLst>
                  </a:custGeom>
                  <a:solidFill>
                    <a:srgbClr val="00153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3" name="Freeform: Shape 522">
                    <a:extLst>
                      <a:ext uri="{FF2B5EF4-FFF2-40B4-BE49-F238E27FC236}">
                        <a16:creationId xmlns:a16="http://schemas.microsoft.com/office/drawing/2014/main" id="{D6E7FA4B-E02D-4575-81A4-1A7B98B939D5}"/>
                      </a:ext>
                    </a:extLst>
                  </p:cNvPr>
                  <p:cNvSpPr/>
                  <p:nvPr/>
                </p:nvSpPr>
                <p:spPr>
                  <a:xfrm>
                    <a:off x="2807180" y="5463732"/>
                    <a:ext cx="6112" cy="97"/>
                  </a:xfrm>
                  <a:custGeom>
                    <a:avLst/>
                    <a:gdLst>
                      <a:gd name="connsiteX0" fmla="*/ 0 w 6112"/>
                      <a:gd name="connsiteY0" fmla="*/ 0 h 97"/>
                      <a:gd name="connsiteX1" fmla="*/ 0 w 6112"/>
                      <a:gd name="connsiteY1" fmla="*/ 0 h 97"/>
                      <a:gd name="connsiteX2" fmla="*/ 0 w 6112"/>
                      <a:gd name="connsiteY2" fmla="*/ 98 h 97"/>
                    </a:gdLst>
                    <a:ahLst/>
                    <a:cxnLst>
                      <a:cxn ang="0">
                        <a:pos x="connsiteX0" y="connsiteY0"/>
                      </a:cxn>
                      <a:cxn ang="0">
                        <a:pos x="connsiteX1" y="connsiteY1"/>
                      </a:cxn>
                      <a:cxn ang="0">
                        <a:pos x="connsiteX2" y="connsiteY2"/>
                      </a:cxn>
                    </a:cxnLst>
                    <a:rect l="l" t="t" r="r" b="b"/>
                    <a:pathLst>
                      <a:path w="6112" h="97">
                        <a:moveTo>
                          <a:pt x="0" y="0"/>
                        </a:moveTo>
                        <a:lnTo>
                          <a:pt x="0" y="0"/>
                        </a:lnTo>
                        <a:lnTo>
                          <a:pt x="0" y="98"/>
                        </a:lnTo>
                        <a:close/>
                      </a:path>
                    </a:pathLst>
                  </a:custGeom>
                  <a:solidFill>
                    <a:srgbClr val="363737"/>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82" name="Freeform: Shape 381">
                  <a:extLst>
                    <a:ext uri="{FF2B5EF4-FFF2-40B4-BE49-F238E27FC236}">
                      <a16:creationId xmlns:a16="http://schemas.microsoft.com/office/drawing/2014/main" id="{1B751C3F-2B8C-4E82-8439-CA8191C0FB88}"/>
                    </a:ext>
                  </a:extLst>
                </p:cNvPr>
                <p:cNvSpPr/>
                <p:nvPr/>
              </p:nvSpPr>
              <p:spPr>
                <a:xfrm>
                  <a:off x="2110958" y="4984968"/>
                  <a:ext cx="1673710" cy="489086"/>
                </a:xfrm>
                <a:custGeom>
                  <a:avLst/>
                  <a:gdLst>
                    <a:gd name="connsiteX0" fmla="*/ 1605628 w 1673710"/>
                    <a:gd name="connsiteY0" fmla="*/ 0 h 489086"/>
                    <a:gd name="connsiteX1" fmla="*/ 1380610 w 1673710"/>
                    <a:gd name="connsiteY1" fmla="*/ 318237 h 489086"/>
                    <a:gd name="connsiteX2" fmla="*/ 296630 w 1673710"/>
                    <a:gd name="connsiteY2" fmla="*/ 318243 h 489086"/>
                    <a:gd name="connsiteX3" fmla="*/ 70346 w 1673710"/>
                    <a:gd name="connsiteY3" fmla="*/ 104 h 489086"/>
                    <a:gd name="connsiteX4" fmla="*/ 12 w 1673710"/>
                    <a:gd name="connsiteY4" fmla="*/ 104 h 489086"/>
                    <a:gd name="connsiteX5" fmla="*/ 246955 w 1673710"/>
                    <a:gd name="connsiteY5" fmla="*/ 347111 h 489086"/>
                    <a:gd name="connsiteX6" fmla="*/ 1430614 w 1673710"/>
                    <a:gd name="connsiteY6" fmla="*/ 347105 h 489086"/>
                    <a:gd name="connsiteX7" fmla="*/ 1673651 w 1673710"/>
                    <a:gd name="connsiteY7" fmla="*/ 104 h 489086"/>
                    <a:gd name="connsiteX8" fmla="*/ 1605628 w 1673710"/>
                    <a:gd name="connsiteY8" fmla="*/ 0 h 489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3710" h="489086">
                      <a:moveTo>
                        <a:pt x="1605628" y="0"/>
                      </a:moveTo>
                      <a:cubicBezTo>
                        <a:pt x="1608146" y="115003"/>
                        <a:pt x="1531663" y="230452"/>
                        <a:pt x="1380610" y="318237"/>
                      </a:cubicBezTo>
                      <a:cubicBezTo>
                        <a:pt x="1082280" y="491606"/>
                        <a:pt x="596909" y="491612"/>
                        <a:pt x="296630" y="318243"/>
                      </a:cubicBezTo>
                      <a:cubicBezTo>
                        <a:pt x="144605" y="230470"/>
                        <a:pt x="74723" y="133987"/>
                        <a:pt x="70346" y="104"/>
                      </a:cubicBezTo>
                      <a:lnTo>
                        <a:pt x="12" y="104"/>
                      </a:lnTo>
                      <a:cubicBezTo>
                        <a:pt x="-1149" y="125559"/>
                        <a:pt x="81110" y="251362"/>
                        <a:pt x="246955" y="347111"/>
                      </a:cubicBezTo>
                      <a:cubicBezTo>
                        <a:pt x="574837" y="536415"/>
                        <a:pt x="1104865" y="536409"/>
                        <a:pt x="1430614" y="347105"/>
                      </a:cubicBezTo>
                      <a:cubicBezTo>
                        <a:pt x="1595377" y="251356"/>
                        <a:pt x="1676225" y="125552"/>
                        <a:pt x="1673651" y="104"/>
                      </a:cubicBezTo>
                      <a:lnTo>
                        <a:pt x="1605628" y="0"/>
                      </a:lnTo>
                      <a:close/>
                    </a:path>
                  </a:pathLst>
                </a:custGeom>
                <a:solidFill>
                  <a:srgbClr val="474849"/>
                </a:solidFill>
                <a:ln w="611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78" name="Group 77">
              <a:extLst>
                <a:ext uri="{FF2B5EF4-FFF2-40B4-BE49-F238E27FC236}">
                  <a16:creationId xmlns:a16="http://schemas.microsoft.com/office/drawing/2014/main" id="{F16D67FD-7A28-47CD-8FC0-52D83D3968B8}"/>
                </a:ext>
              </a:extLst>
            </p:cNvPr>
            <p:cNvGrpSpPr/>
            <p:nvPr/>
          </p:nvGrpSpPr>
          <p:grpSpPr>
            <a:xfrm>
              <a:off x="10343086" y="2430448"/>
              <a:ext cx="240245" cy="263881"/>
              <a:chOff x="10343086" y="2430448"/>
              <a:chExt cx="240245" cy="263881"/>
            </a:xfrm>
          </p:grpSpPr>
          <p:sp>
            <p:nvSpPr>
              <p:cNvPr id="13" name="Oval 12">
                <a:extLst>
                  <a:ext uri="{FF2B5EF4-FFF2-40B4-BE49-F238E27FC236}">
                    <a16:creationId xmlns:a16="http://schemas.microsoft.com/office/drawing/2014/main" id="{C2ED4584-0A64-49E6-81DB-219778D533E4}"/>
                  </a:ext>
                </a:extLst>
              </p:cNvPr>
              <p:cNvSpPr/>
              <p:nvPr/>
            </p:nvSpPr>
            <p:spPr>
              <a:xfrm>
                <a:off x="10343086" y="2430448"/>
                <a:ext cx="142032" cy="74352"/>
              </a:xfrm>
              <a:prstGeom prst="ellipse">
                <a:avLst/>
              </a:prstGeom>
              <a:solidFill>
                <a:schemeClr val="bg1"/>
              </a:solidFill>
              <a:ln>
                <a:solidFill>
                  <a:srgbClr val="0015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1" name="Oval 1220">
                <a:extLst>
                  <a:ext uri="{FF2B5EF4-FFF2-40B4-BE49-F238E27FC236}">
                    <a16:creationId xmlns:a16="http://schemas.microsoft.com/office/drawing/2014/main" id="{1C168AB3-61FC-4B37-8206-42D8E0654303}"/>
                  </a:ext>
                </a:extLst>
              </p:cNvPr>
              <p:cNvSpPr/>
              <p:nvPr/>
            </p:nvSpPr>
            <p:spPr>
              <a:xfrm>
                <a:off x="10441299" y="2513297"/>
                <a:ext cx="142032" cy="74352"/>
              </a:xfrm>
              <a:prstGeom prst="ellipse">
                <a:avLst/>
              </a:prstGeom>
              <a:solidFill>
                <a:schemeClr val="bg1"/>
              </a:solidFill>
              <a:ln>
                <a:solidFill>
                  <a:srgbClr val="0015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2" name="Oval 1221">
                <a:extLst>
                  <a:ext uri="{FF2B5EF4-FFF2-40B4-BE49-F238E27FC236}">
                    <a16:creationId xmlns:a16="http://schemas.microsoft.com/office/drawing/2014/main" id="{7BDF0085-9E49-4371-843C-1225CF37EFEC}"/>
                  </a:ext>
                </a:extLst>
              </p:cNvPr>
              <p:cNvSpPr/>
              <p:nvPr/>
            </p:nvSpPr>
            <p:spPr>
              <a:xfrm>
                <a:off x="10458960" y="2619977"/>
                <a:ext cx="106711" cy="74352"/>
              </a:xfrm>
              <a:prstGeom prst="ellipse">
                <a:avLst/>
              </a:prstGeom>
              <a:solidFill>
                <a:schemeClr val="bg1"/>
              </a:solidFill>
              <a:ln>
                <a:solidFill>
                  <a:srgbClr val="0015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169" name="Group 168">
            <a:extLst>
              <a:ext uri="{FF2B5EF4-FFF2-40B4-BE49-F238E27FC236}">
                <a16:creationId xmlns:a16="http://schemas.microsoft.com/office/drawing/2014/main" id="{AE72E798-230E-4FD4-92F9-B7DDC026ED2D}"/>
              </a:ext>
            </a:extLst>
          </p:cNvPr>
          <p:cNvGrpSpPr/>
          <p:nvPr/>
        </p:nvGrpSpPr>
        <p:grpSpPr>
          <a:xfrm>
            <a:off x="9885507" y="2378121"/>
            <a:ext cx="819990" cy="486614"/>
            <a:chOff x="9885507" y="2378121"/>
            <a:chExt cx="819990" cy="486614"/>
          </a:xfrm>
          <a:solidFill>
            <a:srgbClr val="003086"/>
          </a:solidFill>
        </p:grpSpPr>
        <p:grpSp>
          <p:nvGrpSpPr>
            <p:cNvPr id="101" name="Group 100">
              <a:extLst>
                <a:ext uri="{FF2B5EF4-FFF2-40B4-BE49-F238E27FC236}">
                  <a16:creationId xmlns:a16="http://schemas.microsoft.com/office/drawing/2014/main" id="{A4B1FD13-C701-4297-B73B-18094C1204CF}"/>
                </a:ext>
              </a:extLst>
            </p:cNvPr>
            <p:cNvGrpSpPr/>
            <p:nvPr/>
          </p:nvGrpSpPr>
          <p:grpSpPr>
            <a:xfrm>
              <a:off x="9885507" y="2378121"/>
              <a:ext cx="275304" cy="426218"/>
              <a:chOff x="9885507" y="2378121"/>
              <a:chExt cx="275304" cy="426218"/>
            </a:xfrm>
            <a:grpFill/>
          </p:grpSpPr>
          <p:sp>
            <p:nvSpPr>
              <p:cNvPr id="64" name="Freeform: Shape 63">
                <a:extLst>
                  <a:ext uri="{FF2B5EF4-FFF2-40B4-BE49-F238E27FC236}">
                    <a16:creationId xmlns:a16="http://schemas.microsoft.com/office/drawing/2014/main" id="{96F6CEDA-1346-4431-8916-184107A9A6C7}"/>
                  </a:ext>
                </a:extLst>
              </p:cNvPr>
              <p:cNvSpPr/>
              <p:nvPr/>
            </p:nvSpPr>
            <p:spPr>
              <a:xfrm>
                <a:off x="9885507" y="2602446"/>
                <a:ext cx="275304" cy="201893"/>
              </a:xfrm>
              <a:custGeom>
                <a:avLst/>
                <a:gdLst>
                  <a:gd name="connsiteX0" fmla="*/ 248683 w 303927"/>
                  <a:gd name="connsiteY0" fmla="*/ 0 h 222885"/>
                  <a:gd name="connsiteX1" fmla="*/ 163910 w 303927"/>
                  <a:gd name="connsiteY1" fmla="*/ 23813 h 222885"/>
                  <a:gd name="connsiteX2" fmla="*/ 78185 w 303927"/>
                  <a:gd name="connsiteY2" fmla="*/ 0 h 222885"/>
                  <a:gd name="connsiteX3" fmla="*/ 11510 w 303927"/>
                  <a:gd name="connsiteY3" fmla="*/ 90488 h 222885"/>
                  <a:gd name="connsiteX4" fmla="*/ 80 w 303927"/>
                  <a:gd name="connsiteY4" fmla="*/ 182880 h 222885"/>
                  <a:gd name="connsiteX5" fmla="*/ 18178 w 303927"/>
                  <a:gd name="connsiteY5" fmla="*/ 208598 h 222885"/>
                  <a:gd name="connsiteX6" fmla="*/ 163910 w 303927"/>
                  <a:gd name="connsiteY6" fmla="*/ 222885 h 222885"/>
                  <a:gd name="connsiteX7" fmla="*/ 243920 w 303927"/>
                  <a:gd name="connsiteY7" fmla="*/ 218123 h 222885"/>
                  <a:gd name="connsiteX8" fmla="*/ 252493 w 303927"/>
                  <a:gd name="connsiteY8" fmla="*/ 150495 h 222885"/>
                  <a:gd name="connsiteX9" fmla="*/ 303928 w 303927"/>
                  <a:gd name="connsiteY9" fmla="*/ 51435 h 222885"/>
                  <a:gd name="connsiteX10" fmla="*/ 248683 w 303927"/>
                  <a:gd name="connsiteY10" fmla="*/ 0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927" h="222885">
                    <a:moveTo>
                      <a:pt x="248683" y="0"/>
                    </a:moveTo>
                    <a:cubicBezTo>
                      <a:pt x="223918" y="14288"/>
                      <a:pt x="194390" y="23813"/>
                      <a:pt x="163910" y="23813"/>
                    </a:cubicBezTo>
                    <a:cubicBezTo>
                      <a:pt x="133430" y="23813"/>
                      <a:pt x="103903" y="14288"/>
                      <a:pt x="78185" y="0"/>
                    </a:cubicBezTo>
                    <a:cubicBezTo>
                      <a:pt x="42943" y="16193"/>
                      <a:pt x="16273" y="50483"/>
                      <a:pt x="11510" y="90488"/>
                    </a:cubicBezTo>
                    <a:lnTo>
                      <a:pt x="80" y="182880"/>
                    </a:lnTo>
                    <a:cubicBezTo>
                      <a:pt x="-872" y="194310"/>
                      <a:pt x="6748" y="205740"/>
                      <a:pt x="18178" y="208598"/>
                    </a:cubicBezTo>
                    <a:cubicBezTo>
                      <a:pt x="63898" y="218123"/>
                      <a:pt x="112475" y="222885"/>
                      <a:pt x="163910" y="222885"/>
                    </a:cubicBezTo>
                    <a:cubicBezTo>
                      <a:pt x="191533" y="222885"/>
                      <a:pt x="218203" y="221933"/>
                      <a:pt x="243920" y="218123"/>
                    </a:cubicBezTo>
                    <a:lnTo>
                      <a:pt x="252493" y="150495"/>
                    </a:lnTo>
                    <a:cubicBezTo>
                      <a:pt x="257255" y="111443"/>
                      <a:pt x="275353" y="76200"/>
                      <a:pt x="303928" y="51435"/>
                    </a:cubicBezTo>
                    <a:cubicBezTo>
                      <a:pt x="291545" y="29528"/>
                      <a:pt x="272495" y="10478"/>
                      <a:pt x="248683"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Shape 64">
                <a:extLst>
                  <a:ext uri="{FF2B5EF4-FFF2-40B4-BE49-F238E27FC236}">
                    <a16:creationId xmlns:a16="http://schemas.microsoft.com/office/drawing/2014/main" id="{113E5EAC-C0C4-4F66-9E3A-C58B03142C7F}"/>
                  </a:ext>
                </a:extLst>
              </p:cNvPr>
              <p:cNvSpPr/>
              <p:nvPr/>
            </p:nvSpPr>
            <p:spPr>
              <a:xfrm>
                <a:off x="9937348" y="2378121"/>
                <a:ext cx="193266" cy="193264"/>
              </a:xfrm>
              <a:custGeom>
                <a:avLst/>
                <a:gdLst>
                  <a:gd name="connsiteX0" fmla="*/ 213360 w 213360"/>
                  <a:gd name="connsiteY0" fmla="*/ 106680 h 213359"/>
                  <a:gd name="connsiteX1" fmla="*/ 106680 w 213360"/>
                  <a:gd name="connsiteY1" fmla="*/ 213360 h 213359"/>
                  <a:gd name="connsiteX2" fmla="*/ 0 w 213360"/>
                  <a:gd name="connsiteY2" fmla="*/ 106680 h 213359"/>
                  <a:gd name="connsiteX3" fmla="*/ 106680 w 213360"/>
                  <a:gd name="connsiteY3" fmla="*/ 0 h 213359"/>
                  <a:gd name="connsiteX4" fmla="*/ 213360 w 213360"/>
                  <a:gd name="connsiteY4" fmla="*/ 106680 h 213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 h="213359">
                    <a:moveTo>
                      <a:pt x="213360" y="106680"/>
                    </a:moveTo>
                    <a:cubicBezTo>
                      <a:pt x="213360" y="165598"/>
                      <a:pt x="165598" y="213360"/>
                      <a:pt x="106680" y="213360"/>
                    </a:cubicBezTo>
                    <a:cubicBezTo>
                      <a:pt x="47762" y="213360"/>
                      <a:pt x="0" y="165598"/>
                      <a:pt x="0" y="106680"/>
                    </a:cubicBezTo>
                    <a:cubicBezTo>
                      <a:pt x="0" y="47762"/>
                      <a:pt x="47762" y="0"/>
                      <a:pt x="106680" y="0"/>
                    </a:cubicBezTo>
                    <a:cubicBezTo>
                      <a:pt x="165598" y="0"/>
                      <a:pt x="213360" y="47762"/>
                      <a:pt x="213360" y="10668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6" name="Freeform: Shape 65">
              <a:extLst>
                <a:ext uri="{FF2B5EF4-FFF2-40B4-BE49-F238E27FC236}">
                  <a16:creationId xmlns:a16="http://schemas.microsoft.com/office/drawing/2014/main" id="{56B72BED-60EF-47F2-A271-9CEDF269753A}"/>
                </a:ext>
              </a:extLst>
            </p:cNvPr>
            <p:cNvSpPr/>
            <p:nvPr/>
          </p:nvSpPr>
          <p:spPr>
            <a:xfrm>
              <a:off x="10430864" y="2603311"/>
              <a:ext cx="274633" cy="201893"/>
            </a:xfrm>
            <a:custGeom>
              <a:avLst/>
              <a:gdLst>
                <a:gd name="connsiteX0" fmla="*/ 292418 w 303186"/>
                <a:gd name="connsiteY0" fmla="*/ 90488 h 222884"/>
                <a:gd name="connsiteX1" fmla="*/ 224790 w 303186"/>
                <a:gd name="connsiteY1" fmla="*/ 0 h 222884"/>
                <a:gd name="connsiteX2" fmla="*/ 140018 w 303186"/>
                <a:gd name="connsiteY2" fmla="*/ 23813 h 222884"/>
                <a:gd name="connsiteX3" fmla="*/ 54293 w 303186"/>
                <a:gd name="connsiteY3" fmla="*/ 0 h 222884"/>
                <a:gd name="connsiteX4" fmla="*/ 0 w 303186"/>
                <a:gd name="connsiteY4" fmla="*/ 51435 h 222884"/>
                <a:gd name="connsiteX5" fmla="*/ 51435 w 303186"/>
                <a:gd name="connsiteY5" fmla="*/ 151447 h 222884"/>
                <a:gd name="connsiteX6" fmla="*/ 60008 w 303186"/>
                <a:gd name="connsiteY6" fmla="*/ 218122 h 222884"/>
                <a:gd name="connsiteX7" fmla="*/ 140018 w 303186"/>
                <a:gd name="connsiteY7" fmla="*/ 222885 h 222884"/>
                <a:gd name="connsiteX8" fmla="*/ 285750 w 303186"/>
                <a:gd name="connsiteY8" fmla="*/ 208597 h 222884"/>
                <a:gd name="connsiteX9" fmla="*/ 302895 w 303186"/>
                <a:gd name="connsiteY9" fmla="*/ 182880 h 222884"/>
                <a:gd name="connsiteX10" fmla="*/ 292418 w 303186"/>
                <a:gd name="connsiteY10" fmla="*/ 90488 h 22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3186" h="222884">
                  <a:moveTo>
                    <a:pt x="292418" y="90488"/>
                  </a:moveTo>
                  <a:cubicBezTo>
                    <a:pt x="287655" y="49530"/>
                    <a:pt x="260985" y="15240"/>
                    <a:pt x="224790" y="0"/>
                  </a:cubicBezTo>
                  <a:cubicBezTo>
                    <a:pt x="200025" y="14288"/>
                    <a:pt x="170498" y="23813"/>
                    <a:pt x="140018" y="23813"/>
                  </a:cubicBezTo>
                  <a:cubicBezTo>
                    <a:pt x="109538" y="23813"/>
                    <a:pt x="80010" y="14288"/>
                    <a:pt x="54293" y="0"/>
                  </a:cubicBezTo>
                  <a:cubicBezTo>
                    <a:pt x="30480" y="10477"/>
                    <a:pt x="11430" y="29527"/>
                    <a:pt x="0" y="51435"/>
                  </a:cubicBezTo>
                  <a:cubicBezTo>
                    <a:pt x="28575" y="77152"/>
                    <a:pt x="47625" y="113347"/>
                    <a:pt x="51435" y="151447"/>
                  </a:cubicBezTo>
                  <a:lnTo>
                    <a:pt x="60008" y="218122"/>
                  </a:lnTo>
                  <a:cubicBezTo>
                    <a:pt x="85725" y="221932"/>
                    <a:pt x="113348" y="222885"/>
                    <a:pt x="140018" y="222885"/>
                  </a:cubicBezTo>
                  <a:cubicBezTo>
                    <a:pt x="190500" y="222885"/>
                    <a:pt x="239078" y="217170"/>
                    <a:pt x="285750" y="208597"/>
                  </a:cubicBezTo>
                  <a:cubicBezTo>
                    <a:pt x="297180" y="205740"/>
                    <a:pt x="304800" y="194310"/>
                    <a:pt x="302895" y="182880"/>
                  </a:cubicBezTo>
                  <a:lnTo>
                    <a:pt x="292418" y="9048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Shape 66">
              <a:extLst>
                <a:ext uri="{FF2B5EF4-FFF2-40B4-BE49-F238E27FC236}">
                  <a16:creationId xmlns:a16="http://schemas.microsoft.com/office/drawing/2014/main" id="{68DC0DE4-57D0-439F-BD96-49806F68DADC}"/>
                </a:ext>
              </a:extLst>
            </p:cNvPr>
            <p:cNvSpPr/>
            <p:nvPr/>
          </p:nvSpPr>
          <p:spPr>
            <a:xfrm>
              <a:off x="10461063" y="2378121"/>
              <a:ext cx="193266" cy="193264"/>
            </a:xfrm>
            <a:custGeom>
              <a:avLst/>
              <a:gdLst>
                <a:gd name="connsiteX0" fmla="*/ 213360 w 213360"/>
                <a:gd name="connsiteY0" fmla="*/ 106680 h 213359"/>
                <a:gd name="connsiteX1" fmla="*/ 106680 w 213360"/>
                <a:gd name="connsiteY1" fmla="*/ 213360 h 213359"/>
                <a:gd name="connsiteX2" fmla="*/ 0 w 213360"/>
                <a:gd name="connsiteY2" fmla="*/ 106680 h 213359"/>
                <a:gd name="connsiteX3" fmla="*/ 106680 w 213360"/>
                <a:gd name="connsiteY3" fmla="*/ 0 h 213359"/>
                <a:gd name="connsiteX4" fmla="*/ 213360 w 213360"/>
                <a:gd name="connsiteY4" fmla="*/ 106680 h 213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 h="213359">
                  <a:moveTo>
                    <a:pt x="213360" y="106680"/>
                  </a:moveTo>
                  <a:cubicBezTo>
                    <a:pt x="213360" y="165598"/>
                    <a:pt x="165598" y="213360"/>
                    <a:pt x="106680" y="213360"/>
                  </a:cubicBezTo>
                  <a:cubicBezTo>
                    <a:pt x="47762" y="213360"/>
                    <a:pt x="0" y="165598"/>
                    <a:pt x="0" y="106680"/>
                  </a:cubicBezTo>
                  <a:cubicBezTo>
                    <a:pt x="0" y="47762"/>
                    <a:pt x="47762" y="0"/>
                    <a:pt x="106680" y="0"/>
                  </a:cubicBezTo>
                  <a:cubicBezTo>
                    <a:pt x="165598" y="0"/>
                    <a:pt x="213360" y="47762"/>
                    <a:pt x="213360" y="10668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2" name="Group 101">
              <a:extLst>
                <a:ext uri="{FF2B5EF4-FFF2-40B4-BE49-F238E27FC236}">
                  <a16:creationId xmlns:a16="http://schemas.microsoft.com/office/drawing/2014/main" id="{B0CF92A4-00AA-4A7A-9835-73E351BA0199}"/>
                </a:ext>
              </a:extLst>
            </p:cNvPr>
            <p:cNvGrpSpPr/>
            <p:nvPr/>
          </p:nvGrpSpPr>
          <p:grpSpPr>
            <a:xfrm>
              <a:off x="10146743" y="2437654"/>
              <a:ext cx="295603" cy="427081"/>
              <a:chOff x="10146743" y="2437654"/>
              <a:chExt cx="295603" cy="427081"/>
            </a:xfrm>
            <a:grpFill/>
          </p:grpSpPr>
          <p:sp>
            <p:nvSpPr>
              <p:cNvPr id="68" name="Freeform: Shape 67">
                <a:extLst>
                  <a:ext uri="{FF2B5EF4-FFF2-40B4-BE49-F238E27FC236}">
                    <a16:creationId xmlns:a16="http://schemas.microsoft.com/office/drawing/2014/main" id="{8B9C0502-399C-4CBA-B8A3-CBEDC3603291}"/>
                  </a:ext>
                </a:extLst>
              </p:cNvPr>
              <p:cNvSpPr/>
              <p:nvPr/>
            </p:nvSpPr>
            <p:spPr>
              <a:xfrm>
                <a:off x="10146743" y="2662842"/>
                <a:ext cx="295603" cy="201893"/>
              </a:xfrm>
              <a:custGeom>
                <a:avLst/>
                <a:gdLst>
                  <a:gd name="connsiteX0" fmla="*/ 248893 w 326337"/>
                  <a:gd name="connsiteY0" fmla="*/ 0 h 222885"/>
                  <a:gd name="connsiteX1" fmla="*/ 164121 w 326337"/>
                  <a:gd name="connsiteY1" fmla="*/ 23813 h 222885"/>
                  <a:gd name="connsiteX2" fmla="*/ 79348 w 326337"/>
                  <a:gd name="connsiteY2" fmla="*/ 0 h 222885"/>
                  <a:gd name="connsiteX3" fmla="*/ 11721 w 326337"/>
                  <a:gd name="connsiteY3" fmla="*/ 90488 h 222885"/>
                  <a:gd name="connsiteX4" fmla="*/ 291 w 326337"/>
                  <a:gd name="connsiteY4" fmla="*/ 182880 h 222885"/>
                  <a:gd name="connsiteX5" fmla="*/ 18388 w 326337"/>
                  <a:gd name="connsiteY5" fmla="*/ 208598 h 222885"/>
                  <a:gd name="connsiteX6" fmla="*/ 163168 w 326337"/>
                  <a:gd name="connsiteY6" fmla="*/ 222885 h 222885"/>
                  <a:gd name="connsiteX7" fmla="*/ 308901 w 326337"/>
                  <a:gd name="connsiteY7" fmla="*/ 208598 h 222885"/>
                  <a:gd name="connsiteX8" fmla="*/ 326046 w 326337"/>
                  <a:gd name="connsiteY8" fmla="*/ 182880 h 222885"/>
                  <a:gd name="connsiteX9" fmla="*/ 316521 w 326337"/>
                  <a:gd name="connsiteY9" fmla="*/ 90488 h 222885"/>
                  <a:gd name="connsiteX10" fmla="*/ 248893 w 326337"/>
                  <a:gd name="connsiteY10" fmla="*/ 0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6337" h="222885">
                    <a:moveTo>
                      <a:pt x="248893" y="0"/>
                    </a:moveTo>
                    <a:cubicBezTo>
                      <a:pt x="224128" y="14288"/>
                      <a:pt x="194601" y="23813"/>
                      <a:pt x="164121" y="23813"/>
                    </a:cubicBezTo>
                    <a:cubicBezTo>
                      <a:pt x="133641" y="23813"/>
                      <a:pt x="104113" y="15240"/>
                      <a:pt x="79348" y="0"/>
                    </a:cubicBezTo>
                    <a:cubicBezTo>
                      <a:pt x="43153" y="16193"/>
                      <a:pt x="17436" y="49530"/>
                      <a:pt x="11721" y="90488"/>
                    </a:cubicBezTo>
                    <a:lnTo>
                      <a:pt x="291" y="182880"/>
                    </a:lnTo>
                    <a:cubicBezTo>
                      <a:pt x="-1614" y="194310"/>
                      <a:pt x="6006" y="206693"/>
                      <a:pt x="18388" y="208598"/>
                    </a:cubicBezTo>
                    <a:cubicBezTo>
                      <a:pt x="64108" y="218123"/>
                      <a:pt x="112686" y="222885"/>
                      <a:pt x="163168" y="222885"/>
                    </a:cubicBezTo>
                    <a:cubicBezTo>
                      <a:pt x="213651" y="222885"/>
                      <a:pt x="262228" y="218123"/>
                      <a:pt x="308901" y="208598"/>
                    </a:cubicBezTo>
                    <a:cubicBezTo>
                      <a:pt x="320331" y="206693"/>
                      <a:pt x="327951" y="194310"/>
                      <a:pt x="326046" y="182880"/>
                    </a:cubicBezTo>
                    <a:lnTo>
                      <a:pt x="316521" y="90488"/>
                    </a:lnTo>
                    <a:cubicBezTo>
                      <a:pt x="311758" y="49530"/>
                      <a:pt x="285088" y="16193"/>
                      <a:pt x="248893"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Shape 68">
                <a:extLst>
                  <a:ext uri="{FF2B5EF4-FFF2-40B4-BE49-F238E27FC236}">
                    <a16:creationId xmlns:a16="http://schemas.microsoft.com/office/drawing/2014/main" id="{8470FE93-71A9-4C9A-A354-2C1C22B5179E}"/>
                  </a:ext>
                </a:extLst>
              </p:cNvPr>
              <p:cNvSpPr/>
              <p:nvPr/>
            </p:nvSpPr>
            <p:spPr>
              <a:xfrm>
                <a:off x="10198774" y="2437654"/>
                <a:ext cx="193266" cy="193266"/>
              </a:xfrm>
              <a:custGeom>
                <a:avLst/>
                <a:gdLst>
                  <a:gd name="connsiteX0" fmla="*/ 213360 w 213360"/>
                  <a:gd name="connsiteY0" fmla="*/ 106680 h 213360"/>
                  <a:gd name="connsiteX1" fmla="*/ 106680 w 213360"/>
                  <a:gd name="connsiteY1" fmla="*/ 213360 h 213360"/>
                  <a:gd name="connsiteX2" fmla="*/ 0 w 213360"/>
                  <a:gd name="connsiteY2" fmla="*/ 106680 h 213360"/>
                  <a:gd name="connsiteX3" fmla="*/ 106680 w 213360"/>
                  <a:gd name="connsiteY3" fmla="*/ 0 h 213360"/>
                  <a:gd name="connsiteX4" fmla="*/ 213360 w 213360"/>
                  <a:gd name="connsiteY4" fmla="*/ 106680 h 213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 h="213360">
                    <a:moveTo>
                      <a:pt x="213360" y="106680"/>
                    </a:moveTo>
                    <a:cubicBezTo>
                      <a:pt x="213360" y="165598"/>
                      <a:pt x="165598" y="213360"/>
                      <a:pt x="106680" y="213360"/>
                    </a:cubicBezTo>
                    <a:cubicBezTo>
                      <a:pt x="47762" y="213360"/>
                      <a:pt x="0" y="165598"/>
                      <a:pt x="0" y="106680"/>
                    </a:cubicBezTo>
                    <a:cubicBezTo>
                      <a:pt x="0" y="47762"/>
                      <a:pt x="47762" y="0"/>
                      <a:pt x="106680" y="0"/>
                    </a:cubicBezTo>
                    <a:cubicBezTo>
                      <a:pt x="165598" y="0"/>
                      <a:pt x="213360" y="47762"/>
                      <a:pt x="213360" y="10668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1311" name="Group 1310">
            <a:extLst>
              <a:ext uri="{FF2B5EF4-FFF2-40B4-BE49-F238E27FC236}">
                <a16:creationId xmlns:a16="http://schemas.microsoft.com/office/drawing/2014/main" id="{94DEE5AC-F422-4C7F-A09F-E0163D6C2D43}"/>
              </a:ext>
            </a:extLst>
          </p:cNvPr>
          <p:cNvGrpSpPr/>
          <p:nvPr/>
        </p:nvGrpSpPr>
        <p:grpSpPr>
          <a:xfrm>
            <a:off x="3182197" y="4919139"/>
            <a:ext cx="1944071" cy="485029"/>
            <a:chOff x="3157957" y="4956764"/>
            <a:chExt cx="1944071" cy="485029"/>
          </a:xfrm>
        </p:grpSpPr>
        <p:sp>
          <p:nvSpPr>
            <p:cNvPr id="1312" name="Freeform: Shape 1311">
              <a:extLst>
                <a:ext uri="{FF2B5EF4-FFF2-40B4-BE49-F238E27FC236}">
                  <a16:creationId xmlns:a16="http://schemas.microsoft.com/office/drawing/2014/main" id="{40496634-76E6-48C8-B034-CDA4DA7150F3}"/>
                </a:ext>
              </a:extLst>
            </p:cNvPr>
            <p:cNvSpPr/>
            <p:nvPr/>
          </p:nvSpPr>
          <p:spPr>
            <a:xfrm>
              <a:off x="3157957" y="4956764"/>
              <a:ext cx="1944071" cy="485029"/>
            </a:xfrm>
            <a:custGeom>
              <a:avLst/>
              <a:gdLst>
                <a:gd name="connsiteX0" fmla="*/ 0 w 2138478"/>
                <a:gd name="connsiteY0" fmla="*/ 0 h 533531"/>
                <a:gd name="connsiteX1" fmla="*/ 117230 w 2138478"/>
                <a:gd name="connsiteY1" fmla="*/ 0 h 533531"/>
                <a:gd name="connsiteX2" fmla="*/ 293074 w 2138478"/>
                <a:gd name="connsiteY2" fmla="*/ 0 h 533531"/>
                <a:gd name="connsiteX3" fmla="*/ 393700 w 2138478"/>
                <a:gd name="connsiteY3" fmla="*/ 0 h 533531"/>
                <a:gd name="connsiteX4" fmla="*/ 703378 w 2138478"/>
                <a:gd name="connsiteY4" fmla="*/ 0 h 533531"/>
                <a:gd name="connsiteX5" fmla="*/ 804004 w 2138478"/>
                <a:gd name="connsiteY5" fmla="*/ 0 h 533531"/>
                <a:gd name="connsiteX6" fmla="*/ 979848 w 2138478"/>
                <a:gd name="connsiteY6" fmla="*/ 0 h 533531"/>
                <a:gd name="connsiteX7" fmla="*/ 1041400 w 2138478"/>
                <a:gd name="connsiteY7" fmla="*/ 0 h 533531"/>
                <a:gd name="connsiteX8" fmla="*/ 1097078 w 2138478"/>
                <a:gd name="connsiteY8" fmla="*/ 0 h 533531"/>
                <a:gd name="connsiteX9" fmla="*/ 1158630 w 2138478"/>
                <a:gd name="connsiteY9" fmla="*/ 0 h 533531"/>
                <a:gd name="connsiteX10" fmla="*/ 1334474 w 2138478"/>
                <a:gd name="connsiteY10" fmla="*/ 0 h 533531"/>
                <a:gd name="connsiteX11" fmla="*/ 1435100 w 2138478"/>
                <a:gd name="connsiteY11" fmla="*/ 0 h 533531"/>
                <a:gd name="connsiteX12" fmla="*/ 1744778 w 2138478"/>
                <a:gd name="connsiteY12" fmla="*/ 0 h 533531"/>
                <a:gd name="connsiteX13" fmla="*/ 1845404 w 2138478"/>
                <a:gd name="connsiteY13" fmla="*/ 0 h 533531"/>
                <a:gd name="connsiteX14" fmla="*/ 2021248 w 2138478"/>
                <a:gd name="connsiteY14" fmla="*/ 0 h 533531"/>
                <a:gd name="connsiteX15" fmla="*/ 2138478 w 2138478"/>
                <a:gd name="connsiteY15" fmla="*/ 0 h 533531"/>
                <a:gd name="connsiteX16" fmla="*/ 2138478 w 2138478"/>
                <a:gd name="connsiteY16" fmla="*/ 185641 h 533531"/>
                <a:gd name="connsiteX17" fmla="*/ 2138478 w 2138478"/>
                <a:gd name="connsiteY17" fmla="*/ 265201 h 533531"/>
                <a:gd name="connsiteX18" fmla="*/ 2138478 w 2138478"/>
                <a:gd name="connsiteY18" fmla="*/ 318241 h 533531"/>
                <a:gd name="connsiteX19" fmla="*/ 2021248 w 2138478"/>
                <a:gd name="connsiteY19" fmla="*/ 318241 h 533531"/>
                <a:gd name="connsiteX20" fmla="*/ 1811281 w 2138478"/>
                <a:gd name="connsiteY20" fmla="*/ 533531 h 533531"/>
                <a:gd name="connsiteX21" fmla="*/ 1845404 w 2138478"/>
                <a:gd name="connsiteY21" fmla="*/ 318241 h 533531"/>
                <a:gd name="connsiteX22" fmla="*/ 1744778 w 2138478"/>
                <a:gd name="connsiteY22" fmla="*/ 318241 h 533531"/>
                <a:gd name="connsiteX23" fmla="*/ 1435100 w 2138478"/>
                <a:gd name="connsiteY23" fmla="*/ 318241 h 533531"/>
                <a:gd name="connsiteX24" fmla="*/ 1334474 w 2138478"/>
                <a:gd name="connsiteY24" fmla="*/ 318241 h 533531"/>
                <a:gd name="connsiteX25" fmla="*/ 1342980 w 2138478"/>
                <a:gd name="connsiteY25" fmla="*/ 528770 h 533531"/>
                <a:gd name="connsiteX26" fmla="*/ 1158630 w 2138478"/>
                <a:gd name="connsiteY26" fmla="*/ 318241 h 533531"/>
                <a:gd name="connsiteX27" fmla="*/ 1097078 w 2138478"/>
                <a:gd name="connsiteY27" fmla="*/ 318241 h 533531"/>
                <a:gd name="connsiteX28" fmla="*/ 1041400 w 2138478"/>
                <a:gd name="connsiteY28" fmla="*/ 318241 h 533531"/>
                <a:gd name="connsiteX29" fmla="*/ 979848 w 2138478"/>
                <a:gd name="connsiteY29" fmla="*/ 318241 h 533531"/>
                <a:gd name="connsiteX30" fmla="*/ 769881 w 2138478"/>
                <a:gd name="connsiteY30" fmla="*/ 533531 h 533531"/>
                <a:gd name="connsiteX31" fmla="*/ 804004 w 2138478"/>
                <a:gd name="connsiteY31" fmla="*/ 318241 h 533531"/>
                <a:gd name="connsiteX32" fmla="*/ 703378 w 2138478"/>
                <a:gd name="connsiteY32" fmla="*/ 318241 h 533531"/>
                <a:gd name="connsiteX33" fmla="*/ 393700 w 2138478"/>
                <a:gd name="connsiteY33" fmla="*/ 318241 h 533531"/>
                <a:gd name="connsiteX34" fmla="*/ 293074 w 2138478"/>
                <a:gd name="connsiteY34" fmla="*/ 318241 h 533531"/>
                <a:gd name="connsiteX35" fmla="*/ 301580 w 2138478"/>
                <a:gd name="connsiteY35" fmla="*/ 528770 h 533531"/>
                <a:gd name="connsiteX36" fmla="*/ 117230 w 2138478"/>
                <a:gd name="connsiteY36" fmla="*/ 318241 h 533531"/>
                <a:gd name="connsiteX37" fmla="*/ 0 w 2138478"/>
                <a:gd name="connsiteY37" fmla="*/ 318241 h 533531"/>
                <a:gd name="connsiteX38" fmla="*/ 0 w 2138478"/>
                <a:gd name="connsiteY38" fmla="*/ 265201 h 533531"/>
                <a:gd name="connsiteX39" fmla="*/ 0 w 2138478"/>
                <a:gd name="connsiteY39" fmla="*/ 185641 h 533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138478" h="533531">
                  <a:moveTo>
                    <a:pt x="0" y="0"/>
                  </a:moveTo>
                  <a:lnTo>
                    <a:pt x="117230" y="0"/>
                  </a:lnTo>
                  <a:lnTo>
                    <a:pt x="293074" y="0"/>
                  </a:lnTo>
                  <a:lnTo>
                    <a:pt x="393700" y="0"/>
                  </a:lnTo>
                  <a:lnTo>
                    <a:pt x="703378" y="0"/>
                  </a:lnTo>
                  <a:lnTo>
                    <a:pt x="804004" y="0"/>
                  </a:lnTo>
                  <a:lnTo>
                    <a:pt x="979848" y="0"/>
                  </a:lnTo>
                  <a:lnTo>
                    <a:pt x="1041400" y="0"/>
                  </a:lnTo>
                  <a:lnTo>
                    <a:pt x="1097078" y="0"/>
                  </a:lnTo>
                  <a:lnTo>
                    <a:pt x="1158630" y="0"/>
                  </a:lnTo>
                  <a:lnTo>
                    <a:pt x="1334474" y="0"/>
                  </a:lnTo>
                  <a:lnTo>
                    <a:pt x="1435100" y="0"/>
                  </a:lnTo>
                  <a:lnTo>
                    <a:pt x="1744778" y="0"/>
                  </a:lnTo>
                  <a:lnTo>
                    <a:pt x="1845404" y="0"/>
                  </a:lnTo>
                  <a:lnTo>
                    <a:pt x="2021248" y="0"/>
                  </a:lnTo>
                  <a:lnTo>
                    <a:pt x="2138478" y="0"/>
                  </a:lnTo>
                  <a:lnTo>
                    <a:pt x="2138478" y="185641"/>
                  </a:lnTo>
                  <a:lnTo>
                    <a:pt x="2138478" y="265201"/>
                  </a:lnTo>
                  <a:lnTo>
                    <a:pt x="2138478" y="318241"/>
                  </a:lnTo>
                  <a:lnTo>
                    <a:pt x="2021248" y="318241"/>
                  </a:lnTo>
                  <a:lnTo>
                    <a:pt x="1811281" y="533531"/>
                  </a:lnTo>
                  <a:lnTo>
                    <a:pt x="1845404" y="318241"/>
                  </a:lnTo>
                  <a:lnTo>
                    <a:pt x="1744778" y="318241"/>
                  </a:lnTo>
                  <a:lnTo>
                    <a:pt x="1435100" y="318241"/>
                  </a:lnTo>
                  <a:lnTo>
                    <a:pt x="1334474" y="318241"/>
                  </a:lnTo>
                  <a:lnTo>
                    <a:pt x="1342980" y="528770"/>
                  </a:lnTo>
                  <a:lnTo>
                    <a:pt x="1158630" y="318241"/>
                  </a:lnTo>
                  <a:lnTo>
                    <a:pt x="1097078" y="318241"/>
                  </a:lnTo>
                  <a:lnTo>
                    <a:pt x="1041400" y="318241"/>
                  </a:lnTo>
                  <a:lnTo>
                    <a:pt x="979848" y="318241"/>
                  </a:lnTo>
                  <a:lnTo>
                    <a:pt x="769881" y="533531"/>
                  </a:lnTo>
                  <a:lnTo>
                    <a:pt x="804004" y="318241"/>
                  </a:lnTo>
                  <a:lnTo>
                    <a:pt x="703378" y="318241"/>
                  </a:lnTo>
                  <a:lnTo>
                    <a:pt x="393700" y="318241"/>
                  </a:lnTo>
                  <a:lnTo>
                    <a:pt x="293074" y="318241"/>
                  </a:lnTo>
                  <a:lnTo>
                    <a:pt x="301580" y="528770"/>
                  </a:lnTo>
                  <a:lnTo>
                    <a:pt x="117230" y="318241"/>
                  </a:lnTo>
                  <a:lnTo>
                    <a:pt x="0" y="318241"/>
                  </a:lnTo>
                  <a:lnTo>
                    <a:pt x="0" y="265201"/>
                  </a:lnTo>
                  <a:lnTo>
                    <a:pt x="0" y="185641"/>
                  </a:lnTo>
                  <a:close/>
                </a:path>
              </a:pathLst>
            </a:custGeom>
            <a:solidFill>
              <a:schemeClr val="bg1"/>
            </a:solidFill>
            <a:ln>
              <a:solidFill>
                <a:srgbClr val="189DE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3" name="TextBox 1312">
              <a:extLst>
                <a:ext uri="{FF2B5EF4-FFF2-40B4-BE49-F238E27FC236}">
                  <a16:creationId xmlns:a16="http://schemas.microsoft.com/office/drawing/2014/main" id="{B9BD671C-99D4-4352-A51B-306303FD015E}"/>
                </a:ext>
              </a:extLst>
            </p:cNvPr>
            <p:cNvSpPr txBox="1"/>
            <p:nvPr/>
          </p:nvSpPr>
          <p:spPr>
            <a:xfrm>
              <a:off x="3231756" y="4962390"/>
              <a:ext cx="1796472" cy="276999"/>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Open Communication</a:t>
              </a:r>
            </a:p>
          </p:txBody>
        </p:sp>
      </p:grpSp>
      <p:sp>
        <p:nvSpPr>
          <p:cNvPr id="1364" name="Freeform: Shape 1363">
            <a:extLst>
              <a:ext uri="{FF2B5EF4-FFF2-40B4-BE49-F238E27FC236}">
                <a16:creationId xmlns:a16="http://schemas.microsoft.com/office/drawing/2014/main" id="{42631DAE-1E20-4F7D-8639-22C3FDB1E02D}"/>
              </a:ext>
            </a:extLst>
          </p:cNvPr>
          <p:cNvSpPr/>
          <p:nvPr/>
        </p:nvSpPr>
        <p:spPr>
          <a:xfrm>
            <a:off x="5597976" y="3349479"/>
            <a:ext cx="1317174" cy="1072084"/>
          </a:xfrm>
          <a:custGeom>
            <a:avLst/>
            <a:gdLst>
              <a:gd name="connsiteX0" fmla="*/ 161925 w 819150"/>
              <a:gd name="connsiteY0" fmla="*/ -952 h 666730"/>
              <a:gd name="connsiteX1" fmla="*/ 85725 w 819150"/>
              <a:gd name="connsiteY1" fmla="*/ 75248 h 666730"/>
              <a:gd name="connsiteX2" fmla="*/ 161925 w 819150"/>
              <a:gd name="connsiteY2" fmla="*/ 151448 h 666730"/>
              <a:gd name="connsiteX3" fmla="*/ 194072 w 819150"/>
              <a:gd name="connsiteY3" fmla="*/ 144304 h 666730"/>
              <a:gd name="connsiteX4" fmla="*/ 236934 w 819150"/>
              <a:gd name="connsiteY4" fmla="*/ 88944 h 666730"/>
              <a:gd name="connsiteX5" fmla="*/ 238125 w 819150"/>
              <a:gd name="connsiteY5" fmla="*/ 75248 h 666730"/>
              <a:gd name="connsiteX6" fmla="*/ 161925 w 819150"/>
              <a:gd name="connsiteY6" fmla="*/ -952 h 666730"/>
              <a:gd name="connsiteX7" fmla="*/ 657225 w 819150"/>
              <a:gd name="connsiteY7" fmla="*/ -952 h 666730"/>
              <a:gd name="connsiteX8" fmla="*/ 581025 w 819150"/>
              <a:gd name="connsiteY8" fmla="*/ 75248 h 666730"/>
              <a:gd name="connsiteX9" fmla="*/ 582216 w 819150"/>
              <a:gd name="connsiteY9" fmla="*/ 88944 h 666730"/>
              <a:gd name="connsiteX10" fmla="*/ 625078 w 819150"/>
              <a:gd name="connsiteY10" fmla="*/ 144304 h 666730"/>
              <a:gd name="connsiteX11" fmla="*/ 657225 w 819150"/>
              <a:gd name="connsiteY11" fmla="*/ 151448 h 666730"/>
              <a:gd name="connsiteX12" fmla="*/ 733425 w 819150"/>
              <a:gd name="connsiteY12" fmla="*/ 75248 h 666730"/>
              <a:gd name="connsiteX13" fmla="*/ 657225 w 819150"/>
              <a:gd name="connsiteY13" fmla="*/ -952 h 666730"/>
              <a:gd name="connsiteX14" fmla="*/ 409575 w 819150"/>
              <a:gd name="connsiteY14" fmla="*/ 46673 h 666730"/>
              <a:gd name="connsiteX15" fmla="*/ 333375 w 819150"/>
              <a:gd name="connsiteY15" fmla="*/ 122873 h 666730"/>
              <a:gd name="connsiteX16" fmla="*/ 409575 w 819150"/>
              <a:gd name="connsiteY16" fmla="*/ 199073 h 666730"/>
              <a:gd name="connsiteX17" fmla="*/ 485775 w 819150"/>
              <a:gd name="connsiteY17" fmla="*/ 122873 h 666730"/>
              <a:gd name="connsiteX18" fmla="*/ 409575 w 819150"/>
              <a:gd name="connsiteY18" fmla="*/ 46673 h 666730"/>
              <a:gd name="connsiteX19" fmla="*/ 285750 w 819150"/>
              <a:gd name="connsiteY19" fmla="*/ 94298 h 666730"/>
              <a:gd name="connsiteX20" fmla="*/ 209550 w 819150"/>
              <a:gd name="connsiteY20" fmla="*/ 170498 h 666730"/>
              <a:gd name="connsiteX21" fmla="*/ 285750 w 819150"/>
              <a:gd name="connsiteY21" fmla="*/ 246698 h 666730"/>
              <a:gd name="connsiteX22" fmla="*/ 355402 w 819150"/>
              <a:gd name="connsiteY22" fmla="*/ 201159 h 666730"/>
              <a:gd name="connsiteX23" fmla="*/ 314325 w 819150"/>
              <a:gd name="connsiteY23" fmla="*/ 122873 h 666730"/>
              <a:gd name="connsiteX24" fmla="*/ 317004 w 819150"/>
              <a:gd name="connsiteY24" fmla="*/ 101146 h 666730"/>
              <a:gd name="connsiteX25" fmla="*/ 285750 w 819150"/>
              <a:gd name="connsiteY25" fmla="*/ 94298 h 666730"/>
              <a:gd name="connsiteX26" fmla="*/ 533400 w 819150"/>
              <a:gd name="connsiteY26" fmla="*/ 94298 h 666730"/>
              <a:gd name="connsiteX27" fmla="*/ 502147 w 819150"/>
              <a:gd name="connsiteY27" fmla="*/ 101146 h 666730"/>
              <a:gd name="connsiteX28" fmla="*/ 504825 w 819150"/>
              <a:gd name="connsiteY28" fmla="*/ 122873 h 666730"/>
              <a:gd name="connsiteX29" fmla="*/ 463748 w 819150"/>
              <a:gd name="connsiteY29" fmla="*/ 201159 h 666730"/>
              <a:gd name="connsiteX30" fmla="*/ 533400 w 819150"/>
              <a:gd name="connsiteY30" fmla="*/ 246698 h 666730"/>
              <a:gd name="connsiteX31" fmla="*/ 609600 w 819150"/>
              <a:gd name="connsiteY31" fmla="*/ 170498 h 666730"/>
              <a:gd name="connsiteX32" fmla="*/ 533400 w 819150"/>
              <a:gd name="connsiteY32" fmla="*/ 94298 h 666730"/>
              <a:gd name="connsiteX33" fmla="*/ 161925 w 819150"/>
              <a:gd name="connsiteY33" fmla="*/ 170498 h 666730"/>
              <a:gd name="connsiteX34" fmla="*/ 0 w 819150"/>
              <a:gd name="connsiteY34" fmla="*/ 274377 h 666730"/>
              <a:gd name="connsiteX35" fmla="*/ 0 w 819150"/>
              <a:gd name="connsiteY35" fmla="*/ 399078 h 666730"/>
              <a:gd name="connsiteX36" fmla="*/ 104775 w 819150"/>
              <a:gd name="connsiteY36" fmla="*/ 399364 h 666730"/>
              <a:gd name="connsiteX37" fmla="*/ 104775 w 819150"/>
              <a:gd name="connsiteY37" fmla="*/ 369647 h 666730"/>
              <a:gd name="connsiteX38" fmla="*/ 160734 w 819150"/>
              <a:gd name="connsiteY38" fmla="*/ 280330 h 666730"/>
              <a:gd name="connsiteX39" fmla="*/ 235744 w 819150"/>
              <a:gd name="connsiteY39" fmla="*/ 251460 h 666730"/>
              <a:gd name="connsiteX40" fmla="*/ 190500 w 819150"/>
              <a:gd name="connsiteY40" fmla="*/ 171984 h 666730"/>
              <a:gd name="connsiteX41" fmla="*/ 161925 w 819150"/>
              <a:gd name="connsiteY41" fmla="*/ 170498 h 666730"/>
              <a:gd name="connsiteX42" fmla="*/ 657225 w 819150"/>
              <a:gd name="connsiteY42" fmla="*/ 170498 h 666730"/>
              <a:gd name="connsiteX43" fmla="*/ 628650 w 819150"/>
              <a:gd name="connsiteY43" fmla="*/ 171984 h 666730"/>
              <a:gd name="connsiteX44" fmla="*/ 583406 w 819150"/>
              <a:gd name="connsiteY44" fmla="*/ 251460 h 666730"/>
              <a:gd name="connsiteX45" fmla="*/ 658416 w 819150"/>
              <a:gd name="connsiteY45" fmla="*/ 280330 h 666730"/>
              <a:gd name="connsiteX46" fmla="*/ 714375 w 819150"/>
              <a:gd name="connsiteY46" fmla="*/ 369647 h 666730"/>
              <a:gd name="connsiteX47" fmla="*/ 714375 w 819150"/>
              <a:gd name="connsiteY47" fmla="*/ 399364 h 666730"/>
              <a:gd name="connsiteX48" fmla="*/ 819150 w 819150"/>
              <a:gd name="connsiteY48" fmla="*/ 399078 h 666730"/>
              <a:gd name="connsiteX49" fmla="*/ 819150 w 819150"/>
              <a:gd name="connsiteY49" fmla="*/ 274387 h 666730"/>
              <a:gd name="connsiteX50" fmla="*/ 657225 w 819150"/>
              <a:gd name="connsiteY50" fmla="*/ 170498 h 666730"/>
              <a:gd name="connsiteX51" fmla="*/ 409575 w 819150"/>
              <a:gd name="connsiteY51" fmla="*/ 256223 h 666730"/>
              <a:gd name="connsiteX52" fmla="*/ 247650 w 819150"/>
              <a:gd name="connsiteY52" fmla="*/ 360122 h 666730"/>
              <a:gd name="connsiteX53" fmla="*/ 247650 w 819150"/>
              <a:gd name="connsiteY53" fmla="*/ 665778 h 666730"/>
              <a:gd name="connsiteX54" fmla="*/ 571500 w 819150"/>
              <a:gd name="connsiteY54" fmla="*/ 665778 h 666730"/>
              <a:gd name="connsiteX55" fmla="*/ 571500 w 819150"/>
              <a:gd name="connsiteY55" fmla="*/ 360122 h 666730"/>
              <a:gd name="connsiteX56" fmla="*/ 409575 w 819150"/>
              <a:gd name="connsiteY56" fmla="*/ 256223 h 666730"/>
              <a:gd name="connsiteX57" fmla="*/ 285750 w 819150"/>
              <a:gd name="connsiteY57" fmla="*/ 265748 h 666730"/>
              <a:gd name="connsiteX58" fmla="*/ 123825 w 819150"/>
              <a:gd name="connsiteY58" fmla="*/ 369647 h 666730"/>
              <a:gd name="connsiteX59" fmla="*/ 123825 w 819150"/>
              <a:gd name="connsiteY59" fmla="*/ 494328 h 666730"/>
              <a:gd name="connsiteX60" fmla="*/ 228600 w 819150"/>
              <a:gd name="connsiteY60" fmla="*/ 494328 h 666730"/>
              <a:gd name="connsiteX61" fmla="*/ 228600 w 819150"/>
              <a:gd name="connsiteY61" fmla="*/ 360122 h 666730"/>
              <a:gd name="connsiteX62" fmla="*/ 292894 w 819150"/>
              <a:gd name="connsiteY62" fmla="*/ 266043 h 666730"/>
              <a:gd name="connsiteX63" fmla="*/ 285750 w 819150"/>
              <a:gd name="connsiteY63" fmla="*/ 265748 h 666730"/>
              <a:gd name="connsiteX64" fmla="*/ 533400 w 819150"/>
              <a:gd name="connsiteY64" fmla="*/ 265748 h 666730"/>
              <a:gd name="connsiteX65" fmla="*/ 526256 w 819150"/>
              <a:gd name="connsiteY65" fmla="*/ 266043 h 666730"/>
              <a:gd name="connsiteX66" fmla="*/ 590550 w 819150"/>
              <a:gd name="connsiteY66" fmla="*/ 360122 h 666730"/>
              <a:gd name="connsiteX67" fmla="*/ 590550 w 819150"/>
              <a:gd name="connsiteY67" fmla="*/ 494328 h 666730"/>
              <a:gd name="connsiteX68" fmla="*/ 695325 w 819150"/>
              <a:gd name="connsiteY68" fmla="*/ 494328 h 666730"/>
              <a:gd name="connsiteX69" fmla="*/ 695325 w 819150"/>
              <a:gd name="connsiteY69" fmla="*/ 369647 h 666730"/>
              <a:gd name="connsiteX70" fmla="*/ 533400 w 819150"/>
              <a:gd name="connsiteY70" fmla="*/ 265748 h 666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819150" h="666730">
                <a:moveTo>
                  <a:pt x="161925" y="-952"/>
                </a:moveTo>
                <a:cubicBezTo>
                  <a:pt x="119841" y="-952"/>
                  <a:pt x="85725" y="33166"/>
                  <a:pt x="85725" y="75248"/>
                </a:cubicBezTo>
                <a:cubicBezTo>
                  <a:pt x="85725" y="117329"/>
                  <a:pt x="119841" y="151448"/>
                  <a:pt x="161925" y="151448"/>
                </a:cubicBezTo>
                <a:cubicBezTo>
                  <a:pt x="173403" y="151448"/>
                  <a:pt x="184310" y="148847"/>
                  <a:pt x="194072" y="144304"/>
                </a:cubicBezTo>
                <a:cubicBezTo>
                  <a:pt x="200797" y="120815"/>
                  <a:pt x="216412" y="101213"/>
                  <a:pt x="236934" y="88944"/>
                </a:cubicBezTo>
                <a:cubicBezTo>
                  <a:pt x="237734" y="84516"/>
                  <a:pt x="238125" y="79905"/>
                  <a:pt x="238125" y="75248"/>
                </a:cubicBezTo>
                <a:cubicBezTo>
                  <a:pt x="238125" y="33166"/>
                  <a:pt x="204009" y="-952"/>
                  <a:pt x="161925" y="-952"/>
                </a:cubicBezTo>
                <a:close/>
                <a:moveTo>
                  <a:pt x="657225" y="-952"/>
                </a:moveTo>
                <a:cubicBezTo>
                  <a:pt x="615141" y="-952"/>
                  <a:pt x="581025" y="33166"/>
                  <a:pt x="581025" y="75248"/>
                </a:cubicBezTo>
                <a:cubicBezTo>
                  <a:pt x="581025" y="79905"/>
                  <a:pt x="581416" y="84516"/>
                  <a:pt x="582216" y="88944"/>
                </a:cubicBezTo>
                <a:cubicBezTo>
                  <a:pt x="602738" y="101213"/>
                  <a:pt x="618353" y="120815"/>
                  <a:pt x="625078" y="144304"/>
                </a:cubicBezTo>
                <a:cubicBezTo>
                  <a:pt x="634840" y="148847"/>
                  <a:pt x="645747" y="151448"/>
                  <a:pt x="657225" y="151448"/>
                </a:cubicBezTo>
                <a:cubicBezTo>
                  <a:pt x="699309" y="151448"/>
                  <a:pt x="733425" y="117329"/>
                  <a:pt x="733425" y="75248"/>
                </a:cubicBezTo>
                <a:cubicBezTo>
                  <a:pt x="733425" y="33166"/>
                  <a:pt x="699309" y="-952"/>
                  <a:pt x="657225" y="-952"/>
                </a:cubicBezTo>
                <a:close/>
                <a:moveTo>
                  <a:pt x="409575" y="46673"/>
                </a:moveTo>
                <a:cubicBezTo>
                  <a:pt x="367491" y="46673"/>
                  <a:pt x="333375" y="80791"/>
                  <a:pt x="333375" y="122873"/>
                </a:cubicBezTo>
                <a:cubicBezTo>
                  <a:pt x="333375" y="164954"/>
                  <a:pt x="367491" y="199073"/>
                  <a:pt x="409575" y="199073"/>
                </a:cubicBezTo>
                <a:cubicBezTo>
                  <a:pt x="451659" y="199073"/>
                  <a:pt x="485775" y="164954"/>
                  <a:pt x="485775" y="122873"/>
                </a:cubicBezTo>
                <a:cubicBezTo>
                  <a:pt x="485775" y="80791"/>
                  <a:pt x="451659" y="46673"/>
                  <a:pt x="409575" y="46673"/>
                </a:cubicBezTo>
                <a:close/>
                <a:moveTo>
                  <a:pt x="285750" y="94298"/>
                </a:moveTo>
                <a:cubicBezTo>
                  <a:pt x="243666" y="94298"/>
                  <a:pt x="209550" y="128416"/>
                  <a:pt x="209550" y="170498"/>
                </a:cubicBezTo>
                <a:cubicBezTo>
                  <a:pt x="209550" y="212579"/>
                  <a:pt x="243666" y="246698"/>
                  <a:pt x="285750" y="246698"/>
                </a:cubicBezTo>
                <a:cubicBezTo>
                  <a:pt x="316930" y="246698"/>
                  <a:pt x="343604" y="227981"/>
                  <a:pt x="355402" y="201159"/>
                </a:cubicBezTo>
                <a:cubicBezTo>
                  <a:pt x="330563" y="183966"/>
                  <a:pt x="314325" y="155372"/>
                  <a:pt x="314325" y="122873"/>
                </a:cubicBezTo>
                <a:cubicBezTo>
                  <a:pt x="314325" y="115348"/>
                  <a:pt x="315353" y="108166"/>
                  <a:pt x="317004" y="101146"/>
                </a:cubicBezTo>
                <a:cubicBezTo>
                  <a:pt x="307464" y="96850"/>
                  <a:pt x="296892" y="94298"/>
                  <a:pt x="285750" y="94298"/>
                </a:cubicBezTo>
                <a:close/>
                <a:moveTo>
                  <a:pt x="533400" y="94298"/>
                </a:moveTo>
                <a:cubicBezTo>
                  <a:pt x="522258" y="94298"/>
                  <a:pt x="511685" y="96850"/>
                  <a:pt x="502147" y="101146"/>
                </a:cubicBezTo>
                <a:cubicBezTo>
                  <a:pt x="503797" y="108166"/>
                  <a:pt x="504825" y="115348"/>
                  <a:pt x="504825" y="122873"/>
                </a:cubicBezTo>
                <a:cubicBezTo>
                  <a:pt x="504825" y="155372"/>
                  <a:pt x="488587" y="183966"/>
                  <a:pt x="463748" y="201159"/>
                </a:cubicBezTo>
                <a:cubicBezTo>
                  <a:pt x="475546" y="227981"/>
                  <a:pt x="502220" y="246698"/>
                  <a:pt x="533400" y="246698"/>
                </a:cubicBezTo>
                <a:cubicBezTo>
                  <a:pt x="575484" y="246698"/>
                  <a:pt x="609600" y="212579"/>
                  <a:pt x="609600" y="170498"/>
                </a:cubicBezTo>
                <a:cubicBezTo>
                  <a:pt x="609600" y="128416"/>
                  <a:pt x="575484" y="94298"/>
                  <a:pt x="533400" y="94298"/>
                </a:cubicBezTo>
                <a:close/>
                <a:moveTo>
                  <a:pt x="161925" y="170498"/>
                </a:moveTo>
                <a:cubicBezTo>
                  <a:pt x="72219" y="170498"/>
                  <a:pt x="0" y="218094"/>
                  <a:pt x="0" y="274377"/>
                </a:cubicBezTo>
                <a:lnTo>
                  <a:pt x="0" y="399078"/>
                </a:lnTo>
                <a:cubicBezTo>
                  <a:pt x="18179" y="399364"/>
                  <a:pt x="62113" y="399460"/>
                  <a:pt x="104775" y="399364"/>
                </a:cubicBezTo>
                <a:lnTo>
                  <a:pt x="104775" y="369647"/>
                </a:lnTo>
                <a:cubicBezTo>
                  <a:pt x="104775" y="333356"/>
                  <a:pt x="127796" y="301638"/>
                  <a:pt x="160734" y="280330"/>
                </a:cubicBezTo>
                <a:cubicBezTo>
                  <a:pt x="181822" y="266691"/>
                  <a:pt x="207420" y="256842"/>
                  <a:pt x="235744" y="251460"/>
                </a:cubicBezTo>
                <a:cubicBezTo>
                  <a:pt x="208960" y="234925"/>
                  <a:pt x="191014" y="205645"/>
                  <a:pt x="190500" y="171984"/>
                </a:cubicBezTo>
                <a:cubicBezTo>
                  <a:pt x="178446" y="171107"/>
                  <a:pt x="167816" y="170498"/>
                  <a:pt x="161925" y="170498"/>
                </a:cubicBezTo>
                <a:close/>
                <a:moveTo>
                  <a:pt x="657225" y="170498"/>
                </a:moveTo>
                <a:cubicBezTo>
                  <a:pt x="651334" y="170498"/>
                  <a:pt x="640704" y="171107"/>
                  <a:pt x="628650" y="171984"/>
                </a:cubicBezTo>
                <a:cubicBezTo>
                  <a:pt x="628136" y="205654"/>
                  <a:pt x="610190" y="234925"/>
                  <a:pt x="583406" y="251460"/>
                </a:cubicBezTo>
                <a:cubicBezTo>
                  <a:pt x="611730" y="256842"/>
                  <a:pt x="637328" y="266691"/>
                  <a:pt x="658416" y="280330"/>
                </a:cubicBezTo>
                <a:cubicBezTo>
                  <a:pt x="691354" y="301647"/>
                  <a:pt x="714375" y="333356"/>
                  <a:pt x="714375" y="369647"/>
                </a:cubicBezTo>
                <a:lnTo>
                  <a:pt x="714375" y="399364"/>
                </a:lnTo>
                <a:cubicBezTo>
                  <a:pt x="757037" y="399364"/>
                  <a:pt x="800971" y="399364"/>
                  <a:pt x="819150" y="399078"/>
                </a:cubicBezTo>
                <a:lnTo>
                  <a:pt x="819150" y="274387"/>
                </a:lnTo>
                <a:cubicBezTo>
                  <a:pt x="819150" y="218094"/>
                  <a:pt x="746931" y="170498"/>
                  <a:pt x="657225" y="170498"/>
                </a:cubicBezTo>
                <a:close/>
                <a:moveTo>
                  <a:pt x="409575" y="256223"/>
                </a:moveTo>
                <a:cubicBezTo>
                  <a:pt x="319869" y="256223"/>
                  <a:pt x="247650" y="303819"/>
                  <a:pt x="247650" y="360122"/>
                </a:cubicBezTo>
                <a:lnTo>
                  <a:pt x="247650" y="665778"/>
                </a:lnTo>
                <a:lnTo>
                  <a:pt x="571500" y="665778"/>
                </a:lnTo>
                <a:lnTo>
                  <a:pt x="571500" y="360122"/>
                </a:lnTo>
                <a:cubicBezTo>
                  <a:pt x="571500" y="303819"/>
                  <a:pt x="499281" y="256223"/>
                  <a:pt x="409575" y="256223"/>
                </a:cubicBezTo>
                <a:close/>
                <a:moveTo>
                  <a:pt x="285750" y="265748"/>
                </a:moveTo>
                <a:cubicBezTo>
                  <a:pt x="196044" y="265748"/>
                  <a:pt x="123825" y="313353"/>
                  <a:pt x="123825" y="369647"/>
                </a:cubicBezTo>
                <a:lnTo>
                  <a:pt x="123825" y="494328"/>
                </a:lnTo>
                <a:cubicBezTo>
                  <a:pt x="164123" y="494328"/>
                  <a:pt x="188826" y="494328"/>
                  <a:pt x="228600" y="494328"/>
                </a:cubicBezTo>
                <a:lnTo>
                  <a:pt x="228600" y="360122"/>
                </a:lnTo>
                <a:cubicBezTo>
                  <a:pt x="228597" y="326974"/>
                  <a:pt x="251509" y="288027"/>
                  <a:pt x="292894" y="266043"/>
                </a:cubicBezTo>
                <a:cubicBezTo>
                  <a:pt x="290492" y="265995"/>
                  <a:pt x="288271" y="265748"/>
                  <a:pt x="285750" y="265748"/>
                </a:cubicBezTo>
                <a:close/>
                <a:moveTo>
                  <a:pt x="533400" y="265748"/>
                </a:moveTo>
                <a:cubicBezTo>
                  <a:pt x="530879" y="265748"/>
                  <a:pt x="528658" y="265995"/>
                  <a:pt x="526256" y="266043"/>
                </a:cubicBezTo>
                <a:cubicBezTo>
                  <a:pt x="567641" y="288027"/>
                  <a:pt x="590553" y="326974"/>
                  <a:pt x="590550" y="360122"/>
                </a:cubicBezTo>
                <a:lnTo>
                  <a:pt x="590550" y="494328"/>
                </a:lnTo>
                <a:cubicBezTo>
                  <a:pt x="630324" y="494328"/>
                  <a:pt x="655027" y="494328"/>
                  <a:pt x="695325" y="494328"/>
                </a:cubicBezTo>
                <a:lnTo>
                  <a:pt x="695325" y="369647"/>
                </a:lnTo>
                <a:cubicBezTo>
                  <a:pt x="695325" y="313353"/>
                  <a:pt x="623106" y="265748"/>
                  <a:pt x="533400" y="265748"/>
                </a:cubicBezTo>
                <a:close/>
              </a:path>
            </a:pathLst>
          </a:custGeom>
          <a:solidFill>
            <a:srgbClr val="00308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68" name="Group 167">
            <a:extLst>
              <a:ext uri="{FF2B5EF4-FFF2-40B4-BE49-F238E27FC236}">
                <a16:creationId xmlns:a16="http://schemas.microsoft.com/office/drawing/2014/main" id="{1C842E8E-CC2D-41D0-920E-0A1149AB0712}"/>
              </a:ext>
            </a:extLst>
          </p:cNvPr>
          <p:cNvGrpSpPr/>
          <p:nvPr/>
        </p:nvGrpSpPr>
        <p:grpSpPr>
          <a:xfrm>
            <a:off x="1809521" y="3263349"/>
            <a:ext cx="913524" cy="1133659"/>
            <a:chOff x="1763724" y="3154841"/>
            <a:chExt cx="1004876" cy="1247025"/>
          </a:xfrm>
        </p:grpSpPr>
        <p:grpSp>
          <p:nvGrpSpPr>
            <p:cNvPr id="1274" name="Group 1273">
              <a:extLst>
                <a:ext uri="{FF2B5EF4-FFF2-40B4-BE49-F238E27FC236}">
                  <a16:creationId xmlns:a16="http://schemas.microsoft.com/office/drawing/2014/main" id="{F9ABBA97-36CB-4941-B174-BE83571E5FB5}"/>
                </a:ext>
              </a:extLst>
            </p:cNvPr>
            <p:cNvGrpSpPr/>
            <p:nvPr/>
          </p:nvGrpSpPr>
          <p:grpSpPr>
            <a:xfrm>
              <a:off x="1763724" y="3154841"/>
              <a:ext cx="1004876" cy="450268"/>
              <a:chOff x="1852325" y="3224141"/>
              <a:chExt cx="813664" cy="364591"/>
            </a:xfrm>
          </p:grpSpPr>
          <p:sp>
            <p:nvSpPr>
              <p:cNvPr id="1275" name="Speech Bubble: Rectangle 1274">
                <a:extLst>
                  <a:ext uri="{FF2B5EF4-FFF2-40B4-BE49-F238E27FC236}">
                    <a16:creationId xmlns:a16="http://schemas.microsoft.com/office/drawing/2014/main" id="{9ABBF4B7-5D6B-4FB4-BD11-BC0EAB4320A8}"/>
                  </a:ext>
                </a:extLst>
              </p:cNvPr>
              <p:cNvSpPr/>
              <p:nvPr/>
            </p:nvSpPr>
            <p:spPr>
              <a:xfrm>
                <a:off x="2096453" y="3331046"/>
                <a:ext cx="569536" cy="257686"/>
              </a:xfrm>
              <a:prstGeom prst="wedgeRectCallout">
                <a:avLst>
                  <a:gd name="adj1" fmla="val 36682"/>
                  <a:gd name="adj2" fmla="val 83194"/>
                </a:avLst>
              </a:prstGeom>
              <a:solidFill>
                <a:schemeClr val="bg1"/>
              </a:solidFill>
              <a:ln>
                <a:solidFill>
                  <a:srgbClr val="189D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6" name="Speech Bubble: Rectangle 1275">
                <a:extLst>
                  <a:ext uri="{FF2B5EF4-FFF2-40B4-BE49-F238E27FC236}">
                    <a16:creationId xmlns:a16="http://schemas.microsoft.com/office/drawing/2014/main" id="{88256CD1-073E-468C-9111-56482FBC61A1}"/>
                  </a:ext>
                </a:extLst>
              </p:cNvPr>
              <p:cNvSpPr/>
              <p:nvPr/>
            </p:nvSpPr>
            <p:spPr>
              <a:xfrm>
                <a:off x="1852325" y="3224141"/>
                <a:ext cx="569536" cy="257686"/>
              </a:xfrm>
              <a:prstGeom prst="wedgeRectCallout">
                <a:avLst>
                  <a:gd name="adj1" fmla="val -34208"/>
                  <a:gd name="adj2" fmla="val 80238"/>
                </a:avLst>
              </a:prstGeom>
              <a:solidFill>
                <a:schemeClr val="bg1"/>
              </a:solidFill>
              <a:ln>
                <a:solidFill>
                  <a:srgbClr val="189D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66" name="Group 1365">
              <a:extLst>
                <a:ext uri="{FF2B5EF4-FFF2-40B4-BE49-F238E27FC236}">
                  <a16:creationId xmlns:a16="http://schemas.microsoft.com/office/drawing/2014/main" id="{F82CAE76-F584-4B4B-A704-34D124FE5A78}"/>
                </a:ext>
              </a:extLst>
            </p:cNvPr>
            <p:cNvGrpSpPr/>
            <p:nvPr/>
          </p:nvGrpSpPr>
          <p:grpSpPr>
            <a:xfrm>
              <a:off x="1782424" y="3722180"/>
              <a:ext cx="470446" cy="679686"/>
              <a:chOff x="10146743" y="2437654"/>
              <a:chExt cx="295603" cy="427081"/>
            </a:xfrm>
            <a:solidFill>
              <a:srgbClr val="189DE4"/>
            </a:solidFill>
          </p:grpSpPr>
          <p:sp>
            <p:nvSpPr>
              <p:cNvPr id="1367" name="Freeform: Shape 1366">
                <a:extLst>
                  <a:ext uri="{FF2B5EF4-FFF2-40B4-BE49-F238E27FC236}">
                    <a16:creationId xmlns:a16="http://schemas.microsoft.com/office/drawing/2014/main" id="{631BBA6D-C4DC-414C-A0A2-55509B1E9CBB}"/>
                  </a:ext>
                </a:extLst>
              </p:cNvPr>
              <p:cNvSpPr/>
              <p:nvPr/>
            </p:nvSpPr>
            <p:spPr>
              <a:xfrm>
                <a:off x="10146743" y="2662842"/>
                <a:ext cx="295603" cy="201893"/>
              </a:xfrm>
              <a:custGeom>
                <a:avLst/>
                <a:gdLst>
                  <a:gd name="connsiteX0" fmla="*/ 248893 w 326337"/>
                  <a:gd name="connsiteY0" fmla="*/ 0 h 222885"/>
                  <a:gd name="connsiteX1" fmla="*/ 164121 w 326337"/>
                  <a:gd name="connsiteY1" fmla="*/ 23813 h 222885"/>
                  <a:gd name="connsiteX2" fmla="*/ 79348 w 326337"/>
                  <a:gd name="connsiteY2" fmla="*/ 0 h 222885"/>
                  <a:gd name="connsiteX3" fmla="*/ 11721 w 326337"/>
                  <a:gd name="connsiteY3" fmla="*/ 90488 h 222885"/>
                  <a:gd name="connsiteX4" fmla="*/ 291 w 326337"/>
                  <a:gd name="connsiteY4" fmla="*/ 182880 h 222885"/>
                  <a:gd name="connsiteX5" fmla="*/ 18388 w 326337"/>
                  <a:gd name="connsiteY5" fmla="*/ 208598 h 222885"/>
                  <a:gd name="connsiteX6" fmla="*/ 163168 w 326337"/>
                  <a:gd name="connsiteY6" fmla="*/ 222885 h 222885"/>
                  <a:gd name="connsiteX7" fmla="*/ 308901 w 326337"/>
                  <a:gd name="connsiteY7" fmla="*/ 208598 h 222885"/>
                  <a:gd name="connsiteX8" fmla="*/ 326046 w 326337"/>
                  <a:gd name="connsiteY8" fmla="*/ 182880 h 222885"/>
                  <a:gd name="connsiteX9" fmla="*/ 316521 w 326337"/>
                  <a:gd name="connsiteY9" fmla="*/ 90488 h 222885"/>
                  <a:gd name="connsiteX10" fmla="*/ 248893 w 326337"/>
                  <a:gd name="connsiteY10" fmla="*/ 0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6337" h="222885">
                    <a:moveTo>
                      <a:pt x="248893" y="0"/>
                    </a:moveTo>
                    <a:cubicBezTo>
                      <a:pt x="224128" y="14288"/>
                      <a:pt x="194601" y="23813"/>
                      <a:pt x="164121" y="23813"/>
                    </a:cubicBezTo>
                    <a:cubicBezTo>
                      <a:pt x="133641" y="23813"/>
                      <a:pt x="104113" y="15240"/>
                      <a:pt x="79348" y="0"/>
                    </a:cubicBezTo>
                    <a:cubicBezTo>
                      <a:pt x="43153" y="16193"/>
                      <a:pt x="17436" y="49530"/>
                      <a:pt x="11721" y="90488"/>
                    </a:cubicBezTo>
                    <a:lnTo>
                      <a:pt x="291" y="182880"/>
                    </a:lnTo>
                    <a:cubicBezTo>
                      <a:pt x="-1614" y="194310"/>
                      <a:pt x="6006" y="206693"/>
                      <a:pt x="18388" y="208598"/>
                    </a:cubicBezTo>
                    <a:cubicBezTo>
                      <a:pt x="64108" y="218123"/>
                      <a:pt x="112686" y="222885"/>
                      <a:pt x="163168" y="222885"/>
                    </a:cubicBezTo>
                    <a:cubicBezTo>
                      <a:pt x="213651" y="222885"/>
                      <a:pt x="262228" y="218123"/>
                      <a:pt x="308901" y="208598"/>
                    </a:cubicBezTo>
                    <a:cubicBezTo>
                      <a:pt x="320331" y="206693"/>
                      <a:pt x="327951" y="194310"/>
                      <a:pt x="326046" y="182880"/>
                    </a:cubicBezTo>
                    <a:lnTo>
                      <a:pt x="316521" y="90488"/>
                    </a:lnTo>
                    <a:cubicBezTo>
                      <a:pt x="311758" y="49530"/>
                      <a:pt x="285088" y="16193"/>
                      <a:pt x="248893"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8" name="Freeform: Shape 1367">
                <a:extLst>
                  <a:ext uri="{FF2B5EF4-FFF2-40B4-BE49-F238E27FC236}">
                    <a16:creationId xmlns:a16="http://schemas.microsoft.com/office/drawing/2014/main" id="{FE2C3A9E-6930-4E5F-AB3A-4DA817775441}"/>
                  </a:ext>
                </a:extLst>
              </p:cNvPr>
              <p:cNvSpPr/>
              <p:nvPr/>
            </p:nvSpPr>
            <p:spPr>
              <a:xfrm>
                <a:off x="10198774" y="2437654"/>
                <a:ext cx="193266" cy="193266"/>
              </a:xfrm>
              <a:custGeom>
                <a:avLst/>
                <a:gdLst>
                  <a:gd name="connsiteX0" fmla="*/ 213360 w 213360"/>
                  <a:gd name="connsiteY0" fmla="*/ 106680 h 213360"/>
                  <a:gd name="connsiteX1" fmla="*/ 106680 w 213360"/>
                  <a:gd name="connsiteY1" fmla="*/ 213360 h 213360"/>
                  <a:gd name="connsiteX2" fmla="*/ 0 w 213360"/>
                  <a:gd name="connsiteY2" fmla="*/ 106680 h 213360"/>
                  <a:gd name="connsiteX3" fmla="*/ 106680 w 213360"/>
                  <a:gd name="connsiteY3" fmla="*/ 0 h 213360"/>
                  <a:gd name="connsiteX4" fmla="*/ 213360 w 213360"/>
                  <a:gd name="connsiteY4" fmla="*/ 106680 h 213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 h="213360">
                    <a:moveTo>
                      <a:pt x="213360" y="106680"/>
                    </a:moveTo>
                    <a:cubicBezTo>
                      <a:pt x="213360" y="165598"/>
                      <a:pt x="165598" y="213360"/>
                      <a:pt x="106680" y="213360"/>
                    </a:cubicBezTo>
                    <a:cubicBezTo>
                      <a:pt x="47762" y="213360"/>
                      <a:pt x="0" y="165598"/>
                      <a:pt x="0" y="106680"/>
                    </a:cubicBezTo>
                    <a:cubicBezTo>
                      <a:pt x="0" y="47762"/>
                      <a:pt x="47762" y="0"/>
                      <a:pt x="106680" y="0"/>
                    </a:cubicBezTo>
                    <a:cubicBezTo>
                      <a:pt x="165598" y="0"/>
                      <a:pt x="213360" y="47762"/>
                      <a:pt x="213360" y="10668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69" name="Group 1368">
              <a:extLst>
                <a:ext uri="{FF2B5EF4-FFF2-40B4-BE49-F238E27FC236}">
                  <a16:creationId xmlns:a16="http://schemas.microsoft.com/office/drawing/2014/main" id="{A3C117ED-6955-4FE5-B637-5CBE07BD1A29}"/>
                </a:ext>
              </a:extLst>
            </p:cNvPr>
            <p:cNvGrpSpPr/>
            <p:nvPr/>
          </p:nvGrpSpPr>
          <p:grpSpPr>
            <a:xfrm>
              <a:off x="2272754" y="3722180"/>
              <a:ext cx="470446" cy="679686"/>
              <a:chOff x="10146743" y="2437654"/>
              <a:chExt cx="295603" cy="427081"/>
            </a:xfrm>
            <a:solidFill>
              <a:srgbClr val="189DE4"/>
            </a:solidFill>
          </p:grpSpPr>
          <p:sp>
            <p:nvSpPr>
              <p:cNvPr id="1370" name="Freeform: Shape 1369">
                <a:extLst>
                  <a:ext uri="{FF2B5EF4-FFF2-40B4-BE49-F238E27FC236}">
                    <a16:creationId xmlns:a16="http://schemas.microsoft.com/office/drawing/2014/main" id="{A5360525-E52D-4FAA-97BC-B9E35117F91E}"/>
                  </a:ext>
                </a:extLst>
              </p:cNvPr>
              <p:cNvSpPr/>
              <p:nvPr/>
            </p:nvSpPr>
            <p:spPr>
              <a:xfrm>
                <a:off x="10146743" y="2662842"/>
                <a:ext cx="295603" cy="201893"/>
              </a:xfrm>
              <a:custGeom>
                <a:avLst/>
                <a:gdLst>
                  <a:gd name="connsiteX0" fmla="*/ 248893 w 326337"/>
                  <a:gd name="connsiteY0" fmla="*/ 0 h 222885"/>
                  <a:gd name="connsiteX1" fmla="*/ 164121 w 326337"/>
                  <a:gd name="connsiteY1" fmla="*/ 23813 h 222885"/>
                  <a:gd name="connsiteX2" fmla="*/ 79348 w 326337"/>
                  <a:gd name="connsiteY2" fmla="*/ 0 h 222885"/>
                  <a:gd name="connsiteX3" fmla="*/ 11721 w 326337"/>
                  <a:gd name="connsiteY3" fmla="*/ 90488 h 222885"/>
                  <a:gd name="connsiteX4" fmla="*/ 291 w 326337"/>
                  <a:gd name="connsiteY4" fmla="*/ 182880 h 222885"/>
                  <a:gd name="connsiteX5" fmla="*/ 18388 w 326337"/>
                  <a:gd name="connsiteY5" fmla="*/ 208598 h 222885"/>
                  <a:gd name="connsiteX6" fmla="*/ 163168 w 326337"/>
                  <a:gd name="connsiteY6" fmla="*/ 222885 h 222885"/>
                  <a:gd name="connsiteX7" fmla="*/ 308901 w 326337"/>
                  <a:gd name="connsiteY7" fmla="*/ 208598 h 222885"/>
                  <a:gd name="connsiteX8" fmla="*/ 326046 w 326337"/>
                  <a:gd name="connsiteY8" fmla="*/ 182880 h 222885"/>
                  <a:gd name="connsiteX9" fmla="*/ 316521 w 326337"/>
                  <a:gd name="connsiteY9" fmla="*/ 90488 h 222885"/>
                  <a:gd name="connsiteX10" fmla="*/ 248893 w 326337"/>
                  <a:gd name="connsiteY10" fmla="*/ 0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6337" h="222885">
                    <a:moveTo>
                      <a:pt x="248893" y="0"/>
                    </a:moveTo>
                    <a:cubicBezTo>
                      <a:pt x="224128" y="14288"/>
                      <a:pt x="194601" y="23813"/>
                      <a:pt x="164121" y="23813"/>
                    </a:cubicBezTo>
                    <a:cubicBezTo>
                      <a:pt x="133641" y="23813"/>
                      <a:pt x="104113" y="15240"/>
                      <a:pt x="79348" y="0"/>
                    </a:cubicBezTo>
                    <a:cubicBezTo>
                      <a:pt x="43153" y="16193"/>
                      <a:pt x="17436" y="49530"/>
                      <a:pt x="11721" y="90488"/>
                    </a:cubicBezTo>
                    <a:lnTo>
                      <a:pt x="291" y="182880"/>
                    </a:lnTo>
                    <a:cubicBezTo>
                      <a:pt x="-1614" y="194310"/>
                      <a:pt x="6006" y="206693"/>
                      <a:pt x="18388" y="208598"/>
                    </a:cubicBezTo>
                    <a:cubicBezTo>
                      <a:pt x="64108" y="218123"/>
                      <a:pt x="112686" y="222885"/>
                      <a:pt x="163168" y="222885"/>
                    </a:cubicBezTo>
                    <a:cubicBezTo>
                      <a:pt x="213651" y="222885"/>
                      <a:pt x="262228" y="218123"/>
                      <a:pt x="308901" y="208598"/>
                    </a:cubicBezTo>
                    <a:cubicBezTo>
                      <a:pt x="320331" y="206693"/>
                      <a:pt x="327951" y="194310"/>
                      <a:pt x="326046" y="182880"/>
                    </a:cubicBezTo>
                    <a:lnTo>
                      <a:pt x="316521" y="90488"/>
                    </a:lnTo>
                    <a:cubicBezTo>
                      <a:pt x="311758" y="49530"/>
                      <a:pt x="285088" y="16193"/>
                      <a:pt x="248893"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1" name="Freeform: Shape 1370">
                <a:extLst>
                  <a:ext uri="{FF2B5EF4-FFF2-40B4-BE49-F238E27FC236}">
                    <a16:creationId xmlns:a16="http://schemas.microsoft.com/office/drawing/2014/main" id="{6297F36B-AE5C-4D8E-A8FF-39053CB33CC3}"/>
                  </a:ext>
                </a:extLst>
              </p:cNvPr>
              <p:cNvSpPr/>
              <p:nvPr/>
            </p:nvSpPr>
            <p:spPr>
              <a:xfrm>
                <a:off x="10198774" y="2437654"/>
                <a:ext cx="193266" cy="193266"/>
              </a:xfrm>
              <a:custGeom>
                <a:avLst/>
                <a:gdLst>
                  <a:gd name="connsiteX0" fmla="*/ 213360 w 213360"/>
                  <a:gd name="connsiteY0" fmla="*/ 106680 h 213360"/>
                  <a:gd name="connsiteX1" fmla="*/ 106680 w 213360"/>
                  <a:gd name="connsiteY1" fmla="*/ 213360 h 213360"/>
                  <a:gd name="connsiteX2" fmla="*/ 0 w 213360"/>
                  <a:gd name="connsiteY2" fmla="*/ 106680 h 213360"/>
                  <a:gd name="connsiteX3" fmla="*/ 106680 w 213360"/>
                  <a:gd name="connsiteY3" fmla="*/ 0 h 213360"/>
                  <a:gd name="connsiteX4" fmla="*/ 213360 w 213360"/>
                  <a:gd name="connsiteY4" fmla="*/ 106680 h 213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60" h="213360">
                    <a:moveTo>
                      <a:pt x="213360" y="106680"/>
                    </a:moveTo>
                    <a:cubicBezTo>
                      <a:pt x="213360" y="165598"/>
                      <a:pt x="165598" y="213360"/>
                      <a:pt x="106680" y="213360"/>
                    </a:cubicBezTo>
                    <a:cubicBezTo>
                      <a:pt x="47762" y="213360"/>
                      <a:pt x="0" y="165598"/>
                      <a:pt x="0" y="106680"/>
                    </a:cubicBezTo>
                    <a:cubicBezTo>
                      <a:pt x="0" y="47762"/>
                      <a:pt x="47762" y="0"/>
                      <a:pt x="106680" y="0"/>
                    </a:cubicBezTo>
                    <a:cubicBezTo>
                      <a:pt x="165598" y="0"/>
                      <a:pt x="213360" y="47762"/>
                      <a:pt x="213360" y="10668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391" name="Freeform: Shape 1390">
            <a:extLst>
              <a:ext uri="{FF2B5EF4-FFF2-40B4-BE49-F238E27FC236}">
                <a16:creationId xmlns:a16="http://schemas.microsoft.com/office/drawing/2014/main" id="{6631FD34-5147-48E7-92BE-36D8096AF095}"/>
              </a:ext>
            </a:extLst>
          </p:cNvPr>
          <p:cNvSpPr/>
          <p:nvPr/>
        </p:nvSpPr>
        <p:spPr>
          <a:xfrm>
            <a:off x="3783313" y="5468222"/>
            <a:ext cx="741838" cy="744868"/>
          </a:xfrm>
          <a:custGeom>
            <a:avLst/>
            <a:gdLst>
              <a:gd name="connsiteX0" fmla="*/ 2371516 w 4743087"/>
              <a:gd name="connsiteY0" fmla="*/ 0 h 4762461"/>
              <a:gd name="connsiteX1" fmla="*/ 1859528 w 4743087"/>
              <a:gd name="connsiteY1" fmla="*/ 512026 h 4762461"/>
              <a:gd name="connsiteX2" fmla="*/ 2371516 w 4743087"/>
              <a:gd name="connsiteY2" fmla="*/ 1024195 h 4762461"/>
              <a:gd name="connsiteX3" fmla="*/ 2733637 w 4743087"/>
              <a:gd name="connsiteY3" fmla="*/ 874176 h 4762461"/>
              <a:gd name="connsiteX4" fmla="*/ 2883599 w 4743087"/>
              <a:gd name="connsiteY4" fmla="*/ 512026 h 4762461"/>
              <a:gd name="connsiteX5" fmla="*/ 2371516 w 4743087"/>
              <a:gd name="connsiteY5" fmla="*/ 0 h 4762461"/>
              <a:gd name="connsiteX6" fmla="*/ 2371516 w 4743087"/>
              <a:gd name="connsiteY6" fmla="*/ 0 h 4762461"/>
              <a:gd name="connsiteX7" fmla="*/ 1075411 w 4743087"/>
              <a:gd name="connsiteY7" fmla="*/ 0 h 4762461"/>
              <a:gd name="connsiteX8" fmla="*/ 563280 w 4743087"/>
              <a:gd name="connsiteY8" fmla="*/ 512026 h 4762461"/>
              <a:gd name="connsiteX9" fmla="*/ 713270 w 4743087"/>
              <a:gd name="connsiteY9" fmla="*/ 874166 h 4762461"/>
              <a:gd name="connsiteX10" fmla="*/ 1075411 w 4743087"/>
              <a:gd name="connsiteY10" fmla="*/ 1024157 h 4762461"/>
              <a:gd name="connsiteX11" fmla="*/ 1587351 w 4743087"/>
              <a:gd name="connsiteY11" fmla="*/ 512026 h 4762461"/>
              <a:gd name="connsiteX12" fmla="*/ 1075411 w 4743087"/>
              <a:gd name="connsiteY12" fmla="*/ 0 h 4762461"/>
              <a:gd name="connsiteX13" fmla="*/ 1075411 w 4743087"/>
              <a:gd name="connsiteY13" fmla="*/ 0 h 4762461"/>
              <a:gd name="connsiteX14" fmla="*/ 3667525 w 4743087"/>
              <a:gd name="connsiteY14" fmla="*/ 0 h 4762461"/>
              <a:gd name="connsiteX15" fmla="*/ 3155442 w 4743087"/>
              <a:gd name="connsiteY15" fmla="*/ 512026 h 4762461"/>
              <a:gd name="connsiteX16" fmla="*/ 3305413 w 4743087"/>
              <a:gd name="connsiteY16" fmla="*/ 874147 h 4762461"/>
              <a:gd name="connsiteX17" fmla="*/ 3667525 w 4743087"/>
              <a:gd name="connsiteY17" fmla="*/ 1024157 h 4762461"/>
              <a:gd name="connsiteX18" fmla="*/ 4179551 w 4743087"/>
              <a:gd name="connsiteY18" fmla="*/ 512026 h 4762461"/>
              <a:gd name="connsiteX19" fmla="*/ 3667525 w 4743087"/>
              <a:gd name="connsiteY19" fmla="*/ 0 h 4762461"/>
              <a:gd name="connsiteX20" fmla="*/ 3667525 w 4743087"/>
              <a:gd name="connsiteY20" fmla="*/ 0 h 4762461"/>
              <a:gd name="connsiteX21" fmla="*/ 2096291 w 4743087"/>
              <a:gd name="connsiteY21" fmla="*/ 1126512 h 4762461"/>
              <a:gd name="connsiteX22" fmla="*/ 1857251 w 4743087"/>
              <a:gd name="connsiteY22" fmla="*/ 1126512 h 4762461"/>
              <a:gd name="connsiteX23" fmla="*/ 1296105 w 4743087"/>
              <a:gd name="connsiteY23" fmla="*/ 1536221 h 4762461"/>
              <a:gd name="connsiteX24" fmla="*/ 1296105 w 4743087"/>
              <a:gd name="connsiteY24" fmla="*/ 2765260 h 4762461"/>
              <a:gd name="connsiteX25" fmla="*/ 1655721 w 4743087"/>
              <a:gd name="connsiteY25" fmla="*/ 3147832 h 4762461"/>
              <a:gd name="connsiteX26" fmla="*/ 1654750 w 4743087"/>
              <a:gd name="connsiteY26" fmla="*/ 3174940 h 4762461"/>
              <a:gd name="connsiteX27" fmla="*/ 1654750 w 4743087"/>
              <a:gd name="connsiteY27" fmla="*/ 4403979 h 4762461"/>
              <a:gd name="connsiteX28" fmla="*/ 2013204 w 4743087"/>
              <a:gd name="connsiteY28" fmla="*/ 4762462 h 4762461"/>
              <a:gd name="connsiteX29" fmla="*/ 2371658 w 4743087"/>
              <a:gd name="connsiteY29" fmla="*/ 4403979 h 4762461"/>
              <a:gd name="connsiteX30" fmla="*/ 2730160 w 4743087"/>
              <a:gd name="connsiteY30" fmla="*/ 4762462 h 4762461"/>
              <a:gd name="connsiteX31" fmla="*/ 3088634 w 4743087"/>
              <a:gd name="connsiteY31" fmla="*/ 4403979 h 4762461"/>
              <a:gd name="connsiteX32" fmla="*/ 3088634 w 4743087"/>
              <a:gd name="connsiteY32" fmla="*/ 3174940 h 4762461"/>
              <a:gd name="connsiteX33" fmla="*/ 3087548 w 4743087"/>
              <a:gd name="connsiteY33" fmla="*/ 3147832 h 4762461"/>
              <a:gd name="connsiteX34" fmla="*/ 3447155 w 4743087"/>
              <a:gd name="connsiteY34" fmla="*/ 2765260 h 4762461"/>
              <a:gd name="connsiteX35" fmla="*/ 3447155 w 4743087"/>
              <a:gd name="connsiteY35" fmla="*/ 1536221 h 4762461"/>
              <a:gd name="connsiteX36" fmla="*/ 2886008 w 4743087"/>
              <a:gd name="connsiteY36" fmla="*/ 1126436 h 4762461"/>
              <a:gd name="connsiteX37" fmla="*/ 2647264 w 4743087"/>
              <a:gd name="connsiteY37" fmla="*/ 1126436 h 4762461"/>
              <a:gd name="connsiteX38" fmla="*/ 2371744 w 4743087"/>
              <a:gd name="connsiteY38" fmla="*/ 1603791 h 4762461"/>
              <a:gd name="connsiteX39" fmla="*/ 2096291 w 4743087"/>
              <a:gd name="connsiteY39" fmla="*/ 1126512 h 4762461"/>
              <a:gd name="connsiteX40" fmla="*/ 561003 w 4743087"/>
              <a:gd name="connsiteY40" fmla="*/ 1126512 h 4762461"/>
              <a:gd name="connsiteX41" fmla="*/ 0 w 4743087"/>
              <a:gd name="connsiteY41" fmla="*/ 1536221 h 4762461"/>
              <a:gd name="connsiteX42" fmla="*/ 0 w 4743087"/>
              <a:gd name="connsiteY42" fmla="*/ 2765260 h 4762461"/>
              <a:gd name="connsiteX43" fmla="*/ 359474 w 4743087"/>
              <a:gd name="connsiteY43" fmla="*/ 3147832 h 4762461"/>
              <a:gd name="connsiteX44" fmla="*/ 358502 w 4743087"/>
              <a:gd name="connsiteY44" fmla="*/ 3174978 h 4762461"/>
              <a:gd name="connsiteX45" fmla="*/ 358502 w 4743087"/>
              <a:gd name="connsiteY45" fmla="*/ 4403979 h 4762461"/>
              <a:gd name="connsiteX46" fmla="*/ 717004 w 4743087"/>
              <a:gd name="connsiteY46" fmla="*/ 4762462 h 4762461"/>
              <a:gd name="connsiteX47" fmla="*/ 1075411 w 4743087"/>
              <a:gd name="connsiteY47" fmla="*/ 4403979 h 4762461"/>
              <a:gd name="connsiteX48" fmla="*/ 1433913 w 4743087"/>
              <a:gd name="connsiteY48" fmla="*/ 4762462 h 4762461"/>
              <a:gd name="connsiteX49" fmla="*/ 1509541 w 4743087"/>
              <a:gd name="connsiteY49" fmla="*/ 4754471 h 4762461"/>
              <a:gd name="connsiteX50" fmla="*/ 1398537 w 4743087"/>
              <a:gd name="connsiteY50" fmla="*/ 4403903 h 4762461"/>
              <a:gd name="connsiteX51" fmla="*/ 1398537 w 4743087"/>
              <a:gd name="connsiteY51" fmla="*/ 3302670 h 4762461"/>
              <a:gd name="connsiteX52" fmla="*/ 1039940 w 4743087"/>
              <a:gd name="connsiteY52" fmla="*/ 2765260 h 4762461"/>
              <a:gd name="connsiteX53" fmla="*/ 1039940 w 4743087"/>
              <a:gd name="connsiteY53" fmla="*/ 1542202 h 4762461"/>
              <a:gd name="connsiteX54" fmla="*/ 800033 w 4743087"/>
              <a:gd name="connsiteY54" fmla="*/ 1126512 h 4762461"/>
              <a:gd name="connsiteX55" fmla="*/ 561003 w 4743087"/>
              <a:gd name="connsiteY55" fmla="*/ 1126512 h 4762461"/>
              <a:gd name="connsiteX56" fmla="*/ 3943388 w 4743087"/>
              <a:gd name="connsiteY56" fmla="*/ 1126512 h 4762461"/>
              <a:gd name="connsiteX57" fmla="*/ 3703053 w 4743087"/>
              <a:gd name="connsiteY57" fmla="*/ 1542850 h 4762461"/>
              <a:gd name="connsiteX58" fmla="*/ 3703053 w 4743087"/>
              <a:gd name="connsiteY58" fmla="*/ 2765260 h 4762461"/>
              <a:gd name="connsiteX59" fmla="*/ 3344485 w 4743087"/>
              <a:gd name="connsiteY59" fmla="*/ 3302670 h 4762461"/>
              <a:gd name="connsiteX60" fmla="*/ 3344485 w 4743087"/>
              <a:gd name="connsiteY60" fmla="*/ 4403903 h 4762461"/>
              <a:gd name="connsiteX61" fmla="*/ 3233528 w 4743087"/>
              <a:gd name="connsiteY61" fmla="*/ 4754471 h 4762461"/>
              <a:gd name="connsiteX62" fmla="*/ 3309166 w 4743087"/>
              <a:gd name="connsiteY62" fmla="*/ 4762462 h 4762461"/>
              <a:gd name="connsiteX63" fmla="*/ 3667668 w 4743087"/>
              <a:gd name="connsiteY63" fmla="*/ 4403979 h 4762461"/>
              <a:gd name="connsiteX64" fmla="*/ 4026123 w 4743087"/>
              <a:gd name="connsiteY64" fmla="*/ 4762462 h 4762461"/>
              <a:gd name="connsiteX65" fmla="*/ 4384567 w 4743087"/>
              <a:gd name="connsiteY65" fmla="*/ 4403979 h 4762461"/>
              <a:gd name="connsiteX66" fmla="*/ 4384567 w 4743087"/>
              <a:gd name="connsiteY66" fmla="*/ 3174978 h 4762461"/>
              <a:gd name="connsiteX67" fmla="*/ 4383491 w 4743087"/>
              <a:gd name="connsiteY67" fmla="*/ 3147832 h 4762461"/>
              <a:gd name="connsiteX68" fmla="*/ 4743088 w 4743087"/>
              <a:gd name="connsiteY68" fmla="*/ 2765260 h 4762461"/>
              <a:gd name="connsiteX69" fmla="*/ 4743088 w 4743087"/>
              <a:gd name="connsiteY69" fmla="*/ 1536221 h 4762461"/>
              <a:gd name="connsiteX70" fmla="*/ 4181923 w 4743087"/>
              <a:gd name="connsiteY70" fmla="*/ 1126512 h 4762461"/>
              <a:gd name="connsiteX71" fmla="*/ 3943388 w 4743087"/>
              <a:gd name="connsiteY71" fmla="*/ 1126512 h 4762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743087" h="4762461">
                <a:moveTo>
                  <a:pt x="2371516" y="0"/>
                </a:moveTo>
                <a:cubicBezTo>
                  <a:pt x="2088766" y="67"/>
                  <a:pt x="1859566" y="229276"/>
                  <a:pt x="1859528" y="512026"/>
                </a:cubicBezTo>
                <a:cubicBezTo>
                  <a:pt x="1859490" y="794833"/>
                  <a:pt x="2088709" y="1024128"/>
                  <a:pt x="2371516" y="1024195"/>
                </a:cubicBezTo>
                <a:cubicBezTo>
                  <a:pt x="2507342" y="1024195"/>
                  <a:pt x="2637606" y="970226"/>
                  <a:pt x="2733637" y="874176"/>
                </a:cubicBezTo>
                <a:cubicBezTo>
                  <a:pt x="2829678" y="778126"/>
                  <a:pt x="2883618" y="647852"/>
                  <a:pt x="2883599" y="512026"/>
                </a:cubicBezTo>
                <a:cubicBezTo>
                  <a:pt x="2883561" y="229238"/>
                  <a:pt x="2654303" y="10"/>
                  <a:pt x="2371516" y="0"/>
                </a:cubicBezTo>
                <a:lnTo>
                  <a:pt x="2371516" y="0"/>
                </a:lnTo>
                <a:close/>
                <a:moveTo>
                  <a:pt x="1075411" y="0"/>
                </a:moveTo>
                <a:cubicBezTo>
                  <a:pt x="792604" y="-19"/>
                  <a:pt x="563318" y="229219"/>
                  <a:pt x="563280" y="512026"/>
                </a:cubicBezTo>
                <a:cubicBezTo>
                  <a:pt x="563270" y="647852"/>
                  <a:pt x="617220" y="778126"/>
                  <a:pt x="713270" y="874166"/>
                </a:cubicBezTo>
                <a:cubicBezTo>
                  <a:pt x="809311" y="970217"/>
                  <a:pt x="939584" y="1024166"/>
                  <a:pt x="1075411" y="1024157"/>
                </a:cubicBezTo>
                <a:cubicBezTo>
                  <a:pt x="1358189" y="1024071"/>
                  <a:pt x="1587370" y="794804"/>
                  <a:pt x="1587351" y="512026"/>
                </a:cubicBezTo>
                <a:cubicBezTo>
                  <a:pt x="1587303" y="229295"/>
                  <a:pt x="1358141" y="86"/>
                  <a:pt x="1075411" y="0"/>
                </a:cubicBezTo>
                <a:lnTo>
                  <a:pt x="1075411" y="0"/>
                </a:lnTo>
                <a:close/>
                <a:moveTo>
                  <a:pt x="3667525" y="0"/>
                </a:moveTo>
                <a:cubicBezTo>
                  <a:pt x="3384738" y="10"/>
                  <a:pt x="3155490" y="229238"/>
                  <a:pt x="3155442" y="512026"/>
                </a:cubicBezTo>
                <a:cubicBezTo>
                  <a:pt x="3155442" y="647843"/>
                  <a:pt x="3209382" y="778107"/>
                  <a:pt x="3305413" y="874147"/>
                </a:cubicBezTo>
                <a:cubicBezTo>
                  <a:pt x="3401454" y="970197"/>
                  <a:pt x="3531708" y="1024157"/>
                  <a:pt x="3667525" y="1024157"/>
                </a:cubicBezTo>
                <a:cubicBezTo>
                  <a:pt x="3950332" y="1024119"/>
                  <a:pt x="4179570" y="794833"/>
                  <a:pt x="4179551" y="512026"/>
                </a:cubicBezTo>
                <a:cubicBezTo>
                  <a:pt x="4179513" y="229257"/>
                  <a:pt x="3950294" y="38"/>
                  <a:pt x="3667525" y="0"/>
                </a:cubicBezTo>
                <a:lnTo>
                  <a:pt x="3667525" y="0"/>
                </a:lnTo>
                <a:close/>
                <a:moveTo>
                  <a:pt x="2096291" y="1126512"/>
                </a:moveTo>
                <a:lnTo>
                  <a:pt x="1857251" y="1126512"/>
                </a:lnTo>
                <a:cubicBezTo>
                  <a:pt x="1546412" y="1126512"/>
                  <a:pt x="1296105" y="1309316"/>
                  <a:pt x="1296105" y="1536221"/>
                </a:cubicBezTo>
                <a:lnTo>
                  <a:pt x="1296105" y="2765260"/>
                </a:lnTo>
                <a:cubicBezTo>
                  <a:pt x="1296105" y="2940330"/>
                  <a:pt x="1444990" y="3088938"/>
                  <a:pt x="1655721" y="3147832"/>
                </a:cubicBezTo>
                <a:cubicBezTo>
                  <a:pt x="1655721" y="3156795"/>
                  <a:pt x="1654750" y="3165796"/>
                  <a:pt x="1654750" y="3174940"/>
                </a:cubicBezTo>
                <a:lnTo>
                  <a:pt x="1654750" y="4403979"/>
                </a:lnTo>
                <a:cubicBezTo>
                  <a:pt x="1654750" y="4602585"/>
                  <a:pt x="1814522" y="4762462"/>
                  <a:pt x="2013204" y="4762462"/>
                </a:cubicBezTo>
                <a:cubicBezTo>
                  <a:pt x="2211791" y="4762462"/>
                  <a:pt x="2371658" y="4602585"/>
                  <a:pt x="2371658" y="4403979"/>
                </a:cubicBezTo>
                <a:cubicBezTo>
                  <a:pt x="2371658" y="4602585"/>
                  <a:pt x="2531431" y="4762462"/>
                  <a:pt x="2730160" y="4762462"/>
                </a:cubicBezTo>
                <a:cubicBezTo>
                  <a:pt x="2928680" y="4762462"/>
                  <a:pt x="3088634" y="4602585"/>
                  <a:pt x="3088634" y="4403979"/>
                </a:cubicBezTo>
                <a:lnTo>
                  <a:pt x="3088634" y="3174940"/>
                </a:lnTo>
                <a:cubicBezTo>
                  <a:pt x="3088634" y="3165796"/>
                  <a:pt x="3088272" y="3156795"/>
                  <a:pt x="3087548" y="3147832"/>
                </a:cubicBezTo>
                <a:cubicBezTo>
                  <a:pt x="3298250" y="3088938"/>
                  <a:pt x="3447155" y="2940330"/>
                  <a:pt x="3447155" y="2765260"/>
                </a:cubicBezTo>
                <a:lnTo>
                  <a:pt x="3447155" y="1536221"/>
                </a:lnTo>
                <a:cubicBezTo>
                  <a:pt x="3447155" y="1309316"/>
                  <a:pt x="3196847" y="1126436"/>
                  <a:pt x="2886008" y="1126436"/>
                </a:cubicBezTo>
                <a:lnTo>
                  <a:pt x="2647264" y="1126436"/>
                </a:lnTo>
                <a:lnTo>
                  <a:pt x="2371744" y="1603791"/>
                </a:lnTo>
                <a:lnTo>
                  <a:pt x="2096291" y="1126512"/>
                </a:lnTo>
                <a:close/>
                <a:moveTo>
                  <a:pt x="561003" y="1126512"/>
                </a:moveTo>
                <a:cubicBezTo>
                  <a:pt x="250107" y="1126512"/>
                  <a:pt x="0" y="1309316"/>
                  <a:pt x="0" y="1536221"/>
                </a:cubicBezTo>
                <a:lnTo>
                  <a:pt x="0" y="2765260"/>
                </a:lnTo>
                <a:cubicBezTo>
                  <a:pt x="0" y="2940330"/>
                  <a:pt x="148742" y="3088938"/>
                  <a:pt x="359474" y="3147832"/>
                </a:cubicBezTo>
                <a:cubicBezTo>
                  <a:pt x="359474" y="3156795"/>
                  <a:pt x="358502" y="3165834"/>
                  <a:pt x="358502" y="3174978"/>
                </a:cubicBezTo>
                <a:lnTo>
                  <a:pt x="358502" y="4403979"/>
                </a:lnTo>
                <a:cubicBezTo>
                  <a:pt x="358502" y="4602585"/>
                  <a:pt x="518417" y="4762462"/>
                  <a:pt x="717004" y="4762462"/>
                </a:cubicBezTo>
                <a:cubicBezTo>
                  <a:pt x="915534" y="4762462"/>
                  <a:pt x="1075411" y="4602585"/>
                  <a:pt x="1075411" y="4403979"/>
                </a:cubicBezTo>
                <a:cubicBezTo>
                  <a:pt x="1075411" y="4602585"/>
                  <a:pt x="1235326" y="4762462"/>
                  <a:pt x="1433913" y="4762462"/>
                </a:cubicBezTo>
                <a:cubicBezTo>
                  <a:pt x="1459897" y="4762462"/>
                  <a:pt x="1485252" y="4759586"/>
                  <a:pt x="1509541" y="4754471"/>
                </a:cubicBezTo>
                <a:cubicBezTo>
                  <a:pt x="1439761" y="4654820"/>
                  <a:pt x="1398537" y="4533900"/>
                  <a:pt x="1398537" y="4403903"/>
                </a:cubicBezTo>
                <a:lnTo>
                  <a:pt x="1398537" y="3302670"/>
                </a:lnTo>
                <a:cubicBezTo>
                  <a:pt x="1201112" y="3193228"/>
                  <a:pt x="1039940" y="3009595"/>
                  <a:pt x="1039940" y="2765260"/>
                </a:cubicBezTo>
                <a:lnTo>
                  <a:pt x="1039940" y="1542202"/>
                </a:lnTo>
                <a:lnTo>
                  <a:pt x="800033" y="1126512"/>
                </a:lnTo>
                <a:lnTo>
                  <a:pt x="561003" y="1126512"/>
                </a:lnTo>
                <a:close/>
                <a:moveTo>
                  <a:pt x="3943388" y="1126512"/>
                </a:moveTo>
                <a:lnTo>
                  <a:pt x="3703053" y="1542850"/>
                </a:lnTo>
                <a:lnTo>
                  <a:pt x="3703053" y="2765260"/>
                </a:lnTo>
                <a:cubicBezTo>
                  <a:pt x="3703053" y="3009557"/>
                  <a:pt x="3542024" y="3193228"/>
                  <a:pt x="3344485" y="3302670"/>
                </a:cubicBezTo>
                <a:lnTo>
                  <a:pt x="3344485" y="4403903"/>
                </a:lnTo>
                <a:cubicBezTo>
                  <a:pt x="3344485" y="4533900"/>
                  <a:pt x="3303261" y="4654820"/>
                  <a:pt x="3233528" y="4754471"/>
                </a:cubicBezTo>
                <a:cubicBezTo>
                  <a:pt x="3257826" y="4759652"/>
                  <a:pt x="3283173" y="4762462"/>
                  <a:pt x="3309166" y="4762462"/>
                </a:cubicBezTo>
                <a:cubicBezTo>
                  <a:pt x="3507886" y="4762462"/>
                  <a:pt x="3667668" y="4602585"/>
                  <a:pt x="3667668" y="4403979"/>
                </a:cubicBezTo>
                <a:cubicBezTo>
                  <a:pt x="3667668" y="4602585"/>
                  <a:pt x="3827507" y="4762462"/>
                  <a:pt x="4026123" y="4762462"/>
                </a:cubicBezTo>
                <a:cubicBezTo>
                  <a:pt x="4224804" y="4762462"/>
                  <a:pt x="4384567" y="4602585"/>
                  <a:pt x="4384567" y="4403979"/>
                </a:cubicBezTo>
                <a:lnTo>
                  <a:pt x="4384567" y="3174978"/>
                </a:lnTo>
                <a:cubicBezTo>
                  <a:pt x="4384567" y="3165834"/>
                  <a:pt x="4384567" y="3156795"/>
                  <a:pt x="4383491" y="3147832"/>
                </a:cubicBezTo>
                <a:cubicBezTo>
                  <a:pt x="4594232" y="3088938"/>
                  <a:pt x="4743088" y="2940330"/>
                  <a:pt x="4743088" y="2765260"/>
                </a:cubicBezTo>
                <a:lnTo>
                  <a:pt x="4743088" y="1536221"/>
                </a:lnTo>
                <a:cubicBezTo>
                  <a:pt x="4743088" y="1309316"/>
                  <a:pt x="4492790" y="1126512"/>
                  <a:pt x="4181923" y="1126512"/>
                </a:cubicBezTo>
                <a:lnTo>
                  <a:pt x="3943388" y="1126512"/>
                </a:lnTo>
                <a:close/>
              </a:path>
            </a:pathLst>
          </a:custGeom>
          <a:solidFill>
            <a:srgbClr val="189DE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01" name="Group 1400">
            <a:extLst>
              <a:ext uri="{FF2B5EF4-FFF2-40B4-BE49-F238E27FC236}">
                <a16:creationId xmlns:a16="http://schemas.microsoft.com/office/drawing/2014/main" id="{7DBF60C9-A4A1-43E8-8C0E-BE60C7791C59}"/>
              </a:ext>
            </a:extLst>
          </p:cNvPr>
          <p:cNvGrpSpPr/>
          <p:nvPr/>
        </p:nvGrpSpPr>
        <p:grpSpPr>
          <a:xfrm>
            <a:off x="11044277" y="5505450"/>
            <a:ext cx="288846" cy="321680"/>
            <a:chOff x="6372599" y="5870622"/>
            <a:chExt cx="375523" cy="418213"/>
          </a:xfrm>
          <a:solidFill>
            <a:srgbClr val="003086"/>
          </a:solidFill>
        </p:grpSpPr>
        <p:sp>
          <p:nvSpPr>
            <p:cNvPr id="1402" name="Freeform: Shape 1401">
              <a:extLst>
                <a:ext uri="{FF2B5EF4-FFF2-40B4-BE49-F238E27FC236}">
                  <a16:creationId xmlns:a16="http://schemas.microsoft.com/office/drawing/2014/main" id="{ECFD83F6-D3B2-4088-8EDA-FE961187343B}"/>
                </a:ext>
              </a:extLst>
            </p:cNvPr>
            <p:cNvSpPr/>
            <p:nvPr/>
          </p:nvSpPr>
          <p:spPr>
            <a:xfrm>
              <a:off x="6372599" y="6100641"/>
              <a:ext cx="375523" cy="188194"/>
            </a:xfrm>
            <a:custGeom>
              <a:avLst/>
              <a:gdLst>
                <a:gd name="connsiteX0" fmla="*/ 375523 w 375523"/>
                <a:gd name="connsiteY0" fmla="*/ 123425 h 188194"/>
                <a:gd name="connsiteX1" fmla="*/ 263004 w 375523"/>
                <a:gd name="connsiteY1" fmla="*/ 0 h 188194"/>
                <a:gd name="connsiteX2" fmla="*/ 187766 w 375523"/>
                <a:gd name="connsiteY2" fmla="*/ 78400 h 188194"/>
                <a:gd name="connsiteX3" fmla="*/ 112528 w 375523"/>
                <a:gd name="connsiteY3" fmla="*/ 10 h 188194"/>
                <a:gd name="connsiteX4" fmla="*/ 0 w 375523"/>
                <a:gd name="connsiteY4" fmla="*/ 123434 h 188194"/>
                <a:gd name="connsiteX5" fmla="*/ 104156 w 375523"/>
                <a:gd name="connsiteY5" fmla="*/ 188195 h 188194"/>
                <a:gd name="connsiteX6" fmla="*/ 123949 w 375523"/>
                <a:gd name="connsiteY6" fmla="*/ 188157 h 188194"/>
                <a:gd name="connsiteX7" fmla="*/ 251574 w 375523"/>
                <a:gd name="connsiteY7" fmla="*/ 188157 h 188194"/>
                <a:gd name="connsiteX8" fmla="*/ 271339 w 375523"/>
                <a:gd name="connsiteY8" fmla="*/ 188195 h 188194"/>
                <a:gd name="connsiteX9" fmla="*/ 375523 w 375523"/>
                <a:gd name="connsiteY9" fmla="*/ 123425 h 188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5523" h="188194">
                  <a:moveTo>
                    <a:pt x="375523" y="123425"/>
                  </a:moveTo>
                  <a:cubicBezTo>
                    <a:pt x="375523" y="58807"/>
                    <a:pt x="326107" y="5763"/>
                    <a:pt x="263004" y="0"/>
                  </a:cubicBezTo>
                  <a:cubicBezTo>
                    <a:pt x="262490" y="22603"/>
                    <a:pt x="187766" y="78400"/>
                    <a:pt x="187766" y="78400"/>
                  </a:cubicBezTo>
                  <a:cubicBezTo>
                    <a:pt x="187766" y="78400"/>
                    <a:pt x="113033" y="22612"/>
                    <a:pt x="112528" y="10"/>
                  </a:cubicBezTo>
                  <a:cubicBezTo>
                    <a:pt x="49425" y="5772"/>
                    <a:pt x="0" y="58817"/>
                    <a:pt x="0" y="123434"/>
                  </a:cubicBezTo>
                  <a:cubicBezTo>
                    <a:pt x="0" y="185166"/>
                    <a:pt x="45110" y="188195"/>
                    <a:pt x="104156" y="188195"/>
                  </a:cubicBezTo>
                  <a:cubicBezTo>
                    <a:pt x="110595" y="188195"/>
                    <a:pt x="117196" y="188157"/>
                    <a:pt x="123949" y="188157"/>
                  </a:cubicBezTo>
                  <a:lnTo>
                    <a:pt x="251574" y="188157"/>
                  </a:lnTo>
                  <a:cubicBezTo>
                    <a:pt x="258308" y="188157"/>
                    <a:pt x="264900" y="188195"/>
                    <a:pt x="271339" y="188195"/>
                  </a:cubicBezTo>
                  <a:cubicBezTo>
                    <a:pt x="330403" y="188185"/>
                    <a:pt x="375523" y="185166"/>
                    <a:pt x="375523" y="12342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3" name="Freeform: Shape 1402">
              <a:extLst>
                <a:ext uri="{FF2B5EF4-FFF2-40B4-BE49-F238E27FC236}">
                  <a16:creationId xmlns:a16="http://schemas.microsoft.com/office/drawing/2014/main" id="{5F24F1EC-F69E-443C-9251-FABFE8BD9DA7}"/>
                </a:ext>
              </a:extLst>
            </p:cNvPr>
            <p:cNvSpPr/>
            <p:nvPr/>
          </p:nvSpPr>
          <p:spPr>
            <a:xfrm>
              <a:off x="6457029" y="5870622"/>
              <a:ext cx="206682" cy="246240"/>
            </a:xfrm>
            <a:custGeom>
              <a:avLst/>
              <a:gdLst>
                <a:gd name="connsiteX0" fmla="*/ 55912 w 206682"/>
                <a:gd name="connsiteY0" fmla="*/ 226171 h 246240"/>
                <a:gd name="connsiteX1" fmla="*/ 103337 w 206682"/>
                <a:gd name="connsiteY1" fmla="*/ 246240 h 246240"/>
                <a:gd name="connsiteX2" fmla="*/ 150771 w 206682"/>
                <a:gd name="connsiteY2" fmla="*/ 226162 h 246240"/>
                <a:gd name="connsiteX3" fmla="*/ 172803 w 206682"/>
                <a:gd name="connsiteY3" fmla="*/ 201501 h 246240"/>
                <a:gd name="connsiteX4" fmla="*/ 206683 w 206682"/>
                <a:gd name="connsiteY4" fmla="*/ 103337 h 246240"/>
                <a:gd name="connsiteX5" fmla="*/ 103346 w 206682"/>
                <a:gd name="connsiteY5" fmla="*/ 0 h 246240"/>
                <a:gd name="connsiteX6" fmla="*/ 0 w 206682"/>
                <a:gd name="connsiteY6" fmla="*/ 103337 h 246240"/>
                <a:gd name="connsiteX7" fmla="*/ 33880 w 206682"/>
                <a:gd name="connsiteY7" fmla="*/ 201501 h 246240"/>
                <a:gd name="connsiteX8" fmla="*/ 55912 w 206682"/>
                <a:gd name="connsiteY8" fmla="*/ 226171 h 24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82" h="246240">
                  <a:moveTo>
                    <a:pt x="55912" y="226171"/>
                  </a:moveTo>
                  <a:cubicBezTo>
                    <a:pt x="70123" y="238496"/>
                    <a:pt x="86239" y="246240"/>
                    <a:pt x="103337" y="246240"/>
                  </a:cubicBezTo>
                  <a:cubicBezTo>
                    <a:pt x="120444" y="246240"/>
                    <a:pt x="136569" y="238496"/>
                    <a:pt x="150771" y="226162"/>
                  </a:cubicBezTo>
                  <a:cubicBezTo>
                    <a:pt x="158782" y="219218"/>
                    <a:pt x="166183" y="210836"/>
                    <a:pt x="172803" y="201501"/>
                  </a:cubicBezTo>
                  <a:cubicBezTo>
                    <a:pt x="193615" y="172126"/>
                    <a:pt x="206683" y="133674"/>
                    <a:pt x="206683" y="103337"/>
                  </a:cubicBezTo>
                  <a:cubicBezTo>
                    <a:pt x="206683" y="46263"/>
                    <a:pt x="160430" y="0"/>
                    <a:pt x="103346" y="0"/>
                  </a:cubicBezTo>
                  <a:cubicBezTo>
                    <a:pt x="46272" y="0"/>
                    <a:pt x="0" y="46263"/>
                    <a:pt x="0" y="103337"/>
                  </a:cubicBezTo>
                  <a:cubicBezTo>
                    <a:pt x="0" y="133674"/>
                    <a:pt x="13078" y="172126"/>
                    <a:pt x="33880" y="201501"/>
                  </a:cubicBezTo>
                  <a:cubicBezTo>
                    <a:pt x="40481" y="210836"/>
                    <a:pt x="47901" y="219227"/>
                    <a:pt x="55912" y="2261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04" name="Group 1403">
            <a:extLst>
              <a:ext uri="{FF2B5EF4-FFF2-40B4-BE49-F238E27FC236}">
                <a16:creationId xmlns:a16="http://schemas.microsoft.com/office/drawing/2014/main" id="{EA32834A-F163-4B8A-8DCF-EB5269DAAABB}"/>
              </a:ext>
            </a:extLst>
          </p:cNvPr>
          <p:cNvGrpSpPr/>
          <p:nvPr/>
        </p:nvGrpSpPr>
        <p:grpSpPr>
          <a:xfrm>
            <a:off x="9739837" y="5424705"/>
            <a:ext cx="499538" cy="485750"/>
            <a:chOff x="9570511" y="5419989"/>
            <a:chExt cx="677110" cy="658420"/>
          </a:xfrm>
          <a:solidFill>
            <a:srgbClr val="003086"/>
          </a:solidFill>
        </p:grpSpPr>
        <p:grpSp>
          <p:nvGrpSpPr>
            <p:cNvPr id="1405" name="Group 1404">
              <a:extLst>
                <a:ext uri="{FF2B5EF4-FFF2-40B4-BE49-F238E27FC236}">
                  <a16:creationId xmlns:a16="http://schemas.microsoft.com/office/drawing/2014/main" id="{B041A598-B37F-4940-BC6E-7F0531B42959}"/>
                </a:ext>
              </a:extLst>
            </p:cNvPr>
            <p:cNvGrpSpPr/>
            <p:nvPr/>
          </p:nvGrpSpPr>
          <p:grpSpPr>
            <a:xfrm>
              <a:off x="9570511" y="5419989"/>
              <a:ext cx="422678" cy="470726"/>
              <a:chOff x="6372599" y="5870622"/>
              <a:chExt cx="375523" cy="418213"/>
            </a:xfrm>
            <a:grpFill/>
          </p:grpSpPr>
          <p:sp>
            <p:nvSpPr>
              <p:cNvPr id="1407" name="Freeform: Shape 1406">
                <a:extLst>
                  <a:ext uri="{FF2B5EF4-FFF2-40B4-BE49-F238E27FC236}">
                    <a16:creationId xmlns:a16="http://schemas.microsoft.com/office/drawing/2014/main" id="{478C64D8-289A-4114-8513-6D6320C068C1}"/>
                  </a:ext>
                </a:extLst>
              </p:cNvPr>
              <p:cNvSpPr/>
              <p:nvPr/>
            </p:nvSpPr>
            <p:spPr>
              <a:xfrm>
                <a:off x="6372599" y="6100641"/>
                <a:ext cx="375523" cy="188194"/>
              </a:xfrm>
              <a:custGeom>
                <a:avLst/>
                <a:gdLst>
                  <a:gd name="connsiteX0" fmla="*/ 375523 w 375523"/>
                  <a:gd name="connsiteY0" fmla="*/ 123425 h 188194"/>
                  <a:gd name="connsiteX1" fmla="*/ 263004 w 375523"/>
                  <a:gd name="connsiteY1" fmla="*/ 0 h 188194"/>
                  <a:gd name="connsiteX2" fmla="*/ 187766 w 375523"/>
                  <a:gd name="connsiteY2" fmla="*/ 78400 h 188194"/>
                  <a:gd name="connsiteX3" fmla="*/ 112528 w 375523"/>
                  <a:gd name="connsiteY3" fmla="*/ 10 h 188194"/>
                  <a:gd name="connsiteX4" fmla="*/ 0 w 375523"/>
                  <a:gd name="connsiteY4" fmla="*/ 123434 h 188194"/>
                  <a:gd name="connsiteX5" fmla="*/ 104156 w 375523"/>
                  <a:gd name="connsiteY5" fmla="*/ 188195 h 188194"/>
                  <a:gd name="connsiteX6" fmla="*/ 123949 w 375523"/>
                  <a:gd name="connsiteY6" fmla="*/ 188157 h 188194"/>
                  <a:gd name="connsiteX7" fmla="*/ 251574 w 375523"/>
                  <a:gd name="connsiteY7" fmla="*/ 188157 h 188194"/>
                  <a:gd name="connsiteX8" fmla="*/ 271339 w 375523"/>
                  <a:gd name="connsiteY8" fmla="*/ 188195 h 188194"/>
                  <a:gd name="connsiteX9" fmla="*/ 375523 w 375523"/>
                  <a:gd name="connsiteY9" fmla="*/ 123425 h 188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5523" h="188194">
                    <a:moveTo>
                      <a:pt x="375523" y="123425"/>
                    </a:moveTo>
                    <a:cubicBezTo>
                      <a:pt x="375523" y="58807"/>
                      <a:pt x="326107" y="5763"/>
                      <a:pt x="263004" y="0"/>
                    </a:cubicBezTo>
                    <a:cubicBezTo>
                      <a:pt x="262490" y="22603"/>
                      <a:pt x="187766" y="78400"/>
                      <a:pt x="187766" y="78400"/>
                    </a:cubicBezTo>
                    <a:cubicBezTo>
                      <a:pt x="187766" y="78400"/>
                      <a:pt x="113033" y="22612"/>
                      <a:pt x="112528" y="10"/>
                    </a:cubicBezTo>
                    <a:cubicBezTo>
                      <a:pt x="49425" y="5772"/>
                      <a:pt x="0" y="58817"/>
                      <a:pt x="0" y="123434"/>
                    </a:cubicBezTo>
                    <a:cubicBezTo>
                      <a:pt x="0" y="185166"/>
                      <a:pt x="45110" y="188195"/>
                      <a:pt x="104156" y="188195"/>
                    </a:cubicBezTo>
                    <a:cubicBezTo>
                      <a:pt x="110595" y="188195"/>
                      <a:pt x="117196" y="188157"/>
                      <a:pt x="123949" y="188157"/>
                    </a:cubicBezTo>
                    <a:lnTo>
                      <a:pt x="251574" y="188157"/>
                    </a:lnTo>
                    <a:cubicBezTo>
                      <a:pt x="258308" y="188157"/>
                      <a:pt x="264900" y="188195"/>
                      <a:pt x="271339" y="188195"/>
                    </a:cubicBezTo>
                    <a:cubicBezTo>
                      <a:pt x="330403" y="188185"/>
                      <a:pt x="375523" y="185166"/>
                      <a:pt x="375523" y="12342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8" name="Freeform: Shape 1407">
                <a:extLst>
                  <a:ext uri="{FF2B5EF4-FFF2-40B4-BE49-F238E27FC236}">
                    <a16:creationId xmlns:a16="http://schemas.microsoft.com/office/drawing/2014/main" id="{2D8CC305-C82A-463F-9511-D98355F65E83}"/>
                  </a:ext>
                </a:extLst>
              </p:cNvPr>
              <p:cNvSpPr/>
              <p:nvPr/>
            </p:nvSpPr>
            <p:spPr>
              <a:xfrm>
                <a:off x="6457029" y="5870622"/>
                <a:ext cx="206682" cy="246240"/>
              </a:xfrm>
              <a:custGeom>
                <a:avLst/>
                <a:gdLst>
                  <a:gd name="connsiteX0" fmla="*/ 55912 w 206682"/>
                  <a:gd name="connsiteY0" fmla="*/ 226171 h 246240"/>
                  <a:gd name="connsiteX1" fmla="*/ 103337 w 206682"/>
                  <a:gd name="connsiteY1" fmla="*/ 246240 h 246240"/>
                  <a:gd name="connsiteX2" fmla="*/ 150771 w 206682"/>
                  <a:gd name="connsiteY2" fmla="*/ 226162 h 246240"/>
                  <a:gd name="connsiteX3" fmla="*/ 172803 w 206682"/>
                  <a:gd name="connsiteY3" fmla="*/ 201501 h 246240"/>
                  <a:gd name="connsiteX4" fmla="*/ 206683 w 206682"/>
                  <a:gd name="connsiteY4" fmla="*/ 103337 h 246240"/>
                  <a:gd name="connsiteX5" fmla="*/ 103346 w 206682"/>
                  <a:gd name="connsiteY5" fmla="*/ 0 h 246240"/>
                  <a:gd name="connsiteX6" fmla="*/ 0 w 206682"/>
                  <a:gd name="connsiteY6" fmla="*/ 103337 h 246240"/>
                  <a:gd name="connsiteX7" fmla="*/ 33880 w 206682"/>
                  <a:gd name="connsiteY7" fmla="*/ 201501 h 246240"/>
                  <a:gd name="connsiteX8" fmla="*/ 55912 w 206682"/>
                  <a:gd name="connsiteY8" fmla="*/ 226171 h 24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82" h="246240">
                    <a:moveTo>
                      <a:pt x="55912" y="226171"/>
                    </a:moveTo>
                    <a:cubicBezTo>
                      <a:pt x="70123" y="238496"/>
                      <a:pt x="86239" y="246240"/>
                      <a:pt x="103337" y="246240"/>
                    </a:cubicBezTo>
                    <a:cubicBezTo>
                      <a:pt x="120444" y="246240"/>
                      <a:pt x="136569" y="238496"/>
                      <a:pt x="150771" y="226162"/>
                    </a:cubicBezTo>
                    <a:cubicBezTo>
                      <a:pt x="158782" y="219218"/>
                      <a:pt x="166183" y="210836"/>
                      <a:pt x="172803" y="201501"/>
                    </a:cubicBezTo>
                    <a:cubicBezTo>
                      <a:pt x="193615" y="172126"/>
                      <a:pt x="206683" y="133674"/>
                      <a:pt x="206683" y="103337"/>
                    </a:cubicBezTo>
                    <a:cubicBezTo>
                      <a:pt x="206683" y="46263"/>
                      <a:pt x="160430" y="0"/>
                      <a:pt x="103346" y="0"/>
                    </a:cubicBezTo>
                    <a:cubicBezTo>
                      <a:pt x="46272" y="0"/>
                      <a:pt x="0" y="46263"/>
                      <a:pt x="0" y="103337"/>
                    </a:cubicBezTo>
                    <a:cubicBezTo>
                      <a:pt x="0" y="133674"/>
                      <a:pt x="13078" y="172126"/>
                      <a:pt x="33880" y="201501"/>
                    </a:cubicBezTo>
                    <a:cubicBezTo>
                      <a:pt x="40481" y="210836"/>
                      <a:pt x="47901" y="219227"/>
                      <a:pt x="55912" y="2261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406" name="Freeform: Shape 1405">
              <a:extLst>
                <a:ext uri="{FF2B5EF4-FFF2-40B4-BE49-F238E27FC236}">
                  <a16:creationId xmlns:a16="http://schemas.microsoft.com/office/drawing/2014/main" id="{75CBC9FD-2D27-4FFB-AC95-7495312DE5B0}"/>
                </a:ext>
              </a:extLst>
            </p:cNvPr>
            <p:cNvSpPr/>
            <p:nvPr/>
          </p:nvSpPr>
          <p:spPr>
            <a:xfrm>
              <a:off x="9858825" y="5686877"/>
              <a:ext cx="388796" cy="391532"/>
            </a:xfrm>
            <a:custGeom>
              <a:avLst/>
              <a:gdLst>
                <a:gd name="connsiteX0" fmla="*/ 952233 w 952491"/>
                <a:gd name="connsiteY0" fmla="*/ 168011 h 959196"/>
                <a:gd name="connsiteX1" fmla="*/ 951462 w 952491"/>
                <a:gd name="connsiteY1" fmla="*/ 158782 h 959196"/>
                <a:gd name="connsiteX2" fmla="*/ 945337 w 952491"/>
                <a:gd name="connsiteY2" fmla="*/ 155639 h 959196"/>
                <a:gd name="connsiteX3" fmla="*/ 828227 w 952491"/>
                <a:gd name="connsiteY3" fmla="*/ 220037 h 959196"/>
                <a:gd name="connsiteX4" fmla="*/ 817121 w 952491"/>
                <a:gd name="connsiteY4" fmla="*/ 220742 h 959196"/>
                <a:gd name="connsiteX5" fmla="*/ 754618 w 952491"/>
                <a:gd name="connsiteY5" fmla="*/ 196063 h 959196"/>
                <a:gd name="connsiteX6" fmla="*/ 749046 w 952491"/>
                <a:gd name="connsiteY6" fmla="*/ 187671 h 959196"/>
                <a:gd name="connsiteX7" fmla="*/ 750627 w 952491"/>
                <a:gd name="connsiteY7" fmla="*/ 117424 h 959196"/>
                <a:gd name="connsiteX8" fmla="*/ 756171 w 952491"/>
                <a:gd name="connsiteY8" fmla="*/ 108366 h 959196"/>
                <a:gd name="connsiteX9" fmla="*/ 879986 w 952491"/>
                <a:gd name="connsiteY9" fmla="*/ 41510 h 959196"/>
                <a:gd name="connsiteX10" fmla="*/ 880415 w 952491"/>
                <a:gd name="connsiteY10" fmla="*/ 34995 h 959196"/>
                <a:gd name="connsiteX11" fmla="*/ 857107 w 952491"/>
                <a:gd name="connsiteY11" fmla="*/ 20164 h 959196"/>
                <a:gd name="connsiteX12" fmla="*/ 812054 w 952491"/>
                <a:gd name="connsiteY12" fmla="*/ 3896 h 959196"/>
                <a:gd name="connsiteX13" fmla="*/ 774973 w 952491"/>
                <a:gd name="connsiteY13" fmla="*/ 0 h 959196"/>
                <a:gd name="connsiteX14" fmla="*/ 597437 w 952491"/>
                <a:gd name="connsiteY14" fmla="*/ 177536 h 959196"/>
                <a:gd name="connsiteX15" fmla="*/ 599618 w 952491"/>
                <a:gd name="connsiteY15" fmla="*/ 205273 h 959196"/>
                <a:gd name="connsiteX16" fmla="*/ 601199 w 952491"/>
                <a:gd name="connsiteY16" fmla="*/ 225342 h 959196"/>
                <a:gd name="connsiteX17" fmla="*/ 597446 w 952491"/>
                <a:gd name="connsiteY17" fmla="*/ 247831 h 959196"/>
                <a:gd name="connsiteX18" fmla="*/ 592074 w 952491"/>
                <a:gd name="connsiteY18" fmla="*/ 259223 h 959196"/>
                <a:gd name="connsiteX19" fmla="*/ 587616 w 952491"/>
                <a:gd name="connsiteY19" fmla="*/ 265595 h 959196"/>
                <a:gd name="connsiteX20" fmla="*/ 579320 w 952491"/>
                <a:gd name="connsiteY20" fmla="*/ 274653 h 959196"/>
                <a:gd name="connsiteX21" fmla="*/ 266452 w 952491"/>
                <a:gd name="connsiteY21" fmla="*/ 587026 h 959196"/>
                <a:gd name="connsiteX22" fmla="*/ 257156 w 952491"/>
                <a:gd name="connsiteY22" fmla="*/ 595027 h 959196"/>
                <a:gd name="connsiteX23" fmla="*/ 251250 w 952491"/>
                <a:gd name="connsiteY23" fmla="*/ 598808 h 959196"/>
                <a:gd name="connsiteX24" fmla="*/ 233582 w 952491"/>
                <a:gd name="connsiteY24" fmla="*/ 605609 h 959196"/>
                <a:gd name="connsiteX25" fmla="*/ 215046 w 952491"/>
                <a:gd name="connsiteY25" fmla="*/ 606914 h 959196"/>
                <a:gd name="connsiteX26" fmla="*/ 203283 w 952491"/>
                <a:gd name="connsiteY26" fmla="*/ 605961 h 959196"/>
                <a:gd name="connsiteX27" fmla="*/ 177527 w 952491"/>
                <a:gd name="connsiteY27" fmla="*/ 604114 h 959196"/>
                <a:gd name="connsiteX28" fmla="*/ 0 w 952491"/>
                <a:gd name="connsiteY28" fmla="*/ 781650 h 959196"/>
                <a:gd name="connsiteX29" fmla="*/ 267 w 952491"/>
                <a:gd name="connsiteY29" fmla="*/ 791194 h 959196"/>
                <a:gd name="connsiteX30" fmla="*/ 1038 w 952491"/>
                <a:gd name="connsiteY30" fmla="*/ 800433 h 959196"/>
                <a:gd name="connsiteX31" fmla="*/ 7163 w 952491"/>
                <a:gd name="connsiteY31" fmla="*/ 803567 h 959196"/>
                <a:gd name="connsiteX32" fmla="*/ 124273 w 952491"/>
                <a:gd name="connsiteY32" fmla="*/ 739169 h 959196"/>
                <a:gd name="connsiteX33" fmla="*/ 135379 w 952491"/>
                <a:gd name="connsiteY33" fmla="*/ 738473 h 959196"/>
                <a:gd name="connsiteX34" fmla="*/ 197882 w 952491"/>
                <a:gd name="connsiteY34" fmla="*/ 763143 h 959196"/>
                <a:gd name="connsiteX35" fmla="*/ 203454 w 952491"/>
                <a:gd name="connsiteY35" fmla="*/ 771535 h 959196"/>
                <a:gd name="connsiteX36" fmla="*/ 201863 w 952491"/>
                <a:gd name="connsiteY36" fmla="*/ 841781 h 959196"/>
                <a:gd name="connsiteX37" fmla="*/ 196320 w 952491"/>
                <a:gd name="connsiteY37" fmla="*/ 850840 h 959196"/>
                <a:gd name="connsiteX38" fmla="*/ 72504 w 952491"/>
                <a:gd name="connsiteY38" fmla="*/ 917696 h 959196"/>
                <a:gd name="connsiteX39" fmla="*/ 72085 w 952491"/>
                <a:gd name="connsiteY39" fmla="*/ 924220 h 959196"/>
                <a:gd name="connsiteX40" fmla="*/ 95383 w 952491"/>
                <a:gd name="connsiteY40" fmla="*/ 939041 h 959196"/>
                <a:gd name="connsiteX41" fmla="*/ 140446 w 952491"/>
                <a:gd name="connsiteY41" fmla="*/ 955310 h 959196"/>
                <a:gd name="connsiteX42" fmla="*/ 177527 w 952491"/>
                <a:gd name="connsiteY42" fmla="*/ 959196 h 959196"/>
                <a:gd name="connsiteX43" fmla="*/ 355063 w 952491"/>
                <a:gd name="connsiteY43" fmla="*/ 781660 h 959196"/>
                <a:gd name="connsiteX44" fmla="*/ 352892 w 952491"/>
                <a:gd name="connsiteY44" fmla="*/ 753923 h 959196"/>
                <a:gd name="connsiteX45" fmla="*/ 351301 w 952491"/>
                <a:gd name="connsiteY45" fmla="*/ 733854 h 959196"/>
                <a:gd name="connsiteX46" fmla="*/ 355044 w 952491"/>
                <a:gd name="connsiteY46" fmla="*/ 711375 h 959196"/>
                <a:gd name="connsiteX47" fmla="*/ 360416 w 952491"/>
                <a:gd name="connsiteY47" fmla="*/ 699983 h 959196"/>
                <a:gd name="connsiteX48" fmla="*/ 364874 w 952491"/>
                <a:gd name="connsiteY48" fmla="*/ 693611 h 959196"/>
                <a:gd name="connsiteX49" fmla="*/ 373180 w 952491"/>
                <a:gd name="connsiteY49" fmla="*/ 684562 h 959196"/>
                <a:gd name="connsiteX50" fmla="*/ 686048 w 952491"/>
                <a:gd name="connsiteY50" fmla="*/ 372199 h 959196"/>
                <a:gd name="connsiteX51" fmla="*/ 695335 w 952491"/>
                <a:gd name="connsiteY51" fmla="*/ 364198 h 959196"/>
                <a:gd name="connsiteX52" fmla="*/ 701231 w 952491"/>
                <a:gd name="connsiteY52" fmla="*/ 360416 h 959196"/>
                <a:gd name="connsiteX53" fmla="*/ 718899 w 952491"/>
                <a:gd name="connsiteY53" fmla="*/ 353616 h 959196"/>
                <a:gd name="connsiteX54" fmla="*/ 737426 w 952491"/>
                <a:gd name="connsiteY54" fmla="*/ 352311 h 959196"/>
                <a:gd name="connsiteX55" fmla="*/ 749198 w 952491"/>
                <a:gd name="connsiteY55" fmla="*/ 353263 h 959196"/>
                <a:gd name="connsiteX56" fmla="*/ 774954 w 952491"/>
                <a:gd name="connsiteY56" fmla="*/ 355111 h 959196"/>
                <a:gd name="connsiteX57" fmla="*/ 952490 w 952491"/>
                <a:gd name="connsiteY57" fmla="*/ 177575 h 959196"/>
                <a:gd name="connsiteX58" fmla="*/ 952233 w 952491"/>
                <a:gd name="connsiteY58" fmla="*/ 168011 h 959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952491" h="959196">
                  <a:moveTo>
                    <a:pt x="952233" y="168011"/>
                  </a:moveTo>
                  <a:cubicBezTo>
                    <a:pt x="951957" y="162849"/>
                    <a:pt x="951462" y="158782"/>
                    <a:pt x="951462" y="158782"/>
                  </a:cubicBezTo>
                  <a:cubicBezTo>
                    <a:pt x="951062" y="155419"/>
                    <a:pt x="948309" y="154019"/>
                    <a:pt x="945337" y="155639"/>
                  </a:cubicBezTo>
                  <a:lnTo>
                    <a:pt x="828227" y="220037"/>
                  </a:lnTo>
                  <a:cubicBezTo>
                    <a:pt x="825265" y="221666"/>
                    <a:pt x="820274" y="221980"/>
                    <a:pt x="817121" y="220742"/>
                  </a:cubicBezTo>
                  <a:lnTo>
                    <a:pt x="754618" y="196063"/>
                  </a:lnTo>
                  <a:cubicBezTo>
                    <a:pt x="751475" y="194815"/>
                    <a:pt x="748970" y="191033"/>
                    <a:pt x="749046" y="187671"/>
                  </a:cubicBezTo>
                  <a:lnTo>
                    <a:pt x="750627" y="117424"/>
                  </a:lnTo>
                  <a:cubicBezTo>
                    <a:pt x="750703" y="114043"/>
                    <a:pt x="753208" y="109966"/>
                    <a:pt x="756171" y="108366"/>
                  </a:cubicBezTo>
                  <a:lnTo>
                    <a:pt x="879986" y="41510"/>
                  </a:lnTo>
                  <a:cubicBezTo>
                    <a:pt x="882958" y="39919"/>
                    <a:pt x="883158" y="36976"/>
                    <a:pt x="880415" y="34995"/>
                  </a:cubicBezTo>
                  <a:cubicBezTo>
                    <a:pt x="880415" y="34995"/>
                    <a:pt x="867137" y="25413"/>
                    <a:pt x="857107" y="20164"/>
                  </a:cubicBezTo>
                  <a:cubicBezTo>
                    <a:pt x="843077" y="12811"/>
                    <a:pt x="827961" y="7277"/>
                    <a:pt x="812054" y="3896"/>
                  </a:cubicBezTo>
                  <a:cubicBezTo>
                    <a:pt x="800090" y="1353"/>
                    <a:pt x="787689" y="0"/>
                    <a:pt x="774973" y="0"/>
                  </a:cubicBezTo>
                  <a:cubicBezTo>
                    <a:pt x="676923" y="0"/>
                    <a:pt x="597437" y="79486"/>
                    <a:pt x="597437" y="177536"/>
                  </a:cubicBezTo>
                  <a:cubicBezTo>
                    <a:pt x="597437" y="186976"/>
                    <a:pt x="598237" y="196234"/>
                    <a:pt x="599618" y="205273"/>
                  </a:cubicBezTo>
                  <a:cubicBezTo>
                    <a:pt x="600589" y="211712"/>
                    <a:pt x="601285" y="218475"/>
                    <a:pt x="601199" y="225342"/>
                  </a:cubicBezTo>
                  <a:cubicBezTo>
                    <a:pt x="601094" y="232762"/>
                    <a:pt x="600075" y="240344"/>
                    <a:pt x="597446" y="247831"/>
                  </a:cubicBezTo>
                  <a:cubicBezTo>
                    <a:pt x="596094" y="251660"/>
                    <a:pt x="594341" y="255480"/>
                    <a:pt x="592074" y="259223"/>
                  </a:cubicBezTo>
                  <a:cubicBezTo>
                    <a:pt x="589807" y="262976"/>
                    <a:pt x="587616" y="265595"/>
                    <a:pt x="587616" y="265595"/>
                  </a:cubicBezTo>
                  <a:cubicBezTo>
                    <a:pt x="585435" y="268176"/>
                    <a:pt x="581711" y="272253"/>
                    <a:pt x="579320" y="274653"/>
                  </a:cubicBezTo>
                  <a:lnTo>
                    <a:pt x="266452" y="587026"/>
                  </a:lnTo>
                  <a:cubicBezTo>
                    <a:pt x="264062" y="589417"/>
                    <a:pt x="259880" y="593017"/>
                    <a:pt x="257156" y="595027"/>
                  </a:cubicBezTo>
                  <a:cubicBezTo>
                    <a:pt x="257156" y="595027"/>
                    <a:pt x="254803" y="596789"/>
                    <a:pt x="251250" y="598808"/>
                  </a:cubicBezTo>
                  <a:cubicBezTo>
                    <a:pt x="245402" y="602171"/>
                    <a:pt x="239659" y="604342"/>
                    <a:pt x="233582" y="605609"/>
                  </a:cubicBezTo>
                  <a:cubicBezTo>
                    <a:pt x="227828" y="606809"/>
                    <a:pt x="221780" y="607162"/>
                    <a:pt x="215046" y="606914"/>
                  </a:cubicBezTo>
                  <a:cubicBezTo>
                    <a:pt x="211341" y="606771"/>
                    <a:pt x="207445" y="606438"/>
                    <a:pt x="203283" y="605961"/>
                  </a:cubicBezTo>
                  <a:cubicBezTo>
                    <a:pt x="194843" y="604990"/>
                    <a:pt x="186271" y="604114"/>
                    <a:pt x="177527" y="604114"/>
                  </a:cubicBezTo>
                  <a:cubicBezTo>
                    <a:pt x="79486" y="604114"/>
                    <a:pt x="0" y="683600"/>
                    <a:pt x="0" y="781650"/>
                  </a:cubicBezTo>
                  <a:cubicBezTo>
                    <a:pt x="0" y="784850"/>
                    <a:pt x="95" y="788032"/>
                    <a:pt x="267" y="791194"/>
                  </a:cubicBezTo>
                  <a:cubicBezTo>
                    <a:pt x="543" y="796366"/>
                    <a:pt x="1038" y="800433"/>
                    <a:pt x="1038" y="800433"/>
                  </a:cubicBezTo>
                  <a:cubicBezTo>
                    <a:pt x="1438" y="803796"/>
                    <a:pt x="4201" y="805196"/>
                    <a:pt x="7163" y="803567"/>
                  </a:cubicBezTo>
                  <a:lnTo>
                    <a:pt x="124273" y="739169"/>
                  </a:lnTo>
                  <a:cubicBezTo>
                    <a:pt x="127235" y="737530"/>
                    <a:pt x="132226" y="737216"/>
                    <a:pt x="135379" y="738473"/>
                  </a:cubicBezTo>
                  <a:lnTo>
                    <a:pt x="197882" y="763143"/>
                  </a:lnTo>
                  <a:cubicBezTo>
                    <a:pt x="201035" y="764381"/>
                    <a:pt x="203540" y="768163"/>
                    <a:pt x="203454" y="771535"/>
                  </a:cubicBezTo>
                  <a:lnTo>
                    <a:pt x="201863" y="841781"/>
                  </a:lnTo>
                  <a:cubicBezTo>
                    <a:pt x="201787" y="845163"/>
                    <a:pt x="199292" y="849239"/>
                    <a:pt x="196320" y="850840"/>
                  </a:cubicBezTo>
                  <a:lnTo>
                    <a:pt x="72504" y="917696"/>
                  </a:lnTo>
                  <a:cubicBezTo>
                    <a:pt x="69532" y="919305"/>
                    <a:pt x="69342" y="922230"/>
                    <a:pt x="72085" y="924220"/>
                  </a:cubicBezTo>
                  <a:cubicBezTo>
                    <a:pt x="72085" y="924220"/>
                    <a:pt x="85363" y="933802"/>
                    <a:pt x="95383" y="939041"/>
                  </a:cubicBezTo>
                  <a:cubicBezTo>
                    <a:pt x="109423" y="946395"/>
                    <a:pt x="124549" y="951929"/>
                    <a:pt x="140446" y="955310"/>
                  </a:cubicBezTo>
                  <a:cubicBezTo>
                    <a:pt x="152400" y="957853"/>
                    <a:pt x="164811" y="959196"/>
                    <a:pt x="177527" y="959196"/>
                  </a:cubicBezTo>
                  <a:cubicBezTo>
                    <a:pt x="275577" y="959196"/>
                    <a:pt x="355063" y="879710"/>
                    <a:pt x="355063" y="781660"/>
                  </a:cubicBezTo>
                  <a:cubicBezTo>
                    <a:pt x="355063" y="772220"/>
                    <a:pt x="354263" y="762962"/>
                    <a:pt x="352892" y="753923"/>
                  </a:cubicBezTo>
                  <a:cubicBezTo>
                    <a:pt x="351911" y="747484"/>
                    <a:pt x="351206" y="740721"/>
                    <a:pt x="351301" y="733854"/>
                  </a:cubicBezTo>
                  <a:cubicBezTo>
                    <a:pt x="351406" y="726434"/>
                    <a:pt x="352425" y="718861"/>
                    <a:pt x="355044" y="711375"/>
                  </a:cubicBezTo>
                  <a:cubicBezTo>
                    <a:pt x="356397" y="707546"/>
                    <a:pt x="358159" y="703726"/>
                    <a:pt x="360416" y="699983"/>
                  </a:cubicBezTo>
                  <a:cubicBezTo>
                    <a:pt x="362674" y="696220"/>
                    <a:pt x="364874" y="693611"/>
                    <a:pt x="364874" y="693611"/>
                  </a:cubicBezTo>
                  <a:cubicBezTo>
                    <a:pt x="367046" y="691029"/>
                    <a:pt x="370789" y="686953"/>
                    <a:pt x="373180" y="684562"/>
                  </a:cubicBezTo>
                  <a:lnTo>
                    <a:pt x="686048" y="372199"/>
                  </a:lnTo>
                  <a:cubicBezTo>
                    <a:pt x="688429" y="369818"/>
                    <a:pt x="692610" y="366208"/>
                    <a:pt x="695335" y="364198"/>
                  </a:cubicBezTo>
                  <a:cubicBezTo>
                    <a:pt x="695335" y="364198"/>
                    <a:pt x="697687" y="362436"/>
                    <a:pt x="701231" y="360416"/>
                  </a:cubicBezTo>
                  <a:cubicBezTo>
                    <a:pt x="707069" y="357054"/>
                    <a:pt x="712822" y="354882"/>
                    <a:pt x="718899" y="353616"/>
                  </a:cubicBezTo>
                  <a:cubicBezTo>
                    <a:pt x="724652" y="352425"/>
                    <a:pt x="730691" y="352063"/>
                    <a:pt x="737426" y="352311"/>
                  </a:cubicBezTo>
                  <a:cubicBezTo>
                    <a:pt x="741140" y="352454"/>
                    <a:pt x="745036" y="352787"/>
                    <a:pt x="749198" y="353263"/>
                  </a:cubicBezTo>
                  <a:cubicBezTo>
                    <a:pt x="757638" y="354225"/>
                    <a:pt x="766210" y="355111"/>
                    <a:pt x="774954" y="355111"/>
                  </a:cubicBezTo>
                  <a:cubicBezTo>
                    <a:pt x="872995" y="355111"/>
                    <a:pt x="952490" y="275625"/>
                    <a:pt x="952490" y="177575"/>
                  </a:cubicBezTo>
                  <a:cubicBezTo>
                    <a:pt x="952500" y="174346"/>
                    <a:pt x="952395" y="171164"/>
                    <a:pt x="952233" y="16801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24" name="Graphic 19">
            <a:extLst>
              <a:ext uri="{FF2B5EF4-FFF2-40B4-BE49-F238E27FC236}">
                <a16:creationId xmlns:a16="http://schemas.microsoft.com/office/drawing/2014/main" id="{AC73EE2E-8107-4A57-AF9A-BAD0A1BFC6B2}"/>
              </a:ext>
            </a:extLst>
          </p:cNvPr>
          <p:cNvGrpSpPr/>
          <p:nvPr/>
        </p:nvGrpSpPr>
        <p:grpSpPr>
          <a:xfrm>
            <a:off x="10733432" y="5868201"/>
            <a:ext cx="207226" cy="187490"/>
            <a:chOff x="5914052" y="2319970"/>
            <a:chExt cx="3000375" cy="2714625"/>
          </a:xfrm>
          <a:solidFill>
            <a:srgbClr val="003086"/>
          </a:solidFill>
        </p:grpSpPr>
        <p:sp>
          <p:nvSpPr>
            <p:cNvPr id="1225" name="Freeform: Shape 1224">
              <a:extLst>
                <a:ext uri="{FF2B5EF4-FFF2-40B4-BE49-F238E27FC236}">
                  <a16:creationId xmlns:a16="http://schemas.microsoft.com/office/drawing/2014/main" id="{93CD0145-02FF-4AB4-BE62-4D5E191B52F5}"/>
                </a:ext>
              </a:extLst>
            </p:cNvPr>
            <p:cNvSpPr/>
            <p:nvPr/>
          </p:nvSpPr>
          <p:spPr>
            <a:xfrm>
              <a:off x="6685577" y="4729795"/>
              <a:ext cx="1448077" cy="304800"/>
            </a:xfrm>
            <a:custGeom>
              <a:avLst/>
              <a:gdLst>
                <a:gd name="connsiteX0" fmla="*/ 1114425 w 1448077"/>
                <a:gd name="connsiteY0" fmla="*/ 0 h 304800"/>
                <a:gd name="connsiteX1" fmla="*/ 342900 w 1448077"/>
                <a:gd name="connsiteY1" fmla="*/ 0 h 304800"/>
                <a:gd name="connsiteX2" fmla="*/ 0 w 1448077"/>
                <a:gd name="connsiteY2" fmla="*/ 219075 h 304800"/>
                <a:gd name="connsiteX3" fmla="*/ 85725 w 1448077"/>
                <a:gd name="connsiteY3" fmla="*/ 304800 h 304800"/>
                <a:gd name="connsiteX4" fmla="*/ 1371600 w 1448077"/>
                <a:gd name="connsiteY4" fmla="*/ 304800 h 304800"/>
                <a:gd name="connsiteX5" fmla="*/ 1447800 w 1448077"/>
                <a:gd name="connsiteY5" fmla="*/ 219075 h 304800"/>
                <a:gd name="connsiteX6" fmla="*/ 1114425 w 1448077"/>
                <a:gd name="connsiteY6"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8077" h="304800">
                  <a:moveTo>
                    <a:pt x="1114425" y="0"/>
                  </a:moveTo>
                  <a:lnTo>
                    <a:pt x="342900" y="0"/>
                  </a:lnTo>
                  <a:cubicBezTo>
                    <a:pt x="238125" y="161925"/>
                    <a:pt x="0" y="95250"/>
                    <a:pt x="0" y="219075"/>
                  </a:cubicBezTo>
                  <a:cubicBezTo>
                    <a:pt x="0" y="266700"/>
                    <a:pt x="38100" y="304800"/>
                    <a:pt x="85725" y="304800"/>
                  </a:cubicBezTo>
                  <a:lnTo>
                    <a:pt x="1371600" y="304800"/>
                  </a:lnTo>
                  <a:cubicBezTo>
                    <a:pt x="1409700" y="304800"/>
                    <a:pt x="1447800" y="266700"/>
                    <a:pt x="1447800" y="219075"/>
                  </a:cubicBezTo>
                  <a:cubicBezTo>
                    <a:pt x="1457325" y="95250"/>
                    <a:pt x="1219200" y="152400"/>
                    <a:pt x="1114425"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6" name="Freeform: Shape 1225">
              <a:extLst>
                <a:ext uri="{FF2B5EF4-FFF2-40B4-BE49-F238E27FC236}">
                  <a16:creationId xmlns:a16="http://schemas.microsoft.com/office/drawing/2014/main" id="{F3F09470-CF0E-41C9-A6D0-2E6FDF638108}"/>
                </a:ext>
              </a:extLst>
            </p:cNvPr>
            <p:cNvSpPr/>
            <p:nvPr/>
          </p:nvSpPr>
          <p:spPr>
            <a:xfrm>
              <a:off x="5914052" y="2319970"/>
              <a:ext cx="3000375" cy="2333625"/>
            </a:xfrm>
            <a:custGeom>
              <a:avLst/>
              <a:gdLst>
                <a:gd name="connsiteX0" fmla="*/ 3000375 w 3000375"/>
                <a:gd name="connsiteY0" fmla="*/ 219075 h 2333625"/>
                <a:gd name="connsiteX1" fmla="*/ 2781300 w 3000375"/>
                <a:gd name="connsiteY1" fmla="*/ 0 h 2333625"/>
                <a:gd name="connsiteX2" fmla="*/ 219075 w 3000375"/>
                <a:gd name="connsiteY2" fmla="*/ 0 h 2333625"/>
                <a:gd name="connsiteX3" fmla="*/ 0 w 3000375"/>
                <a:gd name="connsiteY3" fmla="*/ 219075 h 2333625"/>
                <a:gd name="connsiteX4" fmla="*/ 0 w 3000375"/>
                <a:gd name="connsiteY4" fmla="*/ 2152650 h 2333625"/>
                <a:gd name="connsiteX5" fmla="*/ 190500 w 3000375"/>
                <a:gd name="connsiteY5" fmla="*/ 2333625 h 2333625"/>
                <a:gd name="connsiteX6" fmla="*/ 2809875 w 3000375"/>
                <a:gd name="connsiteY6" fmla="*/ 2333625 h 2333625"/>
                <a:gd name="connsiteX7" fmla="*/ 3000375 w 3000375"/>
                <a:gd name="connsiteY7" fmla="*/ 2152650 h 2333625"/>
                <a:gd name="connsiteX8" fmla="*/ 3000375 w 3000375"/>
                <a:gd name="connsiteY8" fmla="*/ 219075 h 2333625"/>
                <a:gd name="connsiteX9" fmla="*/ 1628775 w 3000375"/>
                <a:gd name="connsiteY9" fmla="*/ 2171700 h 2333625"/>
                <a:gd name="connsiteX10" fmla="*/ 1371600 w 3000375"/>
                <a:gd name="connsiteY10" fmla="*/ 2171700 h 2333625"/>
                <a:gd name="connsiteX11" fmla="*/ 1371600 w 3000375"/>
                <a:gd name="connsiteY11" fmla="*/ 2038350 h 2333625"/>
                <a:gd name="connsiteX12" fmla="*/ 1628775 w 3000375"/>
                <a:gd name="connsiteY12" fmla="*/ 2038350 h 2333625"/>
                <a:gd name="connsiteX13" fmla="*/ 1628775 w 3000375"/>
                <a:gd name="connsiteY13" fmla="*/ 2171700 h 2333625"/>
                <a:gd name="connsiteX14" fmla="*/ 2781300 w 3000375"/>
                <a:gd name="connsiteY14" fmla="*/ 1866900 h 2333625"/>
                <a:gd name="connsiteX15" fmla="*/ 219075 w 3000375"/>
                <a:gd name="connsiteY15" fmla="*/ 1866900 h 2333625"/>
                <a:gd name="connsiteX16" fmla="*/ 180975 w 3000375"/>
                <a:gd name="connsiteY16" fmla="*/ 1828800 h 2333625"/>
                <a:gd name="connsiteX17" fmla="*/ 180975 w 3000375"/>
                <a:gd name="connsiteY17" fmla="*/ 219075 h 2333625"/>
                <a:gd name="connsiteX18" fmla="*/ 219075 w 3000375"/>
                <a:gd name="connsiteY18" fmla="*/ 180975 h 2333625"/>
                <a:gd name="connsiteX19" fmla="*/ 2781300 w 3000375"/>
                <a:gd name="connsiteY19" fmla="*/ 180975 h 2333625"/>
                <a:gd name="connsiteX20" fmla="*/ 2819400 w 3000375"/>
                <a:gd name="connsiteY20" fmla="*/ 219075 h 2333625"/>
                <a:gd name="connsiteX21" fmla="*/ 2819400 w 3000375"/>
                <a:gd name="connsiteY21" fmla="*/ 1828800 h 2333625"/>
                <a:gd name="connsiteX22" fmla="*/ 2781300 w 3000375"/>
                <a:gd name="connsiteY22" fmla="*/ 1866900 h 233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00375" h="2333625">
                  <a:moveTo>
                    <a:pt x="3000375" y="219075"/>
                  </a:moveTo>
                  <a:cubicBezTo>
                    <a:pt x="3000375" y="95250"/>
                    <a:pt x="2905125" y="0"/>
                    <a:pt x="2781300" y="0"/>
                  </a:cubicBezTo>
                  <a:lnTo>
                    <a:pt x="219075" y="0"/>
                  </a:lnTo>
                  <a:cubicBezTo>
                    <a:pt x="95250" y="0"/>
                    <a:pt x="0" y="95250"/>
                    <a:pt x="0" y="219075"/>
                  </a:cubicBezTo>
                  <a:cubicBezTo>
                    <a:pt x="0" y="857250"/>
                    <a:pt x="0" y="1504950"/>
                    <a:pt x="0" y="2152650"/>
                  </a:cubicBezTo>
                  <a:cubicBezTo>
                    <a:pt x="0" y="2247900"/>
                    <a:pt x="85725" y="2333625"/>
                    <a:pt x="190500" y="2333625"/>
                  </a:cubicBezTo>
                  <a:cubicBezTo>
                    <a:pt x="1066800" y="2333625"/>
                    <a:pt x="1933575" y="2333625"/>
                    <a:pt x="2809875" y="2333625"/>
                  </a:cubicBezTo>
                  <a:cubicBezTo>
                    <a:pt x="2914650" y="2333625"/>
                    <a:pt x="3000375" y="2247900"/>
                    <a:pt x="3000375" y="2152650"/>
                  </a:cubicBezTo>
                  <a:cubicBezTo>
                    <a:pt x="3000375" y="1504950"/>
                    <a:pt x="3000375" y="857250"/>
                    <a:pt x="3000375" y="219075"/>
                  </a:cubicBezTo>
                  <a:close/>
                  <a:moveTo>
                    <a:pt x="1628775" y="2171700"/>
                  </a:moveTo>
                  <a:lnTo>
                    <a:pt x="1371600" y="2171700"/>
                  </a:lnTo>
                  <a:cubicBezTo>
                    <a:pt x="1304925" y="2171700"/>
                    <a:pt x="1304925" y="2038350"/>
                    <a:pt x="1371600" y="2038350"/>
                  </a:cubicBezTo>
                  <a:lnTo>
                    <a:pt x="1628775" y="2038350"/>
                  </a:lnTo>
                  <a:cubicBezTo>
                    <a:pt x="1695450" y="2038350"/>
                    <a:pt x="1695450" y="2171700"/>
                    <a:pt x="1628775" y="2171700"/>
                  </a:cubicBezTo>
                  <a:close/>
                  <a:moveTo>
                    <a:pt x="2781300" y="1866900"/>
                  </a:moveTo>
                  <a:lnTo>
                    <a:pt x="219075" y="1866900"/>
                  </a:lnTo>
                  <a:cubicBezTo>
                    <a:pt x="200025" y="1866900"/>
                    <a:pt x="180975" y="1847850"/>
                    <a:pt x="180975" y="1828800"/>
                  </a:cubicBezTo>
                  <a:lnTo>
                    <a:pt x="180975" y="219075"/>
                  </a:lnTo>
                  <a:cubicBezTo>
                    <a:pt x="180975" y="200025"/>
                    <a:pt x="200025" y="180975"/>
                    <a:pt x="219075" y="180975"/>
                  </a:cubicBezTo>
                  <a:lnTo>
                    <a:pt x="2781300" y="180975"/>
                  </a:lnTo>
                  <a:cubicBezTo>
                    <a:pt x="2800350" y="180975"/>
                    <a:pt x="2819400" y="200025"/>
                    <a:pt x="2819400" y="219075"/>
                  </a:cubicBezTo>
                  <a:lnTo>
                    <a:pt x="2819400" y="1828800"/>
                  </a:lnTo>
                  <a:cubicBezTo>
                    <a:pt x="2819400" y="1847850"/>
                    <a:pt x="2800350" y="1866900"/>
                    <a:pt x="2781300" y="186690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7" name="Freeform: Shape 46">
            <a:extLst>
              <a:ext uri="{FF2B5EF4-FFF2-40B4-BE49-F238E27FC236}">
                <a16:creationId xmlns:a16="http://schemas.microsoft.com/office/drawing/2014/main" id="{5D5535E9-35D5-4921-8CBE-C8F996F3AE09}"/>
              </a:ext>
            </a:extLst>
          </p:cNvPr>
          <p:cNvSpPr/>
          <p:nvPr/>
        </p:nvSpPr>
        <p:spPr>
          <a:xfrm>
            <a:off x="11428549" y="5854440"/>
            <a:ext cx="213382" cy="215012"/>
          </a:xfrm>
          <a:custGeom>
            <a:avLst/>
            <a:gdLst>
              <a:gd name="connsiteX0" fmla="*/ 342678 w 351915"/>
              <a:gd name="connsiteY0" fmla="*/ 76492 h 354605"/>
              <a:gd name="connsiteX1" fmla="*/ 329274 w 351915"/>
              <a:gd name="connsiteY1" fmla="*/ 81252 h 354605"/>
              <a:gd name="connsiteX2" fmla="*/ 305290 w 351915"/>
              <a:gd name="connsiteY2" fmla="*/ 89778 h 354605"/>
              <a:gd name="connsiteX3" fmla="*/ 272970 w 351915"/>
              <a:gd name="connsiteY3" fmla="*/ 74408 h 354605"/>
              <a:gd name="connsiteX4" fmla="*/ 272032 w 351915"/>
              <a:gd name="connsiteY4" fmla="*/ 71768 h 354605"/>
              <a:gd name="connsiteX5" fmla="*/ 287403 w 351915"/>
              <a:gd name="connsiteY5" fmla="*/ 39456 h 354605"/>
              <a:gd name="connsiteX6" fmla="*/ 311055 w 351915"/>
              <a:gd name="connsiteY6" fmla="*/ 31048 h 354605"/>
              <a:gd name="connsiteX7" fmla="*/ 324108 w 351915"/>
              <a:gd name="connsiteY7" fmla="*/ 26406 h 354605"/>
              <a:gd name="connsiteX8" fmla="*/ 326279 w 351915"/>
              <a:gd name="connsiteY8" fmla="*/ 15193 h 354605"/>
              <a:gd name="connsiteX9" fmla="*/ 311256 w 351915"/>
              <a:gd name="connsiteY9" fmla="*/ 5898 h 354605"/>
              <a:gd name="connsiteX10" fmla="*/ 283057 w 351915"/>
              <a:gd name="connsiteY10" fmla="*/ 0 h 354605"/>
              <a:gd name="connsiteX11" fmla="*/ 212750 w 351915"/>
              <a:gd name="connsiteY11" fmla="*/ 70267 h 354605"/>
              <a:gd name="connsiteX12" fmla="*/ 192443 w 351915"/>
              <a:gd name="connsiteY12" fmla="*/ 115862 h 354605"/>
              <a:gd name="connsiteX13" fmla="*/ 114493 w 351915"/>
              <a:gd name="connsiteY13" fmla="*/ 193772 h 354605"/>
              <a:gd name="connsiteX14" fmla="*/ 68883 w 351915"/>
              <a:gd name="connsiteY14" fmla="*/ 214056 h 354605"/>
              <a:gd name="connsiteX15" fmla="*/ 18619 w 351915"/>
              <a:gd name="connsiteY15" fmla="*/ 235202 h 354605"/>
              <a:gd name="connsiteX16" fmla="*/ 4246 w 351915"/>
              <a:gd name="connsiteY16" fmla="*/ 256672 h 354605"/>
              <a:gd name="connsiteX17" fmla="*/ 101 w 351915"/>
              <a:gd name="connsiteY17" fmla="*/ 270726 h 354605"/>
              <a:gd name="connsiteX18" fmla="*/ 9234 w 351915"/>
              <a:gd name="connsiteY18" fmla="*/ 278105 h 354605"/>
              <a:gd name="connsiteX19" fmla="*/ 22630 w 351915"/>
              <a:gd name="connsiteY19" fmla="*/ 273350 h 354605"/>
              <a:gd name="connsiteX20" fmla="*/ 46625 w 351915"/>
              <a:gd name="connsiteY20" fmla="*/ 264824 h 354605"/>
              <a:gd name="connsiteX21" fmla="*/ 78938 w 351915"/>
              <a:gd name="connsiteY21" fmla="*/ 280190 h 354605"/>
              <a:gd name="connsiteX22" fmla="*/ 79883 w 351915"/>
              <a:gd name="connsiteY22" fmla="*/ 282830 h 354605"/>
              <a:gd name="connsiteX23" fmla="*/ 64517 w 351915"/>
              <a:gd name="connsiteY23" fmla="*/ 315146 h 354605"/>
              <a:gd name="connsiteX24" fmla="*/ 40857 w 351915"/>
              <a:gd name="connsiteY24" fmla="*/ 323546 h 354605"/>
              <a:gd name="connsiteX25" fmla="*/ 27804 w 351915"/>
              <a:gd name="connsiteY25" fmla="*/ 328207 h 354605"/>
              <a:gd name="connsiteX26" fmla="*/ 25625 w 351915"/>
              <a:gd name="connsiteY26" fmla="*/ 339417 h 354605"/>
              <a:gd name="connsiteX27" fmla="*/ 40656 w 351915"/>
              <a:gd name="connsiteY27" fmla="*/ 348719 h 354605"/>
              <a:gd name="connsiteX28" fmla="*/ 68867 w 351915"/>
              <a:gd name="connsiteY28" fmla="*/ 354606 h 354605"/>
              <a:gd name="connsiteX29" fmla="*/ 139170 w 351915"/>
              <a:gd name="connsiteY29" fmla="*/ 284339 h 354605"/>
              <a:gd name="connsiteX30" fmla="*/ 159469 w 351915"/>
              <a:gd name="connsiteY30" fmla="*/ 238736 h 354605"/>
              <a:gd name="connsiteX31" fmla="*/ 237415 w 351915"/>
              <a:gd name="connsiteY31" fmla="*/ 160833 h 354605"/>
              <a:gd name="connsiteX32" fmla="*/ 283029 w 351915"/>
              <a:gd name="connsiteY32" fmla="*/ 140550 h 354605"/>
              <a:gd name="connsiteX33" fmla="*/ 333292 w 351915"/>
              <a:gd name="connsiteY33" fmla="*/ 119396 h 354605"/>
              <a:gd name="connsiteX34" fmla="*/ 347662 w 351915"/>
              <a:gd name="connsiteY34" fmla="*/ 97926 h 354605"/>
              <a:gd name="connsiteX35" fmla="*/ 351815 w 351915"/>
              <a:gd name="connsiteY35" fmla="*/ 83880 h 354605"/>
              <a:gd name="connsiteX36" fmla="*/ 342678 w 351915"/>
              <a:gd name="connsiteY36" fmla="*/ 76492 h 3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51915" h="354605">
                <a:moveTo>
                  <a:pt x="342678" y="76492"/>
                </a:moveTo>
                <a:lnTo>
                  <a:pt x="329274" y="81252"/>
                </a:lnTo>
                <a:lnTo>
                  <a:pt x="305290" y="89778"/>
                </a:lnTo>
                <a:cubicBezTo>
                  <a:pt x="285539" y="96796"/>
                  <a:pt x="277651" y="87576"/>
                  <a:pt x="272970" y="74408"/>
                </a:cubicBezTo>
                <a:lnTo>
                  <a:pt x="272032" y="71768"/>
                </a:lnTo>
                <a:cubicBezTo>
                  <a:pt x="267352" y="58593"/>
                  <a:pt x="267659" y="46469"/>
                  <a:pt x="287403" y="39456"/>
                </a:cubicBezTo>
                <a:lnTo>
                  <a:pt x="311055" y="31048"/>
                </a:lnTo>
                <a:lnTo>
                  <a:pt x="324108" y="26406"/>
                </a:lnTo>
                <a:cubicBezTo>
                  <a:pt x="329935" y="24334"/>
                  <a:pt x="330920" y="19287"/>
                  <a:pt x="326279" y="15193"/>
                </a:cubicBezTo>
                <a:cubicBezTo>
                  <a:pt x="326279" y="15193"/>
                  <a:pt x="320200" y="9823"/>
                  <a:pt x="311256" y="5898"/>
                </a:cubicBezTo>
                <a:cubicBezTo>
                  <a:pt x="302615" y="2104"/>
                  <a:pt x="293092" y="0"/>
                  <a:pt x="283057" y="0"/>
                </a:cubicBezTo>
                <a:cubicBezTo>
                  <a:pt x="244231" y="-4"/>
                  <a:pt x="212754" y="31450"/>
                  <a:pt x="212750" y="70267"/>
                </a:cubicBezTo>
                <a:cubicBezTo>
                  <a:pt x="212774" y="77576"/>
                  <a:pt x="214385" y="93939"/>
                  <a:pt x="192443" y="115862"/>
                </a:cubicBezTo>
                <a:lnTo>
                  <a:pt x="114493" y="193772"/>
                </a:lnTo>
                <a:cubicBezTo>
                  <a:pt x="92559" y="215695"/>
                  <a:pt x="76192" y="214079"/>
                  <a:pt x="68883" y="214056"/>
                </a:cubicBezTo>
                <a:cubicBezTo>
                  <a:pt x="49175" y="214056"/>
                  <a:pt x="31373" y="222153"/>
                  <a:pt x="18619" y="235202"/>
                </a:cubicBezTo>
                <a:cubicBezTo>
                  <a:pt x="12587" y="241360"/>
                  <a:pt x="7690" y="248630"/>
                  <a:pt x="4246" y="256672"/>
                </a:cubicBezTo>
                <a:cubicBezTo>
                  <a:pt x="917" y="264453"/>
                  <a:pt x="101" y="270726"/>
                  <a:pt x="101" y="270726"/>
                </a:cubicBezTo>
                <a:cubicBezTo>
                  <a:pt x="-707" y="276864"/>
                  <a:pt x="3411" y="280178"/>
                  <a:pt x="9234" y="278105"/>
                </a:cubicBezTo>
                <a:lnTo>
                  <a:pt x="22630" y="273350"/>
                </a:lnTo>
                <a:lnTo>
                  <a:pt x="46625" y="264824"/>
                </a:lnTo>
                <a:cubicBezTo>
                  <a:pt x="66373" y="257810"/>
                  <a:pt x="74261" y="267030"/>
                  <a:pt x="78938" y="280190"/>
                </a:cubicBezTo>
                <a:lnTo>
                  <a:pt x="79883" y="282830"/>
                </a:lnTo>
                <a:cubicBezTo>
                  <a:pt x="84560" y="295997"/>
                  <a:pt x="84261" y="308133"/>
                  <a:pt x="64517" y="315146"/>
                </a:cubicBezTo>
                <a:lnTo>
                  <a:pt x="40857" y="323546"/>
                </a:lnTo>
                <a:lnTo>
                  <a:pt x="27804" y="328207"/>
                </a:lnTo>
                <a:cubicBezTo>
                  <a:pt x="21972" y="330272"/>
                  <a:pt x="20991" y="335323"/>
                  <a:pt x="25625" y="339417"/>
                </a:cubicBezTo>
                <a:cubicBezTo>
                  <a:pt x="25625" y="339417"/>
                  <a:pt x="31712" y="344787"/>
                  <a:pt x="40656" y="348719"/>
                </a:cubicBezTo>
                <a:cubicBezTo>
                  <a:pt x="49293" y="352498"/>
                  <a:pt x="58832" y="354606"/>
                  <a:pt x="68867" y="354606"/>
                </a:cubicBezTo>
                <a:cubicBezTo>
                  <a:pt x="107685" y="354606"/>
                  <a:pt x="139166" y="323156"/>
                  <a:pt x="139170" y="284339"/>
                </a:cubicBezTo>
                <a:cubicBezTo>
                  <a:pt x="139142" y="277022"/>
                  <a:pt x="137531" y="260659"/>
                  <a:pt x="159469" y="238736"/>
                </a:cubicBezTo>
                <a:lnTo>
                  <a:pt x="237415" y="160833"/>
                </a:lnTo>
                <a:cubicBezTo>
                  <a:pt x="259353" y="138907"/>
                  <a:pt x="275724" y="140526"/>
                  <a:pt x="283029" y="140550"/>
                </a:cubicBezTo>
                <a:cubicBezTo>
                  <a:pt x="302737" y="140550"/>
                  <a:pt x="320534" y="132441"/>
                  <a:pt x="333292" y="119396"/>
                </a:cubicBezTo>
                <a:cubicBezTo>
                  <a:pt x="339317" y="113241"/>
                  <a:pt x="344218" y="105960"/>
                  <a:pt x="347662" y="97926"/>
                </a:cubicBezTo>
                <a:cubicBezTo>
                  <a:pt x="350995" y="90149"/>
                  <a:pt x="351815" y="83880"/>
                  <a:pt x="351815" y="83880"/>
                </a:cubicBezTo>
                <a:cubicBezTo>
                  <a:pt x="352622" y="77737"/>
                  <a:pt x="348505" y="74416"/>
                  <a:pt x="342678" y="76492"/>
                </a:cubicBezTo>
                <a:close/>
              </a:path>
            </a:pathLst>
          </a:custGeom>
          <a:solidFill>
            <a:srgbClr val="003086"/>
          </a:solidFill>
          <a:ln w="39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1" name="Group 60">
            <a:extLst>
              <a:ext uri="{FF2B5EF4-FFF2-40B4-BE49-F238E27FC236}">
                <a16:creationId xmlns:a16="http://schemas.microsoft.com/office/drawing/2014/main" id="{1D4B8652-D8F5-4299-8C87-6D976C3E285D}"/>
              </a:ext>
            </a:extLst>
          </p:cNvPr>
          <p:cNvGrpSpPr/>
          <p:nvPr/>
        </p:nvGrpSpPr>
        <p:grpSpPr>
          <a:xfrm>
            <a:off x="8091642" y="3780463"/>
            <a:ext cx="180912" cy="645540"/>
            <a:chOff x="2214551" y="1703806"/>
            <a:chExt cx="151759" cy="541514"/>
          </a:xfrm>
          <a:solidFill>
            <a:srgbClr val="003086"/>
          </a:solidFill>
        </p:grpSpPr>
        <p:sp>
          <p:nvSpPr>
            <p:cNvPr id="62" name="Isosceles Triangle 61">
              <a:extLst>
                <a:ext uri="{FF2B5EF4-FFF2-40B4-BE49-F238E27FC236}">
                  <a16:creationId xmlns:a16="http://schemas.microsoft.com/office/drawing/2014/main" id="{F05D1399-5D3B-45E9-9721-122F8554864B}"/>
                </a:ext>
              </a:extLst>
            </p:cNvPr>
            <p:cNvSpPr/>
            <p:nvPr/>
          </p:nvSpPr>
          <p:spPr>
            <a:xfrm rot="5400000">
              <a:off x="2197428" y="1898684"/>
              <a:ext cx="186005" cy="15175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39A6F54A-F289-45BA-A77A-D8DA91C2A25F}"/>
                </a:ext>
              </a:extLst>
            </p:cNvPr>
            <p:cNvSpPr/>
            <p:nvPr/>
          </p:nvSpPr>
          <p:spPr>
            <a:xfrm>
              <a:off x="2230789" y="1703806"/>
              <a:ext cx="13243" cy="5415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30" name="Freeform: Shape 1229">
            <a:extLst>
              <a:ext uri="{FF2B5EF4-FFF2-40B4-BE49-F238E27FC236}">
                <a16:creationId xmlns:a16="http://schemas.microsoft.com/office/drawing/2014/main" id="{6C1B2BE5-E0B5-48F0-A4EB-F3356FEBB137}"/>
              </a:ext>
            </a:extLst>
          </p:cNvPr>
          <p:cNvSpPr/>
          <p:nvPr/>
        </p:nvSpPr>
        <p:spPr>
          <a:xfrm>
            <a:off x="7610736" y="3896226"/>
            <a:ext cx="362236" cy="414014"/>
          </a:xfrm>
          <a:custGeom>
            <a:avLst/>
            <a:gdLst>
              <a:gd name="connsiteX0" fmla="*/ 154163 w 308348"/>
              <a:gd name="connsiteY0" fmla="*/ 0 h 352424"/>
              <a:gd name="connsiteX1" fmla="*/ 0 w 308348"/>
              <a:gd name="connsiteY1" fmla="*/ 88128 h 352424"/>
              <a:gd name="connsiteX2" fmla="*/ 0 w 308348"/>
              <a:gd name="connsiteY2" fmla="*/ 264296 h 352424"/>
              <a:gd name="connsiteX3" fmla="*/ 154163 w 308348"/>
              <a:gd name="connsiteY3" fmla="*/ 352424 h 352424"/>
              <a:gd name="connsiteX4" fmla="*/ 308349 w 308348"/>
              <a:gd name="connsiteY4" fmla="*/ 264296 h 352424"/>
              <a:gd name="connsiteX5" fmla="*/ 308349 w 308348"/>
              <a:gd name="connsiteY5" fmla="*/ 88128 h 352424"/>
              <a:gd name="connsiteX6" fmla="*/ 154163 w 308348"/>
              <a:gd name="connsiteY6" fmla="*/ 0 h 352424"/>
              <a:gd name="connsiteX7" fmla="*/ 154163 w 308348"/>
              <a:gd name="connsiteY7" fmla="*/ 176212 h 352424"/>
              <a:gd name="connsiteX8" fmla="*/ 22225 w 308348"/>
              <a:gd name="connsiteY8" fmla="*/ 100782 h 352424"/>
              <a:gd name="connsiteX9" fmla="*/ 154163 w 308348"/>
              <a:gd name="connsiteY9" fmla="*/ 25364 h 352424"/>
              <a:gd name="connsiteX10" fmla="*/ 286124 w 308348"/>
              <a:gd name="connsiteY10" fmla="*/ 100782 h 352424"/>
              <a:gd name="connsiteX11" fmla="*/ 154163 w 308348"/>
              <a:gd name="connsiteY11" fmla="*/ 176212 h 35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8348" h="352424">
                <a:moveTo>
                  <a:pt x="154163" y="0"/>
                </a:moveTo>
                <a:lnTo>
                  <a:pt x="0" y="88128"/>
                </a:lnTo>
                <a:lnTo>
                  <a:pt x="0" y="264296"/>
                </a:lnTo>
                <a:lnTo>
                  <a:pt x="154163" y="352424"/>
                </a:lnTo>
                <a:lnTo>
                  <a:pt x="308349" y="264296"/>
                </a:lnTo>
                <a:lnTo>
                  <a:pt x="308349" y="88128"/>
                </a:lnTo>
                <a:lnTo>
                  <a:pt x="154163" y="0"/>
                </a:lnTo>
                <a:close/>
                <a:moveTo>
                  <a:pt x="154163" y="176212"/>
                </a:moveTo>
                <a:lnTo>
                  <a:pt x="22225" y="100782"/>
                </a:lnTo>
                <a:lnTo>
                  <a:pt x="154163" y="25364"/>
                </a:lnTo>
                <a:lnTo>
                  <a:pt x="286124" y="100782"/>
                </a:lnTo>
                <a:lnTo>
                  <a:pt x="154163" y="176212"/>
                </a:lnTo>
                <a:close/>
              </a:path>
            </a:pathLst>
          </a:custGeom>
          <a:solidFill>
            <a:srgbClr val="003086"/>
          </a:solidFill>
          <a:ln w="107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1" name="Group 50">
            <a:extLst>
              <a:ext uri="{FF2B5EF4-FFF2-40B4-BE49-F238E27FC236}">
                <a16:creationId xmlns:a16="http://schemas.microsoft.com/office/drawing/2014/main" id="{B0785E07-4014-4767-9327-2CD80410F7EC}"/>
              </a:ext>
            </a:extLst>
          </p:cNvPr>
          <p:cNvGrpSpPr/>
          <p:nvPr/>
        </p:nvGrpSpPr>
        <p:grpSpPr>
          <a:xfrm>
            <a:off x="8391225" y="3874748"/>
            <a:ext cx="577290" cy="456970"/>
            <a:chOff x="8470497" y="3846130"/>
            <a:chExt cx="493996" cy="391036"/>
          </a:xfrm>
        </p:grpSpPr>
        <p:sp>
          <p:nvSpPr>
            <p:cNvPr id="1233" name="Freeform: Shape 1232">
              <a:extLst>
                <a:ext uri="{FF2B5EF4-FFF2-40B4-BE49-F238E27FC236}">
                  <a16:creationId xmlns:a16="http://schemas.microsoft.com/office/drawing/2014/main" id="{10DBF3B7-3FE3-4056-8661-1B1B00DE979E}"/>
                </a:ext>
              </a:extLst>
            </p:cNvPr>
            <p:cNvSpPr/>
            <p:nvPr/>
          </p:nvSpPr>
          <p:spPr>
            <a:xfrm>
              <a:off x="8600029" y="3846130"/>
              <a:ext cx="268002" cy="306310"/>
            </a:xfrm>
            <a:custGeom>
              <a:avLst/>
              <a:gdLst>
                <a:gd name="connsiteX0" fmla="*/ 154163 w 308348"/>
                <a:gd name="connsiteY0" fmla="*/ 0 h 352424"/>
                <a:gd name="connsiteX1" fmla="*/ 0 w 308348"/>
                <a:gd name="connsiteY1" fmla="*/ 88128 h 352424"/>
                <a:gd name="connsiteX2" fmla="*/ 0 w 308348"/>
                <a:gd name="connsiteY2" fmla="*/ 264296 h 352424"/>
                <a:gd name="connsiteX3" fmla="*/ 154163 w 308348"/>
                <a:gd name="connsiteY3" fmla="*/ 352424 h 352424"/>
                <a:gd name="connsiteX4" fmla="*/ 308349 w 308348"/>
                <a:gd name="connsiteY4" fmla="*/ 264296 h 352424"/>
                <a:gd name="connsiteX5" fmla="*/ 308349 w 308348"/>
                <a:gd name="connsiteY5" fmla="*/ 88128 h 352424"/>
                <a:gd name="connsiteX6" fmla="*/ 154163 w 308348"/>
                <a:gd name="connsiteY6" fmla="*/ 0 h 352424"/>
                <a:gd name="connsiteX7" fmla="*/ 154163 w 308348"/>
                <a:gd name="connsiteY7" fmla="*/ 176212 h 352424"/>
                <a:gd name="connsiteX8" fmla="*/ 22225 w 308348"/>
                <a:gd name="connsiteY8" fmla="*/ 100782 h 352424"/>
                <a:gd name="connsiteX9" fmla="*/ 154163 w 308348"/>
                <a:gd name="connsiteY9" fmla="*/ 25364 h 352424"/>
                <a:gd name="connsiteX10" fmla="*/ 286124 w 308348"/>
                <a:gd name="connsiteY10" fmla="*/ 100782 h 352424"/>
                <a:gd name="connsiteX11" fmla="*/ 154163 w 308348"/>
                <a:gd name="connsiteY11" fmla="*/ 176212 h 35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8348" h="352424">
                  <a:moveTo>
                    <a:pt x="154163" y="0"/>
                  </a:moveTo>
                  <a:lnTo>
                    <a:pt x="0" y="88128"/>
                  </a:lnTo>
                  <a:lnTo>
                    <a:pt x="0" y="264296"/>
                  </a:lnTo>
                  <a:lnTo>
                    <a:pt x="154163" y="352424"/>
                  </a:lnTo>
                  <a:lnTo>
                    <a:pt x="308349" y="264296"/>
                  </a:lnTo>
                  <a:lnTo>
                    <a:pt x="308349" y="88128"/>
                  </a:lnTo>
                  <a:lnTo>
                    <a:pt x="154163" y="0"/>
                  </a:lnTo>
                  <a:close/>
                  <a:moveTo>
                    <a:pt x="154163" y="176212"/>
                  </a:moveTo>
                  <a:lnTo>
                    <a:pt x="22225" y="100782"/>
                  </a:lnTo>
                  <a:lnTo>
                    <a:pt x="154163" y="25364"/>
                  </a:lnTo>
                  <a:lnTo>
                    <a:pt x="286124" y="100782"/>
                  </a:lnTo>
                  <a:lnTo>
                    <a:pt x="154163" y="176212"/>
                  </a:lnTo>
                  <a:close/>
                </a:path>
              </a:pathLst>
            </a:custGeom>
            <a:solidFill>
              <a:srgbClr val="003086"/>
            </a:solidFill>
            <a:ln w="107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5" name="Freeform: Shape 1244">
              <a:extLst>
                <a:ext uri="{FF2B5EF4-FFF2-40B4-BE49-F238E27FC236}">
                  <a16:creationId xmlns:a16="http://schemas.microsoft.com/office/drawing/2014/main" id="{B1905DD5-78EA-42B0-8686-5556349897E3}"/>
                </a:ext>
              </a:extLst>
            </p:cNvPr>
            <p:cNvSpPr/>
            <p:nvPr/>
          </p:nvSpPr>
          <p:spPr>
            <a:xfrm>
              <a:off x="8680509" y="4010101"/>
              <a:ext cx="283984" cy="223744"/>
            </a:xfrm>
            <a:custGeom>
              <a:avLst/>
              <a:gdLst>
                <a:gd name="connsiteX0" fmla="*/ 314325 w 314325"/>
                <a:gd name="connsiteY0" fmla="*/ 247650 h 247650"/>
                <a:gd name="connsiteX1" fmla="*/ 0 w 314325"/>
                <a:gd name="connsiteY1" fmla="*/ 247650 h 247650"/>
                <a:gd name="connsiteX2" fmla="*/ 157163 w 314325"/>
                <a:gd name="connsiteY2" fmla="*/ 0 h 247650"/>
                <a:gd name="connsiteX3" fmla="*/ 314325 w 314325"/>
                <a:gd name="connsiteY3" fmla="*/ 247650 h 247650"/>
              </a:gdLst>
              <a:ahLst/>
              <a:cxnLst>
                <a:cxn ang="0">
                  <a:pos x="connsiteX0" y="connsiteY0"/>
                </a:cxn>
                <a:cxn ang="0">
                  <a:pos x="connsiteX1" y="connsiteY1"/>
                </a:cxn>
                <a:cxn ang="0">
                  <a:pos x="connsiteX2" y="connsiteY2"/>
                </a:cxn>
                <a:cxn ang="0">
                  <a:pos x="connsiteX3" y="connsiteY3"/>
                </a:cxn>
              </a:cxnLst>
              <a:rect l="l" t="t" r="r" b="b"/>
              <a:pathLst>
                <a:path w="314325" h="247650">
                  <a:moveTo>
                    <a:pt x="314325" y="247650"/>
                  </a:moveTo>
                  <a:lnTo>
                    <a:pt x="0" y="247650"/>
                  </a:lnTo>
                  <a:lnTo>
                    <a:pt x="157163" y="0"/>
                  </a:lnTo>
                  <a:lnTo>
                    <a:pt x="314325" y="247650"/>
                  </a:lnTo>
                  <a:close/>
                </a:path>
              </a:pathLst>
            </a:custGeom>
            <a:solidFill>
              <a:srgbClr val="003086"/>
            </a:solidFill>
            <a:ln w="952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6" name="Oval 1245">
              <a:extLst>
                <a:ext uri="{FF2B5EF4-FFF2-40B4-BE49-F238E27FC236}">
                  <a16:creationId xmlns:a16="http://schemas.microsoft.com/office/drawing/2014/main" id="{661C6B89-E753-4D57-8289-8C6C8308D5B4}"/>
                </a:ext>
              </a:extLst>
            </p:cNvPr>
            <p:cNvSpPr/>
            <p:nvPr/>
          </p:nvSpPr>
          <p:spPr>
            <a:xfrm>
              <a:off x="8470497" y="3999690"/>
              <a:ext cx="237478" cy="237476"/>
            </a:xfrm>
            <a:prstGeom prst="ellipse">
              <a:avLst/>
            </a:prstGeom>
            <a:solidFill>
              <a:srgbClr val="003086"/>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250" name="Group 1249">
            <a:extLst>
              <a:ext uri="{FF2B5EF4-FFF2-40B4-BE49-F238E27FC236}">
                <a16:creationId xmlns:a16="http://schemas.microsoft.com/office/drawing/2014/main" id="{363431EC-7480-41EA-BDC9-6ADDD1CC713E}"/>
              </a:ext>
            </a:extLst>
          </p:cNvPr>
          <p:cNvGrpSpPr/>
          <p:nvPr/>
        </p:nvGrpSpPr>
        <p:grpSpPr>
          <a:xfrm>
            <a:off x="7510877" y="5082425"/>
            <a:ext cx="1235451" cy="645540"/>
            <a:chOff x="5631522" y="5912695"/>
            <a:chExt cx="1235451" cy="645540"/>
          </a:xfrm>
        </p:grpSpPr>
        <p:sp>
          <p:nvSpPr>
            <p:cNvPr id="1251" name="Freeform: Shape 1250">
              <a:extLst>
                <a:ext uri="{FF2B5EF4-FFF2-40B4-BE49-F238E27FC236}">
                  <a16:creationId xmlns:a16="http://schemas.microsoft.com/office/drawing/2014/main" id="{76E1845F-A1F1-495D-8E91-D109B1CDFCB8}"/>
                </a:ext>
              </a:extLst>
            </p:cNvPr>
            <p:cNvSpPr/>
            <p:nvPr/>
          </p:nvSpPr>
          <p:spPr>
            <a:xfrm>
              <a:off x="5631522" y="5988283"/>
              <a:ext cx="388738" cy="446790"/>
            </a:xfrm>
            <a:custGeom>
              <a:avLst/>
              <a:gdLst>
                <a:gd name="connsiteX0" fmla="*/ 741645 w 795450"/>
                <a:gd name="connsiteY0" fmla="*/ 48397 h 914238"/>
                <a:gd name="connsiteX1" fmla="*/ 711375 w 795450"/>
                <a:gd name="connsiteY1" fmla="*/ 0 h 914238"/>
                <a:gd name="connsiteX2" fmla="*/ 699468 w 795450"/>
                <a:gd name="connsiteY2" fmla="*/ 55845 h 914238"/>
                <a:gd name="connsiteX3" fmla="*/ 621744 w 795450"/>
                <a:gd name="connsiteY3" fmla="*/ 144437 h 914238"/>
                <a:gd name="connsiteX4" fmla="*/ 562804 w 795450"/>
                <a:gd name="connsiteY4" fmla="*/ 225238 h 914238"/>
                <a:gd name="connsiteX5" fmla="*/ 588550 w 795450"/>
                <a:gd name="connsiteY5" fmla="*/ 314354 h 914238"/>
                <a:gd name="connsiteX6" fmla="*/ 589369 w 795450"/>
                <a:gd name="connsiteY6" fmla="*/ 315097 h 914238"/>
                <a:gd name="connsiteX7" fmla="*/ 561746 w 795450"/>
                <a:gd name="connsiteY7" fmla="*/ 326831 h 914238"/>
                <a:gd name="connsiteX8" fmla="*/ 544859 w 795450"/>
                <a:gd name="connsiteY8" fmla="*/ 322450 h 914238"/>
                <a:gd name="connsiteX9" fmla="*/ 512283 w 795450"/>
                <a:gd name="connsiteY9" fmla="*/ 315782 h 914238"/>
                <a:gd name="connsiteX10" fmla="*/ 463467 w 795450"/>
                <a:gd name="connsiteY10" fmla="*/ 342462 h 914238"/>
                <a:gd name="connsiteX11" fmla="*/ 428006 w 795450"/>
                <a:gd name="connsiteY11" fmla="*/ 317887 h 914238"/>
                <a:gd name="connsiteX12" fmla="*/ 373256 w 795450"/>
                <a:gd name="connsiteY12" fmla="*/ 319440 h 914238"/>
                <a:gd name="connsiteX13" fmla="*/ 320945 w 795450"/>
                <a:gd name="connsiteY13" fmla="*/ 360321 h 914238"/>
                <a:gd name="connsiteX14" fmla="*/ 278530 w 795450"/>
                <a:gd name="connsiteY14" fmla="*/ 357092 h 914238"/>
                <a:gd name="connsiteX15" fmla="*/ 0 w 795450"/>
                <a:gd name="connsiteY15" fmla="*/ 635689 h 914238"/>
                <a:gd name="connsiteX16" fmla="*/ 278530 w 795450"/>
                <a:gd name="connsiteY16" fmla="*/ 914238 h 914238"/>
                <a:gd name="connsiteX17" fmla="*/ 557079 w 795450"/>
                <a:gd name="connsiteY17" fmla="*/ 635699 h 914238"/>
                <a:gd name="connsiteX18" fmla="*/ 520094 w 795450"/>
                <a:gd name="connsiteY18" fmla="*/ 497253 h 914238"/>
                <a:gd name="connsiteX19" fmla="*/ 540534 w 795450"/>
                <a:gd name="connsiteY19" fmla="*/ 436426 h 914238"/>
                <a:gd name="connsiteX20" fmla="*/ 523065 w 795450"/>
                <a:gd name="connsiteY20" fmla="*/ 383781 h 914238"/>
                <a:gd name="connsiteX21" fmla="*/ 501501 w 795450"/>
                <a:gd name="connsiteY21" fmla="*/ 368837 h 914238"/>
                <a:gd name="connsiteX22" fmla="*/ 513407 w 795450"/>
                <a:gd name="connsiteY22" fmla="*/ 361940 h 914238"/>
                <a:gd name="connsiteX23" fmla="*/ 530152 w 795450"/>
                <a:gd name="connsiteY23" fmla="*/ 366217 h 914238"/>
                <a:gd name="connsiteX24" fmla="*/ 560118 w 795450"/>
                <a:gd name="connsiteY24" fmla="*/ 372999 h 914238"/>
                <a:gd name="connsiteX25" fmla="*/ 629079 w 795450"/>
                <a:gd name="connsiteY25" fmla="*/ 338280 h 914238"/>
                <a:gd name="connsiteX26" fmla="*/ 672741 w 795450"/>
                <a:gd name="connsiteY26" fmla="*/ 346605 h 914238"/>
                <a:gd name="connsiteX27" fmla="*/ 699230 w 795450"/>
                <a:gd name="connsiteY27" fmla="*/ 343910 h 914238"/>
                <a:gd name="connsiteX28" fmla="*/ 788270 w 795450"/>
                <a:gd name="connsiteY28" fmla="*/ 265633 h 914238"/>
                <a:gd name="connsiteX29" fmla="*/ 741645 w 795450"/>
                <a:gd name="connsiteY29" fmla="*/ 48397 h 914238"/>
                <a:gd name="connsiteX30" fmla="*/ 111357 w 795450"/>
                <a:gd name="connsiteY30" fmla="*/ 689315 h 914238"/>
                <a:gd name="connsiteX31" fmla="*/ 76457 w 795450"/>
                <a:gd name="connsiteY31" fmla="*/ 654434 h 914238"/>
                <a:gd name="connsiteX32" fmla="*/ 111357 w 795450"/>
                <a:gd name="connsiteY32" fmla="*/ 619535 h 914238"/>
                <a:gd name="connsiteX33" fmla="*/ 146218 w 795450"/>
                <a:gd name="connsiteY33" fmla="*/ 654434 h 914238"/>
                <a:gd name="connsiteX34" fmla="*/ 111357 w 795450"/>
                <a:gd name="connsiteY34" fmla="*/ 689315 h 914238"/>
                <a:gd name="connsiteX35" fmla="*/ 197025 w 795450"/>
                <a:gd name="connsiteY35" fmla="*/ 603666 h 914238"/>
                <a:gd name="connsiteX36" fmla="*/ 127873 w 795450"/>
                <a:gd name="connsiteY36" fmla="*/ 534524 h 914238"/>
                <a:gd name="connsiteX37" fmla="*/ 197025 w 795450"/>
                <a:gd name="connsiteY37" fmla="*/ 465353 h 914238"/>
                <a:gd name="connsiteX38" fmla="*/ 266195 w 795450"/>
                <a:gd name="connsiteY38" fmla="*/ 534524 h 914238"/>
                <a:gd name="connsiteX39" fmla="*/ 197025 w 795450"/>
                <a:gd name="connsiteY39" fmla="*/ 603666 h 914238"/>
                <a:gd name="connsiteX40" fmla="*/ 653653 w 795450"/>
                <a:gd name="connsiteY40" fmla="*/ 284617 h 914238"/>
                <a:gd name="connsiteX41" fmla="*/ 628888 w 795450"/>
                <a:gd name="connsiteY41" fmla="*/ 264966 h 914238"/>
                <a:gd name="connsiteX42" fmla="*/ 632612 w 795450"/>
                <a:gd name="connsiteY42" fmla="*/ 231600 h 914238"/>
                <a:gd name="connsiteX43" fmla="*/ 659473 w 795450"/>
                <a:gd name="connsiteY43" fmla="*/ 224085 h 914238"/>
                <a:gd name="connsiteX44" fmla="*/ 668646 w 795450"/>
                <a:gd name="connsiteY44" fmla="*/ 224180 h 914238"/>
                <a:gd name="connsiteX45" fmla="*/ 674837 w 795450"/>
                <a:gd name="connsiteY45" fmla="*/ 223999 h 914238"/>
                <a:gd name="connsiteX46" fmla="*/ 709565 w 795450"/>
                <a:gd name="connsiteY46" fmla="*/ 215475 h 914238"/>
                <a:gd name="connsiteX47" fmla="*/ 694773 w 795450"/>
                <a:gd name="connsiteY47" fmla="*/ 272082 h 914238"/>
                <a:gd name="connsiteX48" fmla="*/ 653653 w 795450"/>
                <a:gd name="connsiteY48" fmla="*/ 284617 h 914238"/>
                <a:gd name="connsiteX49" fmla="*/ 744179 w 795450"/>
                <a:gd name="connsiteY49" fmla="*/ 251908 h 914238"/>
                <a:gd name="connsiteX50" fmla="*/ 708384 w 795450"/>
                <a:gd name="connsiteY50" fmla="*/ 291446 h 914238"/>
                <a:gd name="connsiteX51" fmla="*/ 713165 w 795450"/>
                <a:gd name="connsiteY51" fmla="*/ 286074 h 914238"/>
                <a:gd name="connsiteX52" fmla="*/ 730825 w 795450"/>
                <a:gd name="connsiteY52" fmla="*/ 185137 h 914238"/>
                <a:gd name="connsiteX53" fmla="*/ 727529 w 795450"/>
                <a:gd name="connsiteY53" fmla="*/ 156734 h 914238"/>
                <a:gd name="connsiteX54" fmla="*/ 707307 w 795450"/>
                <a:gd name="connsiteY54" fmla="*/ 183232 h 914238"/>
                <a:gd name="connsiteX55" fmla="*/ 673360 w 795450"/>
                <a:gd name="connsiteY55" fmla="*/ 200949 h 914238"/>
                <a:gd name="connsiteX56" fmla="*/ 668655 w 795450"/>
                <a:gd name="connsiteY56" fmla="*/ 201092 h 914238"/>
                <a:gd name="connsiteX57" fmla="*/ 659482 w 795450"/>
                <a:gd name="connsiteY57" fmla="*/ 200997 h 914238"/>
                <a:gd name="connsiteX58" fmla="*/ 618049 w 795450"/>
                <a:gd name="connsiteY58" fmla="*/ 213693 h 914238"/>
                <a:gd name="connsiteX59" fmla="*/ 609514 w 795450"/>
                <a:gd name="connsiteY59" fmla="*/ 224209 h 914238"/>
                <a:gd name="connsiteX60" fmla="*/ 644176 w 795450"/>
                <a:gd name="connsiteY60" fmla="*/ 184785 h 914238"/>
                <a:gd name="connsiteX61" fmla="*/ 725843 w 795450"/>
                <a:gd name="connsiteY61" fmla="*/ 117462 h 914238"/>
                <a:gd name="connsiteX62" fmla="*/ 744179 w 795450"/>
                <a:gd name="connsiteY62" fmla="*/ 251908 h 914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795450" h="914238">
                  <a:moveTo>
                    <a:pt x="741645" y="48397"/>
                  </a:moveTo>
                  <a:lnTo>
                    <a:pt x="711375" y="0"/>
                  </a:lnTo>
                  <a:lnTo>
                    <a:pt x="699468" y="55845"/>
                  </a:lnTo>
                  <a:cubicBezTo>
                    <a:pt x="689029" y="104899"/>
                    <a:pt x="671360" y="116919"/>
                    <a:pt x="621744" y="144437"/>
                  </a:cubicBezTo>
                  <a:cubicBezTo>
                    <a:pt x="598122" y="157534"/>
                    <a:pt x="566309" y="180184"/>
                    <a:pt x="562804" y="225238"/>
                  </a:cubicBezTo>
                  <a:cubicBezTo>
                    <a:pt x="561127" y="246888"/>
                    <a:pt x="566652" y="290227"/>
                    <a:pt x="588550" y="314354"/>
                  </a:cubicBezTo>
                  <a:lnTo>
                    <a:pt x="589369" y="315097"/>
                  </a:lnTo>
                  <a:cubicBezTo>
                    <a:pt x="583101" y="325784"/>
                    <a:pt x="575786" y="327479"/>
                    <a:pt x="561746" y="326831"/>
                  </a:cubicBezTo>
                  <a:cubicBezTo>
                    <a:pt x="557508" y="326698"/>
                    <a:pt x="551088" y="324526"/>
                    <a:pt x="544859" y="322450"/>
                  </a:cubicBezTo>
                  <a:cubicBezTo>
                    <a:pt x="535143" y="319183"/>
                    <a:pt x="524227" y="315458"/>
                    <a:pt x="512283" y="315782"/>
                  </a:cubicBezTo>
                  <a:cubicBezTo>
                    <a:pt x="486223" y="316421"/>
                    <a:pt x="471726" y="329489"/>
                    <a:pt x="463467" y="342462"/>
                  </a:cubicBezTo>
                  <a:lnTo>
                    <a:pt x="428006" y="317887"/>
                  </a:lnTo>
                  <a:cubicBezTo>
                    <a:pt x="411394" y="306391"/>
                    <a:pt x="389239" y="307010"/>
                    <a:pt x="373256" y="319440"/>
                  </a:cubicBezTo>
                  <a:lnTo>
                    <a:pt x="320945" y="360321"/>
                  </a:lnTo>
                  <a:cubicBezTo>
                    <a:pt x="307105" y="358197"/>
                    <a:pt x="292951" y="357092"/>
                    <a:pt x="278530" y="357092"/>
                  </a:cubicBezTo>
                  <a:cubicBezTo>
                    <a:pt x="124939" y="357092"/>
                    <a:pt x="0" y="482079"/>
                    <a:pt x="0" y="635689"/>
                  </a:cubicBezTo>
                  <a:cubicBezTo>
                    <a:pt x="0" y="789270"/>
                    <a:pt x="124939" y="914238"/>
                    <a:pt x="278530" y="914238"/>
                  </a:cubicBezTo>
                  <a:cubicBezTo>
                    <a:pt x="432121" y="914238"/>
                    <a:pt x="557079" y="789280"/>
                    <a:pt x="557079" y="635699"/>
                  </a:cubicBezTo>
                  <a:cubicBezTo>
                    <a:pt x="557079" y="585330"/>
                    <a:pt x="543573" y="538077"/>
                    <a:pt x="520094" y="497253"/>
                  </a:cubicBezTo>
                  <a:lnTo>
                    <a:pt x="540534" y="436426"/>
                  </a:lnTo>
                  <a:cubicBezTo>
                    <a:pt x="547087" y="416938"/>
                    <a:pt x="539953" y="395478"/>
                    <a:pt x="523065" y="383781"/>
                  </a:cubicBezTo>
                  <a:lnTo>
                    <a:pt x="501501" y="368837"/>
                  </a:lnTo>
                  <a:cubicBezTo>
                    <a:pt x="505092" y="362217"/>
                    <a:pt x="508645" y="362074"/>
                    <a:pt x="513407" y="361940"/>
                  </a:cubicBezTo>
                  <a:cubicBezTo>
                    <a:pt x="517312" y="362141"/>
                    <a:pt x="524066" y="364179"/>
                    <a:pt x="530152" y="366217"/>
                  </a:cubicBezTo>
                  <a:cubicBezTo>
                    <a:pt x="539086" y="369208"/>
                    <a:pt x="549183" y="372608"/>
                    <a:pt x="560118" y="372999"/>
                  </a:cubicBezTo>
                  <a:cubicBezTo>
                    <a:pt x="597179" y="374152"/>
                    <a:pt x="616820" y="359197"/>
                    <a:pt x="629079" y="338280"/>
                  </a:cubicBezTo>
                  <a:cubicBezTo>
                    <a:pt x="643366" y="343833"/>
                    <a:pt x="657711" y="346605"/>
                    <a:pt x="672741" y="346605"/>
                  </a:cubicBezTo>
                  <a:cubicBezTo>
                    <a:pt x="681276" y="346605"/>
                    <a:pt x="690210" y="345691"/>
                    <a:pt x="699230" y="343910"/>
                  </a:cubicBezTo>
                  <a:cubicBezTo>
                    <a:pt x="737178" y="336480"/>
                    <a:pt x="777126" y="301361"/>
                    <a:pt x="788270" y="265633"/>
                  </a:cubicBezTo>
                  <a:cubicBezTo>
                    <a:pt x="810120" y="195358"/>
                    <a:pt x="778516" y="107337"/>
                    <a:pt x="741645" y="48397"/>
                  </a:cubicBezTo>
                  <a:close/>
                  <a:moveTo>
                    <a:pt x="111357" y="689315"/>
                  </a:moveTo>
                  <a:cubicBezTo>
                    <a:pt x="92088" y="689315"/>
                    <a:pt x="76457" y="673703"/>
                    <a:pt x="76457" y="654434"/>
                  </a:cubicBezTo>
                  <a:cubicBezTo>
                    <a:pt x="76457" y="635175"/>
                    <a:pt x="92088" y="619535"/>
                    <a:pt x="111357" y="619535"/>
                  </a:cubicBezTo>
                  <a:cubicBezTo>
                    <a:pt x="130607" y="619535"/>
                    <a:pt x="146218" y="635175"/>
                    <a:pt x="146218" y="654434"/>
                  </a:cubicBezTo>
                  <a:cubicBezTo>
                    <a:pt x="146218" y="673703"/>
                    <a:pt x="130616" y="689315"/>
                    <a:pt x="111357" y="689315"/>
                  </a:cubicBezTo>
                  <a:close/>
                  <a:moveTo>
                    <a:pt x="197025" y="603666"/>
                  </a:moveTo>
                  <a:cubicBezTo>
                    <a:pt x="158829" y="603666"/>
                    <a:pt x="127873" y="572729"/>
                    <a:pt x="127873" y="534524"/>
                  </a:cubicBezTo>
                  <a:cubicBezTo>
                    <a:pt x="127873" y="496338"/>
                    <a:pt x="158829" y="465353"/>
                    <a:pt x="197025" y="465353"/>
                  </a:cubicBezTo>
                  <a:cubicBezTo>
                    <a:pt x="235220" y="465353"/>
                    <a:pt x="266195" y="496338"/>
                    <a:pt x="266195" y="534524"/>
                  </a:cubicBezTo>
                  <a:cubicBezTo>
                    <a:pt x="266195" y="572729"/>
                    <a:pt x="235220" y="603666"/>
                    <a:pt x="197025" y="603666"/>
                  </a:cubicBezTo>
                  <a:close/>
                  <a:moveTo>
                    <a:pt x="653653" y="284617"/>
                  </a:moveTo>
                  <a:cubicBezTo>
                    <a:pt x="646567" y="284007"/>
                    <a:pt x="633936" y="280645"/>
                    <a:pt x="628888" y="264966"/>
                  </a:cubicBezTo>
                  <a:cubicBezTo>
                    <a:pt x="625897" y="255670"/>
                    <a:pt x="624259" y="238392"/>
                    <a:pt x="632612" y="231600"/>
                  </a:cubicBezTo>
                  <a:cubicBezTo>
                    <a:pt x="640299" y="225342"/>
                    <a:pt x="648595" y="224085"/>
                    <a:pt x="659473" y="224085"/>
                  </a:cubicBezTo>
                  <a:lnTo>
                    <a:pt x="668646" y="224180"/>
                  </a:lnTo>
                  <a:cubicBezTo>
                    <a:pt x="670770" y="224180"/>
                    <a:pt x="672846" y="224123"/>
                    <a:pt x="674837" y="223999"/>
                  </a:cubicBezTo>
                  <a:cubicBezTo>
                    <a:pt x="693382" y="222809"/>
                    <a:pt x="701735" y="221685"/>
                    <a:pt x="709565" y="215475"/>
                  </a:cubicBezTo>
                  <a:cubicBezTo>
                    <a:pt x="709508" y="240278"/>
                    <a:pt x="704564" y="259251"/>
                    <a:pt x="694773" y="272082"/>
                  </a:cubicBezTo>
                  <a:cubicBezTo>
                    <a:pt x="684752" y="285312"/>
                    <a:pt x="663569" y="285474"/>
                    <a:pt x="653653" y="284617"/>
                  </a:cubicBezTo>
                  <a:close/>
                  <a:moveTo>
                    <a:pt x="744179" y="251908"/>
                  </a:moveTo>
                  <a:cubicBezTo>
                    <a:pt x="739692" y="266338"/>
                    <a:pt x="724567" y="282216"/>
                    <a:pt x="708384" y="291446"/>
                  </a:cubicBezTo>
                  <a:cubicBezTo>
                    <a:pt x="710098" y="289760"/>
                    <a:pt x="711698" y="287988"/>
                    <a:pt x="713165" y="286074"/>
                  </a:cubicBezTo>
                  <a:cubicBezTo>
                    <a:pt x="730053" y="263890"/>
                    <a:pt x="736006" y="229934"/>
                    <a:pt x="730825" y="185137"/>
                  </a:cubicBezTo>
                  <a:lnTo>
                    <a:pt x="727529" y="156734"/>
                  </a:lnTo>
                  <a:lnTo>
                    <a:pt x="707307" y="183232"/>
                  </a:lnTo>
                  <a:cubicBezTo>
                    <a:pt x="694858" y="199606"/>
                    <a:pt x="694858" y="199606"/>
                    <a:pt x="673360" y="200949"/>
                  </a:cubicBezTo>
                  <a:cubicBezTo>
                    <a:pt x="671836" y="201054"/>
                    <a:pt x="670293" y="201092"/>
                    <a:pt x="668655" y="201092"/>
                  </a:cubicBezTo>
                  <a:lnTo>
                    <a:pt x="659482" y="200997"/>
                  </a:lnTo>
                  <a:cubicBezTo>
                    <a:pt x="646700" y="200997"/>
                    <a:pt x="631784" y="202511"/>
                    <a:pt x="618049" y="213693"/>
                  </a:cubicBezTo>
                  <a:cubicBezTo>
                    <a:pt x="614324" y="216713"/>
                    <a:pt x="611686" y="220351"/>
                    <a:pt x="609514" y="224209"/>
                  </a:cubicBezTo>
                  <a:cubicBezTo>
                    <a:pt x="612229" y="208493"/>
                    <a:pt x="622554" y="196777"/>
                    <a:pt x="644176" y="184785"/>
                  </a:cubicBezTo>
                  <a:cubicBezTo>
                    <a:pt x="681571" y="164030"/>
                    <a:pt x="708155" y="147885"/>
                    <a:pt x="725843" y="117462"/>
                  </a:cubicBezTo>
                  <a:cubicBezTo>
                    <a:pt x="745331" y="162449"/>
                    <a:pt x="756114" y="213617"/>
                    <a:pt x="744179" y="251908"/>
                  </a:cubicBezTo>
                  <a:close/>
                </a:path>
              </a:pathLst>
            </a:custGeom>
            <a:solidFill>
              <a:srgbClr val="00308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52" name="Group 1251">
              <a:extLst>
                <a:ext uri="{FF2B5EF4-FFF2-40B4-BE49-F238E27FC236}">
                  <a16:creationId xmlns:a16="http://schemas.microsoft.com/office/drawing/2014/main" id="{0868936A-CD31-4E4F-9435-C722901F98A9}"/>
                </a:ext>
              </a:extLst>
            </p:cNvPr>
            <p:cNvGrpSpPr/>
            <p:nvPr/>
          </p:nvGrpSpPr>
          <p:grpSpPr>
            <a:xfrm>
              <a:off x="6146752" y="5912695"/>
              <a:ext cx="180912" cy="645540"/>
              <a:chOff x="2214551" y="1703806"/>
              <a:chExt cx="151759" cy="541514"/>
            </a:xfrm>
            <a:solidFill>
              <a:srgbClr val="003086"/>
            </a:solidFill>
          </p:grpSpPr>
          <p:sp>
            <p:nvSpPr>
              <p:cNvPr id="1259" name="Isosceles Triangle 1258">
                <a:extLst>
                  <a:ext uri="{FF2B5EF4-FFF2-40B4-BE49-F238E27FC236}">
                    <a16:creationId xmlns:a16="http://schemas.microsoft.com/office/drawing/2014/main" id="{8573CA1C-0C18-4DFE-81AA-C868D4FA52C2}"/>
                  </a:ext>
                </a:extLst>
              </p:cNvPr>
              <p:cNvSpPr/>
              <p:nvPr/>
            </p:nvSpPr>
            <p:spPr>
              <a:xfrm rot="5400000">
                <a:off x="2197428" y="1898684"/>
                <a:ext cx="186005" cy="15175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0" name="Rectangle 1259">
                <a:extLst>
                  <a:ext uri="{FF2B5EF4-FFF2-40B4-BE49-F238E27FC236}">
                    <a16:creationId xmlns:a16="http://schemas.microsoft.com/office/drawing/2014/main" id="{DB00CCD0-DDA5-474C-846D-7BD4A33697AA}"/>
                  </a:ext>
                </a:extLst>
              </p:cNvPr>
              <p:cNvSpPr/>
              <p:nvPr/>
            </p:nvSpPr>
            <p:spPr>
              <a:xfrm>
                <a:off x="2230789" y="1703806"/>
                <a:ext cx="13243" cy="5415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3" name="Graphic 23">
              <a:extLst>
                <a:ext uri="{FF2B5EF4-FFF2-40B4-BE49-F238E27FC236}">
                  <a16:creationId xmlns:a16="http://schemas.microsoft.com/office/drawing/2014/main" id="{87F1CE44-040E-4641-84CA-2ECBABFAC1EA}"/>
                </a:ext>
              </a:extLst>
            </p:cNvPr>
            <p:cNvGrpSpPr/>
            <p:nvPr/>
          </p:nvGrpSpPr>
          <p:grpSpPr>
            <a:xfrm flipH="1">
              <a:off x="6404185" y="6014677"/>
              <a:ext cx="462788" cy="441576"/>
              <a:chOff x="6132673" y="5671155"/>
              <a:chExt cx="934025" cy="891216"/>
            </a:xfrm>
            <a:solidFill>
              <a:srgbClr val="003086"/>
            </a:solidFill>
          </p:grpSpPr>
          <p:sp>
            <p:nvSpPr>
              <p:cNvPr id="1254" name="Freeform: Shape 1253">
                <a:extLst>
                  <a:ext uri="{FF2B5EF4-FFF2-40B4-BE49-F238E27FC236}">
                    <a16:creationId xmlns:a16="http://schemas.microsoft.com/office/drawing/2014/main" id="{3F3CEC92-D6B2-4482-B6E4-21D24C96C618}"/>
                  </a:ext>
                </a:extLst>
              </p:cNvPr>
              <p:cNvSpPr/>
              <p:nvPr/>
            </p:nvSpPr>
            <p:spPr>
              <a:xfrm>
                <a:off x="6440801" y="6159683"/>
                <a:ext cx="625897" cy="402688"/>
              </a:xfrm>
              <a:custGeom>
                <a:avLst/>
                <a:gdLst>
                  <a:gd name="connsiteX0" fmla="*/ 625888 w 625897"/>
                  <a:gd name="connsiteY0" fmla="*/ 0 h 402688"/>
                  <a:gd name="connsiteX1" fmla="*/ 591950 w 625897"/>
                  <a:gd name="connsiteY1" fmla="*/ 5391 h 402688"/>
                  <a:gd name="connsiteX2" fmla="*/ 439703 w 625897"/>
                  <a:gd name="connsiteY2" fmla="*/ 31718 h 402688"/>
                  <a:gd name="connsiteX3" fmla="*/ 258347 w 625897"/>
                  <a:gd name="connsiteY3" fmla="*/ 63008 h 402688"/>
                  <a:gd name="connsiteX4" fmla="*/ 91088 w 625897"/>
                  <a:gd name="connsiteY4" fmla="*/ 91831 h 402688"/>
                  <a:gd name="connsiteX5" fmla="*/ 3058 w 625897"/>
                  <a:gd name="connsiteY5" fmla="*/ 107032 h 402688"/>
                  <a:gd name="connsiteX6" fmla="*/ 0 w 625897"/>
                  <a:gd name="connsiteY6" fmla="*/ 107794 h 402688"/>
                  <a:gd name="connsiteX7" fmla="*/ 1905 w 625897"/>
                  <a:gd name="connsiteY7" fmla="*/ 402688 h 402688"/>
                  <a:gd name="connsiteX8" fmla="*/ 26013 w 625897"/>
                  <a:gd name="connsiteY8" fmla="*/ 397497 h 402688"/>
                  <a:gd name="connsiteX9" fmla="*/ 394373 w 625897"/>
                  <a:gd name="connsiteY9" fmla="*/ 316020 h 402688"/>
                  <a:gd name="connsiteX10" fmla="*/ 605152 w 625897"/>
                  <a:gd name="connsiteY10" fmla="*/ 269510 h 402688"/>
                  <a:gd name="connsiteX11" fmla="*/ 609057 w 625897"/>
                  <a:gd name="connsiteY11" fmla="*/ 265157 h 402688"/>
                  <a:gd name="connsiteX12" fmla="*/ 615086 w 625897"/>
                  <a:gd name="connsiteY12" fmla="*/ 169145 h 402688"/>
                  <a:gd name="connsiteX13" fmla="*/ 622002 w 625897"/>
                  <a:gd name="connsiteY13" fmla="*/ 61055 h 402688"/>
                  <a:gd name="connsiteX14" fmla="*/ 625059 w 625897"/>
                  <a:gd name="connsiteY14" fmla="*/ 10744 h 402688"/>
                  <a:gd name="connsiteX15" fmla="*/ 625897 w 625897"/>
                  <a:gd name="connsiteY15" fmla="*/ 5010 h 402688"/>
                  <a:gd name="connsiteX16" fmla="*/ 625888 w 625897"/>
                  <a:gd name="connsiteY16" fmla="*/ 0 h 40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5897" h="402688">
                    <a:moveTo>
                      <a:pt x="625888" y="0"/>
                    </a:moveTo>
                    <a:cubicBezTo>
                      <a:pt x="614572" y="1810"/>
                      <a:pt x="603247" y="3467"/>
                      <a:pt x="591950" y="5391"/>
                    </a:cubicBezTo>
                    <a:cubicBezTo>
                      <a:pt x="541211" y="14126"/>
                      <a:pt x="490452" y="22965"/>
                      <a:pt x="439703" y="31718"/>
                    </a:cubicBezTo>
                    <a:cubicBezTo>
                      <a:pt x="379247" y="42158"/>
                      <a:pt x="318802" y="52588"/>
                      <a:pt x="258347" y="63008"/>
                    </a:cubicBezTo>
                    <a:cubicBezTo>
                      <a:pt x="202587" y="72628"/>
                      <a:pt x="146837" y="82220"/>
                      <a:pt x="91088" y="91831"/>
                    </a:cubicBezTo>
                    <a:cubicBezTo>
                      <a:pt x="61732" y="96888"/>
                      <a:pt x="32395" y="101937"/>
                      <a:pt x="3058" y="107032"/>
                    </a:cubicBezTo>
                    <a:cubicBezTo>
                      <a:pt x="2172" y="107166"/>
                      <a:pt x="1324" y="107442"/>
                      <a:pt x="0" y="107794"/>
                    </a:cubicBezTo>
                    <a:cubicBezTo>
                      <a:pt x="629" y="205854"/>
                      <a:pt x="1267" y="303981"/>
                      <a:pt x="1905" y="402688"/>
                    </a:cubicBezTo>
                    <a:cubicBezTo>
                      <a:pt x="10182" y="400898"/>
                      <a:pt x="18107" y="399240"/>
                      <a:pt x="26013" y="397497"/>
                    </a:cubicBezTo>
                    <a:cubicBezTo>
                      <a:pt x="148809" y="370351"/>
                      <a:pt x="271577" y="343186"/>
                      <a:pt x="394373" y="316020"/>
                    </a:cubicBezTo>
                    <a:cubicBezTo>
                      <a:pt x="464630" y="300485"/>
                      <a:pt x="534867" y="284950"/>
                      <a:pt x="605152" y="269510"/>
                    </a:cubicBezTo>
                    <a:cubicBezTo>
                      <a:pt x="608076" y="268862"/>
                      <a:pt x="608914" y="267824"/>
                      <a:pt x="609057" y="265157"/>
                    </a:cubicBezTo>
                    <a:cubicBezTo>
                      <a:pt x="611000" y="233143"/>
                      <a:pt x="613048" y="201139"/>
                      <a:pt x="615086" y="169145"/>
                    </a:cubicBezTo>
                    <a:cubicBezTo>
                      <a:pt x="617382" y="133112"/>
                      <a:pt x="619735" y="97079"/>
                      <a:pt x="622002" y="61055"/>
                    </a:cubicBezTo>
                    <a:cubicBezTo>
                      <a:pt x="623059" y="44272"/>
                      <a:pt x="624021" y="27508"/>
                      <a:pt x="625059" y="10744"/>
                    </a:cubicBezTo>
                    <a:cubicBezTo>
                      <a:pt x="625192" y="8820"/>
                      <a:pt x="625602" y="6925"/>
                      <a:pt x="625897" y="5010"/>
                    </a:cubicBezTo>
                    <a:cubicBezTo>
                      <a:pt x="625888" y="3343"/>
                      <a:pt x="625888" y="1686"/>
                      <a:pt x="625888"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5" name="Freeform: Shape 1254">
                <a:extLst>
                  <a:ext uri="{FF2B5EF4-FFF2-40B4-BE49-F238E27FC236}">
                    <a16:creationId xmlns:a16="http://schemas.microsoft.com/office/drawing/2014/main" id="{7CD60585-7FE5-4B40-A1BD-876BA430627E}"/>
                  </a:ext>
                </a:extLst>
              </p:cNvPr>
              <p:cNvSpPr/>
              <p:nvPr/>
            </p:nvSpPr>
            <p:spPr>
              <a:xfrm>
                <a:off x="6247767" y="5671155"/>
                <a:ext cx="580920" cy="58948"/>
              </a:xfrm>
              <a:custGeom>
                <a:avLst/>
                <a:gdLst>
                  <a:gd name="connsiteX0" fmla="*/ 540001 w 580920"/>
                  <a:gd name="connsiteY0" fmla="*/ 0 h 58948"/>
                  <a:gd name="connsiteX1" fmla="*/ 520875 w 580920"/>
                  <a:gd name="connsiteY1" fmla="*/ 1534 h 58948"/>
                  <a:gd name="connsiteX2" fmla="*/ 378685 w 580920"/>
                  <a:gd name="connsiteY2" fmla="*/ 9392 h 58948"/>
                  <a:gd name="connsiteX3" fmla="*/ 208350 w 580920"/>
                  <a:gd name="connsiteY3" fmla="*/ 19050 h 58948"/>
                  <a:gd name="connsiteX4" fmla="*/ 81344 w 580920"/>
                  <a:gd name="connsiteY4" fmla="*/ 26041 h 58948"/>
                  <a:gd name="connsiteX5" fmla="*/ 5763 w 580920"/>
                  <a:gd name="connsiteY5" fmla="*/ 30242 h 58948"/>
                  <a:gd name="connsiteX6" fmla="*/ 0 w 580920"/>
                  <a:gd name="connsiteY6" fmla="*/ 30890 h 58948"/>
                  <a:gd name="connsiteX7" fmla="*/ 5077 w 580920"/>
                  <a:gd name="connsiteY7" fmla="*/ 33357 h 58948"/>
                  <a:gd name="connsiteX8" fmla="*/ 32823 w 580920"/>
                  <a:gd name="connsiteY8" fmla="*/ 56350 h 58948"/>
                  <a:gd name="connsiteX9" fmla="*/ 37738 w 580920"/>
                  <a:gd name="connsiteY9" fmla="*/ 58931 h 58948"/>
                  <a:gd name="connsiteX10" fmla="*/ 153543 w 580920"/>
                  <a:gd name="connsiteY10" fmla="*/ 52407 h 58948"/>
                  <a:gd name="connsiteX11" fmla="*/ 295275 w 580920"/>
                  <a:gd name="connsiteY11" fmla="*/ 44415 h 58948"/>
                  <a:gd name="connsiteX12" fmla="*/ 406622 w 580920"/>
                  <a:gd name="connsiteY12" fmla="*/ 38281 h 58948"/>
                  <a:gd name="connsiteX13" fmla="*/ 533591 w 580920"/>
                  <a:gd name="connsiteY13" fmla="*/ 31128 h 58948"/>
                  <a:gd name="connsiteX14" fmla="*/ 577415 w 580920"/>
                  <a:gd name="connsiteY14" fmla="*/ 28661 h 58948"/>
                  <a:gd name="connsiteX15" fmla="*/ 580920 w 580920"/>
                  <a:gd name="connsiteY15" fmla="*/ 28204 h 58948"/>
                  <a:gd name="connsiteX16" fmla="*/ 576367 w 580920"/>
                  <a:gd name="connsiteY16" fmla="*/ 20907 h 58948"/>
                  <a:gd name="connsiteX17" fmla="*/ 549735 w 580920"/>
                  <a:gd name="connsiteY17" fmla="*/ 1734 h 58948"/>
                  <a:gd name="connsiteX18" fmla="*/ 546287 w 580920"/>
                  <a:gd name="connsiteY18" fmla="*/ 0 h 58948"/>
                  <a:gd name="connsiteX19" fmla="*/ 540001 w 580920"/>
                  <a:gd name="connsiteY19" fmla="*/ 0 h 5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0920" h="58948">
                    <a:moveTo>
                      <a:pt x="540001" y="0"/>
                    </a:moveTo>
                    <a:cubicBezTo>
                      <a:pt x="533629" y="524"/>
                      <a:pt x="527285" y="1191"/>
                      <a:pt x="520875" y="1534"/>
                    </a:cubicBezTo>
                    <a:cubicBezTo>
                      <a:pt x="473488" y="4191"/>
                      <a:pt x="426091" y="6734"/>
                      <a:pt x="378685" y="9392"/>
                    </a:cubicBezTo>
                    <a:cubicBezTo>
                      <a:pt x="321907" y="12563"/>
                      <a:pt x="265128" y="15859"/>
                      <a:pt x="208350" y="19050"/>
                    </a:cubicBezTo>
                    <a:cubicBezTo>
                      <a:pt x="166011" y="21431"/>
                      <a:pt x="123692" y="23708"/>
                      <a:pt x="81344" y="26041"/>
                    </a:cubicBezTo>
                    <a:cubicBezTo>
                      <a:pt x="56159" y="27422"/>
                      <a:pt x="30966" y="28823"/>
                      <a:pt x="5763" y="30242"/>
                    </a:cubicBezTo>
                    <a:cubicBezTo>
                      <a:pt x="4172" y="30328"/>
                      <a:pt x="2581" y="30585"/>
                      <a:pt x="0" y="30890"/>
                    </a:cubicBezTo>
                    <a:cubicBezTo>
                      <a:pt x="2267" y="31985"/>
                      <a:pt x="3658" y="32680"/>
                      <a:pt x="5077" y="33357"/>
                    </a:cubicBezTo>
                    <a:cubicBezTo>
                      <a:pt x="16507" y="38748"/>
                      <a:pt x="25918" y="46253"/>
                      <a:pt x="32823" y="56350"/>
                    </a:cubicBezTo>
                    <a:cubicBezTo>
                      <a:pt x="34052" y="58141"/>
                      <a:pt x="35147" y="59093"/>
                      <a:pt x="37738" y="58931"/>
                    </a:cubicBezTo>
                    <a:cubicBezTo>
                      <a:pt x="76333" y="56683"/>
                      <a:pt x="114929" y="54578"/>
                      <a:pt x="153543" y="52407"/>
                    </a:cubicBezTo>
                    <a:cubicBezTo>
                      <a:pt x="200787" y="49759"/>
                      <a:pt x="248031" y="47044"/>
                      <a:pt x="295275" y="44415"/>
                    </a:cubicBezTo>
                    <a:cubicBezTo>
                      <a:pt x="332384" y="42339"/>
                      <a:pt x="369513" y="40357"/>
                      <a:pt x="406622" y="38281"/>
                    </a:cubicBezTo>
                    <a:cubicBezTo>
                      <a:pt x="448942" y="35928"/>
                      <a:pt x="491290" y="33518"/>
                      <a:pt x="533591" y="31128"/>
                    </a:cubicBezTo>
                    <a:cubicBezTo>
                      <a:pt x="548211" y="30309"/>
                      <a:pt x="562804" y="29499"/>
                      <a:pt x="577415" y="28661"/>
                    </a:cubicBezTo>
                    <a:cubicBezTo>
                      <a:pt x="578291" y="28604"/>
                      <a:pt x="579158" y="28432"/>
                      <a:pt x="580920" y="28204"/>
                    </a:cubicBezTo>
                    <a:cubicBezTo>
                      <a:pt x="579263" y="25517"/>
                      <a:pt x="578025" y="23070"/>
                      <a:pt x="576367" y="20907"/>
                    </a:cubicBezTo>
                    <a:cubicBezTo>
                      <a:pt x="569528" y="12097"/>
                      <a:pt x="560232" y="6201"/>
                      <a:pt x="549735" y="1734"/>
                    </a:cubicBezTo>
                    <a:cubicBezTo>
                      <a:pt x="548564" y="1229"/>
                      <a:pt x="547449" y="581"/>
                      <a:pt x="546287" y="0"/>
                    </a:cubicBezTo>
                    <a:cubicBezTo>
                      <a:pt x="544173" y="0"/>
                      <a:pt x="542106" y="0"/>
                      <a:pt x="540001"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6" name="Freeform: Shape 1255">
                <a:extLst>
                  <a:ext uri="{FF2B5EF4-FFF2-40B4-BE49-F238E27FC236}">
                    <a16:creationId xmlns:a16="http://schemas.microsoft.com/office/drawing/2014/main" id="{75788059-6553-4A3D-A145-29EBCE14D81B}"/>
                  </a:ext>
                </a:extLst>
              </p:cNvPr>
              <p:cNvSpPr/>
              <p:nvPr/>
            </p:nvSpPr>
            <p:spPr>
              <a:xfrm>
                <a:off x="6200799" y="5726905"/>
                <a:ext cx="827903" cy="502867"/>
              </a:xfrm>
              <a:custGeom>
                <a:avLst/>
                <a:gdLst>
                  <a:gd name="connsiteX0" fmla="*/ 0 w 827903"/>
                  <a:gd name="connsiteY0" fmla="*/ 375142 h 502867"/>
                  <a:gd name="connsiteX1" fmla="*/ 104613 w 827903"/>
                  <a:gd name="connsiteY1" fmla="*/ 434064 h 502867"/>
                  <a:gd name="connsiteX2" fmla="*/ 224609 w 827903"/>
                  <a:gd name="connsiteY2" fmla="*/ 501463 h 502867"/>
                  <a:gd name="connsiteX3" fmla="*/ 232010 w 827903"/>
                  <a:gd name="connsiteY3" fmla="*/ 502739 h 502867"/>
                  <a:gd name="connsiteX4" fmla="*/ 388868 w 827903"/>
                  <a:gd name="connsiteY4" fmla="*/ 476431 h 502867"/>
                  <a:gd name="connsiteX5" fmla="*/ 574805 w 827903"/>
                  <a:gd name="connsiteY5" fmla="*/ 445160 h 502867"/>
                  <a:gd name="connsiteX6" fmla="*/ 745265 w 827903"/>
                  <a:gd name="connsiteY6" fmla="*/ 416376 h 502867"/>
                  <a:gd name="connsiteX7" fmla="*/ 827904 w 827903"/>
                  <a:gd name="connsiteY7" fmla="*/ 401698 h 502867"/>
                  <a:gd name="connsiteX8" fmla="*/ 530523 w 827903"/>
                  <a:gd name="connsiteY8" fmla="*/ 307972 h 502867"/>
                  <a:gd name="connsiteX9" fmla="*/ 624059 w 827903"/>
                  <a:gd name="connsiteY9" fmla="*/ 0 h 502867"/>
                  <a:gd name="connsiteX10" fmla="*/ 600513 w 827903"/>
                  <a:gd name="connsiteY10" fmla="*/ 1267 h 502867"/>
                  <a:gd name="connsiteX11" fmla="*/ 510645 w 827903"/>
                  <a:gd name="connsiteY11" fmla="*/ 6839 h 502867"/>
                  <a:gd name="connsiteX12" fmla="*/ 407832 w 827903"/>
                  <a:gd name="connsiteY12" fmla="*/ 13164 h 502867"/>
                  <a:gd name="connsiteX13" fmla="*/ 320659 w 827903"/>
                  <a:gd name="connsiteY13" fmla="*/ 18507 h 502867"/>
                  <a:gd name="connsiteX14" fmla="*/ 218284 w 827903"/>
                  <a:gd name="connsiteY14" fmla="*/ 24803 h 502867"/>
                  <a:gd name="connsiteX15" fmla="*/ 129311 w 827903"/>
                  <a:gd name="connsiteY15" fmla="*/ 30194 h 502867"/>
                  <a:gd name="connsiteX16" fmla="*/ 87287 w 827903"/>
                  <a:gd name="connsiteY16" fmla="*/ 32652 h 502867"/>
                  <a:gd name="connsiteX17" fmla="*/ 83115 w 827903"/>
                  <a:gd name="connsiteY17" fmla="*/ 36471 h 502867"/>
                  <a:gd name="connsiteX18" fmla="*/ 66846 w 827903"/>
                  <a:gd name="connsiteY18" fmla="*/ 95745 h 502867"/>
                  <a:gd name="connsiteX19" fmla="*/ 1743 w 827903"/>
                  <a:gd name="connsiteY19" fmla="*/ 370675 h 502867"/>
                  <a:gd name="connsiteX20" fmla="*/ 0 w 827903"/>
                  <a:gd name="connsiteY20" fmla="*/ 375142 h 502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7903" h="502867">
                    <a:moveTo>
                      <a:pt x="0" y="375142"/>
                    </a:moveTo>
                    <a:cubicBezTo>
                      <a:pt x="34900" y="394792"/>
                      <a:pt x="69752" y="414442"/>
                      <a:pt x="104613" y="434064"/>
                    </a:cubicBezTo>
                    <a:cubicBezTo>
                      <a:pt x="144590" y="456562"/>
                      <a:pt x="184556" y="479108"/>
                      <a:pt x="224609" y="501463"/>
                    </a:cubicBezTo>
                    <a:cubicBezTo>
                      <a:pt x="226657" y="502606"/>
                      <a:pt x="229667" y="503130"/>
                      <a:pt x="232010" y="502739"/>
                    </a:cubicBezTo>
                    <a:cubicBezTo>
                      <a:pt x="284321" y="494071"/>
                      <a:pt x="336585" y="485223"/>
                      <a:pt x="388868" y="476431"/>
                    </a:cubicBezTo>
                    <a:cubicBezTo>
                      <a:pt x="450856" y="465992"/>
                      <a:pt x="512817" y="455609"/>
                      <a:pt x="574805" y="445160"/>
                    </a:cubicBezTo>
                    <a:cubicBezTo>
                      <a:pt x="631641" y="435597"/>
                      <a:pt x="688448" y="425939"/>
                      <a:pt x="745265" y="416376"/>
                    </a:cubicBezTo>
                    <a:cubicBezTo>
                      <a:pt x="772735" y="411747"/>
                      <a:pt x="800195" y="407146"/>
                      <a:pt x="827904" y="401698"/>
                    </a:cubicBezTo>
                    <a:cubicBezTo>
                      <a:pt x="728948" y="370503"/>
                      <a:pt x="629964" y="339309"/>
                      <a:pt x="530523" y="307972"/>
                    </a:cubicBezTo>
                    <a:cubicBezTo>
                      <a:pt x="561680" y="218151"/>
                      <a:pt x="592750" y="90287"/>
                      <a:pt x="624059" y="0"/>
                    </a:cubicBezTo>
                    <a:cubicBezTo>
                      <a:pt x="615829" y="438"/>
                      <a:pt x="608152" y="800"/>
                      <a:pt x="600513" y="1267"/>
                    </a:cubicBezTo>
                    <a:cubicBezTo>
                      <a:pt x="570548" y="3096"/>
                      <a:pt x="540601" y="4991"/>
                      <a:pt x="510645" y="6839"/>
                    </a:cubicBezTo>
                    <a:cubicBezTo>
                      <a:pt x="476364" y="8954"/>
                      <a:pt x="442112" y="11049"/>
                      <a:pt x="407832" y="13164"/>
                    </a:cubicBezTo>
                    <a:cubicBezTo>
                      <a:pt x="378771" y="14945"/>
                      <a:pt x="349701" y="16726"/>
                      <a:pt x="320659" y="18507"/>
                    </a:cubicBezTo>
                    <a:cubicBezTo>
                      <a:pt x="286531" y="20593"/>
                      <a:pt x="252403" y="22717"/>
                      <a:pt x="218284" y="24803"/>
                    </a:cubicBezTo>
                    <a:cubicBezTo>
                      <a:pt x="188624" y="26613"/>
                      <a:pt x="158963" y="28394"/>
                      <a:pt x="129311" y="30194"/>
                    </a:cubicBezTo>
                    <a:cubicBezTo>
                      <a:pt x="115310" y="31042"/>
                      <a:pt x="101317" y="32014"/>
                      <a:pt x="87287" y="32652"/>
                    </a:cubicBezTo>
                    <a:cubicBezTo>
                      <a:pt x="84153" y="32804"/>
                      <a:pt x="83658" y="34423"/>
                      <a:pt x="83115" y="36471"/>
                    </a:cubicBezTo>
                    <a:cubicBezTo>
                      <a:pt x="77686" y="56236"/>
                      <a:pt x="72285" y="75990"/>
                      <a:pt x="66846" y="95745"/>
                    </a:cubicBezTo>
                    <a:cubicBezTo>
                      <a:pt x="45158" y="174622"/>
                      <a:pt x="23460" y="291808"/>
                      <a:pt x="1743" y="370675"/>
                    </a:cubicBezTo>
                    <a:cubicBezTo>
                      <a:pt x="1372" y="372085"/>
                      <a:pt x="686" y="373447"/>
                      <a:pt x="0" y="375142"/>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7" name="Freeform: Shape 1256">
                <a:extLst>
                  <a:ext uri="{FF2B5EF4-FFF2-40B4-BE49-F238E27FC236}">
                    <a16:creationId xmlns:a16="http://schemas.microsoft.com/office/drawing/2014/main" id="{25B2F2EF-BB05-4D9E-AC6B-58401033714A}"/>
                  </a:ext>
                </a:extLst>
              </p:cNvPr>
              <p:cNvSpPr/>
              <p:nvPr/>
            </p:nvSpPr>
            <p:spPr>
              <a:xfrm>
                <a:off x="6179235" y="6122469"/>
                <a:ext cx="225663" cy="435140"/>
              </a:xfrm>
              <a:custGeom>
                <a:avLst/>
                <a:gdLst>
                  <a:gd name="connsiteX0" fmla="*/ 0 w 225663"/>
                  <a:gd name="connsiteY0" fmla="*/ 0 h 435140"/>
                  <a:gd name="connsiteX1" fmla="*/ 1972 w 225663"/>
                  <a:gd name="connsiteY1" fmla="*/ 67704 h 435140"/>
                  <a:gd name="connsiteX2" fmla="*/ 4296 w 225663"/>
                  <a:gd name="connsiteY2" fmla="*/ 147218 h 435140"/>
                  <a:gd name="connsiteX3" fmla="*/ 7325 w 225663"/>
                  <a:gd name="connsiteY3" fmla="*/ 247945 h 435140"/>
                  <a:gd name="connsiteX4" fmla="*/ 10744 w 225663"/>
                  <a:gd name="connsiteY4" fmla="*/ 254679 h 435140"/>
                  <a:gd name="connsiteX5" fmla="*/ 220713 w 225663"/>
                  <a:gd name="connsiteY5" fmla="*/ 431263 h 435140"/>
                  <a:gd name="connsiteX6" fmla="*/ 225638 w 225663"/>
                  <a:gd name="connsiteY6" fmla="*/ 435140 h 435140"/>
                  <a:gd name="connsiteX7" fmla="*/ 225638 w 225663"/>
                  <a:gd name="connsiteY7" fmla="*/ 417138 h 435140"/>
                  <a:gd name="connsiteX8" fmla="*/ 224447 w 225663"/>
                  <a:gd name="connsiteY8" fmla="*/ 310496 h 435140"/>
                  <a:gd name="connsiteX9" fmla="*/ 222637 w 225663"/>
                  <a:gd name="connsiteY9" fmla="*/ 165135 h 435140"/>
                  <a:gd name="connsiteX10" fmla="*/ 222152 w 225663"/>
                  <a:gd name="connsiteY10" fmla="*/ 136827 h 435140"/>
                  <a:gd name="connsiteX11" fmla="*/ 218408 w 225663"/>
                  <a:gd name="connsiteY11" fmla="*/ 130540 h 435140"/>
                  <a:gd name="connsiteX12" fmla="*/ 61370 w 225663"/>
                  <a:gd name="connsiteY12" fmla="*/ 36576 h 435140"/>
                  <a:gd name="connsiteX13" fmla="*/ 3029 w 225663"/>
                  <a:gd name="connsiteY13" fmla="*/ 1638 h 435140"/>
                  <a:gd name="connsiteX14" fmla="*/ 0 w 225663"/>
                  <a:gd name="connsiteY14" fmla="*/ 0 h 43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663" h="435140">
                    <a:moveTo>
                      <a:pt x="0" y="0"/>
                    </a:moveTo>
                    <a:cubicBezTo>
                      <a:pt x="667" y="23089"/>
                      <a:pt x="1333" y="45396"/>
                      <a:pt x="1972" y="67704"/>
                    </a:cubicBezTo>
                    <a:cubicBezTo>
                      <a:pt x="2753" y="94212"/>
                      <a:pt x="3486" y="120701"/>
                      <a:pt x="4296" y="147218"/>
                    </a:cubicBezTo>
                    <a:cubicBezTo>
                      <a:pt x="5296" y="180784"/>
                      <a:pt x="6363" y="214360"/>
                      <a:pt x="7325" y="247945"/>
                    </a:cubicBezTo>
                    <a:cubicBezTo>
                      <a:pt x="7410" y="250765"/>
                      <a:pt x="8449" y="252755"/>
                      <a:pt x="10744" y="254679"/>
                    </a:cubicBezTo>
                    <a:cubicBezTo>
                      <a:pt x="80772" y="313515"/>
                      <a:pt x="150733" y="372389"/>
                      <a:pt x="220713" y="431263"/>
                    </a:cubicBezTo>
                    <a:cubicBezTo>
                      <a:pt x="222104" y="432435"/>
                      <a:pt x="223580" y="433521"/>
                      <a:pt x="225638" y="435140"/>
                    </a:cubicBezTo>
                    <a:cubicBezTo>
                      <a:pt x="225638" y="428644"/>
                      <a:pt x="225695" y="422891"/>
                      <a:pt x="225638" y="417138"/>
                    </a:cubicBezTo>
                    <a:cubicBezTo>
                      <a:pt x="225257" y="381581"/>
                      <a:pt x="224876" y="346043"/>
                      <a:pt x="224447" y="310496"/>
                    </a:cubicBezTo>
                    <a:cubicBezTo>
                      <a:pt x="223866" y="262052"/>
                      <a:pt x="223266" y="213579"/>
                      <a:pt x="222637" y="165135"/>
                    </a:cubicBezTo>
                    <a:cubicBezTo>
                      <a:pt x="222523" y="155686"/>
                      <a:pt x="222094" y="146266"/>
                      <a:pt x="222152" y="136827"/>
                    </a:cubicBezTo>
                    <a:cubicBezTo>
                      <a:pt x="222161" y="133826"/>
                      <a:pt x="221132" y="132159"/>
                      <a:pt x="218408" y="130540"/>
                    </a:cubicBezTo>
                    <a:cubicBezTo>
                      <a:pt x="166030" y="99270"/>
                      <a:pt x="113700" y="67923"/>
                      <a:pt x="61370" y="36576"/>
                    </a:cubicBezTo>
                    <a:cubicBezTo>
                      <a:pt x="41920" y="24917"/>
                      <a:pt x="22479" y="13278"/>
                      <a:pt x="3029" y="1638"/>
                    </a:cubicBezTo>
                    <a:cubicBezTo>
                      <a:pt x="2305" y="1210"/>
                      <a:pt x="1534" y="819"/>
                      <a:pt x="0"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8" name="Freeform: Shape 1257">
                <a:extLst>
                  <a:ext uri="{FF2B5EF4-FFF2-40B4-BE49-F238E27FC236}">
                    <a16:creationId xmlns:a16="http://schemas.microsoft.com/office/drawing/2014/main" id="{BE939488-5942-4910-B4C3-23053C06026E}"/>
                  </a:ext>
                </a:extLst>
              </p:cNvPr>
              <p:cNvSpPr/>
              <p:nvPr/>
            </p:nvSpPr>
            <p:spPr>
              <a:xfrm>
                <a:off x="6132673" y="5719049"/>
                <a:ext cx="122394" cy="369063"/>
              </a:xfrm>
              <a:custGeom>
                <a:avLst/>
                <a:gdLst>
                  <a:gd name="connsiteX0" fmla="*/ 38390 w 122394"/>
                  <a:gd name="connsiteY0" fmla="*/ 369063 h 369063"/>
                  <a:gd name="connsiteX1" fmla="*/ 48496 w 122394"/>
                  <a:gd name="connsiteY1" fmla="*/ 332697 h 369063"/>
                  <a:gd name="connsiteX2" fmla="*/ 117400 w 122394"/>
                  <a:gd name="connsiteY2" fmla="*/ 44508 h 369063"/>
                  <a:gd name="connsiteX3" fmla="*/ 122229 w 122394"/>
                  <a:gd name="connsiteY3" fmla="*/ 26754 h 369063"/>
                  <a:gd name="connsiteX4" fmla="*/ 121610 w 122394"/>
                  <a:gd name="connsiteY4" fmla="*/ 22649 h 369063"/>
                  <a:gd name="connsiteX5" fmla="*/ 81871 w 122394"/>
                  <a:gd name="connsiteY5" fmla="*/ 293 h 369063"/>
                  <a:gd name="connsiteX6" fmla="*/ 52906 w 122394"/>
                  <a:gd name="connsiteY6" fmla="*/ 10552 h 369063"/>
                  <a:gd name="connsiteX7" fmla="*/ 34513 w 122394"/>
                  <a:gd name="connsiteY7" fmla="*/ 38927 h 369063"/>
                  <a:gd name="connsiteX8" fmla="*/ 118 w 122394"/>
                  <a:gd name="connsiteY8" fmla="*/ 191565 h 369063"/>
                  <a:gd name="connsiteX9" fmla="*/ 36418 w 122394"/>
                  <a:gd name="connsiteY9" fmla="*/ 366130 h 369063"/>
                  <a:gd name="connsiteX10" fmla="*/ 38390 w 122394"/>
                  <a:gd name="connsiteY10" fmla="*/ 369063 h 369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394" h="369063">
                    <a:moveTo>
                      <a:pt x="38390" y="369063"/>
                    </a:moveTo>
                    <a:cubicBezTo>
                      <a:pt x="41904" y="356471"/>
                      <a:pt x="45219" y="344584"/>
                      <a:pt x="48496" y="332697"/>
                    </a:cubicBezTo>
                    <a:cubicBezTo>
                      <a:pt x="71480" y="249410"/>
                      <a:pt x="94435" y="127805"/>
                      <a:pt x="117400" y="44508"/>
                    </a:cubicBezTo>
                    <a:cubicBezTo>
                      <a:pt x="119028" y="38593"/>
                      <a:pt x="120771" y="32707"/>
                      <a:pt x="122229" y="26754"/>
                    </a:cubicBezTo>
                    <a:cubicBezTo>
                      <a:pt x="122543" y="25468"/>
                      <a:pt x="122448" y="23496"/>
                      <a:pt x="121610" y="22649"/>
                    </a:cubicBezTo>
                    <a:cubicBezTo>
                      <a:pt x="110684" y="11666"/>
                      <a:pt x="98540" y="2417"/>
                      <a:pt x="81871" y="293"/>
                    </a:cubicBezTo>
                    <a:cubicBezTo>
                      <a:pt x="70260" y="-1183"/>
                      <a:pt x="60840" y="3017"/>
                      <a:pt x="52906" y="10552"/>
                    </a:cubicBezTo>
                    <a:cubicBezTo>
                      <a:pt x="44381" y="18638"/>
                      <a:pt x="39466" y="28830"/>
                      <a:pt x="34513" y="38927"/>
                    </a:cubicBezTo>
                    <a:cubicBezTo>
                      <a:pt x="10701" y="87390"/>
                      <a:pt x="-1339" y="138206"/>
                      <a:pt x="118" y="191565"/>
                    </a:cubicBezTo>
                    <a:cubicBezTo>
                      <a:pt x="1414" y="239438"/>
                      <a:pt x="13663" y="323153"/>
                      <a:pt x="36418" y="366130"/>
                    </a:cubicBezTo>
                    <a:cubicBezTo>
                      <a:pt x="36837" y="366930"/>
                      <a:pt x="37466" y="367663"/>
                      <a:pt x="38390" y="36906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1272" name="Group 1271">
            <a:extLst>
              <a:ext uri="{FF2B5EF4-FFF2-40B4-BE49-F238E27FC236}">
                <a16:creationId xmlns:a16="http://schemas.microsoft.com/office/drawing/2014/main" id="{223DA2D5-87E0-49A4-B4BE-AE41083004A4}"/>
              </a:ext>
            </a:extLst>
          </p:cNvPr>
          <p:cNvGrpSpPr/>
          <p:nvPr/>
        </p:nvGrpSpPr>
        <p:grpSpPr>
          <a:xfrm>
            <a:off x="3411550" y="3320783"/>
            <a:ext cx="1460925" cy="1350854"/>
            <a:chOff x="3411550" y="3320783"/>
            <a:chExt cx="1460925" cy="1350854"/>
          </a:xfrm>
        </p:grpSpPr>
        <p:grpSp>
          <p:nvGrpSpPr>
            <p:cNvPr id="1273" name="Group 1272">
              <a:extLst>
                <a:ext uri="{FF2B5EF4-FFF2-40B4-BE49-F238E27FC236}">
                  <a16:creationId xmlns:a16="http://schemas.microsoft.com/office/drawing/2014/main" id="{2D6D3838-19CE-4299-9304-C7047DDF3165}"/>
                </a:ext>
              </a:extLst>
            </p:cNvPr>
            <p:cNvGrpSpPr/>
            <p:nvPr/>
          </p:nvGrpSpPr>
          <p:grpSpPr>
            <a:xfrm>
              <a:off x="3554425" y="3460124"/>
              <a:ext cx="1206352" cy="1139681"/>
              <a:chOff x="6705600" y="-3362325"/>
              <a:chExt cx="1719014" cy="1624012"/>
            </a:xfrm>
          </p:grpSpPr>
          <p:grpSp>
            <p:nvGrpSpPr>
              <p:cNvPr id="1308" name="Group 1307">
                <a:extLst>
                  <a:ext uri="{FF2B5EF4-FFF2-40B4-BE49-F238E27FC236}">
                    <a16:creationId xmlns:a16="http://schemas.microsoft.com/office/drawing/2014/main" id="{2C8C9777-87CB-4059-AAB1-FFDB0E63D520}"/>
                  </a:ext>
                </a:extLst>
              </p:cNvPr>
              <p:cNvGrpSpPr/>
              <p:nvPr/>
            </p:nvGrpSpPr>
            <p:grpSpPr>
              <a:xfrm>
                <a:off x="6705600" y="-3362325"/>
                <a:ext cx="1719014" cy="1624012"/>
                <a:chOff x="6705600" y="-3362325"/>
                <a:chExt cx="1719014" cy="1624012"/>
              </a:xfrm>
            </p:grpSpPr>
            <p:cxnSp>
              <p:nvCxnSpPr>
                <p:cNvPr id="1314" name="Straight Connector 1313">
                  <a:extLst>
                    <a:ext uri="{FF2B5EF4-FFF2-40B4-BE49-F238E27FC236}">
                      <a16:creationId xmlns:a16="http://schemas.microsoft.com/office/drawing/2014/main" id="{747AC3F2-5FC4-4C22-A0A3-0E1C9ACDA7EB}"/>
                    </a:ext>
                  </a:extLst>
                </p:cNvPr>
                <p:cNvCxnSpPr/>
                <p:nvPr/>
              </p:nvCxnSpPr>
              <p:spPr>
                <a:xfrm flipV="1">
                  <a:off x="6781800" y="-3362325"/>
                  <a:ext cx="1524000" cy="114300"/>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15" name="Straight Connector 1314">
                  <a:extLst>
                    <a:ext uri="{FF2B5EF4-FFF2-40B4-BE49-F238E27FC236}">
                      <a16:creationId xmlns:a16="http://schemas.microsoft.com/office/drawing/2014/main" id="{A43AB1D7-D4D0-4D5C-BCFC-399A739A9C4B}"/>
                    </a:ext>
                  </a:extLst>
                </p:cNvPr>
                <p:cNvCxnSpPr/>
                <p:nvPr/>
              </p:nvCxnSpPr>
              <p:spPr>
                <a:xfrm flipH="1">
                  <a:off x="8229600" y="-3343275"/>
                  <a:ext cx="76200" cy="1114425"/>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16" name="Straight Connector 1315">
                  <a:extLst>
                    <a:ext uri="{FF2B5EF4-FFF2-40B4-BE49-F238E27FC236}">
                      <a16:creationId xmlns:a16="http://schemas.microsoft.com/office/drawing/2014/main" id="{223016FD-0108-43B4-8EC4-41E3F863B259}"/>
                    </a:ext>
                  </a:extLst>
                </p:cNvPr>
                <p:cNvCxnSpPr/>
                <p:nvPr/>
              </p:nvCxnSpPr>
              <p:spPr>
                <a:xfrm>
                  <a:off x="6705600" y="-3028950"/>
                  <a:ext cx="0" cy="819150"/>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17" name="Straight Connector 1316">
                  <a:extLst>
                    <a:ext uri="{FF2B5EF4-FFF2-40B4-BE49-F238E27FC236}">
                      <a16:creationId xmlns:a16="http://schemas.microsoft.com/office/drawing/2014/main" id="{86C6F645-5E3C-4312-8DC3-750F6BC182D3}"/>
                    </a:ext>
                  </a:extLst>
                </p:cNvPr>
                <p:cNvCxnSpPr>
                  <a:cxnSpLocks/>
                </p:cNvCxnSpPr>
                <p:nvPr/>
              </p:nvCxnSpPr>
              <p:spPr>
                <a:xfrm flipV="1">
                  <a:off x="6706713" y="-2476499"/>
                  <a:ext cx="189387" cy="267627"/>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18" name="Straight Connector 1317">
                  <a:extLst>
                    <a:ext uri="{FF2B5EF4-FFF2-40B4-BE49-F238E27FC236}">
                      <a16:creationId xmlns:a16="http://schemas.microsoft.com/office/drawing/2014/main" id="{9EED2A6B-EB9A-4069-B209-8EAC2C70B579}"/>
                    </a:ext>
                  </a:extLst>
                </p:cNvPr>
                <p:cNvCxnSpPr>
                  <a:cxnSpLocks/>
                </p:cNvCxnSpPr>
                <p:nvPr/>
              </p:nvCxnSpPr>
              <p:spPr>
                <a:xfrm>
                  <a:off x="6705600" y="-3028950"/>
                  <a:ext cx="280988" cy="171450"/>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19" name="Straight Connector 1318">
                  <a:extLst>
                    <a:ext uri="{FF2B5EF4-FFF2-40B4-BE49-F238E27FC236}">
                      <a16:creationId xmlns:a16="http://schemas.microsoft.com/office/drawing/2014/main" id="{5B39CD13-8D66-4D86-9FC6-F866ECBC9FFB}"/>
                    </a:ext>
                  </a:extLst>
                </p:cNvPr>
                <p:cNvCxnSpPr>
                  <a:cxnSpLocks/>
                </p:cNvCxnSpPr>
                <p:nvPr/>
              </p:nvCxnSpPr>
              <p:spPr>
                <a:xfrm flipV="1">
                  <a:off x="6981825" y="-3333748"/>
                  <a:ext cx="1285875" cy="471485"/>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20" name="Straight Connector 1319">
                  <a:extLst>
                    <a:ext uri="{FF2B5EF4-FFF2-40B4-BE49-F238E27FC236}">
                      <a16:creationId xmlns:a16="http://schemas.microsoft.com/office/drawing/2014/main" id="{247CB1F8-AF83-4540-9949-B4B5D8E8CAF9}"/>
                    </a:ext>
                  </a:extLst>
                </p:cNvPr>
                <p:cNvCxnSpPr/>
                <p:nvPr/>
              </p:nvCxnSpPr>
              <p:spPr>
                <a:xfrm flipV="1">
                  <a:off x="6896100" y="-2057400"/>
                  <a:ext cx="438150" cy="142875"/>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21" name="Straight Connector 1320">
                  <a:extLst>
                    <a:ext uri="{FF2B5EF4-FFF2-40B4-BE49-F238E27FC236}">
                      <a16:creationId xmlns:a16="http://schemas.microsoft.com/office/drawing/2014/main" id="{A02EE1EB-8899-45E6-BC17-CCDA01C13B9F}"/>
                    </a:ext>
                  </a:extLst>
                </p:cNvPr>
                <p:cNvCxnSpPr>
                  <a:cxnSpLocks/>
                </p:cNvCxnSpPr>
                <p:nvPr/>
              </p:nvCxnSpPr>
              <p:spPr>
                <a:xfrm>
                  <a:off x="6896100" y="-1914525"/>
                  <a:ext cx="719138" cy="166687"/>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22" name="Straight Connector 1321">
                  <a:extLst>
                    <a:ext uri="{FF2B5EF4-FFF2-40B4-BE49-F238E27FC236}">
                      <a16:creationId xmlns:a16="http://schemas.microsoft.com/office/drawing/2014/main" id="{E7AD342C-99B2-4041-AD0F-540C894C9CFB}"/>
                    </a:ext>
                  </a:extLst>
                </p:cNvPr>
                <p:cNvCxnSpPr>
                  <a:cxnSpLocks/>
                </p:cNvCxnSpPr>
                <p:nvPr/>
              </p:nvCxnSpPr>
              <p:spPr>
                <a:xfrm>
                  <a:off x="7248525" y="-2028825"/>
                  <a:ext cx="447675" cy="57150"/>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23" name="Straight Connector 1322">
                  <a:extLst>
                    <a:ext uri="{FF2B5EF4-FFF2-40B4-BE49-F238E27FC236}">
                      <a16:creationId xmlns:a16="http://schemas.microsoft.com/office/drawing/2014/main" id="{899436E6-1EF9-4271-A261-E93DF5E98B51}"/>
                    </a:ext>
                  </a:extLst>
                </p:cNvPr>
                <p:cNvCxnSpPr>
                  <a:cxnSpLocks/>
                </p:cNvCxnSpPr>
                <p:nvPr/>
              </p:nvCxnSpPr>
              <p:spPr>
                <a:xfrm flipV="1">
                  <a:off x="7681913" y="-2571750"/>
                  <a:ext cx="128587" cy="623887"/>
                </a:xfrm>
                <a:prstGeom prst="line">
                  <a:avLst/>
                </a:prstGeom>
                <a:ln>
                  <a:solidFill>
                    <a:srgbClr val="189DE4"/>
                  </a:solidFill>
                  <a:prstDash val="dash"/>
                </a:ln>
              </p:spPr>
              <p:style>
                <a:lnRef idx="1">
                  <a:schemeClr val="accent1"/>
                </a:lnRef>
                <a:fillRef idx="0">
                  <a:schemeClr val="accent1"/>
                </a:fillRef>
                <a:effectRef idx="0">
                  <a:schemeClr val="accent1"/>
                </a:effectRef>
                <a:fontRef idx="minor">
                  <a:schemeClr val="tx1"/>
                </a:fontRef>
              </p:style>
            </p:cxnSp>
            <p:cxnSp>
              <p:nvCxnSpPr>
                <p:cNvPr id="1324" name="Straight Connector 1323">
                  <a:extLst>
                    <a:ext uri="{FF2B5EF4-FFF2-40B4-BE49-F238E27FC236}">
                      <a16:creationId xmlns:a16="http://schemas.microsoft.com/office/drawing/2014/main" id="{5A801262-6CDF-4926-8512-1DB4897BD9A6}"/>
                    </a:ext>
                  </a:extLst>
                </p:cNvPr>
                <p:cNvCxnSpPr/>
                <p:nvPr/>
              </p:nvCxnSpPr>
              <p:spPr>
                <a:xfrm>
                  <a:off x="6996112" y="-2526749"/>
                  <a:ext cx="266700" cy="266700"/>
                </a:xfrm>
                <a:prstGeom prst="line">
                  <a:avLst/>
                </a:prstGeom>
                <a:ln>
                  <a:solidFill>
                    <a:srgbClr val="189DE4"/>
                  </a:solidFill>
                  <a:prstDash val="dash"/>
                </a:ln>
              </p:spPr>
              <p:style>
                <a:lnRef idx="1">
                  <a:schemeClr val="accent1"/>
                </a:lnRef>
                <a:fillRef idx="0">
                  <a:schemeClr val="accent1"/>
                </a:fillRef>
                <a:effectRef idx="0">
                  <a:schemeClr val="accent1"/>
                </a:effectRef>
                <a:fontRef idx="minor">
                  <a:schemeClr val="tx1"/>
                </a:fontRef>
              </p:style>
            </p:cxnSp>
            <p:cxnSp>
              <p:nvCxnSpPr>
                <p:cNvPr id="1325" name="Straight Connector 1324">
                  <a:extLst>
                    <a:ext uri="{FF2B5EF4-FFF2-40B4-BE49-F238E27FC236}">
                      <a16:creationId xmlns:a16="http://schemas.microsoft.com/office/drawing/2014/main" id="{F231C41B-4B53-455B-8C67-A350153BE9C3}"/>
                    </a:ext>
                  </a:extLst>
                </p:cNvPr>
                <p:cNvCxnSpPr>
                  <a:cxnSpLocks/>
                </p:cNvCxnSpPr>
                <p:nvPr/>
              </p:nvCxnSpPr>
              <p:spPr>
                <a:xfrm>
                  <a:off x="6743700" y="-3219450"/>
                  <a:ext cx="1433264" cy="1100138"/>
                </a:xfrm>
                <a:prstGeom prst="line">
                  <a:avLst/>
                </a:prstGeom>
                <a:ln>
                  <a:solidFill>
                    <a:srgbClr val="189DE4"/>
                  </a:solidFill>
                  <a:prstDash val="dash"/>
                </a:ln>
              </p:spPr>
              <p:style>
                <a:lnRef idx="1">
                  <a:schemeClr val="accent1"/>
                </a:lnRef>
                <a:fillRef idx="0">
                  <a:schemeClr val="accent1"/>
                </a:fillRef>
                <a:effectRef idx="0">
                  <a:schemeClr val="accent1"/>
                </a:effectRef>
                <a:fontRef idx="minor">
                  <a:schemeClr val="tx1"/>
                </a:fontRef>
              </p:style>
            </p:cxnSp>
            <p:cxnSp>
              <p:nvCxnSpPr>
                <p:cNvPr id="1326" name="Straight Connector 1325">
                  <a:extLst>
                    <a:ext uri="{FF2B5EF4-FFF2-40B4-BE49-F238E27FC236}">
                      <a16:creationId xmlns:a16="http://schemas.microsoft.com/office/drawing/2014/main" id="{2B6B8515-7E41-4E91-853D-93AC33E5DB30}"/>
                    </a:ext>
                  </a:extLst>
                </p:cNvPr>
                <p:cNvCxnSpPr/>
                <p:nvPr/>
              </p:nvCxnSpPr>
              <p:spPr>
                <a:xfrm>
                  <a:off x="7589184" y="-2919037"/>
                  <a:ext cx="194887" cy="194887"/>
                </a:xfrm>
                <a:prstGeom prst="line">
                  <a:avLst/>
                </a:prstGeom>
                <a:ln>
                  <a:solidFill>
                    <a:srgbClr val="189DE4"/>
                  </a:solidFill>
                  <a:prstDash val="dash"/>
                </a:ln>
              </p:spPr>
              <p:style>
                <a:lnRef idx="1">
                  <a:schemeClr val="accent1"/>
                </a:lnRef>
                <a:fillRef idx="0">
                  <a:schemeClr val="accent1"/>
                </a:fillRef>
                <a:effectRef idx="0">
                  <a:schemeClr val="accent1"/>
                </a:effectRef>
                <a:fontRef idx="minor">
                  <a:schemeClr val="tx1"/>
                </a:fontRef>
              </p:style>
            </p:cxnSp>
            <p:cxnSp>
              <p:nvCxnSpPr>
                <p:cNvPr id="1327" name="Straight Connector 1326">
                  <a:extLst>
                    <a:ext uri="{FF2B5EF4-FFF2-40B4-BE49-F238E27FC236}">
                      <a16:creationId xmlns:a16="http://schemas.microsoft.com/office/drawing/2014/main" id="{39E9BDAD-0979-4E17-B850-088AEB081BEC}"/>
                    </a:ext>
                  </a:extLst>
                </p:cNvPr>
                <p:cNvCxnSpPr>
                  <a:cxnSpLocks/>
                  <a:stCxn id="1295" idx="0"/>
                </p:cNvCxnSpPr>
                <p:nvPr/>
              </p:nvCxnSpPr>
              <p:spPr>
                <a:xfrm flipV="1">
                  <a:off x="7340798" y="-2628900"/>
                  <a:ext cx="1012627" cy="448675"/>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28" name="Straight Connector 1327">
                  <a:extLst>
                    <a:ext uri="{FF2B5EF4-FFF2-40B4-BE49-F238E27FC236}">
                      <a16:creationId xmlns:a16="http://schemas.microsoft.com/office/drawing/2014/main" id="{05239773-A5E7-4593-B7D1-0696C5BA9165}"/>
                    </a:ext>
                  </a:extLst>
                </p:cNvPr>
                <p:cNvCxnSpPr/>
                <p:nvPr/>
              </p:nvCxnSpPr>
              <p:spPr>
                <a:xfrm>
                  <a:off x="7686627" y="-3095625"/>
                  <a:ext cx="628698" cy="295275"/>
                </a:xfrm>
                <a:prstGeom prst="line">
                  <a:avLst/>
                </a:prstGeom>
                <a:ln>
                  <a:solidFill>
                    <a:srgbClr val="189DE4"/>
                  </a:solidFill>
                  <a:prstDash val="dash"/>
                </a:ln>
              </p:spPr>
              <p:style>
                <a:lnRef idx="1">
                  <a:schemeClr val="accent1"/>
                </a:lnRef>
                <a:fillRef idx="0">
                  <a:schemeClr val="accent1"/>
                </a:fillRef>
                <a:effectRef idx="0">
                  <a:schemeClr val="accent1"/>
                </a:effectRef>
                <a:fontRef idx="minor">
                  <a:schemeClr val="tx1"/>
                </a:fontRef>
              </p:style>
            </p:cxnSp>
            <p:cxnSp>
              <p:nvCxnSpPr>
                <p:cNvPr id="1329" name="Straight Connector 1328">
                  <a:extLst>
                    <a:ext uri="{FF2B5EF4-FFF2-40B4-BE49-F238E27FC236}">
                      <a16:creationId xmlns:a16="http://schemas.microsoft.com/office/drawing/2014/main" id="{A4FBC12D-DD64-4ACE-9981-E0B03CE8E28A}"/>
                    </a:ext>
                  </a:extLst>
                </p:cNvPr>
                <p:cNvCxnSpPr>
                  <a:cxnSpLocks/>
                </p:cNvCxnSpPr>
                <p:nvPr/>
              </p:nvCxnSpPr>
              <p:spPr>
                <a:xfrm flipV="1">
                  <a:off x="7820025" y="-2028825"/>
                  <a:ext cx="400050" cy="290512"/>
                </a:xfrm>
                <a:prstGeom prst="line">
                  <a:avLst/>
                </a:prstGeom>
                <a:ln>
                  <a:solidFill>
                    <a:srgbClr val="189DE4"/>
                  </a:solidFill>
                  <a:prstDash val="dash"/>
                </a:ln>
              </p:spPr>
              <p:style>
                <a:lnRef idx="1">
                  <a:schemeClr val="accent1"/>
                </a:lnRef>
                <a:fillRef idx="0">
                  <a:schemeClr val="accent1"/>
                </a:fillRef>
                <a:effectRef idx="0">
                  <a:schemeClr val="accent1"/>
                </a:effectRef>
                <a:fontRef idx="minor">
                  <a:schemeClr val="tx1"/>
                </a:fontRef>
              </p:style>
            </p:cxnSp>
            <p:cxnSp>
              <p:nvCxnSpPr>
                <p:cNvPr id="1330" name="Straight Connector 1329">
                  <a:extLst>
                    <a:ext uri="{FF2B5EF4-FFF2-40B4-BE49-F238E27FC236}">
                      <a16:creationId xmlns:a16="http://schemas.microsoft.com/office/drawing/2014/main" id="{3F2006A1-3D3D-455A-9953-7F6C10985CE8}"/>
                    </a:ext>
                  </a:extLst>
                </p:cNvPr>
                <p:cNvCxnSpPr>
                  <a:cxnSpLocks/>
                </p:cNvCxnSpPr>
                <p:nvPr/>
              </p:nvCxnSpPr>
              <p:spPr>
                <a:xfrm>
                  <a:off x="7015495" y="-2686050"/>
                  <a:ext cx="680705" cy="0"/>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31" name="Straight Connector 1330">
                  <a:extLst>
                    <a:ext uri="{FF2B5EF4-FFF2-40B4-BE49-F238E27FC236}">
                      <a16:creationId xmlns:a16="http://schemas.microsoft.com/office/drawing/2014/main" id="{FC7227B9-57D7-4D15-A232-F1B4FC825499}"/>
                    </a:ext>
                  </a:extLst>
                </p:cNvPr>
                <p:cNvCxnSpPr>
                  <a:cxnSpLocks/>
                </p:cNvCxnSpPr>
                <p:nvPr/>
              </p:nvCxnSpPr>
              <p:spPr>
                <a:xfrm flipH="1" flipV="1">
                  <a:off x="8383242" y="-3219450"/>
                  <a:ext cx="41372" cy="294401"/>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32" name="Straight Connector 1331">
                  <a:extLst>
                    <a:ext uri="{FF2B5EF4-FFF2-40B4-BE49-F238E27FC236}">
                      <a16:creationId xmlns:a16="http://schemas.microsoft.com/office/drawing/2014/main" id="{B8065FDE-887C-4912-8552-F0C2C3AAB66D}"/>
                    </a:ext>
                  </a:extLst>
                </p:cNvPr>
                <p:cNvCxnSpPr>
                  <a:cxnSpLocks/>
                </p:cNvCxnSpPr>
                <p:nvPr/>
              </p:nvCxnSpPr>
              <p:spPr>
                <a:xfrm flipV="1">
                  <a:off x="7922419" y="-2781371"/>
                  <a:ext cx="342900" cy="138184"/>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grpSp>
          <p:cxnSp>
            <p:nvCxnSpPr>
              <p:cNvPr id="1309" name="Straight Connector 1308">
                <a:extLst>
                  <a:ext uri="{FF2B5EF4-FFF2-40B4-BE49-F238E27FC236}">
                    <a16:creationId xmlns:a16="http://schemas.microsoft.com/office/drawing/2014/main" id="{307D4142-E2FD-4AE1-ACD6-5DB6AE697391}"/>
                  </a:ext>
                </a:extLst>
              </p:cNvPr>
              <p:cNvCxnSpPr>
                <a:cxnSpLocks/>
              </p:cNvCxnSpPr>
              <p:nvPr/>
            </p:nvCxnSpPr>
            <p:spPr>
              <a:xfrm flipH="1" flipV="1">
                <a:off x="7844023" y="-2599898"/>
                <a:ext cx="249846" cy="404794"/>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cxnSp>
            <p:nvCxnSpPr>
              <p:cNvPr id="1310" name="Straight Connector 1309">
                <a:extLst>
                  <a:ext uri="{FF2B5EF4-FFF2-40B4-BE49-F238E27FC236}">
                    <a16:creationId xmlns:a16="http://schemas.microsoft.com/office/drawing/2014/main" id="{544FF781-B251-4F22-97EC-1CB1400B4980}"/>
                  </a:ext>
                </a:extLst>
              </p:cNvPr>
              <p:cNvCxnSpPr>
                <a:cxnSpLocks/>
              </p:cNvCxnSpPr>
              <p:nvPr/>
            </p:nvCxnSpPr>
            <p:spPr>
              <a:xfrm flipH="1">
                <a:off x="8243888" y="-2628900"/>
                <a:ext cx="109537" cy="276225"/>
              </a:xfrm>
              <a:prstGeom prst="line">
                <a:avLst/>
              </a:prstGeom>
              <a:ln>
                <a:solidFill>
                  <a:srgbClr val="189DE4"/>
                </a:solidFill>
              </a:ln>
            </p:spPr>
            <p:style>
              <a:lnRef idx="1">
                <a:schemeClr val="accent1"/>
              </a:lnRef>
              <a:fillRef idx="0">
                <a:schemeClr val="accent1"/>
              </a:fillRef>
              <a:effectRef idx="0">
                <a:schemeClr val="accent1"/>
              </a:effectRef>
              <a:fontRef idx="minor">
                <a:schemeClr val="tx1"/>
              </a:fontRef>
            </p:style>
          </p:cxnSp>
        </p:grpSp>
        <p:grpSp>
          <p:nvGrpSpPr>
            <p:cNvPr id="1277" name="Group 1276">
              <a:extLst>
                <a:ext uri="{FF2B5EF4-FFF2-40B4-BE49-F238E27FC236}">
                  <a16:creationId xmlns:a16="http://schemas.microsoft.com/office/drawing/2014/main" id="{FAC04DD8-A2E1-469A-B80A-427EBD76250C}"/>
                </a:ext>
              </a:extLst>
            </p:cNvPr>
            <p:cNvGrpSpPr/>
            <p:nvPr/>
          </p:nvGrpSpPr>
          <p:grpSpPr>
            <a:xfrm>
              <a:off x="3411550" y="3320783"/>
              <a:ext cx="1460925" cy="1350854"/>
              <a:chOff x="6502014" y="-3560878"/>
              <a:chExt cx="2081775" cy="1924925"/>
            </a:xfrm>
          </p:grpSpPr>
          <p:grpSp>
            <p:nvGrpSpPr>
              <p:cNvPr id="1278" name="Graphic 576">
                <a:extLst>
                  <a:ext uri="{FF2B5EF4-FFF2-40B4-BE49-F238E27FC236}">
                    <a16:creationId xmlns:a16="http://schemas.microsoft.com/office/drawing/2014/main" id="{EEC64A39-8B6B-4D9E-9A3F-9C1ADA96600E}"/>
                  </a:ext>
                </a:extLst>
              </p:cNvPr>
              <p:cNvGrpSpPr/>
              <p:nvPr/>
            </p:nvGrpSpPr>
            <p:grpSpPr>
              <a:xfrm>
                <a:off x="6502014" y="-3451792"/>
                <a:ext cx="309763" cy="350008"/>
                <a:chOff x="5776093" y="2948406"/>
                <a:chExt cx="639908" cy="723052"/>
              </a:xfrm>
              <a:solidFill>
                <a:srgbClr val="189DE4"/>
              </a:solidFill>
            </p:grpSpPr>
            <p:sp>
              <p:nvSpPr>
                <p:cNvPr id="1306" name="Freeform: Shape 1305">
                  <a:extLst>
                    <a:ext uri="{FF2B5EF4-FFF2-40B4-BE49-F238E27FC236}">
                      <a16:creationId xmlns:a16="http://schemas.microsoft.com/office/drawing/2014/main" id="{5E3DF619-6679-4C7F-8388-9709ADEC26BC}"/>
                    </a:ext>
                  </a:extLst>
                </p:cNvPr>
                <p:cNvSpPr/>
                <p:nvPr/>
              </p:nvSpPr>
              <p:spPr>
                <a:xfrm>
                  <a:off x="5925616" y="2948406"/>
                  <a:ext cx="340842" cy="340842"/>
                </a:xfrm>
                <a:custGeom>
                  <a:avLst/>
                  <a:gdLst>
                    <a:gd name="connsiteX0" fmla="*/ 340843 w 340842"/>
                    <a:gd name="connsiteY0" fmla="*/ 170421 h 340842"/>
                    <a:gd name="connsiteX1" fmla="*/ 170421 w 340842"/>
                    <a:gd name="connsiteY1" fmla="*/ 340843 h 340842"/>
                    <a:gd name="connsiteX2" fmla="*/ 0 w 340842"/>
                    <a:gd name="connsiteY2" fmla="*/ 170421 h 340842"/>
                    <a:gd name="connsiteX3" fmla="*/ 170421 w 340842"/>
                    <a:gd name="connsiteY3" fmla="*/ 0 h 340842"/>
                    <a:gd name="connsiteX4" fmla="*/ 340843 w 340842"/>
                    <a:gd name="connsiteY4" fmla="*/ 170421 h 34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42" h="340842">
                      <a:moveTo>
                        <a:pt x="340843" y="170421"/>
                      </a:moveTo>
                      <a:cubicBezTo>
                        <a:pt x="340843" y="264542"/>
                        <a:pt x="264542" y="340843"/>
                        <a:pt x="170421" y="340843"/>
                      </a:cubicBezTo>
                      <a:cubicBezTo>
                        <a:pt x="76300" y="340843"/>
                        <a:pt x="0" y="264542"/>
                        <a:pt x="0" y="170421"/>
                      </a:cubicBezTo>
                      <a:cubicBezTo>
                        <a:pt x="0" y="76300"/>
                        <a:pt x="76300" y="0"/>
                        <a:pt x="170421" y="0"/>
                      </a:cubicBezTo>
                      <a:cubicBezTo>
                        <a:pt x="264542" y="0"/>
                        <a:pt x="340843" y="76300"/>
                        <a:pt x="340843" y="17042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7" name="Freeform: Shape 1306">
                  <a:extLst>
                    <a:ext uri="{FF2B5EF4-FFF2-40B4-BE49-F238E27FC236}">
                      <a16:creationId xmlns:a16="http://schemas.microsoft.com/office/drawing/2014/main" id="{F83938F9-1142-41A5-A30B-3DDF84C4501A}"/>
                    </a:ext>
                  </a:extLst>
                </p:cNvPr>
                <p:cNvSpPr/>
                <p:nvPr/>
              </p:nvSpPr>
              <p:spPr>
                <a:xfrm>
                  <a:off x="5776093" y="3299116"/>
                  <a:ext cx="639908" cy="372341"/>
                </a:xfrm>
                <a:custGeom>
                  <a:avLst/>
                  <a:gdLst>
                    <a:gd name="connsiteX0" fmla="*/ 414185 w 639908"/>
                    <a:gd name="connsiteY0" fmla="*/ 0 h 372341"/>
                    <a:gd name="connsiteX1" fmla="*/ 225704 w 639908"/>
                    <a:gd name="connsiteY1" fmla="*/ 0 h 372341"/>
                    <a:gd name="connsiteX2" fmla="*/ 0 w 639908"/>
                    <a:gd name="connsiteY2" fmla="*/ 225695 h 372341"/>
                    <a:gd name="connsiteX3" fmla="*/ 0 w 639908"/>
                    <a:gd name="connsiteY3" fmla="*/ 372342 h 372341"/>
                    <a:gd name="connsiteX4" fmla="*/ 639909 w 639908"/>
                    <a:gd name="connsiteY4" fmla="*/ 372342 h 372341"/>
                    <a:gd name="connsiteX5" fmla="*/ 639909 w 639908"/>
                    <a:gd name="connsiteY5" fmla="*/ 225704 h 372341"/>
                    <a:gd name="connsiteX6" fmla="*/ 414185 w 639908"/>
                    <a:gd name="connsiteY6" fmla="*/ 0 h 372341"/>
                    <a:gd name="connsiteX7" fmla="*/ 319945 w 639908"/>
                    <a:gd name="connsiteY7" fmla="*/ 296523 h 372341"/>
                    <a:gd name="connsiteX8" fmla="*/ 245278 w 639908"/>
                    <a:gd name="connsiteY8" fmla="*/ 219018 h 372341"/>
                    <a:gd name="connsiteX9" fmla="*/ 252803 w 639908"/>
                    <a:gd name="connsiteY9" fmla="*/ 185052 h 372341"/>
                    <a:gd name="connsiteX10" fmla="*/ 252851 w 639908"/>
                    <a:gd name="connsiteY10" fmla="*/ 184975 h 372341"/>
                    <a:gd name="connsiteX11" fmla="*/ 261861 w 639908"/>
                    <a:gd name="connsiteY11" fmla="*/ 170317 h 372341"/>
                    <a:gd name="connsiteX12" fmla="*/ 319945 w 639908"/>
                    <a:gd name="connsiteY12" fmla="*/ 75829 h 372341"/>
                    <a:gd name="connsiteX13" fmla="*/ 378038 w 639908"/>
                    <a:gd name="connsiteY13" fmla="*/ 170317 h 372341"/>
                    <a:gd name="connsiteX14" fmla="*/ 387039 w 639908"/>
                    <a:gd name="connsiteY14" fmla="*/ 184995 h 372341"/>
                    <a:gd name="connsiteX15" fmla="*/ 387077 w 639908"/>
                    <a:gd name="connsiteY15" fmla="*/ 185052 h 372341"/>
                    <a:gd name="connsiteX16" fmla="*/ 394611 w 639908"/>
                    <a:gd name="connsiteY16" fmla="*/ 219018 h 372341"/>
                    <a:gd name="connsiteX17" fmla="*/ 319945 w 639908"/>
                    <a:gd name="connsiteY17" fmla="*/ 296523 h 37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9908" h="372341">
                      <a:moveTo>
                        <a:pt x="414185" y="0"/>
                      </a:moveTo>
                      <a:lnTo>
                        <a:pt x="225704" y="0"/>
                      </a:lnTo>
                      <a:cubicBezTo>
                        <a:pt x="101051" y="0"/>
                        <a:pt x="0" y="101041"/>
                        <a:pt x="0" y="225695"/>
                      </a:cubicBezTo>
                      <a:lnTo>
                        <a:pt x="0" y="372342"/>
                      </a:lnTo>
                      <a:lnTo>
                        <a:pt x="639909" y="372342"/>
                      </a:lnTo>
                      <a:lnTo>
                        <a:pt x="639909" y="225704"/>
                      </a:lnTo>
                      <a:cubicBezTo>
                        <a:pt x="639909" y="101051"/>
                        <a:pt x="538848" y="0"/>
                        <a:pt x="414185" y="0"/>
                      </a:cubicBezTo>
                      <a:close/>
                      <a:moveTo>
                        <a:pt x="319945" y="296523"/>
                      </a:moveTo>
                      <a:cubicBezTo>
                        <a:pt x="278702" y="296523"/>
                        <a:pt x="245278" y="261804"/>
                        <a:pt x="245278" y="219018"/>
                      </a:cubicBezTo>
                      <a:cubicBezTo>
                        <a:pt x="245278" y="206835"/>
                        <a:pt x="247983" y="195320"/>
                        <a:pt x="252803" y="185052"/>
                      </a:cubicBezTo>
                      <a:lnTo>
                        <a:pt x="252851" y="184975"/>
                      </a:lnTo>
                      <a:cubicBezTo>
                        <a:pt x="255318" y="179727"/>
                        <a:pt x="258347" y="174822"/>
                        <a:pt x="261861" y="170317"/>
                      </a:cubicBezTo>
                      <a:lnTo>
                        <a:pt x="319945" y="75829"/>
                      </a:lnTo>
                      <a:lnTo>
                        <a:pt x="378038" y="170317"/>
                      </a:lnTo>
                      <a:cubicBezTo>
                        <a:pt x="381533" y="174822"/>
                        <a:pt x="384591" y="179727"/>
                        <a:pt x="387039" y="184995"/>
                      </a:cubicBezTo>
                      <a:lnTo>
                        <a:pt x="387077" y="185052"/>
                      </a:lnTo>
                      <a:cubicBezTo>
                        <a:pt x="391916" y="195320"/>
                        <a:pt x="394611" y="206835"/>
                        <a:pt x="394611" y="219018"/>
                      </a:cubicBezTo>
                      <a:cubicBezTo>
                        <a:pt x="394621" y="261814"/>
                        <a:pt x="361188" y="296523"/>
                        <a:pt x="319945" y="29652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79" name="Graphic 576">
                <a:extLst>
                  <a:ext uri="{FF2B5EF4-FFF2-40B4-BE49-F238E27FC236}">
                    <a16:creationId xmlns:a16="http://schemas.microsoft.com/office/drawing/2014/main" id="{E9502052-7575-4DC0-A25C-13A7768519A3}"/>
                  </a:ext>
                </a:extLst>
              </p:cNvPr>
              <p:cNvGrpSpPr/>
              <p:nvPr/>
            </p:nvGrpSpPr>
            <p:grpSpPr>
              <a:xfrm>
                <a:off x="8207558" y="-3560878"/>
                <a:ext cx="309763" cy="350008"/>
                <a:chOff x="5776093" y="2948406"/>
                <a:chExt cx="639908" cy="723052"/>
              </a:xfrm>
              <a:solidFill>
                <a:srgbClr val="189DE4"/>
              </a:solidFill>
            </p:grpSpPr>
            <p:sp>
              <p:nvSpPr>
                <p:cNvPr id="1304" name="Freeform: Shape 1303">
                  <a:extLst>
                    <a:ext uri="{FF2B5EF4-FFF2-40B4-BE49-F238E27FC236}">
                      <a16:creationId xmlns:a16="http://schemas.microsoft.com/office/drawing/2014/main" id="{4DBE40D7-CF9F-4EBA-8FFA-F649AEB47D10}"/>
                    </a:ext>
                  </a:extLst>
                </p:cNvPr>
                <p:cNvSpPr/>
                <p:nvPr/>
              </p:nvSpPr>
              <p:spPr>
                <a:xfrm>
                  <a:off x="5925616" y="2948406"/>
                  <a:ext cx="340842" cy="340842"/>
                </a:xfrm>
                <a:custGeom>
                  <a:avLst/>
                  <a:gdLst>
                    <a:gd name="connsiteX0" fmla="*/ 340843 w 340842"/>
                    <a:gd name="connsiteY0" fmla="*/ 170421 h 340842"/>
                    <a:gd name="connsiteX1" fmla="*/ 170421 w 340842"/>
                    <a:gd name="connsiteY1" fmla="*/ 340843 h 340842"/>
                    <a:gd name="connsiteX2" fmla="*/ 0 w 340842"/>
                    <a:gd name="connsiteY2" fmla="*/ 170421 h 340842"/>
                    <a:gd name="connsiteX3" fmla="*/ 170421 w 340842"/>
                    <a:gd name="connsiteY3" fmla="*/ 0 h 340842"/>
                    <a:gd name="connsiteX4" fmla="*/ 340843 w 340842"/>
                    <a:gd name="connsiteY4" fmla="*/ 170421 h 34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42" h="340842">
                      <a:moveTo>
                        <a:pt x="340843" y="170421"/>
                      </a:moveTo>
                      <a:cubicBezTo>
                        <a:pt x="340843" y="264542"/>
                        <a:pt x="264542" y="340843"/>
                        <a:pt x="170421" y="340843"/>
                      </a:cubicBezTo>
                      <a:cubicBezTo>
                        <a:pt x="76300" y="340843"/>
                        <a:pt x="0" y="264542"/>
                        <a:pt x="0" y="170421"/>
                      </a:cubicBezTo>
                      <a:cubicBezTo>
                        <a:pt x="0" y="76300"/>
                        <a:pt x="76300" y="0"/>
                        <a:pt x="170421" y="0"/>
                      </a:cubicBezTo>
                      <a:cubicBezTo>
                        <a:pt x="264542" y="0"/>
                        <a:pt x="340843" y="76300"/>
                        <a:pt x="340843" y="17042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5" name="Freeform: Shape 1304">
                  <a:extLst>
                    <a:ext uri="{FF2B5EF4-FFF2-40B4-BE49-F238E27FC236}">
                      <a16:creationId xmlns:a16="http://schemas.microsoft.com/office/drawing/2014/main" id="{151F5B25-B6A1-4F90-BF6A-442DABAF419A}"/>
                    </a:ext>
                  </a:extLst>
                </p:cNvPr>
                <p:cNvSpPr/>
                <p:nvPr/>
              </p:nvSpPr>
              <p:spPr>
                <a:xfrm>
                  <a:off x="5776093" y="3299116"/>
                  <a:ext cx="639908" cy="372341"/>
                </a:xfrm>
                <a:custGeom>
                  <a:avLst/>
                  <a:gdLst>
                    <a:gd name="connsiteX0" fmla="*/ 414185 w 639908"/>
                    <a:gd name="connsiteY0" fmla="*/ 0 h 372341"/>
                    <a:gd name="connsiteX1" fmla="*/ 225704 w 639908"/>
                    <a:gd name="connsiteY1" fmla="*/ 0 h 372341"/>
                    <a:gd name="connsiteX2" fmla="*/ 0 w 639908"/>
                    <a:gd name="connsiteY2" fmla="*/ 225695 h 372341"/>
                    <a:gd name="connsiteX3" fmla="*/ 0 w 639908"/>
                    <a:gd name="connsiteY3" fmla="*/ 372342 h 372341"/>
                    <a:gd name="connsiteX4" fmla="*/ 639909 w 639908"/>
                    <a:gd name="connsiteY4" fmla="*/ 372342 h 372341"/>
                    <a:gd name="connsiteX5" fmla="*/ 639909 w 639908"/>
                    <a:gd name="connsiteY5" fmla="*/ 225704 h 372341"/>
                    <a:gd name="connsiteX6" fmla="*/ 414185 w 639908"/>
                    <a:gd name="connsiteY6" fmla="*/ 0 h 372341"/>
                    <a:gd name="connsiteX7" fmla="*/ 319945 w 639908"/>
                    <a:gd name="connsiteY7" fmla="*/ 296523 h 372341"/>
                    <a:gd name="connsiteX8" fmla="*/ 245278 w 639908"/>
                    <a:gd name="connsiteY8" fmla="*/ 219018 h 372341"/>
                    <a:gd name="connsiteX9" fmla="*/ 252803 w 639908"/>
                    <a:gd name="connsiteY9" fmla="*/ 185052 h 372341"/>
                    <a:gd name="connsiteX10" fmla="*/ 252851 w 639908"/>
                    <a:gd name="connsiteY10" fmla="*/ 184975 h 372341"/>
                    <a:gd name="connsiteX11" fmla="*/ 261861 w 639908"/>
                    <a:gd name="connsiteY11" fmla="*/ 170317 h 372341"/>
                    <a:gd name="connsiteX12" fmla="*/ 319945 w 639908"/>
                    <a:gd name="connsiteY12" fmla="*/ 75829 h 372341"/>
                    <a:gd name="connsiteX13" fmla="*/ 378038 w 639908"/>
                    <a:gd name="connsiteY13" fmla="*/ 170317 h 372341"/>
                    <a:gd name="connsiteX14" fmla="*/ 387039 w 639908"/>
                    <a:gd name="connsiteY14" fmla="*/ 184995 h 372341"/>
                    <a:gd name="connsiteX15" fmla="*/ 387077 w 639908"/>
                    <a:gd name="connsiteY15" fmla="*/ 185052 h 372341"/>
                    <a:gd name="connsiteX16" fmla="*/ 394611 w 639908"/>
                    <a:gd name="connsiteY16" fmla="*/ 219018 h 372341"/>
                    <a:gd name="connsiteX17" fmla="*/ 319945 w 639908"/>
                    <a:gd name="connsiteY17" fmla="*/ 296523 h 37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9908" h="372341">
                      <a:moveTo>
                        <a:pt x="414185" y="0"/>
                      </a:moveTo>
                      <a:lnTo>
                        <a:pt x="225704" y="0"/>
                      </a:lnTo>
                      <a:cubicBezTo>
                        <a:pt x="101051" y="0"/>
                        <a:pt x="0" y="101041"/>
                        <a:pt x="0" y="225695"/>
                      </a:cubicBezTo>
                      <a:lnTo>
                        <a:pt x="0" y="372342"/>
                      </a:lnTo>
                      <a:lnTo>
                        <a:pt x="639909" y="372342"/>
                      </a:lnTo>
                      <a:lnTo>
                        <a:pt x="639909" y="225704"/>
                      </a:lnTo>
                      <a:cubicBezTo>
                        <a:pt x="639909" y="101051"/>
                        <a:pt x="538848" y="0"/>
                        <a:pt x="414185" y="0"/>
                      </a:cubicBezTo>
                      <a:close/>
                      <a:moveTo>
                        <a:pt x="319945" y="296523"/>
                      </a:moveTo>
                      <a:cubicBezTo>
                        <a:pt x="278702" y="296523"/>
                        <a:pt x="245278" y="261804"/>
                        <a:pt x="245278" y="219018"/>
                      </a:cubicBezTo>
                      <a:cubicBezTo>
                        <a:pt x="245278" y="206835"/>
                        <a:pt x="247983" y="195320"/>
                        <a:pt x="252803" y="185052"/>
                      </a:cubicBezTo>
                      <a:lnTo>
                        <a:pt x="252851" y="184975"/>
                      </a:lnTo>
                      <a:cubicBezTo>
                        <a:pt x="255318" y="179727"/>
                        <a:pt x="258347" y="174822"/>
                        <a:pt x="261861" y="170317"/>
                      </a:cubicBezTo>
                      <a:lnTo>
                        <a:pt x="319945" y="75829"/>
                      </a:lnTo>
                      <a:lnTo>
                        <a:pt x="378038" y="170317"/>
                      </a:lnTo>
                      <a:cubicBezTo>
                        <a:pt x="381533" y="174822"/>
                        <a:pt x="384591" y="179727"/>
                        <a:pt x="387039" y="184995"/>
                      </a:cubicBezTo>
                      <a:lnTo>
                        <a:pt x="387077" y="185052"/>
                      </a:lnTo>
                      <a:cubicBezTo>
                        <a:pt x="391916" y="195320"/>
                        <a:pt x="394611" y="206835"/>
                        <a:pt x="394611" y="219018"/>
                      </a:cubicBezTo>
                      <a:cubicBezTo>
                        <a:pt x="394621" y="261814"/>
                        <a:pt x="361188" y="296523"/>
                        <a:pt x="319945" y="29652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80" name="Graphic 576">
                <a:extLst>
                  <a:ext uri="{FF2B5EF4-FFF2-40B4-BE49-F238E27FC236}">
                    <a16:creationId xmlns:a16="http://schemas.microsoft.com/office/drawing/2014/main" id="{B1B603DD-EB4A-49A6-97AE-6241A009759F}"/>
                  </a:ext>
                </a:extLst>
              </p:cNvPr>
              <p:cNvGrpSpPr/>
              <p:nvPr/>
            </p:nvGrpSpPr>
            <p:grpSpPr>
              <a:xfrm>
                <a:off x="8274026" y="-3015099"/>
                <a:ext cx="309763" cy="350008"/>
                <a:chOff x="5776093" y="2948406"/>
                <a:chExt cx="639908" cy="723052"/>
              </a:xfrm>
              <a:solidFill>
                <a:srgbClr val="189DE4"/>
              </a:solidFill>
            </p:grpSpPr>
            <p:sp>
              <p:nvSpPr>
                <p:cNvPr id="1302" name="Freeform: Shape 1301">
                  <a:extLst>
                    <a:ext uri="{FF2B5EF4-FFF2-40B4-BE49-F238E27FC236}">
                      <a16:creationId xmlns:a16="http://schemas.microsoft.com/office/drawing/2014/main" id="{998D06BF-0211-48F9-9D5F-39C79C33067D}"/>
                    </a:ext>
                  </a:extLst>
                </p:cNvPr>
                <p:cNvSpPr/>
                <p:nvPr/>
              </p:nvSpPr>
              <p:spPr>
                <a:xfrm>
                  <a:off x="5925616" y="2948406"/>
                  <a:ext cx="340842" cy="340842"/>
                </a:xfrm>
                <a:custGeom>
                  <a:avLst/>
                  <a:gdLst>
                    <a:gd name="connsiteX0" fmla="*/ 340843 w 340842"/>
                    <a:gd name="connsiteY0" fmla="*/ 170421 h 340842"/>
                    <a:gd name="connsiteX1" fmla="*/ 170421 w 340842"/>
                    <a:gd name="connsiteY1" fmla="*/ 340843 h 340842"/>
                    <a:gd name="connsiteX2" fmla="*/ 0 w 340842"/>
                    <a:gd name="connsiteY2" fmla="*/ 170421 h 340842"/>
                    <a:gd name="connsiteX3" fmla="*/ 170421 w 340842"/>
                    <a:gd name="connsiteY3" fmla="*/ 0 h 340842"/>
                    <a:gd name="connsiteX4" fmla="*/ 340843 w 340842"/>
                    <a:gd name="connsiteY4" fmla="*/ 170421 h 34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42" h="340842">
                      <a:moveTo>
                        <a:pt x="340843" y="170421"/>
                      </a:moveTo>
                      <a:cubicBezTo>
                        <a:pt x="340843" y="264542"/>
                        <a:pt x="264542" y="340843"/>
                        <a:pt x="170421" y="340843"/>
                      </a:cubicBezTo>
                      <a:cubicBezTo>
                        <a:pt x="76300" y="340843"/>
                        <a:pt x="0" y="264542"/>
                        <a:pt x="0" y="170421"/>
                      </a:cubicBezTo>
                      <a:cubicBezTo>
                        <a:pt x="0" y="76300"/>
                        <a:pt x="76300" y="0"/>
                        <a:pt x="170421" y="0"/>
                      </a:cubicBezTo>
                      <a:cubicBezTo>
                        <a:pt x="264542" y="0"/>
                        <a:pt x="340843" y="76300"/>
                        <a:pt x="340843" y="17042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3" name="Freeform: Shape 1302">
                  <a:extLst>
                    <a:ext uri="{FF2B5EF4-FFF2-40B4-BE49-F238E27FC236}">
                      <a16:creationId xmlns:a16="http://schemas.microsoft.com/office/drawing/2014/main" id="{F0F9EB5D-DB32-4F88-B195-76DB6C7DA7BE}"/>
                    </a:ext>
                  </a:extLst>
                </p:cNvPr>
                <p:cNvSpPr/>
                <p:nvPr/>
              </p:nvSpPr>
              <p:spPr>
                <a:xfrm>
                  <a:off x="5776093" y="3299116"/>
                  <a:ext cx="639908" cy="372341"/>
                </a:xfrm>
                <a:custGeom>
                  <a:avLst/>
                  <a:gdLst>
                    <a:gd name="connsiteX0" fmla="*/ 414185 w 639908"/>
                    <a:gd name="connsiteY0" fmla="*/ 0 h 372341"/>
                    <a:gd name="connsiteX1" fmla="*/ 225704 w 639908"/>
                    <a:gd name="connsiteY1" fmla="*/ 0 h 372341"/>
                    <a:gd name="connsiteX2" fmla="*/ 0 w 639908"/>
                    <a:gd name="connsiteY2" fmla="*/ 225695 h 372341"/>
                    <a:gd name="connsiteX3" fmla="*/ 0 w 639908"/>
                    <a:gd name="connsiteY3" fmla="*/ 372342 h 372341"/>
                    <a:gd name="connsiteX4" fmla="*/ 639909 w 639908"/>
                    <a:gd name="connsiteY4" fmla="*/ 372342 h 372341"/>
                    <a:gd name="connsiteX5" fmla="*/ 639909 w 639908"/>
                    <a:gd name="connsiteY5" fmla="*/ 225704 h 372341"/>
                    <a:gd name="connsiteX6" fmla="*/ 414185 w 639908"/>
                    <a:gd name="connsiteY6" fmla="*/ 0 h 372341"/>
                    <a:gd name="connsiteX7" fmla="*/ 319945 w 639908"/>
                    <a:gd name="connsiteY7" fmla="*/ 296523 h 372341"/>
                    <a:gd name="connsiteX8" fmla="*/ 245278 w 639908"/>
                    <a:gd name="connsiteY8" fmla="*/ 219018 h 372341"/>
                    <a:gd name="connsiteX9" fmla="*/ 252803 w 639908"/>
                    <a:gd name="connsiteY9" fmla="*/ 185052 h 372341"/>
                    <a:gd name="connsiteX10" fmla="*/ 252851 w 639908"/>
                    <a:gd name="connsiteY10" fmla="*/ 184975 h 372341"/>
                    <a:gd name="connsiteX11" fmla="*/ 261861 w 639908"/>
                    <a:gd name="connsiteY11" fmla="*/ 170317 h 372341"/>
                    <a:gd name="connsiteX12" fmla="*/ 319945 w 639908"/>
                    <a:gd name="connsiteY12" fmla="*/ 75829 h 372341"/>
                    <a:gd name="connsiteX13" fmla="*/ 378038 w 639908"/>
                    <a:gd name="connsiteY13" fmla="*/ 170317 h 372341"/>
                    <a:gd name="connsiteX14" fmla="*/ 387039 w 639908"/>
                    <a:gd name="connsiteY14" fmla="*/ 184995 h 372341"/>
                    <a:gd name="connsiteX15" fmla="*/ 387077 w 639908"/>
                    <a:gd name="connsiteY15" fmla="*/ 185052 h 372341"/>
                    <a:gd name="connsiteX16" fmla="*/ 394611 w 639908"/>
                    <a:gd name="connsiteY16" fmla="*/ 219018 h 372341"/>
                    <a:gd name="connsiteX17" fmla="*/ 319945 w 639908"/>
                    <a:gd name="connsiteY17" fmla="*/ 296523 h 37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9908" h="372341">
                      <a:moveTo>
                        <a:pt x="414185" y="0"/>
                      </a:moveTo>
                      <a:lnTo>
                        <a:pt x="225704" y="0"/>
                      </a:lnTo>
                      <a:cubicBezTo>
                        <a:pt x="101051" y="0"/>
                        <a:pt x="0" y="101041"/>
                        <a:pt x="0" y="225695"/>
                      </a:cubicBezTo>
                      <a:lnTo>
                        <a:pt x="0" y="372342"/>
                      </a:lnTo>
                      <a:lnTo>
                        <a:pt x="639909" y="372342"/>
                      </a:lnTo>
                      <a:lnTo>
                        <a:pt x="639909" y="225704"/>
                      </a:lnTo>
                      <a:cubicBezTo>
                        <a:pt x="639909" y="101051"/>
                        <a:pt x="538848" y="0"/>
                        <a:pt x="414185" y="0"/>
                      </a:cubicBezTo>
                      <a:close/>
                      <a:moveTo>
                        <a:pt x="319945" y="296523"/>
                      </a:moveTo>
                      <a:cubicBezTo>
                        <a:pt x="278702" y="296523"/>
                        <a:pt x="245278" y="261804"/>
                        <a:pt x="245278" y="219018"/>
                      </a:cubicBezTo>
                      <a:cubicBezTo>
                        <a:pt x="245278" y="206835"/>
                        <a:pt x="247983" y="195320"/>
                        <a:pt x="252803" y="185052"/>
                      </a:cubicBezTo>
                      <a:lnTo>
                        <a:pt x="252851" y="184975"/>
                      </a:lnTo>
                      <a:cubicBezTo>
                        <a:pt x="255318" y="179727"/>
                        <a:pt x="258347" y="174822"/>
                        <a:pt x="261861" y="170317"/>
                      </a:cubicBezTo>
                      <a:lnTo>
                        <a:pt x="319945" y="75829"/>
                      </a:lnTo>
                      <a:lnTo>
                        <a:pt x="378038" y="170317"/>
                      </a:lnTo>
                      <a:cubicBezTo>
                        <a:pt x="381533" y="174822"/>
                        <a:pt x="384591" y="179727"/>
                        <a:pt x="387039" y="184995"/>
                      </a:cubicBezTo>
                      <a:lnTo>
                        <a:pt x="387077" y="185052"/>
                      </a:lnTo>
                      <a:cubicBezTo>
                        <a:pt x="391916" y="195320"/>
                        <a:pt x="394611" y="206835"/>
                        <a:pt x="394611" y="219018"/>
                      </a:cubicBezTo>
                      <a:cubicBezTo>
                        <a:pt x="394621" y="261814"/>
                        <a:pt x="361188" y="296523"/>
                        <a:pt x="319945" y="29652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81" name="Graphic 576">
                <a:extLst>
                  <a:ext uri="{FF2B5EF4-FFF2-40B4-BE49-F238E27FC236}">
                    <a16:creationId xmlns:a16="http://schemas.microsoft.com/office/drawing/2014/main" id="{7BC565DE-0FA4-494C-81EB-876D02A75547}"/>
                  </a:ext>
                </a:extLst>
              </p:cNvPr>
              <p:cNvGrpSpPr/>
              <p:nvPr/>
            </p:nvGrpSpPr>
            <p:grpSpPr>
              <a:xfrm>
                <a:off x="7510270" y="-3259647"/>
                <a:ext cx="309763" cy="350008"/>
                <a:chOff x="5776093" y="2948406"/>
                <a:chExt cx="639908" cy="723052"/>
              </a:xfrm>
              <a:solidFill>
                <a:srgbClr val="189DE4"/>
              </a:solidFill>
            </p:grpSpPr>
            <p:sp>
              <p:nvSpPr>
                <p:cNvPr id="1300" name="Freeform: Shape 1299">
                  <a:extLst>
                    <a:ext uri="{FF2B5EF4-FFF2-40B4-BE49-F238E27FC236}">
                      <a16:creationId xmlns:a16="http://schemas.microsoft.com/office/drawing/2014/main" id="{D3970E7B-4F3D-4680-A50F-34914438ADFE}"/>
                    </a:ext>
                  </a:extLst>
                </p:cNvPr>
                <p:cNvSpPr/>
                <p:nvPr/>
              </p:nvSpPr>
              <p:spPr>
                <a:xfrm>
                  <a:off x="5925616" y="2948406"/>
                  <a:ext cx="340842" cy="340842"/>
                </a:xfrm>
                <a:custGeom>
                  <a:avLst/>
                  <a:gdLst>
                    <a:gd name="connsiteX0" fmla="*/ 340843 w 340842"/>
                    <a:gd name="connsiteY0" fmla="*/ 170421 h 340842"/>
                    <a:gd name="connsiteX1" fmla="*/ 170421 w 340842"/>
                    <a:gd name="connsiteY1" fmla="*/ 340843 h 340842"/>
                    <a:gd name="connsiteX2" fmla="*/ 0 w 340842"/>
                    <a:gd name="connsiteY2" fmla="*/ 170421 h 340842"/>
                    <a:gd name="connsiteX3" fmla="*/ 170421 w 340842"/>
                    <a:gd name="connsiteY3" fmla="*/ 0 h 340842"/>
                    <a:gd name="connsiteX4" fmla="*/ 340843 w 340842"/>
                    <a:gd name="connsiteY4" fmla="*/ 170421 h 34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42" h="340842">
                      <a:moveTo>
                        <a:pt x="340843" y="170421"/>
                      </a:moveTo>
                      <a:cubicBezTo>
                        <a:pt x="340843" y="264542"/>
                        <a:pt x="264542" y="340843"/>
                        <a:pt x="170421" y="340843"/>
                      </a:cubicBezTo>
                      <a:cubicBezTo>
                        <a:pt x="76300" y="340843"/>
                        <a:pt x="0" y="264542"/>
                        <a:pt x="0" y="170421"/>
                      </a:cubicBezTo>
                      <a:cubicBezTo>
                        <a:pt x="0" y="76300"/>
                        <a:pt x="76300" y="0"/>
                        <a:pt x="170421" y="0"/>
                      </a:cubicBezTo>
                      <a:cubicBezTo>
                        <a:pt x="264542" y="0"/>
                        <a:pt x="340843" y="76300"/>
                        <a:pt x="340843" y="17042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1" name="Freeform: Shape 1300">
                  <a:extLst>
                    <a:ext uri="{FF2B5EF4-FFF2-40B4-BE49-F238E27FC236}">
                      <a16:creationId xmlns:a16="http://schemas.microsoft.com/office/drawing/2014/main" id="{52ACC387-D0FD-443C-9090-AB02F1509A22}"/>
                    </a:ext>
                  </a:extLst>
                </p:cNvPr>
                <p:cNvSpPr/>
                <p:nvPr/>
              </p:nvSpPr>
              <p:spPr>
                <a:xfrm>
                  <a:off x="5776093" y="3299116"/>
                  <a:ext cx="639908" cy="372341"/>
                </a:xfrm>
                <a:custGeom>
                  <a:avLst/>
                  <a:gdLst>
                    <a:gd name="connsiteX0" fmla="*/ 414185 w 639908"/>
                    <a:gd name="connsiteY0" fmla="*/ 0 h 372341"/>
                    <a:gd name="connsiteX1" fmla="*/ 225704 w 639908"/>
                    <a:gd name="connsiteY1" fmla="*/ 0 h 372341"/>
                    <a:gd name="connsiteX2" fmla="*/ 0 w 639908"/>
                    <a:gd name="connsiteY2" fmla="*/ 225695 h 372341"/>
                    <a:gd name="connsiteX3" fmla="*/ 0 w 639908"/>
                    <a:gd name="connsiteY3" fmla="*/ 372342 h 372341"/>
                    <a:gd name="connsiteX4" fmla="*/ 639909 w 639908"/>
                    <a:gd name="connsiteY4" fmla="*/ 372342 h 372341"/>
                    <a:gd name="connsiteX5" fmla="*/ 639909 w 639908"/>
                    <a:gd name="connsiteY5" fmla="*/ 225704 h 372341"/>
                    <a:gd name="connsiteX6" fmla="*/ 414185 w 639908"/>
                    <a:gd name="connsiteY6" fmla="*/ 0 h 372341"/>
                    <a:gd name="connsiteX7" fmla="*/ 319945 w 639908"/>
                    <a:gd name="connsiteY7" fmla="*/ 296523 h 372341"/>
                    <a:gd name="connsiteX8" fmla="*/ 245278 w 639908"/>
                    <a:gd name="connsiteY8" fmla="*/ 219018 h 372341"/>
                    <a:gd name="connsiteX9" fmla="*/ 252803 w 639908"/>
                    <a:gd name="connsiteY9" fmla="*/ 185052 h 372341"/>
                    <a:gd name="connsiteX10" fmla="*/ 252851 w 639908"/>
                    <a:gd name="connsiteY10" fmla="*/ 184975 h 372341"/>
                    <a:gd name="connsiteX11" fmla="*/ 261861 w 639908"/>
                    <a:gd name="connsiteY11" fmla="*/ 170317 h 372341"/>
                    <a:gd name="connsiteX12" fmla="*/ 319945 w 639908"/>
                    <a:gd name="connsiteY12" fmla="*/ 75829 h 372341"/>
                    <a:gd name="connsiteX13" fmla="*/ 378038 w 639908"/>
                    <a:gd name="connsiteY13" fmla="*/ 170317 h 372341"/>
                    <a:gd name="connsiteX14" fmla="*/ 387039 w 639908"/>
                    <a:gd name="connsiteY14" fmla="*/ 184995 h 372341"/>
                    <a:gd name="connsiteX15" fmla="*/ 387077 w 639908"/>
                    <a:gd name="connsiteY15" fmla="*/ 185052 h 372341"/>
                    <a:gd name="connsiteX16" fmla="*/ 394611 w 639908"/>
                    <a:gd name="connsiteY16" fmla="*/ 219018 h 372341"/>
                    <a:gd name="connsiteX17" fmla="*/ 319945 w 639908"/>
                    <a:gd name="connsiteY17" fmla="*/ 296523 h 37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9908" h="372341">
                      <a:moveTo>
                        <a:pt x="414185" y="0"/>
                      </a:moveTo>
                      <a:lnTo>
                        <a:pt x="225704" y="0"/>
                      </a:lnTo>
                      <a:cubicBezTo>
                        <a:pt x="101051" y="0"/>
                        <a:pt x="0" y="101041"/>
                        <a:pt x="0" y="225695"/>
                      </a:cubicBezTo>
                      <a:lnTo>
                        <a:pt x="0" y="372342"/>
                      </a:lnTo>
                      <a:lnTo>
                        <a:pt x="639909" y="372342"/>
                      </a:lnTo>
                      <a:lnTo>
                        <a:pt x="639909" y="225704"/>
                      </a:lnTo>
                      <a:cubicBezTo>
                        <a:pt x="639909" y="101051"/>
                        <a:pt x="538848" y="0"/>
                        <a:pt x="414185" y="0"/>
                      </a:cubicBezTo>
                      <a:close/>
                      <a:moveTo>
                        <a:pt x="319945" y="296523"/>
                      </a:moveTo>
                      <a:cubicBezTo>
                        <a:pt x="278702" y="296523"/>
                        <a:pt x="245278" y="261804"/>
                        <a:pt x="245278" y="219018"/>
                      </a:cubicBezTo>
                      <a:cubicBezTo>
                        <a:pt x="245278" y="206835"/>
                        <a:pt x="247983" y="195320"/>
                        <a:pt x="252803" y="185052"/>
                      </a:cubicBezTo>
                      <a:lnTo>
                        <a:pt x="252851" y="184975"/>
                      </a:lnTo>
                      <a:cubicBezTo>
                        <a:pt x="255318" y="179727"/>
                        <a:pt x="258347" y="174822"/>
                        <a:pt x="261861" y="170317"/>
                      </a:cubicBezTo>
                      <a:lnTo>
                        <a:pt x="319945" y="75829"/>
                      </a:lnTo>
                      <a:lnTo>
                        <a:pt x="378038" y="170317"/>
                      </a:lnTo>
                      <a:cubicBezTo>
                        <a:pt x="381533" y="174822"/>
                        <a:pt x="384591" y="179727"/>
                        <a:pt x="387039" y="184995"/>
                      </a:cubicBezTo>
                      <a:lnTo>
                        <a:pt x="387077" y="185052"/>
                      </a:lnTo>
                      <a:cubicBezTo>
                        <a:pt x="391916" y="195320"/>
                        <a:pt x="394611" y="206835"/>
                        <a:pt x="394611" y="219018"/>
                      </a:cubicBezTo>
                      <a:cubicBezTo>
                        <a:pt x="394621" y="261814"/>
                        <a:pt x="361188" y="296523"/>
                        <a:pt x="319945" y="29652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82" name="Graphic 576">
                <a:extLst>
                  <a:ext uri="{FF2B5EF4-FFF2-40B4-BE49-F238E27FC236}">
                    <a16:creationId xmlns:a16="http://schemas.microsoft.com/office/drawing/2014/main" id="{74962A99-9A58-4D3D-BE7F-1367A92E90E5}"/>
                  </a:ext>
                </a:extLst>
              </p:cNvPr>
              <p:cNvGrpSpPr/>
              <p:nvPr/>
            </p:nvGrpSpPr>
            <p:grpSpPr>
              <a:xfrm>
                <a:off x="6799720" y="-2755214"/>
                <a:ext cx="309763" cy="350008"/>
                <a:chOff x="5776093" y="2948406"/>
                <a:chExt cx="639908" cy="723052"/>
              </a:xfrm>
              <a:solidFill>
                <a:srgbClr val="189DE4"/>
              </a:solidFill>
            </p:grpSpPr>
            <p:sp>
              <p:nvSpPr>
                <p:cNvPr id="1298" name="Freeform: Shape 1297">
                  <a:extLst>
                    <a:ext uri="{FF2B5EF4-FFF2-40B4-BE49-F238E27FC236}">
                      <a16:creationId xmlns:a16="http://schemas.microsoft.com/office/drawing/2014/main" id="{AA513737-B29A-4F1E-86B2-04CBC7E1D308}"/>
                    </a:ext>
                  </a:extLst>
                </p:cNvPr>
                <p:cNvSpPr/>
                <p:nvPr/>
              </p:nvSpPr>
              <p:spPr>
                <a:xfrm>
                  <a:off x="5925616" y="2948406"/>
                  <a:ext cx="340842" cy="340842"/>
                </a:xfrm>
                <a:custGeom>
                  <a:avLst/>
                  <a:gdLst>
                    <a:gd name="connsiteX0" fmla="*/ 340843 w 340842"/>
                    <a:gd name="connsiteY0" fmla="*/ 170421 h 340842"/>
                    <a:gd name="connsiteX1" fmla="*/ 170421 w 340842"/>
                    <a:gd name="connsiteY1" fmla="*/ 340843 h 340842"/>
                    <a:gd name="connsiteX2" fmla="*/ 0 w 340842"/>
                    <a:gd name="connsiteY2" fmla="*/ 170421 h 340842"/>
                    <a:gd name="connsiteX3" fmla="*/ 170421 w 340842"/>
                    <a:gd name="connsiteY3" fmla="*/ 0 h 340842"/>
                    <a:gd name="connsiteX4" fmla="*/ 340843 w 340842"/>
                    <a:gd name="connsiteY4" fmla="*/ 170421 h 34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42" h="340842">
                      <a:moveTo>
                        <a:pt x="340843" y="170421"/>
                      </a:moveTo>
                      <a:cubicBezTo>
                        <a:pt x="340843" y="264542"/>
                        <a:pt x="264542" y="340843"/>
                        <a:pt x="170421" y="340843"/>
                      </a:cubicBezTo>
                      <a:cubicBezTo>
                        <a:pt x="76300" y="340843"/>
                        <a:pt x="0" y="264542"/>
                        <a:pt x="0" y="170421"/>
                      </a:cubicBezTo>
                      <a:cubicBezTo>
                        <a:pt x="0" y="76300"/>
                        <a:pt x="76300" y="0"/>
                        <a:pt x="170421" y="0"/>
                      </a:cubicBezTo>
                      <a:cubicBezTo>
                        <a:pt x="264542" y="0"/>
                        <a:pt x="340843" y="76300"/>
                        <a:pt x="340843" y="17042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9" name="Freeform: Shape 1298">
                  <a:extLst>
                    <a:ext uri="{FF2B5EF4-FFF2-40B4-BE49-F238E27FC236}">
                      <a16:creationId xmlns:a16="http://schemas.microsoft.com/office/drawing/2014/main" id="{4C272D61-8188-424E-A873-1BB9AE86D729}"/>
                    </a:ext>
                  </a:extLst>
                </p:cNvPr>
                <p:cNvSpPr/>
                <p:nvPr/>
              </p:nvSpPr>
              <p:spPr>
                <a:xfrm>
                  <a:off x="5776093" y="3299116"/>
                  <a:ext cx="639908" cy="372341"/>
                </a:xfrm>
                <a:custGeom>
                  <a:avLst/>
                  <a:gdLst>
                    <a:gd name="connsiteX0" fmla="*/ 414185 w 639908"/>
                    <a:gd name="connsiteY0" fmla="*/ 0 h 372341"/>
                    <a:gd name="connsiteX1" fmla="*/ 225704 w 639908"/>
                    <a:gd name="connsiteY1" fmla="*/ 0 h 372341"/>
                    <a:gd name="connsiteX2" fmla="*/ 0 w 639908"/>
                    <a:gd name="connsiteY2" fmla="*/ 225695 h 372341"/>
                    <a:gd name="connsiteX3" fmla="*/ 0 w 639908"/>
                    <a:gd name="connsiteY3" fmla="*/ 372342 h 372341"/>
                    <a:gd name="connsiteX4" fmla="*/ 639909 w 639908"/>
                    <a:gd name="connsiteY4" fmla="*/ 372342 h 372341"/>
                    <a:gd name="connsiteX5" fmla="*/ 639909 w 639908"/>
                    <a:gd name="connsiteY5" fmla="*/ 225704 h 372341"/>
                    <a:gd name="connsiteX6" fmla="*/ 414185 w 639908"/>
                    <a:gd name="connsiteY6" fmla="*/ 0 h 372341"/>
                    <a:gd name="connsiteX7" fmla="*/ 319945 w 639908"/>
                    <a:gd name="connsiteY7" fmla="*/ 296523 h 372341"/>
                    <a:gd name="connsiteX8" fmla="*/ 245278 w 639908"/>
                    <a:gd name="connsiteY8" fmla="*/ 219018 h 372341"/>
                    <a:gd name="connsiteX9" fmla="*/ 252803 w 639908"/>
                    <a:gd name="connsiteY9" fmla="*/ 185052 h 372341"/>
                    <a:gd name="connsiteX10" fmla="*/ 252851 w 639908"/>
                    <a:gd name="connsiteY10" fmla="*/ 184975 h 372341"/>
                    <a:gd name="connsiteX11" fmla="*/ 261861 w 639908"/>
                    <a:gd name="connsiteY11" fmla="*/ 170317 h 372341"/>
                    <a:gd name="connsiteX12" fmla="*/ 319945 w 639908"/>
                    <a:gd name="connsiteY12" fmla="*/ 75829 h 372341"/>
                    <a:gd name="connsiteX13" fmla="*/ 378038 w 639908"/>
                    <a:gd name="connsiteY13" fmla="*/ 170317 h 372341"/>
                    <a:gd name="connsiteX14" fmla="*/ 387039 w 639908"/>
                    <a:gd name="connsiteY14" fmla="*/ 184995 h 372341"/>
                    <a:gd name="connsiteX15" fmla="*/ 387077 w 639908"/>
                    <a:gd name="connsiteY15" fmla="*/ 185052 h 372341"/>
                    <a:gd name="connsiteX16" fmla="*/ 394611 w 639908"/>
                    <a:gd name="connsiteY16" fmla="*/ 219018 h 372341"/>
                    <a:gd name="connsiteX17" fmla="*/ 319945 w 639908"/>
                    <a:gd name="connsiteY17" fmla="*/ 296523 h 37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9908" h="372341">
                      <a:moveTo>
                        <a:pt x="414185" y="0"/>
                      </a:moveTo>
                      <a:lnTo>
                        <a:pt x="225704" y="0"/>
                      </a:lnTo>
                      <a:cubicBezTo>
                        <a:pt x="101051" y="0"/>
                        <a:pt x="0" y="101041"/>
                        <a:pt x="0" y="225695"/>
                      </a:cubicBezTo>
                      <a:lnTo>
                        <a:pt x="0" y="372342"/>
                      </a:lnTo>
                      <a:lnTo>
                        <a:pt x="639909" y="372342"/>
                      </a:lnTo>
                      <a:lnTo>
                        <a:pt x="639909" y="225704"/>
                      </a:lnTo>
                      <a:cubicBezTo>
                        <a:pt x="639909" y="101051"/>
                        <a:pt x="538848" y="0"/>
                        <a:pt x="414185" y="0"/>
                      </a:cubicBezTo>
                      <a:close/>
                      <a:moveTo>
                        <a:pt x="319945" y="296523"/>
                      </a:moveTo>
                      <a:cubicBezTo>
                        <a:pt x="278702" y="296523"/>
                        <a:pt x="245278" y="261804"/>
                        <a:pt x="245278" y="219018"/>
                      </a:cubicBezTo>
                      <a:cubicBezTo>
                        <a:pt x="245278" y="206835"/>
                        <a:pt x="247983" y="195320"/>
                        <a:pt x="252803" y="185052"/>
                      </a:cubicBezTo>
                      <a:lnTo>
                        <a:pt x="252851" y="184975"/>
                      </a:lnTo>
                      <a:cubicBezTo>
                        <a:pt x="255318" y="179727"/>
                        <a:pt x="258347" y="174822"/>
                        <a:pt x="261861" y="170317"/>
                      </a:cubicBezTo>
                      <a:lnTo>
                        <a:pt x="319945" y="75829"/>
                      </a:lnTo>
                      <a:lnTo>
                        <a:pt x="378038" y="170317"/>
                      </a:lnTo>
                      <a:cubicBezTo>
                        <a:pt x="381533" y="174822"/>
                        <a:pt x="384591" y="179727"/>
                        <a:pt x="387039" y="184995"/>
                      </a:cubicBezTo>
                      <a:lnTo>
                        <a:pt x="387077" y="185052"/>
                      </a:lnTo>
                      <a:cubicBezTo>
                        <a:pt x="391916" y="195320"/>
                        <a:pt x="394611" y="206835"/>
                        <a:pt x="394611" y="219018"/>
                      </a:cubicBezTo>
                      <a:cubicBezTo>
                        <a:pt x="394621" y="261814"/>
                        <a:pt x="361188" y="296523"/>
                        <a:pt x="319945" y="29652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83" name="Graphic 576">
                <a:extLst>
                  <a:ext uri="{FF2B5EF4-FFF2-40B4-BE49-F238E27FC236}">
                    <a16:creationId xmlns:a16="http://schemas.microsoft.com/office/drawing/2014/main" id="{B19FBDDF-7670-4869-9428-CA854A21B075}"/>
                  </a:ext>
                </a:extLst>
              </p:cNvPr>
              <p:cNvGrpSpPr/>
              <p:nvPr/>
            </p:nvGrpSpPr>
            <p:grpSpPr>
              <a:xfrm>
                <a:off x="6631253" y="-2195101"/>
                <a:ext cx="309763" cy="350008"/>
                <a:chOff x="5776093" y="2948406"/>
                <a:chExt cx="639908" cy="723052"/>
              </a:xfrm>
              <a:solidFill>
                <a:srgbClr val="189DE4"/>
              </a:solidFill>
            </p:grpSpPr>
            <p:sp>
              <p:nvSpPr>
                <p:cNvPr id="1296" name="Freeform: Shape 1295">
                  <a:extLst>
                    <a:ext uri="{FF2B5EF4-FFF2-40B4-BE49-F238E27FC236}">
                      <a16:creationId xmlns:a16="http://schemas.microsoft.com/office/drawing/2014/main" id="{1C7051D5-E2B1-45E4-8D01-CF466C33BE09}"/>
                    </a:ext>
                  </a:extLst>
                </p:cNvPr>
                <p:cNvSpPr/>
                <p:nvPr/>
              </p:nvSpPr>
              <p:spPr>
                <a:xfrm>
                  <a:off x="5925616" y="2948406"/>
                  <a:ext cx="340842" cy="340842"/>
                </a:xfrm>
                <a:custGeom>
                  <a:avLst/>
                  <a:gdLst>
                    <a:gd name="connsiteX0" fmla="*/ 340843 w 340842"/>
                    <a:gd name="connsiteY0" fmla="*/ 170421 h 340842"/>
                    <a:gd name="connsiteX1" fmla="*/ 170421 w 340842"/>
                    <a:gd name="connsiteY1" fmla="*/ 340843 h 340842"/>
                    <a:gd name="connsiteX2" fmla="*/ 0 w 340842"/>
                    <a:gd name="connsiteY2" fmla="*/ 170421 h 340842"/>
                    <a:gd name="connsiteX3" fmla="*/ 170421 w 340842"/>
                    <a:gd name="connsiteY3" fmla="*/ 0 h 340842"/>
                    <a:gd name="connsiteX4" fmla="*/ 340843 w 340842"/>
                    <a:gd name="connsiteY4" fmla="*/ 170421 h 34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42" h="340842">
                      <a:moveTo>
                        <a:pt x="340843" y="170421"/>
                      </a:moveTo>
                      <a:cubicBezTo>
                        <a:pt x="340843" y="264542"/>
                        <a:pt x="264542" y="340843"/>
                        <a:pt x="170421" y="340843"/>
                      </a:cubicBezTo>
                      <a:cubicBezTo>
                        <a:pt x="76300" y="340843"/>
                        <a:pt x="0" y="264542"/>
                        <a:pt x="0" y="170421"/>
                      </a:cubicBezTo>
                      <a:cubicBezTo>
                        <a:pt x="0" y="76300"/>
                        <a:pt x="76300" y="0"/>
                        <a:pt x="170421" y="0"/>
                      </a:cubicBezTo>
                      <a:cubicBezTo>
                        <a:pt x="264542" y="0"/>
                        <a:pt x="340843" y="76300"/>
                        <a:pt x="340843" y="17042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7" name="Freeform: Shape 1296">
                  <a:extLst>
                    <a:ext uri="{FF2B5EF4-FFF2-40B4-BE49-F238E27FC236}">
                      <a16:creationId xmlns:a16="http://schemas.microsoft.com/office/drawing/2014/main" id="{F95B97C8-A367-482E-A29D-0E5B8F272076}"/>
                    </a:ext>
                  </a:extLst>
                </p:cNvPr>
                <p:cNvSpPr/>
                <p:nvPr/>
              </p:nvSpPr>
              <p:spPr>
                <a:xfrm>
                  <a:off x="5776093" y="3299116"/>
                  <a:ext cx="639908" cy="372341"/>
                </a:xfrm>
                <a:custGeom>
                  <a:avLst/>
                  <a:gdLst>
                    <a:gd name="connsiteX0" fmla="*/ 414185 w 639908"/>
                    <a:gd name="connsiteY0" fmla="*/ 0 h 372341"/>
                    <a:gd name="connsiteX1" fmla="*/ 225704 w 639908"/>
                    <a:gd name="connsiteY1" fmla="*/ 0 h 372341"/>
                    <a:gd name="connsiteX2" fmla="*/ 0 w 639908"/>
                    <a:gd name="connsiteY2" fmla="*/ 225695 h 372341"/>
                    <a:gd name="connsiteX3" fmla="*/ 0 w 639908"/>
                    <a:gd name="connsiteY3" fmla="*/ 372342 h 372341"/>
                    <a:gd name="connsiteX4" fmla="*/ 639909 w 639908"/>
                    <a:gd name="connsiteY4" fmla="*/ 372342 h 372341"/>
                    <a:gd name="connsiteX5" fmla="*/ 639909 w 639908"/>
                    <a:gd name="connsiteY5" fmla="*/ 225704 h 372341"/>
                    <a:gd name="connsiteX6" fmla="*/ 414185 w 639908"/>
                    <a:gd name="connsiteY6" fmla="*/ 0 h 372341"/>
                    <a:gd name="connsiteX7" fmla="*/ 319945 w 639908"/>
                    <a:gd name="connsiteY7" fmla="*/ 296523 h 372341"/>
                    <a:gd name="connsiteX8" fmla="*/ 245278 w 639908"/>
                    <a:gd name="connsiteY8" fmla="*/ 219018 h 372341"/>
                    <a:gd name="connsiteX9" fmla="*/ 252803 w 639908"/>
                    <a:gd name="connsiteY9" fmla="*/ 185052 h 372341"/>
                    <a:gd name="connsiteX10" fmla="*/ 252851 w 639908"/>
                    <a:gd name="connsiteY10" fmla="*/ 184975 h 372341"/>
                    <a:gd name="connsiteX11" fmla="*/ 261861 w 639908"/>
                    <a:gd name="connsiteY11" fmla="*/ 170317 h 372341"/>
                    <a:gd name="connsiteX12" fmla="*/ 319945 w 639908"/>
                    <a:gd name="connsiteY12" fmla="*/ 75829 h 372341"/>
                    <a:gd name="connsiteX13" fmla="*/ 378038 w 639908"/>
                    <a:gd name="connsiteY13" fmla="*/ 170317 h 372341"/>
                    <a:gd name="connsiteX14" fmla="*/ 387039 w 639908"/>
                    <a:gd name="connsiteY14" fmla="*/ 184995 h 372341"/>
                    <a:gd name="connsiteX15" fmla="*/ 387077 w 639908"/>
                    <a:gd name="connsiteY15" fmla="*/ 185052 h 372341"/>
                    <a:gd name="connsiteX16" fmla="*/ 394611 w 639908"/>
                    <a:gd name="connsiteY16" fmla="*/ 219018 h 372341"/>
                    <a:gd name="connsiteX17" fmla="*/ 319945 w 639908"/>
                    <a:gd name="connsiteY17" fmla="*/ 296523 h 37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9908" h="372341">
                      <a:moveTo>
                        <a:pt x="414185" y="0"/>
                      </a:moveTo>
                      <a:lnTo>
                        <a:pt x="225704" y="0"/>
                      </a:lnTo>
                      <a:cubicBezTo>
                        <a:pt x="101051" y="0"/>
                        <a:pt x="0" y="101041"/>
                        <a:pt x="0" y="225695"/>
                      </a:cubicBezTo>
                      <a:lnTo>
                        <a:pt x="0" y="372342"/>
                      </a:lnTo>
                      <a:lnTo>
                        <a:pt x="639909" y="372342"/>
                      </a:lnTo>
                      <a:lnTo>
                        <a:pt x="639909" y="225704"/>
                      </a:lnTo>
                      <a:cubicBezTo>
                        <a:pt x="639909" y="101051"/>
                        <a:pt x="538848" y="0"/>
                        <a:pt x="414185" y="0"/>
                      </a:cubicBezTo>
                      <a:close/>
                      <a:moveTo>
                        <a:pt x="319945" y="296523"/>
                      </a:moveTo>
                      <a:cubicBezTo>
                        <a:pt x="278702" y="296523"/>
                        <a:pt x="245278" y="261804"/>
                        <a:pt x="245278" y="219018"/>
                      </a:cubicBezTo>
                      <a:cubicBezTo>
                        <a:pt x="245278" y="206835"/>
                        <a:pt x="247983" y="195320"/>
                        <a:pt x="252803" y="185052"/>
                      </a:cubicBezTo>
                      <a:lnTo>
                        <a:pt x="252851" y="184975"/>
                      </a:lnTo>
                      <a:cubicBezTo>
                        <a:pt x="255318" y="179727"/>
                        <a:pt x="258347" y="174822"/>
                        <a:pt x="261861" y="170317"/>
                      </a:cubicBezTo>
                      <a:lnTo>
                        <a:pt x="319945" y="75829"/>
                      </a:lnTo>
                      <a:lnTo>
                        <a:pt x="378038" y="170317"/>
                      </a:lnTo>
                      <a:cubicBezTo>
                        <a:pt x="381533" y="174822"/>
                        <a:pt x="384591" y="179727"/>
                        <a:pt x="387039" y="184995"/>
                      </a:cubicBezTo>
                      <a:lnTo>
                        <a:pt x="387077" y="185052"/>
                      </a:lnTo>
                      <a:cubicBezTo>
                        <a:pt x="391916" y="195320"/>
                        <a:pt x="394611" y="206835"/>
                        <a:pt x="394611" y="219018"/>
                      </a:cubicBezTo>
                      <a:cubicBezTo>
                        <a:pt x="394621" y="261814"/>
                        <a:pt x="361188" y="296523"/>
                        <a:pt x="319945" y="29652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84" name="Graphic 576">
                <a:extLst>
                  <a:ext uri="{FF2B5EF4-FFF2-40B4-BE49-F238E27FC236}">
                    <a16:creationId xmlns:a16="http://schemas.microsoft.com/office/drawing/2014/main" id="{F891F674-7C26-44F9-95DA-0D2DFB2266E6}"/>
                  </a:ext>
                </a:extLst>
              </p:cNvPr>
              <p:cNvGrpSpPr/>
              <p:nvPr/>
            </p:nvGrpSpPr>
            <p:grpSpPr>
              <a:xfrm>
                <a:off x="7140309" y="-2349991"/>
                <a:ext cx="309763" cy="350008"/>
                <a:chOff x="5776093" y="2948406"/>
                <a:chExt cx="639908" cy="723052"/>
              </a:xfrm>
              <a:solidFill>
                <a:srgbClr val="189DE4"/>
              </a:solidFill>
            </p:grpSpPr>
            <p:sp>
              <p:nvSpPr>
                <p:cNvPr id="1294" name="Freeform: Shape 1293">
                  <a:extLst>
                    <a:ext uri="{FF2B5EF4-FFF2-40B4-BE49-F238E27FC236}">
                      <a16:creationId xmlns:a16="http://schemas.microsoft.com/office/drawing/2014/main" id="{EF6007C5-E0BF-41D6-81B0-06B4EACC60D5}"/>
                    </a:ext>
                  </a:extLst>
                </p:cNvPr>
                <p:cNvSpPr/>
                <p:nvPr/>
              </p:nvSpPr>
              <p:spPr>
                <a:xfrm>
                  <a:off x="5925616" y="2948406"/>
                  <a:ext cx="340842" cy="340842"/>
                </a:xfrm>
                <a:custGeom>
                  <a:avLst/>
                  <a:gdLst>
                    <a:gd name="connsiteX0" fmla="*/ 340843 w 340842"/>
                    <a:gd name="connsiteY0" fmla="*/ 170421 h 340842"/>
                    <a:gd name="connsiteX1" fmla="*/ 170421 w 340842"/>
                    <a:gd name="connsiteY1" fmla="*/ 340843 h 340842"/>
                    <a:gd name="connsiteX2" fmla="*/ 0 w 340842"/>
                    <a:gd name="connsiteY2" fmla="*/ 170421 h 340842"/>
                    <a:gd name="connsiteX3" fmla="*/ 170421 w 340842"/>
                    <a:gd name="connsiteY3" fmla="*/ 0 h 340842"/>
                    <a:gd name="connsiteX4" fmla="*/ 340843 w 340842"/>
                    <a:gd name="connsiteY4" fmla="*/ 170421 h 34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42" h="340842">
                      <a:moveTo>
                        <a:pt x="340843" y="170421"/>
                      </a:moveTo>
                      <a:cubicBezTo>
                        <a:pt x="340843" y="264542"/>
                        <a:pt x="264542" y="340843"/>
                        <a:pt x="170421" y="340843"/>
                      </a:cubicBezTo>
                      <a:cubicBezTo>
                        <a:pt x="76300" y="340843"/>
                        <a:pt x="0" y="264542"/>
                        <a:pt x="0" y="170421"/>
                      </a:cubicBezTo>
                      <a:cubicBezTo>
                        <a:pt x="0" y="76300"/>
                        <a:pt x="76300" y="0"/>
                        <a:pt x="170421" y="0"/>
                      </a:cubicBezTo>
                      <a:cubicBezTo>
                        <a:pt x="264542" y="0"/>
                        <a:pt x="340843" y="76300"/>
                        <a:pt x="340843" y="17042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5" name="Freeform: Shape 1294">
                  <a:extLst>
                    <a:ext uri="{FF2B5EF4-FFF2-40B4-BE49-F238E27FC236}">
                      <a16:creationId xmlns:a16="http://schemas.microsoft.com/office/drawing/2014/main" id="{FF0F5616-F73D-4E47-92D3-4C1372A63170}"/>
                    </a:ext>
                  </a:extLst>
                </p:cNvPr>
                <p:cNvSpPr/>
                <p:nvPr/>
              </p:nvSpPr>
              <p:spPr>
                <a:xfrm>
                  <a:off x="5776093" y="3299116"/>
                  <a:ext cx="639908" cy="372341"/>
                </a:xfrm>
                <a:custGeom>
                  <a:avLst/>
                  <a:gdLst>
                    <a:gd name="connsiteX0" fmla="*/ 414185 w 639908"/>
                    <a:gd name="connsiteY0" fmla="*/ 0 h 372341"/>
                    <a:gd name="connsiteX1" fmla="*/ 225704 w 639908"/>
                    <a:gd name="connsiteY1" fmla="*/ 0 h 372341"/>
                    <a:gd name="connsiteX2" fmla="*/ 0 w 639908"/>
                    <a:gd name="connsiteY2" fmla="*/ 225695 h 372341"/>
                    <a:gd name="connsiteX3" fmla="*/ 0 w 639908"/>
                    <a:gd name="connsiteY3" fmla="*/ 372342 h 372341"/>
                    <a:gd name="connsiteX4" fmla="*/ 639909 w 639908"/>
                    <a:gd name="connsiteY4" fmla="*/ 372342 h 372341"/>
                    <a:gd name="connsiteX5" fmla="*/ 639909 w 639908"/>
                    <a:gd name="connsiteY5" fmla="*/ 225704 h 372341"/>
                    <a:gd name="connsiteX6" fmla="*/ 414185 w 639908"/>
                    <a:gd name="connsiteY6" fmla="*/ 0 h 372341"/>
                    <a:gd name="connsiteX7" fmla="*/ 319945 w 639908"/>
                    <a:gd name="connsiteY7" fmla="*/ 296523 h 372341"/>
                    <a:gd name="connsiteX8" fmla="*/ 245278 w 639908"/>
                    <a:gd name="connsiteY8" fmla="*/ 219018 h 372341"/>
                    <a:gd name="connsiteX9" fmla="*/ 252803 w 639908"/>
                    <a:gd name="connsiteY9" fmla="*/ 185052 h 372341"/>
                    <a:gd name="connsiteX10" fmla="*/ 252851 w 639908"/>
                    <a:gd name="connsiteY10" fmla="*/ 184975 h 372341"/>
                    <a:gd name="connsiteX11" fmla="*/ 261861 w 639908"/>
                    <a:gd name="connsiteY11" fmla="*/ 170317 h 372341"/>
                    <a:gd name="connsiteX12" fmla="*/ 319945 w 639908"/>
                    <a:gd name="connsiteY12" fmla="*/ 75829 h 372341"/>
                    <a:gd name="connsiteX13" fmla="*/ 378038 w 639908"/>
                    <a:gd name="connsiteY13" fmla="*/ 170317 h 372341"/>
                    <a:gd name="connsiteX14" fmla="*/ 387039 w 639908"/>
                    <a:gd name="connsiteY14" fmla="*/ 184995 h 372341"/>
                    <a:gd name="connsiteX15" fmla="*/ 387077 w 639908"/>
                    <a:gd name="connsiteY15" fmla="*/ 185052 h 372341"/>
                    <a:gd name="connsiteX16" fmla="*/ 394611 w 639908"/>
                    <a:gd name="connsiteY16" fmla="*/ 219018 h 372341"/>
                    <a:gd name="connsiteX17" fmla="*/ 319945 w 639908"/>
                    <a:gd name="connsiteY17" fmla="*/ 296523 h 37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9908" h="372341">
                      <a:moveTo>
                        <a:pt x="414185" y="0"/>
                      </a:moveTo>
                      <a:lnTo>
                        <a:pt x="225704" y="0"/>
                      </a:lnTo>
                      <a:cubicBezTo>
                        <a:pt x="101051" y="0"/>
                        <a:pt x="0" y="101041"/>
                        <a:pt x="0" y="225695"/>
                      </a:cubicBezTo>
                      <a:lnTo>
                        <a:pt x="0" y="372342"/>
                      </a:lnTo>
                      <a:lnTo>
                        <a:pt x="639909" y="372342"/>
                      </a:lnTo>
                      <a:lnTo>
                        <a:pt x="639909" y="225704"/>
                      </a:lnTo>
                      <a:cubicBezTo>
                        <a:pt x="639909" y="101051"/>
                        <a:pt x="538848" y="0"/>
                        <a:pt x="414185" y="0"/>
                      </a:cubicBezTo>
                      <a:close/>
                      <a:moveTo>
                        <a:pt x="319945" y="296523"/>
                      </a:moveTo>
                      <a:cubicBezTo>
                        <a:pt x="278702" y="296523"/>
                        <a:pt x="245278" y="261804"/>
                        <a:pt x="245278" y="219018"/>
                      </a:cubicBezTo>
                      <a:cubicBezTo>
                        <a:pt x="245278" y="206835"/>
                        <a:pt x="247983" y="195320"/>
                        <a:pt x="252803" y="185052"/>
                      </a:cubicBezTo>
                      <a:lnTo>
                        <a:pt x="252851" y="184975"/>
                      </a:lnTo>
                      <a:cubicBezTo>
                        <a:pt x="255318" y="179727"/>
                        <a:pt x="258347" y="174822"/>
                        <a:pt x="261861" y="170317"/>
                      </a:cubicBezTo>
                      <a:lnTo>
                        <a:pt x="319945" y="75829"/>
                      </a:lnTo>
                      <a:lnTo>
                        <a:pt x="378038" y="170317"/>
                      </a:lnTo>
                      <a:cubicBezTo>
                        <a:pt x="381533" y="174822"/>
                        <a:pt x="384591" y="179727"/>
                        <a:pt x="387039" y="184995"/>
                      </a:cubicBezTo>
                      <a:lnTo>
                        <a:pt x="387077" y="185052"/>
                      </a:lnTo>
                      <a:cubicBezTo>
                        <a:pt x="391916" y="195320"/>
                        <a:pt x="394611" y="206835"/>
                        <a:pt x="394611" y="219018"/>
                      </a:cubicBezTo>
                      <a:cubicBezTo>
                        <a:pt x="394621" y="261814"/>
                        <a:pt x="361188" y="296523"/>
                        <a:pt x="319945" y="29652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85" name="Graphic 576">
                <a:extLst>
                  <a:ext uri="{FF2B5EF4-FFF2-40B4-BE49-F238E27FC236}">
                    <a16:creationId xmlns:a16="http://schemas.microsoft.com/office/drawing/2014/main" id="{10F0343F-13B6-4A17-915E-A7EEC3F80710}"/>
                  </a:ext>
                </a:extLst>
              </p:cNvPr>
              <p:cNvGrpSpPr/>
              <p:nvPr/>
            </p:nvGrpSpPr>
            <p:grpSpPr>
              <a:xfrm>
                <a:off x="7564853" y="-1985961"/>
                <a:ext cx="309763" cy="350008"/>
                <a:chOff x="5776093" y="2948406"/>
                <a:chExt cx="639908" cy="723052"/>
              </a:xfrm>
              <a:solidFill>
                <a:srgbClr val="189DE4"/>
              </a:solidFill>
            </p:grpSpPr>
            <p:sp>
              <p:nvSpPr>
                <p:cNvPr id="1292" name="Freeform: Shape 1291">
                  <a:extLst>
                    <a:ext uri="{FF2B5EF4-FFF2-40B4-BE49-F238E27FC236}">
                      <a16:creationId xmlns:a16="http://schemas.microsoft.com/office/drawing/2014/main" id="{CCF1B044-8EB9-4910-82B4-3EC298958DD7}"/>
                    </a:ext>
                  </a:extLst>
                </p:cNvPr>
                <p:cNvSpPr/>
                <p:nvPr/>
              </p:nvSpPr>
              <p:spPr>
                <a:xfrm>
                  <a:off x="5925616" y="2948406"/>
                  <a:ext cx="340842" cy="340842"/>
                </a:xfrm>
                <a:custGeom>
                  <a:avLst/>
                  <a:gdLst>
                    <a:gd name="connsiteX0" fmla="*/ 340843 w 340842"/>
                    <a:gd name="connsiteY0" fmla="*/ 170421 h 340842"/>
                    <a:gd name="connsiteX1" fmla="*/ 170421 w 340842"/>
                    <a:gd name="connsiteY1" fmla="*/ 340843 h 340842"/>
                    <a:gd name="connsiteX2" fmla="*/ 0 w 340842"/>
                    <a:gd name="connsiteY2" fmla="*/ 170421 h 340842"/>
                    <a:gd name="connsiteX3" fmla="*/ 170421 w 340842"/>
                    <a:gd name="connsiteY3" fmla="*/ 0 h 340842"/>
                    <a:gd name="connsiteX4" fmla="*/ 340843 w 340842"/>
                    <a:gd name="connsiteY4" fmla="*/ 170421 h 34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42" h="340842">
                      <a:moveTo>
                        <a:pt x="340843" y="170421"/>
                      </a:moveTo>
                      <a:cubicBezTo>
                        <a:pt x="340843" y="264542"/>
                        <a:pt x="264542" y="340843"/>
                        <a:pt x="170421" y="340843"/>
                      </a:cubicBezTo>
                      <a:cubicBezTo>
                        <a:pt x="76300" y="340843"/>
                        <a:pt x="0" y="264542"/>
                        <a:pt x="0" y="170421"/>
                      </a:cubicBezTo>
                      <a:cubicBezTo>
                        <a:pt x="0" y="76300"/>
                        <a:pt x="76300" y="0"/>
                        <a:pt x="170421" y="0"/>
                      </a:cubicBezTo>
                      <a:cubicBezTo>
                        <a:pt x="264542" y="0"/>
                        <a:pt x="340843" y="76300"/>
                        <a:pt x="340843" y="17042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3" name="Freeform: Shape 1292">
                  <a:extLst>
                    <a:ext uri="{FF2B5EF4-FFF2-40B4-BE49-F238E27FC236}">
                      <a16:creationId xmlns:a16="http://schemas.microsoft.com/office/drawing/2014/main" id="{6CE6FFE8-8AA8-4AB4-B128-1E277D860EF1}"/>
                    </a:ext>
                  </a:extLst>
                </p:cNvPr>
                <p:cNvSpPr/>
                <p:nvPr/>
              </p:nvSpPr>
              <p:spPr>
                <a:xfrm>
                  <a:off x="5776093" y="3299116"/>
                  <a:ext cx="639908" cy="372341"/>
                </a:xfrm>
                <a:custGeom>
                  <a:avLst/>
                  <a:gdLst>
                    <a:gd name="connsiteX0" fmla="*/ 414185 w 639908"/>
                    <a:gd name="connsiteY0" fmla="*/ 0 h 372341"/>
                    <a:gd name="connsiteX1" fmla="*/ 225704 w 639908"/>
                    <a:gd name="connsiteY1" fmla="*/ 0 h 372341"/>
                    <a:gd name="connsiteX2" fmla="*/ 0 w 639908"/>
                    <a:gd name="connsiteY2" fmla="*/ 225695 h 372341"/>
                    <a:gd name="connsiteX3" fmla="*/ 0 w 639908"/>
                    <a:gd name="connsiteY3" fmla="*/ 372342 h 372341"/>
                    <a:gd name="connsiteX4" fmla="*/ 639909 w 639908"/>
                    <a:gd name="connsiteY4" fmla="*/ 372342 h 372341"/>
                    <a:gd name="connsiteX5" fmla="*/ 639909 w 639908"/>
                    <a:gd name="connsiteY5" fmla="*/ 225704 h 372341"/>
                    <a:gd name="connsiteX6" fmla="*/ 414185 w 639908"/>
                    <a:gd name="connsiteY6" fmla="*/ 0 h 372341"/>
                    <a:gd name="connsiteX7" fmla="*/ 319945 w 639908"/>
                    <a:gd name="connsiteY7" fmla="*/ 296523 h 372341"/>
                    <a:gd name="connsiteX8" fmla="*/ 245278 w 639908"/>
                    <a:gd name="connsiteY8" fmla="*/ 219018 h 372341"/>
                    <a:gd name="connsiteX9" fmla="*/ 252803 w 639908"/>
                    <a:gd name="connsiteY9" fmla="*/ 185052 h 372341"/>
                    <a:gd name="connsiteX10" fmla="*/ 252851 w 639908"/>
                    <a:gd name="connsiteY10" fmla="*/ 184975 h 372341"/>
                    <a:gd name="connsiteX11" fmla="*/ 261861 w 639908"/>
                    <a:gd name="connsiteY11" fmla="*/ 170317 h 372341"/>
                    <a:gd name="connsiteX12" fmla="*/ 319945 w 639908"/>
                    <a:gd name="connsiteY12" fmla="*/ 75829 h 372341"/>
                    <a:gd name="connsiteX13" fmla="*/ 378038 w 639908"/>
                    <a:gd name="connsiteY13" fmla="*/ 170317 h 372341"/>
                    <a:gd name="connsiteX14" fmla="*/ 387039 w 639908"/>
                    <a:gd name="connsiteY14" fmla="*/ 184995 h 372341"/>
                    <a:gd name="connsiteX15" fmla="*/ 387077 w 639908"/>
                    <a:gd name="connsiteY15" fmla="*/ 185052 h 372341"/>
                    <a:gd name="connsiteX16" fmla="*/ 394611 w 639908"/>
                    <a:gd name="connsiteY16" fmla="*/ 219018 h 372341"/>
                    <a:gd name="connsiteX17" fmla="*/ 319945 w 639908"/>
                    <a:gd name="connsiteY17" fmla="*/ 296523 h 37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9908" h="372341">
                      <a:moveTo>
                        <a:pt x="414185" y="0"/>
                      </a:moveTo>
                      <a:lnTo>
                        <a:pt x="225704" y="0"/>
                      </a:lnTo>
                      <a:cubicBezTo>
                        <a:pt x="101051" y="0"/>
                        <a:pt x="0" y="101041"/>
                        <a:pt x="0" y="225695"/>
                      </a:cubicBezTo>
                      <a:lnTo>
                        <a:pt x="0" y="372342"/>
                      </a:lnTo>
                      <a:lnTo>
                        <a:pt x="639909" y="372342"/>
                      </a:lnTo>
                      <a:lnTo>
                        <a:pt x="639909" y="225704"/>
                      </a:lnTo>
                      <a:cubicBezTo>
                        <a:pt x="639909" y="101051"/>
                        <a:pt x="538848" y="0"/>
                        <a:pt x="414185" y="0"/>
                      </a:cubicBezTo>
                      <a:close/>
                      <a:moveTo>
                        <a:pt x="319945" y="296523"/>
                      </a:moveTo>
                      <a:cubicBezTo>
                        <a:pt x="278702" y="296523"/>
                        <a:pt x="245278" y="261804"/>
                        <a:pt x="245278" y="219018"/>
                      </a:cubicBezTo>
                      <a:cubicBezTo>
                        <a:pt x="245278" y="206835"/>
                        <a:pt x="247983" y="195320"/>
                        <a:pt x="252803" y="185052"/>
                      </a:cubicBezTo>
                      <a:lnTo>
                        <a:pt x="252851" y="184975"/>
                      </a:lnTo>
                      <a:cubicBezTo>
                        <a:pt x="255318" y="179727"/>
                        <a:pt x="258347" y="174822"/>
                        <a:pt x="261861" y="170317"/>
                      </a:cubicBezTo>
                      <a:lnTo>
                        <a:pt x="319945" y="75829"/>
                      </a:lnTo>
                      <a:lnTo>
                        <a:pt x="378038" y="170317"/>
                      </a:lnTo>
                      <a:cubicBezTo>
                        <a:pt x="381533" y="174822"/>
                        <a:pt x="384591" y="179727"/>
                        <a:pt x="387039" y="184995"/>
                      </a:cubicBezTo>
                      <a:lnTo>
                        <a:pt x="387077" y="185052"/>
                      </a:lnTo>
                      <a:cubicBezTo>
                        <a:pt x="391916" y="195320"/>
                        <a:pt x="394611" y="206835"/>
                        <a:pt x="394611" y="219018"/>
                      </a:cubicBezTo>
                      <a:cubicBezTo>
                        <a:pt x="394621" y="261814"/>
                        <a:pt x="361188" y="296523"/>
                        <a:pt x="319945" y="29652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86" name="Graphic 576">
                <a:extLst>
                  <a:ext uri="{FF2B5EF4-FFF2-40B4-BE49-F238E27FC236}">
                    <a16:creationId xmlns:a16="http://schemas.microsoft.com/office/drawing/2014/main" id="{AF6DC97B-15A2-48D8-BFA5-86950919BD15}"/>
                  </a:ext>
                </a:extLst>
              </p:cNvPr>
              <p:cNvGrpSpPr/>
              <p:nvPr/>
            </p:nvGrpSpPr>
            <p:grpSpPr>
              <a:xfrm>
                <a:off x="7653009" y="-2875685"/>
                <a:ext cx="309763" cy="350008"/>
                <a:chOff x="5776093" y="2948406"/>
                <a:chExt cx="639908" cy="723052"/>
              </a:xfrm>
              <a:solidFill>
                <a:srgbClr val="189DE4"/>
              </a:solidFill>
            </p:grpSpPr>
            <p:sp>
              <p:nvSpPr>
                <p:cNvPr id="1290" name="Freeform: Shape 1289">
                  <a:extLst>
                    <a:ext uri="{FF2B5EF4-FFF2-40B4-BE49-F238E27FC236}">
                      <a16:creationId xmlns:a16="http://schemas.microsoft.com/office/drawing/2014/main" id="{3B445987-78DB-4B02-86B5-591685938796}"/>
                    </a:ext>
                  </a:extLst>
                </p:cNvPr>
                <p:cNvSpPr/>
                <p:nvPr/>
              </p:nvSpPr>
              <p:spPr>
                <a:xfrm>
                  <a:off x="5925616" y="2948406"/>
                  <a:ext cx="340842" cy="340842"/>
                </a:xfrm>
                <a:custGeom>
                  <a:avLst/>
                  <a:gdLst>
                    <a:gd name="connsiteX0" fmla="*/ 340843 w 340842"/>
                    <a:gd name="connsiteY0" fmla="*/ 170421 h 340842"/>
                    <a:gd name="connsiteX1" fmla="*/ 170421 w 340842"/>
                    <a:gd name="connsiteY1" fmla="*/ 340843 h 340842"/>
                    <a:gd name="connsiteX2" fmla="*/ 0 w 340842"/>
                    <a:gd name="connsiteY2" fmla="*/ 170421 h 340842"/>
                    <a:gd name="connsiteX3" fmla="*/ 170421 w 340842"/>
                    <a:gd name="connsiteY3" fmla="*/ 0 h 340842"/>
                    <a:gd name="connsiteX4" fmla="*/ 340843 w 340842"/>
                    <a:gd name="connsiteY4" fmla="*/ 170421 h 34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42" h="340842">
                      <a:moveTo>
                        <a:pt x="340843" y="170421"/>
                      </a:moveTo>
                      <a:cubicBezTo>
                        <a:pt x="340843" y="264542"/>
                        <a:pt x="264542" y="340843"/>
                        <a:pt x="170421" y="340843"/>
                      </a:cubicBezTo>
                      <a:cubicBezTo>
                        <a:pt x="76300" y="340843"/>
                        <a:pt x="0" y="264542"/>
                        <a:pt x="0" y="170421"/>
                      </a:cubicBezTo>
                      <a:cubicBezTo>
                        <a:pt x="0" y="76300"/>
                        <a:pt x="76300" y="0"/>
                        <a:pt x="170421" y="0"/>
                      </a:cubicBezTo>
                      <a:cubicBezTo>
                        <a:pt x="264542" y="0"/>
                        <a:pt x="340843" y="76300"/>
                        <a:pt x="340843" y="17042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1" name="Freeform: Shape 1290">
                  <a:extLst>
                    <a:ext uri="{FF2B5EF4-FFF2-40B4-BE49-F238E27FC236}">
                      <a16:creationId xmlns:a16="http://schemas.microsoft.com/office/drawing/2014/main" id="{2F69417E-25C6-4838-96DE-C6A5417275C2}"/>
                    </a:ext>
                  </a:extLst>
                </p:cNvPr>
                <p:cNvSpPr/>
                <p:nvPr/>
              </p:nvSpPr>
              <p:spPr>
                <a:xfrm>
                  <a:off x="5776093" y="3299116"/>
                  <a:ext cx="639908" cy="372341"/>
                </a:xfrm>
                <a:custGeom>
                  <a:avLst/>
                  <a:gdLst>
                    <a:gd name="connsiteX0" fmla="*/ 414185 w 639908"/>
                    <a:gd name="connsiteY0" fmla="*/ 0 h 372341"/>
                    <a:gd name="connsiteX1" fmla="*/ 225704 w 639908"/>
                    <a:gd name="connsiteY1" fmla="*/ 0 h 372341"/>
                    <a:gd name="connsiteX2" fmla="*/ 0 w 639908"/>
                    <a:gd name="connsiteY2" fmla="*/ 225695 h 372341"/>
                    <a:gd name="connsiteX3" fmla="*/ 0 w 639908"/>
                    <a:gd name="connsiteY3" fmla="*/ 372342 h 372341"/>
                    <a:gd name="connsiteX4" fmla="*/ 639909 w 639908"/>
                    <a:gd name="connsiteY4" fmla="*/ 372342 h 372341"/>
                    <a:gd name="connsiteX5" fmla="*/ 639909 w 639908"/>
                    <a:gd name="connsiteY5" fmla="*/ 225704 h 372341"/>
                    <a:gd name="connsiteX6" fmla="*/ 414185 w 639908"/>
                    <a:gd name="connsiteY6" fmla="*/ 0 h 372341"/>
                    <a:gd name="connsiteX7" fmla="*/ 319945 w 639908"/>
                    <a:gd name="connsiteY7" fmla="*/ 296523 h 372341"/>
                    <a:gd name="connsiteX8" fmla="*/ 245278 w 639908"/>
                    <a:gd name="connsiteY8" fmla="*/ 219018 h 372341"/>
                    <a:gd name="connsiteX9" fmla="*/ 252803 w 639908"/>
                    <a:gd name="connsiteY9" fmla="*/ 185052 h 372341"/>
                    <a:gd name="connsiteX10" fmla="*/ 252851 w 639908"/>
                    <a:gd name="connsiteY10" fmla="*/ 184975 h 372341"/>
                    <a:gd name="connsiteX11" fmla="*/ 261861 w 639908"/>
                    <a:gd name="connsiteY11" fmla="*/ 170317 h 372341"/>
                    <a:gd name="connsiteX12" fmla="*/ 319945 w 639908"/>
                    <a:gd name="connsiteY12" fmla="*/ 75829 h 372341"/>
                    <a:gd name="connsiteX13" fmla="*/ 378038 w 639908"/>
                    <a:gd name="connsiteY13" fmla="*/ 170317 h 372341"/>
                    <a:gd name="connsiteX14" fmla="*/ 387039 w 639908"/>
                    <a:gd name="connsiteY14" fmla="*/ 184995 h 372341"/>
                    <a:gd name="connsiteX15" fmla="*/ 387077 w 639908"/>
                    <a:gd name="connsiteY15" fmla="*/ 185052 h 372341"/>
                    <a:gd name="connsiteX16" fmla="*/ 394611 w 639908"/>
                    <a:gd name="connsiteY16" fmla="*/ 219018 h 372341"/>
                    <a:gd name="connsiteX17" fmla="*/ 319945 w 639908"/>
                    <a:gd name="connsiteY17" fmla="*/ 296523 h 37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9908" h="372341">
                      <a:moveTo>
                        <a:pt x="414185" y="0"/>
                      </a:moveTo>
                      <a:lnTo>
                        <a:pt x="225704" y="0"/>
                      </a:lnTo>
                      <a:cubicBezTo>
                        <a:pt x="101051" y="0"/>
                        <a:pt x="0" y="101041"/>
                        <a:pt x="0" y="225695"/>
                      </a:cubicBezTo>
                      <a:lnTo>
                        <a:pt x="0" y="372342"/>
                      </a:lnTo>
                      <a:lnTo>
                        <a:pt x="639909" y="372342"/>
                      </a:lnTo>
                      <a:lnTo>
                        <a:pt x="639909" y="225704"/>
                      </a:lnTo>
                      <a:cubicBezTo>
                        <a:pt x="639909" y="101051"/>
                        <a:pt x="538848" y="0"/>
                        <a:pt x="414185" y="0"/>
                      </a:cubicBezTo>
                      <a:close/>
                      <a:moveTo>
                        <a:pt x="319945" y="296523"/>
                      </a:moveTo>
                      <a:cubicBezTo>
                        <a:pt x="278702" y="296523"/>
                        <a:pt x="245278" y="261804"/>
                        <a:pt x="245278" y="219018"/>
                      </a:cubicBezTo>
                      <a:cubicBezTo>
                        <a:pt x="245278" y="206835"/>
                        <a:pt x="247983" y="195320"/>
                        <a:pt x="252803" y="185052"/>
                      </a:cubicBezTo>
                      <a:lnTo>
                        <a:pt x="252851" y="184975"/>
                      </a:lnTo>
                      <a:cubicBezTo>
                        <a:pt x="255318" y="179727"/>
                        <a:pt x="258347" y="174822"/>
                        <a:pt x="261861" y="170317"/>
                      </a:cubicBezTo>
                      <a:lnTo>
                        <a:pt x="319945" y="75829"/>
                      </a:lnTo>
                      <a:lnTo>
                        <a:pt x="378038" y="170317"/>
                      </a:lnTo>
                      <a:cubicBezTo>
                        <a:pt x="381533" y="174822"/>
                        <a:pt x="384591" y="179727"/>
                        <a:pt x="387039" y="184995"/>
                      </a:cubicBezTo>
                      <a:lnTo>
                        <a:pt x="387077" y="185052"/>
                      </a:lnTo>
                      <a:cubicBezTo>
                        <a:pt x="391916" y="195320"/>
                        <a:pt x="394611" y="206835"/>
                        <a:pt x="394611" y="219018"/>
                      </a:cubicBezTo>
                      <a:cubicBezTo>
                        <a:pt x="394621" y="261814"/>
                        <a:pt x="361188" y="296523"/>
                        <a:pt x="319945" y="29652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87" name="Graphic 576">
                <a:extLst>
                  <a:ext uri="{FF2B5EF4-FFF2-40B4-BE49-F238E27FC236}">
                    <a16:creationId xmlns:a16="http://schemas.microsoft.com/office/drawing/2014/main" id="{2A295A96-5681-4C8F-BB4B-366017E2883D}"/>
                  </a:ext>
                </a:extLst>
              </p:cNvPr>
              <p:cNvGrpSpPr/>
              <p:nvPr/>
            </p:nvGrpSpPr>
            <p:grpSpPr>
              <a:xfrm>
                <a:off x="8072157" y="-2322680"/>
                <a:ext cx="309763" cy="350008"/>
                <a:chOff x="5776093" y="2948406"/>
                <a:chExt cx="639908" cy="723052"/>
              </a:xfrm>
              <a:solidFill>
                <a:srgbClr val="189DE4"/>
              </a:solidFill>
            </p:grpSpPr>
            <p:sp>
              <p:nvSpPr>
                <p:cNvPr id="1288" name="Freeform: Shape 1287">
                  <a:extLst>
                    <a:ext uri="{FF2B5EF4-FFF2-40B4-BE49-F238E27FC236}">
                      <a16:creationId xmlns:a16="http://schemas.microsoft.com/office/drawing/2014/main" id="{BF9446C3-A1F1-4BB7-BAF4-8FD25C614DD8}"/>
                    </a:ext>
                  </a:extLst>
                </p:cNvPr>
                <p:cNvSpPr/>
                <p:nvPr/>
              </p:nvSpPr>
              <p:spPr>
                <a:xfrm>
                  <a:off x="5925616" y="2948406"/>
                  <a:ext cx="340842" cy="340842"/>
                </a:xfrm>
                <a:custGeom>
                  <a:avLst/>
                  <a:gdLst>
                    <a:gd name="connsiteX0" fmla="*/ 340843 w 340842"/>
                    <a:gd name="connsiteY0" fmla="*/ 170421 h 340842"/>
                    <a:gd name="connsiteX1" fmla="*/ 170421 w 340842"/>
                    <a:gd name="connsiteY1" fmla="*/ 340843 h 340842"/>
                    <a:gd name="connsiteX2" fmla="*/ 0 w 340842"/>
                    <a:gd name="connsiteY2" fmla="*/ 170421 h 340842"/>
                    <a:gd name="connsiteX3" fmla="*/ 170421 w 340842"/>
                    <a:gd name="connsiteY3" fmla="*/ 0 h 340842"/>
                    <a:gd name="connsiteX4" fmla="*/ 340843 w 340842"/>
                    <a:gd name="connsiteY4" fmla="*/ 170421 h 34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42" h="340842">
                      <a:moveTo>
                        <a:pt x="340843" y="170421"/>
                      </a:moveTo>
                      <a:cubicBezTo>
                        <a:pt x="340843" y="264542"/>
                        <a:pt x="264542" y="340843"/>
                        <a:pt x="170421" y="340843"/>
                      </a:cubicBezTo>
                      <a:cubicBezTo>
                        <a:pt x="76300" y="340843"/>
                        <a:pt x="0" y="264542"/>
                        <a:pt x="0" y="170421"/>
                      </a:cubicBezTo>
                      <a:cubicBezTo>
                        <a:pt x="0" y="76300"/>
                        <a:pt x="76300" y="0"/>
                        <a:pt x="170421" y="0"/>
                      </a:cubicBezTo>
                      <a:cubicBezTo>
                        <a:pt x="264542" y="0"/>
                        <a:pt x="340843" y="76300"/>
                        <a:pt x="340843" y="17042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9" name="Freeform: Shape 1288">
                  <a:extLst>
                    <a:ext uri="{FF2B5EF4-FFF2-40B4-BE49-F238E27FC236}">
                      <a16:creationId xmlns:a16="http://schemas.microsoft.com/office/drawing/2014/main" id="{AC382A48-2B1B-4472-9DA5-9550BB8E341B}"/>
                    </a:ext>
                  </a:extLst>
                </p:cNvPr>
                <p:cNvSpPr/>
                <p:nvPr/>
              </p:nvSpPr>
              <p:spPr>
                <a:xfrm>
                  <a:off x="5776093" y="3299116"/>
                  <a:ext cx="639908" cy="372341"/>
                </a:xfrm>
                <a:custGeom>
                  <a:avLst/>
                  <a:gdLst>
                    <a:gd name="connsiteX0" fmla="*/ 414185 w 639908"/>
                    <a:gd name="connsiteY0" fmla="*/ 0 h 372341"/>
                    <a:gd name="connsiteX1" fmla="*/ 225704 w 639908"/>
                    <a:gd name="connsiteY1" fmla="*/ 0 h 372341"/>
                    <a:gd name="connsiteX2" fmla="*/ 0 w 639908"/>
                    <a:gd name="connsiteY2" fmla="*/ 225695 h 372341"/>
                    <a:gd name="connsiteX3" fmla="*/ 0 w 639908"/>
                    <a:gd name="connsiteY3" fmla="*/ 372342 h 372341"/>
                    <a:gd name="connsiteX4" fmla="*/ 639909 w 639908"/>
                    <a:gd name="connsiteY4" fmla="*/ 372342 h 372341"/>
                    <a:gd name="connsiteX5" fmla="*/ 639909 w 639908"/>
                    <a:gd name="connsiteY5" fmla="*/ 225704 h 372341"/>
                    <a:gd name="connsiteX6" fmla="*/ 414185 w 639908"/>
                    <a:gd name="connsiteY6" fmla="*/ 0 h 372341"/>
                    <a:gd name="connsiteX7" fmla="*/ 319945 w 639908"/>
                    <a:gd name="connsiteY7" fmla="*/ 296523 h 372341"/>
                    <a:gd name="connsiteX8" fmla="*/ 245278 w 639908"/>
                    <a:gd name="connsiteY8" fmla="*/ 219018 h 372341"/>
                    <a:gd name="connsiteX9" fmla="*/ 252803 w 639908"/>
                    <a:gd name="connsiteY9" fmla="*/ 185052 h 372341"/>
                    <a:gd name="connsiteX10" fmla="*/ 252851 w 639908"/>
                    <a:gd name="connsiteY10" fmla="*/ 184975 h 372341"/>
                    <a:gd name="connsiteX11" fmla="*/ 261861 w 639908"/>
                    <a:gd name="connsiteY11" fmla="*/ 170317 h 372341"/>
                    <a:gd name="connsiteX12" fmla="*/ 319945 w 639908"/>
                    <a:gd name="connsiteY12" fmla="*/ 75829 h 372341"/>
                    <a:gd name="connsiteX13" fmla="*/ 378038 w 639908"/>
                    <a:gd name="connsiteY13" fmla="*/ 170317 h 372341"/>
                    <a:gd name="connsiteX14" fmla="*/ 387039 w 639908"/>
                    <a:gd name="connsiteY14" fmla="*/ 184995 h 372341"/>
                    <a:gd name="connsiteX15" fmla="*/ 387077 w 639908"/>
                    <a:gd name="connsiteY15" fmla="*/ 185052 h 372341"/>
                    <a:gd name="connsiteX16" fmla="*/ 394611 w 639908"/>
                    <a:gd name="connsiteY16" fmla="*/ 219018 h 372341"/>
                    <a:gd name="connsiteX17" fmla="*/ 319945 w 639908"/>
                    <a:gd name="connsiteY17" fmla="*/ 296523 h 37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9908" h="372341">
                      <a:moveTo>
                        <a:pt x="414185" y="0"/>
                      </a:moveTo>
                      <a:lnTo>
                        <a:pt x="225704" y="0"/>
                      </a:lnTo>
                      <a:cubicBezTo>
                        <a:pt x="101051" y="0"/>
                        <a:pt x="0" y="101041"/>
                        <a:pt x="0" y="225695"/>
                      </a:cubicBezTo>
                      <a:lnTo>
                        <a:pt x="0" y="372342"/>
                      </a:lnTo>
                      <a:lnTo>
                        <a:pt x="639909" y="372342"/>
                      </a:lnTo>
                      <a:lnTo>
                        <a:pt x="639909" y="225704"/>
                      </a:lnTo>
                      <a:cubicBezTo>
                        <a:pt x="639909" y="101051"/>
                        <a:pt x="538848" y="0"/>
                        <a:pt x="414185" y="0"/>
                      </a:cubicBezTo>
                      <a:close/>
                      <a:moveTo>
                        <a:pt x="319945" y="296523"/>
                      </a:moveTo>
                      <a:cubicBezTo>
                        <a:pt x="278702" y="296523"/>
                        <a:pt x="245278" y="261804"/>
                        <a:pt x="245278" y="219018"/>
                      </a:cubicBezTo>
                      <a:cubicBezTo>
                        <a:pt x="245278" y="206835"/>
                        <a:pt x="247983" y="195320"/>
                        <a:pt x="252803" y="185052"/>
                      </a:cubicBezTo>
                      <a:lnTo>
                        <a:pt x="252851" y="184975"/>
                      </a:lnTo>
                      <a:cubicBezTo>
                        <a:pt x="255318" y="179727"/>
                        <a:pt x="258347" y="174822"/>
                        <a:pt x="261861" y="170317"/>
                      </a:cubicBezTo>
                      <a:lnTo>
                        <a:pt x="319945" y="75829"/>
                      </a:lnTo>
                      <a:lnTo>
                        <a:pt x="378038" y="170317"/>
                      </a:lnTo>
                      <a:cubicBezTo>
                        <a:pt x="381533" y="174822"/>
                        <a:pt x="384591" y="179727"/>
                        <a:pt x="387039" y="184995"/>
                      </a:cubicBezTo>
                      <a:lnTo>
                        <a:pt x="387077" y="185052"/>
                      </a:lnTo>
                      <a:cubicBezTo>
                        <a:pt x="391916" y="195320"/>
                        <a:pt x="394611" y="206835"/>
                        <a:pt x="394611" y="219018"/>
                      </a:cubicBezTo>
                      <a:cubicBezTo>
                        <a:pt x="394621" y="261814"/>
                        <a:pt x="361188" y="296523"/>
                        <a:pt x="319945" y="29652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spTree>
    <p:custDataLst>
      <p:tags r:id="rId1"/>
    </p:custDataLst>
    <p:extLst>
      <p:ext uri="{BB962C8B-B14F-4D97-AF65-F5344CB8AC3E}">
        <p14:creationId xmlns:p14="http://schemas.microsoft.com/office/powerpoint/2010/main" val="4088842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lumMod val="75000"/>
                    <a:lumOff val="25000"/>
                  </a:schemeClr>
                </a:solidFill>
              </a:rPr>
              <a:t>Building Values that Drive Behaviours</a:t>
            </a:r>
          </a:p>
        </p:txBody>
      </p:sp>
      <p:sp>
        <p:nvSpPr>
          <p:cNvPr id="8" name="Freeform 7"/>
          <p:cNvSpPr>
            <a:spLocks/>
          </p:cNvSpPr>
          <p:nvPr/>
        </p:nvSpPr>
        <p:spPr bwMode="auto">
          <a:xfrm>
            <a:off x="1295360" y="2790630"/>
            <a:ext cx="1072854" cy="1153591"/>
          </a:xfrm>
          <a:custGeom>
            <a:avLst/>
            <a:gdLst>
              <a:gd name="T0" fmla="*/ 2020 w 3641"/>
              <a:gd name="T1" fmla="*/ 2 h 3915"/>
              <a:gd name="T2" fmla="*/ 2115 w 3641"/>
              <a:gd name="T3" fmla="*/ 44 h 3915"/>
              <a:gd name="T4" fmla="*/ 2179 w 3641"/>
              <a:gd name="T5" fmla="*/ 116 h 3915"/>
              <a:gd name="T6" fmla="*/ 2211 w 3641"/>
              <a:gd name="T7" fmla="*/ 206 h 3915"/>
              <a:gd name="T8" fmla="*/ 2208 w 3641"/>
              <a:gd name="T9" fmla="*/ 303 h 3915"/>
              <a:gd name="T10" fmla="*/ 2179 w 3641"/>
              <a:gd name="T11" fmla="*/ 396 h 3915"/>
              <a:gd name="T12" fmla="*/ 2115 w 3641"/>
              <a:gd name="T13" fmla="*/ 470 h 3915"/>
              <a:gd name="T14" fmla="*/ 2020 w 3641"/>
              <a:gd name="T15" fmla="*/ 515 h 3915"/>
              <a:gd name="T16" fmla="*/ 1809 w 3641"/>
              <a:gd name="T17" fmla="*/ 531 h 3915"/>
              <a:gd name="T18" fmla="*/ 1523 w 3641"/>
              <a:gd name="T19" fmla="*/ 597 h 3915"/>
              <a:gd name="T20" fmla="*/ 1261 w 3641"/>
              <a:gd name="T21" fmla="*/ 716 h 3915"/>
              <a:gd name="T22" fmla="*/ 1031 w 3641"/>
              <a:gd name="T23" fmla="*/ 877 h 3915"/>
              <a:gd name="T24" fmla="*/ 838 w 3641"/>
              <a:gd name="T25" fmla="*/ 1080 h 3915"/>
              <a:gd name="T26" fmla="*/ 685 w 3641"/>
              <a:gd name="T27" fmla="*/ 1315 h 3915"/>
              <a:gd name="T28" fmla="*/ 579 w 3641"/>
              <a:gd name="T29" fmla="*/ 1572 h 3915"/>
              <a:gd name="T30" fmla="*/ 526 w 3641"/>
              <a:gd name="T31" fmla="*/ 1846 h 3915"/>
              <a:gd name="T32" fmla="*/ 531 w 3641"/>
              <a:gd name="T33" fmla="*/ 2134 h 3915"/>
              <a:gd name="T34" fmla="*/ 598 w 3641"/>
              <a:gd name="T35" fmla="*/ 2422 h 3915"/>
              <a:gd name="T36" fmla="*/ 722 w 3641"/>
              <a:gd name="T37" fmla="*/ 2689 h 3915"/>
              <a:gd name="T38" fmla="*/ 883 w 3641"/>
              <a:gd name="T39" fmla="*/ 2906 h 3915"/>
              <a:gd name="T40" fmla="*/ 1074 w 3641"/>
              <a:gd name="T41" fmla="*/ 3086 h 3915"/>
              <a:gd name="T42" fmla="*/ 1293 w 3641"/>
              <a:gd name="T43" fmla="*/ 3220 h 3915"/>
              <a:gd name="T44" fmla="*/ 1528 w 3641"/>
              <a:gd name="T45" fmla="*/ 3316 h 3915"/>
              <a:gd name="T46" fmla="*/ 1777 w 3641"/>
              <a:gd name="T47" fmla="*/ 3368 h 3915"/>
              <a:gd name="T48" fmla="*/ 2031 w 3641"/>
              <a:gd name="T49" fmla="*/ 3379 h 3915"/>
              <a:gd name="T50" fmla="*/ 2282 w 3641"/>
              <a:gd name="T51" fmla="*/ 3347 h 3915"/>
              <a:gd name="T52" fmla="*/ 2525 w 3641"/>
              <a:gd name="T53" fmla="*/ 3271 h 3915"/>
              <a:gd name="T54" fmla="*/ 2755 w 3641"/>
              <a:gd name="T55" fmla="*/ 3152 h 3915"/>
              <a:gd name="T56" fmla="*/ 2964 w 3641"/>
              <a:gd name="T57" fmla="*/ 2985 h 3915"/>
              <a:gd name="T58" fmla="*/ 3144 w 3641"/>
              <a:gd name="T59" fmla="*/ 2774 h 3915"/>
              <a:gd name="T60" fmla="*/ 3226 w 3641"/>
              <a:gd name="T61" fmla="*/ 2697 h 3915"/>
              <a:gd name="T62" fmla="*/ 3324 w 3641"/>
              <a:gd name="T63" fmla="*/ 2663 h 3915"/>
              <a:gd name="T64" fmla="*/ 3422 w 3641"/>
              <a:gd name="T65" fmla="*/ 2666 h 3915"/>
              <a:gd name="T66" fmla="*/ 3514 w 3641"/>
              <a:gd name="T67" fmla="*/ 2700 h 3915"/>
              <a:gd name="T68" fmla="*/ 3588 w 3641"/>
              <a:gd name="T69" fmla="*/ 2763 h 3915"/>
              <a:gd name="T70" fmla="*/ 3633 w 3641"/>
              <a:gd name="T71" fmla="*/ 2843 h 3915"/>
              <a:gd name="T72" fmla="*/ 3638 w 3641"/>
              <a:gd name="T73" fmla="*/ 2938 h 3915"/>
              <a:gd name="T74" fmla="*/ 3596 w 3641"/>
              <a:gd name="T75" fmla="*/ 3038 h 3915"/>
              <a:gd name="T76" fmla="*/ 3374 w 3641"/>
              <a:gd name="T77" fmla="*/ 3308 h 3915"/>
              <a:gd name="T78" fmla="*/ 3115 w 3641"/>
              <a:gd name="T79" fmla="*/ 3532 h 3915"/>
              <a:gd name="T80" fmla="*/ 2827 w 3641"/>
              <a:gd name="T81" fmla="*/ 3712 h 3915"/>
              <a:gd name="T82" fmla="*/ 2509 w 3641"/>
              <a:gd name="T83" fmla="*/ 3836 h 3915"/>
              <a:gd name="T84" fmla="*/ 2171 w 3641"/>
              <a:gd name="T85" fmla="*/ 3905 h 3915"/>
              <a:gd name="T86" fmla="*/ 1817 w 3641"/>
              <a:gd name="T87" fmla="*/ 3910 h 3915"/>
              <a:gd name="T88" fmla="*/ 1473 w 3641"/>
              <a:gd name="T89" fmla="*/ 3855 h 3915"/>
              <a:gd name="T90" fmla="*/ 1148 w 3641"/>
              <a:gd name="T91" fmla="*/ 3736 h 3915"/>
              <a:gd name="T92" fmla="*/ 854 w 3641"/>
              <a:gd name="T93" fmla="*/ 3567 h 3915"/>
              <a:gd name="T94" fmla="*/ 592 w 3641"/>
              <a:gd name="T95" fmla="*/ 3350 h 3915"/>
              <a:gd name="T96" fmla="*/ 370 w 3641"/>
              <a:gd name="T97" fmla="*/ 3091 h 3915"/>
              <a:gd name="T98" fmla="*/ 196 w 3641"/>
              <a:gd name="T99" fmla="*/ 2798 h 3915"/>
              <a:gd name="T100" fmla="*/ 74 w 3641"/>
              <a:gd name="T101" fmla="*/ 2478 h 3915"/>
              <a:gd name="T102" fmla="*/ 8 w 3641"/>
              <a:gd name="T103" fmla="*/ 2134 h 3915"/>
              <a:gd name="T104" fmla="*/ 8 w 3641"/>
              <a:gd name="T105" fmla="*/ 1780 h 3915"/>
              <a:gd name="T106" fmla="*/ 71 w 3641"/>
              <a:gd name="T107" fmla="*/ 1440 h 3915"/>
              <a:gd name="T108" fmla="*/ 190 w 3641"/>
              <a:gd name="T109" fmla="*/ 1123 h 3915"/>
              <a:gd name="T110" fmla="*/ 362 w 3641"/>
              <a:gd name="T111" fmla="*/ 835 h 3915"/>
              <a:gd name="T112" fmla="*/ 579 w 3641"/>
              <a:gd name="T113" fmla="*/ 581 h 3915"/>
              <a:gd name="T114" fmla="*/ 838 w 3641"/>
              <a:gd name="T115" fmla="*/ 364 h 3915"/>
              <a:gd name="T116" fmla="*/ 1126 w 3641"/>
              <a:gd name="T117" fmla="*/ 195 h 3915"/>
              <a:gd name="T118" fmla="*/ 1444 w 3641"/>
              <a:gd name="T119" fmla="*/ 76 h 3915"/>
              <a:gd name="T120" fmla="*/ 1785 w 3641"/>
              <a:gd name="T121" fmla="*/ 10 h 3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41" h="3915">
                <a:moveTo>
                  <a:pt x="1962" y="0"/>
                </a:moveTo>
                <a:lnTo>
                  <a:pt x="2020" y="2"/>
                </a:lnTo>
                <a:lnTo>
                  <a:pt x="2070" y="18"/>
                </a:lnTo>
                <a:lnTo>
                  <a:pt x="2115" y="44"/>
                </a:lnTo>
                <a:lnTo>
                  <a:pt x="2150" y="76"/>
                </a:lnTo>
                <a:lnTo>
                  <a:pt x="2179" y="116"/>
                </a:lnTo>
                <a:lnTo>
                  <a:pt x="2197" y="161"/>
                </a:lnTo>
                <a:lnTo>
                  <a:pt x="2211" y="206"/>
                </a:lnTo>
                <a:lnTo>
                  <a:pt x="2213" y="256"/>
                </a:lnTo>
                <a:lnTo>
                  <a:pt x="2208" y="303"/>
                </a:lnTo>
                <a:lnTo>
                  <a:pt x="2197" y="351"/>
                </a:lnTo>
                <a:lnTo>
                  <a:pt x="2179" y="396"/>
                </a:lnTo>
                <a:lnTo>
                  <a:pt x="2150" y="436"/>
                </a:lnTo>
                <a:lnTo>
                  <a:pt x="2115" y="470"/>
                </a:lnTo>
                <a:lnTo>
                  <a:pt x="2070" y="496"/>
                </a:lnTo>
                <a:lnTo>
                  <a:pt x="2020" y="515"/>
                </a:lnTo>
                <a:lnTo>
                  <a:pt x="1962" y="520"/>
                </a:lnTo>
                <a:lnTo>
                  <a:pt x="1809" y="531"/>
                </a:lnTo>
                <a:lnTo>
                  <a:pt x="1663" y="557"/>
                </a:lnTo>
                <a:lnTo>
                  <a:pt x="1523" y="597"/>
                </a:lnTo>
                <a:lnTo>
                  <a:pt x="1388" y="650"/>
                </a:lnTo>
                <a:lnTo>
                  <a:pt x="1261" y="716"/>
                </a:lnTo>
                <a:lnTo>
                  <a:pt x="1142" y="792"/>
                </a:lnTo>
                <a:lnTo>
                  <a:pt x="1031" y="877"/>
                </a:lnTo>
                <a:lnTo>
                  <a:pt x="931" y="975"/>
                </a:lnTo>
                <a:lnTo>
                  <a:pt x="838" y="1080"/>
                </a:lnTo>
                <a:lnTo>
                  <a:pt x="756" y="1194"/>
                </a:lnTo>
                <a:lnTo>
                  <a:pt x="685" y="1315"/>
                </a:lnTo>
                <a:lnTo>
                  <a:pt x="627" y="1440"/>
                </a:lnTo>
                <a:lnTo>
                  <a:pt x="579" y="1572"/>
                </a:lnTo>
                <a:lnTo>
                  <a:pt x="547" y="1709"/>
                </a:lnTo>
                <a:lnTo>
                  <a:pt x="526" y="1846"/>
                </a:lnTo>
                <a:lnTo>
                  <a:pt x="521" y="1989"/>
                </a:lnTo>
                <a:lnTo>
                  <a:pt x="531" y="2134"/>
                </a:lnTo>
                <a:lnTo>
                  <a:pt x="555" y="2277"/>
                </a:lnTo>
                <a:lnTo>
                  <a:pt x="598" y="2422"/>
                </a:lnTo>
                <a:lnTo>
                  <a:pt x="656" y="2565"/>
                </a:lnTo>
                <a:lnTo>
                  <a:pt x="722" y="2689"/>
                </a:lnTo>
                <a:lnTo>
                  <a:pt x="799" y="2803"/>
                </a:lnTo>
                <a:lnTo>
                  <a:pt x="883" y="2906"/>
                </a:lnTo>
                <a:lnTo>
                  <a:pt x="976" y="3001"/>
                </a:lnTo>
                <a:lnTo>
                  <a:pt x="1074" y="3086"/>
                </a:lnTo>
                <a:lnTo>
                  <a:pt x="1179" y="3157"/>
                </a:lnTo>
                <a:lnTo>
                  <a:pt x="1293" y="3220"/>
                </a:lnTo>
                <a:lnTo>
                  <a:pt x="1409" y="3273"/>
                </a:lnTo>
                <a:lnTo>
                  <a:pt x="1528" y="3316"/>
                </a:lnTo>
                <a:lnTo>
                  <a:pt x="1650" y="3347"/>
                </a:lnTo>
                <a:lnTo>
                  <a:pt x="1777" y="3368"/>
                </a:lnTo>
                <a:lnTo>
                  <a:pt x="1904" y="3379"/>
                </a:lnTo>
                <a:lnTo>
                  <a:pt x="2031" y="3379"/>
                </a:lnTo>
                <a:lnTo>
                  <a:pt x="2158" y="3368"/>
                </a:lnTo>
                <a:lnTo>
                  <a:pt x="2282" y="3347"/>
                </a:lnTo>
                <a:lnTo>
                  <a:pt x="2406" y="3316"/>
                </a:lnTo>
                <a:lnTo>
                  <a:pt x="2525" y="3271"/>
                </a:lnTo>
                <a:lnTo>
                  <a:pt x="2644" y="3218"/>
                </a:lnTo>
                <a:lnTo>
                  <a:pt x="2755" y="3152"/>
                </a:lnTo>
                <a:lnTo>
                  <a:pt x="2864" y="3072"/>
                </a:lnTo>
                <a:lnTo>
                  <a:pt x="2964" y="2985"/>
                </a:lnTo>
                <a:lnTo>
                  <a:pt x="3057" y="2885"/>
                </a:lnTo>
                <a:lnTo>
                  <a:pt x="3144" y="2774"/>
                </a:lnTo>
                <a:lnTo>
                  <a:pt x="3184" y="2729"/>
                </a:lnTo>
                <a:lnTo>
                  <a:pt x="3226" y="2697"/>
                </a:lnTo>
                <a:lnTo>
                  <a:pt x="3274" y="2674"/>
                </a:lnTo>
                <a:lnTo>
                  <a:pt x="3324" y="2663"/>
                </a:lnTo>
                <a:lnTo>
                  <a:pt x="3374" y="2660"/>
                </a:lnTo>
                <a:lnTo>
                  <a:pt x="3422" y="2666"/>
                </a:lnTo>
                <a:lnTo>
                  <a:pt x="3469" y="2679"/>
                </a:lnTo>
                <a:lnTo>
                  <a:pt x="3514" y="2700"/>
                </a:lnTo>
                <a:lnTo>
                  <a:pt x="3554" y="2729"/>
                </a:lnTo>
                <a:lnTo>
                  <a:pt x="3588" y="2763"/>
                </a:lnTo>
                <a:lnTo>
                  <a:pt x="3615" y="2800"/>
                </a:lnTo>
                <a:lnTo>
                  <a:pt x="3633" y="2843"/>
                </a:lnTo>
                <a:lnTo>
                  <a:pt x="3641" y="2888"/>
                </a:lnTo>
                <a:lnTo>
                  <a:pt x="3638" y="2938"/>
                </a:lnTo>
                <a:lnTo>
                  <a:pt x="3625" y="2988"/>
                </a:lnTo>
                <a:lnTo>
                  <a:pt x="3596" y="3038"/>
                </a:lnTo>
                <a:lnTo>
                  <a:pt x="3490" y="3178"/>
                </a:lnTo>
                <a:lnTo>
                  <a:pt x="3374" y="3308"/>
                </a:lnTo>
                <a:lnTo>
                  <a:pt x="3247" y="3427"/>
                </a:lnTo>
                <a:lnTo>
                  <a:pt x="3115" y="3532"/>
                </a:lnTo>
                <a:lnTo>
                  <a:pt x="2975" y="3627"/>
                </a:lnTo>
                <a:lnTo>
                  <a:pt x="2827" y="3712"/>
                </a:lnTo>
                <a:lnTo>
                  <a:pt x="2671" y="3781"/>
                </a:lnTo>
                <a:lnTo>
                  <a:pt x="2509" y="3836"/>
                </a:lnTo>
                <a:lnTo>
                  <a:pt x="2343" y="3878"/>
                </a:lnTo>
                <a:lnTo>
                  <a:pt x="2171" y="3905"/>
                </a:lnTo>
                <a:lnTo>
                  <a:pt x="1994" y="3915"/>
                </a:lnTo>
                <a:lnTo>
                  <a:pt x="1817" y="3910"/>
                </a:lnTo>
                <a:lnTo>
                  <a:pt x="1642" y="3889"/>
                </a:lnTo>
                <a:lnTo>
                  <a:pt x="1473" y="3855"/>
                </a:lnTo>
                <a:lnTo>
                  <a:pt x="1306" y="3802"/>
                </a:lnTo>
                <a:lnTo>
                  <a:pt x="1148" y="3736"/>
                </a:lnTo>
                <a:lnTo>
                  <a:pt x="997" y="3656"/>
                </a:lnTo>
                <a:lnTo>
                  <a:pt x="854" y="3567"/>
                </a:lnTo>
                <a:lnTo>
                  <a:pt x="719" y="3464"/>
                </a:lnTo>
                <a:lnTo>
                  <a:pt x="592" y="3350"/>
                </a:lnTo>
                <a:lnTo>
                  <a:pt x="476" y="3226"/>
                </a:lnTo>
                <a:lnTo>
                  <a:pt x="370" y="3091"/>
                </a:lnTo>
                <a:lnTo>
                  <a:pt x="278" y="2948"/>
                </a:lnTo>
                <a:lnTo>
                  <a:pt x="196" y="2798"/>
                </a:lnTo>
                <a:lnTo>
                  <a:pt x="127" y="2642"/>
                </a:lnTo>
                <a:lnTo>
                  <a:pt x="74" y="2478"/>
                </a:lnTo>
                <a:lnTo>
                  <a:pt x="32" y="2309"/>
                </a:lnTo>
                <a:lnTo>
                  <a:pt x="8" y="2134"/>
                </a:lnTo>
                <a:lnTo>
                  <a:pt x="0" y="1957"/>
                </a:lnTo>
                <a:lnTo>
                  <a:pt x="8" y="1780"/>
                </a:lnTo>
                <a:lnTo>
                  <a:pt x="32" y="1606"/>
                </a:lnTo>
                <a:lnTo>
                  <a:pt x="71" y="1440"/>
                </a:lnTo>
                <a:lnTo>
                  <a:pt x="124" y="1276"/>
                </a:lnTo>
                <a:lnTo>
                  <a:pt x="190" y="1123"/>
                </a:lnTo>
                <a:lnTo>
                  <a:pt x="272" y="975"/>
                </a:lnTo>
                <a:lnTo>
                  <a:pt x="362" y="835"/>
                </a:lnTo>
                <a:lnTo>
                  <a:pt x="465" y="702"/>
                </a:lnTo>
                <a:lnTo>
                  <a:pt x="579" y="581"/>
                </a:lnTo>
                <a:lnTo>
                  <a:pt x="703" y="467"/>
                </a:lnTo>
                <a:lnTo>
                  <a:pt x="838" y="364"/>
                </a:lnTo>
                <a:lnTo>
                  <a:pt x="978" y="274"/>
                </a:lnTo>
                <a:lnTo>
                  <a:pt x="1126" y="195"/>
                </a:lnTo>
                <a:lnTo>
                  <a:pt x="1282" y="129"/>
                </a:lnTo>
                <a:lnTo>
                  <a:pt x="1444" y="76"/>
                </a:lnTo>
                <a:lnTo>
                  <a:pt x="1613" y="34"/>
                </a:lnTo>
                <a:lnTo>
                  <a:pt x="1785" y="10"/>
                </a:lnTo>
                <a:lnTo>
                  <a:pt x="1962"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8"/>
          <p:cNvSpPr>
            <a:spLocks/>
          </p:cNvSpPr>
          <p:nvPr/>
        </p:nvSpPr>
        <p:spPr bwMode="auto">
          <a:xfrm>
            <a:off x="1528436" y="3023410"/>
            <a:ext cx="689503" cy="688030"/>
          </a:xfrm>
          <a:custGeom>
            <a:avLst/>
            <a:gdLst>
              <a:gd name="T0" fmla="*/ 1171 w 2340"/>
              <a:gd name="T1" fmla="*/ 0 h 2335"/>
              <a:gd name="T2" fmla="*/ 1306 w 2340"/>
              <a:gd name="T3" fmla="*/ 8 h 2335"/>
              <a:gd name="T4" fmla="*/ 1438 w 2340"/>
              <a:gd name="T5" fmla="*/ 29 h 2335"/>
              <a:gd name="T6" fmla="*/ 1565 w 2340"/>
              <a:gd name="T7" fmla="*/ 68 h 2335"/>
              <a:gd name="T8" fmla="*/ 1684 w 2340"/>
              <a:gd name="T9" fmla="*/ 118 h 2335"/>
              <a:gd name="T10" fmla="*/ 1798 w 2340"/>
              <a:gd name="T11" fmla="*/ 182 h 2335"/>
              <a:gd name="T12" fmla="*/ 1901 w 2340"/>
              <a:gd name="T13" fmla="*/ 256 h 2335"/>
              <a:gd name="T14" fmla="*/ 1996 w 2340"/>
              <a:gd name="T15" fmla="*/ 340 h 2335"/>
              <a:gd name="T16" fmla="*/ 2083 w 2340"/>
              <a:gd name="T17" fmla="*/ 436 h 2335"/>
              <a:gd name="T18" fmla="*/ 2157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7 w 2340"/>
              <a:gd name="T39" fmla="*/ 1794 h 2335"/>
              <a:gd name="T40" fmla="*/ 2083 w 2340"/>
              <a:gd name="T41" fmla="*/ 1899 h 2335"/>
              <a:gd name="T42" fmla="*/ 1996 w 2340"/>
              <a:gd name="T43" fmla="*/ 1994 h 2335"/>
              <a:gd name="T44" fmla="*/ 1901 w 2340"/>
              <a:gd name="T45" fmla="*/ 2079 h 2335"/>
              <a:gd name="T46" fmla="*/ 1798 w 2340"/>
              <a:gd name="T47" fmla="*/ 2153 h 2335"/>
              <a:gd name="T48" fmla="*/ 1684 w 2340"/>
              <a:gd name="T49" fmla="*/ 2216 h 2335"/>
              <a:gd name="T50" fmla="*/ 1565 w 2340"/>
              <a:gd name="T51" fmla="*/ 2269 h 2335"/>
              <a:gd name="T52" fmla="*/ 1438 w 2340"/>
              <a:gd name="T53" fmla="*/ 2306 h 2335"/>
              <a:gd name="T54" fmla="*/ 1306 w 2340"/>
              <a:gd name="T55" fmla="*/ 2327 h 2335"/>
              <a:gd name="T56" fmla="*/ 1171 w 2340"/>
              <a:gd name="T57" fmla="*/ 2335 h 2335"/>
              <a:gd name="T58" fmla="*/ 1034 w 2340"/>
              <a:gd name="T59" fmla="*/ 2327 h 2335"/>
              <a:gd name="T60" fmla="*/ 901 w 2340"/>
              <a:gd name="T61" fmla="*/ 2306 h 2335"/>
              <a:gd name="T62" fmla="*/ 774 w 2340"/>
              <a:gd name="T63" fmla="*/ 2269 h 2335"/>
              <a:gd name="T64" fmla="*/ 655 w 2340"/>
              <a:gd name="T65" fmla="*/ 2216 h 2335"/>
              <a:gd name="T66" fmla="*/ 542 w 2340"/>
              <a:gd name="T67" fmla="*/ 2153 h 2335"/>
              <a:gd name="T68" fmla="*/ 439 w 2340"/>
              <a:gd name="T69" fmla="*/ 2079 h 2335"/>
              <a:gd name="T70" fmla="*/ 343 w 2340"/>
              <a:gd name="T71" fmla="*/ 1994 h 2335"/>
              <a:gd name="T72" fmla="*/ 256 w 2340"/>
              <a:gd name="T73" fmla="*/ 1899 h 2335"/>
              <a:gd name="T74" fmla="*/ 182 w 2340"/>
              <a:gd name="T75" fmla="*/ 1794 h 2335"/>
              <a:gd name="T76" fmla="*/ 119 w 2340"/>
              <a:gd name="T77" fmla="*/ 1683 h 2335"/>
              <a:gd name="T78" fmla="*/ 68 w 2340"/>
              <a:gd name="T79" fmla="*/ 1561 h 2335"/>
              <a:gd name="T80" fmla="*/ 31 w 2340"/>
              <a:gd name="T81" fmla="*/ 1434 h 2335"/>
              <a:gd name="T82" fmla="*/ 8 w 2340"/>
              <a:gd name="T83" fmla="*/ 1305 h 2335"/>
              <a:gd name="T84" fmla="*/ 0 w 2340"/>
              <a:gd name="T85" fmla="*/ 1167 h 2335"/>
              <a:gd name="T86" fmla="*/ 8 w 2340"/>
              <a:gd name="T87" fmla="*/ 1033 h 2335"/>
              <a:gd name="T88" fmla="*/ 31 w 2340"/>
              <a:gd name="T89" fmla="*/ 901 h 2335"/>
              <a:gd name="T90" fmla="*/ 68 w 2340"/>
              <a:gd name="T91" fmla="*/ 774 h 2335"/>
              <a:gd name="T92" fmla="*/ 119 w 2340"/>
              <a:gd name="T93" fmla="*/ 655 h 2335"/>
              <a:gd name="T94" fmla="*/ 182 w 2340"/>
              <a:gd name="T95" fmla="*/ 541 h 2335"/>
              <a:gd name="T96" fmla="*/ 256 w 2340"/>
              <a:gd name="T97" fmla="*/ 436 h 2335"/>
              <a:gd name="T98" fmla="*/ 343 w 2340"/>
              <a:gd name="T99" fmla="*/ 340 h 2335"/>
              <a:gd name="T100" fmla="*/ 439 w 2340"/>
              <a:gd name="T101" fmla="*/ 256 h 2335"/>
              <a:gd name="T102" fmla="*/ 542 w 2340"/>
              <a:gd name="T103" fmla="*/ 182 h 2335"/>
              <a:gd name="T104" fmla="*/ 655 w 2340"/>
              <a:gd name="T105" fmla="*/ 118 h 2335"/>
              <a:gd name="T106" fmla="*/ 774 w 2340"/>
              <a:gd name="T107" fmla="*/ 68 h 2335"/>
              <a:gd name="T108" fmla="*/ 901 w 2340"/>
              <a:gd name="T109" fmla="*/ 29 h 2335"/>
              <a:gd name="T110" fmla="*/ 1034 w 2340"/>
              <a:gd name="T111" fmla="*/ 8 h 2335"/>
              <a:gd name="T112" fmla="*/ 1171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71" y="0"/>
                </a:moveTo>
                <a:lnTo>
                  <a:pt x="1306" y="8"/>
                </a:lnTo>
                <a:lnTo>
                  <a:pt x="1438" y="29"/>
                </a:lnTo>
                <a:lnTo>
                  <a:pt x="1565" y="68"/>
                </a:lnTo>
                <a:lnTo>
                  <a:pt x="1684" y="118"/>
                </a:lnTo>
                <a:lnTo>
                  <a:pt x="1798" y="182"/>
                </a:lnTo>
                <a:lnTo>
                  <a:pt x="1901" y="256"/>
                </a:lnTo>
                <a:lnTo>
                  <a:pt x="1996" y="340"/>
                </a:lnTo>
                <a:lnTo>
                  <a:pt x="2083" y="436"/>
                </a:lnTo>
                <a:lnTo>
                  <a:pt x="2157" y="541"/>
                </a:lnTo>
                <a:lnTo>
                  <a:pt x="2221" y="655"/>
                </a:lnTo>
                <a:lnTo>
                  <a:pt x="2271" y="774"/>
                </a:lnTo>
                <a:lnTo>
                  <a:pt x="2308" y="901"/>
                </a:lnTo>
                <a:lnTo>
                  <a:pt x="2332" y="1033"/>
                </a:lnTo>
                <a:lnTo>
                  <a:pt x="2340" y="1167"/>
                </a:lnTo>
                <a:lnTo>
                  <a:pt x="2332" y="1305"/>
                </a:lnTo>
                <a:lnTo>
                  <a:pt x="2308" y="1434"/>
                </a:lnTo>
                <a:lnTo>
                  <a:pt x="2271" y="1561"/>
                </a:lnTo>
                <a:lnTo>
                  <a:pt x="2221" y="1683"/>
                </a:lnTo>
                <a:lnTo>
                  <a:pt x="2157" y="1794"/>
                </a:lnTo>
                <a:lnTo>
                  <a:pt x="2083" y="1899"/>
                </a:lnTo>
                <a:lnTo>
                  <a:pt x="1996" y="1994"/>
                </a:lnTo>
                <a:lnTo>
                  <a:pt x="1901" y="2079"/>
                </a:lnTo>
                <a:lnTo>
                  <a:pt x="1798" y="2153"/>
                </a:lnTo>
                <a:lnTo>
                  <a:pt x="1684" y="2216"/>
                </a:lnTo>
                <a:lnTo>
                  <a:pt x="1565" y="2269"/>
                </a:lnTo>
                <a:lnTo>
                  <a:pt x="1438" y="2306"/>
                </a:lnTo>
                <a:lnTo>
                  <a:pt x="1306" y="2327"/>
                </a:lnTo>
                <a:lnTo>
                  <a:pt x="1171" y="2335"/>
                </a:lnTo>
                <a:lnTo>
                  <a:pt x="1034" y="2327"/>
                </a:lnTo>
                <a:lnTo>
                  <a:pt x="901" y="2306"/>
                </a:lnTo>
                <a:lnTo>
                  <a:pt x="774" y="2269"/>
                </a:lnTo>
                <a:lnTo>
                  <a:pt x="655" y="2216"/>
                </a:lnTo>
                <a:lnTo>
                  <a:pt x="542" y="2153"/>
                </a:lnTo>
                <a:lnTo>
                  <a:pt x="439" y="2079"/>
                </a:lnTo>
                <a:lnTo>
                  <a:pt x="343" y="1994"/>
                </a:lnTo>
                <a:lnTo>
                  <a:pt x="256" y="1899"/>
                </a:lnTo>
                <a:lnTo>
                  <a:pt x="182" y="1794"/>
                </a:lnTo>
                <a:lnTo>
                  <a:pt x="119" y="1683"/>
                </a:lnTo>
                <a:lnTo>
                  <a:pt x="68" y="1561"/>
                </a:lnTo>
                <a:lnTo>
                  <a:pt x="31" y="1434"/>
                </a:lnTo>
                <a:lnTo>
                  <a:pt x="8" y="1305"/>
                </a:lnTo>
                <a:lnTo>
                  <a:pt x="0" y="1167"/>
                </a:lnTo>
                <a:lnTo>
                  <a:pt x="8" y="1033"/>
                </a:lnTo>
                <a:lnTo>
                  <a:pt x="31" y="901"/>
                </a:lnTo>
                <a:lnTo>
                  <a:pt x="68" y="774"/>
                </a:lnTo>
                <a:lnTo>
                  <a:pt x="119" y="655"/>
                </a:lnTo>
                <a:lnTo>
                  <a:pt x="182" y="541"/>
                </a:lnTo>
                <a:lnTo>
                  <a:pt x="256" y="436"/>
                </a:lnTo>
                <a:lnTo>
                  <a:pt x="343" y="340"/>
                </a:lnTo>
                <a:lnTo>
                  <a:pt x="439" y="256"/>
                </a:lnTo>
                <a:lnTo>
                  <a:pt x="542" y="182"/>
                </a:lnTo>
                <a:lnTo>
                  <a:pt x="655" y="118"/>
                </a:lnTo>
                <a:lnTo>
                  <a:pt x="774" y="68"/>
                </a:lnTo>
                <a:lnTo>
                  <a:pt x="901" y="29"/>
                </a:lnTo>
                <a:lnTo>
                  <a:pt x="1034" y="8"/>
                </a:lnTo>
                <a:lnTo>
                  <a:pt x="117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9"/>
          <p:cNvSpPr>
            <a:spLocks/>
          </p:cNvSpPr>
          <p:nvPr/>
        </p:nvSpPr>
        <p:spPr bwMode="auto">
          <a:xfrm>
            <a:off x="294014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Freeform 10"/>
          <p:cNvSpPr>
            <a:spLocks/>
          </p:cNvSpPr>
          <p:nvPr/>
        </p:nvSpPr>
        <p:spPr bwMode="auto">
          <a:xfrm>
            <a:off x="179863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21064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2">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 name="Freeform 29"/>
          <p:cNvSpPr>
            <a:spLocks/>
          </p:cNvSpPr>
          <p:nvPr/>
        </p:nvSpPr>
        <p:spPr bwMode="auto">
          <a:xfrm>
            <a:off x="4350410"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1" name="Freeform 30"/>
          <p:cNvSpPr>
            <a:spLocks/>
          </p:cNvSpPr>
          <p:nvPr/>
        </p:nvSpPr>
        <p:spPr bwMode="auto">
          <a:xfrm>
            <a:off x="320889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2">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 name="Freeform 31"/>
          <p:cNvSpPr>
            <a:spLocks/>
          </p:cNvSpPr>
          <p:nvPr/>
        </p:nvSpPr>
        <p:spPr bwMode="auto">
          <a:xfrm>
            <a:off x="462090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 name="Freeform 32"/>
          <p:cNvSpPr>
            <a:spLocks/>
          </p:cNvSpPr>
          <p:nvPr/>
        </p:nvSpPr>
        <p:spPr bwMode="auto">
          <a:xfrm>
            <a:off x="2843522"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2">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4" name="Freeform 53"/>
          <p:cNvSpPr>
            <a:spLocks/>
          </p:cNvSpPr>
          <p:nvPr/>
        </p:nvSpPr>
        <p:spPr bwMode="auto">
          <a:xfrm>
            <a:off x="4632707"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5" name="Freeform 54"/>
          <p:cNvSpPr>
            <a:spLocks/>
          </p:cNvSpPr>
          <p:nvPr/>
        </p:nvSpPr>
        <p:spPr bwMode="auto">
          <a:xfrm>
            <a:off x="6022721"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55"/>
          <p:cNvSpPr>
            <a:spLocks/>
          </p:cNvSpPr>
          <p:nvPr/>
        </p:nvSpPr>
        <p:spPr bwMode="auto">
          <a:xfrm>
            <a:off x="4267331"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7" name="Freeform 56"/>
          <p:cNvSpPr>
            <a:spLocks/>
          </p:cNvSpPr>
          <p:nvPr/>
        </p:nvSpPr>
        <p:spPr bwMode="auto">
          <a:xfrm>
            <a:off x="578080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59" name="Freeform 58"/>
          <p:cNvSpPr>
            <a:spLocks/>
          </p:cNvSpPr>
          <p:nvPr/>
        </p:nvSpPr>
        <p:spPr bwMode="auto">
          <a:xfrm>
            <a:off x="7193494"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0" name="Freeform 59"/>
          <p:cNvSpPr>
            <a:spLocks/>
          </p:cNvSpPr>
          <p:nvPr/>
        </p:nvSpPr>
        <p:spPr bwMode="auto">
          <a:xfrm>
            <a:off x="6051334"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1" name="Freeform 60"/>
          <p:cNvSpPr>
            <a:spLocks/>
          </p:cNvSpPr>
          <p:nvPr/>
        </p:nvSpPr>
        <p:spPr bwMode="auto">
          <a:xfrm>
            <a:off x="7441348"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2" name="Freeform 61"/>
          <p:cNvSpPr>
            <a:spLocks/>
          </p:cNvSpPr>
          <p:nvPr/>
        </p:nvSpPr>
        <p:spPr bwMode="auto">
          <a:xfrm>
            <a:off x="5685958"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8591709"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6" name="Freeform 65"/>
          <p:cNvSpPr>
            <a:spLocks/>
          </p:cNvSpPr>
          <p:nvPr/>
        </p:nvSpPr>
        <p:spPr bwMode="auto">
          <a:xfrm>
            <a:off x="7448975"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8" name="Freeform 67"/>
          <p:cNvSpPr>
            <a:spLocks/>
          </p:cNvSpPr>
          <p:nvPr/>
        </p:nvSpPr>
        <p:spPr bwMode="auto">
          <a:xfrm>
            <a:off x="7083599"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72" name="Right Arrow 71"/>
          <p:cNvSpPr/>
          <p:nvPr/>
        </p:nvSpPr>
        <p:spPr>
          <a:xfrm flipH="1">
            <a:off x="819245"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3" name="Freeform 102"/>
          <p:cNvSpPr>
            <a:spLocks noEditPoints="1"/>
          </p:cNvSpPr>
          <p:nvPr/>
        </p:nvSpPr>
        <p:spPr bwMode="auto">
          <a:xfrm>
            <a:off x="9760584" y="2784668"/>
            <a:ext cx="1153886" cy="1153002"/>
          </a:xfrm>
          <a:custGeom>
            <a:avLst/>
            <a:gdLst>
              <a:gd name="T0" fmla="*/ 1676 w 3916"/>
              <a:gd name="T1" fmla="*/ 549 h 3913"/>
              <a:gd name="T2" fmla="*/ 1301 w 3916"/>
              <a:gd name="T3" fmla="*/ 681 h 3913"/>
              <a:gd name="T4" fmla="*/ 973 w 3916"/>
              <a:gd name="T5" fmla="*/ 911 h 3913"/>
              <a:gd name="T6" fmla="*/ 719 w 3916"/>
              <a:gd name="T7" fmla="*/ 1226 h 3913"/>
              <a:gd name="T8" fmla="*/ 563 w 3916"/>
              <a:gd name="T9" fmla="*/ 1601 h 3913"/>
              <a:gd name="T10" fmla="*/ 521 w 3916"/>
              <a:gd name="T11" fmla="*/ 2000 h 3913"/>
              <a:gd name="T12" fmla="*/ 584 w 3916"/>
              <a:gd name="T13" fmla="*/ 2396 h 3913"/>
              <a:gd name="T14" fmla="*/ 759 w 3916"/>
              <a:gd name="T15" fmla="*/ 2758 h 3913"/>
              <a:gd name="T16" fmla="*/ 1039 w 3916"/>
              <a:gd name="T17" fmla="*/ 3065 h 3913"/>
              <a:gd name="T18" fmla="*/ 1391 w 3916"/>
              <a:gd name="T19" fmla="*/ 3276 h 3913"/>
              <a:gd name="T20" fmla="*/ 1785 w 3916"/>
              <a:gd name="T21" fmla="*/ 3382 h 3913"/>
              <a:gd name="T22" fmla="*/ 2197 w 3916"/>
              <a:gd name="T23" fmla="*/ 3374 h 3913"/>
              <a:gd name="T24" fmla="*/ 2591 w 3916"/>
              <a:gd name="T25" fmla="*/ 3247 h 3913"/>
              <a:gd name="T26" fmla="*/ 2922 w 3916"/>
              <a:gd name="T27" fmla="*/ 3022 h 3913"/>
              <a:gd name="T28" fmla="*/ 3170 w 3916"/>
              <a:gd name="T29" fmla="*/ 2716 h 3913"/>
              <a:gd name="T30" fmla="*/ 3331 w 3916"/>
              <a:gd name="T31" fmla="*/ 2356 h 3913"/>
              <a:gd name="T32" fmla="*/ 3392 w 3916"/>
              <a:gd name="T33" fmla="*/ 1957 h 3913"/>
              <a:gd name="T34" fmla="*/ 3323 w 3916"/>
              <a:gd name="T35" fmla="*/ 1532 h 3913"/>
              <a:gd name="T36" fmla="*/ 3138 w 3916"/>
              <a:gd name="T37" fmla="*/ 1152 h 3913"/>
              <a:gd name="T38" fmla="*/ 2858 w 3916"/>
              <a:gd name="T39" fmla="*/ 842 h 3913"/>
              <a:gd name="T40" fmla="*/ 2493 w 3916"/>
              <a:gd name="T41" fmla="*/ 626 h 3913"/>
              <a:gd name="T42" fmla="*/ 2078 w 3916"/>
              <a:gd name="T43" fmla="*/ 525 h 3913"/>
              <a:gd name="T44" fmla="*/ 2141 w 3916"/>
              <a:gd name="T45" fmla="*/ 7 h 3913"/>
              <a:gd name="T46" fmla="*/ 2604 w 3916"/>
              <a:gd name="T47" fmla="*/ 111 h 3913"/>
              <a:gd name="T48" fmla="*/ 3041 w 3916"/>
              <a:gd name="T49" fmla="*/ 332 h 3913"/>
              <a:gd name="T50" fmla="*/ 3400 w 3916"/>
              <a:gd name="T51" fmla="*/ 644 h 3913"/>
              <a:gd name="T52" fmla="*/ 3673 w 3916"/>
              <a:gd name="T53" fmla="*/ 1030 h 3913"/>
              <a:gd name="T54" fmla="*/ 3850 w 3916"/>
              <a:gd name="T55" fmla="*/ 1474 h 3913"/>
              <a:gd name="T56" fmla="*/ 3916 w 3916"/>
              <a:gd name="T57" fmla="*/ 1957 h 3913"/>
              <a:gd name="T58" fmla="*/ 3850 w 3916"/>
              <a:gd name="T59" fmla="*/ 2433 h 3913"/>
              <a:gd name="T60" fmla="*/ 3678 w 3916"/>
              <a:gd name="T61" fmla="*/ 2877 h 3913"/>
              <a:gd name="T62" fmla="*/ 3408 w 3916"/>
              <a:gd name="T63" fmla="*/ 3263 h 3913"/>
              <a:gd name="T64" fmla="*/ 3059 w 3916"/>
              <a:gd name="T65" fmla="*/ 3577 h 3913"/>
              <a:gd name="T66" fmla="*/ 2639 w 3916"/>
              <a:gd name="T67" fmla="*/ 3796 h 3913"/>
              <a:gd name="T68" fmla="*/ 2163 w 3916"/>
              <a:gd name="T69" fmla="*/ 3902 h 3913"/>
              <a:gd name="T70" fmla="*/ 1689 w 3916"/>
              <a:gd name="T71" fmla="*/ 3894 h 3913"/>
              <a:gd name="T72" fmla="*/ 1235 w 3916"/>
              <a:gd name="T73" fmla="*/ 3773 h 3913"/>
              <a:gd name="T74" fmla="*/ 822 w 3916"/>
              <a:gd name="T75" fmla="*/ 3553 h 3913"/>
              <a:gd name="T76" fmla="*/ 473 w 3916"/>
              <a:gd name="T77" fmla="*/ 3239 h 3913"/>
              <a:gd name="T78" fmla="*/ 201 w 3916"/>
              <a:gd name="T79" fmla="*/ 2835 h 3913"/>
              <a:gd name="T80" fmla="*/ 39 w 3916"/>
              <a:gd name="T81" fmla="*/ 2372 h 3913"/>
              <a:gd name="T82" fmla="*/ 0 w 3916"/>
              <a:gd name="T83" fmla="*/ 1891 h 3913"/>
              <a:gd name="T84" fmla="*/ 76 w 3916"/>
              <a:gd name="T85" fmla="*/ 1416 h 3913"/>
              <a:gd name="T86" fmla="*/ 267 w 3916"/>
              <a:gd name="T87" fmla="*/ 969 h 3913"/>
              <a:gd name="T88" fmla="*/ 560 w 3916"/>
              <a:gd name="T89" fmla="*/ 581 h 3913"/>
              <a:gd name="T90" fmla="*/ 933 w 3916"/>
              <a:gd name="T91" fmla="*/ 288 h 3913"/>
              <a:gd name="T92" fmla="*/ 1361 w 3916"/>
              <a:gd name="T93" fmla="*/ 92 h 3913"/>
              <a:gd name="T94" fmla="*/ 1824 w 3916"/>
              <a:gd name="T95" fmla="*/ 5 h 3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6" h="3913">
                <a:moveTo>
                  <a:pt x="1943" y="520"/>
                </a:moveTo>
                <a:lnTo>
                  <a:pt x="1808" y="528"/>
                </a:lnTo>
                <a:lnTo>
                  <a:pt x="1676" y="549"/>
                </a:lnTo>
                <a:lnTo>
                  <a:pt x="1547" y="581"/>
                </a:lnTo>
                <a:lnTo>
                  <a:pt x="1420" y="626"/>
                </a:lnTo>
                <a:lnTo>
                  <a:pt x="1301" y="681"/>
                </a:lnTo>
                <a:lnTo>
                  <a:pt x="1184" y="747"/>
                </a:lnTo>
                <a:lnTo>
                  <a:pt x="1073" y="824"/>
                </a:lnTo>
                <a:lnTo>
                  <a:pt x="973" y="911"/>
                </a:lnTo>
                <a:lnTo>
                  <a:pt x="878" y="1006"/>
                </a:lnTo>
                <a:lnTo>
                  <a:pt x="793" y="1112"/>
                </a:lnTo>
                <a:lnTo>
                  <a:pt x="719" y="1226"/>
                </a:lnTo>
                <a:lnTo>
                  <a:pt x="653" y="1344"/>
                </a:lnTo>
                <a:lnTo>
                  <a:pt x="603" y="1471"/>
                </a:lnTo>
                <a:lnTo>
                  <a:pt x="563" y="1601"/>
                </a:lnTo>
                <a:lnTo>
                  <a:pt x="536" y="1733"/>
                </a:lnTo>
                <a:lnTo>
                  <a:pt x="521" y="1865"/>
                </a:lnTo>
                <a:lnTo>
                  <a:pt x="521" y="2000"/>
                </a:lnTo>
                <a:lnTo>
                  <a:pt x="529" y="2132"/>
                </a:lnTo>
                <a:lnTo>
                  <a:pt x="552" y="2264"/>
                </a:lnTo>
                <a:lnTo>
                  <a:pt x="584" y="2396"/>
                </a:lnTo>
                <a:lnTo>
                  <a:pt x="632" y="2520"/>
                </a:lnTo>
                <a:lnTo>
                  <a:pt x="690" y="2642"/>
                </a:lnTo>
                <a:lnTo>
                  <a:pt x="759" y="2758"/>
                </a:lnTo>
                <a:lnTo>
                  <a:pt x="843" y="2869"/>
                </a:lnTo>
                <a:lnTo>
                  <a:pt x="936" y="2972"/>
                </a:lnTo>
                <a:lnTo>
                  <a:pt x="1039" y="3065"/>
                </a:lnTo>
                <a:lnTo>
                  <a:pt x="1150" y="3146"/>
                </a:lnTo>
                <a:lnTo>
                  <a:pt x="1269" y="3218"/>
                </a:lnTo>
                <a:lnTo>
                  <a:pt x="1391" y="3276"/>
                </a:lnTo>
                <a:lnTo>
                  <a:pt x="1520" y="3323"/>
                </a:lnTo>
                <a:lnTo>
                  <a:pt x="1652" y="3360"/>
                </a:lnTo>
                <a:lnTo>
                  <a:pt x="1785" y="3382"/>
                </a:lnTo>
                <a:lnTo>
                  <a:pt x="1922" y="3392"/>
                </a:lnTo>
                <a:lnTo>
                  <a:pt x="2060" y="3390"/>
                </a:lnTo>
                <a:lnTo>
                  <a:pt x="2197" y="3374"/>
                </a:lnTo>
                <a:lnTo>
                  <a:pt x="2332" y="3345"/>
                </a:lnTo>
                <a:lnTo>
                  <a:pt x="2467" y="3302"/>
                </a:lnTo>
                <a:lnTo>
                  <a:pt x="2591" y="3247"/>
                </a:lnTo>
                <a:lnTo>
                  <a:pt x="2710" y="3183"/>
                </a:lnTo>
                <a:lnTo>
                  <a:pt x="2818" y="3107"/>
                </a:lnTo>
                <a:lnTo>
                  <a:pt x="2922" y="3022"/>
                </a:lnTo>
                <a:lnTo>
                  <a:pt x="3014" y="2927"/>
                </a:lnTo>
                <a:lnTo>
                  <a:pt x="3096" y="2827"/>
                </a:lnTo>
                <a:lnTo>
                  <a:pt x="3170" y="2716"/>
                </a:lnTo>
                <a:lnTo>
                  <a:pt x="3236" y="2602"/>
                </a:lnTo>
                <a:lnTo>
                  <a:pt x="3289" y="2481"/>
                </a:lnTo>
                <a:lnTo>
                  <a:pt x="3331" y="2356"/>
                </a:lnTo>
                <a:lnTo>
                  <a:pt x="3363" y="2227"/>
                </a:lnTo>
                <a:lnTo>
                  <a:pt x="3384" y="2092"/>
                </a:lnTo>
                <a:lnTo>
                  <a:pt x="3392" y="1957"/>
                </a:lnTo>
                <a:lnTo>
                  <a:pt x="3382" y="1812"/>
                </a:lnTo>
                <a:lnTo>
                  <a:pt x="3358" y="1669"/>
                </a:lnTo>
                <a:lnTo>
                  <a:pt x="3323" y="1532"/>
                </a:lnTo>
                <a:lnTo>
                  <a:pt x="3273" y="1397"/>
                </a:lnTo>
                <a:lnTo>
                  <a:pt x="3212" y="1270"/>
                </a:lnTo>
                <a:lnTo>
                  <a:pt x="3138" y="1152"/>
                </a:lnTo>
                <a:lnTo>
                  <a:pt x="3054" y="1041"/>
                </a:lnTo>
                <a:lnTo>
                  <a:pt x="2961" y="938"/>
                </a:lnTo>
                <a:lnTo>
                  <a:pt x="2858" y="842"/>
                </a:lnTo>
                <a:lnTo>
                  <a:pt x="2744" y="761"/>
                </a:lnTo>
                <a:lnTo>
                  <a:pt x="2623" y="687"/>
                </a:lnTo>
                <a:lnTo>
                  <a:pt x="2493" y="626"/>
                </a:lnTo>
                <a:lnTo>
                  <a:pt x="2356" y="578"/>
                </a:lnTo>
                <a:lnTo>
                  <a:pt x="2213" y="544"/>
                </a:lnTo>
                <a:lnTo>
                  <a:pt x="2078" y="525"/>
                </a:lnTo>
                <a:lnTo>
                  <a:pt x="1943" y="520"/>
                </a:lnTo>
                <a:close/>
                <a:moveTo>
                  <a:pt x="1983" y="0"/>
                </a:moveTo>
                <a:lnTo>
                  <a:pt x="2141" y="7"/>
                </a:lnTo>
                <a:lnTo>
                  <a:pt x="2298" y="29"/>
                </a:lnTo>
                <a:lnTo>
                  <a:pt x="2454" y="63"/>
                </a:lnTo>
                <a:lnTo>
                  <a:pt x="2604" y="111"/>
                </a:lnTo>
                <a:lnTo>
                  <a:pt x="2758" y="171"/>
                </a:lnTo>
                <a:lnTo>
                  <a:pt x="2903" y="245"/>
                </a:lnTo>
                <a:lnTo>
                  <a:pt x="3041" y="332"/>
                </a:lnTo>
                <a:lnTo>
                  <a:pt x="3170" y="425"/>
                </a:lnTo>
                <a:lnTo>
                  <a:pt x="3289" y="531"/>
                </a:lnTo>
                <a:lnTo>
                  <a:pt x="3400" y="644"/>
                </a:lnTo>
                <a:lnTo>
                  <a:pt x="3501" y="766"/>
                </a:lnTo>
                <a:lnTo>
                  <a:pt x="3593" y="895"/>
                </a:lnTo>
                <a:lnTo>
                  <a:pt x="3673" y="1030"/>
                </a:lnTo>
                <a:lnTo>
                  <a:pt x="3744" y="1173"/>
                </a:lnTo>
                <a:lnTo>
                  <a:pt x="3802" y="1321"/>
                </a:lnTo>
                <a:lnTo>
                  <a:pt x="3850" y="1474"/>
                </a:lnTo>
                <a:lnTo>
                  <a:pt x="3884" y="1632"/>
                </a:lnTo>
                <a:lnTo>
                  <a:pt x="3905" y="1794"/>
                </a:lnTo>
                <a:lnTo>
                  <a:pt x="3916" y="1957"/>
                </a:lnTo>
                <a:lnTo>
                  <a:pt x="3905" y="2119"/>
                </a:lnTo>
                <a:lnTo>
                  <a:pt x="3884" y="2277"/>
                </a:lnTo>
                <a:lnTo>
                  <a:pt x="3850" y="2433"/>
                </a:lnTo>
                <a:lnTo>
                  <a:pt x="3802" y="2586"/>
                </a:lnTo>
                <a:lnTo>
                  <a:pt x="3747" y="2734"/>
                </a:lnTo>
                <a:lnTo>
                  <a:pt x="3678" y="2877"/>
                </a:lnTo>
                <a:lnTo>
                  <a:pt x="3598" y="3012"/>
                </a:lnTo>
                <a:lnTo>
                  <a:pt x="3509" y="3141"/>
                </a:lnTo>
                <a:lnTo>
                  <a:pt x="3408" y="3263"/>
                </a:lnTo>
                <a:lnTo>
                  <a:pt x="3300" y="3376"/>
                </a:lnTo>
                <a:lnTo>
                  <a:pt x="3183" y="3482"/>
                </a:lnTo>
                <a:lnTo>
                  <a:pt x="3059" y="3577"/>
                </a:lnTo>
                <a:lnTo>
                  <a:pt x="2927" y="3662"/>
                </a:lnTo>
                <a:lnTo>
                  <a:pt x="2784" y="3736"/>
                </a:lnTo>
                <a:lnTo>
                  <a:pt x="2639" y="3796"/>
                </a:lnTo>
                <a:lnTo>
                  <a:pt x="2483" y="3847"/>
                </a:lnTo>
                <a:lnTo>
                  <a:pt x="2324" y="3881"/>
                </a:lnTo>
                <a:lnTo>
                  <a:pt x="2163" y="3902"/>
                </a:lnTo>
                <a:lnTo>
                  <a:pt x="2004" y="3913"/>
                </a:lnTo>
                <a:lnTo>
                  <a:pt x="1845" y="3910"/>
                </a:lnTo>
                <a:lnTo>
                  <a:pt x="1689" y="3894"/>
                </a:lnTo>
                <a:lnTo>
                  <a:pt x="1533" y="3865"/>
                </a:lnTo>
                <a:lnTo>
                  <a:pt x="1383" y="3826"/>
                </a:lnTo>
                <a:lnTo>
                  <a:pt x="1235" y="3773"/>
                </a:lnTo>
                <a:lnTo>
                  <a:pt x="1092" y="3712"/>
                </a:lnTo>
                <a:lnTo>
                  <a:pt x="954" y="3638"/>
                </a:lnTo>
                <a:lnTo>
                  <a:pt x="822" y="3553"/>
                </a:lnTo>
                <a:lnTo>
                  <a:pt x="698" y="3458"/>
                </a:lnTo>
                <a:lnTo>
                  <a:pt x="581" y="3353"/>
                </a:lnTo>
                <a:lnTo>
                  <a:pt x="473" y="3239"/>
                </a:lnTo>
                <a:lnTo>
                  <a:pt x="372" y="3112"/>
                </a:lnTo>
                <a:lnTo>
                  <a:pt x="280" y="2980"/>
                </a:lnTo>
                <a:lnTo>
                  <a:pt x="201" y="2835"/>
                </a:lnTo>
                <a:lnTo>
                  <a:pt x="132" y="2684"/>
                </a:lnTo>
                <a:lnTo>
                  <a:pt x="79" y="2531"/>
                </a:lnTo>
                <a:lnTo>
                  <a:pt x="39" y="2372"/>
                </a:lnTo>
                <a:lnTo>
                  <a:pt x="13" y="2214"/>
                </a:lnTo>
                <a:lnTo>
                  <a:pt x="0" y="2053"/>
                </a:lnTo>
                <a:lnTo>
                  <a:pt x="0" y="1891"/>
                </a:lnTo>
                <a:lnTo>
                  <a:pt x="13" y="1730"/>
                </a:lnTo>
                <a:lnTo>
                  <a:pt x="37" y="1572"/>
                </a:lnTo>
                <a:lnTo>
                  <a:pt x="76" y="1416"/>
                </a:lnTo>
                <a:lnTo>
                  <a:pt x="127" y="1263"/>
                </a:lnTo>
                <a:lnTo>
                  <a:pt x="190" y="1112"/>
                </a:lnTo>
                <a:lnTo>
                  <a:pt x="267" y="969"/>
                </a:lnTo>
                <a:lnTo>
                  <a:pt x="354" y="829"/>
                </a:lnTo>
                <a:lnTo>
                  <a:pt x="454" y="697"/>
                </a:lnTo>
                <a:lnTo>
                  <a:pt x="560" y="581"/>
                </a:lnTo>
                <a:lnTo>
                  <a:pt x="677" y="473"/>
                </a:lnTo>
                <a:lnTo>
                  <a:pt x="801" y="375"/>
                </a:lnTo>
                <a:lnTo>
                  <a:pt x="933" y="288"/>
                </a:lnTo>
                <a:lnTo>
                  <a:pt x="1071" y="211"/>
                </a:lnTo>
                <a:lnTo>
                  <a:pt x="1213" y="148"/>
                </a:lnTo>
                <a:lnTo>
                  <a:pt x="1361" y="92"/>
                </a:lnTo>
                <a:lnTo>
                  <a:pt x="1515" y="52"/>
                </a:lnTo>
                <a:lnTo>
                  <a:pt x="1668" y="21"/>
                </a:lnTo>
                <a:lnTo>
                  <a:pt x="1824" y="5"/>
                </a:lnTo>
                <a:lnTo>
                  <a:pt x="1983"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5" name="Freeform 104"/>
          <p:cNvSpPr>
            <a:spLocks/>
          </p:cNvSpPr>
          <p:nvPr/>
        </p:nvSpPr>
        <p:spPr bwMode="auto">
          <a:xfrm>
            <a:off x="8842415"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6" name="Freeform 105"/>
          <p:cNvSpPr>
            <a:spLocks/>
          </p:cNvSpPr>
          <p:nvPr/>
        </p:nvSpPr>
        <p:spPr bwMode="auto">
          <a:xfrm>
            <a:off x="9992776" y="3027744"/>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7" name="Freeform 106"/>
          <p:cNvSpPr>
            <a:spLocks/>
          </p:cNvSpPr>
          <p:nvPr/>
        </p:nvSpPr>
        <p:spPr bwMode="auto">
          <a:xfrm>
            <a:off x="8850042"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8" name="Freeform 107"/>
          <p:cNvSpPr>
            <a:spLocks/>
          </p:cNvSpPr>
          <p:nvPr/>
        </p:nvSpPr>
        <p:spPr bwMode="auto">
          <a:xfrm>
            <a:off x="8484666"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9" name="Right Arrow 108"/>
          <p:cNvSpPr/>
          <p:nvPr/>
        </p:nvSpPr>
        <p:spPr>
          <a:xfrm>
            <a:off x="11080886"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Rectangle 117"/>
          <p:cNvSpPr/>
          <p:nvPr/>
        </p:nvSpPr>
        <p:spPr>
          <a:xfrm>
            <a:off x="1211650"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Elements and Levers</a:t>
            </a:r>
          </a:p>
        </p:txBody>
      </p:sp>
      <p:sp>
        <p:nvSpPr>
          <p:cNvPr id="120" name="Rectangle 119"/>
          <p:cNvSpPr/>
          <p:nvPr/>
        </p:nvSpPr>
        <p:spPr>
          <a:xfrm>
            <a:off x="4048963" y="1698901"/>
            <a:ext cx="1323075" cy="830997"/>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Key Behaviour Indicators</a:t>
            </a:r>
          </a:p>
        </p:txBody>
      </p:sp>
      <p:sp>
        <p:nvSpPr>
          <p:cNvPr id="126" name="Rectangle 125"/>
          <p:cNvSpPr/>
          <p:nvPr/>
        </p:nvSpPr>
        <p:spPr>
          <a:xfrm>
            <a:off x="6878596"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GEMBA Walks</a:t>
            </a:r>
          </a:p>
        </p:txBody>
      </p:sp>
      <p:sp>
        <p:nvSpPr>
          <p:cNvPr id="128" name="Rectangle 127"/>
          <p:cNvSpPr/>
          <p:nvPr/>
        </p:nvSpPr>
        <p:spPr>
          <a:xfrm>
            <a:off x="9691071"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Call to Action</a:t>
            </a:r>
          </a:p>
        </p:txBody>
      </p:sp>
      <p:sp>
        <p:nvSpPr>
          <p:cNvPr id="58" name="Rectangle 57">
            <a:extLst>
              <a:ext uri="{FF2B5EF4-FFF2-40B4-BE49-F238E27FC236}">
                <a16:creationId xmlns:a16="http://schemas.microsoft.com/office/drawing/2014/main" id="{EE874D9D-65E3-48DB-B14D-694232B396C9}"/>
              </a:ext>
            </a:extLst>
          </p:cNvPr>
          <p:cNvSpPr/>
          <p:nvPr/>
        </p:nvSpPr>
        <p:spPr>
          <a:xfrm>
            <a:off x="2623362" y="4110173"/>
            <a:ext cx="1323075" cy="1077218"/>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Values that Drive Behaviours</a:t>
            </a:r>
          </a:p>
        </p:txBody>
      </p:sp>
      <p:sp>
        <p:nvSpPr>
          <p:cNvPr id="63" name="Rectangle 62">
            <a:extLst>
              <a:ext uri="{FF2B5EF4-FFF2-40B4-BE49-F238E27FC236}">
                <a16:creationId xmlns:a16="http://schemas.microsoft.com/office/drawing/2014/main" id="{A2B6D48D-8F80-42CB-A13C-5AC8F06C27F1}"/>
              </a:ext>
            </a:extLst>
          </p:cNvPr>
          <p:cNvSpPr/>
          <p:nvPr/>
        </p:nvSpPr>
        <p:spPr>
          <a:xfrm>
            <a:off x="5466850" y="4479504"/>
            <a:ext cx="1323075" cy="338554"/>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Feedback</a:t>
            </a:r>
          </a:p>
        </p:txBody>
      </p:sp>
      <p:sp>
        <p:nvSpPr>
          <p:cNvPr id="64" name="Rectangle 63">
            <a:extLst>
              <a:ext uri="{FF2B5EF4-FFF2-40B4-BE49-F238E27FC236}">
                <a16:creationId xmlns:a16="http://schemas.microsoft.com/office/drawing/2014/main" id="{525253B5-13DE-4F59-A0E4-B91CF3288C11}"/>
              </a:ext>
            </a:extLst>
          </p:cNvPr>
          <p:cNvSpPr/>
          <p:nvPr/>
        </p:nvSpPr>
        <p:spPr>
          <a:xfrm>
            <a:off x="8320890" y="4356394"/>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an Action Plan</a:t>
            </a:r>
          </a:p>
        </p:txBody>
      </p:sp>
      <p:pic>
        <p:nvPicPr>
          <p:cNvPr id="3" name="Picture 2" descr="A white outline of a head with a clock inside&#10;&#10;Description automatically generated">
            <a:extLst>
              <a:ext uri="{FF2B5EF4-FFF2-40B4-BE49-F238E27FC236}">
                <a16:creationId xmlns:a16="http://schemas.microsoft.com/office/drawing/2014/main" id="{FDAA01B2-50D7-7718-2F6A-ED390990C8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3116" y="3139721"/>
            <a:ext cx="456245" cy="456245"/>
          </a:xfrm>
          <a:prstGeom prst="rect">
            <a:avLst/>
          </a:prstGeom>
        </p:spPr>
      </p:pic>
      <p:pic>
        <p:nvPicPr>
          <p:cNvPr id="4" name="Picture 3" descr="A white outline of people standing next to a house&#10;&#10;Description automatically generated">
            <a:extLst>
              <a:ext uri="{FF2B5EF4-FFF2-40B4-BE49-F238E27FC236}">
                <a16:creationId xmlns:a16="http://schemas.microsoft.com/office/drawing/2014/main" id="{AA59AE7E-3EFC-5E99-BA79-D92C644FE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6419" y="3134193"/>
            <a:ext cx="495805" cy="495805"/>
          </a:xfrm>
          <a:prstGeom prst="rect">
            <a:avLst/>
          </a:prstGeom>
        </p:spPr>
      </p:pic>
      <p:pic>
        <p:nvPicPr>
          <p:cNvPr id="5" name="Picture 4" descr="A black and white logo&#10;&#10;Description automatically generated">
            <a:extLst>
              <a:ext uri="{FF2B5EF4-FFF2-40B4-BE49-F238E27FC236}">
                <a16:creationId xmlns:a16="http://schemas.microsoft.com/office/drawing/2014/main" id="{E28E1209-D857-C549-96C3-7B6AC0EB29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3119" y="3094767"/>
            <a:ext cx="574656" cy="574656"/>
          </a:xfrm>
          <a:prstGeom prst="rect">
            <a:avLst/>
          </a:prstGeom>
        </p:spPr>
      </p:pic>
      <p:pic>
        <p:nvPicPr>
          <p:cNvPr id="6" name="Picture 5" descr="A group of people with a circle around them&#10;&#10;Description automatically generated">
            <a:extLst>
              <a:ext uri="{FF2B5EF4-FFF2-40B4-BE49-F238E27FC236}">
                <a16:creationId xmlns:a16="http://schemas.microsoft.com/office/drawing/2014/main" id="{CBEC14D6-92E0-B3AC-9E3C-9EFE853808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2298" y="3042850"/>
            <a:ext cx="640905" cy="640905"/>
          </a:xfrm>
          <a:prstGeom prst="rect">
            <a:avLst/>
          </a:prstGeom>
        </p:spPr>
      </p:pic>
      <p:pic>
        <p:nvPicPr>
          <p:cNvPr id="7" name="Picture 6" descr="A white line drawing of a location&#10;&#10;Description automatically generated">
            <a:extLst>
              <a:ext uri="{FF2B5EF4-FFF2-40B4-BE49-F238E27FC236}">
                <a16:creationId xmlns:a16="http://schemas.microsoft.com/office/drawing/2014/main" id="{37E61EA2-012F-74B1-AC7A-C90DB7A688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7716" y="3131472"/>
            <a:ext cx="459224" cy="459224"/>
          </a:xfrm>
          <a:prstGeom prst="rect">
            <a:avLst/>
          </a:prstGeom>
        </p:spPr>
      </p:pic>
      <p:pic>
        <p:nvPicPr>
          <p:cNvPr id="13" name="Picture 12" descr="A white clipboard with a gear around it&#10;&#10;Description automatically generated">
            <a:extLst>
              <a:ext uri="{FF2B5EF4-FFF2-40B4-BE49-F238E27FC236}">
                <a16:creationId xmlns:a16="http://schemas.microsoft.com/office/drawing/2014/main" id="{A4781477-1946-218F-D6F0-049F30ADB5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1788" y="3087192"/>
            <a:ext cx="589806" cy="589806"/>
          </a:xfrm>
          <a:prstGeom prst="rect">
            <a:avLst/>
          </a:prstGeom>
        </p:spPr>
      </p:pic>
      <p:pic>
        <p:nvPicPr>
          <p:cNvPr id="17" name="Picture 16" descr="A white line drawing of a person with gears&#10;&#10;Description automatically generated">
            <a:extLst>
              <a:ext uri="{FF2B5EF4-FFF2-40B4-BE49-F238E27FC236}">
                <a16:creationId xmlns:a16="http://schemas.microsoft.com/office/drawing/2014/main" id="{842E7581-1E5B-0BB3-A843-294532D10E6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3344" y="3101820"/>
            <a:ext cx="518527" cy="518527"/>
          </a:xfrm>
          <a:prstGeom prst="rect">
            <a:avLst/>
          </a:prstGeom>
        </p:spPr>
      </p:pic>
    </p:spTree>
    <p:extLst>
      <p:ext uri="{BB962C8B-B14F-4D97-AF65-F5344CB8AC3E}">
        <p14:creationId xmlns:p14="http://schemas.microsoft.com/office/powerpoint/2010/main" val="1798045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3F90A-1DC5-42CA-ADF2-55468B7614D6}"/>
              </a:ext>
            </a:extLst>
          </p:cNvPr>
          <p:cNvSpPr>
            <a:spLocks noGrp="1"/>
          </p:cNvSpPr>
          <p:nvPr>
            <p:ph type="title"/>
          </p:nvPr>
        </p:nvSpPr>
        <p:spPr/>
        <p:txBody>
          <a:bodyPr/>
          <a:lstStyle/>
          <a:p>
            <a:r>
              <a:rPr lang="en-US" dirty="0"/>
              <a:t>The Culture of Quality Index</a:t>
            </a:r>
            <a:endParaRPr lang="en-IN" dirty="0"/>
          </a:p>
        </p:txBody>
      </p:sp>
      <p:sp>
        <p:nvSpPr>
          <p:cNvPr id="3" name="Slide Number Placeholder 2">
            <a:extLst>
              <a:ext uri="{FF2B5EF4-FFF2-40B4-BE49-F238E27FC236}">
                <a16:creationId xmlns:a16="http://schemas.microsoft.com/office/drawing/2014/main" id="{1D9A7516-A9B2-45C4-A65D-133824928268}"/>
              </a:ext>
            </a:extLst>
          </p:cNvPr>
          <p:cNvSpPr>
            <a:spLocks noGrp="1"/>
          </p:cNvSpPr>
          <p:nvPr>
            <p:ph type="sldNum" sz="quarter" idx="12"/>
          </p:nvPr>
        </p:nvSpPr>
        <p:spPr/>
        <p:txBody>
          <a:bodyPr/>
          <a:lstStyle/>
          <a:p>
            <a:fld id="{3BDA1DE9-7B15-4009-8318-6B9DFF879878}" type="slidenum">
              <a:rPr lang="en-US" smtClean="0"/>
              <a:t>39</a:t>
            </a:fld>
            <a:endParaRPr lang="en-US"/>
          </a:p>
        </p:txBody>
      </p:sp>
      <p:sp>
        <p:nvSpPr>
          <p:cNvPr id="188" name="Rectangle 187">
            <a:extLst>
              <a:ext uri="{FF2B5EF4-FFF2-40B4-BE49-F238E27FC236}">
                <a16:creationId xmlns:a16="http://schemas.microsoft.com/office/drawing/2014/main" id="{22394109-C622-4EA0-85F0-AC437A336F2C}"/>
              </a:ext>
            </a:extLst>
          </p:cNvPr>
          <p:cNvSpPr/>
          <p:nvPr/>
        </p:nvSpPr>
        <p:spPr>
          <a:xfrm>
            <a:off x="408868" y="1313513"/>
            <a:ext cx="11370201" cy="553038"/>
          </a:xfrm>
          <a:prstGeom prst="rect">
            <a:avLst/>
          </a:prstGeom>
          <a:solidFill>
            <a:srgbClr val="00D7E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189" name="Group 188">
            <a:extLst>
              <a:ext uri="{FF2B5EF4-FFF2-40B4-BE49-F238E27FC236}">
                <a16:creationId xmlns:a16="http://schemas.microsoft.com/office/drawing/2014/main" id="{A4D57D6C-C4F4-4C9A-A1E3-C30320D70029}"/>
              </a:ext>
            </a:extLst>
          </p:cNvPr>
          <p:cNvGrpSpPr/>
          <p:nvPr/>
        </p:nvGrpSpPr>
        <p:grpSpPr>
          <a:xfrm>
            <a:off x="292100" y="1670773"/>
            <a:ext cx="11603736" cy="409883"/>
            <a:chOff x="292100" y="2223818"/>
            <a:chExt cx="11603736" cy="409883"/>
          </a:xfrm>
        </p:grpSpPr>
        <p:grpSp>
          <p:nvGrpSpPr>
            <p:cNvPr id="190" name="Group 189">
              <a:extLst>
                <a:ext uri="{FF2B5EF4-FFF2-40B4-BE49-F238E27FC236}">
                  <a16:creationId xmlns:a16="http://schemas.microsoft.com/office/drawing/2014/main" id="{A17043E8-9A25-4E7D-8ECD-F5A6878D9BDF}"/>
                </a:ext>
              </a:extLst>
            </p:cNvPr>
            <p:cNvGrpSpPr/>
            <p:nvPr/>
          </p:nvGrpSpPr>
          <p:grpSpPr>
            <a:xfrm flipV="1">
              <a:off x="292100" y="2223818"/>
              <a:ext cx="11603736" cy="321951"/>
              <a:chOff x="1505150" y="5595840"/>
              <a:chExt cx="1461887" cy="321951"/>
            </a:xfrm>
          </p:grpSpPr>
          <p:grpSp>
            <p:nvGrpSpPr>
              <p:cNvPr id="196" name="Group 195">
                <a:extLst>
                  <a:ext uri="{FF2B5EF4-FFF2-40B4-BE49-F238E27FC236}">
                    <a16:creationId xmlns:a16="http://schemas.microsoft.com/office/drawing/2014/main" id="{427B5DCD-FF1C-44E4-A78D-E2E4B8664346}"/>
                  </a:ext>
                </a:extLst>
              </p:cNvPr>
              <p:cNvGrpSpPr/>
              <p:nvPr/>
            </p:nvGrpSpPr>
            <p:grpSpPr>
              <a:xfrm>
                <a:off x="1505150" y="5595841"/>
                <a:ext cx="1461887" cy="321950"/>
                <a:chOff x="1505150" y="5595840"/>
                <a:chExt cx="1461887" cy="638175"/>
              </a:xfrm>
            </p:grpSpPr>
            <p:cxnSp>
              <p:nvCxnSpPr>
                <p:cNvPr id="199" name="Straight Connector 198">
                  <a:extLst>
                    <a:ext uri="{FF2B5EF4-FFF2-40B4-BE49-F238E27FC236}">
                      <a16:creationId xmlns:a16="http://schemas.microsoft.com/office/drawing/2014/main" id="{3575C2A3-110F-436D-8A20-BA9799597901}"/>
                    </a:ext>
                  </a:extLst>
                </p:cNvPr>
                <p:cNvCxnSpPr>
                  <a:cxnSpLocks/>
                </p:cNvCxnSpPr>
                <p:nvPr/>
              </p:nvCxnSpPr>
              <p:spPr>
                <a:xfrm flipV="1">
                  <a:off x="1505150" y="5595840"/>
                  <a:ext cx="0" cy="638175"/>
                </a:xfrm>
                <a:prstGeom prst="line">
                  <a:avLst/>
                </a:prstGeom>
                <a:noFill/>
                <a:ln w="6350" cap="flat" cmpd="sng" algn="ctr">
                  <a:solidFill>
                    <a:srgbClr val="FFFFFF">
                      <a:lumMod val="85000"/>
                    </a:srgbClr>
                  </a:solidFill>
                  <a:prstDash val="dash"/>
                  <a:miter lim="800000"/>
                </a:ln>
                <a:effectLst/>
              </p:spPr>
            </p:cxnSp>
            <p:cxnSp>
              <p:nvCxnSpPr>
                <p:cNvPr id="200" name="Straight Connector 199">
                  <a:extLst>
                    <a:ext uri="{FF2B5EF4-FFF2-40B4-BE49-F238E27FC236}">
                      <a16:creationId xmlns:a16="http://schemas.microsoft.com/office/drawing/2014/main" id="{E4AE3721-CF2F-49B6-B516-A79D751CCDBC}"/>
                    </a:ext>
                  </a:extLst>
                </p:cNvPr>
                <p:cNvCxnSpPr/>
                <p:nvPr/>
              </p:nvCxnSpPr>
              <p:spPr>
                <a:xfrm flipV="1">
                  <a:off x="2967037" y="5595840"/>
                  <a:ext cx="0" cy="638175"/>
                </a:xfrm>
                <a:prstGeom prst="line">
                  <a:avLst/>
                </a:prstGeom>
                <a:noFill/>
                <a:ln w="6350" cap="flat" cmpd="sng" algn="ctr">
                  <a:solidFill>
                    <a:srgbClr val="FFFFFF">
                      <a:lumMod val="85000"/>
                    </a:srgbClr>
                  </a:solidFill>
                  <a:prstDash val="dash"/>
                  <a:miter lim="800000"/>
                </a:ln>
                <a:effectLst/>
              </p:spPr>
            </p:cxnSp>
          </p:grpSp>
          <p:cxnSp>
            <p:nvCxnSpPr>
              <p:cNvPr id="197" name="Straight Connector 196">
                <a:extLst>
                  <a:ext uri="{FF2B5EF4-FFF2-40B4-BE49-F238E27FC236}">
                    <a16:creationId xmlns:a16="http://schemas.microsoft.com/office/drawing/2014/main" id="{34801942-0883-4C05-BABB-91B190E0A5BA}"/>
                  </a:ext>
                </a:extLst>
              </p:cNvPr>
              <p:cNvCxnSpPr>
                <a:cxnSpLocks/>
              </p:cNvCxnSpPr>
              <p:nvPr/>
            </p:nvCxnSpPr>
            <p:spPr>
              <a:xfrm flipH="1" flipV="1">
                <a:off x="1505150" y="5595840"/>
                <a:ext cx="720234" cy="0"/>
              </a:xfrm>
              <a:prstGeom prst="line">
                <a:avLst/>
              </a:prstGeom>
              <a:noFill/>
              <a:ln w="6350" cap="flat" cmpd="sng" algn="ctr">
                <a:solidFill>
                  <a:srgbClr val="FFFFFF">
                    <a:lumMod val="85000"/>
                  </a:srgbClr>
                </a:solidFill>
                <a:prstDash val="dash"/>
                <a:miter lim="800000"/>
              </a:ln>
              <a:effectLst/>
            </p:spPr>
          </p:cxnSp>
          <p:cxnSp>
            <p:nvCxnSpPr>
              <p:cNvPr id="198" name="Straight Connector 197">
                <a:extLst>
                  <a:ext uri="{FF2B5EF4-FFF2-40B4-BE49-F238E27FC236}">
                    <a16:creationId xmlns:a16="http://schemas.microsoft.com/office/drawing/2014/main" id="{007E8BFD-96B0-4FEF-863F-5CCF208FB46B}"/>
                  </a:ext>
                </a:extLst>
              </p:cNvPr>
              <p:cNvCxnSpPr>
                <a:cxnSpLocks/>
              </p:cNvCxnSpPr>
              <p:nvPr/>
            </p:nvCxnSpPr>
            <p:spPr>
              <a:xfrm flipH="1" flipV="1">
                <a:off x="2250352" y="5595840"/>
                <a:ext cx="716685" cy="0"/>
              </a:xfrm>
              <a:prstGeom prst="line">
                <a:avLst/>
              </a:prstGeom>
              <a:noFill/>
              <a:ln w="6350" cap="flat" cmpd="sng" algn="ctr">
                <a:solidFill>
                  <a:srgbClr val="FFFFFF">
                    <a:lumMod val="85000"/>
                  </a:srgbClr>
                </a:solidFill>
                <a:prstDash val="dash"/>
                <a:miter lim="800000"/>
              </a:ln>
              <a:effectLst/>
            </p:spPr>
          </p:cxnSp>
        </p:grpSp>
        <p:grpSp>
          <p:nvGrpSpPr>
            <p:cNvPr id="191" name="Group 190">
              <a:extLst>
                <a:ext uri="{FF2B5EF4-FFF2-40B4-BE49-F238E27FC236}">
                  <a16:creationId xmlns:a16="http://schemas.microsoft.com/office/drawing/2014/main" id="{5FB63898-10F2-4199-85E9-D9F8E6A70C36}"/>
                </a:ext>
              </a:extLst>
            </p:cNvPr>
            <p:cNvGrpSpPr/>
            <p:nvPr/>
          </p:nvGrpSpPr>
          <p:grpSpPr>
            <a:xfrm>
              <a:off x="6008961" y="2457841"/>
              <a:ext cx="198184" cy="175860"/>
              <a:chOff x="2076259" y="5507910"/>
              <a:chExt cx="198184" cy="175860"/>
            </a:xfrm>
          </p:grpSpPr>
          <p:sp>
            <p:nvSpPr>
              <p:cNvPr id="192" name="Oval 191">
                <a:extLst>
                  <a:ext uri="{FF2B5EF4-FFF2-40B4-BE49-F238E27FC236}">
                    <a16:creationId xmlns:a16="http://schemas.microsoft.com/office/drawing/2014/main" id="{5B073899-127F-4C08-AB90-44A1D54ECE24}"/>
                  </a:ext>
                </a:extLst>
              </p:cNvPr>
              <p:cNvSpPr/>
              <p:nvPr/>
            </p:nvSpPr>
            <p:spPr>
              <a:xfrm>
                <a:off x="2076259" y="5572165"/>
                <a:ext cx="47351" cy="47351"/>
              </a:xfrm>
              <a:prstGeom prst="ellipse">
                <a:avLst/>
              </a:prstGeom>
              <a:solidFill>
                <a:srgbClr val="FFFFFF"/>
              </a:solidFill>
              <a:ln w="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ndParaRPr>
              </a:p>
            </p:txBody>
          </p:sp>
          <p:grpSp>
            <p:nvGrpSpPr>
              <p:cNvPr id="193" name="Group 192">
                <a:extLst>
                  <a:ext uri="{FF2B5EF4-FFF2-40B4-BE49-F238E27FC236}">
                    <a16:creationId xmlns:a16="http://schemas.microsoft.com/office/drawing/2014/main" id="{2C2E804F-C38A-4034-927B-103890F0BC0E}"/>
                  </a:ext>
                </a:extLst>
              </p:cNvPr>
              <p:cNvGrpSpPr/>
              <p:nvPr/>
            </p:nvGrpSpPr>
            <p:grpSpPr>
              <a:xfrm flipV="1">
                <a:off x="2145158" y="5507910"/>
                <a:ext cx="129285" cy="175860"/>
                <a:chOff x="9407557" y="3368682"/>
                <a:chExt cx="117532" cy="212791"/>
              </a:xfrm>
            </p:grpSpPr>
            <p:sp>
              <p:nvSpPr>
                <p:cNvPr id="194" name="Arrow: Pentagon 21">
                  <a:extLst>
                    <a:ext uri="{FF2B5EF4-FFF2-40B4-BE49-F238E27FC236}">
                      <a16:creationId xmlns:a16="http://schemas.microsoft.com/office/drawing/2014/main" id="{6CD53041-B37A-4B60-8F0E-04444183C5E3}"/>
                    </a:ext>
                  </a:extLst>
                </p:cNvPr>
                <p:cNvSpPr/>
                <p:nvPr/>
              </p:nvSpPr>
              <p:spPr>
                <a:xfrm>
                  <a:off x="9446734" y="3368682"/>
                  <a:ext cx="78355" cy="212791"/>
                </a:xfrm>
                <a:custGeom>
                  <a:avLst/>
                  <a:gdLst>
                    <a:gd name="connsiteX0" fmla="*/ 0 w 4086223"/>
                    <a:gd name="connsiteY0" fmla="*/ 0 h 239777"/>
                    <a:gd name="connsiteX1" fmla="*/ 4008317 w 4086223"/>
                    <a:gd name="connsiteY1" fmla="*/ 0 h 239777"/>
                    <a:gd name="connsiteX2" fmla="*/ 4086223 w 4086223"/>
                    <a:gd name="connsiteY2" fmla="*/ 119889 h 239777"/>
                    <a:gd name="connsiteX3" fmla="*/ 4008317 w 4086223"/>
                    <a:gd name="connsiteY3" fmla="*/ 239777 h 239777"/>
                    <a:gd name="connsiteX4" fmla="*/ 0 w 4086223"/>
                    <a:gd name="connsiteY4" fmla="*/ 239777 h 239777"/>
                    <a:gd name="connsiteX5" fmla="*/ 0 w 4086223"/>
                    <a:gd name="connsiteY5" fmla="*/ 0 h 239777"/>
                    <a:gd name="connsiteX0" fmla="*/ 4767 w 4090990"/>
                    <a:gd name="connsiteY0" fmla="*/ 0 h 239777"/>
                    <a:gd name="connsiteX1" fmla="*/ 4013084 w 4090990"/>
                    <a:gd name="connsiteY1" fmla="*/ 0 h 239777"/>
                    <a:gd name="connsiteX2" fmla="*/ 4090990 w 4090990"/>
                    <a:gd name="connsiteY2" fmla="*/ 119889 h 239777"/>
                    <a:gd name="connsiteX3" fmla="*/ 4013084 w 4090990"/>
                    <a:gd name="connsiteY3" fmla="*/ 239777 h 239777"/>
                    <a:gd name="connsiteX4" fmla="*/ 4767 w 4090990"/>
                    <a:gd name="connsiteY4" fmla="*/ 239777 h 239777"/>
                    <a:gd name="connsiteX5" fmla="*/ 0 w 4090990"/>
                    <a:gd name="connsiteY5" fmla="*/ 132005 h 239777"/>
                    <a:gd name="connsiteX6" fmla="*/ 4767 w 4090990"/>
                    <a:gd name="connsiteY6" fmla="*/ 0 h 239777"/>
                    <a:gd name="connsiteX0" fmla="*/ 0 w 4090990"/>
                    <a:gd name="connsiteY0" fmla="*/ 132005 h 239777"/>
                    <a:gd name="connsiteX1" fmla="*/ 4767 w 4090990"/>
                    <a:gd name="connsiteY1" fmla="*/ 0 h 239777"/>
                    <a:gd name="connsiteX2" fmla="*/ 4013084 w 4090990"/>
                    <a:gd name="connsiteY2" fmla="*/ 0 h 239777"/>
                    <a:gd name="connsiteX3" fmla="*/ 4090990 w 4090990"/>
                    <a:gd name="connsiteY3" fmla="*/ 119889 h 239777"/>
                    <a:gd name="connsiteX4" fmla="*/ 4013084 w 4090990"/>
                    <a:gd name="connsiteY4" fmla="*/ 239777 h 239777"/>
                    <a:gd name="connsiteX5" fmla="*/ 4767 w 4090990"/>
                    <a:gd name="connsiteY5" fmla="*/ 239777 h 239777"/>
                    <a:gd name="connsiteX6" fmla="*/ 91440 w 4090990"/>
                    <a:gd name="connsiteY6" fmla="*/ 223445 h 239777"/>
                    <a:gd name="connsiteX0" fmla="*/ 0 w 4090990"/>
                    <a:gd name="connsiteY0" fmla="*/ 132005 h 239777"/>
                    <a:gd name="connsiteX1" fmla="*/ 4767 w 4090990"/>
                    <a:gd name="connsiteY1" fmla="*/ 0 h 239777"/>
                    <a:gd name="connsiteX2" fmla="*/ 4013084 w 4090990"/>
                    <a:gd name="connsiteY2" fmla="*/ 0 h 239777"/>
                    <a:gd name="connsiteX3" fmla="*/ 4090990 w 4090990"/>
                    <a:gd name="connsiteY3" fmla="*/ 119889 h 239777"/>
                    <a:gd name="connsiteX4" fmla="*/ 4013084 w 4090990"/>
                    <a:gd name="connsiteY4" fmla="*/ 239777 h 239777"/>
                    <a:gd name="connsiteX5" fmla="*/ 4767 w 4090990"/>
                    <a:gd name="connsiteY5" fmla="*/ 239777 h 239777"/>
                    <a:gd name="connsiteX0" fmla="*/ 0 w 4086223"/>
                    <a:gd name="connsiteY0" fmla="*/ 0 h 239777"/>
                    <a:gd name="connsiteX1" fmla="*/ 4008317 w 4086223"/>
                    <a:gd name="connsiteY1" fmla="*/ 0 h 239777"/>
                    <a:gd name="connsiteX2" fmla="*/ 4086223 w 4086223"/>
                    <a:gd name="connsiteY2" fmla="*/ 119889 h 239777"/>
                    <a:gd name="connsiteX3" fmla="*/ 4008317 w 4086223"/>
                    <a:gd name="connsiteY3" fmla="*/ 239777 h 239777"/>
                    <a:gd name="connsiteX4" fmla="*/ 0 w 4086223"/>
                    <a:gd name="connsiteY4" fmla="*/ 239777 h 239777"/>
                    <a:gd name="connsiteX0" fmla="*/ 4008317 w 4086223"/>
                    <a:gd name="connsiteY0" fmla="*/ 0 h 239777"/>
                    <a:gd name="connsiteX1" fmla="*/ 4086223 w 4086223"/>
                    <a:gd name="connsiteY1" fmla="*/ 119889 h 239777"/>
                    <a:gd name="connsiteX2" fmla="*/ 4008317 w 4086223"/>
                    <a:gd name="connsiteY2" fmla="*/ 239777 h 239777"/>
                    <a:gd name="connsiteX3" fmla="*/ 0 w 4086223"/>
                    <a:gd name="connsiteY3" fmla="*/ 239777 h 239777"/>
                    <a:gd name="connsiteX0" fmla="*/ 0 w 77906"/>
                    <a:gd name="connsiteY0" fmla="*/ 0 h 239777"/>
                    <a:gd name="connsiteX1" fmla="*/ 77906 w 77906"/>
                    <a:gd name="connsiteY1" fmla="*/ 119889 h 239777"/>
                    <a:gd name="connsiteX2" fmla="*/ 0 w 77906"/>
                    <a:gd name="connsiteY2" fmla="*/ 239777 h 239777"/>
                  </a:gdLst>
                  <a:ahLst/>
                  <a:cxnLst>
                    <a:cxn ang="0">
                      <a:pos x="connsiteX0" y="connsiteY0"/>
                    </a:cxn>
                    <a:cxn ang="0">
                      <a:pos x="connsiteX1" y="connsiteY1"/>
                    </a:cxn>
                    <a:cxn ang="0">
                      <a:pos x="connsiteX2" y="connsiteY2"/>
                    </a:cxn>
                  </a:cxnLst>
                  <a:rect l="l" t="t" r="r" b="b"/>
                  <a:pathLst>
                    <a:path w="77906" h="239777">
                      <a:moveTo>
                        <a:pt x="0" y="0"/>
                      </a:moveTo>
                      <a:lnTo>
                        <a:pt x="77906" y="119889"/>
                      </a:lnTo>
                      <a:lnTo>
                        <a:pt x="0" y="239777"/>
                      </a:lnTo>
                    </a:path>
                  </a:pathLst>
                </a:custGeom>
                <a:solidFill>
                  <a:srgbClr val="FFFFFF"/>
                </a:solidFill>
                <a:ln w="19050" cap="flat" cmpd="sng" algn="ctr">
                  <a:solidFill>
                    <a:srgbClr val="FF802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ndParaRPr>
                </a:p>
              </p:txBody>
            </p:sp>
            <p:sp>
              <p:nvSpPr>
                <p:cNvPr id="195" name="Arrow: Pentagon 21">
                  <a:extLst>
                    <a:ext uri="{FF2B5EF4-FFF2-40B4-BE49-F238E27FC236}">
                      <a16:creationId xmlns:a16="http://schemas.microsoft.com/office/drawing/2014/main" id="{CCC5A5B2-4B08-4A68-BFBF-4EA789DA147C}"/>
                    </a:ext>
                  </a:extLst>
                </p:cNvPr>
                <p:cNvSpPr/>
                <p:nvPr/>
              </p:nvSpPr>
              <p:spPr>
                <a:xfrm>
                  <a:off x="9407557" y="3368682"/>
                  <a:ext cx="78355" cy="212791"/>
                </a:xfrm>
                <a:custGeom>
                  <a:avLst/>
                  <a:gdLst>
                    <a:gd name="connsiteX0" fmla="*/ 0 w 4086223"/>
                    <a:gd name="connsiteY0" fmla="*/ 0 h 239777"/>
                    <a:gd name="connsiteX1" fmla="*/ 4008317 w 4086223"/>
                    <a:gd name="connsiteY1" fmla="*/ 0 h 239777"/>
                    <a:gd name="connsiteX2" fmla="*/ 4086223 w 4086223"/>
                    <a:gd name="connsiteY2" fmla="*/ 119889 h 239777"/>
                    <a:gd name="connsiteX3" fmla="*/ 4008317 w 4086223"/>
                    <a:gd name="connsiteY3" fmla="*/ 239777 h 239777"/>
                    <a:gd name="connsiteX4" fmla="*/ 0 w 4086223"/>
                    <a:gd name="connsiteY4" fmla="*/ 239777 h 239777"/>
                    <a:gd name="connsiteX5" fmla="*/ 0 w 4086223"/>
                    <a:gd name="connsiteY5" fmla="*/ 0 h 239777"/>
                    <a:gd name="connsiteX0" fmla="*/ 4767 w 4090990"/>
                    <a:gd name="connsiteY0" fmla="*/ 0 h 239777"/>
                    <a:gd name="connsiteX1" fmla="*/ 4013084 w 4090990"/>
                    <a:gd name="connsiteY1" fmla="*/ 0 h 239777"/>
                    <a:gd name="connsiteX2" fmla="*/ 4090990 w 4090990"/>
                    <a:gd name="connsiteY2" fmla="*/ 119889 h 239777"/>
                    <a:gd name="connsiteX3" fmla="*/ 4013084 w 4090990"/>
                    <a:gd name="connsiteY3" fmla="*/ 239777 h 239777"/>
                    <a:gd name="connsiteX4" fmla="*/ 4767 w 4090990"/>
                    <a:gd name="connsiteY4" fmla="*/ 239777 h 239777"/>
                    <a:gd name="connsiteX5" fmla="*/ 0 w 4090990"/>
                    <a:gd name="connsiteY5" fmla="*/ 132005 h 239777"/>
                    <a:gd name="connsiteX6" fmla="*/ 4767 w 4090990"/>
                    <a:gd name="connsiteY6" fmla="*/ 0 h 239777"/>
                    <a:gd name="connsiteX0" fmla="*/ 0 w 4090990"/>
                    <a:gd name="connsiteY0" fmla="*/ 132005 h 239777"/>
                    <a:gd name="connsiteX1" fmla="*/ 4767 w 4090990"/>
                    <a:gd name="connsiteY1" fmla="*/ 0 h 239777"/>
                    <a:gd name="connsiteX2" fmla="*/ 4013084 w 4090990"/>
                    <a:gd name="connsiteY2" fmla="*/ 0 h 239777"/>
                    <a:gd name="connsiteX3" fmla="*/ 4090990 w 4090990"/>
                    <a:gd name="connsiteY3" fmla="*/ 119889 h 239777"/>
                    <a:gd name="connsiteX4" fmla="*/ 4013084 w 4090990"/>
                    <a:gd name="connsiteY4" fmla="*/ 239777 h 239777"/>
                    <a:gd name="connsiteX5" fmla="*/ 4767 w 4090990"/>
                    <a:gd name="connsiteY5" fmla="*/ 239777 h 239777"/>
                    <a:gd name="connsiteX6" fmla="*/ 91440 w 4090990"/>
                    <a:gd name="connsiteY6" fmla="*/ 223445 h 239777"/>
                    <a:gd name="connsiteX0" fmla="*/ 0 w 4090990"/>
                    <a:gd name="connsiteY0" fmla="*/ 132005 h 239777"/>
                    <a:gd name="connsiteX1" fmla="*/ 4767 w 4090990"/>
                    <a:gd name="connsiteY1" fmla="*/ 0 h 239777"/>
                    <a:gd name="connsiteX2" fmla="*/ 4013084 w 4090990"/>
                    <a:gd name="connsiteY2" fmla="*/ 0 h 239777"/>
                    <a:gd name="connsiteX3" fmla="*/ 4090990 w 4090990"/>
                    <a:gd name="connsiteY3" fmla="*/ 119889 h 239777"/>
                    <a:gd name="connsiteX4" fmla="*/ 4013084 w 4090990"/>
                    <a:gd name="connsiteY4" fmla="*/ 239777 h 239777"/>
                    <a:gd name="connsiteX5" fmla="*/ 4767 w 4090990"/>
                    <a:gd name="connsiteY5" fmla="*/ 239777 h 239777"/>
                    <a:gd name="connsiteX0" fmla="*/ 0 w 4086223"/>
                    <a:gd name="connsiteY0" fmla="*/ 0 h 239777"/>
                    <a:gd name="connsiteX1" fmla="*/ 4008317 w 4086223"/>
                    <a:gd name="connsiteY1" fmla="*/ 0 h 239777"/>
                    <a:gd name="connsiteX2" fmla="*/ 4086223 w 4086223"/>
                    <a:gd name="connsiteY2" fmla="*/ 119889 h 239777"/>
                    <a:gd name="connsiteX3" fmla="*/ 4008317 w 4086223"/>
                    <a:gd name="connsiteY3" fmla="*/ 239777 h 239777"/>
                    <a:gd name="connsiteX4" fmla="*/ 0 w 4086223"/>
                    <a:gd name="connsiteY4" fmla="*/ 239777 h 239777"/>
                    <a:gd name="connsiteX0" fmla="*/ 4008317 w 4086223"/>
                    <a:gd name="connsiteY0" fmla="*/ 0 h 239777"/>
                    <a:gd name="connsiteX1" fmla="*/ 4086223 w 4086223"/>
                    <a:gd name="connsiteY1" fmla="*/ 119889 h 239777"/>
                    <a:gd name="connsiteX2" fmla="*/ 4008317 w 4086223"/>
                    <a:gd name="connsiteY2" fmla="*/ 239777 h 239777"/>
                    <a:gd name="connsiteX3" fmla="*/ 0 w 4086223"/>
                    <a:gd name="connsiteY3" fmla="*/ 239777 h 239777"/>
                    <a:gd name="connsiteX0" fmla="*/ 0 w 77906"/>
                    <a:gd name="connsiteY0" fmla="*/ 0 h 239777"/>
                    <a:gd name="connsiteX1" fmla="*/ 77906 w 77906"/>
                    <a:gd name="connsiteY1" fmla="*/ 119889 h 239777"/>
                    <a:gd name="connsiteX2" fmla="*/ 0 w 77906"/>
                    <a:gd name="connsiteY2" fmla="*/ 239777 h 239777"/>
                  </a:gdLst>
                  <a:ahLst/>
                  <a:cxnLst>
                    <a:cxn ang="0">
                      <a:pos x="connsiteX0" y="connsiteY0"/>
                    </a:cxn>
                    <a:cxn ang="0">
                      <a:pos x="connsiteX1" y="connsiteY1"/>
                    </a:cxn>
                    <a:cxn ang="0">
                      <a:pos x="connsiteX2" y="connsiteY2"/>
                    </a:cxn>
                  </a:cxnLst>
                  <a:rect l="l" t="t" r="r" b="b"/>
                  <a:pathLst>
                    <a:path w="77906" h="239777">
                      <a:moveTo>
                        <a:pt x="0" y="0"/>
                      </a:moveTo>
                      <a:lnTo>
                        <a:pt x="77906" y="119889"/>
                      </a:lnTo>
                      <a:lnTo>
                        <a:pt x="0" y="239777"/>
                      </a:lnTo>
                    </a:path>
                  </a:pathLst>
                </a:custGeom>
                <a:solidFill>
                  <a:srgbClr val="00D7EE"/>
                </a:solidFill>
                <a:ln w="1905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FFFFFF"/>
                    </a:solidFill>
                    <a:effectLst/>
                    <a:uLnTx/>
                    <a:uFillTx/>
                    <a:latin typeface="Calibri" panose="020F0502020204030204"/>
                  </a:endParaRPr>
                </a:p>
              </p:txBody>
            </p:sp>
          </p:grpSp>
        </p:grpSp>
      </p:grpSp>
      <p:sp>
        <p:nvSpPr>
          <p:cNvPr id="201" name="Oval 200">
            <a:extLst>
              <a:ext uri="{FF2B5EF4-FFF2-40B4-BE49-F238E27FC236}">
                <a16:creationId xmlns:a16="http://schemas.microsoft.com/office/drawing/2014/main" id="{BEBFA3E6-B001-439A-9D55-C0B59D190C7C}"/>
              </a:ext>
            </a:extLst>
          </p:cNvPr>
          <p:cNvSpPr/>
          <p:nvPr/>
        </p:nvSpPr>
        <p:spPr>
          <a:xfrm>
            <a:off x="560229" y="1173905"/>
            <a:ext cx="602371" cy="602371"/>
          </a:xfrm>
          <a:prstGeom prst="ellipse">
            <a:avLst/>
          </a:prstGeom>
          <a:solidFill>
            <a:srgbClr val="FFFFFF"/>
          </a:solidFill>
          <a:ln w="12700" cap="flat" cmpd="sng" algn="ctr">
            <a:solidFill>
              <a:srgbClr val="00D7E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202" name="Rectangle 201">
            <a:extLst>
              <a:ext uri="{FF2B5EF4-FFF2-40B4-BE49-F238E27FC236}">
                <a16:creationId xmlns:a16="http://schemas.microsoft.com/office/drawing/2014/main" id="{B57967FD-C1FB-4CC6-B1ED-7491831B7B34}"/>
              </a:ext>
            </a:extLst>
          </p:cNvPr>
          <p:cNvSpPr/>
          <p:nvPr/>
        </p:nvSpPr>
        <p:spPr>
          <a:xfrm>
            <a:off x="1313961" y="1328075"/>
            <a:ext cx="10349516" cy="523220"/>
          </a:xfrm>
          <a:prstGeom prst="rect">
            <a:avLst/>
          </a:prstGeom>
        </p:spPr>
        <p:txBody>
          <a:bodyPr wrap="square" anchor="ctr">
            <a:spAutoFit/>
          </a:bodyPr>
          <a:lstStyle/>
          <a:p>
            <a:pPr lvl="0">
              <a:defRPr/>
            </a:pPr>
            <a:r>
              <a:rPr lang="en-US" sz="1400" b="1" dirty="0">
                <a:solidFill>
                  <a:schemeClr val="tx1">
                    <a:lumMod val="75000"/>
                    <a:lumOff val="25000"/>
                  </a:schemeClr>
                </a:solidFill>
                <a:latin typeface="Arial" panose="020B0604020202020204" pitchFamily="34" charset="0"/>
                <a:cs typeface="Arial" panose="020B0604020202020204" pitchFamily="34" charset="0"/>
              </a:rPr>
              <a:t>The Culture of quality index is calculated by combining respondent ratings of the four core cultural elements, and indexing to 100</a:t>
            </a:r>
            <a:r>
              <a:rPr lang="en-US" sz="1400" b="1" baseline="30000" dirty="0">
                <a:solidFill>
                  <a:schemeClr val="tx1">
                    <a:lumMod val="75000"/>
                    <a:lumOff val="25000"/>
                  </a:schemeClr>
                </a:solidFill>
                <a:latin typeface="Arial" panose="020B0604020202020204" pitchFamily="34" charset="0"/>
                <a:cs typeface="Arial" panose="020B0604020202020204" pitchFamily="34" charset="0"/>
              </a:rPr>
              <a:t>1</a:t>
            </a:r>
            <a:r>
              <a:rPr lang="en-US" sz="1400" b="1" dirty="0">
                <a:solidFill>
                  <a:schemeClr val="tx1">
                    <a:lumMod val="75000"/>
                    <a:lumOff val="25000"/>
                  </a:schemeClr>
                </a:solidFill>
                <a:latin typeface="Arial" panose="020B0604020202020204" pitchFamily="34" charset="0"/>
                <a:cs typeface="Arial" panose="020B0604020202020204" pitchFamily="34" charset="0"/>
              </a:rPr>
              <a:t>.</a:t>
            </a:r>
            <a:endParaRPr lang="en-US" sz="1400" b="1" baseline="30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17" name="Freeform: Shape 316">
            <a:extLst>
              <a:ext uri="{FF2B5EF4-FFF2-40B4-BE49-F238E27FC236}">
                <a16:creationId xmlns:a16="http://schemas.microsoft.com/office/drawing/2014/main" id="{4D3B802A-5F44-491B-8EF4-B1D8D9FECC9D}"/>
              </a:ext>
            </a:extLst>
          </p:cNvPr>
          <p:cNvSpPr/>
          <p:nvPr/>
        </p:nvSpPr>
        <p:spPr>
          <a:xfrm>
            <a:off x="660293" y="1319909"/>
            <a:ext cx="402242" cy="310362"/>
          </a:xfrm>
          <a:custGeom>
            <a:avLst/>
            <a:gdLst>
              <a:gd name="connsiteX0" fmla="*/ 714731 w 879894"/>
              <a:gd name="connsiteY0" fmla="*/ 106266 h 678909"/>
              <a:gd name="connsiteX1" fmla="*/ 549567 w 879894"/>
              <a:gd name="connsiteY1" fmla="*/ 271430 h 678909"/>
              <a:gd name="connsiteX2" fmla="*/ 714731 w 879894"/>
              <a:gd name="connsiteY2" fmla="*/ 436593 h 678909"/>
              <a:gd name="connsiteX3" fmla="*/ 879894 w 879894"/>
              <a:gd name="connsiteY3" fmla="*/ 271525 h 678909"/>
              <a:gd name="connsiteX4" fmla="*/ 714826 w 879894"/>
              <a:gd name="connsiteY4" fmla="*/ 106266 h 678909"/>
              <a:gd name="connsiteX5" fmla="*/ 714731 w 879894"/>
              <a:gd name="connsiteY5" fmla="*/ 106266 h 678909"/>
              <a:gd name="connsiteX6" fmla="*/ 797027 w 879894"/>
              <a:gd name="connsiteY6" fmla="*/ 253618 h 678909"/>
              <a:gd name="connsiteX7" fmla="*/ 759784 w 879894"/>
              <a:gd name="connsiteY7" fmla="*/ 285050 h 678909"/>
              <a:gd name="connsiteX8" fmla="*/ 771404 w 879894"/>
              <a:gd name="connsiteY8" fmla="*/ 332675 h 678909"/>
              <a:gd name="connsiteX9" fmla="*/ 764077 w 879894"/>
              <a:gd name="connsiteY9" fmla="*/ 345087 h 678909"/>
              <a:gd name="connsiteX10" fmla="*/ 756069 w 879894"/>
              <a:gd name="connsiteY10" fmla="*/ 343820 h 678909"/>
              <a:gd name="connsiteX11" fmla="*/ 714635 w 879894"/>
              <a:gd name="connsiteY11" fmla="*/ 318102 h 678909"/>
              <a:gd name="connsiteX12" fmla="*/ 673202 w 879894"/>
              <a:gd name="connsiteY12" fmla="*/ 343820 h 678909"/>
              <a:gd name="connsiteX13" fmla="*/ 659134 w 879894"/>
              <a:gd name="connsiteY13" fmla="*/ 340683 h 678909"/>
              <a:gd name="connsiteX14" fmla="*/ 657866 w 879894"/>
              <a:gd name="connsiteY14" fmla="*/ 332675 h 678909"/>
              <a:gd name="connsiteX15" fmla="*/ 669487 w 879894"/>
              <a:gd name="connsiteY15" fmla="*/ 285050 h 678909"/>
              <a:gd name="connsiteX16" fmla="*/ 632339 w 879894"/>
              <a:gd name="connsiteY16" fmla="*/ 253618 h 678909"/>
              <a:gd name="connsiteX17" fmla="*/ 631035 w 879894"/>
              <a:gd name="connsiteY17" fmla="*/ 239264 h 678909"/>
              <a:gd name="connsiteX18" fmla="*/ 638245 w 879894"/>
              <a:gd name="connsiteY18" fmla="*/ 235616 h 678909"/>
              <a:gd name="connsiteX19" fmla="*/ 686918 w 879894"/>
              <a:gd name="connsiteY19" fmla="*/ 232091 h 678909"/>
              <a:gd name="connsiteX20" fmla="*/ 705206 w 879894"/>
              <a:gd name="connsiteY20" fmla="*/ 186943 h 678909"/>
              <a:gd name="connsiteX21" fmla="*/ 718357 w 879894"/>
              <a:gd name="connsiteY21" fmla="*/ 181044 h 678909"/>
              <a:gd name="connsiteX22" fmla="*/ 724256 w 879894"/>
              <a:gd name="connsiteY22" fmla="*/ 186943 h 678909"/>
              <a:gd name="connsiteX23" fmla="*/ 742639 w 879894"/>
              <a:gd name="connsiteY23" fmla="*/ 232091 h 678909"/>
              <a:gd name="connsiteX24" fmla="*/ 791312 w 879894"/>
              <a:gd name="connsiteY24" fmla="*/ 235616 h 678909"/>
              <a:gd name="connsiteX25" fmla="*/ 800678 w 879894"/>
              <a:gd name="connsiteY25" fmla="*/ 246571 h 678909"/>
              <a:gd name="connsiteX26" fmla="*/ 797027 w 879894"/>
              <a:gd name="connsiteY26" fmla="*/ 253618 h 678909"/>
              <a:gd name="connsiteX27" fmla="*/ 748830 w 879894"/>
              <a:gd name="connsiteY27" fmla="*/ 502982 h 678909"/>
              <a:gd name="connsiteX28" fmla="*/ 562331 w 879894"/>
              <a:gd name="connsiteY28" fmla="*/ 487933 h 678909"/>
              <a:gd name="connsiteX29" fmla="*/ 495656 w 879894"/>
              <a:gd name="connsiteY29" fmla="*/ 360203 h 678909"/>
              <a:gd name="connsiteX30" fmla="*/ 467081 w 879894"/>
              <a:gd name="connsiteY30" fmla="*/ 320007 h 678909"/>
              <a:gd name="connsiteX31" fmla="*/ 446221 w 879894"/>
              <a:gd name="connsiteY31" fmla="*/ 300957 h 678909"/>
              <a:gd name="connsiteX32" fmla="*/ 363734 w 879894"/>
              <a:gd name="connsiteY32" fmla="*/ 248760 h 678909"/>
              <a:gd name="connsiteX33" fmla="*/ 320015 w 879894"/>
              <a:gd name="connsiteY33" fmla="*/ 458310 h 678909"/>
              <a:gd name="connsiteX34" fmla="*/ 298488 w 879894"/>
              <a:gd name="connsiteY34" fmla="*/ 319436 h 678909"/>
              <a:gd name="connsiteX35" fmla="*/ 313252 w 879894"/>
              <a:gd name="connsiteY35" fmla="*/ 295718 h 678909"/>
              <a:gd name="connsiteX36" fmla="*/ 291535 w 879894"/>
              <a:gd name="connsiteY36" fmla="*/ 268096 h 678909"/>
              <a:gd name="connsiteX37" fmla="*/ 348685 w 879894"/>
              <a:gd name="connsiteY37" fmla="*/ 231424 h 678909"/>
              <a:gd name="connsiteX38" fmla="*/ 348685 w 879894"/>
              <a:gd name="connsiteY38" fmla="*/ 207993 h 678909"/>
              <a:gd name="connsiteX39" fmla="*/ 359639 w 879894"/>
              <a:gd name="connsiteY39" fmla="*/ 178466 h 678909"/>
              <a:gd name="connsiteX40" fmla="*/ 375260 w 879894"/>
              <a:gd name="connsiteY40" fmla="*/ 151319 h 678909"/>
              <a:gd name="connsiteX41" fmla="*/ 367449 w 879894"/>
              <a:gd name="connsiteY41" fmla="*/ 119125 h 678909"/>
              <a:gd name="connsiteX42" fmla="*/ 370592 w 879894"/>
              <a:gd name="connsiteY42" fmla="*/ 107314 h 678909"/>
              <a:gd name="connsiteX43" fmla="*/ 346399 w 879894"/>
              <a:gd name="connsiteY43" fmla="*/ 30447 h 678909"/>
              <a:gd name="connsiteX44" fmla="*/ 324396 w 879894"/>
              <a:gd name="connsiteY44" fmla="*/ 9968 h 678909"/>
              <a:gd name="connsiteX45" fmla="*/ 279152 w 879894"/>
              <a:gd name="connsiteY45" fmla="*/ 443 h 678909"/>
              <a:gd name="connsiteX46" fmla="*/ 261150 w 879894"/>
              <a:gd name="connsiteY46" fmla="*/ 3872 h 678909"/>
              <a:gd name="connsiteX47" fmla="*/ 261150 w 879894"/>
              <a:gd name="connsiteY47" fmla="*/ 3872 h 678909"/>
              <a:gd name="connsiteX48" fmla="*/ 241338 w 879894"/>
              <a:gd name="connsiteY48" fmla="*/ 14064 h 678909"/>
              <a:gd name="connsiteX49" fmla="*/ 220859 w 879894"/>
              <a:gd name="connsiteY49" fmla="*/ 30828 h 678909"/>
              <a:gd name="connsiteX50" fmla="*/ 198857 w 879894"/>
              <a:gd name="connsiteY50" fmla="*/ 69500 h 678909"/>
              <a:gd name="connsiteX51" fmla="*/ 198857 w 879894"/>
              <a:gd name="connsiteY51" fmla="*/ 107600 h 678909"/>
              <a:gd name="connsiteX52" fmla="*/ 198857 w 879894"/>
              <a:gd name="connsiteY52" fmla="*/ 107600 h 678909"/>
              <a:gd name="connsiteX53" fmla="*/ 202000 w 879894"/>
              <a:gd name="connsiteY53" fmla="*/ 119411 h 678909"/>
              <a:gd name="connsiteX54" fmla="*/ 194189 w 879894"/>
              <a:gd name="connsiteY54" fmla="*/ 151605 h 678909"/>
              <a:gd name="connsiteX55" fmla="*/ 209810 w 879894"/>
              <a:gd name="connsiteY55" fmla="*/ 178751 h 678909"/>
              <a:gd name="connsiteX56" fmla="*/ 220859 w 879894"/>
              <a:gd name="connsiteY56" fmla="*/ 208374 h 678909"/>
              <a:gd name="connsiteX57" fmla="*/ 220859 w 879894"/>
              <a:gd name="connsiteY57" fmla="*/ 231329 h 678909"/>
              <a:gd name="connsiteX58" fmla="*/ 278009 w 879894"/>
              <a:gd name="connsiteY58" fmla="*/ 268001 h 678909"/>
              <a:gd name="connsiteX59" fmla="*/ 256292 w 879894"/>
              <a:gd name="connsiteY59" fmla="*/ 295623 h 678909"/>
              <a:gd name="connsiteX60" fmla="*/ 271056 w 879894"/>
              <a:gd name="connsiteY60" fmla="*/ 319340 h 678909"/>
              <a:gd name="connsiteX61" fmla="*/ 249434 w 879894"/>
              <a:gd name="connsiteY61" fmla="*/ 458691 h 678909"/>
              <a:gd name="connsiteX62" fmla="*/ 205810 w 879894"/>
              <a:gd name="connsiteY62" fmla="*/ 249141 h 678909"/>
              <a:gd name="connsiteX63" fmla="*/ 125609 w 879894"/>
              <a:gd name="connsiteY63" fmla="*/ 300386 h 678909"/>
              <a:gd name="connsiteX64" fmla="*/ 71984 w 879894"/>
              <a:gd name="connsiteY64" fmla="*/ 367061 h 678909"/>
              <a:gd name="connsiteX65" fmla="*/ 39884 w 879894"/>
              <a:gd name="connsiteY65" fmla="*/ 435831 h 678909"/>
              <a:gd name="connsiteX66" fmla="*/ 4166 w 879894"/>
              <a:gd name="connsiteY66" fmla="*/ 512031 h 678909"/>
              <a:gd name="connsiteX67" fmla="*/ 6928 w 879894"/>
              <a:gd name="connsiteY67" fmla="*/ 554322 h 678909"/>
              <a:gd name="connsiteX68" fmla="*/ 89510 w 879894"/>
              <a:gd name="connsiteY68" fmla="*/ 678909 h 678909"/>
              <a:gd name="connsiteX69" fmla="*/ 424599 w 879894"/>
              <a:gd name="connsiteY69" fmla="*/ 678909 h 678909"/>
              <a:gd name="connsiteX70" fmla="*/ 434124 w 879894"/>
              <a:gd name="connsiteY70" fmla="*/ 463644 h 678909"/>
              <a:gd name="connsiteX71" fmla="*/ 498704 w 879894"/>
              <a:gd name="connsiteY71" fmla="*/ 548893 h 678909"/>
              <a:gd name="connsiteX72" fmla="*/ 542804 w 879894"/>
              <a:gd name="connsiteY72" fmla="*/ 569276 h 678909"/>
              <a:gd name="connsiteX73" fmla="*/ 748735 w 879894"/>
              <a:gd name="connsiteY73" fmla="*/ 553751 h 678909"/>
              <a:gd name="connsiteX74" fmla="*/ 772379 w 879894"/>
              <a:gd name="connsiteY74" fmla="*/ 527007 h 678909"/>
              <a:gd name="connsiteX75" fmla="*/ 748735 w 879894"/>
              <a:gd name="connsiteY75" fmla="*/ 503363 h 678909"/>
              <a:gd name="connsiteX76" fmla="*/ 93415 w 879894"/>
              <a:gd name="connsiteY76" fmla="*/ 542035 h 678909"/>
              <a:gd name="connsiteX77" fmla="*/ 93415 w 879894"/>
              <a:gd name="connsiteY77" fmla="*/ 526604 h 678909"/>
              <a:gd name="connsiteX78" fmla="*/ 142564 w 879894"/>
              <a:gd name="connsiteY78" fmla="*/ 453643 h 678909"/>
              <a:gd name="connsiteX79" fmla="*/ 152756 w 879894"/>
              <a:gd name="connsiteY79" fmla="*/ 640619 h 67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79894" h="678909">
                <a:moveTo>
                  <a:pt x="714731" y="106266"/>
                </a:moveTo>
                <a:cubicBezTo>
                  <a:pt x="623514" y="106266"/>
                  <a:pt x="549567" y="180212"/>
                  <a:pt x="549567" y="271430"/>
                </a:cubicBezTo>
                <a:cubicBezTo>
                  <a:pt x="549567" y="362647"/>
                  <a:pt x="623514" y="436593"/>
                  <a:pt x="714731" y="436593"/>
                </a:cubicBezTo>
                <a:cubicBezTo>
                  <a:pt x="805911" y="436593"/>
                  <a:pt x="879842" y="362705"/>
                  <a:pt x="879894" y="271525"/>
                </a:cubicBezTo>
                <a:cubicBezTo>
                  <a:pt x="879947" y="180308"/>
                  <a:pt x="806043" y="106318"/>
                  <a:pt x="714826" y="106266"/>
                </a:cubicBezTo>
                <a:cubicBezTo>
                  <a:pt x="714794" y="106266"/>
                  <a:pt x="714762" y="106266"/>
                  <a:pt x="714731" y="106266"/>
                </a:cubicBezTo>
                <a:close/>
                <a:moveTo>
                  <a:pt x="797027" y="253618"/>
                </a:moveTo>
                <a:lnTo>
                  <a:pt x="759784" y="285050"/>
                </a:lnTo>
                <a:lnTo>
                  <a:pt x="771404" y="332675"/>
                </a:lnTo>
                <a:cubicBezTo>
                  <a:pt x="772808" y="338126"/>
                  <a:pt x="769528" y="343683"/>
                  <a:pt x="764077" y="345087"/>
                </a:cubicBezTo>
                <a:cubicBezTo>
                  <a:pt x="761347" y="345790"/>
                  <a:pt x="758448" y="345331"/>
                  <a:pt x="756069" y="343820"/>
                </a:cubicBezTo>
                <a:lnTo>
                  <a:pt x="714635" y="318102"/>
                </a:lnTo>
                <a:lnTo>
                  <a:pt x="673202" y="343820"/>
                </a:lnTo>
                <a:cubicBezTo>
                  <a:pt x="668451" y="346838"/>
                  <a:pt x="662153" y="345434"/>
                  <a:pt x="659134" y="340683"/>
                </a:cubicBezTo>
                <a:cubicBezTo>
                  <a:pt x="657623" y="338304"/>
                  <a:pt x="657163" y="335405"/>
                  <a:pt x="657866" y="332675"/>
                </a:cubicBezTo>
                <a:lnTo>
                  <a:pt x="669487" y="285050"/>
                </a:lnTo>
                <a:lnTo>
                  <a:pt x="632339" y="253618"/>
                </a:lnTo>
                <a:cubicBezTo>
                  <a:pt x="628015" y="250014"/>
                  <a:pt x="627431" y="243588"/>
                  <a:pt x="631035" y="239264"/>
                </a:cubicBezTo>
                <a:cubicBezTo>
                  <a:pt x="632833" y="237106"/>
                  <a:pt x="635442" y="235786"/>
                  <a:pt x="638245" y="235616"/>
                </a:cubicBezTo>
                <a:lnTo>
                  <a:pt x="686918" y="232091"/>
                </a:lnTo>
                <a:lnTo>
                  <a:pt x="705206" y="186943"/>
                </a:lnTo>
                <a:cubicBezTo>
                  <a:pt x="707208" y="181682"/>
                  <a:pt x="713096" y="179041"/>
                  <a:pt x="718357" y="181044"/>
                </a:cubicBezTo>
                <a:cubicBezTo>
                  <a:pt x="721074" y="182078"/>
                  <a:pt x="723221" y="184224"/>
                  <a:pt x="724256" y="186943"/>
                </a:cubicBezTo>
                <a:lnTo>
                  <a:pt x="742639" y="232091"/>
                </a:lnTo>
                <a:lnTo>
                  <a:pt x="791312" y="235616"/>
                </a:lnTo>
                <a:cubicBezTo>
                  <a:pt x="796923" y="236055"/>
                  <a:pt x="801117" y="240960"/>
                  <a:pt x="800678" y="246571"/>
                </a:cubicBezTo>
                <a:cubicBezTo>
                  <a:pt x="800462" y="249317"/>
                  <a:pt x="799146" y="251858"/>
                  <a:pt x="797027" y="253618"/>
                </a:cubicBezTo>
                <a:close/>
                <a:moveTo>
                  <a:pt x="748830" y="502982"/>
                </a:moveTo>
                <a:lnTo>
                  <a:pt x="562331" y="487933"/>
                </a:lnTo>
                <a:lnTo>
                  <a:pt x="495656" y="360203"/>
                </a:lnTo>
                <a:cubicBezTo>
                  <a:pt x="488046" y="345541"/>
                  <a:pt x="478428" y="332011"/>
                  <a:pt x="467081" y="320007"/>
                </a:cubicBezTo>
                <a:cubicBezTo>
                  <a:pt x="460632" y="313125"/>
                  <a:pt x="453658" y="306757"/>
                  <a:pt x="446221" y="300957"/>
                </a:cubicBezTo>
                <a:cubicBezTo>
                  <a:pt x="420149" y="281403"/>
                  <a:pt x="392568" y="263950"/>
                  <a:pt x="363734" y="248760"/>
                </a:cubicBezTo>
                <a:lnTo>
                  <a:pt x="320015" y="458310"/>
                </a:lnTo>
                <a:lnTo>
                  <a:pt x="298488" y="319436"/>
                </a:lnTo>
                <a:lnTo>
                  <a:pt x="313252" y="295718"/>
                </a:lnTo>
                <a:lnTo>
                  <a:pt x="291535" y="268096"/>
                </a:lnTo>
                <a:lnTo>
                  <a:pt x="348685" y="231424"/>
                </a:lnTo>
                <a:lnTo>
                  <a:pt x="348685" y="207993"/>
                </a:lnTo>
                <a:cubicBezTo>
                  <a:pt x="354128" y="198912"/>
                  <a:pt x="357842" y="188900"/>
                  <a:pt x="359639" y="178466"/>
                </a:cubicBezTo>
                <a:cubicBezTo>
                  <a:pt x="363830" y="178466"/>
                  <a:pt x="369164" y="172274"/>
                  <a:pt x="375260" y="151319"/>
                </a:cubicBezTo>
                <a:cubicBezTo>
                  <a:pt x="383356" y="122744"/>
                  <a:pt x="374783" y="118363"/>
                  <a:pt x="367449" y="119125"/>
                </a:cubicBezTo>
                <a:cubicBezTo>
                  <a:pt x="368815" y="115280"/>
                  <a:pt x="369867" y="111330"/>
                  <a:pt x="370592" y="107314"/>
                </a:cubicBezTo>
                <a:cubicBezTo>
                  <a:pt x="382975" y="33114"/>
                  <a:pt x="346399" y="30447"/>
                  <a:pt x="346399" y="30447"/>
                </a:cubicBezTo>
                <a:cubicBezTo>
                  <a:pt x="341060" y="21750"/>
                  <a:pt x="333453" y="14670"/>
                  <a:pt x="324396" y="9968"/>
                </a:cubicBezTo>
                <a:cubicBezTo>
                  <a:pt x="310714" y="2056"/>
                  <a:pt x="294863" y="-1282"/>
                  <a:pt x="279152" y="443"/>
                </a:cubicBezTo>
                <a:cubicBezTo>
                  <a:pt x="273021" y="739"/>
                  <a:pt x="266961" y="1894"/>
                  <a:pt x="261150" y="3872"/>
                </a:cubicBezTo>
                <a:lnTo>
                  <a:pt x="261150" y="3872"/>
                </a:lnTo>
                <a:cubicBezTo>
                  <a:pt x="254100" y="6322"/>
                  <a:pt x="247430" y="9753"/>
                  <a:pt x="241338" y="14064"/>
                </a:cubicBezTo>
                <a:cubicBezTo>
                  <a:pt x="233839" y="18775"/>
                  <a:pt x="226959" y="24407"/>
                  <a:pt x="220859" y="30828"/>
                </a:cubicBezTo>
                <a:cubicBezTo>
                  <a:pt x="210109" y="41450"/>
                  <a:pt x="202496" y="54831"/>
                  <a:pt x="198857" y="69500"/>
                </a:cubicBezTo>
                <a:cubicBezTo>
                  <a:pt x="195939" y="82032"/>
                  <a:pt x="195939" y="95067"/>
                  <a:pt x="198857" y="107600"/>
                </a:cubicBezTo>
                <a:lnTo>
                  <a:pt x="198857" y="107600"/>
                </a:lnTo>
                <a:cubicBezTo>
                  <a:pt x="199582" y="111615"/>
                  <a:pt x="200634" y="115565"/>
                  <a:pt x="202000" y="119411"/>
                </a:cubicBezTo>
                <a:cubicBezTo>
                  <a:pt x="194666" y="118744"/>
                  <a:pt x="186093" y="122935"/>
                  <a:pt x="194189" y="151605"/>
                </a:cubicBezTo>
                <a:cubicBezTo>
                  <a:pt x="200095" y="172560"/>
                  <a:pt x="205619" y="178466"/>
                  <a:pt x="209810" y="178751"/>
                </a:cubicBezTo>
                <a:cubicBezTo>
                  <a:pt x="211671" y="189213"/>
                  <a:pt x="215415" y="199249"/>
                  <a:pt x="220859" y="208374"/>
                </a:cubicBezTo>
                <a:lnTo>
                  <a:pt x="220859" y="231329"/>
                </a:lnTo>
                <a:lnTo>
                  <a:pt x="278009" y="268001"/>
                </a:lnTo>
                <a:lnTo>
                  <a:pt x="256292" y="295623"/>
                </a:lnTo>
                <a:lnTo>
                  <a:pt x="271056" y="319340"/>
                </a:lnTo>
                <a:lnTo>
                  <a:pt x="249434" y="458691"/>
                </a:lnTo>
                <a:lnTo>
                  <a:pt x="205810" y="249141"/>
                </a:lnTo>
                <a:cubicBezTo>
                  <a:pt x="177797" y="264132"/>
                  <a:pt x="150984" y="281265"/>
                  <a:pt x="125609" y="300386"/>
                </a:cubicBezTo>
                <a:cubicBezTo>
                  <a:pt x="102638" y="317980"/>
                  <a:pt x="84244" y="340851"/>
                  <a:pt x="71984" y="367061"/>
                </a:cubicBezTo>
                <a:lnTo>
                  <a:pt x="39884" y="435831"/>
                </a:lnTo>
                <a:lnTo>
                  <a:pt x="4166" y="512031"/>
                </a:lnTo>
                <a:cubicBezTo>
                  <a:pt x="-2246" y="525665"/>
                  <a:pt x="-1203" y="541638"/>
                  <a:pt x="6928" y="554322"/>
                </a:cubicBezTo>
                <a:lnTo>
                  <a:pt x="89510" y="678909"/>
                </a:lnTo>
                <a:lnTo>
                  <a:pt x="424599" y="678909"/>
                </a:lnTo>
                <a:lnTo>
                  <a:pt x="434124" y="463644"/>
                </a:lnTo>
                <a:lnTo>
                  <a:pt x="498704" y="548893"/>
                </a:lnTo>
                <a:cubicBezTo>
                  <a:pt x="509077" y="562626"/>
                  <a:pt x="525622" y="570273"/>
                  <a:pt x="542804" y="569276"/>
                </a:cubicBezTo>
                <a:lnTo>
                  <a:pt x="748735" y="553751"/>
                </a:lnTo>
                <a:cubicBezTo>
                  <a:pt x="762649" y="552894"/>
                  <a:pt x="773234" y="540921"/>
                  <a:pt x="772379" y="527007"/>
                </a:cubicBezTo>
                <a:cubicBezTo>
                  <a:pt x="771596" y="514287"/>
                  <a:pt x="761455" y="504146"/>
                  <a:pt x="748735" y="503363"/>
                </a:cubicBezTo>
                <a:close/>
                <a:moveTo>
                  <a:pt x="93415" y="542035"/>
                </a:moveTo>
                <a:cubicBezTo>
                  <a:pt x="90514" y="537301"/>
                  <a:pt x="90514" y="531338"/>
                  <a:pt x="93415" y="526604"/>
                </a:cubicBezTo>
                <a:lnTo>
                  <a:pt x="142564" y="453643"/>
                </a:lnTo>
                <a:lnTo>
                  <a:pt x="152756" y="640619"/>
                </a:lnTo>
                <a:close/>
              </a:path>
            </a:pathLst>
          </a:custGeom>
          <a:solidFill>
            <a:srgbClr val="00D7EE"/>
          </a:solidFill>
          <a:ln w="9525" cap="flat">
            <a:noFill/>
            <a:prstDash val="solid"/>
            <a:miter/>
          </a:ln>
        </p:spPr>
        <p:txBody>
          <a:bodyPr rtlCol="0" anchor="ctr"/>
          <a:lstStyle/>
          <a:p>
            <a:endParaRPr lang="en-IN"/>
          </a:p>
        </p:txBody>
      </p:sp>
      <p:grpSp>
        <p:nvGrpSpPr>
          <p:cNvPr id="6" name="Group 5">
            <a:extLst>
              <a:ext uri="{FF2B5EF4-FFF2-40B4-BE49-F238E27FC236}">
                <a16:creationId xmlns:a16="http://schemas.microsoft.com/office/drawing/2014/main" id="{9E987808-1B76-4935-A1E5-E1E1F00FA663}"/>
              </a:ext>
            </a:extLst>
          </p:cNvPr>
          <p:cNvGrpSpPr/>
          <p:nvPr/>
        </p:nvGrpSpPr>
        <p:grpSpPr>
          <a:xfrm>
            <a:off x="960514" y="3095388"/>
            <a:ext cx="2418616" cy="2418386"/>
            <a:chOff x="2459177" y="2898454"/>
            <a:chExt cx="2418616" cy="2418386"/>
          </a:xfrm>
          <a:effectLst>
            <a:outerShdw blurRad="63500" sx="102000" sy="102000" algn="ctr" rotWithShape="0">
              <a:prstClr val="black">
                <a:alpha val="14000"/>
              </a:prstClr>
            </a:outerShdw>
          </a:effectLst>
        </p:grpSpPr>
        <p:sp>
          <p:nvSpPr>
            <p:cNvPr id="134" name="Freeform: Shape 133">
              <a:extLst>
                <a:ext uri="{FF2B5EF4-FFF2-40B4-BE49-F238E27FC236}">
                  <a16:creationId xmlns:a16="http://schemas.microsoft.com/office/drawing/2014/main" id="{CA5E149F-930C-44E2-A2AE-38B1DB0131B2}"/>
                </a:ext>
              </a:extLst>
            </p:cNvPr>
            <p:cNvSpPr/>
            <p:nvPr/>
          </p:nvSpPr>
          <p:spPr>
            <a:xfrm>
              <a:off x="2624372" y="2898454"/>
              <a:ext cx="2088224" cy="906234"/>
            </a:xfrm>
            <a:custGeom>
              <a:avLst/>
              <a:gdLst>
                <a:gd name="connsiteX0" fmla="*/ 1044112 w 2088224"/>
                <a:gd name="connsiteY0" fmla="*/ 0 h 906234"/>
                <a:gd name="connsiteX1" fmla="*/ 2046889 w 2088224"/>
                <a:gd name="connsiteY1" fmla="*/ 533173 h 906234"/>
                <a:gd name="connsiteX2" fmla="*/ 2088224 w 2088224"/>
                <a:gd name="connsiteY2" fmla="*/ 601212 h 906234"/>
                <a:gd name="connsiteX3" fmla="*/ 1559912 w 2088224"/>
                <a:gd name="connsiteY3" fmla="*/ 906233 h 906234"/>
                <a:gd name="connsiteX4" fmla="*/ 1542147 w 2088224"/>
                <a:gd name="connsiteY4" fmla="*/ 873503 h 906234"/>
                <a:gd name="connsiteX5" fmla="*/ 1044113 w 2088224"/>
                <a:gd name="connsiteY5" fmla="*/ 608701 h 906234"/>
                <a:gd name="connsiteX6" fmla="*/ 546079 w 2088224"/>
                <a:gd name="connsiteY6" fmla="*/ 873503 h 906234"/>
                <a:gd name="connsiteX7" fmla="*/ 528314 w 2088224"/>
                <a:gd name="connsiteY7" fmla="*/ 906234 h 906234"/>
                <a:gd name="connsiteX8" fmla="*/ 0 w 2088224"/>
                <a:gd name="connsiteY8" fmla="*/ 601212 h 906234"/>
                <a:gd name="connsiteX9" fmla="*/ 41335 w 2088224"/>
                <a:gd name="connsiteY9" fmla="*/ 533173 h 906234"/>
                <a:gd name="connsiteX10" fmla="*/ 1044112 w 2088224"/>
                <a:gd name="connsiteY10" fmla="*/ 0 h 90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8224" h="906234">
                  <a:moveTo>
                    <a:pt x="1044112" y="0"/>
                  </a:moveTo>
                  <a:cubicBezTo>
                    <a:pt x="1461538" y="0"/>
                    <a:pt x="1829568" y="211494"/>
                    <a:pt x="2046889" y="533173"/>
                  </a:cubicBezTo>
                  <a:lnTo>
                    <a:pt x="2088224" y="601212"/>
                  </a:lnTo>
                  <a:lnTo>
                    <a:pt x="1559912" y="906233"/>
                  </a:lnTo>
                  <a:lnTo>
                    <a:pt x="1542147" y="873503"/>
                  </a:lnTo>
                  <a:cubicBezTo>
                    <a:pt x="1434213" y="713741"/>
                    <a:pt x="1251430" y="608701"/>
                    <a:pt x="1044113" y="608701"/>
                  </a:cubicBezTo>
                  <a:cubicBezTo>
                    <a:pt x="836796" y="608701"/>
                    <a:pt x="654013" y="713741"/>
                    <a:pt x="546079" y="873503"/>
                  </a:cubicBezTo>
                  <a:lnTo>
                    <a:pt x="528314" y="906234"/>
                  </a:lnTo>
                  <a:lnTo>
                    <a:pt x="0" y="601212"/>
                  </a:lnTo>
                  <a:lnTo>
                    <a:pt x="41335" y="533173"/>
                  </a:lnTo>
                  <a:cubicBezTo>
                    <a:pt x="258657" y="211494"/>
                    <a:pt x="626686" y="0"/>
                    <a:pt x="1044112" y="0"/>
                  </a:cubicBezTo>
                  <a:close/>
                </a:path>
              </a:pathLst>
            </a:custGeom>
            <a:solidFill>
              <a:srgbClr val="009C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135" name="Freeform: Shape 134">
              <a:extLst>
                <a:ext uri="{FF2B5EF4-FFF2-40B4-BE49-F238E27FC236}">
                  <a16:creationId xmlns:a16="http://schemas.microsoft.com/office/drawing/2014/main" id="{1E84EB17-C373-45AD-B5C2-C2154583E271}"/>
                </a:ext>
              </a:extLst>
            </p:cNvPr>
            <p:cNvSpPr/>
            <p:nvPr/>
          </p:nvSpPr>
          <p:spPr>
            <a:xfrm>
              <a:off x="2459177" y="3507483"/>
              <a:ext cx="1204736" cy="1809357"/>
            </a:xfrm>
            <a:custGeom>
              <a:avLst/>
              <a:gdLst>
                <a:gd name="connsiteX0" fmla="*/ 160447 w 1204736"/>
                <a:gd name="connsiteY0" fmla="*/ 0 h 1809357"/>
                <a:gd name="connsiteX1" fmla="*/ 689146 w 1204736"/>
                <a:gd name="connsiteY1" fmla="*/ 305245 h 1809357"/>
                <a:gd name="connsiteX2" fmla="*/ 655900 w 1204736"/>
                <a:gd name="connsiteY2" fmla="*/ 366497 h 1809357"/>
                <a:gd name="connsiteX3" fmla="*/ 608701 w 1204736"/>
                <a:gd name="connsiteY3" fmla="*/ 600281 h 1809357"/>
                <a:gd name="connsiteX4" fmla="*/ 1088265 w 1204736"/>
                <a:gd name="connsiteY4" fmla="*/ 1188687 h 1809357"/>
                <a:gd name="connsiteX5" fmla="*/ 1204736 w 1204736"/>
                <a:gd name="connsiteY5" fmla="*/ 1200428 h 1809357"/>
                <a:gd name="connsiteX6" fmla="*/ 1204736 w 1204736"/>
                <a:gd name="connsiteY6" fmla="*/ 1809357 h 1809357"/>
                <a:gd name="connsiteX7" fmla="*/ 1085663 w 1204736"/>
                <a:gd name="connsiteY7" fmla="*/ 1803344 h 1809357"/>
                <a:gd name="connsiteX8" fmla="*/ 0 w 1204736"/>
                <a:gd name="connsiteY8" fmla="*/ 600280 h 1809357"/>
                <a:gd name="connsiteX9" fmla="*/ 145957 w 1204736"/>
                <a:gd name="connsiteY9" fmla="*/ 23852 h 1809357"/>
                <a:gd name="connsiteX10" fmla="*/ 160447 w 1204736"/>
                <a:gd name="connsiteY10" fmla="*/ 0 h 1809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4736" h="1809357">
                  <a:moveTo>
                    <a:pt x="160447" y="0"/>
                  </a:moveTo>
                  <a:lnTo>
                    <a:pt x="689146" y="305245"/>
                  </a:lnTo>
                  <a:lnTo>
                    <a:pt x="655900" y="366497"/>
                  </a:lnTo>
                  <a:cubicBezTo>
                    <a:pt x="625507" y="438353"/>
                    <a:pt x="608701" y="517354"/>
                    <a:pt x="608701" y="600281"/>
                  </a:cubicBezTo>
                  <a:cubicBezTo>
                    <a:pt x="608701" y="890525"/>
                    <a:pt x="814578" y="1132683"/>
                    <a:pt x="1088265" y="1188687"/>
                  </a:cubicBezTo>
                  <a:lnTo>
                    <a:pt x="1204736" y="1200428"/>
                  </a:lnTo>
                  <a:lnTo>
                    <a:pt x="1204736" y="1809357"/>
                  </a:lnTo>
                  <a:lnTo>
                    <a:pt x="1085663" y="1803344"/>
                  </a:lnTo>
                  <a:cubicBezTo>
                    <a:pt x="475863" y="1741416"/>
                    <a:pt x="0" y="1226420"/>
                    <a:pt x="0" y="600280"/>
                  </a:cubicBezTo>
                  <a:cubicBezTo>
                    <a:pt x="0" y="391567"/>
                    <a:pt x="52874" y="195203"/>
                    <a:pt x="145957" y="23852"/>
                  </a:cubicBezTo>
                  <a:lnTo>
                    <a:pt x="160447" y="0"/>
                  </a:lnTo>
                  <a:close/>
                </a:path>
              </a:pathLst>
            </a:custGeom>
            <a:solidFill>
              <a:srgbClr val="00D7E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136" name="Freeform: Shape 135">
              <a:extLst>
                <a:ext uri="{FF2B5EF4-FFF2-40B4-BE49-F238E27FC236}">
                  <a16:creationId xmlns:a16="http://schemas.microsoft.com/office/drawing/2014/main" id="{D36BED04-7C42-43CD-B2E3-FE99CDE02B92}"/>
                </a:ext>
              </a:extLst>
            </p:cNvPr>
            <p:cNvSpPr/>
            <p:nvPr/>
          </p:nvSpPr>
          <p:spPr>
            <a:xfrm>
              <a:off x="3673057" y="3507483"/>
              <a:ext cx="1204736" cy="1809357"/>
            </a:xfrm>
            <a:custGeom>
              <a:avLst/>
              <a:gdLst>
                <a:gd name="connsiteX0" fmla="*/ 1044289 w 1204736"/>
                <a:gd name="connsiteY0" fmla="*/ 0 h 1809357"/>
                <a:gd name="connsiteX1" fmla="*/ 1058779 w 1204736"/>
                <a:gd name="connsiteY1" fmla="*/ 23852 h 1809357"/>
                <a:gd name="connsiteX2" fmla="*/ 1204736 w 1204736"/>
                <a:gd name="connsiteY2" fmla="*/ 600280 h 1809357"/>
                <a:gd name="connsiteX3" fmla="*/ 119073 w 1204736"/>
                <a:gd name="connsiteY3" fmla="*/ 1803344 h 1809357"/>
                <a:gd name="connsiteX4" fmla="*/ 0 w 1204736"/>
                <a:gd name="connsiteY4" fmla="*/ 1809357 h 1809357"/>
                <a:gd name="connsiteX5" fmla="*/ 0 w 1204736"/>
                <a:gd name="connsiteY5" fmla="*/ 1200428 h 1809357"/>
                <a:gd name="connsiteX6" fmla="*/ 116473 w 1204736"/>
                <a:gd name="connsiteY6" fmla="*/ 1188687 h 1809357"/>
                <a:gd name="connsiteX7" fmla="*/ 596037 w 1204736"/>
                <a:gd name="connsiteY7" fmla="*/ 600281 h 1809357"/>
                <a:gd name="connsiteX8" fmla="*/ 548838 w 1204736"/>
                <a:gd name="connsiteY8" fmla="*/ 366497 h 1809357"/>
                <a:gd name="connsiteX9" fmla="*/ 515591 w 1204736"/>
                <a:gd name="connsiteY9" fmla="*/ 305244 h 1809357"/>
                <a:gd name="connsiteX10" fmla="*/ 1044289 w 1204736"/>
                <a:gd name="connsiteY10" fmla="*/ 0 h 1809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4736" h="1809357">
                  <a:moveTo>
                    <a:pt x="1044289" y="0"/>
                  </a:moveTo>
                  <a:lnTo>
                    <a:pt x="1058779" y="23852"/>
                  </a:lnTo>
                  <a:cubicBezTo>
                    <a:pt x="1151863" y="195203"/>
                    <a:pt x="1204736" y="391567"/>
                    <a:pt x="1204736" y="600280"/>
                  </a:cubicBezTo>
                  <a:cubicBezTo>
                    <a:pt x="1204736" y="1226420"/>
                    <a:pt x="728874" y="1741416"/>
                    <a:pt x="119073" y="1803344"/>
                  </a:cubicBezTo>
                  <a:lnTo>
                    <a:pt x="0" y="1809357"/>
                  </a:lnTo>
                  <a:lnTo>
                    <a:pt x="0" y="1200428"/>
                  </a:lnTo>
                  <a:lnTo>
                    <a:pt x="116473" y="1188687"/>
                  </a:lnTo>
                  <a:cubicBezTo>
                    <a:pt x="390160" y="1132683"/>
                    <a:pt x="596037" y="890525"/>
                    <a:pt x="596037" y="600281"/>
                  </a:cubicBezTo>
                  <a:cubicBezTo>
                    <a:pt x="596037" y="517354"/>
                    <a:pt x="579231" y="438353"/>
                    <a:pt x="548838" y="366497"/>
                  </a:cubicBezTo>
                  <a:lnTo>
                    <a:pt x="515591" y="305244"/>
                  </a:lnTo>
                  <a:lnTo>
                    <a:pt x="1044289" y="0"/>
                  </a:lnTo>
                  <a:close/>
                </a:path>
              </a:pathLst>
            </a:custGeom>
            <a:solidFill>
              <a:srgbClr val="FF80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grpSp>
        <p:nvGrpSpPr>
          <p:cNvPr id="11" name="Group 10">
            <a:extLst>
              <a:ext uri="{FF2B5EF4-FFF2-40B4-BE49-F238E27FC236}">
                <a16:creationId xmlns:a16="http://schemas.microsoft.com/office/drawing/2014/main" id="{40A80412-A0A7-4B77-90F5-9E3001817974}"/>
              </a:ext>
            </a:extLst>
          </p:cNvPr>
          <p:cNvGrpSpPr/>
          <p:nvPr/>
        </p:nvGrpSpPr>
        <p:grpSpPr>
          <a:xfrm>
            <a:off x="1880985" y="2898977"/>
            <a:ext cx="577675" cy="577675"/>
            <a:chOff x="1852101" y="2870093"/>
            <a:chExt cx="635442" cy="635442"/>
          </a:xfrm>
          <a:effectLst>
            <a:outerShdw blurRad="50800" dist="12700" dir="5400000" algn="ctr" rotWithShape="0">
              <a:srgbClr val="000000">
                <a:alpha val="25000"/>
              </a:srgbClr>
            </a:outerShdw>
          </a:effectLst>
        </p:grpSpPr>
        <p:sp>
          <p:nvSpPr>
            <p:cNvPr id="7" name="Oval 6">
              <a:extLst>
                <a:ext uri="{FF2B5EF4-FFF2-40B4-BE49-F238E27FC236}">
                  <a16:creationId xmlns:a16="http://schemas.microsoft.com/office/drawing/2014/main" id="{5ECE43A5-560E-423B-80DA-4CAB0EBE8DA8}"/>
                </a:ext>
              </a:extLst>
            </p:cNvPr>
            <p:cNvSpPr/>
            <p:nvPr/>
          </p:nvSpPr>
          <p:spPr>
            <a:xfrm>
              <a:off x="1852101" y="2870093"/>
              <a:ext cx="635442" cy="635442"/>
            </a:xfrm>
            <a:prstGeom prst="ellipse">
              <a:avLst/>
            </a:prstGeom>
            <a:solidFill>
              <a:schemeClr val="bg1"/>
            </a:solidFill>
            <a:ln w="0">
              <a:solidFill>
                <a:srgbClr val="009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7" name="Freeform: Shape 166">
              <a:extLst>
                <a:ext uri="{FF2B5EF4-FFF2-40B4-BE49-F238E27FC236}">
                  <a16:creationId xmlns:a16="http://schemas.microsoft.com/office/drawing/2014/main" id="{0529BF76-D6A4-47D8-A391-94B19628AD2C}"/>
                </a:ext>
              </a:extLst>
            </p:cNvPr>
            <p:cNvSpPr/>
            <p:nvPr/>
          </p:nvSpPr>
          <p:spPr>
            <a:xfrm>
              <a:off x="1991665" y="3014683"/>
              <a:ext cx="356314" cy="346262"/>
            </a:xfrm>
            <a:custGeom>
              <a:avLst/>
              <a:gdLst>
                <a:gd name="connsiteX0" fmla="*/ 647770 w 943140"/>
                <a:gd name="connsiteY0" fmla="*/ 634594 h 916533"/>
                <a:gd name="connsiteX1" fmla="*/ 645961 w 943140"/>
                <a:gd name="connsiteY1" fmla="*/ 632213 h 916533"/>
                <a:gd name="connsiteX2" fmla="*/ 645961 w 943140"/>
                <a:gd name="connsiteY2" fmla="*/ 596970 h 916533"/>
                <a:gd name="connsiteX3" fmla="*/ 690919 w 943140"/>
                <a:gd name="connsiteY3" fmla="*/ 507530 h 916533"/>
                <a:gd name="connsiteX4" fmla="*/ 729971 w 943140"/>
                <a:gd name="connsiteY4" fmla="*/ 428568 h 916533"/>
                <a:gd name="connsiteX5" fmla="*/ 723113 w 943140"/>
                <a:gd name="connsiteY5" fmla="*/ 317697 h 916533"/>
                <a:gd name="connsiteX6" fmla="*/ 722065 w 943140"/>
                <a:gd name="connsiteY6" fmla="*/ 316268 h 916533"/>
                <a:gd name="connsiteX7" fmla="*/ 645294 w 943140"/>
                <a:gd name="connsiteY7" fmla="*/ 52616 h 916533"/>
                <a:gd name="connsiteX8" fmla="*/ 663582 w 943140"/>
                <a:gd name="connsiteY8" fmla="*/ 6039 h 916533"/>
                <a:gd name="connsiteX9" fmla="*/ 661391 w 943140"/>
                <a:gd name="connsiteY9" fmla="*/ 1753 h 916533"/>
                <a:gd name="connsiteX10" fmla="*/ 656819 w 943140"/>
                <a:gd name="connsiteY10" fmla="*/ 419 h 916533"/>
                <a:gd name="connsiteX11" fmla="*/ 463081 w 943140"/>
                <a:gd name="connsiteY11" fmla="*/ 2229 h 916533"/>
                <a:gd name="connsiteX12" fmla="*/ 313824 w 943140"/>
                <a:gd name="connsiteY12" fmla="*/ 87954 h 916533"/>
                <a:gd name="connsiteX13" fmla="*/ 252769 w 943140"/>
                <a:gd name="connsiteY13" fmla="*/ 122244 h 916533"/>
                <a:gd name="connsiteX14" fmla="*/ 226956 w 943140"/>
                <a:gd name="connsiteY14" fmla="*/ 287503 h 916533"/>
                <a:gd name="connsiteX15" fmla="*/ 230575 w 943140"/>
                <a:gd name="connsiteY15" fmla="*/ 316078 h 916533"/>
                <a:gd name="connsiteX16" fmla="*/ 229432 w 943140"/>
                <a:gd name="connsiteY16" fmla="*/ 317507 h 916533"/>
                <a:gd name="connsiteX17" fmla="*/ 222670 w 943140"/>
                <a:gd name="connsiteY17" fmla="*/ 428378 h 916533"/>
                <a:gd name="connsiteX18" fmla="*/ 261722 w 943140"/>
                <a:gd name="connsiteY18" fmla="*/ 507245 h 916533"/>
                <a:gd name="connsiteX19" fmla="*/ 306871 w 943140"/>
                <a:gd name="connsiteY19" fmla="*/ 597256 h 916533"/>
                <a:gd name="connsiteX20" fmla="*/ 306871 w 943140"/>
                <a:gd name="connsiteY20" fmla="*/ 631927 h 916533"/>
                <a:gd name="connsiteX21" fmla="*/ 305061 w 943140"/>
                <a:gd name="connsiteY21" fmla="*/ 634308 h 916533"/>
                <a:gd name="connsiteX22" fmla="*/ 9786 w 943140"/>
                <a:gd name="connsiteY22" fmla="*/ 884054 h 916533"/>
                <a:gd name="connsiteX23" fmla="*/ 41314 w 943140"/>
                <a:gd name="connsiteY23" fmla="*/ 916534 h 916533"/>
                <a:gd name="connsiteX24" fmla="*/ 910946 w 943140"/>
                <a:gd name="connsiteY24" fmla="*/ 916534 h 916533"/>
                <a:gd name="connsiteX25" fmla="*/ 943141 w 943140"/>
                <a:gd name="connsiteY25" fmla="*/ 884339 h 916533"/>
                <a:gd name="connsiteX26" fmla="*/ 647770 w 943140"/>
                <a:gd name="connsiteY26" fmla="*/ 634594 h 916533"/>
                <a:gd name="connsiteX27" fmla="*/ 476320 w 943140"/>
                <a:gd name="connsiteY27" fmla="*/ 760038 h 916533"/>
                <a:gd name="connsiteX28" fmla="*/ 336684 w 943140"/>
                <a:gd name="connsiteY28" fmla="*/ 690601 h 916533"/>
                <a:gd name="connsiteX29" fmla="*/ 367069 w 943140"/>
                <a:gd name="connsiteY29" fmla="*/ 654406 h 916533"/>
                <a:gd name="connsiteX30" fmla="*/ 413455 w 943140"/>
                <a:gd name="connsiteY30" fmla="*/ 677266 h 916533"/>
                <a:gd name="connsiteX31" fmla="*/ 538519 w 943140"/>
                <a:gd name="connsiteY31" fmla="*/ 677266 h 916533"/>
                <a:gd name="connsiteX32" fmla="*/ 585001 w 943140"/>
                <a:gd name="connsiteY32" fmla="*/ 653834 h 916533"/>
                <a:gd name="connsiteX33" fmla="*/ 615481 w 943140"/>
                <a:gd name="connsiteY33" fmla="*/ 690410 h 916533"/>
                <a:gd name="connsiteX34" fmla="*/ 476130 w 943140"/>
                <a:gd name="connsiteY34" fmla="*/ 759943 h 916533"/>
                <a:gd name="connsiteX35" fmla="*/ 638912 w 943140"/>
                <a:gd name="connsiteY35" fmla="*/ 474955 h 916533"/>
                <a:gd name="connsiteX36" fmla="*/ 519183 w 943140"/>
                <a:gd name="connsiteY36" fmla="*/ 622973 h 916533"/>
                <a:gd name="connsiteX37" fmla="*/ 432696 w 943140"/>
                <a:gd name="connsiteY37" fmla="*/ 622973 h 916533"/>
                <a:gd name="connsiteX38" fmla="*/ 313252 w 943140"/>
                <a:gd name="connsiteY38" fmla="*/ 474860 h 916533"/>
                <a:gd name="connsiteX39" fmla="*/ 307633 w 943140"/>
                <a:gd name="connsiteY39" fmla="*/ 469716 h 916533"/>
                <a:gd name="connsiteX40" fmla="*/ 277819 w 943140"/>
                <a:gd name="connsiteY40" fmla="*/ 412566 h 916533"/>
                <a:gd name="connsiteX41" fmla="*/ 275057 w 943140"/>
                <a:gd name="connsiteY41" fmla="*/ 352368 h 916533"/>
                <a:gd name="connsiteX42" fmla="*/ 286392 w 943140"/>
                <a:gd name="connsiteY42" fmla="*/ 347415 h 916533"/>
                <a:gd name="connsiteX43" fmla="*/ 289154 w 943140"/>
                <a:gd name="connsiteY43" fmla="*/ 347415 h 916533"/>
                <a:gd name="connsiteX44" fmla="*/ 295631 w 943140"/>
                <a:gd name="connsiteY44" fmla="*/ 341795 h 916533"/>
                <a:gd name="connsiteX45" fmla="*/ 354400 w 943140"/>
                <a:gd name="connsiteY45" fmla="*/ 222542 h 916533"/>
                <a:gd name="connsiteX46" fmla="*/ 452698 w 943140"/>
                <a:gd name="connsiteY46" fmla="*/ 224257 h 916533"/>
                <a:gd name="connsiteX47" fmla="*/ 630244 w 943140"/>
                <a:gd name="connsiteY47" fmla="*/ 248355 h 916533"/>
                <a:gd name="connsiteX48" fmla="*/ 657105 w 943140"/>
                <a:gd name="connsiteY48" fmla="*/ 338081 h 916533"/>
                <a:gd name="connsiteX49" fmla="*/ 657105 w 943140"/>
                <a:gd name="connsiteY49" fmla="*/ 339319 h 916533"/>
                <a:gd name="connsiteX50" fmla="*/ 658057 w 943140"/>
                <a:gd name="connsiteY50" fmla="*/ 345129 h 916533"/>
                <a:gd name="connsiteX51" fmla="*/ 663487 w 943140"/>
                <a:gd name="connsiteY51" fmla="*/ 347415 h 916533"/>
                <a:gd name="connsiteX52" fmla="*/ 677298 w 943140"/>
                <a:gd name="connsiteY52" fmla="*/ 352178 h 916533"/>
                <a:gd name="connsiteX53" fmla="*/ 674536 w 943140"/>
                <a:gd name="connsiteY53" fmla="*/ 412376 h 916533"/>
                <a:gd name="connsiteX54" fmla="*/ 644722 w 943140"/>
                <a:gd name="connsiteY54" fmla="*/ 469526 h 916533"/>
                <a:gd name="connsiteX55" fmla="*/ 638912 w 943140"/>
                <a:gd name="connsiteY55" fmla="*/ 474955 h 916533"/>
                <a:gd name="connsiteX56" fmla="*/ 128944 w 943140"/>
                <a:gd name="connsiteY56" fmla="*/ 440760 h 916533"/>
                <a:gd name="connsiteX57" fmla="*/ 128944 w 943140"/>
                <a:gd name="connsiteY57" fmla="*/ 291884 h 916533"/>
                <a:gd name="connsiteX58" fmla="*/ 165087 w 943140"/>
                <a:gd name="connsiteY58" fmla="*/ 284406 h 916533"/>
                <a:gd name="connsiteX59" fmla="*/ 169330 w 943140"/>
                <a:gd name="connsiteY59" fmla="*/ 287884 h 916533"/>
                <a:gd name="connsiteX60" fmla="*/ 170758 w 943140"/>
                <a:gd name="connsiteY60" fmla="*/ 289313 h 916533"/>
                <a:gd name="connsiteX61" fmla="*/ 173902 w 943140"/>
                <a:gd name="connsiteY61" fmla="*/ 321126 h 916533"/>
                <a:gd name="connsiteX62" fmla="*/ 173902 w 943140"/>
                <a:gd name="connsiteY62" fmla="*/ 411328 h 916533"/>
                <a:gd name="connsiteX63" fmla="*/ 170758 w 943140"/>
                <a:gd name="connsiteY63" fmla="*/ 443141 h 916533"/>
                <a:gd name="connsiteX64" fmla="*/ 169330 w 943140"/>
                <a:gd name="connsiteY64" fmla="*/ 444570 h 916533"/>
                <a:gd name="connsiteX65" fmla="*/ 132423 w 943140"/>
                <a:gd name="connsiteY65" fmla="*/ 444964 h 916533"/>
                <a:gd name="connsiteX66" fmla="*/ 128944 w 943140"/>
                <a:gd name="connsiteY66" fmla="*/ 440760 h 916533"/>
                <a:gd name="connsiteX67" fmla="*/ 52744 w 943140"/>
                <a:gd name="connsiteY67" fmla="*/ 518960 h 916533"/>
                <a:gd name="connsiteX68" fmla="*/ 52744 w 943140"/>
                <a:gd name="connsiteY68" fmla="*/ 213398 h 916533"/>
                <a:gd name="connsiteX69" fmla="*/ 89688 w 943140"/>
                <a:gd name="connsiteY69" fmla="*/ 209238 h 916533"/>
                <a:gd name="connsiteX70" fmla="*/ 91891 w 943140"/>
                <a:gd name="connsiteY70" fmla="*/ 211208 h 916533"/>
                <a:gd name="connsiteX71" fmla="*/ 92749 w 943140"/>
                <a:gd name="connsiteY71" fmla="*/ 212065 h 916533"/>
                <a:gd name="connsiteX72" fmla="*/ 94844 w 943140"/>
                <a:gd name="connsiteY72" fmla="*/ 246736 h 916533"/>
                <a:gd name="connsiteX73" fmla="*/ 94844 w 943140"/>
                <a:gd name="connsiteY73" fmla="*/ 485813 h 916533"/>
                <a:gd name="connsiteX74" fmla="*/ 92939 w 943140"/>
                <a:gd name="connsiteY74" fmla="*/ 520103 h 916533"/>
                <a:gd name="connsiteX75" fmla="*/ 92177 w 943140"/>
                <a:gd name="connsiteY75" fmla="*/ 520865 h 916533"/>
                <a:gd name="connsiteX76" fmla="*/ 55003 w 943140"/>
                <a:gd name="connsiteY76" fmla="*/ 521449 h 916533"/>
                <a:gd name="connsiteX77" fmla="*/ 52744 w 943140"/>
                <a:gd name="connsiteY77" fmla="*/ 518960 h 916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943140" h="916533">
                  <a:moveTo>
                    <a:pt x="647770" y="634594"/>
                  </a:moveTo>
                  <a:cubicBezTo>
                    <a:pt x="646702" y="634295"/>
                    <a:pt x="645963" y="633322"/>
                    <a:pt x="645961" y="632213"/>
                  </a:cubicBezTo>
                  <a:lnTo>
                    <a:pt x="645961" y="596970"/>
                  </a:lnTo>
                  <a:cubicBezTo>
                    <a:pt x="666399" y="570226"/>
                    <a:pt x="681648" y="539889"/>
                    <a:pt x="690919" y="507530"/>
                  </a:cubicBezTo>
                  <a:cubicBezTo>
                    <a:pt x="714160" y="484575"/>
                    <a:pt x="724447" y="448190"/>
                    <a:pt x="729971" y="428568"/>
                  </a:cubicBezTo>
                  <a:cubicBezTo>
                    <a:pt x="739020" y="396755"/>
                    <a:pt x="748069" y="350654"/>
                    <a:pt x="723113" y="317697"/>
                  </a:cubicBezTo>
                  <a:lnTo>
                    <a:pt x="722065" y="316268"/>
                  </a:lnTo>
                  <a:cubicBezTo>
                    <a:pt x="734162" y="258166"/>
                    <a:pt x="749212" y="121863"/>
                    <a:pt x="645294" y="52616"/>
                  </a:cubicBezTo>
                  <a:cubicBezTo>
                    <a:pt x="657457" y="40215"/>
                    <a:pt x="664058" y="23403"/>
                    <a:pt x="663582" y="6039"/>
                  </a:cubicBezTo>
                  <a:cubicBezTo>
                    <a:pt x="663471" y="4370"/>
                    <a:pt x="662678" y="2821"/>
                    <a:pt x="661391" y="1753"/>
                  </a:cubicBezTo>
                  <a:cubicBezTo>
                    <a:pt x="660092" y="744"/>
                    <a:pt x="658458" y="267"/>
                    <a:pt x="656819" y="419"/>
                  </a:cubicBezTo>
                  <a:cubicBezTo>
                    <a:pt x="655486" y="419"/>
                    <a:pt x="525660" y="15183"/>
                    <a:pt x="463081" y="2229"/>
                  </a:cubicBezTo>
                  <a:cubicBezTo>
                    <a:pt x="398882" y="-11106"/>
                    <a:pt x="328302" y="37662"/>
                    <a:pt x="313824" y="87954"/>
                  </a:cubicBezTo>
                  <a:cubicBezTo>
                    <a:pt x="289822" y="91114"/>
                    <a:pt x="267958" y="103393"/>
                    <a:pt x="252769" y="122244"/>
                  </a:cubicBezTo>
                  <a:cubicBezTo>
                    <a:pt x="224194" y="157201"/>
                    <a:pt x="215716" y="212827"/>
                    <a:pt x="226956" y="287503"/>
                  </a:cubicBezTo>
                  <a:cubicBezTo>
                    <a:pt x="227718" y="297028"/>
                    <a:pt x="228861" y="306553"/>
                    <a:pt x="230575" y="316078"/>
                  </a:cubicBezTo>
                  <a:lnTo>
                    <a:pt x="229432" y="317507"/>
                  </a:lnTo>
                  <a:cubicBezTo>
                    <a:pt x="204572" y="350463"/>
                    <a:pt x="213621" y="396564"/>
                    <a:pt x="222670" y="428378"/>
                  </a:cubicBezTo>
                  <a:cubicBezTo>
                    <a:pt x="228194" y="447999"/>
                    <a:pt x="238481" y="484289"/>
                    <a:pt x="261722" y="507245"/>
                  </a:cubicBezTo>
                  <a:cubicBezTo>
                    <a:pt x="271009" y="539808"/>
                    <a:pt x="286324" y="570340"/>
                    <a:pt x="306871" y="597256"/>
                  </a:cubicBezTo>
                  <a:lnTo>
                    <a:pt x="306871" y="631927"/>
                  </a:lnTo>
                  <a:cubicBezTo>
                    <a:pt x="306903" y="633048"/>
                    <a:pt x="306150" y="634039"/>
                    <a:pt x="305061" y="634308"/>
                  </a:cubicBezTo>
                  <a:cubicBezTo>
                    <a:pt x="216193" y="654787"/>
                    <a:pt x="9786" y="720033"/>
                    <a:pt x="9786" y="884054"/>
                  </a:cubicBezTo>
                  <a:cubicBezTo>
                    <a:pt x="9677" y="901667"/>
                    <a:pt x="23705" y="916119"/>
                    <a:pt x="41314" y="916534"/>
                  </a:cubicBezTo>
                  <a:lnTo>
                    <a:pt x="910946" y="916534"/>
                  </a:lnTo>
                  <a:cubicBezTo>
                    <a:pt x="928705" y="916481"/>
                    <a:pt x="943088" y="902098"/>
                    <a:pt x="943141" y="884339"/>
                  </a:cubicBezTo>
                  <a:cubicBezTo>
                    <a:pt x="943141" y="720509"/>
                    <a:pt x="736543" y="655073"/>
                    <a:pt x="647770" y="634594"/>
                  </a:cubicBezTo>
                  <a:close/>
                  <a:moveTo>
                    <a:pt x="476320" y="760038"/>
                  </a:moveTo>
                  <a:cubicBezTo>
                    <a:pt x="421294" y="760798"/>
                    <a:pt x="369286" y="734937"/>
                    <a:pt x="336684" y="690601"/>
                  </a:cubicBezTo>
                  <a:cubicBezTo>
                    <a:pt x="350891" y="682650"/>
                    <a:pt x="361699" y="669776"/>
                    <a:pt x="367069" y="654406"/>
                  </a:cubicBezTo>
                  <a:cubicBezTo>
                    <a:pt x="381561" y="663854"/>
                    <a:pt x="397134" y="671529"/>
                    <a:pt x="413455" y="677266"/>
                  </a:cubicBezTo>
                  <a:cubicBezTo>
                    <a:pt x="453921" y="691544"/>
                    <a:pt x="498054" y="691544"/>
                    <a:pt x="538519" y="677266"/>
                  </a:cubicBezTo>
                  <a:cubicBezTo>
                    <a:pt x="554882" y="671315"/>
                    <a:pt x="570485" y="663450"/>
                    <a:pt x="585001" y="653834"/>
                  </a:cubicBezTo>
                  <a:cubicBezTo>
                    <a:pt x="590313" y="669362"/>
                    <a:pt x="601166" y="682385"/>
                    <a:pt x="615481" y="690410"/>
                  </a:cubicBezTo>
                  <a:cubicBezTo>
                    <a:pt x="582958" y="734700"/>
                    <a:pt x="531074" y="760589"/>
                    <a:pt x="476130" y="759943"/>
                  </a:cubicBezTo>
                  <a:close/>
                  <a:moveTo>
                    <a:pt x="638912" y="474955"/>
                  </a:moveTo>
                  <a:cubicBezTo>
                    <a:pt x="630340" y="530105"/>
                    <a:pt x="586525" y="598780"/>
                    <a:pt x="519183" y="622973"/>
                  </a:cubicBezTo>
                  <a:cubicBezTo>
                    <a:pt x="491212" y="632920"/>
                    <a:pt x="460667" y="632920"/>
                    <a:pt x="432696" y="622973"/>
                  </a:cubicBezTo>
                  <a:cubicBezTo>
                    <a:pt x="362592" y="598304"/>
                    <a:pt x="321634" y="528866"/>
                    <a:pt x="313252" y="474860"/>
                  </a:cubicBezTo>
                  <a:cubicBezTo>
                    <a:pt x="312813" y="472041"/>
                    <a:pt x="310479" y="469905"/>
                    <a:pt x="307633" y="469716"/>
                  </a:cubicBezTo>
                  <a:cubicBezTo>
                    <a:pt x="304299" y="469716"/>
                    <a:pt x="292393" y="464573"/>
                    <a:pt x="277819" y="412566"/>
                  </a:cubicBezTo>
                  <a:cubicBezTo>
                    <a:pt x="266389" y="372180"/>
                    <a:pt x="271247" y="357512"/>
                    <a:pt x="275057" y="352368"/>
                  </a:cubicBezTo>
                  <a:cubicBezTo>
                    <a:pt x="277774" y="348931"/>
                    <a:pt x="282025" y="347074"/>
                    <a:pt x="286392" y="347415"/>
                  </a:cubicBezTo>
                  <a:lnTo>
                    <a:pt x="289154" y="347415"/>
                  </a:lnTo>
                  <a:cubicBezTo>
                    <a:pt x="292489" y="347633"/>
                    <a:pt x="295377" y="345127"/>
                    <a:pt x="295631" y="341795"/>
                  </a:cubicBezTo>
                  <a:cubicBezTo>
                    <a:pt x="295631" y="340938"/>
                    <a:pt x="302775" y="253880"/>
                    <a:pt x="354400" y="222542"/>
                  </a:cubicBezTo>
                  <a:cubicBezTo>
                    <a:pt x="380213" y="206826"/>
                    <a:pt x="413265" y="207493"/>
                    <a:pt x="452698" y="224257"/>
                  </a:cubicBezTo>
                  <a:cubicBezTo>
                    <a:pt x="533566" y="258737"/>
                    <a:pt x="593668" y="256547"/>
                    <a:pt x="630244" y="248355"/>
                  </a:cubicBezTo>
                  <a:cubicBezTo>
                    <a:pt x="672059" y="279216"/>
                    <a:pt x="659962" y="328460"/>
                    <a:pt x="657105" y="338081"/>
                  </a:cubicBezTo>
                  <a:lnTo>
                    <a:pt x="657105" y="339319"/>
                  </a:lnTo>
                  <a:cubicBezTo>
                    <a:pt x="656404" y="341291"/>
                    <a:pt x="656764" y="343484"/>
                    <a:pt x="658057" y="345129"/>
                  </a:cubicBezTo>
                  <a:cubicBezTo>
                    <a:pt x="659365" y="346759"/>
                    <a:pt x="661407" y="347618"/>
                    <a:pt x="663487" y="347415"/>
                  </a:cubicBezTo>
                  <a:cubicBezTo>
                    <a:pt x="668608" y="346454"/>
                    <a:pt x="673858" y="348264"/>
                    <a:pt x="677298" y="352178"/>
                  </a:cubicBezTo>
                  <a:cubicBezTo>
                    <a:pt x="681203" y="357321"/>
                    <a:pt x="685966" y="371990"/>
                    <a:pt x="674536" y="412376"/>
                  </a:cubicBezTo>
                  <a:cubicBezTo>
                    <a:pt x="659867" y="464096"/>
                    <a:pt x="647961" y="468954"/>
                    <a:pt x="644722" y="469526"/>
                  </a:cubicBezTo>
                  <a:cubicBezTo>
                    <a:pt x="641710" y="469649"/>
                    <a:pt x="639240" y="471957"/>
                    <a:pt x="638912" y="474955"/>
                  </a:cubicBezTo>
                  <a:close/>
                  <a:moveTo>
                    <a:pt x="128944" y="440760"/>
                  </a:moveTo>
                  <a:cubicBezTo>
                    <a:pt x="100467" y="395220"/>
                    <a:pt x="100467" y="337424"/>
                    <a:pt x="128944" y="291884"/>
                  </a:cubicBezTo>
                  <a:cubicBezTo>
                    <a:pt x="136859" y="279838"/>
                    <a:pt x="153041" y="276490"/>
                    <a:pt x="165087" y="284406"/>
                  </a:cubicBezTo>
                  <a:cubicBezTo>
                    <a:pt x="166620" y="285413"/>
                    <a:pt x="168042" y="286579"/>
                    <a:pt x="169330" y="287884"/>
                  </a:cubicBezTo>
                  <a:lnTo>
                    <a:pt x="170758" y="289313"/>
                  </a:lnTo>
                  <a:cubicBezTo>
                    <a:pt x="179071" y="297898"/>
                    <a:pt x="180373" y="311079"/>
                    <a:pt x="173902" y="321126"/>
                  </a:cubicBezTo>
                  <a:cubicBezTo>
                    <a:pt x="157024" y="348825"/>
                    <a:pt x="157024" y="383629"/>
                    <a:pt x="173902" y="411328"/>
                  </a:cubicBezTo>
                  <a:cubicBezTo>
                    <a:pt x="180373" y="421375"/>
                    <a:pt x="179071" y="434556"/>
                    <a:pt x="170758" y="443141"/>
                  </a:cubicBezTo>
                  <a:lnTo>
                    <a:pt x="169330" y="444570"/>
                  </a:lnTo>
                  <a:cubicBezTo>
                    <a:pt x="159247" y="454870"/>
                    <a:pt x="142723" y="455047"/>
                    <a:pt x="132423" y="444964"/>
                  </a:cubicBezTo>
                  <a:cubicBezTo>
                    <a:pt x="131119" y="443688"/>
                    <a:pt x="129953" y="442279"/>
                    <a:pt x="128944" y="440760"/>
                  </a:cubicBezTo>
                  <a:close/>
                  <a:moveTo>
                    <a:pt x="52744" y="518960"/>
                  </a:moveTo>
                  <a:cubicBezTo>
                    <a:pt x="-17581" y="429245"/>
                    <a:pt x="-17581" y="303113"/>
                    <a:pt x="52744" y="213398"/>
                  </a:cubicBezTo>
                  <a:cubicBezTo>
                    <a:pt x="61797" y="202047"/>
                    <a:pt x="78338" y="200185"/>
                    <a:pt x="89688" y="209238"/>
                  </a:cubicBezTo>
                  <a:cubicBezTo>
                    <a:pt x="90459" y="209853"/>
                    <a:pt x="91194" y="210510"/>
                    <a:pt x="91891" y="211208"/>
                  </a:cubicBezTo>
                  <a:lnTo>
                    <a:pt x="92749" y="212065"/>
                  </a:lnTo>
                  <a:cubicBezTo>
                    <a:pt x="102153" y="221412"/>
                    <a:pt x="103054" y="236324"/>
                    <a:pt x="94844" y="246736"/>
                  </a:cubicBezTo>
                  <a:cubicBezTo>
                    <a:pt x="39604" y="316855"/>
                    <a:pt x="39604" y="415694"/>
                    <a:pt x="94844" y="485813"/>
                  </a:cubicBezTo>
                  <a:cubicBezTo>
                    <a:pt x="102879" y="496110"/>
                    <a:pt x="102064" y="510760"/>
                    <a:pt x="92939" y="520103"/>
                  </a:cubicBezTo>
                  <a:lnTo>
                    <a:pt x="92177" y="520865"/>
                  </a:lnTo>
                  <a:cubicBezTo>
                    <a:pt x="82073" y="531292"/>
                    <a:pt x="65430" y="531553"/>
                    <a:pt x="55003" y="521449"/>
                  </a:cubicBezTo>
                  <a:cubicBezTo>
                    <a:pt x="54198" y="520669"/>
                    <a:pt x="53443" y="519838"/>
                    <a:pt x="52744" y="518960"/>
                  </a:cubicBezTo>
                  <a:close/>
                </a:path>
              </a:pathLst>
            </a:custGeom>
            <a:solidFill>
              <a:srgbClr val="009CFF"/>
            </a:solidFill>
            <a:ln w="9525" cap="flat">
              <a:noFill/>
              <a:prstDash val="solid"/>
              <a:miter/>
            </a:ln>
          </p:spPr>
          <p:txBody>
            <a:bodyPr rtlCol="0" anchor="ctr"/>
            <a:lstStyle/>
            <a:p>
              <a:endParaRPr lang="en-IN"/>
            </a:p>
          </p:txBody>
        </p:sp>
      </p:grpSp>
      <p:grpSp>
        <p:nvGrpSpPr>
          <p:cNvPr id="9" name="Group 8">
            <a:extLst>
              <a:ext uri="{FF2B5EF4-FFF2-40B4-BE49-F238E27FC236}">
                <a16:creationId xmlns:a16="http://schemas.microsoft.com/office/drawing/2014/main" id="{784D4F0A-B942-4745-A463-A537489F33D6}"/>
              </a:ext>
            </a:extLst>
          </p:cNvPr>
          <p:cNvGrpSpPr/>
          <p:nvPr/>
        </p:nvGrpSpPr>
        <p:grpSpPr>
          <a:xfrm>
            <a:off x="2848134" y="4574128"/>
            <a:ext cx="577675" cy="577675"/>
            <a:chOff x="2819250" y="4545244"/>
            <a:chExt cx="635442" cy="635442"/>
          </a:xfrm>
          <a:effectLst>
            <a:outerShdw blurRad="50800" dist="12700" dir="13500000" algn="br" rotWithShape="0">
              <a:prstClr val="black">
                <a:alpha val="25000"/>
              </a:prstClr>
            </a:outerShdw>
          </a:effectLst>
        </p:grpSpPr>
        <p:sp>
          <p:nvSpPr>
            <p:cNvPr id="169" name="Oval 168">
              <a:extLst>
                <a:ext uri="{FF2B5EF4-FFF2-40B4-BE49-F238E27FC236}">
                  <a16:creationId xmlns:a16="http://schemas.microsoft.com/office/drawing/2014/main" id="{CFD6C0C8-A0DF-4EC6-A521-9874F98FE2E6}"/>
                </a:ext>
              </a:extLst>
            </p:cNvPr>
            <p:cNvSpPr/>
            <p:nvPr/>
          </p:nvSpPr>
          <p:spPr>
            <a:xfrm rot="7200000">
              <a:off x="2819250" y="4545244"/>
              <a:ext cx="635442" cy="635442"/>
            </a:xfrm>
            <a:prstGeom prst="ellipse">
              <a:avLst/>
            </a:prstGeom>
            <a:solidFill>
              <a:schemeClr val="bg1"/>
            </a:solidFill>
            <a:ln w="0">
              <a:solidFill>
                <a:srgbClr val="FF8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70" name="Graphic 324">
              <a:extLst>
                <a:ext uri="{FF2B5EF4-FFF2-40B4-BE49-F238E27FC236}">
                  <a16:creationId xmlns:a16="http://schemas.microsoft.com/office/drawing/2014/main" id="{12D2ECEC-CE36-43A6-80D6-B2A5F50C3411}"/>
                </a:ext>
              </a:extLst>
            </p:cNvPr>
            <p:cNvGrpSpPr/>
            <p:nvPr/>
          </p:nvGrpSpPr>
          <p:grpSpPr>
            <a:xfrm>
              <a:off x="2971593" y="4636938"/>
              <a:ext cx="361236" cy="421574"/>
              <a:chOff x="5784189" y="2946501"/>
              <a:chExt cx="623620" cy="727786"/>
            </a:xfrm>
            <a:solidFill>
              <a:srgbClr val="FF8021"/>
            </a:solidFill>
          </p:grpSpPr>
          <p:sp>
            <p:nvSpPr>
              <p:cNvPr id="171" name="Freeform: Shape 170">
                <a:extLst>
                  <a:ext uri="{FF2B5EF4-FFF2-40B4-BE49-F238E27FC236}">
                    <a16:creationId xmlns:a16="http://schemas.microsoft.com/office/drawing/2014/main" id="{B1698322-4B43-4D1E-8EE3-B4CA701859BE}"/>
                  </a:ext>
                </a:extLst>
              </p:cNvPr>
              <p:cNvSpPr/>
              <p:nvPr/>
            </p:nvSpPr>
            <p:spPr>
              <a:xfrm>
                <a:off x="5882516" y="3198770"/>
                <a:ext cx="224161" cy="224161"/>
              </a:xfrm>
              <a:custGeom>
                <a:avLst/>
                <a:gdLst>
                  <a:gd name="connsiteX0" fmla="*/ 224161 w 224161"/>
                  <a:gd name="connsiteY0" fmla="*/ 112081 h 224161"/>
                  <a:gd name="connsiteX1" fmla="*/ 112081 w 224161"/>
                  <a:gd name="connsiteY1" fmla="*/ 224161 h 224161"/>
                  <a:gd name="connsiteX2" fmla="*/ 0 w 224161"/>
                  <a:gd name="connsiteY2" fmla="*/ 112081 h 224161"/>
                  <a:gd name="connsiteX3" fmla="*/ 112081 w 224161"/>
                  <a:gd name="connsiteY3" fmla="*/ 0 h 224161"/>
                  <a:gd name="connsiteX4" fmla="*/ 224161 w 224161"/>
                  <a:gd name="connsiteY4" fmla="*/ 112081 h 224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61" h="224161">
                    <a:moveTo>
                      <a:pt x="224161" y="112081"/>
                    </a:moveTo>
                    <a:cubicBezTo>
                      <a:pt x="224161" y="173981"/>
                      <a:pt x="173981" y="224161"/>
                      <a:pt x="112081" y="224161"/>
                    </a:cubicBezTo>
                    <a:cubicBezTo>
                      <a:pt x="50180" y="224161"/>
                      <a:pt x="0" y="173981"/>
                      <a:pt x="0" y="112081"/>
                    </a:cubicBezTo>
                    <a:cubicBezTo>
                      <a:pt x="0" y="50180"/>
                      <a:pt x="50180" y="0"/>
                      <a:pt x="112081" y="0"/>
                    </a:cubicBezTo>
                    <a:cubicBezTo>
                      <a:pt x="173981" y="0"/>
                      <a:pt x="224161" y="50180"/>
                      <a:pt x="224161" y="112081"/>
                    </a:cubicBezTo>
                    <a:close/>
                  </a:path>
                </a:pathLst>
              </a:custGeom>
              <a:grpFill/>
              <a:ln w="9525" cap="flat">
                <a:noFill/>
                <a:prstDash val="solid"/>
                <a:miter/>
              </a:ln>
            </p:spPr>
            <p:txBody>
              <a:bodyPr rtlCol="0" anchor="ctr"/>
              <a:lstStyle/>
              <a:p>
                <a:endParaRPr lang="en-IN"/>
              </a:p>
            </p:txBody>
          </p:sp>
          <p:sp>
            <p:nvSpPr>
              <p:cNvPr id="172" name="Freeform: Shape 171">
                <a:extLst>
                  <a:ext uri="{FF2B5EF4-FFF2-40B4-BE49-F238E27FC236}">
                    <a16:creationId xmlns:a16="http://schemas.microsoft.com/office/drawing/2014/main" id="{343A43BB-7CBE-4A27-B63E-A54ABA347CD6}"/>
                  </a:ext>
                </a:extLst>
              </p:cNvPr>
              <p:cNvSpPr/>
              <p:nvPr/>
            </p:nvSpPr>
            <p:spPr>
              <a:xfrm>
                <a:off x="5784189" y="3429418"/>
                <a:ext cx="420833" cy="244868"/>
              </a:xfrm>
              <a:custGeom>
                <a:avLst/>
                <a:gdLst>
                  <a:gd name="connsiteX0" fmla="*/ 272386 w 420833"/>
                  <a:gd name="connsiteY0" fmla="*/ 0 h 244868"/>
                  <a:gd name="connsiteX1" fmla="*/ 148438 w 420833"/>
                  <a:gd name="connsiteY1" fmla="*/ 0 h 244868"/>
                  <a:gd name="connsiteX2" fmla="*/ 0 w 420833"/>
                  <a:gd name="connsiteY2" fmla="*/ 148428 h 244868"/>
                  <a:gd name="connsiteX3" fmla="*/ 0 w 420833"/>
                  <a:gd name="connsiteY3" fmla="*/ 244869 h 244868"/>
                  <a:gd name="connsiteX4" fmla="*/ 420834 w 420833"/>
                  <a:gd name="connsiteY4" fmla="*/ 244869 h 244868"/>
                  <a:gd name="connsiteX5" fmla="*/ 420834 w 420833"/>
                  <a:gd name="connsiteY5" fmla="*/ 148428 h 244868"/>
                  <a:gd name="connsiteX6" fmla="*/ 272386 w 420833"/>
                  <a:gd name="connsiteY6" fmla="*/ 0 h 24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33" h="244868">
                    <a:moveTo>
                      <a:pt x="272386" y="0"/>
                    </a:moveTo>
                    <a:lnTo>
                      <a:pt x="148438" y="0"/>
                    </a:lnTo>
                    <a:cubicBezTo>
                      <a:pt x="66456" y="0"/>
                      <a:pt x="0" y="66456"/>
                      <a:pt x="0" y="148428"/>
                    </a:cubicBezTo>
                    <a:lnTo>
                      <a:pt x="0" y="244869"/>
                    </a:lnTo>
                    <a:lnTo>
                      <a:pt x="420834" y="244869"/>
                    </a:lnTo>
                    <a:lnTo>
                      <a:pt x="420834" y="148428"/>
                    </a:lnTo>
                    <a:cubicBezTo>
                      <a:pt x="420824" y="66456"/>
                      <a:pt x="354378" y="0"/>
                      <a:pt x="272386" y="0"/>
                    </a:cubicBezTo>
                    <a:close/>
                  </a:path>
                </a:pathLst>
              </a:custGeom>
              <a:grpFill/>
              <a:ln w="9525" cap="flat">
                <a:noFill/>
                <a:prstDash val="solid"/>
                <a:miter/>
              </a:ln>
            </p:spPr>
            <p:txBody>
              <a:bodyPr rtlCol="0" anchor="ctr"/>
              <a:lstStyle/>
              <a:p>
                <a:endParaRPr lang="en-IN"/>
              </a:p>
            </p:txBody>
          </p:sp>
          <p:sp>
            <p:nvSpPr>
              <p:cNvPr id="173" name="Freeform: Shape 172">
                <a:extLst>
                  <a:ext uri="{FF2B5EF4-FFF2-40B4-BE49-F238E27FC236}">
                    <a16:creationId xmlns:a16="http://schemas.microsoft.com/office/drawing/2014/main" id="{A0B0568A-013B-475C-B51E-D3D2C51145EB}"/>
                  </a:ext>
                </a:extLst>
              </p:cNvPr>
              <p:cNvSpPr/>
              <p:nvPr/>
            </p:nvSpPr>
            <p:spPr>
              <a:xfrm>
                <a:off x="6091142" y="2946501"/>
                <a:ext cx="316668" cy="316649"/>
              </a:xfrm>
              <a:custGeom>
                <a:avLst/>
                <a:gdLst>
                  <a:gd name="connsiteX0" fmla="*/ 158325 w 316668"/>
                  <a:gd name="connsiteY0" fmla="*/ 0 h 316649"/>
                  <a:gd name="connsiteX1" fmla="*/ 0 w 316668"/>
                  <a:gd name="connsiteY1" fmla="*/ 158325 h 316649"/>
                  <a:gd name="connsiteX2" fmla="*/ 158325 w 316668"/>
                  <a:gd name="connsiteY2" fmla="*/ 316649 h 316649"/>
                  <a:gd name="connsiteX3" fmla="*/ 316668 w 316668"/>
                  <a:gd name="connsiteY3" fmla="*/ 158325 h 316649"/>
                  <a:gd name="connsiteX4" fmla="*/ 158325 w 316668"/>
                  <a:gd name="connsiteY4" fmla="*/ 0 h 316649"/>
                  <a:gd name="connsiteX5" fmla="*/ 158325 w 316668"/>
                  <a:gd name="connsiteY5" fmla="*/ 277073 h 316649"/>
                  <a:gd name="connsiteX6" fmla="*/ 39595 w 316668"/>
                  <a:gd name="connsiteY6" fmla="*/ 158325 h 316649"/>
                  <a:gd name="connsiteX7" fmla="*/ 158325 w 316668"/>
                  <a:gd name="connsiteY7" fmla="*/ 39567 h 316649"/>
                  <a:gd name="connsiteX8" fmla="*/ 277092 w 316668"/>
                  <a:gd name="connsiteY8" fmla="*/ 158325 h 316649"/>
                  <a:gd name="connsiteX9" fmla="*/ 158325 w 316668"/>
                  <a:gd name="connsiteY9" fmla="*/ 277073 h 31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668" h="316649">
                    <a:moveTo>
                      <a:pt x="158325" y="0"/>
                    </a:moveTo>
                    <a:cubicBezTo>
                      <a:pt x="71028" y="0"/>
                      <a:pt x="0" y="71028"/>
                      <a:pt x="0" y="158325"/>
                    </a:cubicBezTo>
                    <a:cubicBezTo>
                      <a:pt x="0" y="245621"/>
                      <a:pt x="71028" y="316649"/>
                      <a:pt x="158325" y="316649"/>
                    </a:cubicBezTo>
                    <a:cubicBezTo>
                      <a:pt x="245631" y="316649"/>
                      <a:pt x="316668" y="245621"/>
                      <a:pt x="316668" y="158325"/>
                    </a:cubicBezTo>
                    <a:cubicBezTo>
                      <a:pt x="316668" y="71028"/>
                      <a:pt x="245631" y="0"/>
                      <a:pt x="158325" y="0"/>
                    </a:cubicBezTo>
                    <a:close/>
                    <a:moveTo>
                      <a:pt x="158325" y="277073"/>
                    </a:moveTo>
                    <a:cubicBezTo>
                      <a:pt x="92869" y="277073"/>
                      <a:pt x="39595" y="223799"/>
                      <a:pt x="39595" y="158325"/>
                    </a:cubicBezTo>
                    <a:cubicBezTo>
                      <a:pt x="39595" y="92831"/>
                      <a:pt x="92869" y="39567"/>
                      <a:pt x="158325" y="39567"/>
                    </a:cubicBezTo>
                    <a:cubicBezTo>
                      <a:pt x="223818" y="39567"/>
                      <a:pt x="277092" y="92831"/>
                      <a:pt x="277092" y="158325"/>
                    </a:cubicBezTo>
                    <a:cubicBezTo>
                      <a:pt x="277092" y="223799"/>
                      <a:pt x="223818" y="277073"/>
                      <a:pt x="158325" y="277073"/>
                    </a:cubicBezTo>
                    <a:close/>
                  </a:path>
                </a:pathLst>
              </a:custGeom>
              <a:grpFill/>
              <a:ln w="9525" cap="flat">
                <a:noFill/>
                <a:prstDash val="solid"/>
                <a:miter/>
              </a:ln>
            </p:spPr>
            <p:txBody>
              <a:bodyPr rtlCol="0" anchor="ctr"/>
              <a:lstStyle/>
              <a:p>
                <a:endParaRPr lang="en-IN"/>
              </a:p>
            </p:txBody>
          </p:sp>
          <p:sp>
            <p:nvSpPr>
              <p:cNvPr id="174" name="Freeform: Shape 173">
                <a:extLst>
                  <a:ext uri="{FF2B5EF4-FFF2-40B4-BE49-F238E27FC236}">
                    <a16:creationId xmlns:a16="http://schemas.microsoft.com/office/drawing/2014/main" id="{1BD4F07D-F92F-4840-9D05-1E6900DADE18}"/>
                  </a:ext>
                </a:extLst>
              </p:cNvPr>
              <p:cNvSpPr/>
              <p:nvPr/>
            </p:nvSpPr>
            <p:spPr>
              <a:xfrm>
                <a:off x="6157598" y="30784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sp>
            <p:nvSpPr>
              <p:cNvPr id="175" name="Freeform: Shape 174">
                <a:extLst>
                  <a:ext uri="{FF2B5EF4-FFF2-40B4-BE49-F238E27FC236}">
                    <a16:creationId xmlns:a16="http://schemas.microsoft.com/office/drawing/2014/main" id="{5D9AF3EB-778B-435F-B88C-991204112166}"/>
                  </a:ext>
                </a:extLst>
              </p:cNvPr>
              <p:cNvSpPr/>
              <p:nvPr/>
            </p:nvSpPr>
            <p:spPr>
              <a:xfrm>
                <a:off x="6223882" y="30792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sp>
            <p:nvSpPr>
              <p:cNvPr id="176" name="Freeform: Shape 175">
                <a:extLst>
                  <a:ext uri="{FF2B5EF4-FFF2-40B4-BE49-F238E27FC236}">
                    <a16:creationId xmlns:a16="http://schemas.microsoft.com/office/drawing/2014/main" id="{247F6141-3CB6-4820-9FB6-50EF496AB8B4}"/>
                  </a:ext>
                </a:extLst>
              </p:cNvPr>
              <p:cNvSpPr/>
              <p:nvPr/>
            </p:nvSpPr>
            <p:spPr>
              <a:xfrm>
                <a:off x="6290148" y="30800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grpSp>
      </p:grpSp>
      <p:grpSp>
        <p:nvGrpSpPr>
          <p:cNvPr id="10" name="Group 9">
            <a:extLst>
              <a:ext uri="{FF2B5EF4-FFF2-40B4-BE49-F238E27FC236}">
                <a16:creationId xmlns:a16="http://schemas.microsoft.com/office/drawing/2014/main" id="{A2C046DC-9C25-4BCA-985F-0DA93CAA0976}"/>
              </a:ext>
            </a:extLst>
          </p:cNvPr>
          <p:cNvGrpSpPr/>
          <p:nvPr/>
        </p:nvGrpSpPr>
        <p:grpSpPr>
          <a:xfrm>
            <a:off x="913836" y="4574128"/>
            <a:ext cx="577675" cy="577675"/>
            <a:chOff x="884952" y="4545244"/>
            <a:chExt cx="635442" cy="635442"/>
          </a:xfrm>
          <a:effectLst>
            <a:outerShdw blurRad="50800" dist="12700" dir="18900000" algn="bl" rotWithShape="0">
              <a:prstClr val="black">
                <a:alpha val="25000"/>
              </a:prstClr>
            </a:outerShdw>
          </a:effectLst>
        </p:grpSpPr>
        <p:sp>
          <p:nvSpPr>
            <p:cNvPr id="168" name="Oval 167">
              <a:extLst>
                <a:ext uri="{FF2B5EF4-FFF2-40B4-BE49-F238E27FC236}">
                  <a16:creationId xmlns:a16="http://schemas.microsoft.com/office/drawing/2014/main" id="{A9F946EB-77E7-4582-8A69-60D3004CD602}"/>
                </a:ext>
              </a:extLst>
            </p:cNvPr>
            <p:cNvSpPr/>
            <p:nvPr/>
          </p:nvSpPr>
          <p:spPr>
            <a:xfrm rot="3600000">
              <a:off x="884952" y="4545244"/>
              <a:ext cx="635442" cy="635442"/>
            </a:xfrm>
            <a:prstGeom prst="ellipse">
              <a:avLst/>
            </a:prstGeom>
            <a:solidFill>
              <a:schemeClr val="bg1"/>
            </a:solidFill>
            <a:ln w="0">
              <a:solidFill>
                <a:srgbClr val="00D7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7" name="Freeform: Shape 176">
              <a:extLst>
                <a:ext uri="{FF2B5EF4-FFF2-40B4-BE49-F238E27FC236}">
                  <a16:creationId xmlns:a16="http://schemas.microsoft.com/office/drawing/2014/main" id="{7B893842-4907-4164-9A41-16D46154EBB7}"/>
                </a:ext>
              </a:extLst>
            </p:cNvPr>
            <p:cNvSpPr/>
            <p:nvPr/>
          </p:nvSpPr>
          <p:spPr>
            <a:xfrm>
              <a:off x="977883" y="4638652"/>
              <a:ext cx="449580" cy="448627"/>
            </a:xfrm>
            <a:custGeom>
              <a:avLst/>
              <a:gdLst>
                <a:gd name="connsiteX0" fmla="*/ 428625 w 449580"/>
                <a:gd name="connsiteY0" fmla="*/ 204788 h 448627"/>
                <a:gd name="connsiteX1" fmla="*/ 393383 w 449580"/>
                <a:gd name="connsiteY1" fmla="*/ 204788 h 448627"/>
                <a:gd name="connsiteX2" fmla="*/ 241935 w 449580"/>
                <a:gd name="connsiteY2" fmla="*/ 53340 h 448627"/>
                <a:gd name="connsiteX3" fmla="*/ 241935 w 449580"/>
                <a:gd name="connsiteY3" fmla="*/ 19050 h 448627"/>
                <a:gd name="connsiteX4" fmla="*/ 222885 w 449580"/>
                <a:gd name="connsiteY4" fmla="*/ 0 h 448627"/>
                <a:gd name="connsiteX5" fmla="*/ 203835 w 449580"/>
                <a:gd name="connsiteY5" fmla="*/ 19050 h 448627"/>
                <a:gd name="connsiteX6" fmla="*/ 203835 w 449580"/>
                <a:gd name="connsiteY6" fmla="*/ 54293 h 448627"/>
                <a:gd name="connsiteX7" fmla="*/ 54293 w 449580"/>
                <a:gd name="connsiteY7" fmla="*/ 204788 h 448627"/>
                <a:gd name="connsiteX8" fmla="*/ 19050 w 449580"/>
                <a:gd name="connsiteY8" fmla="*/ 204788 h 448627"/>
                <a:gd name="connsiteX9" fmla="*/ 0 w 449580"/>
                <a:gd name="connsiteY9" fmla="*/ 223838 h 448627"/>
                <a:gd name="connsiteX10" fmla="*/ 19050 w 449580"/>
                <a:gd name="connsiteY10" fmla="*/ 242888 h 448627"/>
                <a:gd name="connsiteX11" fmla="*/ 54293 w 449580"/>
                <a:gd name="connsiteY11" fmla="*/ 242888 h 448627"/>
                <a:gd name="connsiteX12" fmla="*/ 205740 w 449580"/>
                <a:gd name="connsiteY12" fmla="*/ 394335 h 448627"/>
                <a:gd name="connsiteX13" fmla="*/ 205740 w 449580"/>
                <a:gd name="connsiteY13" fmla="*/ 429578 h 448627"/>
                <a:gd name="connsiteX14" fmla="*/ 224790 w 449580"/>
                <a:gd name="connsiteY14" fmla="*/ 448628 h 448627"/>
                <a:gd name="connsiteX15" fmla="*/ 243840 w 449580"/>
                <a:gd name="connsiteY15" fmla="*/ 429578 h 448627"/>
                <a:gd name="connsiteX16" fmla="*/ 243840 w 449580"/>
                <a:gd name="connsiteY16" fmla="*/ 394335 h 448627"/>
                <a:gd name="connsiteX17" fmla="*/ 395288 w 449580"/>
                <a:gd name="connsiteY17" fmla="*/ 242888 h 448627"/>
                <a:gd name="connsiteX18" fmla="*/ 430530 w 449580"/>
                <a:gd name="connsiteY18" fmla="*/ 242888 h 448627"/>
                <a:gd name="connsiteX19" fmla="*/ 449580 w 449580"/>
                <a:gd name="connsiteY19" fmla="*/ 223838 h 448627"/>
                <a:gd name="connsiteX20" fmla="*/ 428625 w 449580"/>
                <a:gd name="connsiteY20" fmla="*/ 204788 h 448627"/>
                <a:gd name="connsiteX21" fmla="*/ 350520 w 449580"/>
                <a:gd name="connsiteY21" fmla="*/ 204788 h 448627"/>
                <a:gd name="connsiteX22" fmla="*/ 312420 w 449580"/>
                <a:gd name="connsiteY22" fmla="*/ 204788 h 448627"/>
                <a:gd name="connsiteX23" fmla="*/ 242888 w 449580"/>
                <a:gd name="connsiteY23" fmla="*/ 135255 h 448627"/>
                <a:gd name="connsiteX24" fmla="*/ 242888 w 449580"/>
                <a:gd name="connsiteY24" fmla="*/ 97155 h 448627"/>
                <a:gd name="connsiteX25" fmla="*/ 350520 w 449580"/>
                <a:gd name="connsiteY25" fmla="*/ 204788 h 448627"/>
                <a:gd name="connsiteX26" fmla="*/ 204788 w 449580"/>
                <a:gd name="connsiteY26" fmla="*/ 97155 h 448627"/>
                <a:gd name="connsiteX27" fmla="*/ 204788 w 449580"/>
                <a:gd name="connsiteY27" fmla="*/ 135255 h 448627"/>
                <a:gd name="connsiteX28" fmla="*/ 135255 w 449580"/>
                <a:gd name="connsiteY28" fmla="*/ 204788 h 448627"/>
                <a:gd name="connsiteX29" fmla="*/ 97155 w 449580"/>
                <a:gd name="connsiteY29" fmla="*/ 204788 h 448627"/>
                <a:gd name="connsiteX30" fmla="*/ 204788 w 449580"/>
                <a:gd name="connsiteY30" fmla="*/ 97155 h 448627"/>
                <a:gd name="connsiteX31" fmla="*/ 97155 w 449580"/>
                <a:gd name="connsiteY31" fmla="*/ 242888 h 448627"/>
                <a:gd name="connsiteX32" fmla="*/ 135255 w 449580"/>
                <a:gd name="connsiteY32" fmla="*/ 242888 h 448627"/>
                <a:gd name="connsiteX33" fmla="*/ 204788 w 449580"/>
                <a:gd name="connsiteY33" fmla="*/ 312420 h 448627"/>
                <a:gd name="connsiteX34" fmla="*/ 204788 w 449580"/>
                <a:gd name="connsiteY34" fmla="*/ 350520 h 448627"/>
                <a:gd name="connsiteX35" fmla="*/ 97155 w 449580"/>
                <a:gd name="connsiteY35" fmla="*/ 242888 h 448627"/>
                <a:gd name="connsiteX36" fmla="*/ 242888 w 449580"/>
                <a:gd name="connsiteY36" fmla="*/ 350520 h 448627"/>
                <a:gd name="connsiteX37" fmla="*/ 242888 w 449580"/>
                <a:gd name="connsiteY37" fmla="*/ 312420 h 448627"/>
                <a:gd name="connsiteX38" fmla="*/ 312420 w 449580"/>
                <a:gd name="connsiteY38" fmla="*/ 242888 h 448627"/>
                <a:gd name="connsiteX39" fmla="*/ 350520 w 449580"/>
                <a:gd name="connsiteY39" fmla="*/ 242888 h 448627"/>
                <a:gd name="connsiteX40" fmla="*/ 242888 w 449580"/>
                <a:gd name="connsiteY40" fmla="*/ 350520 h 44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49580" h="448627">
                  <a:moveTo>
                    <a:pt x="428625" y="204788"/>
                  </a:moveTo>
                  <a:lnTo>
                    <a:pt x="393383" y="204788"/>
                  </a:lnTo>
                  <a:cubicBezTo>
                    <a:pt x="384810" y="125730"/>
                    <a:pt x="321945" y="61913"/>
                    <a:pt x="241935" y="53340"/>
                  </a:cubicBezTo>
                  <a:lnTo>
                    <a:pt x="241935" y="19050"/>
                  </a:lnTo>
                  <a:cubicBezTo>
                    <a:pt x="241935" y="8573"/>
                    <a:pt x="233363" y="0"/>
                    <a:pt x="222885" y="0"/>
                  </a:cubicBezTo>
                  <a:cubicBezTo>
                    <a:pt x="212408" y="0"/>
                    <a:pt x="203835" y="8573"/>
                    <a:pt x="203835" y="19050"/>
                  </a:cubicBezTo>
                  <a:lnTo>
                    <a:pt x="203835" y="54293"/>
                  </a:lnTo>
                  <a:cubicBezTo>
                    <a:pt x="125730" y="62865"/>
                    <a:pt x="62865" y="125730"/>
                    <a:pt x="54293" y="204788"/>
                  </a:cubicBezTo>
                  <a:lnTo>
                    <a:pt x="19050" y="204788"/>
                  </a:lnTo>
                  <a:cubicBezTo>
                    <a:pt x="8573" y="204788"/>
                    <a:pt x="0" y="213360"/>
                    <a:pt x="0" y="223838"/>
                  </a:cubicBezTo>
                  <a:cubicBezTo>
                    <a:pt x="0" y="234315"/>
                    <a:pt x="8573" y="242888"/>
                    <a:pt x="19050" y="242888"/>
                  </a:cubicBezTo>
                  <a:lnTo>
                    <a:pt x="54293" y="242888"/>
                  </a:lnTo>
                  <a:cubicBezTo>
                    <a:pt x="62865" y="321945"/>
                    <a:pt x="125730" y="385763"/>
                    <a:pt x="205740" y="394335"/>
                  </a:cubicBezTo>
                  <a:lnTo>
                    <a:pt x="205740" y="429578"/>
                  </a:lnTo>
                  <a:cubicBezTo>
                    <a:pt x="205740" y="440055"/>
                    <a:pt x="214313" y="448628"/>
                    <a:pt x="224790" y="448628"/>
                  </a:cubicBezTo>
                  <a:cubicBezTo>
                    <a:pt x="235268" y="448628"/>
                    <a:pt x="243840" y="440055"/>
                    <a:pt x="243840" y="429578"/>
                  </a:cubicBezTo>
                  <a:lnTo>
                    <a:pt x="243840" y="394335"/>
                  </a:lnTo>
                  <a:cubicBezTo>
                    <a:pt x="322898" y="385763"/>
                    <a:pt x="386715" y="322898"/>
                    <a:pt x="395288" y="242888"/>
                  </a:cubicBezTo>
                  <a:lnTo>
                    <a:pt x="430530" y="242888"/>
                  </a:lnTo>
                  <a:cubicBezTo>
                    <a:pt x="441008" y="242888"/>
                    <a:pt x="449580" y="234315"/>
                    <a:pt x="449580" y="223838"/>
                  </a:cubicBezTo>
                  <a:cubicBezTo>
                    <a:pt x="449580" y="213360"/>
                    <a:pt x="439103" y="204788"/>
                    <a:pt x="428625" y="204788"/>
                  </a:cubicBezTo>
                  <a:close/>
                  <a:moveTo>
                    <a:pt x="350520" y="204788"/>
                  </a:moveTo>
                  <a:lnTo>
                    <a:pt x="312420" y="204788"/>
                  </a:lnTo>
                  <a:cubicBezTo>
                    <a:pt x="304800" y="169545"/>
                    <a:pt x="277178" y="141923"/>
                    <a:pt x="242888" y="135255"/>
                  </a:cubicBezTo>
                  <a:lnTo>
                    <a:pt x="242888" y="97155"/>
                  </a:lnTo>
                  <a:cubicBezTo>
                    <a:pt x="298133" y="105728"/>
                    <a:pt x="341948" y="149543"/>
                    <a:pt x="350520" y="204788"/>
                  </a:cubicBezTo>
                  <a:close/>
                  <a:moveTo>
                    <a:pt x="204788" y="97155"/>
                  </a:moveTo>
                  <a:lnTo>
                    <a:pt x="204788" y="135255"/>
                  </a:lnTo>
                  <a:cubicBezTo>
                    <a:pt x="169545" y="142875"/>
                    <a:pt x="141923" y="170498"/>
                    <a:pt x="135255" y="204788"/>
                  </a:cubicBezTo>
                  <a:lnTo>
                    <a:pt x="97155" y="204788"/>
                  </a:lnTo>
                  <a:cubicBezTo>
                    <a:pt x="105728" y="149543"/>
                    <a:pt x="149543" y="105728"/>
                    <a:pt x="204788" y="97155"/>
                  </a:cubicBezTo>
                  <a:close/>
                  <a:moveTo>
                    <a:pt x="97155" y="242888"/>
                  </a:moveTo>
                  <a:lnTo>
                    <a:pt x="135255" y="242888"/>
                  </a:lnTo>
                  <a:cubicBezTo>
                    <a:pt x="142875" y="278130"/>
                    <a:pt x="170498" y="305753"/>
                    <a:pt x="204788" y="312420"/>
                  </a:cubicBezTo>
                  <a:lnTo>
                    <a:pt x="204788" y="350520"/>
                  </a:lnTo>
                  <a:cubicBezTo>
                    <a:pt x="149543" y="341948"/>
                    <a:pt x="105728" y="298133"/>
                    <a:pt x="97155" y="242888"/>
                  </a:cubicBezTo>
                  <a:close/>
                  <a:moveTo>
                    <a:pt x="242888" y="350520"/>
                  </a:moveTo>
                  <a:lnTo>
                    <a:pt x="242888" y="312420"/>
                  </a:lnTo>
                  <a:cubicBezTo>
                    <a:pt x="278130" y="304800"/>
                    <a:pt x="305753" y="277178"/>
                    <a:pt x="312420" y="242888"/>
                  </a:cubicBezTo>
                  <a:lnTo>
                    <a:pt x="350520" y="242888"/>
                  </a:lnTo>
                  <a:cubicBezTo>
                    <a:pt x="341948" y="298133"/>
                    <a:pt x="298133" y="341948"/>
                    <a:pt x="242888" y="350520"/>
                  </a:cubicBezTo>
                  <a:close/>
                </a:path>
              </a:pathLst>
            </a:custGeom>
            <a:solidFill>
              <a:srgbClr val="00D7EE"/>
            </a:solidFill>
            <a:ln w="9525" cap="flat">
              <a:noFill/>
              <a:prstDash val="solid"/>
              <a:miter/>
            </a:ln>
          </p:spPr>
          <p:txBody>
            <a:bodyPr rtlCol="0" anchor="ctr"/>
            <a:lstStyle/>
            <a:p>
              <a:endParaRPr lang="en-IN"/>
            </a:p>
          </p:txBody>
        </p:sp>
      </p:grpSp>
      <p:sp>
        <p:nvSpPr>
          <p:cNvPr id="12" name="Circle: Hollow 11">
            <a:extLst>
              <a:ext uri="{FF2B5EF4-FFF2-40B4-BE49-F238E27FC236}">
                <a16:creationId xmlns:a16="http://schemas.microsoft.com/office/drawing/2014/main" id="{236E0B42-33CB-4069-B255-314C1E4EBAC0}"/>
              </a:ext>
            </a:extLst>
          </p:cNvPr>
          <p:cNvSpPr/>
          <p:nvPr/>
        </p:nvSpPr>
        <p:spPr>
          <a:xfrm>
            <a:off x="1600268" y="3735027"/>
            <a:ext cx="1139109" cy="1139109"/>
          </a:xfrm>
          <a:prstGeom prst="donut">
            <a:avLst>
              <a:gd name="adj" fmla="val 2487"/>
            </a:avLst>
          </a:prstGeom>
          <a:no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9" name="Rectangle 178">
            <a:extLst>
              <a:ext uri="{FF2B5EF4-FFF2-40B4-BE49-F238E27FC236}">
                <a16:creationId xmlns:a16="http://schemas.microsoft.com/office/drawing/2014/main" id="{4CF0FAC3-772E-4077-887F-797F5F8ECE0E}"/>
              </a:ext>
            </a:extLst>
          </p:cNvPr>
          <p:cNvSpPr/>
          <p:nvPr/>
        </p:nvSpPr>
        <p:spPr>
          <a:xfrm>
            <a:off x="152401" y="5372892"/>
            <a:ext cx="1489721" cy="646331"/>
          </a:xfrm>
          <a:prstGeom prst="rect">
            <a:avLst/>
          </a:prstGeom>
        </p:spPr>
        <p:txBody>
          <a:bodyPr wrap="square" anchor="ctr">
            <a:spAutoFit/>
          </a:bodyPr>
          <a:lstStyle/>
          <a:p>
            <a:pPr lvl="0" algn="r">
              <a:defRPr/>
            </a:pPr>
            <a:r>
              <a:rPr lang="en-US" sz="1200" b="1" dirty="0">
                <a:solidFill>
                  <a:schemeClr val="tx1">
                    <a:lumMod val="75000"/>
                    <a:lumOff val="25000"/>
                  </a:schemeClr>
                </a:solidFill>
                <a:latin typeface="Arial" panose="020B0604020202020204" pitchFamily="34" charset="0"/>
                <a:cs typeface="Arial" panose="020B0604020202020204" pitchFamily="34" charset="0"/>
              </a:rPr>
              <a:t>See Others Take Quality* Focused Actions </a:t>
            </a:r>
          </a:p>
        </p:txBody>
      </p:sp>
      <p:sp>
        <p:nvSpPr>
          <p:cNvPr id="180" name="Rectangle 179">
            <a:extLst>
              <a:ext uri="{FF2B5EF4-FFF2-40B4-BE49-F238E27FC236}">
                <a16:creationId xmlns:a16="http://schemas.microsoft.com/office/drawing/2014/main" id="{05AE7832-F478-4B22-A236-61556C455683}"/>
              </a:ext>
            </a:extLst>
          </p:cNvPr>
          <p:cNvSpPr/>
          <p:nvPr/>
        </p:nvSpPr>
        <p:spPr>
          <a:xfrm>
            <a:off x="1370152" y="2354515"/>
            <a:ext cx="1616476" cy="461665"/>
          </a:xfrm>
          <a:prstGeom prst="rect">
            <a:avLst/>
          </a:prstGeom>
        </p:spPr>
        <p:txBody>
          <a:bodyPr wrap="square" anchor="ctr">
            <a:spAutoFit/>
          </a:bodyPr>
          <a:lstStyle/>
          <a:p>
            <a:pPr lvl="0" algn="ctr">
              <a:defRPr/>
            </a:pPr>
            <a:r>
              <a:rPr lang="en-US" sz="1200" b="1" dirty="0">
                <a:solidFill>
                  <a:schemeClr val="tx1">
                    <a:lumMod val="75000"/>
                    <a:lumOff val="25000"/>
                  </a:schemeClr>
                </a:solidFill>
                <a:latin typeface="Arial" panose="020B0604020202020204" pitchFamily="34" charset="0"/>
                <a:cs typeface="Arial" panose="020B0604020202020204" pitchFamily="34" charset="0"/>
              </a:rPr>
              <a:t>Hear Others Talk About Quality</a:t>
            </a:r>
          </a:p>
        </p:txBody>
      </p:sp>
      <p:sp>
        <p:nvSpPr>
          <p:cNvPr id="181" name="Rectangle 180">
            <a:extLst>
              <a:ext uri="{FF2B5EF4-FFF2-40B4-BE49-F238E27FC236}">
                <a16:creationId xmlns:a16="http://schemas.microsoft.com/office/drawing/2014/main" id="{D4A351D9-A7D1-42A8-B18E-F3D9CF0BF843}"/>
              </a:ext>
            </a:extLst>
          </p:cNvPr>
          <p:cNvSpPr/>
          <p:nvPr/>
        </p:nvSpPr>
        <p:spPr>
          <a:xfrm>
            <a:off x="2761781" y="5470074"/>
            <a:ext cx="1683610" cy="461665"/>
          </a:xfrm>
          <a:prstGeom prst="rect">
            <a:avLst/>
          </a:prstGeom>
        </p:spPr>
        <p:txBody>
          <a:bodyPr wrap="square" anchor="ctr">
            <a:spAutoFit/>
          </a:bodyPr>
          <a:lstStyle/>
          <a:p>
            <a:pPr lvl="0">
              <a:defRPr/>
            </a:pPr>
            <a:r>
              <a:rPr lang="en-US" sz="1200" b="1" dirty="0">
                <a:solidFill>
                  <a:schemeClr val="tx1">
                    <a:lumMod val="75000"/>
                    <a:lumOff val="25000"/>
                  </a:schemeClr>
                </a:solidFill>
                <a:latin typeface="Arial" panose="020B0604020202020204" pitchFamily="34" charset="0"/>
                <a:cs typeface="Arial" panose="020B0604020202020204" pitchFamily="34" charset="0"/>
              </a:rPr>
              <a:t>Feel Quality all Around</a:t>
            </a:r>
          </a:p>
        </p:txBody>
      </p:sp>
      <p:sp>
        <p:nvSpPr>
          <p:cNvPr id="183" name="Arrow: Pentagon 182">
            <a:extLst>
              <a:ext uri="{FF2B5EF4-FFF2-40B4-BE49-F238E27FC236}">
                <a16:creationId xmlns:a16="http://schemas.microsoft.com/office/drawing/2014/main" id="{062E651B-E8D8-4CFB-A5BF-FBE489FACC70}"/>
              </a:ext>
            </a:extLst>
          </p:cNvPr>
          <p:cNvSpPr/>
          <p:nvPr/>
        </p:nvSpPr>
        <p:spPr>
          <a:xfrm>
            <a:off x="4182266" y="3111408"/>
            <a:ext cx="450536" cy="2189935"/>
          </a:xfrm>
          <a:prstGeom prst="homePlate">
            <a:avLst/>
          </a:prstGeom>
          <a:gradFill flip="none" rotWithShape="1">
            <a:gsLst>
              <a:gs pos="100000">
                <a:schemeClr val="bg1">
                  <a:lumMod val="75000"/>
                </a:schemeClr>
              </a:gs>
              <a:gs pos="0">
                <a:schemeClr val="bg1">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243" name="Rectangle 242">
            <a:extLst>
              <a:ext uri="{FF2B5EF4-FFF2-40B4-BE49-F238E27FC236}">
                <a16:creationId xmlns:a16="http://schemas.microsoft.com/office/drawing/2014/main" id="{CECCFB28-7E41-42AD-9D6C-C41FB7312526}"/>
              </a:ext>
            </a:extLst>
          </p:cNvPr>
          <p:cNvSpPr/>
          <p:nvPr/>
        </p:nvSpPr>
        <p:spPr>
          <a:xfrm>
            <a:off x="6283143" y="5244958"/>
            <a:ext cx="1237069" cy="475654"/>
          </a:xfrm>
          <a:prstGeom prst="rect">
            <a:avLst/>
          </a:prstGeom>
        </p:spPr>
        <p:txBody>
          <a:bodyPr wrap="square" anchor="ctr">
            <a:spAutoFit/>
          </a:bodyPr>
          <a:lstStyle/>
          <a:p>
            <a:pPr lvl="0" algn="ctr">
              <a:defRPr/>
            </a:pPr>
            <a:r>
              <a:rPr lang="en-US" sz="1400" dirty="0">
                <a:solidFill>
                  <a:schemeClr val="tx1">
                    <a:lumMod val="75000"/>
                    <a:lumOff val="25000"/>
                  </a:schemeClr>
                </a:solidFill>
                <a:latin typeface="Arial" panose="020B0604020202020204" pitchFamily="34" charset="0"/>
                <a:cs typeface="Arial" panose="020B0604020202020204" pitchFamily="34" charset="0"/>
              </a:rPr>
              <a:t>Cultural Environment</a:t>
            </a:r>
            <a:endParaRPr lang="en-US" sz="1400" baseline="30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44" name="Rectangle 243">
            <a:extLst>
              <a:ext uri="{FF2B5EF4-FFF2-40B4-BE49-F238E27FC236}">
                <a16:creationId xmlns:a16="http://schemas.microsoft.com/office/drawing/2014/main" id="{8BCA2646-0CE1-4911-8D9C-CAD5460F3B75}"/>
              </a:ext>
            </a:extLst>
          </p:cNvPr>
          <p:cNvSpPr/>
          <p:nvPr/>
        </p:nvSpPr>
        <p:spPr>
          <a:xfrm>
            <a:off x="9089249" y="5244958"/>
            <a:ext cx="1221996" cy="523220"/>
          </a:xfrm>
          <a:prstGeom prst="rect">
            <a:avLst/>
          </a:prstGeom>
        </p:spPr>
        <p:txBody>
          <a:bodyPr wrap="square" anchor="ctr">
            <a:spAutoFit/>
          </a:bodyPr>
          <a:lstStyle/>
          <a:p>
            <a:pPr lvl="0" algn="ctr">
              <a:defRPr/>
            </a:pPr>
            <a:r>
              <a:rPr lang="en-US" sz="1400" dirty="0">
                <a:solidFill>
                  <a:schemeClr val="tx1">
                    <a:lumMod val="75000"/>
                    <a:lumOff val="25000"/>
                  </a:schemeClr>
                </a:solidFill>
                <a:latin typeface="Arial" panose="020B0604020202020204" pitchFamily="34" charset="0"/>
                <a:cs typeface="Arial" panose="020B0604020202020204" pitchFamily="34" charset="0"/>
              </a:rPr>
              <a:t>Cultural </a:t>
            </a:r>
          </a:p>
          <a:p>
            <a:pPr lvl="0" algn="ctr">
              <a:defRPr/>
            </a:pPr>
            <a:r>
              <a:rPr lang="en-US" sz="1400" dirty="0">
                <a:solidFill>
                  <a:schemeClr val="tx1">
                    <a:lumMod val="75000"/>
                    <a:lumOff val="25000"/>
                  </a:schemeClr>
                </a:solidFill>
                <a:latin typeface="Arial" panose="020B0604020202020204" pitchFamily="34" charset="0"/>
                <a:cs typeface="Arial" panose="020B0604020202020204" pitchFamily="34" charset="0"/>
              </a:rPr>
              <a:t>Carriers</a:t>
            </a:r>
            <a:endParaRPr lang="en-US" sz="1400" baseline="30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84" name="Left Bracket 183">
            <a:extLst>
              <a:ext uri="{FF2B5EF4-FFF2-40B4-BE49-F238E27FC236}">
                <a16:creationId xmlns:a16="http://schemas.microsoft.com/office/drawing/2014/main" id="{7CFD4B31-2324-4E7F-9A92-7F713805818A}"/>
              </a:ext>
            </a:extLst>
          </p:cNvPr>
          <p:cNvSpPr/>
          <p:nvPr/>
        </p:nvSpPr>
        <p:spPr>
          <a:xfrm>
            <a:off x="4902865" y="3695842"/>
            <a:ext cx="211203" cy="1021065"/>
          </a:xfrm>
          <a:prstGeom prst="leftBracket">
            <a:avLst>
              <a:gd name="adj" fmla="val 0"/>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600"/>
          </a:p>
        </p:txBody>
      </p:sp>
      <p:grpSp>
        <p:nvGrpSpPr>
          <p:cNvPr id="185" name="Group 184">
            <a:extLst>
              <a:ext uri="{FF2B5EF4-FFF2-40B4-BE49-F238E27FC236}">
                <a16:creationId xmlns:a16="http://schemas.microsoft.com/office/drawing/2014/main" id="{1CF8254E-E898-464F-909C-369361B2450D}"/>
              </a:ext>
            </a:extLst>
          </p:cNvPr>
          <p:cNvGrpSpPr/>
          <p:nvPr/>
        </p:nvGrpSpPr>
        <p:grpSpPr>
          <a:xfrm>
            <a:off x="9183424" y="3886425"/>
            <a:ext cx="1033646" cy="639901"/>
            <a:chOff x="5232691" y="3737262"/>
            <a:chExt cx="1137011" cy="639901"/>
          </a:xfrm>
        </p:grpSpPr>
        <p:sp>
          <p:nvSpPr>
            <p:cNvPr id="266" name="Rectangle 265">
              <a:extLst>
                <a:ext uri="{FF2B5EF4-FFF2-40B4-BE49-F238E27FC236}">
                  <a16:creationId xmlns:a16="http://schemas.microsoft.com/office/drawing/2014/main" id="{6CF11519-A07F-4576-A67D-CAE70121FDFB}"/>
                </a:ext>
              </a:extLst>
            </p:cNvPr>
            <p:cNvSpPr/>
            <p:nvPr/>
          </p:nvSpPr>
          <p:spPr>
            <a:xfrm>
              <a:off x="5232691" y="3737262"/>
              <a:ext cx="1137011" cy="40171"/>
            </a:xfrm>
            <a:prstGeom prst="rect">
              <a:avLst/>
            </a:prstGeom>
            <a:solidFill>
              <a:srgbClr val="19A7FF"/>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sp>
          <p:nvSpPr>
            <p:cNvPr id="267" name="Rectangle 266">
              <a:extLst>
                <a:ext uri="{FF2B5EF4-FFF2-40B4-BE49-F238E27FC236}">
                  <a16:creationId xmlns:a16="http://schemas.microsoft.com/office/drawing/2014/main" id="{6E6F155A-A1C1-4D17-8127-6D94DD4A5432}"/>
                </a:ext>
              </a:extLst>
            </p:cNvPr>
            <p:cNvSpPr/>
            <p:nvPr/>
          </p:nvSpPr>
          <p:spPr>
            <a:xfrm>
              <a:off x="5232691" y="3771137"/>
              <a:ext cx="1137011" cy="606026"/>
            </a:xfrm>
            <a:prstGeom prst="rect">
              <a:avLst/>
            </a:prstGeom>
            <a:solidFill>
              <a:schemeClr val="bg1">
                <a:lumMod val="95000"/>
              </a:schemeClr>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grpSp>
      <p:sp>
        <p:nvSpPr>
          <p:cNvPr id="186" name="Rectangle 185">
            <a:extLst>
              <a:ext uri="{FF2B5EF4-FFF2-40B4-BE49-F238E27FC236}">
                <a16:creationId xmlns:a16="http://schemas.microsoft.com/office/drawing/2014/main" id="{F295BC1D-6AA4-413D-AA8A-EFE2D585D0FB}"/>
              </a:ext>
            </a:extLst>
          </p:cNvPr>
          <p:cNvSpPr/>
          <p:nvPr/>
        </p:nvSpPr>
        <p:spPr>
          <a:xfrm>
            <a:off x="9238159" y="3985485"/>
            <a:ext cx="924176" cy="475654"/>
          </a:xfrm>
          <a:prstGeom prst="rect">
            <a:avLst/>
          </a:prstGeom>
        </p:spPr>
        <p:txBody>
          <a:bodyPr wrap="square" anchor="ctr">
            <a:spAutoFit/>
          </a:bodyPr>
          <a:lstStyle/>
          <a:p>
            <a:pPr lvl="0" algn="ctr">
              <a:defRPr/>
            </a:pPr>
            <a:r>
              <a:rPr lang="en-US" sz="1200" b="1" dirty="0">
                <a:solidFill>
                  <a:schemeClr val="tx1">
                    <a:lumMod val="75000"/>
                    <a:lumOff val="25000"/>
                  </a:schemeClr>
                </a:solidFill>
                <a:latin typeface="Arial" panose="020B0604020202020204" pitchFamily="34" charset="0"/>
                <a:cs typeface="Arial" panose="020B0604020202020204" pitchFamily="34" charset="0"/>
              </a:rPr>
              <a:t>Transfer Quality</a:t>
            </a:r>
            <a:endParaRPr lang="en-US" sz="1200" b="1" baseline="30000"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187" name="Group 186">
            <a:extLst>
              <a:ext uri="{FF2B5EF4-FFF2-40B4-BE49-F238E27FC236}">
                <a16:creationId xmlns:a16="http://schemas.microsoft.com/office/drawing/2014/main" id="{7AE9A5E7-D545-41CD-8091-6C80B4699C68}"/>
              </a:ext>
            </a:extLst>
          </p:cNvPr>
          <p:cNvGrpSpPr/>
          <p:nvPr/>
        </p:nvGrpSpPr>
        <p:grpSpPr>
          <a:xfrm>
            <a:off x="10557553" y="3886425"/>
            <a:ext cx="1364641" cy="639901"/>
            <a:chOff x="5232691" y="3737262"/>
            <a:chExt cx="1137011" cy="639901"/>
          </a:xfrm>
        </p:grpSpPr>
        <p:sp>
          <p:nvSpPr>
            <p:cNvPr id="264" name="Rectangle 263">
              <a:extLst>
                <a:ext uri="{FF2B5EF4-FFF2-40B4-BE49-F238E27FC236}">
                  <a16:creationId xmlns:a16="http://schemas.microsoft.com/office/drawing/2014/main" id="{099C564B-5D65-4BE8-9E8B-FB09F328B408}"/>
                </a:ext>
              </a:extLst>
            </p:cNvPr>
            <p:cNvSpPr/>
            <p:nvPr/>
          </p:nvSpPr>
          <p:spPr>
            <a:xfrm>
              <a:off x="5232691" y="3737262"/>
              <a:ext cx="1137011" cy="40171"/>
            </a:xfrm>
            <a:prstGeom prst="rect">
              <a:avLst/>
            </a:prstGeom>
            <a:solidFill>
              <a:srgbClr val="19A7FF"/>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sp>
          <p:nvSpPr>
            <p:cNvPr id="265" name="Rectangle 264">
              <a:extLst>
                <a:ext uri="{FF2B5EF4-FFF2-40B4-BE49-F238E27FC236}">
                  <a16:creationId xmlns:a16="http://schemas.microsoft.com/office/drawing/2014/main" id="{EFDA68B8-9516-4E30-9783-1D080592579B}"/>
                </a:ext>
              </a:extLst>
            </p:cNvPr>
            <p:cNvSpPr/>
            <p:nvPr/>
          </p:nvSpPr>
          <p:spPr>
            <a:xfrm>
              <a:off x="5232691" y="3771137"/>
              <a:ext cx="1137011" cy="606026"/>
            </a:xfrm>
            <a:prstGeom prst="rect">
              <a:avLst/>
            </a:prstGeom>
            <a:solidFill>
              <a:schemeClr val="bg1">
                <a:lumMod val="95000"/>
              </a:schemeClr>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grpSp>
      <p:sp>
        <p:nvSpPr>
          <p:cNvPr id="204" name="Rectangle 203">
            <a:extLst>
              <a:ext uri="{FF2B5EF4-FFF2-40B4-BE49-F238E27FC236}">
                <a16:creationId xmlns:a16="http://schemas.microsoft.com/office/drawing/2014/main" id="{5D57618B-9993-427B-BEAD-E0B804FE47CD}"/>
              </a:ext>
            </a:extLst>
          </p:cNvPr>
          <p:cNvSpPr/>
          <p:nvPr/>
        </p:nvSpPr>
        <p:spPr>
          <a:xfrm>
            <a:off x="10629815" y="3985485"/>
            <a:ext cx="1220116" cy="475654"/>
          </a:xfrm>
          <a:prstGeom prst="rect">
            <a:avLst/>
          </a:prstGeom>
        </p:spPr>
        <p:txBody>
          <a:bodyPr wrap="square" anchor="ctr">
            <a:spAutoFit/>
          </a:bodyPr>
          <a:lstStyle/>
          <a:p>
            <a:pPr lvl="0" algn="ctr">
              <a:defRPr/>
            </a:pPr>
            <a:r>
              <a:rPr lang="en-US" sz="1200" b="1" dirty="0">
                <a:solidFill>
                  <a:schemeClr val="tx1">
                    <a:lumMod val="75000"/>
                    <a:lumOff val="25000"/>
                  </a:schemeClr>
                </a:solidFill>
                <a:latin typeface="Arial" panose="020B0604020202020204" pitchFamily="34" charset="0"/>
                <a:cs typeface="Arial" panose="020B0604020202020204" pitchFamily="34" charset="0"/>
              </a:rPr>
              <a:t>Culture of Quality Index</a:t>
            </a:r>
          </a:p>
        </p:txBody>
      </p:sp>
      <p:sp>
        <p:nvSpPr>
          <p:cNvPr id="208" name="Freeform: Shape 207">
            <a:extLst>
              <a:ext uri="{FF2B5EF4-FFF2-40B4-BE49-F238E27FC236}">
                <a16:creationId xmlns:a16="http://schemas.microsoft.com/office/drawing/2014/main" id="{10636D2B-CC26-45BB-BDD9-FC7BCD72372E}"/>
              </a:ext>
            </a:extLst>
          </p:cNvPr>
          <p:cNvSpPr/>
          <p:nvPr/>
        </p:nvSpPr>
        <p:spPr>
          <a:xfrm>
            <a:off x="8969606" y="4134023"/>
            <a:ext cx="144704" cy="144704"/>
          </a:xfrm>
          <a:custGeom>
            <a:avLst/>
            <a:gdLst>
              <a:gd name="connsiteX0" fmla="*/ 13468 w 108718"/>
              <a:gd name="connsiteY0" fmla="*/ 0 h 108718"/>
              <a:gd name="connsiteX1" fmla="*/ 54359 w 108718"/>
              <a:gd name="connsiteY1" fmla="*/ 40890 h 108718"/>
              <a:gd name="connsiteX2" fmla="*/ 95250 w 108718"/>
              <a:gd name="connsiteY2" fmla="*/ 0 h 108718"/>
              <a:gd name="connsiteX3" fmla="*/ 108718 w 108718"/>
              <a:gd name="connsiteY3" fmla="*/ 13468 h 108718"/>
              <a:gd name="connsiteX4" fmla="*/ 67828 w 108718"/>
              <a:gd name="connsiteY4" fmla="*/ 54359 h 108718"/>
              <a:gd name="connsiteX5" fmla="*/ 108718 w 108718"/>
              <a:gd name="connsiteY5" fmla="*/ 95250 h 108718"/>
              <a:gd name="connsiteX6" fmla="*/ 95250 w 108718"/>
              <a:gd name="connsiteY6" fmla="*/ 108718 h 108718"/>
              <a:gd name="connsiteX7" fmla="*/ 54359 w 108718"/>
              <a:gd name="connsiteY7" fmla="*/ 67828 h 108718"/>
              <a:gd name="connsiteX8" fmla="*/ 13468 w 108718"/>
              <a:gd name="connsiteY8" fmla="*/ 108718 h 108718"/>
              <a:gd name="connsiteX9" fmla="*/ 0 w 108718"/>
              <a:gd name="connsiteY9" fmla="*/ 95250 h 108718"/>
              <a:gd name="connsiteX10" fmla="*/ 40890 w 108718"/>
              <a:gd name="connsiteY10" fmla="*/ 54359 h 108718"/>
              <a:gd name="connsiteX11" fmla="*/ 0 w 108718"/>
              <a:gd name="connsiteY11" fmla="*/ 13468 h 108718"/>
              <a:gd name="connsiteX12" fmla="*/ 13468 w 108718"/>
              <a:gd name="connsiteY12" fmla="*/ 0 h 1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718" h="108718">
                <a:moveTo>
                  <a:pt x="13468" y="0"/>
                </a:moveTo>
                <a:lnTo>
                  <a:pt x="54359" y="40890"/>
                </a:lnTo>
                <a:lnTo>
                  <a:pt x="95250" y="0"/>
                </a:lnTo>
                <a:lnTo>
                  <a:pt x="108718" y="13468"/>
                </a:lnTo>
                <a:lnTo>
                  <a:pt x="67828" y="54359"/>
                </a:lnTo>
                <a:lnTo>
                  <a:pt x="108718" y="95250"/>
                </a:lnTo>
                <a:lnTo>
                  <a:pt x="95250" y="108718"/>
                </a:lnTo>
                <a:lnTo>
                  <a:pt x="54359" y="67828"/>
                </a:lnTo>
                <a:lnTo>
                  <a:pt x="13468" y="108718"/>
                </a:lnTo>
                <a:lnTo>
                  <a:pt x="0" y="95250"/>
                </a:lnTo>
                <a:lnTo>
                  <a:pt x="40890" y="54359"/>
                </a:lnTo>
                <a:lnTo>
                  <a:pt x="0" y="13468"/>
                </a:lnTo>
                <a:lnTo>
                  <a:pt x="13468" y="0"/>
                </a:lnTo>
                <a:close/>
              </a:path>
            </a:pathLst>
          </a:custGeom>
          <a:solidFill>
            <a:schemeClr val="tx1">
              <a:lumMod val="75000"/>
              <a:lumOff val="25000"/>
            </a:schemeClr>
          </a:solidFill>
          <a:ln w="9525" cap="flat">
            <a:noFill/>
            <a:prstDash val="solid"/>
            <a:miter/>
          </a:ln>
        </p:spPr>
        <p:txBody>
          <a:bodyPr rtlCol="0" anchor="ctr"/>
          <a:lstStyle/>
          <a:p>
            <a:endParaRPr lang="en-IN" sz="1600"/>
          </a:p>
        </p:txBody>
      </p:sp>
      <p:grpSp>
        <p:nvGrpSpPr>
          <p:cNvPr id="8" name="Group 7">
            <a:extLst>
              <a:ext uri="{FF2B5EF4-FFF2-40B4-BE49-F238E27FC236}">
                <a16:creationId xmlns:a16="http://schemas.microsoft.com/office/drawing/2014/main" id="{4CC10FF5-9865-48A2-87D1-0E1051ACDB6B}"/>
              </a:ext>
            </a:extLst>
          </p:cNvPr>
          <p:cNvGrpSpPr/>
          <p:nvPr/>
        </p:nvGrpSpPr>
        <p:grpSpPr>
          <a:xfrm>
            <a:off x="10311245" y="4155664"/>
            <a:ext cx="152133" cy="101422"/>
            <a:chOff x="10311245" y="4155664"/>
            <a:chExt cx="152133" cy="101422"/>
          </a:xfrm>
        </p:grpSpPr>
        <p:sp>
          <p:nvSpPr>
            <p:cNvPr id="222" name="Freeform: Shape 221">
              <a:extLst>
                <a:ext uri="{FF2B5EF4-FFF2-40B4-BE49-F238E27FC236}">
                  <a16:creationId xmlns:a16="http://schemas.microsoft.com/office/drawing/2014/main" id="{4452564B-A71C-4E6F-A722-8432A81A585C}"/>
                </a:ext>
              </a:extLst>
            </p:cNvPr>
            <p:cNvSpPr/>
            <p:nvPr/>
          </p:nvSpPr>
          <p:spPr>
            <a:xfrm>
              <a:off x="10311245" y="4155664"/>
              <a:ext cx="152133" cy="25355"/>
            </a:xfrm>
            <a:custGeom>
              <a:avLst/>
              <a:gdLst>
                <a:gd name="connsiteX0" fmla="*/ 0 w 114300"/>
                <a:gd name="connsiteY0" fmla="*/ 0 h 19050"/>
                <a:gd name="connsiteX1" fmla="*/ 114300 w 114300"/>
                <a:gd name="connsiteY1" fmla="*/ 0 h 19050"/>
                <a:gd name="connsiteX2" fmla="*/ 114300 w 114300"/>
                <a:gd name="connsiteY2" fmla="*/ 19050 h 19050"/>
                <a:gd name="connsiteX3" fmla="*/ 0 w 114300"/>
                <a:gd name="connsiteY3" fmla="*/ 19050 h 19050"/>
                <a:gd name="connsiteX4" fmla="*/ 0 w 114300"/>
                <a:gd name="connsiteY4" fmla="*/ 0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9050">
                  <a:moveTo>
                    <a:pt x="0" y="0"/>
                  </a:moveTo>
                  <a:lnTo>
                    <a:pt x="114300" y="0"/>
                  </a:lnTo>
                  <a:lnTo>
                    <a:pt x="114300" y="19050"/>
                  </a:lnTo>
                  <a:lnTo>
                    <a:pt x="0" y="19050"/>
                  </a:lnTo>
                  <a:lnTo>
                    <a:pt x="0" y="0"/>
                  </a:lnTo>
                  <a:close/>
                </a:path>
              </a:pathLst>
            </a:custGeom>
            <a:solidFill>
              <a:schemeClr val="tx1">
                <a:lumMod val="75000"/>
                <a:lumOff val="25000"/>
              </a:schemeClr>
            </a:solidFill>
            <a:ln w="9525" cap="flat">
              <a:noFill/>
              <a:prstDash val="solid"/>
              <a:miter/>
            </a:ln>
          </p:spPr>
          <p:txBody>
            <a:bodyPr rtlCol="0" anchor="ctr"/>
            <a:lstStyle/>
            <a:p>
              <a:endParaRPr lang="en-IN" sz="1600"/>
            </a:p>
          </p:txBody>
        </p:sp>
        <p:sp>
          <p:nvSpPr>
            <p:cNvPr id="223" name="Freeform: Shape 222">
              <a:extLst>
                <a:ext uri="{FF2B5EF4-FFF2-40B4-BE49-F238E27FC236}">
                  <a16:creationId xmlns:a16="http://schemas.microsoft.com/office/drawing/2014/main" id="{7BAA6C68-907C-4B02-A618-41C3E6F6F1B9}"/>
                </a:ext>
              </a:extLst>
            </p:cNvPr>
            <p:cNvSpPr/>
            <p:nvPr/>
          </p:nvSpPr>
          <p:spPr>
            <a:xfrm>
              <a:off x="10311245" y="4231731"/>
              <a:ext cx="152133" cy="25355"/>
            </a:xfrm>
            <a:custGeom>
              <a:avLst/>
              <a:gdLst>
                <a:gd name="connsiteX0" fmla="*/ 0 w 114300"/>
                <a:gd name="connsiteY0" fmla="*/ 0 h 19050"/>
                <a:gd name="connsiteX1" fmla="*/ 114300 w 114300"/>
                <a:gd name="connsiteY1" fmla="*/ 0 h 19050"/>
                <a:gd name="connsiteX2" fmla="*/ 114300 w 114300"/>
                <a:gd name="connsiteY2" fmla="*/ 19050 h 19050"/>
                <a:gd name="connsiteX3" fmla="*/ 0 w 114300"/>
                <a:gd name="connsiteY3" fmla="*/ 19050 h 19050"/>
                <a:gd name="connsiteX4" fmla="*/ 0 w 114300"/>
                <a:gd name="connsiteY4" fmla="*/ 0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9050">
                  <a:moveTo>
                    <a:pt x="0" y="0"/>
                  </a:moveTo>
                  <a:lnTo>
                    <a:pt x="114300" y="0"/>
                  </a:lnTo>
                  <a:lnTo>
                    <a:pt x="114300" y="19050"/>
                  </a:lnTo>
                  <a:lnTo>
                    <a:pt x="0" y="19050"/>
                  </a:lnTo>
                  <a:lnTo>
                    <a:pt x="0" y="0"/>
                  </a:lnTo>
                  <a:close/>
                </a:path>
              </a:pathLst>
            </a:custGeom>
            <a:solidFill>
              <a:schemeClr val="tx1">
                <a:lumMod val="75000"/>
                <a:lumOff val="25000"/>
              </a:schemeClr>
            </a:solidFill>
            <a:ln w="9525" cap="flat">
              <a:noFill/>
              <a:prstDash val="solid"/>
              <a:miter/>
            </a:ln>
          </p:spPr>
          <p:txBody>
            <a:bodyPr rtlCol="0" anchor="ctr"/>
            <a:lstStyle/>
            <a:p>
              <a:endParaRPr lang="en-IN" sz="1600"/>
            </a:p>
          </p:txBody>
        </p:sp>
      </p:grpSp>
      <p:grpSp>
        <p:nvGrpSpPr>
          <p:cNvPr id="224" name="Group 223">
            <a:extLst>
              <a:ext uri="{FF2B5EF4-FFF2-40B4-BE49-F238E27FC236}">
                <a16:creationId xmlns:a16="http://schemas.microsoft.com/office/drawing/2014/main" id="{6695CF86-085E-4127-8571-D3D3E2BD4F2B}"/>
              </a:ext>
            </a:extLst>
          </p:cNvPr>
          <p:cNvGrpSpPr/>
          <p:nvPr/>
        </p:nvGrpSpPr>
        <p:grpSpPr>
          <a:xfrm>
            <a:off x="5046405" y="3886425"/>
            <a:ext cx="1033646" cy="639901"/>
            <a:chOff x="5232691" y="3737262"/>
            <a:chExt cx="1137011" cy="639901"/>
          </a:xfrm>
        </p:grpSpPr>
        <p:sp>
          <p:nvSpPr>
            <p:cNvPr id="262" name="Rectangle 261">
              <a:extLst>
                <a:ext uri="{FF2B5EF4-FFF2-40B4-BE49-F238E27FC236}">
                  <a16:creationId xmlns:a16="http://schemas.microsoft.com/office/drawing/2014/main" id="{AE4B4EFC-1D7B-4A66-B14E-9AEDD260B06F}"/>
                </a:ext>
              </a:extLst>
            </p:cNvPr>
            <p:cNvSpPr/>
            <p:nvPr/>
          </p:nvSpPr>
          <p:spPr>
            <a:xfrm>
              <a:off x="5232691" y="3737262"/>
              <a:ext cx="1137011" cy="40171"/>
            </a:xfrm>
            <a:prstGeom prst="rect">
              <a:avLst/>
            </a:prstGeom>
            <a:solidFill>
              <a:srgbClr val="19A7FF"/>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sp>
          <p:nvSpPr>
            <p:cNvPr id="263" name="Rectangle 262">
              <a:extLst>
                <a:ext uri="{FF2B5EF4-FFF2-40B4-BE49-F238E27FC236}">
                  <a16:creationId xmlns:a16="http://schemas.microsoft.com/office/drawing/2014/main" id="{5DB18C84-F6C8-468C-9EAD-77DCCB56FAB3}"/>
                </a:ext>
              </a:extLst>
            </p:cNvPr>
            <p:cNvSpPr/>
            <p:nvPr/>
          </p:nvSpPr>
          <p:spPr>
            <a:xfrm>
              <a:off x="5232691" y="3771137"/>
              <a:ext cx="1137011" cy="606026"/>
            </a:xfrm>
            <a:prstGeom prst="rect">
              <a:avLst/>
            </a:prstGeom>
            <a:solidFill>
              <a:schemeClr val="bg1">
                <a:lumMod val="95000"/>
              </a:schemeClr>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grpSp>
      <p:sp>
        <p:nvSpPr>
          <p:cNvPr id="225" name="Rectangle 224">
            <a:extLst>
              <a:ext uri="{FF2B5EF4-FFF2-40B4-BE49-F238E27FC236}">
                <a16:creationId xmlns:a16="http://schemas.microsoft.com/office/drawing/2014/main" id="{61540793-BD1B-44A0-8AA1-C2EDF62A34CB}"/>
              </a:ext>
            </a:extLst>
          </p:cNvPr>
          <p:cNvSpPr/>
          <p:nvPr/>
        </p:nvSpPr>
        <p:spPr>
          <a:xfrm>
            <a:off x="5101140" y="3985485"/>
            <a:ext cx="924176" cy="475654"/>
          </a:xfrm>
          <a:prstGeom prst="rect">
            <a:avLst/>
          </a:prstGeom>
        </p:spPr>
        <p:txBody>
          <a:bodyPr wrap="square" anchor="ctr">
            <a:spAutoFit/>
          </a:bodyPr>
          <a:lstStyle/>
          <a:p>
            <a:pPr lvl="0" algn="ctr">
              <a:defRPr/>
            </a:pPr>
            <a:r>
              <a:rPr lang="en-US" sz="1200" b="1" dirty="0">
                <a:solidFill>
                  <a:schemeClr val="tx1">
                    <a:lumMod val="75000"/>
                    <a:lumOff val="25000"/>
                  </a:schemeClr>
                </a:solidFill>
                <a:latin typeface="Arial" panose="020B0604020202020204" pitchFamily="34" charset="0"/>
                <a:cs typeface="Arial" panose="020B0604020202020204" pitchFamily="34" charset="0"/>
              </a:rPr>
              <a:t>Hear Quality</a:t>
            </a:r>
            <a:endParaRPr lang="en-US" sz="1200" b="1" baseline="30000"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26" name="Group 225">
            <a:extLst>
              <a:ext uri="{FF2B5EF4-FFF2-40B4-BE49-F238E27FC236}">
                <a16:creationId xmlns:a16="http://schemas.microsoft.com/office/drawing/2014/main" id="{89976240-9629-452F-AC1B-2A5A163AD732}"/>
              </a:ext>
            </a:extLst>
          </p:cNvPr>
          <p:cNvGrpSpPr/>
          <p:nvPr/>
        </p:nvGrpSpPr>
        <p:grpSpPr>
          <a:xfrm>
            <a:off x="6384855" y="3886425"/>
            <a:ext cx="1033646" cy="639901"/>
            <a:chOff x="5232691" y="3737262"/>
            <a:chExt cx="1137011" cy="639901"/>
          </a:xfrm>
        </p:grpSpPr>
        <p:sp>
          <p:nvSpPr>
            <p:cNvPr id="259" name="Rectangle 258">
              <a:extLst>
                <a:ext uri="{FF2B5EF4-FFF2-40B4-BE49-F238E27FC236}">
                  <a16:creationId xmlns:a16="http://schemas.microsoft.com/office/drawing/2014/main" id="{EE8D80CA-781B-41A7-B64F-F21F49807BE9}"/>
                </a:ext>
              </a:extLst>
            </p:cNvPr>
            <p:cNvSpPr/>
            <p:nvPr/>
          </p:nvSpPr>
          <p:spPr>
            <a:xfrm>
              <a:off x="5232691" y="3737262"/>
              <a:ext cx="1137011" cy="40171"/>
            </a:xfrm>
            <a:prstGeom prst="rect">
              <a:avLst/>
            </a:prstGeom>
            <a:solidFill>
              <a:srgbClr val="19A7FF"/>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sp>
          <p:nvSpPr>
            <p:cNvPr id="261" name="Rectangle 260">
              <a:extLst>
                <a:ext uri="{FF2B5EF4-FFF2-40B4-BE49-F238E27FC236}">
                  <a16:creationId xmlns:a16="http://schemas.microsoft.com/office/drawing/2014/main" id="{71E0A164-E56C-44C8-B013-3E6B4E06B1B7}"/>
                </a:ext>
              </a:extLst>
            </p:cNvPr>
            <p:cNvSpPr/>
            <p:nvPr/>
          </p:nvSpPr>
          <p:spPr>
            <a:xfrm>
              <a:off x="5232691" y="3771137"/>
              <a:ext cx="1137011" cy="606026"/>
            </a:xfrm>
            <a:prstGeom prst="rect">
              <a:avLst/>
            </a:prstGeom>
            <a:solidFill>
              <a:schemeClr val="bg1">
                <a:lumMod val="95000"/>
              </a:schemeClr>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grpSp>
      <p:sp>
        <p:nvSpPr>
          <p:cNvPr id="227" name="Rectangle 226">
            <a:extLst>
              <a:ext uri="{FF2B5EF4-FFF2-40B4-BE49-F238E27FC236}">
                <a16:creationId xmlns:a16="http://schemas.microsoft.com/office/drawing/2014/main" id="{33D76AA0-CE9D-44F8-8945-14FA62F8EEFD}"/>
              </a:ext>
            </a:extLst>
          </p:cNvPr>
          <p:cNvSpPr/>
          <p:nvPr/>
        </p:nvSpPr>
        <p:spPr>
          <a:xfrm>
            <a:off x="6439590" y="3985485"/>
            <a:ext cx="924176" cy="475654"/>
          </a:xfrm>
          <a:prstGeom prst="rect">
            <a:avLst/>
          </a:prstGeom>
        </p:spPr>
        <p:txBody>
          <a:bodyPr wrap="square" anchor="ctr">
            <a:spAutoFit/>
          </a:bodyPr>
          <a:lstStyle/>
          <a:p>
            <a:pPr lvl="0" algn="ctr">
              <a:defRPr/>
            </a:pPr>
            <a:r>
              <a:rPr lang="en-US" sz="1200" b="1" dirty="0">
                <a:solidFill>
                  <a:schemeClr val="tx1">
                    <a:lumMod val="75000"/>
                    <a:lumOff val="25000"/>
                  </a:schemeClr>
                </a:solidFill>
                <a:latin typeface="Arial" panose="020B0604020202020204" pitchFamily="34" charset="0"/>
                <a:cs typeface="Arial" panose="020B0604020202020204" pitchFamily="34" charset="0"/>
              </a:rPr>
              <a:t>Feel</a:t>
            </a:r>
          </a:p>
          <a:p>
            <a:pPr lvl="0" algn="ctr">
              <a:defRPr/>
            </a:pPr>
            <a:r>
              <a:rPr lang="en-US" sz="1200" b="1" dirty="0">
                <a:solidFill>
                  <a:schemeClr val="tx1">
                    <a:lumMod val="75000"/>
                    <a:lumOff val="25000"/>
                  </a:schemeClr>
                </a:solidFill>
                <a:latin typeface="Arial" panose="020B0604020202020204" pitchFamily="34" charset="0"/>
                <a:cs typeface="Arial" panose="020B0604020202020204" pitchFamily="34" charset="0"/>
              </a:rPr>
              <a:t>Quality</a:t>
            </a:r>
            <a:endParaRPr lang="en-US" sz="1200" b="1" baseline="30000"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28" name="Group 227">
            <a:extLst>
              <a:ext uri="{FF2B5EF4-FFF2-40B4-BE49-F238E27FC236}">
                <a16:creationId xmlns:a16="http://schemas.microsoft.com/office/drawing/2014/main" id="{036397DA-EE2F-4BF4-A2CC-2129D6DAFB2E}"/>
              </a:ext>
            </a:extLst>
          </p:cNvPr>
          <p:cNvGrpSpPr/>
          <p:nvPr/>
        </p:nvGrpSpPr>
        <p:grpSpPr>
          <a:xfrm>
            <a:off x="7723305" y="3886425"/>
            <a:ext cx="1033646" cy="639901"/>
            <a:chOff x="5232691" y="3737262"/>
            <a:chExt cx="1137011" cy="639901"/>
          </a:xfrm>
        </p:grpSpPr>
        <p:sp>
          <p:nvSpPr>
            <p:cNvPr id="256" name="Rectangle 255">
              <a:extLst>
                <a:ext uri="{FF2B5EF4-FFF2-40B4-BE49-F238E27FC236}">
                  <a16:creationId xmlns:a16="http://schemas.microsoft.com/office/drawing/2014/main" id="{868C8779-FC6C-4B0D-9459-5FD9664CBD04}"/>
                </a:ext>
              </a:extLst>
            </p:cNvPr>
            <p:cNvSpPr/>
            <p:nvPr/>
          </p:nvSpPr>
          <p:spPr>
            <a:xfrm>
              <a:off x="5232691" y="3737262"/>
              <a:ext cx="1137011" cy="40171"/>
            </a:xfrm>
            <a:prstGeom prst="rect">
              <a:avLst/>
            </a:prstGeom>
            <a:solidFill>
              <a:srgbClr val="19A7FF"/>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sp>
          <p:nvSpPr>
            <p:cNvPr id="257" name="Rectangle 256">
              <a:extLst>
                <a:ext uri="{FF2B5EF4-FFF2-40B4-BE49-F238E27FC236}">
                  <a16:creationId xmlns:a16="http://schemas.microsoft.com/office/drawing/2014/main" id="{81702C79-F316-4A72-A199-BD7984AA15F8}"/>
                </a:ext>
              </a:extLst>
            </p:cNvPr>
            <p:cNvSpPr/>
            <p:nvPr/>
          </p:nvSpPr>
          <p:spPr>
            <a:xfrm>
              <a:off x="5232691" y="3771137"/>
              <a:ext cx="1137011" cy="606026"/>
            </a:xfrm>
            <a:prstGeom prst="rect">
              <a:avLst/>
            </a:prstGeom>
            <a:solidFill>
              <a:schemeClr val="bg1">
                <a:lumMod val="95000"/>
              </a:schemeClr>
            </a:solidFill>
            <a:ln w="0">
              <a:solidFill>
                <a:srgbClr val="19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grpSp>
      <p:sp>
        <p:nvSpPr>
          <p:cNvPr id="229" name="Rectangle 228">
            <a:extLst>
              <a:ext uri="{FF2B5EF4-FFF2-40B4-BE49-F238E27FC236}">
                <a16:creationId xmlns:a16="http://schemas.microsoft.com/office/drawing/2014/main" id="{B77478F9-6E08-4424-84E8-3358FE0782DF}"/>
              </a:ext>
            </a:extLst>
          </p:cNvPr>
          <p:cNvSpPr/>
          <p:nvPr/>
        </p:nvSpPr>
        <p:spPr>
          <a:xfrm>
            <a:off x="7778040" y="3985485"/>
            <a:ext cx="924176" cy="475654"/>
          </a:xfrm>
          <a:prstGeom prst="rect">
            <a:avLst/>
          </a:prstGeom>
        </p:spPr>
        <p:txBody>
          <a:bodyPr wrap="square" anchor="ctr">
            <a:spAutoFit/>
          </a:bodyPr>
          <a:lstStyle/>
          <a:p>
            <a:pPr lvl="0" algn="ctr">
              <a:defRPr/>
            </a:pPr>
            <a:r>
              <a:rPr lang="en-US" sz="1200" b="1" dirty="0">
                <a:solidFill>
                  <a:schemeClr val="tx1">
                    <a:lumMod val="75000"/>
                    <a:lumOff val="25000"/>
                  </a:schemeClr>
                </a:solidFill>
                <a:latin typeface="Arial" panose="020B0604020202020204" pitchFamily="34" charset="0"/>
                <a:cs typeface="Arial" panose="020B0604020202020204" pitchFamily="34" charset="0"/>
              </a:rPr>
              <a:t>See</a:t>
            </a:r>
          </a:p>
          <a:p>
            <a:pPr lvl="0" algn="ctr">
              <a:defRPr/>
            </a:pPr>
            <a:r>
              <a:rPr lang="en-US" sz="1200" b="1" dirty="0">
                <a:solidFill>
                  <a:schemeClr val="tx1">
                    <a:lumMod val="75000"/>
                    <a:lumOff val="25000"/>
                  </a:schemeClr>
                </a:solidFill>
                <a:latin typeface="Arial" panose="020B0604020202020204" pitchFamily="34" charset="0"/>
                <a:cs typeface="Arial" panose="020B0604020202020204" pitchFamily="34" charset="0"/>
              </a:rPr>
              <a:t>Quality</a:t>
            </a:r>
            <a:endParaRPr lang="en-US" sz="1200" b="1" baseline="30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40" name="Freeform: Shape 239">
            <a:extLst>
              <a:ext uri="{FF2B5EF4-FFF2-40B4-BE49-F238E27FC236}">
                <a16:creationId xmlns:a16="http://schemas.microsoft.com/office/drawing/2014/main" id="{FA0E5B3F-17C9-44D3-9D17-B05693FA969D}"/>
              </a:ext>
            </a:extLst>
          </p:cNvPr>
          <p:cNvSpPr/>
          <p:nvPr/>
        </p:nvSpPr>
        <p:spPr>
          <a:xfrm>
            <a:off x="6156387" y="4130309"/>
            <a:ext cx="152133" cy="152133"/>
          </a:xfrm>
          <a:custGeom>
            <a:avLst/>
            <a:gdLst>
              <a:gd name="connsiteX0" fmla="*/ 47625 w 114300"/>
              <a:gd name="connsiteY0" fmla="*/ 0 h 114300"/>
              <a:gd name="connsiteX1" fmla="*/ 66675 w 114300"/>
              <a:gd name="connsiteY1" fmla="*/ 0 h 114300"/>
              <a:gd name="connsiteX2" fmla="*/ 66675 w 114300"/>
              <a:gd name="connsiteY2" fmla="*/ 47625 h 114300"/>
              <a:gd name="connsiteX3" fmla="*/ 114300 w 114300"/>
              <a:gd name="connsiteY3" fmla="*/ 47625 h 114300"/>
              <a:gd name="connsiteX4" fmla="*/ 114300 w 114300"/>
              <a:gd name="connsiteY4" fmla="*/ 66675 h 114300"/>
              <a:gd name="connsiteX5" fmla="*/ 66675 w 114300"/>
              <a:gd name="connsiteY5" fmla="*/ 66675 h 114300"/>
              <a:gd name="connsiteX6" fmla="*/ 66675 w 114300"/>
              <a:gd name="connsiteY6" fmla="*/ 114300 h 114300"/>
              <a:gd name="connsiteX7" fmla="*/ 47625 w 114300"/>
              <a:gd name="connsiteY7" fmla="*/ 114300 h 114300"/>
              <a:gd name="connsiteX8" fmla="*/ 47625 w 114300"/>
              <a:gd name="connsiteY8" fmla="*/ 66675 h 114300"/>
              <a:gd name="connsiteX9" fmla="*/ 0 w 114300"/>
              <a:gd name="connsiteY9" fmla="*/ 66675 h 114300"/>
              <a:gd name="connsiteX10" fmla="*/ 0 w 114300"/>
              <a:gd name="connsiteY10" fmla="*/ 47625 h 114300"/>
              <a:gd name="connsiteX11" fmla="*/ 47625 w 114300"/>
              <a:gd name="connsiteY11" fmla="*/ 47625 h 114300"/>
              <a:gd name="connsiteX12" fmla="*/ 47625 w 114300"/>
              <a:gd name="connsiteY12" fmla="*/ 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00" h="114300">
                <a:moveTo>
                  <a:pt x="47625" y="0"/>
                </a:moveTo>
                <a:lnTo>
                  <a:pt x="66675" y="0"/>
                </a:lnTo>
                <a:lnTo>
                  <a:pt x="66675" y="47625"/>
                </a:lnTo>
                <a:lnTo>
                  <a:pt x="114300" y="47625"/>
                </a:lnTo>
                <a:lnTo>
                  <a:pt x="114300" y="66675"/>
                </a:lnTo>
                <a:lnTo>
                  <a:pt x="66675" y="66675"/>
                </a:lnTo>
                <a:lnTo>
                  <a:pt x="66675" y="114300"/>
                </a:lnTo>
                <a:lnTo>
                  <a:pt x="47625" y="114300"/>
                </a:lnTo>
                <a:lnTo>
                  <a:pt x="47625" y="66675"/>
                </a:lnTo>
                <a:lnTo>
                  <a:pt x="0" y="66675"/>
                </a:lnTo>
                <a:lnTo>
                  <a:pt x="0" y="47625"/>
                </a:lnTo>
                <a:lnTo>
                  <a:pt x="47625" y="47625"/>
                </a:lnTo>
                <a:lnTo>
                  <a:pt x="47625" y="0"/>
                </a:lnTo>
                <a:close/>
              </a:path>
            </a:pathLst>
          </a:custGeom>
          <a:solidFill>
            <a:schemeClr val="tx1">
              <a:lumMod val="75000"/>
              <a:lumOff val="25000"/>
            </a:schemeClr>
          </a:solidFill>
          <a:ln w="9525" cap="flat">
            <a:noFill/>
            <a:prstDash val="solid"/>
            <a:miter/>
          </a:ln>
        </p:spPr>
        <p:txBody>
          <a:bodyPr rtlCol="0" anchor="ctr"/>
          <a:lstStyle/>
          <a:p>
            <a:endParaRPr lang="en-IN" sz="1600"/>
          </a:p>
        </p:txBody>
      </p:sp>
      <p:sp>
        <p:nvSpPr>
          <p:cNvPr id="241" name="Freeform: Shape 240">
            <a:extLst>
              <a:ext uri="{FF2B5EF4-FFF2-40B4-BE49-F238E27FC236}">
                <a16:creationId xmlns:a16="http://schemas.microsoft.com/office/drawing/2014/main" id="{2791EDA9-6AE4-4DEC-9659-7F64F6F11693}"/>
              </a:ext>
            </a:extLst>
          </p:cNvPr>
          <p:cNvSpPr/>
          <p:nvPr/>
        </p:nvSpPr>
        <p:spPr>
          <a:xfrm>
            <a:off x="7494837" y="4130309"/>
            <a:ext cx="152133" cy="152133"/>
          </a:xfrm>
          <a:custGeom>
            <a:avLst/>
            <a:gdLst>
              <a:gd name="connsiteX0" fmla="*/ 47625 w 114300"/>
              <a:gd name="connsiteY0" fmla="*/ 0 h 114300"/>
              <a:gd name="connsiteX1" fmla="*/ 66675 w 114300"/>
              <a:gd name="connsiteY1" fmla="*/ 0 h 114300"/>
              <a:gd name="connsiteX2" fmla="*/ 66675 w 114300"/>
              <a:gd name="connsiteY2" fmla="*/ 47625 h 114300"/>
              <a:gd name="connsiteX3" fmla="*/ 114300 w 114300"/>
              <a:gd name="connsiteY3" fmla="*/ 47625 h 114300"/>
              <a:gd name="connsiteX4" fmla="*/ 114300 w 114300"/>
              <a:gd name="connsiteY4" fmla="*/ 66675 h 114300"/>
              <a:gd name="connsiteX5" fmla="*/ 66675 w 114300"/>
              <a:gd name="connsiteY5" fmla="*/ 66675 h 114300"/>
              <a:gd name="connsiteX6" fmla="*/ 66675 w 114300"/>
              <a:gd name="connsiteY6" fmla="*/ 114300 h 114300"/>
              <a:gd name="connsiteX7" fmla="*/ 47625 w 114300"/>
              <a:gd name="connsiteY7" fmla="*/ 114300 h 114300"/>
              <a:gd name="connsiteX8" fmla="*/ 47625 w 114300"/>
              <a:gd name="connsiteY8" fmla="*/ 66675 h 114300"/>
              <a:gd name="connsiteX9" fmla="*/ 0 w 114300"/>
              <a:gd name="connsiteY9" fmla="*/ 66675 h 114300"/>
              <a:gd name="connsiteX10" fmla="*/ 0 w 114300"/>
              <a:gd name="connsiteY10" fmla="*/ 47625 h 114300"/>
              <a:gd name="connsiteX11" fmla="*/ 47625 w 114300"/>
              <a:gd name="connsiteY11" fmla="*/ 47625 h 114300"/>
              <a:gd name="connsiteX12" fmla="*/ 47625 w 114300"/>
              <a:gd name="connsiteY12" fmla="*/ 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00" h="114300">
                <a:moveTo>
                  <a:pt x="47625" y="0"/>
                </a:moveTo>
                <a:lnTo>
                  <a:pt x="66675" y="0"/>
                </a:lnTo>
                <a:lnTo>
                  <a:pt x="66675" y="47625"/>
                </a:lnTo>
                <a:lnTo>
                  <a:pt x="114300" y="47625"/>
                </a:lnTo>
                <a:lnTo>
                  <a:pt x="114300" y="66675"/>
                </a:lnTo>
                <a:lnTo>
                  <a:pt x="66675" y="66675"/>
                </a:lnTo>
                <a:lnTo>
                  <a:pt x="66675" y="114300"/>
                </a:lnTo>
                <a:lnTo>
                  <a:pt x="47625" y="114300"/>
                </a:lnTo>
                <a:lnTo>
                  <a:pt x="47625" y="66675"/>
                </a:lnTo>
                <a:lnTo>
                  <a:pt x="0" y="66675"/>
                </a:lnTo>
                <a:lnTo>
                  <a:pt x="0" y="47625"/>
                </a:lnTo>
                <a:lnTo>
                  <a:pt x="47625" y="47625"/>
                </a:lnTo>
                <a:lnTo>
                  <a:pt x="47625" y="0"/>
                </a:lnTo>
                <a:close/>
              </a:path>
            </a:pathLst>
          </a:custGeom>
          <a:solidFill>
            <a:schemeClr val="tx1">
              <a:lumMod val="75000"/>
              <a:lumOff val="25000"/>
            </a:schemeClr>
          </a:solidFill>
          <a:ln w="9525" cap="flat">
            <a:noFill/>
            <a:prstDash val="solid"/>
            <a:miter/>
          </a:ln>
        </p:spPr>
        <p:txBody>
          <a:bodyPr rtlCol="0" anchor="ctr"/>
          <a:lstStyle/>
          <a:p>
            <a:endParaRPr lang="en-IN" sz="1600"/>
          </a:p>
        </p:txBody>
      </p:sp>
      <p:sp>
        <p:nvSpPr>
          <p:cNvPr id="242" name="Left Bracket 241">
            <a:extLst>
              <a:ext uri="{FF2B5EF4-FFF2-40B4-BE49-F238E27FC236}">
                <a16:creationId xmlns:a16="http://schemas.microsoft.com/office/drawing/2014/main" id="{EA815E8F-1240-454C-AA40-E76EA5124E2E}"/>
              </a:ext>
            </a:extLst>
          </p:cNvPr>
          <p:cNvSpPr/>
          <p:nvPr/>
        </p:nvSpPr>
        <p:spPr>
          <a:xfrm flipH="1">
            <a:off x="8689289" y="3695842"/>
            <a:ext cx="211203" cy="1021065"/>
          </a:xfrm>
          <a:prstGeom prst="leftBracket">
            <a:avLst>
              <a:gd name="adj" fmla="val 0"/>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600"/>
          </a:p>
        </p:txBody>
      </p:sp>
      <p:grpSp>
        <p:nvGrpSpPr>
          <p:cNvPr id="17" name="Group 16">
            <a:extLst>
              <a:ext uri="{FF2B5EF4-FFF2-40B4-BE49-F238E27FC236}">
                <a16:creationId xmlns:a16="http://schemas.microsoft.com/office/drawing/2014/main" id="{B63B4AE5-6F8E-4D3B-9401-AE34C1257B99}"/>
              </a:ext>
            </a:extLst>
          </p:cNvPr>
          <p:cNvGrpSpPr/>
          <p:nvPr/>
        </p:nvGrpSpPr>
        <p:grpSpPr>
          <a:xfrm>
            <a:off x="9183424" y="4989518"/>
            <a:ext cx="1033647" cy="99475"/>
            <a:chOff x="9113084" y="4989518"/>
            <a:chExt cx="1033647" cy="99475"/>
          </a:xfrm>
        </p:grpSpPr>
        <p:sp>
          <p:nvSpPr>
            <p:cNvPr id="245" name="Freeform: Shape 244">
              <a:extLst>
                <a:ext uri="{FF2B5EF4-FFF2-40B4-BE49-F238E27FC236}">
                  <a16:creationId xmlns:a16="http://schemas.microsoft.com/office/drawing/2014/main" id="{53488377-CFC6-462D-B882-0A27014CC9FF}"/>
                </a:ext>
              </a:extLst>
            </p:cNvPr>
            <p:cNvSpPr/>
            <p:nvPr/>
          </p:nvSpPr>
          <p:spPr>
            <a:xfrm flipV="1">
              <a:off x="9539024" y="4989518"/>
              <a:ext cx="181765" cy="99475"/>
            </a:xfrm>
            <a:custGeom>
              <a:avLst/>
              <a:gdLst>
                <a:gd name="connsiteX0" fmla="*/ 0 w 199942"/>
                <a:gd name="connsiteY0" fmla="*/ 109423 h 109423"/>
                <a:gd name="connsiteX1" fmla="*/ 199942 w 199942"/>
                <a:gd name="connsiteY1" fmla="*/ 109423 h 109423"/>
                <a:gd name="connsiteX2" fmla="*/ 99971 w 199942"/>
                <a:gd name="connsiteY2" fmla="*/ 0 h 109423"/>
                <a:gd name="connsiteX0" fmla="*/ 0 w 199942"/>
                <a:gd name="connsiteY0" fmla="*/ 109423 h 116503"/>
                <a:gd name="connsiteX1" fmla="*/ 101287 w 199942"/>
                <a:gd name="connsiteY1" fmla="*/ 116503 h 116503"/>
                <a:gd name="connsiteX2" fmla="*/ 199942 w 199942"/>
                <a:gd name="connsiteY2" fmla="*/ 109423 h 116503"/>
                <a:gd name="connsiteX3" fmla="*/ 99971 w 199942"/>
                <a:gd name="connsiteY3" fmla="*/ 0 h 116503"/>
                <a:gd name="connsiteX4" fmla="*/ 0 w 199942"/>
                <a:gd name="connsiteY4" fmla="*/ 109423 h 116503"/>
                <a:gd name="connsiteX0" fmla="*/ 101287 w 199942"/>
                <a:gd name="connsiteY0" fmla="*/ 116503 h 207943"/>
                <a:gd name="connsiteX1" fmla="*/ 199942 w 199942"/>
                <a:gd name="connsiteY1" fmla="*/ 109423 h 207943"/>
                <a:gd name="connsiteX2" fmla="*/ 99971 w 199942"/>
                <a:gd name="connsiteY2" fmla="*/ 0 h 207943"/>
                <a:gd name="connsiteX3" fmla="*/ 0 w 199942"/>
                <a:gd name="connsiteY3" fmla="*/ 109423 h 207943"/>
                <a:gd name="connsiteX4" fmla="*/ 192727 w 199942"/>
                <a:gd name="connsiteY4" fmla="*/ 207943 h 207943"/>
                <a:gd name="connsiteX0" fmla="*/ 199942 w 199942"/>
                <a:gd name="connsiteY0" fmla="*/ 109423 h 207943"/>
                <a:gd name="connsiteX1" fmla="*/ 99971 w 199942"/>
                <a:gd name="connsiteY1" fmla="*/ 0 h 207943"/>
                <a:gd name="connsiteX2" fmla="*/ 0 w 199942"/>
                <a:gd name="connsiteY2" fmla="*/ 109423 h 207943"/>
                <a:gd name="connsiteX3" fmla="*/ 192727 w 199942"/>
                <a:gd name="connsiteY3" fmla="*/ 207943 h 207943"/>
                <a:gd name="connsiteX0" fmla="*/ 199942 w 199942"/>
                <a:gd name="connsiteY0" fmla="*/ 109423 h 109423"/>
                <a:gd name="connsiteX1" fmla="*/ 99971 w 199942"/>
                <a:gd name="connsiteY1" fmla="*/ 0 h 109423"/>
                <a:gd name="connsiteX2" fmla="*/ 0 w 199942"/>
                <a:gd name="connsiteY2" fmla="*/ 109423 h 109423"/>
              </a:gdLst>
              <a:ahLst/>
              <a:cxnLst>
                <a:cxn ang="0">
                  <a:pos x="connsiteX0" y="connsiteY0"/>
                </a:cxn>
                <a:cxn ang="0">
                  <a:pos x="connsiteX1" y="connsiteY1"/>
                </a:cxn>
                <a:cxn ang="0">
                  <a:pos x="connsiteX2" y="connsiteY2"/>
                </a:cxn>
              </a:cxnLst>
              <a:rect l="l" t="t" r="r" b="b"/>
              <a:pathLst>
                <a:path w="199942" h="109423">
                  <a:moveTo>
                    <a:pt x="199942" y="109423"/>
                  </a:moveTo>
                  <a:lnTo>
                    <a:pt x="99971" y="0"/>
                  </a:lnTo>
                  <a:lnTo>
                    <a:pt x="0" y="109423"/>
                  </a:lnTo>
                </a:path>
              </a:pathLst>
            </a:custGeom>
            <a:gradFill flip="none" rotWithShape="1">
              <a:gsLst>
                <a:gs pos="100000">
                  <a:schemeClr val="bg1">
                    <a:lumMod val="75000"/>
                  </a:schemeClr>
                </a:gs>
                <a:gs pos="0">
                  <a:schemeClr val="bg1">
                    <a:alpha val="50000"/>
                  </a:schemeClr>
                </a:gs>
              </a:gsLst>
              <a:lin ang="16200000" scaled="1"/>
              <a:tileRect/>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1600"/>
            </a:p>
          </p:txBody>
        </p:sp>
        <p:cxnSp>
          <p:nvCxnSpPr>
            <p:cNvPr id="246" name="Straight Connector 245">
              <a:extLst>
                <a:ext uri="{FF2B5EF4-FFF2-40B4-BE49-F238E27FC236}">
                  <a16:creationId xmlns:a16="http://schemas.microsoft.com/office/drawing/2014/main" id="{E4D44F5D-F351-43E2-B14B-3F5573C2A00F}"/>
                </a:ext>
              </a:extLst>
            </p:cNvPr>
            <p:cNvCxnSpPr>
              <a:cxnSpLocks/>
            </p:cNvCxnSpPr>
            <p:nvPr/>
          </p:nvCxnSpPr>
          <p:spPr>
            <a:xfrm>
              <a:off x="9113084" y="4989518"/>
              <a:ext cx="425940" cy="0"/>
            </a:xfrm>
            <a:prstGeom prst="line">
              <a:avLst/>
            </a:prstGeom>
            <a:ln w="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F76B29F8-CD1C-46FF-A8C2-FDD6B0434C05}"/>
                </a:ext>
              </a:extLst>
            </p:cNvPr>
            <p:cNvCxnSpPr>
              <a:cxnSpLocks/>
            </p:cNvCxnSpPr>
            <p:nvPr/>
          </p:nvCxnSpPr>
          <p:spPr>
            <a:xfrm>
              <a:off x="9720790" y="4989518"/>
              <a:ext cx="425941" cy="0"/>
            </a:xfrm>
            <a:prstGeom prst="line">
              <a:avLst/>
            </a:prstGeom>
            <a:ln w="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0ADB9C7F-A785-4882-9F68-1CAA89EF6D37}"/>
              </a:ext>
            </a:extLst>
          </p:cNvPr>
          <p:cNvGrpSpPr/>
          <p:nvPr/>
        </p:nvGrpSpPr>
        <p:grpSpPr>
          <a:xfrm>
            <a:off x="5046405" y="4989518"/>
            <a:ext cx="3710545" cy="99475"/>
            <a:chOff x="4976065" y="4989518"/>
            <a:chExt cx="3710545" cy="99475"/>
          </a:xfrm>
        </p:grpSpPr>
        <p:sp>
          <p:nvSpPr>
            <p:cNvPr id="248" name="Freeform: Shape 247">
              <a:extLst>
                <a:ext uri="{FF2B5EF4-FFF2-40B4-BE49-F238E27FC236}">
                  <a16:creationId xmlns:a16="http://schemas.microsoft.com/office/drawing/2014/main" id="{EDAD39A9-9633-4530-919A-A31E18A20FB9}"/>
                </a:ext>
              </a:extLst>
            </p:cNvPr>
            <p:cNvSpPr/>
            <p:nvPr/>
          </p:nvSpPr>
          <p:spPr>
            <a:xfrm flipV="1">
              <a:off x="6740455" y="4989518"/>
              <a:ext cx="181765" cy="99475"/>
            </a:xfrm>
            <a:custGeom>
              <a:avLst/>
              <a:gdLst>
                <a:gd name="connsiteX0" fmla="*/ 0 w 199942"/>
                <a:gd name="connsiteY0" fmla="*/ 109423 h 109423"/>
                <a:gd name="connsiteX1" fmla="*/ 199942 w 199942"/>
                <a:gd name="connsiteY1" fmla="*/ 109423 h 109423"/>
                <a:gd name="connsiteX2" fmla="*/ 99971 w 199942"/>
                <a:gd name="connsiteY2" fmla="*/ 0 h 109423"/>
                <a:gd name="connsiteX0" fmla="*/ 0 w 199942"/>
                <a:gd name="connsiteY0" fmla="*/ 109423 h 116503"/>
                <a:gd name="connsiteX1" fmla="*/ 101287 w 199942"/>
                <a:gd name="connsiteY1" fmla="*/ 116503 h 116503"/>
                <a:gd name="connsiteX2" fmla="*/ 199942 w 199942"/>
                <a:gd name="connsiteY2" fmla="*/ 109423 h 116503"/>
                <a:gd name="connsiteX3" fmla="*/ 99971 w 199942"/>
                <a:gd name="connsiteY3" fmla="*/ 0 h 116503"/>
                <a:gd name="connsiteX4" fmla="*/ 0 w 199942"/>
                <a:gd name="connsiteY4" fmla="*/ 109423 h 116503"/>
                <a:gd name="connsiteX0" fmla="*/ 101287 w 199942"/>
                <a:gd name="connsiteY0" fmla="*/ 116503 h 207943"/>
                <a:gd name="connsiteX1" fmla="*/ 199942 w 199942"/>
                <a:gd name="connsiteY1" fmla="*/ 109423 h 207943"/>
                <a:gd name="connsiteX2" fmla="*/ 99971 w 199942"/>
                <a:gd name="connsiteY2" fmla="*/ 0 h 207943"/>
                <a:gd name="connsiteX3" fmla="*/ 0 w 199942"/>
                <a:gd name="connsiteY3" fmla="*/ 109423 h 207943"/>
                <a:gd name="connsiteX4" fmla="*/ 192727 w 199942"/>
                <a:gd name="connsiteY4" fmla="*/ 207943 h 207943"/>
                <a:gd name="connsiteX0" fmla="*/ 199942 w 199942"/>
                <a:gd name="connsiteY0" fmla="*/ 109423 h 207943"/>
                <a:gd name="connsiteX1" fmla="*/ 99971 w 199942"/>
                <a:gd name="connsiteY1" fmla="*/ 0 h 207943"/>
                <a:gd name="connsiteX2" fmla="*/ 0 w 199942"/>
                <a:gd name="connsiteY2" fmla="*/ 109423 h 207943"/>
                <a:gd name="connsiteX3" fmla="*/ 192727 w 199942"/>
                <a:gd name="connsiteY3" fmla="*/ 207943 h 207943"/>
                <a:gd name="connsiteX0" fmla="*/ 199942 w 199942"/>
                <a:gd name="connsiteY0" fmla="*/ 109423 h 109423"/>
                <a:gd name="connsiteX1" fmla="*/ 99971 w 199942"/>
                <a:gd name="connsiteY1" fmla="*/ 0 h 109423"/>
                <a:gd name="connsiteX2" fmla="*/ 0 w 199942"/>
                <a:gd name="connsiteY2" fmla="*/ 109423 h 109423"/>
              </a:gdLst>
              <a:ahLst/>
              <a:cxnLst>
                <a:cxn ang="0">
                  <a:pos x="connsiteX0" y="connsiteY0"/>
                </a:cxn>
                <a:cxn ang="0">
                  <a:pos x="connsiteX1" y="connsiteY1"/>
                </a:cxn>
                <a:cxn ang="0">
                  <a:pos x="connsiteX2" y="connsiteY2"/>
                </a:cxn>
              </a:cxnLst>
              <a:rect l="l" t="t" r="r" b="b"/>
              <a:pathLst>
                <a:path w="199942" h="109423">
                  <a:moveTo>
                    <a:pt x="199942" y="109423"/>
                  </a:moveTo>
                  <a:lnTo>
                    <a:pt x="99971" y="0"/>
                  </a:lnTo>
                  <a:lnTo>
                    <a:pt x="0" y="109423"/>
                  </a:lnTo>
                </a:path>
              </a:pathLst>
            </a:custGeom>
            <a:gradFill flip="none" rotWithShape="1">
              <a:gsLst>
                <a:gs pos="100000">
                  <a:schemeClr val="bg1">
                    <a:lumMod val="75000"/>
                  </a:schemeClr>
                </a:gs>
                <a:gs pos="0">
                  <a:schemeClr val="bg1">
                    <a:alpha val="50000"/>
                  </a:schemeClr>
                </a:gs>
              </a:gsLst>
              <a:lin ang="16200000" scaled="1"/>
              <a:tileRect/>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1600"/>
            </a:p>
          </p:txBody>
        </p:sp>
        <p:cxnSp>
          <p:nvCxnSpPr>
            <p:cNvPr id="252" name="Straight Connector 251">
              <a:extLst>
                <a:ext uri="{FF2B5EF4-FFF2-40B4-BE49-F238E27FC236}">
                  <a16:creationId xmlns:a16="http://schemas.microsoft.com/office/drawing/2014/main" id="{6AB6CD30-CDB9-466E-865C-B1448E71E37A}"/>
                </a:ext>
              </a:extLst>
            </p:cNvPr>
            <p:cNvCxnSpPr>
              <a:cxnSpLocks/>
            </p:cNvCxnSpPr>
            <p:nvPr/>
          </p:nvCxnSpPr>
          <p:spPr>
            <a:xfrm>
              <a:off x="4976065" y="4989518"/>
              <a:ext cx="1764390" cy="0"/>
            </a:xfrm>
            <a:prstGeom prst="line">
              <a:avLst/>
            </a:prstGeom>
            <a:ln w="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517E18C5-1547-4EEA-886D-0BC44EA6F276}"/>
                </a:ext>
              </a:extLst>
            </p:cNvPr>
            <p:cNvCxnSpPr>
              <a:cxnSpLocks/>
            </p:cNvCxnSpPr>
            <p:nvPr/>
          </p:nvCxnSpPr>
          <p:spPr>
            <a:xfrm>
              <a:off x="6922220" y="4989518"/>
              <a:ext cx="1764390" cy="0"/>
            </a:xfrm>
            <a:prstGeom prst="line">
              <a:avLst/>
            </a:prstGeom>
            <a:ln w="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DC982C23-D4B6-473F-91C3-5BF249D5B400}"/>
              </a:ext>
            </a:extLst>
          </p:cNvPr>
          <p:cNvGrpSpPr/>
          <p:nvPr/>
        </p:nvGrpSpPr>
        <p:grpSpPr>
          <a:xfrm>
            <a:off x="1788823" y="4110471"/>
            <a:ext cx="761999" cy="444493"/>
            <a:chOff x="5715000" y="3087690"/>
            <a:chExt cx="761999" cy="444493"/>
          </a:xfrm>
          <a:solidFill>
            <a:schemeClr val="bg1">
              <a:lumMod val="95000"/>
            </a:schemeClr>
          </a:solidFill>
        </p:grpSpPr>
        <p:sp>
          <p:nvSpPr>
            <p:cNvPr id="18" name="Freeform: Shape 17">
              <a:extLst>
                <a:ext uri="{FF2B5EF4-FFF2-40B4-BE49-F238E27FC236}">
                  <a16:creationId xmlns:a16="http://schemas.microsoft.com/office/drawing/2014/main" id="{0B7EB75A-D1AA-4A35-A636-A666D186FED5}"/>
                </a:ext>
              </a:extLst>
            </p:cNvPr>
            <p:cNvSpPr/>
            <p:nvPr/>
          </p:nvSpPr>
          <p:spPr>
            <a:xfrm>
              <a:off x="5715000" y="3087690"/>
              <a:ext cx="254003" cy="444493"/>
            </a:xfrm>
            <a:custGeom>
              <a:avLst/>
              <a:gdLst>
                <a:gd name="connsiteX0" fmla="*/ 79372 w 254003"/>
                <a:gd name="connsiteY0" fmla="*/ 222247 h 444493"/>
                <a:gd name="connsiteX1" fmla="*/ 254003 w 254003"/>
                <a:gd name="connsiteY1" fmla="*/ 222247 h 444493"/>
                <a:gd name="connsiteX2" fmla="*/ 254003 w 254003"/>
                <a:gd name="connsiteY2" fmla="*/ 63503 h 444493"/>
                <a:gd name="connsiteX3" fmla="*/ 190500 w 254003"/>
                <a:gd name="connsiteY3" fmla="*/ 0 h 444493"/>
                <a:gd name="connsiteX4" fmla="*/ 63503 w 254003"/>
                <a:gd name="connsiteY4" fmla="*/ 0 h 444493"/>
                <a:gd name="connsiteX5" fmla="*/ 0 w 254003"/>
                <a:gd name="connsiteY5" fmla="*/ 63503 h 444493"/>
                <a:gd name="connsiteX6" fmla="*/ 0 w 254003"/>
                <a:gd name="connsiteY6" fmla="*/ 381000 h 444493"/>
                <a:gd name="connsiteX7" fmla="*/ 63503 w 254003"/>
                <a:gd name="connsiteY7" fmla="*/ 444494 h 444493"/>
                <a:gd name="connsiteX8" fmla="*/ 190500 w 254003"/>
                <a:gd name="connsiteY8" fmla="*/ 444494 h 444493"/>
                <a:gd name="connsiteX9" fmla="*/ 254003 w 254003"/>
                <a:gd name="connsiteY9" fmla="*/ 381000 h 444493"/>
                <a:gd name="connsiteX10" fmla="*/ 79372 w 254003"/>
                <a:gd name="connsiteY10" fmla="*/ 381000 h 444493"/>
                <a:gd name="connsiteX11" fmla="*/ 79372 w 254003"/>
                <a:gd name="connsiteY11" fmla="*/ 222247 h 44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4003" h="444493">
                  <a:moveTo>
                    <a:pt x="79372" y="222247"/>
                  </a:moveTo>
                  <a:lnTo>
                    <a:pt x="254003" y="222247"/>
                  </a:lnTo>
                  <a:lnTo>
                    <a:pt x="254003" y="63503"/>
                  </a:lnTo>
                  <a:cubicBezTo>
                    <a:pt x="254003" y="28585"/>
                    <a:pt x="225409" y="0"/>
                    <a:pt x="190500" y="0"/>
                  </a:cubicBezTo>
                  <a:lnTo>
                    <a:pt x="63503" y="0"/>
                  </a:lnTo>
                  <a:cubicBezTo>
                    <a:pt x="28585" y="0"/>
                    <a:pt x="0" y="28585"/>
                    <a:pt x="0" y="63503"/>
                  </a:cubicBezTo>
                  <a:lnTo>
                    <a:pt x="0" y="381000"/>
                  </a:lnTo>
                  <a:cubicBezTo>
                    <a:pt x="0" y="415909"/>
                    <a:pt x="28585" y="444494"/>
                    <a:pt x="63503" y="444494"/>
                  </a:cubicBezTo>
                  <a:lnTo>
                    <a:pt x="190500" y="444494"/>
                  </a:lnTo>
                  <a:cubicBezTo>
                    <a:pt x="225409" y="444494"/>
                    <a:pt x="254003" y="415909"/>
                    <a:pt x="254003" y="381000"/>
                  </a:cubicBezTo>
                  <a:lnTo>
                    <a:pt x="79372" y="381000"/>
                  </a:lnTo>
                  <a:lnTo>
                    <a:pt x="79372" y="222247"/>
                  </a:lnTo>
                  <a:close/>
                </a:path>
              </a:pathLst>
            </a:custGeom>
            <a:grpFill/>
            <a:ln w="9525"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C17225B7-0FE1-4612-B29D-951036E326D7}"/>
                </a:ext>
              </a:extLst>
            </p:cNvPr>
            <p:cNvSpPr/>
            <p:nvPr/>
          </p:nvSpPr>
          <p:spPr>
            <a:xfrm>
              <a:off x="5841996" y="3309937"/>
              <a:ext cx="317506" cy="158753"/>
            </a:xfrm>
            <a:custGeom>
              <a:avLst/>
              <a:gdLst>
                <a:gd name="connsiteX0" fmla="*/ 317506 w 317506"/>
                <a:gd name="connsiteY0" fmla="*/ 79372 h 158753"/>
                <a:gd name="connsiteX1" fmla="*/ 190500 w 317506"/>
                <a:gd name="connsiteY1" fmla="*/ 0 h 158753"/>
                <a:gd name="connsiteX2" fmla="*/ 190500 w 317506"/>
                <a:gd name="connsiteY2" fmla="*/ 47625 h 158753"/>
                <a:gd name="connsiteX3" fmla="*/ 0 w 317506"/>
                <a:gd name="connsiteY3" fmla="*/ 47625 h 158753"/>
                <a:gd name="connsiteX4" fmla="*/ 0 w 317506"/>
                <a:gd name="connsiteY4" fmla="*/ 111128 h 158753"/>
                <a:gd name="connsiteX5" fmla="*/ 190500 w 317506"/>
                <a:gd name="connsiteY5" fmla="*/ 111128 h 158753"/>
                <a:gd name="connsiteX6" fmla="*/ 190500 w 317506"/>
                <a:gd name="connsiteY6" fmla="*/ 158753 h 15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06" h="158753">
                  <a:moveTo>
                    <a:pt x="317506" y="79372"/>
                  </a:moveTo>
                  <a:lnTo>
                    <a:pt x="190500" y="0"/>
                  </a:lnTo>
                  <a:lnTo>
                    <a:pt x="190500" y="47625"/>
                  </a:lnTo>
                  <a:lnTo>
                    <a:pt x="0" y="47625"/>
                  </a:lnTo>
                  <a:lnTo>
                    <a:pt x="0" y="111128"/>
                  </a:lnTo>
                  <a:lnTo>
                    <a:pt x="190500" y="111128"/>
                  </a:lnTo>
                  <a:lnTo>
                    <a:pt x="190500" y="158753"/>
                  </a:lnTo>
                  <a:close/>
                </a:path>
              </a:pathLst>
            </a:custGeom>
            <a:grpFill/>
            <a:ln w="9525" cap="flat">
              <a:noFill/>
              <a:prstDash val="solid"/>
              <a:miter/>
            </a:ln>
          </p:spPr>
          <p:txBody>
            <a:bodyPr rtlCol="0" anchor="ctr"/>
            <a:lstStyle/>
            <a:p>
              <a:endParaRPr lang="en-IN"/>
            </a:p>
          </p:txBody>
        </p:sp>
        <p:sp>
          <p:nvSpPr>
            <p:cNvPr id="20" name="Freeform: Shape 19">
              <a:extLst>
                <a:ext uri="{FF2B5EF4-FFF2-40B4-BE49-F238E27FC236}">
                  <a16:creationId xmlns:a16="http://schemas.microsoft.com/office/drawing/2014/main" id="{B9D107C1-5540-491F-8D42-6C8F88312C72}"/>
                </a:ext>
              </a:extLst>
            </p:cNvPr>
            <p:cNvSpPr/>
            <p:nvPr/>
          </p:nvSpPr>
          <p:spPr>
            <a:xfrm>
              <a:off x="6222996" y="3087690"/>
              <a:ext cx="254003" cy="444493"/>
            </a:xfrm>
            <a:custGeom>
              <a:avLst/>
              <a:gdLst>
                <a:gd name="connsiteX0" fmla="*/ 190500 w 254003"/>
                <a:gd name="connsiteY0" fmla="*/ 0 h 444493"/>
                <a:gd name="connsiteX1" fmla="*/ 63503 w 254003"/>
                <a:gd name="connsiteY1" fmla="*/ 0 h 444493"/>
                <a:gd name="connsiteX2" fmla="*/ 0 w 254003"/>
                <a:gd name="connsiteY2" fmla="*/ 63503 h 444493"/>
                <a:gd name="connsiteX3" fmla="*/ 174631 w 254003"/>
                <a:gd name="connsiteY3" fmla="*/ 63503 h 444493"/>
                <a:gd name="connsiteX4" fmla="*/ 174631 w 254003"/>
                <a:gd name="connsiteY4" fmla="*/ 222247 h 444493"/>
                <a:gd name="connsiteX5" fmla="*/ 0 w 254003"/>
                <a:gd name="connsiteY5" fmla="*/ 222247 h 444493"/>
                <a:gd name="connsiteX6" fmla="*/ 0 w 254003"/>
                <a:gd name="connsiteY6" fmla="*/ 381000 h 444493"/>
                <a:gd name="connsiteX7" fmla="*/ 63503 w 254003"/>
                <a:gd name="connsiteY7" fmla="*/ 444494 h 444493"/>
                <a:gd name="connsiteX8" fmla="*/ 190500 w 254003"/>
                <a:gd name="connsiteY8" fmla="*/ 444494 h 444493"/>
                <a:gd name="connsiteX9" fmla="*/ 254003 w 254003"/>
                <a:gd name="connsiteY9" fmla="*/ 381000 h 444493"/>
                <a:gd name="connsiteX10" fmla="*/ 254003 w 254003"/>
                <a:gd name="connsiteY10" fmla="*/ 63503 h 444493"/>
                <a:gd name="connsiteX11" fmla="*/ 190500 w 254003"/>
                <a:gd name="connsiteY11" fmla="*/ 0 h 44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4003" h="444493">
                  <a:moveTo>
                    <a:pt x="190500" y="0"/>
                  </a:moveTo>
                  <a:lnTo>
                    <a:pt x="63503" y="0"/>
                  </a:lnTo>
                  <a:cubicBezTo>
                    <a:pt x="28594" y="0"/>
                    <a:pt x="0" y="28585"/>
                    <a:pt x="0" y="63503"/>
                  </a:cubicBezTo>
                  <a:lnTo>
                    <a:pt x="174631" y="63503"/>
                  </a:lnTo>
                  <a:lnTo>
                    <a:pt x="174631" y="222247"/>
                  </a:lnTo>
                  <a:lnTo>
                    <a:pt x="0" y="222247"/>
                  </a:lnTo>
                  <a:lnTo>
                    <a:pt x="0" y="381000"/>
                  </a:lnTo>
                  <a:cubicBezTo>
                    <a:pt x="0" y="415909"/>
                    <a:pt x="28594" y="444494"/>
                    <a:pt x="63503" y="444494"/>
                  </a:cubicBezTo>
                  <a:lnTo>
                    <a:pt x="190500" y="444494"/>
                  </a:lnTo>
                  <a:cubicBezTo>
                    <a:pt x="225419" y="444494"/>
                    <a:pt x="254003" y="415909"/>
                    <a:pt x="254003" y="381000"/>
                  </a:cubicBezTo>
                  <a:lnTo>
                    <a:pt x="254003" y="63503"/>
                  </a:lnTo>
                  <a:cubicBezTo>
                    <a:pt x="254003" y="28585"/>
                    <a:pt x="225419" y="0"/>
                    <a:pt x="190500" y="0"/>
                  </a:cubicBezTo>
                  <a:close/>
                </a:path>
              </a:pathLst>
            </a:custGeom>
            <a:grpFill/>
            <a:ln w="9525" cap="flat">
              <a:noFill/>
              <a:prstDash val="solid"/>
              <a:miter/>
            </a:ln>
          </p:spPr>
          <p:txBody>
            <a:bodyPr rtlCol="0" anchor="ctr"/>
            <a:lstStyle/>
            <a:p>
              <a:endParaRPr lang="en-IN"/>
            </a:p>
          </p:txBody>
        </p:sp>
        <p:sp>
          <p:nvSpPr>
            <p:cNvPr id="21" name="Freeform: Shape 20">
              <a:extLst>
                <a:ext uri="{FF2B5EF4-FFF2-40B4-BE49-F238E27FC236}">
                  <a16:creationId xmlns:a16="http://schemas.microsoft.com/office/drawing/2014/main" id="{DE1EA612-E05E-458C-A20E-13CB8344D470}"/>
                </a:ext>
              </a:extLst>
            </p:cNvPr>
            <p:cNvSpPr/>
            <p:nvPr/>
          </p:nvSpPr>
          <p:spPr>
            <a:xfrm>
              <a:off x="6032496" y="3151193"/>
              <a:ext cx="317506" cy="158743"/>
            </a:xfrm>
            <a:custGeom>
              <a:avLst/>
              <a:gdLst>
                <a:gd name="connsiteX0" fmla="*/ 127006 w 317506"/>
                <a:gd name="connsiteY0" fmla="*/ 47625 h 158743"/>
                <a:gd name="connsiteX1" fmla="*/ 127006 w 317506"/>
                <a:gd name="connsiteY1" fmla="*/ 0 h 158743"/>
                <a:gd name="connsiteX2" fmla="*/ 0 w 317506"/>
                <a:gd name="connsiteY2" fmla="*/ 79372 h 158743"/>
                <a:gd name="connsiteX3" fmla="*/ 127006 w 317506"/>
                <a:gd name="connsiteY3" fmla="*/ 158744 h 158743"/>
                <a:gd name="connsiteX4" fmla="*/ 127006 w 317506"/>
                <a:gd name="connsiteY4" fmla="*/ 111119 h 158743"/>
                <a:gd name="connsiteX5" fmla="*/ 317506 w 317506"/>
                <a:gd name="connsiteY5" fmla="*/ 111119 h 158743"/>
                <a:gd name="connsiteX6" fmla="*/ 317506 w 317506"/>
                <a:gd name="connsiteY6" fmla="*/ 47625 h 15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06" h="158743">
                  <a:moveTo>
                    <a:pt x="127006" y="47625"/>
                  </a:moveTo>
                  <a:lnTo>
                    <a:pt x="127006" y="0"/>
                  </a:lnTo>
                  <a:lnTo>
                    <a:pt x="0" y="79372"/>
                  </a:lnTo>
                  <a:lnTo>
                    <a:pt x="127006" y="158744"/>
                  </a:lnTo>
                  <a:lnTo>
                    <a:pt x="127006" y="111119"/>
                  </a:lnTo>
                  <a:lnTo>
                    <a:pt x="317506" y="111119"/>
                  </a:lnTo>
                  <a:lnTo>
                    <a:pt x="317506" y="47625"/>
                  </a:lnTo>
                  <a:close/>
                </a:path>
              </a:pathLst>
            </a:custGeom>
            <a:grpFill/>
            <a:ln w="9525" cap="flat">
              <a:noFill/>
              <a:prstDash val="solid"/>
              <a:miter/>
            </a:ln>
          </p:spPr>
          <p:txBody>
            <a:bodyPr rtlCol="0" anchor="ctr"/>
            <a:lstStyle/>
            <a:p>
              <a:endParaRPr lang="en-IN"/>
            </a:p>
          </p:txBody>
        </p:sp>
      </p:grpSp>
      <p:sp>
        <p:nvSpPr>
          <p:cNvPr id="102" name="Rectangle 101">
            <a:extLst>
              <a:ext uri="{FF2B5EF4-FFF2-40B4-BE49-F238E27FC236}">
                <a16:creationId xmlns:a16="http://schemas.microsoft.com/office/drawing/2014/main" id="{D7D7245B-24ED-40C3-BDE9-A49280BED570}"/>
              </a:ext>
            </a:extLst>
          </p:cNvPr>
          <p:cNvSpPr/>
          <p:nvPr/>
        </p:nvSpPr>
        <p:spPr>
          <a:xfrm>
            <a:off x="1642122" y="4009552"/>
            <a:ext cx="1055401" cy="461665"/>
          </a:xfrm>
          <a:prstGeom prst="rect">
            <a:avLst/>
          </a:prstGeom>
        </p:spPr>
        <p:txBody>
          <a:bodyPr wrap="square">
            <a:spAutoFit/>
          </a:bodyPr>
          <a:lstStyle/>
          <a:p>
            <a:pPr lvl="0" algn="ctr">
              <a:defRPr/>
            </a:pPr>
            <a:r>
              <a:rPr lang="en-US" sz="1200" b="1" dirty="0">
                <a:solidFill>
                  <a:schemeClr val="tx1">
                    <a:lumMod val="75000"/>
                    <a:lumOff val="25000"/>
                  </a:schemeClr>
                </a:solidFill>
                <a:latin typeface="Arial" panose="020B0604020202020204" pitchFamily="34" charset="0"/>
                <a:cs typeface="Arial" panose="020B0604020202020204" pitchFamily="34" charset="0"/>
              </a:rPr>
              <a:t>Transfer Quality</a:t>
            </a:r>
          </a:p>
        </p:txBody>
      </p:sp>
    </p:spTree>
    <p:extLst>
      <p:ext uri="{BB962C8B-B14F-4D97-AF65-F5344CB8AC3E}">
        <p14:creationId xmlns:p14="http://schemas.microsoft.com/office/powerpoint/2010/main" val="923035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442BF-607B-A393-2822-740B479FCBF5}"/>
              </a:ext>
            </a:extLst>
          </p:cNvPr>
          <p:cNvSpPr>
            <a:spLocks noGrp="1"/>
          </p:cNvSpPr>
          <p:nvPr>
            <p:ph type="title"/>
          </p:nvPr>
        </p:nvSpPr>
        <p:spPr>
          <a:xfrm>
            <a:off x="1369531" y="67480"/>
            <a:ext cx="10044955" cy="1325563"/>
          </a:xfrm>
        </p:spPr>
        <p:txBody>
          <a:bodyPr/>
          <a:lstStyle/>
          <a:p>
            <a:r>
              <a:rPr lang="en-US" sz="4000" dirty="0"/>
              <a:t>We live in a VUCA World</a:t>
            </a:r>
          </a:p>
        </p:txBody>
      </p:sp>
      <p:sp>
        <p:nvSpPr>
          <p:cNvPr id="3" name="Slide Number Placeholder 2">
            <a:extLst>
              <a:ext uri="{FF2B5EF4-FFF2-40B4-BE49-F238E27FC236}">
                <a16:creationId xmlns:a16="http://schemas.microsoft.com/office/drawing/2014/main" id="{F924C572-4C63-B3A8-A07A-3998AB20C299}"/>
              </a:ext>
            </a:extLst>
          </p:cNvPr>
          <p:cNvSpPr>
            <a:spLocks noGrp="1"/>
          </p:cNvSpPr>
          <p:nvPr>
            <p:ph type="sldNum" sz="quarter" idx="4294967295"/>
          </p:nvPr>
        </p:nvSpPr>
        <p:spPr>
          <a:xfrm>
            <a:off x="861060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2E3989-072D-724C-A1B1-FB1D79875BC3}"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631A5FDF-A48B-5A0B-2BF2-C1C2F6D59AFA}"/>
              </a:ext>
            </a:extLst>
          </p:cNvPr>
          <p:cNvSpPr/>
          <p:nvPr/>
        </p:nvSpPr>
        <p:spPr>
          <a:xfrm>
            <a:off x="1205714" y="5365815"/>
            <a:ext cx="10983111" cy="149218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Freeform 100">
            <a:extLst>
              <a:ext uri="{FF2B5EF4-FFF2-40B4-BE49-F238E27FC236}">
                <a16:creationId xmlns:a16="http://schemas.microsoft.com/office/drawing/2014/main" id="{38E0B47D-F555-A1E6-FCA3-70B61C202CE1}"/>
              </a:ext>
            </a:extLst>
          </p:cNvPr>
          <p:cNvSpPr/>
          <p:nvPr/>
        </p:nvSpPr>
        <p:spPr>
          <a:xfrm>
            <a:off x="2307215" y="4620458"/>
            <a:ext cx="1661160" cy="475023"/>
          </a:xfrm>
          <a:custGeom>
            <a:avLst/>
            <a:gdLst>
              <a:gd name="connsiteX0" fmla="*/ 0 w 1728122"/>
              <a:gd name="connsiteY0" fmla="*/ 304884 h 324523"/>
              <a:gd name="connsiteX1" fmla="*/ 960120 w 1728122"/>
              <a:gd name="connsiteY1" fmla="*/ 84 h 324523"/>
              <a:gd name="connsiteX2" fmla="*/ 1386840 w 1728122"/>
              <a:gd name="connsiteY2" fmla="*/ 274404 h 324523"/>
              <a:gd name="connsiteX3" fmla="*/ 1661160 w 1728122"/>
              <a:gd name="connsiteY3" fmla="*/ 320124 h 324523"/>
              <a:gd name="connsiteX4" fmla="*/ 76200 w 1728122"/>
              <a:gd name="connsiteY4" fmla="*/ 320124 h 324523"/>
              <a:gd name="connsiteX0" fmla="*/ 0 w 1728122"/>
              <a:gd name="connsiteY0" fmla="*/ 304884 h 324523"/>
              <a:gd name="connsiteX1" fmla="*/ 960120 w 1728122"/>
              <a:gd name="connsiteY1" fmla="*/ 84 h 324523"/>
              <a:gd name="connsiteX2" fmla="*/ 1386840 w 1728122"/>
              <a:gd name="connsiteY2" fmla="*/ 274404 h 324523"/>
              <a:gd name="connsiteX3" fmla="*/ 1661160 w 1728122"/>
              <a:gd name="connsiteY3" fmla="*/ 320124 h 324523"/>
              <a:gd name="connsiteX4" fmla="*/ 76200 w 1728122"/>
              <a:gd name="connsiteY4" fmla="*/ 320124 h 324523"/>
              <a:gd name="connsiteX5" fmla="*/ 0 w 1728122"/>
              <a:gd name="connsiteY5" fmla="*/ 304884 h 324523"/>
              <a:gd name="connsiteX0" fmla="*/ 0 w 1675919"/>
              <a:gd name="connsiteY0" fmla="*/ 304884 h 475192"/>
              <a:gd name="connsiteX1" fmla="*/ 960120 w 1675919"/>
              <a:gd name="connsiteY1" fmla="*/ 84 h 475192"/>
              <a:gd name="connsiteX2" fmla="*/ 1386840 w 1675919"/>
              <a:gd name="connsiteY2" fmla="*/ 274404 h 475192"/>
              <a:gd name="connsiteX3" fmla="*/ 1661160 w 1675919"/>
              <a:gd name="connsiteY3" fmla="*/ 320124 h 475192"/>
              <a:gd name="connsiteX4" fmla="*/ 933773 w 1675919"/>
              <a:gd name="connsiteY4" fmla="*/ 475107 h 475192"/>
              <a:gd name="connsiteX5" fmla="*/ 0 w 1675919"/>
              <a:gd name="connsiteY5" fmla="*/ 304884 h 475192"/>
              <a:gd name="connsiteX0" fmla="*/ 0 w 1675919"/>
              <a:gd name="connsiteY0" fmla="*/ 304884 h 475107"/>
              <a:gd name="connsiteX1" fmla="*/ 960120 w 1675919"/>
              <a:gd name="connsiteY1" fmla="*/ 84 h 475107"/>
              <a:gd name="connsiteX2" fmla="*/ 1386840 w 1675919"/>
              <a:gd name="connsiteY2" fmla="*/ 274404 h 475107"/>
              <a:gd name="connsiteX3" fmla="*/ 1661160 w 1675919"/>
              <a:gd name="connsiteY3" fmla="*/ 320124 h 475107"/>
              <a:gd name="connsiteX4" fmla="*/ 933773 w 1675919"/>
              <a:gd name="connsiteY4" fmla="*/ 475107 h 475107"/>
              <a:gd name="connsiteX5" fmla="*/ 0 w 1675919"/>
              <a:gd name="connsiteY5" fmla="*/ 304884 h 475107"/>
              <a:gd name="connsiteX0" fmla="*/ 0 w 1675919"/>
              <a:gd name="connsiteY0" fmla="*/ 304800 h 475023"/>
              <a:gd name="connsiteX1" fmla="*/ 960120 w 1675919"/>
              <a:gd name="connsiteY1" fmla="*/ 0 h 475023"/>
              <a:gd name="connsiteX2" fmla="*/ 1386840 w 1675919"/>
              <a:gd name="connsiteY2" fmla="*/ 274320 h 475023"/>
              <a:gd name="connsiteX3" fmla="*/ 1661160 w 1675919"/>
              <a:gd name="connsiteY3" fmla="*/ 320040 h 475023"/>
              <a:gd name="connsiteX4" fmla="*/ 933773 w 1675919"/>
              <a:gd name="connsiteY4" fmla="*/ 475023 h 475023"/>
              <a:gd name="connsiteX5" fmla="*/ 0 w 1675919"/>
              <a:gd name="connsiteY5" fmla="*/ 304800 h 475023"/>
              <a:gd name="connsiteX0" fmla="*/ 0 w 1661160"/>
              <a:gd name="connsiteY0" fmla="*/ 304800 h 475023"/>
              <a:gd name="connsiteX1" fmla="*/ 960120 w 1661160"/>
              <a:gd name="connsiteY1" fmla="*/ 0 h 475023"/>
              <a:gd name="connsiteX2" fmla="*/ 1386840 w 1661160"/>
              <a:gd name="connsiteY2" fmla="*/ 274320 h 475023"/>
              <a:gd name="connsiteX3" fmla="*/ 1661160 w 1661160"/>
              <a:gd name="connsiteY3" fmla="*/ 320040 h 475023"/>
              <a:gd name="connsiteX4" fmla="*/ 933773 w 1661160"/>
              <a:gd name="connsiteY4" fmla="*/ 475023 h 475023"/>
              <a:gd name="connsiteX5" fmla="*/ 0 w 1661160"/>
              <a:gd name="connsiteY5" fmla="*/ 304800 h 47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1160" h="475023">
                <a:moveTo>
                  <a:pt x="0" y="304800"/>
                </a:moveTo>
                <a:cubicBezTo>
                  <a:pt x="364490" y="154940"/>
                  <a:pt x="728980" y="5080"/>
                  <a:pt x="960120" y="0"/>
                </a:cubicBezTo>
                <a:lnTo>
                  <a:pt x="1386840" y="274320"/>
                </a:lnTo>
                <a:lnTo>
                  <a:pt x="1661160" y="320040"/>
                </a:lnTo>
                <a:lnTo>
                  <a:pt x="933773" y="475023"/>
                </a:lnTo>
                <a:lnTo>
                  <a:pt x="0" y="304800"/>
                </a:lnTo>
                <a:close/>
              </a:path>
            </a:pathLst>
          </a:custGeom>
          <a:solidFill>
            <a:schemeClr val="accent2">
              <a:lumMod val="40000"/>
              <a:lumOff val="60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 name="Freeform 101">
            <a:extLst>
              <a:ext uri="{FF2B5EF4-FFF2-40B4-BE49-F238E27FC236}">
                <a16:creationId xmlns:a16="http://schemas.microsoft.com/office/drawing/2014/main" id="{4F54A534-A09F-8B66-0497-A84C1E3CB5C9}"/>
              </a:ext>
            </a:extLst>
          </p:cNvPr>
          <p:cNvSpPr/>
          <p:nvPr/>
        </p:nvSpPr>
        <p:spPr>
          <a:xfrm>
            <a:off x="7073465" y="4535686"/>
            <a:ext cx="4880879" cy="538570"/>
          </a:xfrm>
          <a:custGeom>
            <a:avLst/>
            <a:gdLst>
              <a:gd name="connsiteX0" fmla="*/ 736031 w 5320112"/>
              <a:gd name="connsiteY0" fmla="*/ 319254 h 532761"/>
              <a:gd name="connsiteX1" fmla="*/ 1531162 w 5320112"/>
              <a:gd name="connsiteY1" fmla="*/ 160228 h 532761"/>
              <a:gd name="connsiteX2" fmla="*/ 2346170 w 5320112"/>
              <a:gd name="connsiteY2" fmla="*/ 418645 h 532761"/>
              <a:gd name="connsiteX3" fmla="*/ 3558744 w 5320112"/>
              <a:gd name="connsiteY3" fmla="*/ 1202 h 532761"/>
              <a:gd name="connsiteX4" fmla="*/ 4373753 w 5320112"/>
              <a:gd name="connsiteY4" fmla="*/ 299376 h 532761"/>
              <a:gd name="connsiteX5" fmla="*/ 5109249 w 5320112"/>
              <a:gd name="connsiteY5" fmla="*/ 518037 h 532761"/>
              <a:gd name="connsiteX6" fmla="*/ 298709 w 5320112"/>
              <a:gd name="connsiteY6" fmla="*/ 478280 h 532761"/>
              <a:gd name="connsiteX7" fmla="*/ 537249 w 5320112"/>
              <a:gd name="connsiteY7" fmla="*/ 199985 h 532761"/>
              <a:gd name="connsiteX8" fmla="*/ 736031 w 5320112"/>
              <a:gd name="connsiteY8" fmla="*/ 319254 h 532761"/>
              <a:gd name="connsiteX0" fmla="*/ 437322 w 5021403"/>
              <a:gd name="connsiteY0" fmla="*/ 319254 h 532761"/>
              <a:gd name="connsiteX1" fmla="*/ 1232453 w 5021403"/>
              <a:gd name="connsiteY1" fmla="*/ 160228 h 532761"/>
              <a:gd name="connsiteX2" fmla="*/ 2047461 w 5021403"/>
              <a:gd name="connsiteY2" fmla="*/ 418645 h 532761"/>
              <a:gd name="connsiteX3" fmla="*/ 3260035 w 5021403"/>
              <a:gd name="connsiteY3" fmla="*/ 1202 h 532761"/>
              <a:gd name="connsiteX4" fmla="*/ 4075044 w 5021403"/>
              <a:gd name="connsiteY4" fmla="*/ 299376 h 532761"/>
              <a:gd name="connsiteX5" fmla="*/ 4810540 w 5021403"/>
              <a:gd name="connsiteY5" fmla="*/ 518037 h 532761"/>
              <a:gd name="connsiteX6" fmla="*/ 0 w 5021403"/>
              <a:gd name="connsiteY6" fmla="*/ 478280 h 532761"/>
              <a:gd name="connsiteX7" fmla="*/ 238540 w 5021403"/>
              <a:gd name="connsiteY7" fmla="*/ 199985 h 532761"/>
              <a:gd name="connsiteX8" fmla="*/ 437322 w 5021403"/>
              <a:gd name="connsiteY8" fmla="*/ 319254 h 532761"/>
              <a:gd name="connsiteX0" fmla="*/ 437322 w 5021403"/>
              <a:gd name="connsiteY0" fmla="*/ 319254 h 532761"/>
              <a:gd name="connsiteX1" fmla="*/ 1232453 w 5021403"/>
              <a:gd name="connsiteY1" fmla="*/ 160228 h 532761"/>
              <a:gd name="connsiteX2" fmla="*/ 2047461 w 5021403"/>
              <a:gd name="connsiteY2" fmla="*/ 418645 h 532761"/>
              <a:gd name="connsiteX3" fmla="*/ 3260035 w 5021403"/>
              <a:gd name="connsiteY3" fmla="*/ 1202 h 532761"/>
              <a:gd name="connsiteX4" fmla="*/ 4075044 w 5021403"/>
              <a:gd name="connsiteY4" fmla="*/ 299376 h 532761"/>
              <a:gd name="connsiteX5" fmla="*/ 4810540 w 5021403"/>
              <a:gd name="connsiteY5" fmla="*/ 518037 h 532761"/>
              <a:gd name="connsiteX6" fmla="*/ 0 w 5021403"/>
              <a:gd name="connsiteY6" fmla="*/ 478280 h 532761"/>
              <a:gd name="connsiteX7" fmla="*/ 238540 w 5021403"/>
              <a:gd name="connsiteY7" fmla="*/ 199985 h 532761"/>
              <a:gd name="connsiteX8" fmla="*/ 437322 w 5021403"/>
              <a:gd name="connsiteY8" fmla="*/ 319254 h 532761"/>
              <a:gd name="connsiteX0" fmla="*/ 437322 w 5021403"/>
              <a:gd name="connsiteY0" fmla="*/ 319254 h 532761"/>
              <a:gd name="connsiteX1" fmla="*/ 1232453 w 5021403"/>
              <a:gd name="connsiteY1" fmla="*/ 160228 h 532761"/>
              <a:gd name="connsiteX2" fmla="*/ 2047461 w 5021403"/>
              <a:gd name="connsiteY2" fmla="*/ 418645 h 532761"/>
              <a:gd name="connsiteX3" fmla="*/ 3260035 w 5021403"/>
              <a:gd name="connsiteY3" fmla="*/ 1202 h 532761"/>
              <a:gd name="connsiteX4" fmla="*/ 4075044 w 5021403"/>
              <a:gd name="connsiteY4" fmla="*/ 299376 h 532761"/>
              <a:gd name="connsiteX5" fmla="*/ 4810540 w 5021403"/>
              <a:gd name="connsiteY5" fmla="*/ 518037 h 532761"/>
              <a:gd name="connsiteX6" fmla="*/ 0 w 5021403"/>
              <a:gd name="connsiteY6" fmla="*/ 478280 h 532761"/>
              <a:gd name="connsiteX7" fmla="*/ 238540 w 5021403"/>
              <a:gd name="connsiteY7" fmla="*/ 199985 h 532761"/>
              <a:gd name="connsiteX8" fmla="*/ 437322 w 5021403"/>
              <a:gd name="connsiteY8" fmla="*/ 319254 h 532761"/>
              <a:gd name="connsiteX0" fmla="*/ 437322 w 5021403"/>
              <a:gd name="connsiteY0" fmla="*/ 319254 h 532761"/>
              <a:gd name="connsiteX1" fmla="*/ 1232453 w 5021403"/>
              <a:gd name="connsiteY1" fmla="*/ 160228 h 532761"/>
              <a:gd name="connsiteX2" fmla="*/ 2047461 w 5021403"/>
              <a:gd name="connsiteY2" fmla="*/ 418645 h 532761"/>
              <a:gd name="connsiteX3" fmla="*/ 3260035 w 5021403"/>
              <a:gd name="connsiteY3" fmla="*/ 1202 h 532761"/>
              <a:gd name="connsiteX4" fmla="*/ 4075044 w 5021403"/>
              <a:gd name="connsiteY4" fmla="*/ 299376 h 532761"/>
              <a:gd name="connsiteX5" fmla="*/ 4810540 w 5021403"/>
              <a:gd name="connsiteY5" fmla="*/ 518037 h 532761"/>
              <a:gd name="connsiteX6" fmla="*/ 0 w 5021403"/>
              <a:gd name="connsiteY6" fmla="*/ 478280 h 532761"/>
              <a:gd name="connsiteX7" fmla="*/ 238540 w 5021403"/>
              <a:gd name="connsiteY7" fmla="*/ 199985 h 532761"/>
              <a:gd name="connsiteX8" fmla="*/ 437322 w 5021403"/>
              <a:gd name="connsiteY8" fmla="*/ 319254 h 532761"/>
              <a:gd name="connsiteX0" fmla="*/ 437322 w 4810540"/>
              <a:gd name="connsiteY0" fmla="*/ 319254 h 532761"/>
              <a:gd name="connsiteX1" fmla="*/ 1232453 w 4810540"/>
              <a:gd name="connsiteY1" fmla="*/ 160228 h 532761"/>
              <a:gd name="connsiteX2" fmla="*/ 2047461 w 4810540"/>
              <a:gd name="connsiteY2" fmla="*/ 418645 h 532761"/>
              <a:gd name="connsiteX3" fmla="*/ 3260035 w 4810540"/>
              <a:gd name="connsiteY3" fmla="*/ 1202 h 532761"/>
              <a:gd name="connsiteX4" fmla="*/ 4075044 w 4810540"/>
              <a:gd name="connsiteY4" fmla="*/ 299376 h 532761"/>
              <a:gd name="connsiteX5" fmla="*/ 4810540 w 4810540"/>
              <a:gd name="connsiteY5" fmla="*/ 518037 h 532761"/>
              <a:gd name="connsiteX6" fmla="*/ 0 w 4810540"/>
              <a:gd name="connsiteY6" fmla="*/ 478280 h 532761"/>
              <a:gd name="connsiteX7" fmla="*/ 238540 w 4810540"/>
              <a:gd name="connsiteY7" fmla="*/ 199985 h 532761"/>
              <a:gd name="connsiteX8" fmla="*/ 437322 w 4810540"/>
              <a:gd name="connsiteY8" fmla="*/ 319254 h 532761"/>
              <a:gd name="connsiteX0" fmla="*/ 507661 w 5094945"/>
              <a:gd name="connsiteY0" fmla="*/ 319254 h 565885"/>
              <a:gd name="connsiteX1" fmla="*/ 1302792 w 5094945"/>
              <a:gd name="connsiteY1" fmla="*/ 160228 h 565885"/>
              <a:gd name="connsiteX2" fmla="*/ 2117800 w 5094945"/>
              <a:gd name="connsiteY2" fmla="*/ 418645 h 565885"/>
              <a:gd name="connsiteX3" fmla="*/ 3330374 w 5094945"/>
              <a:gd name="connsiteY3" fmla="*/ 1202 h 565885"/>
              <a:gd name="connsiteX4" fmla="*/ 4145383 w 5094945"/>
              <a:gd name="connsiteY4" fmla="*/ 299376 h 565885"/>
              <a:gd name="connsiteX5" fmla="*/ 4880879 w 5094945"/>
              <a:gd name="connsiteY5" fmla="*/ 518037 h 565885"/>
              <a:gd name="connsiteX6" fmla="*/ 0 w 5094945"/>
              <a:gd name="connsiteY6" fmla="*/ 538570 h 565885"/>
              <a:gd name="connsiteX7" fmla="*/ 308879 w 5094945"/>
              <a:gd name="connsiteY7" fmla="*/ 199985 h 565885"/>
              <a:gd name="connsiteX8" fmla="*/ 507661 w 5094945"/>
              <a:gd name="connsiteY8" fmla="*/ 319254 h 565885"/>
              <a:gd name="connsiteX0" fmla="*/ 507661 w 5094945"/>
              <a:gd name="connsiteY0" fmla="*/ 319254 h 538570"/>
              <a:gd name="connsiteX1" fmla="*/ 1302792 w 5094945"/>
              <a:gd name="connsiteY1" fmla="*/ 160228 h 538570"/>
              <a:gd name="connsiteX2" fmla="*/ 2117800 w 5094945"/>
              <a:gd name="connsiteY2" fmla="*/ 418645 h 538570"/>
              <a:gd name="connsiteX3" fmla="*/ 3330374 w 5094945"/>
              <a:gd name="connsiteY3" fmla="*/ 1202 h 538570"/>
              <a:gd name="connsiteX4" fmla="*/ 4145383 w 5094945"/>
              <a:gd name="connsiteY4" fmla="*/ 299376 h 538570"/>
              <a:gd name="connsiteX5" fmla="*/ 4880879 w 5094945"/>
              <a:gd name="connsiteY5" fmla="*/ 518037 h 538570"/>
              <a:gd name="connsiteX6" fmla="*/ 0 w 5094945"/>
              <a:gd name="connsiteY6" fmla="*/ 538570 h 538570"/>
              <a:gd name="connsiteX7" fmla="*/ 308879 w 5094945"/>
              <a:gd name="connsiteY7" fmla="*/ 199985 h 538570"/>
              <a:gd name="connsiteX8" fmla="*/ 507661 w 5094945"/>
              <a:gd name="connsiteY8" fmla="*/ 319254 h 538570"/>
              <a:gd name="connsiteX0" fmla="*/ 507661 w 4880879"/>
              <a:gd name="connsiteY0" fmla="*/ 319254 h 538570"/>
              <a:gd name="connsiteX1" fmla="*/ 1302792 w 4880879"/>
              <a:gd name="connsiteY1" fmla="*/ 160228 h 538570"/>
              <a:gd name="connsiteX2" fmla="*/ 2117800 w 4880879"/>
              <a:gd name="connsiteY2" fmla="*/ 418645 h 538570"/>
              <a:gd name="connsiteX3" fmla="*/ 3330374 w 4880879"/>
              <a:gd name="connsiteY3" fmla="*/ 1202 h 538570"/>
              <a:gd name="connsiteX4" fmla="*/ 4145383 w 4880879"/>
              <a:gd name="connsiteY4" fmla="*/ 299376 h 538570"/>
              <a:gd name="connsiteX5" fmla="*/ 4880879 w 4880879"/>
              <a:gd name="connsiteY5" fmla="*/ 518037 h 538570"/>
              <a:gd name="connsiteX6" fmla="*/ 0 w 4880879"/>
              <a:gd name="connsiteY6" fmla="*/ 538570 h 538570"/>
              <a:gd name="connsiteX7" fmla="*/ 308879 w 4880879"/>
              <a:gd name="connsiteY7" fmla="*/ 199985 h 538570"/>
              <a:gd name="connsiteX8" fmla="*/ 507661 w 4880879"/>
              <a:gd name="connsiteY8" fmla="*/ 319254 h 538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879" h="538570">
                <a:moveTo>
                  <a:pt x="507661" y="319254"/>
                </a:moveTo>
                <a:cubicBezTo>
                  <a:pt x="673313" y="312628"/>
                  <a:pt x="1034436" y="143663"/>
                  <a:pt x="1302792" y="160228"/>
                </a:cubicBezTo>
                <a:lnTo>
                  <a:pt x="2117800" y="418645"/>
                </a:lnTo>
                <a:lnTo>
                  <a:pt x="3330374" y="1202"/>
                </a:lnTo>
                <a:cubicBezTo>
                  <a:pt x="3668305" y="-18676"/>
                  <a:pt x="3886966" y="213237"/>
                  <a:pt x="4145383" y="299376"/>
                </a:cubicBezTo>
                <a:lnTo>
                  <a:pt x="4880879" y="518037"/>
                </a:lnTo>
                <a:lnTo>
                  <a:pt x="0" y="538570"/>
                </a:lnTo>
                <a:cubicBezTo>
                  <a:pt x="102960" y="425708"/>
                  <a:pt x="224269" y="236538"/>
                  <a:pt x="308879" y="199985"/>
                </a:cubicBezTo>
                <a:cubicBezTo>
                  <a:pt x="393489" y="163432"/>
                  <a:pt x="441400" y="279498"/>
                  <a:pt x="507661" y="319254"/>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 name="Rectangle 99">
            <a:extLst>
              <a:ext uri="{FF2B5EF4-FFF2-40B4-BE49-F238E27FC236}">
                <a16:creationId xmlns:a16="http://schemas.microsoft.com/office/drawing/2014/main" id="{EF77EBD8-EF9B-DBA8-716A-EF6C69A8977B}"/>
              </a:ext>
            </a:extLst>
          </p:cNvPr>
          <p:cNvSpPr/>
          <p:nvPr/>
        </p:nvSpPr>
        <p:spPr>
          <a:xfrm>
            <a:off x="1222744" y="4511486"/>
            <a:ext cx="10980595" cy="1935480"/>
          </a:xfrm>
          <a:custGeom>
            <a:avLst/>
            <a:gdLst>
              <a:gd name="connsiteX0" fmla="*/ 0 w 12188825"/>
              <a:gd name="connsiteY0" fmla="*/ 0 h 1398724"/>
              <a:gd name="connsiteX1" fmla="*/ 12188825 w 12188825"/>
              <a:gd name="connsiteY1" fmla="*/ 0 h 1398724"/>
              <a:gd name="connsiteX2" fmla="*/ 12188825 w 12188825"/>
              <a:gd name="connsiteY2" fmla="*/ 1398724 h 1398724"/>
              <a:gd name="connsiteX3" fmla="*/ 0 w 12188825"/>
              <a:gd name="connsiteY3" fmla="*/ 1398724 h 1398724"/>
              <a:gd name="connsiteX4" fmla="*/ 0 w 12188825"/>
              <a:gd name="connsiteY4" fmla="*/ 0 h 1398724"/>
              <a:gd name="connsiteX0" fmla="*/ 0 w 12188825"/>
              <a:gd name="connsiteY0" fmla="*/ 3356 h 1402080"/>
              <a:gd name="connsiteX1" fmla="*/ 2225040 w 12188825"/>
              <a:gd name="connsiteY1" fmla="*/ 0 h 1402080"/>
              <a:gd name="connsiteX2" fmla="*/ 12188825 w 12188825"/>
              <a:gd name="connsiteY2" fmla="*/ 3356 h 1402080"/>
              <a:gd name="connsiteX3" fmla="*/ 12188825 w 12188825"/>
              <a:gd name="connsiteY3" fmla="*/ 1402080 h 1402080"/>
              <a:gd name="connsiteX4" fmla="*/ 0 w 12188825"/>
              <a:gd name="connsiteY4" fmla="*/ 1402080 h 1402080"/>
              <a:gd name="connsiteX5" fmla="*/ 0 w 12188825"/>
              <a:gd name="connsiteY5" fmla="*/ 3356 h 1402080"/>
              <a:gd name="connsiteX0" fmla="*/ 0 w 12188825"/>
              <a:gd name="connsiteY0" fmla="*/ 186236 h 1584960"/>
              <a:gd name="connsiteX1" fmla="*/ 2346960 w 12188825"/>
              <a:gd name="connsiteY1" fmla="*/ 0 h 1584960"/>
              <a:gd name="connsiteX2" fmla="*/ 12188825 w 12188825"/>
              <a:gd name="connsiteY2" fmla="*/ 186236 h 1584960"/>
              <a:gd name="connsiteX3" fmla="*/ 12188825 w 12188825"/>
              <a:gd name="connsiteY3" fmla="*/ 1584960 h 1584960"/>
              <a:gd name="connsiteX4" fmla="*/ 0 w 12188825"/>
              <a:gd name="connsiteY4" fmla="*/ 1584960 h 1584960"/>
              <a:gd name="connsiteX5" fmla="*/ 0 w 12188825"/>
              <a:gd name="connsiteY5" fmla="*/ 186236 h 1584960"/>
              <a:gd name="connsiteX0" fmla="*/ 0 w 12188825"/>
              <a:gd name="connsiteY0" fmla="*/ 186236 h 1584960"/>
              <a:gd name="connsiteX1" fmla="*/ 2346960 w 12188825"/>
              <a:gd name="connsiteY1" fmla="*/ 0 h 1584960"/>
              <a:gd name="connsiteX2" fmla="*/ 8793480 w 12188825"/>
              <a:gd name="connsiteY2" fmla="*/ 106680 h 1584960"/>
              <a:gd name="connsiteX3" fmla="*/ 12188825 w 12188825"/>
              <a:gd name="connsiteY3" fmla="*/ 186236 h 1584960"/>
              <a:gd name="connsiteX4" fmla="*/ 12188825 w 12188825"/>
              <a:gd name="connsiteY4" fmla="*/ 1584960 h 1584960"/>
              <a:gd name="connsiteX5" fmla="*/ 0 w 12188825"/>
              <a:gd name="connsiteY5" fmla="*/ 1584960 h 1584960"/>
              <a:gd name="connsiteX6" fmla="*/ 0 w 12188825"/>
              <a:gd name="connsiteY6" fmla="*/ 186236 h 1584960"/>
              <a:gd name="connsiteX0" fmla="*/ 0 w 12188825"/>
              <a:gd name="connsiteY0" fmla="*/ 186236 h 1584960"/>
              <a:gd name="connsiteX1" fmla="*/ 2346960 w 12188825"/>
              <a:gd name="connsiteY1" fmla="*/ 0 h 1584960"/>
              <a:gd name="connsiteX2" fmla="*/ 8793480 w 12188825"/>
              <a:gd name="connsiteY2" fmla="*/ 106680 h 1584960"/>
              <a:gd name="connsiteX3" fmla="*/ 10713720 w 12188825"/>
              <a:gd name="connsiteY3" fmla="*/ 152400 h 1584960"/>
              <a:gd name="connsiteX4" fmla="*/ 12188825 w 12188825"/>
              <a:gd name="connsiteY4" fmla="*/ 186236 h 1584960"/>
              <a:gd name="connsiteX5" fmla="*/ 12188825 w 12188825"/>
              <a:gd name="connsiteY5" fmla="*/ 1584960 h 1584960"/>
              <a:gd name="connsiteX6" fmla="*/ 0 w 12188825"/>
              <a:gd name="connsiteY6" fmla="*/ 1584960 h 1584960"/>
              <a:gd name="connsiteX7" fmla="*/ 0 w 12188825"/>
              <a:gd name="connsiteY7" fmla="*/ 186236 h 1584960"/>
              <a:gd name="connsiteX0" fmla="*/ 0 w 12188825"/>
              <a:gd name="connsiteY0" fmla="*/ 186236 h 1584960"/>
              <a:gd name="connsiteX1" fmla="*/ 2346960 w 12188825"/>
              <a:gd name="connsiteY1" fmla="*/ 0 h 1584960"/>
              <a:gd name="connsiteX2" fmla="*/ 7528560 w 12188825"/>
              <a:gd name="connsiteY2" fmla="*/ 60960 h 1584960"/>
              <a:gd name="connsiteX3" fmla="*/ 8793480 w 12188825"/>
              <a:gd name="connsiteY3" fmla="*/ 106680 h 1584960"/>
              <a:gd name="connsiteX4" fmla="*/ 10713720 w 12188825"/>
              <a:gd name="connsiteY4" fmla="*/ 152400 h 1584960"/>
              <a:gd name="connsiteX5" fmla="*/ 12188825 w 12188825"/>
              <a:gd name="connsiteY5" fmla="*/ 186236 h 1584960"/>
              <a:gd name="connsiteX6" fmla="*/ 12188825 w 12188825"/>
              <a:gd name="connsiteY6" fmla="*/ 1584960 h 1584960"/>
              <a:gd name="connsiteX7" fmla="*/ 0 w 12188825"/>
              <a:gd name="connsiteY7" fmla="*/ 1584960 h 1584960"/>
              <a:gd name="connsiteX8" fmla="*/ 0 w 12188825"/>
              <a:gd name="connsiteY8" fmla="*/ 186236 h 1584960"/>
              <a:gd name="connsiteX0" fmla="*/ 0 w 12188825"/>
              <a:gd name="connsiteY0" fmla="*/ 186236 h 1584960"/>
              <a:gd name="connsiteX1" fmla="*/ 2346960 w 12188825"/>
              <a:gd name="connsiteY1" fmla="*/ 0 h 1584960"/>
              <a:gd name="connsiteX2" fmla="*/ 7528560 w 12188825"/>
              <a:gd name="connsiteY2" fmla="*/ 60960 h 1584960"/>
              <a:gd name="connsiteX3" fmla="*/ 8793480 w 12188825"/>
              <a:gd name="connsiteY3" fmla="*/ 106680 h 1584960"/>
              <a:gd name="connsiteX4" fmla="*/ 9372600 w 12188825"/>
              <a:gd name="connsiteY4" fmla="*/ 137160 h 1584960"/>
              <a:gd name="connsiteX5" fmla="*/ 10713720 w 12188825"/>
              <a:gd name="connsiteY5" fmla="*/ 152400 h 1584960"/>
              <a:gd name="connsiteX6" fmla="*/ 12188825 w 12188825"/>
              <a:gd name="connsiteY6" fmla="*/ 186236 h 1584960"/>
              <a:gd name="connsiteX7" fmla="*/ 12188825 w 12188825"/>
              <a:gd name="connsiteY7" fmla="*/ 1584960 h 1584960"/>
              <a:gd name="connsiteX8" fmla="*/ 0 w 12188825"/>
              <a:gd name="connsiteY8" fmla="*/ 1584960 h 1584960"/>
              <a:gd name="connsiteX9" fmla="*/ 0 w 12188825"/>
              <a:gd name="connsiteY9" fmla="*/ 186236 h 1584960"/>
              <a:gd name="connsiteX0" fmla="*/ 0 w 12188825"/>
              <a:gd name="connsiteY0" fmla="*/ 186236 h 1584960"/>
              <a:gd name="connsiteX1" fmla="*/ 2346960 w 12188825"/>
              <a:gd name="connsiteY1" fmla="*/ 0 h 1584960"/>
              <a:gd name="connsiteX2" fmla="*/ 6949440 w 12188825"/>
              <a:gd name="connsiteY2" fmla="*/ 45720 h 1584960"/>
              <a:gd name="connsiteX3" fmla="*/ 7528560 w 12188825"/>
              <a:gd name="connsiteY3" fmla="*/ 60960 h 1584960"/>
              <a:gd name="connsiteX4" fmla="*/ 8793480 w 12188825"/>
              <a:gd name="connsiteY4" fmla="*/ 106680 h 1584960"/>
              <a:gd name="connsiteX5" fmla="*/ 9372600 w 12188825"/>
              <a:gd name="connsiteY5" fmla="*/ 137160 h 1584960"/>
              <a:gd name="connsiteX6" fmla="*/ 10713720 w 12188825"/>
              <a:gd name="connsiteY6" fmla="*/ 152400 h 1584960"/>
              <a:gd name="connsiteX7" fmla="*/ 12188825 w 12188825"/>
              <a:gd name="connsiteY7" fmla="*/ 186236 h 1584960"/>
              <a:gd name="connsiteX8" fmla="*/ 12188825 w 12188825"/>
              <a:gd name="connsiteY8" fmla="*/ 1584960 h 1584960"/>
              <a:gd name="connsiteX9" fmla="*/ 0 w 12188825"/>
              <a:gd name="connsiteY9" fmla="*/ 1584960 h 1584960"/>
              <a:gd name="connsiteX10" fmla="*/ 0 w 12188825"/>
              <a:gd name="connsiteY10" fmla="*/ 186236 h 1584960"/>
              <a:gd name="connsiteX0" fmla="*/ 0 w 12188825"/>
              <a:gd name="connsiteY0" fmla="*/ 186236 h 1584960"/>
              <a:gd name="connsiteX1" fmla="*/ 2346960 w 12188825"/>
              <a:gd name="connsiteY1" fmla="*/ 0 h 1584960"/>
              <a:gd name="connsiteX2" fmla="*/ 3566160 w 12188825"/>
              <a:gd name="connsiteY2" fmla="*/ 15240 h 1584960"/>
              <a:gd name="connsiteX3" fmla="*/ 6949440 w 12188825"/>
              <a:gd name="connsiteY3" fmla="*/ 45720 h 1584960"/>
              <a:gd name="connsiteX4" fmla="*/ 7528560 w 12188825"/>
              <a:gd name="connsiteY4" fmla="*/ 60960 h 1584960"/>
              <a:gd name="connsiteX5" fmla="*/ 8793480 w 12188825"/>
              <a:gd name="connsiteY5" fmla="*/ 106680 h 1584960"/>
              <a:gd name="connsiteX6" fmla="*/ 9372600 w 12188825"/>
              <a:gd name="connsiteY6" fmla="*/ 137160 h 1584960"/>
              <a:gd name="connsiteX7" fmla="*/ 10713720 w 12188825"/>
              <a:gd name="connsiteY7" fmla="*/ 152400 h 1584960"/>
              <a:gd name="connsiteX8" fmla="*/ 12188825 w 12188825"/>
              <a:gd name="connsiteY8" fmla="*/ 186236 h 1584960"/>
              <a:gd name="connsiteX9" fmla="*/ 12188825 w 12188825"/>
              <a:gd name="connsiteY9" fmla="*/ 1584960 h 1584960"/>
              <a:gd name="connsiteX10" fmla="*/ 0 w 12188825"/>
              <a:gd name="connsiteY10" fmla="*/ 1584960 h 1584960"/>
              <a:gd name="connsiteX11" fmla="*/ 0 w 12188825"/>
              <a:gd name="connsiteY11" fmla="*/ 186236 h 1584960"/>
              <a:gd name="connsiteX0" fmla="*/ 0 w 12188825"/>
              <a:gd name="connsiteY0" fmla="*/ 186236 h 1584960"/>
              <a:gd name="connsiteX1" fmla="*/ 2346960 w 12188825"/>
              <a:gd name="connsiteY1" fmla="*/ 0 h 1584960"/>
              <a:gd name="connsiteX2" fmla="*/ 3566160 w 12188825"/>
              <a:gd name="connsiteY2" fmla="*/ 15240 h 1584960"/>
              <a:gd name="connsiteX3" fmla="*/ 4983480 w 12188825"/>
              <a:gd name="connsiteY3" fmla="*/ 30480 h 1584960"/>
              <a:gd name="connsiteX4" fmla="*/ 6949440 w 12188825"/>
              <a:gd name="connsiteY4" fmla="*/ 45720 h 1584960"/>
              <a:gd name="connsiteX5" fmla="*/ 7528560 w 12188825"/>
              <a:gd name="connsiteY5" fmla="*/ 60960 h 1584960"/>
              <a:gd name="connsiteX6" fmla="*/ 8793480 w 12188825"/>
              <a:gd name="connsiteY6" fmla="*/ 106680 h 1584960"/>
              <a:gd name="connsiteX7" fmla="*/ 9372600 w 12188825"/>
              <a:gd name="connsiteY7" fmla="*/ 137160 h 1584960"/>
              <a:gd name="connsiteX8" fmla="*/ 10713720 w 12188825"/>
              <a:gd name="connsiteY8" fmla="*/ 152400 h 1584960"/>
              <a:gd name="connsiteX9" fmla="*/ 12188825 w 12188825"/>
              <a:gd name="connsiteY9" fmla="*/ 186236 h 1584960"/>
              <a:gd name="connsiteX10" fmla="*/ 12188825 w 12188825"/>
              <a:gd name="connsiteY10" fmla="*/ 1584960 h 1584960"/>
              <a:gd name="connsiteX11" fmla="*/ 0 w 12188825"/>
              <a:gd name="connsiteY11" fmla="*/ 1584960 h 1584960"/>
              <a:gd name="connsiteX12" fmla="*/ 0 w 12188825"/>
              <a:gd name="connsiteY12" fmla="*/ 186236 h 1584960"/>
              <a:gd name="connsiteX0" fmla="*/ 0 w 12188825"/>
              <a:gd name="connsiteY0" fmla="*/ 186236 h 1584960"/>
              <a:gd name="connsiteX1" fmla="*/ 1097280 w 12188825"/>
              <a:gd name="connsiteY1" fmla="*/ 76200 h 1584960"/>
              <a:gd name="connsiteX2" fmla="*/ 2346960 w 12188825"/>
              <a:gd name="connsiteY2" fmla="*/ 0 h 1584960"/>
              <a:gd name="connsiteX3" fmla="*/ 3566160 w 12188825"/>
              <a:gd name="connsiteY3" fmla="*/ 15240 h 1584960"/>
              <a:gd name="connsiteX4" fmla="*/ 4983480 w 12188825"/>
              <a:gd name="connsiteY4" fmla="*/ 30480 h 1584960"/>
              <a:gd name="connsiteX5" fmla="*/ 6949440 w 12188825"/>
              <a:gd name="connsiteY5" fmla="*/ 45720 h 1584960"/>
              <a:gd name="connsiteX6" fmla="*/ 7528560 w 12188825"/>
              <a:gd name="connsiteY6" fmla="*/ 60960 h 1584960"/>
              <a:gd name="connsiteX7" fmla="*/ 8793480 w 12188825"/>
              <a:gd name="connsiteY7" fmla="*/ 106680 h 1584960"/>
              <a:gd name="connsiteX8" fmla="*/ 9372600 w 12188825"/>
              <a:gd name="connsiteY8" fmla="*/ 137160 h 1584960"/>
              <a:gd name="connsiteX9" fmla="*/ 10713720 w 12188825"/>
              <a:gd name="connsiteY9" fmla="*/ 152400 h 1584960"/>
              <a:gd name="connsiteX10" fmla="*/ 12188825 w 12188825"/>
              <a:gd name="connsiteY10" fmla="*/ 186236 h 1584960"/>
              <a:gd name="connsiteX11" fmla="*/ 12188825 w 12188825"/>
              <a:gd name="connsiteY11" fmla="*/ 1584960 h 1584960"/>
              <a:gd name="connsiteX12" fmla="*/ 0 w 12188825"/>
              <a:gd name="connsiteY12" fmla="*/ 1584960 h 1584960"/>
              <a:gd name="connsiteX13" fmla="*/ 0 w 12188825"/>
              <a:gd name="connsiteY13" fmla="*/ 186236 h 1584960"/>
              <a:gd name="connsiteX0" fmla="*/ 0 w 12188825"/>
              <a:gd name="connsiteY0" fmla="*/ 277676 h 1676400"/>
              <a:gd name="connsiteX1" fmla="*/ 1097280 w 12188825"/>
              <a:gd name="connsiteY1" fmla="*/ 167640 h 1676400"/>
              <a:gd name="connsiteX2" fmla="*/ 2346960 w 12188825"/>
              <a:gd name="connsiteY2" fmla="*/ 91440 h 1676400"/>
              <a:gd name="connsiteX3" fmla="*/ 3566160 w 12188825"/>
              <a:gd name="connsiteY3" fmla="*/ 106680 h 1676400"/>
              <a:gd name="connsiteX4" fmla="*/ 4815840 w 12188825"/>
              <a:gd name="connsiteY4" fmla="*/ 0 h 1676400"/>
              <a:gd name="connsiteX5" fmla="*/ 6949440 w 12188825"/>
              <a:gd name="connsiteY5" fmla="*/ 137160 h 1676400"/>
              <a:gd name="connsiteX6" fmla="*/ 7528560 w 12188825"/>
              <a:gd name="connsiteY6" fmla="*/ 152400 h 1676400"/>
              <a:gd name="connsiteX7" fmla="*/ 8793480 w 12188825"/>
              <a:gd name="connsiteY7" fmla="*/ 198120 h 1676400"/>
              <a:gd name="connsiteX8" fmla="*/ 9372600 w 12188825"/>
              <a:gd name="connsiteY8" fmla="*/ 228600 h 1676400"/>
              <a:gd name="connsiteX9" fmla="*/ 10713720 w 12188825"/>
              <a:gd name="connsiteY9" fmla="*/ 243840 h 1676400"/>
              <a:gd name="connsiteX10" fmla="*/ 12188825 w 12188825"/>
              <a:gd name="connsiteY10" fmla="*/ 277676 h 1676400"/>
              <a:gd name="connsiteX11" fmla="*/ 12188825 w 12188825"/>
              <a:gd name="connsiteY11" fmla="*/ 1676400 h 1676400"/>
              <a:gd name="connsiteX12" fmla="*/ 0 w 12188825"/>
              <a:gd name="connsiteY12" fmla="*/ 1676400 h 1676400"/>
              <a:gd name="connsiteX13" fmla="*/ 0 w 12188825"/>
              <a:gd name="connsiteY13" fmla="*/ 277676 h 1676400"/>
              <a:gd name="connsiteX0" fmla="*/ 0 w 12188825"/>
              <a:gd name="connsiteY0" fmla="*/ 277676 h 1676400"/>
              <a:gd name="connsiteX1" fmla="*/ 1097280 w 12188825"/>
              <a:gd name="connsiteY1" fmla="*/ 167640 h 1676400"/>
              <a:gd name="connsiteX2" fmla="*/ 2346960 w 12188825"/>
              <a:gd name="connsiteY2" fmla="*/ 91440 h 1676400"/>
              <a:gd name="connsiteX3" fmla="*/ 3566160 w 12188825"/>
              <a:gd name="connsiteY3" fmla="*/ 106680 h 1676400"/>
              <a:gd name="connsiteX4" fmla="*/ 4815840 w 12188825"/>
              <a:gd name="connsiteY4" fmla="*/ 0 h 1676400"/>
              <a:gd name="connsiteX5" fmla="*/ 6949440 w 12188825"/>
              <a:gd name="connsiteY5" fmla="*/ 137160 h 1676400"/>
              <a:gd name="connsiteX6" fmla="*/ 7711440 w 12188825"/>
              <a:gd name="connsiteY6" fmla="*/ 45720 h 1676400"/>
              <a:gd name="connsiteX7" fmla="*/ 8793480 w 12188825"/>
              <a:gd name="connsiteY7" fmla="*/ 198120 h 1676400"/>
              <a:gd name="connsiteX8" fmla="*/ 9372600 w 12188825"/>
              <a:gd name="connsiteY8" fmla="*/ 228600 h 1676400"/>
              <a:gd name="connsiteX9" fmla="*/ 10713720 w 12188825"/>
              <a:gd name="connsiteY9" fmla="*/ 243840 h 1676400"/>
              <a:gd name="connsiteX10" fmla="*/ 12188825 w 12188825"/>
              <a:gd name="connsiteY10" fmla="*/ 277676 h 1676400"/>
              <a:gd name="connsiteX11" fmla="*/ 12188825 w 12188825"/>
              <a:gd name="connsiteY11" fmla="*/ 1676400 h 1676400"/>
              <a:gd name="connsiteX12" fmla="*/ 0 w 12188825"/>
              <a:gd name="connsiteY12" fmla="*/ 1676400 h 1676400"/>
              <a:gd name="connsiteX13" fmla="*/ 0 w 12188825"/>
              <a:gd name="connsiteY13" fmla="*/ 277676 h 1676400"/>
              <a:gd name="connsiteX0" fmla="*/ 0 w 12188825"/>
              <a:gd name="connsiteY0" fmla="*/ 277676 h 1676400"/>
              <a:gd name="connsiteX1" fmla="*/ 1097280 w 12188825"/>
              <a:gd name="connsiteY1" fmla="*/ 167640 h 1676400"/>
              <a:gd name="connsiteX2" fmla="*/ 2346960 w 12188825"/>
              <a:gd name="connsiteY2" fmla="*/ 91440 h 1676400"/>
              <a:gd name="connsiteX3" fmla="*/ 3566160 w 12188825"/>
              <a:gd name="connsiteY3" fmla="*/ 106680 h 1676400"/>
              <a:gd name="connsiteX4" fmla="*/ 4815840 w 12188825"/>
              <a:gd name="connsiteY4" fmla="*/ 0 h 1676400"/>
              <a:gd name="connsiteX5" fmla="*/ 6949440 w 12188825"/>
              <a:gd name="connsiteY5" fmla="*/ 137160 h 1676400"/>
              <a:gd name="connsiteX6" fmla="*/ 7711440 w 12188825"/>
              <a:gd name="connsiteY6" fmla="*/ 45720 h 1676400"/>
              <a:gd name="connsiteX7" fmla="*/ 8793480 w 12188825"/>
              <a:gd name="connsiteY7" fmla="*/ 198120 h 1676400"/>
              <a:gd name="connsiteX8" fmla="*/ 9372600 w 12188825"/>
              <a:gd name="connsiteY8" fmla="*/ 228600 h 1676400"/>
              <a:gd name="connsiteX9" fmla="*/ 10546080 w 12188825"/>
              <a:gd name="connsiteY9" fmla="*/ 137160 h 1676400"/>
              <a:gd name="connsiteX10" fmla="*/ 12188825 w 12188825"/>
              <a:gd name="connsiteY10" fmla="*/ 277676 h 1676400"/>
              <a:gd name="connsiteX11" fmla="*/ 12188825 w 12188825"/>
              <a:gd name="connsiteY11" fmla="*/ 1676400 h 1676400"/>
              <a:gd name="connsiteX12" fmla="*/ 0 w 12188825"/>
              <a:gd name="connsiteY12" fmla="*/ 1676400 h 1676400"/>
              <a:gd name="connsiteX13" fmla="*/ 0 w 12188825"/>
              <a:gd name="connsiteY13" fmla="*/ 277676 h 1676400"/>
              <a:gd name="connsiteX0" fmla="*/ 0 w 12188825"/>
              <a:gd name="connsiteY0" fmla="*/ 384356 h 1783080"/>
              <a:gd name="connsiteX1" fmla="*/ 1097280 w 12188825"/>
              <a:gd name="connsiteY1" fmla="*/ 274320 h 1783080"/>
              <a:gd name="connsiteX2" fmla="*/ 2346960 w 12188825"/>
              <a:gd name="connsiteY2" fmla="*/ 198120 h 1783080"/>
              <a:gd name="connsiteX3" fmla="*/ 3566160 w 12188825"/>
              <a:gd name="connsiteY3" fmla="*/ 213360 h 1783080"/>
              <a:gd name="connsiteX4" fmla="*/ 4785360 w 12188825"/>
              <a:gd name="connsiteY4" fmla="*/ 0 h 1783080"/>
              <a:gd name="connsiteX5" fmla="*/ 6949440 w 12188825"/>
              <a:gd name="connsiteY5" fmla="*/ 243840 h 1783080"/>
              <a:gd name="connsiteX6" fmla="*/ 7711440 w 12188825"/>
              <a:gd name="connsiteY6" fmla="*/ 152400 h 1783080"/>
              <a:gd name="connsiteX7" fmla="*/ 8793480 w 12188825"/>
              <a:gd name="connsiteY7" fmla="*/ 304800 h 1783080"/>
              <a:gd name="connsiteX8" fmla="*/ 9372600 w 12188825"/>
              <a:gd name="connsiteY8" fmla="*/ 335280 h 1783080"/>
              <a:gd name="connsiteX9" fmla="*/ 10546080 w 12188825"/>
              <a:gd name="connsiteY9" fmla="*/ 243840 h 1783080"/>
              <a:gd name="connsiteX10" fmla="*/ 12188825 w 12188825"/>
              <a:gd name="connsiteY10" fmla="*/ 384356 h 1783080"/>
              <a:gd name="connsiteX11" fmla="*/ 12188825 w 12188825"/>
              <a:gd name="connsiteY11" fmla="*/ 1783080 h 1783080"/>
              <a:gd name="connsiteX12" fmla="*/ 0 w 12188825"/>
              <a:gd name="connsiteY12" fmla="*/ 1783080 h 1783080"/>
              <a:gd name="connsiteX13" fmla="*/ 0 w 12188825"/>
              <a:gd name="connsiteY13" fmla="*/ 384356 h 1783080"/>
              <a:gd name="connsiteX0" fmla="*/ 0 w 12188825"/>
              <a:gd name="connsiteY0" fmla="*/ 384356 h 1783080"/>
              <a:gd name="connsiteX1" fmla="*/ 1097280 w 12188825"/>
              <a:gd name="connsiteY1" fmla="*/ 274320 h 1783080"/>
              <a:gd name="connsiteX2" fmla="*/ 2346960 w 12188825"/>
              <a:gd name="connsiteY2" fmla="*/ 198120 h 1783080"/>
              <a:gd name="connsiteX3" fmla="*/ 3566160 w 12188825"/>
              <a:gd name="connsiteY3" fmla="*/ 213360 h 1783080"/>
              <a:gd name="connsiteX4" fmla="*/ 4785360 w 12188825"/>
              <a:gd name="connsiteY4" fmla="*/ 0 h 1783080"/>
              <a:gd name="connsiteX5" fmla="*/ 7010400 w 12188825"/>
              <a:gd name="connsiteY5" fmla="*/ 60960 h 1783080"/>
              <a:gd name="connsiteX6" fmla="*/ 7711440 w 12188825"/>
              <a:gd name="connsiteY6" fmla="*/ 152400 h 1783080"/>
              <a:gd name="connsiteX7" fmla="*/ 8793480 w 12188825"/>
              <a:gd name="connsiteY7" fmla="*/ 304800 h 1783080"/>
              <a:gd name="connsiteX8" fmla="*/ 9372600 w 12188825"/>
              <a:gd name="connsiteY8" fmla="*/ 335280 h 1783080"/>
              <a:gd name="connsiteX9" fmla="*/ 10546080 w 12188825"/>
              <a:gd name="connsiteY9" fmla="*/ 243840 h 1783080"/>
              <a:gd name="connsiteX10" fmla="*/ 12188825 w 12188825"/>
              <a:gd name="connsiteY10" fmla="*/ 384356 h 1783080"/>
              <a:gd name="connsiteX11" fmla="*/ 12188825 w 12188825"/>
              <a:gd name="connsiteY11" fmla="*/ 1783080 h 1783080"/>
              <a:gd name="connsiteX12" fmla="*/ 0 w 12188825"/>
              <a:gd name="connsiteY12" fmla="*/ 1783080 h 1783080"/>
              <a:gd name="connsiteX13" fmla="*/ 0 w 12188825"/>
              <a:gd name="connsiteY13" fmla="*/ 384356 h 1783080"/>
              <a:gd name="connsiteX0" fmla="*/ 0 w 12188825"/>
              <a:gd name="connsiteY0" fmla="*/ 521516 h 1920240"/>
              <a:gd name="connsiteX1" fmla="*/ 1097280 w 12188825"/>
              <a:gd name="connsiteY1" fmla="*/ 411480 h 1920240"/>
              <a:gd name="connsiteX2" fmla="*/ 2346960 w 12188825"/>
              <a:gd name="connsiteY2" fmla="*/ 335280 h 1920240"/>
              <a:gd name="connsiteX3" fmla="*/ 3566160 w 12188825"/>
              <a:gd name="connsiteY3" fmla="*/ 350520 h 1920240"/>
              <a:gd name="connsiteX4" fmla="*/ 4785360 w 12188825"/>
              <a:gd name="connsiteY4" fmla="*/ 137160 h 1920240"/>
              <a:gd name="connsiteX5" fmla="*/ 7010400 w 12188825"/>
              <a:gd name="connsiteY5" fmla="*/ 198120 h 1920240"/>
              <a:gd name="connsiteX6" fmla="*/ 7101840 w 12188825"/>
              <a:gd name="connsiteY6" fmla="*/ 0 h 1920240"/>
              <a:gd name="connsiteX7" fmla="*/ 7711440 w 12188825"/>
              <a:gd name="connsiteY7" fmla="*/ 289560 h 1920240"/>
              <a:gd name="connsiteX8" fmla="*/ 8793480 w 12188825"/>
              <a:gd name="connsiteY8" fmla="*/ 441960 h 1920240"/>
              <a:gd name="connsiteX9" fmla="*/ 9372600 w 12188825"/>
              <a:gd name="connsiteY9" fmla="*/ 472440 h 1920240"/>
              <a:gd name="connsiteX10" fmla="*/ 10546080 w 12188825"/>
              <a:gd name="connsiteY10" fmla="*/ 381000 h 1920240"/>
              <a:gd name="connsiteX11" fmla="*/ 12188825 w 12188825"/>
              <a:gd name="connsiteY11" fmla="*/ 521516 h 1920240"/>
              <a:gd name="connsiteX12" fmla="*/ 12188825 w 12188825"/>
              <a:gd name="connsiteY12" fmla="*/ 1920240 h 1920240"/>
              <a:gd name="connsiteX13" fmla="*/ 0 w 12188825"/>
              <a:gd name="connsiteY13" fmla="*/ 1920240 h 1920240"/>
              <a:gd name="connsiteX14" fmla="*/ 0 w 12188825"/>
              <a:gd name="connsiteY14" fmla="*/ 521516 h 1920240"/>
              <a:gd name="connsiteX0" fmla="*/ 0 w 12188825"/>
              <a:gd name="connsiteY0" fmla="*/ 536756 h 1935480"/>
              <a:gd name="connsiteX1" fmla="*/ 1097280 w 12188825"/>
              <a:gd name="connsiteY1" fmla="*/ 426720 h 1935480"/>
              <a:gd name="connsiteX2" fmla="*/ 2346960 w 12188825"/>
              <a:gd name="connsiteY2" fmla="*/ 350520 h 1935480"/>
              <a:gd name="connsiteX3" fmla="*/ 3566160 w 12188825"/>
              <a:gd name="connsiteY3" fmla="*/ 365760 h 1935480"/>
              <a:gd name="connsiteX4" fmla="*/ 4831080 w 12188825"/>
              <a:gd name="connsiteY4" fmla="*/ 0 h 1935480"/>
              <a:gd name="connsiteX5" fmla="*/ 7010400 w 12188825"/>
              <a:gd name="connsiteY5" fmla="*/ 213360 h 1935480"/>
              <a:gd name="connsiteX6" fmla="*/ 7101840 w 12188825"/>
              <a:gd name="connsiteY6" fmla="*/ 15240 h 1935480"/>
              <a:gd name="connsiteX7" fmla="*/ 7711440 w 12188825"/>
              <a:gd name="connsiteY7" fmla="*/ 304800 h 1935480"/>
              <a:gd name="connsiteX8" fmla="*/ 8793480 w 12188825"/>
              <a:gd name="connsiteY8" fmla="*/ 457200 h 1935480"/>
              <a:gd name="connsiteX9" fmla="*/ 9372600 w 12188825"/>
              <a:gd name="connsiteY9" fmla="*/ 487680 h 1935480"/>
              <a:gd name="connsiteX10" fmla="*/ 10546080 w 12188825"/>
              <a:gd name="connsiteY10" fmla="*/ 396240 h 1935480"/>
              <a:gd name="connsiteX11" fmla="*/ 12188825 w 12188825"/>
              <a:gd name="connsiteY11" fmla="*/ 536756 h 1935480"/>
              <a:gd name="connsiteX12" fmla="*/ 12188825 w 12188825"/>
              <a:gd name="connsiteY12" fmla="*/ 1935480 h 1935480"/>
              <a:gd name="connsiteX13" fmla="*/ 0 w 12188825"/>
              <a:gd name="connsiteY13" fmla="*/ 1935480 h 1935480"/>
              <a:gd name="connsiteX14" fmla="*/ 0 w 12188825"/>
              <a:gd name="connsiteY14" fmla="*/ 536756 h 1935480"/>
              <a:gd name="connsiteX0" fmla="*/ 0 w 12188825"/>
              <a:gd name="connsiteY0" fmla="*/ 260985 h 1935480"/>
              <a:gd name="connsiteX1" fmla="*/ 1097280 w 12188825"/>
              <a:gd name="connsiteY1" fmla="*/ 426720 h 1935480"/>
              <a:gd name="connsiteX2" fmla="*/ 2346960 w 12188825"/>
              <a:gd name="connsiteY2" fmla="*/ 350520 h 1935480"/>
              <a:gd name="connsiteX3" fmla="*/ 3566160 w 12188825"/>
              <a:gd name="connsiteY3" fmla="*/ 365760 h 1935480"/>
              <a:gd name="connsiteX4" fmla="*/ 4831080 w 12188825"/>
              <a:gd name="connsiteY4" fmla="*/ 0 h 1935480"/>
              <a:gd name="connsiteX5" fmla="*/ 7010400 w 12188825"/>
              <a:gd name="connsiteY5" fmla="*/ 213360 h 1935480"/>
              <a:gd name="connsiteX6" fmla="*/ 7101840 w 12188825"/>
              <a:gd name="connsiteY6" fmla="*/ 15240 h 1935480"/>
              <a:gd name="connsiteX7" fmla="*/ 7711440 w 12188825"/>
              <a:gd name="connsiteY7" fmla="*/ 304800 h 1935480"/>
              <a:gd name="connsiteX8" fmla="*/ 8793480 w 12188825"/>
              <a:gd name="connsiteY8" fmla="*/ 457200 h 1935480"/>
              <a:gd name="connsiteX9" fmla="*/ 9372600 w 12188825"/>
              <a:gd name="connsiteY9" fmla="*/ 487680 h 1935480"/>
              <a:gd name="connsiteX10" fmla="*/ 10546080 w 12188825"/>
              <a:gd name="connsiteY10" fmla="*/ 396240 h 1935480"/>
              <a:gd name="connsiteX11" fmla="*/ 12188825 w 12188825"/>
              <a:gd name="connsiteY11" fmla="*/ 536756 h 1935480"/>
              <a:gd name="connsiteX12" fmla="*/ 12188825 w 12188825"/>
              <a:gd name="connsiteY12" fmla="*/ 1935480 h 1935480"/>
              <a:gd name="connsiteX13" fmla="*/ 0 w 12188825"/>
              <a:gd name="connsiteY13" fmla="*/ 1935480 h 1935480"/>
              <a:gd name="connsiteX14" fmla="*/ 0 w 12188825"/>
              <a:gd name="connsiteY14" fmla="*/ 260985 h 1935480"/>
              <a:gd name="connsiteX0" fmla="*/ 0 w 12203339"/>
              <a:gd name="connsiteY0" fmla="*/ 260985 h 1935480"/>
              <a:gd name="connsiteX1" fmla="*/ 1097280 w 12203339"/>
              <a:gd name="connsiteY1" fmla="*/ 426720 h 1935480"/>
              <a:gd name="connsiteX2" fmla="*/ 2346960 w 12203339"/>
              <a:gd name="connsiteY2" fmla="*/ 350520 h 1935480"/>
              <a:gd name="connsiteX3" fmla="*/ 3566160 w 12203339"/>
              <a:gd name="connsiteY3" fmla="*/ 365760 h 1935480"/>
              <a:gd name="connsiteX4" fmla="*/ 4831080 w 12203339"/>
              <a:gd name="connsiteY4" fmla="*/ 0 h 1935480"/>
              <a:gd name="connsiteX5" fmla="*/ 7010400 w 12203339"/>
              <a:gd name="connsiteY5" fmla="*/ 213360 h 1935480"/>
              <a:gd name="connsiteX6" fmla="*/ 7101840 w 12203339"/>
              <a:gd name="connsiteY6" fmla="*/ 15240 h 1935480"/>
              <a:gd name="connsiteX7" fmla="*/ 7711440 w 12203339"/>
              <a:gd name="connsiteY7" fmla="*/ 304800 h 1935480"/>
              <a:gd name="connsiteX8" fmla="*/ 8793480 w 12203339"/>
              <a:gd name="connsiteY8" fmla="*/ 457200 h 1935480"/>
              <a:gd name="connsiteX9" fmla="*/ 9372600 w 12203339"/>
              <a:gd name="connsiteY9" fmla="*/ 487680 h 1935480"/>
              <a:gd name="connsiteX10" fmla="*/ 10546080 w 12203339"/>
              <a:gd name="connsiteY10" fmla="*/ 396240 h 1935480"/>
              <a:gd name="connsiteX11" fmla="*/ 12203339 w 12203339"/>
              <a:gd name="connsiteY11" fmla="*/ 304528 h 1935480"/>
              <a:gd name="connsiteX12" fmla="*/ 12188825 w 12203339"/>
              <a:gd name="connsiteY12" fmla="*/ 1935480 h 1935480"/>
              <a:gd name="connsiteX13" fmla="*/ 0 w 12203339"/>
              <a:gd name="connsiteY13" fmla="*/ 1935480 h 1935480"/>
              <a:gd name="connsiteX14" fmla="*/ 0 w 12203339"/>
              <a:gd name="connsiteY14" fmla="*/ 260985 h 19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203339" h="1935480">
                <a:moveTo>
                  <a:pt x="0" y="260985"/>
                </a:moveTo>
                <a:lnTo>
                  <a:pt x="1097280" y="426720"/>
                </a:lnTo>
                <a:lnTo>
                  <a:pt x="2346960" y="350520"/>
                </a:lnTo>
                <a:lnTo>
                  <a:pt x="3566160" y="365760"/>
                </a:lnTo>
                <a:lnTo>
                  <a:pt x="4831080" y="0"/>
                </a:lnTo>
                <a:lnTo>
                  <a:pt x="7010400" y="213360"/>
                </a:lnTo>
                <a:cubicBezTo>
                  <a:pt x="7025640" y="208280"/>
                  <a:pt x="7086600" y="20320"/>
                  <a:pt x="7101840" y="15240"/>
                </a:cubicBezTo>
                <a:lnTo>
                  <a:pt x="7711440" y="304800"/>
                </a:lnTo>
                <a:lnTo>
                  <a:pt x="8793480" y="457200"/>
                </a:lnTo>
                <a:lnTo>
                  <a:pt x="9372600" y="487680"/>
                </a:lnTo>
                <a:lnTo>
                  <a:pt x="10546080" y="396240"/>
                </a:lnTo>
                <a:lnTo>
                  <a:pt x="12203339" y="304528"/>
                </a:lnTo>
                <a:lnTo>
                  <a:pt x="12188825" y="1935480"/>
                </a:lnTo>
                <a:lnTo>
                  <a:pt x="0" y="1935480"/>
                </a:lnTo>
                <a:lnTo>
                  <a:pt x="0" y="260985"/>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Freeform 184">
            <a:extLst>
              <a:ext uri="{FF2B5EF4-FFF2-40B4-BE49-F238E27FC236}">
                <a16:creationId xmlns:a16="http://schemas.microsoft.com/office/drawing/2014/main" id="{3EF843A3-2452-9F19-EE9C-F2C8B92DE238}"/>
              </a:ext>
            </a:extLst>
          </p:cNvPr>
          <p:cNvSpPr/>
          <p:nvPr/>
        </p:nvSpPr>
        <p:spPr>
          <a:xfrm flipH="1">
            <a:off x="5785983" y="5705721"/>
            <a:ext cx="1212053" cy="346597"/>
          </a:xfrm>
          <a:custGeom>
            <a:avLst/>
            <a:gdLst>
              <a:gd name="connsiteX0" fmla="*/ 0 w 1728122"/>
              <a:gd name="connsiteY0" fmla="*/ 304884 h 324523"/>
              <a:gd name="connsiteX1" fmla="*/ 960120 w 1728122"/>
              <a:gd name="connsiteY1" fmla="*/ 84 h 324523"/>
              <a:gd name="connsiteX2" fmla="*/ 1386840 w 1728122"/>
              <a:gd name="connsiteY2" fmla="*/ 274404 h 324523"/>
              <a:gd name="connsiteX3" fmla="*/ 1661160 w 1728122"/>
              <a:gd name="connsiteY3" fmla="*/ 320124 h 324523"/>
              <a:gd name="connsiteX4" fmla="*/ 76200 w 1728122"/>
              <a:gd name="connsiteY4" fmla="*/ 320124 h 324523"/>
              <a:gd name="connsiteX0" fmla="*/ 0 w 1728122"/>
              <a:gd name="connsiteY0" fmla="*/ 304884 h 324523"/>
              <a:gd name="connsiteX1" fmla="*/ 960120 w 1728122"/>
              <a:gd name="connsiteY1" fmla="*/ 84 h 324523"/>
              <a:gd name="connsiteX2" fmla="*/ 1386840 w 1728122"/>
              <a:gd name="connsiteY2" fmla="*/ 274404 h 324523"/>
              <a:gd name="connsiteX3" fmla="*/ 1661160 w 1728122"/>
              <a:gd name="connsiteY3" fmla="*/ 320124 h 324523"/>
              <a:gd name="connsiteX4" fmla="*/ 76200 w 1728122"/>
              <a:gd name="connsiteY4" fmla="*/ 320124 h 324523"/>
              <a:gd name="connsiteX5" fmla="*/ 0 w 1728122"/>
              <a:gd name="connsiteY5" fmla="*/ 304884 h 324523"/>
              <a:gd name="connsiteX0" fmla="*/ 0 w 1675919"/>
              <a:gd name="connsiteY0" fmla="*/ 304884 h 475192"/>
              <a:gd name="connsiteX1" fmla="*/ 960120 w 1675919"/>
              <a:gd name="connsiteY1" fmla="*/ 84 h 475192"/>
              <a:gd name="connsiteX2" fmla="*/ 1386840 w 1675919"/>
              <a:gd name="connsiteY2" fmla="*/ 274404 h 475192"/>
              <a:gd name="connsiteX3" fmla="*/ 1661160 w 1675919"/>
              <a:gd name="connsiteY3" fmla="*/ 320124 h 475192"/>
              <a:gd name="connsiteX4" fmla="*/ 933773 w 1675919"/>
              <a:gd name="connsiteY4" fmla="*/ 475107 h 475192"/>
              <a:gd name="connsiteX5" fmla="*/ 0 w 1675919"/>
              <a:gd name="connsiteY5" fmla="*/ 304884 h 475192"/>
              <a:gd name="connsiteX0" fmla="*/ 0 w 1675919"/>
              <a:gd name="connsiteY0" fmla="*/ 304884 h 475107"/>
              <a:gd name="connsiteX1" fmla="*/ 960120 w 1675919"/>
              <a:gd name="connsiteY1" fmla="*/ 84 h 475107"/>
              <a:gd name="connsiteX2" fmla="*/ 1386840 w 1675919"/>
              <a:gd name="connsiteY2" fmla="*/ 274404 h 475107"/>
              <a:gd name="connsiteX3" fmla="*/ 1661160 w 1675919"/>
              <a:gd name="connsiteY3" fmla="*/ 320124 h 475107"/>
              <a:gd name="connsiteX4" fmla="*/ 933773 w 1675919"/>
              <a:gd name="connsiteY4" fmla="*/ 475107 h 475107"/>
              <a:gd name="connsiteX5" fmla="*/ 0 w 1675919"/>
              <a:gd name="connsiteY5" fmla="*/ 304884 h 475107"/>
              <a:gd name="connsiteX0" fmla="*/ 0 w 1675919"/>
              <a:gd name="connsiteY0" fmla="*/ 304800 h 475023"/>
              <a:gd name="connsiteX1" fmla="*/ 960120 w 1675919"/>
              <a:gd name="connsiteY1" fmla="*/ 0 h 475023"/>
              <a:gd name="connsiteX2" fmla="*/ 1386840 w 1675919"/>
              <a:gd name="connsiteY2" fmla="*/ 274320 h 475023"/>
              <a:gd name="connsiteX3" fmla="*/ 1661160 w 1675919"/>
              <a:gd name="connsiteY3" fmla="*/ 320040 h 475023"/>
              <a:gd name="connsiteX4" fmla="*/ 933773 w 1675919"/>
              <a:gd name="connsiteY4" fmla="*/ 475023 h 475023"/>
              <a:gd name="connsiteX5" fmla="*/ 0 w 1675919"/>
              <a:gd name="connsiteY5" fmla="*/ 304800 h 475023"/>
              <a:gd name="connsiteX0" fmla="*/ 0 w 1661160"/>
              <a:gd name="connsiteY0" fmla="*/ 304800 h 475023"/>
              <a:gd name="connsiteX1" fmla="*/ 960120 w 1661160"/>
              <a:gd name="connsiteY1" fmla="*/ 0 h 475023"/>
              <a:gd name="connsiteX2" fmla="*/ 1386840 w 1661160"/>
              <a:gd name="connsiteY2" fmla="*/ 274320 h 475023"/>
              <a:gd name="connsiteX3" fmla="*/ 1661160 w 1661160"/>
              <a:gd name="connsiteY3" fmla="*/ 320040 h 475023"/>
              <a:gd name="connsiteX4" fmla="*/ 933773 w 1661160"/>
              <a:gd name="connsiteY4" fmla="*/ 475023 h 475023"/>
              <a:gd name="connsiteX5" fmla="*/ 0 w 1661160"/>
              <a:gd name="connsiteY5" fmla="*/ 304800 h 47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1160" h="475023">
                <a:moveTo>
                  <a:pt x="0" y="304800"/>
                </a:moveTo>
                <a:cubicBezTo>
                  <a:pt x="364490" y="154940"/>
                  <a:pt x="728980" y="5080"/>
                  <a:pt x="960120" y="0"/>
                </a:cubicBezTo>
                <a:lnTo>
                  <a:pt x="1386840" y="274320"/>
                </a:lnTo>
                <a:lnTo>
                  <a:pt x="1661160" y="320040"/>
                </a:lnTo>
                <a:lnTo>
                  <a:pt x="933773" y="475023"/>
                </a:lnTo>
                <a:lnTo>
                  <a:pt x="0" y="304800"/>
                </a:lnTo>
                <a:close/>
              </a:path>
            </a:pathLst>
          </a:custGeom>
          <a:solidFill>
            <a:schemeClr val="accent2"/>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 name="Freeform 185">
            <a:extLst>
              <a:ext uri="{FF2B5EF4-FFF2-40B4-BE49-F238E27FC236}">
                <a16:creationId xmlns:a16="http://schemas.microsoft.com/office/drawing/2014/main" id="{417B0C4A-B8FF-A99F-DC56-5FF9B8848EF3}"/>
              </a:ext>
            </a:extLst>
          </p:cNvPr>
          <p:cNvSpPr/>
          <p:nvPr/>
        </p:nvSpPr>
        <p:spPr>
          <a:xfrm>
            <a:off x="4815837" y="5677846"/>
            <a:ext cx="1038007" cy="382278"/>
          </a:xfrm>
          <a:custGeom>
            <a:avLst/>
            <a:gdLst>
              <a:gd name="connsiteX0" fmla="*/ 0 w 1728122"/>
              <a:gd name="connsiteY0" fmla="*/ 304884 h 324523"/>
              <a:gd name="connsiteX1" fmla="*/ 960120 w 1728122"/>
              <a:gd name="connsiteY1" fmla="*/ 84 h 324523"/>
              <a:gd name="connsiteX2" fmla="*/ 1386840 w 1728122"/>
              <a:gd name="connsiteY2" fmla="*/ 274404 h 324523"/>
              <a:gd name="connsiteX3" fmla="*/ 1661160 w 1728122"/>
              <a:gd name="connsiteY3" fmla="*/ 320124 h 324523"/>
              <a:gd name="connsiteX4" fmla="*/ 76200 w 1728122"/>
              <a:gd name="connsiteY4" fmla="*/ 320124 h 324523"/>
              <a:gd name="connsiteX0" fmla="*/ 0 w 1728122"/>
              <a:gd name="connsiteY0" fmla="*/ 304884 h 324523"/>
              <a:gd name="connsiteX1" fmla="*/ 960120 w 1728122"/>
              <a:gd name="connsiteY1" fmla="*/ 84 h 324523"/>
              <a:gd name="connsiteX2" fmla="*/ 1386840 w 1728122"/>
              <a:gd name="connsiteY2" fmla="*/ 274404 h 324523"/>
              <a:gd name="connsiteX3" fmla="*/ 1661160 w 1728122"/>
              <a:gd name="connsiteY3" fmla="*/ 320124 h 324523"/>
              <a:gd name="connsiteX4" fmla="*/ 76200 w 1728122"/>
              <a:gd name="connsiteY4" fmla="*/ 320124 h 324523"/>
              <a:gd name="connsiteX5" fmla="*/ 0 w 1728122"/>
              <a:gd name="connsiteY5" fmla="*/ 304884 h 324523"/>
              <a:gd name="connsiteX0" fmla="*/ 0 w 1675919"/>
              <a:gd name="connsiteY0" fmla="*/ 304884 h 475192"/>
              <a:gd name="connsiteX1" fmla="*/ 960120 w 1675919"/>
              <a:gd name="connsiteY1" fmla="*/ 84 h 475192"/>
              <a:gd name="connsiteX2" fmla="*/ 1386840 w 1675919"/>
              <a:gd name="connsiteY2" fmla="*/ 274404 h 475192"/>
              <a:gd name="connsiteX3" fmla="*/ 1661160 w 1675919"/>
              <a:gd name="connsiteY3" fmla="*/ 320124 h 475192"/>
              <a:gd name="connsiteX4" fmla="*/ 933773 w 1675919"/>
              <a:gd name="connsiteY4" fmla="*/ 475107 h 475192"/>
              <a:gd name="connsiteX5" fmla="*/ 0 w 1675919"/>
              <a:gd name="connsiteY5" fmla="*/ 304884 h 475192"/>
              <a:gd name="connsiteX0" fmla="*/ 0 w 1675919"/>
              <a:gd name="connsiteY0" fmla="*/ 304884 h 475107"/>
              <a:gd name="connsiteX1" fmla="*/ 960120 w 1675919"/>
              <a:gd name="connsiteY1" fmla="*/ 84 h 475107"/>
              <a:gd name="connsiteX2" fmla="*/ 1386840 w 1675919"/>
              <a:gd name="connsiteY2" fmla="*/ 274404 h 475107"/>
              <a:gd name="connsiteX3" fmla="*/ 1661160 w 1675919"/>
              <a:gd name="connsiteY3" fmla="*/ 320124 h 475107"/>
              <a:gd name="connsiteX4" fmla="*/ 933773 w 1675919"/>
              <a:gd name="connsiteY4" fmla="*/ 475107 h 475107"/>
              <a:gd name="connsiteX5" fmla="*/ 0 w 1675919"/>
              <a:gd name="connsiteY5" fmla="*/ 304884 h 475107"/>
              <a:gd name="connsiteX0" fmla="*/ 0 w 1675919"/>
              <a:gd name="connsiteY0" fmla="*/ 304800 h 475023"/>
              <a:gd name="connsiteX1" fmla="*/ 960120 w 1675919"/>
              <a:gd name="connsiteY1" fmla="*/ 0 h 475023"/>
              <a:gd name="connsiteX2" fmla="*/ 1386840 w 1675919"/>
              <a:gd name="connsiteY2" fmla="*/ 274320 h 475023"/>
              <a:gd name="connsiteX3" fmla="*/ 1661160 w 1675919"/>
              <a:gd name="connsiteY3" fmla="*/ 320040 h 475023"/>
              <a:gd name="connsiteX4" fmla="*/ 933773 w 1675919"/>
              <a:gd name="connsiteY4" fmla="*/ 475023 h 475023"/>
              <a:gd name="connsiteX5" fmla="*/ 0 w 1675919"/>
              <a:gd name="connsiteY5" fmla="*/ 304800 h 475023"/>
              <a:gd name="connsiteX0" fmla="*/ 0 w 1661160"/>
              <a:gd name="connsiteY0" fmla="*/ 304800 h 475023"/>
              <a:gd name="connsiteX1" fmla="*/ 960120 w 1661160"/>
              <a:gd name="connsiteY1" fmla="*/ 0 h 475023"/>
              <a:gd name="connsiteX2" fmla="*/ 1386840 w 1661160"/>
              <a:gd name="connsiteY2" fmla="*/ 274320 h 475023"/>
              <a:gd name="connsiteX3" fmla="*/ 1661160 w 1661160"/>
              <a:gd name="connsiteY3" fmla="*/ 320040 h 475023"/>
              <a:gd name="connsiteX4" fmla="*/ 933773 w 1661160"/>
              <a:gd name="connsiteY4" fmla="*/ 475023 h 475023"/>
              <a:gd name="connsiteX5" fmla="*/ 0 w 1661160"/>
              <a:gd name="connsiteY5" fmla="*/ 304800 h 47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1160" h="475023">
                <a:moveTo>
                  <a:pt x="0" y="304800"/>
                </a:moveTo>
                <a:cubicBezTo>
                  <a:pt x="364490" y="154940"/>
                  <a:pt x="728980" y="5080"/>
                  <a:pt x="960120" y="0"/>
                </a:cubicBezTo>
                <a:lnTo>
                  <a:pt x="1386840" y="274320"/>
                </a:lnTo>
                <a:lnTo>
                  <a:pt x="1661160" y="320040"/>
                </a:lnTo>
                <a:lnTo>
                  <a:pt x="933773" y="475023"/>
                </a:lnTo>
                <a:lnTo>
                  <a:pt x="0" y="304800"/>
                </a:lnTo>
                <a:close/>
              </a:path>
            </a:pathLst>
          </a:custGeom>
          <a:solidFill>
            <a:schemeClr val="accent2">
              <a:lumMod val="20000"/>
              <a:lumOff val="80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 name="Freeform 6">
            <a:extLst>
              <a:ext uri="{FF2B5EF4-FFF2-40B4-BE49-F238E27FC236}">
                <a16:creationId xmlns:a16="http://schemas.microsoft.com/office/drawing/2014/main" id="{C74EA1A6-BDED-31EB-079C-14BB5AFA860D}"/>
              </a:ext>
            </a:extLst>
          </p:cNvPr>
          <p:cNvSpPr>
            <a:spLocks/>
          </p:cNvSpPr>
          <p:nvPr/>
        </p:nvSpPr>
        <p:spPr bwMode="auto">
          <a:xfrm>
            <a:off x="5754154" y="5500945"/>
            <a:ext cx="447024" cy="204776"/>
          </a:xfrm>
          <a:custGeom>
            <a:avLst/>
            <a:gdLst>
              <a:gd name="T0" fmla="*/ 507 w 1181"/>
              <a:gd name="T1" fmla="*/ 0 h 541"/>
              <a:gd name="T2" fmla="*/ 615 w 1181"/>
              <a:gd name="T3" fmla="*/ 3 h 541"/>
              <a:gd name="T4" fmla="*/ 733 w 1181"/>
              <a:gd name="T5" fmla="*/ 21 h 541"/>
              <a:gd name="T6" fmla="*/ 844 w 1181"/>
              <a:gd name="T7" fmla="*/ 48 h 541"/>
              <a:gd name="T8" fmla="*/ 942 w 1181"/>
              <a:gd name="T9" fmla="*/ 83 h 541"/>
              <a:gd name="T10" fmla="*/ 1029 w 1181"/>
              <a:gd name="T11" fmla="*/ 121 h 541"/>
              <a:gd name="T12" fmla="*/ 1095 w 1181"/>
              <a:gd name="T13" fmla="*/ 170 h 541"/>
              <a:gd name="T14" fmla="*/ 1147 w 1181"/>
              <a:gd name="T15" fmla="*/ 218 h 541"/>
              <a:gd name="T16" fmla="*/ 1174 w 1181"/>
              <a:gd name="T17" fmla="*/ 270 h 541"/>
              <a:gd name="T18" fmla="*/ 1181 w 1181"/>
              <a:gd name="T19" fmla="*/ 326 h 541"/>
              <a:gd name="T20" fmla="*/ 1167 w 1181"/>
              <a:gd name="T21" fmla="*/ 374 h 541"/>
              <a:gd name="T22" fmla="*/ 1136 w 1181"/>
              <a:gd name="T23" fmla="*/ 416 h 541"/>
              <a:gd name="T24" fmla="*/ 1088 w 1181"/>
              <a:gd name="T25" fmla="*/ 451 h 541"/>
              <a:gd name="T26" fmla="*/ 1029 w 1181"/>
              <a:gd name="T27" fmla="*/ 485 h 541"/>
              <a:gd name="T28" fmla="*/ 952 w 1181"/>
              <a:gd name="T29" fmla="*/ 510 h 541"/>
              <a:gd name="T30" fmla="*/ 869 w 1181"/>
              <a:gd name="T31" fmla="*/ 527 h 541"/>
              <a:gd name="T32" fmla="*/ 775 w 1181"/>
              <a:gd name="T33" fmla="*/ 538 h 541"/>
              <a:gd name="T34" fmla="*/ 671 w 1181"/>
              <a:gd name="T35" fmla="*/ 541 h 541"/>
              <a:gd name="T36" fmla="*/ 566 w 1181"/>
              <a:gd name="T37" fmla="*/ 534 h 541"/>
              <a:gd name="T38" fmla="*/ 445 w 1181"/>
              <a:gd name="T39" fmla="*/ 517 h 541"/>
              <a:gd name="T40" fmla="*/ 337 w 1181"/>
              <a:gd name="T41" fmla="*/ 492 h 541"/>
              <a:gd name="T42" fmla="*/ 240 w 1181"/>
              <a:gd name="T43" fmla="*/ 458 h 541"/>
              <a:gd name="T44" fmla="*/ 153 w 1181"/>
              <a:gd name="T45" fmla="*/ 416 h 541"/>
              <a:gd name="T46" fmla="*/ 87 w 1181"/>
              <a:gd name="T47" fmla="*/ 371 h 541"/>
              <a:gd name="T48" fmla="*/ 35 w 1181"/>
              <a:gd name="T49" fmla="*/ 322 h 541"/>
              <a:gd name="T50" fmla="*/ 7 w 1181"/>
              <a:gd name="T51" fmla="*/ 267 h 541"/>
              <a:gd name="T52" fmla="*/ 0 w 1181"/>
              <a:gd name="T53" fmla="*/ 215 h 541"/>
              <a:gd name="T54" fmla="*/ 14 w 1181"/>
              <a:gd name="T55" fmla="*/ 166 h 541"/>
              <a:gd name="T56" fmla="*/ 45 w 1181"/>
              <a:gd name="T57" fmla="*/ 125 h 541"/>
              <a:gd name="T58" fmla="*/ 90 w 1181"/>
              <a:gd name="T59" fmla="*/ 87 h 541"/>
              <a:gd name="T60" fmla="*/ 153 w 1181"/>
              <a:gd name="T61" fmla="*/ 55 h 541"/>
              <a:gd name="T62" fmla="*/ 229 w 1181"/>
              <a:gd name="T63" fmla="*/ 31 h 541"/>
              <a:gd name="T64" fmla="*/ 313 w 1181"/>
              <a:gd name="T65" fmla="*/ 14 h 541"/>
              <a:gd name="T66" fmla="*/ 407 w 1181"/>
              <a:gd name="T67" fmla="*/ 0 h 541"/>
              <a:gd name="T68" fmla="*/ 507 w 1181"/>
              <a:gd name="T69" fmla="*/ 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81" h="541">
                <a:moveTo>
                  <a:pt x="507" y="0"/>
                </a:moveTo>
                <a:lnTo>
                  <a:pt x="615" y="3"/>
                </a:lnTo>
                <a:lnTo>
                  <a:pt x="733" y="21"/>
                </a:lnTo>
                <a:lnTo>
                  <a:pt x="844" y="48"/>
                </a:lnTo>
                <a:lnTo>
                  <a:pt x="942" y="83"/>
                </a:lnTo>
                <a:lnTo>
                  <a:pt x="1029" y="121"/>
                </a:lnTo>
                <a:lnTo>
                  <a:pt x="1095" y="170"/>
                </a:lnTo>
                <a:lnTo>
                  <a:pt x="1147" y="218"/>
                </a:lnTo>
                <a:lnTo>
                  <a:pt x="1174" y="270"/>
                </a:lnTo>
                <a:lnTo>
                  <a:pt x="1181" y="326"/>
                </a:lnTo>
                <a:lnTo>
                  <a:pt x="1167" y="374"/>
                </a:lnTo>
                <a:lnTo>
                  <a:pt x="1136" y="416"/>
                </a:lnTo>
                <a:lnTo>
                  <a:pt x="1088" y="451"/>
                </a:lnTo>
                <a:lnTo>
                  <a:pt x="1029" y="485"/>
                </a:lnTo>
                <a:lnTo>
                  <a:pt x="952" y="510"/>
                </a:lnTo>
                <a:lnTo>
                  <a:pt x="869" y="527"/>
                </a:lnTo>
                <a:lnTo>
                  <a:pt x="775" y="538"/>
                </a:lnTo>
                <a:lnTo>
                  <a:pt x="671" y="541"/>
                </a:lnTo>
                <a:lnTo>
                  <a:pt x="566" y="534"/>
                </a:lnTo>
                <a:lnTo>
                  <a:pt x="445" y="517"/>
                </a:lnTo>
                <a:lnTo>
                  <a:pt x="337" y="492"/>
                </a:lnTo>
                <a:lnTo>
                  <a:pt x="240" y="458"/>
                </a:lnTo>
                <a:lnTo>
                  <a:pt x="153" y="416"/>
                </a:lnTo>
                <a:lnTo>
                  <a:pt x="87" y="371"/>
                </a:lnTo>
                <a:lnTo>
                  <a:pt x="35" y="322"/>
                </a:lnTo>
                <a:lnTo>
                  <a:pt x="7" y="267"/>
                </a:lnTo>
                <a:lnTo>
                  <a:pt x="0" y="215"/>
                </a:lnTo>
                <a:lnTo>
                  <a:pt x="14" y="166"/>
                </a:lnTo>
                <a:lnTo>
                  <a:pt x="45" y="125"/>
                </a:lnTo>
                <a:lnTo>
                  <a:pt x="90" y="87"/>
                </a:lnTo>
                <a:lnTo>
                  <a:pt x="153" y="55"/>
                </a:lnTo>
                <a:lnTo>
                  <a:pt x="229" y="31"/>
                </a:lnTo>
                <a:lnTo>
                  <a:pt x="313" y="14"/>
                </a:lnTo>
                <a:lnTo>
                  <a:pt x="407" y="0"/>
                </a:lnTo>
                <a:lnTo>
                  <a:pt x="507"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 name="Freeform 7">
            <a:extLst>
              <a:ext uri="{FF2B5EF4-FFF2-40B4-BE49-F238E27FC236}">
                <a16:creationId xmlns:a16="http://schemas.microsoft.com/office/drawing/2014/main" id="{E2043F6C-8548-D2A8-BCD6-9B998E551A6E}"/>
              </a:ext>
            </a:extLst>
          </p:cNvPr>
          <p:cNvSpPr>
            <a:spLocks/>
          </p:cNvSpPr>
          <p:nvPr/>
        </p:nvSpPr>
        <p:spPr bwMode="auto">
          <a:xfrm>
            <a:off x="5618647" y="5255290"/>
            <a:ext cx="718040" cy="283507"/>
          </a:xfrm>
          <a:custGeom>
            <a:avLst/>
            <a:gdLst>
              <a:gd name="T0" fmla="*/ 1188 w 1897"/>
              <a:gd name="T1" fmla="*/ 0 h 749"/>
              <a:gd name="T2" fmla="*/ 1317 w 1897"/>
              <a:gd name="T3" fmla="*/ 4 h 749"/>
              <a:gd name="T4" fmla="*/ 1435 w 1897"/>
              <a:gd name="T5" fmla="*/ 18 h 749"/>
              <a:gd name="T6" fmla="*/ 1543 w 1897"/>
              <a:gd name="T7" fmla="*/ 38 h 749"/>
              <a:gd name="T8" fmla="*/ 1640 w 1897"/>
              <a:gd name="T9" fmla="*/ 66 h 749"/>
              <a:gd name="T10" fmla="*/ 1724 w 1897"/>
              <a:gd name="T11" fmla="*/ 97 h 749"/>
              <a:gd name="T12" fmla="*/ 1793 w 1897"/>
              <a:gd name="T13" fmla="*/ 139 h 749"/>
              <a:gd name="T14" fmla="*/ 1845 w 1897"/>
              <a:gd name="T15" fmla="*/ 181 h 749"/>
              <a:gd name="T16" fmla="*/ 1880 w 1897"/>
              <a:gd name="T17" fmla="*/ 229 h 749"/>
              <a:gd name="T18" fmla="*/ 1897 w 1897"/>
              <a:gd name="T19" fmla="*/ 281 h 749"/>
              <a:gd name="T20" fmla="*/ 1890 w 1897"/>
              <a:gd name="T21" fmla="*/ 344 h 749"/>
              <a:gd name="T22" fmla="*/ 1859 w 1897"/>
              <a:gd name="T23" fmla="*/ 403 h 749"/>
              <a:gd name="T24" fmla="*/ 1807 w 1897"/>
              <a:gd name="T25" fmla="*/ 458 h 749"/>
              <a:gd name="T26" fmla="*/ 1734 w 1897"/>
              <a:gd name="T27" fmla="*/ 514 h 749"/>
              <a:gd name="T28" fmla="*/ 1644 w 1897"/>
              <a:gd name="T29" fmla="*/ 566 h 749"/>
              <a:gd name="T30" fmla="*/ 1536 w 1897"/>
              <a:gd name="T31" fmla="*/ 614 h 749"/>
              <a:gd name="T32" fmla="*/ 1414 w 1897"/>
              <a:gd name="T33" fmla="*/ 656 h 749"/>
              <a:gd name="T34" fmla="*/ 1282 w 1897"/>
              <a:gd name="T35" fmla="*/ 690 h 749"/>
              <a:gd name="T36" fmla="*/ 1136 w 1897"/>
              <a:gd name="T37" fmla="*/ 718 h 749"/>
              <a:gd name="T38" fmla="*/ 983 w 1897"/>
              <a:gd name="T39" fmla="*/ 736 h 749"/>
              <a:gd name="T40" fmla="*/ 844 w 1897"/>
              <a:gd name="T41" fmla="*/ 746 h 749"/>
              <a:gd name="T42" fmla="*/ 709 w 1897"/>
              <a:gd name="T43" fmla="*/ 749 h 749"/>
              <a:gd name="T44" fmla="*/ 580 w 1897"/>
              <a:gd name="T45" fmla="*/ 743 h 749"/>
              <a:gd name="T46" fmla="*/ 462 w 1897"/>
              <a:gd name="T47" fmla="*/ 729 h 749"/>
              <a:gd name="T48" fmla="*/ 351 w 1897"/>
              <a:gd name="T49" fmla="*/ 708 h 749"/>
              <a:gd name="T50" fmla="*/ 254 w 1897"/>
              <a:gd name="T51" fmla="*/ 680 h 749"/>
              <a:gd name="T52" fmla="*/ 170 w 1897"/>
              <a:gd name="T53" fmla="*/ 649 h 749"/>
              <a:gd name="T54" fmla="*/ 104 w 1897"/>
              <a:gd name="T55" fmla="*/ 611 h 749"/>
              <a:gd name="T56" fmla="*/ 49 w 1897"/>
              <a:gd name="T57" fmla="*/ 566 h 749"/>
              <a:gd name="T58" fmla="*/ 14 w 1897"/>
              <a:gd name="T59" fmla="*/ 517 h 749"/>
              <a:gd name="T60" fmla="*/ 0 w 1897"/>
              <a:gd name="T61" fmla="*/ 465 h 749"/>
              <a:gd name="T62" fmla="*/ 7 w 1897"/>
              <a:gd name="T63" fmla="*/ 403 h 749"/>
              <a:gd name="T64" fmla="*/ 38 w 1897"/>
              <a:gd name="T65" fmla="*/ 344 h 749"/>
              <a:gd name="T66" fmla="*/ 91 w 1897"/>
              <a:gd name="T67" fmla="*/ 288 h 749"/>
              <a:gd name="T68" fmla="*/ 163 w 1897"/>
              <a:gd name="T69" fmla="*/ 233 h 749"/>
              <a:gd name="T70" fmla="*/ 254 w 1897"/>
              <a:gd name="T71" fmla="*/ 181 h 749"/>
              <a:gd name="T72" fmla="*/ 362 w 1897"/>
              <a:gd name="T73" fmla="*/ 132 h 749"/>
              <a:gd name="T74" fmla="*/ 480 w 1897"/>
              <a:gd name="T75" fmla="*/ 90 h 749"/>
              <a:gd name="T76" fmla="*/ 615 w 1897"/>
              <a:gd name="T77" fmla="*/ 56 h 749"/>
              <a:gd name="T78" fmla="*/ 761 w 1897"/>
              <a:gd name="T79" fmla="*/ 28 h 749"/>
              <a:gd name="T80" fmla="*/ 914 w 1897"/>
              <a:gd name="T81" fmla="*/ 11 h 749"/>
              <a:gd name="T82" fmla="*/ 1053 w 1897"/>
              <a:gd name="T83" fmla="*/ 0 h 749"/>
              <a:gd name="T84" fmla="*/ 1188 w 1897"/>
              <a:gd name="T85" fmla="*/ 0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97" h="749">
                <a:moveTo>
                  <a:pt x="1188" y="0"/>
                </a:moveTo>
                <a:lnTo>
                  <a:pt x="1317" y="4"/>
                </a:lnTo>
                <a:lnTo>
                  <a:pt x="1435" y="18"/>
                </a:lnTo>
                <a:lnTo>
                  <a:pt x="1543" y="38"/>
                </a:lnTo>
                <a:lnTo>
                  <a:pt x="1640" y="66"/>
                </a:lnTo>
                <a:lnTo>
                  <a:pt x="1724" y="97"/>
                </a:lnTo>
                <a:lnTo>
                  <a:pt x="1793" y="139"/>
                </a:lnTo>
                <a:lnTo>
                  <a:pt x="1845" y="181"/>
                </a:lnTo>
                <a:lnTo>
                  <a:pt x="1880" y="229"/>
                </a:lnTo>
                <a:lnTo>
                  <a:pt x="1897" y="281"/>
                </a:lnTo>
                <a:lnTo>
                  <a:pt x="1890" y="344"/>
                </a:lnTo>
                <a:lnTo>
                  <a:pt x="1859" y="403"/>
                </a:lnTo>
                <a:lnTo>
                  <a:pt x="1807" y="458"/>
                </a:lnTo>
                <a:lnTo>
                  <a:pt x="1734" y="514"/>
                </a:lnTo>
                <a:lnTo>
                  <a:pt x="1644" y="566"/>
                </a:lnTo>
                <a:lnTo>
                  <a:pt x="1536" y="614"/>
                </a:lnTo>
                <a:lnTo>
                  <a:pt x="1414" y="656"/>
                </a:lnTo>
                <a:lnTo>
                  <a:pt x="1282" y="690"/>
                </a:lnTo>
                <a:lnTo>
                  <a:pt x="1136" y="718"/>
                </a:lnTo>
                <a:lnTo>
                  <a:pt x="983" y="736"/>
                </a:lnTo>
                <a:lnTo>
                  <a:pt x="844" y="746"/>
                </a:lnTo>
                <a:lnTo>
                  <a:pt x="709" y="749"/>
                </a:lnTo>
                <a:lnTo>
                  <a:pt x="580" y="743"/>
                </a:lnTo>
                <a:lnTo>
                  <a:pt x="462" y="729"/>
                </a:lnTo>
                <a:lnTo>
                  <a:pt x="351" y="708"/>
                </a:lnTo>
                <a:lnTo>
                  <a:pt x="254" y="680"/>
                </a:lnTo>
                <a:lnTo>
                  <a:pt x="170" y="649"/>
                </a:lnTo>
                <a:lnTo>
                  <a:pt x="104" y="611"/>
                </a:lnTo>
                <a:lnTo>
                  <a:pt x="49" y="566"/>
                </a:lnTo>
                <a:lnTo>
                  <a:pt x="14" y="517"/>
                </a:lnTo>
                <a:lnTo>
                  <a:pt x="0" y="465"/>
                </a:lnTo>
                <a:lnTo>
                  <a:pt x="7" y="403"/>
                </a:lnTo>
                <a:lnTo>
                  <a:pt x="38" y="344"/>
                </a:lnTo>
                <a:lnTo>
                  <a:pt x="91" y="288"/>
                </a:lnTo>
                <a:lnTo>
                  <a:pt x="163" y="233"/>
                </a:lnTo>
                <a:lnTo>
                  <a:pt x="254" y="181"/>
                </a:lnTo>
                <a:lnTo>
                  <a:pt x="362" y="132"/>
                </a:lnTo>
                <a:lnTo>
                  <a:pt x="480" y="90"/>
                </a:lnTo>
                <a:lnTo>
                  <a:pt x="615" y="56"/>
                </a:lnTo>
                <a:lnTo>
                  <a:pt x="761" y="28"/>
                </a:lnTo>
                <a:lnTo>
                  <a:pt x="914" y="11"/>
                </a:lnTo>
                <a:lnTo>
                  <a:pt x="1053" y="0"/>
                </a:lnTo>
                <a:lnTo>
                  <a:pt x="1188" y="0"/>
                </a:lnTo>
                <a:close/>
              </a:path>
            </a:pathLst>
          </a:custGeom>
          <a:solidFill>
            <a:schemeClr val="accent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 name="Freeform 8">
            <a:extLst>
              <a:ext uri="{FF2B5EF4-FFF2-40B4-BE49-F238E27FC236}">
                <a16:creationId xmlns:a16="http://schemas.microsoft.com/office/drawing/2014/main" id="{349FAE1A-11B2-147F-4841-D599796894AF}"/>
              </a:ext>
            </a:extLst>
          </p:cNvPr>
          <p:cNvSpPr>
            <a:spLocks/>
          </p:cNvSpPr>
          <p:nvPr/>
        </p:nvSpPr>
        <p:spPr bwMode="auto">
          <a:xfrm>
            <a:off x="5482004" y="5013798"/>
            <a:ext cx="991706" cy="352017"/>
          </a:xfrm>
          <a:custGeom>
            <a:avLst/>
            <a:gdLst>
              <a:gd name="T0" fmla="*/ 1310 w 2620"/>
              <a:gd name="T1" fmla="*/ 0 h 930"/>
              <a:gd name="T2" fmla="*/ 1487 w 2620"/>
              <a:gd name="T3" fmla="*/ 7 h 930"/>
              <a:gd name="T4" fmla="*/ 1657 w 2620"/>
              <a:gd name="T5" fmla="*/ 17 h 930"/>
              <a:gd name="T6" fmla="*/ 1820 w 2620"/>
              <a:gd name="T7" fmla="*/ 38 h 930"/>
              <a:gd name="T8" fmla="*/ 1970 w 2620"/>
              <a:gd name="T9" fmla="*/ 66 h 930"/>
              <a:gd name="T10" fmla="*/ 2112 w 2620"/>
              <a:gd name="T11" fmla="*/ 97 h 930"/>
              <a:gd name="T12" fmla="*/ 2237 w 2620"/>
              <a:gd name="T13" fmla="*/ 139 h 930"/>
              <a:gd name="T14" fmla="*/ 2349 w 2620"/>
              <a:gd name="T15" fmla="*/ 180 h 930"/>
              <a:gd name="T16" fmla="*/ 2442 w 2620"/>
              <a:gd name="T17" fmla="*/ 232 h 930"/>
              <a:gd name="T18" fmla="*/ 2519 w 2620"/>
              <a:gd name="T19" fmla="*/ 284 h 930"/>
              <a:gd name="T20" fmla="*/ 2574 w 2620"/>
              <a:gd name="T21" fmla="*/ 343 h 930"/>
              <a:gd name="T22" fmla="*/ 2609 w 2620"/>
              <a:gd name="T23" fmla="*/ 402 h 930"/>
              <a:gd name="T24" fmla="*/ 2620 w 2620"/>
              <a:gd name="T25" fmla="*/ 465 h 930"/>
              <a:gd name="T26" fmla="*/ 2609 w 2620"/>
              <a:gd name="T27" fmla="*/ 527 h 930"/>
              <a:gd name="T28" fmla="*/ 2574 w 2620"/>
              <a:gd name="T29" fmla="*/ 590 h 930"/>
              <a:gd name="T30" fmla="*/ 2519 w 2620"/>
              <a:gd name="T31" fmla="*/ 645 h 930"/>
              <a:gd name="T32" fmla="*/ 2442 w 2620"/>
              <a:gd name="T33" fmla="*/ 701 h 930"/>
              <a:gd name="T34" fmla="*/ 2349 w 2620"/>
              <a:gd name="T35" fmla="*/ 749 h 930"/>
              <a:gd name="T36" fmla="*/ 2237 w 2620"/>
              <a:gd name="T37" fmla="*/ 794 h 930"/>
              <a:gd name="T38" fmla="*/ 2112 w 2620"/>
              <a:gd name="T39" fmla="*/ 832 h 930"/>
              <a:gd name="T40" fmla="*/ 1970 w 2620"/>
              <a:gd name="T41" fmla="*/ 867 h 930"/>
              <a:gd name="T42" fmla="*/ 1820 w 2620"/>
              <a:gd name="T43" fmla="*/ 895 h 930"/>
              <a:gd name="T44" fmla="*/ 1657 w 2620"/>
              <a:gd name="T45" fmla="*/ 912 h 930"/>
              <a:gd name="T46" fmla="*/ 1487 w 2620"/>
              <a:gd name="T47" fmla="*/ 926 h 930"/>
              <a:gd name="T48" fmla="*/ 1310 w 2620"/>
              <a:gd name="T49" fmla="*/ 930 h 930"/>
              <a:gd name="T50" fmla="*/ 1133 w 2620"/>
              <a:gd name="T51" fmla="*/ 926 h 930"/>
              <a:gd name="T52" fmla="*/ 962 w 2620"/>
              <a:gd name="T53" fmla="*/ 912 h 930"/>
              <a:gd name="T54" fmla="*/ 799 w 2620"/>
              <a:gd name="T55" fmla="*/ 895 h 930"/>
              <a:gd name="T56" fmla="*/ 646 w 2620"/>
              <a:gd name="T57" fmla="*/ 867 h 930"/>
              <a:gd name="T58" fmla="*/ 507 w 2620"/>
              <a:gd name="T59" fmla="*/ 832 h 930"/>
              <a:gd name="T60" fmla="*/ 382 w 2620"/>
              <a:gd name="T61" fmla="*/ 794 h 930"/>
              <a:gd name="T62" fmla="*/ 271 w 2620"/>
              <a:gd name="T63" fmla="*/ 749 h 930"/>
              <a:gd name="T64" fmla="*/ 177 w 2620"/>
              <a:gd name="T65" fmla="*/ 701 h 930"/>
              <a:gd name="T66" fmla="*/ 101 w 2620"/>
              <a:gd name="T67" fmla="*/ 645 h 930"/>
              <a:gd name="T68" fmla="*/ 45 w 2620"/>
              <a:gd name="T69" fmla="*/ 590 h 930"/>
              <a:gd name="T70" fmla="*/ 10 w 2620"/>
              <a:gd name="T71" fmla="*/ 527 h 930"/>
              <a:gd name="T72" fmla="*/ 0 w 2620"/>
              <a:gd name="T73" fmla="*/ 465 h 930"/>
              <a:gd name="T74" fmla="*/ 10 w 2620"/>
              <a:gd name="T75" fmla="*/ 402 h 930"/>
              <a:gd name="T76" fmla="*/ 45 w 2620"/>
              <a:gd name="T77" fmla="*/ 343 h 930"/>
              <a:gd name="T78" fmla="*/ 101 w 2620"/>
              <a:gd name="T79" fmla="*/ 284 h 930"/>
              <a:gd name="T80" fmla="*/ 177 w 2620"/>
              <a:gd name="T81" fmla="*/ 232 h 930"/>
              <a:gd name="T82" fmla="*/ 271 w 2620"/>
              <a:gd name="T83" fmla="*/ 180 h 930"/>
              <a:gd name="T84" fmla="*/ 382 w 2620"/>
              <a:gd name="T85" fmla="*/ 139 h 930"/>
              <a:gd name="T86" fmla="*/ 507 w 2620"/>
              <a:gd name="T87" fmla="*/ 97 h 930"/>
              <a:gd name="T88" fmla="*/ 646 w 2620"/>
              <a:gd name="T89" fmla="*/ 66 h 930"/>
              <a:gd name="T90" fmla="*/ 799 w 2620"/>
              <a:gd name="T91" fmla="*/ 38 h 930"/>
              <a:gd name="T92" fmla="*/ 962 w 2620"/>
              <a:gd name="T93" fmla="*/ 17 h 930"/>
              <a:gd name="T94" fmla="*/ 1133 w 2620"/>
              <a:gd name="T95" fmla="*/ 7 h 930"/>
              <a:gd name="T96" fmla="*/ 1310 w 2620"/>
              <a:gd name="T97"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20" h="930">
                <a:moveTo>
                  <a:pt x="1310" y="0"/>
                </a:moveTo>
                <a:lnTo>
                  <a:pt x="1487" y="7"/>
                </a:lnTo>
                <a:lnTo>
                  <a:pt x="1657" y="17"/>
                </a:lnTo>
                <a:lnTo>
                  <a:pt x="1820" y="38"/>
                </a:lnTo>
                <a:lnTo>
                  <a:pt x="1970" y="66"/>
                </a:lnTo>
                <a:lnTo>
                  <a:pt x="2112" y="97"/>
                </a:lnTo>
                <a:lnTo>
                  <a:pt x="2237" y="139"/>
                </a:lnTo>
                <a:lnTo>
                  <a:pt x="2349" y="180"/>
                </a:lnTo>
                <a:lnTo>
                  <a:pt x="2442" y="232"/>
                </a:lnTo>
                <a:lnTo>
                  <a:pt x="2519" y="284"/>
                </a:lnTo>
                <a:lnTo>
                  <a:pt x="2574" y="343"/>
                </a:lnTo>
                <a:lnTo>
                  <a:pt x="2609" y="402"/>
                </a:lnTo>
                <a:lnTo>
                  <a:pt x="2620" y="465"/>
                </a:lnTo>
                <a:lnTo>
                  <a:pt x="2609" y="527"/>
                </a:lnTo>
                <a:lnTo>
                  <a:pt x="2574" y="590"/>
                </a:lnTo>
                <a:lnTo>
                  <a:pt x="2519" y="645"/>
                </a:lnTo>
                <a:lnTo>
                  <a:pt x="2442" y="701"/>
                </a:lnTo>
                <a:lnTo>
                  <a:pt x="2349" y="749"/>
                </a:lnTo>
                <a:lnTo>
                  <a:pt x="2237" y="794"/>
                </a:lnTo>
                <a:lnTo>
                  <a:pt x="2112" y="832"/>
                </a:lnTo>
                <a:lnTo>
                  <a:pt x="1970" y="867"/>
                </a:lnTo>
                <a:lnTo>
                  <a:pt x="1820" y="895"/>
                </a:lnTo>
                <a:lnTo>
                  <a:pt x="1657" y="912"/>
                </a:lnTo>
                <a:lnTo>
                  <a:pt x="1487" y="926"/>
                </a:lnTo>
                <a:lnTo>
                  <a:pt x="1310" y="930"/>
                </a:lnTo>
                <a:lnTo>
                  <a:pt x="1133" y="926"/>
                </a:lnTo>
                <a:lnTo>
                  <a:pt x="962" y="912"/>
                </a:lnTo>
                <a:lnTo>
                  <a:pt x="799" y="895"/>
                </a:lnTo>
                <a:lnTo>
                  <a:pt x="646" y="867"/>
                </a:lnTo>
                <a:lnTo>
                  <a:pt x="507" y="832"/>
                </a:lnTo>
                <a:lnTo>
                  <a:pt x="382" y="794"/>
                </a:lnTo>
                <a:lnTo>
                  <a:pt x="271" y="749"/>
                </a:lnTo>
                <a:lnTo>
                  <a:pt x="177" y="701"/>
                </a:lnTo>
                <a:lnTo>
                  <a:pt x="101" y="645"/>
                </a:lnTo>
                <a:lnTo>
                  <a:pt x="45" y="590"/>
                </a:lnTo>
                <a:lnTo>
                  <a:pt x="10" y="527"/>
                </a:lnTo>
                <a:lnTo>
                  <a:pt x="0" y="465"/>
                </a:lnTo>
                <a:lnTo>
                  <a:pt x="10" y="402"/>
                </a:lnTo>
                <a:lnTo>
                  <a:pt x="45" y="343"/>
                </a:lnTo>
                <a:lnTo>
                  <a:pt x="101" y="284"/>
                </a:lnTo>
                <a:lnTo>
                  <a:pt x="177" y="232"/>
                </a:lnTo>
                <a:lnTo>
                  <a:pt x="271" y="180"/>
                </a:lnTo>
                <a:lnTo>
                  <a:pt x="382" y="139"/>
                </a:lnTo>
                <a:lnTo>
                  <a:pt x="507" y="97"/>
                </a:lnTo>
                <a:lnTo>
                  <a:pt x="646" y="66"/>
                </a:lnTo>
                <a:lnTo>
                  <a:pt x="799" y="38"/>
                </a:lnTo>
                <a:lnTo>
                  <a:pt x="962" y="17"/>
                </a:lnTo>
                <a:lnTo>
                  <a:pt x="1133" y="7"/>
                </a:lnTo>
                <a:lnTo>
                  <a:pt x="1310" y="0"/>
                </a:lnTo>
                <a:close/>
              </a:path>
            </a:pathLst>
          </a:custGeom>
          <a:solidFill>
            <a:schemeClr val="accent2"/>
          </a:solidFill>
          <a:ln w="5715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 name="Freeform 9">
            <a:extLst>
              <a:ext uri="{FF2B5EF4-FFF2-40B4-BE49-F238E27FC236}">
                <a16:creationId xmlns:a16="http://schemas.microsoft.com/office/drawing/2014/main" id="{65254836-24B9-2248-62D8-8D2E2700A446}"/>
              </a:ext>
            </a:extLst>
          </p:cNvPr>
          <p:cNvSpPr>
            <a:spLocks/>
          </p:cNvSpPr>
          <p:nvPr/>
        </p:nvSpPr>
        <p:spPr bwMode="auto">
          <a:xfrm>
            <a:off x="5377913" y="4795775"/>
            <a:ext cx="1199509" cy="375485"/>
          </a:xfrm>
          <a:custGeom>
            <a:avLst/>
            <a:gdLst>
              <a:gd name="T0" fmla="*/ 2075 w 3169"/>
              <a:gd name="T1" fmla="*/ 0 h 992"/>
              <a:gd name="T2" fmla="*/ 2238 w 3169"/>
              <a:gd name="T3" fmla="*/ 4 h 992"/>
              <a:gd name="T4" fmla="*/ 2394 w 3169"/>
              <a:gd name="T5" fmla="*/ 11 h 992"/>
              <a:gd name="T6" fmla="*/ 2537 w 3169"/>
              <a:gd name="T7" fmla="*/ 28 h 992"/>
              <a:gd name="T8" fmla="*/ 2672 w 3169"/>
              <a:gd name="T9" fmla="*/ 49 h 992"/>
              <a:gd name="T10" fmla="*/ 2790 w 3169"/>
              <a:gd name="T11" fmla="*/ 76 h 992"/>
              <a:gd name="T12" fmla="*/ 2898 w 3169"/>
              <a:gd name="T13" fmla="*/ 108 h 992"/>
              <a:gd name="T14" fmla="*/ 2988 w 3169"/>
              <a:gd name="T15" fmla="*/ 142 h 992"/>
              <a:gd name="T16" fmla="*/ 3061 w 3169"/>
              <a:gd name="T17" fmla="*/ 184 h 992"/>
              <a:gd name="T18" fmla="*/ 3117 w 3169"/>
              <a:gd name="T19" fmla="*/ 229 h 992"/>
              <a:gd name="T20" fmla="*/ 3152 w 3169"/>
              <a:gd name="T21" fmla="*/ 278 h 992"/>
              <a:gd name="T22" fmla="*/ 3169 w 3169"/>
              <a:gd name="T23" fmla="*/ 333 h 992"/>
              <a:gd name="T24" fmla="*/ 3162 w 3169"/>
              <a:gd name="T25" fmla="*/ 392 h 992"/>
              <a:gd name="T26" fmla="*/ 3134 w 3169"/>
              <a:gd name="T27" fmla="*/ 455 h 992"/>
              <a:gd name="T28" fmla="*/ 3079 w 3169"/>
              <a:gd name="T29" fmla="*/ 514 h 992"/>
              <a:gd name="T30" fmla="*/ 3006 w 3169"/>
              <a:gd name="T31" fmla="*/ 572 h 992"/>
              <a:gd name="T32" fmla="*/ 2912 w 3169"/>
              <a:gd name="T33" fmla="*/ 631 h 992"/>
              <a:gd name="T34" fmla="*/ 2801 w 3169"/>
              <a:gd name="T35" fmla="*/ 687 h 992"/>
              <a:gd name="T36" fmla="*/ 2672 w 3169"/>
              <a:gd name="T37" fmla="*/ 739 h 992"/>
              <a:gd name="T38" fmla="*/ 2530 w 3169"/>
              <a:gd name="T39" fmla="*/ 788 h 992"/>
              <a:gd name="T40" fmla="*/ 2373 w 3169"/>
              <a:gd name="T41" fmla="*/ 833 h 992"/>
              <a:gd name="T42" fmla="*/ 2203 w 3169"/>
              <a:gd name="T43" fmla="*/ 874 h 992"/>
              <a:gd name="T44" fmla="*/ 2023 w 3169"/>
              <a:gd name="T45" fmla="*/ 912 h 992"/>
              <a:gd name="T46" fmla="*/ 1831 w 3169"/>
              <a:gd name="T47" fmla="*/ 940 h 992"/>
              <a:gd name="T48" fmla="*/ 1633 w 3169"/>
              <a:gd name="T49" fmla="*/ 964 h 992"/>
              <a:gd name="T50" fmla="*/ 1449 w 3169"/>
              <a:gd name="T51" fmla="*/ 982 h 992"/>
              <a:gd name="T52" fmla="*/ 1269 w 3169"/>
              <a:gd name="T53" fmla="*/ 989 h 992"/>
              <a:gd name="T54" fmla="*/ 1095 w 3169"/>
              <a:gd name="T55" fmla="*/ 992 h 992"/>
              <a:gd name="T56" fmla="*/ 932 w 3169"/>
              <a:gd name="T57" fmla="*/ 989 h 992"/>
              <a:gd name="T58" fmla="*/ 775 w 3169"/>
              <a:gd name="T59" fmla="*/ 978 h 992"/>
              <a:gd name="T60" fmla="*/ 633 w 3169"/>
              <a:gd name="T61" fmla="*/ 964 h 992"/>
              <a:gd name="T62" fmla="*/ 497 w 3169"/>
              <a:gd name="T63" fmla="*/ 944 h 992"/>
              <a:gd name="T64" fmla="*/ 379 w 3169"/>
              <a:gd name="T65" fmla="*/ 916 h 992"/>
              <a:gd name="T66" fmla="*/ 271 w 3169"/>
              <a:gd name="T67" fmla="*/ 885 h 992"/>
              <a:gd name="T68" fmla="*/ 181 w 3169"/>
              <a:gd name="T69" fmla="*/ 850 h 992"/>
              <a:gd name="T70" fmla="*/ 108 w 3169"/>
              <a:gd name="T71" fmla="*/ 808 h 992"/>
              <a:gd name="T72" fmla="*/ 52 w 3169"/>
              <a:gd name="T73" fmla="*/ 763 h 992"/>
              <a:gd name="T74" fmla="*/ 14 w 3169"/>
              <a:gd name="T75" fmla="*/ 711 h 992"/>
              <a:gd name="T76" fmla="*/ 0 w 3169"/>
              <a:gd name="T77" fmla="*/ 659 h 992"/>
              <a:gd name="T78" fmla="*/ 7 w 3169"/>
              <a:gd name="T79" fmla="*/ 600 h 992"/>
              <a:gd name="T80" fmla="*/ 35 w 3169"/>
              <a:gd name="T81" fmla="*/ 538 h 992"/>
              <a:gd name="T82" fmla="*/ 87 w 3169"/>
              <a:gd name="T83" fmla="*/ 479 h 992"/>
              <a:gd name="T84" fmla="*/ 164 w 3169"/>
              <a:gd name="T85" fmla="*/ 420 h 992"/>
              <a:gd name="T86" fmla="*/ 257 w 3169"/>
              <a:gd name="T87" fmla="*/ 361 h 992"/>
              <a:gd name="T88" fmla="*/ 369 w 3169"/>
              <a:gd name="T89" fmla="*/ 305 h 992"/>
              <a:gd name="T90" fmla="*/ 497 w 3169"/>
              <a:gd name="T91" fmla="*/ 253 h 992"/>
              <a:gd name="T92" fmla="*/ 640 w 3169"/>
              <a:gd name="T93" fmla="*/ 205 h 992"/>
              <a:gd name="T94" fmla="*/ 796 w 3169"/>
              <a:gd name="T95" fmla="*/ 160 h 992"/>
              <a:gd name="T96" fmla="*/ 966 w 3169"/>
              <a:gd name="T97" fmla="*/ 118 h 992"/>
              <a:gd name="T98" fmla="*/ 1147 w 3169"/>
              <a:gd name="T99" fmla="*/ 80 h 992"/>
              <a:gd name="T100" fmla="*/ 1338 w 3169"/>
              <a:gd name="T101" fmla="*/ 52 h 992"/>
              <a:gd name="T102" fmla="*/ 1536 w 3169"/>
              <a:gd name="T103" fmla="*/ 28 h 992"/>
              <a:gd name="T104" fmla="*/ 1720 w 3169"/>
              <a:gd name="T105" fmla="*/ 11 h 992"/>
              <a:gd name="T106" fmla="*/ 1901 w 3169"/>
              <a:gd name="T107" fmla="*/ 0 h 992"/>
              <a:gd name="T108" fmla="*/ 2075 w 3169"/>
              <a:gd name="T109"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69" h="992">
                <a:moveTo>
                  <a:pt x="2075" y="0"/>
                </a:moveTo>
                <a:lnTo>
                  <a:pt x="2238" y="4"/>
                </a:lnTo>
                <a:lnTo>
                  <a:pt x="2394" y="11"/>
                </a:lnTo>
                <a:lnTo>
                  <a:pt x="2537" y="28"/>
                </a:lnTo>
                <a:lnTo>
                  <a:pt x="2672" y="49"/>
                </a:lnTo>
                <a:lnTo>
                  <a:pt x="2790" y="76"/>
                </a:lnTo>
                <a:lnTo>
                  <a:pt x="2898" y="108"/>
                </a:lnTo>
                <a:lnTo>
                  <a:pt x="2988" y="142"/>
                </a:lnTo>
                <a:lnTo>
                  <a:pt x="3061" y="184"/>
                </a:lnTo>
                <a:lnTo>
                  <a:pt x="3117" y="229"/>
                </a:lnTo>
                <a:lnTo>
                  <a:pt x="3152" y="278"/>
                </a:lnTo>
                <a:lnTo>
                  <a:pt x="3169" y="333"/>
                </a:lnTo>
                <a:lnTo>
                  <a:pt x="3162" y="392"/>
                </a:lnTo>
                <a:lnTo>
                  <a:pt x="3134" y="455"/>
                </a:lnTo>
                <a:lnTo>
                  <a:pt x="3079" y="514"/>
                </a:lnTo>
                <a:lnTo>
                  <a:pt x="3006" y="572"/>
                </a:lnTo>
                <a:lnTo>
                  <a:pt x="2912" y="631"/>
                </a:lnTo>
                <a:lnTo>
                  <a:pt x="2801" y="687"/>
                </a:lnTo>
                <a:lnTo>
                  <a:pt x="2672" y="739"/>
                </a:lnTo>
                <a:lnTo>
                  <a:pt x="2530" y="788"/>
                </a:lnTo>
                <a:lnTo>
                  <a:pt x="2373" y="833"/>
                </a:lnTo>
                <a:lnTo>
                  <a:pt x="2203" y="874"/>
                </a:lnTo>
                <a:lnTo>
                  <a:pt x="2023" y="912"/>
                </a:lnTo>
                <a:lnTo>
                  <a:pt x="1831" y="940"/>
                </a:lnTo>
                <a:lnTo>
                  <a:pt x="1633" y="964"/>
                </a:lnTo>
                <a:lnTo>
                  <a:pt x="1449" y="982"/>
                </a:lnTo>
                <a:lnTo>
                  <a:pt x="1269" y="989"/>
                </a:lnTo>
                <a:lnTo>
                  <a:pt x="1095" y="992"/>
                </a:lnTo>
                <a:lnTo>
                  <a:pt x="932" y="989"/>
                </a:lnTo>
                <a:lnTo>
                  <a:pt x="775" y="978"/>
                </a:lnTo>
                <a:lnTo>
                  <a:pt x="633" y="964"/>
                </a:lnTo>
                <a:lnTo>
                  <a:pt x="497" y="944"/>
                </a:lnTo>
                <a:lnTo>
                  <a:pt x="379" y="916"/>
                </a:lnTo>
                <a:lnTo>
                  <a:pt x="271" y="885"/>
                </a:lnTo>
                <a:lnTo>
                  <a:pt x="181" y="850"/>
                </a:lnTo>
                <a:lnTo>
                  <a:pt x="108" y="808"/>
                </a:lnTo>
                <a:lnTo>
                  <a:pt x="52" y="763"/>
                </a:lnTo>
                <a:lnTo>
                  <a:pt x="14" y="711"/>
                </a:lnTo>
                <a:lnTo>
                  <a:pt x="0" y="659"/>
                </a:lnTo>
                <a:lnTo>
                  <a:pt x="7" y="600"/>
                </a:lnTo>
                <a:lnTo>
                  <a:pt x="35" y="538"/>
                </a:lnTo>
                <a:lnTo>
                  <a:pt x="87" y="479"/>
                </a:lnTo>
                <a:lnTo>
                  <a:pt x="164" y="420"/>
                </a:lnTo>
                <a:lnTo>
                  <a:pt x="257" y="361"/>
                </a:lnTo>
                <a:lnTo>
                  <a:pt x="369" y="305"/>
                </a:lnTo>
                <a:lnTo>
                  <a:pt x="497" y="253"/>
                </a:lnTo>
                <a:lnTo>
                  <a:pt x="640" y="205"/>
                </a:lnTo>
                <a:lnTo>
                  <a:pt x="796" y="160"/>
                </a:lnTo>
                <a:lnTo>
                  <a:pt x="966" y="118"/>
                </a:lnTo>
                <a:lnTo>
                  <a:pt x="1147" y="80"/>
                </a:lnTo>
                <a:lnTo>
                  <a:pt x="1338" y="52"/>
                </a:lnTo>
                <a:lnTo>
                  <a:pt x="1536" y="28"/>
                </a:lnTo>
                <a:lnTo>
                  <a:pt x="1720" y="11"/>
                </a:lnTo>
                <a:lnTo>
                  <a:pt x="1901" y="0"/>
                </a:lnTo>
                <a:lnTo>
                  <a:pt x="2075" y="0"/>
                </a:lnTo>
                <a:close/>
              </a:path>
            </a:pathLst>
          </a:custGeom>
          <a:solidFill>
            <a:schemeClr val="accent2">
              <a:lumMod val="75000"/>
            </a:schemeClr>
          </a:solidFill>
          <a:ln w="5715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 name="Freeform 10">
            <a:extLst>
              <a:ext uri="{FF2B5EF4-FFF2-40B4-BE49-F238E27FC236}">
                <a16:creationId xmlns:a16="http://schemas.microsoft.com/office/drawing/2014/main" id="{05848FB2-A9D5-66A9-C3BA-6EC3922B0E27}"/>
              </a:ext>
            </a:extLst>
          </p:cNvPr>
          <p:cNvSpPr>
            <a:spLocks/>
          </p:cNvSpPr>
          <p:nvPr/>
        </p:nvSpPr>
        <p:spPr bwMode="auto">
          <a:xfrm>
            <a:off x="5259816" y="4604247"/>
            <a:ext cx="1436080" cy="345205"/>
          </a:xfrm>
          <a:custGeom>
            <a:avLst/>
            <a:gdLst>
              <a:gd name="T0" fmla="*/ 1897 w 3794"/>
              <a:gd name="T1" fmla="*/ 0 h 912"/>
              <a:gd name="T2" fmla="*/ 2119 w 3794"/>
              <a:gd name="T3" fmla="*/ 3 h 912"/>
              <a:gd name="T4" fmla="*/ 2331 w 3794"/>
              <a:gd name="T5" fmla="*/ 10 h 912"/>
              <a:gd name="T6" fmla="*/ 2536 w 3794"/>
              <a:gd name="T7" fmla="*/ 27 h 912"/>
              <a:gd name="T8" fmla="*/ 2731 w 3794"/>
              <a:gd name="T9" fmla="*/ 45 h 912"/>
              <a:gd name="T10" fmla="*/ 2915 w 3794"/>
              <a:gd name="T11" fmla="*/ 69 h 912"/>
              <a:gd name="T12" fmla="*/ 3085 w 3794"/>
              <a:gd name="T13" fmla="*/ 100 h 912"/>
              <a:gd name="T14" fmla="*/ 3238 w 3794"/>
              <a:gd name="T15" fmla="*/ 135 h 912"/>
              <a:gd name="T16" fmla="*/ 3377 w 3794"/>
              <a:gd name="T17" fmla="*/ 170 h 912"/>
              <a:gd name="T18" fmla="*/ 3498 w 3794"/>
              <a:gd name="T19" fmla="*/ 211 h 912"/>
              <a:gd name="T20" fmla="*/ 3603 w 3794"/>
              <a:gd name="T21" fmla="*/ 256 h 912"/>
              <a:gd name="T22" fmla="*/ 3683 w 3794"/>
              <a:gd name="T23" fmla="*/ 301 h 912"/>
              <a:gd name="T24" fmla="*/ 3745 w 3794"/>
              <a:gd name="T25" fmla="*/ 350 h 912"/>
              <a:gd name="T26" fmla="*/ 3783 w 3794"/>
              <a:gd name="T27" fmla="*/ 402 h 912"/>
              <a:gd name="T28" fmla="*/ 3794 w 3794"/>
              <a:gd name="T29" fmla="*/ 458 h 912"/>
              <a:gd name="T30" fmla="*/ 3783 w 3794"/>
              <a:gd name="T31" fmla="*/ 510 h 912"/>
              <a:gd name="T32" fmla="*/ 3745 w 3794"/>
              <a:gd name="T33" fmla="*/ 562 h 912"/>
              <a:gd name="T34" fmla="*/ 3683 w 3794"/>
              <a:gd name="T35" fmla="*/ 610 h 912"/>
              <a:gd name="T36" fmla="*/ 3603 w 3794"/>
              <a:gd name="T37" fmla="*/ 659 h 912"/>
              <a:gd name="T38" fmla="*/ 3498 w 3794"/>
              <a:gd name="T39" fmla="*/ 700 h 912"/>
              <a:gd name="T40" fmla="*/ 3377 w 3794"/>
              <a:gd name="T41" fmla="*/ 742 h 912"/>
              <a:gd name="T42" fmla="*/ 3238 w 3794"/>
              <a:gd name="T43" fmla="*/ 780 h 912"/>
              <a:gd name="T44" fmla="*/ 3085 w 3794"/>
              <a:gd name="T45" fmla="*/ 811 h 912"/>
              <a:gd name="T46" fmla="*/ 2915 w 3794"/>
              <a:gd name="T47" fmla="*/ 843 h 912"/>
              <a:gd name="T48" fmla="*/ 2731 w 3794"/>
              <a:gd name="T49" fmla="*/ 867 h 912"/>
              <a:gd name="T50" fmla="*/ 2536 w 3794"/>
              <a:gd name="T51" fmla="*/ 888 h 912"/>
              <a:gd name="T52" fmla="*/ 2331 w 3794"/>
              <a:gd name="T53" fmla="*/ 902 h 912"/>
              <a:gd name="T54" fmla="*/ 2119 w 3794"/>
              <a:gd name="T55" fmla="*/ 909 h 912"/>
              <a:gd name="T56" fmla="*/ 1897 w 3794"/>
              <a:gd name="T57" fmla="*/ 912 h 912"/>
              <a:gd name="T58" fmla="*/ 1674 w 3794"/>
              <a:gd name="T59" fmla="*/ 909 h 912"/>
              <a:gd name="T60" fmla="*/ 1462 w 3794"/>
              <a:gd name="T61" fmla="*/ 902 h 912"/>
              <a:gd name="T62" fmla="*/ 1257 w 3794"/>
              <a:gd name="T63" fmla="*/ 888 h 912"/>
              <a:gd name="T64" fmla="*/ 1063 w 3794"/>
              <a:gd name="T65" fmla="*/ 867 h 912"/>
              <a:gd name="T66" fmla="*/ 879 w 3794"/>
              <a:gd name="T67" fmla="*/ 843 h 912"/>
              <a:gd name="T68" fmla="*/ 708 w 3794"/>
              <a:gd name="T69" fmla="*/ 811 h 912"/>
              <a:gd name="T70" fmla="*/ 556 w 3794"/>
              <a:gd name="T71" fmla="*/ 780 h 912"/>
              <a:gd name="T72" fmla="*/ 417 w 3794"/>
              <a:gd name="T73" fmla="*/ 742 h 912"/>
              <a:gd name="T74" fmla="*/ 295 w 3794"/>
              <a:gd name="T75" fmla="*/ 700 h 912"/>
              <a:gd name="T76" fmla="*/ 191 w 3794"/>
              <a:gd name="T77" fmla="*/ 659 h 912"/>
              <a:gd name="T78" fmla="*/ 107 w 3794"/>
              <a:gd name="T79" fmla="*/ 610 h 912"/>
              <a:gd name="T80" fmla="*/ 48 w 3794"/>
              <a:gd name="T81" fmla="*/ 562 h 912"/>
              <a:gd name="T82" fmla="*/ 10 w 3794"/>
              <a:gd name="T83" fmla="*/ 510 h 912"/>
              <a:gd name="T84" fmla="*/ 0 w 3794"/>
              <a:gd name="T85" fmla="*/ 458 h 912"/>
              <a:gd name="T86" fmla="*/ 10 w 3794"/>
              <a:gd name="T87" fmla="*/ 402 h 912"/>
              <a:gd name="T88" fmla="*/ 48 w 3794"/>
              <a:gd name="T89" fmla="*/ 350 h 912"/>
              <a:gd name="T90" fmla="*/ 107 w 3794"/>
              <a:gd name="T91" fmla="*/ 301 h 912"/>
              <a:gd name="T92" fmla="*/ 191 w 3794"/>
              <a:gd name="T93" fmla="*/ 256 h 912"/>
              <a:gd name="T94" fmla="*/ 295 w 3794"/>
              <a:gd name="T95" fmla="*/ 211 h 912"/>
              <a:gd name="T96" fmla="*/ 417 w 3794"/>
              <a:gd name="T97" fmla="*/ 170 h 912"/>
              <a:gd name="T98" fmla="*/ 556 w 3794"/>
              <a:gd name="T99" fmla="*/ 135 h 912"/>
              <a:gd name="T100" fmla="*/ 708 w 3794"/>
              <a:gd name="T101" fmla="*/ 100 h 912"/>
              <a:gd name="T102" fmla="*/ 879 w 3794"/>
              <a:gd name="T103" fmla="*/ 69 h 912"/>
              <a:gd name="T104" fmla="*/ 1063 w 3794"/>
              <a:gd name="T105" fmla="*/ 45 h 912"/>
              <a:gd name="T106" fmla="*/ 1257 w 3794"/>
              <a:gd name="T107" fmla="*/ 27 h 912"/>
              <a:gd name="T108" fmla="*/ 1462 w 3794"/>
              <a:gd name="T109" fmla="*/ 10 h 912"/>
              <a:gd name="T110" fmla="*/ 1674 w 3794"/>
              <a:gd name="T111" fmla="*/ 3 h 912"/>
              <a:gd name="T112" fmla="*/ 1897 w 3794"/>
              <a:gd name="T11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94" h="912">
                <a:moveTo>
                  <a:pt x="1897" y="0"/>
                </a:moveTo>
                <a:lnTo>
                  <a:pt x="2119" y="3"/>
                </a:lnTo>
                <a:lnTo>
                  <a:pt x="2331" y="10"/>
                </a:lnTo>
                <a:lnTo>
                  <a:pt x="2536" y="27"/>
                </a:lnTo>
                <a:lnTo>
                  <a:pt x="2731" y="45"/>
                </a:lnTo>
                <a:lnTo>
                  <a:pt x="2915" y="69"/>
                </a:lnTo>
                <a:lnTo>
                  <a:pt x="3085" y="100"/>
                </a:lnTo>
                <a:lnTo>
                  <a:pt x="3238" y="135"/>
                </a:lnTo>
                <a:lnTo>
                  <a:pt x="3377" y="170"/>
                </a:lnTo>
                <a:lnTo>
                  <a:pt x="3498" y="211"/>
                </a:lnTo>
                <a:lnTo>
                  <a:pt x="3603" y="256"/>
                </a:lnTo>
                <a:lnTo>
                  <a:pt x="3683" y="301"/>
                </a:lnTo>
                <a:lnTo>
                  <a:pt x="3745" y="350"/>
                </a:lnTo>
                <a:lnTo>
                  <a:pt x="3783" y="402"/>
                </a:lnTo>
                <a:lnTo>
                  <a:pt x="3794" y="458"/>
                </a:lnTo>
                <a:lnTo>
                  <a:pt x="3783" y="510"/>
                </a:lnTo>
                <a:lnTo>
                  <a:pt x="3745" y="562"/>
                </a:lnTo>
                <a:lnTo>
                  <a:pt x="3683" y="610"/>
                </a:lnTo>
                <a:lnTo>
                  <a:pt x="3603" y="659"/>
                </a:lnTo>
                <a:lnTo>
                  <a:pt x="3498" y="700"/>
                </a:lnTo>
                <a:lnTo>
                  <a:pt x="3377" y="742"/>
                </a:lnTo>
                <a:lnTo>
                  <a:pt x="3238" y="780"/>
                </a:lnTo>
                <a:lnTo>
                  <a:pt x="3085" y="811"/>
                </a:lnTo>
                <a:lnTo>
                  <a:pt x="2915" y="843"/>
                </a:lnTo>
                <a:lnTo>
                  <a:pt x="2731" y="867"/>
                </a:lnTo>
                <a:lnTo>
                  <a:pt x="2536" y="888"/>
                </a:lnTo>
                <a:lnTo>
                  <a:pt x="2331" y="902"/>
                </a:lnTo>
                <a:lnTo>
                  <a:pt x="2119" y="909"/>
                </a:lnTo>
                <a:lnTo>
                  <a:pt x="1897" y="912"/>
                </a:lnTo>
                <a:lnTo>
                  <a:pt x="1674" y="909"/>
                </a:lnTo>
                <a:lnTo>
                  <a:pt x="1462" y="902"/>
                </a:lnTo>
                <a:lnTo>
                  <a:pt x="1257" y="888"/>
                </a:lnTo>
                <a:lnTo>
                  <a:pt x="1063" y="867"/>
                </a:lnTo>
                <a:lnTo>
                  <a:pt x="879" y="843"/>
                </a:lnTo>
                <a:lnTo>
                  <a:pt x="708" y="811"/>
                </a:lnTo>
                <a:lnTo>
                  <a:pt x="556" y="780"/>
                </a:lnTo>
                <a:lnTo>
                  <a:pt x="417" y="742"/>
                </a:lnTo>
                <a:lnTo>
                  <a:pt x="295" y="700"/>
                </a:lnTo>
                <a:lnTo>
                  <a:pt x="191" y="659"/>
                </a:lnTo>
                <a:lnTo>
                  <a:pt x="107" y="610"/>
                </a:lnTo>
                <a:lnTo>
                  <a:pt x="48" y="562"/>
                </a:lnTo>
                <a:lnTo>
                  <a:pt x="10" y="510"/>
                </a:lnTo>
                <a:lnTo>
                  <a:pt x="0" y="458"/>
                </a:lnTo>
                <a:lnTo>
                  <a:pt x="10" y="402"/>
                </a:lnTo>
                <a:lnTo>
                  <a:pt x="48" y="350"/>
                </a:lnTo>
                <a:lnTo>
                  <a:pt x="107" y="301"/>
                </a:lnTo>
                <a:lnTo>
                  <a:pt x="191" y="256"/>
                </a:lnTo>
                <a:lnTo>
                  <a:pt x="295" y="211"/>
                </a:lnTo>
                <a:lnTo>
                  <a:pt x="417" y="170"/>
                </a:lnTo>
                <a:lnTo>
                  <a:pt x="556" y="135"/>
                </a:lnTo>
                <a:lnTo>
                  <a:pt x="708" y="100"/>
                </a:lnTo>
                <a:lnTo>
                  <a:pt x="879" y="69"/>
                </a:lnTo>
                <a:lnTo>
                  <a:pt x="1063" y="45"/>
                </a:lnTo>
                <a:lnTo>
                  <a:pt x="1257" y="27"/>
                </a:lnTo>
                <a:lnTo>
                  <a:pt x="1462" y="10"/>
                </a:lnTo>
                <a:lnTo>
                  <a:pt x="1674" y="3"/>
                </a:lnTo>
                <a:lnTo>
                  <a:pt x="1897" y="0"/>
                </a:lnTo>
                <a:close/>
              </a:path>
            </a:pathLst>
          </a:custGeom>
          <a:solidFill>
            <a:schemeClr val="accent2"/>
          </a:solidFill>
          <a:ln w="5715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Freeform 11">
            <a:extLst>
              <a:ext uri="{FF2B5EF4-FFF2-40B4-BE49-F238E27FC236}">
                <a16:creationId xmlns:a16="http://schemas.microsoft.com/office/drawing/2014/main" id="{CC7FCF3E-7CC3-A7E9-97BE-3D63A8D5BD65}"/>
              </a:ext>
            </a:extLst>
          </p:cNvPr>
          <p:cNvSpPr>
            <a:spLocks/>
          </p:cNvSpPr>
          <p:nvPr/>
        </p:nvSpPr>
        <p:spPr bwMode="auto">
          <a:xfrm>
            <a:off x="5132258" y="4315441"/>
            <a:ext cx="1691199" cy="510615"/>
          </a:xfrm>
          <a:custGeom>
            <a:avLst/>
            <a:gdLst>
              <a:gd name="T0" fmla="*/ 2849 w 4468"/>
              <a:gd name="T1" fmla="*/ 0 h 1349"/>
              <a:gd name="T2" fmla="*/ 3057 w 4468"/>
              <a:gd name="T3" fmla="*/ 6 h 1349"/>
              <a:gd name="T4" fmla="*/ 3255 w 4468"/>
              <a:gd name="T5" fmla="*/ 17 h 1349"/>
              <a:gd name="T6" fmla="*/ 3439 w 4468"/>
              <a:gd name="T7" fmla="*/ 38 h 1349"/>
              <a:gd name="T8" fmla="*/ 3617 w 4468"/>
              <a:gd name="T9" fmla="*/ 62 h 1349"/>
              <a:gd name="T10" fmla="*/ 3776 w 4468"/>
              <a:gd name="T11" fmla="*/ 90 h 1349"/>
              <a:gd name="T12" fmla="*/ 3926 w 4468"/>
              <a:gd name="T13" fmla="*/ 124 h 1349"/>
              <a:gd name="T14" fmla="*/ 4058 w 4468"/>
              <a:gd name="T15" fmla="*/ 166 h 1349"/>
              <a:gd name="T16" fmla="*/ 4176 w 4468"/>
              <a:gd name="T17" fmla="*/ 211 h 1349"/>
              <a:gd name="T18" fmla="*/ 4273 w 4468"/>
              <a:gd name="T19" fmla="*/ 260 h 1349"/>
              <a:gd name="T20" fmla="*/ 4353 w 4468"/>
              <a:gd name="T21" fmla="*/ 315 h 1349"/>
              <a:gd name="T22" fmla="*/ 4412 w 4468"/>
              <a:gd name="T23" fmla="*/ 374 h 1349"/>
              <a:gd name="T24" fmla="*/ 4450 w 4468"/>
              <a:gd name="T25" fmla="*/ 437 h 1349"/>
              <a:gd name="T26" fmla="*/ 4468 w 4468"/>
              <a:gd name="T27" fmla="*/ 503 h 1349"/>
              <a:gd name="T28" fmla="*/ 4461 w 4468"/>
              <a:gd name="T29" fmla="*/ 572 h 1349"/>
              <a:gd name="T30" fmla="*/ 4426 w 4468"/>
              <a:gd name="T31" fmla="*/ 645 h 1349"/>
              <a:gd name="T32" fmla="*/ 4371 w 4468"/>
              <a:gd name="T33" fmla="*/ 718 h 1349"/>
              <a:gd name="T34" fmla="*/ 4291 w 4468"/>
              <a:gd name="T35" fmla="*/ 787 h 1349"/>
              <a:gd name="T36" fmla="*/ 4190 w 4468"/>
              <a:gd name="T37" fmla="*/ 853 h 1349"/>
              <a:gd name="T38" fmla="*/ 4068 w 4468"/>
              <a:gd name="T39" fmla="*/ 919 h 1349"/>
              <a:gd name="T40" fmla="*/ 3926 w 4468"/>
              <a:gd name="T41" fmla="*/ 981 h 1349"/>
              <a:gd name="T42" fmla="*/ 3769 w 4468"/>
              <a:gd name="T43" fmla="*/ 1044 h 1349"/>
              <a:gd name="T44" fmla="*/ 3592 w 4468"/>
              <a:gd name="T45" fmla="*/ 1099 h 1349"/>
              <a:gd name="T46" fmla="*/ 3405 w 4468"/>
              <a:gd name="T47" fmla="*/ 1151 h 1349"/>
              <a:gd name="T48" fmla="*/ 3203 w 4468"/>
              <a:gd name="T49" fmla="*/ 1196 h 1349"/>
              <a:gd name="T50" fmla="*/ 2988 w 4468"/>
              <a:gd name="T51" fmla="*/ 1238 h 1349"/>
              <a:gd name="T52" fmla="*/ 2762 w 4468"/>
              <a:gd name="T53" fmla="*/ 1273 h 1349"/>
              <a:gd name="T54" fmla="*/ 2526 w 4468"/>
              <a:gd name="T55" fmla="*/ 1304 h 1349"/>
              <a:gd name="T56" fmla="*/ 2282 w 4468"/>
              <a:gd name="T57" fmla="*/ 1325 h 1349"/>
              <a:gd name="T58" fmla="*/ 2057 w 4468"/>
              <a:gd name="T59" fmla="*/ 1342 h 1349"/>
              <a:gd name="T60" fmla="*/ 1834 w 4468"/>
              <a:gd name="T61" fmla="*/ 1349 h 1349"/>
              <a:gd name="T62" fmla="*/ 1619 w 4468"/>
              <a:gd name="T63" fmla="*/ 1349 h 1349"/>
              <a:gd name="T64" fmla="*/ 1410 w 4468"/>
              <a:gd name="T65" fmla="*/ 1342 h 1349"/>
              <a:gd name="T66" fmla="*/ 1212 w 4468"/>
              <a:gd name="T67" fmla="*/ 1328 h 1349"/>
              <a:gd name="T68" fmla="*/ 1025 w 4468"/>
              <a:gd name="T69" fmla="*/ 1311 h 1349"/>
              <a:gd name="T70" fmla="*/ 851 w 4468"/>
              <a:gd name="T71" fmla="*/ 1286 h 1349"/>
              <a:gd name="T72" fmla="*/ 688 w 4468"/>
              <a:gd name="T73" fmla="*/ 1259 h 1349"/>
              <a:gd name="T74" fmla="*/ 542 w 4468"/>
              <a:gd name="T75" fmla="*/ 1221 h 1349"/>
              <a:gd name="T76" fmla="*/ 410 w 4468"/>
              <a:gd name="T77" fmla="*/ 1182 h 1349"/>
              <a:gd name="T78" fmla="*/ 292 w 4468"/>
              <a:gd name="T79" fmla="*/ 1137 h 1349"/>
              <a:gd name="T80" fmla="*/ 194 w 4468"/>
              <a:gd name="T81" fmla="*/ 1085 h 1349"/>
              <a:gd name="T82" fmla="*/ 114 w 4468"/>
              <a:gd name="T83" fmla="*/ 1033 h 1349"/>
              <a:gd name="T84" fmla="*/ 55 w 4468"/>
              <a:gd name="T85" fmla="*/ 974 h 1349"/>
              <a:gd name="T86" fmla="*/ 17 w 4468"/>
              <a:gd name="T87" fmla="*/ 912 h 1349"/>
              <a:gd name="T88" fmla="*/ 0 w 4468"/>
              <a:gd name="T89" fmla="*/ 846 h 1349"/>
              <a:gd name="T90" fmla="*/ 7 w 4468"/>
              <a:gd name="T91" fmla="*/ 773 h 1349"/>
              <a:gd name="T92" fmla="*/ 38 w 4468"/>
              <a:gd name="T93" fmla="*/ 704 h 1349"/>
              <a:gd name="T94" fmla="*/ 97 w 4468"/>
              <a:gd name="T95" fmla="*/ 631 h 1349"/>
              <a:gd name="T96" fmla="*/ 177 w 4468"/>
              <a:gd name="T97" fmla="*/ 561 h 1349"/>
              <a:gd name="T98" fmla="*/ 278 w 4468"/>
              <a:gd name="T99" fmla="*/ 492 h 1349"/>
              <a:gd name="T100" fmla="*/ 399 w 4468"/>
              <a:gd name="T101" fmla="*/ 426 h 1349"/>
              <a:gd name="T102" fmla="*/ 542 w 4468"/>
              <a:gd name="T103" fmla="*/ 364 h 1349"/>
              <a:gd name="T104" fmla="*/ 698 w 4468"/>
              <a:gd name="T105" fmla="*/ 305 h 1349"/>
              <a:gd name="T106" fmla="*/ 872 w 4468"/>
              <a:gd name="T107" fmla="*/ 249 h 1349"/>
              <a:gd name="T108" fmla="*/ 1063 w 4468"/>
              <a:gd name="T109" fmla="*/ 197 h 1349"/>
              <a:gd name="T110" fmla="*/ 1264 w 4468"/>
              <a:gd name="T111" fmla="*/ 149 h 1349"/>
              <a:gd name="T112" fmla="*/ 1480 w 4468"/>
              <a:gd name="T113" fmla="*/ 107 h 1349"/>
              <a:gd name="T114" fmla="*/ 1706 w 4468"/>
              <a:gd name="T115" fmla="*/ 72 h 1349"/>
              <a:gd name="T116" fmla="*/ 1938 w 4468"/>
              <a:gd name="T117" fmla="*/ 45 h 1349"/>
              <a:gd name="T118" fmla="*/ 2182 w 4468"/>
              <a:gd name="T119" fmla="*/ 20 h 1349"/>
              <a:gd name="T120" fmla="*/ 2411 w 4468"/>
              <a:gd name="T121" fmla="*/ 6 h 1349"/>
              <a:gd name="T122" fmla="*/ 2633 w 4468"/>
              <a:gd name="T123" fmla="*/ 0 h 1349"/>
              <a:gd name="T124" fmla="*/ 2849 w 4468"/>
              <a:gd name="T125" fmla="*/ 0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68" h="1349">
                <a:moveTo>
                  <a:pt x="2849" y="0"/>
                </a:moveTo>
                <a:lnTo>
                  <a:pt x="3057" y="6"/>
                </a:lnTo>
                <a:lnTo>
                  <a:pt x="3255" y="17"/>
                </a:lnTo>
                <a:lnTo>
                  <a:pt x="3439" y="38"/>
                </a:lnTo>
                <a:lnTo>
                  <a:pt x="3617" y="62"/>
                </a:lnTo>
                <a:lnTo>
                  <a:pt x="3776" y="90"/>
                </a:lnTo>
                <a:lnTo>
                  <a:pt x="3926" y="124"/>
                </a:lnTo>
                <a:lnTo>
                  <a:pt x="4058" y="166"/>
                </a:lnTo>
                <a:lnTo>
                  <a:pt x="4176" y="211"/>
                </a:lnTo>
                <a:lnTo>
                  <a:pt x="4273" y="260"/>
                </a:lnTo>
                <a:lnTo>
                  <a:pt x="4353" y="315"/>
                </a:lnTo>
                <a:lnTo>
                  <a:pt x="4412" y="374"/>
                </a:lnTo>
                <a:lnTo>
                  <a:pt x="4450" y="437"/>
                </a:lnTo>
                <a:lnTo>
                  <a:pt x="4468" y="503"/>
                </a:lnTo>
                <a:lnTo>
                  <a:pt x="4461" y="572"/>
                </a:lnTo>
                <a:lnTo>
                  <a:pt x="4426" y="645"/>
                </a:lnTo>
                <a:lnTo>
                  <a:pt x="4371" y="718"/>
                </a:lnTo>
                <a:lnTo>
                  <a:pt x="4291" y="787"/>
                </a:lnTo>
                <a:lnTo>
                  <a:pt x="4190" y="853"/>
                </a:lnTo>
                <a:lnTo>
                  <a:pt x="4068" y="919"/>
                </a:lnTo>
                <a:lnTo>
                  <a:pt x="3926" y="981"/>
                </a:lnTo>
                <a:lnTo>
                  <a:pt x="3769" y="1044"/>
                </a:lnTo>
                <a:lnTo>
                  <a:pt x="3592" y="1099"/>
                </a:lnTo>
                <a:lnTo>
                  <a:pt x="3405" y="1151"/>
                </a:lnTo>
                <a:lnTo>
                  <a:pt x="3203" y="1196"/>
                </a:lnTo>
                <a:lnTo>
                  <a:pt x="2988" y="1238"/>
                </a:lnTo>
                <a:lnTo>
                  <a:pt x="2762" y="1273"/>
                </a:lnTo>
                <a:lnTo>
                  <a:pt x="2526" y="1304"/>
                </a:lnTo>
                <a:lnTo>
                  <a:pt x="2282" y="1325"/>
                </a:lnTo>
                <a:lnTo>
                  <a:pt x="2057" y="1342"/>
                </a:lnTo>
                <a:lnTo>
                  <a:pt x="1834" y="1349"/>
                </a:lnTo>
                <a:lnTo>
                  <a:pt x="1619" y="1349"/>
                </a:lnTo>
                <a:lnTo>
                  <a:pt x="1410" y="1342"/>
                </a:lnTo>
                <a:lnTo>
                  <a:pt x="1212" y="1328"/>
                </a:lnTo>
                <a:lnTo>
                  <a:pt x="1025" y="1311"/>
                </a:lnTo>
                <a:lnTo>
                  <a:pt x="851" y="1286"/>
                </a:lnTo>
                <a:lnTo>
                  <a:pt x="688" y="1259"/>
                </a:lnTo>
                <a:lnTo>
                  <a:pt x="542" y="1221"/>
                </a:lnTo>
                <a:lnTo>
                  <a:pt x="410" y="1182"/>
                </a:lnTo>
                <a:lnTo>
                  <a:pt x="292" y="1137"/>
                </a:lnTo>
                <a:lnTo>
                  <a:pt x="194" y="1085"/>
                </a:lnTo>
                <a:lnTo>
                  <a:pt x="114" y="1033"/>
                </a:lnTo>
                <a:lnTo>
                  <a:pt x="55" y="974"/>
                </a:lnTo>
                <a:lnTo>
                  <a:pt x="17" y="912"/>
                </a:lnTo>
                <a:lnTo>
                  <a:pt x="0" y="846"/>
                </a:lnTo>
                <a:lnTo>
                  <a:pt x="7" y="773"/>
                </a:lnTo>
                <a:lnTo>
                  <a:pt x="38" y="704"/>
                </a:lnTo>
                <a:lnTo>
                  <a:pt x="97" y="631"/>
                </a:lnTo>
                <a:lnTo>
                  <a:pt x="177" y="561"/>
                </a:lnTo>
                <a:lnTo>
                  <a:pt x="278" y="492"/>
                </a:lnTo>
                <a:lnTo>
                  <a:pt x="399" y="426"/>
                </a:lnTo>
                <a:lnTo>
                  <a:pt x="542" y="364"/>
                </a:lnTo>
                <a:lnTo>
                  <a:pt x="698" y="305"/>
                </a:lnTo>
                <a:lnTo>
                  <a:pt x="872" y="249"/>
                </a:lnTo>
                <a:lnTo>
                  <a:pt x="1063" y="197"/>
                </a:lnTo>
                <a:lnTo>
                  <a:pt x="1264" y="149"/>
                </a:lnTo>
                <a:lnTo>
                  <a:pt x="1480" y="107"/>
                </a:lnTo>
                <a:lnTo>
                  <a:pt x="1706" y="72"/>
                </a:lnTo>
                <a:lnTo>
                  <a:pt x="1938" y="45"/>
                </a:lnTo>
                <a:lnTo>
                  <a:pt x="2182" y="20"/>
                </a:lnTo>
                <a:lnTo>
                  <a:pt x="2411" y="6"/>
                </a:lnTo>
                <a:lnTo>
                  <a:pt x="2633" y="0"/>
                </a:lnTo>
                <a:lnTo>
                  <a:pt x="2849" y="0"/>
                </a:lnTo>
                <a:close/>
              </a:path>
            </a:pathLst>
          </a:custGeom>
          <a:solidFill>
            <a:schemeClr val="accent2">
              <a:lumMod val="75000"/>
            </a:schemeClr>
          </a:solidFill>
          <a:ln w="5715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Freeform 12">
            <a:extLst>
              <a:ext uri="{FF2B5EF4-FFF2-40B4-BE49-F238E27FC236}">
                <a16:creationId xmlns:a16="http://schemas.microsoft.com/office/drawing/2014/main" id="{009EA488-AE22-42EC-50E0-1709AD36198A}"/>
              </a:ext>
            </a:extLst>
          </p:cNvPr>
          <p:cNvSpPr>
            <a:spLocks/>
          </p:cNvSpPr>
          <p:nvPr/>
        </p:nvSpPr>
        <p:spPr bwMode="auto">
          <a:xfrm>
            <a:off x="5022866" y="4165550"/>
            <a:ext cx="1909600" cy="396683"/>
          </a:xfrm>
          <a:custGeom>
            <a:avLst/>
            <a:gdLst>
              <a:gd name="T0" fmla="*/ 2780 w 5045"/>
              <a:gd name="T1" fmla="*/ 0 h 1048"/>
              <a:gd name="T2" fmla="*/ 3273 w 5045"/>
              <a:gd name="T3" fmla="*/ 21 h 1048"/>
              <a:gd name="T4" fmla="*/ 3725 w 5045"/>
              <a:gd name="T5" fmla="*/ 63 h 1048"/>
              <a:gd name="T6" fmla="*/ 4128 w 5045"/>
              <a:gd name="T7" fmla="*/ 118 h 1048"/>
              <a:gd name="T8" fmla="*/ 4468 w 5045"/>
              <a:gd name="T9" fmla="*/ 191 h 1048"/>
              <a:gd name="T10" fmla="*/ 4743 w 5045"/>
              <a:gd name="T11" fmla="*/ 274 h 1048"/>
              <a:gd name="T12" fmla="*/ 4934 w 5045"/>
              <a:gd name="T13" fmla="*/ 368 h 1048"/>
              <a:gd name="T14" fmla="*/ 5031 w 5045"/>
              <a:gd name="T15" fmla="*/ 472 h 1048"/>
              <a:gd name="T16" fmla="*/ 5031 w 5045"/>
              <a:gd name="T17" fmla="*/ 579 h 1048"/>
              <a:gd name="T18" fmla="*/ 4934 w 5045"/>
              <a:gd name="T19" fmla="*/ 680 h 1048"/>
              <a:gd name="T20" fmla="*/ 4743 w 5045"/>
              <a:gd name="T21" fmla="*/ 774 h 1048"/>
              <a:gd name="T22" fmla="*/ 4468 w 5045"/>
              <a:gd name="T23" fmla="*/ 857 h 1048"/>
              <a:gd name="T24" fmla="*/ 4128 w 5045"/>
              <a:gd name="T25" fmla="*/ 930 h 1048"/>
              <a:gd name="T26" fmla="*/ 3725 w 5045"/>
              <a:gd name="T27" fmla="*/ 985 h 1048"/>
              <a:gd name="T28" fmla="*/ 3273 w 5045"/>
              <a:gd name="T29" fmla="*/ 1027 h 1048"/>
              <a:gd name="T30" fmla="*/ 2780 w 5045"/>
              <a:gd name="T31" fmla="*/ 1048 h 1048"/>
              <a:gd name="T32" fmla="*/ 2266 w 5045"/>
              <a:gd name="T33" fmla="*/ 1048 h 1048"/>
              <a:gd name="T34" fmla="*/ 1772 w 5045"/>
              <a:gd name="T35" fmla="*/ 1027 h 1048"/>
              <a:gd name="T36" fmla="*/ 1321 w 5045"/>
              <a:gd name="T37" fmla="*/ 985 h 1048"/>
              <a:gd name="T38" fmla="*/ 918 w 5045"/>
              <a:gd name="T39" fmla="*/ 930 h 1048"/>
              <a:gd name="T40" fmla="*/ 574 w 5045"/>
              <a:gd name="T41" fmla="*/ 857 h 1048"/>
              <a:gd name="T42" fmla="*/ 303 w 5045"/>
              <a:gd name="T43" fmla="*/ 774 h 1048"/>
              <a:gd name="T44" fmla="*/ 111 w 5045"/>
              <a:gd name="T45" fmla="*/ 680 h 1048"/>
              <a:gd name="T46" fmla="*/ 11 w 5045"/>
              <a:gd name="T47" fmla="*/ 579 h 1048"/>
              <a:gd name="T48" fmla="*/ 11 w 5045"/>
              <a:gd name="T49" fmla="*/ 472 h 1048"/>
              <a:gd name="T50" fmla="*/ 111 w 5045"/>
              <a:gd name="T51" fmla="*/ 368 h 1048"/>
              <a:gd name="T52" fmla="*/ 303 w 5045"/>
              <a:gd name="T53" fmla="*/ 274 h 1048"/>
              <a:gd name="T54" fmla="*/ 574 w 5045"/>
              <a:gd name="T55" fmla="*/ 191 h 1048"/>
              <a:gd name="T56" fmla="*/ 918 w 5045"/>
              <a:gd name="T57" fmla="*/ 118 h 1048"/>
              <a:gd name="T58" fmla="*/ 1321 w 5045"/>
              <a:gd name="T59" fmla="*/ 63 h 1048"/>
              <a:gd name="T60" fmla="*/ 1772 w 5045"/>
              <a:gd name="T61" fmla="*/ 21 h 1048"/>
              <a:gd name="T62" fmla="*/ 2266 w 5045"/>
              <a:gd name="T63" fmla="*/ 0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45" h="1048">
                <a:moveTo>
                  <a:pt x="2523" y="0"/>
                </a:moveTo>
                <a:lnTo>
                  <a:pt x="2780" y="0"/>
                </a:lnTo>
                <a:lnTo>
                  <a:pt x="3030" y="11"/>
                </a:lnTo>
                <a:lnTo>
                  <a:pt x="3273" y="21"/>
                </a:lnTo>
                <a:lnTo>
                  <a:pt x="3506" y="42"/>
                </a:lnTo>
                <a:lnTo>
                  <a:pt x="3725" y="63"/>
                </a:lnTo>
                <a:lnTo>
                  <a:pt x="3933" y="87"/>
                </a:lnTo>
                <a:lnTo>
                  <a:pt x="4128" y="118"/>
                </a:lnTo>
                <a:lnTo>
                  <a:pt x="4305" y="153"/>
                </a:lnTo>
                <a:lnTo>
                  <a:pt x="4468" y="191"/>
                </a:lnTo>
                <a:lnTo>
                  <a:pt x="4614" y="229"/>
                </a:lnTo>
                <a:lnTo>
                  <a:pt x="4743" y="274"/>
                </a:lnTo>
                <a:lnTo>
                  <a:pt x="4847" y="319"/>
                </a:lnTo>
                <a:lnTo>
                  <a:pt x="4934" y="368"/>
                </a:lnTo>
                <a:lnTo>
                  <a:pt x="4993" y="420"/>
                </a:lnTo>
                <a:lnTo>
                  <a:pt x="5031" y="472"/>
                </a:lnTo>
                <a:lnTo>
                  <a:pt x="5045" y="524"/>
                </a:lnTo>
                <a:lnTo>
                  <a:pt x="5031" y="579"/>
                </a:lnTo>
                <a:lnTo>
                  <a:pt x="4993" y="631"/>
                </a:lnTo>
                <a:lnTo>
                  <a:pt x="4934" y="680"/>
                </a:lnTo>
                <a:lnTo>
                  <a:pt x="4847" y="729"/>
                </a:lnTo>
                <a:lnTo>
                  <a:pt x="4743" y="774"/>
                </a:lnTo>
                <a:lnTo>
                  <a:pt x="4614" y="819"/>
                </a:lnTo>
                <a:lnTo>
                  <a:pt x="4468" y="857"/>
                </a:lnTo>
                <a:lnTo>
                  <a:pt x="4305" y="895"/>
                </a:lnTo>
                <a:lnTo>
                  <a:pt x="4128" y="930"/>
                </a:lnTo>
                <a:lnTo>
                  <a:pt x="3933" y="961"/>
                </a:lnTo>
                <a:lnTo>
                  <a:pt x="3725" y="985"/>
                </a:lnTo>
                <a:lnTo>
                  <a:pt x="3506" y="1010"/>
                </a:lnTo>
                <a:lnTo>
                  <a:pt x="3273" y="1027"/>
                </a:lnTo>
                <a:lnTo>
                  <a:pt x="3030" y="1037"/>
                </a:lnTo>
                <a:lnTo>
                  <a:pt x="2780" y="1048"/>
                </a:lnTo>
                <a:lnTo>
                  <a:pt x="2523" y="1048"/>
                </a:lnTo>
                <a:lnTo>
                  <a:pt x="2266" y="1048"/>
                </a:lnTo>
                <a:lnTo>
                  <a:pt x="2015" y="1037"/>
                </a:lnTo>
                <a:lnTo>
                  <a:pt x="1772" y="1027"/>
                </a:lnTo>
                <a:lnTo>
                  <a:pt x="1539" y="1010"/>
                </a:lnTo>
                <a:lnTo>
                  <a:pt x="1321" y="985"/>
                </a:lnTo>
                <a:lnTo>
                  <a:pt x="1112" y="961"/>
                </a:lnTo>
                <a:lnTo>
                  <a:pt x="918" y="930"/>
                </a:lnTo>
                <a:lnTo>
                  <a:pt x="737" y="895"/>
                </a:lnTo>
                <a:lnTo>
                  <a:pt x="574" y="857"/>
                </a:lnTo>
                <a:lnTo>
                  <a:pt x="431" y="819"/>
                </a:lnTo>
                <a:lnTo>
                  <a:pt x="303" y="774"/>
                </a:lnTo>
                <a:lnTo>
                  <a:pt x="198" y="729"/>
                </a:lnTo>
                <a:lnTo>
                  <a:pt x="111" y="680"/>
                </a:lnTo>
                <a:lnTo>
                  <a:pt x="49" y="631"/>
                </a:lnTo>
                <a:lnTo>
                  <a:pt x="11" y="579"/>
                </a:lnTo>
                <a:lnTo>
                  <a:pt x="0" y="524"/>
                </a:lnTo>
                <a:lnTo>
                  <a:pt x="11" y="472"/>
                </a:lnTo>
                <a:lnTo>
                  <a:pt x="49" y="420"/>
                </a:lnTo>
                <a:lnTo>
                  <a:pt x="111" y="368"/>
                </a:lnTo>
                <a:lnTo>
                  <a:pt x="198" y="319"/>
                </a:lnTo>
                <a:lnTo>
                  <a:pt x="303" y="274"/>
                </a:lnTo>
                <a:lnTo>
                  <a:pt x="431" y="229"/>
                </a:lnTo>
                <a:lnTo>
                  <a:pt x="574" y="191"/>
                </a:lnTo>
                <a:lnTo>
                  <a:pt x="737" y="153"/>
                </a:lnTo>
                <a:lnTo>
                  <a:pt x="918" y="118"/>
                </a:lnTo>
                <a:lnTo>
                  <a:pt x="1112" y="87"/>
                </a:lnTo>
                <a:lnTo>
                  <a:pt x="1321" y="63"/>
                </a:lnTo>
                <a:lnTo>
                  <a:pt x="1539" y="42"/>
                </a:lnTo>
                <a:lnTo>
                  <a:pt x="1772" y="21"/>
                </a:lnTo>
                <a:lnTo>
                  <a:pt x="2015" y="11"/>
                </a:lnTo>
                <a:lnTo>
                  <a:pt x="2266" y="0"/>
                </a:lnTo>
                <a:lnTo>
                  <a:pt x="2523" y="0"/>
                </a:lnTo>
                <a:close/>
              </a:path>
            </a:pathLst>
          </a:custGeom>
          <a:solidFill>
            <a:schemeClr val="accent2"/>
          </a:solidFill>
          <a:ln w="5715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Freeform 13">
            <a:extLst>
              <a:ext uri="{FF2B5EF4-FFF2-40B4-BE49-F238E27FC236}">
                <a16:creationId xmlns:a16="http://schemas.microsoft.com/office/drawing/2014/main" id="{EC6CCF3E-8532-049E-49ED-EBDAD87FDC2F}"/>
              </a:ext>
            </a:extLst>
          </p:cNvPr>
          <p:cNvSpPr>
            <a:spLocks/>
          </p:cNvSpPr>
          <p:nvPr/>
        </p:nvSpPr>
        <p:spPr bwMode="auto">
          <a:xfrm>
            <a:off x="4975553" y="3989541"/>
            <a:ext cx="2004229" cy="334985"/>
          </a:xfrm>
          <a:custGeom>
            <a:avLst/>
            <a:gdLst>
              <a:gd name="T0" fmla="*/ 4493 w 5295"/>
              <a:gd name="T1" fmla="*/ 4 h 885"/>
              <a:gd name="T2" fmla="*/ 4788 w 5295"/>
              <a:gd name="T3" fmla="*/ 21 h 885"/>
              <a:gd name="T4" fmla="*/ 5024 w 5295"/>
              <a:gd name="T5" fmla="*/ 49 h 885"/>
              <a:gd name="T6" fmla="*/ 5191 w 5295"/>
              <a:gd name="T7" fmla="*/ 87 h 885"/>
              <a:gd name="T8" fmla="*/ 5281 w 5295"/>
              <a:gd name="T9" fmla="*/ 143 h 885"/>
              <a:gd name="T10" fmla="*/ 5285 w 5295"/>
              <a:gd name="T11" fmla="*/ 208 h 885"/>
              <a:gd name="T12" fmla="*/ 5198 w 5295"/>
              <a:gd name="T13" fmla="*/ 281 h 885"/>
              <a:gd name="T14" fmla="*/ 5024 w 5295"/>
              <a:gd name="T15" fmla="*/ 361 h 885"/>
              <a:gd name="T16" fmla="*/ 4778 w 5295"/>
              <a:gd name="T17" fmla="*/ 441 h 885"/>
              <a:gd name="T18" fmla="*/ 4458 w 5295"/>
              <a:gd name="T19" fmla="*/ 521 h 885"/>
              <a:gd name="T20" fmla="*/ 4083 w 5295"/>
              <a:gd name="T21" fmla="*/ 597 h 885"/>
              <a:gd name="T22" fmla="*/ 3655 w 5295"/>
              <a:gd name="T23" fmla="*/ 670 h 885"/>
              <a:gd name="T24" fmla="*/ 3186 w 5295"/>
              <a:gd name="T25" fmla="*/ 736 h 885"/>
              <a:gd name="T26" fmla="*/ 2682 w 5295"/>
              <a:gd name="T27" fmla="*/ 795 h 885"/>
              <a:gd name="T28" fmla="*/ 2206 w 5295"/>
              <a:gd name="T29" fmla="*/ 836 h 885"/>
              <a:gd name="T30" fmla="*/ 1758 w 5295"/>
              <a:gd name="T31" fmla="*/ 867 h 885"/>
              <a:gd name="T32" fmla="*/ 1341 w 5295"/>
              <a:gd name="T33" fmla="*/ 885 h 885"/>
              <a:gd name="T34" fmla="*/ 970 w 5295"/>
              <a:gd name="T35" fmla="*/ 885 h 885"/>
              <a:gd name="T36" fmla="*/ 646 w 5295"/>
              <a:gd name="T37" fmla="*/ 878 h 885"/>
              <a:gd name="T38" fmla="*/ 379 w 5295"/>
              <a:gd name="T39" fmla="*/ 854 h 885"/>
              <a:gd name="T40" fmla="*/ 177 w 5295"/>
              <a:gd name="T41" fmla="*/ 819 h 885"/>
              <a:gd name="T42" fmla="*/ 49 w 5295"/>
              <a:gd name="T43" fmla="*/ 774 h 885"/>
              <a:gd name="T44" fmla="*/ 0 w 5295"/>
              <a:gd name="T45" fmla="*/ 715 h 885"/>
              <a:gd name="T46" fmla="*/ 42 w 5295"/>
              <a:gd name="T47" fmla="*/ 642 h 885"/>
              <a:gd name="T48" fmla="*/ 174 w 5295"/>
              <a:gd name="T49" fmla="*/ 566 h 885"/>
              <a:gd name="T50" fmla="*/ 386 w 5295"/>
              <a:gd name="T51" fmla="*/ 486 h 885"/>
              <a:gd name="T52" fmla="*/ 667 w 5295"/>
              <a:gd name="T53" fmla="*/ 406 h 885"/>
              <a:gd name="T54" fmla="*/ 1018 w 5295"/>
              <a:gd name="T55" fmla="*/ 330 h 885"/>
              <a:gd name="T56" fmla="*/ 1421 w 5295"/>
              <a:gd name="T57" fmla="*/ 254 h 885"/>
              <a:gd name="T58" fmla="*/ 1869 w 5295"/>
              <a:gd name="T59" fmla="*/ 184 h 885"/>
              <a:gd name="T60" fmla="*/ 2356 w 5295"/>
              <a:gd name="T61" fmla="*/ 122 h 885"/>
              <a:gd name="T62" fmla="*/ 2853 w 5295"/>
              <a:gd name="T63" fmla="*/ 70 h 885"/>
              <a:gd name="T64" fmla="*/ 3315 w 5295"/>
              <a:gd name="T65" fmla="*/ 32 h 885"/>
              <a:gd name="T66" fmla="*/ 3749 w 5295"/>
              <a:gd name="T67" fmla="*/ 11 h 885"/>
              <a:gd name="T68" fmla="*/ 4145 w 5295"/>
              <a:gd name="T69" fmla="*/ 0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95" h="885">
                <a:moveTo>
                  <a:pt x="4326" y="0"/>
                </a:moveTo>
                <a:lnTo>
                  <a:pt x="4493" y="4"/>
                </a:lnTo>
                <a:lnTo>
                  <a:pt x="4649" y="11"/>
                </a:lnTo>
                <a:lnTo>
                  <a:pt x="4788" y="21"/>
                </a:lnTo>
                <a:lnTo>
                  <a:pt x="4913" y="32"/>
                </a:lnTo>
                <a:lnTo>
                  <a:pt x="5024" y="49"/>
                </a:lnTo>
                <a:lnTo>
                  <a:pt x="5115" y="66"/>
                </a:lnTo>
                <a:lnTo>
                  <a:pt x="5191" y="87"/>
                </a:lnTo>
                <a:lnTo>
                  <a:pt x="5247" y="115"/>
                </a:lnTo>
                <a:lnTo>
                  <a:pt x="5281" y="143"/>
                </a:lnTo>
                <a:lnTo>
                  <a:pt x="5295" y="174"/>
                </a:lnTo>
                <a:lnTo>
                  <a:pt x="5285" y="208"/>
                </a:lnTo>
                <a:lnTo>
                  <a:pt x="5254" y="243"/>
                </a:lnTo>
                <a:lnTo>
                  <a:pt x="5198" y="281"/>
                </a:lnTo>
                <a:lnTo>
                  <a:pt x="5122" y="319"/>
                </a:lnTo>
                <a:lnTo>
                  <a:pt x="5024" y="361"/>
                </a:lnTo>
                <a:lnTo>
                  <a:pt x="4910" y="399"/>
                </a:lnTo>
                <a:lnTo>
                  <a:pt x="4778" y="441"/>
                </a:lnTo>
                <a:lnTo>
                  <a:pt x="4625" y="479"/>
                </a:lnTo>
                <a:lnTo>
                  <a:pt x="4458" y="521"/>
                </a:lnTo>
                <a:lnTo>
                  <a:pt x="4277" y="559"/>
                </a:lnTo>
                <a:lnTo>
                  <a:pt x="4083" y="597"/>
                </a:lnTo>
                <a:lnTo>
                  <a:pt x="3874" y="635"/>
                </a:lnTo>
                <a:lnTo>
                  <a:pt x="3655" y="670"/>
                </a:lnTo>
                <a:lnTo>
                  <a:pt x="3426" y="704"/>
                </a:lnTo>
                <a:lnTo>
                  <a:pt x="3186" y="736"/>
                </a:lnTo>
                <a:lnTo>
                  <a:pt x="2940" y="767"/>
                </a:lnTo>
                <a:lnTo>
                  <a:pt x="2682" y="795"/>
                </a:lnTo>
                <a:lnTo>
                  <a:pt x="2443" y="819"/>
                </a:lnTo>
                <a:lnTo>
                  <a:pt x="2206" y="836"/>
                </a:lnTo>
                <a:lnTo>
                  <a:pt x="1977" y="854"/>
                </a:lnTo>
                <a:lnTo>
                  <a:pt x="1758" y="867"/>
                </a:lnTo>
                <a:lnTo>
                  <a:pt x="1546" y="878"/>
                </a:lnTo>
                <a:lnTo>
                  <a:pt x="1341" y="885"/>
                </a:lnTo>
                <a:lnTo>
                  <a:pt x="1150" y="885"/>
                </a:lnTo>
                <a:lnTo>
                  <a:pt x="970" y="885"/>
                </a:lnTo>
                <a:lnTo>
                  <a:pt x="803" y="885"/>
                </a:lnTo>
                <a:lnTo>
                  <a:pt x="646" y="878"/>
                </a:lnTo>
                <a:lnTo>
                  <a:pt x="507" y="867"/>
                </a:lnTo>
                <a:lnTo>
                  <a:pt x="379" y="854"/>
                </a:lnTo>
                <a:lnTo>
                  <a:pt x="271" y="840"/>
                </a:lnTo>
                <a:lnTo>
                  <a:pt x="177" y="819"/>
                </a:lnTo>
                <a:lnTo>
                  <a:pt x="104" y="798"/>
                </a:lnTo>
                <a:lnTo>
                  <a:pt x="49" y="774"/>
                </a:lnTo>
                <a:lnTo>
                  <a:pt x="14" y="746"/>
                </a:lnTo>
                <a:lnTo>
                  <a:pt x="0" y="715"/>
                </a:lnTo>
                <a:lnTo>
                  <a:pt x="11" y="680"/>
                </a:lnTo>
                <a:lnTo>
                  <a:pt x="42" y="642"/>
                </a:lnTo>
                <a:lnTo>
                  <a:pt x="97" y="604"/>
                </a:lnTo>
                <a:lnTo>
                  <a:pt x="174" y="566"/>
                </a:lnTo>
                <a:lnTo>
                  <a:pt x="268" y="528"/>
                </a:lnTo>
                <a:lnTo>
                  <a:pt x="386" y="486"/>
                </a:lnTo>
                <a:lnTo>
                  <a:pt x="518" y="448"/>
                </a:lnTo>
                <a:lnTo>
                  <a:pt x="667" y="406"/>
                </a:lnTo>
                <a:lnTo>
                  <a:pt x="834" y="368"/>
                </a:lnTo>
                <a:lnTo>
                  <a:pt x="1018" y="330"/>
                </a:lnTo>
                <a:lnTo>
                  <a:pt x="1213" y="288"/>
                </a:lnTo>
                <a:lnTo>
                  <a:pt x="1421" y="254"/>
                </a:lnTo>
                <a:lnTo>
                  <a:pt x="1640" y="215"/>
                </a:lnTo>
                <a:lnTo>
                  <a:pt x="1869" y="184"/>
                </a:lnTo>
                <a:lnTo>
                  <a:pt x="2109" y="149"/>
                </a:lnTo>
                <a:lnTo>
                  <a:pt x="2356" y="122"/>
                </a:lnTo>
                <a:lnTo>
                  <a:pt x="2613" y="94"/>
                </a:lnTo>
                <a:lnTo>
                  <a:pt x="2853" y="70"/>
                </a:lnTo>
                <a:lnTo>
                  <a:pt x="3089" y="49"/>
                </a:lnTo>
                <a:lnTo>
                  <a:pt x="3315" y="32"/>
                </a:lnTo>
                <a:lnTo>
                  <a:pt x="3537" y="21"/>
                </a:lnTo>
                <a:lnTo>
                  <a:pt x="3749" y="11"/>
                </a:lnTo>
                <a:lnTo>
                  <a:pt x="3951" y="4"/>
                </a:lnTo>
                <a:lnTo>
                  <a:pt x="4145" y="0"/>
                </a:lnTo>
                <a:lnTo>
                  <a:pt x="4326" y="0"/>
                </a:lnTo>
                <a:close/>
              </a:path>
            </a:pathLst>
          </a:custGeom>
          <a:solidFill>
            <a:schemeClr val="accent2">
              <a:lumMod val="75000"/>
            </a:schemeClr>
          </a:solidFill>
          <a:ln w="5715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 name="Freeform 14">
            <a:extLst>
              <a:ext uri="{FF2B5EF4-FFF2-40B4-BE49-F238E27FC236}">
                <a16:creationId xmlns:a16="http://schemas.microsoft.com/office/drawing/2014/main" id="{6C535AE1-F8F4-759E-6459-FC3EA132844F}"/>
              </a:ext>
            </a:extLst>
          </p:cNvPr>
          <p:cNvSpPr>
            <a:spLocks/>
          </p:cNvSpPr>
          <p:nvPr/>
        </p:nvSpPr>
        <p:spPr bwMode="auto">
          <a:xfrm>
            <a:off x="4890009" y="3751835"/>
            <a:ext cx="2175317" cy="397818"/>
          </a:xfrm>
          <a:custGeom>
            <a:avLst/>
            <a:gdLst>
              <a:gd name="T0" fmla="*/ 3134 w 5747"/>
              <a:gd name="T1" fmla="*/ 4 h 1051"/>
              <a:gd name="T2" fmla="*/ 3638 w 5747"/>
              <a:gd name="T3" fmla="*/ 18 h 1051"/>
              <a:gd name="T4" fmla="*/ 4107 w 5747"/>
              <a:gd name="T5" fmla="*/ 52 h 1051"/>
              <a:gd name="T6" fmla="*/ 4531 w 5747"/>
              <a:gd name="T7" fmla="*/ 98 h 1051"/>
              <a:gd name="T8" fmla="*/ 4906 w 5747"/>
              <a:gd name="T9" fmla="*/ 153 h 1051"/>
              <a:gd name="T10" fmla="*/ 5222 w 5747"/>
              <a:gd name="T11" fmla="*/ 222 h 1051"/>
              <a:gd name="T12" fmla="*/ 5469 w 5747"/>
              <a:gd name="T13" fmla="*/ 302 h 1051"/>
              <a:gd name="T14" fmla="*/ 5646 w 5747"/>
              <a:gd name="T15" fmla="*/ 385 h 1051"/>
              <a:gd name="T16" fmla="*/ 5737 w 5747"/>
              <a:gd name="T17" fmla="*/ 479 h 1051"/>
              <a:gd name="T18" fmla="*/ 5737 w 5747"/>
              <a:gd name="T19" fmla="*/ 573 h 1051"/>
              <a:gd name="T20" fmla="*/ 5646 w 5747"/>
              <a:gd name="T21" fmla="*/ 666 h 1051"/>
              <a:gd name="T22" fmla="*/ 5469 w 5747"/>
              <a:gd name="T23" fmla="*/ 750 h 1051"/>
              <a:gd name="T24" fmla="*/ 5222 w 5747"/>
              <a:gd name="T25" fmla="*/ 829 h 1051"/>
              <a:gd name="T26" fmla="*/ 4906 w 5747"/>
              <a:gd name="T27" fmla="*/ 895 h 1051"/>
              <a:gd name="T28" fmla="*/ 4531 w 5747"/>
              <a:gd name="T29" fmla="*/ 954 h 1051"/>
              <a:gd name="T30" fmla="*/ 4107 w 5747"/>
              <a:gd name="T31" fmla="*/ 999 h 1051"/>
              <a:gd name="T32" fmla="*/ 3638 w 5747"/>
              <a:gd name="T33" fmla="*/ 1031 h 1051"/>
              <a:gd name="T34" fmla="*/ 3134 w 5747"/>
              <a:gd name="T35" fmla="*/ 1048 h 1051"/>
              <a:gd name="T36" fmla="*/ 2613 w 5747"/>
              <a:gd name="T37" fmla="*/ 1048 h 1051"/>
              <a:gd name="T38" fmla="*/ 2109 w 5747"/>
              <a:gd name="T39" fmla="*/ 1031 h 1051"/>
              <a:gd name="T40" fmla="*/ 1640 w 5747"/>
              <a:gd name="T41" fmla="*/ 999 h 1051"/>
              <a:gd name="T42" fmla="*/ 1216 w 5747"/>
              <a:gd name="T43" fmla="*/ 954 h 1051"/>
              <a:gd name="T44" fmla="*/ 841 w 5747"/>
              <a:gd name="T45" fmla="*/ 895 h 1051"/>
              <a:gd name="T46" fmla="*/ 525 w 5747"/>
              <a:gd name="T47" fmla="*/ 829 h 1051"/>
              <a:gd name="T48" fmla="*/ 275 w 5747"/>
              <a:gd name="T49" fmla="*/ 750 h 1051"/>
              <a:gd name="T50" fmla="*/ 101 w 5747"/>
              <a:gd name="T51" fmla="*/ 666 h 1051"/>
              <a:gd name="T52" fmla="*/ 11 w 5747"/>
              <a:gd name="T53" fmla="*/ 573 h 1051"/>
              <a:gd name="T54" fmla="*/ 11 w 5747"/>
              <a:gd name="T55" fmla="*/ 479 h 1051"/>
              <a:gd name="T56" fmla="*/ 101 w 5747"/>
              <a:gd name="T57" fmla="*/ 385 h 1051"/>
              <a:gd name="T58" fmla="*/ 275 w 5747"/>
              <a:gd name="T59" fmla="*/ 302 h 1051"/>
              <a:gd name="T60" fmla="*/ 525 w 5747"/>
              <a:gd name="T61" fmla="*/ 222 h 1051"/>
              <a:gd name="T62" fmla="*/ 841 w 5747"/>
              <a:gd name="T63" fmla="*/ 153 h 1051"/>
              <a:gd name="T64" fmla="*/ 1216 w 5747"/>
              <a:gd name="T65" fmla="*/ 98 h 1051"/>
              <a:gd name="T66" fmla="*/ 1640 w 5747"/>
              <a:gd name="T67" fmla="*/ 52 h 1051"/>
              <a:gd name="T68" fmla="*/ 2109 w 5747"/>
              <a:gd name="T69" fmla="*/ 18 h 1051"/>
              <a:gd name="T70" fmla="*/ 2613 w 5747"/>
              <a:gd name="T71" fmla="*/ 4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7" h="1051">
                <a:moveTo>
                  <a:pt x="2874" y="0"/>
                </a:moveTo>
                <a:lnTo>
                  <a:pt x="3134" y="4"/>
                </a:lnTo>
                <a:lnTo>
                  <a:pt x="3391" y="7"/>
                </a:lnTo>
                <a:lnTo>
                  <a:pt x="3638" y="18"/>
                </a:lnTo>
                <a:lnTo>
                  <a:pt x="3878" y="35"/>
                </a:lnTo>
                <a:lnTo>
                  <a:pt x="4107" y="52"/>
                </a:lnTo>
                <a:lnTo>
                  <a:pt x="4323" y="73"/>
                </a:lnTo>
                <a:lnTo>
                  <a:pt x="4531" y="98"/>
                </a:lnTo>
                <a:lnTo>
                  <a:pt x="4726" y="125"/>
                </a:lnTo>
                <a:lnTo>
                  <a:pt x="4906" y="153"/>
                </a:lnTo>
                <a:lnTo>
                  <a:pt x="5073" y="188"/>
                </a:lnTo>
                <a:lnTo>
                  <a:pt x="5222" y="222"/>
                </a:lnTo>
                <a:lnTo>
                  <a:pt x="5354" y="261"/>
                </a:lnTo>
                <a:lnTo>
                  <a:pt x="5469" y="302"/>
                </a:lnTo>
                <a:lnTo>
                  <a:pt x="5566" y="344"/>
                </a:lnTo>
                <a:lnTo>
                  <a:pt x="5646" y="385"/>
                </a:lnTo>
                <a:lnTo>
                  <a:pt x="5702" y="431"/>
                </a:lnTo>
                <a:lnTo>
                  <a:pt x="5737" y="479"/>
                </a:lnTo>
                <a:lnTo>
                  <a:pt x="5747" y="524"/>
                </a:lnTo>
                <a:lnTo>
                  <a:pt x="5737" y="573"/>
                </a:lnTo>
                <a:lnTo>
                  <a:pt x="5702" y="621"/>
                </a:lnTo>
                <a:lnTo>
                  <a:pt x="5646" y="666"/>
                </a:lnTo>
                <a:lnTo>
                  <a:pt x="5566" y="708"/>
                </a:lnTo>
                <a:lnTo>
                  <a:pt x="5469" y="750"/>
                </a:lnTo>
                <a:lnTo>
                  <a:pt x="5354" y="791"/>
                </a:lnTo>
                <a:lnTo>
                  <a:pt x="5222" y="829"/>
                </a:lnTo>
                <a:lnTo>
                  <a:pt x="5073" y="864"/>
                </a:lnTo>
                <a:lnTo>
                  <a:pt x="4906" y="895"/>
                </a:lnTo>
                <a:lnTo>
                  <a:pt x="4726" y="927"/>
                </a:lnTo>
                <a:lnTo>
                  <a:pt x="4531" y="954"/>
                </a:lnTo>
                <a:lnTo>
                  <a:pt x="4323" y="979"/>
                </a:lnTo>
                <a:lnTo>
                  <a:pt x="4107" y="999"/>
                </a:lnTo>
                <a:lnTo>
                  <a:pt x="3878" y="1017"/>
                </a:lnTo>
                <a:lnTo>
                  <a:pt x="3638" y="1031"/>
                </a:lnTo>
                <a:lnTo>
                  <a:pt x="3391" y="1041"/>
                </a:lnTo>
                <a:lnTo>
                  <a:pt x="3134" y="1048"/>
                </a:lnTo>
                <a:lnTo>
                  <a:pt x="2874" y="1051"/>
                </a:lnTo>
                <a:lnTo>
                  <a:pt x="2613" y="1048"/>
                </a:lnTo>
                <a:lnTo>
                  <a:pt x="2356" y="1041"/>
                </a:lnTo>
                <a:lnTo>
                  <a:pt x="2109" y="1031"/>
                </a:lnTo>
                <a:lnTo>
                  <a:pt x="1870" y="1017"/>
                </a:lnTo>
                <a:lnTo>
                  <a:pt x="1640" y="999"/>
                </a:lnTo>
                <a:lnTo>
                  <a:pt x="1421" y="979"/>
                </a:lnTo>
                <a:lnTo>
                  <a:pt x="1216" y="954"/>
                </a:lnTo>
                <a:lnTo>
                  <a:pt x="1022" y="927"/>
                </a:lnTo>
                <a:lnTo>
                  <a:pt x="841" y="895"/>
                </a:lnTo>
                <a:lnTo>
                  <a:pt x="674" y="864"/>
                </a:lnTo>
                <a:lnTo>
                  <a:pt x="525" y="829"/>
                </a:lnTo>
                <a:lnTo>
                  <a:pt x="393" y="791"/>
                </a:lnTo>
                <a:lnTo>
                  <a:pt x="275" y="750"/>
                </a:lnTo>
                <a:lnTo>
                  <a:pt x="178" y="708"/>
                </a:lnTo>
                <a:lnTo>
                  <a:pt x="101" y="666"/>
                </a:lnTo>
                <a:lnTo>
                  <a:pt x="46" y="621"/>
                </a:lnTo>
                <a:lnTo>
                  <a:pt x="11" y="573"/>
                </a:lnTo>
                <a:lnTo>
                  <a:pt x="0" y="524"/>
                </a:lnTo>
                <a:lnTo>
                  <a:pt x="11" y="479"/>
                </a:lnTo>
                <a:lnTo>
                  <a:pt x="46" y="431"/>
                </a:lnTo>
                <a:lnTo>
                  <a:pt x="101" y="385"/>
                </a:lnTo>
                <a:lnTo>
                  <a:pt x="178" y="344"/>
                </a:lnTo>
                <a:lnTo>
                  <a:pt x="275" y="302"/>
                </a:lnTo>
                <a:lnTo>
                  <a:pt x="393" y="261"/>
                </a:lnTo>
                <a:lnTo>
                  <a:pt x="525" y="222"/>
                </a:lnTo>
                <a:lnTo>
                  <a:pt x="674" y="188"/>
                </a:lnTo>
                <a:lnTo>
                  <a:pt x="841" y="153"/>
                </a:lnTo>
                <a:lnTo>
                  <a:pt x="1022" y="125"/>
                </a:lnTo>
                <a:lnTo>
                  <a:pt x="1216" y="98"/>
                </a:lnTo>
                <a:lnTo>
                  <a:pt x="1421" y="73"/>
                </a:lnTo>
                <a:lnTo>
                  <a:pt x="1640" y="52"/>
                </a:lnTo>
                <a:lnTo>
                  <a:pt x="1870" y="35"/>
                </a:lnTo>
                <a:lnTo>
                  <a:pt x="2109" y="18"/>
                </a:lnTo>
                <a:lnTo>
                  <a:pt x="2356" y="7"/>
                </a:lnTo>
                <a:lnTo>
                  <a:pt x="2613" y="4"/>
                </a:lnTo>
                <a:lnTo>
                  <a:pt x="2874"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 name="Freeform 15">
            <a:extLst>
              <a:ext uri="{FF2B5EF4-FFF2-40B4-BE49-F238E27FC236}">
                <a16:creationId xmlns:a16="http://schemas.microsoft.com/office/drawing/2014/main" id="{46ABA026-60F8-0DBE-BF89-EBA811E9F1AC}"/>
              </a:ext>
            </a:extLst>
          </p:cNvPr>
          <p:cNvSpPr>
            <a:spLocks/>
          </p:cNvSpPr>
          <p:nvPr/>
        </p:nvSpPr>
        <p:spPr bwMode="auto">
          <a:xfrm>
            <a:off x="4774562" y="3577339"/>
            <a:ext cx="2406589" cy="333470"/>
          </a:xfrm>
          <a:custGeom>
            <a:avLst/>
            <a:gdLst>
              <a:gd name="T0" fmla="*/ 5114 w 6358"/>
              <a:gd name="T1" fmla="*/ 4 h 881"/>
              <a:gd name="T2" fmla="*/ 5496 w 6358"/>
              <a:gd name="T3" fmla="*/ 17 h 881"/>
              <a:gd name="T4" fmla="*/ 5816 w 6358"/>
              <a:gd name="T5" fmla="*/ 38 h 881"/>
              <a:gd name="T6" fmla="*/ 6069 w 6358"/>
              <a:gd name="T7" fmla="*/ 73 h 881"/>
              <a:gd name="T8" fmla="*/ 6247 w 6358"/>
              <a:gd name="T9" fmla="*/ 118 h 881"/>
              <a:gd name="T10" fmla="*/ 6344 w 6358"/>
              <a:gd name="T11" fmla="*/ 174 h 881"/>
              <a:gd name="T12" fmla="*/ 6347 w 6358"/>
              <a:gd name="T13" fmla="*/ 239 h 881"/>
              <a:gd name="T14" fmla="*/ 6250 w 6358"/>
              <a:gd name="T15" fmla="*/ 312 h 881"/>
              <a:gd name="T16" fmla="*/ 6063 w 6358"/>
              <a:gd name="T17" fmla="*/ 389 h 881"/>
              <a:gd name="T18" fmla="*/ 5792 w 6358"/>
              <a:gd name="T19" fmla="*/ 465 h 881"/>
              <a:gd name="T20" fmla="*/ 5444 w 6358"/>
              <a:gd name="T21" fmla="*/ 538 h 881"/>
              <a:gd name="T22" fmla="*/ 5034 w 6358"/>
              <a:gd name="T23" fmla="*/ 611 h 881"/>
              <a:gd name="T24" fmla="*/ 4565 w 6358"/>
              <a:gd name="T25" fmla="*/ 677 h 881"/>
              <a:gd name="T26" fmla="*/ 4051 w 6358"/>
              <a:gd name="T27" fmla="*/ 735 h 881"/>
              <a:gd name="T28" fmla="*/ 3495 w 6358"/>
              <a:gd name="T29" fmla="*/ 791 h 881"/>
              <a:gd name="T30" fmla="*/ 2932 w 6358"/>
              <a:gd name="T31" fmla="*/ 833 h 881"/>
              <a:gd name="T32" fmla="*/ 2404 w 6358"/>
              <a:gd name="T33" fmla="*/ 860 h 881"/>
              <a:gd name="T34" fmla="*/ 1907 w 6358"/>
              <a:gd name="T35" fmla="*/ 878 h 881"/>
              <a:gd name="T36" fmla="*/ 1452 w 6358"/>
              <a:gd name="T37" fmla="*/ 881 h 881"/>
              <a:gd name="T38" fmla="*/ 1045 w 6358"/>
              <a:gd name="T39" fmla="*/ 874 h 881"/>
              <a:gd name="T40" fmla="*/ 694 w 6358"/>
              <a:gd name="T41" fmla="*/ 857 h 881"/>
              <a:gd name="T42" fmla="*/ 406 w 6358"/>
              <a:gd name="T43" fmla="*/ 826 h 881"/>
              <a:gd name="T44" fmla="*/ 187 w 6358"/>
              <a:gd name="T45" fmla="*/ 788 h 881"/>
              <a:gd name="T46" fmla="*/ 52 w 6358"/>
              <a:gd name="T47" fmla="*/ 735 h 881"/>
              <a:gd name="T48" fmla="*/ 0 w 6358"/>
              <a:gd name="T49" fmla="*/ 677 h 881"/>
              <a:gd name="T50" fmla="*/ 48 w 6358"/>
              <a:gd name="T51" fmla="*/ 607 h 881"/>
              <a:gd name="T52" fmla="*/ 191 w 6358"/>
              <a:gd name="T53" fmla="*/ 531 h 881"/>
              <a:gd name="T54" fmla="*/ 420 w 6358"/>
              <a:gd name="T55" fmla="*/ 458 h 881"/>
              <a:gd name="T56" fmla="*/ 729 w 6358"/>
              <a:gd name="T57" fmla="*/ 382 h 881"/>
              <a:gd name="T58" fmla="*/ 1111 w 6358"/>
              <a:gd name="T59" fmla="*/ 309 h 881"/>
              <a:gd name="T60" fmla="*/ 1549 w 6358"/>
              <a:gd name="T61" fmla="*/ 239 h 881"/>
              <a:gd name="T62" fmla="*/ 2043 w 6358"/>
              <a:gd name="T63" fmla="*/ 174 h 881"/>
              <a:gd name="T64" fmla="*/ 2581 w 6358"/>
              <a:gd name="T65" fmla="*/ 118 h 881"/>
              <a:gd name="T66" fmla="*/ 3151 w 6358"/>
              <a:gd name="T67" fmla="*/ 69 h 881"/>
              <a:gd name="T68" fmla="*/ 3693 w 6358"/>
              <a:gd name="T69" fmla="*/ 35 h 881"/>
              <a:gd name="T70" fmla="*/ 4207 w 6358"/>
              <a:gd name="T71" fmla="*/ 11 h 881"/>
              <a:gd name="T72" fmla="*/ 4683 w 6358"/>
              <a:gd name="T73" fmla="*/ 0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58" h="881">
                <a:moveTo>
                  <a:pt x="4906" y="0"/>
                </a:moveTo>
                <a:lnTo>
                  <a:pt x="5114" y="4"/>
                </a:lnTo>
                <a:lnTo>
                  <a:pt x="5312" y="7"/>
                </a:lnTo>
                <a:lnTo>
                  <a:pt x="5496" y="17"/>
                </a:lnTo>
                <a:lnTo>
                  <a:pt x="5663" y="28"/>
                </a:lnTo>
                <a:lnTo>
                  <a:pt x="5816" y="38"/>
                </a:lnTo>
                <a:lnTo>
                  <a:pt x="5951" y="56"/>
                </a:lnTo>
                <a:lnTo>
                  <a:pt x="6069" y="73"/>
                </a:lnTo>
                <a:lnTo>
                  <a:pt x="6167" y="97"/>
                </a:lnTo>
                <a:lnTo>
                  <a:pt x="6247" y="118"/>
                </a:lnTo>
                <a:lnTo>
                  <a:pt x="6306" y="146"/>
                </a:lnTo>
                <a:lnTo>
                  <a:pt x="6344" y="174"/>
                </a:lnTo>
                <a:lnTo>
                  <a:pt x="6358" y="205"/>
                </a:lnTo>
                <a:lnTo>
                  <a:pt x="6347" y="239"/>
                </a:lnTo>
                <a:lnTo>
                  <a:pt x="6309" y="278"/>
                </a:lnTo>
                <a:lnTo>
                  <a:pt x="6250" y="312"/>
                </a:lnTo>
                <a:lnTo>
                  <a:pt x="6167" y="350"/>
                </a:lnTo>
                <a:lnTo>
                  <a:pt x="6063" y="389"/>
                </a:lnTo>
                <a:lnTo>
                  <a:pt x="5937" y="427"/>
                </a:lnTo>
                <a:lnTo>
                  <a:pt x="5792" y="465"/>
                </a:lnTo>
                <a:lnTo>
                  <a:pt x="5628" y="500"/>
                </a:lnTo>
                <a:lnTo>
                  <a:pt x="5444" y="538"/>
                </a:lnTo>
                <a:lnTo>
                  <a:pt x="5246" y="572"/>
                </a:lnTo>
                <a:lnTo>
                  <a:pt x="5034" y="611"/>
                </a:lnTo>
                <a:lnTo>
                  <a:pt x="4805" y="642"/>
                </a:lnTo>
                <a:lnTo>
                  <a:pt x="4565" y="677"/>
                </a:lnTo>
                <a:lnTo>
                  <a:pt x="4315" y="708"/>
                </a:lnTo>
                <a:lnTo>
                  <a:pt x="4051" y="735"/>
                </a:lnTo>
                <a:lnTo>
                  <a:pt x="3776" y="763"/>
                </a:lnTo>
                <a:lnTo>
                  <a:pt x="3495" y="791"/>
                </a:lnTo>
                <a:lnTo>
                  <a:pt x="3207" y="812"/>
                </a:lnTo>
                <a:lnTo>
                  <a:pt x="2932" y="833"/>
                </a:lnTo>
                <a:lnTo>
                  <a:pt x="2665" y="846"/>
                </a:lnTo>
                <a:lnTo>
                  <a:pt x="2404" y="860"/>
                </a:lnTo>
                <a:lnTo>
                  <a:pt x="2150" y="871"/>
                </a:lnTo>
                <a:lnTo>
                  <a:pt x="1907" y="878"/>
                </a:lnTo>
                <a:lnTo>
                  <a:pt x="1674" y="881"/>
                </a:lnTo>
                <a:lnTo>
                  <a:pt x="1452" y="881"/>
                </a:lnTo>
                <a:lnTo>
                  <a:pt x="1240" y="878"/>
                </a:lnTo>
                <a:lnTo>
                  <a:pt x="1045" y="874"/>
                </a:lnTo>
                <a:lnTo>
                  <a:pt x="861" y="867"/>
                </a:lnTo>
                <a:lnTo>
                  <a:pt x="694" y="857"/>
                </a:lnTo>
                <a:lnTo>
                  <a:pt x="542" y="843"/>
                </a:lnTo>
                <a:lnTo>
                  <a:pt x="406" y="826"/>
                </a:lnTo>
                <a:lnTo>
                  <a:pt x="288" y="808"/>
                </a:lnTo>
                <a:lnTo>
                  <a:pt x="187" y="788"/>
                </a:lnTo>
                <a:lnTo>
                  <a:pt x="111" y="763"/>
                </a:lnTo>
                <a:lnTo>
                  <a:pt x="52" y="735"/>
                </a:lnTo>
                <a:lnTo>
                  <a:pt x="13" y="708"/>
                </a:lnTo>
                <a:lnTo>
                  <a:pt x="0" y="677"/>
                </a:lnTo>
                <a:lnTo>
                  <a:pt x="10" y="642"/>
                </a:lnTo>
                <a:lnTo>
                  <a:pt x="48" y="607"/>
                </a:lnTo>
                <a:lnTo>
                  <a:pt x="107" y="569"/>
                </a:lnTo>
                <a:lnTo>
                  <a:pt x="191" y="531"/>
                </a:lnTo>
                <a:lnTo>
                  <a:pt x="295" y="493"/>
                </a:lnTo>
                <a:lnTo>
                  <a:pt x="420" y="458"/>
                </a:lnTo>
                <a:lnTo>
                  <a:pt x="566" y="420"/>
                </a:lnTo>
                <a:lnTo>
                  <a:pt x="729" y="382"/>
                </a:lnTo>
                <a:lnTo>
                  <a:pt x="913" y="344"/>
                </a:lnTo>
                <a:lnTo>
                  <a:pt x="1111" y="309"/>
                </a:lnTo>
                <a:lnTo>
                  <a:pt x="1323" y="274"/>
                </a:lnTo>
                <a:lnTo>
                  <a:pt x="1549" y="239"/>
                </a:lnTo>
                <a:lnTo>
                  <a:pt x="1792" y="205"/>
                </a:lnTo>
                <a:lnTo>
                  <a:pt x="2043" y="174"/>
                </a:lnTo>
                <a:lnTo>
                  <a:pt x="2307" y="146"/>
                </a:lnTo>
                <a:lnTo>
                  <a:pt x="2581" y="118"/>
                </a:lnTo>
                <a:lnTo>
                  <a:pt x="2863" y="94"/>
                </a:lnTo>
                <a:lnTo>
                  <a:pt x="3151" y="69"/>
                </a:lnTo>
                <a:lnTo>
                  <a:pt x="3425" y="49"/>
                </a:lnTo>
                <a:lnTo>
                  <a:pt x="3693" y="35"/>
                </a:lnTo>
                <a:lnTo>
                  <a:pt x="3954" y="21"/>
                </a:lnTo>
                <a:lnTo>
                  <a:pt x="4207" y="11"/>
                </a:lnTo>
                <a:lnTo>
                  <a:pt x="4450" y="7"/>
                </a:lnTo>
                <a:lnTo>
                  <a:pt x="4683" y="0"/>
                </a:lnTo>
                <a:lnTo>
                  <a:pt x="4906" y="0"/>
                </a:lnTo>
                <a:close/>
              </a:path>
            </a:pathLst>
          </a:custGeom>
          <a:solidFill>
            <a:schemeClr val="accent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Freeform 16">
            <a:extLst>
              <a:ext uri="{FF2B5EF4-FFF2-40B4-BE49-F238E27FC236}">
                <a16:creationId xmlns:a16="http://schemas.microsoft.com/office/drawing/2014/main" id="{DE929D84-4A53-0ED6-BFDF-A505340DDC54}"/>
              </a:ext>
            </a:extLst>
          </p:cNvPr>
          <p:cNvSpPr>
            <a:spLocks/>
          </p:cNvSpPr>
          <p:nvPr/>
        </p:nvSpPr>
        <p:spPr bwMode="auto">
          <a:xfrm>
            <a:off x="4658736" y="3364615"/>
            <a:ext cx="2638239" cy="345205"/>
          </a:xfrm>
          <a:custGeom>
            <a:avLst/>
            <a:gdLst>
              <a:gd name="T0" fmla="*/ 3784 w 6970"/>
              <a:gd name="T1" fmla="*/ 4 h 912"/>
              <a:gd name="T2" fmla="*/ 4364 w 6970"/>
              <a:gd name="T3" fmla="*/ 14 h 912"/>
              <a:gd name="T4" fmla="*/ 4906 w 6970"/>
              <a:gd name="T5" fmla="*/ 42 h 912"/>
              <a:gd name="T6" fmla="*/ 5403 w 6970"/>
              <a:gd name="T7" fmla="*/ 76 h 912"/>
              <a:gd name="T8" fmla="*/ 5847 w 6970"/>
              <a:gd name="T9" fmla="*/ 122 h 912"/>
              <a:gd name="T10" fmla="*/ 6230 w 6970"/>
              <a:gd name="T11" fmla="*/ 177 h 912"/>
              <a:gd name="T12" fmla="*/ 6539 w 6970"/>
              <a:gd name="T13" fmla="*/ 236 h 912"/>
              <a:gd name="T14" fmla="*/ 6772 w 6970"/>
              <a:gd name="T15" fmla="*/ 305 h 912"/>
              <a:gd name="T16" fmla="*/ 6917 w 6970"/>
              <a:gd name="T17" fmla="*/ 378 h 912"/>
              <a:gd name="T18" fmla="*/ 6970 w 6970"/>
              <a:gd name="T19" fmla="*/ 458 h 912"/>
              <a:gd name="T20" fmla="*/ 6917 w 6970"/>
              <a:gd name="T21" fmla="*/ 534 h 912"/>
              <a:gd name="T22" fmla="*/ 6772 w 6970"/>
              <a:gd name="T23" fmla="*/ 611 h 912"/>
              <a:gd name="T24" fmla="*/ 6539 w 6970"/>
              <a:gd name="T25" fmla="*/ 677 h 912"/>
              <a:gd name="T26" fmla="*/ 6230 w 6970"/>
              <a:gd name="T27" fmla="*/ 739 h 912"/>
              <a:gd name="T28" fmla="*/ 5847 w 6970"/>
              <a:gd name="T29" fmla="*/ 795 h 912"/>
              <a:gd name="T30" fmla="*/ 5403 w 6970"/>
              <a:gd name="T31" fmla="*/ 840 h 912"/>
              <a:gd name="T32" fmla="*/ 4906 w 6970"/>
              <a:gd name="T33" fmla="*/ 874 h 912"/>
              <a:gd name="T34" fmla="*/ 4364 w 6970"/>
              <a:gd name="T35" fmla="*/ 899 h 912"/>
              <a:gd name="T36" fmla="*/ 3784 w 6970"/>
              <a:gd name="T37" fmla="*/ 912 h 912"/>
              <a:gd name="T38" fmla="*/ 3182 w 6970"/>
              <a:gd name="T39" fmla="*/ 912 h 912"/>
              <a:gd name="T40" fmla="*/ 2606 w 6970"/>
              <a:gd name="T41" fmla="*/ 899 h 912"/>
              <a:gd name="T42" fmla="*/ 2064 w 6970"/>
              <a:gd name="T43" fmla="*/ 874 h 912"/>
              <a:gd name="T44" fmla="*/ 1567 w 6970"/>
              <a:gd name="T45" fmla="*/ 840 h 912"/>
              <a:gd name="T46" fmla="*/ 1122 w 6970"/>
              <a:gd name="T47" fmla="*/ 795 h 912"/>
              <a:gd name="T48" fmla="*/ 740 w 6970"/>
              <a:gd name="T49" fmla="*/ 739 h 912"/>
              <a:gd name="T50" fmla="*/ 431 w 6970"/>
              <a:gd name="T51" fmla="*/ 677 h 912"/>
              <a:gd name="T52" fmla="*/ 198 w 6970"/>
              <a:gd name="T53" fmla="*/ 611 h 912"/>
              <a:gd name="T54" fmla="*/ 52 w 6970"/>
              <a:gd name="T55" fmla="*/ 534 h 912"/>
              <a:gd name="T56" fmla="*/ 0 w 6970"/>
              <a:gd name="T57" fmla="*/ 458 h 912"/>
              <a:gd name="T58" fmla="*/ 52 w 6970"/>
              <a:gd name="T59" fmla="*/ 378 h 912"/>
              <a:gd name="T60" fmla="*/ 198 w 6970"/>
              <a:gd name="T61" fmla="*/ 305 h 912"/>
              <a:gd name="T62" fmla="*/ 431 w 6970"/>
              <a:gd name="T63" fmla="*/ 236 h 912"/>
              <a:gd name="T64" fmla="*/ 740 w 6970"/>
              <a:gd name="T65" fmla="*/ 177 h 912"/>
              <a:gd name="T66" fmla="*/ 1122 w 6970"/>
              <a:gd name="T67" fmla="*/ 122 h 912"/>
              <a:gd name="T68" fmla="*/ 1567 w 6970"/>
              <a:gd name="T69" fmla="*/ 76 h 912"/>
              <a:gd name="T70" fmla="*/ 2064 w 6970"/>
              <a:gd name="T71" fmla="*/ 42 h 912"/>
              <a:gd name="T72" fmla="*/ 2606 w 6970"/>
              <a:gd name="T73" fmla="*/ 14 h 912"/>
              <a:gd name="T74" fmla="*/ 3182 w 6970"/>
              <a:gd name="T75" fmla="*/ 4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970" h="912">
                <a:moveTo>
                  <a:pt x="3485" y="0"/>
                </a:moveTo>
                <a:lnTo>
                  <a:pt x="3784" y="4"/>
                </a:lnTo>
                <a:lnTo>
                  <a:pt x="4079" y="7"/>
                </a:lnTo>
                <a:lnTo>
                  <a:pt x="4364" y="14"/>
                </a:lnTo>
                <a:lnTo>
                  <a:pt x="4642" y="28"/>
                </a:lnTo>
                <a:lnTo>
                  <a:pt x="4906" y="42"/>
                </a:lnTo>
                <a:lnTo>
                  <a:pt x="5159" y="56"/>
                </a:lnTo>
                <a:lnTo>
                  <a:pt x="5403" y="76"/>
                </a:lnTo>
                <a:lnTo>
                  <a:pt x="5632" y="97"/>
                </a:lnTo>
                <a:lnTo>
                  <a:pt x="5847" y="122"/>
                </a:lnTo>
                <a:lnTo>
                  <a:pt x="6045" y="149"/>
                </a:lnTo>
                <a:lnTo>
                  <a:pt x="6230" y="177"/>
                </a:lnTo>
                <a:lnTo>
                  <a:pt x="6393" y="205"/>
                </a:lnTo>
                <a:lnTo>
                  <a:pt x="6539" y="236"/>
                </a:lnTo>
                <a:lnTo>
                  <a:pt x="6667" y="271"/>
                </a:lnTo>
                <a:lnTo>
                  <a:pt x="6772" y="305"/>
                </a:lnTo>
                <a:lnTo>
                  <a:pt x="6855" y="344"/>
                </a:lnTo>
                <a:lnTo>
                  <a:pt x="6917" y="378"/>
                </a:lnTo>
                <a:lnTo>
                  <a:pt x="6956" y="416"/>
                </a:lnTo>
                <a:lnTo>
                  <a:pt x="6970" y="458"/>
                </a:lnTo>
                <a:lnTo>
                  <a:pt x="6956" y="496"/>
                </a:lnTo>
                <a:lnTo>
                  <a:pt x="6917" y="534"/>
                </a:lnTo>
                <a:lnTo>
                  <a:pt x="6855" y="573"/>
                </a:lnTo>
                <a:lnTo>
                  <a:pt x="6772" y="611"/>
                </a:lnTo>
                <a:lnTo>
                  <a:pt x="6667" y="645"/>
                </a:lnTo>
                <a:lnTo>
                  <a:pt x="6539" y="677"/>
                </a:lnTo>
                <a:lnTo>
                  <a:pt x="6393" y="708"/>
                </a:lnTo>
                <a:lnTo>
                  <a:pt x="6230" y="739"/>
                </a:lnTo>
                <a:lnTo>
                  <a:pt x="6045" y="767"/>
                </a:lnTo>
                <a:lnTo>
                  <a:pt x="5847" y="795"/>
                </a:lnTo>
                <a:lnTo>
                  <a:pt x="5632" y="819"/>
                </a:lnTo>
                <a:lnTo>
                  <a:pt x="5403" y="840"/>
                </a:lnTo>
                <a:lnTo>
                  <a:pt x="5159" y="857"/>
                </a:lnTo>
                <a:lnTo>
                  <a:pt x="4906" y="874"/>
                </a:lnTo>
                <a:lnTo>
                  <a:pt x="4642" y="888"/>
                </a:lnTo>
                <a:lnTo>
                  <a:pt x="4364" y="899"/>
                </a:lnTo>
                <a:lnTo>
                  <a:pt x="4079" y="909"/>
                </a:lnTo>
                <a:lnTo>
                  <a:pt x="3784" y="912"/>
                </a:lnTo>
                <a:lnTo>
                  <a:pt x="3485" y="912"/>
                </a:lnTo>
                <a:lnTo>
                  <a:pt x="3182" y="912"/>
                </a:lnTo>
                <a:lnTo>
                  <a:pt x="2891" y="909"/>
                </a:lnTo>
                <a:lnTo>
                  <a:pt x="2606" y="899"/>
                </a:lnTo>
                <a:lnTo>
                  <a:pt x="2328" y="888"/>
                </a:lnTo>
                <a:lnTo>
                  <a:pt x="2064" y="874"/>
                </a:lnTo>
                <a:lnTo>
                  <a:pt x="1807" y="857"/>
                </a:lnTo>
                <a:lnTo>
                  <a:pt x="1567" y="840"/>
                </a:lnTo>
                <a:lnTo>
                  <a:pt x="1338" y="819"/>
                </a:lnTo>
                <a:lnTo>
                  <a:pt x="1122" y="795"/>
                </a:lnTo>
                <a:lnTo>
                  <a:pt x="924" y="767"/>
                </a:lnTo>
                <a:lnTo>
                  <a:pt x="740" y="739"/>
                </a:lnTo>
                <a:lnTo>
                  <a:pt x="577" y="708"/>
                </a:lnTo>
                <a:lnTo>
                  <a:pt x="431" y="677"/>
                </a:lnTo>
                <a:lnTo>
                  <a:pt x="302" y="645"/>
                </a:lnTo>
                <a:lnTo>
                  <a:pt x="198" y="611"/>
                </a:lnTo>
                <a:lnTo>
                  <a:pt x="111" y="573"/>
                </a:lnTo>
                <a:lnTo>
                  <a:pt x="52" y="534"/>
                </a:lnTo>
                <a:lnTo>
                  <a:pt x="14" y="496"/>
                </a:lnTo>
                <a:lnTo>
                  <a:pt x="0" y="458"/>
                </a:lnTo>
                <a:lnTo>
                  <a:pt x="14" y="416"/>
                </a:lnTo>
                <a:lnTo>
                  <a:pt x="52" y="378"/>
                </a:lnTo>
                <a:lnTo>
                  <a:pt x="111" y="344"/>
                </a:lnTo>
                <a:lnTo>
                  <a:pt x="198" y="305"/>
                </a:lnTo>
                <a:lnTo>
                  <a:pt x="302" y="271"/>
                </a:lnTo>
                <a:lnTo>
                  <a:pt x="431" y="236"/>
                </a:lnTo>
                <a:lnTo>
                  <a:pt x="577" y="205"/>
                </a:lnTo>
                <a:lnTo>
                  <a:pt x="740" y="177"/>
                </a:lnTo>
                <a:lnTo>
                  <a:pt x="924" y="149"/>
                </a:lnTo>
                <a:lnTo>
                  <a:pt x="1122" y="122"/>
                </a:lnTo>
                <a:lnTo>
                  <a:pt x="1338" y="97"/>
                </a:lnTo>
                <a:lnTo>
                  <a:pt x="1567" y="76"/>
                </a:lnTo>
                <a:lnTo>
                  <a:pt x="1807" y="56"/>
                </a:lnTo>
                <a:lnTo>
                  <a:pt x="2064" y="42"/>
                </a:lnTo>
                <a:lnTo>
                  <a:pt x="2328" y="28"/>
                </a:lnTo>
                <a:lnTo>
                  <a:pt x="2606" y="14"/>
                </a:lnTo>
                <a:lnTo>
                  <a:pt x="2891" y="7"/>
                </a:lnTo>
                <a:lnTo>
                  <a:pt x="3182" y="4"/>
                </a:lnTo>
                <a:lnTo>
                  <a:pt x="3485"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1" name="Freeform 17">
            <a:extLst>
              <a:ext uri="{FF2B5EF4-FFF2-40B4-BE49-F238E27FC236}">
                <a16:creationId xmlns:a16="http://schemas.microsoft.com/office/drawing/2014/main" id="{267EF8B0-F1A7-CBFE-1030-5728504D0D0C}"/>
              </a:ext>
            </a:extLst>
          </p:cNvPr>
          <p:cNvSpPr>
            <a:spLocks/>
          </p:cNvSpPr>
          <p:nvPr/>
        </p:nvSpPr>
        <p:spPr bwMode="auto">
          <a:xfrm>
            <a:off x="4570543" y="3048177"/>
            <a:ext cx="2814249" cy="565878"/>
          </a:xfrm>
          <a:custGeom>
            <a:avLst/>
            <a:gdLst>
              <a:gd name="T0" fmla="*/ 5542 w 7435"/>
              <a:gd name="T1" fmla="*/ 4 h 1495"/>
              <a:gd name="T2" fmla="*/ 5993 w 7435"/>
              <a:gd name="T3" fmla="*/ 14 h 1495"/>
              <a:gd name="T4" fmla="*/ 6400 w 7435"/>
              <a:gd name="T5" fmla="*/ 42 h 1495"/>
              <a:gd name="T6" fmla="*/ 6747 w 7435"/>
              <a:gd name="T7" fmla="*/ 87 h 1495"/>
              <a:gd name="T8" fmla="*/ 7032 w 7435"/>
              <a:gd name="T9" fmla="*/ 142 h 1495"/>
              <a:gd name="T10" fmla="*/ 7244 w 7435"/>
              <a:gd name="T11" fmla="*/ 215 h 1495"/>
              <a:gd name="T12" fmla="*/ 7383 w 7435"/>
              <a:gd name="T13" fmla="*/ 298 h 1495"/>
              <a:gd name="T14" fmla="*/ 7435 w 7435"/>
              <a:gd name="T15" fmla="*/ 399 h 1495"/>
              <a:gd name="T16" fmla="*/ 7397 w 7435"/>
              <a:gd name="T17" fmla="*/ 510 h 1495"/>
              <a:gd name="T18" fmla="*/ 7265 w 7435"/>
              <a:gd name="T19" fmla="*/ 625 h 1495"/>
              <a:gd name="T20" fmla="*/ 7050 w 7435"/>
              <a:gd name="T21" fmla="*/ 739 h 1495"/>
              <a:gd name="T22" fmla="*/ 6754 w 7435"/>
              <a:gd name="T23" fmla="*/ 853 h 1495"/>
              <a:gd name="T24" fmla="*/ 6390 w 7435"/>
              <a:gd name="T25" fmla="*/ 968 h 1495"/>
              <a:gd name="T26" fmla="*/ 5966 w 7435"/>
              <a:gd name="T27" fmla="*/ 1072 h 1495"/>
              <a:gd name="T28" fmla="*/ 5483 w 7435"/>
              <a:gd name="T29" fmla="*/ 1173 h 1495"/>
              <a:gd name="T30" fmla="*/ 4951 w 7435"/>
              <a:gd name="T31" fmla="*/ 1263 h 1495"/>
              <a:gd name="T32" fmla="*/ 4381 w 7435"/>
              <a:gd name="T33" fmla="*/ 1343 h 1495"/>
              <a:gd name="T34" fmla="*/ 3780 w 7435"/>
              <a:gd name="T35" fmla="*/ 1409 h 1495"/>
              <a:gd name="T36" fmla="*/ 3204 w 7435"/>
              <a:gd name="T37" fmla="*/ 1454 h 1495"/>
              <a:gd name="T38" fmla="*/ 2655 w 7435"/>
              <a:gd name="T39" fmla="*/ 1481 h 1495"/>
              <a:gd name="T40" fmla="*/ 2137 w 7435"/>
              <a:gd name="T41" fmla="*/ 1495 h 1495"/>
              <a:gd name="T42" fmla="*/ 1661 w 7435"/>
              <a:gd name="T43" fmla="*/ 1488 h 1495"/>
              <a:gd name="T44" fmla="*/ 1230 w 7435"/>
              <a:gd name="T45" fmla="*/ 1467 h 1495"/>
              <a:gd name="T46" fmla="*/ 855 w 7435"/>
              <a:gd name="T47" fmla="*/ 1433 h 1495"/>
              <a:gd name="T48" fmla="*/ 539 w 7435"/>
              <a:gd name="T49" fmla="*/ 1384 h 1495"/>
              <a:gd name="T50" fmla="*/ 288 w 7435"/>
              <a:gd name="T51" fmla="*/ 1318 h 1495"/>
              <a:gd name="T52" fmla="*/ 111 w 7435"/>
              <a:gd name="T53" fmla="*/ 1239 h 1495"/>
              <a:gd name="T54" fmla="*/ 14 w 7435"/>
              <a:gd name="T55" fmla="*/ 1148 h 1495"/>
              <a:gd name="T56" fmla="*/ 7 w 7435"/>
              <a:gd name="T57" fmla="*/ 1044 h 1495"/>
              <a:gd name="T58" fmla="*/ 90 w 7435"/>
              <a:gd name="T59" fmla="*/ 930 h 1495"/>
              <a:gd name="T60" fmla="*/ 268 w 7435"/>
              <a:gd name="T61" fmla="*/ 815 h 1495"/>
              <a:gd name="T62" fmla="*/ 521 w 7435"/>
              <a:gd name="T63" fmla="*/ 697 h 1495"/>
              <a:gd name="T64" fmla="*/ 855 w 7435"/>
              <a:gd name="T65" fmla="*/ 583 h 1495"/>
              <a:gd name="T66" fmla="*/ 1251 w 7435"/>
              <a:gd name="T67" fmla="*/ 475 h 1495"/>
              <a:gd name="T68" fmla="*/ 1706 w 7435"/>
              <a:gd name="T69" fmla="*/ 371 h 1495"/>
              <a:gd name="T70" fmla="*/ 2213 w 7435"/>
              <a:gd name="T71" fmla="*/ 278 h 1495"/>
              <a:gd name="T72" fmla="*/ 2762 w 7435"/>
              <a:gd name="T73" fmla="*/ 191 h 1495"/>
              <a:gd name="T74" fmla="*/ 3349 w 7435"/>
              <a:gd name="T75" fmla="*/ 118 h 1495"/>
              <a:gd name="T76" fmla="*/ 3947 w 7435"/>
              <a:gd name="T77" fmla="*/ 63 h 1495"/>
              <a:gd name="T78" fmla="*/ 4510 w 7435"/>
              <a:gd name="T79" fmla="*/ 24 h 1495"/>
              <a:gd name="T80" fmla="*/ 5045 w 7435"/>
              <a:gd name="T81" fmla="*/ 7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435" h="1495">
                <a:moveTo>
                  <a:pt x="5299" y="0"/>
                </a:moveTo>
                <a:lnTo>
                  <a:pt x="5542" y="4"/>
                </a:lnTo>
                <a:lnTo>
                  <a:pt x="5775" y="7"/>
                </a:lnTo>
                <a:lnTo>
                  <a:pt x="5993" y="14"/>
                </a:lnTo>
                <a:lnTo>
                  <a:pt x="6205" y="28"/>
                </a:lnTo>
                <a:lnTo>
                  <a:pt x="6400" y="42"/>
                </a:lnTo>
                <a:lnTo>
                  <a:pt x="6581" y="63"/>
                </a:lnTo>
                <a:lnTo>
                  <a:pt x="6747" y="87"/>
                </a:lnTo>
                <a:lnTo>
                  <a:pt x="6897" y="111"/>
                </a:lnTo>
                <a:lnTo>
                  <a:pt x="7032" y="142"/>
                </a:lnTo>
                <a:lnTo>
                  <a:pt x="7147" y="177"/>
                </a:lnTo>
                <a:lnTo>
                  <a:pt x="7244" y="215"/>
                </a:lnTo>
                <a:lnTo>
                  <a:pt x="7324" y="257"/>
                </a:lnTo>
                <a:lnTo>
                  <a:pt x="7383" y="298"/>
                </a:lnTo>
                <a:lnTo>
                  <a:pt x="7421" y="347"/>
                </a:lnTo>
                <a:lnTo>
                  <a:pt x="7435" y="399"/>
                </a:lnTo>
                <a:lnTo>
                  <a:pt x="7428" y="455"/>
                </a:lnTo>
                <a:lnTo>
                  <a:pt x="7397" y="510"/>
                </a:lnTo>
                <a:lnTo>
                  <a:pt x="7342" y="566"/>
                </a:lnTo>
                <a:lnTo>
                  <a:pt x="7265" y="625"/>
                </a:lnTo>
                <a:lnTo>
                  <a:pt x="7168" y="684"/>
                </a:lnTo>
                <a:lnTo>
                  <a:pt x="7050" y="739"/>
                </a:lnTo>
                <a:lnTo>
                  <a:pt x="6911" y="798"/>
                </a:lnTo>
                <a:lnTo>
                  <a:pt x="6754" y="853"/>
                </a:lnTo>
                <a:lnTo>
                  <a:pt x="6581" y="912"/>
                </a:lnTo>
                <a:lnTo>
                  <a:pt x="6390" y="968"/>
                </a:lnTo>
                <a:lnTo>
                  <a:pt x="6185" y="1020"/>
                </a:lnTo>
                <a:lnTo>
                  <a:pt x="5966" y="1072"/>
                </a:lnTo>
                <a:lnTo>
                  <a:pt x="5729" y="1124"/>
                </a:lnTo>
                <a:lnTo>
                  <a:pt x="5483" y="1173"/>
                </a:lnTo>
                <a:lnTo>
                  <a:pt x="5222" y="1218"/>
                </a:lnTo>
                <a:lnTo>
                  <a:pt x="4951" y="1263"/>
                </a:lnTo>
                <a:lnTo>
                  <a:pt x="4673" y="1304"/>
                </a:lnTo>
                <a:lnTo>
                  <a:pt x="4381" y="1343"/>
                </a:lnTo>
                <a:lnTo>
                  <a:pt x="4086" y="1377"/>
                </a:lnTo>
                <a:lnTo>
                  <a:pt x="3780" y="1409"/>
                </a:lnTo>
                <a:lnTo>
                  <a:pt x="3488" y="1433"/>
                </a:lnTo>
                <a:lnTo>
                  <a:pt x="3204" y="1454"/>
                </a:lnTo>
                <a:lnTo>
                  <a:pt x="2926" y="1471"/>
                </a:lnTo>
                <a:lnTo>
                  <a:pt x="2655" y="1481"/>
                </a:lnTo>
                <a:lnTo>
                  <a:pt x="2390" y="1492"/>
                </a:lnTo>
                <a:lnTo>
                  <a:pt x="2137" y="1495"/>
                </a:lnTo>
                <a:lnTo>
                  <a:pt x="1894" y="1495"/>
                </a:lnTo>
                <a:lnTo>
                  <a:pt x="1661" y="1488"/>
                </a:lnTo>
                <a:lnTo>
                  <a:pt x="1438" y="1481"/>
                </a:lnTo>
                <a:lnTo>
                  <a:pt x="1230" y="1467"/>
                </a:lnTo>
                <a:lnTo>
                  <a:pt x="1035" y="1454"/>
                </a:lnTo>
                <a:lnTo>
                  <a:pt x="855" y="1433"/>
                </a:lnTo>
                <a:lnTo>
                  <a:pt x="688" y="1409"/>
                </a:lnTo>
                <a:lnTo>
                  <a:pt x="539" y="1384"/>
                </a:lnTo>
                <a:lnTo>
                  <a:pt x="403" y="1353"/>
                </a:lnTo>
                <a:lnTo>
                  <a:pt x="288" y="1318"/>
                </a:lnTo>
                <a:lnTo>
                  <a:pt x="191" y="1280"/>
                </a:lnTo>
                <a:lnTo>
                  <a:pt x="111" y="1239"/>
                </a:lnTo>
                <a:lnTo>
                  <a:pt x="52" y="1197"/>
                </a:lnTo>
                <a:lnTo>
                  <a:pt x="14" y="1148"/>
                </a:lnTo>
                <a:lnTo>
                  <a:pt x="0" y="1096"/>
                </a:lnTo>
                <a:lnTo>
                  <a:pt x="7" y="1044"/>
                </a:lnTo>
                <a:lnTo>
                  <a:pt x="38" y="985"/>
                </a:lnTo>
                <a:lnTo>
                  <a:pt x="90" y="930"/>
                </a:lnTo>
                <a:lnTo>
                  <a:pt x="167" y="871"/>
                </a:lnTo>
                <a:lnTo>
                  <a:pt x="268" y="815"/>
                </a:lnTo>
                <a:lnTo>
                  <a:pt x="386" y="756"/>
                </a:lnTo>
                <a:lnTo>
                  <a:pt x="521" y="697"/>
                </a:lnTo>
                <a:lnTo>
                  <a:pt x="678" y="642"/>
                </a:lnTo>
                <a:lnTo>
                  <a:pt x="855" y="583"/>
                </a:lnTo>
                <a:lnTo>
                  <a:pt x="1042" y="527"/>
                </a:lnTo>
                <a:lnTo>
                  <a:pt x="1251" y="475"/>
                </a:lnTo>
                <a:lnTo>
                  <a:pt x="1470" y="423"/>
                </a:lnTo>
                <a:lnTo>
                  <a:pt x="1706" y="371"/>
                </a:lnTo>
                <a:lnTo>
                  <a:pt x="1953" y="323"/>
                </a:lnTo>
                <a:lnTo>
                  <a:pt x="2213" y="278"/>
                </a:lnTo>
                <a:lnTo>
                  <a:pt x="2484" y="233"/>
                </a:lnTo>
                <a:lnTo>
                  <a:pt x="2762" y="191"/>
                </a:lnTo>
                <a:lnTo>
                  <a:pt x="3054" y="153"/>
                </a:lnTo>
                <a:lnTo>
                  <a:pt x="3349" y="118"/>
                </a:lnTo>
                <a:lnTo>
                  <a:pt x="3655" y="87"/>
                </a:lnTo>
                <a:lnTo>
                  <a:pt x="3947" y="63"/>
                </a:lnTo>
                <a:lnTo>
                  <a:pt x="4232" y="42"/>
                </a:lnTo>
                <a:lnTo>
                  <a:pt x="4510" y="24"/>
                </a:lnTo>
                <a:lnTo>
                  <a:pt x="4781" y="14"/>
                </a:lnTo>
                <a:lnTo>
                  <a:pt x="5045" y="7"/>
                </a:lnTo>
                <a:lnTo>
                  <a:pt x="5299" y="0"/>
                </a:lnTo>
                <a:close/>
              </a:path>
            </a:pathLst>
          </a:custGeom>
          <a:solidFill>
            <a:schemeClr val="accent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Freeform 18">
            <a:extLst>
              <a:ext uri="{FF2B5EF4-FFF2-40B4-BE49-F238E27FC236}">
                <a16:creationId xmlns:a16="http://schemas.microsoft.com/office/drawing/2014/main" id="{ABFF66F3-E62B-2D53-BA46-C7C6174FA2F2}"/>
              </a:ext>
            </a:extLst>
          </p:cNvPr>
          <p:cNvSpPr>
            <a:spLocks/>
          </p:cNvSpPr>
          <p:nvPr/>
        </p:nvSpPr>
        <p:spPr bwMode="auto">
          <a:xfrm>
            <a:off x="4516794" y="2876333"/>
            <a:ext cx="2922124" cy="497366"/>
          </a:xfrm>
          <a:custGeom>
            <a:avLst/>
            <a:gdLst>
              <a:gd name="T0" fmla="*/ 3867 w 7720"/>
              <a:gd name="T1" fmla="*/ 0 h 1314"/>
              <a:gd name="T2" fmla="*/ 4496 w 7720"/>
              <a:gd name="T3" fmla="*/ 17 h 1314"/>
              <a:gd name="T4" fmla="*/ 5086 w 7720"/>
              <a:gd name="T5" fmla="*/ 48 h 1314"/>
              <a:gd name="T6" fmla="*/ 5642 w 7720"/>
              <a:gd name="T7" fmla="*/ 97 h 1314"/>
              <a:gd name="T8" fmla="*/ 6146 w 7720"/>
              <a:gd name="T9" fmla="*/ 156 h 1314"/>
              <a:gd name="T10" fmla="*/ 6594 w 7720"/>
              <a:gd name="T11" fmla="*/ 229 h 1314"/>
              <a:gd name="T12" fmla="*/ 6980 w 7720"/>
              <a:gd name="T13" fmla="*/ 308 h 1314"/>
              <a:gd name="T14" fmla="*/ 7292 w 7720"/>
              <a:gd name="T15" fmla="*/ 399 h 1314"/>
              <a:gd name="T16" fmla="*/ 7525 w 7720"/>
              <a:gd name="T17" fmla="*/ 496 h 1314"/>
              <a:gd name="T18" fmla="*/ 7671 w 7720"/>
              <a:gd name="T19" fmla="*/ 600 h 1314"/>
              <a:gd name="T20" fmla="*/ 7720 w 7720"/>
              <a:gd name="T21" fmla="*/ 707 h 1314"/>
              <a:gd name="T22" fmla="*/ 7668 w 7720"/>
              <a:gd name="T23" fmla="*/ 811 h 1314"/>
              <a:gd name="T24" fmla="*/ 7522 w 7720"/>
              <a:gd name="T25" fmla="*/ 912 h 1314"/>
              <a:gd name="T26" fmla="*/ 7286 w 7720"/>
              <a:gd name="T27" fmla="*/ 1002 h 1314"/>
              <a:gd name="T28" fmla="*/ 6969 w 7720"/>
              <a:gd name="T29" fmla="*/ 1082 h 1314"/>
              <a:gd name="T30" fmla="*/ 6584 w 7720"/>
              <a:gd name="T31" fmla="*/ 1155 h 1314"/>
              <a:gd name="T32" fmla="*/ 6132 w 7720"/>
              <a:gd name="T33" fmla="*/ 1214 h 1314"/>
              <a:gd name="T34" fmla="*/ 5625 w 7720"/>
              <a:gd name="T35" fmla="*/ 1262 h 1314"/>
              <a:gd name="T36" fmla="*/ 5072 w 7720"/>
              <a:gd name="T37" fmla="*/ 1294 h 1314"/>
              <a:gd name="T38" fmla="*/ 4478 w 7720"/>
              <a:gd name="T39" fmla="*/ 1311 h 1314"/>
              <a:gd name="T40" fmla="*/ 3849 w 7720"/>
              <a:gd name="T41" fmla="*/ 1311 h 1314"/>
              <a:gd name="T42" fmla="*/ 3224 w 7720"/>
              <a:gd name="T43" fmla="*/ 1297 h 1314"/>
              <a:gd name="T44" fmla="*/ 2630 w 7720"/>
              <a:gd name="T45" fmla="*/ 1262 h 1314"/>
              <a:gd name="T46" fmla="*/ 2077 w 7720"/>
              <a:gd name="T47" fmla="*/ 1217 h 1314"/>
              <a:gd name="T48" fmla="*/ 1574 w 7720"/>
              <a:gd name="T49" fmla="*/ 1155 h 1314"/>
              <a:gd name="T50" fmla="*/ 1122 w 7720"/>
              <a:gd name="T51" fmla="*/ 1085 h 1314"/>
              <a:gd name="T52" fmla="*/ 740 w 7720"/>
              <a:gd name="T53" fmla="*/ 1002 h 1314"/>
              <a:gd name="T54" fmla="*/ 427 w 7720"/>
              <a:gd name="T55" fmla="*/ 912 h 1314"/>
              <a:gd name="T56" fmla="*/ 191 w 7720"/>
              <a:gd name="T57" fmla="*/ 815 h 1314"/>
              <a:gd name="T58" fmla="*/ 48 w 7720"/>
              <a:gd name="T59" fmla="*/ 714 h 1314"/>
              <a:gd name="T60" fmla="*/ 0 w 7720"/>
              <a:gd name="T61" fmla="*/ 607 h 1314"/>
              <a:gd name="T62" fmla="*/ 52 w 7720"/>
              <a:gd name="T63" fmla="*/ 499 h 1314"/>
              <a:gd name="T64" fmla="*/ 198 w 7720"/>
              <a:gd name="T65" fmla="*/ 402 h 1314"/>
              <a:gd name="T66" fmla="*/ 434 w 7720"/>
              <a:gd name="T67" fmla="*/ 312 h 1314"/>
              <a:gd name="T68" fmla="*/ 747 w 7720"/>
              <a:gd name="T69" fmla="*/ 229 h 1314"/>
              <a:gd name="T70" fmla="*/ 1136 w 7720"/>
              <a:gd name="T71" fmla="*/ 156 h 1314"/>
              <a:gd name="T72" fmla="*/ 1587 w 7720"/>
              <a:gd name="T73" fmla="*/ 97 h 1314"/>
              <a:gd name="T74" fmla="*/ 2091 w 7720"/>
              <a:gd name="T75" fmla="*/ 52 h 1314"/>
              <a:gd name="T76" fmla="*/ 2647 w 7720"/>
              <a:gd name="T77" fmla="*/ 17 h 1314"/>
              <a:gd name="T78" fmla="*/ 3241 w 7720"/>
              <a:gd name="T79" fmla="*/ 0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720" h="1314">
                <a:moveTo>
                  <a:pt x="3550" y="0"/>
                </a:moveTo>
                <a:lnTo>
                  <a:pt x="3867" y="0"/>
                </a:lnTo>
                <a:lnTo>
                  <a:pt x="4183" y="7"/>
                </a:lnTo>
                <a:lnTo>
                  <a:pt x="4496" y="17"/>
                </a:lnTo>
                <a:lnTo>
                  <a:pt x="4794" y="31"/>
                </a:lnTo>
                <a:lnTo>
                  <a:pt x="5086" y="48"/>
                </a:lnTo>
                <a:lnTo>
                  <a:pt x="5371" y="73"/>
                </a:lnTo>
                <a:lnTo>
                  <a:pt x="5642" y="97"/>
                </a:lnTo>
                <a:lnTo>
                  <a:pt x="5899" y="125"/>
                </a:lnTo>
                <a:lnTo>
                  <a:pt x="6146" y="156"/>
                </a:lnTo>
                <a:lnTo>
                  <a:pt x="6379" y="191"/>
                </a:lnTo>
                <a:lnTo>
                  <a:pt x="6594" y="229"/>
                </a:lnTo>
                <a:lnTo>
                  <a:pt x="6796" y="267"/>
                </a:lnTo>
                <a:lnTo>
                  <a:pt x="6980" y="308"/>
                </a:lnTo>
                <a:lnTo>
                  <a:pt x="7147" y="354"/>
                </a:lnTo>
                <a:lnTo>
                  <a:pt x="7292" y="399"/>
                </a:lnTo>
                <a:lnTo>
                  <a:pt x="7421" y="447"/>
                </a:lnTo>
                <a:lnTo>
                  <a:pt x="7525" y="496"/>
                </a:lnTo>
                <a:lnTo>
                  <a:pt x="7612" y="548"/>
                </a:lnTo>
                <a:lnTo>
                  <a:pt x="7671" y="600"/>
                </a:lnTo>
                <a:lnTo>
                  <a:pt x="7709" y="652"/>
                </a:lnTo>
                <a:lnTo>
                  <a:pt x="7720" y="707"/>
                </a:lnTo>
                <a:lnTo>
                  <a:pt x="7706" y="759"/>
                </a:lnTo>
                <a:lnTo>
                  <a:pt x="7668" y="811"/>
                </a:lnTo>
                <a:lnTo>
                  <a:pt x="7605" y="863"/>
                </a:lnTo>
                <a:lnTo>
                  <a:pt x="7522" y="912"/>
                </a:lnTo>
                <a:lnTo>
                  <a:pt x="7414" y="957"/>
                </a:lnTo>
                <a:lnTo>
                  <a:pt x="7286" y="1002"/>
                </a:lnTo>
                <a:lnTo>
                  <a:pt x="7136" y="1044"/>
                </a:lnTo>
                <a:lnTo>
                  <a:pt x="6969" y="1082"/>
                </a:lnTo>
                <a:lnTo>
                  <a:pt x="6785" y="1120"/>
                </a:lnTo>
                <a:lnTo>
                  <a:pt x="6584" y="1155"/>
                </a:lnTo>
                <a:lnTo>
                  <a:pt x="6365" y="1186"/>
                </a:lnTo>
                <a:lnTo>
                  <a:pt x="6132" y="1214"/>
                </a:lnTo>
                <a:lnTo>
                  <a:pt x="5885" y="1242"/>
                </a:lnTo>
                <a:lnTo>
                  <a:pt x="5625" y="1262"/>
                </a:lnTo>
                <a:lnTo>
                  <a:pt x="5354" y="1280"/>
                </a:lnTo>
                <a:lnTo>
                  <a:pt x="5072" y="1294"/>
                </a:lnTo>
                <a:lnTo>
                  <a:pt x="4780" y="1304"/>
                </a:lnTo>
                <a:lnTo>
                  <a:pt x="4478" y="1311"/>
                </a:lnTo>
                <a:lnTo>
                  <a:pt x="4169" y="1314"/>
                </a:lnTo>
                <a:lnTo>
                  <a:pt x="3849" y="1311"/>
                </a:lnTo>
                <a:lnTo>
                  <a:pt x="3533" y="1307"/>
                </a:lnTo>
                <a:lnTo>
                  <a:pt x="3224" y="1297"/>
                </a:lnTo>
                <a:lnTo>
                  <a:pt x="2922" y="1280"/>
                </a:lnTo>
                <a:lnTo>
                  <a:pt x="2630" y="1262"/>
                </a:lnTo>
                <a:lnTo>
                  <a:pt x="2348" y="1242"/>
                </a:lnTo>
                <a:lnTo>
                  <a:pt x="2077" y="1217"/>
                </a:lnTo>
                <a:lnTo>
                  <a:pt x="1817" y="1186"/>
                </a:lnTo>
                <a:lnTo>
                  <a:pt x="1574" y="1155"/>
                </a:lnTo>
                <a:lnTo>
                  <a:pt x="1341" y="1124"/>
                </a:lnTo>
                <a:lnTo>
                  <a:pt x="1122" y="1085"/>
                </a:lnTo>
                <a:lnTo>
                  <a:pt x="924" y="1044"/>
                </a:lnTo>
                <a:lnTo>
                  <a:pt x="740" y="1002"/>
                </a:lnTo>
                <a:lnTo>
                  <a:pt x="573" y="961"/>
                </a:lnTo>
                <a:lnTo>
                  <a:pt x="427" y="912"/>
                </a:lnTo>
                <a:lnTo>
                  <a:pt x="298" y="867"/>
                </a:lnTo>
                <a:lnTo>
                  <a:pt x="191" y="815"/>
                </a:lnTo>
                <a:lnTo>
                  <a:pt x="107" y="766"/>
                </a:lnTo>
                <a:lnTo>
                  <a:pt x="48" y="714"/>
                </a:lnTo>
                <a:lnTo>
                  <a:pt x="10" y="659"/>
                </a:lnTo>
                <a:lnTo>
                  <a:pt x="0" y="607"/>
                </a:lnTo>
                <a:lnTo>
                  <a:pt x="10" y="551"/>
                </a:lnTo>
                <a:lnTo>
                  <a:pt x="52" y="499"/>
                </a:lnTo>
                <a:lnTo>
                  <a:pt x="111" y="451"/>
                </a:lnTo>
                <a:lnTo>
                  <a:pt x="198" y="402"/>
                </a:lnTo>
                <a:lnTo>
                  <a:pt x="305" y="354"/>
                </a:lnTo>
                <a:lnTo>
                  <a:pt x="434" y="312"/>
                </a:lnTo>
                <a:lnTo>
                  <a:pt x="580" y="267"/>
                </a:lnTo>
                <a:lnTo>
                  <a:pt x="747" y="229"/>
                </a:lnTo>
                <a:lnTo>
                  <a:pt x="934" y="191"/>
                </a:lnTo>
                <a:lnTo>
                  <a:pt x="1136" y="156"/>
                </a:lnTo>
                <a:lnTo>
                  <a:pt x="1355" y="125"/>
                </a:lnTo>
                <a:lnTo>
                  <a:pt x="1587" y="97"/>
                </a:lnTo>
                <a:lnTo>
                  <a:pt x="1834" y="73"/>
                </a:lnTo>
                <a:lnTo>
                  <a:pt x="2091" y="52"/>
                </a:lnTo>
                <a:lnTo>
                  <a:pt x="2366" y="31"/>
                </a:lnTo>
                <a:lnTo>
                  <a:pt x="2647" y="17"/>
                </a:lnTo>
                <a:lnTo>
                  <a:pt x="2939" y="7"/>
                </a:lnTo>
                <a:lnTo>
                  <a:pt x="3241" y="0"/>
                </a:lnTo>
                <a:lnTo>
                  <a:pt x="3550"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Freeform 19">
            <a:extLst>
              <a:ext uri="{FF2B5EF4-FFF2-40B4-BE49-F238E27FC236}">
                <a16:creationId xmlns:a16="http://schemas.microsoft.com/office/drawing/2014/main" id="{E4FE2710-21DF-8FC5-19C8-DA22AC8B9736}"/>
              </a:ext>
            </a:extLst>
          </p:cNvPr>
          <p:cNvSpPr>
            <a:spLocks/>
          </p:cNvSpPr>
          <p:nvPr/>
        </p:nvSpPr>
        <p:spPr bwMode="auto">
          <a:xfrm>
            <a:off x="4477050" y="2605696"/>
            <a:ext cx="3001234" cy="623791"/>
          </a:xfrm>
          <a:custGeom>
            <a:avLst/>
            <a:gdLst>
              <a:gd name="T0" fmla="*/ 5903 w 7929"/>
              <a:gd name="T1" fmla="*/ 0 h 1648"/>
              <a:gd name="T2" fmla="*/ 6390 w 7929"/>
              <a:gd name="T3" fmla="*/ 14 h 1648"/>
              <a:gd name="T4" fmla="*/ 6821 w 7929"/>
              <a:gd name="T5" fmla="*/ 45 h 1648"/>
              <a:gd name="T6" fmla="*/ 7192 w 7929"/>
              <a:gd name="T7" fmla="*/ 94 h 1648"/>
              <a:gd name="T8" fmla="*/ 7495 w 7929"/>
              <a:gd name="T9" fmla="*/ 156 h 1648"/>
              <a:gd name="T10" fmla="*/ 7724 w 7929"/>
              <a:gd name="T11" fmla="*/ 236 h 1648"/>
              <a:gd name="T12" fmla="*/ 7870 w 7929"/>
              <a:gd name="T13" fmla="*/ 330 h 1648"/>
              <a:gd name="T14" fmla="*/ 7929 w 7929"/>
              <a:gd name="T15" fmla="*/ 437 h 1648"/>
              <a:gd name="T16" fmla="*/ 7894 w 7929"/>
              <a:gd name="T17" fmla="*/ 555 h 1648"/>
              <a:gd name="T18" fmla="*/ 7769 w 7929"/>
              <a:gd name="T19" fmla="*/ 673 h 1648"/>
              <a:gd name="T20" fmla="*/ 7557 w 7929"/>
              <a:gd name="T21" fmla="*/ 798 h 1648"/>
              <a:gd name="T22" fmla="*/ 7272 w 7929"/>
              <a:gd name="T23" fmla="*/ 916 h 1648"/>
              <a:gd name="T24" fmla="*/ 6918 w 7929"/>
              <a:gd name="T25" fmla="*/ 1037 h 1648"/>
              <a:gd name="T26" fmla="*/ 6501 w 7929"/>
              <a:gd name="T27" fmla="*/ 1148 h 1648"/>
              <a:gd name="T28" fmla="*/ 6029 w 7929"/>
              <a:gd name="T29" fmla="*/ 1256 h 1648"/>
              <a:gd name="T30" fmla="*/ 5507 w 7929"/>
              <a:gd name="T31" fmla="*/ 1356 h 1648"/>
              <a:gd name="T32" fmla="*/ 4945 w 7929"/>
              <a:gd name="T33" fmla="*/ 1443 h 1648"/>
              <a:gd name="T34" fmla="*/ 4347 w 7929"/>
              <a:gd name="T35" fmla="*/ 1520 h 1648"/>
              <a:gd name="T36" fmla="*/ 3725 w 7929"/>
              <a:gd name="T37" fmla="*/ 1582 h 1648"/>
              <a:gd name="T38" fmla="*/ 3124 w 7929"/>
              <a:gd name="T39" fmla="*/ 1624 h 1648"/>
              <a:gd name="T40" fmla="*/ 2554 w 7929"/>
              <a:gd name="T41" fmla="*/ 1644 h 1648"/>
              <a:gd name="T42" fmla="*/ 2026 w 7929"/>
              <a:gd name="T43" fmla="*/ 1648 h 1648"/>
              <a:gd name="T44" fmla="*/ 1540 w 7929"/>
              <a:gd name="T45" fmla="*/ 1637 h 1648"/>
              <a:gd name="T46" fmla="*/ 1109 w 7929"/>
              <a:gd name="T47" fmla="*/ 1606 h 1648"/>
              <a:gd name="T48" fmla="*/ 737 w 7929"/>
              <a:gd name="T49" fmla="*/ 1558 h 1648"/>
              <a:gd name="T50" fmla="*/ 435 w 7929"/>
              <a:gd name="T51" fmla="*/ 1495 h 1648"/>
              <a:gd name="T52" fmla="*/ 205 w 7929"/>
              <a:gd name="T53" fmla="*/ 1415 h 1648"/>
              <a:gd name="T54" fmla="*/ 56 w 7929"/>
              <a:gd name="T55" fmla="*/ 1322 h 1648"/>
              <a:gd name="T56" fmla="*/ 0 w 7929"/>
              <a:gd name="T57" fmla="*/ 1214 h 1648"/>
              <a:gd name="T58" fmla="*/ 35 w 7929"/>
              <a:gd name="T59" fmla="*/ 1096 h 1648"/>
              <a:gd name="T60" fmla="*/ 160 w 7929"/>
              <a:gd name="T61" fmla="*/ 975 h 1648"/>
              <a:gd name="T62" fmla="*/ 372 w 7929"/>
              <a:gd name="T63" fmla="*/ 854 h 1648"/>
              <a:gd name="T64" fmla="*/ 657 w 7929"/>
              <a:gd name="T65" fmla="*/ 732 h 1648"/>
              <a:gd name="T66" fmla="*/ 1011 w 7929"/>
              <a:gd name="T67" fmla="*/ 614 h 1648"/>
              <a:gd name="T68" fmla="*/ 1428 w 7929"/>
              <a:gd name="T69" fmla="*/ 500 h 1648"/>
              <a:gd name="T70" fmla="*/ 1901 w 7929"/>
              <a:gd name="T71" fmla="*/ 392 h 1648"/>
              <a:gd name="T72" fmla="*/ 2422 w 7929"/>
              <a:gd name="T73" fmla="*/ 295 h 1648"/>
              <a:gd name="T74" fmla="*/ 2985 w 7929"/>
              <a:gd name="T75" fmla="*/ 208 h 1648"/>
              <a:gd name="T76" fmla="*/ 3583 w 7929"/>
              <a:gd name="T77" fmla="*/ 132 h 1648"/>
              <a:gd name="T78" fmla="*/ 4204 w 7929"/>
              <a:gd name="T79" fmla="*/ 70 h 1648"/>
              <a:gd name="T80" fmla="*/ 4806 w 7929"/>
              <a:gd name="T81" fmla="*/ 28 h 1648"/>
              <a:gd name="T82" fmla="*/ 5372 w 7929"/>
              <a:gd name="T83" fmla="*/ 7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929" h="1648">
                <a:moveTo>
                  <a:pt x="5643" y="0"/>
                </a:moveTo>
                <a:lnTo>
                  <a:pt x="5903" y="0"/>
                </a:lnTo>
                <a:lnTo>
                  <a:pt x="6154" y="7"/>
                </a:lnTo>
                <a:lnTo>
                  <a:pt x="6390" y="14"/>
                </a:lnTo>
                <a:lnTo>
                  <a:pt x="6612" y="28"/>
                </a:lnTo>
                <a:lnTo>
                  <a:pt x="6821" y="45"/>
                </a:lnTo>
                <a:lnTo>
                  <a:pt x="7015" y="66"/>
                </a:lnTo>
                <a:lnTo>
                  <a:pt x="7192" y="94"/>
                </a:lnTo>
                <a:lnTo>
                  <a:pt x="7352" y="122"/>
                </a:lnTo>
                <a:lnTo>
                  <a:pt x="7495" y="156"/>
                </a:lnTo>
                <a:lnTo>
                  <a:pt x="7620" y="194"/>
                </a:lnTo>
                <a:lnTo>
                  <a:pt x="7724" y="236"/>
                </a:lnTo>
                <a:lnTo>
                  <a:pt x="7807" y="281"/>
                </a:lnTo>
                <a:lnTo>
                  <a:pt x="7870" y="330"/>
                </a:lnTo>
                <a:lnTo>
                  <a:pt x="7912" y="382"/>
                </a:lnTo>
                <a:lnTo>
                  <a:pt x="7929" y="437"/>
                </a:lnTo>
                <a:lnTo>
                  <a:pt x="7922" y="496"/>
                </a:lnTo>
                <a:lnTo>
                  <a:pt x="7894" y="555"/>
                </a:lnTo>
                <a:lnTo>
                  <a:pt x="7842" y="614"/>
                </a:lnTo>
                <a:lnTo>
                  <a:pt x="7769" y="673"/>
                </a:lnTo>
                <a:lnTo>
                  <a:pt x="7672" y="736"/>
                </a:lnTo>
                <a:lnTo>
                  <a:pt x="7557" y="798"/>
                </a:lnTo>
                <a:lnTo>
                  <a:pt x="7425" y="857"/>
                </a:lnTo>
                <a:lnTo>
                  <a:pt x="7272" y="916"/>
                </a:lnTo>
                <a:lnTo>
                  <a:pt x="7102" y="978"/>
                </a:lnTo>
                <a:lnTo>
                  <a:pt x="6918" y="1037"/>
                </a:lnTo>
                <a:lnTo>
                  <a:pt x="6716" y="1093"/>
                </a:lnTo>
                <a:lnTo>
                  <a:pt x="6501" y="1148"/>
                </a:lnTo>
                <a:lnTo>
                  <a:pt x="6272" y="1204"/>
                </a:lnTo>
                <a:lnTo>
                  <a:pt x="6029" y="1256"/>
                </a:lnTo>
                <a:lnTo>
                  <a:pt x="5771" y="1308"/>
                </a:lnTo>
                <a:lnTo>
                  <a:pt x="5507" y="1356"/>
                </a:lnTo>
                <a:lnTo>
                  <a:pt x="5229" y="1402"/>
                </a:lnTo>
                <a:lnTo>
                  <a:pt x="4945" y="1443"/>
                </a:lnTo>
                <a:lnTo>
                  <a:pt x="4649" y="1485"/>
                </a:lnTo>
                <a:lnTo>
                  <a:pt x="4347" y="1520"/>
                </a:lnTo>
                <a:lnTo>
                  <a:pt x="4034" y="1554"/>
                </a:lnTo>
                <a:lnTo>
                  <a:pt x="3725" y="1582"/>
                </a:lnTo>
                <a:lnTo>
                  <a:pt x="3423" y="1603"/>
                </a:lnTo>
                <a:lnTo>
                  <a:pt x="3124" y="1624"/>
                </a:lnTo>
                <a:lnTo>
                  <a:pt x="2836" y="1637"/>
                </a:lnTo>
                <a:lnTo>
                  <a:pt x="2554" y="1644"/>
                </a:lnTo>
                <a:lnTo>
                  <a:pt x="2283" y="1648"/>
                </a:lnTo>
                <a:lnTo>
                  <a:pt x="2026" y="1648"/>
                </a:lnTo>
                <a:lnTo>
                  <a:pt x="1776" y="1644"/>
                </a:lnTo>
                <a:lnTo>
                  <a:pt x="1540" y="1637"/>
                </a:lnTo>
                <a:lnTo>
                  <a:pt x="1317" y="1624"/>
                </a:lnTo>
                <a:lnTo>
                  <a:pt x="1109" y="1606"/>
                </a:lnTo>
                <a:lnTo>
                  <a:pt x="914" y="1582"/>
                </a:lnTo>
                <a:lnTo>
                  <a:pt x="737" y="1558"/>
                </a:lnTo>
                <a:lnTo>
                  <a:pt x="577" y="1526"/>
                </a:lnTo>
                <a:lnTo>
                  <a:pt x="435" y="1495"/>
                </a:lnTo>
                <a:lnTo>
                  <a:pt x="310" y="1457"/>
                </a:lnTo>
                <a:lnTo>
                  <a:pt x="205" y="1415"/>
                </a:lnTo>
                <a:lnTo>
                  <a:pt x="119" y="1370"/>
                </a:lnTo>
                <a:lnTo>
                  <a:pt x="56" y="1322"/>
                </a:lnTo>
                <a:lnTo>
                  <a:pt x="18" y="1270"/>
                </a:lnTo>
                <a:lnTo>
                  <a:pt x="0" y="1214"/>
                </a:lnTo>
                <a:lnTo>
                  <a:pt x="4" y="1155"/>
                </a:lnTo>
                <a:lnTo>
                  <a:pt x="35" y="1096"/>
                </a:lnTo>
                <a:lnTo>
                  <a:pt x="87" y="1037"/>
                </a:lnTo>
                <a:lnTo>
                  <a:pt x="160" y="975"/>
                </a:lnTo>
                <a:lnTo>
                  <a:pt x="257" y="916"/>
                </a:lnTo>
                <a:lnTo>
                  <a:pt x="372" y="854"/>
                </a:lnTo>
                <a:lnTo>
                  <a:pt x="504" y="795"/>
                </a:lnTo>
                <a:lnTo>
                  <a:pt x="657" y="732"/>
                </a:lnTo>
                <a:lnTo>
                  <a:pt x="824" y="673"/>
                </a:lnTo>
                <a:lnTo>
                  <a:pt x="1011" y="614"/>
                </a:lnTo>
                <a:lnTo>
                  <a:pt x="1213" y="559"/>
                </a:lnTo>
                <a:lnTo>
                  <a:pt x="1428" y="500"/>
                </a:lnTo>
                <a:lnTo>
                  <a:pt x="1658" y="448"/>
                </a:lnTo>
                <a:lnTo>
                  <a:pt x="1901" y="392"/>
                </a:lnTo>
                <a:lnTo>
                  <a:pt x="2158" y="344"/>
                </a:lnTo>
                <a:lnTo>
                  <a:pt x="2422" y="295"/>
                </a:lnTo>
                <a:lnTo>
                  <a:pt x="2700" y="250"/>
                </a:lnTo>
                <a:lnTo>
                  <a:pt x="2985" y="208"/>
                </a:lnTo>
                <a:lnTo>
                  <a:pt x="3280" y="167"/>
                </a:lnTo>
                <a:lnTo>
                  <a:pt x="3583" y="132"/>
                </a:lnTo>
                <a:lnTo>
                  <a:pt x="3892" y="97"/>
                </a:lnTo>
                <a:lnTo>
                  <a:pt x="4204" y="70"/>
                </a:lnTo>
                <a:lnTo>
                  <a:pt x="4507" y="45"/>
                </a:lnTo>
                <a:lnTo>
                  <a:pt x="4806" y="28"/>
                </a:lnTo>
                <a:lnTo>
                  <a:pt x="5094" y="14"/>
                </a:lnTo>
                <a:lnTo>
                  <a:pt x="5372" y="7"/>
                </a:lnTo>
                <a:lnTo>
                  <a:pt x="5643" y="0"/>
                </a:lnTo>
                <a:close/>
              </a:path>
            </a:pathLst>
          </a:custGeom>
          <a:solidFill>
            <a:schemeClr val="accent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Freeform 23">
            <a:extLst>
              <a:ext uri="{FF2B5EF4-FFF2-40B4-BE49-F238E27FC236}">
                <a16:creationId xmlns:a16="http://schemas.microsoft.com/office/drawing/2014/main" id="{C47BF419-2A9B-2BB1-0107-C5217533D01B}"/>
              </a:ext>
            </a:extLst>
          </p:cNvPr>
          <p:cNvSpPr>
            <a:spLocks/>
          </p:cNvSpPr>
          <p:nvPr/>
        </p:nvSpPr>
        <p:spPr bwMode="auto">
          <a:xfrm rot="770541">
            <a:off x="5276558" y="1766723"/>
            <a:ext cx="339222" cy="256916"/>
          </a:xfrm>
          <a:custGeom>
            <a:avLst/>
            <a:gdLst>
              <a:gd name="T0" fmla="*/ 1271 w 1900"/>
              <a:gd name="T1" fmla="*/ 0 h 1439"/>
              <a:gd name="T2" fmla="*/ 1417 w 1900"/>
              <a:gd name="T3" fmla="*/ 10 h 1439"/>
              <a:gd name="T4" fmla="*/ 1511 w 1900"/>
              <a:gd name="T5" fmla="*/ 31 h 1439"/>
              <a:gd name="T6" fmla="*/ 1598 w 1900"/>
              <a:gd name="T7" fmla="*/ 66 h 1439"/>
              <a:gd name="T8" fmla="*/ 1678 w 1900"/>
              <a:gd name="T9" fmla="*/ 114 h 1439"/>
              <a:gd name="T10" fmla="*/ 1747 w 1900"/>
              <a:gd name="T11" fmla="*/ 170 h 1439"/>
              <a:gd name="T12" fmla="*/ 1806 w 1900"/>
              <a:gd name="T13" fmla="*/ 239 h 1439"/>
              <a:gd name="T14" fmla="*/ 1844 w 1900"/>
              <a:gd name="T15" fmla="*/ 305 h 1439"/>
              <a:gd name="T16" fmla="*/ 1876 w 1900"/>
              <a:gd name="T17" fmla="*/ 374 h 1439"/>
              <a:gd name="T18" fmla="*/ 1893 w 1900"/>
              <a:gd name="T19" fmla="*/ 447 h 1439"/>
              <a:gd name="T20" fmla="*/ 1900 w 1900"/>
              <a:gd name="T21" fmla="*/ 527 h 1439"/>
              <a:gd name="T22" fmla="*/ 1890 w 1900"/>
              <a:gd name="T23" fmla="*/ 631 h 1439"/>
              <a:gd name="T24" fmla="*/ 1858 w 1900"/>
              <a:gd name="T25" fmla="*/ 725 h 1439"/>
              <a:gd name="T26" fmla="*/ 1813 w 1900"/>
              <a:gd name="T27" fmla="*/ 812 h 1439"/>
              <a:gd name="T28" fmla="*/ 1754 w 1900"/>
              <a:gd name="T29" fmla="*/ 888 h 1439"/>
              <a:gd name="T30" fmla="*/ 1685 w 1900"/>
              <a:gd name="T31" fmla="*/ 957 h 1439"/>
              <a:gd name="T32" fmla="*/ 1601 w 1900"/>
              <a:gd name="T33" fmla="*/ 1016 h 1439"/>
              <a:gd name="T34" fmla="*/ 1514 w 1900"/>
              <a:gd name="T35" fmla="*/ 1061 h 1439"/>
              <a:gd name="T36" fmla="*/ 1417 w 1900"/>
              <a:gd name="T37" fmla="*/ 1099 h 1439"/>
              <a:gd name="T38" fmla="*/ 1282 w 1900"/>
              <a:gd name="T39" fmla="*/ 1127 h 1439"/>
              <a:gd name="T40" fmla="*/ 1143 w 1900"/>
              <a:gd name="T41" fmla="*/ 1141 h 1439"/>
              <a:gd name="T42" fmla="*/ 1004 w 1900"/>
              <a:gd name="T43" fmla="*/ 1138 h 1439"/>
              <a:gd name="T44" fmla="*/ 865 w 1900"/>
              <a:gd name="T45" fmla="*/ 1127 h 1439"/>
              <a:gd name="T46" fmla="*/ 722 w 1900"/>
              <a:gd name="T47" fmla="*/ 1120 h 1439"/>
              <a:gd name="T48" fmla="*/ 653 w 1900"/>
              <a:gd name="T49" fmla="*/ 1127 h 1439"/>
              <a:gd name="T50" fmla="*/ 587 w 1900"/>
              <a:gd name="T51" fmla="*/ 1145 h 1439"/>
              <a:gd name="T52" fmla="*/ 524 w 1900"/>
              <a:gd name="T53" fmla="*/ 1176 h 1439"/>
              <a:gd name="T54" fmla="*/ 465 w 1900"/>
              <a:gd name="T55" fmla="*/ 1214 h 1439"/>
              <a:gd name="T56" fmla="*/ 410 w 1900"/>
              <a:gd name="T57" fmla="*/ 1256 h 1439"/>
              <a:gd name="T58" fmla="*/ 357 w 1900"/>
              <a:gd name="T59" fmla="*/ 1301 h 1439"/>
              <a:gd name="T60" fmla="*/ 302 w 1900"/>
              <a:gd name="T61" fmla="*/ 1346 h 1439"/>
              <a:gd name="T62" fmla="*/ 277 w 1900"/>
              <a:gd name="T63" fmla="*/ 1367 h 1439"/>
              <a:gd name="T64" fmla="*/ 246 w 1900"/>
              <a:gd name="T65" fmla="*/ 1387 h 1439"/>
              <a:gd name="T66" fmla="*/ 211 w 1900"/>
              <a:gd name="T67" fmla="*/ 1408 h 1439"/>
              <a:gd name="T68" fmla="*/ 177 w 1900"/>
              <a:gd name="T69" fmla="*/ 1426 h 1439"/>
              <a:gd name="T70" fmla="*/ 138 w 1900"/>
              <a:gd name="T71" fmla="*/ 1436 h 1439"/>
              <a:gd name="T72" fmla="*/ 104 w 1900"/>
              <a:gd name="T73" fmla="*/ 1439 h 1439"/>
              <a:gd name="T74" fmla="*/ 69 w 1900"/>
              <a:gd name="T75" fmla="*/ 1429 h 1439"/>
              <a:gd name="T76" fmla="*/ 45 w 1900"/>
              <a:gd name="T77" fmla="*/ 1408 h 1439"/>
              <a:gd name="T78" fmla="*/ 20 w 1900"/>
              <a:gd name="T79" fmla="*/ 1363 h 1439"/>
              <a:gd name="T80" fmla="*/ 6 w 1900"/>
              <a:gd name="T81" fmla="*/ 1315 h 1439"/>
              <a:gd name="T82" fmla="*/ 0 w 1900"/>
              <a:gd name="T83" fmla="*/ 1262 h 1439"/>
              <a:gd name="T84" fmla="*/ 0 w 1900"/>
              <a:gd name="T85" fmla="*/ 1204 h 1439"/>
              <a:gd name="T86" fmla="*/ 6 w 1900"/>
              <a:gd name="T87" fmla="*/ 1148 h 1439"/>
              <a:gd name="T88" fmla="*/ 13 w 1900"/>
              <a:gd name="T89" fmla="*/ 1096 h 1439"/>
              <a:gd name="T90" fmla="*/ 20 w 1900"/>
              <a:gd name="T91" fmla="*/ 1051 h 1439"/>
              <a:gd name="T92" fmla="*/ 55 w 1900"/>
              <a:gd name="T93" fmla="*/ 926 h 1439"/>
              <a:gd name="T94" fmla="*/ 97 w 1900"/>
              <a:gd name="T95" fmla="*/ 808 h 1439"/>
              <a:gd name="T96" fmla="*/ 156 w 1900"/>
              <a:gd name="T97" fmla="*/ 694 h 1439"/>
              <a:gd name="T98" fmla="*/ 232 w 1900"/>
              <a:gd name="T99" fmla="*/ 569 h 1439"/>
              <a:gd name="T100" fmla="*/ 330 w 1900"/>
              <a:gd name="T101" fmla="*/ 454 h 1439"/>
              <a:gd name="T102" fmla="*/ 437 w 1900"/>
              <a:gd name="T103" fmla="*/ 347 h 1439"/>
              <a:gd name="T104" fmla="*/ 559 w 1900"/>
              <a:gd name="T105" fmla="*/ 253 h 1439"/>
              <a:gd name="T106" fmla="*/ 691 w 1900"/>
              <a:gd name="T107" fmla="*/ 170 h 1439"/>
              <a:gd name="T108" fmla="*/ 830 w 1900"/>
              <a:gd name="T109" fmla="*/ 100 h 1439"/>
              <a:gd name="T110" fmla="*/ 972 w 1900"/>
              <a:gd name="T111" fmla="*/ 48 h 1439"/>
              <a:gd name="T112" fmla="*/ 1122 w 1900"/>
              <a:gd name="T113" fmla="*/ 14 h 1439"/>
              <a:gd name="T114" fmla="*/ 1271 w 1900"/>
              <a:gd name="T115" fmla="*/ 0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00" h="1439">
                <a:moveTo>
                  <a:pt x="1271" y="0"/>
                </a:moveTo>
                <a:lnTo>
                  <a:pt x="1417" y="10"/>
                </a:lnTo>
                <a:lnTo>
                  <a:pt x="1511" y="31"/>
                </a:lnTo>
                <a:lnTo>
                  <a:pt x="1598" y="66"/>
                </a:lnTo>
                <a:lnTo>
                  <a:pt x="1678" y="114"/>
                </a:lnTo>
                <a:lnTo>
                  <a:pt x="1747" y="170"/>
                </a:lnTo>
                <a:lnTo>
                  <a:pt x="1806" y="239"/>
                </a:lnTo>
                <a:lnTo>
                  <a:pt x="1844" y="305"/>
                </a:lnTo>
                <a:lnTo>
                  <a:pt x="1876" y="374"/>
                </a:lnTo>
                <a:lnTo>
                  <a:pt x="1893" y="447"/>
                </a:lnTo>
                <a:lnTo>
                  <a:pt x="1900" y="527"/>
                </a:lnTo>
                <a:lnTo>
                  <a:pt x="1890" y="631"/>
                </a:lnTo>
                <a:lnTo>
                  <a:pt x="1858" y="725"/>
                </a:lnTo>
                <a:lnTo>
                  <a:pt x="1813" y="812"/>
                </a:lnTo>
                <a:lnTo>
                  <a:pt x="1754" y="888"/>
                </a:lnTo>
                <a:lnTo>
                  <a:pt x="1685" y="957"/>
                </a:lnTo>
                <a:lnTo>
                  <a:pt x="1601" y="1016"/>
                </a:lnTo>
                <a:lnTo>
                  <a:pt x="1514" y="1061"/>
                </a:lnTo>
                <a:lnTo>
                  <a:pt x="1417" y="1099"/>
                </a:lnTo>
                <a:lnTo>
                  <a:pt x="1282" y="1127"/>
                </a:lnTo>
                <a:lnTo>
                  <a:pt x="1143" y="1141"/>
                </a:lnTo>
                <a:lnTo>
                  <a:pt x="1004" y="1138"/>
                </a:lnTo>
                <a:lnTo>
                  <a:pt x="865" y="1127"/>
                </a:lnTo>
                <a:lnTo>
                  <a:pt x="722" y="1120"/>
                </a:lnTo>
                <a:lnTo>
                  <a:pt x="653" y="1127"/>
                </a:lnTo>
                <a:lnTo>
                  <a:pt x="587" y="1145"/>
                </a:lnTo>
                <a:lnTo>
                  <a:pt x="524" y="1176"/>
                </a:lnTo>
                <a:lnTo>
                  <a:pt x="465" y="1214"/>
                </a:lnTo>
                <a:lnTo>
                  <a:pt x="410" y="1256"/>
                </a:lnTo>
                <a:lnTo>
                  <a:pt x="357" y="1301"/>
                </a:lnTo>
                <a:lnTo>
                  <a:pt x="302" y="1346"/>
                </a:lnTo>
                <a:lnTo>
                  <a:pt x="277" y="1367"/>
                </a:lnTo>
                <a:lnTo>
                  <a:pt x="246" y="1387"/>
                </a:lnTo>
                <a:lnTo>
                  <a:pt x="211" y="1408"/>
                </a:lnTo>
                <a:lnTo>
                  <a:pt x="177" y="1426"/>
                </a:lnTo>
                <a:lnTo>
                  <a:pt x="138" y="1436"/>
                </a:lnTo>
                <a:lnTo>
                  <a:pt x="104" y="1439"/>
                </a:lnTo>
                <a:lnTo>
                  <a:pt x="69" y="1429"/>
                </a:lnTo>
                <a:lnTo>
                  <a:pt x="45" y="1408"/>
                </a:lnTo>
                <a:lnTo>
                  <a:pt x="20" y="1363"/>
                </a:lnTo>
                <a:lnTo>
                  <a:pt x="6" y="1315"/>
                </a:lnTo>
                <a:lnTo>
                  <a:pt x="0" y="1262"/>
                </a:lnTo>
                <a:lnTo>
                  <a:pt x="0" y="1204"/>
                </a:lnTo>
                <a:lnTo>
                  <a:pt x="6" y="1148"/>
                </a:lnTo>
                <a:lnTo>
                  <a:pt x="13" y="1096"/>
                </a:lnTo>
                <a:lnTo>
                  <a:pt x="20" y="1051"/>
                </a:lnTo>
                <a:lnTo>
                  <a:pt x="55" y="926"/>
                </a:lnTo>
                <a:lnTo>
                  <a:pt x="97" y="808"/>
                </a:lnTo>
                <a:lnTo>
                  <a:pt x="156" y="694"/>
                </a:lnTo>
                <a:lnTo>
                  <a:pt x="232" y="569"/>
                </a:lnTo>
                <a:lnTo>
                  <a:pt x="330" y="454"/>
                </a:lnTo>
                <a:lnTo>
                  <a:pt x="437" y="347"/>
                </a:lnTo>
                <a:lnTo>
                  <a:pt x="559" y="253"/>
                </a:lnTo>
                <a:lnTo>
                  <a:pt x="691" y="170"/>
                </a:lnTo>
                <a:lnTo>
                  <a:pt x="830" y="100"/>
                </a:lnTo>
                <a:lnTo>
                  <a:pt x="972" y="48"/>
                </a:lnTo>
                <a:lnTo>
                  <a:pt x="1122" y="14"/>
                </a:lnTo>
                <a:lnTo>
                  <a:pt x="1271"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Freeform 25">
            <a:extLst>
              <a:ext uri="{FF2B5EF4-FFF2-40B4-BE49-F238E27FC236}">
                <a16:creationId xmlns:a16="http://schemas.microsoft.com/office/drawing/2014/main" id="{12B71367-4EF6-C017-B69D-FCD61ED84386}"/>
              </a:ext>
            </a:extLst>
          </p:cNvPr>
          <p:cNvSpPr>
            <a:spLocks/>
          </p:cNvSpPr>
          <p:nvPr/>
        </p:nvSpPr>
        <p:spPr bwMode="auto">
          <a:xfrm rot="21113422">
            <a:off x="7377471" y="3233801"/>
            <a:ext cx="502050" cy="325152"/>
          </a:xfrm>
          <a:custGeom>
            <a:avLst/>
            <a:gdLst>
              <a:gd name="T0" fmla="*/ 2286 w 3488"/>
              <a:gd name="T1" fmla="*/ 11 h 2259"/>
              <a:gd name="T2" fmla="*/ 2574 w 3488"/>
              <a:gd name="T3" fmla="*/ 66 h 2259"/>
              <a:gd name="T4" fmla="*/ 2842 w 3488"/>
              <a:gd name="T5" fmla="*/ 177 h 2259"/>
              <a:gd name="T6" fmla="*/ 3082 w 3488"/>
              <a:gd name="T7" fmla="*/ 344 h 2259"/>
              <a:gd name="T8" fmla="*/ 3273 w 3488"/>
              <a:gd name="T9" fmla="*/ 562 h 2259"/>
              <a:gd name="T10" fmla="*/ 3405 w 3488"/>
              <a:gd name="T11" fmla="*/ 819 h 2259"/>
              <a:gd name="T12" fmla="*/ 3478 w 3488"/>
              <a:gd name="T13" fmla="*/ 1100 h 2259"/>
              <a:gd name="T14" fmla="*/ 3481 w 3488"/>
              <a:gd name="T15" fmla="*/ 1357 h 2259"/>
              <a:gd name="T16" fmla="*/ 3436 w 3488"/>
              <a:gd name="T17" fmla="*/ 1572 h 2259"/>
              <a:gd name="T18" fmla="*/ 3332 w 3488"/>
              <a:gd name="T19" fmla="*/ 1783 h 2259"/>
              <a:gd name="T20" fmla="*/ 3162 w 3488"/>
              <a:gd name="T21" fmla="*/ 1981 h 2259"/>
              <a:gd name="T22" fmla="*/ 2946 w 3488"/>
              <a:gd name="T23" fmla="*/ 2134 h 2259"/>
              <a:gd name="T24" fmla="*/ 2700 w 3488"/>
              <a:gd name="T25" fmla="*/ 2227 h 2259"/>
              <a:gd name="T26" fmla="*/ 2435 w 3488"/>
              <a:gd name="T27" fmla="*/ 2259 h 2259"/>
              <a:gd name="T28" fmla="*/ 2161 w 3488"/>
              <a:gd name="T29" fmla="*/ 2210 h 2259"/>
              <a:gd name="T30" fmla="*/ 1890 w 3488"/>
              <a:gd name="T31" fmla="*/ 2102 h 2259"/>
              <a:gd name="T32" fmla="*/ 1636 w 3488"/>
              <a:gd name="T33" fmla="*/ 1960 h 2259"/>
              <a:gd name="T34" fmla="*/ 1393 w 3488"/>
              <a:gd name="T35" fmla="*/ 1804 h 2259"/>
              <a:gd name="T36" fmla="*/ 1133 w 3488"/>
              <a:gd name="T37" fmla="*/ 1641 h 2259"/>
              <a:gd name="T38" fmla="*/ 844 w 3488"/>
              <a:gd name="T39" fmla="*/ 1478 h 2259"/>
              <a:gd name="T40" fmla="*/ 542 w 3488"/>
              <a:gd name="T41" fmla="*/ 1346 h 2259"/>
              <a:gd name="T42" fmla="*/ 219 w 3488"/>
              <a:gd name="T43" fmla="*/ 1256 h 2259"/>
              <a:gd name="T44" fmla="*/ 121 w 3488"/>
              <a:gd name="T45" fmla="*/ 1239 h 2259"/>
              <a:gd name="T46" fmla="*/ 42 w 3488"/>
              <a:gd name="T47" fmla="*/ 1194 h 2259"/>
              <a:gd name="T48" fmla="*/ 0 w 3488"/>
              <a:gd name="T49" fmla="*/ 1107 h 2259"/>
              <a:gd name="T50" fmla="*/ 14 w 3488"/>
              <a:gd name="T51" fmla="*/ 1010 h 2259"/>
              <a:gd name="T52" fmla="*/ 66 w 3488"/>
              <a:gd name="T53" fmla="*/ 916 h 2259"/>
              <a:gd name="T54" fmla="*/ 187 w 3488"/>
              <a:gd name="T55" fmla="*/ 774 h 2259"/>
              <a:gd name="T56" fmla="*/ 396 w 3488"/>
              <a:gd name="T57" fmla="*/ 590 h 2259"/>
              <a:gd name="T58" fmla="*/ 643 w 3488"/>
              <a:gd name="T59" fmla="*/ 424 h 2259"/>
              <a:gd name="T60" fmla="*/ 917 w 3488"/>
              <a:gd name="T61" fmla="*/ 274 h 2259"/>
              <a:gd name="T62" fmla="*/ 1209 w 3488"/>
              <a:gd name="T63" fmla="*/ 153 h 2259"/>
              <a:gd name="T64" fmla="*/ 1515 w 3488"/>
              <a:gd name="T65" fmla="*/ 66 h 2259"/>
              <a:gd name="T66" fmla="*/ 1827 w 3488"/>
              <a:gd name="T67" fmla="*/ 11 h 2259"/>
              <a:gd name="T68" fmla="*/ 2137 w 3488"/>
              <a:gd name="T69" fmla="*/ 0 h 2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8" h="2259">
                <a:moveTo>
                  <a:pt x="2137" y="0"/>
                </a:moveTo>
                <a:lnTo>
                  <a:pt x="2286" y="11"/>
                </a:lnTo>
                <a:lnTo>
                  <a:pt x="2432" y="32"/>
                </a:lnTo>
                <a:lnTo>
                  <a:pt x="2574" y="66"/>
                </a:lnTo>
                <a:lnTo>
                  <a:pt x="2713" y="115"/>
                </a:lnTo>
                <a:lnTo>
                  <a:pt x="2842" y="177"/>
                </a:lnTo>
                <a:lnTo>
                  <a:pt x="2967" y="254"/>
                </a:lnTo>
                <a:lnTo>
                  <a:pt x="3082" y="344"/>
                </a:lnTo>
                <a:lnTo>
                  <a:pt x="3186" y="448"/>
                </a:lnTo>
                <a:lnTo>
                  <a:pt x="3273" y="562"/>
                </a:lnTo>
                <a:lnTo>
                  <a:pt x="3346" y="687"/>
                </a:lnTo>
                <a:lnTo>
                  <a:pt x="3405" y="819"/>
                </a:lnTo>
                <a:lnTo>
                  <a:pt x="3450" y="958"/>
                </a:lnTo>
                <a:lnTo>
                  <a:pt x="3478" y="1100"/>
                </a:lnTo>
                <a:lnTo>
                  <a:pt x="3488" y="1246"/>
                </a:lnTo>
                <a:lnTo>
                  <a:pt x="3481" y="1357"/>
                </a:lnTo>
                <a:lnTo>
                  <a:pt x="3467" y="1464"/>
                </a:lnTo>
                <a:lnTo>
                  <a:pt x="3436" y="1572"/>
                </a:lnTo>
                <a:lnTo>
                  <a:pt x="3394" y="1672"/>
                </a:lnTo>
                <a:lnTo>
                  <a:pt x="3332" y="1783"/>
                </a:lnTo>
                <a:lnTo>
                  <a:pt x="3252" y="1887"/>
                </a:lnTo>
                <a:lnTo>
                  <a:pt x="3162" y="1981"/>
                </a:lnTo>
                <a:lnTo>
                  <a:pt x="3057" y="2061"/>
                </a:lnTo>
                <a:lnTo>
                  <a:pt x="2946" y="2134"/>
                </a:lnTo>
                <a:lnTo>
                  <a:pt x="2828" y="2189"/>
                </a:lnTo>
                <a:lnTo>
                  <a:pt x="2700" y="2227"/>
                </a:lnTo>
                <a:lnTo>
                  <a:pt x="2571" y="2252"/>
                </a:lnTo>
                <a:lnTo>
                  <a:pt x="2435" y="2259"/>
                </a:lnTo>
                <a:lnTo>
                  <a:pt x="2300" y="2245"/>
                </a:lnTo>
                <a:lnTo>
                  <a:pt x="2161" y="2210"/>
                </a:lnTo>
                <a:lnTo>
                  <a:pt x="2022" y="2161"/>
                </a:lnTo>
                <a:lnTo>
                  <a:pt x="1890" y="2102"/>
                </a:lnTo>
                <a:lnTo>
                  <a:pt x="1761" y="2037"/>
                </a:lnTo>
                <a:lnTo>
                  <a:pt x="1636" y="1960"/>
                </a:lnTo>
                <a:lnTo>
                  <a:pt x="1515" y="1884"/>
                </a:lnTo>
                <a:lnTo>
                  <a:pt x="1393" y="1804"/>
                </a:lnTo>
                <a:lnTo>
                  <a:pt x="1272" y="1728"/>
                </a:lnTo>
                <a:lnTo>
                  <a:pt x="1133" y="1641"/>
                </a:lnTo>
                <a:lnTo>
                  <a:pt x="990" y="1558"/>
                </a:lnTo>
                <a:lnTo>
                  <a:pt x="844" y="1478"/>
                </a:lnTo>
                <a:lnTo>
                  <a:pt x="695" y="1409"/>
                </a:lnTo>
                <a:lnTo>
                  <a:pt x="542" y="1346"/>
                </a:lnTo>
                <a:lnTo>
                  <a:pt x="382" y="1294"/>
                </a:lnTo>
                <a:lnTo>
                  <a:pt x="219" y="1256"/>
                </a:lnTo>
                <a:lnTo>
                  <a:pt x="170" y="1249"/>
                </a:lnTo>
                <a:lnTo>
                  <a:pt x="121" y="1239"/>
                </a:lnTo>
                <a:lnTo>
                  <a:pt x="80" y="1221"/>
                </a:lnTo>
                <a:lnTo>
                  <a:pt x="42" y="1194"/>
                </a:lnTo>
                <a:lnTo>
                  <a:pt x="14" y="1152"/>
                </a:lnTo>
                <a:lnTo>
                  <a:pt x="0" y="1107"/>
                </a:lnTo>
                <a:lnTo>
                  <a:pt x="3" y="1062"/>
                </a:lnTo>
                <a:lnTo>
                  <a:pt x="14" y="1010"/>
                </a:lnTo>
                <a:lnTo>
                  <a:pt x="38" y="961"/>
                </a:lnTo>
                <a:lnTo>
                  <a:pt x="66" y="916"/>
                </a:lnTo>
                <a:lnTo>
                  <a:pt x="97" y="874"/>
                </a:lnTo>
                <a:lnTo>
                  <a:pt x="187" y="774"/>
                </a:lnTo>
                <a:lnTo>
                  <a:pt x="288" y="680"/>
                </a:lnTo>
                <a:lnTo>
                  <a:pt x="396" y="590"/>
                </a:lnTo>
                <a:lnTo>
                  <a:pt x="514" y="503"/>
                </a:lnTo>
                <a:lnTo>
                  <a:pt x="643" y="424"/>
                </a:lnTo>
                <a:lnTo>
                  <a:pt x="775" y="344"/>
                </a:lnTo>
                <a:lnTo>
                  <a:pt x="917" y="274"/>
                </a:lnTo>
                <a:lnTo>
                  <a:pt x="1060" y="212"/>
                </a:lnTo>
                <a:lnTo>
                  <a:pt x="1209" y="153"/>
                </a:lnTo>
                <a:lnTo>
                  <a:pt x="1362" y="104"/>
                </a:lnTo>
                <a:lnTo>
                  <a:pt x="1515" y="66"/>
                </a:lnTo>
                <a:lnTo>
                  <a:pt x="1671" y="35"/>
                </a:lnTo>
                <a:lnTo>
                  <a:pt x="1827" y="11"/>
                </a:lnTo>
                <a:lnTo>
                  <a:pt x="1984" y="0"/>
                </a:lnTo>
                <a:lnTo>
                  <a:pt x="2137"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 name="Freeform 26">
            <a:extLst>
              <a:ext uri="{FF2B5EF4-FFF2-40B4-BE49-F238E27FC236}">
                <a16:creationId xmlns:a16="http://schemas.microsoft.com/office/drawing/2014/main" id="{70379AC3-7D3E-223B-D81F-4347ACB65921}"/>
              </a:ext>
            </a:extLst>
          </p:cNvPr>
          <p:cNvSpPr>
            <a:spLocks/>
          </p:cNvSpPr>
          <p:nvPr/>
        </p:nvSpPr>
        <p:spPr bwMode="auto">
          <a:xfrm rot="1210433">
            <a:off x="7055064" y="4063450"/>
            <a:ext cx="340060" cy="257551"/>
          </a:xfrm>
          <a:custGeom>
            <a:avLst/>
            <a:gdLst>
              <a:gd name="T0" fmla="*/ 1271 w 1900"/>
              <a:gd name="T1" fmla="*/ 0 h 1439"/>
              <a:gd name="T2" fmla="*/ 1417 w 1900"/>
              <a:gd name="T3" fmla="*/ 10 h 1439"/>
              <a:gd name="T4" fmla="*/ 1511 w 1900"/>
              <a:gd name="T5" fmla="*/ 31 h 1439"/>
              <a:gd name="T6" fmla="*/ 1598 w 1900"/>
              <a:gd name="T7" fmla="*/ 66 h 1439"/>
              <a:gd name="T8" fmla="*/ 1678 w 1900"/>
              <a:gd name="T9" fmla="*/ 114 h 1439"/>
              <a:gd name="T10" fmla="*/ 1747 w 1900"/>
              <a:gd name="T11" fmla="*/ 170 h 1439"/>
              <a:gd name="T12" fmla="*/ 1806 w 1900"/>
              <a:gd name="T13" fmla="*/ 239 h 1439"/>
              <a:gd name="T14" fmla="*/ 1844 w 1900"/>
              <a:gd name="T15" fmla="*/ 305 h 1439"/>
              <a:gd name="T16" fmla="*/ 1876 w 1900"/>
              <a:gd name="T17" fmla="*/ 374 h 1439"/>
              <a:gd name="T18" fmla="*/ 1893 w 1900"/>
              <a:gd name="T19" fmla="*/ 447 h 1439"/>
              <a:gd name="T20" fmla="*/ 1900 w 1900"/>
              <a:gd name="T21" fmla="*/ 527 h 1439"/>
              <a:gd name="T22" fmla="*/ 1890 w 1900"/>
              <a:gd name="T23" fmla="*/ 631 h 1439"/>
              <a:gd name="T24" fmla="*/ 1858 w 1900"/>
              <a:gd name="T25" fmla="*/ 725 h 1439"/>
              <a:gd name="T26" fmla="*/ 1813 w 1900"/>
              <a:gd name="T27" fmla="*/ 812 h 1439"/>
              <a:gd name="T28" fmla="*/ 1754 w 1900"/>
              <a:gd name="T29" fmla="*/ 888 h 1439"/>
              <a:gd name="T30" fmla="*/ 1685 w 1900"/>
              <a:gd name="T31" fmla="*/ 957 h 1439"/>
              <a:gd name="T32" fmla="*/ 1601 w 1900"/>
              <a:gd name="T33" fmla="*/ 1016 h 1439"/>
              <a:gd name="T34" fmla="*/ 1514 w 1900"/>
              <a:gd name="T35" fmla="*/ 1061 h 1439"/>
              <a:gd name="T36" fmla="*/ 1417 w 1900"/>
              <a:gd name="T37" fmla="*/ 1099 h 1439"/>
              <a:gd name="T38" fmla="*/ 1282 w 1900"/>
              <a:gd name="T39" fmla="*/ 1127 h 1439"/>
              <a:gd name="T40" fmla="*/ 1143 w 1900"/>
              <a:gd name="T41" fmla="*/ 1141 h 1439"/>
              <a:gd name="T42" fmla="*/ 1004 w 1900"/>
              <a:gd name="T43" fmla="*/ 1138 h 1439"/>
              <a:gd name="T44" fmla="*/ 865 w 1900"/>
              <a:gd name="T45" fmla="*/ 1127 h 1439"/>
              <a:gd name="T46" fmla="*/ 722 w 1900"/>
              <a:gd name="T47" fmla="*/ 1120 h 1439"/>
              <a:gd name="T48" fmla="*/ 653 w 1900"/>
              <a:gd name="T49" fmla="*/ 1127 h 1439"/>
              <a:gd name="T50" fmla="*/ 587 w 1900"/>
              <a:gd name="T51" fmla="*/ 1145 h 1439"/>
              <a:gd name="T52" fmla="*/ 524 w 1900"/>
              <a:gd name="T53" fmla="*/ 1176 h 1439"/>
              <a:gd name="T54" fmla="*/ 465 w 1900"/>
              <a:gd name="T55" fmla="*/ 1214 h 1439"/>
              <a:gd name="T56" fmla="*/ 410 w 1900"/>
              <a:gd name="T57" fmla="*/ 1256 h 1439"/>
              <a:gd name="T58" fmla="*/ 357 w 1900"/>
              <a:gd name="T59" fmla="*/ 1301 h 1439"/>
              <a:gd name="T60" fmla="*/ 302 w 1900"/>
              <a:gd name="T61" fmla="*/ 1346 h 1439"/>
              <a:gd name="T62" fmla="*/ 277 w 1900"/>
              <a:gd name="T63" fmla="*/ 1367 h 1439"/>
              <a:gd name="T64" fmla="*/ 246 w 1900"/>
              <a:gd name="T65" fmla="*/ 1387 h 1439"/>
              <a:gd name="T66" fmla="*/ 211 w 1900"/>
              <a:gd name="T67" fmla="*/ 1408 h 1439"/>
              <a:gd name="T68" fmla="*/ 177 w 1900"/>
              <a:gd name="T69" fmla="*/ 1426 h 1439"/>
              <a:gd name="T70" fmla="*/ 138 w 1900"/>
              <a:gd name="T71" fmla="*/ 1436 h 1439"/>
              <a:gd name="T72" fmla="*/ 104 w 1900"/>
              <a:gd name="T73" fmla="*/ 1439 h 1439"/>
              <a:gd name="T74" fmla="*/ 69 w 1900"/>
              <a:gd name="T75" fmla="*/ 1429 h 1439"/>
              <a:gd name="T76" fmla="*/ 45 w 1900"/>
              <a:gd name="T77" fmla="*/ 1408 h 1439"/>
              <a:gd name="T78" fmla="*/ 20 w 1900"/>
              <a:gd name="T79" fmla="*/ 1363 h 1439"/>
              <a:gd name="T80" fmla="*/ 6 w 1900"/>
              <a:gd name="T81" fmla="*/ 1315 h 1439"/>
              <a:gd name="T82" fmla="*/ 0 w 1900"/>
              <a:gd name="T83" fmla="*/ 1262 h 1439"/>
              <a:gd name="T84" fmla="*/ 0 w 1900"/>
              <a:gd name="T85" fmla="*/ 1204 h 1439"/>
              <a:gd name="T86" fmla="*/ 6 w 1900"/>
              <a:gd name="T87" fmla="*/ 1148 h 1439"/>
              <a:gd name="T88" fmla="*/ 13 w 1900"/>
              <a:gd name="T89" fmla="*/ 1096 h 1439"/>
              <a:gd name="T90" fmla="*/ 20 w 1900"/>
              <a:gd name="T91" fmla="*/ 1051 h 1439"/>
              <a:gd name="T92" fmla="*/ 55 w 1900"/>
              <a:gd name="T93" fmla="*/ 926 h 1439"/>
              <a:gd name="T94" fmla="*/ 97 w 1900"/>
              <a:gd name="T95" fmla="*/ 808 h 1439"/>
              <a:gd name="T96" fmla="*/ 156 w 1900"/>
              <a:gd name="T97" fmla="*/ 694 h 1439"/>
              <a:gd name="T98" fmla="*/ 232 w 1900"/>
              <a:gd name="T99" fmla="*/ 569 h 1439"/>
              <a:gd name="T100" fmla="*/ 330 w 1900"/>
              <a:gd name="T101" fmla="*/ 454 h 1439"/>
              <a:gd name="T102" fmla="*/ 437 w 1900"/>
              <a:gd name="T103" fmla="*/ 347 h 1439"/>
              <a:gd name="T104" fmla="*/ 559 w 1900"/>
              <a:gd name="T105" fmla="*/ 253 h 1439"/>
              <a:gd name="T106" fmla="*/ 691 w 1900"/>
              <a:gd name="T107" fmla="*/ 170 h 1439"/>
              <a:gd name="T108" fmla="*/ 830 w 1900"/>
              <a:gd name="T109" fmla="*/ 100 h 1439"/>
              <a:gd name="T110" fmla="*/ 972 w 1900"/>
              <a:gd name="T111" fmla="*/ 48 h 1439"/>
              <a:gd name="T112" fmla="*/ 1122 w 1900"/>
              <a:gd name="T113" fmla="*/ 14 h 1439"/>
              <a:gd name="T114" fmla="*/ 1271 w 1900"/>
              <a:gd name="T115" fmla="*/ 0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00" h="1439">
                <a:moveTo>
                  <a:pt x="1271" y="0"/>
                </a:moveTo>
                <a:lnTo>
                  <a:pt x="1417" y="10"/>
                </a:lnTo>
                <a:lnTo>
                  <a:pt x="1511" y="31"/>
                </a:lnTo>
                <a:lnTo>
                  <a:pt x="1598" y="66"/>
                </a:lnTo>
                <a:lnTo>
                  <a:pt x="1678" y="114"/>
                </a:lnTo>
                <a:lnTo>
                  <a:pt x="1747" y="170"/>
                </a:lnTo>
                <a:lnTo>
                  <a:pt x="1806" y="239"/>
                </a:lnTo>
                <a:lnTo>
                  <a:pt x="1844" y="305"/>
                </a:lnTo>
                <a:lnTo>
                  <a:pt x="1876" y="374"/>
                </a:lnTo>
                <a:lnTo>
                  <a:pt x="1893" y="447"/>
                </a:lnTo>
                <a:lnTo>
                  <a:pt x="1900" y="527"/>
                </a:lnTo>
                <a:lnTo>
                  <a:pt x="1890" y="631"/>
                </a:lnTo>
                <a:lnTo>
                  <a:pt x="1858" y="725"/>
                </a:lnTo>
                <a:lnTo>
                  <a:pt x="1813" y="812"/>
                </a:lnTo>
                <a:lnTo>
                  <a:pt x="1754" y="888"/>
                </a:lnTo>
                <a:lnTo>
                  <a:pt x="1685" y="957"/>
                </a:lnTo>
                <a:lnTo>
                  <a:pt x="1601" y="1016"/>
                </a:lnTo>
                <a:lnTo>
                  <a:pt x="1514" y="1061"/>
                </a:lnTo>
                <a:lnTo>
                  <a:pt x="1417" y="1099"/>
                </a:lnTo>
                <a:lnTo>
                  <a:pt x="1282" y="1127"/>
                </a:lnTo>
                <a:lnTo>
                  <a:pt x="1143" y="1141"/>
                </a:lnTo>
                <a:lnTo>
                  <a:pt x="1004" y="1138"/>
                </a:lnTo>
                <a:lnTo>
                  <a:pt x="865" y="1127"/>
                </a:lnTo>
                <a:lnTo>
                  <a:pt x="722" y="1120"/>
                </a:lnTo>
                <a:lnTo>
                  <a:pt x="653" y="1127"/>
                </a:lnTo>
                <a:lnTo>
                  <a:pt x="587" y="1145"/>
                </a:lnTo>
                <a:lnTo>
                  <a:pt x="524" y="1176"/>
                </a:lnTo>
                <a:lnTo>
                  <a:pt x="465" y="1214"/>
                </a:lnTo>
                <a:lnTo>
                  <a:pt x="410" y="1256"/>
                </a:lnTo>
                <a:lnTo>
                  <a:pt x="357" y="1301"/>
                </a:lnTo>
                <a:lnTo>
                  <a:pt x="302" y="1346"/>
                </a:lnTo>
                <a:lnTo>
                  <a:pt x="277" y="1367"/>
                </a:lnTo>
                <a:lnTo>
                  <a:pt x="246" y="1387"/>
                </a:lnTo>
                <a:lnTo>
                  <a:pt x="211" y="1408"/>
                </a:lnTo>
                <a:lnTo>
                  <a:pt x="177" y="1426"/>
                </a:lnTo>
                <a:lnTo>
                  <a:pt x="138" y="1436"/>
                </a:lnTo>
                <a:lnTo>
                  <a:pt x="104" y="1439"/>
                </a:lnTo>
                <a:lnTo>
                  <a:pt x="69" y="1429"/>
                </a:lnTo>
                <a:lnTo>
                  <a:pt x="45" y="1408"/>
                </a:lnTo>
                <a:lnTo>
                  <a:pt x="20" y="1363"/>
                </a:lnTo>
                <a:lnTo>
                  <a:pt x="6" y="1315"/>
                </a:lnTo>
                <a:lnTo>
                  <a:pt x="0" y="1262"/>
                </a:lnTo>
                <a:lnTo>
                  <a:pt x="0" y="1204"/>
                </a:lnTo>
                <a:lnTo>
                  <a:pt x="6" y="1148"/>
                </a:lnTo>
                <a:lnTo>
                  <a:pt x="13" y="1096"/>
                </a:lnTo>
                <a:lnTo>
                  <a:pt x="20" y="1051"/>
                </a:lnTo>
                <a:lnTo>
                  <a:pt x="55" y="926"/>
                </a:lnTo>
                <a:lnTo>
                  <a:pt x="97" y="808"/>
                </a:lnTo>
                <a:lnTo>
                  <a:pt x="156" y="694"/>
                </a:lnTo>
                <a:lnTo>
                  <a:pt x="232" y="569"/>
                </a:lnTo>
                <a:lnTo>
                  <a:pt x="330" y="454"/>
                </a:lnTo>
                <a:lnTo>
                  <a:pt x="437" y="347"/>
                </a:lnTo>
                <a:lnTo>
                  <a:pt x="559" y="253"/>
                </a:lnTo>
                <a:lnTo>
                  <a:pt x="691" y="170"/>
                </a:lnTo>
                <a:lnTo>
                  <a:pt x="830" y="100"/>
                </a:lnTo>
                <a:lnTo>
                  <a:pt x="972" y="48"/>
                </a:lnTo>
                <a:lnTo>
                  <a:pt x="1122" y="14"/>
                </a:lnTo>
                <a:lnTo>
                  <a:pt x="1271"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Freeform 21">
            <a:extLst>
              <a:ext uri="{FF2B5EF4-FFF2-40B4-BE49-F238E27FC236}">
                <a16:creationId xmlns:a16="http://schemas.microsoft.com/office/drawing/2014/main" id="{56438C74-C802-079C-4802-FA2488C80D91}"/>
              </a:ext>
            </a:extLst>
          </p:cNvPr>
          <p:cNvSpPr>
            <a:spLocks/>
          </p:cNvSpPr>
          <p:nvPr/>
        </p:nvSpPr>
        <p:spPr bwMode="auto">
          <a:xfrm rot="19975002" flipH="1">
            <a:off x="3378327" y="1960623"/>
            <a:ext cx="802683" cy="875019"/>
          </a:xfrm>
          <a:custGeom>
            <a:avLst/>
            <a:gdLst>
              <a:gd name="T0" fmla="*/ 1602 w 2641"/>
              <a:gd name="T1" fmla="*/ 3 h 2879"/>
              <a:gd name="T2" fmla="*/ 1890 w 2641"/>
              <a:gd name="T3" fmla="*/ 69 h 2879"/>
              <a:gd name="T4" fmla="*/ 2168 w 2641"/>
              <a:gd name="T5" fmla="*/ 208 h 2879"/>
              <a:gd name="T6" fmla="*/ 2349 w 2641"/>
              <a:gd name="T7" fmla="*/ 361 h 2879"/>
              <a:gd name="T8" fmla="*/ 2491 w 2641"/>
              <a:gd name="T9" fmla="*/ 548 h 2879"/>
              <a:gd name="T10" fmla="*/ 2585 w 2641"/>
              <a:gd name="T11" fmla="*/ 759 h 2879"/>
              <a:gd name="T12" fmla="*/ 2634 w 2641"/>
              <a:gd name="T13" fmla="*/ 981 h 2879"/>
              <a:gd name="T14" fmla="*/ 2630 w 2641"/>
              <a:gd name="T15" fmla="*/ 1203 h 2879"/>
              <a:gd name="T16" fmla="*/ 2575 w 2641"/>
              <a:gd name="T17" fmla="*/ 1419 h 2879"/>
              <a:gd name="T18" fmla="*/ 2460 w 2641"/>
              <a:gd name="T19" fmla="*/ 1616 h 2879"/>
              <a:gd name="T20" fmla="*/ 2283 w 2641"/>
              <a:gd name="T21" fmla="*/ 1786 h 2879"/>
              <a:gd name="T22" fmla="*/ 2012 w 2641"/>
              <a:gd name="T23" fmla="*/ 1946 h 2879"/>
              <a:gd name="T24" fmla="*/ 1720 w 2641"/>
              <a:gd name="T25" fmla="*/ 2067 h 2879"/>
              <a:gd name="T26" fmla="*/ 1303 w 2641"/>
              <a:gd name="T27" fmla="*/ 2237 h 2879"/>
              <a:gd name="T28" fmla="*/ 782 w 2641"/>
              <a:gd name="T29" fmla="*/ 2504 h 2879"/>
              <a:gd name="T30" fmla="*/ 566 w 2641"/>
              <a:gd name="T31" fmla="*/ 2646 h 2879"/>
              <a:gd name="T32" fmla="*/ 490 w 2641"/>
              <a:gd name="T33" fmla="*/ 2730 h 2879"/>
              <a:gd name="T34" fmla="*/ 420 w 2641"/>
              <a:gd name="T35" fmla="*/ 2816 h 2879"/>
              <a:gd name="T36" fmla="*/ 334 w 2641"/>
              <a:gd name="T37" fmla="*/ 2872 h 2879"/>
              <a:gd name="T38" fmla="*/ 240 w 2641"/>
              <a:gd name="T39" fmla="*/ 2862 h 2879"/>
              <a:gd name="T40" fmla="*/ 163 w 2641"/>
              <a:gd name="T41" fmla="*/ 2792 h 2879"/>
              <a:gd name="T42" fmla="*/ 108 w 2641"/>
              <a:gd name="T43" fmla="*/ 2688 h 2879"/>
              <a:gd name="T44" fmla="*/ 70 w 2641"/>
              <a:gd name="T45" fmla="*/ 2574 h 2879"/>
              <a:gd name="T46" fmla="*/ 49 w 2641"/>
              <a:gd name="T47" fmla="*/ 2470 h 2879"/>
              <a:gd name="T48" fmla="*/ 0 w 2641"/>
              <a:gd name="T49" fmla="*/ 2067 h 2879"/>
              <a:gd name="T50" fmla="*/ 21 w 2641"/>
              <a:gd name="T51" fmla="*/ 1654 h 2879"/>
              <a:gd name="T52" fmla="*/ 104 w 2641"/>
              <a:gd name="T53" fmla="*/ 1252 h 2879"/>
              <a:gd name="T54" fmla="*/ 247 w 2641"/>
              <a:gd name="T55" fmla="*/ 874 h 2879"/>
              <a:gd name="T56" fmla="*/ 434 w 2641"/>
              <a:gd name="T57" fmla="*/ 551 h 2879"/>
              <a:gd name="T58" fmla="*/ 639 w 2641"/>
              <a:gd name="T59" fmla="*/ 319 h 2879"/>
              <a:gd name="T60" fmla="*/ 886 w 2641"/>
              <a:gd name="T61" fmla="*/ 149 h 2879"/>
              <a:gd name="T62" fmla="*/ 1164 w 2641"/>
              <a:gd name="T63" fmla="*/ 41 h 2879"/>
              <a:gd name="T64" fmla="*/ 1452 w 2641"/>
              <a:gd name="T65" fmla="*/ 0 h 2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41" h="2879">
                <a:moveTo>
                  <a:pt x="1452" y="0"/>
                </a:moveTo>
                <a:lnTo>
                  <a:pt x="1602" y="3"/>
                </a:lnTo>
                <a:lnTo>
                  <a:pt x="1748" y="28"/>
                </a:lnTo>
                <a:lnTo>
                  <a:pt x="1890" y="69"/>
                </a:lnTo>
                <a:lnTo>
                  <a:pt x="2033" y="128"/>
                </a:lnTo>
                <a:lnTo>
                  <a:pt x="2168" y="208"/>
                </a:lnTo>
                <a:lnTo>
                  <a:pt x="2262" y="281"/>
                </a:lnTo>
                <a:lnTo>
                  <a:pt x="2349" y="361"/>
                </a:lnTo>
                <a:lnTo>
                  <a:pt x="2425" y="451"/>
                </a:lnTo>
                <a:lnTo>
                  <a:pt x="2491" y="548"/>
                </a:lnTo>
                <a:lnTo>
                  <a:pt x="2543" y="652"/>
                </a:lnTo>
                <a:lnTo>
                  <a:pt x="2585" y="759"/>
                </a:lnTo>
                <a:lnTo>
                  <a:pt x="2616" y="867"/>
                </a:lnTo>
                <a:lnTo>
                  <a:pt x="2634" y="981"/>
                </a:lnTo>
                <a:lnTo>
                  <a:pt x="2641" y="1092"/>
                </a:lnTo>
                <a:lnTo>
                  <a:pt x="2630" y="1203"/>
                </a:lnTo>
                <a:lnTo>
                  <a:pt x="2609" y="1314"/>
                </a:lnTo>
                <a:lnTo>
                  <a:pt x="2575" y="1419"/>
                </a:lnTo>
                <a:lnTo>
                  <a:pt x="2522" y="1523"/>
                </a:lnTo>
                <a:lnTo>
                  <a:pt x="2460" y="1616"/>
                </a:lnTo>
                <a:lnTo>
                  <a:pt x="2380" y="1706"/>
                </a:lnTo>
                <a:lnTo>
                  <a:pt x="2283" y="1786"/>
                </a:lnTo>
                <a:lnTo>
                  <a:pt x="2151" y="1873"/>
                </a:lnTo>
                <a:lnTo>
                  <a:pt x="2012" y="1946"/>
                </a:lnTo>
                <a:lnTo>
                  <a:pt x="1869" y="2008"/>
                </a:lnTo>
                <a:lnTo>
                  <a:pt x="1720" y="2067"/>
                </a:lnTo>
                <a:lnTo>
                  <a:pt x="1574" y="2123"/>
                </a:lnTo>
                <a:lnTo>
                  <a:pt x="1303" y="2237"/>
                </a:lnTo>
                <a:lnTo>
                  <a:pt x="1039" y="2366"/>
                </a:lnTo>
                <a:lnTo>
                  <a:pt x="782" y="2504"/>
                </a:lnTo>
                <a:lnTo>
                  <a:pt x="674" y="2570"/>
                </a:lnTo>
                <a:lnTo>
                  <a:pt x="566" y="2646"/>
                </a:lnTo>
                <a:lnTo>
                  <a:pt x="528" y="2685"/>
                </a:lnTo>
                <a:lnTo>
                  <a:pt x="490" y="2730"/>
                </a:lnTo>
                <a:lnTo>
                  <a:pt x="455" y="2775"/>
                </a:lnTo>
                <a:lnTo>
                  <a:pt x="420" y="2816"/>
                </a:lnTo>
                <a:lnTo>
                  <a:pt x="379" y="2851"/>
                </a:lnTo>
                <a:lnTo>
                  <a:pt x="334" y="2872"/>
                </a:lnTo>
                <a:lnTo>
                  <a:pt x="288" y="2879"/>
                </a:lnTo>
                <a:lnTo>
                  <a:pt x="240" y="2862"/>
                </a:lnTo>
                <a:lnTo>
                  <a:pt x="198" y="2834"/>
                </a:lnTo>
                <a:lnTo>
                  <a:pt x="163" y="2792"/>
                </a:lnTo>
                <a:lnTo>
                  <a:pt x="132" y="2744"/>
                </a:lnTo>
                <a:lnTo>
                  <a:pt x="108" y="2688"/>
                </a:lnTo>
                <a:lnTo>
                  <a:pt x="87" y="2629"/>
                </a:lnTo>
                <a:lnTo>
                  <a:pt x="70" y="2574"/>
                </a:lnTo>
                <a:lnTo>
                  <a:pt x="59" y="2518"/>
                </a:lnTo>
                <a:lnTo>
                  <a:pt x="49" y="2470"/>
                </a:lnTo>
                <a:lnTo>
                  <a:pt x="14" y="2272"/>
                </a:lnTo>
                <a:lnTo>
                  <a:pt x="0" y="2067"/>
                </a:lnTo>
                <a:lnTo>
                  <a:pt x="0" y="1863"/>
                </a:lnTo>
                <a:lnTo>
                  <a:pt x="21" y="1654"/>
                </a:lnTo>
                <a:lnTo>
                  <a:pt x="52" y="1453"/>
                </a:lnTo>
                <a:lnTo>
                  <a:pt x="104" y="1252"/>
                </a:lnTo>
                <a:lnTo>
                  <a:pt x="167" y="1058"/>
                </a:lnTo>
                <a:lnTo>
                  <a:pt x="247" y="874"/>
                </a:lnTo>
                <a:lnTo>
                  <a:pt x="334" y="707"/>
                </a:lnTo>
                <a:lnTo>
                  <a:pt x="434" y="551"/>
                </a:lnTo>
                <a:lnTo>
                  <a:pt x="532" y="426"/>
                </a:lnTo>
                <a:lnTo>
                  <a:pt x="639" y="319"/>
                </a:lnTo>
                <a:lnTo>
                  <a:pt x="761" y="225"/>
                </a:lnTo>
                <a:lnTo>
                  <a:pt x="886" y="149"/>
                </a:lnTo>
                <a:lnTo>
                  <a:pt x="1022" y="87"/>
                </a:lnTo>
                <a:lnTo>
                  <a:pt x="1164" y="41"/>
                </a:lnTo>
                <a:lnTo>
                  <a:pt x="1306" y="10"/>
                </a:lnTo>
                <a:lnTo>
                  <a:pt x="1452"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Freeform 22">
            <a:extLst>
              <a:ext uri="{FF2B5EF4-FFF2-40B4-BE49-F238E27FC236}">
                <a16:creationId xmlns:a16="http://schemas.microsoft.com/office/drawing/2014/main" id="{438B88C6-8126-6DB4-223D-1EE908388F78}"/>
              </a:ext>
            </a:extLst>
          </p:cNvPr>
          <p:cNvSpPr>
            <a:spLocks/>
          </p:cNvSpPr>
          <p:nvPr/>
        </p:nvSpPr>
        <p:spPr bwMode="auto">
          <a:xfrm rot="20625756" flipH="1">
            <a:off x="3343137" y="2756273"/>
            <a:ext cx="954970" cy="618486"/>
          </a:xfrm>
          <a:custGeom>
            <a:avLst/>
            <a:gdLst>
              <a:gd name="T0" fmla="*/ 2286 w 3488"/>
              <a:gd name="T1" fmla="*/ 11 h 2259"/>
              <a:gd name="T2" fmla="*/ 2574 w 3488"/>
              <a:gd name="T3" fmla="*/ 66 h 2259"/>
              <a:gd name="T4" fmla="*/ 2842 w 3488"/>
              <a:gd name="T5" fmla="*/ 177 h 2259"/>
              <a:gd name="T6" fmla="*/ 3082 w 3488"/>
              <a:gd name="T7" fmla="*/ 344 h 2259"/>
              <a:gd name="T8" fmla="*/ 3273 w 3488"/>
              <a:gd name="T9" fmla="*/ 562 h 2259"/>
              <a:gd name="T10" fmla="*/ 3405 w 3488"/>
              <a:gd name="T11" fmla="*/ 819 h 2259"/>
              <a:gd name="T12" fmla="*/ 3478 w 3488"/>
              <a:gd name="T13" fmla="*/ 1100 h 2259"/>
              <a:gd name="T14" fmla="*/ 3481 w 3488"/>
              <a:gd name="T15" fmla="*/ 1357 h 2259"/>
              <a:gd name="T16" fmla="*/ 3436 w 3488"/>
              <a:gd name="T17" fmla="*/ 1572 h 2259"/>
              <a:gd name="T18" fmla="*/ 3332 w 3488"/>
              <a:gd name="T19" fmla="*/ 1783 h 2259"/>
              <a:gd name="T20" fmla="*/ 3162 w 3488"/>
              <a:gd name="T21" fmla="*/ 1981 h 2259"/>
              <a:gd name="T22" fmla="*/ 2946 w 3488"/>
              <a:gd name="T23" fmla="*/ 2134 h 2259"/>
              <a:gd name="T24" fmla="*/ 2700 w 3488"/>
              <a:gd name="T25" fmla="*/ 2227 h 2259"/>
              <a:gd name="T26" fmla="*/ 2435 w 3488"/>
              <a:gd name="T27" fmla="*/ 2259 h 2259"/>
              <a:gd name="T28" fmla="*/ 2161 w 3488"/>
              <a:gd name="T29" fmla="*/ 2210 h 2259"/>
              <a:gd name="T30" fmla="*/ 1890 w 3488"/>
              <a:gd name="T31" fmla="*/ 2102 h 2259"/>
              <a:gd name="T32" fmla="*/ 1636 w 3488"/>
              <a:gd name="T33" fmla="*/ 1960 h 2259"/>
              <a:gd name="T34" fmla="*/ 1393 w 3488"/>
              <a:gd name="T35" fmla="*/ 1804 h 2259"/>
              <a:gd name="T36" fmla="*/ 1133 w 3488"/>
              <a:gd name="T37" fmla="*/ 1641 h 2259"/>
              <a:gd name="T38" fmla="*/ 844 w 3488"/>
              <a:gd name="T39" fmla="*/ 1478 h 2259"/>
              <a:gd name="T40" fmla="*/ 542 w 3488"/>
              <a:gd name="T41" fmla="*/ 1346 h 2259"/>
              <a:gd name="T42" fmla="*/ 219 w 3488"/>
              <a:gd name="T43" fmla="*/ 1256 h 2259"/>
              <a:gd name="T44" fmla="*/ 121 w 3488"/>
              <a:gd name="T45" fmla="*/ 1239 h 2259"/>
              <a:gd name="T46" fmla="*/ 42 w 3488"/>
              <a:gd name="T47" fmla="*/ 1194 h 2259"/>
              <a:gd name="T48" fmla="*/ 0 w 3488"/>
              <a:gd name="T49" fmla="*/ 1107 h 2259"/>
              <a:gd name="T50" fmla="*/ 14 w 3488"/>
              <a:gd name="T51" fmla="*/ 1010 h 2259"/>
              <a:gd name="T52" fmla="*/ 66 w 3488"/>
              <a:gd name="T53" fmla="*/ 916 h 2259"/>
              <a:gd name="T54" fmla="*/ 187 w 3488"/>
              <a:gd name="T55" fmla="*/ 774 h 2259"/>
              <a:gd name="T56" fmla="*/ 396 w 3488"/>
              <a:gd name="T57" fmla="*/ 590 h 2259"/>
              <a:gd name="T58" fmla="*/ 643 w 3488"/>
              <a:gd name="T59" fmla="*/ 424 h 2259"/>
              <a:gd name="T60" fmla="*/ 917 w 3488"/>
              <a:gd name="T61" fmla="*/ 274 h 2259"/>
              <a:gd name="T62" fmla="*/ 1209 w 3488"/>
              <a:gd name="T63" fmla="*/ 153 h 2259"/>
              <a:gd name="T64" fmla="*/ 1515 w 3488"/>
              <a:gd name="T65" fmla="*/ 66 h 2259"/>
              <a:gd name="T66" fmla="*/ 1827 w 3488"/>
              <a:gd name="T67" fmla="*/ 11 h 2259"/>
              <a:gd name="T68" fmla="*/ 2137 w 3488"/>
              <a:gd name="T69" fmla="*/ 0 h 2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8" h="2259">
                <a:moveTo>
                  <a:pt x="2137" y="0"/>
                </a:moveTo>
                <a:lnTo>
                  <a:pt x="2286" y="11"/>
                </a:lnTo>
                <a:lnTo>
                  <a:pt x="2432" y="32"/>
                </a:lnTo>
                <a:lnTo>
                  <a:pt x="2574" y="66"/>
                </a:lnTo>
                <a:lnTo>
                  <a:pt x="2713" y="115"/>
                </a:lnTo>
                <a:lnTo>
                  <a:pt x="2842" y="177"/>
                </a:lnTo>
                <a:lnTo>
                  <a:pt x="2967" y="254"/>
                </a:lnTo>
                <a:lnTo>
                  <a:pt x="3082" y="344"/>
                </a:lnTo>
                <a:lnTo>
                  <a:pt x="3186" y="448"/>
                </a:lnTo>
                <a:lnTo>
                  <a:pt x="3273" y="562"/>
                </a:lnTo>
                <a:lnTo>
                  <a:pt x="3346" y="687"/>
                </a:lnTo>
                <a:lnTo>
                  <a:pt x="3405" y="819"/>
                </a:lnTo>
                <a:lnTo>
                  <a:pt x="3450" y="958"/>
                </a:lnTo>
                <a:lnTo>
                  <a:pt x="3478" y="1100"/>
                </a:lnTo>
                <a:lnTo>
                  <a:pt x="3488" y="1246"/>
                </a:lnTo>
                <a:lnTo>
                  <a:pt x="3481" y="1357"/>
                </a:lnTo>
                <a:lnTo>
                  <a:pt x="3467" y="1464"/>
                </a:lnTo>
                <a:lnTo>
                  <a:pt x="3436" y="1572"/>
                </a:lnTo>
                <a:lnTo>
                  <a:pt x="3394" y="1672"/>
                </a:lnTo>
                <a:lnTo>
                  <a:pt x="3332" y="1783"/>
                </a:lnTo>
                <a:lnTo>
                  <a:pt x="3252" y="1887"/>
                </a:lnTo>
                <a:lnTo>
                  <a:pt x="3162" y="1981"/>
                </a:lnTo>
                <a:lnTo>
                  <a:pt x="3057" y="2061"/>
                </a:lnTo>
                <a:lnTo>
                  <a:pt x="2946" y="2134"/>
                </a:lnTo>
                <a:lnTo>
                  <a:pt x="2828" y="2189"/>
                </a:lnTo>
                <a:lnTo>
                  <a:pt x="2700" y="2227"/>
                </a:lnTo>
                <a:lnTo>
                  <a:pt x="2571" y="2252"/>
                </a:lnTo>
                <a:lnTo>
                  <a:pt x="2435" y="2259"/>
                </a:lnTo>
                <a:lnTo>
                  <a:pt x="2300" y="2245"/>
                </a:lnTo>
                <a:lnTo>
                  <a:pt x="2161" y="2210"/>
                </a:lnTo>
                <a:lnTo>
                  <a:pt x="2022" y="2161"/>
                </a:lnTo>
                <a:lnTo>
                  <a:pt x="1890" y="2102"/>
                </a:lnTo>
                <a:lnTo>
                  <a:pt x="1761" y="2037"/>
                </a:lnTo>
                <a:lnTo>
                  <a:pt x="1636" y="1960"/>
                </a:lnTo>
                <a:lnTo>
                  <a:pt x="1515" y="1884"/>
                </a:lnTo>
                <a:lnTo>
                  <a:pt x="1393" y="1804"/>
                </a:lnTo>
                <a:lnTo>
                  <a:pt x="1272" y="1728"/>
                </a:lnTo>
                <a:lnTo>
                  <a:pt x="1133" y="1641"/>
                </a:lnTo>
                <a:lnTo>
                  <a:pt x="990" y="1558"/>
                </a:lnTo>
                <a:lnTo>
                  <a:pt x="844" y="1478"/>
                </a:lnTo>
                <a:lnTo>
                  <a:pt x="695" y="1409"/>
                </a:lnTo>
                <a:lnTo>
                  <a:pt x="542" y="1346"/>
                </a:lnTo>
                <a:lnTo>
                  <a:pt x="382" y="1294"/>
                </a:lnTo>
                <a:lnTo>
                  <a:pt x="219" y="1256"/>
                </a:lnTo>
                <a:lnTo>
                  <a:pt x="170" y="1249"/>
                </a:lnTo>
                <a:lnTo>
                  <a:pt x="121" y="1239"/>
                </a:lnTo>
                <a:lnTo>
                  <a:pt x="80" y="1221"/>
                </a:lnTo>
                <a:lnTo>
                  <a:pt x="42" y="1194"/>
                </a:lnTo>
                <a:lnTo>
                  <a:pt x="14" y="1152"/>
                </a:lnTo>
                <a:lnTo>
                  <a:pt x="0" y="1107"/>
                </a:lnTo>
                <a:lnTo>
                  <a:pt x="3" y="1062"/>
                </a:lnTo>
                <a:lnTo>
                  <a:pt x="14" y="1010"/>
                </a:lnTo>
                <a:lnTo>
                  <a:pt x="38" y="961"/>
                </a:lnTo>
                <a:lnTo>
                  <a:pt x="66" y="916"/>
                </a:lnTo>
                <a:lnTo>
                  <a:pt x="97" y="874"/>
                </a:lnTo>
                <a:lnTo>
                  <a:pt x="187" y="774"/>
                </a:lnTo>
                <a:lnTo>
                  <a:pt x="288" y="680"/>
                </a:lnTo>
                <a:lnTo>
                  <a:pt x="396" y="590"/>
                </a:lnTo>
                <a:lnTo>
                  <a:pt x="514" y="503"/>
                </a:lnTo>
                <a:lnTo>
                  <a:pt x="643" y="424"/>
                </a:lnTo>
                <a:lnTo>
                  <a:pt x="775" y="344"/>
                </a:lnTo>
                <a:lnTo>
                  <a:pt x="917" y="274"/>
                </a:lnTo>
                <a:lnTo>
                  <a:pt x="1060" y="212"/>
                </a:lnTo>
                <a:lnTo>
                  <a:pt x="1209" y="153"/>
                </a:lnTo>
                <a:lnTo>
                  <a:pt x="1362" y="104"/>
                </a:lnTo>
                <a:lnTo>
                  <a:pt x="1515" y="66"/>
                </a:lnTo>
                <a:lnTo>
                  <a:pt x="1671" y="35"/>
                </a:lnTo>
                <a:lnTo>
                  <a:pt x="1827" y="11"/>
                </a:lnTo>
                <a:lnTo>
                  <a:pt x="1984" y="0"/>
                </a:lnTo>
                <a:lnTo>
                  <a:pt x="2137"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Freeform 27">
            <a:extLst>
              <a:ext uri="{FF2B5EF4-FFF2-40B4-BE49-F238E27FC236}">
                <a16:creationId xmlns:a16="http://schemas.microsoft.com/office/drawing/2014/main" id="{79F8F7ED-CA02-9F7B-D893-18521A77A5E6}"/>
              </a:ext>
            </a:extLst>
          </p:cNvPr>
          <p:cNvSpPr>
            <a:spLocks/>
          </p:cNvSpPr>
          <p:nvPr/>
        </p:nvSpPr>
        <p:spPr bwMode="auto">
          <a:xfrm rot="2932709" flipH="1">
            <a:off x="3713389" y="1406908"/>
            <a:ext cx="1060113" cy="686581"/>
          </a:xfrm>
          <a:custGeom>
            <a:avLst/>
            <a:gdLst>
              <a:gd name="T0" fmla="*/ 2286 w 3488"/>
              <a:gd name="T1" fmla="*/ 11 h 2259"/>
              <a:gd name="T2" fmla="*/ 2574 w 3488"/>
              <a:gd name="T3" fmla="*/ 66 h 2259"/>
              <a:gd name="T4" fmla="*/ 2842 w 3488"/>
              <a:gd name="T5" fmla="*/ 177 h 2259"/>
              <a:gd name="T6" fmla="*/ 3082 w 3488"/>
              <a:gd name="T7" fmla="*/ 344 h 2259"/>
              <a:gd name="T8" fmla="*/ 3273 w 3488"/>
              <a:gd name="T9" fmla="*/ 562 h 2259"/>
              <a:gd name="T10" fmla="*/ 3405 w 3488"/>
              <a:gd name="T11" fmla="*/ 819 h 2259"/>
              <a:gd name="T12" fmla="*/ 3478 w 3488"/>
              <a:gd name="T13" fmla="*/ 1100 h 2259"/>
              <a:gd name="T14" fmla="*/ 3481 w 3488"/>
              <a:gd name="T15" fmla="*/ 1357 h 2259"/>
              <a:gd name="T16" fmla="*/ 3436 w 3488"/>
              <a:gd name="T17" fmla="*/ 1572 h 2259"/>
              <a:gd name="T18" fmla="*/ 3332 w 3488"/>
              <a:gd name="T19" fmla="*/ 1783 h 2259"/>
              <a:gd name="T20" fmla="*/ 3162 w 3488"/>
              <a:gd name="T21" fmla="*/ 1981 h 2259"/>
              <a:gd name="T22" fmla="*/ 2946 w 3488"/>
              <a:gd name="T23" fmla="*/ 2134 h 2259"/>
              <a:gd name="T24" fmla="*/ 2700 w 3488"/>
              <a:gd name="T25" fmla="*/ 2227 h 2259"/>
              <a:gd name="T26" fmla="*/ 2435 w 3488"/>
              <a:gd name="T27" fmla="*/ 2259 h 2259"/>
              <a:gd name="T28" fmla="*/ 2161 w 3488"/>
              <a:gd name="T29" fmla="*/ 2210 h 2259"/>
              <a:gd name="T30" fmla="*/ 1890 w 3488"/>
              <a:gd name="T31" fmla="*/ 2102 h 2259"/>
              <a:gd name="T32" fmla="*/ 1636 w 3488"/>
              <a:gd name="T33" fmla="*/ 1960 h 2259"/>
              <a:gd name="T34" fmla="*/ 1393 w 3488"/>
              <a:gd name="T35" fmla="*/ 1804 h 2259"/>
              <a:gd name="T36" fmla="*/ 1133 w 3488"/>
              <a:gd name="T37" fmla="*/ 1641 h 2259"/>
              <a:gd name="T38" fmla="*/ 844 w 3488"/>
              <a:gd name="T39" fmla="*/ 1478 h 2259"/>
              <a:gd name="T40" fmla="*/ 542 w 3488"/>
              <a:gd name="T41" fmla="*/ 1346 h 2259"/>
              <a:gd name="T42" fmla="*/ 219 w 3488"/>
              <a:gd name="T43" fmla="*/ 1256 h 2259"/>
              <a:gd name="T44" fmla="*/ 121 w 3488"/>
              <a:gd name="T45" fmla="*/ 1239 h 2259"/>
              <a:gd name="T46" fmla="*/ 42 w 3488"/>
              <a:gd name="T47" fmla="*/ 1194 h 2259"/>
              <a:gd name="T48" fmla="*/ 0 w 3488"/>
              <a:gd name="T49" fmla="*/ 1107 h 2259"/>
              <a:gd name="T50" fmla="*/ 14 w 3488"/>
              <a:gd name="T51" fmla="*/ 1010 h 2259"/>
              <a:gd name="T52" fmla="*/ 66 w 3488"/>
              <a:gd name="T53" fmla="*/ 916 h 2259"/>
              <a:gd name="T54" fmla="*/ 187 w 3488"/>
              <a:gd name="T55" fmla="*/ 774 h 2259"/>
              <a:gd name="T56" fmla="*/ 396 w 3488"/>
              <a:gd name="T57" fmla="*/ 590 h 2259"/>
              <a:gd name="T58" fmla="*/ 643 w 3488"/>
              <a:gd name="T59" fmla="*/ 424 h 2259"/>
              <a:gd name="T60" fmla="*/ 917 w 3488"/>
              <a:gd name="T61" fmla="*/ 274 h 2259"/>
              <a:gd name="T62" fmla="*/ 1209 w 3488"/>
              <a:gd name="T63" fmla="*/ 153 h 2259"/>
              <a:gd name="T64" fmla="*/ 1515 w 3488"/>
              <a:gd name="T65" fmla="*/ 66 h 2259"/>
              <a:gd name="T66" fmla="*/ 1827 w 3488"/>
              <a:gd name="T67" fmla="*/ 11 h 2259"/>
              <a:gd name="T68" fmla="*/ 2137 w 3488"/>
              <a:gd name="T69" fmla="*/ 0 h 2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8" h="2259">
                <a:moveTo>
                  <a:pt x="2137" y="0"/>
                </a:moveTo>
                <a:lnTo>
                  <a:pt x="2286" y="11"/>
                </a:lnTo>
                <a:lnTo>
                  <a:pt x="2432" y="32"/>
                </a:lnTo>
                <a:lnTo>
                  <a:pt x="2574" y="66"/>
                </a:lnTo>
                <a:lnTo>
                  <a:pt x="2713" y="115"/>
                </a:lnTo>
                <a:lnTo>
                  <a:pt x="2842" y="177"/>
                </a:lnTo>
                <a:lnTo>
                  <a:pt x="2967" y="254"/>
                </a:lnTo>
                <a:lnTo>
                  <a:pt x="3082" y="344"/>
                </a:lnTo>
                <a:lnTo>
                  <a:pt x="3186" y="448"/>
                </a:lnTo>
                <a:lnTo>
                  <a:pt x="3273" y="562"/>
                </a:lnTo>
                <a:lnTo>
                  <a:pt x="3346" y="687"/>
                </a:lnTo>
                <a:lnTo>
                  <a:pt x="3405" y="819"/>
                </a:lnTo>
                <a:lnTo>
                  <a:pt x="3450" y="958"/>
                </a:lnTo>
                <a:lnTo>
                  <a:pt x="3478" y="1100"/>
                </a:lnTo>
                <a:lnTo>
                  <a:pt x="3488" y="1246"/>
                </a:lnTo>
                <a:lnTo>
                  <a:pt x="3481" y="1357"/>
                </a:lnTo>
                <a:lnTo>
                  <a:pt x="3467" y="1464"/>
                </a:lnTo>
                <a:lnTo>
                  <a:pt x="3436" y="1572"/>
                </a:lnTo>
                <a:lnTo>
                  <a:pt x="3394" y="1672"/>
                </a:lnTo>
                <a:lnTo>
                  <a:pt x="3332" y="1783"/>
                </a:lnTo>
                <a:lnTo>
                  <a:pt x="3252" y="1887"/>
                </a:lnTo>
                <a:lnTo>
                  <a:pt x="3162" y="1981"/>
                </a:lnTo>
                <a:lnTo>
                  <a:pt x="3057" y="2061"/>
                </a:lnTo>
                <a:lnTo>
                  <a:pt x="2946" y="2134"/>
                </a:lnTo>
                <a:lnTo>
                  <a:pt x="2828" y="2189"/>
                </a:lnTo>
                <a:lnTo>
                  <a:pt x="2700" y="2227"/>
                </a:lnTo>
                <a:lnTo>
                  <a:pt x="2571" y="2252"/>
                </a:lnTo>
                <a:lnTo>
                  <a:pt x="2435" y="2259"/>
                </a:lnTo>
                <a:lnTo>
                  <a:pt x="2300" y="2245"/>
                </a:lnTo>
                <a:lnTo>
                  <a:pt x="2161" y="2210"/>
                </a:lnTo>
                <a:lnTo>
                  <a:pt x="2022" y="2161"/>
                </a:lnTo>
                <a:lnTo>
                  <a:pt x="1890" y="2102"/>
                </a:lnTo>
                <a:lnTo>
                  <a:pt x="1761" y="2037"/>
                </a:lnTo>
                <a:lnTo>
                  <a:pt x="1636" y="1960"/>
                </a:lnTo>
                <a:lnTo>
                  <a:pt x="1515" y="1884"/>
                </a:lnTo>
                <a:lnTo>
                  <a:pt x="1393" y="1804"/>
                </a:lnTo>
                <a:lnTo>
                  <a:pt x="1272" y="1728"/>
                </a:lnTo>
                <a:lnTo>
                  <a:pt x="1133" y="1641"/>
                </a:lnTo>
                <a:lnTo>
                  <a:pt x="990" y="1558"/>
                </a:lnTo>
                <a:lnTo>
                  <a:pt x="844" y="1478"/>
                </a:lnTo>
                <a:lnTo>
                  <a:pt x="695" y="1409"/>
                </a:lnTo>
                <a:lnTo>
                  <a:pt x="542" y="1346"/>
                </a:lnTo>
                <a:lnTo>
                  <a:pt x="382" y="1294"/>
                </a:lnTo>
                <a:lnTo>
                  <a:pt x="219" y="1256"/>
                </a:lnTo>
                <a:lnTo>
                  <a:pt x="170" y="1249"/>
                </a:lnTo>
                <a:lnTo>
                  <a:pt x="121" y="1239"/>
                </a:lnTo>
                <a:lnTo>
                  <a:pt x="80" y="1221"/>
                </a:lnTo>
                <a:lnTo>
                  <a:pt x="42" y="1194"/>
                </a:lnTo>
                <a:lnTo>
                  <a:pt x="14" y="1152"/>
                </a:lnTo>
                <a:lnTo>
                  <a:pt x="0" y="1107"/>
                </a:lnTo>
                <a:lnTo>
                  <a:pt x="3" y="1062"/>
                </a:lnTo>
                <a:lnTo>
                  <a:pt x="14" y="1010"/>
                </a:lnTo>
                <a:lnTo>
                  <a:pt x="38" y="961"/>
                </a:lnTo>
                <a:lnTo>
                  <a:pt x="66" y="916"/>
                </a:lnTo>
                <a:lnTo>
                  <a:pt x="97" y="874"/>
                </a:lnTo>
                <a:lnTo>
                  <a:pt x="187" y="774"/>
                </a:lnTo>
                <a:lnTo>
                  <a:pt x="288" y="680"/>
                </a:lnTo>
                <a:lnTo>
                  <a:pt x="396" y="590"/>
                </a:lnTo>
                <a:lnTo>
                  <a:pt x="514" y="503"/>
                </a:lnTo>
                <a:lnTo>
                  <a:pt x="643" y="424"/>
                </a:lnTo>
                <a:lnTo>
                  <a:pt x="775" y="344"/>
                </a:lnTo>
                <a:lnTo>
                  <a:pt x="917" y="274"/>
                </a:lnTo>
                <a:lnTo>
                  <a:pt x="1060" y="212"/>
                </a:lnTo>
                <a:lnTo>
                  <a:pt x="1209" y="153"/>
                </a:lnTo>
                <a:lnTo>
                  <a:pt x="1362" y="104"/>
                </a:lnTo>
                <a:lnTo>
                  <a:pt x="1515" y="66"/>
                </a:lnTo>
                <a:lnTo>
                  <a:pt x="1671" y="35"/>
                </a:lnTo>
                <a:lnTo>
                  <a:pt x="1827" y="11"/>
                </a:lnTo>
                <a:lnTo>
                  <a:pt x="1984" y="0"/>
                </a:lnTo>
                <a:lnTo>
                  <a:pt x="2137"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Freeform 28">
            <a:extLst>
              <a:ext uri="{FF2B5EF4-FFF2-40B4-BE49-F238E27FC236}">
                <a16:creationId xmlns:a16="http://schemas.microsoft.com/office/drawing/2014/main" id="{9CB7FD51-1601-08DB-E166-041B1E72301B}"/>
              </a:ext>
            </a:extLst>
          </p:cNvPr>
          <p:cNvSpPr>
            <a:spLocks/>
          </p:cNvSpPr>
          <p:nvPr/>
        </p:nvSpPr>
        <p:spPr bwMode="auto">
          <a:xfrm rot="2125194" flipH="1">
            <a:off x="4495171" y="1003359"/>
            <a:ext cx="802683" cy="875019"/>
          </a:xfrm>
          <a:custGeom>
            <a:avLst/>
            <a:gdLst>
              <a:gd name="T0" fmla="*/ 1602 w 2641"/>
              <a:gd name="T1" fmla="*/ 3 h 2879"/>
              <a:gd name="T2" fmla="*/ 1890 w 2641"/>
              <a:gd name="T3" fmla="*/ 69 h 2879"/>
              <a:gd name="T4" fmla="*/ 2168 w 2641"/>
              <a:gd name="T5" fmla="*/ 208 h 2879"/>
              <a:gd name="T6" fmla="*/ 2349 w 2641"/>
              <a:gd name="T7" fmla="*/ 361 h 2879"/>
              <a:gd name="T8" fmla="*/ 2491 w 2641"/>
              <a:gd name="T9" fmla="*/ 548 h 2879"/>
              <a:gd name="T10" fmla="*/ 2585 w 2641"/>
              <a:gd name="T11" fmla="*/ 759 h 2879"/>
              <a:gd name="T12" fmla="*/ 2634 w 2641"/>
              <a:gd name="T13" fmla="*/ 981 h 2879"/>
              <a:gd name="T14" fmla="*/ 2630 w 2641"/>
              <a:gd name="T15" fmla="*/ 1203 h 2879"/>
              <a:gd name="T16" fmla="*/ 2575 w 2641"/>
              <a:gd name="T17" fmla="*/ 1419 h 2879"/>
              <a:gd name="T18" fmla="*/ 2460 w 2641"/>
              <a:gd name="T19" fmla="*/ 1616 h 2879"/>
              <a:gd name="T20" fmla="*/ 2283 w 2641"/>
              <a:gd name="T21" fmla="*/ 1786 h 2879"/>
              <a:gd name="T22" fmla="*/ 2012 w 2641"/>
              <a:gd name="T23" fmla="*/ 1946 h 2879"/>
              <a:gd name="T24" fmla="*/ 1720 w 2641"/>
              <a:gd name="T25" fmla="*/ 2067 h 2879"/>
              <a:gd name="T26" fmla="*/ 1303 w 2641"/>
              <a:gd name="T27" fmla="*/ 2237 h 2879"/>
              <a:gd name="T28" fmla="*/ 782 w 2641"/>
              <a:gd name="T29" fmla="*/ 2504 h 2879"/>
              <a:gd name="T30" fmla="*/ 566 w 2641"/>
              <a:gd name="T31" fmla="*/ 2646 h 2879"/>
              <a:gd name="T32" fmla="*/ 490 w 2641"/>
              <a:gd name="T33" fmla="*/ 2730 h 2879"/>
              <a:gd name="T34" fmla="*/ 420 w 2641"/>
              <a:gd name="T35" fmla="*/ 2816 h 2879"/>
              <a:gd name="T36" fmla="*/ 334 w 2641"/>
              <a:gd name="T37" fmla="*/ 2872 h 2879"/>
              <a:gd name="T38" fmla="*/ 240 w 2641"/>
              <a:gd name="T39" fmla="*/ 2862 h 2879"/>
              <a:gd name="T40" fmla="*/ 163 w 2641"/>
              <a:gd name="T41" fmla="*/ 2792 h 2879"/>
              <a:gd name="T42" fmla="*/ 108 w 2641"/>
              <a:gd name="T43" fmla="*/ 2688 h 2879"/>
              <a:gd name="T44" fmla="*/ 70 w 2641"/>
              <a:gd name="T45" fmla="*/ 2574 h 2879"/>
              <a:gd name="T46" fmla="*/ 49 w 2641"/>
              <a:gd name="T47" fmla="*/ 2470 h 2879"/>
              <a:gd name="T48" fmla="*/ 0 w 2641"/>
              <a:gd name="T49" fmla="*/ 2067 h 2879"/>
              <a:gd name="T50" fmla="*/ 21 w 2641"/>
              <a:gd name="T51" fmla="*/ 1654 h 2879"/>
              <a:gd name="T52" fmla="*/ 104 w 2641"/>
              <a:gd name="T53" fmla="*/ 1252 h 2879"/>
              <a:gd name="T54" fmla="*/ 247 w 2641"/>
              <a:gd name="T55" fmla="*/ 874 h 2879"/>
              <a:gd name="T56" fmla="*/ 434 w 2641"/>
              <a:gd name="T57" fmla="*/ 551 h 2879"/>
              <a:gd name="T58" fmla="*/ 639 w 2641"/>
              <a:gd name="T59" fmla="*/ 319 h 2879"/>
              <a:gd name="T60" fmla="*/ 886 w 2641"/>
              <a:gd name="T61" fmla="*/ 149 h 2879"/>
              <a:gd name="T62" fmla="*/ 1164 w 2641"/>
              <a:gd name="T63" fmla="*/ 41 h 2879"/>
              <a:gd name="T64" fmla="*/ 1452 w 2641"/>
              <a:gd name="T65" fmla="*/ 0 h 2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41" h="2879">
                <a:moveTo>
                  <a:pt x="1452" y="0"/>
                </a:moveTo>
                <a:lnTo>
                  <a:pt x="1602" y="3"/>
                </a:lnTo>
                <a:lnTo>
                  <a:pt x="1748" y="28"/>
                </a:lnTo>
                <a:lnTo>
                  <a:pt x="1890" y="69"/>
                </a:lnTo>
                <a:lnTo>
                  <a:pt x="2033" y="128"/>
                </a:lnTo>
                <a:lnTo>
                  <a:pt x="2168" y="208"/>
                </a:lnTo>
                <a:lnTo>
                  <a:pt x="2262" y="281"/>
                </a:lnTo>
                <a:lnTo>
                  <a:pt x="2349" y="361"/>
                </a:lnTo>
                <a:lnTo>
                  <a:pt x="2425" y="451"/>
                </a:lnTo>
                <a:lnTo>
                  <a:pt x="2491" y="548"/>
                </a:lnTo>
                <a:lnTo>
                  <a:pt x="2543" y="652"/>
                </a:lnTo>
                <a:lnTo>
                  <a:pt x="2585" y="759"/>
                </a:lnTo>
                <a:lnTo>
                  <a:pt x="2616" y="867"/>
                </a:lnTo>
                <a:lnTo>
                  <a:pt x="2634" y="981"/>
                </a:lnTo>
                <a:lnTo>
                  <a:pt x="2641" y="1092"/>
                </a:lnTo>
                <a:lnTo>
                  <a:pt x="2630" y="1203"/>
                </a:lnTo>
                <a:lnTo>
                  <a:pt x="2609" y="1314"/>
                </a:lnTo>
                <a:lnTo>
                  <a:pt x="2575" y="1419"/>
                </a:lnTo>
                <a:lnTo>
                  <a:pt x="2522" y="1523"/>
                </a:lnTo>
                <a:lnTo>
                  <a:pt x="2460" y="1616"/>
                </a:lnTo>
                <a:lnTo>
                  <a:pt x="2380" y="1706"/>
                </a:lnTo>
                <a:lnTo>
                  <a:pt x="2283" y="1786"/>
                </a:lnTo>
                <a:lnTo>
                  <a:pt x="2151" y="1873"/>
                </a:lnTo>
                <a:lnTo>
                  <a:pt x="2012" y="1946"/>
                </a:lnTo>
                <a:lnTo>
                  <a:pt x="1869" y="2008"/>
                </a:lnTo>
                <a:lnTo>
                  <a:pt x="1720" y="2067"/>
                </a:lnTo>
                <a:lnTo>
                  <a:pt x="1574" y="2123"/>
                </a:lnTo>
                <a:lnTo>
                  <a:pt x="1303" y="2237"/>
                </a:lnTo>
                <a:lnTo>
                  <a:pt x="1039" y="2366"/>
                </a:lnTo>
                <a:lnTo>
                  <a:pt x="782" y="2504"/>
                </a:lnTo>
                <a:lnTo>
                  <a:pt x="674" y="2570"/>
                </a:lnTo>
                <a:lnTo>
                  <a:pt x="566" y="2646"/>
                </a:lnTo>
                <a:lnTo>
                  <a:pt x="528" y="2685"/>
                </a:lnTo>
                <a:lnTo>
                  <a:pt x="490" y="2730"/>
                </a:lnTo>
                <a:lnTo>
                  <a:pt x="455" y="2775"/>
                </a:lnTo>
                <a:lnTo>
                  <a:pt x="420" y="2816"/>
                </a:lnTo>
                <a:lnTo>
                  <a:pt x="379" y="2851"/>
                </a:lnTo>
                <a:lnTo>
                  <a:pt x="334" y="2872"/>
                </a:lnTo>
                <a:lnTo>
                  <a:pt x="288" y="2879"/>
                </a:lnTo>
                <a:lnTo>
                  <a:pt x="240" y="2862"/>
                </a:lnTo>
                <a:lnTo>
                  <a:pt x="198" y="2834"/>
                </a:lnTo>
                <a:lnTo>
                  <a:pt x="163" y="2792"/>
                </a:lnTo>
                <a:lnTo>
                  <a:pt x="132" y="2744"/>
                </a:lnTo>
                <a:lnTo>
                  <a:pt x="108" y="2688"/>
                </a:lnTo>
                <a:lnTo>
                  <a:pt x="87" y="2629"/>
                </a:lnTo>
                <a:lnTo>
                  <a:pt x="70" y="2574"/>
                </a:lnTo>
                <a:lnTo>
                  <a:pt x="59" y="2518"/>
                </a:lnTo>
                <a:lnTo>
                  <a:pt x="49" y="2470"/>
                </a:lnTo>
                <a:lnTo>
                  <a:pt x="14" y="2272"/>
                </a:lnTo>
                <a:lnTo>
                  <a:pt x="0" y="2067"/>
                </a:lnTo>
                <a:lnTo>
                  <a:pt x="0" y="1863"/>
                </a:lnTo>
                <a:lnTo>
                  <a:pt x="21" y="1654"/>
                </a:lnTo>
                <a:lnTo>
                  <a:pt x="52" y="1453"/>
                </a:lnTo>
                <a:lnTo>
                  <a:pt x="104" y="1252"/>
                </a:lnTo>
                <a:lnTo>
                  <a:pt x="167" y="1058"/>
                </a:lnTo>
                <a:lnTo>
                  <a:pt x="247" y="874"/>
                </a:lnTo>
                <a:lnTo>
                  <a:pt x="334" y="707"/>
                </a:lnTo>
                <a:lnTo>
                  <a:pt x="434" y="551"/>
                </a:lnTo>
                <a:lnTo>
                  <a:pt x="532" y="426"/>
                </a:lnTo>
                <a:lnTo>
                  <a:pt x="639" y="319"/>
                </a:lnTo>
                <a:lnTo>
                  <a:pt x="761" y="225"/>
                </a:lnTo>
                <a:lnTo>
                  <a:pt x="886" y="149"/>
                </a:lnTo>
                <a:lnTo>
                  <a:pt x="1022" y="87"/>
                </a:lnTo>
                <a:lnTo>
                  <a:pt x="1164" y="41"/>
                </a:lnTo>
                <a:lnTo>
                  <a:pt x="1306" y="10"/>
                </a:lnTo>
                <a:lnTo>
                  <a:pt x="1452"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1" name="Freeform 29">
            <a:extLst>
              <a:ext uri="{FF2B5EF4-FFF2-40B4-BE49-F238E27FC236}">
                <a16:creationId xmlns:a16="http://schemas.microsoft.com/office/drawing/2014/main" id="{C35C5183-5D9A-1821-8960-E0B028482F99}"/>
              </a:ext>
            </a:extLst>
          </p:cNvPr>
          <p:cNvSpPr>
            <a:spLocks/>
          </p:cNvSpPr>
          <p:nvPr/>
        </p:nvSpPr>
        <p:spPr bwMode="auto">
          <a:xfrm rot="20301053">
            <a:off x="5353791" y="1599862"/>
            <a:ext cx="169612" cy="128459"/>
          </a:xfrm>
          <a:custGeom>
            <a:avLst/>
            <a:gdLst>
              <a:gd name="T0" fmla="*/ 1271 w 1900"/>
              <a:gd name="T1" fmla="*/ 0 h 1439"/>
              <a:gd name="T2" fmla="*/ 1417 w 1900"/>
              <a:gd name="T3" fmla="*/ 10 h 1439"/>
              <a:gd name="T4" fmla="*/ 1511 w 1900"/>
              <a:gd name="T5" fmla="*/ 31 h 1439"/>
              <a:gd name="T6" fmla="*/ 1598 w 1900"/>
              <a:gd name="T7" fmla="*/ 66 h 1439"/>
              <a:gd name="T8" fmla="*/ 1678 w 1900"/>
              <a:gd name="T9" fmla="*/ 114 h 1439"/>
              <a:gd name="T10" fmla="*/ 1747 w 1900"/>
              <a:gd name="T11" fmla="*/ 170 h 1439"/>
              <a:gd name="T12" fmla="*/ 1806 w 1900"/>
              <a:gd name="T13" fmla="*/ 239 h 1439"/>
              <a:gd name="T14" fmla="*/ 1844 w 1900"/>
              <a:gd name="T15" fmla="*/ 305 h 1439"/>
              <a:gd name="T16" fmla="*/ 1876 w 1900"/>
              <a:gd name="T17" fmla="*/ 374 h 1439"/>
              <a:gd name="T18" fmla="*/ 1893 w 1900"/>
              <a:gd name="T19" fmla="*/ 447 h 1439"/>
              <a:gd name="T20" fmla="*/ 1900 w 1900"/>
              <a:gd name="T21" fmla="*/ 527 h 1439"/>
              <a:gd name="T22" fmla="*/ 1890 w 1900"/>
              <a:gd name="T23" fmla="*/ 631 h 1439"/>
              <a:gd name="T24" fmla="*/ 1858 w 1900"/>
              <a:gd name="T25" fmla="*/ 725 h 1439"/>
              <a:gd name="T26" fmla="*/ 1813 w 1900"/>
              <a:gd name="T27" fmla="*/ 812 h 1439"/>
              <a:gd name="T28" fmla="*/ 1754 w 1900"/>
              <a:gd name="T29" fmla="*/ 888 h 1439"/>
              <a:gd name="T30" fmla="*/ 1685 w 1900"/>
              <a:gd name="T31" fmla="*/ 957 h 1439"/>
              <a:gd name="T32" fmla="*/ 1601 w 1900"/>
              <a:gd name="T33" fmla="*/ 1016 h 1439"/>
              <a:gd name="T34" fmla="*/ 1514 w 1900"/>
              <a:gd name="T35" fmla="*/ 1061 h 1439"/>
              <a:gd name="T36" fmla="*/ 1417 w 1900"/>
              <a:gd name="T37" fmla="*/ 1099 h 1439"/>
              <a:gd name="T38" fmla="*/ 1282 w 1900"/>
              <a:gd name="T39" fmla="*/ 1127 h 1439"/>
              <a:gd name="T40" fmla="*/ 1143 w 1900"/>
              <a:gd name="T41" fmla="*/ 1141 h 1439"/>
              <a:gd name="T42" fmla="*/ 1004 w 1900"/>
              <a:gd name="T43" fmla="*/ 1138 h 1439"/>
              <a:gd name="T44" fmla="*/ 865 w 1900"/>
              <a:gd name="T45" fmla="*/ 1127 h 1439"/>
              <a:gd name="T46" fmla="*/ 722 w 1900"/>
              <a:gd name="T47" fmla="*/ 1120 h 1439"/>
              <a:gd name="T48" fmla="*/ 653 w 1900"/>
              <a:gd name="T49" fmla="*/ 1127 h 1439"/>
              <a:gd name="T50" fmla="*/ 587 w 1900"/>
              <a:gd name="T51" fmla="*/ 1145 h 1439"/>
              <a:gd name="T52" fmla="*/ 524 w 1900"/>
              <a:gd name="T53" fmla="*/ 1176 h 1439"/>
              <a:gd name="T54" fmla="*/ 465 w 1900"/>
              <a:gd name="T55" fmla="*/ 1214 h 1439"/>
              <a:gd name="T56" fmla="*/ 410 w 1900"/>
              <a:gd name="T57" fmla="*/ 1256 h 1439"/>
              <a:gd name="T58" fmla="*/ 357 w 1900"/>
              <a:gd name="T59" fmla="*/ 1301 h 1439"/>
              <a:gd name="T60" fmla="*/ 302 w 1900"/>
              <a:gd name="T61" fmla="*/ 1346 h 1439"/>
              <a:gd name="T62" fmla="*/ 277 w 1900"/>
              <a:gd name="T63" fmla="*/ 1367 h 1439"/>
              <a:gd name="T64" fmla="*/ 246 w 1900"/>
              <a:gd name="T65" fmla="*/ 1387 h 1439"/>
              <a:gd name="T66" fmla="*/ 211 w 1900"/>
              <a:gd name="T67" fmla="*/ 1408 h 1439"/>
              <a:gd name="T68" fmla="*/ 177 w 1900"/>
              <a:gd name="T69" fmla="*/ 1426 h 1439"/>
              <a:gd name="T70" fmla="*/ 138 w 1900"/>
              <a:gd name="T71" fmla="*/ 1436 h 1439"/>
              <a:gd name="T72" fmla="*/ 104 w 1900"/>
              <a:gd name="T73" fmla="*/ 1439 h 1439"/>
              <a:gd name="T74" fmla="*/ 69 w 1900"/>
              <a:gd name="T75" fmla="*/ 1429 h 1439"/>
              <a:gd name="T76" fmla="*/ 45 w 1900"/>
              <a:gd name="T77" fmla="*/ 1408 h 1439"/>
              <a:gd name="T78" fmla="*/ 20 w 1900"/>
              <a:gd name="T79" fmla="*/ 1363 h 1439"/>
              <a:gd name="T80" fmla="*/ 6 w 1900"/>
              <a:gd name="T81" fmla="*/ 1315 h 1439"/>
              <a:gd name="T82" fmla="*/ 0 w 1900"/>
              <a:gd name="T83" fmla="*/ 1262 h 1439"/>
              <a:gd name="T84" fmla="*/ 0 w 1900"/>
              <a:gd name="T85" fmla="*/ 1204 h 1439"/>
              <a:gd name="T86" fmla="*/ 6 w 1900"/>
              <a:gd name="T87" fmla="*/ 1148 h 1439"/>
              <a:gd name="T88" fmla="*/ 13 w 1900"/>
              <a:gd name="T89" fmla="*/ 1096 h 1439"/>
              <a:gd name="T90" fmla="*/ 20 w 1900"/>
              <a:gd name="T91" fmla="*/ 1051 h 1439"/>
              <a:gd name="T92" fmla="*/ 55 w 1900"/>
              <a:gd name="T93" fmla="*/ 926 h 1439"/>
              <a:gd name="T94" fmla="*/ 97 w 1900"/>
              <a:gd name="T95" fmla="*/ 808 h 1439"/>
              <a:gd name="T96" fmla="*/ 156 w 1900"/>
              <a:gd name="T97" fmla="*/ 694 h 1439"/>
              <a:gd name="T98" fmla="*/ 232 w 1900"/>
              <a:gd name="T99" fmla="*/ 569 h 1439"/>
              <a:gd name="T100" fmla="*/ 330 w 1900"/>
              <a:gd name="T101" fmla="*/ 454 h 1439"/>
              <a:gd name="T102" fmla="*/ 437 w 1900"/>
              <a:gd name="T103" fmla="*/ 347 h 1439"/>
              <a:gd name="T104" fmla="*/ 559 w 1900"/>
              <a:gd name="T105" fmla="*/ 253 h 1439"/>
              <a:gd name="T106" fmla="*/ 691 w 1900"/>
              <a:gd name="T107" fmla="*/ 170 h 1439"/>
              <a:gd name="T108" fmla="*/ 830 w 1900"/>
              <a:gd name="T109" fmla="*/ 100 h 1439"/>
              <a:gd name="T110" fmla="*/ 972 w 1900"/>
              <a:gd name="T111" fmla="*/ 48 h 1439"/>
              <a:gd name="T112" fmla="*/ 1122 w 1900"/>
              <a:gd name="T113" fmla="*/ 14 h 1439"/>
              <a:gd name="T114" fmla="*/ 1271 w 1900"/>
              <a:gd name="T115" fmla="*/ 0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00" h="1439">
                <a:moveTo>
                  <a:pt x="1271" y="0"/>
                </a:moveTo>
                <a:lnTo>
                  <a:pt x="1417" y="10"/>
                </a:lnTo>
                <a:lnTo>
                  <a:pt x="1511" y="31"/>
                </a:lnTo>
                <a:lnTo>
                  <a:pt x="1598" y="66"/>
                </a:lnTo>
                <a:lnTo>
                  <a:pt x="1678" y="114"/>
                </a:lnTo>
                <a:lnTo>
                  <a:pt x="1747" y="170"/>
                </a:lnTo>
                <a:lnTo>
                  <a:pt x="1806" y="239"/>
                </a:lnTo>
                <a:lnTo>
                  <a:pt x="1844" y="305"/>
                </a:lnTo>
                <a:lnTo>
                  <a:pt x="1876" y="374"/>
                </a:lnTo>
                <a:lnTo>
                  <a:pt x="1893" y="447"/>
                </a:lnTo>
                <a:lnTo>
                  <a:pt x="1900" y="527"/>
                </a:lnTo>
                <a:lnTo>
                  <a:pt x="1890" y="631"/>
                </a:lnTo>
                <a:lnTo>
                  <a:pt x="1858" y="725"/>
                </a:lnTo>
                <a:lnTo>
                  <a:pt x="1813" y="812"/>
                </a:lnTo>
                <a:lnTo>
                  <a:pt x="1754" y="888"/>
                </a:lnTo>
                <a:lnTo>
                  <a:pt x="1685" y="957"/>
                </a:lnTo>
                <a:lnTo>
                  <a:pt x="1601" y="1016"/>
                </a:lnTo>
                <a:lnTo>
                  <a:pt x="1514" y="1061"/>
                </a:lnTo>
                <a:lnTo>
                  <a:pt x="1417" y="1099"/>
                </a:lnTo>
                <a:lnTo>
                  <a:pt x="1282" y="1127"/>
                </a:lnTo>
                <a:lnTo>
                  <a:pt x="1143" y="1141"/>
                </a:lnTo>
                <a:lnTo>
                  <a:pt x="1004" y="1138"/>
                </a:lnTo>
                <a:lnTo>
                  <a:pt x="865" y="1127"/>
                </a:lnTo>
                <a:lnTo>
                  <a:pt x="722" y="1120"/>
                </a:lnTo>
                <a:lnTo>
                  <a:pt x="653" y="1127"/>
                </a:lnTo>
                <a:lnTo>
                  <a:pt x="587" y="1145"/>
                </a:lnTo>
                <a:lnTo>
                  <a:pt x="524" y="1176"/>
                </a:lnTo>
                <a:lnTo>
                  <a:pt x="465" y="1214"/>
                </a:lnTo>
                <a:lnTo>
                  <a:pt x="410" y="1256"/>
                </a:lnTo>
                <a:lnTo>
                  <a:pt x="357" y="1301"/>
                </a:lnTo>
                <a:lnTo>
                  <a:pt x="302" y="1346"/>
                </a:lnTo>
                <a:lnTo>
                  <a:pt x="277" y="1367"/>
                </a:lnTo>
                <a:lnTo>
                  <a:pt x="246" y="1387"/>
                </a:lnTo>
                <a:lnTo>
                  <a:pt x="211" y="1408"/>
                </a:lnTo>
                <a:lnTo>
                  <a:pt x="177" y="1426"/>
                </a:lnTo>
                <a:lnTo>
                  <a:pt x="138" y="1436"/>
                </a:lnTo>
                <a:lnTo>
                  <a:pt x="104" y="1439"/>
                </a:lnTo>
                <a:lnTo>
                  <a:pt x="69" y="1429"/>
                </a:lnTo>
                <a:lnTo>
                  <a:pt x="45" y="1408"/>
                </a:lnTo>
                <a:lnTo>
                  <a:pt x="20" y="1363"/>
                </a:lnTo>
                <a:lnTo>
                  <a:pt x="6" y="1315"/>
                </a:lnTo>
                <a:lnTo>
                  <a:pt x="0" y="1262"/>
                </a:lnTo>
                <a:lnTo>
                  <a:pt x="0" y="1204"/>
                </a:lnTo>
                <a:lnTo>
                  <a:pt x="6" y="1148"/>
                </a:lnTo>
                <a:lnTo>
                  <a:pt x="13" y="1096"/>
                </a:lnTo>
                <a:lnTo>
                  <a:pt x="20" y="1051"/>
                </a:lnTo>
                <a:lnTo>
                  <a:pt x="55" y="926"/>
                </a:lnTo>
                <a:lnTo>
                  <a:pt x="97" y="808"/>
                </a:lnTo>
                <a:lnTo>
                  <a:pt x="156" y="694"/>
                </a:lnTo>
                <a:lnTo>
                  <a:pt x="232" y="569"/>
                </a:lnTo>
                <a:lnTo>
                  <a:pt x="330" y="454"/>
                </a:lnTo>
                <a:lnTo>
                  <a:pt x="437" y="347"/>
                </a:lnTo>
                <a:lnTo>
                  <a:pt x="559" y="253"/>
                </a:lnTo>
                <a:lnTo>
                  <a:pt x="691" y="170"/>
                </a:lnTo>
                <a:lnTo>
                  <a:pt x="830" y="100"/>
                </a:lnTo>
                <a:lnTo>
                  <a:pt x="972" y="48"/>
                </a:lnTo>
                <a:lnTo>
                  <a:pt x="1122" y="14"/>
                </a:lnTo>
                <a:lnTo>
                  <a:pt x="1271"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Freeform 30">
            <a:extLst>
              <a:ext uri="{FF2B5EF4-FFF2-40B4-BE49-F238E27FC236}">
                <a16:creationId xmlns:a16="http://schemas.microsoft.com/office/drawing/2014/main" id="{1332C0B0-3640-71B8-7D4C-4568539F5067}"/>
              </a:ext>
            </a:extLst>
          </p:cNvPr>
          <p:cNvSpPr>
            <a:spLocks/>
          </p:cNvSpPr>
          <p:nvPr/>
        </p:nvSpPr>
        <p:spPr bwMode="auto">
          <a:xfrm rot="6873008">
            <a:off x="3988106" y="3325599"/>
            <a:ext cx="502050" cy="325152"/>
          </a:xfrm>
          <a:custGeom>
            <a:avLst/>
            <a:gdLst>
              <a:gd name="T0" fmla="*/ 2286 w 3488"/>
              <a:gd name="T1" fmla="*/ 11 h 2259"/>
              <a:gd name="T2" fmla="*/ 2574 w 3488"/>
              <a:gd name="T3" fmla="*/ 66 h 2259"/>
              <a:gd name="T4" fmla="*/ 2842 w 3488"/>
              <a:gd name="T5" fmla="*/ 177 h 2259"/>
              <a:gd name="T6" fmla="*/ 3082 w 3488"/>
              <a:gd name="T7" fmla="*/ 344 h 2259"/>
              <a:gd name="T8" fmla="*/ 3273 w 3488"/>
              <a:gd name="T9" fmla="*/ 562 h 2259"/>
              <a:gd name="T10" fmla="*/ 3405 w 3488"/>
              <a:gd name="T11" fmla="*/ 819 h 2259"/>
              <a:gd name="T12" fmla="*/ 3478 w 3488"/>
              <a:gd name="T13" fmla="*/ 1100 h 2259"/>
              <a:gd name="T14" fmla="*/ 3481 w 3488"/>
              <a:gd name="T15" fmla="*/ 1357 h 2259"/>
              <a:gd name="T16" fmla="*/ 3436 w 3488"/>
              <a:gd name="T17" fmla="*/ 1572 h 2259"/>
              <a:gd name="T18" fmla="*/ 3332 w 3488"/>
              <a:gd name="T19" fmla="*/ 1783 h 2259"/>
              <a:gd name="T20" fmla="*/ 3162 w 3488"/>
              <a:gd name="T21" fmla="*/ 1981 h 2259"/>
              <a:gd name="T22" fmla="*/ 2946 w 3488"/>
              <a:gd name="T23" fmla="*/ 2134 h 2259"/>
              <a:gd name="T24" fmla="*/ 2700 w 3488"/>
              <a:gd name="T25" fmla="*/ 2227 h 2259"/>
              <a:gd name="T26" fmla="*/ 2435 w 3488"/>
              <a:gd name="T27" fmla="*/ 2259 h 2259"/>
              <a:gd name="T28" fmla="*/ 2161 w 3488"/>
              <a:gd name="T29" fmla="*/ 2210 h 2259"/>
              <a:gd name="T30" fmla="*/ 1890 w 3488"/>
              <a:gd name="T31" fmla="*/ 2102 h 2259"/>
              <a:gd name="T32" fmla="*/ 1636 w 3488"/>
              <a:gd name="T33" fmla="*/ 1960 h 2259"/>
              <a:gd name="T34" fmla="*/ 1393 w 3488"/>
              <a:gd name="T35" fmla="*/ 1804 h 2259"/>
              <a:gd name="T36" fmla="*/ 1133 w 3488"/>
              <a:gd name="T37" fmla="*/ 1641 h 2259"/>
              <a:gd name="T38" fmla="*/ 844 w 3488"/>
              <a:gd name="T39" fmla="*/ 1478 h 2259"/>
              <a:gd name="T40" fmla="*/ 542 w 3488"/>
              <a:gd name="T41" fmla="*/ 1346 h 2259"/>
              <a:gd name="T42" fmla="*/ 219 w 3488"/>
              <a:gd name="T43" fmla="*/ 1256 h 2259"/>
              <a:gd name="T44" fmla="*/ 121 w 3488"/>
              <a:gd name="T45" fmla="*/ 1239 h 2259"/>
              <a:gd name="T46" fmla="*/ 42 w 3488"/>
              <a:gd name="T47" fmla="*/ 1194 h 2259"/>
              <a:gd name="T48" fmla="*/ 0 w 3488"/>
              <a:gd name="T49" fmla="*/ 1107 h 2259"/>
              <a:gd name="T50" fmla="*/ 14 w 3488"/>
              <a:gd name="T51" fmla="*/ 1010 h 2259"/>
              <a:gd name="T52" fmla="*/ 66 w 3488"/>
              <a:gd name="T53" fmla="*/ 916 h 2259"/>
              <a:gd name="T54" fmla="*/ 187 w 3488"/>
              <a:gd name="T55" fmla="*/ 774 h 2259"/>
              <a:gd name="T56" fmla="*/ 396 w 3488"/>
              <a:gd name="T57" fmla="*/ 590 h 2259"/>
              <a:gd name="T58" fmla="*/ 643 w 3488"/>
              <a:gd name="T59" fmla="*/ 424 h 2259"/>
              <a:gd name="T60" fmla="*/ 917 w 3488"/>
              <a:gd name="T61" fmla="*/ 274 h 2259"/>
              <a:gd name="T62" fmla="*/ 1209 w 3488"/>
              <a:gd name="T63" fmla="*/ 153 h 2259"/>
              <a:gd name="T64" fmla="*/ 1515 w 3488"/>
              <a:gd name="T65" fmla="*/ 66 h 2259"/>
              <a:gd name="T66" fmla="*/ 1827 w 3488"/>
              <a:gd name="T67" fmla="*/ 11 h 2259"/>
              <a:gd name="T68" fmla="*/ 2137 w 3488"/>
              <a:gd name="T69" fmla="*/ 0 h 2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8" h="2259">
                <a:moveTo>
                  <a:pt x="2137" y="0"/>
                </a:moveTo>
                <a:lnTo>
                  <a:pt x="2286" y="11"/>
                </a:lnTo>
                <a:lnTo>
                  <a:pt x="2432" y="32"/>
                </a:lnTo>
                <a:lnTo>
                  <a:pt x="2574" y="66"/>
                </a:lnTo>
                <a:lnTo>
                  <a:pt x="2713" y="115"/>
                </a:lnTo>
                <a:lnTo>
                  <a:pt x="2842" y="177"/>
                </a:lnTo>
                <a:lnTo>
                  <a:pt x="2967" y="254"/>
                </a:lnTo>
                <a:lnTo>
                  <a:pt x="3082" y="344"/>
                </a:lnTo>
                <a:lnTo>
                  <a:pt x="3186" y="448"/>
                </a:lnTo>
                <a:lnTo>
                  <a:pt x="3273" y="562"/>
                </a:lnTo>
                <a:lnTo>
                  <a:pt x="3346" y="687"/>
                </a:lnTo>
                <a:lnTo>
                  <a:pt x="3405" y="819"/>
                </a:lnTo>
                <a:lnTo>
                  <a:pt x="3450" y="958"/>
                </a:lnTo>
                <a:lnTo>
                  <a:pt x="3478" y="1100"/>
                </a:lnTo>
                <a:lnTo>
                  <a:pt x="3488" y="1246"/>
                </a:lnTo>
                <a:lnTo>
                  <a:pt x="3481" y="1357"/>
                </a:lnTo>
                <a:lnTo>
                  <a:pt x="3467" y="1464"/>
                </a:lnTo>
                <a:lnTo>
                  <a:pt x="3436" y="1572"/>
                </a:lnTo>
                <a:lnTo>
                  <a:pt x="3394" y="1672"/>
                </a:lnTo>
                <a:lnTo>
                  <a:pt x="3332" y="1783"/>
                </a:lnTo>
                <a:lnTo>
                  <a:pt x="3252" y="1887"/>
                </a:lnTo>
                <a:lnTo>
                  <a:pt x="3162" y="1981"/>
                </a:lnTo>
                <a:lnTo>
                  <a:pt x="3057" y="2061"/>
                </a:lnTo>
                <a:lnTo>
                  <a:pt x="2946" y="2134"/>
                </a:lnTo>
                <a:lnTo>
                  <a:pt x="2828" y="2189"/>
                </a:lnTo>
                <a:lnTo>
                  <a:pt x="2700" y="2227"/>
                </a:lnTo>
                <a:lnTo>
                  <a:pt x="2571" y="2252"/>
                </a:lnTo>
                <a:lnTo>
                  <a:pt x="2435" y="2259"/>
                </a:lnTo>
                <a:lnTo>
                  <a:pt x="2300" y="2245"/>
                </a:lnTo>
                <a:lnTo>
                  <a:pt x="2161" y="2210"/>
                </a:lnTo>
                <a:lnTo>
                  <a:pt x="2022" y="2161"/>
                </a:lnTo>
                <a:lnTo>
                  <a:pt x="1890" y="2102"/>
                </a:lnTo>
                <a:lnTo>
                  <a:pt x="1761" y="2037"/>
                </a:lnTo>
                <a:lnTo>
                  <a:pt x="1636" y="1960"/>
                </a:lnTo>
                <a:lnTo>
                  <a:pt x="1515" y="1884"/>
                </a:lnTo>
                <a:lnTo>
                  <a:pt x="1393" y="1804"/>
                </a:lnTo>
                <a:lnTo>
                  <a:pt x="1272" y="1728"/>
                </a:lnTo>
                <a:lnTo>
                  <a:pt x="1133" y="1641"/>
                </a:lnTo>
                <a:lnTo>
                  <a:pt x="990" y="1558"/>
                </a:lnTo>
                <a:lnTo>
                  <a:pt x="844" y="1478"/>
                </a:lnTo>
                <a:lnTo>
                  <a:pt x="695" y="1409"/>
                </a:lnTo>
                <a:lnTo>
                  <a:pt x="542" y="1346"/>
                </a:lnTo>
                <a:lnTo>
                  <a:pt x="382" y="1294"/>
                </a:lnTo>
                <a:lnTo>
                  <a:pt x="219" y="1256"/>
                </a:lnTo>
                <a:lnTo>
                  <a:pt x="170" y="1249"/>
                </a:lnTo>
                <a:lnTo>
                  <a:pt x="121" y="1239"/>
                </a:lnTo>
                <a:lnTo>
                  <a:pt x="80" y="1221"/>
                </a:lnTo>
                <a:lnTo>
                  <a:pt x="42" y="1194"/>
                </a:lnTo>
                <a:lnTo>
                  <a:pt x="14" y="1152"/>
                </a:lnTo>
                <a:lnTo>
                  <a:pt x="0" y="1107"/>
                </a:lnTo>
                <a:lnTo>
                  <a:pt x="3" y="1062"/>
                </a:lnTo>
                <a:lnTo>
                  <a:pt x="14" y="1010"/>
                </a:lnTo>
                <a:lnTo>
                  <a:pt x="38" y="961"/>
                </a:lnTo>
                <a:lnTo>
                  <a:pt x="66" y="916"/>
                </a:lnTo>
                <a:lnTo>
                  <a:pt x="97" y="874"/>
                </a:lnTo>
                <a:lnTo>
                  <a:pt x="187" y="774"/>
                </a:lnTo>
                <a:lnTo>
                  <a:pt x="288" y="680"/>
                </a:lnTo>
                <a:lnTo>
                  <a:pt x="396" y="590"/>
                </a:lnTo>
                <a:lnTo>
                  <a:pt x="514" y="503"/>
                </a:lnTo>
                <a:lnTo>
                  <a:pt x="643" y="424"/>
                </a:lnTo>
                <a:lnTo>
                  <a:pt x="775" y="344"/>
                </a:lnTo>
                <a:lnTo>
                  <a:pt x="917" y="274"/>
                </a:lnTo>
                <a:lnTo>
                  <a:pt x="1060" y="212"/>
                </a:lnTo>
                <a:lnTo>
                  <a:pt x="1209" y="153"/>
                </a:lnTo>
                <a:lnTo>
                  <a:pt x="1362" y="104"/>
                </a:lnTo>
                <a:lnTo>
                  <a:pt x="1515" y="66"/>
                </a:lnTo>
                <a:lnTo>
                  <a:pt x="1671" y="35"/>
                </a:lnTo>
                <a:lnTo>
                  <a:pt x="1827" y="11"/>
                </a:lnTo>
                <a:lnTo>
                  <a:pt x="1984" y="0"/>
                </a:lnTo>
                <a:lnTo>
                  <a:pt x="2137"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Freeform 31">
            <a:extLst>
              <a:ext uri="{FF2B5EF4-FFF2-40B4-BE49-F238E27FC236}">
                <a16:creationId xmlns:a16="http://schemas.microsoft.com/office/drawing/2014/main" id="{B50ADBBE-EA4C-9A5C-C5A6-689D7825935E}"/>
              </a:ext>
            </a:extLst>
          </p:cNvPr>
          <p:cNvSpPr>
            <a:spLocks/>
          </p:cNvSpPr>
          <p:nvPr/>
        </p:nvSpPr>
        <p:spPr bwMode="auto">
          <a:xfrm rot="19807772" flipH="1">
            <a:off x="5002235" y="4846833"/>
            <a:ext cx="210660" cy="159547"/>
          </a:xfrm>
          <a:custGeom>
            <a:avLst/>
            <a:gdLst>
              <a:gd name="T0" fmla="*/ 1271 w 1900"/>
              <a:gd name="T1" fmla="*/ 0 h 1439"/>
              <a:gd name="T2" fmla="*/ 1417 w 1900"/>
              <a:gd name="T3" fmla="*/ 10 h 1439"/>
              <a:gd name="T4" fmla="*/ 1511 w 1900"/>
              <a:gd name="T5" fmla="*/ 31 h 1439"/>
              <a:gd name="T6" fmla="*/ 1598 w 1900"/>
              <a:gd name="T7" fmla="*/ 66 h 1439"/>
              <a:gd name="T8" fmla="*/ 1678 w 1900"/>
              <a:gd name="T9" fmla="*/ 114 h 1439"/>
              <a:gd name="T10" fmla="*/ 1747 w 1900"/>
              <a:gd name="T11" fmla="*/ 170 h 1439"/>
              <a:gd name="T12" fmla="*/ 1806 w 1900"/>
              <a:gd name="T13" fmla="*/ 239 h 1439"/>
              <a:gd name="T14" fmla="*/ 1844 w 1900"/>
              <a:gd name="T15" fmla="*/ 305 h 1439"/>
              <a:gd name="T16" fmla="*/ 1876 w 1900"/>
              <a:gd name="T17" fmla="*/ 374 h 1439"/>
              <a:gd name="T18" fmla="*/ 1893 w 1900"/>
              <a:gd name="T19" fmla="*/ 447 h 1439"/>
              <a:gd name="T20" fmla="*/ 1900 w 1900"/>
              <a:gd name="T21" fmla="*/ 527 h 1439"/>
              <a:gd name="T22" fmla="*/ 1890 w 1900"/>
              <a:gd name="T23" fmla="*/ 631 h 1439"/>
              <a:gd name="T24" fmla="*/ 1858 w 1900"/>
              <a:gd name="T25" fmla="*/ 725 h 1439"/>
              <a:gd name="T26" fmla="*/ 1813 w 1900"/>
              <a:gd name="T27" fmla="*/ 812 h 1439"/>
              <a:gd name="T28" fmla="*/ 1754 w 1900"/>
              <a:gd name="T29" fmla="*/ 888 h 1439"/>
              <a:gd name="T30" fmla="*/ 1685 w 1900"/>
              <a:gd name="T31" fmla="*/ 957 h 1439"/>
              <a:gd name="T32" fmla="*/ 1601 w 1900"/>
              <a:gd name="T33" fmla="*/ 1016 h 1439"/>
              <a:gd name="T34" fmla="*/ 1514 w 1900"/>
              <a:gd name="T35" fmla="*/ 1061 h 1439"/>
              <a:gd name="T36" fmla="*/ 1417 w 1900"/>
              <a:gd name="T37" fmla="*/ 1099 h 1439"/>
              <a:gd name="T38" fmla="*/ 1282 w 1900"/>
              <a:gd name="T39" fmla="*/ 1127 h 1439"/>
              <a:gd name="T40" fmla="*/ 1143 w 1900"/>
              <a:gd name="T41" fmla="*/ 1141 h 1439"/>
              <a:gd name="T42" fmla="*/ 1004 w 1900"/>
              <a:gd name="T43" fmla="*/ 1138 h 1439"/>
              <a:gd name="T44" fmla="*/ 865 w 1900"/>
              <a:gd name="T45" fmla="*/ 1127 h 1439"/>
              <a:gd name="T46" fmla="*/ 722 w 1900"/>
              <a:gd name="T47" fmla="*/ 1120 h 1439"/>
              <a:gd name="T48" fmla="*/ 653 w 1900"/>
              <a:gd name="T49" fmla="*/ 1127 h 1439"/>
              <a:gd name="T50" fmla="*/ 587 w 1900"/>
              <a:gd name="T51" fmla="*/ 1145 h 1439"/>
              <a:gd name="T52" fmla="*/ 524 w 1900"/>
              <a:gd name="T53" fmla="*/ 1176 h 1439"/>
              <a:gd name="T54" fmla="*/ 465 w 1900"/>
              <a:gd name="T55" fmla="*/ 1214 h 1439"/>
              <a:gd name="T56" fmla="*/ 410 w 1900"/>
              <a:gd name="T57" fmla="*/ 1256 h 1439"/>
              <a:gd name="T58" fmla="*/ 357 w 1900"/>
              <a:gd name="T59" fmla="*/ 1301 h 1439"/>
              <a:gd name="T60" fmla="*/ 302 w 1900"/>
              <a:gd name="T61" fmla="*/ 1346 h 1439"/>
              <a:gd name="T62" fmla="*/ 277 w 1900"/>
              <a:gd name="T63" fmla="*/ 1367 h 1439"/>
              <a:gd name="T64" fmla="*/ 246 w 1900"/>
              <a:gd name="T65" fmla="*/ 1387 h 1439"/>
              <a:gd name="T66" fmla="*/ 211 w 1900"/>
              <a:gd name="T67" fmla="*/ 1408 h 1439"/>
              <a:gd name="T68" fmla="*/ 177 w 1900"/>
              <a:gd name="T69" fmla="*/ 1426 h 1439"/>
              <a:gd name="T70" fmla="*/ 138 w 1900"/>
              <a:gd name="T71" fmla="*/ 1436 h 1439"/>
              <a:gd name="T72" fmla="*/ 104 w 1900"/>
              <a:gd name="T73" fmla="*/ 1439 h 1439"/>
              <a:gd name="T74" fmla="*/ 69 w 1900"/>
              <a:gd name="T75" fmla="*/ 1429 h 1439"/>
              <a:gd name="T76" fmla="*/ 45 w 1900"/>
              <a:gd name="T77" fmla="*/ 1408 h 1439"/>
              <a:gd name="T78" fmla="*/ 20 w 1900"/>
              <a:gd name="T79" fmla="*/ 1363 h 1439"/>
              <a:gd name="T80" fmla="*/ 6 w 1900"/>
              <a:gd name="T81" fmla="*/ 1315 h 1439"/>
              <a:gd name="T82" fmla="*/ 0 w 1900"/>
              <a:gd name="T83" fmla="*/ 1262 h 1439"/>
              <a:gd name="T84" fmla="*/ 0 w 1900"/>
              <a:gd name="T85" fmla="*/ 1204 h 1439"/>
              <a:gd name="T86" fmla="*/ 6 w 1900"/>
              <a:gd name="T87" fmla="*/ 1148 h 1439"/>
              <a:gd name="T88" fmla="*/ 13 w 1900"/>
              <a:gd name="T89" fmla="*/ 1096 h 1439"/>
              <a:gd name="T90" fmla="*/ 20 w 1900"/>
              <a:gd name="T91" fmla="*/ 1051 h 1439"/>
              <a:gd name="T92" fmla="*/ 55 w 1900"/>
              <a:gd name="T93" fmla="*/ 926 h 1439"/>
              <a:gd name="T94" fmla="*/ 97 w 1900"/>
              <a:gd name="T95" fmla="*/ 808 h 1439"/>
              <a:gd name="T96" fmla="*/ 156 w 1900"/>
              <a:gd name="T97" fmla="*/ 694 h 1439"/>
              <a:gd name="T98" fmla="*/ 232 w 1900"/>
              <a:gd name="T99" fmla="*/ 569 h 1439"/>
              <a:gd name="T100" fmla="*/ 330 w 1900"/>
              <a:gd name="T101" fmla="*/ 454 h 1439"/>
              <a:gd name="T102" fmla="*/ 437 w 1900"/>
              <a:gd name="T103" fmla="*/ 347 h 1439"/>
              <a:gd name="T104" fmla="*/ 559 w 1900"/>
              <a:gd name="T105" fmla="*/ 253 h 1439"/>
              <a:gd name="T106" fmla="*/ 691 w 1900"/>
              <a:gd name="T107" fmla="*/ 170 h 1439"/>
              <a:gd name="T108" fmla="*/ 830 w 1900"/>
              <a:gd name="T109" fmla="*/ 100 h 1439"/>
              <a:gd name="T110" fmla="*/ 972 w 1900"/>
              <a:gd name="T111" fmla="*/ 48 h 1439"/>
              <a:gd name="T112" fmla="*/ 1122 w 1900"/>
              <a:gd name="T113" fmla="*/ 14 h 1439"/>
              <a:gd name="T114" fmla="*/ 1271 w 1900"/>
              <a:gd name="T115" fmla="*/ 0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00" h="1439">
                <a:moveTo>
                  <a:pt x="1271" y="0"/>
                </a:moveTo>
                <a:lnTo>
                  <a:pt x="1417" y="10"/>
                </a:lnTo>
                <a:lnTo>
                  <a:pt x="1511" y="31"/>
                </a:lnTo>
                <a:lnTo>
                  <a:pt x="1598" y="66"/>
                </a:lnTo>
                <a:lnTo>
                  <a:pt x="1678" y="114"/>
                </a:lnTo>
                <a:lnTo>
                  <a:pt x="1747" y="170"/>
                </a:lnTo>
                <a:lnTo>
                  <a:pt x="1806" y="239"/>
                </a:lnTo>
                <a:lnTo>
                  <a:pt x="1844" y="305"/>
                </a:lnTo>
                <a:lnTo>
                  <a:pt x="1876" y="374"/>
                </a:lnTo>
                <a:lnTo>
                  <a:pt x="1893" y="447"/>
                </a:lnTo>
                <a:lnTo>
                  <a:pt x="1900" y="527"/>
                </a:lnTo>
                <a:lnTo>
                  <a:pt x="1890" y="631"/>
                </a:lnTo>
                <a:lnTo>
                  <a:pt x="1858" y="725"/>
                </a:lnTo>
                <a:lnTo>
                  <a:pt x="1813" y="812"/>
                </a:lnTo>
                <a:lnTo>
                  <a:pt x="1754" y="888"/>
                </a:lnTo>
                <a:lnTo>
                  <a:pt x="1685" y="957"/>
                </a:lnTo>
                <a:lnTo>
                  <a:pt x="1601" y="1016"/>
                </a:lnTo>
                <a:lnTo>
                  <a:pt x="1514" y="1061"/>
                </a:lnTo>
                <a:lnTo>
                  <a:pt x="1417" y="1099"/>
                </a:lnTo>
                <a:lnTo>
                  <a:pt x="1282" y="1127"/>
                </a:lnTo>
                <a:lnTo>
                  <a:pt x="1143" y="1141"/>
                </a:lnTo>
                <a:lnTo>
                  <a:pt x="1004" y="1138"/>
                </a:lnTo>
                <a:lnTo>
                  <a:pt x="865" y="1127"/>
                </a:lnTo>
                <a:lnTo>
                  <a:pt x="722" y="1120"/>
                </a:lnTo>
                <a:lnTo>
                  <a:pt x="653" y="1127"/>
                </a:lnTo>
                <a:lnTo>
                  <a:pt x="587" y="1145"/>
                </a:lnTo>
                <a:lnTo>
                  <a:pt x="524" y="1176"/>
                </a:lnTo>
                <a:lnTo>
                  <a:pt x="465" y="1214"/>
                </a:lnTo>
                <a:lnTo>
                  <a:pt x="410" y="1256"/>
                </a:lnTo>
                <a:lnTo>
                  <a:pt x="357" y="1301"/>
                </a:lnTo>
                <a:lnTo>
                  <a:pt x="302" y="1346"/>
                </a:lnTo>
                <a:lnTo>
                  <a:pt x="277" y="1367"/>
                </a:lnTo>
                <a:lnTo>
                  <a:pt x="246" y="1387"/>
                </a:lnTo>
                <a:lnTo>
                  <a:pt x="211" y="1408"/>
                </a:lnTo>
                <a:lnTo>
                  <a:pt x="177" y="1426"/>
                </a:lnTo>
                <a:lnTo>
                  <a:pt x="138" y="1436"/>
                </a:lnTo>
                <a:lnTo>
                  <a:pt x="104" y="1439"/>
                </a:lnTo>
                <a:lnTo>
                  <a:pt x="69" y="1429"/>
                </a:lnTo>
                <a:lnTo>
                  <a:pt x="45" y="1408"/>
                </a:lnTo>
                <a:lnTo>
                  <a:pt x="20" y="1363"/>
                </a:lnTo>
                <a:lnTo>
                  <a:pt x="6" y="1315"/>
                </a:lnTo>
                <a:lnTo>
                  <a:pt x="0" y="1262"/>
                </a:lnTo>
                <a:lnTo>
                  <a:pt x="0" y="1204"/>
                </a:lnTo>
                <a:lnTo>
                  <a:pt x="6" y="1148"/>
                </a:lnTo>
                <a:lnTo>
                  <a:pt x="13" y="1096"/>
                </a:lnTo>
                <a:lnTo>
                  <a:pt x="20" y="1051"/>
                </a:lnTo>
                <a:lnTo>
                  <a:pt x="55" y="926"/>
                </a:lnTo>
                <a:lnTo>
                  <a:pt x="97" y="808"/>
                </a:lnTo>
                <a:lnTo>
                  <a:pt x="156" y="694"/>
                </a:lnTo>
                <a:lnTo>
                  <a:pt x="232" y="569"/>
                </a:lnTo>
                <a:lnTo>
                  <a:pt x="330" y="454"/>
                </a:lnTo>
                <a:lnTo>
                  <a:pt x="437" y="347"/>
                </a:lnTo>
                <a:lnTo>
                  <a:pt x="559" y="253"/>
                </a:lnTo>
                <a:lnTo>
                  <a:pt x="691" y="170"/>
                </a:lnTo>
                <a:lnTo>
                  <a:pt x="830" y="100"/>
                </a:lnTo>
                <a:lnTo>
                  <a:pt x="972" y="48"/>
                </a:lnTo>
                <a:lnTo>
                  <a:pt x="1122" y="14"/>
                </a:lnTo>
                <a:lnTo>
                  <a:pt x="1271"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Freeform 32">
            <a:extLst>
              <a:ext uri="{FF2B5EF4-FFF2-40B4-BE49-F238E27FC236}">
                <a16:creationId xmlns:a16="http://schemas.microsoft.com/office/drawing/2014/main" id="{D9E1E953-2DD2-A87F-183E-ABA6721CCA1F}"/>
              </a:ext>
            </a:extLst>
          </p:cNvPr>
          <p:cNvSpPr>
            <a:spLocks/>
          </p:cNvSpPr>
          <p:nvPr/>
        </p:nvSpPr>
        <p:spPr bwMode="auto">
          <a:xfrm rot="20776447" flipH="1">
            <a:off x="4965536" y="4752354"/>
            <a:ext cx="114662" cy="86841"/>
          </a:xfrm>
          <a:custGeom>
            <a:avLst/>
            <a:gdLst>
              <a:gd name="T0" fmla="*/ 1271 w 1900"/>
              <a:gd name="T1" fmla="*/ 0 h 1439"/>
              <a:gd name="T2" fmla="*/ 1417 w 1900"/>
              <a:gd name="T3" fmla="*/ 10 h 1439"/>
              <a:gd name="T4" fmla="*/ 1511 w 1900"/>
              <a:gd name="T5" fmla="*/ 31 h 1439"/>
              <a:gd name="T6" fmla="*/ 1598 w 1900"/>
              <a:gd name="T7" fmla="*/ 66 h 1439"/>
              <a:gd name="T8" fmla="*/ 1678 w 1900"/>
              <a:gd name="T9" fmla="*/ 114 h 1439"/>
              <a:gd name="T10" fmla="*/ 1747 w 1900"/>
              <a:gd name="T11" fmla="*/ 170 h 1439"/>
              <a:gd name="T12" fmla="*/ 1806 w 1900"/>
              <a:gd name="T13" fmla="*/ 239 h 1439"/>
              <a:gd name="T14" fmla="*/ 1844 w 1900"/>
              <a:gd name="T15" fmla="*/ 305 h 1439"/>
              <a:gd name="T16" fmla="*/ 1876 w 1900"/>
              <a:gd name="T17" fmla="*/ 374 h 1439"/>
              <a:gd name="T18" fmla="*/ 1893 w 1900"/>
              <a:gd name="T19" fmla="*/ 447 h 1439"/>
              <a:gd name="T20" fmla="*/ 1900 w 1900"/>
              <a:gd name="T21" fmla="*/ 527 h 1439"/>
              <a:gd name="T22" fmla="*/ 1890 w 1900"/>
              <a:gd name="T23" fmla="*/ 631 h 1439"/>
              <a:gd name="T24" fmla="*/ 1858 w 1900"/>
              <a:gd name="T25" fmla="*/ 725 h 1439"/>
              <a:gd name="T26" fmla="*/ 1813 w 1900"/>
              <a:gd name="T27" fmla="*/ 812 h 1439"/>
              <a:gd name="T28" fmla="*/ 1754 w 1900"/>
              <a:gd name="T29" fmla="*/ 888 h 1439"/>
              <a:gd name="T30" fmla="*/ 1685 w 1900"/>
              <a:gd name="T31" fmla="*/ 957 h 1439"/>
              <a:gd name="T32" fmla="*/ 1601 w 1900"/>
              <a:gd name="T33" fmla="*/ 1016 h 1439"/>
              <a:gd name="T34" fmla="*/ 1514 w 1900"/>
              <a:gd name="T35" fmla="*/ 1061 h 1439"/>
              <a:gd name="T36" fmla="*/ 1417 w 1900"/>
              <a:gd name="T37" fmla="*/ 1099 h 1439"/>
              <a:gd name="T38" fmla="*/ 1282 w 1900"/>
              <a:gd name="T39" fmla="*/ 1127 h 1439"/>
              <a:gd name="T40" fmla="*/ 1143 w 1900"/>
              <a:gd name="T41" fmla="*/ 1141 h 1439"/>
              <a:gd name="T42" fmla="*/ 1004 w 1900"/>
              <a:gd name="T43" fmla="*/ 1138 h 1439"/>
              <a:gd name="T44" fmla="*/ 865 w 1900"/>
              <a:gd name="T45" fmla="*/ 1127 h 1439"/>
              <a:gd name="T46" fmla="*/ 722 w 1900"/>
              <a:gd name="T47" fmla="*/ 1120 h 1439"/>
              <a:gd name="T48" fmla="*/ 653 w 1900"/>
              <a:gd name="T49" fmla="*/ 1127 h 1439"/>
              <a:gd name="T50" fmla="*/ 587 w 1900"/>
              <a:gd name="T51" fmla="*/ 1145 h 1439"/>
              <a:gd name="T52" fmla="*/ 524 w 1900"/>
              <a:gd name="T53" fmla="*/ 1176 h 1439"/>
              <a:gd name="T54" fmla="*/ 465 w 1900"/>
              <a:gd name="T55" fmla="*/ 1214 h 1439"/>
              <a:gd name="T56" fmla="*/ 410 w 1900"/>
              <a:gd name="T57" fmla="*/ 1256 h 1439"/>
              <a:gd name="T58" fmla="*/ 357 w 1900"/>
              <a:gd name="T59" fmla="*/ 1301 h 1439"/>
              <a:gd name="T60" fmla="*/ 302 w 1900"/>
              <a:gd name="T61" fmla="*/ 1346 h 1439"/>
              <a:gd name="T62" fmla="*/ 277 w 1900"/>
              <a:gd name="T63" fmla="*/ 1367 h 1439"/>
              <a:gd name="T64" fmla="*/ 246 w 1900"/>
              <a:gd name="T65" fmla="*/ 1387 h 1439"/>
              <a:gd name="T66" fmla="*/ 211 w 1900"/>
              <a:gd name="T67" fmla="*/ 1408 h 1439"/>
              <a:gd name="T68" fmla="*/ 177 w 1900"/>
              <a:gd name="T69" fmla="*/ 1426 h 1439"/>
              <a:gd name="T70" fmla="*/ 138 w 1900"/>
              <a:gd name="T71" fmla="*/ 1436 h 1439"/>
              <a:gd name="T72" fmla="*/ 104 w 1900"/>
              <a:gd name="T73" fmla="*/ 1439 h 1439"/>
              <a:gd name="T74" fmla="*/ 69 w 1900"/>
              <a:gd name="T75" fmla="*/ 1429 h 1439"/>
              <a:gd name="T76" fmla="*/ 45 w 1900"/>
              <a:gd name="T77" fmla="*/ 1408 h 1439"/>
              <a:gd name="T78" fmla="*/ 20 w 1900"/>
              <a:gd name="T79" fmla="*/ 1363 h 1439"/>
              <a:gd name="T80" fmla="*/ 6 w 1900"/>
              <a:gd name="T81" fmla="*/ 1315 h 1439"/>
              <a:gd name="T82" fmla="*/ 0 w 1900"/>
              <a:gd name="T83" fmla="*/ 1262 h 1439"/>
              <a:gd name="T84" fmla="*/ 0 w 1900"/>
              <a:gd name="T85" fmla="*/ 1204 h 1439"/>
              <a:gd name="T86" fmla="*/ 6 w 1900"/>
              <a:gd name="T87" fmla="*/ 1148 h 1439"/>
              <a:gd name="T88" fmla="*/ 13 w 1900"/>
              <a:gd name="T89" fmla="*/ 1096 h 1439"/>
              <a:gd name="T90" fmla="*/ 20 w 1900"/>
              <a:gd name="T91" fmla="*/ 1051 h 1439"/>
              <a:gd name="T92" fmla="*/ 55 w 1900"/>
              <a:gd name="T93" fmla="*/ 926 h 1439"/>
              <a:gd name="T94" fmla="*/ 97 w 1900"/>
              <a:gd name="T95" fmla="*/ 808 h 1439"/>
              <a:gd name="T96" fmla="*/ 156 w 1900"/>
              <a:gd name="T97" fmla="*/ 694 h 1439"/>
              <a:gd name="T98" fmla="*/ 232 w 1900"/>
              <a:gd name="T99" fmla="*/ 569 h 1439"/>
              <a:gd name="T100" fmla="*/ 330 w 1900"/>
              <a:gd name="T101" fmla="*/ 454 h 1439"/>
              <a:gd name="T102" fmla="*/ 437 w 1900"/>
              <a:gd name="T103" fmla="*/ 347 h 1439"/>
              <a:gd name="T104" fmla="*/ 559 w 1900"/>
              <a:gd name="T105" fmla="*/ 253 h 1439"/>
              <a:gd name="T106" fmla="*/ 691 w 1900"/>
              <a:gd name="T107" fmla="*/ 170 h 1439"/>
              <a:gd name="T108" fmla="*/ 830 w 1900"/>
              <a:gd name="T109" fmla="*/ 100 h 1439"/>
              <a:gd name="T110" fmla="*/ 972 w 1900"/>
              <a:gd name="T111" fmla="*/ 48 h 1439"/>
              <a:gd name="T112" fmla="*/ 1122 w 1900"/>
              <a:gd name="T113" fmla="*/ 14 h 1439"/>
              <a:gd name="T114" fmla="*/ 1271 w 1900"/>
              <a:gd name="T115" fmla="*/ 0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00" h="1439">
                <a:moveTo>
                  <a:pt x="1271" y="0"/>
                </a:moveTo>
                <a:lnTo>
                  <a:pt x="1417" y="10"/>
                </a:lnTo>
                <a:lnTo>
                  <a:pt x="1511" y="31"/>
                </a:lnTo>
                <a:lnTo>
                  <a:pt x="1598" y="66"/>
                </a:lnTo>
                <a:lnTo>
                  <a:pt x="1678" y="114"/>
                </a:lnTo>
                <a:lnTo>
                  <a:pt x="1747" y="170"/>
                </a:lnTo>
                <a:lnTo>
                  <a:pt x="1806" y="239"/>
                </a:lnTo>
                <a:lnTo>
                  <a:pt x="1844" y="305"/>
                </a:lnTo>
                <a:lnTo>
                  <a:pt x="1876" y="374"/>
                </a:lnTo>
                <a:lnTo>
                  <a:pt x="1893" y="447"/>
                </a:lnTo>
                <a:lnTo>
                  <a:pt x="1900" y="527"/>
                </a:lnTo>
                <a:lnTo>
                  <a:pt x="1890" y="631"/>
                </a:lnTo>
                <a:lnTo>
                  <a:pt x="1858" y="725"/>
                </a:lnTo>
                <a:lnTo>
                  <a:pt x="1813" y="812"/>
                </a:lnTo>
                <a:lnTo>
                  <a:pt x="1754" y="888"/>
                </a:lnTo>
                <a:lnTo>
                  <a:pt x="1685" y="957"/>
                </a:lnTo>
                <a:lnTo>
                  <a:pt x="1601" y="1016"/>
                </a:lnTo>
                <a:lnTo>
                  <a:pt x="1514" y="1061"/>
                </a:lnTo>
                <a:lnTo>
                  <a:pt x="1417" y="1099"/>
                </a:lnTo>
                <a:lnTo>
                  <a:pt x="1282" y="1127"/>
                </a:lnTo>
                <a:lnTo>
                  <a:pt x="1143" y="1141"/>
                </a:lnTo>
                <a:lnTo>
                  <a:pt x="1004" y="1138"/>
                </a:lnTo>
                <a:lnTo>
                  <a:pt x="865" y="1127"/>
                </a:lnTo>
                <a:lnTo>
                  <a:pt x="722" y="1120"/>
                </a:lnTo>
                <a:lnTo>
                  <a:pt x="653" y="1127"/>
                </a:lnTo>
                <a:lnTo>
                  <a:pt x="587" y="1145"/>
                </a:lnTo>
                <a:lnTo>
                  <a:pt x="524" y="1176"/>
                </a:lnTo>
                <a:lnTo>
                  <a:pt x="465" y="1214"/>
                </a:lnTo>
                <a:lnTo>
                  <a:pt x="410" y="1256"/>
                </a:lnTo>
                <a:lnTo>
                  <a:pt x="357" y="1301"/>
                </a:lnTo>
                <a:lnTo>
                  <a:pt x="302" y="1346"/>
                </a:lnTo>
                <a:lnTo>
                  <a:pt x="277" y="1367"/>
                </a:lnTo>
                <a:lnTo>
                  <a:pt x="246" y="1387"/>
                </a:lnTo>
                <a:lnTo>
                  <a:pt x="211" y="1408"/>
                </a:lnTo>
                <a:lnTo>
                  <a:pt x="177" y="1426"/>
                </a:lnTo>
                <a:lnTo>
                  <a:pt x="138" y="1436"/>
                </a:lnTo>
                <a:lnTo>
                  <a:pt x="104" y="1439"/>
                </a:lnTo>
                <a:lnTo>
                  <a:pt x="69" y="1429"/>
                </a:lnTo>
                <a:lnTo>
                  <a:pt x="45" y="1408"/>
                </a:lnTo>
                <a:lnTo>
                  <a:pt x="20" y="1363"/>
                </a:lnTo>
                <a:lnTo>
                  <a:pt x="6" y="1315"/>
                </a:lnTo>
                <a:lnTo>
                  <a:pt x="0" y="1262"/>
                </a:lnTo>
                <a:lnTo>
                  <a:pt x="0" y="1204"/>
                </a:lnTo>
                <a:lnTo>
                  <a:pt x="6" y="1148"/>
                </a:lnTo>
                <a:lnTo>
                  <a:pt x="13" y="1096"/>
                </a:lnTo>
                <a:lnTo>
                  <a:pt x="20" y="1051"/>
                </a:lnTo>
                <a:lnTo>
                  <a:pt x="55" y="926"/>
                </a:lnTo>
                <a:lnTo>
                  <a:pt x="97" y="808"/>
                </a:lnTo>
                <a:lnTo>
                  <a:pt x="156" y="694"/>
                </a:lnTo>
                <a:lnTo>
                  <a:pt x="232" y="569"/>
                </a:lnTo>
                <a:lnTo>
                  <a:pt x="330" y="454"/>
                </a:lnTo>
                <a:lnTo>
                  <a:pt x="437" y="347"/>
                </a:lnTo>
                <a:lnTo>
                  <a:pt x="559" y="253"/>
                </a:lnTo>
                <a:lnTo>
                  <a:pt x="691" y="170"/>
                </a:lnTo>
                <a:lnTo>
                  <a:pt x="830" y="100"/>
                </a:lnTo>
                <a:lnTo>
                  <a:pt x="972" y="48"/>
                </a:lnTo>
                <a:lnTo>
                  <a:pt x="1122" y="14"/>
                </a:lnTo>
                <a:lnTo>
                  <a:pt x="1271"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Freeform 33">
            <a:extLst>
              <a:ext uri="{FF2B5EF4-FFF2-40B4-BE49-F238E27FC236}">
                <a16:creationId xmlns:a16="http://schemas.microsoft.com/office/drawing/2014/main" id="{3470BCDA-5774-44D5-BF6F-57D33EA085F6}"/>
              </a:ext>
            </a:extLst>
          </p:cNvPr>
          <p:cNvSpPr>
            <a:spLocks/>
          </p:cNvSpPr>
          <p:nvPr/>
        </p:nvSpPr>
        <p:spPr bwMode="auto">
          <a:xfrm rot="642781">
            <a:off x="7576892" y="3068628"/>
            <a:ext cx="176855" cy="133944"/>
          </a:xfrm>
          <a:custGeom>
            <a:avLst/>
            <a:gdLst>
              <a:gd name="T0" fmla="*/ 1271 w 1900"/>
              <a:gd name="T1" fmla="*/ 0 h 1439"/>
              <a:gd name="T2" fmla="*/ 1417 w 1900"/>
              <a:gd name="T3" fmla="*/ 10 h 1439"/>
              <a:gd name="T4" fmla="*/ 1511 w 1900"/>
              <a:gd name="T5" fmla="*/ 31 h 1439"/>
              <a:gd name="T6" fmla="*/ 1598 w 1900"/>
              <a:gd name="T7" fmla="*/ 66 h 1439"/>
              <a:gd name="T8" fmla="*/ 1678 w 1900"/>
              <a:gd name="T9" fmla="*/ 114 h 1439"/>
              <a:gd name="T10" fmla="*/ 1747 w 1900"/>
              <a:gd name="T11" fmla="*/ 170 h 1439"/>
              <a:gd name="T12" fmla="*/ 1806 w 1900"/>
              <a:gd name="T13" fmla="*/ 239 h 1439"/>
              <a:gd name="T14" fmla="*/ 1844 w 1900"/>
              <a:gd name="T15" fmla="*/ 305 h 1439"/>
              <a:gd name="T16" fmla="*/ 1876 w 1900"/>
              <a:gd name="T17" fmla="*/ 374 h 1439"/>
              <a:gd name="T18" fmla="*/ 1893 w 1900"/>
              <a:gd name="T19" fmla="*/ 447 h 1439"/>
              <a:gd name="T20" fmla="*/ 1900 w 1900"/>
              <a:gd name="T21" fmla="*/ 527 h 1439"/>
              <a:gd name="T22" fmla="*/ 1890 w 1900"/>
              <a:gd name="T23" fmla="*/ 631 h 1439"/>
              <a:gd name="T24" fmla="*/ 1858 w 1900"/>
              <a:gd name="T25" fmla="*/ 725 h 1439"/>
              <a:gd name="T26" fmla="*/ 1813 w 1900"/>
              <a:gd name="T27" fmla="*/ 812 h 1439"/>
              <a:gd name="T28" fmla="*/ 1754 w 1900"/>
              <a:gd name="T29" fmla="*/ 888 h 1439"/>
              <a:gd name="T30" fmla="*/ 1685 w 1900"/>
              <a:gd name="T31" fmla="*/ 957 h 1439"/>
              <a:gd name="T32" fmla="*/ 1601 w 1900"/>
              <a:gd name="T33" fmla="*/ 1016 h 1439"/>
              <a:gd name="T34" fmla="*/ 1514 w 1900"/>
              <a:gd name="T35" fmla="*/ 1061 h 1439"/>
              <a:gd name="T36" fmla="*/ 1417 w 1900"/>
              <a:gd name="T37" fmla="*/ 1099 h 1439"/>
              <a:gd name="T38" fmla="*/ 1282 w 1900"/>
              <a:gd name="T39" fmla="*/ 1127 h 1439"/>
              <a:gd name="T40" fmla="*/ 1143 w 1900"/>
              <a:gd name="T41" fmla="*/ 1141 h 1439"/>
              <a:gd name="T42" fmla="*/ 1004 w 1900"/>
              <a:gd name="T43" fmla="*/ 1138 h 1439"/>
              <a:gd name="T44" fmla="*/ 865 w 1900"/>
              <a:gd name="T45" fmla="*/ 1127 h 1439"/>
              <a:gd name="T46" fmla="*/ 722 w 1900"/>
              <a:gd name="T47" fmla="*/ 1120 h 1439"/>
              <a:gd name="T48" fmla="*/ 653 w 1900"/>
              <a:gd name="T49" fmla="*/ 1127 h 1439"/>
              <a:gd name="T50" fmla="*/ 587 w 1900"/>
              <a:gd name="T51" fmla="*/ 1145 h 1439"/>
              <a:gd name="T52" fmla="*/ 524 w 1900"/>
              <a:gd name="T53" fmla="*/ 1176 h 1439"/>
              <a:gd name="T54" fmla="*/ 465 w 1900"/>
              <a:gd name="T55" fmla="*/ 1214 h 1439"/>
              <a:gd name="T56" fmla="*/ 410 w 1900"/>
              <a:gd name="T57" fmla="*/ 1256 h 1439"/>
              <a:gd name="T58" fmla="*/ 357 w 1900"/>
              <a:gd name="T59" fmla="*/ 1301 h 1439"/>
              <a:gd name="T60" fmla="*/ 302 w 1900"/>
              <a:gd name="T61" fmla="*/ 1346 h 1439"/>
              <a:gd name="T62" fmla="*/ 277 w 1900"/>
              <a:gd name="T63" fmla="*/ 1367 h 1439"/>
              <a:gd name="T64" fmla="*/ 246 w 1900"/>
              <a:gd name="T65" fmla="*/ 1387 h 1439"/>
              <a:gd name="T66" fmla="*/ 211 w 1900"/>
              <a:gd name="T67" fmla="*/ 1408 h 1439"/>
              <a:gd name="T68" fmla="*/ 177 w 1900"/>
              <a:gd name="T69" fmla="*/ 1426 h 1439"/>
              <a:gd name="T70" fmla="*/ 138 w 1900"/>
              <a:gd name="T71" fmla="*/ 1436 h 1439"/>
              <a:gd name="T72" fmla="*/ 104 w 1900"/>
              <a:gd name="T73" fmla="*/ 1439 h 1439"/>
              <a:gd name="T74" fmla="*/ 69 w 1900"/>
              <a:gd name="T75" fmla="*/ 1429 h 1439"/>
              <a:gd name="T76" fmla="*/ 45 w 1900"/>
              <a:gd name="T77" fmla="*/ 1408 h 1439"/>
              <a:gd name="T78" fmla="*/ 20 w 1900"/>
              <a:gd name="T79" fmla="*/ 1363 h 1439"/>
              <a:gd name="T80" fmla="*/ 6 w 1900"/>
              <a:gd name="T81" fmla="*/ 1315 h 1439"/>
              <a:gd name="T82" fmla="*/ 0 w 1900"/>
              <a:gd name="T83" fmla="*/ 1262 h 1439"/>
              <a:gd name="T84" fmla="*/ 0 w 1900"/>
              <a:gd name="T85" fmla="*/ 1204 h 1439"/>
              <a:gd name="T86" fmla="*/ 6 w 1900"/>
              <a:gd name="T87" fmla="*/ 1148 h 1439"/>
              <a:gd name="T88" fmla="*/ 13 w 1900"/>
              <a:gd name="T89" fmla="*/ 1096 h 1439"/>
              <a:gd name="T90" fmla="*/ 20 w 1900"/>
              <a:gd name="T91" fmla="*/ 1051 h 1439"/>
              <a:gd name="T92" fmla="*/ 55 w 1900"/>
              <a:gd name="T93" fmla="*/ 926 h 1439"/>
              <a:gd name="T94" fmla="*/ 97 w 1900"/>
              <a:gd name="T95" fmla="*/ 808 h 1439"/>
              <a:gd name="T96" fmla="*/ 156 w 1900"/>
              <a:gd name="T97" fmla="*/ 694 h 1439"/>
              <a:gd name="T98" fmla="*/ 232 w 1900"/>
              <a:gd name="T99" fmla="*/ 569 h 1439"/>
              <a:gd name="T100" fmla="*/ 330 w 1900"/>
              <a:gd name="T101" fmla="*/ 454 h 1439"/>
              <a:gd name="T102" fmla="*/ 437 w 1900"/>
              <a:gd name="T103" fmla="*/ 347 h 1439"/>
              <a:gd name="T104" fmla="*/ 559 w 1900"/>
              <a:gd name="T105" fmla="*/ 253 h 1439"/>
              <a:gd name="T106" fmla="*/ 691 w 1900"/>
              <a:gd name="T107" fmla="*/ 170 h 1439"/>
              <a:gd name="T108" fmla="*/ 830 w 1900"/>
              <a:gd name="T109" fmla="*/ 100 h 1439"/>
              <a:gd name="T110" fmla="*/ 972 w 1900"/>
              <a:gd name="T111" fmla="*/ 48 h 1439"/>
              <a:gd name="T112" fmla="*/ 1122 w 1900"/>
              <a:gd name="T113" fmla="*/ 14 h 1439"/>
              <a:gd name="T114" fmla="*/ 1271 w 1900"/>
              <a:gd name="T115" fmla="*/ 0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00" h="1439">
                <a:moveTo>
                  <a:pt x="1271" y="0"/>
                </a:moveTo>
                <a:lnTo>
                  <a:pt x="1417" y="10"/>
                </a:lnTo>
                <a:lnTo>
                  <a:pt x="1511" y="31"/>
                </a:lnTo>
                <a:lnTo>
                  <a:pt x="1598" y="66"/>
                </a:lnTo>
                <a:lnTo>
                  <a:pt x="1678" y="114"/>
                </a:lnTo>
                <a:lnTo>
                  <a:pt x="1747" y="170"/>
                </a:lnTo>
                <a:lnTo>
                  <a:pt x="1806" y="239"/>
                </a:lnTo>
                <a:lnTo>
                  <a:pt x="1844" y="305"/>
                </a:lnTo>
                <a:lnTo>
                  <a:pt x="1876" y="374"/>
                </a:lnTo>
                <a:lnTo>
                  <a:pt x="1893" y="447"/>
                </a:lnTo>
                <a:lnTo>
                  <a:pt x="1900" y="527"/>
                </a:lnTo>
                <a:lnTo>
                  <a:pt x="1890" y="631"/>
                </a:lnTo>
                <a:lnTo>
                  <a:pt x="1858" y="725"/>
                </a:lnTo>
                <a:lnTo>
                  <a:pt x="1813" y="812"/>
                </a:lnTo>
                <a:lnTo>
                  <a:pt x="1754" y="888"/>
                </a:lnTo>
                <a:lnTo>
                  <a:pt x="1685" y="957"/>
                </a:lnTo>
                <a:lnTo>
                  <a:pt x="1601" y="1016"/>
                </a:lnTo>
                <a:lnTo>
                  <a:pt x="1514" y="1061"/>
                </a:lnTo>
                <a:lnTo>
                  <a:pt x="1417" y="1099"/>
                </a:lnTo>
                <a:lnTo>
                  <a:pt x="1282" y="1127"/>
                </a:lnTo>
                <a:lnTo>
                  <a:pt x="1143" y="1141"/>
                </a:lnTo>
                <a:lnTo>
                  <a:pt x="1004" y="1138"/>
                </a:lnTo>
                <a:lnTo>
                  <a:pt x="865" y="1127"/>
                </a:lnTo>
                <a:lnTo>
                  <a:pt x="722" y="1120"/>
                </a:lnTo>
                <a:lnTo>
                  <a:pt x="653" y="1127"/>
                </a:lnTo>
                <a:lnTo>
                  <a:pt x="587" y="1145"/>
                </a:lnTo>
                <a:lnTo>
                  <a:pt x="524" y="1176"/>
                </a:lnTo>
                <a:lnTo>
                  <a:pt x="465" y="1214"/>
                </a:lnTo>
                <a:lnTo>
                  <a:pt x="410" y="1256"/>
                </a:lnTo>
                <a:lnTo>
                  <a:pt x="357" y="1301"/>
                </a:lnTo>
                <a:lnTo>
                  <a:pt x="302" y="1346"/>
                </a:lnTo>
                <a:lnTo>
                  <a:pt x="277" y="1367"/>
                </a:lnTo>
                <a:lnTo>
                  <a:pt x="246" y="1387"/>
                </a:lnTo>
                <a:lnTo>
                  <a:pt x="211" y="1408"/>
                </a:lnTo>
                <a:lnTo>
                  <a:pt x="177" y="1426"/>
                </a:lnTo>
                <a:lnTo>
                  <a:pt x="138" y="1436"/>
                </a:lnTo>
                <a:lnTo>
                  <a:pt x="104" y="1439"/>
                </a:lnTo>
                <a:lnTo>
                  <a:pt x="69" y="1429"/>
                </a:lnTo>
                <a:lnTo>
                  <a:pt x="45" y="1408"/>
                </a:lnTo>
                <a:lnTo>
                  <a:pt x="20" y="1363"/>
                </a:lnTo>
                <a:lnTo>
                  <a:pt x="6" y="1315"/>
                </a:lnTo>
                <a:lnTo>
                  <a:pt x="0" y="1262"/>
                </a:lnTo>
                <a:lnTo>
                  <a:pt x="0" y="1204"/>
                </a:lnTo>
                <a:lnTo>
                  <a:pt x="6" y="1148"/>
                </a:lnTo>
                <a:lnTo>
                  <a:pt x="13" y="1096"/>
                </a:lnTo>
                <a:lnTo>
                  <a:pt x="20" y="1051"/>
                </a:lnTo>
                <a:lnTo>
                  <a:pt x="55" y="926"/>
                </a:lnTo>
                <a:lnTo>
                  <a:pt x="97" y="808"/>
                </a:lnTo>
                <a:lnTo>
                  <a:pt x="156" y="694"/>
                </a:lnTo>
                <a:lnTo>
                  <a:pt x="232" y="569"/>
                </a:lnTo>
                <a:lnTo>
                  <a:pt x="330" y="454"/>
                </a:lnTo>
                <a:lnTo>
                  <a:pt x="437" y="347"/>
                </a:lnTo>
                <a:lnTo>
                  <a:pt x="559" y="253"/>
                </a:lnTo>
                <a:lnTo>
                  <a:pt x="691" y="170"/>
                </a:lnTo>
                <a:lnTo>
                  <a:pt x="830" y="100"/>
                </a:lnTo>
                <a:lnTo>
                  <a:pt x="972" y="48"/>
                </a:lnTo>
                <a:lnTo>
                  <a:pt x="1122" y="14"/>
                </a:lnTo>
                <a:lnTo>
                  <a:pt x="1271"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nvGrpSpPr>
          <p:cNvPr id="36" name="Group 35">
            <a:extLst>
              <a:ext uri="{FF2B5EF4-FFF2-40B4-BE49-F238E27FC236}">
                <a16:creationId xmlns:a16="http://schemas.microsoft.com/office/drawing/2014/main" id="{2CD73FF1-DA83-E5C8-66A9-C78C5013C4CF}"/>
              </a:ext>
            </a:extLst>
          </p:cNvPr>
          <p:cNvGrpSpPr/>
          <p:nvPr/>
        </p:nvGrpSpPr>
        <p:grpSpPr>
          <a:xfrm flipH="1">
            <a:off x="4316422" y="2163354"/>
            <a:ext cx="3233998" cy="845090"/>
            <a:chOff x="4439326" y="2510135"/>
            <a:chExt cx="2617085" cy="683882"/>
          </a:xfrm>
        </p:grpSpPr>
        <p:sp>
          <p:nvSpPr>
            <p:cNvPr id="37" name="Freeform 4">
              <a:extLst>
                <a:ext uri="{FF2B5EF4-FFF2-40B4-BE49-F238E27FC236}">
                  <a16:creationId xmlns:a16="http://schemas.microsoft.com/office/drawing/2014/main" id="{A54A37C7-29A5-258C-3A57-2ABDA55AE5EE}"/>
                </a:ext>
              </a:extLst>
            </p:cNvPr>
            <p:cNvSpPr/>
            <p:nvPr/>
          </p:nvSpPr>
          <p:spPr>
            <a:xfrm>
              <a:off x="5095458" y="2510135"/>
              <a:ext cx="1886808" cy="412148"/>
            </a:xfrm>
            <a:custGeom>
              <a:avLst/>
              <a:gdLst>
                <a:gd name="connsiteX0" fmla="*/ 2322 w 1886808"/>
                <a:gd name="connsiteY0" fmla="*/ 236875 h 412148"/>
                <a:gd name="connsiteX1" fmla="*/ 897672 w 1886808"/>
                <a:gd name="connsiteY1" fmla="*/ 107335 h 412148"/>
                <a:gd name="connsiteX2" fmla="*/ 1465362 w 1886808"/>
                <a:gd name="connsiteY2" fmla="*/ 4465 h 412148"/>
                <a:gd name="connsiteX3" fmla="*/ 1724442 w 1886808"/>
                <a:gd name="connsiteY3" fmla="*/ 259735 h 412148"/>
                <a:gd name="connsiteX4" fmla="*/ 1873032 w 1886808"/>
                <a:gd name="connsiteY4" fmla="*/ 412135 h 412148"/>
                <a:gd name="connsiteX5" fmla="*/ 1377732 w 1886808"/>
                <a:gd name="connsiteY5" fmla="*/ 252115 h 412148"/>
                <a:gd name="connsiteX6" fmla="*/ 661452 w 1886808"/>
                <a:gd name="connsiteY6" fmla="*/ 214015 h 412148"/>
                <a:gd name="connsiteX7" fmla="*/ 2322 w 1886808"/>
                <a:gd name="connsiteY7" fmla="*/ 236875 h 412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6808" h="412148">
                  <a:moveTo>
                    <a:pt x="2322" y="236875"/>
                  </a:moveTo>
                  <a:cubicBezTo>
                    <a:pt x="41692" y="219095"/>
                    <a:pt x="653832" y="146070"/>
                    <a:pt x="897672" y="107335"/>
                  </a:cubicBezTo>
                  <a:cubicBezTo>
                    <a:pt x="1141512" y="68600"/>
                    <a:pt x="1327567" y="-20935"/>
                    <a:pt x="1465362" y="4465"/>
                  </a:cubicBezTo>
                  <a:cubicBezTo>
                    <a:pt x="1603157" y="29865"/>
                    <a:pt x="1656497" y="191790"/>
                    <a:pt x="1724442" y="259735"/>
                  </a:cubicBezTo>
                  <a:cubicBezTo>
                    <a:pt x="1792387" y="327680"/>
                    <a:pt x="1930817" y="413405"/>
                    <a:pt x="1873032" y="412135"/>
                  </a:cubicBezTo>
                  <a:cubicBezTo>
                    <a:pt x="1815247" y="410865"/>
                    <a:pt x="1579662" y="285135"/>
                    <a:pt x="1377732" y="252115"/>
                  </a:cubicBezTo>
                  <a:cubicBezTo>
                    <a:pt x="1175802" y="219095"/>
                    <a:pt x="888782" y="214650"/>
                    <a:pt x="661452" y="214015"/>
                  </a:cubicBezTo>
                  <a:cubicBezTo>
                    <a:pt x="434122" y="213380"/>
                    <a:pt x="-37048" y="254655"/>
                    <a:pt x="2322" y="23687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8" name="Freeform 20">
              <a:extLst>
                <a:ext uri="{FF2B5EF4-FFF2-40B4-BE49-F238E27FC236}">
                  <a16:creationId xmlns:a16="http://schemas.microsoft.com/office/drawing/2014/main" id="{1E359E8B-D680-D1E1-8224-79FBB073D9C3}"/>
                </a:ext>
              </a:extLst>
            </p:cNvPr>
            <p:cNvSpPr>
              <a:spLocks/>
            </p:cNvSpPr>
            <p:nvPr/>
          </p:nvSpPr>
          <p:spPr bwMode="auto">
            <a:xfrm>
              <a:off x="4439326" y="2714273"/>
              <a:ext cx="2617085" cy="479744"/>
            </a:xfrm>
            <a:custGeom>
              <a:avLst/>
              <a:gdLst>
                <a:gd name="T0" fmla="*/ 4297 w 7970"/>
                <a:gd name="T1" fmla="*/ 4 h 1461"/>
                <a:gd name="T2" fmla="*/ 4899 w 7970"/>
                <a:gd name="T3" fmla="*/ 21 h 1461"/>
                <a:gd name="T4" fmla="*/ 5468 w 7970"/>
                <a:gd name="T5" fmla="*/ 52 h 1461"/>
                <a:gd name="T6" fmla="*/ 5996 w 7970"/>
                <a:gd name="T7" fmla="*/ 101 h 1461"/>
                <a:gd name="T8" fmla="*/ 6476 w 7970"/>
                <a:gd name="T9" fmla="*/ 160 h 1461"/>
                <a:gd name="T10" fmla="*/ 6903 w 7970"/>
                <a:gd name="T11" fmla="*/ 233 h 1461"/>
                <a:gd name="T12" fmla="*/ 7268 w 7970"/>
                <a:gd name="T13" fmla="*/ 316 h 1461"/>
                <a:gd name="T14" fmla="*/ 7563 w 7970"/>
                <a:gd name="T15" fmla="*/ 410 h 1461"/>
                <a:gd name="T16" fmla="*/ 7786 w 7970"/>
                <a:gd name="T17" fmla="*/ 510 h 1461"/>
                <a:gd name="T18" fmla="*/ 7921 w 7970"/>
                <a:gd name="T19" fmla="*/ 618 h 1461"/>
                <a:gd name="T20" fmla="*/ 7970 w 7970"/>
                <a:gd name="T21" fmla="*/ 732 h 1461"/>
                <a:gd name="T22" fmla="*/ 7921 w 7970"/>
                <a:gd name="T23" fmla="*/ 843 h 1461"/>
                <a:gd name="T24" fmla="*/ 7786 w 7970"/>
                <a:gd name="T25" fmla="*/ 951 h 1461"/>
                <a:gd name="T26" fmla="*/ 7563 w 7970"/>
                <a:gd name="T27" fmla="*/ 1051 h 1461"/>
                <a:gd name="T28" fmla="*/ 7268 w 7970"/>
                <a:gd name="T29" fmla="*/ 1145 h 1461"/>
                <a:gd name="T30" fmla="*/ 6903 w 7970"/>
                <a:gd name="T31" fmla="*/ 1228 h 1461"/>
                <a:gd name="T32" fmla="*/ 6476 w 7970"/>
                <a:gd name="T33" fmla="*/ 1301 h 1461"/>
                <a:gd name="T34" fmla="*/ 5996 w 7970"/>
                <a:gd name="T35" fmla="*/ 1363 h 1461"/>
                <a:gd name="T36" fmla="*/ 5468 w 7970"/>
                <a:gd name="T37" fmla="*/ 1409 h 1461"/>
                <a:gd name="T38" fmla="*/ 4899 w 7970"/>
                <a:gd name="T39" fmla="*/ 1443 h 1461"/>
                <a:gd name="T40" fmla="*/ 4297 w 7970"/>
                <a:gd name="T41" fmla="*/ 1461 h 1461"/>
                <a:gd name="T42" fmla="*/ 3672 w 7970"/>
                <a:gd name="T43" fmla="*/ 1461 h 1461"/>
                <a:gd name="T44" fmla="*/ 3071 w 7970"/>
                <a:gd name="T45" fmla="*/ 1443 h 1461"/>
                <a:gd name="T46" fmla="*/ 2501 w 7970"/>
                <a:gd name="T47" fmla="*/ 1409 h 1461"/>
                <a:gd name="T48" fmla="*/ 1973 w 7970"/>
                <a:gd name="T49" fmla="*/ 1363 h 1461"/>
                <a:gd name="T50" fmla="*/ 1494 w 7970"/>
                <a:gd name="T51" fmla="*/ 1301 h 1461"/>
                <a:gd name="T52" fmla="*/ 1066 w 7970"/>
                <a:gd name="T53" fmla="*/ 1228 h 1461"/>
                <a:gd name="T54" fmla="*/ 701 w 7970"/>
                <a:gd name="T55" fmla="*/ 1145 h 1461"/>
                <a:gd name="T56" fmla="*/ 406 w 7970"/>
                <a:gd name="T57" fmla="*/ 1051 h 1461"/>
                <a:gd name="T58" fmla="*/ 184 w 7970"/>
                <a:gd name="T59" fmla="*/ 951 h 1461"/>
                <a:gd name="T60" fmla="*/ 48 w 7970"/>
                <a:gd name="T61" fmla="*/ 843 h 1461"/>
                <a:gd name="T62" fmla="*/ 0 w 7970"/>
                <a:gd name="T63" fmla="*/ 732 h 1461"/>
                <a:gd name="T64" fmla="*/ 48 w 7970"/>
                <a:gd name="T65" fmla="*/ 618 h 1461"/>
                <a:gd name="T66" fmla="*/ 184 w 7970"/>
                <a:gd name="T67" fmla="*/ 510 h 1461"/>
                <a:gd name="T68" fmla="*/ 406 w 7970"/>
                <a:gd name="T69" fmla="*/ 410 h 1461"/>
                <a:gd name="T70" fmla="*/ 701 w 7970"/>
                <a:gd name="T71" fmla="*/ 316 h 1461"/>
                <a:gd name="T72" fmla="*/ 1066 w 7970"/>
                <a:gd name="T73" fmla="*/ 233 h 1461"/>
                <a:gd name="T74" fmla="*/ 1494 w 7970"/>
                <a:gd name="T75" fmla="*/ 160 h 1461"/>
                <a:gd name="T76" fmla="*/ 1973 w 7970"/>
                <a:gd name="T77" fmla="*/ 101 h 1461"/>
                <a:gd name="T78" fmla="*/ 2501 w 7970"/>
                <a:gd name="T79" fmla="*/ 52 h 1461"/>
                <a:gd name="T80" fmla="*/ 3071 w 7970"/>
                <a:gd name="T81" fmla="*/ 21 h 1461"/>
                <a:gd name="T82" fmla="*/ 3672 w 7970"/>
                <a:gd name="T83" fmla="*/ 4 h 1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970" h="1461">
                  <a:moveTo>
                    <a:pt x="3985" y="0"/>
                  </a:moveTo>
                  <a:lnTo>
                    <a:pt x="4297" y="4"/>
                  </a:lnTo>
                  <a:lnTo>
                    <a:pt x="4600" y="11"/>
                  </a:lnTo>
                  <a:lnTo>
                    <a:pt x="4899" y="21"/>
                  </a:lnTo>
                  <a:lnTo>
                    <a:pt x="5187" y="35"/>
                  </a:lnTo>
                  <a:lnTo>
                    <a:pt x="5468" y="52"/>
                  </a:lnTo>
                  <a:lnTo>
                    <a:pt x="5736" y="73"/>
                  </a:lnTo>
                  <a:lnTo>
                    <a:pt x="5996" y="101"/>
                  </a:lnTo>
                  <a:lnTo>
                    <a:pt x="6243" y="129"/>
                  </a:lnTo>
                  <a:lnTo>
                    <a:pt x="6476" y="160"/>
                  </a:lnTo>
                  <a:lnTo>
                    <a:pt x="6698" y="195"/>
                  </a:lnTo>
                  <a:lnTo>
                    <a:pt x="6903" y="233"/>
                  </a:lnTo>
                  <a:lnTo>
                    <a:pt x="7094" y="274"/>
                  </a:lnTo>
                  <a:lnTo>
                    <a:pt x="7268" y="316"/>
                  </a:lnTo>
                  <a:lnTo>
                    <a:pt x="7424" y="361"/>
                  </a:lnTo>
                  <a:lnTo>
                    <a:pt x="7563" y="410"/>
                  </a:lnTo>
                  <a:lnTo>
                    <a:pt x="7685" y="458"/>
                  </a:lnTo>
                  <a:lnTo>
                    <a:pt x="7786" y="510"/>
                  </a:lnTo>
                  <a:lnTo>
                    <a:pt x="7862" y="562"/>
                  </a:lnTo>
                  <a:lnTo>
                    <a:pt x="7921" y="618"/>
                  </a:lnTo>
                  <a:lnTo>
                    <a:pt x="7956" y="673"/>
                  </a:lnTo>
                  <a:lnTo>
                    <a:pt x="7970" y="732"/>
                  </a:lnTo>
                  <a:lnTo>
                    <a:pt x="7956" y="788"/>
                  </a:lnTo>
                  <a:lnTo>
                    <a:pt x="7921" y="843"/>
                  </a:lnTo>
                  <a:lnTo>
                    <a:pt x="7862" y="899"/>
                  </a:lnTo>
                  <a:lnTo>
                    <a:pt x="7786" y="951"/>
                  </a:lnTo>
                  <a:lnTo>
                    <a:pt x="7685" y="1003"/>
                  </a:lnTo>
                  <a:lnTo>
                    <a:pt x="7563" y="1051"/>
                  </a:lnTo>
                  <a:lnTo>
                    <a:pt x="7424" y="1100"/>
                  </a:lnTo>
                  <a:lnTo>
                    <a:pt x="7268" y="1145"/>
                  </a:lnTo>
                  <a:lnTo>
                    <a:pt x="7094" y="1187"/>
                  </a:lnTo>
                  <a:lnTo>
                    <a:pt x="6903" y="1228"/>
                  </a:lnTo>
                  <a:lnTo>
                    <a:pt x="6698" y="1266"/>
                  </a:lnTo>
                  <a:lnTo>
                    <a:pt x="6476" y="1301"/>
                  </a:lnTo>
                  <a:lnTo>
                    <a:pt x="6243" y="1332"/>
                  </a:lnTo>
                  <a:lnTo>
                    <a:pt x="5996" y="1363"/>
                  </a:lnTo>
                  <a:lnTo>
                    <a:pt x="5736" y="1388"/>
                  </a:lnTo>
                  <a:lnTo>
                    <a:pt x="5468" y="1409"/>
                  </a:lnTo>
                  <a:lnTo>
                    <a:pt x="5187" y="1429"/>
                  </a:lnTo>
                  <a:lnTo>
                    <a:pt x="4899" y="1443"/>
                  </a:lnTo>
                  <a:lnTo>
                    <a:pt x="4600" y="1454"/>
                  </a:lnTo>
                  <a:lnTo>
                    <a:pt x="4297" y="1461"/>
                  </a:lnTo>
                  <a:lnTo>
                    <a:pt x="3985" y="1461"/>
                  </a:lnTo>
                  <a:lnTo>
                    <a:pt x="3672" y="1461"/>
                  </a:lnTo>
                  <a:lnTo>
                    <a:pt x="3370" y="1454"/>
                  </a:lnTo>
                  <a:lnTo>
                    <a:pt x="3071" y="1443"/>
                  </a:lnTo>
                  <a:lnTo>
                    <a:pt x="2783" y="1429"/>
                  </a:lnTo>
                  <a:lnTo>
                    <a:pt x="2501" y="1409"/>
                  </a:lnTo>
                  <a:lnTo>
                    <a:pt x="2234" y="1388"/>
                  </a:lnTo>
                  <a:lnTo>
                    <a:pt x="1973" y="1363"/>
                  </a:lnTo>
                  <a:lnTo>
                    <a:pt x="1726" y="1332"/>
                  </a:lnTo>
                  <a:lnTo>
                    <a:pt x="1494" y="1301"/>
                  </a:lnTo>
                  <a:lnTo>
                    <a:pt x="1271" y="1266"/>
                  </a:lnTo>
                  <a:lnTo>
                    <a:pt x="1066" y="1228"/>
                  </a:lnTo>
                  <a:lnTo>
                    <a:pt x="875" y="1187"/>
                  </a:lnTo>
                  <a:lnTo>
                    <a:pt x="701" y="1145"/>
                  </a:lnTo>
                  <a:lnTo>
                    <a:pt x="545" y="1100"/>
                  </a:lnTo>
                  <a:lnTo>
                    <a:pt x="406" y="1051"/>
                  </a:lnTo>
                  <a:lnTo>
                    <a:pt x="284" y="1003"/>
                  </a:lnTo>
                  <a:lnTo>
                    <a:pt x="184" y="951"/>
                  </a:lnTo>
                  <a:lnTo>
                    <a:pt x="104" y="899"/>
                  </a:lnTo>
                  <a:lnTo>
                    <a:pt x="48" y="843"/>
                  </a:lnTo>
                  <a:lnTo>
                    <a:pt x="13" y="788"/>
                  </a:lnTo>
                  <a:lnTo>
                    <a:pt x="0" y="732"/>
                  </a:lnTo>
                  <a:lnTo>
                    <a:pt x="13" y="673"/>
                  </a:lnTo>
                  <a:lnTo>
                    <a:pt x="48" y="618"/>
                  </a:lnTo>
                  <a:lnTo>
                    <a:pt x="104" y="562"/>
                  </a:lnTo>
                  <a:lnTo>
                    <a:pt x="184" y="510"/>
                  </a:lnTo>
                  <a:lnTo>
                    <a:pt x="284" y="458"/>
                  </a:lnTo>
                  <a:lnTo>
                    <a:pt x="406" y="410"/>
                  </a:lnTo>
                  <a:lnTo>
                    <a:pt x="545" y="361"/>
                  </a:lnTo>
                  <a:lnTo>
                    <a:pt x="701" y="316"/>
                  </a:lnTo>
                  <a:lnTo>
                    <a:pt x="875" y="274"/>
                  </a:lnTo>
                  <a:lnTo>
                    <a:pt x="1066" y="233"/>
                  </a:lnTo>
                  <a:lnTo>
                    <a:pt x="1271" y="195"/>
                  </a:lnTo>
                  <a:lnTo>
                    <a:pt x="1494" y="160"/>
                  </a:lnTo>
                  <a:lnTo>
                    <a:pt x="1726" y="129"/>
                  </a:lnTo>
                  <a:lnTo>
                    <a:pt x="1973" y="101"/>
                  </a:lnTo>
                  <a:lnTo>
                    <a:pt x="2234" y="73"/>
                  </a:lnTo>
                  <a:lnTo>
                    <a:pt x="2501" y="52"/>
                  </a:lnTo>
                  <a:lnTo>
                    <a:pt x="2783" y="35"/>
                  </a:lnTo>
                  <a:lnTo>
                    <a:pt x="3071" y="21"/>
                  </a:lnTo>
                  <a:lnTo>
                    <a:pt x="3370" y="11"/>
                  </a:lnTo>
                  <a:lnTo>
                    <a:pt x="3672" y="4"/>
                  </a:lnTo>
                  <a:lnTo>
                    <a:pt x="3985"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 name="Oval 3">
              <a:extLst>
                <a:ext uri="{FF2B5EF4-FFF2-40B4-BE49-F238E27FC236}">
                  <a16:creationId xmlns:a16="http://schemas.microsoft.com/office/drawing/2014/main" id="{ED5A8ECB-10EB-2F18-5E1D-E5B42D2FE7F8}"/>
                </a:ext>
              </a:extLst>
            </p:cNvPr>
            <p:cNvSpPr/>
            <p:nvPr/>
          </p:nvSpPr>
          <p:spPr>
            <a:xfrm>
              <a:off x="4770817" y="2722143"/>
              <a:ext cx="1887126" cy="410798"/>
            </a:xfrm>
            <a:custGeom>
              <a:avLst/>
              <a:gdLst>
                <a:gd name="connsiteX0" fmla="*/ 0 w 1887125"/>
                <a:gd name="connsiteY0" fmla="*/ 191438 h 382876"/>
                <a:gd name="connsiteX1" fmla="*/ 943563 w 1887125"/>
                <a:gd name="connsiteY1" fmla="*/ 0 h 382876"/>
                <a:gd name="connsiteX2" fmla="*/ 1887126 w 1887125"/>
                <a:gd name="connsiteY2" fmla="*/ 191438 h 382876"/>
                <a:gd name="connsiteX3" fmla="*/ 943563 w 1887125"/>
                <a:gd name="connsiteY3" fmla="*/ 382876 h 382876"/>
                <a:gd name="connsiteX4" fmla="*/ 0 w 1887125"/>
                <a:gd name="connsiteY4" fmla="*/ 191438 h 382876"/>
                <a:gd name="connsiteX0" fmla="*/ 0 w 1887126"/>
                <a:gd name="connsiteY0" fmla="*/ 219360 h 410798"/>
                <a:gd name="connsiteX1" fmla="*/ 943563 w 1887126"/>
                <a:gd name="connsiteY1" fmla="*/ 27922 h 410798"/>
                <a:gd name="connsiteX2" fmla="*/ 1887126 w 1887126"/>
                <a:gd name="connsiteY2" fmla="*/ 219360 h 410798"/>
                <a:gd name="connsiteX3" fmla="*/ 943563 w 1887126"/>
                <a:gd name="connsiteY3" fmla="*/ 410798 h 410798"/>
                <a:gd name="connsiteX4" fmla="*/ 0 w 1887126"/>
                <a:gd name="connsiteY4" fmla="*/ 219360 h 410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7126" h="410798">
                  <a:moveTo>
                    <a:pt x="0" y="219360"/>
                  </a:moveTo>
                  <a:cubicBezTo>
                    <a:pt x="0" y="113632"/>
                    <a:pt x="382304" y="126053"/>
                    <a:pt x="943563" y="27922"/>
                  </a:cubicBezTo>
                  <a:cubicBezTo>
                    <a:pt x="1504822" y="-70209"/>
                    <a:pt x="1887126" y="113632"/>
                    <a:pt x="1887126" y="219360"/>
                  </a:cubicBezTo>
                  <a:cubicBezTo>
                    <a:pt x="1887126" y="325088"/>
                    <a:pt x="1464678" y="410798"/>
                    <a:pt x="943563" y="410798"/>
                  </a:cubicBezTo>
                  <a:cubicBezTo>
                    <a:pt x="422448" y="410798"/>
                    <a:pt x="0" y="325088"/>
                    <a:pt x="0" y="219360"/>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0" name="Oval 34">
              <a:extLst>
                <a:ext uri="{FF2B5EF4-FFF2-40B4-BE49-F238E27FC236}">
                  <a16:creationId xmlns:a16="http://schemas.microsoft.com/office/drawing/2014/main" id="{4C5FFA20-938E-3BF9-B542-967B5708A87D}"/>
                </a:ext>
              </a:extLst>
            </p:cNvPr>
            <p:cNvSpPr/>
            <p:nvPr/>
          </p:nvSpPr>
          <p:spPr>
            <a:xfrm>
              <a:off x="4921622" y="2657289"/>
              <a:ext cx="1889314" cy="464977"/>
            </a:xfrm>
            <a:custGeom>
              <a:avLst/>
              <a:gdLst>
                <a:gd name="connsiteX0" fmla="*/ 0 w 1887125"/>
                <a:gd name="connsiteY0" fmla="*/ 191438 h 382876"/>
                <a:gd name="connsiteX1" fmla="*/ 943563 w 1887125"/>
                <a:gd name="connsiteY1" fmla="*/ 0 h 382876"/>
                <a:gd name="connsiteX2" fmla="*/ 1887126 w 1887125"/>
                <a:gd name="connsiteY2" fmla="*/ 191438 h 382876"/>
                <a:gd name="connsiteX3" fmla="*/ 943563 w 1887125"/>
                <a:gd name="connsiteY3" fmla="*/ 382876 h 382876"/>
                <a:gd name="connsiteX4" fmla="*/ 0 w 1887125"/>
                <a:gd name="connsiteY4" fmla="*/ 191438 h 382876"/>
                <a:gd name="connsiteX0" fmla="*/ 2188 w 1889314"/>
                <a:gd name="connsiteY0" fmla="*/ 253885 h 445323"/>
                <a:gd name="connsiteX1" fmla="*/ 1173236 w 1889314"/>
                <a:gd name="connsiteY1" fmla="*/ 0 h 445323"/>
                <a:gd name="connsiteX2" fmla="*/ 1889314 w 1889314"/>
                <a:gd name="connsiteY2" fmla="*/ 253885 h 445323"/>
                <a:gd name="connsiteX3" fmla="*/ 945751 w 1889314"/>
                <a:gd name="connsiteY3" fmla="*/ 445323 h 445323"/>
                <a:gd name="connsiteX4" fmla="*/ 2188 w 1889314"/>
                <a:gd name="connsiteY4" fmla="*/ 253885 h 445323"/>
                <a:gd name="connsiteX0" fmla="*/ 2188 w 1889314"/>
                <a:gd name="connsiteY0" fmla="*/ 273539 h 464977"/>
                <a:gd name="connsiteX1" fmla="*/ 1173236 w 1889314"/>
                <a:gd name="connsiteY1" fmla="*/ 19654 h 464977"/>
                <a:gd name="connsiteX2" fmla="*/ 1889314 w 1889314"/>
                <a:gd name="connsiteY2" fmla="*/ 273539 h 464977"/>
                <a:gd name="connsiteX3" fmla="*/ 945751 w 1889314"/>
                <a:gd name="connsiteY3" fmla="*/ 464977 h 464977"/>
                <a:gd name="connsiteX4" fmla="*/ 2188 w 1889314"/>
                <a:gd name="connsiteY4" fmla="*/ 273539 h 464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9314" h="464977">
                  <a:moveTo>
                    <a:pt x="2188" y="273539"/>
                  </a:moveTo>
                  <a:cubicBezTo>
                    <a:pt x="40102" y="199319"/>
                    <a:pt x="705647" y="108864"/>
                    <a:pt x="1173236" y="19654"/>
                  </a:cubicBezTo>
                  <a:cubicBezTo>
                    <a:pt x="1640825" y="-69556"/>
                    <a:pt x="1889314" y="167811"/>
                    <a:pt x="1889314" y="273539"/>
                  </a:cubicBezTo>
                  <a:cubicBezTo>
                    <a:pt x="1889314" y="379267"/>
                    <a:pt x="1466866" y="464977"/>
                    <a:pt x="945751" y="464977"/>
                  </a:cubicBezTo>
                  <a:cubicBezTo>
                    <a:pt x="424636" y="464977"/>
                    <a:pt x="-35726" y="347759"/>
                    <a:pt x="2188" y="273539"/>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1" name="Oval 35">
              <a:extLst>
                <a:ext uri="{FF2B5EF4-FFF2-40B4-BE49-F238E27FC236}">
                  <a16:creationId xmlns:a16="http://schemas.microsoft.com/office/drawing/2014/main" id="{3E75972F-E322-639E-4C5E-048B2F6A42D3}"/>
                </a:ext>
              </a:extLst>
            </p:cNvPr>
            <p:cNvSpPr/>
            <p:nvPr/>
          </p:nvSpPr>
          <p:spPr>
            <a:xfrm>
              <a:off x="4960887" y="2776766"/>
              <a:ext cx="1520556" cy="340236"/>
            </a:xfrm>
            <a:custGeom>
              <a:avLst/>
              <a:gdLst>
                <a:gd name="connsiteX0" fmla="*/ 0 w 1520555"/>
                <a:gd name="connsiteY0" fmla="*/ 154252 h 308503"/>
                <a:gd name="connsiteX1" fmla="*/ 760278 w 1520555"/>
                <a:gd name="connsiteY1" fmla="*/ 0 h 308503"/>
                <a:gd name="connsiteX2" fmla="*/ 1520556 w 1520555"/>
                <a:gd name="connsiteY2" fmla="*/ 154252 h 308503"/>
                <a:gd name="connsiteX3" fmla="*/ 760278 w 1520555"/>
                <a:gd name="connsiteY3" fmla="*/ 308504 h 308503"/>
                <a:gd name="connsiteX4" fmla="*/ 0 w 1520555"/>
                <a:gd name="connsiteY4" fmla="*/ 154252 h 308503"/>
                <a:gd name="connsiteX0" fmla="*/ 0 w 1520556"/>
                <a:gd name="connsiteY0" fmla="*/ 185984 h 340236"/>
                <a:gd name="connsiteX1" fmla="*/ 760278 w 1520556"/>
                <a:gd name="connsiteY1" fmla="*/ 31732 h 340236"/>
                <a:gd name="connsiteX2" fmla="*/ 1520556 w 1520556"/>
                <a:gd name="connsiteY2" fmla="*/ 185984 h 340236"/>
                <a:gd name="connsiteX3" fmla="*/ 760278 w 1520556"/>
                <a:gd name="connsiteY3" fmla="*/ 340236 h 340236"/>
                <a:gd name="connsiteX4" fmla="*/ 0 w 1520556"/>
                <a:gd name="connsiteY4" fmla="*/ 185984 h 340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556" h="340236">
                  <a:moveTo>
                    <a:pt x="0" y="185984"/>
                  </a:moveTo>
                  <a:cubicBezTo>
                    <a:pt x="0" y="100793"/>
                    <a:pt x="300243" y="134323"/>
                    <a:pt x="760278" y="31732"/>
                  </a:cubicBezTo>
                  <a:cubicBezTo>
                    <a:pt x="1220313" y="-70859"/>
                    <a:pt x="1520556" y="100793"/>
                    <a:pt x="1520556" y="185984"/>
                  </a:cubicBezTo>
                  <a:cubicBezTo>
                    <a:pt x="1520556" y="271175"/>
                    <a:pt x="1180168" y="340236"/>
                    <a:pt x="760278" y="340236"/>
                  </a:cubicBezTo>
                  <a:cubicBezTo>
                    <a:pt x="340388" y="340236"/>
                    <a:pt x="0" y="271175"/>
                    <a:pt x="0" y="185984"/>
                  </a:cubicBezTo>
                  <a:close/>
                </a:path>
              </a:pathLst>
            </a:cu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42" name="Freeform 37">
            <a:extLst>
              <a:ext uri="{FF2B5EF4-FFF2-40B4-BE49-F238E27FC236}">
                <a16:creationId xmlns:a16="http://schemas.microsoft.com/office/drawing/2014/main" id="{5BADE248-F9E6-7C64-017E-101053DB1EC9}"/>
              </a:ext>
            </a:extLst>
          </p:cNvPr>
          <p:cNvSpPr/>
          <p:nvPr/>
        </p:nvSpPr>
        <p:spPr>
          <a:xfrm rot="21443158">
            <a:off x="4570246" y="3006568"/>
            <a:ext cx="2088078" cy="197364"/>
          </a:xfrm>
          <a:custGeom>
            <a:avLst/>
            <a:gdLst>
              <a:gd name="connsiteX0" fmla="*/ 11916 w 1592734"/>
              <a:gd name="connsiteY0" fmla="*/ 54780 h 165847"/>
              <a:gd name="connsiteX1" fmla="*/ 1569410 w 1592734"/>
              <a:gd name="connsiteY1" fmla="*/ 4538 h 165847"/>
              <a:gd name="connsiteX2" fmla="*/ 886122 w 1592734"/>
              <a:gd name="connsiteY2" fmla="*/ 165311 h 165847"/>
              <a:gd name="connsiteX3" fmla="*/ 11916 w 1592734"/>
              <a:gd name="connsiteY3" fmla="*/ 54780 h 165847"/>
              <a:gd name="connsiteX0" fmla="*/ 11916 w 1592734"/>
              <a:gd name="connsiteY0" fmla="*/ 50242 h 161309"/>
              <a:gd name="connsiteX1" fmla="*/ 1569410 w 1592734"/>
              <a:gd name="connsiteY1" fmla="*/ 0 h 161309"/>
              <a:gd name="connsiteX2" fmla="*/ 886122 w 1592734"/>
              <a:gd name="connsiteY2" fmla="*/ 160773 h 161309"/>
              <a:gd name="connsiteX3" fmla="*/ 11916 w 1592734"/>
              <a:gd name="connsiteY3" fmla="*/ 50242 h 161309"/>
              <a:gd name="connsiteX0" fmla="*/ 18064 w 1595557"/>
              <a:gd name="connsiteY0" fmla="*/ 50242 h 168711"/>
              <a:gd name="connsiteX1" fmla="*/ 1575558 w 1595557"/>
              <a:gd name="connsiteY1" fmla="*/ 0 h 168711"/>
              <a:gd name="connsiteX2" fmla="*/ 777041 w 1595557"/>
              <a:gd name="connsiteY2" fmla="*/ 168207 h 168711"/>
              <a:gd name="connsiteX3" fmla="*/ 18064 w 1595557"/>
              <a:gd name="connsiteY3" fmla="*/ 50242 h 168711"/>
              <a:gd name="connsiteX0" fmla="*/ 26384 w 1612131"/>
              <a:gd name="connsiteY0" fmla="*/ 50242 h 168373"/>
              <a:gd name="connsiteX1" fmla="*/ 1583878 w 1612131"/>
              <a:gd name="connsiteY1" fmla="*/ 0 h 168373"/>
              <a:gd name="connsiteX2" fmla="*/ 785361 w 1612131"/>
              <a:gd name="connsiteY2" fmla="*/ 168207 h 168373"/>
              <a:gd name="connsiteX3" fmla="*/ 26384 w 1612131"/>
              <a:gd name="connsiteY3" fmla="*/ 50242 h 168373"/>
              <a:gd name="connsiteX0" fmla="*/ 30936 w 1871773"/>
              <a:gd name="connsiteY0" fmla="*/ 2072 h 120037"/>
              <a:gd name="connsiteX1" fmla="*/ 1856060 w 1871773"/>
              <a:gd name="connsiteY1" fmla="*/ 3869 h 120037"/>
              <a:gd name="connsiteX2" fmla="*/ 789913 w 1871773"/>
              <a:gd name="connsiteY2" fmla="*/ 120037 h 120037"/>
              <a:gd name="connsiteX3" fmla="*/ 30936 w 1871773"/>
              <a:gd name="connsiteY3" fmla="*/ 2072 h 120037"/>
              <a:gd name="connsiteX0" fmla="*/ 30936 w 1871773"/>
              <a:gd name="connsiteY0" fmla="*/ 20505 h 116274"/>
              <a:gd name="connsiteX1" fmla="*/ 1856060 w 1871773"/>
              <a:gd name="connsiteY1" fmla="*/ 0 h 116274"/>
              <a:gd name="connsiteX2" fmla="*/ 789913 w 1871773"/>
              <a:gd name="connsiteY2" fmla="*/ 116168 h 116274"/>
              <a:gd name="connsiteX3" fmla="*/ 30936 w 1871773"/>
              <a:gd name="connsiteY3" fmla="*/ 20505 h 116274"/>
              <a:gd name="connsiteX0" fmla="*/ 43993 w 1884830"/>
              <a:gd name="connsiteY0" fmla="*/ 20505 h 116255"/>
              <a:gd name="connsiteX1" fmla="*/ 1869117 w 1884830"/>
              <a:gd name="connsiteY1" fmla="*/ 0 h 116255"/>
              <a:gd name="connsiteX2" fmla="*/ 802970 w 1884830"/>
              <a:gd name="connsiteY2" fmla="*/ 116168 h 116255"/>
              <a:gd name="connsiteX3" fmla="*/ 43993 w 1884830"/>
              <a:gd name="connsiteY3" fmla="*/ 20505 h 116255"/>
              <a:gd name="connsiteX0" fmla="*/ 73 w 1840910"/>
              <a:gd name="connsiteY0" fmla="*/ 20505 h 116285"/>
              <a:gd name="connsiteX1" fmla="*/ 1825197 w 1840910"/>
              <a:gd name="connsiteY1" fmla="*/ 0 h 116285"/>
              <a:gd name="connsiteX2" fmla="*/ 759050 w 1840910"/>
              <a:gd name="connsiteY2" fmla="*/ 116168 h 116285"/>
              <a:gd name="connsiteX3" fmla="*/ 73 w 1840910"/>
              <a:gd name="connsiteY3" fmla="*/ 20505 h 116285"/>
              <a:gd name="connsiteX0" fmla="*/ 73 w 1825197"/>
              <a:gd name="connsiteY0" fmla="*/ 20505 h 116285"/>
              <a:gd name="connsiteX1" fmla="*/ 1825197 w 1825197"/>
              <a:gd name="connsiteY1" fmla="*/ 0 h 116285"/>
              <a:gd name="connsiteX2" fmla="*/ 759050 w 1825197"/>
              <a:gd name="connsiteY2" fmla="*/ 116168 h 116285"/>
              <a:gd name="connsiteX3" fmla="*/ 73 w 1825197"/>
              <a:gd name="connsiteY3" fmla="*/ 20505 h 116285"/>
              <a:gd name="connsiteX0" fmla="*/ 73 w 1855818"/>
              <a:gd name="connsiteY0" fmla="*/ 20505 h 116285"/>
              <a:gd name="connsiteX1" fmla="*/ 1825197 w 1855818"/>
              <a:gd name="connsiteY1" fmla="*/ 0 h 116285"/>
              <a:gd name="connsiteX2" fmla="*/ 759050 w 1855818"/>
              <a:gd name="connsiteY2" fmla="*/ 116168 h 116285"/>
              <a:gd name="connsiteX3" fmla="*/ 73 w 1855818"/>
              <a:gd name="connsiteY3" fmla="*/ 20505 h 116285"/>
              <a:gd name="connsiteX0" fmla="*/ 73 w 1855818"/>
              <a:gd name="connsiteY0" fmla="*/ 53866 h 149646"/>
              <a:gd name="connsiteX1" fmla="*/ 1825197 w 1855818"/>
              <a:gd name="connsiteY1" fmla="*/ 33361 h 149646"/>
              <a:gd name="connsiteX2" fmla="*/ 759050 w 1855818"/>
              <a:gd name="connsiteY2" fmla="*/ 149529 h 149646"/>
              <a:gd name="connsiteX3" fmla="*/ 73 w 1855818"/>
              <a:gd name="connsiteY3" fmla="*/ 53866 h 149646"/>
              <a:gd name="connsiteX0" fmla="*/ 118 w 1861408"/>
              <a:gd name="connsiteY0" fmla="*/ 53866 h 166796"/>
              <a:gd name="connsiteX1" fmla="*/ 1825242 w 1861408"/>
              <a:gd name="connsiteY1" fmla="*/ 33361 h 166796"/>
              <a:gd name="connsiteX2" fmla="*/ 759095 w 1861408"/>
              <a:gd name="connsiteY2" fmla="*/ 149529 h 166796"/>
              <a:gd name="connsiteX3" fmla="*/ 118 w 1861408"/>
              <a:gd name="connsiteY3" fmla="*/ 53866 h 166796"/>
              <a:gd name="connsiteX0" fmla="*/ 175 w 1865085"/>
              <a:gd name="connsiteY0" fmla="*/ 53866 h 158014"/>
              <a:gd name="connsiteX1" fmla="*/ 1825299 w 1865085"/>
              <a:gd name="connsiteY1" fmla="*/ 33361 h 158014"/>
              <a:gd name="connsiteX2" fmla="*/ 759152 w 1865085"/>
              <a:gd name="connsiteY2" fmla="*/ 149529 h 158014"/>
              <a:gd name="connsiteX3" fmla="*/ 175 w 1865085"/>
              <a:gd name="connsiteY3" fmla="*/ 53866 h 158014"/>
              <a:gd name="connsiteX0" fmla="*/ 2183 w 1867093"/>
              <a:gd name="connsiteY0" fmla="*/ 53869 h 158017"/>
              <a:gd name="connsiteX1" fmla="*/ 1827307 w 1867093"/>
              <a:gd name="connsiteY1" fmla="*/ 33364 h 158017"/>
              <a:gd name="connsiteX2" fmla="*/ 761160 w 1867093"/>
              <a:gd name="connsiteY2" fmla="*/ 149532 h 158017"/>
              <a:gd name="connsiteX3" fmla="*/ 2183 w 1867093"/>
              <a:gd name="connsiteY3" fmla="*/ 53869 h 158017"/>
              <a:gd name="connsiteX0" fmla="*/ 9148 w 1874058"/>
              <a:gd name="connsiteY0" fmla="*/ 20505 h 124653"/>
              <a:gd name="connsiteX1" fmla="*/ 1834272 w 1874058"/>
              <a:gd name="connsiteY1" fmla="*/ 0 h 124653"/>
              <a:gd name="connsiteX2" fmla="*/ 768125 w 1874058"/>
              <a:gd name="connsiteY2" fmla="*/ 116168 h 124653"/>
              <a:gd name="connsiteX3" fmla="*/ 9148 w 1874058"/>
              <a:gd name="connsiteY3" fmla="*/ 20505 h 124653"/>
              <a:gd name="connsiteX0" fmla="*/ 9148 w 1867378"/>
              <a:gd name="connsiteY0" fmla="*/ 20505 h 121209"/>
              <a:gd name="connsiteX1" fmla="*/ 1834272 w 1867378"/>
              <a:gd name="connsiteY1" fmla="*/ 0 h 121209"/>
              <a:gd name="connsiteX2" fmla="*/ 768125 w 1867378"/>
              <a:gd name="connsiteY2" fmla="*/ 116168 h 121209"/>
              <a:gd name="connsiteX3" fmla="*/ 9148 w 1867378"/>
              <a:gd name="connsiteY3" fmla="*/ 20505 h 121209"/>
              <a:gd name="connsiteX0" fmla="*/ 6981 w 1865211"/>
              <a:gd name="connsiteY0" fmla="*/ 20505 h 121209"/>
              <a:gd name="connsiteX1" fmla="*/ 1832105 w 1865211"/>
              <a:gd name="connsiteY1" fmla="*/ 0 h 121209"/>
              <a:gd name="connsiteX2" fmla="*/ 765958 w 1865211"/>
              <a:gd name="connsiteY2" fmla="*/ 116168 h 121209"/>
              <a:gd name="connsiteX3" fmla="*/ 6981 w 1865211"/>
              <a:gd name="connsiteY3" fmla="*/ 20505 h 121209"/>
              <a:gd name="connsiteX0" fmla="*/ 6981 w 2030818"/>
              <a:gd name="connsiteY0" fmla="*/ 20505 h 116177"/>
              <a:gd name="connsiteX1" fmla="*/ 1832105 w 2030818"/>
              <a:gd name="connsiteY1" fmla="*/ 0 h 116177"/>
              <a:gd name="connsiteX2" fmla="*/ 1862428 w 2030818"/>
              <a:gd name="connsiteY2" fmla="*/ 26387 h 116177"/>
              <a:gd name="connsiteX3" fmla="*/ 765958 w 2030818"/>
              <a:gd name="connsiteY3" fmla="*/ 116168 h 116177"/>
              <a:gd name="connsiteX4" fmla="*/ 6981 w 2030818"/>
              <a:gd name="connsiteY4" fmla="*/ 20505 h 116177"/>
              <a:gd name="connsiteX0" fmla="*/ 6981 w 2058038"/>
              <a:gd name="connsiteY0" fmla="*/ 23122 h 118794"/>
              <a:gd name="connsiteX1" fmla="*/ 1832105 w 2058038"/>
              <a:gd name="connsiteY1" fmla="*/ 2617 h 118794"/>
              <a:gd name="connsiteX2" fmla="*/ 1862428 w 2058038"/>
              <a:gd name="connsiteY2" fmla="*/ 29004 h 118794"/>
              <a:gd name="connsiteX3" fmla="*/ 765958 w 2058038"/>
              <a:gd name="connsiteY3" fmla="*/ 118785 h 118794"/>
              <a:gd name="connsiteX4" fmla="*/ 6981 w 2058038"/>
              <a:gd name="connsiteY4" fmla="*/ 23122 h 118794"/>
              <a:gd name="connsiteX0" fmla="*/ 6899 w 2065488"/>
              <a:gd name="connsiteY0" fmla="*/ 44367 h 118879"/>
              <a:gd name="connsiteX1" fmla="*/ 1839555 w 2065488"/>
              <a:gd name="connsiteY1" fmla="*/ 2617 h 118879"/>
              <a:gd name="connsiteX2" fmla="*/ 1869878 w 2065488"/>
              <a:gd name="connsiteY2" fmla="*/ 29004 h 118879"/>
              <a:gd name="connsiteX3" fmla="*/ 773408 w 2065488"/>
              <a:gd name="connsiteY3" fmla="*/ 118785 h 118879"/>
              <a:gd name="connsiteX4" fmla="*/ 6899 w 2065488"/>
              <a:gd name="connsiteY4" fmla="*/ 44367 h 118879"/>
              <a:gd name="connsiteX0" fmla="*/ 6890 w 2066289"/>
              <a:gd name="connsiteY0" fmla="*/ 55070 h 119102"/>
              <a:gd name="connsiteX1" fmla="*/ 1840356 w 2066289"/>
              <a:gd name="connsiteY1" fmla="*/ 2617 h 119102"/>
              <a:gd name="connsiteX2" fmla="*/ 1870679 w 2066289"/>
              <a:gd name="connsiteY2" fmla="*/ 29004 h 119102"/>
              <a:gd name="connsiteX3" fmla="*/ 774209 w 2066289"/>
              <a:gd name="connsiteY3" fmla="*/ 118785 h 119102"/>
              <a:gd name="connsiteX4" fmla="*/ 6890 w 2066289"/>
              <a:gd name="connsiteY4" fmla="*/ 55070 h 119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6289" h="119102">
                <a:moveTo>
                  <a:pt x="6890" y="55070"/>
                </a:moveTo>
                <a:cubicBezTo>
                  <a:pt x="-68265" y="28258"/>
                  <a:pt x="466708" y="127209"/>
                  <a:pt x="1840356" y="2617"/>
                </a:cubicBezTo>
                <a:cubicBezTo>
                  <a:pt x="2149597" y="3597"/>
                  <a:pt x="2123488" y="-13588"/>
                  <a:pt x="1870679" y="29004"/>
                </a:cubicBezTo>
                <a:cubicBezTo>
                  <a:pt x="1692988" y="48365"/>
                  <a:pt x="1084840" y="114441"/>
                  <a:pt x="774209" y="118785"/>
                </a:cubicBezTo>
                <a:cubicBezTo>
                  <a:pt x="463578" y="123129"/>
                  <a:pt x="82045" y="81882"/>
                  <a:pt x="6890" y="55070"/>
                </a:cubicBezTo>
                <a:close/>
              </a:path>
            </a:pathLst>
          </a:custGeom>
          <a:solidFill>
            <a:schemeClr val="accent2">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3" name="Freeform 38">
            <a:extLst>
              <a:ext uri="{FF2B5EF4-FFF2-40B4-BE49-F238E27FC236}">
                <a16:creationId xmlns:a16="http://schemas.microsoft.com/office/drawing/2014/main" id="{3CFCAE41-C8A8-882D-CA53-0940308B3DCA}"/>
              </a:ext>
            </a:extLst>
          </p:cNvPr>
          <p:cNvSpPr/>
          <p:nvPr/>
        </p:nvSpPr>
        <p:spPr>
          <a:xfrm rot="21443158">
            <a:off x="4657799" y="3395189"/>
            <a:ext cx="2000478" cy="197364"/>
          </a:xfrm>
          <a:custGeom>
            <a:avLst/>
            <a:gdLst>
              <a:gd name="connsiteX0" fmla="*/ 11916 w 1592734"/>
              <a:gd name="connsiteY0" fmla="*/ 54780 h 165847"/>
              <a:gd name="connsiteX1" fmla="*/ 1569410 w 1592734"/>
              <a:gd name="connsiteY1" fmla="*/ 4538 h 165847"/>
              <a:gd name="connsiteX2" fmla="*/ 886122 w 1592734"/>
              <a:gd name="connsiteY2" fmla="*/ 165311 h 165847"/>
              <a:gd name="connsiteX3" fmla="*/ 11916 w 1592734"/>
              <a:gd name="connsiteY3" fmla="*/ 54780 h 165847"/>
              <a:gd name="connsiteX0" fmla="*/ 11916 w 1592734"/>
              <a:gd name="connsiteY0" fmla="*/ 50242 h 161309"/>
              <a:gd name="connsiteX1" fmla="*/ 1569410 w 1592734"/>
              <a:gd name="connsiteY1" fmla="*/ 0 h 161309"/>
              <a:gd name="connsiteX2" fmla="*/ 886122 w 1592734"/>
              <a:gd name="connsiteY2" fmla="*/ 160773 h 161309"/>
              <a:gd name="connsiteX3" fmla="*/ 11916 w 1592734"/>
              <a:gd name="connsiteY3" fmla="*/ 50242 h 161309"/>
              <a:gd name="connsiteX0" fmla="*/ 18064 w 1595557"/>
              <a:gd name="connsiteY0" fmla="*/ 50242 h 168711"/>
              <a:gd name="connsiteX1" fmla="*/ 1575558 w 1595557"/>
              <a:gd name="connsiteY1" fmla="*/ 0 h 168711"/>
              <a:gd name="connsiteX2" fmla="*/ 777041 w 1595557"/>
              <a:gd name="connsiteY2" fmla="*/ 168207 h 168711"/>
              <a:gd name="connsiteX3" fmla="*/ 18064 w 1595557"/>
              <a:gd name="connsiteY3" fmla="*/ 50242 h 168711"/>
              <a:gd name="connsiteX0" fmla="*/ 26384 w 1612131"/>
              <a:gd name="connsiteY0" fmla="*/ 50242 h 168373"/>
              <a:gd name="connsiteX1" fmla="*/ 1583878 w 1612131"/>
              <a:gd name="connsiteY1" fmla="*/ 0 h 168373"/>
              <a:gd name="connsiteX2" fmla="*/ 785361 w 1612131"/>
              <a:gd name="connsiteY2" fmla="*/ 168207 h 168373"/>
              <a:gd name="connsiteX3" fmla="*/ 26384 w 1612131"/>
              <a:gd name="connsiteY3" fmla="*/ 50242 h 168373"/>
              <a:gd name="connsiteX0" fmla="*/ 30936 w 1871773"/>
              <a:gd name="connsiteY0" fmla="*/ 2072 h 120037"/>
              <a:gd name="connsiteX1" fmla="*/ 1856060 w 1871773"/>
              <a:gd name="connsiteY1" fmla="*/ 3869 h 120037"/>
              <a:gd name="connsiteX2" fmla="*/ 789913 w 1871773"/>
              <a:gd name="connsiteY2" fmla="*/ 120037 h 120037"/>
              <a:gd name="connsiteX3" fmla="*/ 30936 w 1871773"/>
              <a:gd name="connsiteY3" fmla="*/ 2072 h 120037"/>
              <a:gd name="connsiteX0" fmla="*/ 30936 w 1871773"/>
              <a:gd name="connsiteY0" fmla="*/ 20505 h 116274"/>
              <a:gd name="connsiteX1" fmla="*/ 1856060 w 1871773"/>
              <a:gd name="connsiteY1" fmla="*/ 0 h 116274"/>
              <a:gd name="connsiteX2" fmla="*/ 789913 w 1871773"/>
              <a:gd name="connsiteY2" fmla="*/ 116168 h 116274"/>
              <a:gd name="connsiteX3" fmla="*/ 30936 w 1871773"/>
              <a:gd name="connsiteY3" fmla="*/ 20505 h 116274"/>
              <a:gd name="connsiteX0" fmla="*/ 43993 w 1884830"/>
              <a:gd name="connsiteY0" fmla="*/ 20505 h 116255"/>
              <a:gd name="connsiteX1" fmla="*/ 1869117 w 1884830"/>
              <a:gd name="connsiteY1" fmla="*/ 0 h 116255"/>
              <a:gd name="connsiteX2" fmla="*/ 802970 w 1884830"/>
              <a:gd name="connsiteY2" fmla="*/ 116168 h 116255"/>
              <a:gd name="connsiteX3" fmla="*/ 43993 w 1884830"/>
              <a:gd name="connsiteY3" fmla="*/ 20505 h 116255"/>
              <a:gd name="connsiteX0" fmla="*/ 73 w 1840910"/>
              <a:gd name="connsiteY0" fmla="*/ 20505 h 116285"/>
              <a:gd name="connsiteX1" fmla="*/ 1825197 w 1840910"/>
              <a:gd name="connsiteY1" fmla="*/ 0 h 116285"/>
              <a:gd name="connsiteX2" fmla="*/ 759050 w 1840910"/>
              <a:gd name="connsiteY2" fmla="*/ 116168 h 116285"/>
              <a:gd name="connsiteX3" fmla="*/ 73 w 1840910"/>
              <a:gd name="connsiteY3" fmla="*/ 20505 h 116285"/>
              <a:gd name="connsiteX0" fmla="*/ 73 w 1825197"/>
              <a:gd name="connsiteY0" fmla="*/ 20505 h 116285"/>
              <a:gd name="connsiteX1" fmla="*/ 1825197 w 1825197"/>
              <a:gd name="connsiteY1" fmla="*/ 0 h 116285"/>
              <a:gd name="connsiteX2" fmla="*/ 759050 w 1825197"/>
              <a:gd name="connsiteY2" fmla="*/ 116168 h 116285"/>
              <a:gd name="connsiteX3" fmla="*/ 73 w 1825197"/>
              <a:gd name="connsiteY3" fmla="*/ 20505 h 116285"/>
              <a:gd name="connsiteX0" fmla="*/ 73 w 1855818"/>
              <a:gd name="connsiteY0" fmla="*/ 20505 h 116285"/>
              <a:gd name="connsiteX1" fmla="*/ 1825197 w 1855818"/>
              <a:gd name="connsiteY1" fmla="*/ 0 h 116285"/>
              <a:gd name="connsiteX2" fmla="*/ 759050 w 1855818"/>
              <a:gd name="connsiteY2" fmla="*/ 116168 h 116285"/>
              <a:gd name="connsiteX3" fmla="*/ 73 w 1855818"/>
              <a:gd name="connsiteY3" fmla="*/ 20505 h 116285"/>
              <a:gd name="connsiteX0" fmla="*/ 73 w 1855818"/>
              <a:gd name="connsiteY0" fmla="*/ 53866 h 149646"/>
              <a:gd name="connsiteX1" fmla="*/ 1825197 w 1855818"/>
              <a:gd name="connsiteY1" fmla="*/ 33361 h 149646"/>
              <a:gd name="connsiteX2" fmla="*/ 759050 w 1855818"/>
              <a:gd name="connsiteY2" fmla="*/ 149529 h 149646"/>
              <a:gd name="connsiteX3" fmla="*/ 73 w 1855818"/>
              <a:gd name="connsiteY3" fmla="*/ 53866 h 149646"/>
              <a:gd name="connsiteX0" fmla="*/ 118 w 1861408"/>
              <a:gd name="connsiteY0" fmla="*/ 53866 h 166796"/>
              <a:gd name="connsiteX1" fmla="*/ 1825242 w 1861408"/>
              <a:gd name="connsiteY1" fmla="*/ 33361 h 166796"/>
              <a:gd name="connsiteX2" fmla="*/ 759095 w 1861408"/>
              <a:gd name="connsiteY2" fmla="*/ 149529 h 166796"/>
              <a:gd name="connsiteX3" fmla="*/ 118 w 1861408"/>
              <a:gd name="connsiteY3" fmla="*/ 53866 h 166796"/>
              <a:gd name="connsiteX0" fmla="*/ 175 w 1865085"/>
              <a:gd name="connsiteY0" fmla="*/ 53866 h 158014"/>
              <a:gd name="connsiteX1" fmla="*/ 1825299 w 1865085"/>
              <a:gd name="connsiteY1" fmla="*/ 33361 h 158014"/>
              <a:gd name="connsiteX2" fmla="*/ 759152 w 1865085"/>
              <a:gd name="connsiteY2" fmla="*/ 149529 h 158014"/>
              <a:gd name="connsiteX3" fmla="*/ 175 w 1865085"/>
              <a:gd name="connsiteY3" fmla="*/ 53866 h 158014"/>
              <a:gd name="connsiteX0" fmla="*/ 2183 w 1867093"/>
              <a:gd name="connsiteY0" fmla="*/ 53869 h 158017"/>
              <a:gd name="connsiteX1" fmla="*/ 1827307 w 1867093"/>
              <a:gd name="connsiteY1" fmla="*/ 33364 h 158017"/>
              <a:gd name="connsiteX2" fmla="*/ 761160 w 1867093"/>
              <a:gd name="connsiteY2" fmla="*/ 149532 h 158017"/>
              <a:gd name="connsiteX3" fmla="*/ 2183 w 1867093"/>
              <a:gd name="connsiteY3" fmla="*/ 53869 h 158017"/>
              <a:gd name="connsiteX0" fmla="*/ 9148 w 1874058"/>
              <a:gd name="connsiteY0" fmla="*/ 20505 h 124653"/>
              <a:gd name="connsiteX1" fmla="*/ 1834272 w 1874058"/>
              <a:gd name="connsiteY1" fmla="*/ 0 h 124653"/>
              <a:gd name="connsiteX2" fmla="*/ 768125 w 1874058"/>
              <a:gd name="connsiteY2" fmla="*/ 116168 h 124653"/>
              <a:gd name="connsiteX3" fmla="*/ 9148 w 1874058"/>
              <a:gd name="connsiteY3" fmla="*/ 20505 h 124653"/>
              <a:gd name="connsiteX0" fmla="*/ 9148 w 1867378"/>
              <a:gd name="connsiteY0" fmla="*/ 20505 h 121209"/>
              <a:gd name="connsiteX1" fmla="*/ 1834272 w 1867378"/>
              <a:gd name="connsiteY1" fmla="*/ 0 h 121209"/>
              <a:gd name="connsiteX2" fmla="*/ 768125 w 1867378"/>
              <a:gd name="connsiteY2" fmla="*/ 116168 h 121209"/>
              <a:gd name="connsiteX3" fmla="*/ 9148 w 1867378"/>
              <a:gd name="connsiteY3" fmla="*/ 20505 h 121209"/>
              <a:gd name="connsiteX0" fmla="*/ 6981 w 1865211"/>
              <a:gd name="connsiteY0" fmla="*/ 20505 h 121209"/>
              <a:gd name="connsiteX1" fmla="*/ 1832105 w 1865211"/>
              <a:gd name="connsiteY1" fmla="*/ 0 h 121209"/>
              <a:gd name="connsiteX2" fmla="*/ 765958 w 1865211"/>
              <a:gd name="connsiteY2" fmla="*/ 116168 h 121209"/>
              <a:gd name="connsiteX3" fmla="*/ 6981 w 1865211"/>
              <a:gd name="connsiteY3" fmla="*/ 20505 h 121209"/>
              <a:gd name="connsiteX0" fmla="*/ 6981 w 2030818"/>
              <a:gd name="connsiteY0" fmla="*/ 20505 h 116177"/>
              <a:gd name="connsiteX1" fmla="*/ 1832105 w 2030818"/>
              <a:gd name="connsiteY1" fmla="*/ 0 h 116177"/>
              <a:gd name="connsiteX2" fmla="*/ 1862428 w 2030818"/>
              <a:gd name="connsiteY2" fmla="*/ 26387 h 116177"/>
              <a:gd name="connsiteX3" fmla="*/ 765958 w 2030818"/>
              <a:gd name="connsiteY3" fmla="*/ 116168 h 116177"/>
              <a:gd name="connsiteX4" fmla="*/ 6981 w 2030818"/>
              <a:gd name="connsiteY4" fmla="*/ 20505 h 116177"/>
              <a:gd name="connsiteX0" fmla="*/ 6981 w 2058038"/>
              <a:gd name="connsiteY0" fmla="*/ 23122 h 118794"/>
              <a:gd name="connsiteX1" fmla="*/ 1832105 w 2058038"/>
              <a:gd name="connsiteY1" fmla="*/ 2617 h 118794"/>
              <a:gd name="connsiteX2" fmla="*/ 1862428 w 2058038"/>
              <a:gd name="connsiteY2" fmla="*/ 29004 h 118794"/>
              <a:gd name="connsiteX3" fmla="*/ 765958 w 2058038"/>
              <a:gd name="connsiteY3" fmla="*/ 118785 h 118794"/>
              <a:gd name="connsiteX4" fmla="*/ 6981 w 2058038"/>
              <a:gd name="connsiteY4" fmla="*/ 23122 h 118794"/>
              <a:gd name="connsiteX0" fmla="*/ 6899 w 2065488"/>
              <a:gd name="connsiteY0" fmla="*/ 44367 h 118879"/>
              <a:gd name="connsiteX1" fmla="*/ 1839555 w 2065488"/>
              <a:gd name="connsiteY1" fmla="*/ 2617 h 118879"/>
              <a:gd name="connsiteX2" fmla="*/ 1869878 w 2065488"/>
              <a:gd name="connsiteY2" fmla="*/ 29004 h 118879"/>
              <a:gd name="connsiteX3" fmla="*/ 773408 w 2065488"/>
              <a:gd name="connsiteY3" fmla="*/ 118785 h 118879"/>
              <a:gd name="connsiteX4" fmla="*/ 6899 w 2065488"/>
              <a:gd name="connsiteY4" fmla="*/ 44367 h 118879"/>
              <a:gd name="connsiteX0" fmla="*/ 6890 w 2066289"/>
              <a:gd name="connsiteY0" fmla="*/ 55070 h 119102"/>
              <a:gd name="connsiteX1" fmla="*/ 1840356 w 2066289"/>
              <a:gd name="connsiteY1" fmla="*/ 2617 h 119102"/>
              <a:gd name="connsiteX2" fmla="*/ 1870679 w 2066289"/>
              <a:gd name="connsiteY2" fmla="*/ 29004 h 119102"/>
              <a:gd name="connsiteX3" fmla="*/ 774209 w 2066289"/>
              <a:gd name="connsiteY3" fmla="*/ 118785 h 119102"/>
              <a:gd name="connsiteX4" fmla="*/ 6890 w 2066289"/>
              <a:gd name="connsiteY4" fmla="*/ 55070 h 119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6289" h="119102">
                <a:moveTo>
                  <a:pt x="6890" y="55070"/>
                </a:moveTo>
                <a:cubicBezTo>
                  <a:pt x="-68265" y="28258"/>
                  <a:pt x="466708" y="127209"/>
                  <a:pt x="1840356" y="2617"/>
                </a:cubicBezTo>
                <a:cubicBezTo>
                  <a:pt x="2149597" y="3597"/>
                  <a:pt x="2123488" y="-13588"/>
                  <a:pt x="1870679" y="29004"/>
                </a:cubicBezTo>
                <a:cubicBezTo>
                  <a:pt x="1692988" y="48365"/>
                  <a:pt x="1084840" y="114441"/>
                  <a:pt x="774209" y="118785"/>
                </a:cubicBezTo>
                <a:cubicBezTo>
                  <a:pt x="463578" y="123129"/>
                  <a:pt x="82045" y="81882"/>
                  <a:pt x="6890" y="55070"/>
                </a:cubicBezTo>
                <a:close/>
              </a:path>
            </a:pathLst>
          </a:custGeom>
          <a:solidFill>
            <a:schemeClr val="accent2">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4" name="Freeform 39">
            <a:extLst>
              <a:ext uri="{FF2B5EF4-FFF2-40B4-BE49-F238E27FC236}">
                <a16:creationId xmlns:a16="http://schemas.microsoft.com/office/drawing/2014/main" id="{E96345F6-ADFF-82CD-8BE5-F703434DBB47}"/>
              </a:ext>
            </a:extLst>
          </p:cNvPr>
          <p:cNvSpPr/>
          <p:nvPr/>
        </p:nvSpPr>
        <p:spPr>
          <a:xfrm rot="21443158">
            <a:off x="4838214" y="3731384"/>
            <a:ext cx="1819561" cy="179515"/>
          </a:xfrm>
          <a:custGeom>
            <a:avLst/>
            <a:gdLst>
              <a:gd name="connsiteX0" fmla="*/ 11916 w 1592734"/>
              <a:gd name="connsiteY0" fmla="*/ 54780 h 165847"/>
              <a:gd name="connsiteX1" fmla="*/ 1569410 w 1592734"/>
              <a:gd name="connsiteY1" fmla="*/ 4538 h 165847"/>
              <a:gd name="connsiteX2" fmla="*/ 886122 w 1592734"/>
              <a:gd name="connsiteY2" fmla="*/ 165311 h 165847"/>
              <a:gd name="connsiteX3" fmla="*/ 11916 w 1592734"/>
              <a:gd name="connsiteY3" fmla="*/ 54780 h 165847"/>
              <a:gd name="connsiteX0" fmla="*/ 11916 w 1592734"/>
              <a:gd name="connsiteY0" fmla="*/ 50242 h 161309"/>
              <a:gd name="connsiteX1" fmla="*/ 1569410 w 1592734"/>
              <a:gd name="connsiteY1" fmla="*/ 0 h 161309"/>
              <a:gd name="connsiteX2" fmla="*/ 886122 w 1592734"/>
              <a:gd name="connsiteY2" fmla="*/ 160773 h 161309"/>
              <a:gd name="connsiteX3" fmla="*/ 11916 w 1592734"/>
              <a:gd name="connsiteY3" fmla="*/ 50242 h 161309"/>
              <a:gd name="connsiteX0" fmla="*/ 18064 w 1595557"/>
              <a:gd name="connsiteY0" fmla="*/ 50242 h 168711"/>
              <a:gd name="connsiteX1" fmla="*/ 1575558 w 1595557"/>
              <a:gd name="connsiteY1" fmla="*/ 0 h 168711"/>
              <a:gd name="connsiteX2" fmla="*/ 777041 w 1595557"/>
              <a:gd name="connsiteY2" fmla="*/ 168207 h 168711"/>
              <a:gd name="connsiteX3" fmla="*/ 18064 w 1595557"/>
              <a:gd name="connsiteY3" fmla="*/ 50242 h 168711"/>
              <a:gd name="connsiteX0" fmla="*/ 26384 w 1612131"/>
              <a:gd name="connsiteY0" fmla="*/ 50242 h 168373"/>
              <a:gd name="connsiteX1" fmla="*/ 1583878 w 1612131"/>
              <a:gd name="connsiteY1" fmla="*/ 0 h 168373"/>
              <a:gd name="connsiteX2" fmla="*/ 785361 w 1612131"/>
              <a:gd name="connsiteY2" fmla="*/ 168207 h 168373"/>
              <a:gd name="connsiteX3" fmla="*/ 26384 w 1612131"/>
              <a:gd name="connsiteY3" fmla="*/ 50242 h 168373"/>
              <a:gd name="connsiteX0" fmla="*/ 30936 w 1871773"/>
              <a:gd name="connsiteY0" fmla="*/ 2072 h 120037"/>
              <a:gd name="connsiteX1" fmla="*/ 1856060 w 1871773"/>
              <a:gd name="connsiteY1" fmla="*/ 3869 h 120037"/>
              <a:gd name="connsiteX2" fmla="*/ 789913 w 1871773"/>
              <a:gd name="connsiteY2" fmla="*/ 120037 h 120037"/>
              <a:gd name="connsiteX3" fmla="*/ 30936 w 1871773"/>
              <a:gd name="connsiteY3" fmla="*/ 2072 h 120037"/>
              <a:gd name="connsiteX0" fmla="*/ 30936 w 1871773"/>
              <a:gd name="connsiteY0" fmla="*/ 20505 h 116274"/>
              <a:gd name="connsiteX1" fmla="*/ 1856060 w 1871773"/>
              <a:gd name="connsiteY1" fmla="*/ 0 h 116274"/>
              <a:gd name="connsiteX2" fmla="*/ 789913 w 1871773"/>
              <a:gd name="connsiteY2" fmla="*/ 116168 h 116274"/>
              <a:gd name="connsiteX3" fmla="*/ 30936 w 1871773"/>
              <a:gd name="connsiteY3" fmla="*/ 20505 h 116274"/>
              <a:gd name="connsiteX0" fmla="*/ 43993 w 1884830"/>
              <a:gd name="connsiteY0" fmla="*/ 20505 h 116255"/>
              <a:gd name="connsiteX1" fmla="*/ 1869117 w 1884830"/>
              <a:gd name="connsiteY1" fmla="*/ 0 h 116255"/>
              <a:gd name="connsiteX2" fmla="*/ 802970 w 1884830"/>
              <a:gd name="connsiteY2" fmla="*/ 116168 h 116255"/>
              <a:gd name="connsiteX3" fmla="*/ 43993 w 1884830"/>
              <a:gd name="connsiteY3" fmla="*/ 20505 h 116255"/>
              <a:gd name="connsiteX0" fmla="*/ 73 w 1840910"/>
              <a:gd name="connsiteY0" fmla="*/ 20505 h 116285"/>
              <a:gd name="connsiteX1" fmla="*/ 1825197 w 1840910"/>
              <a:gd name="connsiteY1" fmla="*/ 0 h 116285"/>
              <a:gd name="connsiteX2" fmla="*/ 759050 w 1840910"/>
              <a:gd name="connsiteY2" fmla="*/ 116168 h 116285"/>
              <a:gd name="connsiteX3" fmla="*/ 73 w 1840910"/>
              <a:gd name="connsiteY3" fmla="*/ 20505 h 116285"/>
              <a:gd name="connsiteX0" fmla="*/ 73 w 1825197"/>
              <a:gd name="connsiteY0" fmla="*/ 20505 h 116285"/>
              <a:gd name="connsiteX1" fmla="*/ 1825197 w 1825197"/>
              <a:gd name="connsiteY1" fmla="*/ 0 h 116285"/>
              <a:gd name="connsiteX2" fmla="*/ 759050 w 1825197"/>
              <a:gd name="connsiteY2" fmla="*/ 116168 h 116285"/>
              <a:gd name="connsiteX3" fmla="*/ 73 w 1825197"/>
              <a:gd name="connsiteY3" fmla="*/ 20505 h 116285"/>
              <a:gd name="connsiteX0" fmla="*/ 73 w 1855818"/>
              <a:gd name="connsiteY0" fmla="*/ 20505 h 116285"/>
              <a:gd name="connsiteX1" fmla="*/ 1825197 w 1855818"/>
              <a:gd name="connsiteY1" fmla="*/ 0 h 116285"/>
              <a:gd name="connsiteX2" fmla="*/ 759050 w 1855818"/>
              <a:gd name="connsiteY2" fmla="*/ 116168 h 116285"/>
              <a:gd name="connsiteX3" fmla="*/ 73 w 1855818"/>
              <a:gd name="connsiteY3" fmla="*/ 20505 h 116285"/>
              <a:gd name="connsiteX0" fmla="*/ 73 w 1855818"/>
              <a:gd name="connsiteY0" fmla="*/ 53866 h 149646"/>
              <a:gd name="connsiteX1" fmla="*/ 1825197 w 1855818"/>
              <a:gd name="connsiteY1" fmla="*/ 33361 h 149646"/>
              <a:gd name="connsiteX2" fmla="*/ 759050 w 1855818"/>
              <a:gd name="connsiteY2" fmla="*/ 149529 h 149646"/>
              <a:gd name="connsiteX3" fmla="*/ 73 w 1855818"/>
              <a:gd name="connsiteY3" fmla="*/ 53866 h 149646"/>
              <a:gd name="connsiteX0" fmla="*/ 118 w 1861408"/>
              <a:gd name="connsiteY0" fmla="*/ 53866 h 166796"/>
              <a:gd name="connsiteX1" fmla="*/ 1825242 w 1861408"/>
              <a:gd name="connsiteY1" fmla="*/ 33361 h 166796"/>
              <a:gd name="connsiteX2" fmla="*/ 759095 w 1861408"/>
              <a:gd name="connsiteY2" fmla="*/ 149529 h 166796"/>
              <a:gd name="connsiteX3" fmla="*/ 118 w 1861408"/>
              <a:gd name="connsiteY3" fmla="*/ 53866 h 166796"/>
              <a:gd name="connsiteX0" fmla="*/ 175 w 1865085"/>
              <a:gd name="connsiteY0" fmla="*/ 53866 h 158014"/>
              <a:gd name="connsiteX1" fmla="*/ 1825299 w 1865085"/>
              <a:gd name="connsiteY1" fmla="*/ 33361 h 158014"/>
              <a:gd name="connsiteX2" fmla="*/ 759152 w 1865085"/>
              <a:gd name="connsiteY2" fmla="*/ 149529 h 158014"/>
              <a:gd name="connsiteX3" fmla="*/ 175 w 1865085"/>
              <a:gd name="connsiteY3" fmla="*/ 53866 h 158014"/>
              <a:gd name="connsiteX0" fmla="*/ 2183 w 1867093"/>
              <a:gd name="connsiteY0" fmla="*/ 53869 h 158017"/>
              <a:gd name="connsiteX1" fmla="*/ 1827307 w 1867093"/>
              <a:gd name="connsiteY1" fmla="*/ 33364 h 158017"/>
              <a:gd name="connsiteX2" fmla="*/ 761160 w 1867093"/>
              <a:gd name="connsiteY2" fmla="*/ 149532 h 158017"/>
              <a:gd name="connsiteX3" fmla="*/ 2183 w 1867093"/>
              <a:gd name="connsiteY3" fmla="*/ 53869 h 158017"/>
              <a:gd name="connsiteX0" fmla="*/ 9148 w 1874058"/>
              <a:gd name="connsiteY0" fmla="*/ 20505 h 124653"/>
              <a:gd name="connsiteX1" fmla="*/ 1834272 w 1874058"/>
              <a:gd name="connsiteY1" fmla="*/ 0 h 124653"/>
              <a:gd name="connsiteX2" fmla="*/ 768125 w 1874058"/>
              <a:gd name="connsiteY2" fmla="*/ 116168 h 124653"/>
              <a:gd name="connsiteX3" fmla="*/ 9148 w 1874058"/>
              <a:gd name="connsiteY3" fmla="*/ 20505 h 124653"/>
              <a:gd name="connsiteX0" fmla="*/ 9148 w 1867378"/>
              <a:gd name="connsiteY0" fmla="*/ 20505 h 121209"/>
              <a:gd name="connsiteX1" fmla="*/ 1834272 w 1867378"/>
              <a:gd name="connsiteY1" fmla="*/ 0 h 121209"/>
              <a:gd name="connsiteX2" fmla="*/ 768125 w 1867378"/>
              <a:gd name="connsiteY2" fmla="*/ 116168 h 121209"/>
              <a:gd name="connsiteX3" fmla="*/ 9148 w 1867378"/>
              <a:gd name="connsiteY3" fmla="*/ 20505 h 121209"/>
              <a:gd name="connsiteX0" fmla="*/ 6981 w 1865211"/>
              <a:gd name="connsiteY0" fmla="*/ 20505 h 121209"/>
              <a:gd name="connsiteX1" fmla="*/ 1832105 w 1865211"/>
              <a:gd name="connsiteY1" fmla="*/ 0 h 121209"/>
              <a:gd name="connsiteX2" fmla="*/ 765958 w 1865211"/>
              <a:gd name="connsiteY2" fmla="*/ 116168 h 121209"/>
              <a:gd name="connsiteX3" fmla="*/ 6981 w 1865211"/>
              <a:gd name="connsiteY3" fmla="*/ 20505 h 121209"/>
              <a:gd name="connsiteX0" fmla="*/ 6981 w 2030818"/>
              <a:gd name="connsiteY0" fmla="*/ 20505 h 116177"/>
              <a:gd name="connsiteX1" fmla="*/ 1832105 w 2030818"/>
              <a:gd name="connsiteY1" fmla="*/ 0 h 116177"/>
              <a:gd name="connsiteX2" fmla="*/ 1862428 w 2030818"/>
              <a:gd name="connsiteY2" fmla="*/ 26387 h 116177"/>
              <a:gd name="connsiteX3" fmla="*/ 765958 w 2030818"/>
              <a:gd name="connsiteY3" fmla="*/ 116168 h 116177"/>
              <a:gd name="connsiteX4" fmla="*/ 6981 w 2030818"/>
              <a:gd name="connsiteY4" fmla="*/ 20505 h 116177"/>
              <a:gd name="connsiteX0" fmla="*/ 6981 w 2058038"/>
              <a:gd name="connsiteY0" fmla="*/ 23122 h 118794"/>
              <a:gd name="connsiteX1" fmla="*/ 1832105 w 2058038"/>
              <a:gd name="connsiteY1" fmla="*/ 2617 h 118794"/>
              <a:gd name="connsiteX2" fmla="*/ 1862428 w 2058038"/>
              <a:gd name="connsiteY2" fmla="*/ 29004 h 118794"/>
              <a:gd name="connsiteX3" fmla="*/ 765958 w 2058038"/>
              <a:gd name="connsiteY3" fmla="*/ 118785 h 118794"/>
              <a:gd name="connsiteX4" fmla="*/ 6981 w 2058038"/>
              <a:gd name="connsiteY4" fmla="*/ 23122 h 118794"/>
              <a:gd name="connsiteX0" fmla="*/ 6899 w 2065488"/>
              <a:gd name="connsiteY0" fmla="*/ 44367 h 118879"/>
              <a:gd name="connsiteX1" fmla="*/ 1839555 w 2065488"/>
              <a:gd name="connsiteY1" fmla="*/ 2617 h 118879"/>
              <a:gd name="connsiteX2" fmla="*/ 1869878 w 2065488"/>
              <a:gd name="connsiteY2" fmla="*/ 29004 h 118879"/>
              <a:gd name="connsiteX3" fmla="*/ 773408 w 2065488"/>
              <a:gd name="connsiteY3" fmla="*/ 118785 h 118879"/>
              <a:gd name="connsiteX4" fmla="*/ 6899 w 2065488"/>
              <a:gd name="connsiteY4" fmla="*/ 44367 h 118879"/>
              <a:gd name="connsiteX0" fmla="*/ 6890 w 2066289"/>
              <a:gd name="connsiteY0" fmla="*/ 55070 h 119102"/>
              <a:gd name="connsiteX1" fmla="*/ 1840356 w 2066289"/>
              <a:gd name="connsiteY1" fmla="*/ 2617 h 119102"/>
              <a:gd name="connsiteX2" fmla="*/ 1870679 w 2066289"/>
              <a:gd name="connsiteY2" fmla="*/ 29004 h 119102"/>
              <a:gd name="connsiteX3" fmla="*/ 774209 w 2066289"/>
              <a:gd name="connsiteY3" fmla="*/ 118785 h 119102"/>
              <a:gd name="connsiteX4" fmla="*/ 6890 w 2066289"/>
              <a:gd name="connsiteY4" fmla="*/ 55070 h 119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6289" h="119102">
                <a:moveTo>
                  <a:pt x="6890" y="55070"/>
                </a:moveTo>
                <a:cubicBezTo>
                  <a:pt x="-68265" y="28258"/>
                  <a:pt x="466708" y="127209"/>
                  <a:pt x="1840356" y="2617"/>
                </a:cubicBezTo>
                <a:cubicBezTo>
                  <a:pt x="2149597" y="3597"/>
                  <a:pt x="2123488" y="-13588"/>
                  <a:pt x="1870679" y="29004"/>
                </a:cubicBezTo>
                <a:cubicBezTo>
                  <a:pt x="1692988" y="48365"/>
                  <a:pt x="1084840" y="114441"/>
                  <a:pt x="774209" y="118785"/>
                </a:cubicBezTo>
                <a:cubicBezTo>
                  <a:pt x="463578" y="123129"/>
                  <a:pt x="82045" y="81882"/>
                  <a:pt x="6890" y="55070"/>
                </a:cubicBezTo>
                <a:close/>
              </a:path>
            </a:pathLst>
          </a:custGeom>
          <a:solidFill>
            <a:schemeClr val="accent2">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5" name="Freeform 40">
            <a:extLst>
              <a:ext uri="{FF2B5EF4-FFF2-40B4-BE49-F238E27FC236}">
                <a16:creationId xmlns:a16="http://schemas.microsoft.com/office/drawing/2014/main" id="{2B8330CF-726E-D392-F031-6F93D9A484EE}"/>
              </a:ext>
            </a:extLst>
          </p:cNvPr>
          <p:cNvSpPr/>
          <p:nvPr/>
        </p:nvSpPr>
        <p:spPr>
          <a:xfrm rot="21374288">
            <a:off x="5023975" y="4182768"/>
            <a:ext cx="1393412" cy="122117"/>
          </a:xfrm>
          <a:custGeom>
            <a:avLst/>
            <a:gdLst>
              <a:gd name="connsiteX0" fmla="*/ 11916 w 1592734"/>
              <a:gd name="connsiteY0" fmla="*/ 54780 h 165847"/>
              <a:gd name="connsiteX1" fmla="*/ 1569410 w 1592734"/>
              <a:gd name="connsiteY1" fmla="*/ 4538 h 165847"/>
              <a:gd name="connsiteX2" fmla="*/ 886122 w 1592734"/>
              <a:gd name="connsiteY2" fmla="*/ 165311 h 165847"/>
              <a:gd name="connsiteX3" fmla="*/ 11916 w 1592734"/>
              <a:gd name="connsiteY3" fmla="*/ 54780 h 165847"/>
              <a:gd name="connsiteX0" fmla="*/ 11916 w 1592734"/>
              <a:gd name="connsiteY0" fmla="*/ 50242 h 161309"/>
              <a:gd name="connsiteX1" fmla="*/ 1569410 w 1592734"/>
              <a:gd name="connsiteY1" fmla="*/ 0 h 161309"/>
              <a:gd name="connsiteX2" fmla="*/ 886122 w 1592734"/>
              <a:gd name="connsiteY2" fmla="*/ 160773 h 161309"/>
              <a:gd name="connsiteX3" fmla="*/ 11916 w 1592734"/>
              <a:gd name="connsiteY3" fmla="*/ 50242 h 161309"/>
              <a:gd name="connsiteX0" fmla="*/ 18064 w 1595557"/>
              <a:gd name="connsiteY0" fmla="*/ 50242 h 168711"/>
              <a:gd name="connsiteX1" fmla="*/ 1575558 w 1595557"/>
              <a:gd name="connsiteY1" fmla="*/ 0 h 168711"/>
              <a:gd name="connsiteX2" fmla="*/ 777041 w 1595557"/>
              <a:gd name="connsiteY2" fmla="*/ 168207 h 168711"/>
              <a:gd name="connsiteX3" fmla="*/ 18064 w 1595557"/>
              <a:gd name="connsiteY3" fmla="*/ 50242 h 168711"/>
              <a:gd name="connsiteX0" fmla="*/ 26384 w 1612131"/>
              <a:gd name="connsiteY0" fmla="*/ 50242 h 168373"/>
              <a:gd name="connsiteX1" fmla="*/ 1583878 w 1612131"/>
              <a:gd name="connsiteY1" fmla="*/ 0 h 168373"/>
              <a:gd name="connsiteX2" fmla="*/ 785361 w 1612131"/>
              <a:gd name="connsiteY2" fmla="*/ 168207 h 168373"/>
              <a:gd name="connsiteX3" fmla="*/ 26384 w 1612131"/>
              <a:gd name="connsiteY3" fmla="*/ 50242 h 168373"/>
              <a:gd name="connsiteX0" fmla="*/ 30936 w 1871773"/>
              <a:gd name="connsiteY0" fmla="*/ 2072 h 120037"/>
              <a:gd name="connsiteX1" fmla="*/ 1856060 w 1871773"/>
              <a:gd name="connsiteY1" fmla="*/ 3869 h 120037"/>
              <a:gd name="connsiteX2" fmla="*/ 789913 w 1871773"/>
              <a:gd name="connsiteY2" fmla="*/ 120037 h 120037"/>
              <a:gd name="connsiteX3" fmla="*/ 30936 w 1871773"/>
              <a:gd name="connsiteY3" fmla="*/ 2072 h 120037"/>
              <a:gd name="connsiteX0" fmla="*/ 30936 w 1871773"/>
              <a:gd name="connsiteY0" fmla="*/ 20505 h 116274"/>
              <a:gd name="connsiteX1" fmla="*/ 1856060 w 1871773"/>
              <a:gd name="connsiteY1" fmla="*/ 0 h 116274"/>
              <a:gd name="connsiteX2" fmla="*/ 789913 w 1871773"/>
              <a:gd name="connsiteY2" fmla="*/ 116168 h 116274"/>
              <a:gd name="connsiteX3" fmla="*/ 30936 w 1871773"/>
              <a:gd name="connsiteY3" fmla="*/ 20505 h 116274"/>
              <a:gd name="connsiteX0" fmla="*/ 43993 w 1884830"/>
              <a:gd name="connsiteY0" fmla="*/ 20505 h 116255"/>
              <a:gd name="connsiteX1" fmla="*/ 1869117 w 1884830"/>
              <a:gd name="connsiteY1" fmla="*/ 0 h 116255"/>
              <a:gd name="connsiteX2" fmla="*/ 802970 w 1884830"/>
              <a:gd name="connsiteY2" fmla="*/ 116168 h 116255"/>
              <a:gd name="connsiteX3" fmla="*/ 43993 w 1884830"/>
              <a:gd name="connsiteY3" fmla="*/ 20505 h 116255"/>
              <a:gd name="connsiteX0" fmla="*/ 73 w 1840910"/>
              <a:gd name="connsiteY0" fmla="*/ 20505 h 116285"/>
              <a:gd name="connsiteX1" fmla="*/ 1825197 w 1840910"/>
              <a:gd name="connsiteY1" fmla="*/ 0 h 116285"/>
              <a:gd name="connsiteX2" fmla="*/ 759050 w 1840910"/>
              <a:gd name="connsiteY2" fmla="*/ 116168 h 116285"/>
              <a:gd name="connsiteX3" fmla="*/ 73 w 1840910"/>
              <a:gd name="connsiteY3" fmla="*/ 20505 h 116285"/>
              <a:gd name="connsiteX0" fmla="*/ 73 w 1825197"/>
              <a:gd name="connsiteY0" fmla="*/ 20505 h 116285"/>
              <a:gd name="connsiteX1" fmla="*/ 1825197 w 1825197"/>
              <a:gd name="connsiteY1" fmla="*/ 0 h 116285"/>
              <a:gd name="connsiteX2" fmla="*/ 759050 w 1825197"/>
              <a:gd name="connsiteY2" fmla="*/ 116168 h 116285"/>
              <a:gd name="connsiteX3" fmla="*/ 73 w 1825197"/>
              <a:gd name="connsiteY3" fmla="*/ 20505 h 116285"/>
              <a:gd name="connsiteX0" fmla="*/ 73 w 1855818"/>
              <a:gd name="connsiteY0" fmla="*/ 20505 h 116285"/>
              <a:gd name="connsiteX1" fmla="*/ 1825197 w 1855818"/>
              <a:gd name="connsiteY1" fmla="*/ 0 h 116285"/>
              <a:gd name="connsiteX2" fmla="*/ 759050 w 1855818"/>
              <a:gd name="connsiteY2" fmla="*/ 116168 h 116285"/>
              <a:gd name="connsiteX3" fmla="*/ 73 w 1855818"/>
              <a:gd name="connsiteY3" fmla="*/ 20505 h 116285"/>
              <a:gd name="connsiteX0" fmla="*/ 73 w 1855818"/>
              <a:gd name="connsiteY0" fmla="*/ 53866 h 149646"/>
              <a:gd name="connsiteX1" fmla="*/ 1825197 w 1855818"/>
              <a:gd name="connsiteY1" fmla="*/ 33361 h 149646"/>
              <a:gd name="connsiteX2" fmla="*/ 759050 w 1855818"/>
              <a:gd name="connsiteY2" fmla="*/ 149529 h 149646"/>
              <a:gd name="connsiteX3" fmla="*/ 73 w 1855818"/>
              <a:gd name="connsiteY3" fmla="*/ 53866 h 149646"/>
              <a:gd name="connsiteX0" fmla="*/ 118 w 1861408"/>
              <a:gd name="connsiteY0" fmla="*/ 53866 h 166796"/>
              <a:gd name="connsiteX1" fmla="*/ 1825242 w 1861408"/>
              <a:gd name="connsiteY1" fmla="*/ 33361 h 166796"/>
              <a:gd name="connsiteX2" fmla="*/ 759095 w 1861408"/>
              <a:gd name="connsiteY2" fmla="*/ 149529 h 166796"/>
              <a:gd name="connsiteX3" fmla="*/ 118 w 1861408"/>
              <a:gd name="connsiteY3" fmla="*/ 53866 h 166796"/>
              <a:gd name="connsiteX0" fmla="*/ 175 w 1865085"/>
              <a:gd name="connsiteY0" fmla="*/ 53866 h 158014"/>
              <a:gd name="connsiteX1" fmla="*/ 1825299 w 1865085"/>
              <a:gd name="connsiteY1" fmla="*/ 33361 h 158014"/>
              <a:gd name="connsiteX2" fmla="*/ 759152 w 1865085"/>
              <a:gd name="connsiteY2" fmla="*/ 149529 h 158014"/>
              <a:gd name="connsiteX3" fmla="*/ 175 w 1865085"/>
              <a:gd name="connsiteY3" fmla="*/ 53866 h 158014"/>
              <a:gd name="connsiteX0" fmla="*/ 2183 w 1867093"/>
              <a:gd name="connsiteY0" fmla="*/ 53869 h 158017"/>
              <a:gd name="connsiteX1" fmla="*/ 1827307 w 1867093"/>
              <a:gd name="connsiteY1" fmla="*/ 33364 h 158017"/>
              <a:gd name="connsiteX2" fmla="*/ 761160 w 1867093"/>
              <a:gd name="connsiteY2" fmla="*/ 149532 h 158017"/>
              <a:gd name="connsiteX3" fmla="*/ 2183 w 1867093"/>
              <a:gd name="connsiteY3" fmla="*/ 53869 h 158017"/>
              <a:gd name="connsiteX0" fmla="*/ 9148 w 1874058"/>
              <a:gd name="connsiteY0" fmla="*/ 20505 h 124653"/>
              <a:gd name="connsiteX1" fmla="*/ 1834272 w 1874058"/>
              <a:gd name="connsiteY1" fmla="*/ 0 h 124653"/>
              <a:gd name="connsiteX2" fmla="*/ 768125 w 1874058"/>
              <a:gd name="connsiteY2" fmla="*/ 116168 h 124653"/>
              <a:gd name="connsiteX3" fmla="*/ 9148 w 1874058"/>
              <a:gd name="connsiteY3" fmla="*/ 20505 h 124653"/>
              <a:gd name="connsiteX0" fmla="*/ 9148 w 1867378"/>
              <a:gd name="connsiteY0" fmla="*/ 20505 h 121209"/>
              <a:gd name="connsiteX1" fmla="*/ 1834272 w 1867378"/>
              <a:gd name="connsiteY1" fmla="*/ 0 h 121209"/>
              <a:gd name="connsiteX2" fmla="*/ 768125 w 1867378"/>
              <a:gd name="connsiteY2" fmla="*/ 116168 h 121209"/>
              <a:gd name="connsiteX3" fmla="*/ 9148 w 1867378"/>
              <a:gd name="connsiteY3" fmla="*/ 20505 h 121209"/>
              <a:gd name="connsiteX0" fmla="*/ 6981 w 1865211"/>
              <a:gd name="connsiteY0" fmla="*/ 20505 h 121209"/>
              <a:gd name="connsiteX1" fmla="*/ 1832105 w 1865211"/>
              <a:gd name="connsiteY1" fmla="*/ 0 h 121209"/>
              <a:gd name="connsiteX2" fmla="*/ 765958 w 1865211"/>
              <a:gd name="connsiteY2" fmla="*/ 116168 h 121209"/>
              <a:gd name="connsiteX3" fmla="*/ 6981 w 1865211"/>
              <a:gd name="connsiteY3" fmla="*/ 20505 h 121209"/>
              <a:gd name="connsiteX0" fmla="*/ 6981 w 2030818"/>
              <a:gd name="connsiteY0" fmla="*/ 20505 h 116177"/>
              <a:gd name="connsiteX1" fmla="*/ 1832105 w 2030818"/>
              <a:gd name="connsiteY1" fmla="*/ 0 h 116177"/>
              <a:gd name="connsiteX2" fmla="*/ 1862428 w 2030818"/>
              <a:gd name="connsiteY2" fmla="*/ 26387 h 116177"/>
              <a:gd name="connsiteX3" fmla="*/ 765958 w 2030818"/>
              <a:gd name="connsiteY3" fmla="*/ 116168 h 116177"/>
              <a:gd name="connsiteX4" fmla="*/ 6981 w 2030818"/>
              <a:gd name="connsiteY4" fmla="*/ 20505 h 116177"/>
              <a:gd name="connsiteX0" fmla="*/ 6981 w 2058038"/>
              <a:gd name="connsiteY0" fmla="*/ 23122 h 118794"/>
              <a:gd name="connsiteX1" fmla="*/ 1832105 w 2058038"/>
              <a:gd name="connsiteY1" fmla="*/ 2617 h 118794"/>
              <a:gd name="connsiteX2" fmla="*/ 1862428 w 2058038"/>
              <a:gd name="connsiteY2" fmla="*/ 29004 h 118794"/>
              <a:gd name="connsiteX3" fmla="*/ 765958 w 2058038"/>
              <a:gd name="connsiteY3" fmla="*/ 118785 h 118794"/>
              <a:gd name="connsiteX4" fmla="*/ 6981 w 2058038"/>
              <a:gd name="connsiteY4" fmla="*/ 23122 h 118794"/>
              <a:gd name="connsiteX0" fmla="*/ 6899 w 2065488"/>
              <a:gd name="connsiteY0" fmla="*/ 44367 h 118879"/>
              <a:gd name="connsiteX1" fmla="*/ 1839555 w 2065488"/>
              <a:gd name="connsiteY1" fmla="*/ 2617 h 118879"/>
              <a:gd name="connsiteX2" fmla="*/ 1869878 w 2065488"/>
              <a:gd name="connsiteY2" fmla="*/ 29004 h 118879"/>
              <a:gd name="connsiteX3" fmla="*/ 773408 w 2065488"/>
              <a:gd name="connsiteY3" fmla="*/ 118785 h 118879"/>
              <a:gd name="connsiteX4" fmla="*/ 6899 w 2065488"/>
              <a:gd name="connsiteY4" fmla="*/ 44367 h 118879"/>
              <a:gd name="connsiteX0" fmla="*/ 6890 w 2066289"/>
              <a:gd name="connsiteY0" fmla="*/ 55070 h 119102"/>
              <a:gd name="connsiteX1" fmla="*/ 1840356 w 2066289"/>
              <a:gd name="connsiteY1" fmla="*/ 2617 h 119102"/>
              <a:gd name="connsiteX2" fmla="*/ 1870679 w 2066289"/>
              <a:gd name="connsiteY2" fmla="*/ 29004 h 119102"/>
              <a:gd name="connsiteX3" fmla="*/ 774209 w 2066289"/>
              <a:gd name="connsiteY3" fmla="*/ 118785 h 119102"/>
              <a:gd name="connsiteX4" fmla="*/ 6890 w 2066289"/>
              <a:gd name="connsiteY4" fmla="*/ 55070 h 119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6289" h="119102">
                <a:moveTo>
                  <a:pt x="6890" y="55070"/>
                </a:moveTo>
                <a:cubicBezTo>
                  <a:pt x="-68265" y="28258"/>
                  <a:pt x="466708" y="127209"/>
                  <a:pt x="1840356" y="2617"/>
                </a:cubicBezTo>
                <a:cubicBezTo>
                  <a:pt x="2149597" y="3597"/>
                  <a:pt x="2123488" y="-13588"/>
                  <a:pt x="1870679" y="29004"/>
                </a:cubicBezTo>
                <a:cubicBezTo>
                  <a:pt x="1692988" y="48365"/>
                  <a:pt x="1084840" y="114441"/>
                  <a:pt x="774209" y="118785"/>
                </a:cubicBezTo>
                <a:cubicBezTo>
                  <a:pt x="463578" y="123129"/>
                  <a:pt x="82045" y="81882"/>
                  <a:pt x="6890" y="55070"/>
                </a:cubicBezTo>
                <a:close/>
              </a:path>
            </a:pathLst>
          </a:custGeom>
          <a:solidFill>
            <a:schemeClr val="accent2">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6" name="Freeform 41">
            <a:extLst>
              <a:ext uri="{FF2B5EF4-FFF2-40B4-BE49-F238E27FC236}">
                <a16:creationId xmlns:a16="http://schemas.microsoft.com/office/drawing/2014/main" id="{C0D22547-95AF-E01D-E8A4-A51F3FA9D92C}"/>
              </a:ext>
            </a:extLst>
          </p:cNvPr>
          <p:cNvSpPr/>
          <p:nvPr/>
        </p:nvSpPr>
        <p:spPr>
          <a:xfrm rot="21374288">
            <a:off x="5224260" y="4549679"/>
            <a:ext cx="1493240" cy="250054"/>
          </a:xfrm>
          <a:custGeom>
            <a:avLst/>
            <a:gdLst>
              <a:gd name="connsiteX0" fmla="*/ 11916 w 1592734"/>
              <a:gd name="connsiteY0" fmla="*/ 54780 h 165847"/>
              <a:gd name="connsiteX1" fmla="*/ 1569410 w 1592734"/>
              <a:gd name="connsiteY1" fmla="*/ 4538 h 165847"/>
              <a:gd name="connsiteX2" fmla="*/ 886122 w 1592734"/>
              <a:gd name="connsiteY2" fmla="*/ 165311 h 165847"/>
              <a:gd name="connsiteX3" fmla="*/ 11916 w 1592734"/>
              <a:gd name="connsiteY3" fmla="*/ 54780 h 165847"/>
              <a:gd name="connsiteX0" fmla="*/ 11916 w 1592734"/>
              <a:gd name="connsiteY0" fmla="*/ 50242 h 161309"/>
              <a:gd name="connsiteX1" fmla="*/ 1569410 w 1592734"/>
              <a:gd name="connsiteY1" fmla="*/ 0 h 161309"/>
              <a:gd name="connsiteX2" fmla="*/ 886122 w 1592734"/>
              <a:gd name="connsiteY2" fmla="*/ 160773 h 161309"/>
              <a:gd name="connsiteX3" fmla="*/ 11916 w 1592734"/>
              <a:gd name="connsiteY3" fmla="*/ 50242 h 161309"/>
              <a:gd name="connsiteX0" fmla="*/ 18064 w 1595557"/>
              <a:gd name="connsiteY0" fmla="*/ 50242 h 168711"/>
              <a:gd name="connsiteX1" fmla="*/ 1575558 w 1595557"/>
              <a:gd name="connsiteY1" fmla="*/ 0 h 168711"/>
              <a:gd name="connsiteX2" fmla="*/ 777041 w 1595557"/>
              <a:gd name="connsiteY2" fmla="*/ 168207 h 168711"/>
              <a:gd name="connsiteX3" fmla="*/ 18064 w 1595557"/>
              <a:gd name="connsiteY3" fmla="*/ 50242 h 168711"/>
              <a:gd name="connsiteX0" fmla="*/ 26384 w 1612131"/>
              <a:gd name="connsiteY0" fmla="*/ 50242 h 168373"/>
              <a:gd name="connsiteX1" fmla="*/ 1583878 w 1612131"/>
              <a:gd name="connsiteY1" fmla="*/ 0 h 168373"/>
              <a:gd name="connsiteX2" fmla="*/ 785361 w 1612131"/>
              <a:gd name="connsiteY2" fmla="*/ 168207 h 168373"/>
              <a:gd name="connsiteX3" fmla="*/ 26384 w 1612131"/>
              <a:gd name="connsiteY3" fmla="*/ 50242 h 168373"/>
              <a:gd name="connsiteX0" fmla="*/ 30936 w 1871773"/>
              <a:gd name="connsiteY0" fmla="*/ 2072 h 120037"/>
              <a:gd name="connsiteX1" fmla="*/ 1856060 w 1871773"/>
              <a:gd name="connsiteY1" fmla="*/ 3869 h 120037"/>
              <a:gd name="connsiteX2" fmla="*/ 789913 w 1871773"/>
              <a:gd name="connsiteY2" fmla="*/ 120037 h 120037"/>
              <a:gd name="connsiteX3" fmla="*/ 30936 w 1871773"/>
              <a:gd name="connsiteY3" fmla="*/ 2072 h 120037"/>
              <a:gd name="connsiteX0" fmla="*/ 30936 w 1871773"/>
              <a:gd name="connsiteY0" fmla="*/ 20505 h 116274"/>
              <a:gd name="connsiteX1" fmla="*/ 1856060 w 1871773"/>
              <a:gd name="connsiteY1" fmla="*/ 0 h 116274"/>
              <a:gd name="connsiteX2" fmla="*/ 789913 w 1871773"/>
              <a:gd name="connsiteY2" fmla="*/ 116168 h 116274"/>
              <a:gd name="connsiteX3" fmla="*/ 30936 w 1871773"/>
              <a:gd name="connsiteY3" fmla="*/ 20505 h 116274"/>
              <a:gd name="connsiteX0" fmla="*/ 43993 w 1884830"/>
              <a:gd name="connsiteY0" fmla="*/ 20505 h 116255"/>
              <a:gd name="connsiteX1" fmla="*/ 1869117 w 1884830"/>
              <a:gd name="connsiteY1" fmla="*/ 0 h 116255"/>
              <a:gd name="connsiteX2" fmla="*/ 802970 w 1884830"/>
              <a:gd name="connsiteY2" fmla="*/ 116168 h 116255"/>
              <a:gd name="connsiteX3" fmla="*/ 43993 w 1884830"/>
              <a:gd name="connsiteY3" fmla="*/ 20505 h 116255"/>
              <a:gd name="connsiteX0" fmla="*/ 73 w 1840910"/>
              <a:gd name="connsiteY0" fmla="*/ 20505 h 116285"/>
              <a:gd name="connsiteX1" fmla="*/ 1825197 w 1840910"/>
              <a:gd name="connsiteY1" fmla="*/ 0 h 116285"/>
              <a:gd name="connsiteX2" fmla="*/ 759050 w 1840910"/>
              <a:gd name="connsiteY2" fmla="*/ 116168 h 116285"/>
              <a:gd name="connsiteX3" fmla="*/ 73 w 1840910"/>
              <a:gd name="connsiteY3" fmla="*/ 20505 h 116285"/>
              <a:gd name="connsiteX0" fmla="*/ 73 w 1825197"/>
              <a:gd name="connsiteY0" fmla="*/ 20505 h 116285"/>
              <a:gd name="connsiteX1" fmla="*/ 1825197 w 1825197"/>
              <a:gd name="connsiteY1" fmla="*/ 0 h 116285"/>
              <a:gd name="connsiteX2" fmla="*/ 759050 w 1825197"/>
              <a:gd name="connsiteY2" fmla="*/ 116168 h 116285"/>
              <a:gd name="connsiteX3" fmla="*/ 73 w 1825197"/>
              <a:gd name="connsiteY3" fmla="*/ 20505 h 116285"/>
              <a:gd name="connsiteX0" fmla="*/ 73 w 1855818"/>
              <a:gd name="connsiteY0" fmla="*/ 20505 h 116285"/>
              <a:gd name="connsiteX1" fmla="*/ 1825197 w 1855818"/>
              <a:gd name="connsiteY1" fmla="*/ 0 h 116285"/>
              <a:gd name="connsiteX2" fmla="*/ 759050 w 1855818"/>
              <a:gd name="connsiteY2" fmla="*/ 116168 h 116285"/>
              <a:gd name="connsiteX3" fmla="*/ 73 w 1855818"/>
              <a:gd name="connsiteY3" fmla="*/ 20505 h 116285"/>
              <a:gd name="connsiteX0" fmla="*/ 73 w 1855818"/>
              <a:gd name="connsiteY0" fmla="*/ 53866 h 149646"/>
              <a:gd name="connsiteX1" fmla="*/ 1825197 w 1855818"/>
              <a:gd name="connsiteY1" fmla="*/ 33361 h 149646"/>
              <a:gd name="connsiteX2" fmla="*/ 759050 w 1855818"/>
              <a:gd name="connsiteY2" fmla="*/ 149529 h 149646"/>
              <a:gd name="connsiteX3" fmla="*/ 73 w 1855818"/>
              <a:gd name="connsiteY3" fmla="*/ 53866 h 149646"/>
              <a:gd name="connsiteX0" fmla="*/ 118 w 1861408"/>
              <a:gd name="connsiteY0" fmla="*/ 53866 h 166796"/>
              <a:gd name="connsiteX1" fmla="*/ 1825242 w 1861408"/>
              <a:gd name="connsiteY1" fmla="*/ 33361 h 166796"/>
              <a:gd name="connsiteX2" fmla="*/ 759095 w 1861408"/>
              <a:gd name="connsiteY2" fmla="*/ 149529 h 166796"/>
              <a:gd name="connsiteX3" fmla="*/ 118 w 1861408"/>
              <a:gd name="connsiteY3" fmla="*/ 53866 h 166796"/>
              <a:gd name="connsiteX0" fmla="*/ 175 w 1865085"/>
              <a:gd name="connsiteY0" fmla="*/ 53866 h 158014"/>
              <a:gd name="connsiteX1" fmla="*/ 1825299 w 1865085"/>
              <a:gd name="connsiteY1" fmla="*/ 33361 h 158014"/>
              <a:gd name="connsiteX2" fmla="*/ 759152 w 1865085"/>
              <a:gd name="connsiteY2" fmla="*/ 149529 h 158014"/>
              <a:gd name="connsiteX3" fmla="*/ 175 w 1865085"/>
              <a:gd name="connsiteY3" fmla="*/ 53866 h 158014"/>
              <a:gd name="connsiteX0" fmla="*/ 2183 w 1867093"/>
              <a:gd name="connsiteY0" fmla="*/ 53869 h 158017"/>
              <a:gd name="connsiteX1" fmla="*/ 1827307 w 1867093"/>
              <a:gd name="connsiteY1" fmla="*/ 33364 h 158017"/>
              <a:gd name="connsiteX2" fmla="*/ 761160 w 1867093"/>
              <a:gd name="connsiteY2" fmla="*/ 149532 h 158017"/>
              <a:gd name="connsiteX3" fmla="*/ 2183 w 1867093"/>
              <a:gd name="connsiteY3" fmla="*/ 53869 h 158017"/>
              <a:gd name="connsiteX0" fmla="*/ 9148 w 1874058"/>
              <a:gd name="connsiteY0" fmla="*/ 20505 h 124653"/>
              <a:gd name="connsiteX1" fmla="*/ 1834272 w 1874058"/>
              <a:gd name="connsiteY1" fmla="*/ 0 h 124653"/>
              <a:gd name="connsiteX2" fmla="*/ 768125 w 1874058"/>
              <a:gd name="connsiteY2" fmla="*/ 116168 h 124653"/>
              <a:gd name="connsiteX3" fmla="*/ 9148 w 1874058"/>
              <a:gd name="connsiteY3" fmla="*/ 20505 h 124653"/>
              <a:gd name="connsiteX0" fmla="*/ 9148 w 1867378"/>
              <a:gd name="connsiteY0" fmla="*/ 20505 h 121209"/>
              <a:gd name="connsiteX1" fmla="*/ 1834272 w 1867378"/>
              <a:gd name="connsiteY1" fmla="*/ 0 h 121209"/>
              <a:gd name="connsiteX2" fmla="*/ 768125 w 1867378"/>
              <a:gd name="connsiteY2" fmla="*/ 116168 h 121209"/>
              <a:gd name="connsiteX3" fmla="*/ 9148 w 1867378"/>
              <a:gd name="connsiteY3" fmla="*/ 20505 h 121209"/>
              <a:gd name="connsiteX0" fmla="*/ 6981 w 1865211"/>
              <a:gd name="connsiteY0" fmla="*/ 20505 h 121209"/>
              <a:gd name="connsiteX1" fmla="*/ 1832105 w 1865211"/>
              <a:gd name="connsiteY1" fmla="*/ 0 h 121209"/>
              <a:gd name="connsiteX2" fmla="*/ 765958 w 1865211"/>
              <a:gd name="connsiteY2" fmla="*/ 116168 h 121209"/>
              <a:gd name="connsiteX3" fmla="*/ 6981 w 1865211"/>
              <a:gd name="connsiteY3" fmla="*/ 20505 h 121209"/>
              <a:gd name="connsiteX0" fmla="*/ 6981 w 2030818"/>
              <a:gd name="connsiteY0" fmla="*/ 20505 h 116177"/>
              <a:gd name="connsiteX1" fmla="*/ 1832105 w 2030818"/>
              <a:gd name="connsiteY1" fmla="*/ 0 h 116177"/>
              <a:gd name="connsiteX2" fmla="*/ 1862428 w 2030818"/>
              <a:gd name="connsiteY2" fmla="*/ 26387 h 116177"/>
              <a:gd name="connsiteX3" fmla="*/ 765958 w 2030818"/>
              <a:gd name="connsiteY3" fmla="*/ 116168 h 116177"/>
              <a:gd name="connsiteX4" fmla="*/ 6981 w 2030818"/>
              <a:gd name="connsiteY4" fmla="*/ 20505 h 116177"/>
              <a:gd name="connsiteX0" fmla="*/ 6981 w 2058038"/>
              <a:gd name="connsiteY0" fmla="*/ 23122 h 118794"/>
              <a:gd name="connsiteX1" fmla="*/ 1832105 w 2058038"/>
              <a:gd name="connsiteY1" fmla="*/ 2617 h 118794"/>
              <a:gd name="connsiteX2" fmla="*/ 1862428 w 2058038"/>
              <a:gd name="connsiteY2" fmla="*/ 29004 h 118794"/>
              <a:gd name="connsiteX3" fmla="*/ 765958 w 2058038"/>
              <a:gd name="connsiteY3" fmla="*/ 118785 h 118794"/>
              <a:gd name="connsiteX4" fmla="*/ 6981 w 2058038"/>
              <a:gd name="connsiteY4" fmla="*/ 23122 h 118794"/>
              <a:gd name="connsiteX0" fmla="*/ 6899 w 2065488"/>
              <a:gd name="connsiteY0" fmla="*/ 44367 h 118879"/>
              <a:gd name="connsiteX1" fmla="*/ 1839555 w 2065488"/>
              <a:gd name="connsiteY1" fmla="*/ 2617 h 118879"/>
              <a:gd name="connsiteX2" fmla="*/ 1869878 w 2065488"/>
              <a:gd name="connsiteY2" fmla="*/ 29004 h 118879"/>
              <a:gd name="connsiteX3" fmla="*/ 773408 w 2065488"/>
              <a:gd name="connsiteY3" fmla="*/ 118785 h 118879"/>
              <a:gd name="connsiteX4" fmla="*/ 6899 w 2065488"/>
              <a:gd name="connsiteY4" fmla="*/ 44367 h 118879"/>
              <a:gd name="connsiteX0" fmla="*/ 6890 w 2066289"/>
              <a:gd name="connsiteY0" fmla="*/ 55070 h 119102"/>
              <a:gd name="connsiteX1" fmla="*/ 1840356 w 2066289"/>
              <a:gd name="connsiteY1" fmla="*/ 2617 h 119102"/>
              <a:gd name="connsiteX2" fmla="*/ 1870679 w 2066289"/>
              <a:gd name="connsiteY2" fmla="*/ 29004 h 119102"/>
              <a:gd name="connsiteX3" fmla="*/ 774209 w 2066289"/>
              <a:gd name="connsiteY3" fmla="*/ 118785 h 119102"/>
              <a:gd name="connsiteX4" fmla="*/ 6890 w 2066289"/>
              <a:gd name="connsiteY4" fmla="*/ 55070 h 119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6289" h="119102">
                <a:moveTo>
                  <a:pt x="6890" y="55070"/>
                </a:moveTo>
                <a:cubicBezTo>
                  <a:pt x="-68265" y="28258"/>
                  <a:pt x="466708" y="127209"/>
                  <a:pt x="1840356" y="2617"/>
                </a:cubicBezTo>
                <a:cubicBezTo>
                  <a:pt x="2149597" y="3597"/>
                  <a:pt x="2123488" y="-13588"/>
                  <a:pt x="1870679" y="29004"/>
                </a:cubicBezTo>
                <a:cubicBezTo>
                  <a:pt x="1692988" y="48365"/>
                  <a:pt x="1084840" y="114441"/>
                  <a:pt x="774209" y="118785"/>
                </a:cubicBezTo>
                <a:cubicBezTo>
                  <a:pt x="463578" y="123129"/>
                  <a:pt x="82045" y="81882"/>
                  <a:pt x="6890" y="55070"/>
                </a:cubicBezTo>
                <a:close/>
              </a:path>
            </a:pathLst>
          </a:custGeom>
          <a:solidFill>
            <a:schemeClr val="accent2">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7" name="Freeform 42">
            <a:extLst>
              <a:ext uri="{FF2B5EF4-FFF2-40B4-BE49-F238E27FC236}">
                <a16:creationId xmlns:a16="http://schemas.microsoft.com/office/drawing/2014/main" id="{F869E09F-3E85-8733-F863-DD4B58680924}"/>
              </a:ext>
            </a:extLst>
          </p:cNvPr>
          <p:cNvSpPr/>
          <p:nvPr/>
        </p:nvSpPr>
        <p:spPr>
          <a:xfrm rot="21374288">
            <a:off x="5479081" y="4915692"/>
            <a:ext cx="1089691" cy="232633"/>
          </a:xfrm>
          <a:custGeom>
            <a:avLst/>
            <a:gdLst>
              <a:gd name="connsiteX0" fmla="*/ 11916 w 1592734"/>
              <a:gd name="connsiteY0" fmla="*/ 54780 h 165847"/>
              <a:gd name="connsiteX1" fmla="*/ 1569410 w 1592734"/>
              <a:gd name="connsiteY1" fmla="*/ 4538 h 165847"/>
              <a:gd name="connsiteX2" fmla="*/ 886122 w 1592734"/>
              <a:gd name="connsiteY2" fmla="*/ 165311 h 165847"/>
              <a:gd name="connsiteX3" fmla="*/ 11916 w 1592734"/>
              <a:gd name="connsiteY3" fmla="*/ 54780 h 165847"/>
              <a:gd name="connsiteX0" fmla="*/ 11916 w 1592734"/>
              <a:gd name="connsiteY0" fmla="*/ 50242 h 161309"/>
              <a:gd name="connsiteX1" fmla="*/ 1569410 w 1592734"/>
              <a:gd name="connsiteY1" fmla="*/ 0 h 161309"/>
              <a:gd name="connsiteX2" fmla="*/ 886122 w 1592734"/>
              <a:gd name="connsiteY2" fmla="*/ 160773 h 161309"/>
              <a:gd name="connsiteX3" fmla="*/ 11916 w 1592734"/>
              <a:gd name="connsiteY3" fmla="*/ 50242 h 161309"/>
              <a:gd name="connsiteX0" fmla="*/ 18064 w 1595557"/>
              <a:gd name="connsiteY0" fmla="*/ 50242 h 168711"/>
              <a:gd name="connsiteX1" fmla="*/ 1575558 w 1595557"/>
              <a:gd name="connsiteY1" fmla="*/ 0 h 168711"/>
              <a:gd name="connsiteX2" fmla="*/ 777041 w 1595557"/>
              <a:gd name="connsiteY2" fmla="*/ 168207 h 168711"/>
              <a:gd name="connsiteX3" fmla="*/ 18064 w 1595557"/>
              <a:gd name="connsiteY3" fmla="*/ 50242 h 168711"/>
              <a:gd name="connsiteX0" fmla="*/ 26384 w 1612131"/>
              <a:gd name="connsiteY0" fmla="*/ 50242 h 168373"/>
              <a:gd name="connsiteX1" fmla="*/ 1583878 w 1612131"/>
              <a:gd name="connsiteY1" fmla="*/ 0 h 168373"/>
              <a:gd name="connsiteX2" fmla="*/ 785361 w 1612131"/>
              <a:gd name="connsiteY2" fmla="*/ 168207 h 168373"/>
              <a:gd name="connsiteX3" fmla="*/ 26384 w 1612131"/>
              <a:gd name="connsiteY3" fmla="*/ 50242 h 168373"/>
              <a:gd name="connsiteX0" fmla="*/ 30936 w 1871773"/>
              <a:gd name="connsiteY0" fmla="*/ 2072 h 120037"/>
              <a:gd name="connsiteX1" fmla="*/ 1856060 w 1871773"/>
              <a:gd name="connsiteY1" fmla="*/ 3869 h 120037"/>
              <a:gd name="connsiteX2" fmla="*/ 789913 w 1871773"/>
              <a:gd name="connsiteY2" fmla="*/ 120037 h 120037"/>
              <a:gd name="connsiteX3" fmla="*/ 30936 w 1871773"/>
              <a:gd name="connsiteY3" fmla="*/ 2072 h 120037"/>
              <a:gd name="connsiteX0" fmla="*/ 30936 w 1871773"/>
              <a:gd name="connsiteY0" fmla="*/ 20505 h 116274"/>
              <a:gd name="connsiteX1" fmla="*/ 1856060 w 1871773"/>
              <a:gd name="connsiteY1" fmla="*/ 0 h 116274"/>
              <a:gd name="connsiteX2" fmla="*/ 789913 w 1871773"/>
              <a:gd name="connsiteY2" fmla="*/ 116168 h 116274"/>
              <a:gd name="connsiteX3" fmla="*/ 30936 w 1871773"/>
              <a:gd name="connsiteY3" fmla="*/ 20505 h 116274"/>
              <a:gd name="connsiteX0" fmla="*/ 43993 w 1884830"/>
              <a:gd name="connsiteY0" fmla="*/ 20505 h 116255"/>
              <a:gd name="connsiteX1" fmla="*/ 1869117 w 1884830"/>
              <a:gd name="connsiteY1" fmla="*/ 0 h 116255"/>
              <a:gd name="connsiteX2" fmla="*/ 802970 w 1884830"/>
              <a:gd name="connsiteY2" fmla="*/ 116168 h 116255"/>
              <a:gd name="connsiteX3" fmla="*/ 43993 w 1884830"/>
              <a:gd name="connsiteY3" fmla="*/ 20505 h 116255"/>
              <a:gd name="connsiteX0" fmla="*/ 73 w 1840910"/>
              <a:gd name="connsiteY0" fmla="*/ 20505 h 116285"/>
              <a:gd name="connsiteX1" fmla="*/ 1825197 w 1840910"/>
              <a:gd name="connsiteY1" fmla="*/ 0 h 116285"/>
              <a:gd name="connsiteX2" fmla="*/ 759050 w 1840910"/>
              <a:gd name="connsiteY2" fmla="*/ 116168 h 116285"/>
              <a:gd name="connsiteX3" fmla="*/ 73 w 1840910"/>
              <a:gd name="connsiteY3" fmla="*/ 20505 h 116285"/>
              <a:gd name="connsiteX0" fmla="*/ 73 w 1825197"/>
              <a:gd name="connsiteY0" fmla="*/ 20505 h 116285"/>
              <a:gd name="connsiteX1" fmla="*/ 1825197 w 1825197"/>
              <a:gd name="connsiteY1" fmla="*/ 0 h 116285"/>
              <a:gd name="connsiteX2" fmla="*/ 759050 w 1825197"/>
              <a:gd name="connsiteY2" fmla="*/ 116168 h 116285"/>
              <a:gd name="connsiteX3" fmla="*/ 73 w 1825197"/>
              <a:gd name="connsiteY3" fmla="*/ 20505 h 116285"/>
              <a:gd name="connsiteX0" fmla="*/ 73 w 1855818"/>
              <a:gd name="connsiteY0" fmla="*/ 20505 h 116285"/>
              <a:gd name="connsiteX1" fmla="*/ 1825197 w 1855818"/>
              <a:gd name="connsiteY1" fmla="*/ 0 h 116285"/>
              <a:gd name="connsiteX2" fmla="*/ 759050 w 1855818"/>
              <a:gd name="connsiteY2" fmla="*/ 116168 h 116285"/>
              <a:gd name="connsiteX3" fmla="*/ 73 w 1855818"/>
              <a:gd name="connsiteY3" fmla="*/ 20505 h 116285"/>
              <a:gd name="connsiteX0" fmla="*/ 73 w 1855818"/>
              <a:gd name="connsiteY0" fmla="*/ 53866 h 149646"/>
              <a:gd name="connsiteX1" fmla="*/ 1825197 w 1855818"/>
              <a:gd name="connsiteY1" fmla="*/ 33361 h 149646"/>
              <a:gd name="connsiteX2" fmla="*/ 759050 w 1855818"/>
              <a:gd name="connsiteY2" fmla="*/ 149529 h 149646"/>
              <a:gd name="connsiteX3" fmla="*/ 73 w 1855818"/>
              <a:gd name="connsiteY3" fmla="*/ 53866 h 149646"/>
              <a:gd name="connsiteX0" fmla="*/ 118 w 1861408"/>
              <a:gd name="connsiteY0" fmla="*/ 53866 h 166796"/>
              <a:gd name="connsiteX1" fmla="*/ 1825242 w 1861408"/>
              <a:gd name="connsiteY1" fmla="*/ 33361 h 166796"/>
              <a:gd name="connsiteX2" fmla="*/ 759095 w 1861408"/>
              <a:gd name="connsiteY2" fmla="*/ 149529 h 166796"/>
              <a:gd name="connsiteX3" fmla="*/ 118 w 1861408"/>
              <a:gd name="connsiteY3" fmla="*/ 53866 h 166796"/>
              <a:gd name="connsiteX0" fmla="*/ 175 w 1865085"/>
              <a:gd name="connsiteY0" fmla="*/ 53866 h 158014"/>
              <a:gd name="connsiteX1" fmla="*/ 1825299 w 1865085"/>
              <a:gd name="connsiteY1" fmla="*/ 33361 h 158014"/>
              <a:gd name="connsiteX2" fmla="*/ 759152 w 1865085"/>
              <a:gd name="connsiteY2" fmla="*/ 149529 h 158014"/>
              <a:gd name="connsiteX3" fmla="*/ 175 w 1865085"/>
              <a:gd name="connsiteY3" fmla="*/ 53866 h 158014"/>
              <a:gd name="connsiteX0" fmla="*/ 2183 w 1867093"/>
              <a:gd name="connsiteY0" fmla="*/ 53869 h 158017"/>
              <a:gd name="connsiteX1" fmla="*/ 1827307 w 1867093"/>
              <a:gd name="connsiteY1" fmla="*/ 33364 h 158017"/>
              <a:gd name="connsiteX2" fmla="*/ 761160 w 1867093"/>
              <a:gd name="connsiteY2" fmla="*/ 149532 h 158017"/>
              <a:gd name="connsiteX3" fmla="*/ 2183 w 1867093"/>
              <a:gd name="connsiteY3" fmla="*/ 53869 h 158017"/>
              <a:gd name="connsiteX0" fmla="*/ 9148 w 1874058"/>
              <a:gd name="connsiteY0" fmla="*/ 20505 h 124653"/>
              <a:gd name="connsiteX1" fmla="*/ 1834272 w 1874058"/>
              <a:gd name="connsiteY1" fmla="*/ 0 h 124653"/>
              <a:gd name="connsiteX2" fmla="*/ 768125 w 1874058"/>
              <a:gd name="connsiteY2" fmla="*/ 116168 h 124653"/>
              <a:gd name="connsiteX3" fmla="*/ 9148 w 1874058"/>
              <a:gd name="connsiteY3" fmla="*/ 20505 h 124653"/>
              <a:gd name="connsiteX0" fmla="*/ 9148 w 1867378"/>
              <a:gd name="connsiteY0" fmla="*/ 20505 h 121209"/>
              <a:gd name="connsiteX1" fmla="*/ 1834272 w 1867378"/>
              <a:gd name="connsiteY1" fmla="*/ 0 h 121209"/>
              <a:gd name="connsiteX2" fmla="*/ 768125 w 1867378"/>
              <a:gd name="connsiteY2" fmla="*/ 116168 h 121209"/>
              <a:gd name="connsiteX3" fmla="*/ 9148 w 1867378"/>
              <a:gd name="connsiteY3" fmla="*/ 20505 h 121209"/>
              <a:gd name="connsiteX0" fmla="*/ 6981 w 1865211"/>
              <a:gd name="connsiteY0" fmla="*/ 20505 h 121209"/>
              <a:gd name="connsiteX1" fmla="*/ 1832105 w 1865211"/>
              <a:gd name="connsiteY1" fmla="*/ 0 h 121209"/>
              <a:gd name="connsiteX2" fmla="*/ 765958 w 1865211"/>
              <a:gd name="connsiteY2" fmla="*/ 116168 h 121209"/>
              <a:gd name="connsiteX3" fmla="*/ 6981 w 1865211"/>
              <a:gd name="connsiteY3" fmla="*/ 20505 h 121209"/>
              <a:gd name="connsiteX0" fmla="*/ 6981 w 2030818"/>
              <a:gd name="connsiteY0" fmla="*/ 20505 h 116177"/>
              <a:gd name="connsiteX1" fmla="*/ 1832105 w 2030818"/>
              <a:gd name="connsiteY1" fmla="*/ 0 h 116177"/>
              <a:gd name="connsiteX2" fmla="*/ 1862428 w 2030818"/>
              <a:gd name="connsiteY2" fmla="*/ 26387 h 116177"/>
              <a:gd name="connsiteX3" fmla="*/ 765958 w 2030818"/>
              <a:gd name="connsiteY3" fmla="*/ 116168 h 116177"/>
              <a:gd name="connsiteX4" fmla="*/ 6981 w 2030818"/>
              <a:gd name="connsiteY4" fmla="*/ 20505 h 116177"/>
              <a:gd name="connsiteX0" fmla="*/ 6981 w 2058038"/>
              <a:gd name="connsiteY0" fmla="*/ 23122 h 118794"/>
              <a:gd name="connsiteX1" fmla="*/ 1832105 w 2058038"/>
              <a:gd name="connsiteY1" fmla="*/ 2617 h 118794"/>
              <a:gd name="connsiteX2" fmla="*/ 1862428 w 2058038"/>
              <a:gd name="connsiteY2" fmla="*/ 29004 h 118794"/>
              <a:gd name="connsiteX3" fmla="*/ 765958 w 2058038"/>
              <a:gd name="connsiteY3" fmla="*/ 118785 h 118794"/>
              <a:gd name="connsiteX4" fmla="*/ 6981 w 2058038"/>
              <a:gd name="connsiteY4" fmla="*/ 23122 h 118794"/>
              <a:gd name="connsiteX0" fmla="*/ 6899 w 2065488"/>
              <a:gd name="connsiteY0" fmla="*/ 44367 h 118879"/>
              <a:gd name="connsiteX1" fmla="*/ 1839555 w 2065488"/>
              <a:gd name="connsiteY1" fmla="*/ 2617 h 118879"/>
              <a:gd name="connsiteX2" fmla="*/ 1869878 w 2065488"/>
              <a:gd name="connsiteY2" fmla="*/ 29004 h 118879"/>
              <a:gd name="connsiteX3" fmla="*/ 773408 w 2065488"/>
              <a:gd name="connsiteY3" fmla="*/ 118785 h 118879"/>
              <a:gd name="connsiteX4" fmla="*/ 6899 w 2065488"/>
              <a:gd name="connsiteY4" fmla="*/ 44367 h 118879"/>
              <a:gd name="connsiteX0" fmla="*/ 6890 w 2066289"/>
              <a:gd name="connsiteY0" fmla="*/ 55070 h 119102"/>
              <a:gd name="connsiteX1" fmla="*/ 1840356 w 2066289"/>
              <a:gd name="connsiteY1" fmla="*/ 2617 h 119102"/>
              <a:gd name="connsiteX2" fmla="*/ 1870679 w 2066289"/>
              <a:gd name="connsiteY2" fmla="*/ 29004 h 119102"/>
              <a:gd name="connsiteX3" fmla="*/ 774209 w 2066289"/>
              <a:gd name="connsiteY3" fmla="*/ 118785 h 119102"/>
              <a:gd name="connsiteX4" fmla="*/ 6890 w 2066289"/>
              <a:gd name="connsiteY4" fmla="*/ 55070 h 119102"/>
              <a:gd name="connsiteX0" fmla="*/ 6890 w 2164618"/>
              <a:gd name="connsiteY0" fmla="*/ 52453 h 116301"/>
              <a:gd name="connsiteX1" fmla="*/ 1840356 w 2164618"/>
              <a:gd name="connsiteY1" fmla="*/ 0 h 116301"/>
              <a:gd name="connsiteX2" fmla="*/ 2032655 w 2164618"/>
              <a:gd name="connsiteY2" fmla="*/ 36106 h 116301"/>
              <a:gd name="connsiteX3" fmla="*/ 774209 w 2164618"/>
              <a:gd name="connsiteY3" fmla="*/ 116168 h 116301"/>
              <a:gd name="connsiteX4" fmla="*/ 6890 w 2164618"/>
              <a:gd name="connsiteY4" fmla="*/ 52453 h 116301"/>
              <a:gd name="connsiteX0" fmla="*/ 6890 w 2054052"/>
              <a:gd name="connsiteY0" fmla="*/ 52453 h 116301"/>
              <a:gd name="connsiteX1" fmla="*/ 1840356 w 2054052"/>
              <a:gd name="connsiteY1" fmla="*/ 0 h 116301"/>
              <a:gd name="connsiteX2" fmla="*/ 2032655 w 2054052"/>
              <a:gd name="connsiteY2" fmla="*/ 36106 h 116301"/>
              <a:gd name="connsiteX3" fmla="*/ 774209 w 2054052"/>
              <a:gd name="connsiteY3" fmla="*/ 116168 h 116301"/>
              <a:gd name="connsiteX4" fmla="*/ 6890 w 2054052"/>
              <a:gd name="connsiteY4" fmla="*/ 52453 h 116301"/>
              <a:gd name="connsiteX0" fmla="*/ 6890 w 2127771"/>
              <a:gd name="connsiteY0" fmla="*/ 64017 h 127865"/>
              <a:gd name="connsiteX1" fmla="*/ 1840356 w 2127771"/>
              <a:gd name="connsiteY1" fmla="*/ 11564 h 127865"/>
              <a:gd name="connsiteX2" fmla="*/ 2054246 w 2127771"/>
              <a:gd name="connsiteY2" fmla="*/ 2293 h 127865"/>
              <a:gd name="connsiteX3" fmla="*/ 2032655 w 2127771"/>
              <a:gd name="connsiteY3" fmla="*/ 47670 h 127865"/>
              <a:gd name="connsiteX4" fmla="*/ 774209 w 2127771"/>
              <a:gd name="connsiteY4" fmla="*/ 127732 h 127865"/>
              <a:gd name="connsiteX5" fmla="*/ 6890 w 2127771"/>
              <a:gd name="connsiteY5" fmla="*/ 64017 h 127865"/>
              <a:gd name="connsiteX0" fmla="*/ 23632 w 2144511"/>
              <a:gd name="connsiteY0" fmla="*/ 63150 h 126975"/>
              <a:gd name="connsiteX1" fmla="*/ 1675498 w 2144511"/>
              <a:gd name="connsiteY1" fmla="*/ 18365 h 126975"/>
              <a:gd name="connsiteX2" fmla="*/ 2070988 w 2144511"/>
              <a:gd name="connsiteY2" fmla="*/ 1426 h 126975"/>
              <a:gd name="connsiteX3" fmla="*/ 2049397 w 2144511"/>
              <a:gd name="connsiteY3" fmla="*/ 46803 h 126975"/>
              <a:gd name="connsiteX4" fmla="*/ 790951 w 2144511"/>
              <a:gd name="connsiteY4" fmla="*/ 126865 h 126975"/>
              <a:gd name="connsiteX5" fmla="*/ 23632 w 2144511"/>
              <a:gd name="connsiteY5" fmla="*/ 63150 h 126975"/>
              <a:gd name="connsiteX0" fmla="*/ 23632 w 2144513"/>
              <a:gd name="connsiteY0" fmla="*/ 63150 h 126975"/>
              <a:gd name="connsiteX1" fmla="*/ 1675498 w 2144513"/>
              <a:gd name="connsiteY1" fmla="*/ 18365 h 126975"/>
              <a:gd name="connsiteX2" fmla="*/ 2070988 w 2144513"/>
              <a:gd name="connsiteY2" fmla="*/ 1426 h 126975"/>
              <a:gd name="connsiteX3" fmla="*/ 2049397 w 2144513"/>
              <a:gd name="connsiteY3" fmla="*/ 46803 h 126975"/>
              <a:gd name="connsiteX4" fmla="*/ 790951 w 2144513"/>
              <a:gd name="connsiteY4" fmla="*/ 126865 h 126975"/>
              <a:gd name="connsiteX5" fmla="*/ 23632 w 2144513"/>
              <a:gd name="connsiteY5" fmla="*/ 63150 h 126975"/>
              <a:gd name="connsiteX0" fmla="*/ 23632 w 2087608"/>
              <a:gd name="connsiteY0" fmla="*/ 63150 h 126975"/>
              <a:gd name="connsiteX1" fmla="*/ 1675498 w 2087608"/>
              <a:gd name="connsiteY1" fmla="*/ 18365 h 126975"/>
              <a:gd name="connsiteX2" fmla="*/ 2070988 w 2087608"/>
              <a:gd name="connsiteY2" fmla="*/ 1426 h 126975"/>
              <a:gd name="connsiteX3" fmla="*/ 2049397 w 2087608"/>
              <a:gd name="connsiteY3" fmla="*/ 46803 h 126975"/>
              <a:gd name="connsiteX4" fmla="*/ 790951 w 2087608"/>
              <a:gd name="connsiteY4" fmla="*/ 126865 h 126975"/>
              <a:gd name="connsiteX5" fmla="*/ 23632 w 2087608"/>
              <a:gd name="connsiteY5" fmla="*/ 63150 h 126975"/>
              <a:gd name="connsiteX0" fmla="*/ 21059 w 2085033"/>
              <a:gd name="connsiteY0" fmla="*/ 63150 h 111554"/>
              <a:gd name="connsiteX1" fmla="*/ 1672925 w 2085033"/>
              <a:gd name="connsiteY1" fmla="*/ 18365 h 111554"/>
              <a:gd name="connsiteX2" fmla="*/ 2068415 w 2085033"/>
              <a:gd name="connsiteY2" fmla="*/ 1426 h 111554"/>
              <a:gd name="connsiteX3" fmla="*/ 2046824 w 2085033"/>
              <a:gd name="connsiteY3" fmla="*/ 46803 h 111554"/>
              <a:gd name="connsiteX4" fmla="*/ 823460 w 2085033"/>
              <a:gd name="connsiteY4" fmla="*/ 111406 h 111554"/>
              <a:gd name="connsiteX5" fmla="*/ 21059 w 2085033"/>
              <a:gd name="connsiteY5" fmla="*/ 63150 h 111554"/>
              <a:gd name="connsiteX0" fmla="*/ 605 w 2064581"/>
              <a:gd name="connsiteY0" fmla="*/ 63150 h 111630"/>
              <a:gd name="connsiteX1" fmla="*/ 1652471 w 2064581"/>
              <a:gd name="connsiteY1" fmla="*/ 18365 h 111630"/>
              <a:gd name="connsiteX2" fmla="*/ 2047961 w 2064581"/>
              <a:gd name="connsiteY2" fmla="*/ 1426 h 111630"/>
              <a:gd name="connsiteX3" fmla="*/ 2026370 w 2064581"/>
              <a:gd name="connsiteY3" fmla="*/ 46803 h 111630"/>
              <a:gd name="connsiteX4" fmla="*/ 803006 w 2064581"/>
              <a:gd name="connsiteY4" fmla="*/ 111406 h 111630"/>
              <a:gd name="connsiteX5" fmla="*/ 605 w 2064581"/>
              <a:gd name="connsiteY5" fmla="*/ 63150 h 111630"/>
              <a:gd name="connsiteX0" fmla="*/ 605 w 2064579"/>
              <a:gd name="connsiteY0" fmla="*/ 63150 h 112726"/>
              <a:gd name="connsiteX1" fmla="*/ 1652471 w 2064579"/>
              <a:gd name="connsiteY1" fmla="*/ 18365 h 112726"/>
              <a:gd name="connsiteX2" fmla="*/ 2047961 w 2064579"/>
              <a:gd name="connsiteY2" fmla="*/ 1426 h 112726"/>
              <a:gd name="connsiteX3" fmla="*/ 2026370 w 2064579"/>
              <a:gd name="connsiteY3" fmla="*/ 46803 h 112726"/>
              <a:gd name="connsiteX4" fmla="*/ 803006 w 2064579"/>
              <a:gd name="connsiteY4" fmla="*/ 111406 h 112726"/>
              <a:gd name="connsiteX5" fmla="*/ 605 w 2064579"/>
              <a:gd name="connsiteY5" fmla="*/ 63150 h 112726"/>
              <a:gd name="connsiteX0" fmla="*/ 605 w 2064581"/>
              <a:gd name="connsiteY0" fmla="*/ 63150 h 111406"/>
              <a:gd name="connsiteX1" fmla="*/ 1652471 w 2064581"/>
              <a:gd name="connsiteY1" fmla="*/ 18365 h 111406"/>
              <a:gd name="connsiteX2" fmla="*/ 2047961 w 2064581"/>
              <a:gd name="connsiteY2" fmla="*/ 1426 h 111406"/>
              <a:gd name="connsiteX3" fmla="*/ 2026370 w 2064581"/>
              <a:gd name="connsiteY3" fmla="*/ 46803 h 111406"/>
              <a:gd name="connsiteX4" fmla="*/ 803006 w 2064581"/>
              <a:gd name="connsiteY4" fmla="*/ 111406 h 111406"/>
              <a:gd name="connsiteX5" fmla="*/ 605 w 2064581"/>
              <a:gd name="connsiteY5" fmla="*/ 63150 h 111406"/>
              <a:gd name="connsiteX0" fmla="*/ 605 w 2053746"/>
              <a:gd name="connsiteY0" fmla="*/ 63150 h 112155"/>
              <a:gd name="connsiteX1" fmla="*/ 1652471 w 2053746"/>
              <a:gd name="connsiteY1" fmla="*/ 18365 h 112155"/>
              <a:gd name="connsiteX2" fmla="*/ 2047961 w 2053746"/>
              <a:gd name="connsiteY2" fmla="*/ 1426 h 112155"/>
              <a:gd name="connsiteX3" fmla="*/ 1934631 w 2053746"/>
              <a:gd name="connsiteY3" fmla="*/ 30413 h 112155"/>
              <a:gd name="connsiteX4" fmla="*/ 803006 w 2053746"/>
              <a:gd name="connsiteY4" fmla="*/ 111406 h 112155"/>
              <a:gd name="connsiteX5" fmla="*/ 605 w 2053746"/>
              <a:gd name="connsiteY5" fmla="*/ 63150 h 112155"/>
              <a:gd name="connsiteX0" fmla="*/ 18594 w 2071737"/>
              <a:gd name="connsiteY0" fmla="*/ 63150 h 114157"/>
              <a:gd name="connsiteX1" fmla="*/ 1670460 w 2071737"/>
              <a:gd name="connsiteY1" fmla="*/ 18365 h 114157"/>
              <a:gd name="connsiteX2" fmla="*/ 2065950 w 2071737"/>
              <a:gd name="connsiteY2" fmla="*/ 1426 h 114157"/>
              <a:gd name="connsiteX3" fmla="*/ 1952620 w 2071737"/>
              <a:gd name="connsiteY3" fmla="*/ 30413 h 114157"/>
              <a:gd name="connsiteX4" fmla="*/ 852267 w 2071737"/>
              <a:gd name="connsiteY4" fmla="*/ 113651 h 114157"/>
              <a:gd name="connsiteX5" fmla="*/ 18594 w 2071737"/>
              <a:gd name="connsiteY5" fmla="*/ 63150 h 114157"/>
              <a:gd name="connsiteX0" fmla="*/ 21574 w 1948933"/>
              <a:gd name="connsiteY0" fmla="*/ 68907 h 114421"/>
              <a:gd name="connsiteX1" fmla="*/ 1547658 w 1948933"/>
              <a:gd name="connsiteY1" fmla="*/ 18365 h 114421"/>
              <a:gd name="connsiteX2" fmla="*/ 1943148 w 1948933"/>
              <a:gd name="connsiteY2" fmla="*/ 1426 h 114421"/>
              <a:gd name="connsiteX3" fmla="*/ 1829818 w 1948933"/>
              <a:gd name="connsiteY3" fmla="*/ 30413 h 114421"/>
              <a:gd name="connsiteX4" fmla="*/ 729465 w 1948933"/>
              <a:gd name="connsiteY4" fmla="*/ 113651 h 114421"/>
              <a:gd name="connsiteX5" fmla="*/ 21574 w 1948933"/>
              <a:gd name="connsiteY5" fmla="*/ 68907 h 114421"/>
              <a:gd name="connsiteX0" fmla="*/ 21574 w 1948935"/>
              <a:gd name="connsiteY0" fmla="*/ 68907 h 114421"/>
              <a:gd name="connsiteX1" fmla="*/ 1547658 w 1948935"/>
              <a:gd name="connsiteY1" fmla="*/ 18365 h 114421"/>
              <a:gd name="connsiteX2" fmla="*/ 1943148 w 1948935"/>
              <a:gd name="connsiteY2" fmla="*/ 1426 h 114421"/>
              <a:gd name="connsiteX3" fmla="*/ 1829818 w 1948935"/>
              <a:gd name="connsiteY3" fmla="*/ 30413 h 114421"/>
              <a:gd name="connsiteX4" fmla="*/ 729465 w 1948935"/>
              <a:gd name="connsiteY4" fmla="*/ 113651 h 114421"/>
              <a:gd name="connsiteX5" fmla="*/ 21574 w 1948935"/>
              <a:gd name="connsiteY5" fmla="*/ 68907 h 114421"/>
              <a:gd name="connsiteX0" fmla="*/ 17359 w 1944718"/>
              <a:gd name="connsiteY0" fmla="*/ 68907 h 126799"/>
              <a:gd name="connsiteX1" fmla="*/ 1543443 w 1944718"/>
              <a:gd name="connsiteY1" fmla="*/ 18365 h 126799"/>
              <a:gd name="connsiteX2" fmla="*/ 1938933 w 1944718"/>
              <a:gd name="connsiteY2" fmla="*/ 1426 h 126799"/>
              <a:gd name="connsiteX3" fmla="*/ 1825603 w 1944718"/>
              <a:gd name="connsiteY3" fmla="*/ 30413 h 126799"/>
              <a:gd name="connsiteX4" fmla="*/ 786062 w 1944718"/>
              <a:gd name="connsiteY4" fmla="*/ 126187 h 126799"/>
              <a:gd name="connsiteX5" fmla="*/ 17359 w 1944718"/>
              <a:gd name="connsiteY5" fmla="*/ 68907 h 126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4718" h="126799">
                <a:moveTo>
                  <a:pt x="17359" y="68907"/>
                </a:moveTo>
                <a:cubicBezTo>
                  <a:pt x="143589" y="50937"/>
                  <a:pt x="787330" y="126262"/>
                  <a:pt x="1543443" y="18365"/>
                </a:cubicBezTo>
                <a:cubicBezTo>
                  <a:pt x="1852530" y="9857"/>
                  <a:pt x="1906883" y="-4592"/>
                  <a:pt x="1938933" y="1426"/>
                </a:cubicBezTo>
                <a:cubicBezTo>
                  <a:pt x="1970983" y="7444"/>
                  <a:pt x="1861054" y="24523"/>
                  <a:pt x="1825603" y="30413"/>
                </a:cubicBezTo>
                <a:cubicBezTo>
                  <a:pt x="1647912" y="49774"/>
                  <a:pt x="1087436" y="119771"/>
                  <a:pt x="786062" y="126187"/>
                </a:cubicBezTo>
                <a:cubicBezTo>
                  <a:pt x="484688" y="132603"/>
                  <a:pt x="-108871" y="86877"/>
                  <a:pt x="17359" y="68907"/>
                </a:cubicBezTo>
                <a:close/>
              </a:path>
            </a:pathLst>
          </a:custGeom>
          <a:solidFill>
            <a:schemeClr val="accent2">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8" name="Freeform 43">
            <a:extLst>
              <a:ext uri="{FF2B5EF4-FFF2-40B4-BE49-F238E27FC236}">
                <a16:creationId xmlns:a16="http://schemas.microsoft.com/office/drawing/2014/main" id="{A8D57440-5977-E247-CCD5-76F3D3DF2888}"/>
              </a:ext>
            </a:extLst>
          </p:cNvPr>
          <p:cNvSpPr/>
          <p:nvPr/>
        </p:nvSpPr>
        <p:spPr>
          <a:xfrm rot="21374288">
            <a:off x="5655414" y="5344422"/>
            <a:ext cx="683062" cy="193022"/>
          </a:xfrm>
          <a:custGeom>
            <a:avLst/>
            <a:gdLst>
              <a:gd name="connsiteX0" fmla="*/ 11916 w 1592734"/>
              <a:gd name="connsiteY0" fmla="*/ 54780 h 165847"/>
              <a:gd name="connsiteX1" fmla="*/ 1569410 w 1592734"/>
              <a:gd name="connsiteY1" fmla="*/ 4538 h 165847"/>
              <a:gd name="connsiteX2" fmla="*/ 886122 w 1592734"/>
              <a:gd name="connsiteY2" fmla="*/ 165311 h 165847"/>
              <a:gd name="connsiteX3" fmla="*/ 11916 w 1592734"/>
              <a:gd name="connsiteY3" fmla="*/ 54780 h 165847"/>
              <a:gd name="connsiteX0" fmla="*/ 11916 w 1592734"/>
              <a:gd name="connsiteY0" fmla="*/ 50242 h 161309"/>
              <a:gd name="connsiteX1" fmla="*/ 1569410 w 1592734"/>
              <a:gd name="connsiteY1" fmla="*/ 0 h 161309"/>
              <a:gd name="connsiteX2" fmla="*/ 886122 w 1592734"/>
              <a:gd name="connsiteY2" fmla="*/ 160773 h 161309"/>
              <a:gd name="connsiteX3" fmla="*/ 11916 w 1592734"/>
              <a:gd name="connsiteY3" fmla="*/ 50242 h 161309"/>
              <a:gd name="connsiteX0" fmla="*/ 18064 w 1595557"/>
              <a:gd name="connsiteY0" fmla="*/ 50242 h 168711"/>
              <a:gd name="connsiteX1" fmla="*/ 1575558 w 1595557"/>
              <a:gd name="connsiteY1" fmla="*/ 0 h 168711"/>
              <a:gd name="connsiteX2" fmla="*/ 777041 w 1595557"/>
              <a:gd name="connsiteY2" fmla="*/ 168207 h 168711"/>
              <a:gd name="connsiteX3" fmla="*/ 18064 w 1595557"/>
              <a:gd name="connsiteY3" fmla="*/ 50242 h 168711"/>
              <a:gd name="connsiteX0" fmla="*/ 26384 w 1612131"/>
              <a:gd name="connsiteY0" fmla="*/ 50242 h 168373"/>
              <a:gd name="connsiteX1" fmla="*/ 1583878 w 1612131"/>
              <a:gd name="connsiteY1" fmla="*/ 0 h 168373"/>
              <a:gd name="connsiteX2" fmla="*/ 785361 w 1612131"/>
              <a:gd name="connsiteY2" fmla="*/ 168207 h 168373"/>
              <a:gd name="connsiteX3" fmla="*/ 26384 w 1612131"/>
              <a:gd name="connsiteY3" fmla="*/ 50242 h 168373"/>
              <a:gd name="connsiteX0" fmla="*/ 30936 w 1871773"/>
              <a:gd name="connsiteY0" fmla="*/ 2072 h 120037"/>
              <a:gd name="connsiteX1" fmla="*/ 1856060 w 1871773"/>
              <a:gd name="connsiteY1" fmla="*/ 3869 h 120037"/>
              <a:gd name="connsiteX2" fmla="*/ 789913 w 1871773"/>
              <a:gd name="connsiteY2" fmla="*/ 120037 h 120037"/>
              <a:gd name="connsiteX3" fmla="*/ 30936 w 1871773"/>
              <a:gd name="connsiteY3" fmla="*/ 2072 h 120037"/>
              <a:gd name="connsiteX0" fmla="*/ 30936 w 1871773"/>
              <a:gd name="connsiteY0" fmla="*/ 20505 h 116274"/>
              <a:gd name="connsiteX1" fmla="*/ 1856060 w 1871773"/>
              <a:gd name="connsiteY1" fmla="*/ 0 h 116274"/>
              <a:gd name="connsiteX2" fmla="*/ 789913 w 1871773"/>
              <a:gd name="connsiteY2" fmla="*/ 116168 h 116274"/>
              <a:gd name="connsiteX3" fmla="*/ 30936 w 1871773"/>
              <a:gd name="connsiteY3" fmla="*/ 20505 h 116274"/>
              <a:gd name="connsiteX0" fmla="*/ 43993 w 1884830"/>
              <a:gd name="connsiteY0" fmla="*/ 20505 h 116255"/>
              <a:gd name="connsiteX1" fmla="*/ 1869117 w 1884830"/>
              <a:gd name="connsiteY1" fmla="*/ 0 h 116255"/>
              <a:gd name="connsiteX2" fmla="*/ 802970 w 1884830"/>
              <a:gd name="connsiteY2" fmla="*/ 116168 h 116255"/>
              <a:gd name="connsiteX3" fmla="*/ 43993 w 1884830"/>
              <a:gd name="connsiteY3" fmla="*/ 20505 h 116255"/>
              <a:gd name="connsiteX0" fmla="*/ 73 w 1840910"/>
              <a:gd name="connsiteY0" fmla="*/ 20505 h 116285"/>
              <a:gd name="connsiteX1" fmla="*/ 1825197 w 1840910"/>
              <a:gd name="connsiteY1" fmla="*/ 0 h 116285"/>
              <a:gd name="connsiteX2" fmla="*/ 759050 w 1840910"/>
              <a:gd name="connsiteY2" fmla="*/ 116168 h 116285"/>
              <a:gd name="connsiteX3" fmla="*/ 73 w 1840910"/>
              <a:gd name="connsiteY3" fmla="*/ 20505 h 116285"/>
              <a:gd name="connsiteX0" fmla="*/ 73 w 1825197"/>
              <a:gd name="connsiteY0" fmla="*/ 20505 h 116285"/>
              <a:gd name="connsiteX1" fmla="*/ 1825197 w 1825197"/>
              <a:gd name="connsiteY1" fmla="*/ 0 h 116285"/>
              <a:gd name="connsiteX2" fmla="*/ 759050 w 1825197"/>
              <a:gd name="connsiteY2" fmla="*/ 116168 h 116285"/>
              <a:gd name="connsiteX3" fmla="*/ 73 w 1825197"/>
              <a:gd name="connsiteY3" fmla="*/ 20505 h 116285"/>
              <a:gd name="connsiteX0" fmla="*/ 73 w 1855818"/>
              <a:gd name="connsiteY0" fmla="*/ 20505 h 116285"/>
              <a:gd name="connsiteX1" fmla="*/ 1825197 w 1855818"/>
              <a:gd name="connsiteY1" fmla="*/ 0 h 116285"/>
              <a:gd name="connsiteX2" fmla="*/ 759050 w 1855818"/>
              <a:gd name="connsiteY2" fmla="*/ 116168 h 116285"/>
              <a:gd name="connsiteX3" fmla="*/ 73 w 1855818"/>
              <a:gd name="connsiteY3" fmla="*/ 20505 h 116285"/>
              <a:gd name="connsiteX0" fmla="*/ 73 w 1855818"/>
              <a:gd name="connsiteY0" fmla="*/ 53866 h 149646"/>
              <a:gd name="connsiteX1" fmla="*/ 1825197 w 1855818"/>
              <a:gd name="connsiteY1" fmla="*/ 33361 h 149646"/>
              <a:gd name="connsiteX2" fmla="*/ 759050 w 1855818"/>
              <a:gd name="connsiteY2" fmla="*/ 149529 h 149646"/>
              <a:gd name="connsiteX3" fmla="*/ 73 w 1855818"/>
              <a:gd name="connsiteY3" fmla="*/ 53866 h 149646"/>
              <a:gd name="connsiteX0" fmla="*/ 118 w 1861408"/>
              <a:gd name="connsiteY0" fmla="*/ 53866 h 166796"/>
              <a:gd name="connsiteX1" fmla="*/ 1825242 w 1861408"/>
              <a:gd name="connsiteY1" fmla="*/ 33361 h 166796"/>
              <a:gd name="connsiteX2" fmla="*/ 759095 w 1861408"/>
              <a:gd name="connsiteY2" fmla="*/ 149529 h 166796"/>
              <a:gd name="connsiteX3" fmla="*/ 118 w 1861408"/>
              <a:gd name="connsiteY3" fmla="*/ 53866 h 166796"/>
              <a:gd name="connsiteX0" fmla="*/ 175 w 1865085"/>
              <a:gd name="connsiteY0" fmla="*/ 53866 h 158014"/>
              <a:gd name="connsiteX1" fmla="*/ 1825299 w 1865085"/>
              <a:gd name="connsiteY1" fmla="*/ 33361 h 158014"/>
              <a:gd name="connsiteX2" fmla="*/ 759152 w 1865085"/>
              <a:gd name="connsiteY2" fmla="*/ 149529 h 158014"/>
              <a:gd name="connsiteX3" fmla="*/ 175 w 1865085"/>
              <a:gd name="connsiteY3" fmla="*/ 53866 h 158014"/>
              <a:gd name="connsiteX0" fmla="*/ 2183 w 1867093"/>
              <a:gd name="connsiteY0" fmla="*/ 53869 h 158017"/>
              <a:gd name="connsiteX1" fmla="*/ 1827307 w 1867093"/>
              <a:gd name="connsiteY1" fmla="*/ 33364 h 158017"/>
              <a:gd name="connsiteX2" fmla="*/ 761160 w 1867093"/>
              <a:gd name="connsiteY2" fmla="*/ 149532 h 158017"/>
              <a:gd name="connsiteX3" fmla="*/ 2183 w 1867093"/>
              <a:gd name="connsiteY3" fmla="*/ 53869 h 158017"/>
              <a:gd name="connsiteX0" fmla="*/ 9148 w 1874058"/>
              <a:gd name="connsiteY0" fmla="*/ 20505 h 124653"/>
              <a:gd name="connsiteX1" fmla="*/ 1834272 w 1874058"/>
              <a:gd name="connsiteY1" fmla="*/ 0 h 124653"/>
              <a:gd name="connsiteX2" fmla="*/ 768125 w 1874058"/>
              <a:gd name="connsiteY2" fmla="*/ 116168 h 124653"/>
              <a:gd name="connsiteX3" fmla="*/ 9148 w 1874058"/>
              <a:gd name="connsiteY3" fmla="*/ 20505 h 124653"/>
              <a:gd name="connsiteX0" fmla="*/ 9148 w 1867378"/>
              <a:gd name="connsiteY0" fmla="*/ 20505 h 121209"/>
              <a:gd name="connsiteX1" fmla="*/ 1834272 w 1867378"/>
              <a:gd name="connsiteY1" fmla="*/ 0 h 121209"/>
              <a:gd name="connsiteX2" fmla="*/ 768125 w 1867378"/>
              <a:gd name="connsiteY2" fmla="*/ 116168 h 121209"/>
              <a:gd name="connsiteX3" fmla="*/ 9148 w 1867378"/>
              <a:gd name="connsiteY3" fmla="*/ 20505 h 121209"/>
              <a:gd name="connsiteX0" fmla="*/ 6981 w 1865211"/>
              <a:gd name="connsiteY0" fmla="*/ 20505 h 121209"/>
              <a:gd name="connsiteX1" fmla="*/ 1832105 w 1865211"/>
              <a:gd name="connsiteY1" fmla="*/ 0 h 121209"/>
              <a:gd name="connsiteX2" fmla="*/ 765958 w 1865211"/>
              <a:gd name="connsiteY2" fmla="*/ 116168 h 121209"/>
              <a:gd name="connsiteX3" fmla="*/ 6981 w 1865211"/>
              <a:gd name="connsiteY3" fmla="*/ 20505 h 121209"/>
              <a:gd name="connsiteX0" fmla="*/ 6981 w 2030818"/>
              <a:gd name="connsiteY0" fmla="*/ 20505 h 116177"/>
              <a:gd name="connsiteX1" fmla="*/ 1832105 w 2030818"/>
              <a:gd name="connsiteY1" fmla="*/ 0 h 116177"/>
              <a:gd name="connsiteX2" fmla="*/ 1862428 w 2030818"/>
              <a:gd name="connsiteY2" fmla="*/ 26387 h 116177"/>
              <a:gd name="connsiteX3" fmla="*/ 765958 w 2030818"/>
              <a:gd name="connsiteY3" fmla="*/ 116168 h 116177"/>
              <a:gd name="connsiteX4" fmla="*/ 6981 w 2030818"/>
              <a:gd name="connsiteY4" fmla="*/ 20505 h 116177"/>
              <a:gd name="connsiteX0" fmla="*/ 6981 w 2058038"/>
              <a:gd name="connsiteY0" fmla="*/ 23122 h 118794"/>
              <a:gd name="connsiteX1" fmla="*/ 1832105 w 2058038"/>
              <a:gd name="connsiteY1" fmla="*/ 2617 h 118794"/>
              <a:gd name="connsiteX2" fmla="*/ 1862428 w 2058038"/>
              <a:gd name="connsiteY2" fmla="*/ 29004 h 118794"/>
              <a:gd name="connsiteX3" fmla="*/ 765958 w 2058038"/>
              <a:gd name="connsiteY3" fmla="*/ 118785 h 118794"/>
              <a:gd name="connsiteX4" fmla="*/ 6981 w 2058038"/>
              <a:gd name="connsiteY4" fmla="*/ 23122 h 118794"/>
              <a:gd name="connsiteX0" fmla="*/ 6899 w 2065488"/>
              <a:gd name="connsiteY0" fmla="*/ 44367 h 118879"/>
              <a:gd name="connsiteX1" fmla="*/ 1839555 w 2065488"/>
              <a:gd name="connsiteY1" fmla="*/ 2617 h 118879"/>
              <a:gd name="connsiteX2" fmla="*/ 1869878 w 2065488"/>
              <a:gd name="connsiteY2" fmla="*/ 29004 h 118879"/>
              <a:gd name="connsiteX3" fmla="*/ 773408 w 2065488"/>
              <a:gd name="connsiteY3" fmla="*/ 118785 h 118879"/>
              <a:gd name="connsiteX4" fmla="*/ 6899 w 2065488"/>
              <a:gd name="connsiteY4" fmla="*/ 44367 h 118879"/>
              <a:gd name="connsiteX0" fmla="*/ 6890 w 2066289"/>
              <a:gd name="connsiteY0" fmla="*/ 55070 h 119102"/>
              <a:gd name="connsiteX1" fmla="*/ 1840356 w 2066289"/>
              <a:gd name="connsiteY1" fmla="*/ 2617 h 119102"/>
              <a:gd name="connsiteX2" fmla="*/ 1870679 w 2066289"/>
              <a:gd name="connsiteY2" fmla="*/ 29004 h 119102"/>
              <a:gd name="connsiteX3" fmla="*/ 774209 w 2066289"/>
              <a:gd name="connsiteY3" fmla="*/ 118785 h 119102"/>
              <a:gd name="connsiteX4" fmla="*/ 6890 w 2066289"/>
              <a:gd name="connsiteY4" fmla="*/ 55070 h 119102"/>
              <a:gd name="connsiteX0" fmla="*/ 6890 w 2164618"/>
              <a:gd name="connsiteY0" fmla="*/ 52453 h 116301"/>
              <a:gd name="connsiteX1" fmla="*/ 1840356 w 2164618"/>
              <a:gd name="connsiteY1" fmla="*/ 0 h 116301"/>
              <a:gd name="connsiteX2" fmla="*/ 2032655 w 2164618"/>
              <a:gd name="connsiteY2" fmla="*/ 36106 h 116301"/>
              <a:gd name="connsiteX3" fmla="*/ 774209 w 2164618"/>
              <a:gd name="connsiteY3" fmla="*/ 116168 h 116301"/>
              <a:gd name="connsiteX4" fmla="*/ 6890 w 2164618"/>
              <a:gd name="connsiteY4" fmla="*/ 52453 h 116301"/>
              <a:gd name="connsiteX0" fmla="*/ 6890 w 2054052"/>
              <a:gd name="connsiteY0" fmla="*/ 52453 h 116301"/>
              <a:gd name="connsiteX1" fmla="*/ 1840356 w 2054052"/>
              <a:gd name="connsiteY1" fmla="*/ 0 h 116301"/>
              <a:gd name="connsiteX2" fmla="*/ 2032655 w 2054052"/>
              <a:gd name="connsiteY2" fmla="*/ 36106 h 116301"/>
              <a:gd name="connsiteX3" fmla="*/ 774209 w 2054052"/>
              <a:gd name="connsiteY3" fmla="*/ 116168 h 116301"/>
              <a:gd name="connsiteX4" fmla="*/ 6890 w 2054052"/>
              <a:gd name="connsiteY4" fmla="*/ 52453 h 116301"/>
              <a:gd name="connsiteX0" fmla="*/ 6890 w 2127771"/>
              <a:gd name="connsiteY0" fmla="*/ 64017 h 127865"/>
              <a:gd name="connsiteX1" fmla="*/ 1840356 w 2127771"/>
              <a:gd name="connsiteY1" fmla="*/ 11564 h 127865"/>
              <a:gd name="connsiteX2" fmla="*/ 2054246 w 2127771"/>
              <a:gd name="connsiteY2" fmla="*/ 2293 h 127865"/>
              <a:gd name="connsiteX3" fmla="*/ 2032655 w 2127771"/>
              <a:gd name="connsiteY3" fmla="*/ 47670 h 127865"/>
              <a:gd name="connsiteX4" fmla="*/ 774209 w 2127771"/>
              <a:gd name="connsiteY4" fmla="*/ 127732 h 127865"/>
              <a:gd name="connsiteX5" fmla="*/ 6890 w 2127771"/>
              <a:gd name="connsiteY5" fmla="*/ 64017 h 127865"/>
              <a:gd name="connsiteX0" fmla="*/ 23632 w 2144511"/>
              <a:gd name="connsiteY0" fmla="*/ 63150 h 126975"/>
              <a:gd name="connsiteX1" fmla="*/ 1675498 w 2144511"/>
              <a:gd name="connsiteY1" fmla="*/ 18365 h 126975"/>
              <a:gd name="connsiteX2" fmla="*/ 2070988 w 2144511"/>
              <a:gd name="connsiteY2" fmla="*/ 1426 h 126975"/>
              <a:gd name="connsiteX3" fmla="*/ 2049397 w 2144511"/>
              <a:gd name="connsiteY3" fmla="*/ 46803 h 126975"/>
              <a:gd name="connsiteX4" fmla="*/ 790951 w 2144511"/>
              <a:gd name="connsiteY4" fmla="*/ 126865 h 126975"/>
              <a:gd name="connsiteX5" fmla="*/ 23632 w 2144511"/>
              <a:gd name="connsiteY5" fmla="*/ 63150 h 126975"/>
              <a:gd name="connsiteX0" fmla="*/ 23632 w 2144513"/>
              <a:gd name="connsiteY0" fmla="*/ 63150 h 126975"/>
              <a:gd name="connsiteX1" fmla="*/ 1675498 w 2144513"/>
              <a:gd name="connsiteY1" fmla="*/ 18365 h 126975"/>
              <a:gd name="connsiteX2" fmla="*/ 2070988 w 2144513"/>
              <a:gd name="connsiteY2" fmla="*/ 1426 h 126975"/>
              <a:gd name="connsiteX3" fmla="*/ 2049397 w 2144513"/>
              <a:gd name="connsiteY3" fmla="*/ 46803 h 126975"/>
              <a:gd name="connsiteX4" fmla="*/ 790951 w 2144513"/>
              <a:gd name="connsiteY4" fmla="*/ 126865 h 126975"/>
              <a:gd name="connsiteX5" fmla="*/ 23632 w 2144513"/>
              <a:gd name="connsiteY5" fmla="*/ 63150 h 126975"/>
              <a:gd name="connsiteX0" fmla="*/ 23632 w 2087608"/>
              <a:gd name="connsiteY0" fmla="*/ 63150 h 126975"/>
              <a:gd name="connsiteX1" fmla="*/ 1675498 w 2087608"/>
              <a:gd name="connsiteY1" fmla="*/ 18365 h 126975"/>
              <a:gd name="connsiteX2" fmla="*/ 2070988 w 2087608"/>
              <a:gd name="connsiteY2" fmla="*/ 1426 h 126975"/>
              <a:gd name="connsiteX3" fmla="*/ 2049397 w 2087608"/>
              <a:gd name="connsiteY3" fmla="*/ 46803 h 126975"/>
              <a:gd name="connsiteX4" fmla="*/ 790951 w 2087608"/>
              <a:gd name="connsiteY4" fmla="*/ 126865 h 126975"/>
              <a:gd name="connsiteX5" fmla="*/ 23632 w 2087608"/>
              <a:gd name="connsiteY5" fmla="*/ 63150 h 126975"/>
              <a:gd name="connsiteX0" fmla="*/ 21059 w 2085033"/>
              <a:gd name="connsiteY0" fmla="*/ 63150 h 111554"/>
              <a:gd name="connsiteX1" fmla="*/ 1672925 w 2085033"/>
              <a:gd name="connsiteY1" fmla="*/ 18365 h 111554"/>
              <a:gd name="connsiteX2" fmla="*/ 2068415 w 2085033"/>
              <a:gd name="connsiteY2" fmla="*/ 1426 h 111554"/>
              <a:gd name="connsiteX3" fmla="*/ 2046824 w 2085033"/>
              <a:gd name="connsiteY3" fmla="*/ 46803 h 111554"/>
              <a:gd name="connsiteX4" fmla="*/ 823460 w 2085033"/>
              <a:gd name="connsiteY4" fmla="*/ 111406 h 111554"/>
              <a:gd name="connsiteX5" fmla="*/ 21059 w 2085033"/>
              <a:gd name="connsiteY5" fmla="*/ 63150 h 111554"/>
              <a:gd name="connsiteX0" fmla="*/ 605 w 2064581"/>
              <a:gd name="connsiteY0" fmla="*/ 63150 h 111630"/>
              <a:gd name="connsiteX1" fmla="*/ 1652471 w 2064581"/>
              <a:gd name="connsiteY1" fmla="*/ 18365 h 111630"/>
              <a:gd name="connsiteX2" fmla="*/ 2047961 w 2064581"/>
              <a:gd name="connsiteY2" fmla="*/ 1426 h 111630"/>
              <a:gd name="connsiteX3" fmla="*/ 2026370 w 2064581"/>
              <a:gd name="connsiteY3" fmla="*/ 46803 h 111630"/>
              <a:gd name="connsiteX4" fmla="*/ 803006 w 2064581"/>
              <a:gd name="connsiteY4" fmla="*/ 111406 h 111630"/>
              <a:gd name="connsiteX5" fmla="*/ 605 w 2064581"/>
              <a:gd name="connsiteY5" fmla="*/ 63150 h 111630"/>
              <a:gd name="connsiteX0" fmla="*/ 605 w 2064579"/>
              <a:gd name="connsiteY0" fmla="*/ 63150 h 112726"/>
              <a:gd name="connsiteX1" fmla="*/ 1652471 w 2064579"/>
              <a:gd name="connsiteY1" fmla="*/ 18365 h 112726"/>
              <a:gd name="connsiteX2" fmla="*/ 2047961 w 2064579"/>
              <a:gd name="connsiteY2" fmla="*/ 1426 h 112726"/>
              <a:gd name="connsiteX3" fmla="*/ 2026370 w 2064579"/>
              <a:gd name="connsiteY3" fmla="*/ 46803 h 112726"/>
              <a:gd name="connsiteX4" fmla="*/ 803006 w 2064579"/>
              <a:gd name="connsiteY4" fmla="*/ 111406 h 112726"/>
              <a:gd name="connsiteX5" fmla="*/ 605 w 2064579"/>
              <a:gd name="connsiteY5" fmla="*/ 63150 h 112726"/>
              <a:gd name="connsiteX0" fmla="*/ 605 w 2064581"/>
              <a:gd name="connsiteY0" fmla="*/ 63150 h 111406"/>
              <a:gd name="connsiteX1" fmla="*/ 1652471 w 2064581"/>
              <a:gd name="connsiteY1" fmla="*/ 18365 h 111406"/>
              <a:gd name="connsiteX2" fmla="*/ 2047961 w 2064581"/>
              <a:gd name="connsiteY2" fmla="*/ 1426 h 111406"/>
              <a:gd name="connsiteX3" fmla="*/ 2026370 w 2064581"/>
              <a:gd name="connsiteY3" fmla="*/ 46803 h 111406"/>
              <a:gd name="connsiteX4" fmla="*/ 803006 w 2064581"/>
              <a:gd name="connsiteY4" fmla="*/ 111406 h 111406"/>
              <a:gd name="connsiteX5" fmla="*/ 605 w 2064581"/>
              <a:gd name="connsiteY5" fmla="*/ 63150 h 111406"/>
              <a:gd name="connsiteX0" fmla="*/ 605 w 2053746"/>
              <a:gd name="connsiteY0" fmla="*/ 63150 h 112155"/>
              <a:gd name="connsiteX1" fmla="*/ 1652471 w 2053746"/>
              <a:gd name="connsiteY1" fmla="*/ 18365 h 112155"/>
              <a:gd name="connsiteX2" fmla="*/ 2047961 w 2053746"/>
              <a:gd name="connsiteY2" fmla="*/ 1426 h 112155"/>
              <a:gd name="connsiteX3" fmla="*/ 1934631 w 2053746"/>
              <a:gd name="connsiteY3" fmla="*/ 30413 h 112155"/>
              <a:gd name="connsiteX4" fmla="*/ 803006 w 2053746"/>
              <a:gd name="connsiteY4" fmla="*/ 111406 h 112155"/>
              <a:gd name="connsiteX5" fmla="*/ 605 w 2053746"/>
              <a:gd name="connsiteY5" fmla="*/ 63150 h 112155"/>
              <a:gd name="connsiteX0" fmla="*/ 18594 w 2071737"/>
              <a:gd name="connsiteY0" fmla="*/ 63150 h 114157"/>
              <a:gd name="connsiteX1" fmla="*/ 1670460 w 2071737"/>
              <a:gd name="connsiteY1" fmla="*/ 18365 h 114157"/>
              <a:gd name="connsiteX2" fmla="*/ 2065950 w 2071737"/>
              <a:gd name="connsiteY2" fmla="*/ 1426 h 114157"/>
              <a:gd name="connsiteX3" fmla="*/ 1952620 w 2071737"/>
              <a:gd name="connsiteY3" fmla="*/ 30413 h 114157"/>
              <a:gd name="connsiteX4" fmla="*/ 852267 w 2071737"/>
              <a:gd name="connsiteY4" fmla="*/ 113651 h 114157"/>
              <a:gd name="connsiteX5" fmla="*/ 18594 w 2071737"/>
              <a:gd name="connsiteY5" fmla="*/ 63150 h 114157"/>
              <a:gd name="connsiteX0" fmla="*/ 21574 w 1948933"/>
              <a:gd name="connsiteY0" fmla="*/ 68907 h 114421"/>
              <a:gd name="connsiteX1" fmla="*/ 1547658 w 1948933"/>
              <a:gd name="connsiteY1" fmla="*/ 18365 h 114421"/>
              <a:gd name="connsiteX2" fmla="*/ 1943148 w 1948933"/>
              <a:gd name="connsiteY2" fmla="*/ 1426 h 114421"/>
              <a:gd name="connsiteX3" fmla="*/ 1829818 w 1948933"/>
              <a:gd name="connsiteY3" fmla="*/ 30413 h 114421"/>
              <a:gd name="connsiteX4" fmla="*/ 729465 w 1948933"/>
              <a:gd name="connsiteY4" fmla="*/ 113651 h 114421"/>
              <a:gd name="connsiteX5" fmla="*/ 21574 w 1948933"/>
              <a:gd name="connsiteY5" fmla="*/ 68907 h 114421"/>
              <a:gd name="connsiteX0" fmla="*/ 21574 w 1948935"/>
              <a:gd name="connsiteY0" fmla="*/ 68907 h 114421"/>
              <a:gd name="connsiteX1" fmla="*/ 1547658 w 1948935"/>
              <a:gd name="connsiteY1" fmla="*/ 18365 h 114421"/>
              <a:gd name="connsiteX2" fmla="*/ 1943148 w 1948935"/>
              <a:gd name="connsiteY2" fmla="*/ 1426 h 114421"/>
              <a:gd name="connsiteX3" fmla="*/ 1829818 w 1948935"/>
              <a:gd name="connsiteY3" fmla="*/ 30413 h 114421"/>
              <a:gd name="connsiteX4" fmla="*/ 729465 w 1948935"/>
              <a:gd name="connsiteY4" fmla="*/ 113651 h 114421"/>
              <a:gd name="connsiteX5" fmla="*/ 21574 w 1948935"/>
              <a:gd name="connsiteY5" fmla="*/ 68907 h 114421"/>
              <a:gd name="connsiteX0" fmla="*/ 17359 w 1944718"/>
              <a:gd name="connsiteY0" fmla="*/ 68907 h 126799"/>
              <a:gd name="connsiteX1" fmla="*/ 1543443 w 1944718"/>
              <a:gd name="connsiteY1" fmla="*/ 18365 h 126799"/>
              <a:gd name="connsiteX2" fmla="*/ 1938933 w 1944718"/>
              <a:gd name="connsiteY2" fmla="*/ 1426 h 126799"/>
              <a:gd name="connsiteX3" fmla="*/ 1825603 w 1944718"/>
              <a:gd name="connsiteY3" fmla="*/ 30413 h 126799"/>
              <a:gd name="connsiteX4" fmla="*/ 786062 w 1944718"/>
              <a:gd name="connsiteY4" fmla="*/ 126187 h 126799"/>
              <a:gd name="connsiteX5" fmla="*/ 17359 w 1944718"/>
              <a:gd name="connsiteY5" fmla="*/ 68907 h 126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4718" h="126799">
                <a:moveTo>
                  <a:pt x="17359" y="68907"/>
                </a:moveTo>
                <a:cubicBezTo>
                  <a:pt x="143589" y="50937"/>
                  <a:pt x="787330" y="126262"/>
                  <a:pt x="1543443" y="18365"/>
                </a:cubicBezTo>
                <a:cubicBezTo>
                  <a:pt x="1852530" y="9857"/>
                  <a:pt x="1906883" y="-4592"/>
                  <a:pt x="1938933" y="1426"/>
                </a:cubicBezTo>
                <a:cubicBezTo>
                  <a:pt x="1970983" y="7444"/>
                  <a:pt x="1861054" y="24523"/>
                  <a:pt x="1825603" y="30413"/>
                </a:cubicBezTo>
                <a:cubicBezTo>
                  <a:pt x="1647912" y="49774"/>
                  <a:pt x="1087436" y="119771"/>
                  <a:pt x="786062" y="126187"/>
                </a:cubicBezTo>
                <a:cubicBezTo>
                  <a:pt x="484688" y="132603"/>
                  <a:pt x="-108871" y="86877"/>
                  <a:pt x="17359" y="68907"/>
                </a:cubicBezTo>
                <a:close/>
              </a:path>
            </a:pathLst>
          </a:custGeom>
          <a:solidFill>
            <a:schemeClr val="accent2">
              <a:lumMod val="60000"/>
              <a:lumOff val="4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9" name="Oval 48">
            <a:extLst>
              <a:ext uri="{FF2B5EF4-FFF2-40B4-BE49-F238E27FC236}">
                <a16:creationId xmlns:a16="http://schemas.microsoft.com/office/drawing/2014/main" id="{9CB640FD-A17D-5F11-A73E-8B6647353A06}"/>
              </a:ext>
            </a:extLst>
          </p:cNvPr>
          <p:cNvSpPr/>
          <p:nvPr/>
        </p:nvSpPr>
        <p:spPr>
          <a:xfrm>
            <a:off x="4747232" y="2668457"/>
            <a:ext cx="337632" cy="104556"/>
          </a:xfrm>
          <a:prstGeom prst="ellipse">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50" name="Group 49">
            <a:extLst>
              <a:ext uri="{FF2B5EF4-FFF2-40B4-BE49-F238E27FC236}">
                <a16:creationId xmlns:a16="http://schemas.microsoft.com/office/drawing/2014/main" id="{60485B80-7FA3-7DD0-4107-DD3C0E3543C9}"/>
              </a:ext>
            </a:extLst>
          </p:cNvPr>
          <p:cNvGrpSpPr/>
          <p:nvPr/>
        </p:nvGrpSpPr>
        <p:grpSpPr>
          <a:xfrm flipH="1">
            <a:off x="4526909" y="2202864"/>
            <a:ext cx="684198" cy="523082"/>
            <a:chOff x="-1146175" y="3108326"/>
            <a:chExt cx="2706688" cy="2069310"/>
          </a:xfrm>
          <a:solidFill>
            <a:schemeClr val="tx1">
              <a:lumMod val="75000"/>
              <a:lumOff val="25000"/>
            </a:schemeClr>
          </a:solidFill>
        </p:grpSpPr>
        <p:sp>
          <p:nvSpPr>
            <p:cNvPr id="51" name="Freeform 11">
              <a:extLst>
                <a:ext uri="{FF2B5EF4-FFF2-40B4-BE49-F238E27FC236}">
                  <a16:creationId xmlns:a16="http://schemas.microsoft.com/office/drawing/2014/main" id="{1756EC58-6990-0BD7-D237-18E6BD5503E5}"/>
                </a:ext>
              </a:extLst>
            </p:cNvPr>
            <p:cNvSpPr>
              <a:spLocks/>
            </p:cNvSpPr>
            <p:nvPr/>
          </p:nvSpPr>
          <p:spPr bwMode="auto">
            <a:xfrm>
              <a:off x="-1146175" y="3108326"/>
              <a:ext cx="2706688" cy="2069310"/>
            </a:xfrm>
            <a:custGeom>
              <a:avLst/>
              <a:gdLst>
                <a:gd name="T0" fmla="*/ 214 w 3409"/>
                <a:gd name="T1" fmla="*/ 0 h 2813"/>
                <a:gd name="T2" fmla="*/ 300 w 3409"/>
                <a:gd name="T3" fmla="*/ 21 h 2813"/>
                <a:gd name="T4" fmla="*/ 366 w 3409"/>
                <a:gd name="T5" fmla="*/ 75 h 2813"/>
                <a:gd name="T6" fmla="*/ 402 w 3409"/>
                <a:gd name="T7" fmla="*/ 153 h 2813"/>
                <a:gd name="T8" fmla="*/ 391 w 3409"/>
                <a:gd name="T9" fmla="*/ 987 h 2813"/>
                <a:gd name="T10" fmla="*/ 952 w 3409"/>
                <a:gd name="T11" fmla="*/ 1322 h 2813"/>
                <a:gd name="T12" fmla="*/ 1002 w 3409"/>
                <a:gd name="T13" fmla="*/ 1322 h 2813"/>
                <a:gd name="T14" fmla="*/ 1089 w 3409"/>
                <a:gd name="T15" fmla="*/ 1322 h 2813"/>
                <a:gd name="T16" fmla="*/ 1209 w 3409"/>
                <a:gd name="T17" fmla="*/ 1322 h 2813"/>
                <a:gd name="T18" fmla="*/ 1345 w 3409"/>
                <a:gd name="T19" fmla="*/ 1322 h 2813"/>
                <a:gd name="T20" fmla="*/ 1491 w 3409"/>
                <a:gd name="T21" fmla="*/ 1324 h 2813"/>
                <a:gd name="T22" fmla="*/ 1638 w 3409"/>
                <a:gd name="T23" fmla="*/ 1324 h 2813"/>
                <a:gd name="T24" fmla="*/ 1772 w 3409"/>
                <a:gd name="T25" fmla="*/ 1324 h 2813"/>
                <a:gd name="T26" fmla="*/ 1884 w 3409"/>
                <a:gd name="T27" fmla="*/ 1326 h 2813"/>
                <a:gd name="T28" fmla="*/ 1963 w 3409"/>
                <a:gd name="T29" fmla="*/ 1328 h 2813"/>
                <a:gd name="T30" fmla="*/ 2041 w 3409"/>
                <a:gd name="T31" fmla="*/ 1340 h 2813"/>
                <a:gd name="T32" fmla="*/ 2645 w 3409"/>
                <a:gd name="T33" fmla="*/ 1592 h 2813"/>
                <a:gd name="T34" fmla="*/ 3090 w 3409"/>
                <a:gd name="T35" fmla="*/ 1040 h 2813"/>
                <a:gd name="T36" fmla="*/ 3156 w 3409"/>
                <a:gd name="T37" fmla="*/ 1005 h 2813"/>
                <a:gd name="T38" fmla="*/ 3231 w 3409"/>
                <a:gd name="T39" fmla="*/ 996 h 2813"/>
                <a:gd name="T40" fmla="*/ 3304 w 3409"/>
                <a:gd name="T41" fmla="*/ 1017 h 2813"/>
                <a:gd name="T42" fmla="*/ 3365 w 3409"/>
                <a:gd name="T43" fmla="*/ 1065 h 2813"/>
                <a:gd name="T44" fmla="*/ 3400 w 3409"/>
                <a:gd name="T45" fmla="*/ 1132 h 2813"/>
                <a:gd name="T46" fmla="*/ 3409 w 3409"/>
                <a:gd name="T47" fmla="*/ 1206 h 2813"/>
                <a:gd name="T48" fmla="*/ 3388 w 3409"/>
                <a:gd name="T49" fmla="*/ 1278 h 2813"/>
                <a:gd name="T50" fmla="*/ 2858 w 3409"/>
                <a:gd name="T51" fmla="*/ 1949 h 2813"/>
                <a:gd name="T52" fmla="*/ 2791 w 3409"/>
                <a:gd name="T53" fmla="*/ 2002 h 2813"/>
                <a:gd name="T54" fmla="*/ 2711 w 3409"/>
                <a:gd name="T55" fmla="*/ 2022 h 2813"/>
                <a:gd name="T56" fmla="*/ 2629 w 3409"/>
                <a:gd name="T57" fmla="*/ 2008 h 2813"/>
                <a:gd name="T58" fmla="*/ 2057 w 3409"/>
                <a:gd name="T59" fmla="*/ 2599 h 2813"/>
                <a:gd name="T60" fmla="*/ 1893 w 3409"/>
                <a:gd name="T61" fmla="*/ 2534 h 2813"/>
                <a:gd name="T62" fmla="*/ 1720 w 3409"/>
                <a:gd name="T63" fmla="*/ 2502 h 2813"/>
                <a:gd name="T64" fmla="*/ 1536 w 3409"/>
                <a:gd name="T65" fmla="*/ 2502 h 2813"/>
                <a:gd name="T66" fmla="*/ 1355 w 3409"/>
                <a:gd name="T67" fmla="*/ 2538 h 2813"/>
                <a:gd name="T68" fmla="*/ 1186 w 3409"/>
                <a:gd name="T69" fmla="*/ 2608 h 2813"/>
                <a:gd name="T70" fmla="*/ 1032 w 3409"/>
                <a:gd name="T71" fmla="*/ 2711 h 2813"/>
                <a:gd name="T72" fmla="*/ 934 w 3409"/>
                <a:gd name="T73" fmla="*/ 2797 h 2813"/>
                <a:gd name="T74" fmla="*/ 921 w 3409"/>
                <a:gd name="T75" fmla="*/ 1762 h 2813"/>
                <a:gd name="T76" fmla="*/ 61 w 3409"/>
                <a:gd name="T77" fmla="*/ 1237 h 2813"/>
                <a:gd name="T78" fmla="*/ 14 w 3409"/>
                <a:gd name="T79" fmla="*/ 1171 h 2813"/>
                <a:gd name="T80" fmla="*/ 0 w 3409"/>
                <a:gd name="T81" fmla="*/ 1090 h 2813"/>
                <a:gd name="T82" fmla="*/ 21 w 3409"/>
                <a:gd name="T83" fmla="*/ 146 h 2813"/>
                <a:gd name="T84" fmla="*/ 61 w 3409"/>
                <a:gd name="T85" fmla="*/ 71 h 2813"/>
                <a:gd name="T86" fmla="*/ 127 w 3409"/>
                <a:gd name="T87" fmla="*/ 20 h 2813"/>
                <a:gd name="T88" fmla="*/ 211 w 3409"/>
                <a:gd name="T89" fmla="*/ 0 h 2813"/>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3975 w 10000"/>
                <a:gd name="connsiteY67" fmla="*/ 9022 h 10000"/>
                <a:gd name="connsiteX68" fmla="*/ 3720 w 10000"/>
                <a:gd name="connsiteY68" fmla="*/ 9129 h 10000"/>
                <a:gd name="connsiteX69" fmla="*/ 3479 w 10000"/>
                <a:gd name="connsiteY69" fmla="*/ 9271 h 10000"/>
                <a:gd name="connsiteX70" fmla="*/ 3247 w 10000"/>
                <a:gd name="connsiteY70" fmla="*/ 9442 h 10000"/>
                <a:gd name="connsiteX71" fmla="*/ 3027 w 10000"/>
                <a:gd name="connsiteY71" fmla="*/ 9637 h 10000"/>
                <a:gd name="connsiteX72" fmla="*/ 2825 w 10000"/>
                <a:gd name="connsiteY72" fmla="*/ 9861 h 10000"/>
                <a:gd name="connsiteX73" fmla="*/ 2640 w 10000"/>
                <a:gd name="connsiteY73" fmla="*/ 10000 h 10000"/>
                <a:gd name="connsiteX74" fmla="*/ 2702 w 10000"/>
                <a:gd name="connsiteY74" fmla="*/ 6264 h 10000"/>
                <a:gd name="connsiteX75" fmla="*/ 273 w 10000"/>
                <a:gd name="connsiteY75" fmla="*/ 4486 h 10000"/>
                <a:gd name="connsiteX76" fmla="*/ 179 w 10000"/>
                <a:gd name="connsiteY76" fmla="*/ 4397 h 10000"/>
                <a:gd name="connsiteX77" fmla="*/ 100 w 10000"/>
                <a:gd name="connsiteY77" fmla="*/ 4287 h 10000"/>
                <a:gd name="connsiteX78" fmla="*/ 41 w 10000"/>
                <a:gd name="connsiteY78" fmla="*/ 4163 h 10000"/>
                <a:gd name="connsiteX79" fmla="*/ 9 w 10000"/>
                <a:gd name="connsiteY79" fmla="*/ 4024 h 10000"/>
                <a:gd name="connsiteX80" fmla="*/ 0 w 10000"/>
                <a:gd name="connsiteY80" fmla="*/ 3875 h 10000"/>
                <a:gd name="connsiteX81" fmla="*/ 47 w 10000"/>
                <a:gd name="connsiteY81" fmla="*/ 679 h 10000"/>
                <a:gd name="connsiteX82" fmla="*/ 62 w 10000"/>
                <a:gd name="connsiteY82" fmla="*/ 519 h 10000"/>
                <a:gd name="connsiteX83" fmla="*/ 109 w 10000"/>
                <a:gd name="connsiteY83" fmla="*/ 380 h 10000"/>
                <a:gd name="connsiteX84" fmla="*/ 179 w 10000"/>
                <a:gd name="connsiteY84" fmla="*/ 252 h 10000"/>
                <a:gd name="connsiteX85" fmla="*/ 267 w 10000"/>
                <a:gd name="connsiteY85" fmla="*/ 146 h 10000"/>
                <a:gd name="connsiteX86" fmla="*/ 373 w 10000"/>
                <a:gd name="connsiteY86" fmla="*/ 71 h 10000"/>
                <a:gd name="connsiteX87" fmla="*/ 493 w 10000"/>
                <a:gd name="connsiteY87" fmla="*/ 18 h 10000"/>
                <a:gd name="connsiteX88" fmla="*/ 619 w 10000"/>
                <a:gd name="connsiteY88" fmla="*/ 0 h 10000"/>
                <a:gd name="connsiteX0" fmla="*/ 619 w 10000"/>
                <a:gd name="connsiteY0" fmla="*/ 0 h 10193"/>
                <a:gd name="connsiteX1" fmla="*/ 628 w 10000"/>
                <a:gd name="connsiteY1" fmla="*/ 0 h 10193"/>
                <a:gd name="connsiteX2" fmla="*/ 760 w 10000"/>
                <a:gd name="connsiteY2" fmla="*/ 18 h 10193"/>
                <a:gd name="connsiteX3" fmla="*/ 880 w 10000"/>
                <a:gd name="connsiteY3" fmla="*/ 75 h 10193"/>
                <a:gd name="connsiteX4" fmla="*/ 986 w 10000"/>
                <a:gd name="connsiteY4" fmla="*/ 160 h 10193"/>
                <a:gd name="connsiteX5" fmla="*/ 1074 w 10000"/>
                <a:gd name="connsiteY5" fmla="*/ 267 h 10193"/>
                <a:gd name="connsiteX6" fmla="*/ 1135 w 10000"/>
                <a:gd name="connsiteY6" fmla="*/ 398 h 10193"/>
                <a:gd name="connsiteX7" fmla="*/ 1179 w 10000"/>
                <a:gd name="connsiteY7" fmla="*/ 544 h 10193"/>
                <a:gd name="connsiteX8" fmla="*/ 1188 w 10000"/>
                <a:gd name="connsiteY8" fmla="*/ 704 h 10193"/>
                <a:gd name="connsiteX9" fmla="*/ 1147 w 10000"/>
                <a:gd name="connsiteY9" fmla="*/ 3509 h 10193"/>
                <a:gd name="connsiteX10" fmla="*/ 2775 w 10000"/>
                <a:gd name="connsiteY10" fmla="*/ 4700 h 10193"/>
                <a:gd name="connsiteX11" fmla="*/ 2793 w 10000"/>
                <a:gd name="connsiteY11" fmla="*/ 4700 h 10193"/>
                <a:gd name="connsiteX12" fmla="*/ 2851 w 10000"/>
                <a:gd name="connsiteY12" fmla="*/ 4700 h 10193"/>
                <a:gd name="connsiteX13" fmla="*/ 2939 w 10000"/>
                <a:gd name="connsiteY13" fmla="*/ 4700 h 10193"/>
                <a:gd name="connsiteX14" fmla="*/ 3054 w 10000"/>
                <a:gd name="connsiteY14" fmla="*/ 4700 h 10193"/>
                <a:gd name="connsiteX15" fmla="*/ 3194 w 10000"/>
                <a:gd name="connsiteY15" fmla="*/ 4700 h 10193"/>
                <a:gd name="connsiteX16" fmla="*/ 3365 w 10000"/>
                <a:gd name="connsiteY16" fmla="*/ 4700 h 10193"/>
                <a:gd name="connsiteX17" fmla="*/ 3546 w 10000"/>
                <a:gd name="connsiteY17" fmla="*/ 4700 h 10193"/>
                <a:gd name="connsiteX18" fmla="*/ 3740 w 10000"/>
                <a:gd name="connsiteY18" fmla="*/ 4700 h 10193"/>
                <a:gd name="connsiteX19" fmla="*/ 3945 w 10000"/>
                <a:gd name="connsiteY19" fmla="*/ 4700 h 10193"/>
                <a:gd name="connsiteX20" fmla="*/ 4160 w 10000"/>
                <a:gd name="connsiteY20" fmla="*/ 4700 h 10193"/>
                <a:gd name="connsiteX21" fmla="*/ 4374 w 10000"/>
                <a:gd name="connsiteY21" fmla="*/ 4707 h 10193"/>
                <a:gd name="connsiteX22" fmla="*/ 4588 w 10000"/>
                <a:gd name="connsiteY22" fmla="*/ 4707 h 10193"/>
                <a:gd name="connsiteX23" fmla="*/ 4805 w 10000"/>
                <a:gd name="connsiteY23" fmla="*/ 4707 h 10193"/>
                <a:gd name="connsiteX24" fmla="*/ 5004 w 10000"/>
                <a:gd name="connsiteY24" fmla="*/ 4707 h 10193"/>
                <a:gd name="connsiteX25" fmla="*/ 5198 w 10000"/>
                <a:gd name="connsiteY25" fmla="*/ 4707 h 10193"/>
                <a:gd name="connsiteX26" fmla="*/ 5371 w 10000"/>
                <a:gd name="connsiteY26" fmla="*/ 4714 h 10193"/>
                <a:gd name="connsiteX27" fmla="*/ 5527 w 10000"/>
                <a:gd name="connsiteY27" fmla="*/ 4714 h 10193"/>
                <a:gd name="connsiteX28" fmla="*/ 5659 w 10000"/>
                <a:gd name="connsiteY28" fmla="*/ 4714 h 10193"/>
                <a:gd name="connsiteX29" fmla="*/ 5758 w 10000"/>
                <a:gd name="connsiteY29" fmla="*/ 4721 h 10193"/>
                <a:gd name="connsiteX30" fmla="*/ 5867 w 10000"/>
                <a:gd name="connsiteY30" fmla="*/ 4732 h 10193"/>
                <a:gd name="connsiteX31" fmla="*/ 5987 w 10000"/>
                <a:gd name="connsiteY31" fmla="*/ 4764 h 10193"/>
                <a:gd name="connsiteX32" fmla="*/ 6113 w 10000"/>
                <a:gd name="connsiteY32" fmla="*/ 4817 h 10193"/>
                <a:gd name="connsiteX33" fmla="*/ 7759 w 10000"/>
                <a:gd name="connsiteY33" fmla="*/ 5659 h 10193"/>
                <a:gd name="connsiteX34" fmla="*/ 8985 w 10000"/>
                <a:gd name="connsiteY34" fmla="*/ 3800 h 10193"/>
                <a:gd name="connsiteX35" fmla="*/ 9064 w 10000"/>
                <a:gd name="connsiteY35" fmla="*/ 3697 h 10193"/>
                <a:gd name="connsiteX36" fmla="*/ 9158 w 10000"/>
                <a:gd name="connsiteY36" fmla="*/ 3622 h 10193"/>
                <a:gd name="connsiteX37" fmla="*/ 9258 w 10000"/>
                <a:gd name="connsiteY37" fmla="*/ 3573 h 10193"/>
                <a:gd name="connsiteX38" fmla="*/ 9366 w 10000"/>
                <a:gd name="connsiteY38" fmla="*/ 3541 h 10193"/>
                <a:gd name="connsiteX39" fmla="*/ 9478 w 10000"/>
                <a:gd name="connsiteY39" fmla="*/ 3541 h 10193"/>
                <a:gd name="connsiteX40" fmla="*/ 9586 w 10000"/>
                <a:gd name="connsiteY40" fmla="*/ 3566 h 10193"/>
                <a:gd name="connsiteX41" fmla="*/ 9692 w 10000"/>
                <a:gd name="connsiteY41" fmla="*/ 3615 h 10193"/>
                <a:gd name="connsiteX42" fmla="*/ 9786 w 10000"/>
                <a:gd name="connsiteY42" fmla="*/ 3694 h 10193"/>
                <a:gd name="connsiteX43" fmla="*/ 9871 w 10000"/>
                <a:gd name="connsiteY43" fmla="*/ 3786 h 10193"/>
                <a:gd name="connsiteX44" fmla="*/ 9933 w 10000"/>
                <a:gd name="connsiteY44" fmla="*/ 3903 h 10193"/>
                <a:gd name="connsiteX45" fmla="*/ 9974 w 10000"/>
                <a:gd name="connsiteY45" fmla="*/ 4024 h 10193"/>
                <a:gd name="connsiteX46" fmla="*/ 9997 w 10000"/>
                <a:gd name="connsiteY46" fmla="*/ 4156 h 10193"/>
                <a:gd name="connsiteX47" fmla="*/ 10000 w 10000"/>
                <a:gd name="connsiteY47" fmla="*/ 4287 h 10193"/>
                <a:gd name="connsiteX48" fmla="*/ 9979 w 10000"/>
                <a:gd name="connsiteY48" fmla="*/ 4415 h 10193"/>
                <a:gd name="connsiteX49" fmla="*/ 9938 w 10000"/>
                <a:gd name="connsiteY49" fmla="*/ 4543 h 10193"/>
                <a:gd name="connsiteX50" fmla="*/ 9877 w 10000"/>
                <a:gd name="connsiteY50" fmla="*/ 4664 h 10193"/>
                <a:gd name="connsiteX51" fmla="*/ 8384 w 10000"/>
                <a:gd name="connsiteY51" fmla="*/ 6929 h 10193"/>
                <a:gd name="connsiteX52" fmla="*/ 8293 w 10000"/>
                <a:gd name="connsiteY52" fmla="*/ 7035 h 10193"/>
                <a:gd name="connsiteX53" fmla="*/ 8187 w 10000"/>
                <a:gd name="connsiteY53" fmla="*/ 7117 h 10193"/>
                <a:gd name="connsiteX54" fmla="*/ 8073 w 10000"/>
                <a:gd name="connsiteY54" fmla="*/ 7170 h 10193"/>
                <a:gd name="connsiteX55" fmla="*/ 7952 w 10000"/>
                <a:gd name="connsiteY55" fmla="*/ 7188 h 10193"/>
                <a:gd name="connsiteX56" fmla="*/ 7832 w 10000"/>
                <a:gd name="connsiteY56" fmla="*/ 7181 h 10193"/>
                <a:gd name="connsiteX57" fmla="*/ 7712 w 10000"/>
                <a:gd name="connsiteY57" fmla="*/ 7138 h 10193"/>
                <a:gd name="connsiteX58" fmla="*/ 6078 w 10000"/>
                <a:gd name="connsiteY58" fmla="*/ 6292 h 10193"/>
                <a:gd name="connsiteX59" fmla="*/ 6034 w 10000"/>
                <a:gd name="connsiteY59" fmla="*/ 9239 h 10193"/>
                <a:gd name="connsiteX60" fmla="*/ 5799 w 10000"/>
                <a:gd name="connsiteY60" fmla="*/ 9111 h 10193"/>
                <a:gd name="connsiteX61" fmla="*/ 5553 w 10000"/>
                <a:gd name="connsiteY61" fmla="*/ 9008 h 10193"/>
                <a:gd name="connsiteX62" fmla="*/ 5301 w 10000"/>
                <a:gd name="connsiteY62" fmla="*/ 8934 h 10193"/>
                <a:gd name="connsiteX63" fmla="*/ 5045 w 10000"/>
                <a:gd name="connsiteY63" fmla="*/ 8894 h 10193"/>
                <a:gd name="connsiteX64" fmla="*/ 4784 w 10000"/>
                <a:gd name="connsiteY64" fmla="*/ 8877 h 10193"/>
                <a:gd name="connsiteX65" fmla="*/ 4506 w 10000"/>
                <a:gd name="connsiteY65" fmla="*/ 8894 h 10193"/>
                <a:gd name="connsiteX66" fmla="*/ 4239 w 10000"/>
                <a:gd name="connsiteY66" fmla="*/ 8941 h 10193"/>
                <a:gd name="connsiteX67" fmla="*/ 3975 w 10000"/>
                <a:gd name="connsiteY67" fmla="*/ 9022 h 10193"/>
                <a:gd name="connsiteX68" fmla="*/ 3720 w 10000"/>
                <a:gd name="connsiteY68" fmla="*/ 9129 h 10193"/>
                <a:gd name="connsiteX69" fmla="*/ 3479 w 10000"/>
                <a:gd name="connsiteY69" fmla="*/ 9271 h 10193"/>
                <a:gd name="connsiteX70" fmla="*/ 3247 w 10000"/>
                <a:gd name="connsiteY70" fmla="*/ 9442 h 10193"/>
                <a:gd name="connsiteX71" fmla="*/ 3027 w 10000"/>
                <a:gd name="connsiteY71" fmla="*/ 9637 h 10193"/>
                <a:gd name="connsiteX72" fmla="*/ 2640 w 10000"/>
                <a:gd name="connsiteY72" fmla="*/ 10000 h 10193"/>
                <a:gd name="connsiteX73" fmla="*/ 2702 w 10000"/>
                <a:gd name="connsiteY73" fmla="*/ 6264 h 10193"/>
                <a:gd name="connsiteX74" fmla="*/ 273 w 10000"/>
                <a:gd name="connsiteY74" fmla="*/ 4486 h 10193"/>
                <a:gd name="connsiteX75" fmla="*/ 179 w 10000"/>
                <a:gd name="connsiteY75" fmla="*/ 4397 h 10193"/>
                <a:gd name="connsiteX76" fmla="*/ 100 w 10000"/>
                <a:gd name="connsiteY76" fmla="*/ 4287 h 10193"/>
                <a:gd name="connsiteX77" fmla="*/ 41 w 10000"/>
                <a:gd name="connsiteY77" fmla="*/ 4163 h 10193"/>
                <a:gd name="connsiteX78" fmla="*/ 9 w 10000"/>
                <a:gd name="connsiteY78" fmla="*/ 4024 h 10193"/>
                <a:gd name="connsiteX79" fmla="*/ 0 w 10000"/>
                <a:gd name="connsiteY79" fmla="*/ 3875 h 10193"/>
                <a:gd name="connsiteX80" fmla="*/ 47 w 10000"/>
                <a:gd name="connsiteY80" fmla="*/ 679 h 10193"/>
                <a:gd name="connsiteX81" fmla="*/ 62 w 10000"/>
                <a:gd name="connsiteY81" fmla="*/ 519 h 10193"/>
                <a:gd name="connsiteX82" fmla="*/ 109 w 10000"/>
                <a:gd name="connsiteY82" fmla="*/ 380 h 10193"/>
                <a:gd name="connsiteX83" fmla="*/ 179 w 10000"/>
                <a:gd name="connsiteY83" fmla="*/ 252 h 10193"/>
                <a:gd name="connsiteX84" fmla="*/ 267 w 10000"/>
                <a:gd name="connsiteY84" fmla="*/ 146 h 10193"/>
                <a:gd name="connsiteX85" fmla="*/ 373 w 10000"/>
                <a:gd name="connsiteY85" fmla="*/ 71 h 10193"/>
                <a:gd name="connsiteX86" fmla="*/ 493 w 10000"/>
                <a:gd name="connsiteY86" fmla="*/ 18 h 10193"/>
                <a:gd name="connsiteX87" fmla="*/ 619 w 10000"/>
                <a:gd name="connsiteY87" fmla="*/ 0 h 10193"/>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3975 w 10000"/>
                <a:gd name="connsiteY67" fmla="*/ 9022 h 10000"/>
                <a:gd name="connsiteX68" fmla="*/ 3720 w 10000"/>
                <a:gd name="connsiteY68" fmla="*/ 9129 h 10000"/>
                <a:gd name="connsiteX69" fmla="*/ 3479 w 10000"/>
                <a:gd name="connsiteY69" fmla="*/ 9271 h 10000"/>
                <a:gd name="connsiteX70" fmla="*/ 3247 w 10000"/>
                <a:gd name="connsiteY70" fmla="*/ 9442 h 10000"/>
                <a:gd name="connsiteX71" fmla="*/ 2640 w 10000"/>
                <a:gd name="connsiteY71" fmla="*/ 10000 h 10000"/>
                <a:gd name="connsiteX72" fmla="*/ 2702 w 10000"/>
                <a:gd name="connsiteY72" fmla="*/ 6264 h 10000"/>
                <a:gd name="connsiteX73" fmla="*/ 273 w 10000"/>
                <a:gd name="connsiteY73" fmla="*/ 4486 h 10000"/>
                <a:gd name="connsiteX74" fmla="*/ 179 w 10000"/>
                <a:gd name="connsiteY74" fmla="*/ 4397 h 10000"/>
                <a:gd name="connsiteX75" fmla="*/ 100 w 10000"/>
                <a:gd name="connsiteY75" fmla="*/ 4287 h 10000"/>
                <a:gd name="connsiteX76" fmla="*/ 41 w 10000"/>
                <a:gd name="connsiteY76" fmla="*/ 4163 h 10000"/>
                <a:gd name="connsiteX77" fmla="*/ 9 w 10000"/>
                <a:gd name="connsiteY77" fmla="*/ 4024 h 10000"/>
                <a:gd name="connsiteX78" fmla="*/ 0 w 10000"/>
                <a:gd name="connsiteY78" fmla="*/ 3875 h 10000"/>
                <a:gd name="connsiteX79" fmla="*/ 47 w 10000"/>
                <a:gd name="connsiteY79" fmla="*/ 679 h 10000"/>
                <a:gd name="connsiteX80" fmla="*/ 62 w 10000"/>
                <a:gd name="connsiteY80" fmla="*/ 519 h 10000"/>
                <a:gd name="connsiteX81" fmla="*/ 109 w 10000"/>
                <a:gd name="connsiteY81" fmla="*/ 380 h 10000"/>
                <a:gd name="connsiteX82" fmla="*/ 179 w 10000"/>
                <a:gd name="connsiteY82" fmla="*/ 252 h 10000"/>
                <a:gd name="connsiteX83" fmla="*/ 267 w 10000"/>
                <a:gd name="connsiteY83" fmla="*/ 146 h 10000"/>
                <a:gd name="connsiteX84" fmla="*/ 373 w 10000"/>
                <a:gd name="connsiteY84" fmla="*/ 71 h 10000"/>
                <a:gd name="connsiteX85" fmla="*/ 493 w 10000"/>
                <a:gd name="connsiteY85" fmla="*/ 18 h 10000"/>
                <a:gd name="connsiteX86" fmla="*/ 619 w 10000"/>
                <a:gd name="connsiteY86"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3975 w 10000"/>
                <a:gd name="connsiteY67" fmla="*/ 9022 h 10000"/>
                <a:gd name="connsiteX68" fmla="*/ 3720 w 10000"/>
                <a:gd name="connsiteY68" fmla="*/ 9129 h 10000"/>
                <a:gd name="connsiteX69" fmla="*/ 3479 w 10000"/>
                <a:gd name="connsiteY69" fmla="*/ 9271 h 10000"/>
                <a:gd name="connsiteX70" fmla="*/ 2640 w 10000"/>
                <a:gd name="connsiteY70" fmla="*/ 10000 h 10000"/>
                <a:gd name="connsiteX71" fmla="*/ 2702 w 10000"/>
                <a:gd name="connsiteY71" fmla="*/ 6264 h 10000"/>
                <a:gd name="connsiteX72" fmla="*/ 273 w 10000"/>
                <a:gd name="connsiteY72" fmla="*/ 4486 h 10000"/>
                <a:gd name="connsiteX73" fmla="*/ 179 w 10000"/>
                <a:gd name="connsiteY73" fmla="*/ 4397 h 10000"/>
                <a:gd name="connsiteX74" fmla="*/ 100 w 10000"/>
                <a:gd name="connsiteY74" fmla="*/ 4287 h 10000"/>
                <a:gd name="connsiteX75" fmla="*/ 41 w 10000"/>
                <a:gd name="connsiteY75" fmla="*/ 4163 h 10000"/>
                <a:gd name="connsiteX76" fmla="*/ 9 w 10000"/>
                <a:gd name="connsiteY76" fmla="*/ 4024 h 10000"/>
                <a:gd name="connsiteX77" fmla="*/ 0 w 10000"/>
                <a:gd name="connsiteY77" fmla="*/ 3875 h 10000"/>
                <a:gd name="connsiteX78" fmla="*/ 47 w 10000"/>
                <a:gd name="connsiteY78" fmla="*/ 679 h 10000"/>
                <a:gd name="connsiteX79" fmla="*/ 62 w 10000"/>
                <a:gd name="connsiteY79" fmla="*/ 519 h 10000"/>
                <a:gd name="connsiteX80" fmla="*/ 109 w 10000"/>
                <a:gd name="connsiteY80" fmla="*/ 380 h 10000"/>
                <a:gd name="connsiteX81" fmla="*/ 179 w 10000"/>
                <a:gd name="connsiteY81" fmla="*/ 252 h 10000"/>
                <a:gd name="connsiteX82" fmla="*/ 267 w 10000"/>
                <a:gd name="connsiteY82" fmla="*/ 146 h 10000"/>
                <a:gd name="connsiteX83" fmla="*/ 373 w 10000"/>
                <a:gd name="connsiteY83" fmla="*/ 71 h 10000"/>
                <a:gd name="connsiteX84" fmla="*/ 493 w 10000"/>
                <a:gd name="connsiteY84" fmla="*/ 18 h 10000"/>
                <a:gd name="connsiteX85" fmla="*/ 619 w 10000"/>
                <a:gd name="connsiteY85"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3975 w 10000"/>
                <a:gd name="connsiteY67" fmla="*/ 9022 h 10000"/>
                <a:gd name="connsiteX68" fmla="*/ 3720 w 10000"/>
                <a:gd name="connsiteY68" fmla="*/ 9129 h 10000"/>
                <a:gd name="connsiteX69" fmla="*/ 2640 w 10000"/>
                <a:gd name="connsiteY69" fmla="*/ 10000 h 10000"/>
                <a:gd name="connsiteX70" fmla="*/ 2702 w 10000"/>
                <a:gd name="connsiteY70" fmla="*/ 6264 h 10000"/>
                <a:gd name="connsiteX71" fmla="*/ 273 w 10000"/>
                <a:gd name="connsiteY71" fmla="*/ 4486 h 10000"/>
                <a:gd name="connsiteX72" fmla="*/ 179 w 10000"/>
                <a:gd name="connsiteY72" fmla="*/ 4397 h 10000"/>
                <a:gd name="connsiteX73" fmla="*/ 100 w 10000"/>
                <a:gd name="connsiteY73" fmla="*/ 4287 h 10000"/>
                <a:gd name="connsiteX74" fmla="*/ 41 w 10000"/>
                <a:gd name="connsiteY74" fmla="*/ 4163 h 10000"/>
                <a:gd name="connsiteX75" fmla="*/ 9 w 10000"/>
                <a:gd name="connsiteY75" fmla="*/ 4024 h 10000"/>
                <a:gd name="connsiteX76" fmla="*/ 0 w 10000"/>
                <a:gd name="connsiteY76" fmla="*/ 3875 h 10000"/>
                <a:gd name="connsiteX77" fmla="*/ 47 w 10000"/>
                <a:gd name="connsiteY77" fmla="*/ 679 h 10000"/>
                <a:gd name="connsiteX78" fmla="*/ 62 w 10000"/>
                <a:gd name="connsiteY78" fmla="*/ 519 h 10000"/>
                <a:gd name="connsiteX79" fmla="*/ 109 w 10000"/>
                <a:gd name="connsiteY79" fmla="*/ 380 h 10000"/>
                <a:gd name="connsiteX80" fmla="*/ 179 w 10000"/>
                <a:gd name="connsiteY80" fmla="*/ 252 h 10000"/>
                <a:gd name="connsiteX81" fmla="*/ 267 w 10000"/>
                <a:gd name="connsiteY81" fmla="*/ 146 h 10000"/>
                <a:gd name="connsiteX82" fmla="*/ 373 w 10000"/>
                <a:gd name="connsiteY82" fmla="*/ 71 h 10000"/>
                <a:gd name="connsiteX83" fmla="*/ 493 w 10000"/>
                <a:gd name="connsiteY83" fmla="*/ 18 h 10000"/>
                <a:gd name="connsiteX84" fmla="*/ 619 w 10000"/>
                <a:gd name="connsiteY84"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3975 w 10000"/>
                <a:gd name="connsiteY67" fmla="*/ 9022 h 10000"/>
                <a:gd name="connsiteX68" fmla="*/ 2640 w 10000"/>
                <a:gd name="connsiteY68" fmla="*/ 10000 h 10000"/>
                <a:gd name="connsiteX69" fmla="*/ 2702 w 10000"/>
                <a:gd name="connsiteY69" fmla="*/ 6264 h 10000"/>
                <a:gd name="connsiteX70" fmla="*/ 273 w 10000"/>
                <a:gd name="connsiteY70" fmla="*/ 4486 h 10000"/>
                <a:gd name="connsiteX71" fmla="*/ 179 w 10000"/>
                <a:gd name="connsiteY71" fmla="*/ 4397 h 10000"/>
                <a:gd name="connsiteX72" fmla="*/ 100 w 10000"/>
                <a:gd name="connsiteY72" fmla="*/ 4287 h 10000"/>
                <a:gd name="connsiteX73" fmla="*/ 41 w 10000"/>
                <a:gd name="connsiteY73" fmla="*/ 4163 h 10000"/>
                <a:gd name="connsiteX74" fmla="*/ 9 w 10000"/>
                <a:gd name="connsiteY74" fmla="*/ 4024 h 10000"/>
                <a:gd name="connsiteX75" fmla="*/ 0 w 10000"/>
                <a:gd name="connsiteY75" fmla="*/ 3875 h 10000"/>
                <a:gd name="connsiteX76" fmla="*/ 47 w 10000"/>
                <a:gd name="connsiteY76" fmla="*/ 679 h 10000"/>
                <a:gd name="connsiteX77" fmla="*/ 62 w 10000"/>
                <a:gd name="connsiteY77" fmla="*/ 519 h 10000"/>
                <a:gd name="connsiteX78" fmla="*/ 109 w 10000"/>
                <a:gd name="connsiteY78" fmla="*/ 380 h 10000"/>
                <a:gd name="connsiteX79" fmla="*/ 179 w 10000"/>
                <a:gd name="connsiteY79" fmla="*/ 252 h 10000"/>
                <a:gd name="connsiteX80" fmla="*/ 267 w 10000"/>
                <a:gd name="connsiteY80" fmla="*/ 146 h 10000"/>
                <a:gd name="connsiteX81" fmla="*/ 373 w 10000"/>
                <a:gd name="connsiteY81" fmla="*/ 71 h 10000"/>
                <a:gd name="connsiteX82" fmla="*/ 493 w 10000"/>
                <a:gd name="connsiteY82" fmla="*/ 18 h 10000"/>
                <a:gd name="connsiteX83" fmla="*/ 619 w 10000"/>
                <a:gd name="connsiteY83"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2640 w 10000"/>
                <a:gd name="connsiteY67" fmla="*/ 10000 h 10000"/>
                <a:gd name="connsiteX68" fmla="*/ 2702 w 10000"/>
                <a:gd name="connsiteY68" fmla="*/ 6264 h 10000"/>
                <a:gd name="connsiteX69" fmla="*/ 273 w 10000"/>
                <a:gd name="connsiteY69" fmla="*/ 4486 h 10000"/>
                <a:gd name="connsiteX70" fmla="*/ 179 w 10000"/>
                <a:gd name="connsiteY70" fmla="*/ 4397 h 10000"/>
                <a:gd name="connsiteX71" fmla="*/ 100 w 10000"/>
                <a:gd name="connsiteY71" fmla="*/ 4287 h 10000"/>
                <a:gd name="connsiteX72" fmla="*/ 41 w 10000"/>
                <a:gd name="connsiteY72" fmla="*/ 4163 h 10000"/>
                <a:gd name="connsiteX73" fmla="*/ 9 w 10000"/>
                <a:gd name="connsiteY73" fmla="*/ 4024 h 10000"/>
                <a:gd name="connsiteX74" fmla="*/ 0 w 10000"/>
                <a:gd name="connsiteY74" fmla="*/ 3875 h 10000"/>
                <a:gd name="connsiteX75" fmla="*/ 47 w 10000"/>
                <a:gd name="connsiteY75" fmla="*/ 679 h 10000"/>
                <a:gd name="connsiteX76" fmla="*/ 62 w 10000"/>
                <a:gd name="connsiteY76" fmla="*/ 519 h 10000"/>
                <a:gd name="connsiteX77" fmla="*/ 109 w 10000"/>
                <a:gd name="connsiteY77" fmla="*/ 380 h 10000"/>
                <a:gd name="connsiteX78" fmla="*/ 179 w 10000"/>
                <a:gd name="connsiteY78" fmla="*/ 252 h 10000"/>
                <a:gd name="connsiteX79" fmla="*/ 267 w 10000"/>
                <a:gd name="connsiteY79" fmla="*/ 146 h 10000"/>
                <a:gd name="connsiteX80" fmla="*/ 373 w 10000"/>
                <a:gd name="connsiteY80" fmla="*/ 71 h 10000"/>
                <a:gd name="connsiteX81" fmla="*/ 493 w 10000"/>
                <a:gd name="connsiteY81" fmla="*/ 18 h 10000"/>
                <a:gd name="connsiteX82" fmla="*/ 619 w 10000"/>
                <a:gd name="connsiteY82"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2640 w 10000"/>
                <a:gd name="connsiteY66" fmla="*/ 10000 h 10000"/>
                <a:gd name="connsiteX67" fmla="*/ 2702 w 10000"/>
                <a:gd name="connsiteY67" fmla="*/ 6264 h 10000"/>
                <a:gd name="connsiteX68" fmla="*/ 273 w 10000"/>
                <a:gd name="connsiteY68" fmla="*/ 4486 h 10000"/>
                <a:gd name="connsiteX69" fmla="*/ 179 w 10000"/>
                <a:gd name="connsiteY69" fmla="*/ 4397 h 10000"/>
                <a:gd name="connsiteX70" fmla="*/ 100 w 10000"/>
                <a:gd name="connsiteY70" fmla="*/ 4287 h 10000"/>
                <a:gd name="connsiteX71" fmla="*/ 41 w 10000"/>
                <a:gd name="connsiteY71" fmla="*/ 4163 h 10000"/>
                <a:gd name="connsiteX72" fmla="*/ 9 w 10000"/>
                <a:gd name="connsiteY72" fmla="*/ 4024 h 10000"/>
                <a:gd name="connsiteX73" fmla="*/ 0 w 10000"/>
                <a:gd name="connsiteY73" fmla="*/ 3875 h 10000"/>
                <a:gd name="connsiteX74" fmla="*/ 47 w 10000"/>
                <a:gd name="connsiteY74" fmla="*/ 679 h 10000"/>
                <a:gd name="connsiteX75" fmla="*/ 62 w 10000"/>
                <a:gd name="connsiteY75" fmla="*/ 519 h 10000"/>
                <a:gd name="connsiteX76" fmla="*/ 109 w 10000"/>
                <a:gd name="connsiteY76" fmla="*/ 380 h 10000"/>
                <a:gd name="connsiteX77" fmla="*/ 179 w 10000"/>
                <a:gd name="connsiteY77" fmla="*/ 252 h 10000"/>
                <a:gd name="connsiteX78" fmla="*/ 267 w 10000"/>
                <a:gd name="connsiteY78" fmla="*/ 146 h 10000"/>
                <a:gd name="connsiteX79" fmla="*/ 373 w 10000"/>
                <a:gd name="connsiteY79" fmla="*/ 71 h 10000"/>
                <a:gd name="connsiteX80" fmla="*/ 493 w 10000"/>
                <a:gd name="connsiteY80" fmla="*/ 18 h 10000"/>
                <a:gd name="connsiteX81" fmla="*/ 619 w 10000"/>
                <a:gd name="connsiteY81"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2640 w 10000"/>
                <a:gd name="connsiteY65" fmla="*/ 10000 h 10000"/>
                <a:gd name="connsiteX66" fmla="*/ 2702 w 10000"/>
                <a:gd name="connsiteY66" fmla="*/ 6264 h 10000"/>
                <a:gd name="connsiteX67" fmla="*/ 273 w 10000"/>
                <a:gd name="connsiteY67" fmla="*/ 4486 h 10000"/>
                <a:gd name="connsiteX68" fmla="*/ 179 w 10000"/>
                <a:gd name="connsiteY68" fmla="*/ 4397 h 10000"/>
                <a:gd name="connsiteX69" fmla="*/ 100 w 10000"/>
                <a:gd name="connsiteY69" fmla="*/ 4287 h 10000"/>
                <a:gd name="connsiteX70" fmla="*/ 41 w 10000"/>
                <a:gd name="connsiteY70" fmla="*/ 4163 h 10000"/>
                <a:gd name="connsiteX71" fmla="*/ 9 w 10000"/>
                <a:gd name="connsiteY71" fmla="*/ 4024 h 10000"/>
                <a:gd name="connsiteX72" fmla="*/ 0 w 10000"/>
                <a:gd name="connsiteY72" fmla="*/ 3875 h 10000"/>
                <a:gd name="connsiteX73" fmla="*/ 47 w 10000"/>
                <a:gd name="connsiteY73" fmla="*/ 679 h 10000"/>
                <a:gd name="connsiteX74" fmla="*/ 62 w 10000"/>
                <a:gd name="connsiteY74" fmla="*/ 519 h 10000"/>
                <a:gd name="connsiteX75" fmla="*/ 109 w 10000"/>
                <a:gd name="connsiteY75" fmla="*/ 380 h 10000"/>
                <a:gd name="connsiteX76" fmla="*/ 179 w 10000"/>
                <a:gd name="connsiteY76" fmla="*/ 252 h 10000"/>
                <a:gd name="connsiteX77" fmla="*/ 267 w 10000"/>
                <a:gd name="connsiteY77" fmla="*/ 146 h 10000"/>
                <a:gd name="connsiteX78" fmla="*/ 373 w 10000"/>
                <a:gd name="connsiteY78" fmla="*/ 71 h 10000"/>
                <a:gd name="connsiteX79" fmla="*/ 493 w 10000"/>
                <a:gd name="connsiteY79" fmla="*/ 18 h 10000"/>
                <a:gd name="connsiteX80" fmla="*/ 619 w 10000"/>
                <a:gd name="connsiteY80"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2640 w 10000"/>
                <a:gd name="connsiteY64" fmla="*/ 10000 h 10000"/>
                <a:gd name="connsiteX65" fmla="*/ 2702 w 10000"/>
                <a:gd name="connsiteY65" fmla="*/ 6264 h 10000"/>
                <a:gd name="connsiteX66" fmla="*/ 273 w 10000"/>
                <a:gd name="connsiteY66" fmla="*/ 4486 h 10000"/>
                <a:gd name="connsiteX67" fmla="*/ 179 w 10000"/>
                <a:gd name="connsiteY67" fmla="*/ 4397 h 10000"/>
                <a:gd name="connsiteX68" fmla="*/ 100 w 10000"/>
                <a:gd name="connsiteY68" fmla="*/ 4287 h 10000"/>
                <a:gd name="connsiteX69" fmla="*/ 41 w 10000"/>
                <a:gd name="connsiteY69" fmla="*/ 4163 h 10000"/>
                <a:gd name="connsiteX70" fmla="*/ 9 w 10000"/>
                <a:gd name="connsiteY70" fmla="*/ 4024 h 10000"/>
                <a:gd name="connsiteX71" fmla="*/ 0 w 10000"/>
                <a:gd name="connsiteY71" fmla="*/ 3875 h 10000"/>
                <a:gd name="connsiteX72" fmla="*/ 47 w 10000"/>
                <a:gd name="connsiteY72" fmla="*/ 679 h 10000"/>
                <a:gd name="connsiteX73" fmla="*/ 62 w 10000"/>
                <a:gd name="connsiteY73" fmla="*/ 519 h 10000"/>
                <a:gd name="connsiteX74" fmla="*/ 109 w 10000"/>
                <a:gd name="connsiteY74" fmla="*/ 380 h 10000"/>
                <a:gd name="connsiteX75" fmla="*/ 179 w 10000"/>
                <a:gd name="connsiteY75" fmla="*/ 252 h 10000"/>
                <a:gd name="connsiteX76" fmla="*/ 267 w 10000"/>
                <a:gd name="connsiteY76" fmla="*/ 146 h 10000"/>
                <a:gd name="connsiteX77" fmla="*/ 373 w 10000"/>
                <a:gd name="connsiteY77" fmla="*/ 71 h 10000"/>
                <a:gd name="connsiteX78" fmla="*/ 493 w 10000"/>
                <a:gd name="connsiteY78" fmla="*/ 18 h 10000"/>
                <a:gd name="connsiteX79" fmla="*/ 619 w 10000"/>
                <a:gd name="connsiteY79"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2640 w 10000"/>
                <a:gd name="connsiteY63" fmla="*/ 10000 h 10000"/>
                <a:gd name="connsiteX64" fmla="*/ 2702 w 10000"/>
                <a:gd name="connsiteY64" fmla="*/ 6264 h 10000"/>
                <a:gd name="connsiteX65" fmla="*/ 273 w 10000"/>
                <a:gd name="connsiteY65" fmla="*/ 4486 h 10000"/>
                <a:gd name="connsiteX66" fmla="*/ 179 w 10000"/>
                <a:gd name="connsiteY66" fmla="*/ 4397 h 10000"/>
                <a:gd name="connsiteX67" fmla="*/ 100 w 10000"/>
                <a:gd name="connsiteY67" fmla="*/ 4287 h 10000"/>
                <a:gd name="connsiteX68" fmla="*/ 41 w 10000"/>
                <a:gd name="connsiteY68" fmla="*/ 4163 h 10000"/>
                <a:gd name="connsiteX69" fmla="*/ 9 w 10000"/>
                <a:gd name="connsiteY69" fmla="*/ 4024 h 10000"/>
                <a:gd name="connsiteX70" fmla="*/ 0 w 10000"/>
                <a:gd name="connsiteY70" fmla="*/ 3875 h 10000"/>
                <a:gd name="connsiteX71" fmla="*/ 47 w 10000"/>
                <a:gd name="connsiteY71" fmla="*/ 679 h 10000"/>
                <a:gd name="connsiteX72" fmla="*/ 62 w 10000"/>
                <a:gd name="connsiteY72" fmla="*/ 519 h 10000"/>
                <a:gd name="connsiteX73" fmla="*/ 109 w 10000"/>
                <a:gd name="connsiteY73" fmla="*/ 380 h 10000"/>
                <a:gd name="connsiteX74" fmla="*/ 179 w 10000"/>
                <a:gd name="connsiteY74" fmla="*/ 252 h 10000"/>
                <a:gd name="connsiteX75" fmla="*/ 267 w 10000"/>
                <a:gd name="connsiteY75" fmla="*/ 146 h 10000"/>
                <a:gd name="connsiteX76" fmla="*/ 373 w 10000"/>
                <a:gd name="connsiteY76" fmla="*/ 71 h 10000"/>
                <a:gd name="connsiteX77" fmla="*/ 493 w 10000"/>
                <a:gd name="connsiteY77" fmla="*/ 18 h 10000"/>
                <a:gd name="connsiteX78" fmla="*/ 619 w 10000"/>
                <a:gd name="connsiteY78"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2640 w 10000"/>
                <a:gd name="connsiteY62" fmla="*/ 10000 h 10000"/>
                <a:gd name="connsiteX63" fmla="*/ 2702 w 10000"/>
                <a:gd name="connsiteY63" fmla="*/ 6264 h 10000"/>
                <a:gd name="connsiteX64" fmla="*/ 273 w 10000"/>
                <a:gd name="connsiteY64" fmla="*/ 4486 h 10000"/>
                <a:gd name="connsiteX65" fmla="*/ 179 w 10000"/>
                <a:gd name="connsiteY65" fmla="*/ 4397 h 10000"/>
                <a:gd name="connsiteX66" fmla="*/ 100 w 10000"/>
                <a:gd name="connsiteY66" fmla="*/ 4287 h 10000"/>
                <a:gd name="connsiteX67" fmla="*/ 41 w 10000"/>
                <a:gd name="connsiteY67" fmla="*/ 4163 h 10000"/>
                <a:gd name="connsiteX68" fmla="*/ 9 w 10000"/>
                <a:gd name="connsiteY68" fmla="*/ 4024 h 10000"/>
                <a:gd name="connsiteX69" fmla="*/ 0 w 10000"/>
                <a:gd name="connsiteY69" fmla="*/ 3875 h 10000"/>
                <a:gd name="connsiteX70" fmla="*/ 47 w 10000"/>
                <a:gd name="connsiteY70" fmla="*/ 679 h 10000"/>
                <a:gd name="connsiteX71" fmla="*/ 62 w 10000"/>
                <a:gd name="connsiteY71" fmla="*/ 519 h 10000"/>
                <a:gd name="connsiteX72" fmla="*/ 109 w 10000"/>
                <a:gd name="connsiteY72" fmla="*/ 380 h 10000"/>
                <a:gd name="connsiteX73" fmla="*/ 179 w 10000"/>
                <a:gd name="connsiteY73" fmla="*/ 252 h 10000"/>
                <a:gd name="connsiteX74" fmla="*/ 267 w 10000"/>
                <a:gd name="connsiteY74" fmla="*/ 146 h 10000"/>
                <a:gd name="connsiteX75" fmla="*/ 373 w 10000"/>
                <a:gd name="connsiteY75" fmla="*/ 71 h 10000"/>
                <a:gd name="connsiteX76" fmla="*/ 493 w 10000"/>
                <a:gd name="connsiteY76" fmla="*/ 18 h 10000"/>
                <a:gd name="connsiteX77" fmla="*/ 619 w 10000"/>
                <a:gd name="connsiteY77"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2640 w 10000"/>
                <a:gd name="connsiteY61" fmla="*/ 10000 h 10000"/>
                <a:gd name="connsiteX62" fmla="*/ 2702 w 10000"/>
                <a:gd name="connsiteY62" fmla="*/ 6264 h 10000"/>
                <a:gd name="connsiteX63" fmla="*/ 273 w 10000"/>
                <a:gd name="connsiteY63" fmla="*/ 4486 h 10000"/>
                <a:gd name="connsiteX64" fmla="*/ 179 w 10000"/>
                <a:gd name="connsiteY64" fmla="*/ 4397 h 10000"/>
                <a:gd name="connsiteX65" fmla="*/ 100 w 10000"/>
                <a:gd name="connsiteY65" fmla="*/ 4287 h 10000"/>
                <a:gd name="connsiteX66" fmla="*/ 41 w 10000"/>
                <a:gd name="connsiteY66" fmla="*/ 4163 h 10000"/>
                <a:gd name="connsiteX67" fmla="*/ 9 w 10000"/>
                <a:gd name="connsiteY67" fmla="*/ 4024 h 10000"/>
                <a:gd name="connsiteX68" fmla="*/ 0 w 10000"/>
                <a:gd name="connsiteY68" fmla="*/ 3875 h 10000"/>
                <a:gd name="connsiteX69" fmla="*/ 47 w 10000"/>
                <a:gd name="connsiteY69" fmla="*/ 679 h 10000"/>
                <a:gd name="connsiteX70" fmla="*/ 62 w 10000"/>
                <a:gd name="connsiteY70" fmla="*/ 519 h 10000"/>
                <a:gd name="connsiteX71" fmla="*/ 109 w 10000"/>
                <a:gd name="connsiteY71" fmla="*/ 380 h 10000"/>
                <a:gd name="connsiteX72" fmla="*/ 179 w 10000"/>
                <a:gd name="connsiteY72" fmla="*/ 252 h 10000"/>
                <a:gd name="connsiteX73" fmla="*/ 267 w 10000"/>
                <a:gd name="connsiteY73" fmla="*/ 146 h 10000"/>
                <a:gd name="connsiteX74" fmla="*/ 373 w 10000"/>
                <a:gd name="connsiteY74" fmla="*/ 71 h 10000"/>
                <a:gd name="connsiteX75" fmla="*/ 493 w 10000"/>
                <a:gd name="connsiteY75" fmla="*/ 18 h 10000"/>
                <a:gd name="connsiteX76" fmla="*/ 619 w 10000"/>
                <a:gd name="connsiteY76"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2640 w 10000"/>
                <a:gd name="connsiteY60" fmla="*/ 10000 h 10000"/>
                <a:gd name="connsiteX61" fmla="*/ 2702 w 10000"/>
                <a:gd name="connsiteY61" fmla="*/ 6264 h 10000"/>
                <a:gd name="connsiteX62" fmla="*/ 273 w 10000"/>
                <a:gd name="connsiteY62" fmla="*/ 4486 h 10000"/>
                <a:gd name="connsiteX63" fmla="*/ 179 w 10000"/>
                <a:gd name="connsiteY63" fmla="*/ 4397 h 10000"/>
                <a:gd name="connsiteX64" fmla="*/ 100 w 10000"/>
                <a:gd name="connsiteY64" fmla="*/ 4287 h 10000"/>
                <a:gd name="connsiteX65" fmla="*/ 41 w 10000"/>
                <a:gd name="connsiteY65" fmla="*/ 4163 h 10000"/>
                <a:gd name="connsiteX66" fmla="*/ 9 w 10000"/>
                <a:gd name="connsiteY66" fmla="*/ 4024 h 10000"/>
                <a:gd name="connsiteX67" fmla="*/ 0 w 10000"/>
                <a:gd name="connsiteY67" fmla="*/ 3875 h 10000"/>
                <a:gd name="connsiteX68" fmla="*/ 47 w 10000"/>
                <a:gd name="connsiteY68" fmla="*/ 679 h 10000"/>
                <a:gd name="connsiteX69" fmla="*/ 62 w 10000"/>
                <a:gd name="connsiteY69" fmla="*/ 519 h 10000"/>
                <a:gd name="connsiteX70" fmla="*/ 109 w 10000"/>
                <a:gd name="connsiteY70" fmla="*/ 380 h 10000"/>
                <a:gd name="connsiteX71" fmla="*/ 179 w 10000"/>
                <a:gd name="connsiteY71" fmla="*/ 252 h 10000"/>
                <a:gd name="connsiteX72" fmla="*/ 267 w 10000"/>
                <a:gd name="connsiteY72" fmla="*/ 146 h 10000"/>
                <a:gd name="connsiteX73" fmla="*/ 373 w 10000"/>
                <a:gd name="connsiteY73" fmla="*/ 71 h 10000"/>
                <a:gd name="connsiteX74" fmla="*/ 493 w 10000"/>
                <a:gd name="connsiteY74" fmla="*/ 18 h 10000"/>
                <a:gd name="connsiteX75" fmla="*/ 619 w 10000"/>
                <a:gd name="connsiteY75" fmla="*/ 0 h 10000"/>
                <a:gd name="connsiteX0" fmla="*/ 619 w 10000"/>
                <a:gd name="connsiteY0" fmla="*/ 0 h 9271"/>
                <a:gd name="connsiteX1" fmla="*/ 628 w 10000"/>
                <a:gd name="connsiteY1" fmla="*/ 0 h 9271"/>
                <a:gd name="connsiteX2" fmla="*/ 760 w 10000"/>
                <a:gd name="connsiteY2" fmla="*/ 18 h 9271"/>
                <a:gd name="connsiteX3" fmla="*/ 880 w 10000"/>
                <a:gd name="connsiteY3" fmla="*/ 75 h 9271"/>
                <a:gd name="connsiteX4" fmla="*/ 986 w 10000"/>
                <a:gd name="connsiteY4" fmla="*/ 160 h 9271"/>
                <a:gd name="connsiteX5" fmla="*/ 1074 w 10000"/>
                <a:gd name="connsiteY5" fmla="*/ 267 h 9271"/>
                <a:gd name="connsiteX6" fmla="*/ 1135 w 10000"/>
                <a:gd name="connsiteY6" fmla="*/ 398 h 9271"/>
                <a:gd name="connsiteX7" fmla="*/ 1179 w 10000"/>
                <a:gd name="connsiteY7" fmla="*/ 544 h 9271"/>
                <a:gd name="connsiteX8" fmla="*/ 1188 w 10000"/>
                <a:gd name="connsiteY8" fmla="*/ 704 h 9271"/>
                <a:gd name="connsiteX9" fmla="*/ 1147 w 10000"/>
                <a:gd name="connsiteY9" fmla="*/ 3509 h 9271"/>
                <a:gd name="connsiteX10" fmla="*/ 2775 w 10000"/>
                <a:gd name="connsiteY10" fmla="*/ 4700 h 9271"/>
                <a:gd name="connsiteX11" fmla="*/ 2793 w 10000"/>
                <a:gd name="connsiteY11" fmla="*/ 4700 h 9271"/>
                <a:gd name="connsiteX12" fmla="*/ 2851 w 10000"/>
                <a:gd name="connsiteY12" fmla="*/ 4700 h 9271"/>
                <a:gd name="connsiteX13" fmla="*/ 2939 w 10000"/>
                <a:gd name="connsiteY13" fmla="*/ 4700 h 9271"/>
                <a:gd name="connsiteX14" fmla="*/ 3054 w 10000"/>
                <a:gd name="connsiteY14" fmla="*/ 4700 h 9271"/>
                <a:gd name="connsiteX15" fmla="*/ 3194 w 10000"/>
                <a:gd name="connsiteY15" fmla="*/ 4700 h 9271"/>
                <a:gd name="connsiteX16" fmla="*/ 3365 w 10000"/>
                <a:gd name="connsiteY16" fmla="*/ 4700 h 9271"/>
                <a:gd name="connsiteX17" fmla="*/ 3546 w 10000"/>
                <a:gd name="connsiteY17" fmla="*/ 4700 h 9271"/>
                <a:gd name="connsiteX18" fmla="*/ 3740 w 10000"/>
                <a:gd name="connsiteY18" fmla="*/ 4700 h 9271"/>
                <a:gd name="connsiteX19" fmla="*/ 3945 w 10000"/>
                <a:gd name="connsiteY19" fmla="*/ 4700 h 9271"/>
                <a:gd name="connsiteX20" fmla="*/ 4160 w 10000"/>
                <a:gd name="connsiteY20" fmla="*/ 4700 h 9271"/>
                <a:gd name="connsiteX21" fmla="*/ 4374 w 10000"/>
                <a:gd name="connsiteY21" fmla="*/ 4707 h 9271"/>
                <a:gd name="connsiteX22" fmla="*/ 4588 w 10000"/>
                <a:gd name="connsiteY22" fmla="*/ 4707 h 9271"/>
                <a:gd name="connsiteX23" fmla="*/ 4805 w 10000"/>
                <a:gd name="connsiteY23" fmla="*/ 4707 h 9271"/>
                <a:gd name="connsiteX24" fmla="*/ 5004 w 10000"/>
                <a:gd name="connsiteY24" fmla="*/ 4707 h 9271"/>
                <a:gd name="connsiteX25" fmla="*/ 5198 w 10000"/>
                <a:gd name="connsiteY25" fmla="*/ 4707 h 9271"/>
                <a:gd name="connsiteX26" fmla="*/ 5371 w 10000"/>
                <a:gd name="connsiteY26" fmla="*/ 4714 h 9271"/>
                <a:gd name="connsiteX27" fmla="*/ 5527 w 10000"/>
                <a:gd name="connsiteY27" fmla="*/ 4714 h 9271"/>
                <a:gd name="connsiteX28" fmla="*/ 5659 w 10000"/>
                <a:gd name="connsiteY28" fmla="*/ 4714 h 9271"/>
                <a:gd name="connsiteX29" fmla="*/ 5758 w 10000"/>
                <a:gd name="connsiteY29" fmla="*/ 4721 h 9271"/>
                <a:gd name="connsiteX30" fmla="*/ 5867 w 10000"/>
                <a:gd name="connsiteY30" fmla="*/ 4732 h 9271"/>
                <a:gd name="connsiteX31" fmla="*/ 5987 w 10000"/>
                <a:gd name="connsiteY31" fmla="*/ 4764 h 9271"/>
                <a:gd name="connsiteX32" fmla="*/ 6113 w 10000"/>
                <a:gd name="connsiteY32" fmla="*/ 4817 h 9271"/>
                <a:gd name="connsiteX33" fmla="*/ 7759 w 10000"/>
                <a:gd name="connsiteY33" fmla="*/ 5659 h 9271"/>
                <a:gd name="connsiteX34" fmla="*/ 8985 w 10000"/>
                <a:gd name="connsiteY34" fmla="*/ 3800 h 9271"/>
                <a:gd name="connsiteX35" fmla="*/ 9064 w 10000"/>
                <a:gd name="connsiteY35" fmla="*/ 3697 h 9271"/>
                <a:gd name="connsiteX36" fmla="*/ 9158 w 10000"/>
                <a:gd name="connsiteY36" fmla="*/ 3622 h 9271"/>
                <a:gd name="connsiteX37" fmla="*/ 9258 w 10000"/>
                <a:gd name="connsiteY37" fmla="*/ 3573 h 9271"/>
                <a:gd name="connsiteX38" fmla="*/ 9366 w 10000"/>
                <a:gd name="connsiteY38" fmla="*/ 3541 h 9271"/>
                <a:gd name="connsiteX39" fmla="*/ 9478 w 10000"/>
                <a:gd name="connsiteY39" fmla="*/ 3541 h 9271"/>
                <a:gd name="connsiteX40" fmla="*/ 9586 w 10000"/>
                <a:gd name="connsiteY40" fmla="*/ 3566 h 9271"/>
                <a:gd name="connsiteX41" fmla="*/ 9692 w 10000"/>
                <a:gd name="connsiteY41" fmla="*/ 3615 h 9271"/>
                <a:gd name="connsiteX42" fmla="*/ 9786 w 10000"/>
                <a:gd name="connsiteY42" fmla="*/ 3694 h 9271"/>
                <a:gd name="connsiteX43" fmla="*/ 9871 w 10000"/>
                <a:gd name="connsiteY43" fmla="*/ 3786 h 9271"/>
                <a:gd name="connsiteX44" fmla="*/ 9933 w 10000"/>
                <a:gd name="connsiteY44" fmla="*/ 3903 h 9271"/>
                <a:gd name="connsiteX45" fmla="*/ 9974 w 10000"/>
                <a:gd name="connsiteY45" fmla="*/ 4024 h 9271"/>
                <a:gd name="connsiteX46" fmla="*/ 9997 w 10000"/>
                <a:gd name="connsiteY46" fmla="*/ 4156 h 9271"/>
                <a:gd name="connsiteX47" fmla="*/ 10000 w 10000"/>
                <a:gd name="connsiteY47" fmla="*/ 4287 h 9271"/>
                <a:gd name="connsiteX48" fmla="*/ 9979 w 10000"/>
                <a:gd name="connsiteY48" fmla="*/ 4415 h 9271"/>
                <a:gd name="connsiteX49" fmla="*/ 9938 w 10000"/>
                <a:gd name="connsiteY49" fmla="*/ 4543 h 9271"/>
                <a:gd name="connsiteX50" fmla="*/ 9877 w 10000"/>
                <a:gd name="connsiteY50" fmla="*/ 4664 h 9271"/>
                <a:gd name="connsiteX51" fmla="*/ 8384 w 10000"/>
                <a:gd name="connsiteY51" fmla="*/ 6929 h 9271"/>
                <a:gd name="connsiteX52" fmla="*/ 8293 w 10000"/>
                <a:gd name="connsiteY52" fmla="*/ 7035 h 9271"/>
                <a:gd name="connsiteX53" fmla="*/ 8187 w 10000"/>
                <a:gd name="connsiteY53" fmla="*/ 7117 h 9271"/>
                <a:gd name="connsiteX54" fmla="*/ 8073 w 10000"/>
                <a:gd name="connsiteY54" fmla="*/ 7170 h 9271"/>
                <a:gd name="connsiteX55" fmla="*/ 7952 w 10000"/>
                <a:gd name="connsiteY55" fmla="*/ 7188 h 9271"/>
                <a:gd name="connsiteX56" fmla="*/ 7832 w 10000"/>
                <a:gd name="connsiteY56" fmla="*/ 7181 h 9271"/>
                <a:gd name="connsiteX57" fmla="*/ 7712 w 10000"/>
                <a:gd name="connsiteY57" fmla="*/ 7138 h 9271"/>
                <a:gd name="connsiteX58" fmla="*/ 6078 w 10000"/>
                <a:gd name="connsiteY58" fmla="*/ 6292 h 9271"/>
                <a:gd name="connsiteX59" fmla="*/ 6034 w 10000"/>
                <a:gd name="connsiteY59" fmla="*/ 9239 h 9271"/>
                <a:gd name="connsiteX60" fmla="*/ 2661 w 10000"/>
                <a:gd name="connsiteY60" fmla="*/ 9271 h 9271"/>
                <a:gd name="connsiteX61" fmla="*/ 2702 w 10000"/>
                <a:gd name="connsiteY61" fmla="*/ 6264 h 9271"/>
                <a:gd name="connsiteX62" fmla="*/ 273 w 10000"/>
                <a:gd name="connsiteY62" fmla="*/ 4486 h 9271"/>
                <a:gd name="connsiteX63" fmla="*/ 179 w 10000"/>
                <a:gd name="connsiteY63" fmla="*/ 4397 h 9271"/>
                <a:gd name="connsiteX64" fmla="*/ 100 w 10000"/>
                <a:gd name="connsiteY64" fmla="*/ 4287 h 9271"/>
                <a:gd name="connsiteX65" fmla="*/ 41 w 10000"/>
                <a:gd name="connsiteY65" fmla="*/ 4163 h 9271"/>
                <a:gd name="connsiteX66" fmla="*/ 9 w 10000"/>
                <a:gd name="connsiteY66" fmla="*/ 4024 h 9271"/>
                <a:gd name="connsiteX67" fmla="*/ 0 w 10000"/>
                <a:gd name="connsiteY67" fmla="*/ 3875 h 9271"/>
                <a:gd name="connsiteX68" fmla="*/ 47 w 10000"/>
                <a:gd name="connsiteY68" fmla="*/ 679 h 9271"/>
                <a:gd name="connsiteX69" fmla="*/ 62 w 10000"/>
                <a:gd name="connsiteY69" fmla="*/ 519 h 9271"/>
                <a:gd name="connsiteX70" fmla="*/ 109 w 10000"/>
                <a:gd name="connsiteY70" fmla="*/ 380 h 9271"/>
                <a:gd name="connsiteX71" fmla="*/ 179 w 10000"/>
                <a:gd name="connsiteY71" fmla="*/ 252 h 9271"/>
                <a:gd name="connsiteX72" fmla="*/ 267 w 10000"/>
                <a:gd name="connsiteY72" fmla="*/ 146 h 9271"/>
                <a:gd name="connsiteX73" fmla="*/ 373 w 10000"/>
                <a:gd name="connsiteY73" fmla="*/ 71 h 9271"/>
                <a:gd name="connsiteX74" fmla="*/ 493 w 10000"/>
                <a:gd name="connsiteY74" fmla="*/ 18 h 9271"/>
                <a:gd name="connsiteX75" fmla="*/ 619 w 10000"/>
                <a:gd name="connsiteY75" fmla="*/ 0 h 9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000" h="9271">
                  <a:moveTo>
                    <a:pt x="619" y="0"/>
                  </a:moveTo>
                  <a:lnTo>
                    <a:pt x="628" y="0"/>
                  </a:lnTo>
                  <a:lnTo>
                    <a:pt x="760" y="18"/>
                  </a:lnTo>
                  <a:lnTo>
                    <a:pt x="880" y="75"/>
                  </a:lnTo>
                  <a:lnTo>
                    <a:pt x="986" y="160"/>
                  </a:lnTo>
                  <a:cubicBezTo>
                    <a:pt x="1015" y="196"/>
                    <a:pt x="1045" y="231"/>
                    <a:pt x="1074" y="267"/>
                  </a:cubicBezTo>
                  <a:cubicBezTo>
                    <a:pt x="1094" y="311"/>
                    <a:pt x="1115" y="354"/>
                    <a:pt x="1135" y="398"/>
                  </a:cubicBezTo>
                  <a:cubicBezTo>
                    <a:pt x="1150" y="447"/>
                    <a:pt x="1164" y="495"/>
                    <a:pt x="1179" y="544"/>
                  </a:cubicBezTo>
                  <a:cubicBezTo>
                    <a:pt x="1182" y="597"/>
                    <a:pt x="1185" y="651"/>
                    <a:pt x="1188" y="704"/>
                  </a:cubicBezTo>
                  <a:cubicBezTo>
                    <a:pt x="1174" y="1639"/>
                    <a:pt x="1161" y="2574"/>
                    <a:pt x="1147" y="3509"/>
                  </a:cubicBezTo>
                  <a:lnTo>
                    <a:pt x="2775" y="4700"/>
                  </a:lnTo>
                  <a:lnTo>
                    <a:pt x="2793" y="4700"/>
                  </a:lnTo>
                  <a:lnTo>
                    <a:pt x="2851" y="4700"/>
                  </a:lnTo>
                  <a:lnTo>
                    <a:pt x="2939" y="4700"/>
                  </a:lnTo>
                  <a:lnTo>
                    <a:pt x="3054" y="4700"/>
                  </a:lnTo>
                  <a:lnTo>
                    <a:pt x="3194" y="4700"/>
                  </a:lnTo>
                  <a:lnTo>
                    <a:pt x="3365" y="4700"/>
                  </a:lnTo>
                  <a:lnTo>
                    <a:pt x="3546" y="4700"/>
                  </a:lnTo>
                  <a:lnTo>
                    <a:pt x="3740" y="4700"/>
                  </a:lnTo>
                  <a:lnTo>
                    <a:pt x="3945" y="4700"/>
                  </a:lnTo>
                  <a:lnTo>
                    <a:pt x="4160" y="4700"/>
                  </a:lnTo>
                  <a:lnTo>
                    <a:pt x="4374" y="4707"/>
                  </a:lnTo>
                  <a:lnTo>
                    <a:pt x="4588" y="4707"/>
                  </a:lnTo>
                  <a:lnTo>
                    <a:pt x="4805" y="4707"/>
                  </a:lnTo>
                  <a:lnTo>
                    <a:pt x="5004" y="4707"/>
                  </a:lnTo>
                  <a:lnTo>
                    <a:pt x="5198" y="4707"/>
                  </a:lnTo>
                  <a:lnTo>
                    <a:pt x="5371" y="4714"/>
                  </a:lnTo>
                  <a:lnTo>
                    <a:pt x="5527" y="4714"/>
                  </a:lnTo>
                  <a:lnTo>
                    <a:pt x="5659" y="4714"/>
                  </a:lnTo>
                  <a:cubicBezTo>
                    <a:pt x="5692" y="4716"/>
                    <a:pt x="5725" y="4719"/>
                    <a:pt x="5758" y="4721"/>
                  </a:cubicBezTo>
                  <a:cubicBezTo>
                    <a:pt x="5794" y="4725"/>
                    <a:pt x="5831" y="4728"/>
                    <a:pt x="5867" y="4732"/>
                  </a:cubicBezTo>
                  <a:lnTo>
                    <a:pt x="5987" y="4764"/>
                  </a:lnTo>
                  <a:lnTo>
                    <a:pt x="6113" y="4817"/>
                  </a:lnTo>
                  <a:lnTo>
                    <a:pt x="7759" y="5659"/>
                  </a:lnTo>
                  <a:lnTo>
                    <a:pt x="8985" y="3800"/>
                  </a:lnTo>
                  <a:lnTo>
                    <a:pt x="9064" y="3697"/>
                  </a:lnTo>
                  <a:lnTo>
                    <a:pt x="9158" y="3622"/>
                  </a:lnTo>
                  <a:lnTo>
                    <a:pt x="9258" y="3573"/>
                  </a:lnTo>
                  <a:lnTo>
                    <a:pt x="9366" y="3541"/>
                  </a:lnTo>
                  <a:lnTo>
                    <a:pt x="9478" y="3541"/>
                  </a:lnTo>
                  <a:lnTo>
                    <a:pt x="9586" y="3566"/>
                  </a:lnTo>
                  <a:lnTo>
                    <a:pt x="9692" y="3615"/>
                  </a:lnTo>
                  <a:lnTo>
                    <a:pt x="9786" y="3694"/>
                  </a:lnTo>
                  <a:cubicBezTo>
                    <a:pt x="9814" y="3725"/>
                    <a:pt x="9843" y="3755"/>
                    <a:pt x="9871" y="3786"/>
                  </a:cubicBezTo>
                  <a:cubicBezTo>
                    <a:pt x="9892" y="3825"/>
                    <a:pt x="9912" y="3864"/>
                    <a:pt x="9933" y="3903"/>
                  </a:cubicBezTo>
                  <a:cubicBezTo>
                    <a:pt x="9947" y="3943"/>
                    <a:pt x="9960" y="3984"/>
                    <a:pt x="9974" y="4024"/>
                  </a:cubicBezTo>
                  <a:cubicBezTo>
                    <a:pt x="9982" y="4068"/>
                    <a:pt x="9989" y="4112"/>
                    <a:pt x="9997" y="4156"/>
                  </a:cubicBezTo>
                  <a:cubicBezTo>
                    <a:pt x="9998" y="4200"/>
                    <a:pt x="9999" y="4243"/>
                    <a:pt x="10000" y="4287"/>
                  </a:cubicBezTo>
                  <a:cubicBezTo>
                    <a:pt x="9993" y="4330"/>
                    <a:pt x="9986" y="4372"/>
                    <a:pt x="9979" y="4415"/>
                  </a:cubicBezTo>
                  <a:cubicBezTo>
                    <a:pt x="9965" y="4458"/>
                    <a:pt x="9952" y="4500"/>
                    <a:pt x="9938" y="4543"/>
                  </a:cubicBezTo>
                  <a:cubicBezTo>
                    <a:pt x="9918" y="4583"/>
                    <a:pt x="9897" y="4624"/>
                    <a:pt x="9877" y="4664"/>
                  </a:cubicBezTo>
                  <a:lnTo>
                    <a:pt x="8384" y="6929"/>
                  </a:lnTo>
                  <a:lnTo>
                    <a:pt x="8293" y="7035"/>
                  </a:lnTo>
                  <a:lnTo>
                    <a:pt x="8187" y="7117"/>
                  </a:lnTo>
                  <a:lnTo>
                    <a:pt x="8073" y="7170"/>
                  </a:lnTo>
                  <a:lnTo>
                    <a:pt x="7952" y="7188"/>
                  </a:lnTo>
                  <a:lnTo>
                    <a:pt x="7832" y="7181"/>
                  </a:lnTo>
                  <a:lnTo>
                    <a:pt x="7712" y="7138"/>
                  </a:lnTo>
                  <a:lnTo>
                    <a:pt x="6078" y="6292"/>
                  </a:lnTo>
                  <a:cubicBezTo>
                    <a:pt x="6063" y="7274"/>
                    <a:pt x="6049" y="8257"/>
                    <a:pt x="6034" y="9239"/>
                  </a:cubicBezTo>
                  <a:lnTo>
                    <a:pt x="2661" y="9271"/>
                  </a:lnTo>
                  <a:cubicBezTo>
                    <a:pt x="2682" y="8026"/>
                    <a:pt x="2681" y="7509"/>
                    <a:pt x="2702" y="6264"/>
                  </a:cubicBezTo>
                  <a:lnTo>
                    <a:pt x="273" y="4486"/>
                  </a:lnTo>
                  <a:cubicBezTo>
                    <a:pt x="242" y="4456"/>
                    <a:pt x="210" y="4427"/>
                    <a:pt x="179" y="4397"/>
                  </a:cubicBezTo>
                  <a:cubicBezTo>
                    <a:pt x="153" y="4360"/>
                    <a:pt x="126" y="4324"/>
                    <a:pt x="100" y="4287"/>
                  </a:cubicBezTo>
                  <a:cubicBezTo>
                    <a:pt x="80" y="4246"/>
                    <a:pt x="61" y="4204"/>
                    <a:pt x="41" y="4163"/>
                  </a:cubicBezTo>
                  <a:cubicBezTo>
                    <a:pt x="30" y="4117"/>
                    <a:pt x="20" y="4070"/>
                    <a:pt x="9" y="4024"/>
                  </a:cubicBezTo>
                  <a:cubicBezTo>
                    <a:pt x="6" y="3974"/>
                    <a:pt x="3" y="3925"/>
                    <a:pt x="0" y="3875"/>
                  </a:cubicBezTo>
                  <a:cubicBezTo>
                    <a:pt x="16" y="2810"/>
                    <a:pt x="31" y="1744"/>
                    <a:pt x="47" y="679"/>
                  </a:cubicBezTo>
                  <a:cubicBezTo>
                    <a:pt x="52" y="626"/>
                    <a:pt x="57" y="572"/>
                    <a:pt x="62" y="519"/>
                  </a:cubicBezTo>
                  <a:cubicBezTo>
                    <a:pt x="78" y="473"/>
                    <a:pt x="93" y="426"/>
                    <a:pt x="109" y="380"/>
                  </a:cubicBezTo>
                  <a:cubicBezTo>
                    <a:pt x="132" y="337"/>
                    <a:pt x="156" y="295"/>
                    <a:pt x="179" y="252"/>
                  </a:cubicBezTo>
                  <a:lnTo>
                    <a:pt x="267" y="146"/>
                  </a:lnTo>
                  <a:lnTo>
                    <a:pt x="373" y="71"/>
                  </a:lnTo>
                  <a:lnTo>
                    <a:pt x="493" y="18"/>
                  </a:lnTo>
                  <a:lnTo>
                    <a:pt x="6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 name="Freeform 12">
              <a:extLst>
                <a:ext uri="{FF2B5EF4-FFF2-40B4-BE49-F238E27FC236}">
                  <a16:creationId xmlns:a16="http://schemas.microsoft.com/office/drawing/2014/main" id="{175AC91E-9ECA-BAD9-2068-1644A8717001}"/>
                </a:ext>
              </a:extLst>
            </p:cNvPr>
            <p:cNvSpPr>
              <a:spLocks/>
            </p:cNvSpPr>
            <p:nvPr/>
          </p:nvSpPr>
          <p:spPr bwMode="auto">
            <a:xfrm>
              <a:off x="-298450" y="3314701"/>
              <a:ext cx="715963" cy="715963"/>
            </a:xfrm>
            <a:custGeom>
              <a:avLst/>
              <a:gdLst>
                <a:gd name="T0" fmla="*/ 450 w 902"/>
                <a:gd name="T1" fmla="*/ 0 h 901"/>
                <a:gd name="T2" fmla="*/ 518 w 902"/>
                <a:gd name="T3" fmla="*/ 5 h 901"/>
                <a:gd name="T4" fmla="*/ 581 w 902"/>
                <a:gd name="T5" fmla="*/ 19 h 901"/>
                <a:gd name="T6" fmla="*/ 641 w 902"/>
                <a:gd name="T7" fmla="*/ 42 h 901"/>
                <a:gd name="T8" fmla="*/ 697 w 902"/>
                <a:gd name="T9" fmla="*/ 73 h 901"/>
                <a:gd name="T10" fmla="*/ 747 w 902"/>
                <a:gd name="T11" fmla="*/ 110 h 901"/>
                <a:gd name="T12" fmla="*/ 791 w 902"/>
                <a:gd name="T13" fmla="*/ 155 h 901"/>
                <a:gd name="T14" fmla="*/ 829 w 902"/>
                <a:gd name="T15" fmla="*/ 205 h 901"/>
                <a:gd name="T16" fmla="*/ 859 w 902"/>
                <a:gd name="T17" fmla="*/ 260 h 901"/>
                <a:gd name="T18" fmla="*/ 882 w 902"/>
                <a:gd name="T19" fmla="*/ 321 h 901"/>
                <a:gd name="T20" fmla="*/ 897 w 902"/>
                <a:gd name="T21" fmla="*/ 383 h 901"/>
                <a:gd name="T22" fmla="*/ 902 w 902"/>
                <a:gd name="T23" fmla="*/ 451 h 901"/>
                <a:gd name="T24" fmla="*/ 897 w 902"/>
                <a:gd name="T25" fmla="*/ 517 h 901"/>
                <a:gd name="T26" fmla="*/ 882 w 902"/>
                <a:gd name="T27" fmla="*/ 581 h 901"/>
                <a:gd name="T28" fmla="*/ 859 w 902"/>
                <a:gd name="T29" fmla="*/ 640 h 901"/>
                <a:gd name="T30" fmla="*/ 829 w 902"/>
                <a:gd name="T31" fmla="*/ 696 h 901"/>
                <a:gd name="T32" fmla="*/ 791 w 902"/>
                <a:gd name="T33" fmla="*/ 746 h 901"/>
                <a:gd name="T34" fmla="*/ 747 w 902"/>
                <a:gd name="T35" fmla="*/ 790 h 901"/>
                <a:gd name="T36" fmla="*/ 697 w 902"/>
                <a:gd name="T37" fmla="*/ 828 h 901"/>
                <a:gd name="T38" fmla="*/ 641 w 902"/>
                <a:gd name="T39" fmla="*/ 860 h 901"/>
                <a:gd name="T40" fmla="*/ 581 w 902"/>
                <a:gd name="T41" fmla="*/ 881 h 901"/>
                <a:gd name="T42" fmla="*/ 518 w 902"/>
                <a:gd name="T43" fmla="*/ 895 h 901"/>
                <a:gd name="T44" fmla="*/ 450 w 902"/>
                <a:gd name="T45" fmla="*/ 901 h 901"/>
                <a:gd name="T46" fmla="*/ 384 w 902"/>
                <a:gd name="T47" fmla="*/ 895 h 901"/>
                <a:gd name="T48" fmla="*/ 320 w 902"/>
                <a:gd name="T49" fmla="*/ 881 h 901"/>
                <a:gd name="T50" fmla="*/ 261 w 902"/>
                <a:gd name="T51" fmla="*/ 860 h 901"/>
                <a:gd name="T52" fmla="*/ 206 w 902"/>
                <a:gd name="T53" fmla="*/ 828 h 901"/>
                <a:gd name="T54" fmla="*/ 156 w 902"/>
                <a:gd name="T55" fmla="*/ 790 h 901"/>
                <a:gd name="T56" fmla="*/ 111 w 902"/>
                <a:gd name="T57" fmla="*/ 746 h 901"/>
                <a:gd name="T58" fmla="*/ 73 w 902"/>
                <a:gd name="T59" fmla="*/ 696 h 901"/>
                <a:gd name="T60" fmla="*/ 41 w 902"/>
                <a:gd name="T61" fmla="*/ 640 h 901"/>
                <a:gd name="T62" fmla="*/ 20 w 902"/>
                <a:gd name="T63" fmla="*/ 581 h 901"/>
                <a:gd name="T64" fmla="*/ 6 w 902"/>
                <a:gd name="T65" fmla="*/ 517 h 901"/>
                <a:gd name="T66" fmla="*/ 0 w 902"/>
                <a:gd name="T67" fmla="*/ 451 h 901"/>
                <a:gd name="T68" fmla="*/ 6 w 902"/>
                <a:gd name="T69" fmla="*/ 383 h 901"/>
                <a:gd name="T70" fmla="*/ 20 w 902"/>
                <a:gd name="T71" fmla="*/ 321 h 901"/>
                <a:gd name="T72" fmla="*/ 41 w 902"/>
                <a:gd name="T73" fmla="*/ 260 h 901"/>
                <a:gd name="T74" fmla="*/ 73 w 902"/>
                <a:gd name="T75" fmla="*/ 205 h 901"/>
                <a:gd name="T76" fmla="*/ 111 w 902"/>
                <a:gd name="T77" fmla="*/ 155 h 901"/>
                <a:gd name="T78" fmla="*/ 156 w 902"/>
                <a:gd name="T79" fmla="*/ 110 h 901"/>
                <a:gd name="T80" fmla="*/ 206 w 902"/>
                <a:gd name="T81" fmla="*/ 73 h 901"/>
                <a:gd name="T82" fmla="*/ 261 w 902"/>
                <a:gd name="T83" fmla="*/ 42 h 901"/>
                <a:gd name="T84" fmla="*/ 320 w 902"/>
                <a:gd name="T85" fmla="*/ 19 h 901"/>
                <a:gd name="T86" fmla="*/ 384 w 902"/>
                <a:gd name="T87" fmla="*/ 5 h 901"/>
                <a:gd name="T88" fmla="*/ 450 w 902"/>
                <a:gd name="T89"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02" h="901">
                  <a:moveTo>
                    <a:pt x="450" y="0"/>
                  </a:moveTo>
                  <a:lnTo>
                    <a:pt x="518" y="5"/>
                  </a:lnTo>
                  <a:lnTo>
                    <a:pt x="581" y="19"/>
                  </a:lnTo>
                  <a:lnTo>
                    <a:pt x="641" y="42"/>
                  </a:lnTo>
                  <a:lnTo>
                    <a:pt x="697" y="73"/>
                  </a:lnTo>
                  <a:lnTo>
                    <a:pt x="747" y="110"/>
                  </a:lnTo>
                  <a:lnTo>
                    <a:pt x="791" y="155"/>
                  </a:lnTo>
                  <a:lnTo>
                    <a:pt x="829" y="205"/>
                  </a:lnTo>
                  <a:lnTo>
                    <a:pt x="859" y="260"/>
                  </a:lnTo>
                  <a:lnTo>
                    <a:pt x="882" y="321"/>
                  </a:lnTo>
                  <a:lnTo>
                    <a:pt x="897" y="383"/>
                  </a:lnTo>
                  <a:lnTo>
                    <a:pt x="902" y="451"/>
                  </a:lnTo>
                  <a:lnTo>
                    <a:pt x="897" y="517"/>
                  </a:lnTo>
                  <a:lnTo>
                    <a:pt x="882" y="581"/>
                  </a:lnTo>
                  <a:lnTo>
                    <a:pt x="859" y="640"/>
                  </a:lnTo>
                  <a:lnTo>
                    <a:pt x="829" y="696"/>
                  </a:lnTo>
                  <a:lnTo>
                    <a:pt x="791" y="746"/>
                  </a:lnTo>
                  <a:lnTo>
                    <a:pt x="747" y="790"/>
                  </a:lnTo>
                  <a:lnTo>
                    <a:pt x="697" y="828"/>
                  </a:lnTo>
                  <a:lnTo>
                    <a:pt x="641" y="860"/>
                  </a:lnTo>
                  <a:lnTo>
                    <a:pt x="581" y="881"/>
                  </a:lnTo>
                  <a:lnTo>
                    <a:pt x="518" y="895"/>
                  </a:lnTo>
                  <a:lnTo>
                    <a:pt x="450" y="901"/>
                  </a:lnTo>
                  <a:lnTo>
                    <a:pt x="384" y="895"/>
                  </a:lnTo>
                  <a:lnTo>
                    <a:pt x="320" y="881"/>
                  </a:lnTo>
                  <a:lnTo>
                    <a:pt x="261" y="860"/>
                  </a:lnTo>
                  <a:lnTo>
                    <a:pt x="206" y="828"/>
                  </a:lnTo>
                  <a:lnTo>
                    <a:pt x="156" y="790"/>
                  </a:lnTo>
                  <a:lnTo>
                    <a:pt x="111" y="746"/>
                  </a:lnTo>
                  <a:lnTo>
                    <a:pt x="73" y="696"/>
                  </a:lnTo>
                  <a:lnTo>
                    <a:pt x="41" y="640"/>
                  </a:lnTo>
                  <a:lnTo>
                    <a:pt x="20" y="581"/>
                  </a:lnTo>
                  <a:lnTo>
                    <a:pt x="6" y="517"/>
                  </a:lnTo>
                  <a:lnTo>
                    <a:pt x="0" y="451"/>
                  </a:lnTo>
                  <a:lnTo>
                    <a:pt x="6" y="383"/>
                  </a:lnTo>
                  <a:lnTo>
                    <a:pt x="20" y="321"/>
                  </a:lnTo>
                  <a:lnTo>
                    <a:pt x="41" y="260"/>
                  </a:lnTo>
                  <a:lnTo>
                    <a:pt x="73" y="205"/>
                  </a:lnTo>
                  <a:lnTo>
                    <a:pt x="111" y="155"/>
                  </a:lnTo>
                  <a:lnTo>
                    <a:pt x="156" y="110"/>
                  </a:lnTo>
                  <a:lnTo>
                    <a:pt x="206" y="73"/>
                  </a:lnTo>
                  <a:lnTo>
                    <a:pt x="261" y="42"/>
                  </a:lnTo>
                  <a:lnTo>
                    <a:pt x="320" y="19"/>
                  </a:lnTo>
                  <a:lnTo>
                    <a:pt x="384" y="5"/>
                  </a:lnTo>
                  <a:lnTo>
                    <a:pt x="4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53" name="Oval 52">
            <a:extLst>
              <a:ext uri="{FF2B5EF4-FFF2-40B4-BE49-F238E27FC236}">
                <a16:creationId xmlns:a16="http://schemas.microsoft.com/office/drawing/2014/main" id="{F981EE0B-215F-E7F2-E7CC-527A3A50616F}"/>
              </a:ext>
            </a:extLst>
          </p:cNvPr>
          <p:cNvSpPr/>
          <p:nvPr/>
        </p:nvSpPr>
        <p:spPr>
          <a:xfrm>
            <a:off x="5246522" y="2738126"/>
            <a:ext cx="436813" cy="104556"/>
          </a:xfrm>
          <a:prstGeom prst="ellipse">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54" name="Group 53">
            <a:extLst>
              <a:ext uri="{FF2B5EF4-FFF2-40B4-BE49-F238E27FC236}">
                <a16:creationId xmlns:a16="http://schemas.microsoft.com/office/drawing/2014/main" id="{3E8778E0-4EA2-DDF3-D84C-D22DCFD98637}"/>
              </a:ext>
            </a:extLst>
          </p:cNvPr>
          <p:cNvGrpSpPr/>
          <p:nvPr/>
        </p:nvGrpSpPr>
        <p:grpSpPr>
          <a:xfrm>
            <a:off x="5260173" y="2449695"/>
            <a:ext cx="662698" cy="352866"/>
            <a:chOff x="1081087" y="3492500"/>
            <a:chExt cx="3108326" cy="1655089"/>
          </a:xfrm>
          <a:solidFill>
            <a:schemeClr val="tx1">
              <a:lumMod val="75000"/>
              <a:lumOff val="25000"/>
            </a:schemeClr>
          </a:solidFill>
        </p:grpSpPr>
        <p:sp>
          <p:nvSpPr>
            <p:cNvPr id="55" name="Freeform 25">
              <a:extLst>
                <a:ext uri="{FF2B5EF4-FFF2-40B4-BE49-F238E27FC236}">
                  <a16:creationId xmlns:a16="http://schemas.microsoft.com/office/drawing/2014/main" id="{9DFD6ACB-AE43-3FF0-F77E-D33E916636E8}"/>
                </a:ext>
              </a:extLst>
            </p:cNvPr>
            <p:cNvSpPr>
              <a:spLocks/>
            </p:cNvSpPr>
            <p:nvPr/>
          </p:nvSpPr>
          <p:spPr bwMode="auto">
            <a:xfrm>
              <a:off x="1081087" y="3819524"/>
              <a:ext cx="3108326" cy="1328065"/>
            </a:xfrm>
            <a:custGeom>
              <a:avLst/>
              <a:gdLst>
                <a:gd name="T0" fmla="*/ 1086 w 3915"/>
                <a:gd name="T1" fmla="*/ 2 h 1879"/>
                <a:gd name="T2" fmla="*/ 2048 w 3915"/>
                <a:gd name="T3" fmla="*/ 372 h 1879"/>
                <a:gd name="T4" fmla="*/ 2090 w 3915"/>
                <a:gd name="T5" fmla="*/ 399 h 1879"/>
                <a:gd name="T6" fmla="*/ 2143 w 3915"/>
                <a:gd name="T7" fmla="*/ 436 h 1879"/>
                <a:gd name="T8" fmla="*/ 2187 w 3915"/>
                <a:gd name="T9" fmla="*/ 475 h 1879"/>
                <a:gd name="T10" fmla="*/ 2224 w 3915"/>
                <a:gd name="T11" fmla="*/ 514 h 1879"/>
                <a:gd name="T12" fmla="*/ 2263 w 3915"/>
                <a:gd name="T13" fmla="*/ 550 h 1879"/>
                <a:gd name="T14" fmla="*/ 2290 w 3915"/>
                <a:gd name="T15" fmla="*/ 579 h 1879"/>
                <a:gd name="T16" fmla="*/ 2313 w 3915"/>
                <a:gd name="T17" fmla="*/ 605 h 1879"/>
                <a:gd name="T18" fmla="*/ 2336 w 3915"/>
                <a:gd name="T19" fmla="*/ 630 h 1879"/>
                <a:gd name="T20" fmla="*/ 2357 w 3915"/>
                <a:gd name="T21" fmla="*/ 657 h 1879"/>
                <a:gd name="T22" fmla="*/ 2387 w 3915"/>
                <a:gd name="T23" fmla="*/ 694 h 1879"/>
                <a:gd name="T24" fmla="*/ 2421 w 3915"/>
                <a:gd name="T25" fmla="*/ 740 h 1879"/>
                <a:gd name="T26" fmla="*/ 2468 w 3915"/>
                <a:gd name="T27" fmla="*/ 804 h 1879"/>
                <a:gd name="T28" fmla="*/ 2530 w 3915"/>
                <a:gd name="T29" fmla="*/ 885 h 1879"/>
                <a:gd name="T30" fmla="*/ 2609 w 3915"/>
                <a:gd name="T31" fmla="*/ 992 h 1879"/>
                <a:gd name="T32" fmla="*/ 2710 w 3915"/>
                <a:gd name="T33" fmla="*/ 1126 h 1879"/>
                <a:gd name="T34" fmla="*/ 3673 w 3915"/>
                <a:gd name="T35" fmla="*/ 1100 h 1879"/>
                <a:gd name="T36" fmla="*/ 3759 w 3915"/>
                <a:gd name="T37" fmla="*/ 1108 h 1879"/>
                <a:gd name="T38" fmla="*/ 3834 w 3915"/>
                <a:gd name="T39" fmla="*/ 1147 h 1879"/>
                <a:gd name="T40" fmla="*/ 3888 w 3915"/>
                <a:gd name="T41" fmla="*/ 1211 h 1879"/>
                <a:gd name="T42" fmla="*/ 3915 w 3915"/>
                <a:gd name="T43" fmla="*/ 1292 h 1879"/>
                <a:gd name="T44" fmla="*/ 3908 w 3915"/>
                <a:gd name="T45" fmla="*/ 1379 h 1879"/>
                <a:gd name="T46" fmla="*/ 3869 w 3915"/>
                <a:gd name="T47" fmla="*/ 1455 h 1879"/>
                <a:gd name="T48" fmla="*/ 3805 w 3915"/>
                <a:gd name="T49" fmla="*/ 1509 h 1879"/>
                <a:gd name="T50" fmla="*/ 3722 w 3915"/>
                <a:gd name="T51" fmla="*/ 1534 h 1879"/>
                <a:gd name="T52" fmla="*/ 2650 w 3915"/>
                <a:gd name="T53" fmla="*/ 1652 h 1879"/>
                <a:gd name="T54" fmla="*/ 2565 w 3915"/>
                <a:gd name="T55" fmla="*/ 1627 h 1879"/>
                <a:gd name="T56" fmla="*/ 2495 w 3915"/>
                <a:gd name="T57" fmla="*/ 1567 h 1879"/>
                <a:gd name="T58" fmla="*/ 1887 w 3915"/>
                <a:gd name="T59" fmla="*/ 1674 h 1879"/>
                <a:gd name="T60" fmla="*/ 1713 w 3915"/>
                <a:gd name="T61" fmla="*/ 1645 h 1879"/>
                <a:gd name="T62" fmla="*/ 1537 w 3915"/>
                <a:gd name="T63" fmla="*/ 1645 h 1879"/>
                <a:gd name="T64" fmla="*/ 1363 w 3915"/>
                <a:gd name="T65" fmla="*/ 1674 h 1879"/>
                <a:gd name="T66" fmla="*/ 1196 w 3915"/>
                <a:gd name="T67" fmla="*/ 1734 h 1879"/>
                <a:gd name="T68" fmla="*/ 1044 w 3915"/>
                <a:gd name="T69" fmla="*/ 1823 h 1879"/>
                <a:gd name="T70" fmla="*/ 898 w 3915"/>
                <a:gd name="T71" fmla="*/ 1819 h 1879"/>
                <a:gd name="T72" fmla="*/ 732 w 3915"/>
                <a:gd name="T73" fmla="*/ 1722 h 1879"/>
                <a:gd name="T74" fmla="*/ 550 w 3915"/>
                <a:gd name="T75" fmla="*/ 1660 h 1879"/>
                <a:gd name="T76" fmla="*/ 357 w 3915"/>
                <a:gd name="T77" fmla="*/ 1633 h 1879"/>
                <a:gd name="T78" fmla="*/ 1434 w 3915"/>
                <a:gd name="T79" fmla="*/ 603 h 1879"/>
                <a:gd name="T80" fmla="*/ 316 w 3915"/>
                <a:gd name="T81" fmla="*/ 825 h 1879"/>
                <a:gd name="T82" fmla="*/ 233 w 3915"/>
                <a:gd name="T83" fmla="*/ 847 h 1879"/>
                <a:gd name="T84" fmla="*/ 149 w 3915"/>
                <a:gd name="T85" fmla="*/ 835 h 1879"/>
                <a:gd name="T86" fmla="*/ 76 w 3915"/>
                <a:gd name="T87" fmla="*/ 794 h 1879"/>
                <a:gd name="T88" fmla="*/ 24 w 3915"/>
                <a:gd name="T89" fmla="*/ 725 h 1879"/>
                <a:gd name="T90" fmla="*/ 0 w 3915"/>
                <a:gd name="T91" fmla="*/ 641 h 1879"/>
                <a:gd name="T92" fmla="*/ 12 w 3915"/>
                <a:gd name="T93" fmla="*/ 558 h 1879"/>
                <a:gd name="T94" fmla="*/ 53 w 3915"/>
                <a:gd name="T95" fmla="*/ 485 h 1879"/>
                <a:gd name="T96" fmla="*/ 122 w 3915"/>
                <a:gd name="T97" fmla="*/ 432 h 1879"/>
                <a:gd name="T98" fmla="*/ 997 w 3915"/>
                <a:gd name="T99" fmla="*/ 6 h 1879"/>
                <a:gd name="connsiteX0" fmla="*/ 2662 w 10000"/>
                <a:gd name="connsiteY0" fmla="*/ 0 h 9726"/>
                <a:gd name="connsiteX1" fmla="*/ 2774 w 10000"/>
                <a:gd name="connsiteY1" fmla="*/ 11 h 9726"/>
                <a:gd name="connsiteX2" fmla="*/ 2889 w 10000"/>
                <a:gd name="connsiteY2" fmla="*/ 75 h 9726"/>
                <a:gd name="connsiteX3" fmla="*/ 5231 w 10000"/>
                <a:gd name="connsiteY3" fmla="*/ 1980 h 9726"/>
                <a:gd name="connsiteX4" fmla="*/ 5280 w 10000"/>
                <a:gd name="connsiteY4" fmla="*/ 2044 h 9726"/>
                <a:gd name="connsiteX5" fmla="*/ 5338 w 10000"/>
                <a:gd name="connsiteY5" fmla="*/ 2123 h 9726"/>
                <a:gd name="connsiteX6" fmla="*/ 5410 w 10000"/>
                <a:gd name="connsiteY6" fmla="*/ 2219 h 9726"/>
                <a:gd name="connsiteX7" fmla="*/ 5474 w 10000"/>
                <a:gd name="connsiteY7" fmla="*/ 2320 h 9726"/>
                <a:gd name="connsiteX8" fmla="*/ 5538 w 10000"/>
                <a:gd name="connsiteY8" fmla="*/ 2432 h 9726"/>
                <a:gd name="connsiteX9" fmla="*/ 5586 w 10000"/>
                <a:gd name="connsiteY9" fmla="*/ 2528 h 9726"/>
                <a:gd name="connsiteX10" fmla="*/ 5627 w 10000"/>
                <a:gd name="connsiteY10" fmla="*/ 2597 h 9726"/>
                <a:gd name="connsiteX11" fmla="*/ 5681 w 10000"/>
                <a:gd name="connsiteY11" fmla="*/ 2735 h 9726"/>
                <a:gd name="connsiteX12" fmla="*/ 5734 w 10000"/>
                <a:gd name="connsiteY12" fmla="*/ 2837 h 9726"/>
                <a:gd name="connsiteX13" fmla="*/ 5780 w 10000"/>
                <a:gd name="connsiteY13" fmla="*/ 2927 h 9726"/>
                <a:gd name="connsiteX14" fmla="*/ 5814 w 10000"/>
                <a:gd name="connsiteY14" fmla="*/ 3012 h 9726"/>
                <a:gd name="connsiteX15" fmla="*/ 5849 w 10000"/>
                <a:gd name="connsiteY15" fmla="*/ 3081 h 9726"/>
                <a:gd name="connsiteX16" fmla="*/ 5883 w 10000"/>
                <a:gd name="connsiteY16" fmla="*/ 3156 h 9726"/>
                <a:gd name="connsiteX17" fmla="*/ 5908 w 10000"/>
                <a:gd name="connsiteY17" fmla="*/ 3220 h 9726"/>
                <a:gd name="connsiteX18" fmla="*/ 5939 w 10000"/>
                <a:gd name="connsiteY18" fmla="*/ 3289 h 9726"/>
                <a:gd name="connsiteX19" fmla="*/ 5967 w 10000"/>
                <a:gd name="connsiteY19" fmla="*/ 3353 h 9726"/>
                <a:gd name="connsiteX20" fmla="*/ 5992 w 10000"/>
                <a:gd name="connsiteY20" fmla="*/ 3422 h 9726"/>
                <a:gd name="connsiteX21" fmla="*/ 6020 w 10000"/>
                <a:gd name="connsiteY21" fmla="*/ 3497 h 9726"/>
                <a:gd name="connsiteX22" fmla="*/ 6056 w 10000"/>
                <a:gd name="connsiteY22" fmla="*/ 3587 h 9726"/>
                <a:gd name="connsiteX23" fmla="*/ 6097 w 10000"/>
                <a:gd name="connsiteY23" fmla="*/ 3693 h 9726"/>
                <a:gd name="connsiteX24" fmla="*/ 6135 w 10000"/>
                <a:gd name="connsiteY24" fmla="*/ 3805 h 9726"/>
                <a:gd name="connsiteX25" fmla="*/ 6184 w 10000"/>
                <a:gd name="connsiteY25" fmla="*/ 3938 h 9726"/>
                <a:gd name="connsiteX26" fmla="*/ 6245 w 10000"/>
                <a:gd name="connsiteY26" fmla="*/ 4093 h 9726"/>
                <a:gd name="connsiteX27" fmla="*/ 6304 w 10000"/>
                <a:gd name="connsiteY27" fmla="*/ 4279 h 9726"/>
                <a:gd name="connsiteX28" fmla="*/ 6378 w 10000"/>
                <a:gd name="connsiteY28" fmla="*/ 4476 h 9726"/>
                <a:gd name="connsiteX29" fmla="*/ 6462 w 10000"/>
                <a:gd name="connsiteY29" fmla="*/ 4710 h 9726"/>
                <a:gd name="connsiteX30" fmla="*/ 6554 w 10000"/>
                <a:gd name="connsiteY30" fmla="*/ 4981 h 9726"/>
                <a:gd name="connsiteX31" fmla="*/ 6664 w 10000"/>
                <a:gd name="connsiteY31" fmla="*/ 5279 h 9726"/>
                <a:gd name="connsiteX32" fmla="*/ 6787 w 10000"/>
                <a:gd name="connsiteY32" fmla="*/ 5609 h 9726"/>
                <a:gd name="connsiteX33" fmla="*/ 6922 w 10000"/>
                <a:gd name="connsiteY33" fmla="*/ 5993 h 9726"/>
                <a:gd name="connsiteX34" fmla="*/ 7070 w 10000"/>
                <a:gd name="connsiteY34" fmla="*/ 6402 h 9726"/>
                <a:gd name="connsiteX35" fmla="*/ 9382 w 10000"/>
                <a:gd name="connsiteY35" fmla="*/ 5854 h 9726"/>
                <a:gd name="connsiteX36" fmla="*/ 9497 w 10000"/>
                <a:gd name="connsiteY36" fmla="*/ 5854 h 9726"/>
                <a:gd name="connsiteX37" fmla="*/ 9602 w 10000"/>
                <a:gd name="connsiteY37" fmla="*/ 5897 h 9726"/>
                <a:gd name="connsiteX38" fmla="*/ 9704 w 10000"/>
                <a:gd name="connsiteY38" fmla="*/ 5982 h 9726"/>
                <a:gd name="connsiteX39" fmla="*/ 9793 w 10000"/>
                <a:gd name="connsiteY39" fmla="*/ 6104 h 9726"/>
                <a:gd name="connsiteX40" fmla="*/ 9867 w 10000"/>
                <a:gd name="connsiteY40" fmla="*/ 6259 h 9726"/>
                <a:gd name="connsiteX41" fmla="*/ 9931 w 10000"/>
                <a:gd name="connsiteY41" fmla="*/ 6445 h 9726"/>
                <a:gd name="connsiteX42" fmla="*/ 9977 w 10000"/>
                <a:gd name="connsiteY42" fmla="*/ 6647 h 9726"/>
                <a:gd name="connsiteX43" fmla="*/ 10000 w 10000"/>
                <a:gd name="connsiteY43" fmla="*/ 6876 h 9726"/>
                <a:gd name="connsiteX44" fmla="*/ 10000 w 10000"/>
                <a:gd name="connsiteY44" fmla="*/ 7115 h 9726"/>
                <a:gd name="connsiteX45" fmla="*/ 9982 w 10000"/>
                <a:gd name="connsiteY45" fmla="*/ 7339 h 9726"/>
                <a:gd name="connsiteX46" fmla="*/ 9941 w 10000"/>
                <a:gd name="connsiteY46" fmla="*/ 7547 h 9726"/>
                <a:gd name="connsiteX47" fmla="*/ 9883 w 10000"/>
                <a:gd name="connsiteY47" fmla="*/ 7743 h 9726"/>
                <a:gd name="connsiteX48" fmla="*/ 9808 w 10000"/>
                <a:gd name="connsiteY48" fmla="*/ 7898 h 9726"/>
                <a:gd name="connsiteX49" fmla="*/ 9719 w 10000"/>
                <a:gd name="connsiteY49" fmla="*/ 8031 h 9726"/>
                <a:gd name="connsiteX50" fmla="*/ 9619 w 10000"/>
                <a:gd name="connsiteY50" fmla="*/ 8121 h 9726"/>
                <a:gd name="connsiteX51" fmla="*/ 9507 w 10000"/>
                <a:gd name="connsiteY51" fmla="*/ 8164 h 9726"/>
                <a:gd name="connsiteX52" fmla="*/ 6881 w 10000"/>
                <a:gd name="connsiteY52" fmla="*/ 8792 h 9726"/>
                <a:gd name="connsiteX53" fmla="*/ 6769 w 10000"/>
                <a:gd name="connsiteY53" fmla="*/ 8792 h 9726"/>
                <a:gd name="connsiteX54" fmla="*/ 6654 w 10000"/>
                <a:gd name="connsiteY54" fmla="*/ 8755 h 9726"/>
                <a:gd name="connsiteX55" fmla="*/ 6552 w 10000"/>
                <a:gd name="connsiteY55" fmla="*/ 8659 h 9726"/>
                <a:gd name="connsiteX56" fmla="*/ 6452 w 10000"/>
                <a:gd name="connsiteY56" fmla="*/ 8515 h 9726"/>
                <a:gd name="connsiteX57" fmla="*/ 6373 w 10000"/>
                <a:gd name="connsiteY57" fmla="*/ 8340 h 9726"/>
                <a:gd name="connsiteX58" fmla="*/ 5844 w 10000"/>
                <a:gd name="connsiteY58" fmla="*/ 6865 h 9726"/>
                <a:gd name="connsiteX59" fmla="*/ 4820 w 10000"/>
                <a:gd name="connsiteY59" fmla="*/ 8909 h 9726"/>
                <a:gd name="connsiteX60" fmla="*/ 4598 w 10000"/>
                <a:gd name="connsiteY60" fmla="*/ 8813 h 9726"/>
                <a:gd name="connsiteX61" fmla="*/ 4375 w 10000"/>
                <a:gd name="connsiteY61" fmla="*/ 8755 h 9726"/>
                <a:gd name="connsiteX62" fmla="*/ 4148 w 10000"/>
                <a:gd name="connsiteY62" fmla="*/ 8733 h 9726"/>
                <a:gd name="connsiteX63" fmla="*/ 3926 w 10000"/>
                <a:gd name="connsiteY63" fmla="*/ 8755 h 9726"/>
                <a:gd name="connsiteX64" fmla="*/ 3699 w 10000"/>
                <a:gd name="connsiteY64" fmla="*/ 8803 h 9726"/>
                <a:gd name="connsiteX65" fmla="*/ 3481 w 10000"/>
                <a:gd name="connsiteY65" fmla="*/ 8909 h 9726"/>
                <a:gd name="connsiteX66" fmla="*/ 3264 w 10000"/>
                <a:gd name="connsiteY66" fmla="*/ 9042 h 9726"/>
                <a:gd name="connsiteX67" fmla="*/ 3055 w 10000"/>
                <a:gd name="connsiteY67" fmla="*/ 9228 h 9726"/>
                <a:gd name="connsiteX68" fmla="*/ 2858 w 10000"/>
                <a:gd name="connsiteY68" fmla="*/ 9441 h 9726"/>
                <a:gd name="connsiteX69" fmla="*/ 2667 w 10000"/>
                <a:gd name="connsiteY69" fmla="*/ 9702 h 9726"/>
                <a:gd name="connsiteX70" fmla="*/ 2294 w 10000"/>
                <a:gd name="connsiteY70" fmla="*/ 9681 h 9726"/>
                <a:gd name="connsiteX71" fmla="*/ 2087 w 10000"/>
                <a:gd name="connsiteY71" fmla="*/ 9393 h 9726"/>
                <a:gd name="connsiteX72" fmla="*/ 1870 w 10000"/>
                <a:gd name="connsiteY72" fmla="*/ 9164 h 9726"/>
                <a:gd name="connsiteX73" fmla="*/ 1642 w 10000"/>
                <a:gd name="connsiteY73" fmla="*/ 8968 h 9726"/>
                <a:gd name="connsiteX74" fmla="*/ 1405 w 10000"/>
                <a:gd name="connsiteY74" fmla="*/ 8834 h 9726"/>
                <a:gd name="connsiteX75" fmla="*/ 1162 w 10000"/>
                <a:gd name="connsiteY75" fmla="*/ 8744 h 9726"/>
                <a:gd name="connsiteX76" fmla="*/ 912 w 10000"/>
                <a:gd name="connsiteY76" fmla="*/ 8691 h 9726"/>
                <a:gd name="connsiteX77" fmla="*/ 3264 w 10000"/>
                <a:gd name="connsiteY77" fmla="*/ 4013 h 9726"/>
                <a:gd name="connsiteX78" fmla="*/ 3663 w 10000"/>
                <a:gd name="connsiteY78" fmla="*/ 3209 h 9726"/>
                <a:gd name="connsiteX79" fmla="*/ 2710 w 10000"/>
                <a:gd name="connsiteY79" fmla="*/ 2432 h 9726"/>
                <a:gd name="connsiteX80" fmla="*/ 807 w 10000"/>
                <a:gd name="connsiteY80" fmla="*/ 4391 h 9726"/>
                <a:gd name="connsiteX81" fmla="*/ 702 w 10000"/>
                <a:gd name="connsiteY81" fmla="*/ 4476 h 9726"/>
                <a:gd name="connsiteX82" fmla="*/ 595 w 10000"/>
                <a:gd name="connsiteY82" fmla="*/ 4508 h 9726"/>
                <a:gd name="connsiteX83" fmla="*/ 485 w 10000"/>
                <a:gd name="connsiteY83" fmla="*/ 4497 h 9726"/>
                <a:gd name="connsiteX84" fmla="*/ 381 w 10000"/>
                <a:gd name="connsiteY84" fmla="*/ 4444 h 9726"/>
                <a:gd name="connsiteX85" fmla="*/ 284 w 10000"/>
                <a:gd name="connsiteY85" fmla="*/ 4364 h 9726"/>
                <a:gd name="connsiteX86" fmla="*/ 194 w 10000"/>
                <a:gd name="connsiteY86" fmla="*/ 4226 h 9726"/>
                <a:gd name="connsiteX87" fmla="*/ 120 w 10000"/>
                <a:gd name="connsiteY87" fmla="*/ 4061 h 9726"/>
                <a:gd name="connsiteX88" fmla="*/ 61 w 10000"/>
                <a:gd name="connsiteY88" fmla="*/ 3858 h 9726"/>
                <a:gd name="connsiteX89" fmla="*/ 20 w 10000"/>
                <a:gd name="connsiteY89" fmla="*/ 3640 h 9726"/>
                <a:gd name="connsiteX90" fmla="*/ 0 w 10000"/>
                <a:gd name="connsiteY90" fmla="*/ 3411 h 9726"/>
                <a:gd name="connsiteX91" fmla="*/ 5 w 10000"/>
                <a:gd name="connsiteY91" fmla="*/ 3188 h 9726"/>
                <a:gd name="connsiteX92" fmla="*/ 31 w 10000"/>
                <a:gd name="connsiteY92" fmla="*/ 2970 h 9726"/>
                <a:gd name="connsiteX93" fmla="*/ 77 w 10000"/>
                <a:gd name="connsiteY93" fmla="*/ 2762 h 9726"/>
                <a:gd name="connsiteX94" fmla="*/ 135 w 10000"/>
                <a:gd name="connsiteY94" fmla="*/ 2581 h 9726"/>
                <a:gd name="connsiteX95" fmla="*/ 220 w 10000"/>
                <a:gd name="connsiteY95" fmla="*/ 2427 h 9726"/>
                <a:gd name="connsiteX96" fmla="*/ 312 w 10000"/>
                <a:gd name="connsiteY96" fmla="*/ 2299 h 9726"/>
                <a:gd name="connsiteX97" fmla="*/ 2439 w 10000"/>
                <a:gd name="connsiteY97" fmla="*/ 117 h 9726"/>
                <a:gd name="connsiteX98" fmla="*/ 2547 w 10000"/>
                <a:gd name="connsiteY98" fmla="*/ 32 h 9726"/>
                <a:gd name="connsiteX99" fmla="*/ 2662 w 10000"/>
                <a:gd name="connsiteY99" fmla="*/ 0 h 9726"/>
                <a:gd name="connsiteX0" fmla="*/ 2662 w 10000"/>
                <a:gd name="connsiteY0" fmla="*/ 0 h 9954"/>
                <a:gd name="connsiteX1" fmla="*/ 2774 w 10000"/>
                <a:gd name="connsiteY1" fmla="*/ 11 h 9954"/>
                <a:gd name="connsiteX2" fmla="*/ 2889 w 10000"/>
                <a:gd name="connsiteY2" fmla="*/ 77 h 9954"/>
                <a:gd name="connsiteX3" fmla="*/ 5231 w 10000"/>
                <a:gd name="connsiteY3" fmla="*/ 2036 h 9954"/>
                <a:gd name="connsiteX4" fmla="*/ 5280 w 10000"/>
                <a:gd name="connsiteY4" fmla="*/ 2102 h 9954"/>
                <a:gd name="connsiteX5" fmla="*/ 5338 w 10000"/>
                <a:gd name="connsiteY5" fmla="*/ 2183 h 9954"/>
                <a:gd name="connsiteX6" fmla="*/ 5410 w 10000"/>
                <a:gd name="connsiteY6" fmla="*/ 2282 h 9954"/>
                <a:gd name="connsiteX7" fmla="*/ 5474 w 10000"/>
                <a:gd name="connsiteY7" fmla="*/ 2385 h 9954"/>
                <a:gd name="connsiteX8" fmla="*/ 5538 w 10000"/>
                <a:gd name="connsiteY8" fmla="*/ 2501 h 9954"/>
                <a:gd name="connsiteX9" fmla="*/ 5586 w 10000"/>
                <a:gd name="connsiteY9" fmla="*/ 2599 h 9954"/>
                <a:gd name="connsiteX10" fmla="*/ 5627 w 10000"/>
                <a:gd name="connsiteY10" fmla="*/ 2670 h 9954"/>
                <a:gd name="connsiteX11" fmla="*/ 5681 w 10000"/>
                <a:gd name="connsiteY11" fmla="*/ 2812 h 9954"/>
                <a:gd name="connsiteX12" fmla="*/ 5734 w 10000"/>
                <a:gd name="connsiteY12" fmla="*/ 2917 h 9954"/>
                <a:gd name="connsiteX13" fmla="*/ 5780 w 10000"/>
                <a:gd name="connsiteY13" fmla="*/ 3009 h 9954"/>
                <a:gd name="connsiteX14" fmla="*/ 5814 w 10000"/>
                <a:gd name="connsiteY14" fmla="*/ 3097 h 9954"/>
                <a:gd name="connsiteX15" fmla="*/ 5849 w 10000"/>
                <a:gd name="connsiteY15" fmla="*/ 3168 h 9954"/>
                <a:gd name="connsiteX16" fmla="*/ 5883 w 10000"/>
                <a:gd name="connsiteY16" fmla="*/ 3245 h 9954"/>
                <a:gd name="connsiteX17" fmla="*/ 5908 w 10000"/>
                <a:gd name="connsiteY17" fmla="*/ 3311 h 9954"/>
                <a:gd name="connsiteX18" fmla="*/ 5939 w 10000"/>
                <a:gd name="connsiteY18" fmla="*/ 3382 h 9954"/>
                <a:gd name="connsiteX19" fmla="*/ 5967 w 10000"/>
                <a:gd name="connsiteY19" fmla="*/ 3447 h 9954"/>
                <a:gd name="connsiteX20" fmla="*/ 5992 w 10000"/>
                <a:gd name="connsiteY20" fmla="*/ 3518 h 9954"/>
                <a:gd name="connsiteX21" fmla="*/ 6020 w 10000"/>
                <a:gd name="connsiteY21" fmla="*/ 3596 h 9954"/>
                <a:gd name="connsiteX22" fmla="*/ 6056 w 10000"/>
                <a:gd name="connsiteY22" fmla="*/ 3688 h 9954"/>
                <a:gd name="connsiteX23" fmla="*/ 6097 w 10000"/>
                <a:gd name="connsiteY23" fmla="*/ 3797 h 9954"/>
                <a:gd name="connsiteX24" fmla="*/ 6135 w 10000"/>
                <a:gd name="connsiteY24" fmla="*/ 3912 h 9954"/>
                <a:gd name="connsiteX25" fmla="*/ 6184 w 10000"/>
                <a:gd name="connsiteY25" fmla="*/ 4049 h 9954"/>
                <a:gd name="connsiteX26" fmla="*/ 6245 w 10000"/>
                <a:gd name="connsiteY26" fmla="*/ 4208 h 9954"/>
                <a:gd name="connsiteX27" fmla="*/ 6304 w 10000"/>
                <a:gd name="connsiteY27" fmla="*/ 4400 h 9954"/>
                <a:gd name="connsiteX28" fmla="*/ 6378 w 10000"/>
                <a:gd name="connsiteY28" fmla="*/ 4602 h 9954"/>
                <a:gd name="connsiteX29" fmla="*/ 6462 w 10000"/>
                <a:gd name="connsiteY29" fmla="*/ 4843 h 9954"/>
                <a:gd name="connsiteX30" fmla="*/ 6554 w 10000"/>
                <a:gd name="connsiteY30" fmla="*/ 5121 h 9954"/>
                <a:gd name="connsiteX31" fmla="*/ 6664 w 10000"/>
                <a:gd name="connsiteY31" fmla="*/ 5428 h 9954"/>
                <a:gd name="connsiteX32" fmla="*/ 6787 w 10000"/>
                <a:gd name="connsiteY32" fmla="*/ 5767 h 9954"/>
                <a:gd name="connsiteX33" fmla="*/ 6922 w 10000"/>
                <a:gd name="connsiteY33" fmla="*/ 6162 h 9954"/>
                <a:gd name="connsiteX34" fmla="*/ 7070 w 10000"/>
                <a:gd name="connsiteY34" fmla="*/ 6582 h 9954"/>
                <a:gd name="connsiteX35" fmla="*/ 9382 w 10000"/>
                <a:gd name="connsiteY35" fmla="*/ 6019 h 9954"/>
                <a:gd name="connsiteX36" fmla="*/ 9497 w 10000"/>
                <a:gd name="connsiteY36" fmla="*/ 6019 h 9954"/>
                <a:gd name="connsiteX37" fmla="*/ 9602 w 10000"/>
                <a:gd name="connsiteY37" fmla="*/ 6063 h 9954"/>
                <a:gd name="connsiteX38" fmla="*/ 9704 w 10000"/>
                <a:gd name="connsiteY38" fmla="*/ 6151 h 9954"/>
                <a:gd name="connsiteX39" fmla="*/ 9793 w 10000"/>
                <a:gd name="connsiteY39" fmla="*/ 6276 h 9954"/>
                <a:gd name="connsiteX40" fmla="*/ 9867 w 10000"/>
                <a:gd name="connsiteY40" fmla="*/ 6435 h 9954"/>
                <a:gd name="connsiteX41" fmla="*/ 9931 w 10000"/>
                <a:gd name="connsiteY41" fmla="*/ 6627 h 9954"/>
                <a:gd name="connsiteX42" fmla="*/ 9977 w 10000"/>
                <a:gd name="connsiteY42" fmla="*/ 6834 h 9954"/>
                <a:gd name="connsiteX43" fmla="*/ 10000 w 10000"/>
                <a:gd name="connsiteY43" fmla="*/ 7070 h 9954"/>
                <a:gd name="connsiteX44" fmla="*/ 10000 w 10000"/>
                <a:gd name="connsiteY44" fmla="*/ 7315 h 9954"/>
                <a:gd name="connsiteX45" fmla="*/ 9982 w 10000"/>
                <a:gd name="connsiteY45" fmla="*/ 7546 h 9954"/>
                <a:gd name="connsiteX46" fmla="*/ 9941 w 10000"/>
                <a:gd name="connsiteY46" fmla="*/ 7760 h 9954"/>
                <a:gd name="connsiteX47" fmla="*/ 9883 w 10000"/>
                <a:gd name="connsiteY47" fmla="*/ 7961 h 9954"/>
                <a:gd name="connsiteX48" fmla="*/ 9808 w 10000"/>
                <a:gd name="connsiteY48" fmla="*/ 8121 h 9954"/>
                <a:gd name="connsiteX49" fmla="*/ 9719 w 10000"/>
                <a:gd name="connsiteY49" fmla="*/ 8257 h 9954"/>
                <a:gd name="connsiteX50" fmla="*/ 9619 w 10000"/>
                <a:gd name="connsiteY50" fmla="*/ 8350 h 9954"/>
                <a:gd name="connsiteX51" fmla="*/ 9507 w 10000"/>
                <a:gd name="connsiteY51" fmla="*/ 8394 h 9954"/>
                <a:gd name="connsiteX52" fmla="*/ 6881 w 10000"/>
                <a:gd name="connsiteY52" fmla="*/ 9040 h 9954"/>
                <a:gd name="connsiteX53" fmla="*/ 6769 w 10000"/>
                <a:gd name="connsiteY53" fmla="*/ 9040 h 9954"/>
                <a:gd name="connsiteX54" fmla="*/ 6654 w 10000"/>
                <a:gd name="connsiteY54" fmla="*/ 9002 h 9954"/>
                <a:gd name="connsiteX55" fmla="*/ 6552 w 10000"/>
                <a:gd name="connsiteY55" fmla="*/ 8903 h 9954"/>
                <a:gd name="connsiteX56" fmla="*/ 6452 w 10000"/>
                <a:gd name="connsiteY56" fmla="*/ 8755 h 9954"/>
                <a:gd name="connsiteX57" fmla="*/ 6373 w 10000"/>
                <a:gd name="connsiteY57" fmla="*/ 8575 h 9954"/>
                <a:gd name="connsiteX58" fmla="*/ 5844 w 10000"/>
                <a:gd name="connsiteY58" fmla="*/ 7058 h 9954"/>
                <a:gd name="connsiteX59" fmla="*/ 4820 w 10000"/>
                <a:gd name="connsiteY59" fmla="*/ 9160 h 9954"/>
                <a:gd name="connsiteX60" fmla="*/ 4598 w 10000"/>
                <a:gd name="connsiteY60" fmla="*/ 9061 h 9954"/>
                <a:gd name="connsiteX61" fmla="*/ 4375 w 10000"/>
                <a:gd name="connsiteY61" fmla="*/ 9002 h 9954"/>
                <a:gd name="connsiteX62" fmla="*/ 4148 w 10000"/>
                <a:gd name="connsiteY62" fmla="*/ 8979 h 9954"/>
                <a:gd name="connsiteX63" fmla="*/ 3926 w 10000"/>
                <a:gd name="connsiteY63" fmla="*/ 9002 h 9954"/>
                <a:gd name="connsiteX64" fmla="*/ 3699 w 10000"/>
                <a:gd name="connsiteY64" fmla="*/ 9051 h 9954"/>
                <a:gd name="connsiteX65" fmla="*/ 3481 w 10000"/>
                <a:gd name="connsiteY65" fmla="*/ 9160 h 9954"/>
                <a:gd name="connsiteX66" fmla="*/ 3264 w 10000"/>
                <a:gd name="connsiteY66" fmla="*/ 9297 h 9954"/>
                <a:gd name="connsiteX67" fmla="*/ 3055 w 10000"/>
                <a:gd name="connsiteY67" fmla="*/ 9488 h 9954"/>
                <a:gd name="connsiteX68" fmla="*/ 2858 w 10000"/>
                <a:gd name="connsiteY68" fmla="*/ 9707 h 9954"/>
                <a:gd name="connsiteX69" fmla="*/ 2294 w 10000"/>
                <a:gd name="connsiteY69" fmla="*/ 9954 h 9954"/>
                <a:gd name="connsiteX70" fmla="*/ 2087 w 10000"/>
                <a:gd name="connsiteY70" fmla="*/ 9658 h 9954"/>
                <a:gd name="connsiteX71" fmla="*/ 1870 w 10000"/>
                <a:gd name="connsiteY71" fmla="*/ 9422 h 9954"/>
                <a:gd name="connsiteX72" fmla="*/ 1642 w 10000"/>
                <a:gd name="connsiteY72" fmla="*/ 9221 h 9954"/>
                <a:gd name="connsiteX73" fmla="*/ 1405 w 10000"/>
                <a:gd name="connsiteY73" fmla="*/ 9083 h 9954"/>
                <a:gd name="connsiteX74" fmla="*/ 1162 w 10000"/>
                <a:gd name="connsiteY74" fmla="*/ 8990 h 9954"/>
                <a:gd name="connsiteX75" fmla="*/ 912 w 10000"/>
                <a:gd name="connsiteY75" fmla="*/ 8936 h 9954"/>
                <a:gd name="connsiteX76" fmla="*/ 3264 w 10000"/>
                <a:gd name="connsiteY76" fmla="*/ 4126 h 9954"/>
                <a:gd name="connsiteX77" fmla="*/ 3663 w 10000"/>
                <a:gd name="connsiteY77" fmla="*/ 3299 h 9954"/>
                <a:gd name="connsiteX78" fmla="*/ 2710 w 10000"/>
                <a:gd name="connsiteY78" fmla="*/ 2501 h 9954"/>
                <a:gd name="connsiteX79" fmla="*/ 807 w 10000"/>
                <a:gd name="connsiteY79" fmla="*/ 4515 h 9954"/>
                <a:gd name="connsiteX80" fmla="*/ 702 w 10000"/>
                <a:gd name="connsiteY80" fmla="*/ 4602 h 9954"/>
                <a:gd name="connsiteX81" fmla="*/ 595 w 10000"/>
                <a:gd name="connsiteY81" fmla="*/ 4635 h 9954"/>
                <a:gd name="connsiteX82" fmla="*/ 485 w 10000"/>
                <a:gd name="connsiteY82" fmla="*/ 4624 h 9954"/>
                <a:gd name="connsiteX83" fmla="*/ 381 w 10000"/>
                <a:gd name="connsiteY83" fmla="*/ 4569 h 9954"/>
                <a:gd name="connsiteX84" fmla="*/ 284 w 10000"/>
                <a:gd name="connsiteY84" fmla="*/ 4487 h 9954"/>
                <a:gd name="connsiteX85" fmla="*/ 194 w 10000"/>
                <a:gd name="connsiteY85" fmla="*/ 4345 h 9954"/>
                <a:gd name="connsiteX86" fmla="*/ 120 w 10000"/>
                <a:gd name="connsiteY86" fmla="*/ 4175 h 9954"/>
                <a:gd name="connsiteX87" fmla="*/ 61 w 10000"/>
                <a:gd name="connsiteY87" fmla="*/ 3967 h 9954"/>
                <a:gd name="connsiteX88" fmla="*/ 20 w 10000"/>
                <a:gd name="connsiteY88" fmla="*/ 3743 h 9954"/>
                <a:gd name="connsiteX89" fmla="*/ 0 w 10000"/>
                <a:gd name="connsiteY89" fmla="*/ 3507 h 9954"/>
                <a:gd name="connsiteX90" fmla="*/ 5 w 10000"/>
                <a:gd name="connsiteY90" fmla="*/ 3278 h 9954"/>
                <a:gd name="connsiteX91" fmla="*/ 31 w 10000"/>
                <a:gd name="connsiteY91" fmla="*/ 3054 h 9954"/>
                <a:gd name="connsiteX92" fmla="*/ 77 w 10000"/>
                <a:gd name="connsiteY92" fmla="*/ 2840 h 9954"/>
                <a:gd name="connsiteX93" fmla="*/ 135 w 10000"/>
                <a:gd name="connsiteY93" fmla="*/ 2654 h 9954"/>
                <a:gd name="connsiteX94" fmla="*/ 220 w 10000"/>
                <a:gd name="connsiteY94" fmla="*/ 2495 h 9954"/>
                <a:gd name="connsiteX95" fmla="*/ 312 w 10000"/>
                <a:gd name="connsiteY95" fmla="*/ 2364 h 9954"/>
                <a:gd name="connsiteX96" fmla="*/ 2439 w 10000"/>
                <a:gd name="connsiteY96" fmla="*/ 120 h 9954"/>
                <a:gd name="connsiteX97" fmla="*/ 2547 w 10000"/>
                <a:gd name="connsiteY97" fmla="*/ 33 h 9954"/>
                <a:gd name="connsiteX98" fmla="*/ 2662 w 10000"/>
                <a:gd name="connsiteY98" fmla="*/ 0 h 9954"/>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3926 w 10000"/>
                <a:gd name="connsiteY63" fmla="*/ 9044 h 10000"/>
                <a:gd name="connsiteX64" fmla="*/ 3699 w 10000"/>
                <a:gd name="connsiteY64" fmla="*/ 9093 h 10000"/>
                <a:gd name="connsiteX65" fmla="*/ 3481 w 10000"/>
                <a:gd name="connsiteY65" fmla="*/ 9202 h 10000"/>
                <a:gd name="connsiteX66" fmla="*/ 3264 w 10000"/>
                <a:gd name="connsiteY66" fmla="*/ 9340 h 10000"/>
                <a:gd name="connsiteX67" fmla="*/ 3055 w 10000"/>
                <a:gd name="connsiteY67" fmla="*/ 9532 h 10000"/>
                <a:gd name="connsiteX68" fmla="*/ 2294 w 10000"/>
                <a:gd name="connsiteY68" fmla="*/ 10000 h 10000"/>
                <a:gd name="connsiteX69" fmla="*/ 2087 w 10000"/>
                <a:gd name="connsiteY69" fmla="*/ 9703 h 10000"/>
                <a:gd name="connsiteX70" fmla="*/ 1870 w 10000"/>
                <a:gd name="connsiteY70" fmla="*/ 9466 h 10000"/>
                <a:gd name="connsiteX71" fmla="*/ 1642 w 10000"/>
                <a:gd name="connsiteY71" fmla="*/ 9264 h 10000"/>
                <a:gd name="connsiteX72" fmla="*/ 1405 w 10000"/>
                <a:gd name="connsiteY72" fmla="*/ 9125 h 10000"/>
                <a:gd name="connsiteX73" fmla="*/ 1162 w 10000"/>
                <a:gd name="connsiteY73" fmla="*/ 9032 h 10000"/>
                <a:gd name="connsiteX74" fmla="*/ 912 w 10000"/>
                <a:gd name="connsiteY74" fmla="*/ 8977 h 10000"/>
                <a:gd name="connsiteX75" fmla="*/ 3264 w 10000"/>
                <a:gd name="connsiteY75" fmla="*/ 4145 h 10000"/>
                <a:gd name="connsiteX76" fmla="*/ 3663 w 10000"/>
                <a:gd name="connsiteY76" fmla="*/ 3314 h 10000"/>
                <a:gd name="connsiteX77" fmla="*/ 2710 w 10000"/>
                <a:gd name="connsiteY77" fmla="*/ 2513 h 10000"/>
                <a:gd name="connsiteX78" fmla="*/ 807 w 10000"/>
                <a:gd name="connsiteY78" fmla="*/ 4536 h 10000"/>
                <a:gd name="connsiteX79" fmla="*/ 702 w 10000"/>
                <a:gd name="connsiteY79" fmla="*/ 4623 h 10000"/>
                <a:gd name="connsiteX80" fmla="*/ 595 w 10000"/>
                <a:gd name="connsiteY80" fmla="*/ 4656 h 10000"/>
                <a:gd name="connsiteX81" fmla="*/ 485 w 10000"/>
                <a:gd name="connsiteY81" fmla="*/ 4645 h 10000"/>
                <a:gd name="connsiteX82" fmla="*/ 381 w 10000"/>
                <a:gd name="connsiteY82" fmla="*/ 4590 h 10000"/>
                <a:gd name="connsiteX83" fmla="*/ 284 w 10000"/>
                <a:gd name="connsiteY83" fmla="*/ 4508 h 10000"/>
                <a:gd name="connsiteX84" fmla="*/ 194 w 10000"/>
                <a:gd name="connsiteY84" fmla="*/ 4365 h 10000"/>
                <a:gd name="connsiteX85" fmla="*/ 120 w 10000"/>
                <a:gd name="connsiteY85" fmla="*/ 4194 h 10000"/>
                <a:gd name="connsiteX86" fmla="*/ 61 w 10000"/>
                <a:gd name="connsiteY86" fmla="*/ 3985 h 10000"/>
                <a:gd name="connsiteX87" fmla="*/ 20 w 10000"/>
                <a:gd name="connsiteY87" fmla="*/ 3760 h 10000"/>
                <a:gd name="connsiteX88" fmla="*/ 0 w 10000"/>
                <a:gd name="connsiteY88" fmla="*/ 3523 h 10000"/>
                <a:gd name="connsiteX89" fmla="*/ 5 w 10000"/>
                <a:gd name="connsiteY89" fmla="*/ 3293 h 10000"/>
                <a:gd name="connsiteX90" fmla="*/ 31 w 10000"/>
                <a:gd name="connsiteY90" fmla="*/ 3068 h 10000"/>
                <a:gd name="connsiteX91" fmla="*/ 77 w 10000"/>
                <a:gd name="connsiteY91" fmla="*/ 2853 h 10000"/>
                <a:gd name="connsiteX92" fmla="*/ 135 w 10000"/>
                <a:gd name="connsiteY92" fmla="*/ 2666 h 10000"/>
                <a:gd name="connsiteX93" fmla="*/ 220 w 10000"/>
                <a:gd name="connsiteY93" fmla="*/ 2507 h 10000"/>
                <a:gd name="connsiteX94" fmla="*/ 312 w 10000"/>
                <a:gd name="connsiteY94" fmla="*/ 2375 h 10000"/>
                <a:gd name="connsiteX95" fmla="*/ 2439 w 10000"/>
                <a:gd name="connsiteY95" fmla="*/ 121 h 10000"/>
                <a:gd name="connsiteX96" fmla="*/ 2547 w 10000"/>
                <a:gd name="connsiteY96" fmla="*/ 33 h 10000"/>
                <a:gd name="connsiteX97" fmla="*/ 2662 w 10000"/>
                <a:gd name="connsiteY97"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3926 w 10000"/>
                <a:gd name="connsiteY63" fmla="*/ 9044 h 10000"/>
                <a:gd name="connsiteX64" fmla="*/ 3699 w 10000"/>
                <a:gd name="connsiteY64" fmla="*/ 9093 h 10000"/>
                <a:gd name="connsiteX65" fmla="*/ 3481 w 10000"/>
                <a:gd name="connsiteY65" fmla="*/ 9202 h 10000"/>
                <a:gd name="connsiteX66" fmla="*/ 3264 w 10000"/>
                <a:gd name="connsiteY66" fmla="*/ 9340 h 10000"/>
                <a:gd name="connsiteX67" fmla="*/ 2294 w 10000"/>
                <a:gd name="connsiteY67" fmla="*/ 10000 h 10000"/>
                <a:gd name="connsiteX68" fmla="*/ 2087 w 10000"/>
                <a:gd name="connsiteY68" fmla="*/ 9703 h 10000"/>
                <a:gd name="connsiteX69" fmla="*/ 1870 w 10000"/>
                <a:gd name="connsiteY69" fmla="*/ 9466 h 10000"/>
                <a:gd name="connsiteX70" fmla="*/ 1642 w 10000"/>
                <a:gd name="connsiteY70" fmla="*/ 9264 h 10000"/>
                <a:gd name="connsiteX71" fmla="*/ 1405 w 10000"/>
                <a:gd name="connsiteY71" fmla="*/ 9125 h 10000"/>
                <a:gd name="connsiteX72" fmla="*/ 1162 w 10000"/>
                <a:gd name="connsiteY72" fmla="*/ 9032 h 10000"/>
                <a:gd name="connsiteX73" fmla="*/ 912 w 10000"/>
                <a:gd name="connsiteY73" fmla="*/ 8977 h 10000"/>
                <a:gd name="connsiteX74" fmla="*/ 3264 w 10000"/>
                <a:gd name="connsiteY74" fmla="*/ 4145 h 10000"/>
                <a:gd name="connsiteX75" fmla="*/ 3663 w 10000"/>
                <a:gd name="connsiteY75" fmla="*/ 3314 h 10000"/>
                <a:gd name="connsiteX76" fmla="*/ 2710 w 10000"/>
                <a:gd name="connsiteY76" fmla="*/ 2513 h 10000"/>
                <a:gd name="connsiteX77" fmla="*/ 807 w 10000"/>
                <a:gd name="connsiteY77" fmla="*/ 4536 h 10000"/>
                <a:gd name="connsiteX78" fmla="*/ 702 w 10000"/>
                <a:gd name="connsiteY78" fmla="*/ 4623 h 10000"/>
                <a:gd name="connsiteX79" fmla="*/ 595 w 10000"/>
                <a:gd name="connsiteY79" fmla="*/ 4656 h 10000"/>
                <a:gd name="connsiteX80" fmla="*/ 485 w 10000"/>
                <a:gd name="connsiteY80" fmla="*/ 4645 h 10000"/>
                <a:gd name="connsiteX81" fmla="*/ 381 w 10000"/>
                <a:gd name="connsiteY81" fmla="*/ 4590 h 10000"/>
                <a:gd name="connsiteX82" fmla="*/ 284 w 10000"/>
                <a:gd name="connsiteY82" fmla="*/ 4508 h 10000"/>
                <a:gd name="connsiteX83" fmla="*/ 194 w 10000"/>
                <a:gd name="connsiteY83" fmla="*/ 4365 h 10000"/>
                <a:gd name="connsiteX84" fmla="*/ 120 w 10000"/>
                <a:gd name="connsiteY84" fmla="*/ 4194 h 10000"/>
                <a:gd name="connsiteX85" fmla="*/ 61 w 10000"/>
                <a:gd name="connsiteY85" fmla="*/ 3985 h 10000"/>
                <a:gd name="connsiteX86" fmla="*/ 20 w 10000"/>
                <a:gd name="connsiteY86" fmla="*/ 3760 h 10000"/>
                <a:gd name="connsiteX87" fmla="*/ 0 w 10000"/>
                <a:gd name="connsiteY87" fmla="*/ 3523 h 10000"/>
                <a:gd name="connsiteX88" fmla="*/ 5 w 10000"/>
                <a:gd name="connsiteY88" fmla="*/ 3293 h 10000"/>
                <a:gd name="connsiteX89" fmla="*/ 31 w 10000"/>
                <a:gd name="connsiteY89" fmla="*/ 3068 h 10000"/>
                <a:gd name="connsiteX90" fmla="*/ 77 w 10000"/>
                <a:gd name="connsiteY90" fmla="*/ 2853 h 10000"/>
                <a:gd name="connsiteX91" fmla="*/ 135 w 10000"/>
                <a:gd name="connsiteY91" fmla="*/ 2666 h 10000"/>
                <a:gd name="connsiteX92" fmla="*/ 220 w 10000"/>
                <a:gd name="connsiteY92" fmla="*/ 2507 h 10000"/>
                <a:gd name="connsiteX93" fmla="*/ 312 w 10000"/>
                <a:gd name="connsiteY93" fmla="*/ 2375 h 10000"/>
                <a:gd name="connsiteX94" fmla="*/ 2439 w 10000"/>
                <a:gd name="connsiteY94" fmla="*/ 121 h 10000"/>
                <a:gd name="connsiteX95" fmla="*/ 2547 w 10000"/>
                <a:gd name="connsiteY95" fmla="*/ 33 h 10000"/>
                <a:gd name="connsiteX96" fmla="*/ 2662 w 10000"/>
                <a:gd name="connsiteY96"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3926 w 10000"/>
                <a:gd name="connsiteY63" fmla="*/ 9044 h 10000"/>
                <a:gd name="connsiteX64" fmla="*/ 3699 w 10000"/>
                <a:gd name="connsiteY64" fmla="*/ 9093 h 10000"/>
                <a:gd name="connsiteX65" fmla="*/ 3481 w 10000"/>
                <a:gd name="connsiteY65" fmla="*/ 9202 h 10000"/>
                <a:gd name="connsiteX66" fmla="*/ 2294 w 10000"/>
                <a:gd name="connsiteY66" fmla="*/ 10000 h 10000"/>
                <a:gd name="connsiteX67" fmla="*/ 2087 w 10000"/>
                <a:gd name="connsiteY67" fmla="*/ 9703 h 10000"/>
                <a:gd name="connsiteX68" fmla="*/ 1870 w 10000"/>
                <a:gd name="connsiteY68" fmla="*/ 9466 h 10000"/>
                <a:gd name="connsiteX69" fmla="*/ 1642 w 10000"/>
                <a:gd name="connsiteY69" fmla="*/ 9264 h 10000"/>
                <a:gd name="connsiteX70" fmla="*/ 1405 w 10000"/>
                <a:gd name="connsiteY70" fmla="*/ 9125 h 10000"/>
                <a:gd name="connsiteX71" fmla="*/ 1162 w 10000"/>
                <a:gd name="connsiteY71" fmla="*/ 9032 h 10000"/>
                <a:gd name="connsiteX72" fmla="*/ 912 w 10000"/>
                <a:gd name="connsiteY72" fmla="*/ 8977 h 10000"/>
                <a:gd name="connsiteX73" fmla="*/ 3264 w 10000"/>
                <a:gd name="connsiteY73" fmla="*/ 4145 h 10000"/>
                <a:gd name="connsiteX74" fmla="*/ 3663 w 10000"/>
                <a:gd name="connsiteY74" fmla="*/ 3314 h 10000"/>
                <a:gd name="connsiteX75" fmla="*/ 2710 w 10000"/>
                <a:gd name="connsiteY75" fmla="*/ 2513 h 10000"/>
                <a:gd name="connsiteX76" fmla="*/ 807 w 10000"/>
                <a:gd name="connsiteY76" fmla="*/ 4536 h 10000"/>
                <a:gd name="connsiteX77" fmla="*/ 702 w 10000"/>
                <a:gd name="connsiteY77" fmla="*/ 4623 h 10000"/>
                <a:gd name="connsiteX78" fmla="*/ 595 w 10000"/>
                <a:gd name="connsiteY78" fmla="*/ 4656 h 10000"/>
                <a:gd name="connsiteX79" fmla="*/ 485 w 10000"/>
                <a:gd name="connsiteY79" fmla="*/ 4645 h 10000"/>
                <a:gd name="connsiteX80" fmla="*/ 381 w 10000"/>
                <a:gd name="connsiteY80" fmla="*/ 4590 h 10000"/>
                <a:gd name="connsiteX81" fmla="*/ 284 w 10000"/>
                <a:gd name="connsiteY81" fmla="*/ 4508 h 10000"/>
                <a:gd name="connsiteX82" fmla="*/ 194 w 10000"/>
                <a:gd name="connsiteY82" fmla="*/ 4365 h 10000"/>
                <a:gd name="connsiteX83" fmla="*/ 120 w 10000"/>
                <a:gd name="connsiteY83" fmla="*/ 4194 h 10000"/>
                <a:gd name="connsiteX84" fmla="*/ 61 w 10000"/>
                <a:gd name="connsiteY84" fmla="*/ 3985 h 10000"/>
                <a:gd name="connsiteX85" fmla="*/ 20 w 10000"/>
                <a:gd name="connsiteY85" fmla="*/ 3760 h 10000"/>
                <a:gd name="connsiteX86" fmla="*/ 0 w 10000"/>
                <a:gd name="connsiteY86" fmla="*/ 3523 h 10000"/>
                <a:gd name="connsiteX87" fmla="*/ 5 w 10000"/>
                <a:gd name="connsiteY87" fmla="*/ 3293 h 10000"/>
                <a:gd name="connsiteX88" fmla="*/ 31 w 10000"/>
                <a:gd name="connsiteY88" fmla="*/ 3068 h 10000"/>
                <a:gd name="connsiteX89" fmla="*/ 77 w 10000"/>
                <a:gd name="connsiteY89" fmla="*/ 2853 h 10000"/>
                <a:gd name="connsiteX90" fmla="*/ 135 w 10000"/>
                <a:gd name="connsiteY90" fmla="*/ 2666 h 10000"/>
                <a:gd name="connsiteX91" fmla="*/ 220 w 10000"/>
                <a:gd name="connsiteY91" fmla="*/ 2507 h 10000"/>
                <a:gd name="connsiteX92" fmla="*/ 312 w 10000"/>
                <a:gd name="connsiteY92" fmla="*/ 2375 h 10000"/>
                <a:gd name="connsiteX93" fmla="*/ 2439 w 10000"/>
                <a:gd name="connsiteY93" fmla="*/ 121 h 10000"/>
                <a:gd name="connsiteX94" fmla="*/ 2547 w 10000"/>
                <a:gd name="connsiteY94" fmla="*/ 33 h 10000"/>
                <a:gd name="connsiteX95" fmla="*/ 2662 w 10000"/>
                <a:gd name="connsiteY95"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3926 w 10000"/>
                <a:gd name="connsiteY63" fmla="*/ 9044 h 10000"/>
                <a:gd name="connsiteX64" fmla="*/ 3699 w 10000"/>
                <a:gd name="connsiteY64" fmla="*/ 9093 h 10000"/>
                <a:gd name="connsiteX65" fmla="*/ 2294 w 10000"/>
                <a:gd name="connsiteY65" fmla="*/ 10000 h 10000"/>
                <a:gd name="connsiteX66" fmla="*/ 2087 w 10000"/>
                <a:gd name="connsiteY66" fmla="*/ 9703 h 10000"/>
                <a:gd name="connsiteX67" fmla="*/ 1870 w 10000"/>
                <a:gd name="connsiteY67" fmla="*/ 9466 h 10000"/>
                <a:gd name="connsiteX68" fmla="*/ 1642 w 10000"/>
                <a:gd name="connsiteY68" fmla="*/ 9264 h 10000"/>
                <a:gd name="connsiteX69" fmla="*/ 1405 w 10000"/>
                <a:gd name="connsiteY69" fmla="*/ 9125 h 10000"/>
                <a:gd name="connsiteX70" fmla="*/ 1162 w 10000"/>
                <a:gd name="connsiteY70" fmla="*/ 9032 h 10000"/>
                <a:gd name="connsiteX71" fmla="*/ 912 w 10000"/>
                <a:gd name="connsiteY71" fmla="*/ 8977 h 10000"/>
                <a:gd name="connsiteX72" fmla="*/ 3264 w 10000"/>
                <a:gd name="connsiteY72" fmla="*/ 4145 h 10000"/>
                <a:gd name="connsiteX73" fmla="*/ 3663 w 10000"/>
                <a:gd name="connsiteY73" fmla="*/ 3314 h 10000"/>
                <a:gd name="connsiteX74" fmla="*/ 2710 w 10000"/>
                <a:gd name="connsiteY74" fmla="*/ 2513 h 10000"/>
                <a:gd name="connsiteX75" fmla="*/ 807 w 10000"/>
                <a:gd name="connsiteY75" fmla="*/ 4536 h 10000"/>
                <a:gd name="connsiteX76" fmla="*/ 702 w 10000"/>
                <a:gd name="connsiteY76" fmla="*/ 4623 h 10000"/>
                <a:gd name="connsiteX77" fmla="*/ 595 w 10000"/>
                <a:gd name="connsiteY77" fmla="*/ 4656 h 10000"/>
                <a:gd name="connsiteX78" fmla="*/ 485 w 10000"/>
                <a:gd name="connsiteY78" fmla="*/ 4645 h 10000"/>
                <a:gd name="connsiteX79" fmla="*/ 381 w 10000"/>
                <a:gd name="connsiteY79" fmla="*/ 4590 h 10000"/>
                <a:gd name="connsiteX80" fmla="*/ 284 w 10000"/>
                <a:gd name="connsiteY80" fmla="*/ 4508 h 10000"/>
                <a:gd name="connsiteX81" fmla="*/ 194 w 10000"/>
                <a:gd name="connsiteY81" fmla="*/ 4365 h 10000"/>
                <a:gd name="connsiteX82" fmla="*/ 120 w 10000"/>
                <a:gd name="connsiteY82" fmla="*/ 4194 h 10000"/>
                <a:gd name="connsiteX83" fmla="*/ 61 w 10000"/>
                <a:gd name="connsiteY83" fmla="*/ 3985 h 10000"/>
                <a:gd name="connsiteX84" fmla="*/ 20 w 10000"/>
                <a:gd name="connsiteY84" fmla="*/ 3760 h 10000"/>
                <a:gd name="connsiteX85" fmla="*/ 0 w 10000"/>
                <a:gd name="connsiteY85" fmla="*/ 3523 h 10000"/>
                <a:gd name="connsiteX86" fmla="*/ 5 w 10000"/>
                <a:gd name="connsiteY86" fmla="*/ 3293 h 10000"/>
                <a:gd name="connsiteX87" fmla="*/ 31 w 10000"/>
                <a:gd name="connsiteY87" fmla="*/ 3068 h 10000"/>
                <a:gd name="connsiteX88" fmla="*/ 77 w 10000"/>
                <a:gd name="connsiteY88" fmla="*/ 2853 h 10000"/>
                <a:gd name="connsiteX89" fmla="*/ 135 w 10000"/>
                <a:gd name="connsiteY89" fmla="*/ 2666 h 10000"/>
                <a:gd name="connsiteX90" fmla="*/ 220 w 10000"/>
                <a:gd name="connsiteY90" fmla="*/ 2507 h 10000"/>
                <a:gd name="connsiteX91" fmla="*/ 312 w 10000"/>
                <a:gd name="connsiteY91" fmla="*/ 2375 h 10000"/>
                <a:gd name="connsiteX92" fmla="*/ 2439 w 10000"/>
                <a:gd name="connsiteY92" fmla="*/ 121 h 10000"/>
                <a:gd name="connsiteX93" fmla="*/ 2547 w 10000"/>
                <a:gd name="connsiteY93" fmla="*/ 33 h 10000"/>
                <a:gd name="connsiteX94" fmla="*/ 2662 w 10000"/>
                <a:gd name="connsiteY94"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3926 w 10000"/>
                <a:gd name="connsiteY63" fmla="*/ 9044 h 10000"/>
                <a:gd name="connsiteX64" fmla="*/ 2294 w 10000"/>
                <a:gd name="connsiteY64" fmla="*/ 10000 h 10000"/>
                <a:gd name="connsiteX65" fmla="*/ 2087 w 10000"/>
                <a:gd name="connsiteY65" fmla="*/ 9703 h 10000"/>
                <a:gd name="connsiteX66" fmla="*/ 1870 w 10000"/>
                <a:gd name="connsiteY66" fmla="*/ 9466 h 10000"/>
                <a:gd name="connsiteX67" fmla="*/ 1642 w 10000"/>
                <a:gd name="connsiteY67" fmla="*/ 9264 h 10000"/>
                <a:gd name="connsiteX68" fmla="*/ 1405 w 10000"/>
                <a:gd name="connsiteY68" fmla="*/ 9125 h 10000"/>
                <a:gd name="connsiteX69" fmla="*/ 1162 w 10000"/>
                <a:gd name="connsiteY69" fmla="*/ 9032 h 10000"/>
                <a:gd name="connsiteX70" fmla="*/ 912 w 10000"/>
                <a:gd name="connsiteY70" fmla="*/ 8977 h 10000"/>
                <a:gd name="connsiteX71" fmla="*/ 3264 w 10000"/>
                <a:gd name="connsiteY71" fmla="*/ 4145 h 10000"/>
                <a:gd name="connsiteX72" fmla="*/ 3663 w 10000"/>
                <a:gd name="connsiteY72" fmla="*/ 3314 h 10000"/>
                <a:gd name="connsiteX73" fmla="*/ 2710 w 10000"/>
                <a:gd name="connsiteY73" fmla="*/ 2513 h 10000"/>
                <a:gd name="connsiteX74" fmla="*/ 807 w 10000"/>
                <a:gd name="connsiteY74" fmla="*/ 4536 h 10000"/>
                <a:gd name="connsiteX75" fmla="*/ 702 w 10000"/>
                <a:gd name="connsiteY75" fmla="*/ 4623 h 10000"/>
                <a:gd name="connsiteX76" fmla="*/ 595 w 10000"/>
                <a:gd name="connsiteY76" fmla="*/ 4656 h 10000"/>
                <a:gd name="connsiteX77" fmla="*/ 485 w 10000"/>
                <a:gd name="connsiteY77" fmla="*/ 4645 h 10000"/>
                <a:gd name="connsiteX78" fmla="*/ 381 w 10000"/>
                <a:gd name="connsiteY78" fmla="*/ 4590 h 10000"/>
                <a:gd name="connsiteX79" fmla="*/ 284 w 10000"/>
                <a:gd name="connsiteY79" fmla="*/ 4508 h 10000"/>
                <a:gd name="connsiteX80" fmla="*/ 194 w 10000"/>
                <a:gd name="connsiteY80" fmla="*/ 4365 h 10000"/>
                <a:gd name="connsiteX81" fmla="*/ 120 w 10000"/>
                <a:gd name="connsiteY81" fmla="*/ 4194 h 10000"/>
                <a:gd name="connsiteX82" fmla="*/ 61 w 10000"/>
                <a:gd name="connsiteY82" fmla="*/ 3985 h 10000"/>
                <a:gd name="connsiteX83" fmla="*/ 20 w 10000"/>
                <a:gd name="connsiteY83" fmla="*/ 3760 h 10000"/>
                <a:gd name="connsiteX84" fmla="*/ 0 w 10000"/>
                <a:gd name="connsiteY84" fmla="*/ 3523 h 10000"/>
                <a:gd name="connsiteX85" fmla="*/ 5 w 10000"/>
                <a:gd name="connsiteY85" fmla="*/ 3293 h 10000"/>
                <a:gd name="connsiteX86" fmla="*/ 31 w 10000"/>
                <a:gd name="connsiteY86" fmla="*/ 3068 h 10000"/>
                <a:gd name="connsiteX87" fmla="*/ 77 w 10000"/>
                <a:gd name="connsiteY87" fmla="*/ 2853 h 10000"/>
                <a:gd name="connsiteX88" fmla="*/ 135 w 10000"/>
                <a:gd name="connsiteY88" fmla="*/ 2666 h 10000"/>
                <a:gd name="connsiteX89" fmla="*/ 220 w 10000"/>
                <a:gd name="connsiteY89" fmla="*/ 2507 h 10000"/>
                <a:gd name="connsiteX90" fmla="*/ 312 w 10000"/>
                <a:gd name="connsiteY90" fmla="*/ 2375 h 10000"/>
                <a:gd name="connsiteX91" fmla="*/ 2439 w 10000"/>
                <a:gd name="connsiteY91" fmla="*/ 121 h 10000"/>
                <a:gd name="connsiteX92" fmla="*/ 2547 w 10000"/>
                <a:gd name="connsiteY92" fmla="*/ 33 h 10000"/>
                <a:gd name="connsiteX93" fmla="*/ 2662 w 10000"/>
                <a:gd name="connsiteY93"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2294 w 10000"/>
                <a:gd name="connsiteY63" fmla="*/ 10000 h 10000"/>
                <a:gd name="connsiteX64" fmla="*/ 2087 w 10000"/>
                <a:gd name="connsiteY64" fmla="*/ 9703 h 10000"/>
                <a:gd name="connsiteX65" fmla="*/ 1870 w 10000"/>
                <a:gd name="connsiteY65" fmla="*/ 9466 h 10000"/>
                <a:gd name="connsiteX66" fmla="*/ 1642 w 10000"/>
                <a:gd name="connsiteY66" fmla="*/ 9264 h 10000"/>
                <a:gd name="connsiteX67" fmla="*/ 1405 w 10000"/>
                <a:gd name="connsiteY67" fmla="*/ 9125 h 10000"/>
                <a:gd name="connsiteX68" fmla="*/ 1162 w 10000"/>
                <a:gd name="connsiteY68" fmla="*/ 9032 h 10000"/>
                <a:gd name="connsiteX69" fmla="*/ 912 w 10000"/>
                <a:gd name="connsiteY69" fmla="*/ 8977 h 10000"/>
                <a:gd name="connsiteX70" fmla="*/ 3264 w 10000"/>
                <a:gd name="connsiteY70" fmla="*/ 4145 h 10000"/>
                <a:gd name="connsiteX71" fmla="*/ 3663 w 10000"/>
                <a:gd name="connsiteY71" fmla="*/ 3314 h 10000"/>
                <a:gd name="connsiteX72" fmla="*/ 2710 w 10000"/>
                <a:gd name="connsiteY72" fmla="*/ 2513 h 10000"/>
                <a:gd name="connsiteX73" fmla="*/ 807 w 10000"/>
                <a:gd name="connsiteY73" fmla="*/ 4536 h 10000"/>
                <a:gd name="connsiteX74" fmla="*/ 702 w 10000"/>
                <a:gd name="connsiteY74" fmla="*/ 4623 h 10000"/>
                <a:gd name="connsiteX75" fmla="*/ 595 w 10000"/>
                <a:gd name="connsiteY75" fmla="*/ 4656 h 10000"/>
                <a:gd name="connsiteX76" fmla="*/ 485 w 10000"/>
                <a:gd name="connsiteY76" fmla="*/ 4645 h 10000"/>
                <a:gd name="connsiteX77" fmla="*/ 381 w 10000"/>
                <a:gd name="connsiteY77" fmla="*/ 4590 h 10000"/>
                <a:gd name="connsiteX78" fmla="*/ 284 w 10000"/>
                <a:gd name="connsiteY78" fmla="*/ 4508 h 10000"/>
                <a:gd name="connsiteX79" fmla="*/ 194 w 10000"/>
                <a:gd name="connsiteY79" fmla="*/ 4365 h 10000"/>
                <a:gd name="connsiteX80" fmla="*/ 120 w 10000"/>
                <a:gd name="connsiteY80" fmla="*/ 4194 h 10000"/>
                <a:gd name="connsiteX81" fmla="*/ 61 w 10000"/>
                <a:gd name="connsiteY81" fmla="*/ 3985 h 10000"/>
                <a:gd name="connsiteX82" fmla="*/ 20 w 10000"/>
                <a:gd name="connsiteY82" fmla="*/ 3760 h 10000"/>
                <a:gd name="connsiteX83" fmla="*/ 0 w 10000"/>
                <a:gd name="connsiteY83" fmla="*/ 3523 h 10000"/>
                <a:gd name="connsiteX84" fmla="*/ 5 w 10000"/>
                <a:gd name="connsiteY84" fmla="*/ 3293 h 10000"/>
                <a:gd name="connsiteX85" fmla="*/ 31 w 10000"/>
                <a:gd name="connsiteY85" fmla="*/ 3068 h 10000"/>
                <a:gd name="connsiteX86" fmla="*/ 77 w 10000"/>
                <a:gd name="connsiteY86" fmla="*/ 2853 h 10000"/>
                <a:gd name="connsiteX87" fmla="*/ 135 w 10000"/>
                <a:gd name="connsiteY87" fmla="*/ 2666 h 10000"/>
                <a:gd name="connsiteX88" fmla="*/ 220 w 10000"/>
                <a:gd name="connsiteY88" fmla="*/ 2507 h 10000"/>
                <a:gd name="connsiteX89" fmla="*/ 312 w 10000"/>
                <a:gd name="connsiteY89" fmla="*/ 2375 h 10000"/>
                <a:gd name="connsiteX90" fmla="*/ 2439 w 10000"/>
                <a:gd name="connsiteY90" fmla="*/ 121 h 10000"/>
                <a:gd name="connsiteX91" fmla="*/ 2547 w 10000"/>
                <a:gd name="connsiteY91" fmla="*/ 33 h 10000"/>
                <a:gd name="connsiteX92" fmla="*/ 2662 w 10000"/>
                <a:gd name="connsiteY92"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2294 w 10000"/>
                <a:gd name="connsiteY62" fmla="*/ 10000 h 10000"/>
                <a:gd name="connsiteX63" fmla="*/ 2087 w 10000"/>
                <a:gd name="connsiteY63" fmla="*/ 9703 h 10000"/>
                <a:gd name="connsiteX64" fmla="*/ 1870 w 10000"/>
                <a:gd name="connsiteY64" fmla="*/ 9466 h 10000"/>
                <a:gd name="connsiteX65" fmla="*/ 1642 w 10000"/>
                <a:gd name="connsiteY65" fmla="*/ 9264 h 10000"/>
                <a:gd name="connsiteX66" fmla="*/ 1405 w 10000"/>
                <a:gd name="connsiteY66" fmla="*/ 9125 h 10000"/>
                <a:gd name="connsiteX67" fmla="*/ 1162 w 10000"/>
                <a:gd name="connsiteY67" fmla="*/ 9032 h 10000"/>
                <a:gd name="connsiteX68" fmla="*/ 912 w 10000"/>
                <a:gd name="connsiteY68" fmla="*/ 8977 h 10000"/>
                <a:gd name="connsiteX69" fmla="*/ 3264 w 10000"/>
                <a:gd name="connsiteY69" fmla="*/ 4145 h 10000"/>
                <a:gd name="connsiteX70" fmla="*/ 3663 w 10000"/>
                <a:gd name="connsiteY70" fmla="*/ 3314 h 10000"/>
                <a:gd name="connsiteX71" fmla="*/ 2710 w 10000"/>
                <a:gd name="connsiteY71" fmla="*/ 2513 h 10000"/>
                <a:gd name="connsiteX72" fmla="*/ 807 w 10000"/>
                <a:gd name="connsiteY72" fmla="*/ 4536 h 10000"/>
                <a:gd name="connsiteX73" fmla="*/ 702 w 10000"/>
                <a:gd name="connsiteY73" fmla="*/ 4623 h 10000"/>
                <a:gd name="connsiteX74" fmla="*/ 595 w 10000"/>
                <a:gd name="connsiteY74" fmla="*/ 4656 h 10000"/>
                <a:gd name="connsiteX75" fmla="*/ 485 w 10000"/>
                <a:gd name="connsiteY75" fmla="*/ 4645 h 10000"/>
                <a:gd name="connsiteX76" fmla="*/ 381 w 10000"/>
                <a:gd name="connsiteY76" fmla="*/ 4590 h 10000"/>
                <a:gd name="connsiteX77" fmla="*/ 284 w 10000"/>
                <a:gd name="connsiteY77" fmla="*/ 4508 h 10000"/>
                <a:gd name="connsiteX78" fmla="*/ 194 w 10000"/>
                <a:gd name="connsiteY78" fmla="*/ 4365 h 10000"/>
                <a:gd name="connsiteX79" fmla="*/ 120 w 10000"/>
                <a:gd name="connsiteY79" fmla="*/ 4194 h 10000"/>
                <a:gd name="connsiteX80" fmla="*/ 61 w 10000"/>
                <a:gd name="connsiteY80" fmla="*/ 3985 h 10000"/>
                <a:gd name="connsiteX81" fmla="*/ 20 w 10000"/>
                <a:gd name="connsiteY81" fmla="*/ 3760 h 10000"/>
                <a:gd name="connsiteX82" fmla="*/ 0 w 10000"/>
                <a:gd name="connsiteY82" fmla="*/ 3523 h 10000"/>
                <a:gd name="connsiteX83" fmla="*/ 5 w 10000"/>
                <a:gd name="connsiteY83" fmla="*/ 3293 h 10000"/>
                <a:gd name="connsiteX84" fmla="*/ 31 w 10000"/>
                <a:gd name="connsiteY84" fmla="*/ 3068 h 10000"/>
                <a:gd name="connsiteX85" fmla="*/ 77 w 10000"/>
                <a:gd name="connsiteY85" fmla="*/ 2853 h 10000"/>
                <a:gd name="connsiteX86" fmla="*/ 135 w 10000"/>
                <a:gd name="connsiteY86" fmla="*/ 2666 h 10000"/>
                <a:gd name="connsiteX87" fmla="*/ 220 w 10000"/>
                <a:gd name="connsiteY87" fmla="*/ 2507 h 10000"/>
                <a:gd name="connsiteX88" fmla="*/ 312 w 10000"/>
                <a:gd name="connsiteY88" fmla="*/ 2375 h 10000"/>
                <a:gd name="connsiteX89" fmla="*/ 2439 w 10000"/>
                <a:gd name="connsiteY89" fmla="*/ 121 h 10000"/>
                <a:gd name="connsiteX90" fmla="*/ 2547 w 10000"/>
                <a:gd name="connsiteY90" fmla="*/ 33 h 10000"/>
                <a:gd name="connsiteX91" fmla="*/ 2662 w 10000"/>
                <a:gd name="connsiteY91"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2294 w 10000"/>
                <a:gd name="connsiteY61" fmla="*/ 10000 h 10000"/>
                <a:gd name="connsiteX62" fmla="*/ 2087 w 10000"/>
                <a:gd name="connsiteY62" fmla="*/ 9703 h 10000"/>
                <a:gd name="connsiteX63" fmla="*/ 1870 w 10000"/>
                <a:gd name="connsiteY63" fmla="*/ 9466 h 10000"/>
                <a:gd name="connsiteX64" fmla="*/ 1642 w 10000"/>
                <a:gd name="connsiteY64" fmla="*/ 9264 h 10000"/>
                <a:gd name="connsiteX65" fmla="*/ 1405 w 10000"/>
                <a:gd name="connsiteY65" fmla="*/ 9125 h 10000"/>
                <a:gd name="connsiteX66" fmla="*/ 1162 w 10000"/>
                <a:gd name="connsiteY66" fmla="*/ 9032 h 10000"/>
                <a:gd name="connsiteX67" fmla="*/ 912 w 10000"/>
                <a:gd name="connsiteY67" fmla="*/ 8977 h 10000"/>
                <a:gd name="connsiteX68" fmla="*/ 3264 w 10000"/>
                <a:gd name="connsiteY68" fmla="*/ 4145 h 10000"/>
                <a:gd name="connsiteX69" fmla="*/ 3663 w 10000"/>
                <a:gd name="connsiteY69" fmla="*/ 3314 h 10000"/>
                <a:gd name="connsiteX70" fmla="*/ 2710 w 10000"/>
                <a:gd name="connsiteY70" fmla="*/ 2513 h 10000"/>
                <a:gd name="connsiteX71" fmla="*/ 807 w 10000"/>
                <a:gd name="connsiteY71" fmla="*/ 4536 h 10000"/>
                <a:gd name="connsiteX72" fmla="*/ 702 w 10000"/>
                <a:gd name="connsiteY72" fmla="*/ 4623 h 10000"/>
                <a:gd name="connsiteX73" fmla="*/ 595 w 10000"/>
                <a:gd name="connsiteY73" fmla="*/ 4656 h 10000"/>
                <a:gd name="connsiteX74" fmla="*/ 485 w 10000"/>
                <a:gd name="connsiteY74" fmla="*/ 4645 h 10000"/>
                <a:gd name="connsiteX75" fmla="*/ 381 w 10000"/>
                <a:gd name="connsiteY75" fmla="*/ 4590 h 10000"/>
                <a:gd name="connsiteX76" fmla="*/ 284 w 10000"/>
                <a:gd name="connsiteY76" fmla="*/ 4508 h 10000"/>
                <a:gd name="connsiteX77" fmla="*/ 194 w 10000"/>
                <a:gd name="connsiteY77" fmla="*/ 4365 h 10000"/>
                <a:gd name="connsiteX78" fmla="*/ 120 w 10000"/>
                <a:gd name="connsiteY78" fmla="*/ 4194 h 10000"/>
                <a:gd name="connsiteX79" fmla="*/ 61 w 10000"/>
                <a:gd name="connsiteY79" fmla="*/ 3985 h 10000"/>
                <a:gd name="connsiteX80" fmla="*/ 20 w 10000"/>
                <a:gd name="connsiteY80" fmla="*/ 3760 h 10000"/>
                <a:gd name="connsiteX81" fmla="*/ 0 w 10000"/>
                <a:gd name="connsiteY81" fmla="*/ 3523 h 10000"/>
                <a:gd name="connsiteX82" fmla="*/ 5 w 10000"/>
                <a:gd name="connsiteY82" fmla="*/ 3293 h 10000"/>
                <a:gd name="connsiteX83" fmla="*/ 31 w 10000"/>
                <a:gd name="connsiteY83" fmla="*/ 3068 h 10000"/>
                <a:gd name="connsiteX84" fmla="*/ 77 w 10000"/>
                <a:gd name="connsiteY84" fmla="*/ 2853 h 10000"/>
                <a:gd name="connsiteX85" fmla="*/ 135 w 10000"/>
                <a:gd name="connsiteY85" fmla="*/ 2666 h 10000"/>
                <a:gd name="connsiteX86" fmla="*/ 220 w 10000"/>
                <a:gd name="connsiteY86" fmla="*/ 2507 h 10000"/>
                <a:gd name="connsiteX87" fmla="*/ 312 w 10000"/>
                <a:gd name="connsiteY87" fmla="*/ 2375 h 10000"/>
                <a:gd name="connsiteX88" fmla="*/ 2439 w 10000"/>
                <a:gd name="connsiteY88" fmla="*/ 121 h 10000"/>
                <a:gd name="connsiteX89" fmla="*/ 2547 w 10000"/>
                <a:gd name="connsiteY89" fmla="*/ 33 h 10000"/>
                <a:gd name="connsiteX90" fmla="*/ 2662 w 10000"/>
                <a:gd name="connsiteY90"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2294 w 10000"/>
                <a:gd name="connsiteY60" fmla="*/ 10000 h 10000"/>
                <a:gd name="connsiteX61" fmla="*/ 2087 w 10000"/>
                <a:gd name="connsiteY61" fmla="*/ 9703 h 10000"/>
                <a:gd name="connsiteX62" fmla="*/ 1870 w 10000"/>
                <a:gd name="connsiteY62" fmla="*/ 9466 h 10000"/>
                <a:gd name="connsiteX63" fmla="*/ 1642 w 10000"/>
                <a:gd name="connsiteY63" fmla="*/ 9264 h 10000"/>
                <a:gd name="connsiteX64" fmla="*/ 1405 w 10000"/>
                <a:gd name="connsiteY64" fmla="*/ 9125 h 10000"/>
                <a:gd name="connsiteX65" fmla="*/ 1162 w 10000"/>
                <a:gd name="connsiteY65" fmla="*/ 9032 h 10000"/>
                <a:gd name="connsiteX66" fmla="*/ 912 w 10000"/>
                <a:gd name="connsiteY66" fmla="*/ 8977 h 10000"/>
                <a:gd name="connsiteX67" fmla="*/ 3264 w 10000"/>
                <a:gd name="connsiteY67" fmla="*/ 4145 h 10000"/>
                <a:gd name="connsiteX68" fmla="*/ 3663 w 10000"/>
                <a:gd name="connsiteY68" fmla="*/ 3314 h 10000"/>
                <a:gd name="connsiteX69" fmla="*/ 2710 w 10000"/>
                <a:gd name="connsiteY69" fmla="*/ 2513 h 10000"/>
                <a:gd name="connsiteX70" fmla="*/ 807 w 10000"/>
                <a:gd name="connsiteY70" fmla="*/ 4536 h 10000"/>
                <a:gd name="connsiteX71" fmla="*/ 702 w 10000"/>
                <a:gd name="connsiteY71" fmla="*/ 4623 h 10000"/>
                <a:gd name="connsiteX72" fmla="*/ 595 w 10000"/>
                <a:gd name="connsiteY72" fmla="*/ 4656 h 10000"/>
                <a:gd name="connsiteX73" fmla="*/ 485 w 10000"/>
                <a:gd name="connsiteY73" fmla="*/ 4645 h 10000"/>
                <a:gd name="connsiteX74" fmla="*/ 381 w 10000"/>
                <a:gd name="connsiteY74" fmla="*/ 4590 h 10000"/>
                <a:gd name="connsiteX75" fmla="*/ 284 w 10000"/>
                <a:gd name="connsiteY75" fmla="*/ 4508 h 10000"/>
                <a:gd name="connsiteX76" fmla="*/ 194 w 10000"/>
                <a:gd name="connsiteY76" fmla="*/ 4365 h 10000"/>
                <a:gd name="connsiteX77" fmla="*/ 120 w 10000"/>
                <a:gd name="connsiteY77" fmla="*/ 4194 h 10000"/>
                <a:gd name="connsiteX78" fmla="*/ 61 w 10000"/>
                <a:gd name="connsiteY78" fmla="*/ 3985 h 10000"/>
                <a:gd name="connsiteX79" fmla="*/ 20 w 10000"/>
                <a:gd name="connsiteY79" fmla="*/ 3760 h 10000"/>
                <a:gd name="connsiteX80" fmla="*/ 0 w 10000"/>
                <a:gd name="connsiteY80" fmla="*/ 3523 h 10000"/>
                <a:gd name="connsiteX81" fmla="*/ 5 w 10000"/>
                <a:gd name="connsiteY81" fmla="*/ 3293 h 10000"/>
                <a:gd name="connsiteX82" fmla="*/ 31 w 10000"/>
                <a:gd name="connsiteY82" fmla="*/ 3068 h 10000"/>
                <a:gd name="connsiteX83" fmla="*/ 77 w 10000"/>
                <a:gd name="connsiteY83" fmla="*/ 2853 h 10000"/>
                <a:gd name="connsiteX84" fmla="*/ 135 w 10000"/>
                <a:gd name="connsiteY84" fmla="*/ 2666 h 10000"/>
                <a:gd name="connsiteX85" fmla="*/ 220 w 10000"/>
                <a:gd name="connsiteY85" fmla="*/ 2507 h 10000"/>
                <a:gd name="connsiteX86" fmla="*/ 312 w 10000"/>
                <a:gd name="connsiteY86" fmla="*/ 2375 h 10000"/>
                <a:gd name="connsiteX87" fmla="*/ 2439 w 10000"/>
                <a:gd name="connsiteY87" fmla="*/ 121 h 10000"/>
                <a:gd name="connsiteX88" fmla="*/ 2547 w 10000"/>
                <a:gd name="connsiteY88" fmla="*/ 33 h 10000"/>
                <a:gd name="connsiteX89" fmla="*/ 2662 w 10000"/>
                <a:gd name="connsiteY89" fmla="*/ 0 h 10000"/>
                <a:gd name="connsiteX0" fmla="*/ 2662 w 10000"/>
                <a:gd name="connsiteY0" fmla="*/ 0 h 9703"/>
                <a:gd name="connsiteX1" fmla="*/ 2774 w 10000"/>
                <a:gd name="connsiteY1" fmla="*/ 11 h 9703"/>
                <a:gd name="connsiteX2" fmla="*/ 2889 w 10000"/>
                <a:gd name="connsiteY2" fmla="*/ 77 h 9703"/>
                <a:gd name="connsiteX3" fmla="*/ 5231 w 10000"/>
                <a:gd name="connsiteY3" fmla="*/ 2045 h 9703"/>
                <a:gd name="connsiteX4" fmla="*/ 5280 w 10000"/>
                <a:gd name="connsiteY4" fmla="*/ 2112 h 9703"/>
                <a:gd name="connsiteX5" fmla="*/ 5338 w 10000"/>
                <a:gd name="connsiteY5" fmla="*/ 2193 h 9703"/>
                <a:gd name="connsiteX6" fmla="*/ 5410 w 10000"/>
                <a:gd name="connsiteY6" fmla="*/ 2293 h 9703"/>
                <a:gd name="connsiteX7" fmla="*/ 5474 w 10000"/>
                <a:gd name="connsiteY7" fmla="*/ 2396 h 9703"/>
                <a:gd name="connsiteX8" fmla="*/ 5538 w 10000"/>
                <a:gd name="connsiteY8" fmla="*/ 2513 h 9703"/>
                <a:gd name="connsiteX9" fmla="*/ 5586 w 10000"/>
                <a:gd name="connsiteY9" fmla="*/ 2611 h 9703"/>
                <a:gd name="connsiteX10" fmla="*/ 5627 w 10000"/>
                <a:gd name="connsiteY10" fmla="*/ 2682 h 9703"/>
                <a:gd name="connsiteX11" fmla="*/ 5681 w 10000"/>
                <a:gd name="connsiteY11" fmla="*/ 2825 h 9703"/>
                <a:gd name="connsiteX12" fmla="*/ 5734 w 10000"/>
                <a:gd name="connsiteY12" fmla="*/ 2930 h 9703"/>
                <a:gd name="connsiteX13" fmla="*/ 5780 w 10000"/>
                <a:gd name="connsiteY13" fmla="*/ 3023 h 9703"/>
                <a:gd name="connsiteX14" fmla="*/ 5814 w 10000"/>
                <a:gd name="connsiteY14" fmla="*/ 3111 h 9703"/>
                <a:gd name="connsiteX15" fmla="*/ 5849 w 10000"/>
                <a:gd name="connsiteY15" fmla="*/ 3183 h 9703"/>
                <a:gd name="connsiteX16" fmla="*/ 5883 w 10000"/>
                <a:gd name="connsiteY16" fmla="*/ 3260 h 9703"/>
                <a:gd name="connsiteX17" fmla="*/ 5908 w 10000"/>
                <a:gd name="connsiteY17" fmla="*/ 3326 h 9703"/>
                <a:gd name="connsiteX18" fmla="*/ 5939 w 10000"/>
                <a:gd name="connsiteY18" fmla="*/ 3398 h 9703"/>
                <a:gd name="connsiteX19" fmla="*/ 5967 w 10000"/>
                <a:gd name="connsiteY19" fmla="*/ 3463 h 9703"/>
                <a:gd name="connsiteX20" fmla="*/ 5992 w 10000"/>
                <a:gd name="connsiteY20" fmla="*/ 3534 h 9703"/>
                <a:gd name="connsiteX21" fmla="*/ 6020 w 10000"/>
                <a:gd name="connsiteY21" fmla="*/ 3613 h 9703"/>
                <a:gd name="connsiteX22" fmla="*/ 6056 w 10000"/>
                <a:gd name="connsiteY22" fmla="*/ 3705 h 9703"/>
                <a:gd name="connsiteX23" fmla="*/ 6097 w 10000"/>
                <a:gd name="connsiteY23" fmla="*/ 3815 h 9703"/>
                <a:gd name="connsiteX24" fmla="*/ 6135 w 10000"/>
                <a:gd name="connsiteY24" fmla="*/ 3930 h 9703"/>
                <a:gd name="connsiteX25" fmla="*/ 6184 w 10000"/>
                <a:gd name="connsiteY25" fmla="*/ 4068 h 9703"/>
                <a:gd name="connsiteX26" fmla="*/ 6245 w 10000"/>
                <a:gd name="connsiteY26" fmla="*/ 4227 h 9703"/>
                <a:gd name="connsiteX27" fmla="*/ 6304 w 10000"/>
                <a:gd name="connsiteY27" fmla="*/ 4420 h 9703"/>
                <a:gd name="connsiteX28" fmla="*/ 6378 w 10000"/>
                <a:gd name="connsiteY28" fmla="*/ 4623 h 9703"/>
                <a:gd name="connsiteX29" fmla="*/ 6462 w 10000"/>
                <a:gd name="connsiteY29" fmla="*/ 4865 h 9703"/>
                <a:gd name="connsiteX30" fmla="*/ 6554 w 10000"/>
                <a:gd name="connsiteY30" fmla="*/ 5145 h 9703"/>
                <a:gd name="connsiteX31" fmla="*/ 6664 w 10000"/>
                <a:gd name="connsiteY31" fmla="*/ 5453 h 9703"/>
                <a:gd name="connsiteX32" fmla="*/ 6787 w 10000"/>
                <a:gd name="connsiteY32" fmla="*/ 5794 h 9703"/>
                <a:gd name="connsiteX33" fmla="*/ 6922 w 10000"/>
                <a:gd name="connsiteY33" fmla="*/ 6190 h 9703"/>
                <a:gd name="connsiteX34" fmla="*/ 7070 w 10000"/>
                <a:gd name="connsiteY34" fmla="*/ 6612 h 9703"/>
                <a:gd name="connsiteX35" fmla="*/ 9382 w 10000"/>
                <a:gd name="connsiteY35" fmla="*/ 6047 h 9703"/>
                <a:gd name="connsiteX36" fmla="*/ 9497 w 10000"/>
                <a:gd name="connsiteY36" fmla="*/ 6047 h 9703"/>
                <a:gd name="connsiteX37" fmla="*/ 9602 w 10000"/>
                <a:gd name="connsiteY37" fmla="*/ 6091 h 9703"/>
                <a:gd name="connsiteX38" fmla="*/ 9704 w 10000"/>
                <a:gd name="connsiteY38" fmla="*/ 6179 h 9703"/>
                <a:gd name="connsiteX39" fmla="*/ 9793 w 10000"/>
                <a:gd name="connsiteY39" fmla="*/ 6305 h 9703"/>
                <a:gd name="connsiteX40" fmla="*/ 9867 w 10000"/>
                <a:gd name="connsiteY40" fmla="*/ 6465 h 9703"/>
                <a:gd name="connsiteX41" fmla="*/ 9931 w 10000"/>
                <a:gd name="connsiteY41" fmla="*/ 6658 h 9703"/>
                <a:gd name="connsiteX42" fmla="*/ 9977 w 10000"/>
                <a:gd name="connsiteY42" fmla="*/ 6866 h 9703"/>
                <a:gd name="connsiteX43" fmla="*/ 10000 w 10000"/>
                <a:gd name="connsiteY43" fmla="*/ 7103 h 9703"/>
                <a:gd name="connsiteX44" fmla="*/ 10000 w 10000"/>
                <a:gd name="connsiteY44" fmla="*/ 7349 h 9703"/>
                <a:gd name="connsiteX45" fmla="*/ 9982 w 10000"/>
                <a:gd name="connsiteY45" fmla="*/ 7581 h 9703"/>
                <a:gd name="connsiteX46" fmla="*/ 9941 w 10000"/>
                <a:gd name="connsiteY46" fmla="*/ 7796 h 9703"/>
                <a:gd name="connsiteX47" fmla="*/ 9883 w 10000"/>
                <a:gd name="connsiteY47" fmla="*/ 7998 h 9703"/>
                <a:gd name="connsiteX48" fmla="*/ 9808 w 10000"/>
                <a:gd name="connsiteY48" fmla="*/ 8159 h 9703"/>
                <a:gd name="connsiteX49" fmla="*/ 9719 w 10000"/>
                <a:gd name="connsiteY49" fmla="*/ 8295 h 9703"/>
                <a:gd name="connsiteX50" fmla="*/ 9619 w 10000"/>
                <a:gd name="connsiteY50" fmla="*/ 8389 h 9703"/>
                <a:gd name="connsiteX51" fmla="*/ 9507 w 10000"/>
                <a:gd name="connsiteY51" fmla="*/ 8433 h 9703"/>
                <a:gd name="connsiteX52" fmla="*/ 6881 w 10000"/>
                <a:gd name="connsiteY52" fmla="*/ 9082 h 9703"/>
                <a:gd name="connsiteX53" fmla="*/ 6769 w 10000"/>
                <a:gd name="connsiteY53" fmla="*/ 9082 h 9703"/>
                <a:gd name="connsiteX54" fmla="*/ 6654 w 10000"/>
                <a:gd name="connsiteY54" fmla="*/ 9044 h 9703"/>
                <a:gd name="connsiteX55" fmla="*/ 6552 w 10000"/>
                <a:gd name="connsiteY55" fmla="*/ 8944 h 9703"/>
                <a:gd name="connsiteX56" fmla="*/ 6452 w 10000"/>
                <a:gd name="connsiteY56" fmla="*/ 8795 h 9703"/>
                <a:gd name="connsiteX57" fmla="*/ 6373 w 10000"/>
                <a:gd name="connsiteY57" fmla="*/ 8615 h 9703"/>
                <a:gd name="connsiteX58" fmla="*/ 5844 w 10000"/>
                <a:gd name="connsiteY58" fmla="*/ 7091 h 9703"/>
                <a:gd name="connsiteX59" fmla="*/ 4820 w 10000"/>
                <a:gd name="connsiteY59" fmla="*/ 9202 h 9703"/>
                <a:gd name="connsiteX60" fmla="*/ 2087 w 10000"/>
                <a:gd name="connsiteY60" fmla="*/ 9703 h 9703"/>
                <a:gd name="connsiteX61" fmla="*/ 1870 w 10000"/>
                <a:gd name="connsiteY61" fmla="*/ 9466 h 9703"/>
                <a:gd name="connsiteX62" fmla="*/ 1642 w 10000"/>
                <a:gd name="connsiteY62" fmla="*/ 9264 h 9703"/>
                <a:gd name="connsiteX63" fmla="*/ 1405 w 10000"/>
                <a:gd name="connsiteY63" fmla="*/ 9125 h 9703"/>
                <a:gd name="connsiteX64" fmla="*/ 1162 w 10000"/>
                <a:gd name="connsiteY64" fmla="*/ 9032 h 9703"/>
                <a:gd name="connsiteX65" fmla="*/ 912 w 10000"/>
                <a:gd name="connsiteY65" fmla="*/ 8977 h 9703"/>
                <a:gd name="connsiteX66" fmla="*/ 3264 w 10000"/>
                <a:gd name="connsiteY66" fmla="*/ 4145 h 9703"/>
                <a:gd name="connsiteX67" fmla="*/ 3663 w 10000"/>
                <a:gd name="connsiteY67" fmla="*/ 3314 h 9703"/>
                <a:gd name="connsiteX68" fmla="*/ 2710 w 10000"/>
                <a:gd name="connsiteY68" fmla="*/ 2513 h 9703"/>
                <a:gd name="connsiteX69" fmla="*/ 807 w 10000"/>
                <a:gd name="connsiteY69" fmla="*/ 4536 h 9703"/>
                <a:gd name="connsiteX70" fmla="*/ 702 w 10000"/>
                <a:gd name="connsiteY70" fmla="*/ 4623 h 9703"/>
                <a:gd name="connsiteX71" fmla="*/ 595 w 10000"/>
                <a:gd name="connsiteY71" fmla="*/ 4656 h 9703"/>
                <a:gd name="connsiteX72" fmla="*/ 485 w 10000"/>
                <a:gd name="connsiteY72" fmla="*/ 4645 h 9703"/>
                <a:gd name="connsiteX73" fmla="*/ 381 w 10000"/>
                <a:gd name="connsiteY73" fmla="*/ 4590 h 9703"/>
                <a:gd name="connsiteX74" fmla="*/ 284 w 10000"/>
                <a:gd name="connsiteY74" fmla="*/ 4508 h 9703"/>
                <a:gd name="connsiteX75" fmla="*/ 194 w 10000"/>
                <a:gd name="connsiteY75" fmla="*/ 4365 h 9703"/>
                <a:gd name="connsiteX76" fmla="*/ 120 w 10000"/>
                <a:gd name="connsiteY76" fmla="*/ 4194 h 9703"/>
                <a:gd name="connsiteX77" fmla="*/ 61 w 10000"/>
                <a:gd name="connsiteY77" fmla="*/ 3985 h 9703"/>
                <a:gd name="connsiteX78" fmla="*/ 20 w 10000"/>
                <a:gd name="connsiteY78" fmla="*/ 3760 h 9703"/>
                <a:gd name="connsiteX79" fmla="*/ 0 w 10000"/>
                <a:gd name="connsiteY79" fmla="*/ 3523 h 9703"/>
                <a:gd name="connsiteX80" fmla="*/ 5 w 10000"/>
                <a:gd name="connsiteY80" fmla="*/ 3293 h 9703"/>
                <a:gd name="connsiteX81" fmla="*/ 31 w 10000"/>
                <a:gd name="connsiteY81" fmla="*/ 3068 h 9703"/>
                <a:gd name="connsiteX82" fmla="*/ 77 w 10000"/>
                <a:gd name="connsiteY82" fmla="*/ 2853 h 9703"/>
                <a:gd name="connsiteX83" fmla="*/ 135 w 10000"/>
                <a:gd name="connsiteY83" fmla="*/ 2666 h 9703"/>
                <a:gd name="connsiteX84" fmla="*/ 220 w 10000"/>
                <a:gd name="connsiteY84" fmla="*/ 2507 h 9703"/>
                <a:gd name="connsiteX85" fmla="*/ 312 w 10000"/>
                <a:gd name="connsiteY85" fmla="*/ 2375 h 9703"/>
                <a:gd name="connsiteX86" fmla="*/ 2439 w 10000"/>
                <a:gd name="connsiteY86" fmla="*/ 121 h 9703"/>
                <a:gd name="connsiteX87" fmla="*/ 2547 w 10000"/>
                <a:gd name="connsiteY87" fmla="*/ 33 h 9703"/>
                <a:gd name="connsiteX88" fmla="*/ 2662 w 10000"/>
                <a:gd name="connsiteY88" fmla="*/ 0 h 9703"/>
                <a:gd name="connsiteX0" fmla="*/ 2662 w 10000"/>
                <a:gd name="connsiteY0" fmla="*/ 0 h 9756"/>
                <a:gd name="connsiteX1" fmla="*/ 2774 w 10000"/>
                <a:gd name="connsiteY1" fmla="*/ 11 h 9756"/>
                <a:gd name="connsiteX2" fmla="*/ 2889 w 10000"/>
                <a:gd name="connsiteY2" fmla="*/ 79 h 9756"/>
                <a:gd name="connsiteX3" fmla="*/ 5231 w 10000"/>
                <a:gd name="connsiteY3" fmla="*/ 2108 h 9756"/>
                <a:gd name="connsiteX4" fmla="*/ 5280 w 10000"/>
                <a:gd name="connsiteY4" fmla="*/ 2177 h 9756"/>
                <a:gd name="connsiteX5" fmla="*/ 5338 w 10000"/>
                <a:gd name="connsiteY5" fmla="*/ 2260 h 9756"/>
                <a:gd name="connsiteX6" fmla="*/ 5410 w 10000"/>
                <a:gd name="connsiteY6" fmla="*/ 2363 h 9756"/>
                <a:gd name="connsiteX7" fmla="*/ 5474 w 10000"/>
                <a:gd name="connsiteY7" fmla="*/ 2469 h 9756"/>
                <a:gd name="connsiteX8" fmla="*/ 5538 w 10000"/>
                <a:gd name="connsiteY8" fmla="*/ 2590 h 9756"/>
                <a:gd name="connsiteX9" fmla="*/ 5586 w 10000"/>
                <a:gd name="connsiteY9" fmla="*/ 2691 h 9756"/>
                <a:gd name="connsiteX10" fmla="*/ 5627 w 10000"/>
                <a:gd name="connsiteY10" fmla="*/ 2764 h 9756"/>
                <a:gd name="connsiteX11" fmla="*/ 5681 w 10000"/>
                <a:gd name="connsiteY11" fmla="*/ 2911 h 9756"/>
                <a:gd name="connsiteX12" fmla="*/ 5734 w 10000"/>
                <a:gd name="connsiteY12" fmla="*/ 3020 h 9756"/>
                <a:gd name="connsiteX13" fmla="*/ 5780 w 10000"/>
                <a:gd name="connsiteY13" fmla="*/ 3116 h 9756"/>
                <a:gd name="connsiteX14" fmla="*/ 5814 w 10000"/>
                <a:gd name="connsiteY14" fmla="*/ 3206 h 9756"/>
                <a:gd name="connsiteX15" fmla="*/ 5849 w 10000"/>
                <a:gd name="connsiteY15" fmla="*/ 3280 h 9756"/>
                <a:gd name="connsiteX16" fmla="*/ 5883 w 10000"/>
                <a:gd name="connsiteY16" fmla="*/ 3360 h 9756"/>
                <a:gd name="connsiteX17" fmla="*/ 5908 w 10000"/>
                <a:gd name="connsiteY17" fmla="*/ 3428 h 9756"/>
                <a:gd name="connsiteX18" fmla="*/ 5939 w 10000"/>
                <a:gd name="connsiteY18" fmla="*/ 3502 h 9756"/>
                <a:gd name="connsiteX19" fmla="*/ 5967 w 10000"/>
                <a:gd name="connsiteY19" fmla="*/ 3569 h 9756"/>
                <a:gd name="connsiteX20" fmla="*/ 5992 w 10000"/>
                <a:gd name="connsiteY20" fmla="*/ 3642 h 9756"/>
                <a:gd name="connsiteX21" fmla="*/ 6020 w 10000"/>
                <a:gd name="connsiteY21" fmla="*/ 3724 h 9756"/>
                <a:gd name="connsiteX22" fmla="*/ 6056 w 10000"/>
                <a:gd name="connsiteY22" fmla="*/ 3818 h 9756"/>
                <a:gd name="connsiteX23" fmla="*/ 6097 w 10000"/>
                <a:gd name="connsiteY23" fmla="*/ 3932 h 9756"/>
                <a:gd name="connsiteX24" fmla="*/ 6135 w 10000"/>
                <a:gd name="connsiteY24" fmla="*/ 4050 h 9756"/>
                <a:gd name="connsiteX25" fmla="*/ 6184 w 10000"/>
                <a:gd name="connsiteY25" fmla="*/ 4193 h 9756"/>
                <a:gd name="connsiteX26" fmla="*/ 6245 w 10000"/>
                <a:gd name="connsiteY26" fmla="*/ 4356 h 9756"/>
                <a:gd name="connsiteX27" fmla="*/ 6304 w 10000"/>
                <a:gd name="connsiteY27" fmla="*/ 4555 h 9756"/>
                <a:gd name="connsiteX28" fmla="*/ 6378 w 10000"/>
                <a:gd name="connsiteY28" fmla="*/ 4765 h 9756"/>
                <a:gd name="connsiteX29" fmla="*/ 6462 w 10000"/>
                <a:gd name="connsiteY29" fmla="*/ 5014 h 9756"/>
                <a:gd name="connsiteX30" fmla="*/ 6554 w 10000"/>
                <a:gd name="connsiteY30" fmla="*/ 5302 h 9756"/>
                <a:gd name="connsiteX31" fmla="*/ 6664 w 10000"/>
                <a:gd name="connsiteY31" fmla="*/ 5620 h 9756"/>
                <a:gd name="connsiteX32" fmla="*/ 6787 w 10000"/>
                <a:gd name="connsiteY32" fmla="*/ 5971 h 9756"/>
                <a:gd name="connsiteX33" fmla="*/ 6922 w 10000"/>
                <a:gd name="connsiteY33" fmla="*/ 6379 h 9756"/>
                <a:gd name="connsiteX34" fmla="*/ 7070 w 10000"/>
                <a:gd name="connsiteY34" fmla="*/ 6814 h 9756"/>
                <a:gd name="connsiteX35" fmla="*/ 9382 w 10000"/>
                <a:gd name="connsiteY35" fmla="*/ 6232 h 9756"/>
                <a:gd name="connsiteX36" fmla="*/ 9497 w 10000"/>
                <a:gd name="connsiteY36" fmla="*/ 6232 h 9756"/>
                <a:gd name="connsiteX37" fmla="*/ 9602 w 10000"/>
                <a:gd name="connsiteY37" fmla="*/ 6277 h 9756"/>
                <a:gd name="connsiteX38" fmla="*/ 9704 w 10000"/>
                <a:gd name="connsiteY38" fmla="*/ 6368 h 9756"/>
                <a:gd name="connsiteX39" fmla="*/ 9793 w 10000"/>
                <a:gd name="connsiteY39" fmla="*/ 6498 h 9756"/>
                <a:gd name="connsiteX40" fmla="*/ 9867 w 10000"/>
                <a:gd name="connsiteY40" fmla="*/ 6663 h 9756"/>
                <a:gd name="connsiteX41" fmla="*/ 9931 w 10000"/>
                <a:gd name="connsiteY41" fmla="*/ 6862 h 9756"/>
                <a:gd name="connsiteX42" fmla="*/ 9977 w 10000"/>
                <a:gd name="connsiteY42" fmla="*/ 7076 h 9756"/>
                <a:gd name="connsiteX43" fmla="*/ 10000 w 10000"/>
                <a:gd name="connsiteY43" fmla="*/ 7320 h 9756"/>
                <a:gd name="connsiteX44" fmla="*/ 10000 w 10000"/>
                <a:gd name="connsiteY44" fmla="*/ 7574 h 9756"/>
                <a:gd name="connsiteX45" fmla="*/ 9982 w 10000"/>
                <a:gd name="connsiteY45" fmla="*/ 7813 h 9756"/>
                <a:gd name="connsiteX46" fmla="*/ 9941 w 10000"/>
                <a:gd name="connsiteY46" fmla="*/ 8035 h 9756"/>
                <a:gd name="connsiteX47" fmla="*/ 9883 w 10000"/>
                <a:gd name="connsiteY47" fmla="*/ 8243 h 9756"/>
                <a:gd name="connsiteX48" fmla="*/ 9808 w 10000"/>
                <a:gd name="connsiteY48" fmla="*/ 8409 h 9756"/>
                <a:gd name="connsiteX49" fmla="*/ 9719 w 10000"/>
                <a:gd name="connsiteY49" fmla="*/ 8549 h 9756"/>
                <a:gd name="connsiteX50" fmla="*/ 9619 w 10000"/>
                <a:gd name="connsiteY50" fmla="*/ 8646 h 9756"/>
                <a:gd name="connsiteX51" fmla="*/ 9507 w 10000"/>
                <a:gd name="connsiteY51" fmla="*/ 8691 h 9756"/>
                <a:gd name="connsiteX52" fmla="*/ 6881 w 10000"/>
                <a:gd name="connsiteY52" fmla="*/ 9360 h 9756"/>
                <a:gd name="connsiteX53" fmla="*/ 6769 w 10000"/>
                <a:gd name="connsiteY53" fmla="*/ 9360 h 9756"/>
                <a:gd name="connsiteX54" fmla="*/ 6654 w 10000"/>
                <a:gd name="connsiteY54" fmla="*/ 9321 h 9756"/>
                <a:gd name="connsiteX55" fmla="*/ 6552 w 10000"/>
                <a:gd name="connsiteY55" fmla="*/ 9218 h 9756"/>
                <a:gd name="connsiteX56" fmla="*/ 6452 w 10000"/>
                <a:gd name="connsiteY56" fmla="*/ 9064 h 9756"/>
                <a:gd name="connsiteX57" fmla="*/ 6373 w 10000"/>
                <a:gd name="connsiteY57" fmla="*/ 8879 h 9756"/>
                <a:gd name="connsiteX58" fmla="*/ 5844 w 10000"/>
                <a:gd name="connsiteY58" fmla="*/ 7308 h 9756"/>
                <a:gd name="connsiteX59" fmla="*/ 4820 w 10000"/>
                <a:gd name="connsiteY59" fmla="*/ 9484 h 9756"/>
                <a:gd name="connsiteX60" fmla="*/ 1870 w 10000"/>
                <a:gd name="connsiteY60" fmla="*/ 9756 h 9756"/>
                <a:gd name="connsiteX61" fmla="*/ 1642 w 10000"/>
                <a:gd name="connsiteY61" fmla="*/ 9548 h 9756"/>
                <a:gd name="connsiteX62" fmla="*/ 1405 w 10000"/>
                <a:gd name="connsiteY62" fmla="*/ 9404 h 9756"/>
                <a:gd name="connsiteX63" fmla="*/ 1162 w 10000"/>
                <a:gd name="connsiteY63" fmla="*/ 9308 h 9756"/>
                <a:gd name="connsiteX64" fmla="*/ 912 w 10000"/>
                <a:gd name="connsiteY64" fmla="*/ 9252 h 9756"/>
                <a:gd name="connsiteX65" fmla="*/ 3264 w 10000"/>
                <a:gd name="connsiteY65" fmla="*/ 4272 h 9756"/>
                <a:gd name="connsiteX66" fmla="*/ 3663 w 10000"/>
                <a:gd name="connsiteY66" fmla="*/ 3415 h 9756"/>
                <a:gd name="connsiteX67" fmla="*/ 2710 w 10000"/>
                <a:gd name="connsiteY67" fmla="*/ 2590 h 9756"/>
                <a:gd name="connsiteX68" fmla="*/ 807 w 10000"/>
                <a:gd name="connsiteY68" fmla="*/ 4675 h 9756"/>
                <a:gd name="connsiteX69" fmla="*/ 702 w 10000"/>
                <a:gd name="connsiteY69" fmla="*/ 4765 h 9756"/>
                <a:gd name="connsiteX70" fmla="*/ 595 w 10000"/>
                <a:gd name="connsiteY70" fmla="*/ 4799 h 9756"/>
                <a:gd name="connsiteX71" fmla="*/ 485 w 10000"/>
                <a:gd name="connsiteY71" fmla="*/ 4787 h 9756"/>
                <a:gd name="connsiteX72" fmla="*/ 381 w 10000"/>
                <a:gd name="connsiteY72" fmla="*/ 4730 h 9756"/>
                <a:gd name="connsiteX73" fmla="*/ 284 w 10000"/>
                <a:gd name="connsiteY73" fmla="*/ 4646 h 9756"/>
                <a:gd name="connsiteX74" fmla="*/ 194 w 10000"/>
                <a:gd name="connsiteY74" fmla="*/ 4499 h 9756"/>
                <a:gd name="connsiteX75" fmla="*/ 120 w 10000"/>
                <a:gd name="connsiteY75" fmla="*/ 4322 h 9756"/>
                <a:gd name="connsiteX76" fmla="*/ 61 w 10000"/>
                <a:gd name="connsiteY76" fmla="*/ 4107 h 9756"/>
                <a:gd name="connsiteX77" fmla="*/ 20 w 10000"/>
                <a:gd name="connsiteY77" fmla="*/ 3875 h 9756"/>
                <a:gd name="connsiteX78" fmla="*/ 0 w 10000"/>
                <a:gd name="connsiteY78" fmla="*/ 3631 h 9756"/>
                <a:gd name="connsiteX79" fmla="*/ 5 w 10000"/>
                <a:gd name="connsiteY79" fmla="*/ 3394 h 9756"/>
                <a:gd name="connsiteX80" fmla="*/ 31 w 10000"/>
                <a:gd name="connsiteY80" fmla="*/ 3162 h 9756"/>
                <a:gd name="connsiteX81" fmla="*/ 77 w 10000"/>
                <a:gd name="connsiteY81" fmla="*/ 2940 h 9756"/>
                <a:gd name="connsiteX82" fmla="*/ 135 w 10000"/>
                <a:gd name="connsiteY82" fmla="*/ 2748 h 9756"/>
                <a:gd name="connsiteX83" fmla="*/ 220 w 10000"/>
                <a:gd name="connsiteY83" fmla="*/ 2584 h 9756"/>
                <a:gd name="connsiteX84" fmla="*/ 312 w 10000"/>
                <a:gd name="connsiteY84" fmla="*/ 2448 h 9756"/>
                <a:gd name="connsiteX85" fmla="*/ 2439 w 10000"/>
                <a:gd name="connsiteY85" fmla="*/ 125 h 9756"/>
                <a:gd name="connsiteX86" fmla="*/ 2547 w 10000"/>
                <a:gd name="connsiteY86" fmla="*/ 34 h 9756"/>
                <a:gd name="connsiteX87" fmla="*/ 2662 w 10000"/>
                <a:gd name="connsiteY87" fmla="*/ 0 h 9756"/>
                <a:gd name="connsiteX0" fmla="*/ 2662 w 10000"/>
                <a:gd name="connsiteY0" fmla="*/ 0 h 9787"/>
                <a:gd name="connsiteX1" fmla="*/ 2774 w 10000"/>
                <a:gd name="connsiteY1" fmla="*/ 11 h 9787"/>
                <a:gd name="connsiteX2" fmla="*/ 2889 w 10000"/>
                <a:gd name="connsiteY2" fmla="*/ 81 h 9787"/>
                <a:gd name="connsiteX3" fmla="*/ 5231 w 10000"/>
                <a:gd name="connsiteY3" fmla="*/ 2161 h 9787"/>
                <a:gd name="connsiteX4" fmla="*/ 5280 w 10000"/>
                <a:gd name="connsiteY4" fmla="*/ 2231 h 9787"/>
                <a:gd name="connsiteX5" fmla="*/ 5338 w 10000"/>
                <a:gd name="connsiteY5" fmla="*/ 2317 h 9787"/>
                <a:gd name="connsiteX6" fmla="*/ 5410 w 10000"/>
                <a:gd name="connsiteY6" fmla="*/ 2422 h 9787"/>
                <a:gd name="connsiteX7" fmla="*/ 5474 w 10000"/>
                <a:gd name="connsiteY7" fmla="*/ 2531 h 9787"/>
                <a:gd name="connsiteX8" fmla="*/ 5538 w 10000"/>
                <a:gd name="connsiteY8" fmla="*/ 2655 h 9787"/>
                <a:gd name="connsiteX9" fmla="*/ 5586 w 10000"/>
                <a:gd name="connsiteY9" fmla="*/ 2758 h 9787"/>
                <a:gd name="connsiteX10" fmla="*/ 5627 w 10000"/>
                <a:gd name="connsiteY10" fmla="*/ 2833 h 9787"/>
                <a:gd name="connsiteX11" fmla="*/ 5681 w 10000"/>
                <a:gd name="connsiteY11" fmla="*/ 2984 h 9787"/>
                <a:gd name="connsiteX12" fmla="*/ 5734 w 10000"/>
                <a:gd name="connsiteY12" fmla="*/ 3096 h 9787"/>
                <a:gd name="connsiteX13" fmla="*/ 5780 w 10000"/>
                <a:gd name="connsiteY13" fmla="*/ 3194 h 9787"/>
                <a:gd name="connsiteX14" fmla="*/ 5814 w 10000"/>
                <a:gd name="connsiteY14" fmla="*/ 3286 h 9787"/>
                <a:gd name="connsiteX15" fmla="*/ 5849 w 10000"/>
                <a:gd name="connsiteY15" fmla="*/ 3362 h 9787"/>
                <a:gd name="connsiteX16" fmla="*/ 5883 w 10000"/>
                <a:gd name="connsiteY16" fmla="*/ 3444 h 9787"/>
                <a:gd name="connsiteX17" fmla="*/ 5908 w 10000"/>
                <a:gd name="connsiteY17" fmla="*/ 3514 h 9787"/>
                <a:gd name="connsiteX18" fmla="*/ 5939 w 10000"/>
                <a:gd name="connsiteY18" fmla="*/ 3590 h 9787"/>
                <a:gd name="connsiteX19" fmla="*/ 5967 w 10000"/>
                <a:gd name="connsiteY19" fmla="*/ 3658 h 9787"/>
                <a:gd name="connsiteX20" fmla="*/ 5992 w 10000"/>
                <a:gd name="connsiteY20" fmla="*/ 3733 h 9787"/>
                <a:gd name="connsiteX21" fmla="*/ 6020 w 10000"/>
                <a:gd name="connsiteY21" fmla="*/ 3817 h 9787"/>
                <a:gd name="connsiteX22" fmla="*/ 6056 w 10000"/>
                <a:gd name="connsiteY22" fmla="*/ 3913 h 9787"/>
                <a:gd name="connsiteX23" fmla="*/ 6097 w 10000"/>
                <a:gd name="connsiteY23" fmla="*/ 4030 h 9787"/>
                <a:gd name="connsiteX24" fmla="*/ 6135 w 10000"/>
                <a:gd name="connsiteY24" fmla="*/ 4151 h 9787"/>
                <a:gd name="connsiteX25" fmla="*/ 6184 w 10000"/>
                <a:gd name="connsiteY25" fmla="*/ 4298 h 9787"/>
                <a:gd name="connsiteX26" fmla="*/ 6245 w 10000"/>
                <a:gd name="connsiteY26" fmla="*/ 4465 h 9787"/>
                <a:gd name="connsiteX27" fmla="*/ 6304 w 10000"/>
                <a:gd name="connsiteY27" fmla="*/ 4669 h 9787"/>
                <a:gd name="connsiteX28" fmla="*/ 6378 w 10000"/>
                <a:gd name="connsiteY28" fmla="*/ 4884 h 9787"/>
                <a:gd name="connsiteX29" fmla="*/ 6462 w 10000"/>
                <a:gd name="connsiteY29" fmla="*/ 5139 h 9787"/>
                <a:gd name="connsiteX30" fmla="*/ 6554 w 10000"/>
                <a:gd name="connsiteY30" fmla="*/ 5435 h 9787"/>
                <a:gd name="connsiteX31" fmla="*/ 6664 w 10000"/>
                <a:gd name="connsiteY31" fmla="*/ 5761 h 9787"/>
                <a:gd name="connsiteX32" fmla="*/ 6787 w 10000"/>
                <a:gd name="connsiteY32" fmla="*/ 6120 h 9787"/>
                <a:gd name="connsiteX33" fmla="*/ 6922 w 10000"/>
                <a:gd name="connsiteY33" fmla="*/ 6539 h 9787"/>
                <a:gd name="connsiteX34" fmla="*/ 7070 w 10000"/>
                <a:gd name="connsiteY34" fmla="*/ 6984 h 9787"/>
                <a:gd name="connsiteX35" fmla="*/ 9382 w 10000"/>
                <a:gd name="connsiteY35" fmla="*/ 6388 h 9787"/>
                <a:gd name="connsiteX36" fmla="*/ 9497 w 10000"/>
                <a:gd name="connsiteY36" fmla="*/ 6388 h 9787"/>
                <a:gd name="connsiteX37" fmla="*/ 9602 w 10000"/>
                <a:gd name="connsiteY37" fmla="*/ 6434 h 9787"/>
                <a:gd name="connsiteX38" fmla="*/ 9704 w 10000"/>
                <a:gd name="connsiteY38" fmla="*/ 6527 h 9787"/>
                <a:gd name="connsiteX39" fmla="*/ 9793 w 10000"/>
                <a:gd name="connsiteY39" fmla="*/ 6661 h 9787"/>
                <a:gd name="connsiteX40" fmla="*/ 9867 w 10000"/>
                <a:gd name="connsiteY40" fmla="*/ 6830 h 9787"/>
                <a:gd name="connsiteX41" fmla="*/ 9931 w 10000"/>
                <a:gd name="connsiteY41" fmla="*/ 7034 h 9787"/>
                <a:gd name="connsiteX42" fmla="*/ 9977 w 10000"/>
                <a:gd name="connsiteY42" fmla="*/ 7253 h 9787"/>
                <a:gd name="connsiteX43" fmla="*/ 10000 w 10000"/>
                <a:gd name="connsiteY43" fmla="*/ 7503 h 9787"/>
                <a:gd name="connsiteX44" fmla="*/ 10000 w 10000"/>
                <a:gd name="connsiteY44" fmla="*/ 7763 h 9787"/>
                <a:gd name="connsiteX45" fmla="*/ 9982 w 10000"/>
                <a:gd name="connsiteY45" fmla="*/ 8008 h 9787"/>
                <a:gd name="connsiteX46" fmla="*/ 9941 w 10000"/>
                <a:gd name="connsiteY46" fmla="*/ 8236 h 9787"/>
                <a:gd name="connsiteX47" fmla="*/ 9883 w 10000"/>
                <a:gd name="connsiteY47" fmla="*/ 8449 h 9787"/>
                <a:gd name="connsiteX48" fmla="*/ 9808 w 10000"/>
                <a:gd name="connsiteY48" fmla="*/ 8619 h 9787"/>
                <a:gd name="connsiteX49" fmla="*/ 9719 w 10000"/>
                <a:gd name="connsiteY49" fmla="*/ 8763 h 9787"/>
                <a:gd name="connsiteX50" fmla="*/ 9619 w 10000"/>
                <a:gd name="connsiteY50" fmla="*/ 8862 h 9787"/>
                <a:gd name="connsiteX51" fmla="*/ 9507 w 10000"/>
                <a:gd name="connsiteY51" fmla="*/ 8908 h 9787"/>
                <a:gd name="connsiteX52" fmla="*/ 6881 w 10000"/>
                <a:gd name="connsiteY52" fmla="*/ 9594 h 9787"/>
                <a:gd name="connsiteX53" fmla="*/ 6769 w 10000"/>
                <a:gd name="connsiteY53" fmla="*/ 9594 h 9787"/>
                <a:gd name="connsiteX54" fmla="*/ 6654 w 10000"/>
                <a:gd name="connsiteY54" fmla="*/ 9554 h 9787"/>
                <a:gd name="connsiteX55" fmla="*/ 6552 w 10000"/>
                <a:gd name="connsiteY55" fmla="*/ 9449 h 9787"/>
                <a:gd name="connsiteX56" fmla="*/ 6452 w 10000"/>
                <a:gd name="connsiteY56" fmla="*/ 9291 h 9787"/>
                <a:gd name="connsiteX57" fmla="*/ 6373 w 10000"/>
                <a:gd name="connsiteY57" fmla="*/ 9101 h 9787"/>
                <a:gd name="connsiteX58" fmla="*/ 5844 w 10000"/>
                <a:gd name="connsiteY58" fmla="*/ 7491 h 9787"/>
                <a:gd name="connsiteX59" fmla="*/ 4820 w 10000"/>
                <a:gd name="connsiteY59" fmla="*/ 9721 h 9787"/>
                <a:gd name="connsiteX60" fmla="*/ 1642 w 10000"/>
                <a:gd name="connsiteY60" fmla="*/ 9787 h 9787"/>
                <a:gd name="connsiteX61" fmla="*/ 1405 w 10000"/>
                <a:gd name="connsiteY61" fmla="*/ 9639 h 9787"/>
                <a:gd name="connsiteX62" fmla="*/ 1162 w 10000"/>
                <a:gd name="connsiteY62" fmla="*/ 9541 h 9787"/>
                <a:gd name="connsiteX63" fmla="*/ 912 w 10000"/>
                <a:gd name="connsiteY63" fmla="*/ 9483 h 9787"/>
                <a:gd name="connsiteX64" fmla="*/ 3264 w 10000"/>
                <a:gd name="connsiteY64" fmla="*/ 4379 h 9787"/>
                <a:gd name="connsiteX65" fmla="*/ 3663 w 10000"/>
                <a:gd name="connsiteY65" fmla="*/ 3500 h 9787"/>
                <a:gd name="connsiteX66" fmla="*/ 2710 w 10000"/>
                <a:gd name="connsiteY66" fmla="*/ 2655 h 9787"/>
                <a:gd name="connsiteX67" fmla="*/ 807 w 10000"/>
                <a:gd name="connsiteY67" fmla="*/ 4792 h 9787"/>
                <a:gd name="connsiteX68" fmla="*/ 702 w 10000"/>
                <a:gd name="connsiteY68" fmla="*/ 4884 h 9787"/>
                <a:gd name="connsiteX69" fmla="*/ 595 w 10000"/>
                <a:gd name="connsiteY69" fmla="*/ 4919 h 9787"/>
                <a:gd name="connsiteX70" fmla="*/ 485 w 10000"/>
                <a:gd name="connsiteY70" fmla="*/ 4907 h 9787"/>
                <a:gd name="connsiteX71" fmla="*/ 381 w 10000"/>
                <a:gd name="connsiteY71" fmla="*/ 4848 h 9787"/>
                <a:gd name="connsiteX72" fmla="*/ 284 w 10000"/>
                <a:gd name="connsiteY72" fmla="*/ 4762 h 9787"/>
                <a:gd name="connsiteX73" fmla="*/ 194 w 10000"/>
                <a:gd name="connsiteY73" fmla="*/ 4612 h 9787"/>
                <a:gd name="connsiteX74" fmla="*/ 120 w 10000"/>
                <a:gd name="connsiteY74" fmla="*/ 4430 h 9787"/>
                <a:gd name="connsiteX75" fmla="*/ 61 w 10000"/>
                <a:gd name="connsiteY75" fmla="*/ 4210 h 9787"/>
                <a:gd name="connsiteX76" fmla="*/ 20 w 10000"/>
                <a:gd name="connsiteY76" fmla="*/ 3972 h 9787"/>
                <a:gd name="connsiteX77" fmla="*/ 0 w 10000"/>
                <a:gd name="connsiteY77" fmla="*/ 3722 h 9787"/>
                <a:gd name="connsiteX78" fmla="*/ 5 w 10000"/>
                <a:gd name="connsiteY78" fmla="*/ 3479 h 9787"/>
                <a:gd name="connsiteX79" fmla="*/ 31 w 10000"/>
                <a:gd name="connsiteY79" fmla="*/ 3241 h 9787"/>
                <a:gd name="connsiteX80" fmla="*/ 77 w 10000"/>
                <a:gd name="connsiteY80" fmla="*/ 3014 h 9787"/>
                <a:gd name="connsiteX81" fmla="*/ 135 w 10000"/>
                <a:gd name="connsiteY81" fmla="*/ 2817 h 9787"/>
                <a:gd name="connsiteX82" fmla="*/ 220 w 10000"/>
                <a:gd name="connsiteY82" fmla="*/ 2649 h 9787"/>
                <a:gd name="connsiteX83" fmla="*/ 312 w 10000"/>
                <a:gd name="connsiteY83" fmla="*/ 2509 h 9787"/>
                <a:gd name="connsiteX84" fmla="*/ 2439 w 10000"/>
                <a:gd name="connsiteY84" fmla="*/ 128 h 9787"/>
                <a:gd name="connsiteX85" fmla="*/ 2547 w 10000"/>
                <a:gd name="connsiteY85" fmla="*/ 35 h 9787"/>
                <a:gd name="connsiteX86" fmla="*/ 2662 w 10000"/>
                <a:gd name="connsiteY86" fmla="*/ 0 h 9787"/>
                <a:gd name="connsiteX0" fmla="*/ 2662 w 10000"/>
                <a:gd name="connsiteY0" fmla="*/ 0 h 9933"/>
                <a:gd name="connsiteX1" fmla="*/ 2774 w 10000"/>
                <a:gd name="connsiteY1" fmla="*/ 11 h 9933"/>
                <a:gd name="connsiteX2" fmla="*/ 2889 w 10000"/>
                <a:gd name="connsiteY2" fmla="*/ 83 h 9933"/>
                <a:gd name="connsiteX3" fmla="*/ 5231 w 10000"/>
                <a:gd name="connsiteY3" fmla="*/ 2208 h 9933"/>
                <a:gd name="connsiteX4" fmla="*/ 5280 w 10000"/>
                <a:gd name="connsiteY4" fmla="*/ 2280 h 9933"/>
                <a:gd name="connsiteX5" fmla="*/ 5338 w 10000"/>
                <a:gd name="connsiteY5" fmla="*/ 2367 h 9933"/>
                <a:gd name="connsiteX6" fmla="*/ 5410 w 10000"/>
                <a:gd name="connsiteY6" fmla="*/ 2475 h 9933"/>
                <a:gd name="connsiteX7" fmla="*/ 5474 w 10000"/>
                <a:gd name="connsiteY7" fmla="*/ 2586 h 9933"/>
                <a:gd name="connsiteX8" fmla="*/ 5538 w 10000"/>
                <a:gd name="connsiteY8" fmla="*/ 2713 h 9933"/>
                <a:gd name="connsiteX9" fmla="*/ 5586 w 10000"/>
                <a:gd name="connsiteY9" fmla="*/ 2818 h 9933"/>
                <a:gd name="connsiteX10" fmla="*/ 5627 w 10000"/>
                <a:gd name="connsiteY10" fmla="*/ 2895 h 9933"/>
                <a:gd name="connsiteX11" fmla="*/ 5681 w 10000"/>
                <a:gd name="connsiteY11" fmla="*/ 3049 h 9933"/>
                <a:gd name="connsiteX12" fmla="*/ 5734 w 10000"/>
                <a:gd name="connsiteY12" fmla="*/ 3163 h 9933"/>
                <a:gd name="connsiteX13" fmla="*/ 5780 w 10000"/>
                <a:gd name="connsiteY13" fmla="*/ 3264 h 9933"/>
                <a:gd name="connsiteX14" fmla="*/ 5814 w 10000"/>
                <a:gd name="connsiteY14" fmla="*/ 3358 h 9933"/>
                <a:gd name="connsiteX15" fmla="*/ 5849 w 10000"/>
                <a:gd name="connsiteY15" fmla="*/ 3435 h 9933"/>
                <a:gd name="connsiteX16" fmla="*/ 5883 w 10000"/>
                <a:gd name="connsiteY16" fmla="*/ 3519 h 9933"/>
                <a:gd name="connsiteX17" fmla="*/ 5908 w 10000"/>
                <a:gd name="connsiteY17" fmla="*/ 3590 h 9933"/>
                <a:gd name="connsiteX18" fmla="*/ 5939 w 10000"/>
                <a:gd name="connsiteY18" fmla="*/ 3668 h 9933"/>
                <a:gd name="connsiteX19" fmla="*/ 5967 w 10000"/>
                <a:gd name="connsiteY19" fmla="*/ 3738 h 9933"/>
                <a:gd name="connsiteX20" fmla="*/ 5992 w 10000"/>
                <a:gd name="connsiteY20" fmla="*/ 3814 h 9933"/>
                <a:gd name="connsiteX21" fmla="*/ 6020 w 10000"/>
                <a:gd name="connsiteY21" fmla="*/ 3900 h 9933"/>
                <a:gd name="connsiteX22" fmla="*/ 6056 w 10000"/>
                <a:gd name="connsiteY22" fmla="*/ 3998 h 9933"/>
                <a:gd name="connsiteX23" fmla="*/ 6097 w 10000"/>
                <a:gd name="connsiteY23" fmla="*/ 4118 h 9933"/>
                <a:gd name="connsiteX24" fmla="*/ 6135 w 10000"/>
                <a:gd name="connsiteY24" fmla="*/ 4241 h 9933"/>
                <a:gd name="connsiteX25" fmla="*/ 6184 w 10000"/>
                <a:gd name="connsiteY25" fmla="*/ 4392 h 9933"/>
                <a:gd name="connsiteX26" fmla="*/ 6245 w 10000"/>
                <a:gd name="connsiteY26" fmla="*/ 4562 h 9933"/>
                <a:gd name="connsiteX27" fmla="*/ 6304 w 10000"/>
                <a:gd name="connsiteY27" fmla="*/ 4771 h 9933"/>
                <a:gd name="connsiteX28" fmla="*/ 6378 w 10000"/>
                <a:gd name="connsiteY28" fmla="*/ 4990 h 9933"/>
                <a:gd name="connsiteX29" fmla="*/ 6462 w 10000"/>
                <a:gd name="connsiteY29" fmla="*/ 5251 h 9933"/>
                <a:gd name="connsiteX30" fmla="*/ 6554 w 10000"/>
                <a:gd name="connsiteY30" fmla="*/ 5553 h 9933"/>
                <a:gd name="connsiteX31" fmla="*/ 6664 w 10000"/>
                <a:gd name="connsiteY31" fmla="*/ 5886 h 9933"/>
                <a:gd name="connsiteX32" fmla="*/ 6787 w 10000"/>
                <a:gd name="connsiteY32" fmla="*/ 6253 h 9933"/>
                <a:gd name="connsiteX33" fmla="*/ 6922 w 10000"/>
                <a:gd name="connsiteY33" fmla="*/ 6681 h 9933"/>
                <a:gd name="connsiteX34" fmla="*/ 7070 w 10000"/>
                <a:gd name="connsiteY34" fmla="*/ 7136 h 9933"/>
                <a:gd name="connsiteX35" fmla="*/ 9382 w 10000"/>
                <a:gd name="connsiteY35" fmla="*/ 6527 h 9933"/>
                <a:gd name="connsiteX36" fmla="*/ 9497 w 10000"/>
                <a:gd name="connsiteY36" fmla="*/ 6527 h 9933"/>
                <a:gd name="connsiteX37" fmla="*/ 9602 w 10000"/>
                <a:gd name="connsiteY37" fmla="*/ 6574 h 9933"/>
                <a:gd name="connsiteX38" fmla="*/ 9704 w 10000"/>
                <a:gd name="connsiteY38" fmla="*/ 6669 h 9933"/>
                <a:gd name="connsiteX39" fmla="*/ 9793 w 10000"/>
                <a:gd name="connsiteY39" fmla="*/ 6806 h 9933"/>
                <a:gd name="connsiteX40" fmla="*/ 9867 w 10000"/>
                <a:gd name="connsiteY40" fmla="*/ 6979 h 9933"/>
                <a:gd name="connsiteX41" fmla="*/ 9931 w 10000"/>
                <a:gd name="connsiteY41" fmla="*/ 7187 h 9933"/>
                <a:gd name="connsiteX42" fmla="*/ 9977 w 10000"/>
                <a:gd name="connsiteY42" fmla="*/ 7411 h 9933"/>
                <a:gd name="connsiteX43" fmla="*/ 10000 w 10000"/>
                <a:gd name="connsiteY43" fmla="*/ 7666 h 9933"/>
                <a:gd name="connsiteX44" fmla="*/ 10000 w 10000"/>
                <a:gd name="connsiteY44" fmla="*/ 7932 h 9933"/>
                <a:gd name="connsiteX45" fmla="*/ 9982 w 10000"/>
                <a:gd name="connsiteY45" fmla="*/ 8182 h 9933"/>
                <a:gd name="connsiteX46" fmla="*/ 9941 w 10000"/>
                <a:gd name="connsiteY46" fmla="*/ 8415 h 9933"/>
                <a:gd name="connsiteX47" fmla="*/ 9883 w 10000"/>
                <a:gd name="connsiteY47" fmla="*/ 8633 h 9933"/>
                <a:gd name="connsiteX48" fmla="*/ 9808 w 10000"/>
                <a:gd name="connsiteY48" fmla="*/ 8807 h 9933"/>
                <a:gd name="connsiteX49" fmla="*/ 9719 w 10000"/>
                <a:gd name="connsiteY49" fmla="*/ 8954 h 9933"/>
                <a:gd name="connsiteX50" fmla="*/ 9619 w 10000"/>
                <a:gd name="connsiteY50" fmla="*/ 9055 h 9933"/>
                <a:gd name="connsiteX51" fmla="*/ 9507 w 10000"/>
                <a:gd name="connsiteY51" fmla="*/ 9102 h 9933"/>
                <a:gd name="connsiteX52" fmla="*/ 6881 w 10000"/>
                <a:gd name="connsiteY52" fmla="*/ 9803 h 9933"/>
                <a:gd name="connsiteX53" fmla="*/ 6769 w 10000"/>
                <a:gd name="connsiteY53" fmla="*/ 9803 h 9933"/>
                <a:gd name="connsiteX54" fmla="*/ 6654 w 10000"/>
                <a:gd name="connsiteY54" fmla="*/ 9762 h 9933"/>
                <a:gd name="connsiteX55" fmla="*/ 6552 w 10000"/>
                <a:gd name="connsiteY55" fmla="*/ 9655 h 9933"/>
                <a:gd name="connsiteX56" fmla="*/ 6452 w 10000"/>
                <a:gd name="connsiteY56" fmla="*/ 9493 h 9933"/>
                <a:gd name="connsiteX57" fmla="*/ 6373 w 10000"/>
                <a:gd name="connsiteY57" fmla="*/ 9299 h 9933"/>
                <a:gd name="connsiteX58" fmla="*/ 5844 w 10000"/>
                <a:gd name="connsiteY58" fmla="*/ 7654 h 9933"/>
                <a:gd name="connsiteX59" fmla="*/ 4820 w 10000"/>
                <a:gd name="connsiteY59" fmla="*/ 9933 h 9933"/>
                <a:gd name="connsiteX60" fmla="*/ 1405 w 10000"/>
                <a:gd name="connsiteY60" fmla="*/ 9849 h 9933"/>
                <a:gd name="connsiteX61" fmla="*/ 1162 w 10000"/>
                <a:gd name="connsiteY61" fmla="*/ 9749 h 9933"/>
                <a:gd name="connsiteX62" fmla="*/ 912 w 10000"/>
                <a:gd name="connsiteY62" fmla="*/ 9689 h 9933"/>
                <a:gd name="connsiteX63" fmla="*/ 3264 w 10000"/>
                <a:gd name="connsiteY63" fmla="*/ 4474 h 9933"/>
                <a:gd name="connsiteX64" fmla="*/ 3663 w 10000"/>
                <a:gd name="connsiteY64" fmla="*/ 3576 h 9933"/>
                <a:gd name="connsiteX65" fmla="*/ 2710 w 10000"/>
                <a:gd name="connsiteY65" fmla="*/ 2713 h 9933"/>
                <a:gd name="connsiteX66" fmla="*/ 807 w 10000"/>
                <a:gd name="connsiteY66" fmla="*/ 4896 h 9933"/>
                <a:gd name="connsiteX67" fmla="*/ 702 w 10000"/>
                <a:gd name="connsiteY67" fmla="*/ 4990 h 9933"/>
                <a:gd name="connsiteX68" fmla="*/ 595 w 10000"/>
                <a:gd name="connsiteY68" fmla="*/ 5026 h 9933"/>
                <a:gd name="connsiteX69" fmla="*/ 485 w 10000"/>
                <a:gd name="connsiteY69" fmla="*/ 5014 h 9933"/>
                <a:gd name="connsiteX70" fmla="*/ 381 w 10000"/>
                <a:gd name="connsiteY70" fmla="*/ 4954 h 9933"/>
                <a:gd name="connsiteX71" fmla="*/ 284 w 10000"/>
                <a:gd name="connsiteY71" fmla="*/ 4866 h 9933"/>
                <a:gd name="connsiteX72" fmla="*/ 194 w 10000"/>
                <a:gd name="connsiteY72" fmla="*/ 4712 h 9933"/>
                <a:gd name="connsiteX73" fmla="*/ 120 w 10000"/>
                <a:gd name="connsiteY73" fmla="*/ 4526 h 9933"/>
                <a:gd name="connsiteX74" fmla="*/ 61 w 10000"/>
                <a:gd name="connsiteY74" fmla="*/ 4302 h 9933"/>
                <a:gd name="connsiteX75" fmla="*/ 20 w 10000"/>
                <a:gd name="connsiteY75" fmla="*/ 4058 h 9933"/>
                <a:gd name="connsiteX76" fmla="*/ 0 w 10000"/>
                <a:gd name="connsiteY76" fmla="*/ 3803 h 9933"/>
                <a:gd name="connsiteX77" fmla="*/ 5 w 10000"/>
                <a:gd name="connsiteY77" fmla="*/ 3555 h 9933"/>
                <a:gd name="connsiteX78" fmla="*/ 31 w 10000"/>
                <a:gd name="connsiteY78" fmla="*/ 3312 h 9933"/>
                <a:gd name="connsiteX79" fmla="*/ 77 w 10000"/>
                <a:gd name="connsiteY79" fmla="*/ 3080 h 9933"/>
                <a:gd name="connsiteX80" fmla="*/ 135 w 10000"/>
                <a:gd name="connsiteY80" fmla="*/ 2878 h 9933"/>
                <a:gd name="connsiteX81" fmla="*/ 220 w 10000"/>
                <a:gd name="connsiteY81" fmla="*/ 2707 h 9933"/>
                <a:gd name="connsiteX82" fmla="*/ 312 w 10000"/>
                <a:gd name="connsiteY82" fmla="*/ 2564 h 9933"/>
                <a:gd name="connsiteX83" fmla="*/ 2439 w 10000"/>
                <a:gd name="connsiteY83" fmla="*/ 131 h 9933"/>
                <a:gd name="connsiteX84" fmla="*/ 2547 w 10000"/>
                <a:gd name="connsiteY84" fmla="*/ 36 h 9933"/>
                <a:gd name="connsiteX85" fmla="*/ 2662 w 10000"/>
                <a:gd name="connsiteY85" fmla="*/ 0 h 9933"/>
                <a:gd name="connsiteX0" fmla="*/ 2662 w 10000"/>
                <a:gd name="connsiteY0" fmla="*/ 0 h 10000"/>
                <a:gd name="connsiteX1" fmla="*/ 2774 w 10000"/>
                <a:gd name="connsiteY1" fmla="*/ 11 h 10000"/>
                <a:gd name="connsiteX2" fmla="*/ 2889 w 10000"/>
                <a:gd name="connsiteY2" fmla="*/ 84 h 10000"/>
                <a:gd name="connsiteX3" fmla="*/ 5231 w 10000"/>
                <a:gd name="connsiteY3" fmla="*/ 2223 h 10000"/>
                <a:gd name="connsiteX4" fmla="*/ 5280 w 10000"/>
                <a:gd name="connsiteY4" fmla="*/ 2295 h 10000"/>
                <a:gd name="connsiteX5" fmla="*/ 5338 w 10000"/>
                <a:gd name="connsiteY5" fmla="*/ 2383 h 10000"/>
                <a:gd name="connsiteX6" fmla="*/ 5410 w 10000"/>
                <a:gd name="connsiteY6" fmla="*/ 2492 h 10000"/>
                <a:gd name="connsiteX7" fmla="*/ 5474 w 10000"/>
                <a:gd name="connsiteY7" fmla="*/ 2603 h 10000"/>
                <a:gd name="connsiteX8" fmla="*/ 5538 w 10000"/>
                <a:gd name="connsiteY8" fmla="*/ 2731 h 10000"/>
                <a:gd name="connsiteX9" fmla="*/ 5586 w 10000"/>
                <a:gd name="connsiteY9" fmla="*/ 2837 h 10000"/>
                <a:gd name="connsiteX10" fmla="*/ 5627 w 10000"/>
                <a:gd name="connsiteY10" fmla="*/ 2915 h 10000"/>
                <a:gd name="connsiteX11" fmla="*/ 5681 w 10000"/>
                <a:gd name="connsiteY11" fmla="*/ 3070 h 10000"/>
                <a:gd name="connsiteX12" fmla="*/ 5734 w 10000"/>
                <a:gd name="connsiteY12" fmla="*/ 3184 h 10000"/>
                <a:gd name="connsiteX13" fmla="*/ 5780 w 10000"/>
                <a:gd name="connsiteY13" fmla="*/ 3286 h 10000"/>
                <a:gd name="connsiteX14" fmla="*/ 5814 w 10000"/>
                <a:gd name="connsiteY14" fmla="*/ 3381 h 10000"/>
                <a:gd name="connsiteX15" fmla="*/ 5849 w 10000"/>
                <a:gd name="connsiteY15" fmla="*/ 3458 h 10000"/>
                <a:gd name="connsiteX16" fmla="*/ 5883 w 10000"/>
                <a:gd name="connsiteY16" fmla="*/ 3543 h 10000"/>
                <a:gd name="connsiteX17" fmla="*/ 5908 w 10000"/>
                <a:gd name="connsiteY17" fmla="*/ 3614 h 10000"/>
                <a:gd name="connsiteX18" fmla="*/ 5939 w 10000"/>
                <a:gd name="connsiteY18" fmla="*/ 3693 h 10000"/>
                <a:gd name="connsiteX19" fmla="*/ 5967 w 10000"/>
                <a:gd name="connsiteY19" fmla="*/ 3763 h 10000"/>
                <a:gd name="connsiteX20" fmla="*/ 5992 w 10000"/>
                <a:gd name="connsiteY20" fmla="*/ 3840 h 10000"/>
                <a:gd name="connsiteX21" fmla="*/ 6020 w 10000"/>
                <a:gd name="connsiteY21" fmla="*/ 3926 h 10000"/>
                <a:gd name="connsiteX22" fmla="*/ 6056 w 10000"/>
                <a:gd name="connsiteY22" fmla="*/ 4025 h 10000"/>
                <a:gd name="connsiteX23" fmla="*/ 6097 w 10000"/>
                <a:gd name="connsiteY23" fmla="*/ 4146 h 10000"/>
                <a:gd name="connsiteX24" fmla="*/ 6135 w 10000"/>
                <a:gd name="connsiteY24" fmla="*/ 4270 h 10000"/>
                <a:gd name="connsiteX25" fmla="*/ 6184 w 10000"/>
                <a:gd name="connsiteY25" fmla="*/ 4422 h 10000"/>
                <a:gd name="connsiteX26" fmla="*/ 6245 w 10000"/>
                <a:gd name="connsiteY26" fmla="*/ 4593 h 10000"/>
                <a:gd name="connsiteX27" fmla="*/ 6304 w 10000"/>
                <a:gd name="connsiteY27" fmla="*/ 4803 h 10000"/>
                <a:gd name="connsiteX28" fmla="*/ 6378 w 10000"/>
                <a:gd name="connsiteY28" fmla="*/ 5024 h 10000"/>
                <a:gd name="connsiteX29" fmla="*/ 6462 w 10000"/>
                <a:gd name="connsiteY29" fmla="*/ 5286 h 10000"/>
                <a:gd name="connsiteX30" fmla="*/ 6554 w 10000"/>
                <a:gd name="connsiteY30" fmla="*/ 5590 h 10000"/>
                <a:gd name="connsiteX31" fmla="*/ 6664 w 10000"/>
                <a:gd name="connsiteY31" fmla="*/ 5926 h 10000"/>
                <a:gd name="connsiteX32" fmla="*/ 6787 w 10000"/>
                <a:gd name="connsiteY32" fmla="*/ 6295 h 10000"/>
                <a:gd name="connsiteX33" fmla="*/ 6922 w 10000"/>
                <a:gd name="connsiteY33" fmla="*/ 6726 h 10000"/>
                <a:gd name="connsiteX34" fmla="*/ 7070 w 10000"/>
                <a:gd name="connsiteY34" fmla="*/ 7184 h 10000"/>
                <a:gd name="connsiteX35" fmla="*/ 9382 w 10000"/>
                <a:gd name="connsiteY35" fmla="*/ 6571 h 10000"/>
                <a:gd name="connsiteX36" fmla="*/ 9497 w 10000"/>
                <a:gd name="connsiteY36" fmla="*/ 6571 h 10000"/>
                <a:gd name="connsiteX37" fmla="*/ 9602 w 10000"/>
                <a:gd name="connsiteY37" fmla="*/ 6618 h 10000"/>
                <a:gd name="connsiteX38" fmla="*/ 9704 w 10000"/>
                <a:gd name="connsiteY38" fmla="*/ 6714 h 10000"/>
                <a:gd name="connsiteX39" fmla="*/ 9793 w 10000"/>
                <a:gd name="connsiteY39" fmla="*/ 6852 h 10000"/>
                <a:gd name="connsiteX40" fmla="*/ 9867 w 10000"/>
                <a:gd name="connsiteY40" fmla="*/ 7026 h 10000"/>
                <a:gd name="connsiteX41" fmla="*/ 9931 w 10000"/>
                <a:gd name="connsiteY41" fmla="*/ 7235 h 10000"/>
                <a:gd name="connsiteX42" fmla="*/ 9977 w 10000"/>
                <a:gd name="connsiteY42" fmla="*/ 7461 h 10000"/>
                <a:gd name="connsiteX43" fmla="*/ 10000 w 10000"/>
                <a:gd name="connsiteY43" fmla="*/ 7718 h 10000"/>
                <a:gd name="connsiteX44" fmla="*/ 10000 w 10000"/>
                <a:gd name="connsiteY44" fmla="*/ 7986 h 10000"/>
                <a:gd name="connsiteX45" fmla="*/ 9982 w 10000"/>
                <a:gd name="connsiteY45" fmla="*/ 8237 h 10000"/>
                <a:gd name="connsiteX46" fmla="*/ 9941 w 10000"/>
                <a:gd name="connsiteY46" fmla="*/ 8472 h 10000"/>
                <a:gd name="connsiteX47" fmla="*/ 9883 w 10000"/>
                <a:gd name="connsiteY47" fmla="*/ 8691 h 10000"/>
                <a:gd name="connsiteX48" fmla="*/ 9808 w 10000"/>
                <a:gd name="connsiteY48" fmla="*/ 8866 h 10000"/>
                <a:gd name="connsiteX49" fmla="*/ 9719 w 10000"/>
                <a:gd name="connsiteY49" fmla="*/ 9014 h 10000"/>
                <a:gd name="connsiteX50" fmla="*/ 9619 w 10000"/>
                <a:gd name="connsiteY50" fmla="*/ 9116 h 10000"/>
                <a:gd name="connsiteX51" fmla="*/ 9507 w 10000"/>
                <a:gd name="connsiteY51" fmla="*/ 9163 h 10000"/>
                <a:gd name="connsiteX52" fmla="*/ 6881 w 10000"/>
                <a:gd name="connsiteY52" fmla="*/ 9869 h 10000"/>
                <a:gd name="connsiteX53" fmla="*/ 6769 w 10000"/>
                <a:gd name="connsiteY53" fmla="*/ 9869 h 10000"/>
                <a:gd name="connsiteX54" fmla="*/ 6654 w 10000"/>
                <a:gd name="connsiteY54" fmla="*/ 9828 h 10000"/>
                <a:gd name="connsiteX55" fmla="*/ 6552 w 10000"/>
                <a:gd name="connsiteY55" fmla="*/ 9720 h 10000"/>
                <a:gd name="connsiteX56" fmla="*/ 6452 w 10000"/>
                <a:gd name="connsiteY56" fmla="*/ 9557 h 10000"/>
                <a:gd name="connsiteX57" fmla="*/ 6373 w 10000"/>
                <a:gd name="connsiteY57" fmla="*/ 9362 h 10000"/>
                <a:gd name="connsiteX58" fmla="*/ 5844 w 10000"/>
                <a:gd name="connsiteY58" fmla="*/ 7706 h 10000"/>
                <a:gd name="connsiteX59" fmla="*/ 4820 w 10000"/>
                <a:gd name="connsiteY59" fmla="*/ 10000 h 10000"/>
                <a:gd name="connsiteX60" fmla="*/ 1162 w 10000"/>
                <a:gd name="connsiteY60" fmla="*/ 9815 h 10000"/>
                <a:gd name="connsiteX61" fmla="*/ 912 w 10000"/>
                <a:gd name="connsiteY61" fmla="*/ 9754 h 10000"/>
                <a:gd name="connsiteX62" fmla="*/ 3264 w 10000"/>
                <a:gd name="connsiteY62" fmla="*/ 4504 h 10000"/>
                <a:gd name="connsiteX63" fmla="*/ 3663 w 10000"/>
                <a:gd name="connsiteY63" fmla="*/ 3600 h 10000"/>
                <a:gd name="connsiteX64" fmla="*/ 2710 w 10000"/>
                <a:gd name="connsiteY64" fmla="*/ 2731 h 10000"/>
                <a:gd name="connsiteX65" fmla="*/ 807 w 10000"/>
                <a:gd name="connsiteY65" fmla="*/ 4929 h 10000"/>
                <a:gd name="connsiteX66" fmla="*/ 702 w 10000"/>
                <a:gd name="connsiteY66" fmla="*/ 5024 h 10000"/>
                <a:gd name="connsiteX67" fmla="*/ 595 w 10000"/>
                <a:gd name="connsiteY67" fmla="*/ 5060 h 10000"/>
                <a:gd name="connsiteX68" fmla="*/ 485 w 10000"/>
                <a:gd name="connsiteY68" fmla="*/ 5048 h 10000"/>
                <a:gd name="connsiteX69" fmla="*/ 381 w 10000"/>
                <a:gd name="connsiteY69" fmla="*/ 4987 h 10000"/>
                <a:gd name="connsiteX70" fmla="*/ 284 w 10000"/>
                <a:gd name="connsiteY70" fmla="*/ 4899 h 10000"/>
                <a:gd name="connsiteX71" fmla="*/ 194 w 10000"/>
                <a:gd name="connsiteY71" fmla="*/ 4744 h 10000"/>
                <a:gd name="connsiteX72" fmla="*/ 120 w 10000"/>
                <a:gd name="connsiteY72" fmla="*/ 4557 h 10000"/>
                <a:gd name="connsiteX73" fmla="*/ 61 w 10000"/>
                <a:gd name="connsiteY73" fmla="*/ 4331 h 10000"/>
                <a:gd name="connsiteX74" fmla="*/ 20 w 10000"/>
                <a:gd name="connsiteY74" fmla="*/ 4085 h 10000"/>
                <a:gd name="connsiteX75" fmla="*/ 0 w 10000"/>
                <a:gd name="connsiteY75" fmla="*/ 3829 h 10000"/>
                <a:gd name="connsiteX76" fmla="*/ 5 w 10000"/>
                <a:gd name="connsiteY76" fmla="*/ 3579 h 10000"/>
                <a:gd name="connsiteX77" fmla="*/ 31 w 10000"/>
                <a:gd name="connsiteY77" fmla="*/ 3334 h 10000"/>
                <a:gd name="connsiteX78" fmla="*/ 77 w 10000"/>
                <a:gd name="connsiteY78" fmla="*/ 3101 h 10000"/>
                <a:gd name="connsiteX79" fmla="*/ 135 w 10000"/>
                <a:gd name="connsiteY79" fmla="*/ 2897 h 10000"/>
                <a:gd name="connsiteX80" fmla="*/ 220 w 10000"/>
                <a:gd name="connsiteY80" fmla="*/ 2725 h 10000"/>
                <a:gd name="connsiteX81" fmla="*/ 312 w 10000"/>
                <a:gd name="connsiteY81" fmla="*/ 2581 h 10000"/>
                <a:gd name="connsiteX82" fmla="*/ 2439 w 10000"/>
                <a:gd name="connsiteY82" fmla="*/ 132 h 10000"/>
                <a:gd name="connsiteX83" fmla="*/ 2547 w 10000"/>
                <a:gd name="connsiteY83" fmla="*/ 36 h 10000"/>
                <a:gd name="connsiteX84" fmla="*/ 2662 w 10000"/>
                <a:gd name="connsiteY84" fmla="*/ 0 h 10000"/>
                <a:gd name="connsiteX0" fmla="*/ 2662 w 10000"/>
                <a:gd name="connsiteY0" fmla="*/ 0 h 10000"/>
                <a:gd name="connsiteX1" fmla="*/ 2774 w 10000"/>
                <a:gd name="connsiteY1" fmla="*/ 11 h 10000"/>
                <a:gd name="connsiteX2" fmla="*/ 2889 w 10000"/>
                <a:gd name="connsiteY2" fmla="*/ 84 h 10000"/>
                <a:gd name="connsiteX3" fmla="*/ 5231 w 10000"/>
                <a:gd name="connsiteY3" fmla="*/ 2223 h 10000"/>
                <a:gd name="connsiteX4" fmla="*/ 5280 w 10000"/>
                <a:gd name="connsiteY4" fmla="*/ 2295 h 10000"/>
                <a:gd name="connsiteX5" fmla="*/ 5338 w 10000"/>
                <a:gd name="connsiteY5" fmla="*/ 2383 h 10000"/>
                <a:gd name="connsiteX6" fmla="*/ 5410 w 10000"/>
                <a:gd name="connsiteY6" fmla="*/ 2492 h 10000"/>
                <a:gd name="connsiteX7" fmla="*/ 5474 w 10000"/>
                <a:gd name="connsiteY7" fmla="*/ 2603 h 10000"/>
                <a:gd name="connsiteX8" fmla="*/ 5538 w 10000"/>
                <a:gd name="connsiteY8" fmla="*/ 2731 h 10000"/>
                <a:gd name="connsiteX9" fmla="*/ 5586 w 10000"/>
                <a:gd name="connsiteY9" fmla="*/ 2837 h 10000"/>
                <a:gd name="connsiteX10" fmla="*/ 5627 w 10000"/>
                <a:gd name="connsiteY10" fmla="*/ 2915 h 10000"/>
                <a:gd name="connsiteX11" fmla="*/ 5681 w 10000"/>
                <a:gd name="connsiteY11" fmla="*/ 3070 h 10000"/>
                <a:gd name="connsiteX12" fmla="*/ 5734 w 10000"/>
                <a:gd name="connsiteY12" fmla="*/ 3184 h 10000"/>
                <a:gd name="connsiteX13" fmla="*/ 5780 w 10000"/>
                <a:gd name="connsiteY13" fmla="*/ 3286 h 10000"/>
                <a:gd name="connsiteX14" fmla="*/ 5814 w 10000"/>
                <a:gd name="connsiteY14" fmla="*/ 3381 h 10000"/>
                <a:gd name="connsiteX15" fmla="*/ 5849 w 10000"/>
                <a:gd name="connsiteY15" fmla="*/ 3458 h 10000"/>
                <a:gd name="connsiteX16" fmla="*/ 5883 w 10000"/>
                <a:gd name="connsiteY16" fmla="*/ 3543 h 10000"/>
                <a:gd name="connsiteX17" fmla="*/ 5908 w 10000"/>
                <a:gd name="connsiteY17" fmla="*/ 3614 h 10000"/>
                <a:gd name="connsiteX18" fmla="*/ 5939 w 10000"/>
                <a:gd name="connsiteY18" fmla="*/ 3693 h 10000"/>
                <a:gd name="connsiteX19" fmla="*/ 5967 w 10000"/>
                <a:gd name="connsiteY19" fmla="*/ 3763 h 10000"/>
                <a:gd name="connsiteX20" fmla="*/ 5992 w 10000"/>
                <a:gd name="connsiteY20" fmla="*/ 3840 h 10000"/>
                <a:gd name="connsiteX21" fmla="*/ 6020 w 10000"/>
                <a:gd name="connsiteY21" fmla="*/ 3926 h 10000"/>
                <a:gd name="connsiteX22" fmla="*/ 6056 w 10000"/>
                <a:gd name="connsiteY22" fmla="*/ 4025 h 10000"/>
                <a:gd name="connsiteX23" fmla="*/ 6097 w 10000"/>
                <a:gd name="connsiteY23" fmla="*/ 4146 h 10000"/>
                <a:gd name="connsiteX24" fmla="*/ 6135 w 10000"/>
                <a:gd name="connsiteY24" fmla="*/ 4270 h 10000"/>
                <a:gd name="connsiteX25" fmla="*/ 6184 w 10000"/>
                <a:gd name="connsiteY25" fmla="*/ 4422 h 10000"/>
                <a:gd name="connsiteX26" fmla="*/ 6245 w 10000"/>
                <a:gd name="connsiteY26" fmla="*/ 4593 h 10000"/>
                <a:gd name="connsiteX27" fmla="*/ 6304 w 10000"/>
                <a:gd name="connsiteY27" fmla="*/ 4803 h 10000"/>
                <a:gd name="connsiteX28" fmla="*/ 6378 w 10000"/>
                <a:gd name="connsiteY28" fmla="*/ 5024 h 10000"/>
                <a:gd name="connsiteX29" fmla="*/ 6462 w 10000"/>
                <a:gd name="connsiteY29" fmla="*/ 5286 h 10000"/>
                <a:gd name="connsiteX30" fmla="*/ 6554 w 10000"/>
                <a:gd name="connsiteY30" fmla="*/ 5590 h 10000"/>
                <a:gd name="connsiteX31" fmla="*/ 6664 w 10000"/>
                <a:gd name="connsiteY31" fmla="*/ 5926 h 10000"/>
                <a:gd name="connsiteX32" fmla="*/ 6787 w 10000"/>
                <a:gd name="connsiteY32" fmla="*/ 6295 h 10000"/>
                <a:gd name="connsiteX33" fmla="*/ 6922 w 10000"/>
                <a:gd name="connsiteY33" fmla="*/ 6726 h 10000"/>
                <a:gd name="connsiteX34" fmla="*/ 7070 w 10000"/>
                <a:gd name="connsiteY34" fmla="*/ 7184 h 10000"/>
                <a:gd name="connsiteX35" fmla="*/ 9382 w 10000"/>
                <a:gd name="connsiteY35" fmla="*/ 6571 h 10000"/>
                <a:gd name="connsiteX36" fmla="*/ 9497 w 10000"/>
                <a:gd name="connsiteY36" fmla="*/ 6571 h 10000"/>
                <a:gd name="connsiteX37" fmla="*/ 9602 w 10000"/>
                <a:gd name="connsiteY37" fmla="*/ 6618 h 10000"/>
                <a:gd name="connsiteX38" fmla="*/ 9704 w 10000"/>
                <a:gd name="connsiteY38" fmla="*/ 6714 h 10000"/>
                <a:gd name="connsiteX39" fmla="*/ 9793 w 10000"/>
                <a:gd name="connsiteY39" fmla="*/ 6852 h 10000"/>
                <a:gd name="connsiteX40" fmla="*/ 9867 w 10000"/>
                <a:gd name="connsiteY40" fmla="*/ 7026 h 10000"/>
                <a:gd name="connsiteX41" fmla="*/ 9931 w 10000"/>
                <a:gd name="connsiteY41" fmla="*/ 7235 h 10000"/>
                <a:gd name="connsiteX42" fmla="*/ 9977 w 10000"/>
                <a:gd name="connsiteY42" fmla="*/ 7461 h 10000"/>
                <a:gd name="connsiteX43" fmla="*/ 10000 w 10000"/>
                <a:gd name="connsiteY43" fmla="*/ 7718 h 10000"/>
                <a:gd name="connsiteX44" fmla="*/ 10000 w 10000"/>
                <a:gd name="connsiteY44" fmla="*/ 7986 h 10000"/>
                <a:gd name="connsiteX45" fmla="*/ 9982 w 10000"/>
                <a:gd name="connsiteY45" fmla="*/ 8237 h 10000"/>
                <a:gd name="connsiteX46" fmla="*/ 9941 w 10000"/>
                <a:gd name="connsiteY46" fmla="*/ 8472 h 10000"/>
                <a:gd name="connsiteX47" fmla="*/ 9883 w 10000"/>
                <a:gd name="connsiteY47" fmla="*/ 8691 h 10000"/>
                <a:gd name="connsiteX48" fmla="*/ 9808 w 10000"/>
                <a:gd name="connsiteY48" fmla="*/ 8866 h 10000"/>
                <a:gd name="connsiteX49" fmla="*/ 9719 w 10000"/>
                <a:gd name="connsiteY49" fmla="*/ 9014 h 10000"/>
                <a:gd name="connsiteX50" fmla="*/ 9619 w 10000"/>
                <a:gd name="connsiteY50" fmla="*/ 9116 h 10000"/>
                <a:gd name="connsiteX51" fmla="*/ 9507 w 10000"/>
                <a:gd name="connsiteY51" fmla="*/ 9163 h 10000"/>
                <a:gd name="connsiteX52" fmla="*/ 6881 w 10000"/>
                <a:gd name="connsiteY52" fmla="*/ 9869 h 10000"/>
                <a:gd name="connsiteX53" fmla="*/ 6769 w 10000"/>
                <a:gd name="connsiteY53" fmla="*/ 9869 h 10000"/>
                <a:gd name="connsiteX54" fmla="*/ 6654 w 10000"/>
                <a:gd name="connsiteY54" fmla="*/ 9828 h 10000"/>
                <a:gd name="connsiteX55" fmla="*/ 6552 w 10000"/>
                <a:gd name="connsiteY55" fmla="*/ 9720 h 10000"/>
                <a:gd name="connsiteX56" fmla="*/ 6452 w 10000"/>
                <a:gd name="connsiteY56" fmla="*/ 9557 h 10000"/>
                <a:gd name="connsiteX57" fmla="*/ 6373 w 10000"/>
                <a:gd name="connsiteY57" fmla="*/ 9362 h 10000"/>
                <a:gd name="connsiteX58" fmla="*/ 5844 w 10000"/>
                <a:gd name="connsiteY58" fmla="*/ 7706 h 10000"/>
                <a:gd name="connsiteX59" fmla="*/ 4820 w 10000"/>
                <a:gd name="connsiteY59" fmla="*/ 10000 h 10000"/>
                <a:gd name="connsiteX60" fmla="*/ 912 w 10000"/>
                <a:gd name="connsiteY60" fmla="*/ 9754 h 10000"/>
                <a:gd name="connsiteX61" fmla="*/ 3264 w 10000"/>
                <a:gd name="connsiteY61" fmla="*/ 4504 h 10000"/>
                <a:gd name="connsiteX62" fmla="*/ 3663 w 10000"/>
                <a:gd name="connsiteY62" fmla="*/ 3600 h 10000"/>
                <a:gd name="connsiteX63" fmla="*/ 2710 w 10000"/>
                <a:gd name="connsiteY63" fmla="*/ 2731 h 10000"/>
                <a:gd name="connsiteX64" fmla="*/ 807 w 10000"/>
                <a:gd name="connsiteY64" fmla="*/ 4929 h 10000"/>
                <a:gd name="connsiteX65" fmla="*/ 702 w 10000"/>
                <a:gd name="connsiteY65" fmla="*/ 5024 h 10000"/>
                <a:gd name="connsiteX66" fmla="*/ 595 w 10000"/>
                <a:gd name="connsiteY66" fmla="*/ 5060 h 10000"/>
                <a:gd name="connsiteX67" fmla="*/ 485 w 10000"/>
                <a:gd name="connsiteY67" fmla="*/ 5048 h 10000"/>
                <a:gd name="connsiteX68" fmla="*/ 381 w 10000"/>
                <a:gd name="connsiteY68" fmla="*/ 4987 h 10000"/>
                <a:gd name="connsiteX69" fmla="*/ 284 w 10000"/>
                <a:gd name="connsiteY69" fmla="*/ 4899 h 10000"/>
                <a:gd name="connsiteX70" fmla="*/ 194 w 10000"/>
                <a:gd name="connsiteY70" fmla="*/ 4744 h 10000"/>
                <a:gd name="connsiteX71" fmla="*/ 120 w 10000"/>
                <a:gd name="connsiteY71" fmla="*/ 4557 h 10000"/>
                <a:gd name="connsiteX72" fmla="*/ 61 w 10000"/>
                <a:gd name="connsiteY72" fmla="*/ 4331 h 10000"/>
                <a:gd name="connsiteX73" fmla="*/ 20 w 10000"/>
                <a:gd name="connsiteY73" fmla="*/ 4085 h 10000"/>
                <a:gd name="connsiteX74" fmla="*/ 0 w 10000"/>
                <a:gd name="connsiteY74" fmla="*/ 3829 h 10000"/>
                <a:gd name="connsiteX75" fmla="*/ 5 w 10000"/>
                <a:gd name="connsiteY75" fmla="*/ 3579 h 10000"/>
                <a:gd name="connsiteX76" fmla="*/ 31 w 10000"/>
                <a:gd name="connsiteY76" fmla="*/ 3334 h 10000"/>
                <a:gd name="connsiteX77" fmla="*/ 77 w 10000"/>
                <a:gd name="connsiteY77" fmla="*/ 3101 h 10000"/>
                <a:gd name="connsiteX78" fmla="*/ 135 w 10000"/>
                <a:gd name="connsiteY78" fmla="*/ 2897 h 10000"/>
                <a:gd name="connsiteX79" fmla="*/ 220 w 10000"/>
                <a:gd name="connsiteY79" fmla="*/ 2725 h 10000"/>
                <a:gd name="connsiteX80" fmla="*/ 312 w 10000"/>
                <a:gd name="connsiteY80" fmla="*/ 2581 h 10000"/>
                <a:gd name="connsiteX81" fmla="*/ 2439 w 10000"/>
                <a:gd name="connsiteY81" fmla="*/ 132 h 10000"/>
                <a:gd name="connsiteX82" fmla="*/ 2547 w 10000"/>
                <a:gd name="connsiteY82" fmla="*/ 36 h 10000"/>
                <a:gd name="connsiteX83" fmla="*/ 2662 w 10000"/>
                <a:gd name="connsiteY83"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0000" h="10000">
                  <a:moveTo>
                    <a:pt x="2662" y="0"/>
                  </a:moveTo>
                  <a:lnTo>
                    <a:pt x="2774" y="11"/>
                  </a:lnTo>
                  <a:cubicBezTo>
                    <a:pt x="2812" y="36"/>
                    <a:pt x="2851" y="58"/>
                    <a:pt x="2889" y="84"/>
                  </a:cubicBezTo>
                  <a:lnTo>
                    <a:pt x="5231" y="2223"/>
                  </a:lnTo>
                  <a:cubicBezTo>
                    <a:pt x="5247" y="2247"/>
                    <a:pt x="5264" y="2271"/>
                    <a:pt x="5280" y="2295"/>
                  </a:cubicBezTo>
                  <a:lnTo>
                    <a:pt x="5338" y="2383"/>
                  </a:lnTo>
                  <a:cubicBezTo>
                    <a:pt x="5362" y="2418"/>
                    <a:pt x="5386" y="2455"/>
                    <a:pt x="5410" y="2492"/>
                  </a:cubicBezTo>
                  <a:cubicBezTo>
                    <a:pt x="5431" y="2528"/>
                    <a:pt x="5453" y="2565"/>
                    <a:pt x="5474" y="2603"/>
                  </a:cubicBezTo>
                  <a:cubicBezTo>
                    <a:pt x="5495" y="2646"/>
                    <a:pt x="5517" y="2688"/>
                    <a:pt x="5538" y="2731"/>
                  </a:cubicBezTo>
                  <a:cubicBezTo>
                    <a:pt x="5554" y="2768"/>
                    <a:pt x="5570" y="2801"/>
                    <a:pt x="5586" y="2837"/>
                  </a:cubicBezTo>
                  <a:cubicBezTo>
                    <a:pt x="5600" y="2864"/>
                    <a:pt x="5613" y="2889"/>
                    <a:pt x="5627" y="2915"/>
                  </a:cubicBezTo>
                  <a:cubicBezTo>
                    <a:pt x="5645" y="2967"/>
                    <a:pt x="5663" y="3019"/>
                    <a:pt x="5681" y="3070"/>
                  </a:cubicBezTo>
                  <a:cubicBezTo>
                    <a:pt x="5699" y="3109"/>
                    <a:pt x="5716" y="3147"/>
                    <a:pt x="5734" y="3184"/>
                  </a:cubicBezTo>
                  <a:cubicBezTo>
                    <a:pt x="5749" y="3219"/>
                    <a:pt x="5765" y="3253"/>
                    <a:pt x="5780" y="3286"/>
                  </a:cubicBezTo>
                  <a:cubicBezTo>
                    <a:pt x="5791" y="3316"/>
                    <a:pt x="5803" y="3348"/>
                    <a:pt x="5814" y="3381"/>
                  </a:cubicBezTo>
                  <a:cubicBezTo>
                    <a:pt x="5826" y="3407"/>
                    <a:pt x="5837" y="3433"/>
                    <a:pt x="5849" y="3458"/>
                  </a:cubicBezTo>
                  <a:cubicBezTo>
                    <a:pt x="5860" y="3487"/>
                    <a:pt x="5872" y="3514"/>
                    <a:pt x="5883" y="3543"/>
                  </a:cubicBezTo>
                  <a:cubicBezTo>
                    <a:pt x="5891" y="3566"/>
                    <a:pt x="5900" y="3590"/>
                    <a:pt x="5908" y="3614"/>
                  </a:cubicBezTo>
                  <a:cubicBezTo>
                    <a:pt x="5918" y="3639"/>
                    <a:pt x="5929" y="3667"/>
                    <a:pt x="5939" y="3693"/>
                  </a:cubicBezTo>
                  <a:cubicBezTo>
                    <a:pt x="5948" y="3716"/>
                    <a:pt x="5958" y="3740"/>
                    <a:pt x="5967" y="3763"/>
                  </a:cubicBezTo>
                  <a:cubicBezTo>
                    <a:pt x="5975" y="3789"/>
                    <a:pt x="5984" y="3815"/>
                    <a:pt x="5992" y="3840"/>
                  </a:cubicBezTo>
                  <a:cubicBezTo>
                    <a:pt x="6001" y="3869"/>
                    <a:pt x="6011" y="3896"/>
                    <a:pt x="6020" y="3926"/>
                  </a:cubicBezTo>
                  <a:cubicBezTo>
                    <a:pt x="6032" y="3961"/>
                    <a:pt x="6044" y="3992"/>
                    <a:pt x="6056" y="4025"/>
                  </a:cubicBezTo>
                  <a:cubicBezTo>
                    <a:pt x="6070" y="4065"/>
                    <a:pt x="6083" y="4106"/>
                    <a:pt x="6097" y="4146"/>
                  </a:cubicBezTo>
                  <a:cubicBezTo>
                    <a:pt x="6110" y="4187"/>
                    <a:pt x="6122" y="4228"/>
                    <a:pt x="6135" y="4270"/>
                  </a:cubicBezTo>
                  <a:cubicBezTo>
                    <a:pt x="6151" y="4320"/>
                    <a:pt x="6168" y="4370"/>
                    <a:pt x="6184" y="4422"/>
                  </a:cubicBezTo>
                  <a:cubicBezTo>
                    <a:pt x="6204" y="4478"/>
                    <a:pt x="6225" y="4536"/>
                    <a:pt x="6245" y="4593"/>
                  </a:cubicBezTo>
                  <a:cubicBezTo>
                    <a:pt x="6265" y="4664"/>
                    <a:pt x="6284" y="4733"/>
                    <a:pt x="6304" y="4803"/>
                  </a:cubicBezTo>
                  <a:cubicBezTo>
                    <a:pt x="6329" y="4877"/>
                    <a:pt x="6353" y="4949"/>
                    <a:pt x="6378" y="5024"/>
                  </a:cubicBezTo>
                  <a:cubicBezTo>
                    <a:pt x="6406" y="5111"/>
                    <a:pt x="6434" y="5199"/>
                    <a:pt x="6462" y="5286"/>
                  </a:cubicBezTo>
                  <a:cubicBezTo>
                    <a:pt x="6493" y="5388"/>
                    <a:pt x="6523" y="5490"/>
                    <a:pt x="6554" y="5590"/>
                  </a:cubicBezTo>
                  <a:cubicBezTo>
                    <a:pt x="6591" y="5702"/>
                    <a:pt x="6627" y="5815"/>
                    <a:pt x="6664" y="5926"/>
                  </a:cubicBezTo>
                  <a:lnTo>
                    <a:pt x="6787" y="6295"/>
                  </a:lnTo>
                  <a:lnTo>
                    <a:pt x="6922" y="6726"/>
                  </a:lnTo>
                  <a:cubicBezTo>
                    <a:pt x="6971" y="6880"/>
                    <a:pt x="7021" y="7034"/>
                    <a:pt x="7070" y="7184"/>
                  </a:cubicBezTo>
                  <a:lnTo>
                    <a:pt x="9382" y="6571"/>
                  </a:lnTo>
                  <a:lnTo>
                    <a:pt x="9497" y="6571"/>
                  </a:lnTo>
                  <a:lnTo>
                    <a:pt x="9602" y="6618"/>
                  </a:lnTo>
                  <a:lnTo>
                    <a:pt x="9704" y="6714"/>
                  </a:lnTo>
                  <a:cubicBezTo>
                    <a:pt x="9734" y="6759"/>
                    <a:pt x="9763" y="6806"/>
                    <a:pt x="9793" y="6852"/>
                  </a:cubicBezTo>
                  <a:cubicBezTo>
                    <a:pt x="9818" y="6909"/>
                    <a:pt x="9842" y="6966"/>
                    <a:pt x="9867" y="7026"/>
                  </a:cubicBezTo>
                  <a:cubicBezTo>
                    <a:pt x="9888" y="7095"/>
                    <a:pt x="9910" y="7165"/>
                    <a:pt x="9931" y="7235"/>
                  </a:cubicBezTo>
                  <a:cubicBezTo>
                    <a:pt x="9946" y="7309"/>
                    <a:pt x="9962" y="7384"/>
                    <a:pt x="9977" y="7461"/>
                  </a:cubicBezTo>
                  <a:cubicBezTo>
                    <a:pt x="9985" y="7547"/>
                    <a:pt x="9992" y="7632"/>
                    <a:pt x="10000" y="7718"/>
                  </a:cubicBezTo>
                  <a:lnTo>
                    <a:pt x="10000" y="7986"/>
                  </a:lnTo>
                  <a:cubicBezTo>
                    <a:pt x="9994" y="8070"/>
                    <a:pt x="9988" y="8155"/>
                    <a:pt x="9982" y="8237"/>
                  </a:cubicBezTo>
                  <a:cubicBezTo>
                    <a:pt x="9968" y="8315"/>
                    <a:pt x="9955" y="8394"/>
                    <a:pt x="9941" y="8472"/>
                  </a:cubicBezTo>
                  <a:cubicBezTo>
                    <a:pt x="9922" y="8544"/>
                    <a:pt x="9902" y="8617"/>
                    <a:pt x="9883" y="8691"/>
                  </a:cubicBezTo>
                  <a:cubicBezTo>
                    <a:pt x="9858" y="8750"/>
                    <a:pt x="9833" y="8806"/>
                    <a:pt x="9808" y="8866"/>
                  </a:cubicBezTo>
                  <a:cubicBezTo>
                    <a:pt x="9778" y="8915"/>
                    <a:pt x="9749" y="8966"/>
                    <a:pt x="9719" y="9014"/>
                  </a:cubicBezTo>
                  <a:cubicBezTo>
                    <a:pt x="9686" y="9048"/>
                    <a:pt x="9652" y="9082"/>
                    <a:pt x="9619" y="9116"/>
                  </a:cubicBezTo>
                  <a:cubicBezTo>
                    <a:pt x="9582" y="9132"/>
                    <a:pt x="9544" y="9147"/>
                    <a:pt x="9507" y="9163"/>
                  </a:cubicBezTo>
                  <a:lnTo>
                    <a:pt x="6881" y="9869"/>
                  </a:lnTo>
                  <a:lnTo>
                    <a:pt x="6769" y="9869"/>
                  </a:lnTo>
                  <a:cubicBezTo>
                    <a:pt x="6731" y="9855"/>
                    <a:pt x="6692" y="9842"/>
                    <a:pt x="6654" y="9828"/>
                  </a:cubicBezTo>
                  <a:lnTo>
                    <a:pt x="6552" y="9720"/>
                  </a:lnTo>
                  <a:cubicBezTo>
                    <a:pt x="6519" y="9664"/>
                    <a:pt x="6485" y="9611"/>
                    <a:pt x="6452" y="9557"/>
                  </a:cubicBezTo>
                  <a:cubicBezTo>
                    <a:pt x="6426" y="9492"/>
                    <a:pt x="6399" y="9427"/>
                    <a:pt x="6373" y="9362"/>
                  </a:cubicBezTo>
                  <a:lnTo>
                    <a:pt x="5844" y="7706"/>
                  </a:lnTo>
                  <a:lnTo>
                    <a:pt x="4820" y="10000"/>
                  </a:lnTo>
                  <a:lnTo>
                    <a:pt x="912" y="9754"/>
                  </a:lnTo>
                  <a:lnTo>
                    <a:pt x="3264" y="4504"/>
                  </a:lnTo>
                  <a:lnTo>
                    <a:pt x="3663" y="3600"/>
                  </a:lnTo>
                  <a:lnTo>
                    <a:pt x="2710" y="2731"/>
                  </a:lnTo>
                  <a:lnTo>
                    <a:pt x="807" y="4929"/>
                  </a:lnTo>
                  <a:lnTo>
                    <a:pt x="702" y="5024"/>
                  </a:lnTo>
                  <a:cubicBezTo>
                    <a:pt x="666" y="5036"/>
                    <a:pt x="631" y="5049"/>
                    <a:pt x="595" y="5060"/>
                  </a:cubicBezTo>
                  <a:lnTo>
                    <a:pt x="485" y="5048"/>
                  </a:lnTo>
                  <a:cubicBezTo>
                    <a:pt x="450" y="5028"/>
                    <a:pt x="416" y="5007"/>
                    <a:pt x="381" y="4987"/>
                  </a:cubicBezTo>
                  <a:cubicBezTo>
                    <a:pt x="349" y="4958"/>
                    <a:pt x="316" y="4929"/>
                    <a:pt x="284" y="4899"/>
                  </a:cubicBezTo>
                  <a:cubicBezTo>
                    <a:pt x="254" y="4848"/>
                    <a:pt x="224" y="4794"/>
                    <a:pt x="194" y="4744"/>
                  </a:cubicBezTo>
                  <a:cubicBezTo>
                    <a:pt x="169" y="4682"/>
                    <a:pt x="145" y="4621"/>
                    <a:pt x="120" y="4557"/>
                  </a:cubicBezTo>
                  <a:cubicBezTo>
                    <a:pt x="100" y="4481"/>
                    <a:pt x="81" y="4408"/>
                    <a:pt x="61" y="4331"/>
                  </a:cubicBezTo>
                  <a:cubicBezTo>
                    <a:pt x="47" y="4249"/>
                    <a:pt x="34" y="4168"/>
                    <a:pt x="20" y="4085"/>
                  </a:cubicBezTo>
                  <a:cubicBezTo>
                    <a:pt x="13" y="4001"/>
                    <a:pt x="7" y="3914"/>
                    <a:pt x="0" y="3829"/>
                  </a:cubicBezTo>
                  <a:cubicBezTo>
                    <a:pt x="2" y="3746"/>
                    <a:pt x="3" y="3661"/>
                    <a:pt x="5" y="3579"/>
                  </a:cubicBezTo>
                  <a:cubicBezTo>
                    <a:pt x="14" y="3497"/>
                    <a:pt x="22" y="3415"/>
                    <a:pt x="31" y="3334"/>
                  </a:cubicBezTo>
                  <a:cubicBezTo>
                    <a:pt x="46" y="3257"/>
                    <a:pt x="62" y="3177"/>
                    <a:pt x="77" y="3101"/>
                  </a:cubicBezTo>
                  <a:cubicBezTo>
                    <a:pt x="96" y="3032"/>
                    <a:pt x="116" y="2965"/>
                    <a:pt x="135" y="2897"/>
                  </a:cubicBezTo>
                  <a:cubicBezTo>
                    <a:pt x="163" y="2839"/>
                    <a:pt x="192" y="2782"/>
                    <a:pt x="220" y="2725"/>
                  </a:cubicBezTo>
                  <a:cubicBezTo>
                    <a:pt x="251" y="2676"/>
                    <a:pt x="281" y="2629"/>
                    <a:pt x="312" y="2581"/>
                  </a:cubicBezTo>
                  <a:lnTo>
                    <a:pt x="2439" y="132"/>
                  </a:lnTo>
                  <a:lnTo>
                    <a:pt x="2547" y="36"/>
                  </a:lnTo>
                  <a:lnTo>
                    <a:pt x="26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6" name="Freeform 26">
              <a:extLst>
                <a:ext uri="{FF2B5EF4-FFF2-40B4-BE49-F238E27FC236}">
                  <a16:creationId xmlns:a16="http://schemas.microsoft.com/office/drawing/2014/main" id="{6165E775-A378-8876-3746-704FABCC7464}"/>
                </a:ext>
              </a:extLst>
            </p:cNvPr>
            <p:cNvSpPr>
              <a:spLocks/>
            </p:cNvSpPr>
            <p:nvPr/>
          </p:nvSpPr>
          <p:spPr bwMode="auto">
            <a:xfrm>
              <a:off x="2846388" y="3492500"/>
              <a:ext cx="823913" cy="823913"/>
            </a:xfrm>
            <a:custGeom>
              <a:avLst/>
              <a:gdLst>
                <a:gd name="T0" fmla="*/ 530 w 1037"/>
                <a:gd name="T1" fmla="*/ 0 h 1038"/>
                <a:gd name="T2" fmla="*/ 596 w 1037"/>
                <a:gd name="T3" fmla="*/ 4 h 1038"/>
                <a:gd name="T4" fmla="*/ 662 w 1037"/>
                <a:gd name="T5" fmla="*/ 19 h 1038"/>
                <a:gd name="T6" fmla="*/ 726 w 1037"/>
                <a:gd name="T7" fmla="*/ 41 h 1038"/>
                <a:gd name="T8" fmla="*/ 786 w 1037"/>
                <a:gd name="T9" fmla="*/ 74 h 1038"/>
                <a:gd name="T10" fmla="*/ 842 w 1037"/>
                <a:gd name="T11" fmla="*/ 112 h 1038"/>
                <a:gd name="T12" fmla="*/ 894 w 1037"/>
                <a:gd name="T13" fmla="*/ 161 h 1038"/>
                <a:gd name="T14" fmla="*/ 938 w 1037"/>
                <a:gd name="T15" fmla="*/ 215 h 1038"/>
                <a:gd name="T16" fmla="*/ 975 w 1037"/>
                <a:gd name="T17" fmla="*/ 271 h 1038"/>
                <a:gd name="T18" fmla="*/ 1004 w 1037"/>
                <a:gd name="T19" fmla="*/ 335 h 1038"/>
                <a:gd name="T20" fmla="*/ 1024 w 1037"/>
                <a:gd name="T21" fmla="*/ 399 h 1038"/>
                <a:gd name="T22" fmla="*/ 1035 w 1037"/>
                <a:gd name="T23" fmla="*/ 465 h 1038"/>
                <a:gd name="T24" fmla="*/ 1037 w 1037"/>
                <a:gd name="T25" fmla="*/ 531 h 1038"/>
                <a:gd name="T26" fmla="*/ 1031 w 1037"/>
                <a:gd name="T27" fmla="*/ 596 h 1038"/>
                <a:gd name="T28" fmla="*/ 1018 w 1037"/>
                <a:gd name="T29" fmla="*/ 662 h 1038"/>
                <a:gd name="T30" fmla="*/ 995 w 1037"/>
                <a:gd name="T31" fmla="*/ 726 h 1038"/>
                <a:gd name="T32" fmla="*/ 964 w 1037"/>
                <a:gd name="T33" fmla="*/ 786 h 1038"/>
                <a:gd name="T34" fmla="*/ 925 w 1037"/>
                <a:gd name="T35" fmla="*/ 842 h 1038"/>
                <a:gd name="T36" fmla="*/ 877 w 1037"/>
                <a:gd name="T37" fmla="*/ 895 h 1038"/>
                <a:gd name="T38" fmla="*/ 822 w 1037"/>
                <a:gd name="T39" fmla="*/ 939 h 1038"/>
                <a:gd name="T40" fmla="*/ 764 w 1037"/>
                <a:gd name="T41" fmla="*/ 976 h 1038"/>
                <a:gd name="T42" fmla="*/ 702 w 1037"/>
                <a:gd name="T43" fmla="*/ 1005 h 1038"/>
                <a:gd name="T44" fmla="*/ 639 w 1037"/>
                <a:gd name="T45" fmla="*/ 1024 h 1038"/>
                <a:gd name="T46" fmla="*/ 573 w 1037"/>
                <a:gd name="T47" fmla="*/ 1036 h 1038"/>
                <a:gd name="T48" fmla="*/ 507 w 1037"/>
                <a:gd name="T49" fmla="*/ 1038 h 1038"/>
                <a:gd name="T50" fmla="*/ 441 w 1037"/>
                <a:gd name="T51" fmla="*/ 1032 h 1038"/>
                <a:gd name="T52" fmla="*/ 377 w 1037"/>
                <a:gd name="T53" fmla="*/ 1019 h 1038"/>
                <a:gd name="T54" fmla="*/ 313 w 1037"/>
                <a:gd name="T55" fmla="*/ 995 h 1038"/>
                <a:gd name="T56" fmla="*/ 253 w 1037"/>
                <a:gd name="T57" fmla="*/ 966 h 1038"/>
                <a:gd name="T58" fmla="*/ 197 w 1037"/>
                <a:gd name="T59" fmla="*/ 926 h 1038"/>
                <a:gd name="T60" fmla="*/ 145 w 1037"/>
                <a:gd name="T61" fmla="*/ 879 h 1038"/>
                <a:gd name="T62" fmla="*/ 143 w 1037"/>
                <a:gd name="T63" fmla="*/ 877 h 1038"/>
                <a:gd name="T64" fmla="*/ 99 w 1037"/>
                <a:gd name="T65" fmla="*/ 825 h 1038"/>
                <a:gd name="T66" fmla="*/ 62 w 1037"/>
                <a:gd name="T67" fmla="*/ 767 h 1038"/>
                <a:gd name="T68" fmla="*/ 35 w 1037"/>
                <a:gd name="T69" fmla="*/ 707 h 1038"/>
                <a:gd name="T70" fmla="*/ 15 w 1037"/>
                <a:gd name="T71" fmla="*/ 643 h 1038"/>
                <a:gd name="T72" fmla="*/ 4 w 1037"/>
                <a:gd name="T73" fmla="*/ 577 h 1038"/>
                <a:gd name="T74" fmla="*/ 0 w 1037"/>
                <a:gd name="T75" fmla="*/ 511 h 1038"/>
                <a:gd name="T76" fmla="*/ 6 w 1037"/>
                <a:gd name="T77" fmla="*/ 443 h 1038"/>
                <a:gd name="T78" fmla="*/ 19 w 1037"/>
                <a:gd name="T79" fmla="*/ 378 h 1038"/>
                <a:gd name="T80" fmla="*/ 41 w 1037"/>
                <a:gd name="T81" fmla="*/ 314 h 1038"/>
                <a:gd name="T82" fmla="*/ 72 w 1037"/>
                <a:gd name="T83" fmla="*/ 254 h 1038"/>
                <a:gd name="T84" fmla="*/ 110 w 1037"/>
                <a:gd name="T85" fmla="*/ 196 h 1038"/>
                <a:gd name="T86" fmla="*/ 159 w 1037"/>
                <a:gd name="T87" fmla="*/ 143 h 1038"/>
                <a:gd name="T88" fmla="*/ 215 w 1037"/>
                <a:gd name="T89" fmla="*/ 97 h 1038"/>
                <a:gd name="T90" fmla="*/ 273 w 1037"/>
                <a:gd name="T91" fmla="*/ 60 h 1038"/>
                <a:gd name="T92" fmla="*/ 335 w 1037"/>
                <a:gd name="T93" fmla="*/ 33 h 1038"/>
                <a:gd name="T94" fmla="*/ 399 w 1037"/>
                <a:gd name="T95" fmla="*/ 14 h 1038"/>
                <a:gd name="T96" fmla="*/ 464 w 1037"/>
                <a:gd name="T97" fmla="*/ 2 h 1038"/>
                <a:gd name="T98" fmla="*/ 530 w 1037"/>
                <a:gd name="T99"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37" h="1038">
                  <a:moveTo>
                    <a:pt x="530" y="0"/>
                  </a:moveTo>
                  <a:lnTo>
                    <a:pt x="596" y="4"/>
                  </a:lnTo>
                  <a:lnTo>
                    <a:pt x="662" y="19"/>
                  </a:lnTo>
                  <a:lnTo>
                    <a:pt x="726" y="41"/>
                  </a:lnTo>
                  <a:lnTo>
                    <a:pt x="786" y="74"/>
                  </a:lnTo>
                  <a:lnTo>
                    <a:pt x="842" y="112"/>
                  </a:lnTo>
                  <a:lnTo>
                    <a:pt x="894" y="161"/>
                  </a:lnTo>
                  <a:lnTo>
                    <a:pt x="938" y="215"/>
                  </a:lnTo>
                  <a:lnTo>
                    <a:pt x="975" y="271"/>
                  </a:lnTo>
                  <a:lnTo>
                    <a:pt x="1004" y="335"/>
                  </a:lnTo>
                  <a:lnTo>
                    <a:pt x="1024" y="399"/>
                  </a:lnTo>
                  <a:lnTo>
                    <a:pt x="1035" y="465"/>
                  </a:lnTo>
                  <a:lnTo>
                    <a:pt x="1037" y="531"/>
                  </a:lnTo>
                  <a:lnTo>
                    <a:pt x="1031" y="596"/>
                  </a:lnTo>
                  <a:lnTo>
                    <a:pt x="1018" y="662"/>
                  </a:lnTo>
                  <a:lnTo>
                    <a:pt x="995" y="726"/>
                  </a:lnTo>
                  <a:lnTo>
                    <a:pt x="964" y="786"/>
                  </a:lnTo>
                  <a:lnTo>
                    <a:pt x="925" y="842"/>
                  </a:lnTo>
                  <a:lnTo>
                    <a:pt x="877" y="895"/>
                  </a:lnTo>
                  <a:lnTo>
                    <a:pt x="822" y="939"/>
                  </a:lnTo>
                  <a:lnTo>
                    <a:pt x="764" y="976"/>
                  </a:lnTo>
                  <a:lnTo>
                    <a:pt x="702" y="1005"/>
                  </a:lnTo>
                  <a:lnTo>
                    <a:pt x="639" y="1024"/>
                  </a:lnTo>
                  <a:lnTo>
                    <a:pt x="573" y="1036"/>
                  </a:lnTo>
                  <a:lnTo>
                    <a:pt x="507" y="1038"/>
                  </a:lnTo>
                  <a:lnTo>
                    <a:pt x="441" y="1032"/>
                  </a:lnTo>
                  <a:lnTo>
                    <a:pt x="377" y="1019"/>
                  </a:lnTo>
                  <a:lnTo>
                    <a:pt x="313" y="995"/>
                  </a:lnTo>
                  <a:lnTo>
                    <a:pt x="253" y="966"/>
                  </a:lnTo>
                  <a:lnTo>
                    <a:pt x="197" y="926"/>
                  </a:lnTo>
                  <a:lnTo>
                    <a:pt x="145" y="879"/>
                  </a:lnTo>
                  <a:lnTo>
                    <a:pt x="143" y="877"/>
                  </a:lnTo>
                  <a:lnTo>
                    <a:pt x="99" y="825"/>
                  </a:lnTo>
                  <a:lnTo>
                    <a:pt x="62" y="767"/>
                  </a:lnTo>
                  <a:lnTo>
                    <a:pt x="35" y="707"/>
                  </a:lnTo>
                  <a:lnTo>
                    <a:pt x="15" y="643"/>
                  </a:lnTo>
                  <a:lnTo>
                    <a:pt x="4" y="577"/>
                  </a:lnTo>
                  <a:lnTo>
                    <a:pt x="0" y="511"/>
                  </a:lnTo>
                  <a:lnTo>
                    <a:pt x="6" y="443"/>
                  </a:lnTo>
                  <a:lnTo>
                    <a:pt x="19" y="378"/>
                  </a:lnTo>
                  <a:lnTo>
                    <a:pt x="41" y="314"/>
                  </a:lnTo>
                  <a:lnTo>
                    <a:pt x="72" y="254"/>
                  </a:lnTo>
                  <a:lnTo>
                    <a:pt x="110" y="196"/>
                  </a:lnTo>
                  <a:lnTo>
                    <a:pt x="159" y="143"/>
                  </a:lnTo>
                  <a:lnTo>
                    <a:pt x="215" y="97"/>
                  </a:lnTo>
                  <a:lnTo>
                    <a:pt x="273" y="60"/>
                  </a:lnTo>
                  <a:lnTo>
                    <a:pt x="335" y="33"/>
                  </a:lnTo>
                  <a:lnTo>
                    <a:pt x="399" y="14"/>
                  </a:lnTo>
                  <a:lnTo>
                    <a:pt x="464" y="2"/>
                  </a:lnTo>
                  <a:lnTo>
                    <a:pt x="5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57" name="Oval 56">
            <a:extLst>
              <a:ext uri="{FF2B5EF4-FFF2-40B4-BE49-F238E27FC236}">
                <a16:creationId xmlns:a16="http://schemas.microsoft.com/office/drawing/2014/main" id="{2738EA9D-EAA9-2DFD-50DA-CBC0B7D1E08C}"/>
              </a:ext>
            </a:extLst>
          </p:cNvPr>
          <p:cNvSpPr/>
          <p:nvPr/>
        </p:nvSpPr>
        <p:spPr>
          <a:xfrm>
            <a:off x="6007071" y="2610400"/>
            <a:ext cx="436813" cy="104556"/>
          </a:xfrm>
          <a:prstGeom prst="ellipse">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58" name="Group 57">
            <a:extLst>
              <a:ext uri="{FF2B5EF4-FFF2-40B4-BE49-F238E27FC236}">
                <a16:creationId xmlns:a16="http://schemas.microsoft.com/office/drawing/2014/main" id="{5596F977-D6AE-29E6-12C4-A6E996B58827}"/>
              </a:ext>
            </a:extLst>
          </p:cNvPr>
          <p:cNvGrpSpPr/>
          <p:nvPr/>
        </p:nvGrpSpPr>
        <p:grpSpPr>
          <a:xfrm>
            <a:off x="5933653" y="2140752"/>
            <a:ext cx="684200" cy="523082"/>
            <a:chOff x="-1146175" y="3108326"/>
            <a:chExt cx="2706688" cy="2069310"/>
          </a:xfrm>
          <a:solidFill>
            <a:schemeClr val="tx1">
              <a:lumMod val="75000"/>
              <a:lumOff val="25000"/>
            </a:schemeClr>
          </a:solidFill>
        </p:grpSpPr>
        <p:sp>
          <p:nvSpPr>
            <p:cNvPr id="59" name="Freeform 11">
              <a:extLst>
                <a:ext uri="{FF2B5EF4-FFF2-40B4-BE49-F238E27FC236}">
                  <a16:creationId xmlns:a16="http://schemas.microsoft.com/office/drawing/2014/main" id="{CF605D4B-60CB-DA17-90CF-3291EF58F24A}"/>
                </a:ext>
              </a:extLst>
            </p:cNvPr>
            <p:cNvSpPr>
              <a:spLocks/>
            </p:cNvSpPr>
            <p:nvPr/>
          </p:nvSpPr>
          <p:spPr bwMode="auto">
            <a:xfrm>
              <a:off x="-1146175" y="3108326"/>
              <a:ext cx="2706688" cy="2069310"/>
            </a:xfrm>
            <a:custGeom>
              <a:avLst/>
              <a:gdLst>
                <a:gd name="T0" fmla="*/ 214 w 3409"/>
                <a:gd name="T1" fmla="*/ 0 h 2813"/>
                <a:gd name="T2" fmla="*/ 300 w 3409"/>
                <a:gd name="T3" fmla="*/ 21 h 2813"/>
                <a:gd name="T4" fmla="*/ 366 w 3409"/>
                <a:gd name="T5" fmla="*/ 75 h 2813"/>
                <a:gd name="T6" fmla="*/ 402 w 3409"/>
                <a:gd name="T7" fmla="*/ 153 h 2813"/>
                <a:gd name="T8" fmla="*/ 391 w 3409"/>
                <a:gd name="T9" fmla="*/ 987 h 2813"/>
                <a:gd name="T10" fmla="*/ 952 w 3409"/>
                <a:gd name="T11" fmla="*/ 1322 h 2813"/>
                <a:gd name="T12" fmla="*/ 1002 w 3409"/>
                <a:gd name="T13" fmla="*/ 1322 h 2813"/>
                <a:gd name="T14" fmla="*/ 1089 w 3409"/>
                <a:gd name="T15" fmla="*/ 1322 h 2813"/>
                <a:gd name="T16" fmla="*/ 1209 w 3409"/>
                <a:gd name="T17" fmla="*/ 1322 h 2813"/>
                <a:gd name="T18" fmla="*/ 1345 w 3409"/>
                <a:gd name="T19" fmla="*/ 1322 h 2813"/>
                <a:gd name="T20" fmla="*/ 1491 w 3409"/>
                <a:gd name="T21" fmla="*/ 1324 h 2813"/>
                <a:gd name="T22" fmla="*/ 1638 w 3409"/>
                <a:gd name="T23" fmla="*/ 1324 h 2813"/>
                <a:gd name="T24" fmla="*/ 1772 w 3409"/>
                <a:gd name="T25" fmla="*/ 1324 h 2813"/>
                <a:gd name="T26" fmla="*/ 1884 w 3409"/>
                <a:gd name="T27" fmla="*/ 1326 h 2813"/>
                <a:gd name="T28" fmla="*/ 1963 w 3409"/>
                <a:gd name="T29" fmla="*/ 1328 h 2813"/>
                <a:gd name="T30" fmla="*/ 2041 w 3409"/>
                <a:gd name="T31" fmla="*/ 1340 h 2813"/>
                <a:gd name="T32" fmla="*/ 2645 w 3409"/>
                <a:gd name="T33" fmla="*/ 1592 h 2813"/>
                <a:gd name="T34" fmla="*/ 3090 w 3409"/>
                <a:gd name="T35" fmla="*/ 1040 h 2813"/>
                <a:gd name="T36" fmla="*/ 3156 w 3409"/>
                <a:gd name="T37" fmla="*/ 1005 h 2813"/>
                <a:gd name="T38" fmla="*/ 3231 w 3409"/>
                <a:gd name="T39" fmla="*/ 996 h 2813"/>
                <a:gd name="T40" fmla="*/ 3304 w 3409"/>
                <a:gd name="T41" fmla="*/ 1017 h 2813"/>
                <a:gd name="T42" fmla="*/ 3365 w 3409"/>
                <a:gd name="T43" fmla="*/ 1065 h 2813"/>
                <a:gd name="T44" fmla="*/ 3400 w 3409"/>
                <a:gd name="T45" fmla="*/ 1132 h 2813"/>
                <a:gd name="T46" fmla="*/ 3409 w 3409"/>
                <a:gd name="T47" fmla="*/ 1206 h 2813"/>
                <a:gd name="T48" fmla="*/ 3388 w 3409"/>
                <a:gd name="T49" fmla="*/ 1278 h 2813"/>
                <a:gd name="T50" fmla="*/ 2858 w 3409"/>
                <a:gd name="T51" fmla="*/ 1949 h 2813"/>
                <a:gd name="T52" fmla="*/ 2791 w 3409"/>
                <a:gd name="T53" fmla="*/ 2002 h 2813"/>
                <a:gd name="T54" fmla="*/ 2711 w 3409"/>
                <a:gd name="T55" fmla="*/ 2022 h 2813"/>
                <a:gd name="T56" fmla="*/ 2629 w 3409"/>
                <a:gd name="T57" fmla="*/ 2008 h 2813"/>
                <a:gd name="T58" fmla="*/ 2057 w 3409"/>
                <a:gd name="T59" fmla="*/ 2599 h 2813"/>
                <a:gd name="T60" fmla="*/ 1893 w 3409"/>
                <a:gd name="T61" fmla="*/ 2534 h 2813"/>
                <a:gd name="T62" fmla="*/ 1720 w 3409"/>
                <a:gd name="T63" fmla="*/ 2502 h 2813"/>
                <a:gd name="T64" fmla="*/ 1536 w 3409"/>
                <a:gd name="T65" fmla="*/ 2502 h 2813"/>
                <a:gd name="T66" fmla="*/ 1355 w 3409"/>
                <a:gd name="T67" fmla="*/ 2538 h 2813"/>
                <a:gd name="T68" fmla="*/ 1186 w 3409"/>
                <a:gd name="T69" fmla="*/ 2608 h 2813"/>
                <a:gd name="T70" fmla="*/ 1032 w 3409"/>
                <a:gd name="T71" fmla="*/ 2711 h 2813"/>
                <a:gd name="T72" fmla="*/ 934 w 3409"/>
                <a:gd name="T73" fmla="*/ 2797 h 2813"/>
                <a:gd name="T74" fmla="*/ 921 w 3409"/>
                <a:gd name="T75" fmla="*/ 1762 h 2813"/>
                <a:gd name="T76" fmla="*/ 61 w 3409"/>
                <a:gd name="T77" fmla="*/ 1237 h 2813"/>
                <a:gd name="T78" fmla="*/ 14 w 3409"/>
                <a:gd name="T79" fmla="*/ 1171 h 2813"/>
                <a:gd name="T80" fmla="*/ 0 w 3409"/>
                <a:gd name="T81" fmla="*/ 1090 h 2813"/>
                <a:gd name="T82" fmla="*/ 21 w 3409"/>
                <a:gd name="T83" fmla="*/ 146 h 2813"/>
                <a:gd name="T84" fmla="*/ 61 w 3409"/>
                <a:gd name="T85" fmla="*/ 71 h 2813"/>
                <a:gd name="T86" fmla="*/ 127 w 3409"/>
                <a:gd name="T87" fmla="*/ 20 h 2813"/>
                <a:gd name="T88" fmla="*/ 211 w 3409"/>
                <a:gd name="T89" fmla="*/ 0 h 2813"/>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3975 w 10000"/>
                <a:gd name="connsiteY67" fmla="*/ 9022 h 10000"/>
                <a:gd name="connsiteX68" fmla="*/ 3720 w 10000"/>
                <a:gd name="connsiteY68" fmla="*/ 9129 h 10000"/>
                <a:gd name="connsiteX69" fmla="*/ 3479 w 10000"/>
                <a:gd name="connsiteY69" fmla="*/ 9271 h 10000"/>
                <a:gd name="connsiteX70" fmla="*/ 3247 w 10000"/>
                <a:gd name="connsiteY70" fmla="*/ 9442 h 10000"/>
                <a:gd name="connsiteX71" fmla="*/ 3027 w 10000"/>
                <a:gd name="connsiteY71" fmla="*/ 9637 h 10000"/>
                <a:gd name="connsiteX72" fmla="*/ 2825 w 10000"/>
                <a:gd name="connsiteY72" fmla="*/ 9861 h 10000"/>
                <a:gd name="connsiteX73" fmla="*/ 2640 w 10000"/>
                <a:gd name="connsiteY73" fmla="*/ 10000 h 10000"/>
                <a:gd name="connsiteX74" fmla="*/ 2702 w 10000"/>
                <a:gd name="connsiteY74" fmla="*/ 6264 h 10000"/>
                <a:gd name="connsiteX75" fmla="*/ 273 w 10000"/>
                <a:gd name="connsiteY75" fmla="*/ 4486 h 10000"/>
                <a:gd name="connsiteX76" fmla="*/ 179 w 10000"/>
                <a:gd name="connsiteY76" fmla="*/ 4397 h 10000"/>
                <a:gd name="connsiteX77" fmla="*/ 100 w 10000"/>
                <a:gd name="connsiteY77" fmla="*/ 4287 h 10000"/>
                <a:gd name="connsiteX78" fmla="*/ 41 w 10000"/>
                <a:gd name="connsiteY78" fmla="*/ 4163 h 10000"/>
                <a:gd name="connsiteX79" fmla="*/ 9 w 10000"/>
                <a:gd name="connsiteY79" fmla="*/ 4024 h 10000"/>
                <a:gd name="connsiteX80" fmla="*/ 0 w 10000"/>
                <a:gd name="connsiteY80" fmla="*/ 3875 h 10000"/>
                <a:gd name="connsiteX81" fmla="*/ 47 w 10000"/>
                <a:gd name="connsiteY81" fmla="*/ 679 h 10000"/>
                <a:gd name="connsiteX82" fmla="*/ 62 w 10000"/>
                <a:gd name="connsiteY82" fmla="*/ 519 h 10000"/>
                <a:gd name="connsiteX83" fmla="*/ 109 w 10000"/>
                <a:gd name="connsiteY83" fmla="*/ 380 h 10000"/>
                <a:gd name="connsiteX84" fmla="*/ 179 w 10000"/>
                <a:gd name="connsiteY84" fmla="*/ 252 h 10000"/>
                <a:gd name="connsiteX85" fmla="*/ 267 w 10000"/>
                <a:gd name="connsiteY85" fmla="*/ 146 h 10000"/>
                <a:gd name="connsiteX86" fmla="*/ 373 w 10000"/>
                <a:gd name="connsiteY86" fmla="*/ 71 h 10000"/>
                <a:gd name="connsiteX87" fmla="*/ 493 w 10000"/>
                <a:gd name="connsiteY87" fmla="*/ 18 h 10000"/>
                <a:gd name="connsiteX88" fmla="*/ 619 w 10000"/>
                <a:gd name="connsiteY88" fmla="*/ 0 h 10000"/>
                <a:gd name="connsiteX0" fmla="*/ 619 w 10000"/>
                <a:gd name="connsiteY0" fmla="*/ 0 h 10193"/>
                <a:gd name="connsiteX1" fmla="*/ 628 w 10000"/>
                <a:gd name="connsiteY1" fmla="*/ 0 h 10193"/>
                <a:gd name="connsiteX2" fmla="*/ 760 w 10000"/>
                <a:gd name="connsiteY2" fmla="*/ 18 h 10193"/>
                <a:gd name="connsiteX3" fmla="*/ 880 w 10000"/>
                <a:gd name="connsiteY3" fmla="*/ 75 h 10193"/>
                <a:gd name="connsiteX4" fmla="*/ 986 w 10000"/>
                <a:gd name="connsiteY4" fmla="*/ 160 h 10193"/>
                <a:gd name="connsiteX5" fmla="*/ 1074 w 10000"/>
                <a:gd name="connsiteY5" fmla="*/ 267 h 10193"/>
                <a:gd name="connsiteX6" fmla="*/ 1135 w 10000"/>
                <a:gd name="connsiteY6" fmla="*/ 398 h 10193"/>
                <a:gd name="connsiteX7" fmla="*/ 1179 w 10000"/>
                <a:gd name="connsiteY7" fmla="*/ 544 h 10193"/>
                <a:gd name="connsiteX8" fmla="*/ 1188 w 10000"/>
                <a:gd name="connsiteY8" fmla="*/ 704 h 10193"/>
                <a:gd name="connsiteX9" fmla="*/ 1147 w 10000"/>
                <a:gd name="connsiteY9" fmla="*/ 3509 h 10193"/>
                <a:gd name="connsiteX10" fmla="*/ 2775 w 10000"/>
                <a:gd name="connsiteY10" fmla="*/ 4700 h 10193"/>
                <a:gd name="connsiteX11" fmla="*/ 2793 w 10000"/>
                <a:gd name="connsiteY11" fmla="*/ 4700 h 10193"/>
                <a:gd name="connsiteX12" fmla="*/ 2851 w 10000"/>
                <a:gd name="connsiteY12" fmla="*/ 4700 h 10193"/>
                <a:gd name="connsiteX13" fmla="*/ 2939 w 10000"/>
                <a:gd name="connsiteY13" fmla="*/ 4700 h 10193"/>
                <a:gd name="connsiteX14" fmla="*/ 3054 w 10000"/>
                <a:gd name="connsiteY14" fmla="*/ 4700 h 10193"/>
                <a:gd name="connsiteX15" fmla="*/ 3194 w 10000"/>
                <a:gd name="connsiteY15" fmla="*/ 4700 h 10193"/>
                <a:gd name="connsiteX16" fmla="*/ 3365 w 10000"/>
                <a:gd name="connsiteY16" fmla="*/ 4700 h 10193"/>
                <a:gd name="connsiteX17" fmla="*/ 3546 w 10000"/>
                <a:gd name="connsiteY17" fmla="*/ 4700 h 10193"/>
                <a:gd name="connsiteX18" fmla="*/ 3740 w 10000"/>
                <a:gd name="connsiteY18" fmla="*/ 4700 h 10193"/>
                <a:gd name="connsiteX19" fmla="*/ 3945 w 10000"/>
                <a:gd name="connsiteY19" fmla="*/ 4700 h 10193"/>
                <a:gd name="connsiteX20" fmla="*/ 4160 w 10000"/>
                <a:gd name="connsiteY20" fmla="*/ 4700 h 10193"/>
                <a:gd name="connsiteX21" fmla="*/ 4374 w 10000"/>
                <a:gd name="connsiteY21" fmla="*/ 4707 h 10193"/>
                <a:gd name="connsiteX22" fmla="*/ 4588 w 10000"/>
                <a:gd name="connsiteY22" fmla="*/ 4707 h 10193"/>
                <a:gd name="connsiteX23" fmla="*/ 4805 w 10000"/>
                <a:gd name="connsiteY23" fmla="*/ 4707 h 10193"/>
                <a:gd name="connsiteX24" fmla="*/ 5004 w 10000"/>
                <a:gd name="connsiteY24" fmla="*/ 4707 h 10193"/>
                <a:gd name="connsiteX25" fmla="*/ 5198 w 10000"/>
                <a:gd name="connsiteY25" fmla="*/ 4707 h 10193"/>
                <a:gd name="connsiteX26" fmla="*/ 5371 w 10000"/>
                <a:gd name="connsiteY26" fmla="*/ 4714 h 10193"/>
                <a:gd name="connsiteX27" fmla="*/ 5527 w 10000"/>
                <a:gd name="connsiteY27" fmla="*/ 4714 h 10193"/>
                <a:gd name="connsiteX28" fmla="*/ 5659 w 10000"/>
                <a:gd name="connsiteY28" fmla="*/ 4714 h 10193"/>
                <a:gd name="connsiteX29" fmla="*/ 5758 w 10000"/>
                <a:gd name="connsiteY29" fmla="*/ 4721 h 10193"/>
                <a:gd name="connsiteX30" fmla="*/ 5867 w 10000"/>
                <a:gd name="connsiteY30" fmla="*/ 4732 h 10193"/>
                <a:gd name="connsiteX31" fmla="*/ 5987 w 10000"/>
                <a:gd name="connsiteY31" fmla="*/ 4764 h 10193"/>
                <a:gd name="connsiteX32" fmla="*/ 6113 w 10000"/>
                <a:gd name="connsiteY32" fmla="*/ 4817 h 10193"/>
                <a:gd name="connsiteX33" fmla="*/ 7759 w 10000"/>
                <a:gd name="connsiteY33" fmla="*/ 5659 h 10193"/>
                <a:gd name="connsiteX34" fmla="*/ 8985 w 10000"/>
                <a:gd name="connsiteY34" fmla="*/ 3800 h 10193"/>
                <a:gd name="connsiteX35" fmla="*/ 9064 w 10000"/>
                <a:gd name="connsiteY35" fmla="*/ 3697 h 10193"/>
                <a:gd name="connsiteX36" fmla="*/ 9158 w 10000"/>
                <a:gd name="connsiteY36" fmla="*/ 3622 h 10193"/>
                <a:gd name="connsiteX37" fmla="*/ 9258 w 10000"/>
                <a:gd name="connsiteY37" fmla="*/ 3573 h 10193"/>
                <a:gd name="connsiteX38" fmla="*/ 9366 w 10000"/>
                <a:gd name="connsiteY38" fmla="*/ 3541 h 10193"/>
                <a:gd name="connsiteX39" fmla="*/ 9478 w 10000"/>
                <a:gd name="connsiteY39" fmla="*/ 3541 h 10193"/>
                <a:gd name="connsiteX40" fmla="*/ 9586 w 10000"/>
                <a:gd name="connsiteY40" fmla="*/ 3566 h 10193"/>
                <a:gd name="connsiteX41" fmla="*/ 9692 w 10000"/>
                <a:gd name="connsiteY41" fmla="*/ 3615 h 10193"/>
                <a:gd name="connsiteX42" fmla="*/ 9786 w 10000"/>
                <a:gd name="connsiteY42" fmla="*/ 3694 h 10193"/>
                <a:gd name="connsiteX43" fmla="*/ 9871 w 10000"/>
                <a:gd name="connsiteY43" fmla="*/ 3786 h 10193"/>
                <a:gd name="connsiteX44" fmla="*/ 9933 w 10000"/>
                <a:gd name="connsiteY44" fmla="*/ 3903 h 10193"/>
                <a:gd name="connsiteX45" fmla="*/ 9974 w 10000"/>
                <a:gd name="connsiteY45" fmla="*/ 4024 h 10193"/>
                <a:gd name="connsiteX46" fmla="*/ 9997 w 10000"/>
                <a:gd name="connsiteY46" fmla="*/ 4156 h 10193"/>
                <a:gd name="connsiteX47" fmla="*/ 10000 w 10000"/>
                <a:gd name="connsiteY47" fmla="*/ 4287 h 10193"/>
                <a:gd name="connsiteX48" fmla="*/ 9979 w 10000"/>
                <a:gd name="connsiteY48" fmla="*/ 4415 h 10193"/>
                <a:gd name="connsiteX49" fmla="*/ 9938 w 10000"/>
                <a:gd name="connsiteY49" fmla="*/ 4543 h 10193"/>
                <a:gd name="connsiteX50" fmla="*/ 9877 w 10000"/>
                <a:gd name="connsiteY50" fmla="*/ 4664 h 10193"/>
                <a:gd name="connsiteX51" fmla="*/ 8384 w 10000"/>
                <a:gd name="connsiteY51" fmla="*/ 6929 h 10193"/>
                <a:gd name="connsiteX52" fmla="*/ 8293 w 10000"/>
                <a:gd name="connsiteY52" fmla="*/ 7035 h 10193"/>
                <a:gd name="connsiteX53" fmla="*/ 8187 w 10000"/>
                <a:gd name="connsiteY53" fmla="*/ 7117 h 10193"/>
                <a:gd name="connsiteX54" fmla="*/ 8073 w 10000"/>
                <a:gd name="connsiteY54" fmla="*/ 7170 h 10193"/>
                <a:gd name="connsiteX55" fmla="*/ 7952 w 10000"/>
                <a:gd name="connsiteY55" fmla="*/ 7188 h 10193"/>
                <a:gd name="connsiteX56" fmla="*/ 7832 w 10000"/>
                <a:gd name="connsiteY56" fmla="*/ 7181 h 10193"/>
                <a:gd name="connsiteX57" fmla="*/ 7712 w 10000"/>
                <a:gd name="connsiteY57" fmla="*/ 7138 h 10193"/>
                <a:gd name="connsiteX58" fmla="*/ 6078 w 10000"/>
                <a:gd name="connsiteY58" fmla="*/ 6292 h 10193"/>
                <a:gd name="connsiteX59" fmla="*/ 6034 w 10000"/>
                <a:gd name="connsiteY59" fmla="*/ 9239 h 10193"/>
                <a:gd name="connsiteX60" fmla="*/ 5799 w 10000"/>
                <a:gd name="connsiteY60" fmla="*/ 9111 h 10193"/>
                <a:gd name="connsiteX61" fmla="*/ 5553 w 10000"/>
                <a:gd name="connsiteY61" fmla="*/ 9008 h 10193"/>
                <a:gd name="connsiteX62" fmla="*/ 5301 w 10000"/>
                <a:gd name="connsiteY62" fmla="*/ 8934 h 10193"/>
                <a:gd name="connsiteX63" fmla="*/ 5045 w 10000"/>
                <a:gd name="connsiteY63" fmla="*/ 8894 h 10193"/>
                <a:gd name="connsiteX64" fmla="*/ 4784 w 10000"/>
                <a:gd name="connsiteY64" fmla="*/ 8877 h 10193"/>
                <a:gd name="connsiteX65" fmla="*/ 4506 w 10000"/>
                <a:gd name="connsiteY65" fmla="*/ 8894 h 10193"/>
                <a:gd name="connsiteX66" fmla="*/ 4239 w 10000"/>
                <a:gd name="connsiteY66" fmla="*/ 8941 h 10193"/>
                <a:gd name="connsiteX67" fmla="*/ 3975 w 10000"/>
                <a:gd name="connsiteY67" fmla="*/ 9022 h 10193"/>
                <a:gd name="connsiteX68" fmla="*/ 3720 w 10000"/>
                <a:gd name="connsiteY68" fmla="*/ 9129 h 10193"/>
                <a:gd name="connsiteX69" fmla="*/ 3479 w 10000"/>
                <a:gd name="connsiteY69" fmla="*/ 9271 h 10193"/>
                <a:gd name="connsiteX70" fmla="*/ 3247 w 10000"/>
                <a:gd name="connsiteY70" fmla="*/ 9442 h 10193"/>
                <a:gd name="connsiteX71" fmla="*/ 3027 w 10000"/>
                <a:gd name="connsiteY71" fmla="*/ 9637 h 10193"/>
                <a:gd name="connsiteX72" fmla="*/ 2640 w 10000"/>
                <a:gd name="connsiteY72" fmla="*/ 10000 h 10193"/>
                <a:gd name="connsiteX73" fmla="*/ 2702 w 10000"/>
                <a:gd name="connsiteY73" fmla="*/ 6264 h 10193"/>
                <a:gd name="connsiteX74" fmla="*/ 273 w 10000"/>
                <a:gd name="connsiteY74" fmla="*/ 4486 h 10193"/>
                <a:gd name="connsiteX75" fmla="*/ 179 w 10000"/>
                <a:gd name="connsiteY75" fmla="*/ 4397 h 10193"/>
                <a:gd name="connsiteX76" fmla="*/ 100 w 10000"/>
                <a:gd name="connsiteY76" fmla="*/ 4287 h 10193"/>
                <a:gd name="connsiteX77" fmla="*/ 41 w 10000"/>
                <a:gd name="connsiteY77" fmla="*/ 4163 h 10193"/>
                <a:gd name="connsiteX78" fmla="*/ 9 w 10000"/>
                <a:gd name="connsiteY78" fmla="*/ 4024 h 10193"/>
                <a:gd name="connsiteX79" fmla="*/ 0 w 10000"/>
                <a:gd name="connsiteY79" fmla="*/ 3875 h 10193"/>
                <a:gd name="connsiteX80" fmla="*/ 47 w 10000"/>
                <a:gd name="connsiteY80" fmla="*/ 679 h 10193"/>
                <a:gd name="connsiteX81" fmla="*/ 62 w 10000"/>
                <a:gd name="connsiteY81" fmla="*/ 519 h 10193"/>
                <a:gd name="connsiteX82" fmla="*/ 109 w 10000"/>
                <a:gd name="connsiteY82" fmla="*/ 380 h 10193"/>
                <a:gd name="connsiteX83" fmla="*/ 179 w 10000"/>
                <a:gd name="connsiteY83" fmla="*/ 252 h 10193"/>
                <a:gd name="connsiteX84" fmla="*/ 267 w 10000"/>
                <a:gd name="connsiteY84" fmla="*/ 146 h 10193"/>
                <a:gd name="connsiteX85" fmla="*/ 373 w 10000"/>
                <a:gd name="connsiteY85" fmla="*/ 71 h 10193"/>
                <a:gd name="connsiteX86" fmla="*/ 493 w 10000"/>
                <a:gd name="connsiteY86" fmla="*/ 18 h 10193"/>
                <a:gd name="connsiteX87" fmla="*/ 619 w 10000"/>
                <a:gd name="connsiteY87" fmla="*/ 0 h 10193"/>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3975 w 10000"/>
                <a:gd name="connsiteY67" fmla="*/ 9022 h 10000"/>
                <a:gd name="connsiteX68" fmla="*/ 3720 w 10000"/>
                <a:gd name="connsiteY68" fmla="*/ 9129 h 10000"/>
                <a:gd name="connsiteX69" fmla="*/ 3479 w 10000"/>
                <a:gd name="connsiteY69" fmla="*/ 9271 h 10000"/>
                <a:gd name="connsiteX70" fmla="*/ 3247 w 10000"/>
                <a:gd name="connsiteY70" fmla="*/ 9442 h 10000"/>
                <a:gd name="connsiteX71" fmla="*/ 2640 w 10000"/>
                <a:gd name="connsiteY71" fmla="*/ 10000 h 10000"/>
                <a:gd name="connsiteX72" fmla="*/ 2702 w 10000"/>
                <a:gd name="connsiteY72" fmla="*/ 6264 h 10000"/>
                <a:gd name="connsiteX73" fmla="*/ 273 w 10000"/>
                <a:gd name="connsiteY73" fmla="*/ 4486 h 10000"/>
                <a:gd name="connsiteX74" fmla="*/ 179 w 10000"/>
                <a:gd name="connsiteY74" fmla="*/ 4397 h 10000"/>
                <a:gd name="connsiteX75" fmla="*/ 100 w 10000"/>
                <a:gd name="connsiteY75" fmla="*/ 4287 h 10000"/>
                <a:gd name="connsiteX76" fmla="*/ 41 w 10000"/>
                <a:gd name="connsiteY76" fmla="*/ 4163 h 10000"/>
                <a:gd name="connsiteX77" fmla="*/ 9 w 10000"/>
                <a:gd name="connsiteY77" fmla="*/ 4024 h 10000"/>
                <a:gd name="connsiteX78" fmla="*/ 0 w 10000"/>
                <a:gd name="connsiteY78" fmla="*/ 3875 h 10000"/>
                <a:gd name="connsiteX79" fmla="*/ 47 w 10000"/>
                <a:gd name="connsiteY79" fmla="*/ 679 h 10000"/>
                <a:gd name="connsiteX80" fmla="*/ 62 w 10000"/>
                <a:gd name="connsiteY80" fmla="*/ 519 h 10000"/>
                <a:gd name="connsiteX81" fmla="*/ 109 w 10000"/>
                <a:gd name="connsiteY81" fmla="*/ 380 h 10000"/>
                <a:gd name="connsiteX82" fmla="*/ 179 w 10000"/>
                <a:gd name="connsiteY82" fmla="*/ 252 h 10000"/>
                <a:gd name="connsiteX83" fmla="*/ 267 w 10000"/>
                <a:gd name="connsiteY83" fmla="*/ 146 h 10000"/>
                <a:gd name="connsiteX84" fmla="*/ 373 w 10000"/>
                <a:gd name="connsiteY84" fmla="*/ 71 h 10000"/>
                <a:gd name="connsiteX85" fmla="*/ 493 w 10000"/>
                <a:gd name="connsiteY85" fmla="*/ 18 h 10000"/>
                <a:gd name="connsiteX86" fmla="*/ 619 w 10000"/>
                <a:gd name="connsiteY86"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3975 w 10000"/>
                <a:gd name="connsiteY67" fmla="*/ 9022 h 10000"/>
                <a:gd name="connsiteX68" fmla="*/ 3720 w 10000"/>
                <a:gd name="connsiteY68" fmla="*/ 9129 h 10000"/>
                <a:gd name="connsiteX69" fmla="*/ 3479 w 10000"/>
                <a:gd name="connsiteY69" fmla="*/ 9271 h 10000"/>
                <a:gd name="connsiteX70" fmla="*/ 2640 w 10000"/>
                <a:gd name="connsiteY70" fmla="*/ 10000 h 10000"/>
                <a:gd name="connsiteX71" fmla="*/ 2702 w 10000"/>
                <a:gd name="connsiteY71" fmla="*/ 6264 h 10000"/>
                <a:gd name="connsiteX72" fmla="*/ 273 w 10000"/>
                <a:gd name="connsiteY72" fmla="*/ 4486 h 10000"/>
                <a:gd name="connsiteX73" fmla="*/ 179 w 10000"/>
                <a:gd name="connsiteY73" fmla="*/ 4397 h 10000"/>
                <a:gd name="connsiteX74" fmla="*/ 100 w 10000"/>
                <a:gd name="connsiteY74" fmla="*/ 4287 h 10000"/>
                <a:gd name="connsiteX75" fmla="*/ 41 w 10000"/>
                <a:gd name="connsiteY75" fmla="*/ 4163 h 10000"/>
                <a:gd name="connsiteX76" fmla="*/ 9 w 10000"/>
                <a:gd name="connsiteY76" fmla="*/ 4024 h 10000"/>
                <a:gd name="connsiteX77" fmla="*/ 0 w 10000"/>
                <a:gd name="connsiteY77" fmla="*/ 3875 h 10000"/>
                <a:gd name="connsiteX78" fmla="*/ 47 w 10000"/>
                <a:gd name="connsiteY78" fmla="*/ 679 h 10000"/>
                <a:gd name="connsiteX79" fmla="*/ 62 w 10000"/>
                <a:gd name="connsiteY79" fmla="*/ 519 h 10000"/>
                <a:gd name="connsiteX80" fmla="*/ 109 w 10000"/>
                <a:gd name="connsiteY80" fmla="*/ 380 h 10000"/>
                <a:gd name="connsiteX81" fmla="*/ 179 w 10000"/>
                <a:gd name="connsiteY81" fmla="*/ 252 h 10000"/>
                <a:gd name="connsiteX82" fmla="*/ 267 w 10000"/>
                <a:gd name="connsiteY82" fmla="*/ 146 h 10000"/>
                <a:gd name="connsiteX83" fmla="*/ 373 w 10000"/>
                <a:gd name="connsiteY83" fmla="*/ 71 h 10000"/>
                <a:gd name="connsiteX84" fmla="*/ 493 w 10000"/>
                <a:gd name="connsiteY84" fmla="*/ 18 h 10000"/>
                <a:gd name="connsiteX85" fmla="*/ 619 w 10000"/>
                <a:gd name="connsiteY85"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3975 w 10000"/>
                <a:gd name="connsiteY67" fmla="*/ 9022 h 10000"/>
                <a:gd name="connsiteX68" fmla="*/ 3720 w 10000"/>
                <a:gd name="connsiteY68" fmla="*/ 9129 h 10000"/>
                <a:gd name="connsiteX69" fmla="*/ 2640 w 10000"/>
                <a:gd name="connsiteY69" fmla="*/ 10000 h 10000"/>
                <a:gd name="connsiteX70" fmla="*/ 2702 w 10000"/>
                <a:gd name="connsiteY70" fmla="*/ 6264 h 10000"/>
                <a:gd name="connsiteX71" fmla="*/ 273 w 10000"/>
                <a:gd name="connsiteY71" fmla="*/ 4486 h 10000"/>
                <a:gd name="connsiteX72" fmla="*/ 179 w 10000"/>
                <a:gd name="connsiteY72" fmla="*/ 4397 h 10000"/>
                <a:gd name="connsiteX73" fmla="*/ 100 w 10000"/>
                <a:gd name="connsiteY73" fmla="*/ 4287 h 10000"/>
                <a:gd name="connsiteX74" fmla="*/ 41 w 10000"/>
                <a:gd name="connsiteY74" fmla="*/ 4163 h 10000"/>
                <a:gd name="connsiteX75" fmla="*/ 9 w 10000"/>
                <a:gd name="connsiteY75" fmla="*/ 4024 h 10000"/>
                <a:gd name="connsiteX76" fmla="*/ 0 w 10000"/>
                <a:gd name="connsiteY76" fmla="*/ 3875 h 10000"/>
                <a:gd name="connsiteX77" fmla="*/ 47 w 10000"/>
                <a:gd name="connsiteY77" fmla="*/ 679 h 10000"/>
                <a:gd name="connsiteX78" fmla="*/ 62 w 10000"/>
                <a:gd name="connsiteY78" fmla="*/ 519 h 10000"/>
                <a:gd name="connsiteX79" fmla="*/ 109 w 10000"/>
                <a:gd name="connsiteY79" fmla="*/ 380 h 10000"/>
                <a:gd name="connsiteX80" fmla="*/ 179 w 10000"/>
                <a:gd name="connsiteY80" fmla="*/ 252 h 10000"/>
                <a:gd name="connsiteX81" fmla="*/ 267 w 10000"/>
                <a:gd name="connsiteY81" fmla="*/ 146 h 10000"/>
                <a:gd name="connsiteX82" fmla="*/ 373 w 10000"/>
                <a:gd name="connsiteY82" fmla="*/ 71 h 10000"/>
                <a:gd name="connsiteX83" fmla="*/ 493 w 10000"/>
                <a:gd name="connsiteY83" fmla="*/ 18 h 10000"/>
                <a:gd name="connsiteX84" fmla="*/ 619 w 10000"/>
                <a:gd name="connsiteY84"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3975 w 10000"/>
                <a:gd name="connsiteY67" fmla="*/ 9022 h 10000"/>
                <a:gd name="connsiteX68" fmla="*/ 2640 w 10000"/>
                <a:gd name="connsiteY68" fmla="*/ 10000 h 10000"/>
                <a:gd name="connsiteX69" fmla="*/ 2702 w 10000"/>
                <a:gd name="connsiteY69" fmla="*/ 6264 h 10000"/>
                <a:gd name="connsiteX70" fmla="*/ 273 w 10000"/>
                <a:gd name="connsiteY70" fmla="*/ 4486 h 10000"/>
                <a:gd name="connsiteX71" fmla="*/ 179 w 10000"/>
                <a:gd name="connsiteY71" fmla="*/ 4397 h 10000"/>
                <a:gd name="connsiteX72" fmla="*/ 100 w 10000"/>
                <a:gd name="connsiteY72" fmla="*/ 4287 h 10000"/>
                <a:gd name="connsiteX73" fmla="*/ 41 w 10000"/>
                <a:gd name="connsiteY73" fmla="*/ 4163 h 10000"/>
                <a:gd name="connsiteX74" fmla="*/ 9 w 10000"/>
                <a:gd name="connsiteY74" fmla="*/ 4024 h 10000"/>
                <a:gd name="connsiteX75" fmla="*/ 0 w 10000"/>
                <a:gd name="connsiteY75" fmla="*/ 3875 h 10000"/>
                <a:gd name="connsiteX76" fmla="*/ 47 w 10000"/>
                <a:gd name="connsiteY76" fmla="*/ 679 h 10000"/>
                <a:gd name="connsiteX77" fmla="*/ 62 w 10000"/>
                <a:gd name="connsiteY77" fmla="*/ 519 h 10000"/>
                <a:gd name="connsiteX78" fmla="*/ 109 w 10000"/>
                <a:gd name="connsiteY78" fmla="*/ 380 h 10000"/>
                <a:gd name="connsiteX79" fmla="*/ 179 w 10000"/>
                <a:gd name="connsiteY79" fmla="*/ 252 h 10000"/>
                <a:gd name="connsiteX80" fmla="*/ 267 w 10000"/>
                <a:gd name="connsiteY80" fmla="*/ 146 h 10000"/>
                <a:gd name="connsiteX81" fmla="*/ 373 w 10000"/>
                <a:gd name="connsiteY81" fmla="*/ 71 h 10000"/>
                <a:gd name="connsiteX82" fmla="*/ 493 w 10000"/>
                <a:gd name="connsiteY82" fmla="*/ 18 h 10000"/>
                <a:gd name="connsiteX83" fmla="*/ 619 w 10000"/>
                <a:gd name="connsiteY83"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4239 w 10000"/>
                <a:gd name="connsiteY66" fmla="*/ 8941 h 10000"/>
                <a:gd name="connsiteX67" fmla="*/ 2640 w 10000"/>
                <a:gd name="connsiteY67" fmla="*/ 10000 h 10000"/>
                <a:gd name="connsiteX68" fmla="*/ 2702 w 10000"/>
                <a:gd name="connsiteY68" fmla="*/ 6264 h 10000"/>
                <a:gd name="connsiteX69" fmla="*/ 273 w 10000"/>
                <a:gd name="connsiteY69" fmla="*/ 4486 h 10000"/>
                <a:gd name="connsiteX70" fmla="*/ 179 w 10000"/>
                <a:gd name="connsiteY70" fmla="*/ 4397 h 10000"/>
                <a:gd name="connsiteX71" fmla="*/ 100 w 10000"/>
                <a:gd name="connsiteY71" fmla="*/ 4287 h 10000"/>
                <a:gd name="connsiteX72" fmla="*/ 41 w 10000"/>
                <a:gd name="connsiteY72" fmla="*/ 4163 h 10000"/>
                <a:gd name="connsiteX73" fmla="*/ 9 w 10000"/>
                <a:gd name="connsiteY73" fmla="*/ 4024 h 10000"/>
                <a:gd name="connsiteX74" fmla="*/ 0 w 10000"/>
                <a:gd name="connsiteY74" fmla="*/ 3875 h 10000"/>
                <a:gd name="connsiteX75" fmla="*/ 47 w 10000"/>
                <a:gd name="connsiteY75" fmla="*/ 679 h 10000"/>
                <a:gd name="connsiteX76" fmla="*/ 62 w 10000"/>
                <a:gd name="connsiteY76" fmla="*/ 519 h 10000"/>
                <a:gd name="connsiteX77" fmla="*/ 109 w 10000"/>
                <a:gd name="connsiteY77" fmla="*/ 380 h 10000"/>
                <a:gd name="connsiteX78" fmla="*/ 179 w 10000"/>
                <a:gd name="connsiteY78" fmla="*/ 252 h 10000"/>
                <a:gd name="connsiteX79" fmla="*/ 267 w 10000"/>
                <a:gd name="connsiteY79" fmla="*/ 146 h 10000"/>
                <a:gd name="connsiteX80" fmla="*/ 373 w 10000"/>
                <a:gd name="connsiteY80" fmla="*/ 71 h 10000"/>
                <a:gd name="connsiteX81" fmla="*/ 493 w 10000"/>
                <a:gd name="connsiteY81" fmla="*/ 18 h 10000"/>
                <a:gd name="connsiteX82" fmla="*/ 619 w 10000"/>
                <a:gd name="connsiteY82"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4506 w 10000"/>
                <a:gd name="connsiteY65" fmla="*/ 8894 h 10000"/>
                <a:gd name="connsiteX66" fmla="*/ 2640 w 10000"/>
                <a:gd name="connsiteY66" fmla="*/ 10000 h 10000"/>
                <a:gd name="connsiteX67" fmla="*/ 2702 w 10000"/>
                <a:gd name="connsiteY67" fmla="*/ 6264 h 10000"/>
                <a:gd name="connsiteX68" fmla="*/ 273 w 10000"/>
                <a:gd name="connsiteY68" fmla="*/ 4486 h 10000"/>
                <a:gd name="connsiteX69" fmla="*/ 179 w 10000"/>
                <a:gd name="connsiteY69" fmla="*/ 4397 h 10000"/>
                <a:gd name="connsiteX70" fmla="*/ 100 w 10000"/>
                <a:gd name="connsiteY70" fmla="*/ 4287 h 10000"/>
                <a:gd name="connsiteX71" fmla="*/ 41 w 10000"/>
                <a:gd name="connsiteY71" fmla="*/ 4163 h 10000"/>
                <a:gd name="connsiteX72" fmla="*/ 9 w 10000"/>
                <a:gd name="connsiteY72" fmla="*/ 4024 h 10000"/>
                <a:gd name="connsiteX73" fmla="*/ 0 w 10000"/>
                <a:gd name="connsiteY73" fmla="*/ 3875 h 10000"/>
                <a:gd name="connsiteX74" fmla="*/ 47 w 10000"/>
                <a:gd name="connsiteY74" fmla="*/ 679 h 10000"/>
                <a:gd name="connsiteX75" fmla="*/ 62 w 10000"/>
                <a:gd name="connsiteY75" fmla="*/ 519 h 10000"/>
                <a:gd name="connsiteX76" fmla="*/ 109 w 10000"/>
                <a:gd name="connsiteY76" fmla="*/ 380 h 10000"/>
                <a:gd name="connsiteX77" fmla="*/ 179 w 10000"/>
                <a:gd name="connsiteY77" fmla="*/ 252 h 10000"/>
                <a:gd name="connsiteX78" fmla="*/ 267 w 10000"/>
                <a:gd name="connsiteY78" fmla="*/ 146 h 10000"/>
                <a:gd name="connsiteX79" fmla="*/ 373 w 10000"/>
                <a:gd name="connsiteY79" fmla="*/ 71 h 10000"/>
                <a:gd name="connsiteX80" fmla="*/ 493 w 10000"/>
                <a:gd name="connsiteY80" fmla="*/ 18 h 10000"/>
                <a:gd name="connsiteX81" fmla="*/ 619 w 10000"/>
                <a:gd name="connsiteY81"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4784 w 10000"/>
                <a:gd name="connsiteY64" fmla="*/ 8877 h 10000"/>
                <a:gd name="connsiteX65" fmla="*/ 2640 w 10000"/>
                <a:gd name="connsiteY65" fmla="*/ 10000 h 10000"/>
                <a:gd name="connsiteX66" fmla="*/ 2702 w 10000"/>
                <a:gd name="connsiteY66" fmla="*/ 6264 h 10000"/>
                <a:gd name="connsiteX67" fmla="*/ 273 w 10000"/>
                <a:gd name="connsiteY67" fmla="*/ 4486 h 10000"/>
                <a:gd name="connsiteX68" fmla="*/ 179 w 10000"/>
                <a:gd name="connsiteY68" fmla="*/ 4397 h 10000"/>
                <a:gd name="connsiteX69" fmla="*/ 100 w 10000"/>
                <a:gd name="connsiteY69" fmla="*/ 4287 h 10000"/>
                <a:gd name="connsiteX70" fmla="*/ 41 w 10000"/>
                <a:gd name="connsiteY70" fmla="*/ 4163 h 10000"/>
                <a:gd name="connsiteX71" fmla="*/ 9 w 10000"/>
                <a:gd name="connsiteY71" fmla="*/ 4024 h 10000"/>
                <a:gd name="connsiteX72" fmla="*/ 0 w 10000"/>
                <a:gd name="connsiteY72" fmla="*/ 3875 h 10000"/>
                <a:gd name="connsiteX73" fmla="*/ 47 w 10000"/>
                <a:gd name="connsiteY73" fmla="*/ 679 h 10000"/>
                <a:gd name="connsiteX74" fmla="*/ 62 w 10000"/>
                <a:gd name="connsiteY74" fmla="*/ 519 h 10000"/>
                <a:gd name="connsiteX75" fmla="*/ 109 w 10000"/>
                <a:gd name="connsiteY75" fmla="*/ 380 h 10000"/>
                <a:gd name="connsiteX76" fmla="*/ 179 w 10000"/>
                <a:gd name="connsiteY76" fmla="*/ 252 h 10000"/>
                <a:gd name="connsiteX77" fmla="*/ 267 w 10000"/>
                <a:gd name="connsiteY77" fmla="*/ 146 h 10000"/>
                <a:gd name="connsiteX78" fmla="*/ 373 w 10000"/>
                <a:gd name="connsiteY78" fmla="*/ 71 h 10000"/>
                <a:gd name="connsiteX79" fmla="*/ 493 w 10000"/>
                <a:gd name="connsiteY79" fmla="*/ 18 h 10000"/>
                <a:gd name="connsiteX80" fmla="*/ 619 w 10000"/>
                <a:gd name="connsiteY80"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5045 w 10000"/>
                <a:gd name="connsiteY63" fmla="*/ 8894 h 10000"/>
                <a:gd name="connsiteX64" fmla="*/ 2640 w 10000"/>
                <a:gd name="connsiteY64" fmla="*/ 10000 h 10000"/>
                <a:gd name="connsiteX65" fmla="*/ 2702 w 10000"/>
                <a:gd name="connsiteY65" fmla="*/ 6264 h 10000"/>
                <a:gd name="connsiteX66" fmla="*/ 273 w 10000"/>
                <a:gd name="connsiteY66" fmla="*/ 4486 h 10000"/>
                <a:gd name="connsiteX67" fmla="*/ 179 w 10000"/>
                <a:gd name="connsiteY67" fmla="*/ 4397 h 10000"/>
                <a:gd name="connsiteX68" fmla="*/ 100 w 10000"/>
                <a:gd name="connsiteY68" fmla="*/ 4287 h 10000"/>
                <a:gd name="connsiteX69" fmla="*/ 41 w 10000"/>
                <a:gd name="connsiteY69" fmla="*/ 4163 h 10000"/>
                <a:gd name="connsiteX70" fmla="*/ 9 w 10000"/>
                <a:gd name="connsiteY70" fmla="*/ 4024 h 10000"/>
                <a:gd name="connsiteX71" fmla="*/ 0 w 10000"/>
                <a:gd name="connsiteY71" fmla="*/ 3875 h 10000"/>
                <a:gd name="connsiteX72" fmla="*/ 47 w 10000"/>
                <a:gd name="connsiteY72" fmla="*/ 679 h 10000"/>
                <a:gd name="connsiteX73" fmla="*/ 62 w 10000"/>
                <a:gd name="connsiteY73" fmla="*/ 519 h 10000"/>
                <a:gd name="connsiteX74" fmla="*/ 109 w 10000"/>
                <a:gd name="connsiteY74" fmla="*/ 380 h 10000"/>
                <a:gd name="connsiteX75" fmla="*/ 179 w 10000"/>
                <a:gd name="connsiteY75" fmla="*/ 252 h 10000"/>
                <a:gd name="connsiteX76" fmla="*/ 267 w 10000"/>
                <a:gd name="connsiteY76" fmla="*/ 146 h 10000"/>
                <a:gd name="connsiteX77" fmla="*/ 373 w 10000"/>
                <a:gd name="connsiteY77" fmla="*/ 71 h 10000"/>
                <a:gd name="connsiteX78" fmla="*/ 493 w 10000"/>
                <a:gd name="connsiteY78" fmla="*/ 18 h 10000"/>
                <a:gd name="connsiteX79" fmla="*/ 619 w 10000"/>
                <a:gd name="connsiteY79"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5301 w 10000"/>
                <a:gd name="connsiteY62" fmla="*/ 8934 h 10000"/>
                <a:gd name="connsiteX63" fmla="*/ 2640 w 10000"/>
                <a:gd name="connsiteY63" fmla="*/ 10000 h 10000"/>
                <a:gd name="connsiteX64" fmla="*/ 2702 w 10000"/>
                <a:gd name="connsiteY64" fmla="*/ 6264 h 10000"/>
                <a:gd name="connsiteX65" fmla="*/ 273 w 10000"/>
                <a:gd name="connsiteY65" fmla="*/ 4486 h 10000"/>
                <a:gd name="connsiteX66" fmla="*/ 179 w 10000"/>
                <a:gd name="connsiteY66" fmla="*/ 4397 h 10000"/>
                <a:gd name="connsiteX67" fmla="*/ 100 w 10000"/>
                <a:gd name="connsiteY67" fmla="*/ 4287 h 10000"/>
                <a:gd name="connsiteX68" fmla="*/ 41 w 10000"/>
                <a:gd name="connsiteY68" fmla="*/ 4163 h 10000"/>
                <a:gd name="connsiteX69" fmla="*/ 9 w 10000"/>
                <a:gd name="connsiteY69" fmla="*/ 4024 h 10000"/>
                <a:gd name="connsiteX70" fmla="*/ 0 w 10000"/>
                <a:gd name="connsiteY70" fmla="*/ 3875 h 10000"/>
                <a:gd name="connsiteX71" fmla="*/ 47 w 10000"/>
                <a:gd name="connsiteY71" fmla="*/ 679 h 10000"/>
                <a:gd name="connsiteX72" fmla="*/ 62 w 10000"/>
                <a:gd name="connsiteY72" fmla="*/ 519 h 10000"/>
                <a:gd name="connsiteX73" fmla="*/ 109 w 10000"/>
                <a:gd name="connsiteY73" fmla="*/ 380 h 10000"/>
                <a:gd name="connsiteX74" fmla="*/ 179 w 10000"/>
                <a:gd name="connsiteY74" fmla="*/ 252 h 10000"/>
                <a:gd name="connsiteX75" fmla="*/ 267 w 10000"/>
                <a:gd name="connsiteY75" fmla="*/ 146 h 10000"/>
                <a:gd name="connsiteX76" fmla="*/ 373 w 10000"/>
                <a:gd name="connsiteY76" fmla="*/ 71 h 10000"/>
                <a:gd name="connsiteX77" fmla="*/ 493 w 10000"/>
                <a:gd name="connsiteY77" fmla="*/ 18 h 10000"/>
                <a:gd name="connsiteX78" fmla="*/ 619 w 10000"/>
                <a:gd name="connsiteY78"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5553 w 10000"/>
                <a:gd name="connsiteY61" fmla="*/ 9008 h 10000"/>
                <a:gd name="connsiteX62" fmla="*/ 2640 w 10000"/>
                <a:gd name="connsiteY62" fmla="*/ 10000 h 10000"/>
                <a:gd name="connsiteX63" fmla="*/ 2702 w 10000"/>
                <a:gd name="connsiteY63" fmla="*/ 6264 h 10000"/>
                <a:gd name="connsiteX64" fmla="*/ 273 w 10000"/>
                <a:gd name="connsiteY64" fmla="*/ 4486 h 10000"/>
                <a:gd name="connsiteX65" fmla="*/ 179 w 10000"/>
                <a:gd name="connsiteY65" fmla="*/ 4397 h 10000"/>
                <a:gd name="connsiteX66" fmla="*/ 100 w 10000"/>
                <a:gd name="connsiteY66" fmla="*/ 4287 h 10000"/>
                <a:gd name="connsiteX67" fmla="*/ 41 w 10000"/>
                <a:gd name="connsiteY67" fmla="*/ 4163 h 10000"/>
                <a:gd name="connsiteX68" fmla="*/ 9 w 10000"/>
                <a:gd name="connsiteY68" fmla="*/ 4024 h 10000"/>
                <a:gd name="connsiteX69" fmla="*/ 0 w 10000"/>
                <a:gd name="connsiteY69" fmla="*/ 3875 h 10000"/>
                <a:gd name="connsiteX70" fmla="*/ 47 w 10000"/>
                <a:gd name="connsiteY70" fmla="*/ 679 h 10000"/>
                <a:gd name="connsiteX71" fmla="*/ 62 w 10000"/>
                <a:gd name="connsiteY71" fmla="*/ 519 h 10000"/>
                <a:gd name="connsiteX72" fmla="*/ 109 w 10000"/>
                <a:gd name="connsiteY72" fmla="*/ 380 h 10000"/>
                <a:gd name="connsiteX73" fmla="*/ 179 w 10000"/>
                <a:gd name="connsiteY73" fmla="*/ 252 h 10000"/>
                <a:gd name="connsiteX74" fmla="*/ 267 w 10000"/>
                <a:gd name="connsiteY74" fmla="*/ 146 h 10000"/>
                <a:gd name="connsiteX75" fmla="*/ 373 w 10000"/>
                <a:gd name="connsiteY75" fmla="*/ 71 h 10000"/>
                <a:gd name="connsiteX76" fmla="*/ 493 w 10000"/>
                <a:gd name="connsiteY76" fmla="*/ 18 h 10000"/>
                <a:gd name="connsiteX77" fmla="*/ 619 w 10000"/>
                <a:gd name="connsiteY77"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5799 w 10000"/>
                <a:gd name="connsiteY60" fmla="*/ 9111 h 10000"/>
                <a:gd name="connsiteX61" fmla="*/ 2640 w 10000"/>
                <a:gd name="connsiteY61" fmla="*/ 10000 h 10000"/>
                <a:gd name="connsiteX62" fmla="*/ 2702 w 10000"/>
                <a:gd name="connsiteY62" fmla="*/ 6264 h 10000"/>
                <a:gd name="connsiteX63" fmla="*/ 273 w 10000"/>
                <a:gd name="connsiteY63" fmla="*/ 4486 h 10000"/>
                <a:gd name="connsiteX64" fmla="*/ 179 w 10000"/>
                <a:gd name="connsiteY64" fmla="*/ 4397 h 10000"/>
                <a:gd name="connsiteX65" fmla="*/ 100 w 10000"/>
                <a:gd name="connsiteY65" fmla="*/ 4287 h 10000"/>
                <a:gd name="connsiteX66" fmla="*/ 41 w 10000"/>
                <a:gd name="connsiteY66" fmla="*/ 4163 h 10000"/>
                <a:gd name="connsiteX67" fmla="*/ 9 w 10000"/>
                <a:gd name="connsiteY67" fmla="*/ 4024 h 10000"/>
                <a:gd name="connsiteX68" fmla="*/ 0 w 10000"/>
                <a:gd name="connsiteY68" fmla="*/ 3875 h 10000"/>
                <a:gd name="connsiteX69" fmla="*/ 47 w 10000"/>
                <a:gd name="connsiteY69" fmla="*/ 679 h 10000"/>
                <a:gd name="connsiteX70" fmla="*/ 62 w 10000"/>
                <a:gd name="connsiteY70" fmla="*/ 519 h 10000"/>
                <a:gd name="connsiteX71" fmla="*/ 109 w 10000"/>
                <a:gd name="connsiteY71" fmla="*/ 380 h 10000"/>
                <a:gd name="connsiteX72" fmla="*/ 179 w 10000"/>
                <a:gd name="connsiteY72" fmla="*/ 252 h 10000"/>
                <a:gd name="connsiteX73" fmla="*/ 267 w 10000"/>
                <a:gd name="connsiteY73" fmla="*/ 146 h 10000"/>
                <a:gd name="connsiteX74" fmla="*/ 373 w 10000"/>
                <a:gd name="connsiteY74" fmla="*/ 71 h 10000"/>
                <a:gd name="connsiteX75" fmla="*/ 493 w 10000"/>
                <a:gd name="connsiteY75" fmla="*/ 18 h 10000"/>
                <a:gd name="connsiteX76" fmla="*/ 619 w 10000"/>
                <a:gd name="connsiteY76" fmla="*/ 0 h 10000"/>
                <a:gd name="connsiteX0" fmla="*/ 619 w 10000"/>
                <a:gd name="connsiteY0" fmla="*/ 0 h 10000"/>
                <a:gd name="connsiteX1" fmla="*/ 628 w 10000"/>
                <a:gd name="connsiteY1" fmla="*/ 0 h 10000"/>
                <a:gd name="connsiteX2" fmla="*/ 760 w 10000"/>
                <a:gd name="connsiteY2" fmla="*/ 18 h 10000"/>
                <a:gd name="connsiteX3" fmla="*/ 880 w 10000"/>
                <a:gd name="connsiteY3" fmla="*/ 75 h 10000"/>
                <a:gd name="connsiteX4" fmla="*/ 986 w 10000"/>
                <a:gd name="connsiteY4" fmla="*/ 160 h 10000"/>
                <a:gd name="connsiteX5" fmla="*/ 1074 w 10000"/>
                <a:gd name="connsiteY5" fmla="*/ 267 h 10000"/>
                <a:gd name="connsiteX6" fmla="*/ 1135 w 10000"/>
                <a:gd name="connsiteY6" fmla="*/ 398 h 10000"/>
                <a:gd name="connsiteX7" fmla="*/ 1179 w 10000"/>
                <a:gd name="connsiteY7" fmla="*/ 544 h 10000"/>
                <a:gd name="connsiteX8" fmla="*/ 1188 w 10000"/>
                <a:gd name="connsiteY8" fmla="*/ 704 h 10000"/>
                <a:gd name="connsiteX9" fmla="*/ 1147 w 10000"/>
                <a:gd name="connsiteY9" fmla="*/ 3509 h 10000"/>
                <a:gd name="connsiteX10" fmla="*/ 2775 w 10000"/>
                <a:gd name="connsiteY10" fmla="*/ 4700 h 10000"/>
                <a:gd name="connsiteX11" fmla="*/ 2793 w 10000"/>
                <a:gd name="connsiteY11" fmla="*/ 4700 h 10000"/>
                <a:gd name="connsiteX12" fmla="*/ 2851 w 10000"/>
                <a:gd name="connsiteY12" fmla="*/ 4700 h 10000"/>
                <a:gd name="connsiteX13" fmla="*/ 2939 w 10000"/>
                <a:gd name="connsiteY13" fmla="*/ 4700 h 10000"/>
                <a:gd name="connsiteX14" fmla="*/ 3054 w 10000"/>
                <a:gd name="connsiteY14" fmla="*/ 4700 h 10000"/>
                <a:gd name="connsiteX15" fmla="*/ 3194 w 10000"/>
                <a:gd name="connsiteY15" fmla="*/ 4700 h 10000"/>
                <a:gd name="connsiteX16" fmla="*/ 3365 w 10000"/>
                <a:gd name="connsiteY16" fmla="*/ 4700 h 10000"/>
                <a:gd name="connsiteX17" fmla="*/ 3546 w 10000"/>
                <a:gd name="connsiteY17" fmla="*/ 4700 h 10000"/>
                <a:gd name="connsiteX18" fmla="*/ 3740 w 10000"/>
                <a:gd name="connsiteY18" fmla="*/ 4700 h 10000"/>
                <a:gd name="connsiteX19" fmla="*/ 3945 w 10000"/>
                <a:gd name="connsiteY19" fmla="*/ 4700 h 10000"/>
                <a:gd name="connsiteX20" fmla="*/ 4160 w 10000"/>
                <a:gd name="connsiteY20" fmla="*/ 4700 h 10000"/>
                <a:gd name="connsiteX21" fmla="*/ 4374 w 10000"/>
                <a:gd name="connsiteY21" fmla="*/ 4707 h 10000"/>
                <a:gd name="connsiteX22" fmla="*/ 4588 w 10000"/>
                <a:gd name="connsiteY22" fmla="*/ 4707 h 10000"/>
                <a:gd name="connsiteX23" fmla="*/ 4805 w 10000"/>
                <a:gd name="connsiteY23" fmla="*/ 4707 h 10000"/>
                <a:gd name="connsiteX24" fmla="*/ 5004 w 10000"/>
                <a:gd name="connsiteY24" fmla="*/ 4707 h 10000"/>
                <a:gd name="connsiteX25" fmla="*/ 5198 w 10000"/>
                <a:gd name="connsiteY25" fmla="*/ 4707 h 10000"/>
                <a:gd name="connsiteX26" fmla="*/ 5371 w 10000"/>
                <a:gd name="connsiteY26" fmla="*/ 4714 h 10000"/>
                <a:gd name="connsiteX27" fmla="*/ 5527 w 10000"/>
                <a:gd name="connsiteY27" fmla="*/ 4714 h 10000"/>
                <a:gd name="connsiteX28" fmla="*/ 5659 w 10000"/>
                <a:gd name="connsiteY28" fmla="*/ 4714 h 10000"/>
                <a:gd name="connsiteX29" fmla="*/ 5758 w 10000"/>
                <a:gd name="connsiteY29" fmla="*/ 4721 h 10000"/>
                <a:gd name="connsiteX30" fmla="*/ 5867 w 10000"/>
                <a:gd name="connsiteY30" fmla="*/ 4732 h 10000"/>
                <a:gd name="connsiteX31" fmla="*/ 5987 w 10000"/>
                <a:gd name="connsiteY31" fmla="*/ 4764 h 10000"/>
                <a:gd name="connsiteX32" fmla="*/ 6113 w 10000"/>
                <a:gd name="connsiteY32" fmla="*/ 4817 h 10000"/>
                <a:gd name="connsiteX33" fmla="*/ 7759 w 10000"/>
                <a:gd name="connsiteY33" fmla="*/ 5659 h 10000"/>
                <a:gd name="connsiteX34" fmla="*/ 8985 w 10000"/>
                <a:gd name="connsiteY34" fmla="*/ 3800 h 10000"/>
                <a:gd name="connsiteX35" fmla="*/ 9064 w 10000"/>
                <a:gd name="connsiteY35" fmla="*/ 3697 h 10000"/>
                <a:gd name="connsiteX36" fmla="*/ 9158 w 10000"/>
                <a:gd name="connsiteY36" fmla="*/ 3622 h 10000"/>
                <a:gd name="connsiteX37" fmla="*/ 9258 w 10000"/>
                <a:gd name="connsiteY37" fmla="*/ 3573 h 10000"/>
                <a:gd name="connsiteX38" fmla="*/ 9366 w 10000"/>
                <a:gd name="connsiteY38" fmla="*/ 3541 h 10000"/>
                <a:gd name="connsiteX39" fmla="*/ 9478 w 10000"/>
                <a:gd name="connsiteY39" fmla="*/ 3541 h 10000"/>
                <a:gd name="connsiteX40" fmla="*/ 9586 w 10000"/>
                <a:gd name="connsiteY40" fmla="*/ 3566 h 10000"/>
                <a:gd name="connsiteX41" fmla="*/ 9692 w 10000"/>
                <a:gd name="connsiteY41" fmla="*/ 3615 h 10000"/>
                <a:gd name="connsiteX42" fmla="*/ 9786 w 10000"/>
                <a:gd name="connsiteY42" fmla="*/ 3694 h 10000"/>
                <a:gd name="connsiteX43" fmla="*/ 9871 w 10000"/>
                <a:gd name="connsiteY43" fmla="*/ 3786 h 10000"/>
                <a:gd name="connsiteX44" fmla="*/ 9933 w 10000"/>
                <a:gd name="connsiteY44" fmla="*/ 3903 h 10000"/>
                <a:gd name="connsiteX45" fmla="*/ 9974 w 10000"/>
                <a:gd name="connsiteY45" fmla="*/ 4024 h 10000"/>
                <a:gd name="connsiteX46" fmla="*/ 9997 w 10000"/>
                <a:gd name="connsiteY46" fmla="*/ 4156 h 10000"/>
                <a:gd name="connsiteX47" fmla="*/ 10000 w 10000"/>
                <a:gd name="connsiteY47" fmla="*/ 4287 h 10000"/>
                <a:gd name="connsiteX48" fmla="*/ 9979 w 10000"/>
                <a:gd name="connsiteY48" fmla="*/ 4415 h 10000"/>
                <a:gd name="connsiteX49" fmla="*/ 9938 w 10000"/>
                <a:gd name="connsiteY49" fmla="*/ 4543 h 10000"/>
                <a:gd name="connsiteX50" fmla="*/ 9877 w 10000"/>
                <a:gd name="connsiteY50" fmla="*/ 4664 h 10000"/>
                <a:gd name="connsiteX51" fmla="*/ 8384 w 10000"/>
                <a:gd name="connsiteY51" fmla="*/ 6929 h 10000"/>
                <a:gd name="connsiteX52" fmla="*/ 8293 w 10000"/>
                <a:gd name="connsiteY52" fmla="*/ 7035 h 10000"/>
                <a:gd name="connsiteX53" fmla="*/ 8187 w 10000"/>
                <a:gd name="connsiteY53" fmla="*/ 7117 h 10000"/>
                <a:gd name="connsiteX54" fmla="*/ 8073 w 10000"/>
                <a:gd name="connsiteY54" fmla="*/ 7170 h 10000"/>
                <a:gd name="connsiteX55" fmla="*/ 7952 w 10000"/>
                <a:gd name="connsiteY55" fmla="*/ 7188 h 10000"/>
                <a:gd name="connsiteX56" fmla="*/ 7832 w 10000"/>
                <a:gd name="connsiteY56" fmla="*/ 7181 h 10000"/>
                <a:gd name="connsiteX57" fmla="*/ 7712 w 10000"/>
                <a:gd name="connsiteY57" fmla="*/ 7138 h 10000"/>
                <a:gd name="connsiteX58" fmla="*/ 6078 w 10000"/>
                <a:gd name="connsiteY58" fmla="*/ 6292 h 10000"/>
                <a:gd name="connsiteX59" fmla="*/ 6034 w 10000"/>
                <a:gd name="connsiteY59" fmla="*/ 9239 h 10000"/>
                <a:gd name="connsiteX60" fmla="*/ 2640 w 10000"/>
                <a:gd name="connsiteY60" fmla="*/ 10000 h 10000"/>
                <a:gd name="connsiteX61" fmla="*/ 2702 w 10000"/>
                <a:gd name="connsiteY61" fmla="*/ 6264 h 10000"/>
                <a:gd name="connsiteX62" fmla="*/ 273 w 10000"/>
                <a:gd name="connsiteY62" fmla="*/ 4486 h 10000"/>
                <a:gd name="connsiteX63" fmla="*/ 179 w 10000"/>
                <a:gd name="connsiteY63" fmla="*/ 4397 h 10000"/>
                <a:gd name="connsiteX64" fmla="*/ 100 w 10000"/>
                <a:gd name="connsiteY64" fmla="*/ 4287 h 10000"/>
                <a:gd name="connsiteX65" fmla="*/ 41 w 10000"/>
                <a:gd name="connsiteY65" fmla="*/ 4163 h 10000"/>
                <a:gd name="connsiteX66" fmla="*/ 9 w 10000"/>
                <a:gd name="connsiteY66" fmla="*/ 4024 h 10000"/>
                <a:gd name="connsiteX67" fmla="*/ 0 w 10000"/>
                <a:gd name="connsiteY67" fmla="*/ 3875 h 10000"/>
                <a:gd name="connsiteX68" fmla="*/ 47 w 10000"/>
                <a:gd name="connsiteY68" fmla="*/ 679 h 10000"/>
                <a:gd name="connsiteX69" fmla="*/ 62 w 10000"/>
                <a:gd name="connsiteY69" fmla="*/ 519 h 10000"/>
                <a:gd name="connsiteX70" fmla="*/ 109 w 10000"/>
                <a:gd name="connsiteY70" fmla="*/ 380 h 10000"/>
                <a:gd name="connsiteX71" fmla="*/ 179 w 10000"/>
                <a:gd name="connsiteY71" fmla="*/ 252 h 10000"/>
                <a:gd name="connsiteX72" fmla="*/ 267 w 10000"/>
                <a:gd name="connsiteY72" fmla="*/ 146 h 10000"/>
                <a:gd name="connsiteX73" fmla="*/ 373 w 10000"/>
                <a:gd name="connsiteY73" fmla="*/ 71 h 10000"/>
                <a:gd name="connsiteX74" fmla="*/ 493 w 10000"/>
                <a:gd name="connsiteY74" fmla="*/ 18 h 10000"/>
                <a:gd name="connsiteX75" fmla="*/ 619 w 10000"/>
                <a:gd name="connsiteY75" fmla="*/ 0 h 10000"/>
                <a:gd name="connsiteX0" fmla="*/ 619 w 10000"/>
                <a:gd name="connsiteY0" fmla="*/ 0 h 9271"/>
                <a:gd name="connsiteX1" fmla="*/ 628 w 10000"/>
                <a:gd name="connsiteY1" fmla="*/ 0 h 9271"/>
                <a:gd name="connsiteX2" fmla="*/ 760 w 10000"/>
                <a:gd name="connsiteY2" fmla="*/ 18 h 9271"/>
                <a:gd name="connsiteX3" fmla="*/ 880 w 10000"/>
                <a:gd name="connsiteY3" fmla="*/ 75 h 9271"/>
                <a:gd name="connsiteX4" fmla="*/ 986 w 10000"/>
                <a:gd name="connsiteY4" fmla="*/ 160 h 9271"/>
                <a:gd name="connsiteX5" fmla="*/ 1074 w 10000"/>
                <a:gd name="connsiteY5" fmla="*/ 267 h 9271"/>
                <a:gd name="connsiteX6" fmla="*/ 1135 w 10000"/>
                <a:gd name="connsiteY6" fmla="*/ 398 h 9271"/>
                <a:gd name="connsiteX7" fmla="*/ 1179 w 10000"/>
                <a:gd name="connsiteY7" fmla="*/ 544 h 9271"/>
                <a:gd name="connsiteX8" fmla="*/ 1188 w 10000"/>
                <a:gd name="connsiteY8" fmla="*/ 704 h 9271"/>
                <a:gd name="connsiteX9" fmla="*/ 1147 w 10000"/>
                <a:gd name="connsiteY9" fmla="*/ 3509 h 9271"/>
                <a:gd name="connsiteX10" fmla="*/ 2775 w 10000"/>
                <a:gd name="connsiteY10" fmla="*/ 4700 h 9271"/>
                <a:gd name="connsiteX11" fmla="*/ 2793 w 10000"/>
                <a:gd name="connsiteY11" fmla="*/ 4700 h 9271"/>
                <a:gd name="connsiteX12" fmla="*/ 2851 w 10000"/>
                <a:gd name="connsiteY12" fmla="*/ 4700 h 9271"/>
                <a:gd name="connsiteX13" fmla="*/ 2939 w 10000"/>
                <a:gd name="connsiteY13" fmla="*/ 4700 h 9271"/>
                <a:gd name="connsiteX14" fmla="*/ 3054 w 10000"/>
                <a:gd name="connsiteY14" fmla="*/ 4700 h 9271"/>
                <a:gd name="connsiteX15" fmla="*/ 3194 w 10000"/>
                <a:gd name="connsiteY15" fmla="*/ 4700 h 9271"/>
                <a:gd name="connsiteX16" fmla="*/ 3365 w 10000"/>
                <a:gd name="connsiteY16" fmla="*/ 4700 h 9271"/>
                <a:gd name="connsiteX17" fmla="*/ 3546 w 10000"/>
                <a:gd name="connsiteY17" fmla="*/ 4700 h 9271"/>
                <a:gd name="connsiteX18" fmla="*/ 3740 w 10000"/>
                <a:gd name="connsiteY18" fmla="*/ 4700 h 9271"/>
                <a:gd name="connsiteX19" fmla="*/ 3945 w 10000"/>
                <a:gd name="connsiteY19" fmla="*/ 4700 h 9271"/>
                <a:gd name="connsiteX20" fmla="*/ 4160 w 10000"/>
                <a:gd name="connsiteY20" fmla="*/ 4700 h 9271"/>
                <a:gd name="connsiteX21" fmla="*/ 4374 w 10000"/>
                <a:gd name="connsiteY21" fmla="*/ 4707 h 9271"/>
                <a:gd name="connsiteX22" fmla="*/ 4588 w 10000"/>
                <a:gd name="connsiteY22" fmla="*/ 4707 h 9271"/>
                <a:gd name="connsiteX23" fmla="*/ 4805 w 10000"/>
                <a:gd name="connsiteY23" fmla="*/ 4707 h 9271"/>
                <a:gd name="connsiteX24" fmla="*/ 5004 w 10000"/>
                <a:gd name="connsiteY24" fmla="*/ 4707 h 9271"/>
                <a:gd name="connsiteX25" fmla="*/ 5198 w 10000"/>
                <a:gd name="connsiteY25" fmla="*/ 4707 h 9271"/>
                <a:gd name="connsiteX26" fmla="*/ 5371 w 10000"/>
                <a:gd name="connsiteY26" fmla="*/ 4714 h 9271"/>
                <a:gd name="connsiteX27" fmla="*/ 5527 w 10000"/>
                <a:gd name="connsiteY27" fmla="*/ 4714 h 9271"/>
                <a:gd name="connsiteX28" fmla="*/ 5659 w 10000"/>
                <a:gd name="connsiteY28" fmla="*/ 4714 h 9271"/>
                <a:gd name="connsiteX29" fmla="*/ 5758 w 10000"/>
                <a:gd name="connsiteY29" fmla="*/ 4721 h 9271"/>
                <a:gd name="connsiteX30" fmla="*/ 5867 w 10000"/>
                <a:gd name="connsiteY30" fmla="*/ 4732 h 9271"/>
                <a:gd name="connsiteX31" fmla="*/ 5987 w 10000"/>
                <a:gd name="connsiteY31" fmla="*/ 4764 h 9271"/>
                <a:gd name="connsiteX32" fmla="*/ 6113 w 10000"/>
                <a:gd name="connsiteY32" fmla="*/ 4817 h 9271"/>
                <a:gd name="connsiteX33" fmla="*/ 7759 w 10000"/>
                <a:gd name="connsiteY33" fmla="*/ 5659 h 9271"/>
                <a:gd name="connsiteX34" fmla="*/ 8985 w 10000"/>
                <a:gd name="connsiteY34" fmla="*/ 3800 h 9271"/>
                <a:gd name="connsiteX35" fmla="*/ 9064 w 10000"/>
                <a:gd name="connsiteY35" fmla="*/ 3697 h 9271"/>
                <a:gd name="connsiteX36" fmla="*/ 9158 w 10000"/>
                <a:gd name="connsiteY36" fmla="*/ 3622 h 9271"/>
                <a:gd name="connsiteX37" fmla="*/ 9258 w 10000"/>
                <a:gd name="connsiteY37" fmla="*/ 3573 h 9271"/>
                <a:gd name="connsiteX38" fmla="*/ 9366 w 10000"/>
                <a:gd name="connsiteY38" fmla="*/ 3541 h 9271"/>
                <a:gd name="connsiteX39" fmla="*/ 9478 w 10000"/>
                <a:gd name="connsiteY39" fmla="*/ 3541 h 9271"/>
                <a:gd name="connsiteX40" fmla="*/ 9586 w 10000"/>
                <a:gd name="connsiteY40" fmla="*/ 3566 h 9271"/>
                <a:gd name="connsiteX41" fmla="*/ 9692 w 10000"/>
                <a:gd name="connsiteY41" fmla="*/ 3615 h 9271"/>
                <a:gd name="connsiteX42" fmla="*/ 9786 w 10000"/>
                <a:gd name="connsiteY42" fmla="*/ 3694 h 9271"/>
                <a:gd name="connsiteX43" fmla="*/ 9871 w 10000"/>
                <a:gd name="connsiteY43" fmla="*/ 3786 h 9271"/>
                <a:gd name="connsiteX44" fmla="*/ 9933 w 10000"/>
                <a:gd name="connsiteY44" fmla="*/ 3903 h 9271"/>
                <a:gd name="connsiteX45" fmla="*/ 9974 w 10000"/>
                <a:gd name="connsiteY45" fmla="*/ 4024 h 9271"/>
                <a:gd name="connsiteX46" fmla="*/ 9997 w 10000"/>
                <a:gd name="connsiteY46" fmla="*/ 4156 h 9271"/>
                <a:gd name="connsiteX47" fmla="*/ 10000 w 10000"/>
                <a:gd name="connsiteY47" fmla="*/ 4287 h 9271"/>
                <a:gd name="connsiteX48" fmla="*/ 9979 w 10000"/>
                <a:gd name="connsiteY48" fmla="*/ 4415 h 9271"/>
                <a:gd name="connsiteX49" fmla="*/ 9938 w 10000"/>
                <a:gd name="connsiteY49" fmla="*/ 4543 h 9271"/>
                <a:gd name="connsiteX50" fmla="*/ 9877 w 10000"/>
                <a:gd name="connsiteY50" fmla="*/ 4664 h 9271"/>
                <a:gd name="connsiteX51" fmla="*/ 8384 w 10000"/>
                <a:gd name="connsiteY51" fmla="*/ 6929 h 9271"/>
                <a:gd name="connsiteX52" fmla="*/ 8293 w 10000"/>
                <a:gd name="connsiteY52" fmla="*/ 7035 h 9271"/>
                <a:gd name="connsiteX53" fmla="*/ 8187 w 10000"/>
                <a:gd name="connsiteY53" fmla="*/ 7117 h 9271"/>
                <a:gd name="connsiteX54" fmla="*/ 8073 w 10000"/>
                <a:gd name="connsiteY54" fmla="*/ 7170 h 9271"/>
                <a:gd name="connsiteX55" fmla="*/ 7952 w 10000"/>
                <a:gd name="connsiteY55" fmla="*/ 7188 h 9271"/>
                <a:gd name="connsiteX56" fmla="*/ 7832 w 10000"/>
                <a:gd name="connsiteY56" fmla="*/ 7181 h 9271"/>
                <a:gd name="connsiteX57" fmla="*/ 7712 w 10000"/>
                <a:gd name="connsiteY57" fmla="*/ 7138 h 9271"/>
                <a:gd name="connsiteX58" fmla="*/ 6078 w 10000"/>
                <a:gd name="connsiteY58" fmla="*/ 6292 h 9271"/>
                <a:gd name="connsiteX59" fmla="*/ 6034 w 10000"/>
                <a:gd name="connsiteY59" fmla="*/ 9239 h 9271"/>
                <a:gd name="connsiteX60" fmla="*/ 2661 w 10000"/>
                <a:gd name="connsiteY60" fmla="*/ 9271 h 9271"/>
                <a:gd name="connsiteX61" fmla="*/ 2702 w 10000"/>
                <a:gd name="connsiteY61" fmla="*/ 6264 h 9271"/>
                <a:gd name="connsiteX62" fmla="*/ 273 w 10000"/>
                <a:gd name="connsiteY62" fmla="*/ 4486 h 9271"/>
                <a:gd name="connsiteX63" fmla="*/ 179 w 10000"/>
                <a:gd name="connsiteY63" fmla="*/ 4397 h 9271"/>
                <a:gd name="connsiteX64" fmla="*/ 100 w 10000"/>
                <a:gd name="connsiteY64" fmla="*/ 4287 h 9271"/>
                <a:gd name="connsiteX65" fmla="*/ 41 w 10000"/>
                <a:gd name="connsiteY65" fmla="*/ 4163 h 9271"/>
                <a:gd name="connsiteX66" fmla="*/ 9 w 10000"/>
                <a:gd name="connsiteY66" fmla="*/ 4024 h 9271"/>
                <a:gd name="connsiteX67" fmla="*/ 0 w 10000"/>
                <a:gd name="connsiteY67" fmla="*/ 3875 h 9271"/>
                <a:gd name="connsiteX68" fmla="*/ 47 w 10000"/>
                <a:gd name="connsiteY68" fmla="*/ 679 h 9271"/>
                <a:gd name="connsiteX69" fmla="*/ 62 w 10000"/>
                <a:gd name="connsiteY69" fmla="*/ 519 h 9271"/>
                <a:gd name="connsiteX70" fmla="*/ 109 w 10000"/>
                <a:gd name="connsiteY70" fmla="*/ 380 h 9271"/>
                <a:gd name="connsiteX71" fmla="*/ 179 w 10000"/>
                <a:gd name="connsiteY71" fmla="*/ 252 h 9271"/>
                <a:gd name="connsiteX72" fmla="*/ 267 w 10000"/>
                <a:gd name="connsiteY72" fmla="*/ 146 h 9271"/>
                <a:gd name="connsiteX73" fmla="*/ 373 w 10000"/>
                <a:gd name="connsiteY73" fmla="*/ 71 h 9271"/>
                <a:gd name="connsiteX74" fmla="*/ 493 w 10000"/>
                <a:gd name="connsiteY74" fmla="*/ 18 h 9271"/>
                <a:gd name="connsiteX75" fmla="*/ 619 w 10000"/>
                <a:gd name="connsiteY75" fmla="*/ 0 h 9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000" h="9271">
                  <a:moveTo>
                    <a:pt x="619" y="0"/>
                  </a:moveTo>
                  <a:lnTo>
                    <a:pt x="628" y="0"/>
                  </a:lnTo>
                  <a:lnTo>
                    <a:pt x="760" y="18"/>
                  </a:lnTo>
                  <a:lnTo>
                    <a:pt x="880" y="75"/>
                  </a:lnTo>
                  <a:lnTo>
                    <a:pt x="986" y="160"/>
                  </a:lnTo>
                  <a:cubicBezTo>
                    <a:pt x="1015" y="196"/>
                    <a:pt x="1045" y="231"/>
                    <a:pt x="1074" y="267"/>
                  </a:cubicBezTo>
                  <a:cubicBezTo>
                    <a:pt x="1094" y="311"/>
                    <a:pt x="1115" y="354"/>
                    <a:pt x="1135" y="398"/>
                  </a:cubicBezTo>
                  <a:cubicBezTo>
                    <a:pt x="1150" y="447"/>
                    <a:pt x="1164" y="495"/>
                    <a:pt x="1179" y="544"/>
                  </a:cubicBezTo>
                  <a:cubicBezTo>
                    <a:pt x="1182" y="597"/>
                    <a:pt x="1185" y="651"/>
                    <a:pt x="1188" y="704"/>
                  </a:cubicBezTo>
                  <a:cubicBezTo>
                    <a:pt x="1174" y="1639"/>
                    <a:pt x="1161" y="2574"/>
                    <a:pt x="1147" y="3509"/>
                  </a:cubicBezTo>
                  <a:lnTo>
                    <a:pt x="2775" y="4700"/>
                  </a:lnTo>
                  <a:lnTo>
                    <a:pt x="2793" y="4700"/>
                  </a:lnTo>
                  <a:lnTo>
                    <a:pt x="2851" y="4700"/>
                  </a:lnTo>
                  <a:lnTo>
                    <a:pt x="2939" y="4700"/>
                  </a:lnTo>
                  <a:lnTo>
                    <a:pt x="3054" y="4700"/>
                  </a:lnTo>
                  <a:lnTo>
                    <a:pt x="3194" y="4700"/>
                  </a:lnTo>
                  <a:lnTo>
                    <a:pt x="3365" y="4700"/>
                  </a:lnTo>
                  <a:lnTo>
                    <a:pt x="3546" y="4700"/>
                  </a:lnTo>
                  <a:lnTo>
                    <a:pt x="3740" y="4700"/>
                  </a:lnTo>
                  <a:lnTo>
                    <a:pt x="3945" y="4700"/>
                  </a:lnTo>
                  <a:lnTo>
                    <a:pt x="4160" y="4700"/>
                  </a:lnTo>
                  <a:lnTo>
                    <a:pt x="4374" y="4707"/>
                  </a:lnTo>
                  <a:lnTo>
                    <a:pt x="4588" y="4707"/>
                  </a:lnTo>
                  <a:lnTo>
                    <a:pt x="4805" y="4707"/>
                  </a:lnTo>
                  <a:lnTo>
                    <a:pt x="5004" y="4707"/>
                  </a:lnTo>
                  <a:lnTo>
                    <a:pt x="5198" y="4707"/>
                  </a:lnTo>
                  <a:lnTo>
                    <a:pt x="5371" y="4714"/>
                  </a:lnTo>
                  <a:lnTo>
                    <a:pt x="5527" y="4714"/>
                  </a:lnTo>
                  <a:lnTo>
                    <a:pt x="5659" y="4714"/>
                  </a:lnTo>
                  <a:cubicBezTo>
                    <a:pt x="5692" y="4716"/>
                    <a:pt x="5725" y="4719"/>
                    <a:pt x="5758" y="4721"/>
                  </a:cubicBezTo>
                  <a:cubicBezTo>
                    <a:pt x="5794" y="4725"/>
                    <a:pt x="5831" y="4728"/>
                    <a:pt x="5867" y="4732"/>
                  </a:cubicBezTo>
                  <a:lnTo>
                    <a:pt x="5987" y="4764"/>
                  </a:lnTo>
                  <a:lnTo>
                    <a:pt x="6113" y="4817"/>
                  </a:lnTo>
                  <a:lnTo>
                    <a:pt x="7759" y="5659"/>
                  </a:lnTo>
                  <a:lnTo>
                    <a:pt x="8985" y="3800"/>
                  </a:lnTo>
                  <a:lnTo>
                    <a:pt x="9064" y="3697"/>
                  </a:lnTo>
                  <a:lnTo>
                    <a:pt x="9158" y="3622"/>
                  </a:lnTo>
                  <a:lnTo>
                    <a:pt x="9258" y="3573"/>
                  </a:lnTo>
                  <a:lnTo>
                    <a:pt x="9366" y="3541"/>
                  </a:lnTo>
                  <a:lnTo>
                    <a:pt x="9478" y="3541"/>
                  </a:lnTo>
                  <a:lnTo>
                    <a:pt x="9586" y="3566"/>
                  </a:lnTo>
                  <a:lnTo>
                    <a:pt x="9692" y="3615"/>
                  </a:lnTo>
                  <a:lnTo>
                    <a:pt x="9786" y="3694"/>
                  </a:lnTo>
                  <a:cubicBezTo>
                    <a:pt x="9814" y="3725"/>
                    <a:pt x="9843" y="3755"/>
                    <a:pt x="9871" y="3786"/>
                  </a:cubicBezTo>
                  <a:cubicBezTo>
                    <a:pt x="9892" y="3825"/>
                    <a:pt x="9912" y="3864"/>
                    <a:pt x="9933" y="3903"/>
                  </a:cubicBezTo>
                  <a:cubicBezTo>
                    <a:pt x="9947" y="3943"/>
                    <a:pt x="9960" y="3984"/>
                    <a:pt x="9974" y="4024"/>
                  </a:cubicBezTo>
                  <a:cubicBezTo>
                    <a:pt x="9982" y="4068"/>
                    <a:pt x="9989" y="4112"/>
                    <a:pt x="9997" y="4156"/>
                  </a:cubicBezTo>
                  <a:cubicBezTo>
                    <a:pt x="9998" y="4200"/>
                    <a:pt x="9999" y="4243"/>
                    <a:pt x="10000" y="4287"/>
                  </a:cubicBezTo>
                  <a:cubicBezTo>
                    <a:pt x="9993" y="4330"/>
                    <a:pt x="9986" y="4372"/>
                    <a:pt x="9979" y="4415"/>
                  </a:cubicBezTo>
                  <a:cubicBezTo>
                    <a:pt x="9965" y="4458"/>
                    <a:pt x="9952" y="4500"/>
                    <a:pt x="9938" y="4543"/>
                  </a:cubicBezTo>
                  <a:cubicBezTo>
                    <a:pt x="9918" y="4583"/>
                    <a:pt x="9897" y="4624"/>
                    <a:pt x="9877" y="4664"/>
                  </a:cubicBezTo>
                  <a:lnTo>
                    <a:pt x="8384" y="6929"/>
                  </a:lnTo>
                  <a:lnTo>
                    <a:pt x="8293" y="7035"/>
                  </a:lnTo>
                  <a:lnTo>
                    <a:pt x="8187" y="7117"/>
                  </a:lnTo>
                  <a:lnTo>
                    <a:pt x="8073" y="7170"/>
                  </a:lnTo>
                  <a:lnTo>
                    <a:pt x="7952" y="7188"/>
                  </a:lnTo>
                  <a:lnTo>
                    <a:pt x="7832" y="7181"/>
                  </a:lnTo>
                  <a:lnTo>
                    <a:pt x="7712" y="7138"/>
                  </a:lnTo>
                  <a:lnTo>
                    <a:pt x="6078" y="6292"/>
                  </a:lnTo>
                  <a:cubicBezTo>
                    <a:pt x="6063" y="7274"/>
                    <a:pt x="6049" y="8257"/>
                    <a:pt x="6034" y="9239"/>
                  </a:cubicBezTo>
                  <a:lnTo>
                    <a:pt x="2661" y="9271"/>
                  </a:lnTo>
                  <a:cubicBezTo>
                    <a:pt x="2682" y="8026"/>
                    <a:pt x="2681" y="7509"/>
                    <a:pt x="2702" y="6264"/>
                  </a:cubicBezTo>
                  <a:lnTo>
                    <a:pt x="273" y="4486"/>
                  </a:lnTo>
                  <a:cubicBezTo>
                    <a:pt x="242" y="4456"/>
                    <a:pt x="210" y="4427"/>
                    <a:pt x="179" y="4397"/>
                  </a:cubicBezTo>
                  <a:cubicBezTo>
                    <a:pt x="153" y="4360"/>
                    <a:pt x="126" y="4324"/>
                    <a:pt x="100" y="4287"/>
                  </a:cubicBezTo>
                  <a:cubicBezTo>
                    <a:pt x="80" y="4246"/>
                    <a:pt x="61" y="4204"/>
                    <a:pt x="41" y="4163"/>
                  </a:cubicBezTo>
                  <a:cubicBezTo>
                    <a:pt x="30" y="4117"/>
                    <a:pt x="20" y="4070"/>
                    <a:pt x="9" y="4024"/>
                  </a:cubicBezTo>
                  <a:cubicBezTo>
                    <a:pt x="6" y="3974"/>
                    <a:pt x="3" y="3925"/>
                    <a:pt x="0" y="3875"/>
                  </a:cubicBezTo>
                  <a:cubicBezTo>
                    <a:pt x="16" y="2810"/>
                    <a:pt x="31" y="1744"/>
                    <a:pt x="47" y="679"/>
                  </a:cubicBezTo>
                  <a:cubicBezTo>
                    <a:pt x="52" y="626"/>
                    <a:pt x="57" y="572"/>
                    <a:pt x="62" y="519"/>
                  </a:cubicBezTo>
                  <a:cubicBezTo>
                    <a:pt x="78" y="473"/>
                    <a:pt x="93" y="426"/>
                    <a:pt x="109" y="380"/>
                  </a:cubicBezTo>
                  <a:cubicBezTo>
                    <a:pt x="132" y="337"/>
                    <a:pt x="156" y="295"/>
                    <a:pt x="179" y="252"/>
                  </a:cubicBezTo>
                  <a:lnTo>
                    <a:pt x="267" y="146"/>
                  </a:lnTo>
                  <a:lnTo>
                    <a:pt x="373" y="71"/>
                  </a:lnTo>
                  <a:lnTo>
                    <a:pt x="493" y="18"/>
                  </a:lnTo>
                  <a:lnTo>
                    <a:pt x="6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0" name="Freeform 12">
              <a:extLst>
                <a:ext uri="{FF2B5EF4-FFF2-40B4-BE49-F238E27FC236}">
                  <a16:creationId xmlns:a16="http://schemas.microsoft.com/office/drawing/2014/main" id="{67EAB3A6-1639-A483-2BF7-27F5037F5A87}"/>
                </a:ext>
              </a:extLst>
            </p:cNvPr>
            <p:cNvSpPr>
              <a:spLocks/>
            </p:cNvSpPr>
            <p:nvPr/>
          </p:nvSpPr>
          <p:spPr bwMode="auto">
            <a:xfrm>
              <a:off x="-298450" y="3314701"/>
              <a:ext cx="715963" cy="715963"/>
            </a:xfrm>
            <a:custGeom>
              <a:avLst/>
              <a:gdLst>
                <a:gd name="T0" fmla="*/ 450 w 902"/>
                <a:gd name="T1" fmla="*/ 0 h 901"/>
                <a:gd name="T2" fmla="*/ 518 w 902"/>
                <a:gd name="T3" fmla="*/ 5 h 901"/>
                <a:gd name="T4" fmla="*/ 581 w 902"/>
                <a:gd name="T5" fmla="*/ 19 h 901"/>
                <a:gd name="T6" fmla="*/ 641 w 902"/>
                <a:gd name="T7" fmla="*/ 42 h 901"/>
                <a:gd name="T8" fmla="*/ 697 w 902"/>
                <a:gd name="T9" fmla="*/ 73 h 901"/>
                <a:gd name="T10" fmla="*/ 747 w 902"/>
                <a:gd name="T11" fmla="*/ 110 h 901"/>
                <a:gd name="T12" fmla="*/ 791 w 902"/>
                <a:gd name="T13" fmla="*/ 155 h 901"/>
                <a:gd name="T14" fmla="*/ 829 w 902"/>
                <a:gd name="T15" fmla="*/ 205 h 901"/>
                <a:gd name="T16" fmla="*/ 859 w 902"/>
                <a:gd name="T17" fmla="*/ 260 h 901"/>
                <a:gd name="T18" fmla="*/ 882 w 902"/>
                <a:gd name="T19" fmla="*/ 321 h 901"/>
                <a:gd name="T20" fmla="*/ 897 w 902"/>
                <a:gd name="T21" fmla="*/ 383 h 901"/>
                <a:gd name="T22" fmla="*/ 902 w 902"/>
                <a:gd name="T23" fmla="*/ 451 h 901"/>
                <a:gd name="T24" fmla="*/ 897 w 902"/>
                <a:gd name="T25" fmla="*/ 517 h 901"/>
                <a:gd name="T26" fmla="*/ 882 w 902"/>
                <a:gd name="T27" fmla="*/ 581 h 901"/>
                <a:gd name="T28" fmla="*/ 859 w 902"/>
                <a:gd name="T29" fmla="*/ 640 h 901"/>
                <a:gd name="T30" fmla="*/ 829 w 902"/>
                <a:gd name="T31" fmla="*/ 696 h 901"/>
                <a:gd name="T32" fmla="*/ 791 w 902"/>
                <a:gd name="T33" fmla="*/ 746 h 901"/>
                <a:gd name="T34" fmla="*/ 747 w 902"/>
                <a:gd name="T35" fmla="*/ 790 h 901"/>
                <a:gd name="T36" fmla="*/ 697 w 902"/>
                <a:gd name="T37" fmla="*/ 828 h 901"/>
                <a:gd name="T38" fmla="*/ 641 w 902"/>
                <a:gd name="T39" fmla="*/ 860 h 901"/>
                <a:gd name="T40" fmla="*/ 581 w 902"/>
                <a:gd name="T41" fmla="*/ 881 h 901"/>
                <a:gd name="T42" fmla="*/ 518 w 902"/>
                <a:gd name="T43" fmla="*/ 895 h 901"/>
                <a:gd name="T44" fmla="*/ 450 w 902"/>
                <a:gd name="T45" fmla="*/ 901 h 901"/>
                <a:gd name="T46" fmla="*/ 384 w 902"/>
                <a:gd name="T47" fmla="*/ 895 h 901"/>
                <a:gd name="T48" fmla="*/ 320 w 902"/>
                <a:gd name="T49" fmla="*/ 881 h 901"/>
                <a:gd name="T50" fmla="*/ 261 w 902"/>
                <a:gd name="T51" fmla="*/ 860 h 901"/>
                <a:gd name="T52" fmla="*/ 206 w 902"/>
                <a:gd name="T53" fmla="*/ 828 h 901"/>
                <a:gd name="T54" fmla="*/ 156 w 902"/>
                <a:gd name="T55" fmla="*/ 790 h 901"/>
                <a:gd name="T56" fmla="*/ 111 w 902"/>
                <a:gd name="T57" fmla="*/ 746 h 901"/>
                <a:gd name="T58" fmla="*/ 73 w 902"/>
                <a:gd name="T59" fmla="*/ 696 h 901"/>
                <a:gd name="T60" fmla="*/ 41 w 902"/>
                <a:gd name="T61" fmla="*/ 640 h 901"/>
                <a:gd name="T62" fmla="*/ 20 w 902"/>
                <a:gd name="T63" fmla="*/ 581 h 901"/>
                <a:gd name="T64" fmla="*/ 6 w 902"/>
                <a:gd name="T65" fmla="*/ 517 h 901"/>
                <a:gd name="T66" fmla="*/ 0 w 902"/>
                <a:gd name="T67" fmla="*/ 451 h 901"/>
                <a:gd name="T68" fmla="*/ 6 w 902"/>
                <a:gd name="T69" fmla="*/ 383 h 901"/>
                <a:gd name="T70" fmla="*/ 20 w 902"/>
                <a:gd name="T71" fmla="*/ 321 h 901"/>
                <a:gd name="T72" fmla="*/ 41 w 902"/>
                <a:gd name="T73" fmla="*/ 260 h 901"/>
                <a:gd name="T74" fmla="*/ 73 w 902"/>
                <a:gd name="T75" fmla="*/ 205 h 901"/>
                <a:gd name="T76" fmla="*/ 111 w 902"/>
                <a:gd name="T77" fmla="*/ 155 h 901"/>
                <a:gd name="T78" fmla="*/ 156 w 902"/>
                <a:gd name="T79" fmla="*/ 110 h 901"/>
                <a:gd name="T80" fmla="*/ 206 w 902"/>
                <a:gd name="T81" fmla="*/ 73 h 901"/>
                <a:gd name="T82" fmla="*/ 261 w 902"/>
                <a:gd name="T83" fmla="*/ 42 h 901"/>
                <a:gd name="T84" fmla="*/ 320 w 902"/>
                <a:gd name="T85" fmla="*/ 19 h 901"/>
                <a:gd name="T86" fmla="*/ 384 w 902"/>
                <a:gd name="T87" fmla="*/ 5 h 901"/>
                <a:gd name="T88" fmla="*/ 450 w 902"/>
                <a:gd name="T89"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02" h="901">
                  <a:moveTo>
                    <a:pt x="450" y="0"/>
                  </a:moveTo>
                  <a:lnTo>
                    <a:pt x="518" y="5"/>
                  </a:lnTo>
                  <a:lnTo>
                    <a:pt x="581" y="19"/>
                  </a:lnTo>
                  <a:lnTo>
                    <a:pt x="641" y="42"/>
                  </a:lnTo>
                  <a:lnTo>
                    <a:pt x="697" y="73"/>
                  </a:lnTo>
                  <a:lnTo>
                    <a:pt x="747" y="110"/>
                  </a:lnTo>
                  <a:lnTo>
                    <a:pt x="791" y="155"/>
                  </a:lnTo>
                  <a:lnTo>
                    <a:pt x="829" y="205"/>
                  </a:lnTo>
                  <a:lnTo>
                    <a:pt x="859" y="260"/>
                  </a:lnTo>
                  <a:lnTo>
                    <a:pt x="882" y="321"/>
                  </a:lnTo>
                  <a:lnTo>
                    <a:pt x="897" y="383"/>
                  </a:lnTo>
                  <a:lnTo>
                    <a:pt x="902" y="451"/>
                  </a:lnTo>
                  <a:lnTo>
                    <a:pt x="897" y="517"/>
                  </a:lnTo>
                  <a:lnTo>
                    <a:pt x="882" y="581"/>
                  </a:lnTo>
                  <a:lnTo>
                    <a:pt x="859" y="640"/>
                  </a:lnTo>
                  <a:lnTo>
                    <a:pt x="829" y="696"/>
                  </a:lnTo>
                  <a:lnTo>
                    <a:pt x="791" y="746"/>
                  </a:lnTo>
                  <a:lnTo>
                    <a:pt x="747" y="790"/>
                  </a:lnTo>
                  <a:lnTo>
                    <a:pt x="697" y="828"/>
                  </a:lnTo>
                  <a:lnTo>
                    <a:pt x="641" y="860"/>
                  </a:lnTo>
                  <a:lnTo>
                    <a:pt x="581" y="881"/>
                  </a:lnTo>
                  <a:lnTo>
                    <a:pt x="518" y="895"/>
                  </a:lnTo>
                  <a:lnTo>
                    <a:pt x="450" y="901"/>
                  </a:lnTo>
                  <a:lnTo>
                    <a:pt x="384" y="895"/>
                  </a:lnTo>
                  <a:lnTo>
                    <a:pt x="320" y="881"/>
                  </a:lnTo>
                  <a:lnTo>
                    <a:pt x="261" y="860"/>
                  </a:lnTo>
                  <a:lnTo>
                    <a:pt x="206" y="828"/>
                  </a:lnTo>
                  <a:lnTo>
                    <a:pt x="156" y="790"/>
                  </a:lnTo>
                  <a:lnTo>
                    <a:pt x="111" y="746"/>
                  </a:lnTo>
                  <a:lnTo>
                    <a:pt x="73" y="696"/>
                  </a:lnTo>
                  <a:lnTo>
                    <a:pt x="41" y="640"/>
                  </a:lnTo>
                  <a:lnTo>
                    <a:pt x="20" y="581"/>
                  </a:lnTo>
                  <a:lnTo>
                    <a:pt x="6" y="517"/>
                  </a:lnTo>
                  <a:lnTo>
                    <a:pt x="0" y="451"/>
                  </a:lnTo>
                  <a:lnTo>
                    <a:pt x="6" y="383"/>
                  </a:lnTo>
                  <a:lnTo>
                    <a:pt x="20" y="321"/>
                  </a:lnTo>
                  <a:lnTo>
                    <a:pt x="41" y="260"/>
                  </a:lnTo>
                  <a:lnTo>
                    <a:pt x="73" y="205"/>
                  </a:lnTo>
                  <a:lnTo>
                    <a:pt x="111" y="155"/>
                  </a:lnTo>
                  <a:lnTo>
                    <a:pt x="156" y="110"/>
                  </a:lnTo>
                  <a:lnTo>
                    <a:pt x="206" y="73"/>
                  </a:lnTo>
                  <a:lnTo>
                    <a:pt x="261" y="42"/>
                  </a:lnTo>
                  <a:lnTo>
                    <a:pt x="320" y="19"/>
                  </a:lnTo>
                  <a:lnTo>
                    <a:pt x="384" y="5"/>
                  </a:lnTo>
                  <a:lnTo>
                    <a:pt x="4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61" name="Oval 60">
            <a:extLst>
              <a:ext uri="{FF2B5EF4-FFF2-40B4-BE49-F238E27FC236}">
                <a16:creationId xmlns:a16="http://schemas.microsoft.com/office/drawing/2014/main" id="{0E48F8CC-F695-DA6F-739E-D177D6627E3F}"/>
              </a:ext>
            </a:extLst>
          </p:cNvPr>
          <p:cNvSpPr/>
          <p:nvPr/>
        </p:nvSpPr>
        <p:spPr>
          <a:xfrm>
            <a:off x="6933053" y="2750744"/>
            <a:ext cx="378697" cy="83052"/>
          </a:xfrm>
          <a:prstGeom prst="ellipse">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62" name="Group 61">
            <a:extLst>
              <a:ext uri="{FF2B5EF4-FFF2-40B4-BE49-F238E27FC236}">
                <a16:creationId xmlns:a16="http://schemas.microsoft.com/office/drawing/2014/main" id="{7C8A8C48-B569-D8DE-5465-E14DAFFCD2E7}"/>
              </a:ext>
            </a:extLst>
          </p:cNvPr>
          <p:cNvGrpSpPr/>
          <p:nvPr/>
        </p:nvGrpSpPr>
        <p:grpSpPr>
          <a:xfrm flipH="1">
            <a:off x="6655852" y="2441902"/>
            <a:ext cx="662696" cy="352866"/>
            <a:chOff x="1081087" y="3492500"/>
            <a:chExt cx="3108326" cy="1655089"/>
          </a:xfrm>
          <a:solidFill>
            <a:schemeClr val="tx1">
              <a:lumMod val="75000"/>
              <a:lumOff val="25000"/>
            </a:schemeClr>
          </a:solidFill>
        </p:grpSpPr>
        <p:sp>
          <p:nvSpPr>
            <p:cNvPr id="63" name="Freeform 25">
              <a:extLst>
                <a:ext uri="{FF2B5EF4-FFF2-40B4-BE49-F238E27FC236}">
                  <a16:creationId xmlns:a16="http://schemas.microsoft.com/office/drawing/2014/main" id="{B1A240E9-FD0D-B9E3-A1D5-3FE5556E665C}"/>
                </a:ext>
              </a:extLst>
            </p:cNvPr>
            <p:cNvSpPr>
              <a:spLocks/>
            </p:cNvSpPr>
            <p:nvPr/>
          </p:nvSpPr>
          <p:spPr bwMode="auto">
            <a:xfrm>
              <a:off x="1081087" y="3819524"/>
              <a:ext cx="3108326" cy="1328065"/>
            </a:xfrm>
            <a:custGeom>
              <a:avLst/>
              <a:gdLst>
                <a:gd name="T0" fmla="*/ 1086 w 3915"/>
                <a:gd name="T1" fmla="*/ 2 h 1879"/>
                <a:gd name="T2" fmla="*/ 2048 w 3915"/>
                <a:gd name="T3" fmla="*/ 372 h 1879"/>
                <a:gd name="T4" fmla="*/ 2090 w 3915"/>
                <a:gd name="T5" fmla="*/ 399 h 1879"/>
                <a:gd name="T6" fmla="*/ 2143 w 3915"/>
                <a:gd name="T7" fmla="*/ 436 h 1879"/>
                <a:gd name="T8" fmla="*/ 2187 w 3915"/>
                <a:gd name="T9" fmla="*/ 475 h 1879"/>
                <a:gd name="T10" fmla="*/ 2224 w 3915"/>
                <a:gd name="T11" fmla="*/ 514 h 1879"/>
                <a:gd name="T12" fmla="*/ 2263 w 3915"/>
                <a:gd name="T13" fmla="*/ 550 h 1879"/>
                <a:gd name="T14" fmla="*/ 2290 w 3915"/>
                <a:gd name="T15" fmla="*/ 579 h 1879"/>
                <a:gd name="T16" fmla="*/ 2313 w 3915"/>
                <a:gd name="T17" fmla="*/ 605 h 1879"/>
                <a:gd name="T18" fmla="*/ 2336 w 3915"/>
                <a:gd name="T19" fmla="*/ 630 h 1879"/>
                <a:gd name="T20" fmla="*/ 2357 w 3915"/>
                <a:gd name="T21" fmla="*/ 657 h 1879"/>
                <a:gd name="T22" fmla="*/ 2387 w 3915"/>
                <a:gd name="T23" fmla="*/ 694 h 1879"/>
                <a:gd name="T24" fmla="*/ 2421 w 3915"/>
                <a:gd name="T25" fmla="*/ 740 h 1879"/>
                <a:gd name="T26" fmla="*/ 2468 w 3915"/>
                <a:gd name="T27" fmla="*/ 804 h 1879"/>
                <a:gd name="T28" fmla="*/ 2530 w 3915"/>
                <a:gd name="T29" fmla="*/ 885 h 1879"/>
                <a:gd name="T30" fmla="*/ 2609 w 3915"/>
                <a:gd name="T31" fmla="*/ 992 h 1879"/>
                <a:gd name="T32" fmla="*/ 2710 w 3915"/>
                <a:gd name="T33" fmla="*/ 1126 h 1879"/>
                <a:gd name="T34" fmla="*/ 3673 w 3915"/>
                <a:gd name="T35" fmla="*/ 1100 h 1879"/>
                <a:gd name="T36" fmla="*/ 3759 w 3915"/>
                <a:gd name="T37" fmla="*/ 1108 h 1879"/>
                <a:gd name="T38" fmla="*/ 3834 w 3915"/>
                <a:gd name="T39" fmla="*/ 1147 h 1879"/>
                <a:gd name="T40" fmla="*/ 3888 w 3915"/>
                <a:gd name="T41" fmla="*/ 1211 h 1879"/>
                <a:gd name="T42" fmla="*/ 3915 w 3915"/>
                <a:gd name="T43" fmla="*/ 1292 h 1879"/>
                <a:gd name="T44" fmla="*/ 3908 w 3915"/>
                <a:gd name="T45" fmla="*/ 1379 h 1879"/>
                <a:gd name="T46" fmla="*/ 3869 w 3915"/>
                <a:gd name="T47" fmla="*/ 1455 h 1879"/>
                <a:gd name="T48" fmla="*/ 3805 w 3915"/>
                <a:gd name="T49" fmla="*/ 1509 h 1879"/>
                <a:gd name="T50" fmla="*/ 3722 w 3915"/>
                <a:gd name="T51" fmla="*/ 1534 h 1879"/>
                <a:gd name="T52" fmla="*/ 2650 w 3915"/>
                <a:gd name="T53" fmla="*/ 1652 h 1879"/>
                <a:gd name="T54" fmla="*/ 2565 w 3915"/>
                <a:gd name="T55" fmla="*/ 1627 h 1879"/>
                <a:gd name="T56" fmla="*/ 2495 w 3915"/>
                <a:gd name="T57" fmla="*/ 1567 h 1879"/>
                <a:gd name="T58" fmla="*/ 1887 w 3915"/>
                <a:gd name="T59" fmla="*/ 1674 h 1879"/>
                <a:gd name="T60" fmla="*/ 1713 w 3915"/>
                <a:gd name="T61" fmla="*/ 1645 h 1879"/>
                <a:gd name="T62" fmla="*/ 1537 w 3915"/>
                <a:gd name="T63" fmla="*/ 1645 h 1879"/>
                <a:gd name="T64" fmla="*/ 1363 w 3915"/>
                <a:gd name="T65" fmla="*/ 1674 h 1879"/>
                <a:gd name="T66" fmla="*/ 1196 w 3915"/>
                <a:gd name="T67" fmla="*/ 1734 h 1879"/>
                <a:gd name="T68" fmla="*/ 1044 w 3915"/>
                <a:gd name="T69" fmla="*/ 1823 h 1879"/>
                <a:gd name="T70" fmla="*/ 898 w 3915"/>
                <a:gd name="T71" fmla="*/ 1819 h 1879"/>
                <a:gd name="T72" fmla="*/ 732 w 3915"/>
                <a:gd name="T73" fmla="*/ 1722 h 1879"/>
                <a:gd name="T74" fmla="*/ 550 w 3915"/>
                <a:gd name="T75" fmla="*/ 1660 h 1879"/>
                <a:gd name="T76" fmla="*/ 357 w 3915"/>
                <a:gd name="T77" fmla="*/ 1633 h 1879"/>
                <a:gd name="T78" fmla="*/ 1434 w 3915"/>
                <a:gd name="T79" fmla="*/ 603 h 1879"/>
                <a:gd name="T80" fmla="*/ 316 w 3915"/>
                <a:gd name="T81" fmla="*/ 825 h 1879"/>
                <a:gd name="T82" fmla="*/ 233 w 3915"/>
                <a:gd name="T83" fmla="*/ 847 h 1879"/>
                <a:gd name="T84" fmla="*/ 149 w 3915"/>
                <a:gd name="T85" fmla="*/ 835 h 1879"/>
                <a:gd name="T86" fmla="*/ 76 w 3915"/>
                <a:gd name="T87" fmla="*/ 794 h 1879"/>
                <a:gd name="T88" fmla="*/ 24 w 3915"/>
                <a:gd name="T89" fmla="*/ 725 h 1879"/>
                <a:gd name="T90" fmla="*/ 0 w 3915"/>
                <a:gd name="T91" fmla="*/ 641 h 1879"/>
                <a:gd name="T92" fmla="*/ 12 w 3915"/>
                <a:gd name="T93" fmla="*/ 558 h 1879"/>
                <a:gd name="T94" fmla="*/ 53 w 3915"/>
                <a:gd name="T95" fmla="*/ 485 h 1879"/>
                <a:gd name="T96" fmla="*/ 122 w 3915"/>
                <a:gd name="T97" fmla="*/ 432 h 1879"/>
                <a:gd name="T98" fmla="*/ 997 w 3915"/>
                <a:gd name="T99" fmla="*/ 6 h 1879"/>
                <a:gd name="connsiteX0" fmla="*/ 2662 w 10000"/>
                <a:gd name="connsiteY0" fmla="*/ 0 h 9726"/>
                <a:gd name="connsiteX1" fmla="*/ 2774 w 10000"/>
                <a:gd name="connsiteY1" fmla="*/ 11 h 9726"/>
                <a:gd name="connsiteX2" fmla="*/ 2889 w 10000"/>
                <a:gd name="connsiteY2" fmla="*/ 75 h 9726"/>
                <a:gd name="connsiteX3" fmla="*/ 5231 w 10000"/>
                <a:gd name="connsiteY3" fmla="*/ 1980 h 9726"/>
                <a:gd name="connsiteX4" fmla="*/ 5280 w 10000"/>
                <a:gd name="connsiteY4" fmla="*/ 2044 h 9726"/>
                <a:gd name="connsiteX5" fmla="*/ 5338 w 10000"/>
                <a:gd name="connsiteY5" fmla="*/ 2123 h 9726"/>
                <a:gd name="connsiteX6" fmla="*/ 5410 w 10000"/>
                <a:gd name="connsiteY6" fmla="*/ 2219 h 9726"/>
                <a:gd name="connsiteX7" fmla="*/ 5474 w 10000"/>
                <a:gd name="connsiteY7" fmla="*/ 2320 h 9726"/>
                <a:gd name="connsiteX8" fmla="*/ 5538 w 10000"/>
                <a:gd name="connsiteY8" fmla="*/ 2432 h 9726"/>
                <a:gd name="connsiteX9" fmla="*/ 5586 w 10000"/>
                <a:gd name="connsiteY9" fmla="*/ 2528 h 9726"/>
                <a:gd name="connsiteX10" fmla="*/ 5627 w 10000"/>
                <a:gd name="connsiteY10" fmla="*/ 2597 h 9726"/>
                <a:gd name="connsiteX11" fmla="*/ 5681 w 10000"/>
                <a:gd name="connsiteY11" fmla="*/ 2735 h 9726"/>
                <a:gd name="connsiteX12" fmla="*/ 5734 w 10000"/>
                <a:gd name="connsiteY12" fmla="*/ 2837 h 9726"/>
                <a:gd name="connsiteX13" fmla="*/ 5780 w 10000"/>
                <a:gd name="connsiteY13" fmla="*/ 2927 h 9726"/>
                <a:gd name="connsiteX14" fmla="*/ 5814 w 10000"/>
                <a:gd name="connsiteY14" fmla="*/ 3012 h 9726"/>
                <a:gd name="connsiteX15" fmla="*/ 5849 w 10000"/>
                <a:gd name="connsiteY15" fmla="*/ 3081 h 9726"/>
                <a:gd name="connsiteX16" fmla="*/ 5883 w 10000"/>
                <a:gd name="connsiteY16" fmla="*/ 3156 h 9726"/>
                <a:gd name="connsiteX17" fmla="*/ 5908 w 10000"/>
                <a:gd name="connsiteY17" fmla="*/ 3220 h 9726"/>
                <a:gd name="connsiteX18" fmla="*/ 5939 w 10000"/>
                <a:gd name="connsiteY18" fmla="*/ 3289 h 9726"/>
                <a:gd name="connsiteX19" fmla="*/ 5967 w 10000"/>
                <a:gd name="connsiteY19" fmla="*/ 3353 h 9726"/>
                <a:gd name="connsiteX20" fmla="*/ 5992 w 10000"/>
                <a:gd name="connsiteY20" fmla="*/ 3422 h 9726"/>
                <a:gd name="connsiteX21" fmla="*/ 6020 w 10000"/>
                <a:gd name="connsiteY21" fmla="*/ 3497 h 9726"/>
                <a:gd name="connsiteX22" fmla="*/ 6056 w 10000"/>
                <a:gd name="connsiteY22" fmla="*/ 3587 h 9726"/>
                <a:gd name="connsiteX23" fmla="*/ 6097 w 10000"/>
                <a:gd name="connsiteY23" fmla="*/ 3693 h 9726"/>
                <a:gd name="connsiteX24" fmla="*/ 6135 w 10000"/>
                <a:gd name="connsiteY24" fmla="*/ 3805 h 9726"/>
                <a:gd name="connsiteX25" fmla="*/ 6184 w 10000"/>
                <a:gd name="connsiteY25" fmla="*/ 3938 h 9726"/>
                <a:gd name="connsiteX26" fmla="*/ 6245 w 10000"/>
                <a:gd name="connsiteY26" fmla="*/ 4093 h 9726"/>
                <a:gd name="connsiteX27" fmla="*/ 6304 w 10000"/>
                <a:gd name="connsiteY27" fmla="*/ 4279 h 9726"/>
                <a:gd name="connsiteX28" fmla="*/ 6378 w 10000"/>
                <a:gd name="connsiteY28" fmla="*/ 4476 h 9726"/>
                <a:gd name="connsiteX29" fmla="*/ 6462 w 10000"/>
                <a:gd name="connsiteY29" fmla="*/ 4710 h 9726"/>
                <a:gd name="connsiteX30" fmla="*/ 6554 w 10000"/>
                <a:gd name="connsiteY30" fmla="*/ 4981 h 9726"/>
                <a:gd name="connsiteX31" fmla="*/ 6664 w 10000"/>
                <a:gd name="connsiteY31" fmla="*/ 5279 h 9726"/>
                <a:gd name="connsiteX32" fmla="*/ 6787 w 10000"/>
                <a:gd name="connsiteY32" fmla="*/ 5609 h 9726"/>
                <a:gd name="connsiteX33" fmla="*/ 6922 w 10000"/>
                <a:gd name="connsiteY33" fmla="*/ 5993 h 9726"/>
                <a:gd name="connsiteX34" fmla="*/ 7070 w 10000"/>
                <a:gd name="connsiteY34" fmla="*/ 6402 h 9726"/>
                <a:gd name="connsiteX35" fmla="*/ 9382 w 10000"/>
                <a:gd name="connsiteY35" fmla="*/ 5854 h 9726"/>
                <a:gd name="connsiteX36" fmla="*/ 9497 w 10000"/>
                <a:gd name="connsiteY36" fmla="*/ 5854 h 9726"/>
                <a:gd name="connsiteX37" fmla="*/ 9602 w 10000"/>
                <a:gd name="connsiteY37" fmla="*/ 5897 h 9726"/>
                <a:gd name="connsiteX38" fmla="*/ 9704 w 10000"/>
                <a:gd name="connsiteY38" fmla="*/ 5982 h 9726"/>
                <a:gd name="connsiteX39" fmla="*/ 9793 w 10000"/>
                <a:gd name="connsiteY39" fmla="*/ 6104 h 9726"/>
                <a:gd name="connsiteX40" fmla="*/ 9867 w 10000"/>
                <a:gd name="connsiteY40" fmla="*/ 6259 h 9726"/>
                <a:gd name="connsiteX41" fmla="*/ 9931 w 10000"/>
                <a:gd name="connsiteY41" fmla="*/ 6445 h 9726"/>
                <a:gd name="connsiteX42" fmla="*/ 9977 w 10000"/>
                <a:gd name="connsiteY42" fmla="*/ 6647 h 9726"/>
                <a:gd name="connsiteX43" fmla="*/ 10000 w 10000"/>
                <a:gd name="connsiteY43" fmla="*/ 6876 h 9726"/>
                <a:gd name="connsiteX44" fmla="*/ 10000 w 10000"/>
                <a:gd name="connsiteY44" fmla="*/ 7115 h 9726"/>
                <a:gd name="connsiteX45" fmla="*/ 9982 w 10000"/>
                <a:gd name="connsiteY45" fmla="*/ 7339 h 9726"/>
                <a:gd name="connsiteX46" fmla="*/ 9941 w 10000"/>
                <a:gd name="connsiteY46" fmla="*/ 7547 h 9726"/>
                <a:gd name="connsiteX47" fmla="*/ 9883 w 10000"/>
                <a:gd name="connsiteY47" fmla="*/ 7743 h 9726"/>
                <a:gd name="connsiteX48" fmla="*/ 9808 w 10000"/>
                <a:gd name="connsiteY48" fmla="*/ 7898 h 9726"/>
                <a:gd name="connsiteX49" fmla="*/ 9719 w 10000"/>
                <a:gd name="connsiteY49" fmla="*/ 8031 h 9726"/>
                <a:gd name="connsiteX50" fmla="*/ 9619 w 10000"/>
                <a:gd name="connsiteY50" fmla="*/ 8121 h 9726"/>
                <a:gd name="connsiteX51" fmla="*/ 9507 w 10000"/>
                <a:gd name="connsiteY51" fmla="*/ 8164 h 9726"/>
                <a:gd name="connsiteX52" fmla="*/ 6881 w 10000"/>
                <a:gd name="connsiteY52" fmla="*/ 8792 h 9726"/>
                <a:gd name="connsiteX53" fmla="*/ 6769 w 10000"/>
                <a:gd name="connsiteY53" fmla="*/ 8792 h 9726"/>
                <a:gd name="connsiteX54" fmla="*/ 6654 w 10000"/>
                <a:gd name="connsiteY54" fmla="*/ 8755 h 9726"/>
                <a:gd name="connsiteX55" fmla="*/ 6552 w 10000"/>
                <a:gd name="connsiteY55" fmla="*/ 8659 h 9726"/>
                <a:gd name="connsiteX56" fmla="*/ 6452 w 10000"/>
                <a:gd name="connsiteY56" fmla="*/ 8515 h 9726"/>
                <a:gd name="connsiteX57" fmla="*/ 6373 w 10000"/>
                <a:gd name="connsiteY57" fmla="*/ 8340 h 9726"/>
                <a:gd name="connsiteX58" fmla="*/ 5844 w 10000"/>
                <a:gd name="connsiteY58" fmla="*/ 6865 h 9726"/>
                <a:gd name="connsiteX59" fmla="*/ 4820 w 10000"/>
                <a:gd name="connsiteY59" fmla="*/ 8909 h 9726"/>
                <a:gd name="connsiteX60" fmla="*/ 4598 w 10000"/>
                <a:gd name="connsiteY60" fmla="*/ 8813 h 9726"/>
                <a:gd name="connsiteX61" fmla="*/ 4375 w 10000"/>
                <a:gd name="connsiteY61" fmla="*/ 8755 h 9726"/>
                <a:gd name="connsiteX62" fmla="*/ 4148 w 10000"/>
                <a:gd name="connsiteY62" fmla="*/ 8733 h 9726"/>
                <a:gd name="connsiteX63" fmla="*/ 3926 w 10000"/>
                <a:gd name="connsiteY63" fmla="*/ 8755 h 9726"/>
                <a:gd name="connsiteX64" fmla="*/ 3699 w 10000"/>
                <a:gd name="connsiteY64" fmla="*/ 8803 h 9726"/>
                <a:gd name="connsiteX65" fmla="*/ 3481 w 10000"/>
                <a:gd name="connsiteY65" fmla="*/ 8909 h 9726"/>
                <a:gd name="connsiteX66" fmla="*/ 3264 w 10000"/>
                <a:gd name="connsiteY66" fmla="*/ 9042 h 9726"/>
                <a:gd name="connsiteX67" fmla="*/ 3055 w 10000"/>
                <a:gd name="connsiteY67" fmla="*/ 9228 h 9726"/>
                <a:gd name="connsiteX68" fmla="*/ 2858 w 10000"/>
                <a:gd name="connsiteY68" fmla="*/ 9441 h 9726"/>
                <a:gd name="connsiteX69" fmla="*/ 2667 w 10000"/>
                <a:gd name="connsiteY69" fmla="*/ 9702 h 9726"/>
                <a:gd name="connsiteX70" fmla="*/ 2294 w 10000"/>
                <a:gd name="connsiteY70" fmla="*/ 9681 h 9726"/>
                <a:gd name="connsiteX71" fmla="*/ 2087 w 10000"/>
                <a:gd name="connsiteY71" fmla="*/ 9393 h 9726"/>
                <a:gd name="connsiteX72" fmla="*/ 1870 w 10000"/>
                <a:gd name="connsiteY72" fmla="*/ 9164 h 9726"/>
                <a:gd name="connsiteX73" fmla="*/ 1642 w 10000"/>
                <a:gd name="connsiteY73" fmla="*/ 8968 h 9726"/>
                <a:gd name="connsiteX74" fmla="*/ 1405 w 10000"/>
                <a:gd name="connsiteY74" fmla="*/ 8834 h 9726"/>
                <a:gd name="connsiteX75" fmla="*/ 1162 w 10000"/>
                <a:gd name="connsiteY75" fmla="*/ 8744 h 9726"/>
                <a:gd name="connsiteX76" fmla="*/ 912 w 10000"/>
                <a:gd name="connsiteY76" fmla="*/ 8691 h 9726"/>
                <a:gd name="connsiteX77" fmla="*/ 3264 w 10000"/>
                <a:gd name="connsiteY77" fmla="*/ 4013 h 9726"/>
                <a:gd name="connsiteX78" fmla="*/ 3663 w 10000"/>
                <a:gd name="connsiteY78" fmla="*/ 3209 h 9726"/>
                <a:gd name="connsiteX79" fmla="*/ 2710 w 10000"/>
                <a:gd name="connsiteY79" fmla="*/ 2432 h 9726"/>
                <a:gd name="connsiteX80" fmla="*/ 807 w 10000"/>
                <a:gd name="connsiteY80" fmla="*/ 4391 h 9726"/>
                <a:gd name="connsiteX81" fmla="*/ 702 w 10000"/>
                <a:gd name="connsiteY81" fmla="*/ 4476 h 9726"/>
                <a:gd name="connsiteX82" fmla="*/ 595 w 10000"/>
                <a:gd name="connsiteY82" fmla="*/ 4508 h 9726"/>
                <a:gd name="connsiteX83" fmla="*/ 485 w 10000"/>
                <a:gd name="connsiteY83" fmla="*/ 4497 h 9726"/>
                <a:gd name="connsiteX84" fmla="*/ 381 w 10000"/>
                <a:gd name="connsiteY84" fmla="*/ 4444 h 9726"/>
                <a:gd name="connsiteX85" fmla="*/ 284 w 10000"/>
                <a:gd name="connsiteY85" fmla="*/ 4364 h 9726"/>
                <a:gd name="connsiteX86" fmla="*/ 194 w 10000"/>
                <a:gd name="connsiteY86" fmla="*/ 4226 h 9726"/>
                <a:gd name="connsiteX87" fmla="*/ 120 w 10000"/>
                <a:gd name="connsiteY87" fmla="*/ 4061 h 9726"/>
                <a:gd name="connsiteX88" fmla="*/ 61 w 10000"/>
                <a:gd name="connsiteY88" fmla="*/ 3858 h 9726"/>
                <a:gd name="connsiteX89" fmla="*/ 20 w 10000"/>
                <a:gd name="connsiteY89" fmla="*/ 3640 h 9726"/>
                <a:gd name="connsiteX90" fmla="*/ 0 w 10000"/>
                <a:gd name="connsiteY90" fmla="*/ 3411 h 9726"/>
                <a:gd name="connsiteX91" fmla="*/ 5 w 10000"/>
                <a:gd name="connsiteY91" fmla="*/ 3188 h 9726"/>
                <a:gd name="connsiteX92" fmla="*/ 31 w 10000"/>
                <a:gd name="connsiteY92" fmla="*/ 2970 h 9726"/>
                <a:gd name="connsiteX93" fmla="*/ 77 w 10000"/>
                <a:gd name="connsiteY93" fmla="*/ 2762 h 9726"/>
                <a:gd name="connsiteX94" fmla="*/ 135 w 10000"/>
                <a:gd name="connsiteY94" fmla="*/ 2581 h 9726"/>
                <a:gd name="connsiteX95" fmla="*/ 220 w 10000"/>
                <a:gd name="connsiteY95" fmla="*/ 2427 h 9726"/>
                <a:gd name="connsiteX96" fmla="*/ 312 w 10000"/>
                <a:gd name="connsiteY96" fmla="*/ 2299 h 9726"/>
                <a:gd name="connsiteX97" fmla="*/ 2439 w 10000"/>
                <a:gd name="connsiteY97" fmla="*/ 117 h 9726"/>
                <a:gd name="connsiteX98" fmla="*/ 2547 w 10000"/>
                <a:gd name="connsiteY98" fmla="*/ 32 h 9726"/>
                <a:gd name="connsiteX99" fmla="*/ 2662 w 10000"/>
                <a:gd name="connsiteY99" fmla="*/ 0 h 9726"/>
                <a:gd name="connsiteX0" fmla="*/ 2662 w 10000"/>
                <a:gd name="connsiteY0" fmla="*/ 0 h 9954"/>
                <a:gd name="connsiteX1" fmla="*/ 2774 w 10000"/>
                <a:gd name="connsiteY1" fmla="*/ 11 h 9954"/>
                <a:gd name="connsiteX2" fmla="*/ 2889 w 10000"/>
                <a:gd name="connsiteY2" fmla="*/ 77 h 9954"/>
                <a:gd name="connsiteX3" fmla="*/ 5231 w 10000"/>
                <a:gd name="connsiteY3" fmla="*/ 2036 h 9954"/>
                <a:gd name="connsiteX4" fmla="*/ 5280 w 10000"/>
                <a:gd name="connsiteY4" fmla="*/ 2102 h 9954"/>
                <a:gd name="connsiteX5" fmla="*/ 5338 w 10000"/>
                <a:gd name="connsiteY5" fmla="*/ 2183 h 9954"/>
                <a:gd name="connsiteX6" fmla="*/ 5410 w 10000"/>
                <a:gd name="connsiteY6" fmla="*/ 2282 h 9954"/>
                <a:gd name="connsiteX7" fmla="*/ 5474 w 10000"/>
                <a:gd name="connsiteY7" fmla="*/ 2385 h 9954"/>
                <a:gd name="connsiteX8" fmla="*/ 5538 w 10000"/>
                <a:gd name="connsiteY8" fmla="*/ 2501 h 9954"/>
                <a:gd name="connsiteX9" fmla="*/ 5586 w 10000"/>
                <a:gd name="connsiteY9" fmla="*/ 2599 h 9954"/>
                <a:gd name="connsiteX10" fmla="*/ 5627 w 10000"/>
                <a:gd name="connsiteY10" fmla="*/ 2670 h 9954"/>
                <a:gd name="connsiteX11" fmla="*/ 5681 w 10000"/>
                <a:gd name="connsiteY11" fmla="*/ 2812 h 9954"/>
                <a:gd name="connsiteX12" fmla="*/ 5734 w 10000"/>
                <a:gd name="connsiteY12" fmla="*/ 2917 h 9954"/>
                <a:gd name="connsiteX13" fmla="*/ 5780 w 10000"/>
                <a:gd name="connsiteY13" fmla="*/ 3009 h 9954"/>
                <a:gd name="connsiteX14" fmla="*/ 5814 w 10000"/>
                <a:gd name="connsiteY14" fmla="*/ 3097 h 9954"/>
                <a:gd name="connsiteX15" fmla="*/ 5849 w 10000"/>
                <a:gd name="connsiteY15" fmla="*/ 3168 h 9954"/>
                <a:gd name="connsiteX16" fmla="*/ 5883 w 10000"/>
                <a:gd name="connsiteY16" fmla="*/ 3245 h 9954"/>
                <a:gd name="connsiteX17" fmla="*/ 5908 w 10000"/>
                <a:gd name="connsiteY17" fmla="*/ 3311 h 9954"/>
                <a:gd name="connsiteX18" fmla="*/ 5939 w 10000"/>
                <a:gd name="connsiteY18" fmla="*/ 3382 h 9954"/>
                <a:gd name="connsiteX19" fmla="*/ 5967 w 10000"/>
                <a:gd name="connsiteY19" fmla="*/ 3447 h 9954"/>
                <a:gd name="connsiteX20" fmla="*/ 5992 w 10000"/>
                <a:gd name="connsiteY20" fmla="*/ 3518 h 9954"/>
                <a:gd name="connsiteX21" fmla="*/ 6020 w 10000"/>
                <a:gd name="connsiteY21" fmla="*/ 3596 h 9954"/>
                <a:gd name="connsiteX22" fmla="*/ 6056 w 10000"/>
                <a:gd name="connsiteY22" fmla="*/ 3688 h 9954"/>
                <a:gd name="connsiteX23" fmla="*/ 6097 w 10000"/>
                <a:gd name="connsiteY23" fmla="*/ 3797 h 9954"/>
                <a:gd name="connsiteX24" fmla="*/ 6135 w 10000"/>
                <a:gd name="connsiteY24" fmla="*/ 3912 h 9954"/>
                <a:gd name="connsiteX25" fmla="*/ 6184 w 10000"/>
                <a:gd name="connsiteY25" fmla="*/ 4049 h 9954"/>
                <a:gd name="connsiteX26" fmla="*/ 6245 w 10000"/>
                <a:gd name="connsiteY26" fmla="*/ 4208 h 9954"/>
                <a:gd name="connsiteX27" fmla="*/ 6304 w 10000"/>
                <a:gd name="connsiteY27" fmla="*/ 4400 h 9954"/>
                <a:gd name="connsiteX28" fmla="*/ 6378 w 10000"/>
                <a:gd name="connsiteY28" fmla="*/ 4602 h 9954"/>
                <a:gd name="connsiteX29" fmla="*/ 6462 w 10000"/>
                <a:gd name="connsiteY29" fmla="*/ 4843 h 9954"/>
                <a:gd name="connsiteX30" fmla="*/ 6554 w 10000"/>
                <a:gd name="connsiteY30" fmla="*/ 5121 h 9954"/>
                <a:gd name="connsiteX31" fmla="*/ 6664 w 10000"/>
                <a:gd name="connsiteY31" fmla="*/ 5428 h 9954"/>
                <a:gd name="connsiteX32" fmla="*/ 6787 w 10000"/>
                <a:gd name="connsiteY32" fmla="*/ 5767 h 9954"/>
                <a:gd name="connsiteX33" fmla="*/ 6922 w 10000"/>
                <a:gd name="connsiteY33" fmla="*/ 6162 h 9954"/>
                <a:gd name="connsiteX34" fmla="*/ 7070 w 10000"/>
                <a:gd name="connsiteY34" fmla="*/ 6582 h 9954"/>
                <a:gd name="connsiteX35" fmla="*/ 9382 w 10000"/>
                <a:gd name="connsiteY35" fmla="*/ 6019 h 9954"/>
                <a:gd name="connsiteX36" fmla="*/ 9497 w 10000"/>
                <a:gd name="connsiteY36" fmla="*/ 6019 h 9954"/>
                <a:gd name="connsiteX37" fmla="*/ 9602 w 10000"/>
                <a:gd name="connsiteY37" fmla="*/ 6063 h 9954"/>
                <a:gd name="connsiteX38" fmla="*/ 9704 w 10000"/>
                <a:gd name="connsiteY38" fmla="*/ 6151 h 9954"/>
                <a:gd name="connsiteX39" fmla="*/ 9793 w 10000"/>
                <a:gd name="connsiteY39" fmla="*/ 6276 h 9954"/>
                <a:gd name="connsiteX40" fmla="*/ 9867 w 10000"/>
                <a:gd name="connsiteY40" fmla="*/ 6435 h 9954"/>
                <a:gd name="connsiteX41" fmla="*/ 9931 w 10000"/>
                <a:gd name="connsiteY41" fmla="*/ 6627 h 9954"/>
                <a:gd name="connsiteX42" fmla="*/ 9977 w 10000"/>
                <a:gd name="connsiteY42" fmla="*/ 6834 h 9954"/>
                <a:gd name="connsiteX43" fmla="*/ 10000 w 10000"/>
                <a:gd name="connsiteY43" fmla="*/ 7070 h 9954"/>
                <a:gd name="connsiteX44" fmla="*/ 10000 w 10000"/>
                <a:gd name="connsiteY44" fmla="*/ 7315 h 9954"/>
                <a:gd name="connsiteX45" fmla="*/ 9982 w 10000"/>
                <a:gd name="connsiteY45" fmla="*/ 7546 h 9954"/>
                <a:gd name="connsiteX46" fmla="*/ 9941 w 10000"/>
                <a:gd name="connsiteY46" fmla="*/ 7760 h 9954"/>
                <a:gd name="connsiteX47" fmla="*/ 9883 w 10000"/>
                <a:gd name="connsiteY47" fmla="*/ 7961 h 9954"/>
                <a:gd name="connsiteX48" fmla="*/ 9808 w 10000"/>
                <a:gd name="connsiteY48" fmla="*/ 8121 h 9954"/>
                <a:gd name="connsiteX49" fmla="*/ 9719 w 10000"/>
                <a:gd name="connsiteY49" fmla="*/ 8257 h 9954"/>
                <a:gd name="connsiteX50" fmla="*/ 9619 w 10000"/>
                <a:gd name="connsiteY50" fmla="*/ 8350 h 9954"/>
                <a:gd name="connsiteX51" fmla="*/ 9507 w 10000"/>
                <a:gd name="connsiteY51" fmla="*/ 8394 h 9954"/>
                <a:gd name="connsiteX52" fmla="*/ 6881 w 10000"/>
                <a:gd name="connsiteY52" fmla="*/ 9040 h 9954"/>
                <a:gd name="connsiteX53" fmla="*/ 6769 w 10000"/>
                <a:gd name="connsiteY53" fmla="*/ 9040 h 9954"/>
                <a:gd name="connsiteX54" fmla="*/ 6654 w 10000"/>
                <a:gd name="connsiteY54" fmla="*/ 9002 h 9954"/>
                <a:gd name="connsiteX55" fmla="*/ 6552 w 10000"/>
                <a:gd name="connsiteY55" fmla="*/ 8903 h 9954"/>
                <a:gd name="connsiteX56" fmla="*/ 6452 w 10000"/>
                <a:gd name="connsiteY56" fmla="*/ 8755 h 9954"/>
                <a:gd name="connsiteX57" fmla="*/ 6373 w 10000"/>
                <a:gd name="connsiteY57" fmla="*/ 8575 h 9954"/>
                <a:gd name="connsiteX58" fmla="*/ 5844 w 10000"/>
                <a:gd name="connsiteY58" fmla="*/ 7058 h 9954"/>
                <a:gd name="connsiteX59" fmla="*/ 4820 w 10000"/>
                <a:gd name="connsiteY59" fmla="*/ 9160 h 9954"/>
                <a:gd name="connsiteX60" fmla="*/ 4598 w 10000"/>
                <a:gd name="connsiteY60" fmla="*/ 9061 h 9954"/>
                <a:gd name="connsiteX61" fmla="*/ 4375 w 10000"/>
                <a:gd name="connsiteY61" fmla="*/ 9002 h 9954"/>
                <a:gd name="connsiteX62" fmla="*/ 4148 w 10000"/>
                <a:gd name="connsiteY62" fmla="*/ 8979 h 9954"/>
                <a:gd name="connsiteX63" fmla="*/ 3926 w 10000"/>
                <a:gd name="connsiteY63" fmla="*/ 9002 h 9954"/>
                <a:gd name="connsiteX64" fmla="*/ 3699 w 10000"/>
                <a:gd name="connsiteY64" fmla="*/ 9051 h 9954"/>
                <a:gd name="connsiteX65" fmla="*/ 3481 w 10000"/>
                <a:gd name="connsiteY65" fmla="*/ 9160 h 9954"/>
                <a:gd name="connsiteX66" fmla="*/ 3264 w 10000"/>
                <a:gd name="connsiteY66" fmla="*/ 9297 h 9954"/>
                <a:gd name="connsiteX67" fmla="*/ 3055 w 10000"/>
                <a:gd name="connsiteY67" fmla="*/ 9488 h 9954"/>
                <a:gd name="connsiteX68" fmla="*/ 2858 w 10000"/>
                <a:gd name="connsiteY68" fmla="*/ 9707 h 9954"/>
                <a:gd name="connsiteX69" fmla="*/ 2294 w 10000"/>
                <a:gd name="connsiteY69" fmla="*/ 9954 h 9954"/>
                <a:gd name="connsiteX70" fmla="*/ 2087 w 10000"/>
                <a:gd name="connsiteY70" fmla="*/ 9658 h 9954"/>
                <a:gd name="connsiteX71" fmla="*/ 1870 w 10000"/>
                <a:gd name="connsiteY71" fmla="*/ 9422 h 9954"/>
                <a:gd name="connsiteX72" fmla="*/ 1642 w 10000"/>
                <a:gd name="connsiteY72" fmla="*/ 9221 h 9954"/>
                <a:gd name="connsiteX73" fmla="*/ 1405 w 10000"/>
                <a:gd name="connsiteY73" fmla="*/ 9083 h 9954"/>
                <a:gd name="connsiteX74" fmla="*/ 1162 w 10000"/>
                <a:gd name="connsiteY74" fmla="*/ 8990 h 9954"/>
                <a:gd name="connsiteX75" fmla="*/ 912 w 10000"/>
                <a:gd name="connsiteY75" fmla="*/ 8936 h 9954"/>
                <a:gd name="connsiteX76" fmla="*/ 3264 w 10000"/>
                <a:gd name="connsiteY76" fmla="*/ 4126 h 9954"/>
                <a:gd name="connsiteX77" fmla="*/ 3663 w 10000"/>
                <a:gd name="connsiteY77" fmla="*/ 3299 h 9954"/>
                <a:gd name="connsiteX78" fmla="*/ 2710 w 10000"/>
                <a:gd name="connsiteY78" fmla="*/ 2501 h 9954"/>
                <a:gd name="connsiteX79" fmla="*/ 807 w 10000"/>
                <a:gd name="connsiteY79" fmla="*/ 4515 h 9954"/>
                <a:gd name="connsiteX80" fmla="*/ 702 w 10000"/>
                <a:gd name="connsiteY80" fmla="*/ 4602 h 9954"/>
                <a:gd name="connsiteX81" fmla="*/ 595 w 10000"/>
                <a:gd name="connsiteY81" fmla="*/ 4635 h 9954"/>
                <a:gd name="connsiteX82" fmla="*/ 485 w 10000"/>
                <a:gd name="connsiteY82" fmla="*/ 4624 h 9954"/>
                <a:gd name="connsiteX83" fmla="*/ 381 w 10000"/>
                <a:gd name="connsiteY83" fmla="*/ 4569 h 9954"/>
                <a:gd name="connsiteX84" fmla="*/ 284 w 10000"/>
                <a:gd name="connsiteY84" fmla="*/ 4487 h 9954"/>
                <a:gd name="connsiteX85" fmla="*/ 194 w 10000"/>
                <a:gd name="connsiteY85" fmla="*/ 4345 h 9954"/>
                <a:gd name="connsiteX86" fmla="*/ 120 w 10000"/>
                <a:gd name="connsiteY86" fmla="*/ 4175 h 9954"/>
                <a:gd name="connsiteX87" fmla="*/ 61 w 10000"/>
                <a:gd name="connsiteY87" fmla="*/ 3967 h 9954"/>
                <a:gd name="connsiteX88" fmla="*/ 20 w 10000"/>
                <a:gd name="connsiteY88" fmla="*/ 3743 h 9954"/>
                <a:gd name="connsiteX89" fmla="*/ 0 w 10000"/>
                <a:gd name="connsiteY89" fmla="*/ 3507 h 9954"/>
                <a:gd name="connsiteX90" fmla="*/ 5 w 10000"/>
                <a:gd name="connsiteY90" fmla="*/ 3278 h 9954"/>
                <a:gd name="connsiteX91" fmla="*/ 31 w 10000"/>
                <a:gd name="connsiteY91" fmla="*/ 3054 h 9954"/>
                <a:gd name="connsiteX92" fmla="*/ 77 w 10000"/>
                <a:gd name="connsiteY92" fmla="*/ 2840 h 9954"/>
                <a:gd name="connsiteX93" fmla="*/ 135 w 10000"/>
                <a:gd name="connsiteY93" fmla="*/ 2654 h 9954"/>
                <a:gd name="connsiteX94" fmla="*/ 220 w 10000"/>
                <a:gd name="connsiteY94" fmla="*/ 2495 h 9954"/>
                <a:gd name="connsiteX95" fmla="*/ 312 w 10000"/>
                <a:gd name="connsiteY95" fmla="*/ 2364 h 9954"/>
                <a:gd name="connsiteX96" fmla="*/ 2439 w 10000"/>
                <a:gd name="connsiteY96" fmla="*/ 120 h 9954"/>
                <a:gd name="connsiteX97" fmla="*/ 2547 w 10000"/>
                <a:gd name="connsiteY97" fmla="*/ 33 h 9954"/>
                <a:gd name="connsiteX98" fmla="*/ 2662 w 10000"/>
                <a:gd name="connsiteY98" fmla="*/ 0 h 9954"/>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3926 w 10000"/>
                <a:gd name="connsiteY63" fmla="*/ 9044 h 10000"/>
                <a:gd name="connsiteX64" fmla="*/ 3699 w 10000"/>
                <a:gd name="connsiteY64" fmla="*/ 9093 h 10000"/>
                <a:gd name="connsiteX65" fmla="*/ 3481 w 10000"/>
                <a:gd name="connsiteY65" fmla="*/ 9202 h 10000"/>
                <a:gd name="connsiteX66" fmla="*/ 3264 w 10000"/>
                <a:gd name="connsiteY66" fmla="*/ 9340 h 10000"/>
                <a:gd name="connsiteX67" fmla="*/ 3055 w 10000"/>
                <a:gd name="connsiteY67" fmla="*/ 9532 h 10000"/>
                <a:gd name="connsiteX68" fmla="*/ 2294 w 10000"/>
                <a:gd name="connsiteY68" fmla="*/ 10000 h 10000"/>
                <a:gd name="connsiteX69" fmla="*/ 2087 w 10000"/>
                <a:gd name="connsiteY69" fmla="*/ 9703 h 10000"/>
                <a:gd name="connsiteX70" fmla="*/ 1870 w 10000"/>
                <a:gd name="connsiteY70" fmla="*/ 9466 h 10000"/>
                <a:gd name="connsiteX71" fmla="*/ 1642 w 10000"/>
                <a:gd name="connsiteY71" fmla="*/ 9264 h 10000"/>
                <a:gd name="connsiteX72" fmla="*/ 1405 w 10000"/>
                <a:gd name="connsiteY72" fmla="*/ 9125 h 10000"/>
                <a:gd name="connsiteX73" fmla="*/ 1162 w 10000"/>
                <a:gd name="connsiteY73" fmla="*/ 9032 h 10000"/>
                <a:gd name="connsiteX74" fmla="*/ 912 w 10000"/>
                <a:gd name="connsiteY74" fmla="*/ 8977 h 10000"/>
                <a:gd name="connsiteX75" fmla="*/ 3264 w 10000"/>
                <a:gd name="connsiteY75" fmla="*/ 4145 h 10000"/>
                <a:gd name="connsiteX76" fmla="*/ 3663 w 10000"/>
                <a:gd name="connsiteY76" fmla="*/ 3314 h 10000"/>
                <a:gd name="connsiteX77" fmla="*/ 2710 w 10000"/>
                <a:gd name="connsiteY77" fmla="*/ 2513 h 10000"/>
                <a:gd name="connsiteX78" fmla="*/ 807 w 10000"/>
                <a:gd name="connsiteY78" fmla="*/ 4536 h 10000"/>
                <a:gd name="connsiteX79" fmla="*/ 702 w 10000"/>
                <a:gd name="connsiteY79" fmla="*/ 4623 h 10000"/>
                <a:gd name="connsiteX80" fmla="*/ 595 w 10000"/>
                <a:gd name="connsiteY80" fmla="*/ 4656 h 10000"/>
                <a:gd name="connsiteX81" fmla="*/ 485 w 10000"/>
                <a:gd name="connsiteY81" fmla="*/ 4645 h 10000"/>
                <a:gd name="connsiteX82" fmla="*/ 381 w 10000"/>
                <a:gd name="connsiteY82" fmla="*/ 4590 h 10000"/>
                <a:gd name="connsiteX83" fmla="*/ 284 w 10000"/>
                <a:gd name="connsiteY83" fmla="*/ 4508 h 10000"/>
                <a:gd name="connsiteX84" fmla="*/ 194 w 10000"/>
                <a:gd name="connsiteY84" fmla="*/ 4365 h 10000"/>
                <a:gd name="connsiteX85" fmla="*/ 120 w 10000"/>
                <a:gd name="connsiteY85" fmla="*/ 4194 h 10000"/>
                <a:gd name="connsiteX86" fmla="*/ 61 w 10000"/>
                <a:gd name="connsiteY86" fmla="*/ 3985 h 10000"/>
                <a:gd name="connsiteX87" fmla="*/ 20 w 10000"/>
                <a:gd name="connsiteY87" fmla="*/ 3760 h 10000"/>
                <a:gd name="connsiteX88" fmla="*/ 0 w 10000"/>
                <a:gd name="connsiteY88" fmla="*/ 3523 h 10000"/>
                <a:gd name="connsiteX89" fmla="*/ 5 w 10000"/>
                <a:gd name="connsiteY89" fmla="*/ 3293 h 10000"/>
                <a:gd name="connsiteX90" fmla="*/ 31 w 10000"/>
                <a:gd name="connsiteY90" fmla="*/ 3068 h 10000"/>
                <a:gd name="connsiteX91" fmla="*/ 77 w 10000"/>
                <a:gd name="connsiteY91" fmla="*/ 2853 h 10000"/>
                <a:gd name="connsiteX92" fmla="*/ 135 w 10000"/>
                <a:gd name="connsiteY92" fmla="*/ 2666 h 10000"/>
                <a:gd name="connsiteX93" fmla="*/ 220 w 10000"/>
                <a:gd name="connsiteY93" fmla="*/ 2507 h 10000"/>
                <a:gd name="connsiteX94" fmla="*/ 312 w 10000"/>
                <a:gd name="connsiteY94" fmla="*/ 2375 h 10000"/>
                <a:gd name="connsiteX95" fmla="*/ 2439 w 10000"/>
                <a:gd name="connsiteY95" fmla="*/ 121 h 10000"/>
                <a:gd name="connsiteX96" fmla="*/ 2547 w 10000"/>
                <a:gd name="connsiteY96" fmla="*/ 33 h 10000"/>
                <a:gd name="connsiteX97" fmla="*/ 2662 w 10000"/>
                <a:gd name="connsiteY97"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3926 w 10000"/>
                <a:gd name="connsiteY63" fmla="*/ 9044 h 10000"/>
                <a:gd name="connsiteX64" fmla="*/ 3699 w 10000"/>
                <a:gd name="connsiteY64" fmla="*/ 9093 h 10000"/>
                <a:gd name="connsiteX65" fmla="*/ 3481 w 10000"/>
                <a:gd name="connsiteY65" fmla="*/ 9202 h 10000"/>
                <a:gd name="connsiteX66" fmla="*/ 3264 w 10000"/>
                <a:gd name="connsiteY66" fmla="*/ 9340 h 10000"/>
                <a:gd name="connsiteX67" fmla="*/ 2294 w 10000"/>
                <a:gd name="connsiteY67" fmla="*/ 10000 h 10000"/>
                <a:gd name="connsiteX68" fmla="*/ 2087 w 10000"/>
                <a:gd name="connsiteY68" fmla="*/ 9703 h 10000"/>
                <a:gd name="connsiteX69" fmla="*/ 1870 w 10000"/>
                <a:gd name="connsiteY69" fmla="*/ 9466 h 10000"/>
                <a:gd name="connsiteX70" fmla="*/ 1642 w 10000"/>
                <a:gd name="connsiteY70" fmla="*/ 9264 h 10000"/>
                <a:gd name="connsiteX71" fmla="*/ 1405 w 10000"/>
                <a:gd name="connsiteY71" fmla="*/ 9125 h 10000"/>
                <a:gd name="connsiteX72" fmla="*/ 1162 w 10000"/>
                <a:gd name="connsiteY72" fmla="*/ 9032 h 10000"/>
                <a:gd name="connsiteX73" fmla="*/ 912 w 10000"/>
                <a:gd name="connsiteY73" fmla="*/ 8977 h 10000"/>
                <a:gd name="connsiteX74" fmla="*/ 3264 w 10000"/>
                <a:gd name="connsiteY74" fmla="*/ 4145 h 10000"/>
                <a:gd name="connsiteX75" fmla="*/ 3663 w 10000"/>
                <a:gd name="connsiteY75" fmla="*/ 3314 h 10000"/>
                <a:gd name="connsiteX76" fmla="*/ 2710 w 10000"/>
                <a:gd name="connsiteY76" fmla="*/ 2513 h 10000"/>
                <a:gd name="connsiteX77" fmla="*/ 807 w 10000"/>
                <a:gd name="connsiteY77" fmla="*/ 4536 h 10000"/>
                <a:gd name="connsiteX78" fmla="*/ 702 w 10000"/>
                <a:gd name="connsiteY78" fmla="*/ 4623 h 10000"/>
                <a:gd name="connsiteX79" fmla="*/ 595 w 10000"/>
                <a:gd name="connsiteY79" fmla="*/ 4656 h 10000"/>
                <a:gd name="connsiteX80" fmla="*/ 485 w 10000"/>
                <a:gd name="connsiteY80" fmla="*/ 4645 h 10000"/>
                <a:gd name="connsiteX81" fmla="*/ 381 w 10000"/>
                <a:gd name="connsiteY81" fmla="*/ 4590 h 10000"/>
                <a:gd name="connsiteX82" fmla="*/ 284 w 10000"/>
                <a:gd name="connsiteY82" fmla="*/ 4508 h 10000"/>
                <a:gd name="connsiteX83" fmla="*/ 194 w 10000"/>
                <a:gd name="connsiteY83" fmla="*/ 4365 h 10000"/>
                <a:gd name="connsiteX84" fmla="*/ 120 w 10000"/>
                <a:gd name="connsiteY84" fmla="*/ 4194 h 10000"/>
                <a:gd name="connsiteX85" fmla="*/ 61 w 10000"/>
                <a:gd name="connsiteY85" fmla="*/ 3985 h 10000"/>
                <a:gd name="connsiteX86" fmla="*/ 20 w 10000"/>
                <a:gd name="connsiteY86" fmla="*/ 3760 h 10000"/>
                <a:gd name="connsiteX87" fmla="*/ 0 w 10000"/>
                <a:gd name="connsiteY87" fmla="*/ 3523 h 10000"/>
                <a:gd name="connsiteX88" fmla="*/ 5 w 10000"/>
                <a:gd name="connsiteY88" fmla="*/ 3293 h 10000"/>
                <a:gd name="connsiteX89" fmla="*/ 31 w 10000"/>
                <a:gd name="connsiteY89" fmla="*/ 3068 h 10000"/>
                <a:gd name="connsiteX90" fmla="*/ 77 w 10000"/>
                <a:gd name="connsiteY90" fmla="*/ 2853 h 10000"/>
                <a:gd name="connsiteX91" fmla="*/ 135 w 10000"/>
                <a:gd name="connsiteY91" fmla="*/ 2666 h 10000"/>
                <a:gd name="connsiteX92" fmla="*/ 220 w 10000"/>
                <a:gd name="connsiteY92" fmla="*/ 2507 h 10000"/>
                <a:gd name="connsiteX93" fmla="*/ 312 w 10000"/>
                <a:gd name="connsiteY93" fmla="*/ 2375 h 10000"/>
                <a:gd name="connsiteX94" fmla="*/ 2439 w 10000"/>
                <a:gd name="connsiteY94" fmla="*/ 121 h 10000"/>
                <a:gd name="connsiteX95" fmla="*/ 2547 w 10000"/>
                <a:gd name="connsiteY95" fmla="*/ 33 h 10000"/>
                <a:gd name="connsiteX96" fmla="*/ 2662 w 10000"/>
                <a:gd name="connsiteY96"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3926 w 10000"/>
                <a:gd name="connsiteY63" fmla="*/ 9044 h 10000"/>
                <a:gd name="connsiteX64" fmla="*/ 3699 w 10000"/>
                <a:gd name="connsiteY64" fmla="*/ 9093 h 10000"/>
                <a:gd name="connsiteX65" fmla="*/ 3481 w 10000"/>
                <a:gd name="connsiteY65" fmla="*/ 9202 h 10000"/>
                <a:gd name="connsiteX66" fmla="*/ 2294 w 10000"/>
                <a:gd name="connsiteY66" fmla="*/ 10000 h 10000"/>
                <a:gd name="connsiteX67" fmla="*/ 2087 w 10000"/>
                <a:gd name="connsiteY67" fmla="*/ 9703 h 10000"/>
                <a:gd name="connsiteX68" fmla="*/ 1870 w 10000"/>
                <a:gd name="connsiteY68" fmla="*/ 9466 h 10000"/>
                <a:gd name="connsiteX69" fmla="*/ 1642 w 10000"/>
                <a:gd name="connsiteY69" fmla="*/ 9264 h 10000"/>
                <a:gd name="connsiteX70" fmla="*/ 1405 w 10000"/>
                <a:gd name="connsiteY70" fmla="*/ 9125 h 10000"/>
                <a:gd name="connsiteX71" fmla="*/ 1162 w 10000"/>
                <a:gd name="connsiteY71" fmla="*/ 9032 h 10000"/>
                <a:gd name="connsiteX72" fmla="*/ 912 w 10000"/>
                <a:gd name="connsiteY72" fmla="*/ 8977 h 10000"/>
                <a:gd name="connsiteX73" fmla="*/ 3264 w 10000"/>
                <a:gd name="connsiteY73" fmla="*/ 4145 h 10000"/>
                <a:gd name="connsiteX74" fmla="*/ 3663 w 10000"/>
                <a:gd name="connsiteY74" fmla="*/ 3314 h 10000"/>
                <a:gd name="connsiteX75" fmla="*/ 2710 w 10000"/>
                <a:gd name="connsiteY75" fmla="*/ 2513 h 10000"/>
                <a:gd name="connsiteX76" fmla="*/ 807 w 10000"/>
                <a:gd name="connsiteY76" fmla="*/ 4536 h 10000"/>
                <a:gd name="connsiteX77" fmla="*/ 702 w 10000"/>
                <a:gd name="connsiteY77" fmla="*/ 4623 h 10000"/>
                <a:gd name="connsiteX78" fmla="*/ 595 w 10000"/>
                <a:gd name="connsiteY78" fmla="*/ 4656 h 10000"/>
                <a:gd name="connsiteX79" fmla="*/ 485 w 10000"/>
                <a:gd name="connsiteY79" fmla="*/ 4645 h 10000"/>
                <a:gd name="connsiteX80" fmla="*/ 381 w 10000"/>
                <a:gd name="connsiteY80" fmla="*/ 4590 h 10000"/>
                <a:gd name="connsiteX81" fmla="*/ 284 w 10000"/>
                <a:gd name="connsiteY81" fmla="*/ 4508 h 10000"/>
                <a:gd name="connsiteX82" fmla="*/ 194 w 10000"/>
                <a:gd name="connsiteY82" fmla="*/ 4365 h 10000"/>
                <a:gd name="connsiteX83" fmla="*/ 120 w 10000"/>
                <a:gd name="connsiteY83" fmla="*/ 4194 h 10000"/>
                <a:gd name="connsiteX84" fmla="*/ 61 w 10000"/>
                <a:gd name="connsiteY84" fmla="*/ 3985 h 10000"/>
                <a:gd name="connsiteX85" fmla="*/ 20 w 10000"/>
                <a:gd name="connsiteY85" fmla="*/ 3760 h 10000"/>
                <a:gd name="connsiteX86" fmla="*/ 0 w 10000"/>
                <a:gd name="connsiteY86" fmla="*/ 3523 h 10000"/>
                <a:gd name="connsiteX87" fmla="*/ 5 w 10000"/>
                <a:gd name="connsiteY87" fmla="*/ 3293 h 10000"/>
                <a:gd name="connsiteX88" fmla="*/ 31 w 10000"/>
                <a:gd name="connsiteY88" fmla="*/ 3068 h 10000"/>
                <a:gd name="connsiteX89" fmla="*/ 77 w 10000"/>
                <a:gd name="connsiteY89" fmla="*/ 2853 h 10000"/>
                <a:gd name="connsiteX90" fmla="*/ 135 w 10000"/>
                <a:gd name="connsiteY90" fmla="*/ 2666 h 10000"/>
                <a:gd name="connsiteX91" fmla="*/ 220 w 10000"/>
                <a:gd name="connsiteY91" fmla="*/ 2507 h 10000"/>
                <a:gd name="connsiteX92" fmla="*/ 312 w 10000"/>
                <a:gd name="connsiteY92" fmla="*/ 2375 h 10000"/>
                <a:gd name="connsiteX93" fmla="*/ 2439 w 10000"/>
                <a:gd name="connsiteY93" fmla="*/ 121 h 10000"/>
                <a:gd name="connsiteX94" fmla="*/ 2547 w 10000"/>
                <a:gd name="connsiteY94" fmla="*/ 33 h 10000"/>
                <a:gd name="connsiteX95" fmla="*/ 2662 w 10000"/>
                <a:gd name="connsiteY95"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3926 w 10000"/>
                <a:gd name="connsiteY63" fmla="*/ 9044 h 10000"/>
                <a:gd name="connsiteX64" fmla="*/ 3699 w 10000"/>
                <a:gd name="connsiteY64" fmla="*/ 9093 h 10000"/>
                <a:gd name="connsiteX65" fmla="*/ 2294 w 10000"/>
                <a:gd name="connsiteY65" fmla="*/ 10000 h 10000"/>
                <a:gd name="connsiteX66" fmla="*/ 2087 w 10000"/>
                <a:gd name="connsiteY66" fmla="*/ 9703 h 10000"/>
                <a:gd name="connsiteX67" fmla="*/ 1870 w 10000"/>
                <a:gd name="connsiteY67" fmla="*/ 9466 h 10000"/>
                <a:gd name="connsiteX68" fmla="*/ 1642 w 10000"/>
                <a:gd name="connsiteY68" fmla="*/ 9264 h 10000"/>
                <a:gd name="connsiteX69" fmla="*/ 1405 w 10000"/>
                <a:gd name="connsiteY69" fmla="*/ 9125 h 10000"/>
                <a:gd name="connsiteX70" fmla="*/ 1162 w 10000"/>
                <a:gd name="connsiteY70" fmla="*/ 9032 h 10000"/>
                <a:gd name="connsiteX71" fmla="*/ 912 w 10000"/>
                <a:gd name="connsiteY71" fmla="*/ 8977 h 10000"/>
                <a:gd name="connsiteX72" fmla="*/ 3264 w 10000"/>
                <a:gd name="connsiteY72" fmla="*/ 4145 h 10000"/>
                <a:gd name="connsiteX73" fmla="*/ 3663 w 10000"/>
                <a:gd name="connsiteY73" fmla="*/ 3314 h 10000"/>
                <a:gd name="connsiteX74" fmla="*/ 2710 w 10000"/>
                <a:gd name="connsiteY74" fmla="*/ 2513 h 10000"/>
                <a:gd name="connsiteX75" fmla="*/ 807 w 10000"/>
                <a:gd name="connsiteY75" fmla="*/ 4536 h 10000"/>
                <a:gd name="connsiteX76" fmla="*/ 702 w 10000"/>
                <a:gd name="connsiteY76" fmla="*/ 4623 h 10000"/>
                <a:gd name="connsiteX77" fmla="*/ 595 w 10000"/>
                <a:gd name="connsiteY77" fmla="*/ 4656 h 10000"/>
                <a:gd name="connsiteX78" fmla="*/ 485 w 10000"/>
                <a:gd name="connsiteY78" fmla="*/ 4645 h 10000"/>
                <a:gd name="connsiteX79" fmla="*/ 381 w 10000"/>
                <a:gd name="connsiteY79" fmla="*/ 4590 h 10000"/>
                <a:gd name="connsiteX80" fmla="*/ 284 w 10000"/>
                <a:gd name="connsiteY80" fmla="*/ 4508 h 10000"/>
                <a:gd name="connsiteX81" fmla="*/ 194 w 10000"/>
                <a:gd name="connsiteY81" fmla="*/ 4365 h 10000"/>
                <a:gd name="connsiteX82" fmla="*/ 120 w 10000"/>
                <a:gd name="connsiteY82" fmla="*/ 4194 h 10000"/>
                <a:gd name="connsiteX83" fmla="*/ 61 w 10000"/>
                <a:gd name="connsiteY83" fmla="*/ 3985 h 10000"/>
                <a:gd name="connsiteX84" fmla="*/ 20 w 10000"/>
                <a:gd name="connsiteY84" fmla="*/ 3760 h 10000"/>
                <a:gd name="connsiteX85" fmla="*/ 0 w 10000"/>
                <a:gd name="connsiteY85" fmla="*/ 3523 h 10000"/>
                <a:gd name="connsiteX86" fmla="*/ 5 w 10000"/>
                <a:gd name="connsiteY86" fmla="*/ 3293 h 10000"/>
                <a:gd name="connsiteX87" fmla="*/ 31 w 10000"/>
                <a:gd name="connsiteY87" fmla="*/ 3068 h 10000"/>
                <a:gd name="connsiteX88" fmla="*/ 77 w 10000"/>
                <a:gd name="connsiteY88" fmla="*/ 2853 h 10000"/>
                <a:gd name="connsiteX89" fmla="*/ 135 w 10000"/>
                <a:gd name="connsiteY89" fmla="*/ 2666 h 10000"/>
                <a:gd name="connsiteX90" fmla="*/ 220 w 10000"/>
                <a:gd name="connsiteY90" fmla="*/ 2507 h 10000"/>
                <a:gd name="connsiteX91" fmla="*/ 312 w 10000"/>
                <a:gd name="connsiteY91" fmla="*/ 2375 h 10000"/>
                <a:gd name="connsiteX92" fmla="*/ 2439 w 10000"/>
                <a:gd name="connsiteY92" fmla="*/ 121 h 10000"/>
                <a:gd name="connsiteX93" fmla="*/ 2547 w 10000"/>
                <a:gd name="connsiteY93" fmla="*/ 33 h 10000"/>
                <a:gd name="connsiteX94" fmla="*/ 2662 w 10000"/>
                <a:gd name="connsiteY94"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3926 w 10000"/>
                <a:gd name="connsiteY63" fmla="*/ 9044 h 10000"/>
                <a:gd name="connsiteX64" fmla="*/ 2294 w 10000"/>
                <a:gd name="connsiteY64" fmla="*/ 10000 h 10000"/>
                <a:gd name="connsiteX65" fmla="*/ 2087 w 10000"/>
                <a:gd name="connsiteY65" fmla="*/ 9703 h 10000"/>
                <a:gd name="connsiteX66" fmla="*/ 1870 w 10000"/>
                <a:gd name="connsiteY66" fmla="*/ 9466 h 10000"/>
                <a:gd name="connsiteX67" fmla="*/ 1642 w 10000"/>
                <a:gd name="connsiteY67" fmla="*/ 9264 h 10000"/>
                <a:gd name="connsiteX68" fmla="*/ 1405 w 10000"/>
                <a:gd name="connsiteY68" fmla="*/ 9125 h 10000"/>
                <a:gd name="connsiteX69" fmla="*/ 1162 w 10000"/>
                <a:gd name="connsiteY69" fmla="*/ 9032 h 10000"/>
                <a:gd name="connsiteX70" fmla="*/ 912 w 10000"/>
                <a:gd name="connsiteY70" fmla="*/ 8977 h 10000"/>
                <a:gd name="connsiteX71" fmla="*/ 3264 w 10000"/>
                <a:gd name="connsiteY71" fmla="*/ 4145 h 10000"/>
                <a:gd name="connsiteX72" fmla="*/ 3663 w 10000"/>
                <a:gd name="connsiteY72" fmla="*/ 3314 h 10000"/>
                <a:gd name="connsiteX73" fmla="*/ 2710 w 10000"/>
                <a:gd name="connsiteY73" fmla="*/ 2513 h 10000"/>
                <a:gd name="connsiteX74" fmla="*/ 807 w 10000"/>
                <a:gd name="connsiteY74" fmla="*/ 4536 h 10000"/>
                <a:gd name="connsiteX75" fmla="*/ 702 w 10000"/>
                <a:gd name="connsiteY75" fmla="*/ 4623 h 10000"/>
                <a:gd name="connsiteX76" fmla="*/ 595 w 10000"/>
                <a:gd name="connsiteY76" fmla="*/ 4656 h 10000"/>
                <a:gd name="connsiteX77" fmla="*/ 485 w 10000"/>
                <a:gd name="connsiteY77" fmla="*/ 4645 h 10000"/>
                <a:gd name="connsiteX78" fmla="*/ 381 w 10000"/>
                <a:gd name="connsiteY78" fmla="*/ 4590 h 10000"/>
                <a:gd name="connsiteX79" fmla="*/ 284 w 10000"/>
                <a:gd name="connsiteY79" fmla="*/ 4508 h 10000"/>
                <a:gd name="connsiteX80" fmla="*/ 194 w 10000"/>
                <a:gd name="connsiteY80" fmla="*/ 4365 h 10000"/>
                <a:gd name="connsiteX81" fmla="*/ 120 w 10000"/>
                <a:gd name="connsiteY81" fmla="*/ 4194 h 10000"/>
                <a:gd name="connsiteX82" fmla="*/ 61 w 10000"/>
                <a:gd name="connsiteY82" fmla="*/ 3985 h 10000"/>
                <a:gd name="connsiteX83" fmla="*/ 20 w 10000"/>
                <a:gd name="connsiteY83" fmla="*/ 3760 h 10000"/>
                <a:gd name="connsiteX84" fmla="*/ 0 w 10000"/>
                <a:gd name="connsiteY84" fmla="*/ 3523 h 10000"/>
                <a:gd name="connsiteX85" fmla="*/ 5 w 10000"/>
                <a:gd name="connsiteY85" fmla="*/ 3293 h 10000"/>
                <a:gd name="connsiteX86" fmla="*/ 31 w 10000"/>
                <a:gd name="connsiteY86" fmla="*/ 3068 h 10000"/>
                <a:gd name="connsiteX87" fmla="*/ 77 w 10000"/>
                <a:gd name="connsiteY87" fmla="*/ 2853 h 10000"/>
                <a:gd name="connsiteX88" fmla="*/ 135 w 10000"/>
                <a:gd name="connsiteY88" fmla="*/ 2666 h 10000"/>
                <a:gd name="connsiteX89" fmla="*/ 220 w 10000"/>
                <a:gd name="connsiteY89" fmla="*/ 2507 h 10000"/>
                <a:gd name="connsiteX90" fmla="*/ 312 w 10000"/>
                <a:gd name="connsiteY90" fmla="*/ 2375 h 10000"/>
                <a:gd name="connsiteX91" fmla="*/ 2439 w 10000"/>
                <a:gd name="connsiteY91" fmla="*/ 121 h 10000"/>
                <a:gd name="connsiteX92" fmla="*/ 2547 w 10000"/>
                <a:gd name="connsiteY92" fmla="*/ 33 h 10000"/>
                <a:gd name="connsiteX93" fmla="*/ 2662 w 10000"/>
                <a:gd name="connsiteY93"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4148 w 10000"/>
                <a:gd name="connsiteY62" fmla="*/ 9020 h 10000"/>
                <a:gd name="connsiteX63" fmla="*/ 2294 w 10000"/>
                <a:gd name="connsiteY63" fmla="*/ 10000 h 10000"/>
                <a:gd name="connsiteX64" fmla="*/ 2087 w 10000"/>
                <a:gd name="connsiteY64" fmla="*/ 9703 h 10000"/>
                <a:gd name="connsiteX65" fmla="*/ 1870 w 10000"/>
                <a:gd name="connsiteY65" fmla="*/ 9466 h 10000"/>
                <a:gd name="connsiteX66" fmla="*/ 1642 w 10000"/>
                <a:gd name="connsiteY66" fmla="*/ 9264 h 10000"/>
                <a:gd name="connsiteX67" fmla="*/ 1405 w 10000"/>
                <a:gd name="connsiteY67" fmla="*/ 9125 h 10000"/>
                <a:gd name="connsiteX68" fmla="*/ 1162 w 10000"/>
                <a:gd name="connsiteY68" fmla="*/ 9032 h 10000"/>
                <a:gd name="connsiteX69" fmla="*/ 912 w 10000"/>
                <a:gd name="connsiteY69" fmla="*/ 8977 h 10000"/>
                <a:gd name="connsiteX70" fmla="*/ 3264 w 10000"/>
                <a:gd name="connsiteY70" fmla="*/ 4145 h 10000"/>
                <a:gd name="connsiteX71" fmla="*/ 3663 w 10000"/>
                <a:gd name="connsiteY71" fmla="*/ 3314 h 10000"/>
                <a:gd name="connsiteX72" fmla="*/ 2710 w 10000"/>
                <a:gd name="connsiteY72" fmla="*/ 2513 h 10000"/>
                <a:gd name="connsiteX73" fmla="*/ 807 w 10000"/>
                <a:gd name="connsiteY73" fmla="*/ 4536 h 10000"/>
                <a:gd name="connsiteX74" fmla="*/ 702 w 10000"/>
                <a:gd name="connsiteY74" fmla="*/ 4623 h 10000"/>
                <a:gd name="connsiteX75" fmla="*/ 595 w 10000"/>
                <a:gd name="connsiteY75" fmla="*/ 4656 h 10000"/>
                <a:gd name="connsiteX76" fmla="*/ 485 w 10000"/>
                <a:gd name="connsiteY76" fmla="*/ 4645 h 10000"/>
                <a:gd name="connsiteX77" fmla="*/ 381 w 10000"/>
                <a:gd name="connsiteY77" fmla="*/ 4590 h 10000"/>
                <a:gd name="connsiteX78" fmla="*/ 284 w 10000"/>
                <a:gd name="connsiteY78" fmla="*/ 4508 h 10000"/>
                <a:gd name="connsiteX79" fmla="*/ 194 w 10000"/>
                <a:gd name="connsiteY79" fmla="*/ 4365 h 10000"/>
                <a:gd name="connsiteX80" fmla="*/ 120 w 10000"/>
                <a:gd name="connsiteY80" fmla="*/ 4194 h 10000"/>
                <a:gd name="connsiteX81" fmla="*/ 61 w 10000"/>
                <a:gd name="connsiteY81" fmla="*/ 3985 h 10000"/>
                <a:gd name="connsiteX82" fmla="*/ 20 w 10000"/>
                <a:gd name="connsiteY82" fmla="*/ 3760 h 10000"/>
                <a:gd name="connsiteX83" fmla="*/ 0 w 10000"/>
                <a:gd name="connsiteY83" fmla="*/ 3523 h 10000"/>
                <a:gd name="connsiteX84" fmla="*/ 5 w 10000"/>
                <a:gd name="connsiteY84" fmla="*/ 3293 h 10000"/>
                <a:gd name="connsiteX85" fmla="*/ 31 w 10000"/>
                <a:gd name="connsiteY85" fmla="*/ 3068 h 10000"/>
                <a:gd name="connsiteX86" fmla="*/ 77 w 10000"/>
                <a:gd name="connsiteY86" fmla="*/ 2853 h 10000"/>
                <a:gd name="connsiteX87" fmla="*/ 135 w 10000"/>
                <a:gd name="connsiteY87" fmla="*/ 2666 h 10000"/>
                <a:gd name="connsiteX88" fmla="*/ 220 w 10000"/>
                <a:gd name="connsiteY88" fmla="*/ 2507 h 10000"/>
                <a:gd name="connsiteX89" fmla="*/ 312 w 10000"/>
                <a:gd name="connsiteY89" fmla="*/ 2375 h 10000"/>
                <a:gd name="connsiteX90" fmla="*/ 2439 w 10000"/>
                <a:gd name="connsiteY90" fmla="*/ 121 h 10000"/>
                <a:gd name="connsiteX91" fmla="*/ 2547 w 10000"/>
                <a:gd name="connsiteY91" fmla="*/ 33 h 10000"/>
                <a:gd name="connsiteX92" fmla="*/ 2662 w 10000"/>
                <a:gd name="connsiteY92"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4375 w 10000"/>
                <a:gd name="connsiteY61" fmla="*/ 9044 h 10000"/>
                <a:gd name="connsiteX62" fmla="*/ 2294 w 10000"/>
                <a:gd name="connsiteY62" fmla="*/ 10000 h 10000"/>
                <a:gd name="connsiteX63" fmla="*/ 2087 w 10000"/>
                <a:gd name="connsiteY63" fmla="*/ 9703 h 10000"/>
                <a:gd name="connsiteX64" fmla="*/ 1870 w 10000"/>
                <a:gd name="connsiteY64" fmla="*/ 9466 h 10000"/>
                <a:gd name="connsiteX65" fmla="*/ 1642 w 10000"/>
                <a:gd name="connsiteY65" fmla="*/ 9264 h 10000"/>
                <a:gd name="connsiteX66" fmla="*/ 1405 w 10000"/>
                <a:gd name="connsiteY66" fmla="*/ 9125 h 10000"/>
                <a:gd name="connsiteX67" fmla="*/ 1162 w 10000"/>
                <a:gd name="connsiteY67" fmla="*/ 9032 h 10000"/>
                <a:gd name="connsiteX68" fmla="*/ 912 w 10000"/>
                <a:gd name="connsiteY68" fmla="*/ 8977 h 10000"/>
                <a:gd name="connsiteX69" fmla="*/ 3264 w 10000"/>
                <a:gd name="connsiteY69" fmla="*/ 4145 h 10000"/>
                <a:gd name="connsiteX70" fmla="*/ 3663 w 10000"/>
                <a:gd name="connsiteY70" fmla="*/ 3314 h 10000"/>
                <a:gd name="connsiteX71" fmla="*/ 2710 w 10000"/>
                <a:gd name="connsiteY71" fmla="*/ 2513 h 10000"/>
                <a:gd name="connsiteX72" fmla="*/ 807 w 10000"/>
                <a:gd name="connsiteY72" fmla="*/ 4536 h 10000"/>
                <a:gd name="connsiteX73" fmla="*/ 702 w 10000"/>
                <a:gd name="connsiteY73" fmla="*/ 4623 h 10000"/>
                <a:gd name="connsiteX74" fmla="*/ 595 w 10000"/>
                <a:gd name="connsiteY74" fmla="*/ 4656 h 10000"/>
                <a:gd name="connsiteX75" fmla="*/ 485 w 10000"/>
                <a:gd name="connsiteY75" fmla="*/ 4645 h 10000"/>
                <a:gd name="connsiteX76" fmla="*/ 381 w 10000"/>
                <a:gd name="connsiteY76" fmla="*/ 4590 h 10000"/>
                <a:gd name="connsiteX77" fmla="*/ 284 w 10000"/>
                <a:gd name="connsiteY77" fmla="*/ 4508 h 10000"/>
                <a:gd name="connsiteX78" fmla="*/ 194 w 10000"/>
                <a:gd name="connsiteY78" fmla="*/ 4365 h 10000"/>
                <a:gd name="connsiteX79" fmla="*/ 120 w 10000"/>
                <a:gd name="connsiteY79" fmla="*/ 4194 h 10000"/>
                <a:gd name="connsiteX80" fmla="*/ 61 w 10000"/>
                <a:gd name="connsiteY80" fmla="*/ 3985 h 10000"/>
                <a:gd name="connsiteX81" fmla="*/ 20 w 10000"/>
                <a:gd name="connsiteY81" fmla="*/ 3760 h 10000"/>
                <a:gd name="connsiteX82" fmla="*/ 0 w 10000"/>
                <a:gd name="connsiteY82" fmla="*/ 3523 h 10000"/>
                <a:gd name="connsiteX83" fmla="*/ 5 w 10000"/>
                <a:gd name="connsiteY83" fmla="*/ 3293 h 10000"/>
                <a:gd name="connsiteX84" fmla="*/ 31 w 10000"/>
                <a:gd name="connsiteY84" fmla="*/ 3068 h 10000"/>
                <a:gd name="connsiteX85" fmla="*/ 77 w 10000"/>
                <a:gd name="connsiteY85" fmla="*/ 2853 h 10000"/>
                <a:gd name="connsiteX86" fmla="*/ 135 w 10000"/>
                <a:gd name="connsiteY86" fmla="*/ 2666 h 10000"/>
                <a:gd name="connsiteX87" fmla="*/ 220 w 10000"/>
                <a:gd name="connsiteY87" fmla="*/ 2507 h 10000"/>
                <a:gd name="connsiteX88" fmla="*/ 312 w 10000"/>
                <a:gd name="connsiteY88" fmla="*/ 2375 h 10000"/>
                <a:gd name="connsiteX89" fmla="*/ 2439 w 10000"/>
                <a:gd name="connsiteY89" fmla="*/ 121 h 10000"/>
                <a:gd name="connsiteX90" fmla="*/ 2547 w 10000"/>
                <a:gd name="connsiteY90" fmla="*/ 33 h 10000"/>
                <a:gd name="connsiteX91" fmla="*/ 2662 w 10000"/>
                <a:gd name="connsiteY91"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4598 w 10000"/>
                <a:gd name="connsiteY60" fmla="*/ 9103 h 10000"/>
                <a:gd name="connsiteX61" fmla="*/ 2294 w 10000"/>
                <a:gd name="connsiteY61" fmla="*/ 10000 h 10000"/>
                <a:gd name="connsiteX62" fmla="*/ 2087 w 10000"/>
                <a:gd name="connsiteY62" fmla="*/ 9703 h 10000"/>
                <a:gd name="connsiteX63" fmla="*/ 1870 w 10000"/>
                <a:gd name="connsiteY63" fmla="*/ 9466 h 10000"/>
                <a:gd name="connsiteX64" fmla="*/ 1642 w 10000"/>
                <a:gd name="connsiteY64" fmla="*/ 9264 h 10000"/>
                <a:gd name="connsiteX65" fmla="*/ 1405 w 10000"/>
                <a:gd name="connsiteY65" fmla="*/ 9125 h 10000"/>
                <a:gd name="connsiteX66" fmla="*/ 1162 w 10000"/>
                <a:gd name="connsiteY66" fmla="*/ 9032 h 10000"/>
                <a:gd name="connsiteX67" fmla="*/ 912 w 10000"/>
                <a:gd name="connsiteY67" fmla="*/ 8977 h 10000"/>
                <a:gd name="connsiteX68" fmla="*/ 3264 w 10000"/>
                <a:gd name="connsiteY68" fmla="*/ 4145 h 10000"/>
                <a:gd name="connsiteX69" fmla="*/ 3663 w 10000"/>
                <a:gd name="connsiteY69" fmla="*/ 3314 h 10000"/>
                <a:gd name="connsiteX70" fmla="*/ 2710 w 10000"/>
                <a:gd name="connsiteY70" fmla="*/ 2513 h 10000"/>
                <a:gd name="connsiteX71" fmla="*/ 807 w 10000"/>
                <a:gd name="connsiteY71" fmla="*/ 4536 h 10000"/>
                <a:gd name="connsiteX72" fmla="*/ 702 w 10000"/>
                <a:gd name="connsiteY72" fmla="*/ 4623 h 10000"/>
                <a:gd name="connsiteX73" fmla="*/ 595 w 10000"/>
                <a:gd name="connsiteY73" fmla="*/ 4656 h 10000"/>
                <a:gd name="connsiteX74" fmla="*/ 485 w 10000"/>
                <a:gd name="connsiteY74" fmla="*/ 4645 h 10000"/>
                <a:gd name="connsiteX75" fmla="*/ 381 w 10000"/>
                <a:gd name="connsiteY75" fmla="*/ 4590 h 10000"/>
                <a:gd name="connsiteX76" fmla="*/ 284 w 10000"/>
                <a:gd name="connsiteY76" fmla="*/ 4508 h 10000"/>
                <a:gd name="connsiteX77" fmla="*/ 194 w 10000"/>
                <a:gd name="connsiteY77" fmla="*/ 4365 h 10000"/>
                <a:gd name="connsiteX78" fmla="*/ 120 w 10000"/>
                <a:gd name="connsiteY78" fmla="*/ 4194 h 10000"/>
                <a:gd name="connsiteX79" fmla="*/ 61 w 10000"/>
                <a:gd name="connsiteY79" fmla="*/ 3985 h 10000"/>
                <a:gd name="connsiteX80" fmla="*/ 20 w 10000"/>
                <a:gd name="connsiteY80" fmla="*/ 3760 h 10000"/>
                <a:gd name="connsiteX81" fmla="*/ 0 w 10000"/>
                <a:gd name="connsiteY81" fmla="*/ 3523 h 10000"/>
                <a:gd name="connsiteX82" fmla="*/ 5 w 10000"/>
                <a:gd name="connsiteY82" fmla="*/ 3293 h 10000"/>
                <a:gd name="connsiteX83" fmla="*/ 31 w 10000"/>
                <a:gd name="connsiteY83" fmla="*/ 3068 h 10000"/>
                <a:gd name="connsiteX84" fmla="*/ 77 w 10000"/>
                <a:gd name="connsiteY84" fmla="*/ 2853 h 10000"/>
                <a:gd name="connsiteX85" fmla="*/ 135 w 10000"/>
                <a:gd name="connsiteY85" fmla="*/ 2666 h 10000"/>
                <a:gd name="connsiteX86" fmla="*/ 220 w 10000"/>
                <a:gd name="connsiteY86" fmla="*/ 2507 h 10000"/>
                <a:gd name="connsiteX87" fmla="*/ 312 w 10000"/>
                <a:gd name="connsiteY87" fmla="*/ 2375 h 10000"/>
                <a:gd name="connsiteX88" fmla="*/ 2439 w 10000"/>
                <a:gd name="connsiteY88" fmla="*/ 121 h 10000"/>
                <a:gd name="connsiteX89" fmla="*/ 2547 w 10000"/>
                <a:gd name="connsiteY89" fmla="*/ 33 h 10000"/>
                <a:gd name="connsiteX90" fmla="*/ 2662 w 10000"/>
                <a:gd name="connsiteY90" fmla="*/ 0 h 10000"/>
                <a:gd name="connsiteX0" fmla="*/ 2662 w 10000"/>
                <a:gd name="connsiteY0" fmla="*/ 0 h 10000"/>
                <a:gd name="connsiteX1" fmla="*/ 2774 w 10000"/>
                <a:gd name="connsiteY1" fmla="*/ 11 h 10000"/>
                <a:gd name="connsiteX2" fmla="*/ 2889 w 10000"/>
                <a:gd name="connsiteY2" fmla="*/ 77 h 10000"/>
                <a:gd name="connsiteX3" fmla="*/ 5231 w 10000"/>
                <a:gd name="connsiteY3" fmla="*/ 2045 h 10000"/>
                <a:gd name="connsiteX4" fmla="*/ 5280 w 10000"/>
                <a:gd name="connsiteY4" fmla="*/ 2112 h 10000"/>
                <a:gd name="connsiteX5" fmla="*/ 5338 w 10000"/>
                <a:gd name="connsiteY5" fmla="*/ 2193 h 10000"/>
                <a:gd name="connsiteX6" fmla="*/ 5410 w 10000"/>
                <a:gd name="connsiteY6" fmla="*/ 2293 h 10000"/>
                <a:gd name="connsiteX7" fmla="*/ 5474 w 10000"/>
                <a:gd name="connsiteY7" fmla="*/ 2396 h 10000"/>
                <a:gd name="connsiteX8" fmla="*/ 5538 w 10000"/>
                <a:gd name="connsiteY8" fmla="*/ 2513 h 10000"/>
                <a:gd name="connsiteX9" fmla="*/ 5586 w 10000"/>
                <a:gd name="connsiteY9" fmla="*/ 2611 h 10000"/>
                <a:gd name="connsiteX10" fmla="*/ 5627 w 10000"/>
                <a:gd name="connsiteY10" fmla="*/ 2682 h 10000"/>
                <a:gd name="connsiteX11" fmla="*/ 5681 w 10000"/>
                <a:gd name="connsiteY11" fmla="*/ 2825 h 10000"/>
                <a:gd name="connsiteX12" fmla="*/ 5734 w 10000"/>
                <a:gd name="connsiteY12" fmla="*/ 2930 h 10000"/>
                <a:gd name="connsiteX13" fmla="*/ 5780 w 10000"/>
                <a:gd name="connsiteY13" fmla="*/ 3023 h 10000"/>
                <a:gd name="connsiteX14" fmla="*/ 5814 w 10000"/>
                <a:gd name="connsiteY14" fmla="*/ 3111 h 10000"/>
                <a:gd name="connsiteX15" fmla="*/ 5849 w 10000"/>
                <a:gd name="connsiteY15" fmla="*/ 3183 h 10000"/>
                <a:gd name="connsiteX16" fmla="*/ 5883 w 10000"/>
                <a:gd name="connsiteY16" fmla="*/ 3260 h 10000"/>
                <a:gd name="connsiteX17" fmla="*/ 5908 w 10000"/>
                <a:gd name="connsiteY17" fmla="*/ 3326 h 10000"/>
                <a:gd name="connsiteX18" fmla="*/ 5939 w 10000"/>
                <a:gd name="connsiteY18" fmla="*/ 3398 h 10000"/>
                <a:gd name="connsiteX19" fmla="*/ 5967 w 10000"/>
                <a:gd name="connsiteY19" fmla="*/ 3463 h 10000"/>
                <a:gd name="connsiteX20" fmla="*/ 5992 w 10000"/>
                <a:gd name="connsiteY20" fmla="*/ 3534 h 10000"/>
                <a:gd name="connsiteX21" fmla="*/ 6020 w 10000"/>
                <a:gd name="connsiteY21" fmla="*/ 3613 h 10000"/>
                <a:gd name="connsiteX22" fmla="*/ 6056 w 10000"/>
                <a:gd name="connsiteY22" fmla="*/ 3705 h 10000"/>
                <a:gd name="connsiteX23" fmla="*/ 6097 w 10000"/>
                <a:gd name="connsiteY23" fmla="*/ 3815 h 10000"/>
                <a:gd name="connsiteX24" fmla="*/ 6135 w 10000"/>
                <a:gd name="connsiteY24" fmla="*/ 3930 h 10000"/>
                <a:gd name="connsiteX25" fmla="*/ 6184 w 10000"/>
                <a:gd name="connsiteY25" fmla="*/ 4068 h 10000"/>
                <a:gd name="connsiteX26" fmla="*/ 6245 w 10000"/>
                <a:gd name="connsiteY26" fmla="*/ 4227 h 10000"/>
                <a:gd name="connsiteX27" fmla="*/ 6304 w 10000"/>
                <a:gd name="connsiteY27" fmla="*/ 4420 h 10000"/>
                <a:gd name="connsiteX28" fmla="*/ 6378 w 10000"/>
                <a:gd name="connsiteY28" fmla="*/ 4623 h 10000"/>
                <a:gd name="connsiteX29" fmla="*/ 6462 w 10000"/>
                <a:gd name="connsiteY29" fmla="*/ 4865 h 10000"/>
                <a:gd name="connsiteX30" fmla="*/ 6554 w 10000"/>
                <a:gd name="connsiteY30" fmla="*/ 5145 h 10000"/>
                <a:gd name="connsiteX31" fmla="*/ 6664 w 10000"/>
                <a:gd name="connsiteY31" fmla="*/ 5453 h 10000"/>
                <a:gd name="connsiteX32" fmla="*/ 6787 w 10000"/>
                <a:gd name="connsiteY32" fmla="*/ 5794 h 10000"/>
                <a:gd name="connsiteX33" fmla="*/ 6922 w 10000"/>
                <a:gd name="connsiteY33" fmla="*/ 6190 h 10000"/>
                <a:gd name="connsiteX34" fmla="*/ 7070 w 10000"/>
                <a:gd name="connsiteY34" fmla="*/ 6612 h 10000"/>
                <a:gd name="connsiteX35" fmla="*/ 9382 w 10000"/>
                <a:gd name="connsiteY35" fmla="*/ 6047 h 10000"/>
                <a:gd name="connsiteX36" fmla="*/ 9497 w 10000"/>
                <a:gd name="connsiteY36" fmla="*/ 6047 h 10000"/>
                <a:gd name="connsiteX37" fmla="*/ 9602 w 10000"/>
                <a:gd name="connsiteY37" fmla="*/ 6091 h 10000"/>
                <a:gd name="connsiteX38" fmla="*/ 9704 w 10000"/>
                <a:gd name="connsiteY38" fmla="*/ 6179 h 10000"/>
                <a:gd name="connsiteX39" fmla="*/ 9793 w 10000"/>
                <a:gd name="connsiteY39" fmla="*/ 6305 h 10000"/>
                <a:gd name="connsiteX40" fmla="*/ 9867 w 10000"/>
                <a:gd name="connsiteY40" fmla="*/ 6465 h 10000"/>
                <a:gd name="connsiteX41" fmla="*/ 9931 w 10000"/>
                <a:gd name="connsiteY41" fmla="*/ 6658 h 10000"/>
                <a:gd name="connsiteX42" fmla="*/ 9977 w 10000"/>
                <a:gd name="connsiteY42" fmla="*/ 6866 h 10000"/>
                <a:gd name="connsiteX43" fmla="*/ 10000 w 10000"/>
                <a:gd name="connsiteY43" fmla="*/ 7103 h 10000"/>
                <a:gd name="connsiteX44" fmla="*/ 10000 w 10000"/>
                <a:gd name="connsiteY44" fmla="*/ 7349 h 10000"/>
                <a:gd name="connsiteX45" fmla="*/ 9982 w 10000"/>
                <a:gd name="connsiteY45" fmla="*/ 7581 h 10000"/>
                <a:gd name="connsiteX46" fmla="*/ 9941 w 10000"/>
                <a:gd name="connsiteY46" fmla="*/ 7796 h 10000"/>
                <a:gd name="connsiteX47" fmla="*/ 9883 w 10000"/>
                <a:gd name="connsiteY47" fmla="*/ 7998 h 10000"/>
                <a:gd name="connsiteX48" fmla="*/ 9808 w 10000"/>
                <a:gd name="connsiteY48" fmla="*/ 8159 h 10000"/>
                <a:gd name="connsiteX49" fmla="*/ 9719 w 10000"/>
                <a:gd name="connsiteY49" fmla="*/ 8295 h 10000"/>
                <a:gd name="connsiteX50" fmla="*/ 9619 w 10000"/>
                <a:gd name="connsiteY50" fmla="*/ 8389 h 10000"/>
                <a:gd name="connsiteX51" fmla="*/ 9507 w 10000"/>
                <a:gd name="connsiteY51" fmla="*/ 8433 h 10000"/>
                <a:gd name="connsiteX52" fmla="*/ 6881 w 10000"/>
                <a:gd name="connsiteY52" fmla="*/ 9082 h 10000"/>
                <a:gd name="connsiteX53" fmla="*/ 6769 w 10000"/>
                <a:gd name="connsiteY53" fmla="*/ 9082 h 10000"/>
                <a:gd name="connsiteX54" fmla="*/ 6654 w 10000"/>
                <a:gd name="connsiteY54" fmla="*/ 9044 h 10000"/>
                <a:gd name="connsiteX55" fmla="*/ 6552 w 10000"/>
                <a:gd name="connsiteY55" fmla="*/ 8944 h 10000"/>
                <a:gd name="connsiteX56" fmla="*/ 6452 w 10000"/>
                <a:gd name="connsiteY56" fmla="*/ 8795 h 10000"/>
                <a:gd name="connsiteX57" fmla="*/ 6373 w 10000"/>
                <a:gd name="connsiteY57" fmla="*/ 8615 h 10000"/>
                <a:gd name="connsiteX58" fmla="*/ 5844 w 10000"/>
                <a:gd name="connsiteY58" fmla="*/ 7091 h 10000"/>
                <a:gd name="connsiteX59" fmla="*/ 4820 w 10000"/>
                <a:gd name="connsiteY59" fmla="*/ 9202 h 10000"/>
                <a:gd name="connsiteX60" fmla="*/ 2294 w 10000"/>
                <a:gd name="connsiteY60" fmla="*/ 10000 h 10000"/>
                <a:gd name="connsiteX61" fmla="*/ 2087 w 10000"/>
                <a:gd name="connsiteY61" fmla="*/ 9703 h 10000"/>
                <a:gd name="connsiteX62" fmla="*/ 1870 w 10000"/>
                <a:gd name="connsiteY62" fmla="*/ 9466 h 10000"/>
                <a:gd name="connsiteX63" fmla="*/ 1642 w 10000"/>
                <a:gd name="connsiteY63" fmla="*/ 9264 h 10000"/>
                <a:gd name="connsiteX64" fmla="*/ 1405 w 10000"/>
                <a:gd name="connsiteY64" fmla="*/ 9125 h 10000"/>
                <a:gd name="connsiteX65" fmla="*/ 1162 w 10000"/>
                <a:gd name="connsiteY65" fmla="*/ 9032 h 10000"/>
                <a:gd name="connsiteX66" fmla="*/ 912 w 10000"/>
                <a:gd name="connsiteY66" fmla="*/ 8977 h 10000"/>
                <a:gd name="connsiteX67" fmla="*/ 3264 w 10000"/>
                <a:gd name="connsiteY67" fmla="*/ 4145 h 10000"/>
                <a:gd name="connsiteX68" fmla="*/ 3663 w 10000"/>
                <a:gd name="connsiteY68" fmla="*/ 3314 h 10000"/>
                <a:gd name="connsiteX69" fmla="*/ 2710 w 10000"/>
                <a:gd name="connsiteY69" fmla="*/ 2513 h 10000"/>
                <a:gd name="connsiteX70" fmla="*/ 807 w 10000"/>
                <a:gd name="connsiteY70" fmla="*/ 4536 h 10000"/>
                <a:gd name="connsiteX71" fmla="*/ 702 w 10000"/>
                <a:gd name="connsiteY71" fmla="*/ 4623 h 10000"/>
                <a:gd name="connsiteX72" fmla="*/ 595 w 10000"/>
                <a:gd name="connsiteY72" fmla="*/ 4656 h 10000"/>
                <a:gd name="connsiteX73" fmla="*/ 485 w 10000"/>
                <a:gd name="connsiteY73" fmla="*/ 4645 h 10000"/>
                <a:gd name="connsiteX74" fmla="*/ 381 w 10000"/>
                <a:gd name="connsiteY74" fmla="*/ 4590 h 10000"/>
                <a:gd name="connsiteX75" fmla="*/ 284 w 10000"/>
                <a:gd name="connsiteY75" fmla="*/ 4508 h 10000"/>
                <a:gd name="connsiteX76" fmla="*/ 194 w 10000"/>
                <a:gd name="connsiteY76" fmla="*/ 4365 h 10000"/>
                <a:gd name="connsiteX77" fmla="*/ 120 w 10000"/>
                <a:gd name="connsiteY77" fmla="*/ 4194 h 10000"/>
                <a:gd name="connsiteX78" fmla="*/ 61 w 10000"/>
                <a:gd name="connsiteY78" fmla="*/ 3985 h 10000"/>
                <a:gd name="connsiteX79" fmla="*/ 20 w 10000"/>
                <a:gd name="connsiteY79" fmla="*/ 3760 h 10000"/>
                <a:gd name="connsiteX80" fmla="*/ 0 w 10000"/>
                <a:gd name="connsiteY80" fmla="*/ 3523 h 10000"/>
                <a:gd name="connsiteX81" fmla="*/ 5 w 10000"/>
                <a:gd name="connsiteY81" fmla="*/ 3293 h 10000"/>
                <a:gd name="connsiteX82" fmla="*/ 31 w 10000"/>
                <a:gd name="connsiteY82" fmla="*/ 3068 h 10000"/>
                <a:gd name="connsiteX83" fmla="*/ 77 w 10000"/>
                <a:gd name="connsiteY83" fmla="*/ 2853 h 10000"/>
                <a:gd name="connsiteX84" fmla="*/ 135 w 10000"/>
                <a:gd name="connsiteY84" fmla="*/ 2666 h 10000"/>
                <a:gd name="connsiteX85" fmla="*/ 220 w 10000"/>
                <a:gd name="connsiteY85" fmla="*/ 2507 h 10000"/>
                <a:gd name="connsiteX86" fmla="*/ 312 w 10000"/>
                <a:gd name="connsiteY86" fmla="*/ 2375 h 10000"/>
                <a:gd name="connsiteX87" fmla="*/ 2439 w 10000"/>
                <a:gd name="connsiteY87" fmla="*/ 121 h 10000"/>
                <a:gd name="connsiteX88" fmla="*/ 2547 w 10000"/>
                <a:gd name="connsiteY88" fmla="*/ 33 h 10000"/>
                <a:gd name="connsiteX89" fmla="*/ 2662 w 10000"/>
                <a:gd name="connsiteY89" fmla="*/ 0 h 10000"/>
                <a:gd name="connsiteX0" fmla="*/ 2662 w 10000"/>
                <a:gd name="connsiteY0" fmla="*/ 0 h 9703"/>
                <a:gd name="connsiteX1" fmla="*/ 2774 w 10000"/>
                <a:gd name="connsiteY1" fmla="*/ 11 h 9703"/>
                <a:gd name="connsiteX2" fmla="*/ 2889 w 10000"/>
                <a:gd name="connsiteY2" fmla="*/ 77 h 9703"/>
                <a:gd name="connsiteX3" fmla="*/ 5231 w 10000"/>
                <a:gd name="connsiteY3" fmla="*/ 2045 h 9703"/>
                <a:gd name="connsiteX4" fmla="*/ 5280 w 10000"/>
                <a:gd name="connsiteY4" fmla="*/ 2112 h 9703"/>
                <a:gd name="connsiteX5" fmla="*/ 5338 w 10000"/>
                <a:gd name="connsiteY5" fmla="*/ 2193 h 9703"/>
                <a:gd name="connsiteX6" fmla="*/ 5410 w 10000"/>
                <a:gd name="connsiteY6" fmla="*/ 2293 h 9703"/>
                <a:gd name="connsiteX7" fmla="*/ 5474 w 10000"/>
                <a:gd name="connsiteY7" fmla="*/ 2396 h 9703"/>
                <a:gd name="connsiteX8" fmla="*/ 5538 w 10000"/>
                <a:gd name="connsiteY8" fmla="*/ 2513 h 9703"/>
                <a:gd name="connsiteX9" fmla="*/ 5586 w 10000"/>
                <a:gd name="connsiteY9" fmla="*/ 2611 h 9703"/>
                <a:gd name="connsiteX10" fmla="*/ 5627 w 10000"/>
                <a:gd name="connsiteY10" fmla="*/ 2682 h 9703"/>
                <a:gd name="connsiteX11" fmla="*/ 5681 w 10000"/>
                <a:gd name="connsiteY11" fmla="*/ 2825 h 9703"/>
                <a:gd name="connsiteX12" fmla="*/ 5734 w 10000"/>
                <a:gd name="connsiteY12" fmla="*/ 2930 h 9703"/>
                <a:gd name="connsiteX13" fmla="*/ 5780 w 10000"/>
                <a:gd name="connsiteY13" fmla="*/ 3023 h 9703"/>
                <a:gd name="connsiteX14" fmla="*/ 5814 w 10000"/>
                <a:gd name="connsiteY14" fmla="*/ 3111 h 9703"/>
                <a:gd name="connsiteX15" fmla="*/ 5849 w 10000"/>
                <a:gd name="connsiteY15" fmla="*/ 3183 h 9703"/>
                <a:gd name="connsiteX16" fmla="*/ 5883 w 10000"/>
                <a:gd name="connsiteY16" fmla="*/ 3260 h 9703"/>
                <a:gd name="connsiteX17" fmla="*/ 5908 w 10000"/>
                <a:gd name="connsiteY17" fmla="*/ 3326 h 9703"/>
                <a:gd name="connsiteX18" fmla="*/ 5939 w 10000"/>
                <a:gd name="connsiteY18" fmla="*/ 3398 h 9703"/>
                <a:gd name="connsiteX19" fmla="*/ 5967 w 10000"/>
                <a:gd name="connsiteY19" fmla="*/ 3463 h 9703"/>
                <a:gd name="connsiteX20" fmla="*/ 5992 w 10000"/>
                <a:gd name="connsiteY20" fmla="*/ 3534 h 9703"/>
                <a:gd name="connsiteX21" fmla="*/ 6020 w 10000"/>
                <a:gd name="connsiteY21" fmla="*/ 3613 h 9703"/>
                <a:gd name="connsiteX22" fmla="*/ 6056 w 10000"/>
                <a:gd name="connsiteY22" fmla="*/ 3705 h 9703"/>
                <a:gd name="connsiteX23" fmla="*/ 6097 w 10000"/>
                <a:gd name="connsiteY23" fmla="*/ 3815 h 9703"/>
                <a:gd name="connsiteX24" fmla="*/ 6135 w 10000"/>
                <a:gd name="connsiteY24" fmla="*/ 3930 h 9703"/>
                <a:gd name="connsiteX25" fmla="*/ 6184 w 10000"/>
                <a:gd name="connsiteY25" fmla="*/ 4068 h 9703"/>
                <a:gd name="connsiteX26" fmla="*/ 6245 w 10000"/>
                <a:gd name="connsiteY26" fmla="*/ 4227 h 9703"/>
                <a:gd name="connsiteX27" fmla="*/ 6304 w 10000"/>
                <a:gd name="connsiteY27" fmla="*/ 4420 h 9703"/>
                <a:gd name="connsiteX28" fmla="*/ 6378 w 10000"/>
                <a:gd name="connsiteY28" fmla="*/ 4623 h 9703"/>
                <a:gd name="connsiteX29" fmla="*/ 6462 w 10000"/>
                <a:gd name="connsiteY29" fmla="*/ 4865 h 9703"/>
                <a:gd name="connsiteX30" fmla="*/ 6554 w 10000"/>
                <a:gd name="connsiteY30" fmla="*/ 5145 h 9703"/>
                <a:gd name="connsiteX31" fmla="*/ 6664 w 10000"/>
                <a:gd name="connsiteY31" fmla="*/ 5453 h 9703"/>
                <a:gd name="connsiteX32" fmla="*/ 6787 w 10000"/>
                <a:gd name="connsiteY32" fmla="*/ 5794 h 9703"/>
                <a:gd name="connsiteX33" fmla="*/ 6922 w 10000"/>
                <a:gd name="connsiteY33" fmla="*/ 6190 h 9703"/>
                <a:gd name="connsiteX34" fmla="*/ 7070 w 10000"/>
                <a:gd name="connsiteY34" fmla="*/ 6612 h 9703"/>
                <a:gd name="connsiteX35" fmla="*/ 9382 w 10000"/>
                <a:gd name="connsiteY35" fmla="*/ 6047 h 9703"/>
                <a:gd name="connsiteX36" fmla="*/ 9497 w 10000"/>
                <a:gd name="connsiteY36" fmla="*/ 6047 h 9703"/>
                <a:gd name="connsiteX37" fmla="*/ 9602 w 10000"/>
                <a:gd name="connsiteY37" fmla="*/ 6091 h 9703"/>
                <a:gd name="connsiteX38" fmla="*/ 9704 w 10000"/>
                <a:gd name="connsiteY38" fmla="*/ 6179 h 9703"/>
                <a:gd name="connsiteX39" fmla="*/ 9793 w 10000"/>
                <a:gd name="connsiteY39" fmla="*/ 6305 h 9703"/>
                <a:gd name="connsiteX40" fmla="*/ 9867 w 10000"/>
                <a:gd name="connsiteY40" fmla="*/ 6465 h 9703"/>
                <a:gd name="connsiteX41" fmla="*/ 9931 w 10000"/>
                <a:gd name="connsiteY41" fmla="*/ 6658 h 9703"/>
                <a:gd name="connsiteX42" fmla="*/ 9977 w 10000"/>
                <a:gd name="connsiteY42" fmla="*/ 6866 h 9703"/>
                <a:gd name="connsiteX43" fmla="*/ 10000 w 10000"/>
                <a:gd name="connsiteY43" fmla="*/ 7103 h 9703"/>
                <a:gd name="connsiteX44" fmla="*/ 10000 w 10000"/>
                <a:gd name="connsiteY44" fmla="*/ 7349 h 9703"/>
                <a:gd name="connsiteX45" fmla="*/ 9982 w 10000"/>
                <a:gd name="connsiteY45" fmla="*/ 7581 h 9703"/>
                <a:gd name="connsiteX46" fmla="*/ 9941 w 10000"/>
                <a:gd name="connsiteY46" fmla="*/ 7796 h 9703"/>
                <a:gd name="connsiteX47" fmla="*/ 9883 w 10000"/>
                <a:gd name="connsiteY47" fmla="*/ 7998 h 9703"/>
                <a:gd name="connsiteX48" fmla="*/ 9808 w 10000"/>
                <a:gd name="connsiteY48" fmla="*/ 8159 h 9703"/>
                <a:gd name="connsiteX49" fmla="*/ 9719 w 10000"/>
                <a:gd name="connsiteY49" fmla="*/ 8295 h 9703"/>
                <a:gd name="connsiteX50" fmla="*/ 9619 w 10000"/>
                <a:gd name="connsiteY50" fmla="*/ 8389 h 9703"/>
                <a:gd name="connsiteX51" fmla="*/ 9507 w 10000"/>
                <a:gd name="connsiteY51" fmla="*/ 8433 h 9703"/>
                <a:gd name="connsiteX52" fmla="*/ 6881 w 10000"/>
                <a:gd name="connsiteY52" fmla="*/ 9082 h 9703"/>
                <a:gd name="connsiteX53" fmla="*/ 6769 w 10000"/>
                <a:gd name="connsiteY53" fmla="*/ 9082 h 9703"/>
                <a:gd name="connsiteX54" fmla="*/ 6654 w 10000"/>
                <a:gd name="connsiteY54" fmla="*/ 9044 h 9703"/>
                <a:gd name="connsiteX55" fmla="*/ 6552 w 10000"/>
                <a:gd name="connsiteY55" fmla="*/ 8944 h 9703"/>
                <a:gd name="connsiteX56" fmla="*/ 6452 w 10000"/>
                <a:gd name="connsiteY56" fmla="*/ 8795 h 9703"/>
                <a:gd name="connsiteX57" fmla="*/ 6373 w 10000"/>
                <a:gd name="connsiteY57" fmla="*/ 8615 h 9703"/>
                <a:gd name="connsiteX58" fmla="*/ 5844 w 10000"/>
                <a:gd name="connsiteY58" fmla="*/ 7091 h 9703"/>
                <a:gd name="connsiteX59" fmla="*/ 4820 w 10000"/>
                <a:gd name="connsiteY59" fmla="*/ 9202 h 9703"/>
                <a:gd name="connsiteX60" fmla="*/ 2087 w 10000"/>
                <a:gd name="connsiteY60" fmla="*/ 9703 h 9703"/>
                <a:gd name="connsiteX61" fmla="*/ 1870 w 10000"/>
                <a:gd name="connsiteY61" fmla="*/ 9466 h 9703"/>
                <a:gd name="connsiteX62" fmla="*/ 1642 w 10000"/>
                <a:gd name="connsiteY62" fmla="*/ 9264 h 9703"/>
                <a:gd name="connsiteX63" fmla="*/ 1405 w 10000"/>
                <a:gd name="connsiteY63" fmla="*/ 9125 h 9703"/>
                <a:gd name="connsiteX64" fmla="*/ 1162 w 10000"/>
                <a:gd name="connsiteY64" fmla="*/ 9032 h 9703"/>
                <a:gd name="connsiteX65" fmla="*/ 912 w 10000"/>
                <a:gd name="connsiteY65" fmla="*/ 8977 h 9703"/>
                <a:gd name="connsiteX66" fmla="*/ 3264 w 10000"/>
                <a:gd name="connsiteY66" fmla="*/ 4145 h 9703"/>
                <a:gd name="connsiteX67" fmla="*/ 3663 w 10000"/>
                <a:gd name="connsiteY67" fmla="*/ 3314 h 9703"/>
                <a:gd name="connsiteX68" fmla="*/ 2710 w 10000"/>
                <a:gd name="connsiteY68" fmla="*/ 2513 h 9703"/>
                <a:gd name="connsiteX69" fmla="*/ 807 w 10000"/>
                <a:gd name="connsiteY69" fmla="*/ 4536 h 9703"/>
                <a:gd name="connsiteX70" fmla="*/ 702 w 10000"/>
                <a:gd name="connsiteY70" fmla="*/ 4623 h 9703"/>
                <a:gd name="connsiteX71" fmla="*/ 595 w 10000"/>
                <a:gd name="connsiteY71" fmla="*/ 4656 h 9703"/>
                <a:gd name="connsiteX72" fmla="*/ 485 w 10000"/>
                <a:gd name="connsiteY72" fmla="*/ 4645 h 9703"/>
                <a:gd name="connsiteX73" fmla="*/ 381 w 10000"/>
                <a:gd name="connsiteY73" fmla="*/ 4590 h 9703"/>
                <a:gd name="connsiteX74" fmla="*/ 284 w 10000"/>
                <a:gd name="connsiteY74" fmla="*/ 4508 h 9703"/>
                <a:gd name="connsiteX75" fmla="*/ 194 w 10000"/>
                <a:gd name="connsiteY75" fmla="*/ 4365 h 9703"/>
                <a:gd name="connsiteX76" fmla="*/ 120 w 10000"/>
                <a:gd name="connsiteY76" fmla="*/ 4194 h 9703"/>
                <a:gd name="connsiteX77" fmla="*/ 61 w 10000"/>
                <a:gd name="connsiteY77" fmla="*/ 3985 h 9703"/>
                <a:gd name="connsiteX78" fmla="*/ 20 w 10000"/>
                <a:gd name="connsiteY78" fmla="*/ 3760 h 9703"/>
                <a:gd name="connsiteX79" fmla="*/ 0 w 10000"/>
                <a:gd name="connsiteY79" fmla="*/ 3523 h 9703"/>
                <a:gd name="connsiteX80" fmla="*/ 5 w 10000"/>
                <a:gd name="connsiteY80" fmla="*/ 3293 h 9703"/>
                <a:gd name="connsiteX81" fmla="*/ 31 w 10000"/>
                <a:gd name="connsiteY81" fmla="*/ 3068 h 9703"/>
                <a:gd name="connsiteX82" fmla="*/ 77 w 10000"/>
                <a:gd name="connsiteY82" fmla="*/ 2853 h 9703"/>
                <a:gd name="connsiteX83" fmla="*/ 135 w 10000"/>
                <a:gd name="connsiteY83" fmla="*/ 2666 h 9703"/>
                <a:gd name="connsiteX84" fmla="*/ 220 w 10000"/>
                <a:gd name="connsiteY84" fmla="*/ 2507 h 9703"/>
                <a:gd name="connsiteX85" fmla="*/ 312 w 10000"/>
                <a:gd name="connsiteY85" fmla="*/ 2375 h 9703"/>
                <a:gd name="connsiteX86" fmla="*/ 2439 w 10000"/>
                <a:gd name="connsiteY86" fmla="*/ 121 h 9703"/>
                <a:gd name="connsiteX87" fmla="*/ 2547 w 10000"/>
                <a:gd name="connsiteY87" fmla="*/ 33 h 9703"/>
                <a:gd name="connsiteX88" fmla="*/ 2662 w 10000"/>
                <a:gd name="connsiteY88" fmla="*/ 0 h 9703"/>
                <a:gd name="connsiteX0" fmla="*/ 2662 w 10000"/>
                <a:gd name="connsiteY0" fmla="*/ 0 h 9756"/>
                <a:gd name="connsiteX1" fmla="*/ 2774 w 10000"/>
                <a:gd name="connsiteY1" fmla="*/ 11 h 9756"/>
                <a:gd name="connsiteX2" fmla="*/ 2889 w 10000"/>
                <a:gd name="connsiteY2" fmla="*/ 79 h 9756"/>
                <a:gd name="connsiteX3" fmla="*/ 5231 w 10000"/>
                <a:gd name="connsiteY3" fmla="*/ 2108 h 9756"/>
                <a:gd name="connsiteX4" fmla="*/ 5280 w 10000"/>
                <a:gd name="connsiteY4" fmla="*/ 2177 h 9756"/>
                <a:gd name="connsiteX5" fmla="*/ 5338 w 10000"/>
                <a:gd name="connsiteY5" fmla="*/ 2260 h 9756"/>
                <a:gd name="connsiteX6" fmla="*/ 5410 w 10000"/>
                <a:gd name="connsiteY6" fmla="*/ 2363 h 9756"/>
                <a:gd name="connsiteX7" fmla="*/ 5474 w 10000"/>
                <a:gd name="connsiteY7" fmla="*/ 2469 h 9756"/>
                <a:gd name="connsiteX8" fmla="*/ 5538 w 10000"/>
                <a:gd name="connsiteY8" fmla="*/ 2590 h 9756"/>
                <a:gd name="connsiteX9" fmla="*/ 5586 w 10000"/>
                <a:gd name="connsiteY9" fmla="*/ 2691 h 9756"/>
                <a:gd name="connsiteX10" fmla="*/ 5627 w 10000"/>
                <a:gd name="connsiteY10" fmla="*/ 2764 h 9756"/>
                <a:gd name="connsiteX11" fmla="*/ 5681 w 10000"/>
                <a:gd name="connsiteY11" fmla="*/ 2911 h 9756"/>
                <a:gd name="connsiteX12" fmla="*/ 5734 w 10000"/>
                <a:gd name="connsiteY12" fmla="*/ 3020 h 9756"/>
                <a:gd name="connsiteX13" fmla="*/ 5780 w 10000"/>
                <a:gd name="connsiteY13" fmla="*/ 3116 h 9756"/>
                <a:gd name="connsiteX14" fmla="*/ 5814 w 10000"/>
                <a:gd name="connsiteY14" fmla="*/ 3206 h 9756"/>
                <a:gd name="connsiteX15" fmla="*/ 5849 w 10000"/>
                <a:gd name="connsiteY15" fmla="*/ 3280 h 9756"/>
                <a:gd name="connsiteX16" fmla="*/ 5883 w 10000"/>
                <a:gd name="connsiteY16" fmla="*/ 3360 h 9756"/>
                <a:gd name="connsiteX17" fmla="*/ 5908 w 10000"/>
                <a:gd name="connsiteY17" fmla="*/ 3428 h 9756"/>
                <a:gd name="connsiteX18" fmla="*/ 5939 w 10000"/>
                <a:gd name="connsiteY18" fmla="*/ 3502 h 9756"/>
                <a:gd name="connsiteX19" fmla="*/ 5967 w 10000"/>
                <a:gd name="connsiteY19" fmla="*/ 3569 h 9756"/>
                <a:gd name="connsiteX20" fmla="*/ 5992 w 10000"/>
                <a:gd name="connsiteY20" fmla="*/ 3642 h 9756"/>
                <a:gd name="connsiteX21" fmla="*/ 6020 w 10000"/>
                <a:gd name="connsiteY21" fmla="*/ 3724 h 9756"/>
                <a:gd name="connsiteX22" fmla="*/ 6056 w 10000"/>
                <a:gd name="connsiteY22" fmla="*/ 3818 h 9756"/>
                <a:gd name="connsiteX23" fmla="*/ 6097 w 10000"/>
                <a:gd name="connsiteY23" fmla="*/ 3932 h 9756"/>
                <a:gd name="connsiteX24" fmla="*/ 6135 w 10000"/>
                <a:gd name="connsiteY24" fmla="*/ 4050 h 9756"/>
                <a:gd name="connsiteX25" fmla="*/ 6184 w 10000"/>
                <a:gd name="connsiteY25" fmla="*/ 4193 h 9756"/>
                <a:gd name="connsiteX26" fmla="*/ 6245 w 10000"/>
                <a:gd name="connsiteY26" fmla="*/ 4356 h 9756"/>
                <a:gd name="connsiteX27" fmla="*/ 6304 w 10000"/>
                <a:gd name="connsiteY27" fmla="*/ 4555 h 9756"/>
                <a:gd name="connsiteX28" fmla="*/ 6378 w 10000"/>
                <a:gd name="connsiteY28" fmla="*/ 4765 h 9756"/>
                <a:gd name="connsiteX29" fmla="*/ 6462 w 10000"/>
                <a:gd name="connsiteY29" fmla="*/ 5014 h 9756"/>
                <a:gd name="connsiteX30" fmla="*/ 6554 w 10000"/>
                <a:gd name="connsiteY30" fmla="*/ 5302 h 9756"/>
                <a:gd name="connsiteX31" fmla="*/ 6664 w 10000"/>
                <a:gd name="connsiteY31" fmla="*/ 5620 h 9756"/>
                <a:gd name="connsiteX32" fmla="*/ 6787 w 10000"/>
                <a:gd name="connsiteY32" fmla="*/ 5971 h 9756"/>
                <a:gd name="connsiteX33" fmla="*/ 6922 w 10000"/>
                <a:gd name="connsiteY33" fmla="*/ 6379 h 9756"/>
                <a:gd name="connsiteX34" fmla="*/ 7070 w 10000"/>
                <a:gd name="connsiteY34" fmla="*/ 6814 h 9756"/>
                <a:gd name="connsiteX35" fmla="*/ 9382 w 10000"/>
                <a:gd name="connsiteY35" fmla="*/ 6232 h 9756"/>
                <a:gd name="connsiteX36" fmla="*/ 9497 w 10000"/>
                <a:gd name="connsiteY36" fmla="*/ 6232 h 9756"/>
                <a:gd name="connsiteX37" fmla="*/ 9602 w 10000"/>
                <a:gd name="connsiteY37" fmla="*/ 6277 h 9756"/>
                <a:gd name="connsiteX38" fmla="*/ 9704 w 10000"/>
                <a:gd name="connsiteY38" fmla="*/ 6368 h 9756"/>
                <a:gd name="connsiteX39" fmla="*/ 9793 w 10000"/>
                <a:gd name="connsiteY39" fmla="*/ 6498 h 9756"/>
                <a:gd name="connsiteX40" fmla="*/ 9867 w 10000"/>
                <a:gd name="connsiteY40" fmla="*/ 6663 h 9756"/>
                <a:gd name="connsiteX41" fmla="*/ 9931 w 10000"/>
                <a:gd name="connsiteY41" fmla="*/ 6862 h 9756"/>
                <a:gd name="connsiteX42" fmla="*/ 9977 w 10000"/>
                <a:gd name="connsiteY42" fmla="*/ 7076 h 9756"/>
                <a:gd name="connsiteX43" fmla="*/ 10000 w 10000"/>
                <a:gd name="connsiteY43" fmla="*/ 7320 h 9756"/>
                <a:gd name="connsiteX44" fmla="*/ 10000 w 10000"/>
                <a:gd name="connsiteY44" fmla="*/ 7574 h 9756"/>
                <a:gd name="connsiteX45" fmla="*/ 9982 w 10000"/>
                <a:gd name="connsiteY45" fmla="*/ 7813 h 9756"/>
                <a:gd name="connsiteX46" fmla="*/ 9941 w 10000"/>
                <a:gd name="connsiteY46" fmla="*/ 8035 h 9756"/>
                <a:gd name="connsiteX47" fmla="*/ 9883 w 10000"/>
                <a:gd name="connsiteY47" fmla="*/ 8243 h 9756"/>
                <a:gd name="connsiteX48" fmla="*/ 9808 w 10000"/>
                <a:gd name="connsiteY48" fmla="*/ 8409 h 9756"/>
                <a:gd name="connsiteX49" fmla="*/ 9719 w 10000"/>
                <a:gd name="connsiteY49" fmla="*/ 8549 h 9756"/>
                <a:gd name="connsiteX50" fmla="*/ 9619 w 10000"/>
                <a:gd name="connsiteY50" fmla="*/ 8646 h 9756"/>
                <a:gd name="connsiteX51" fmla="*/ 9507 w 10000"/>
                <a:gd name="connsiteY51" fmla="*/ 8691 h 9756"/>
                <a:gd name="connsiteX52" fmla="*/ 6881 w 10000"/>
                <a:gd name="connsiteY52" fmla="*/ 9360 h 9756"/>
                <a:gd name="connsiteX53" fmla="*/ 6769 w 10000"/>
                <a:gd name="connsiteY53" fmla="*/ 9360 h 9756"/>
                <a:gd name="connsiteX54" fmla="*/ 6654 w 10000"/>
                <a:gd name="connsiteY54" fmla="*/ 9321 h 9756"/>
                <a:gd name="connsiteX55" fmla="*/ 6552 w 10000"/>
                <a:gd name="connsiteY55" fmla="*/ 9218 h 9756"/>
                <a:gd name="connsiteX56" fmla="*/ 6452 w 10000"/>
                <a:gd name="connsiteY56" fmla="*/ 9064 h 9756"/>
                <a:gd name="connsiteX57" fmla="*/ 6373 w 10000"/>
                <a:gd name="connsiteY57" fmla="*/ 8879 h 9756"/>
                <a:gd name="connsiteX58" fmla="*/ 5844 w 10000"/>
                <a:gd name="connsiteY58" fmla="*/ 7308 h 9756"/>
                <a:gd name="connsiteX59" fmla="*/ 4820 w 10000"/>
                <a:gd name="connsiteY59" fmla="*/ 9484 h 9756"/>
                <a:gd name="connsiteX60" fmla="*/ 1870 w 10000"/>
                <a:gd name="connsiteY60" fmla="*/ 9756 h 9756"/>
                <a:gd name="connsiteX61" fmla="*/ 1642 w 10000"/>
                <a:gd name="connsiteY61" fmla="*/ 9548 h 9756"/>
                <a:gd name="connsiteX62" fmla="*/ 1405 w 10000"/>
                <a:gd name="connsiteY62" fmla="*/ 9404 h 9756"/>
                <a:gd name="connsiteX63" fmla="*/ 1162 w 10000"/>
                <a:gd name="connsiteY63" fmla="*/ 9308 h 9756"/>
                <a:gd name="connsiteX64" fmla="*/ 912 w 10000"/>
                <a:gd name="connsiteY64" fmla="*/ 9252 h 9756"/>
                <a:gd name="connsiteX65" fmla="*/ 3264 w 10000"/>
                <a:gd name="connsiteY65" fmla="*/ 4272 h 9756"/>
                <a:gd name="connsiteX66" fmla="*/ 3663 w 10000"/>
                <a:gd name="connsiteY66" fmla="*/ 3415 h 9756"/>
                <a:gd name="connsiteX67" fmla="*/ 2710 w 10000"/>
                <a:gd name="connsiteY67" fmla="*/ 2590 h 9756"/>
                <a:gd name="connsiteX68" fmla="*/ 807 w 10000"/>
                <a:gd name="connsiteY68" fmla="*/ 4675 h 9756"/>
                <a:gd name="connsiteX69" fmla="*/ 702 w 10000"/>
                <a:gd name="connsiteY69" fmla="*/ 4765 h 9756"/>
                <a:gd name="connsiteX70" fmla="*/ 595 w 10000"/>
                <a:gd name="connsiteY70" fmla="*/ 4799 h 9756"/>
                <a:gd name="connsiteX71" fmla="*/ 485 w 10000"/>
                <a:gd name="connsiteY71" fmla="*/ 4787 h 9756"/>
                <a:gd name="connsiteX72" fmla="*/ 381 w 10000"/>
                <a:gd name="connsiteY72" fmla="*/ 4730 h 9756"/>
                <a:gd name="connsiteX73" fmla="*/ 284 w 10000"/>
                <a:gd name="connsiteY73" fmla="*/ 4646 h 9756"/>
                <a:gd name="connsiteX74" fmla="*/ 194 w 10000"/>
                <a:gd name="connsiteY74" fmla="*/ 4499 h 9756"/>
                <a:gd name="connsiteX75" fmla="*/ 120 w 10000"/>
                <a:gd name="connsiteY75" fmla="*/ 4322 h 9756"/>
                <a:gd name="connsiteX76" fmla="*/ 61 w 10000"/>
                <a:gd name="connsiteY76" fmla="*/ 4107 h 9756"/>
                <a:gd name="connsiteX77" fmla="*/ 20 w 10000"/>
                <a:gd name="connsiteY77" fmla="*/ 3875 h 9756"/>
                <a:gd name="connsiteX78" fmla="*/ 0 w 10000"/>
                <a:gd name="connsiteY78" fmla="*/ 3631 h 9756"/>
                <a:gd name="connsiteX79" fmla="*/ 5 w 10000"/>
                <a:gd name="connsiteY79" fmla="*/ 3394 h 9756"/>
                <a:gd name="connsiteX80" fmla="*/ 31 w 10000"/>
                <a:gd name="connsiteY80" fmla="*/ 3162 h 9756"/>
                <a:gd name="connsiteX81" fmla="*/ 77 w 10000"/>
                <a:gd name="connsiteY81" fmla="*/ 2940 h 9756"/>
                <a:gd name="connsiteX82" fmla="*/ 135 w 10000"/>
                <a:gd name="connsiteY82" fmla="*/ 2748 h 9756"/>
                <a:gd name="connsiteX83" fmla="*/ 220 w 10000"/>
                <a:gd name="connsiteY83" fmla="*/ 2584 h 9756"/>
                <a:gd name="connsiteX84" fmla="*/ 312 w 10000"/>
                <a:gd name="connsiteY84" fmla="*/ 2448 h 9756"/>
                <a:gd name="connsiteX85" fmla="*/ 2439 w 10000"/>
                <a:gd name="connsiteY85" fmla="*/ 125 h 9756"/>
                <a:gd name="connsiteX86" fmla="*/ 2547 w 10000"/>
                <a:gd name="connsiteY86" fmla="*/ 34 h 9756"/>
                <a:gd name="connsiteX87" fmla="*/ 2662 w 10000"/>
                <a:gd name="connsiteY87" fmla="*/ 0 h 9756"/>
                <a:gd name="connsiteX0" fmla="*/ 2662 w 10000"/>
                <a:gd name="connsiteY0" fmla="*/ 0 h 9787"/>
                <a:gd name="connsiteX1" fmla="*/ 2774 w 10000"/>
                <a:gd name="connsiteY1" fmla="*/ 11 h 9787"/>
                <a:gd name="connsiteX2" fmla="*/ 2889 w 10000"/>
                <a:gd name="connsiteY2" fmla="*/ 81 h 9787"/>
                <a:gd name="connsiteX3" fmla="*/ 5231 w 10000"/>
                <a:gd name="connsiteY3" fmla="*/ 2161 h 9787"/>
                <a:gd name="connsiteX4" fmla="*/ 5280 w 10000"/>
                <a:gd name="connsiteY4" fmla="*/ 2231 h 9787"/>
                <a:gd name="connsiteX5" fmla="*/ 5338 w 10000"/>
                <a:gd name="connsiteY5" fmla="*/ 2317 h 9787"/>
                <a:gd name="connsiteX6" fmla="*/ 5410 w 10000"/>
                <a:gd name="connsiteY6" fmla="*/ 2422 h 9787"/>
                <a:gd name="connsiteX7" fmla="*/ 5474 w 10000"/>
                <a:gd name="connsiteY7" fmla="*/ 2531 h 9787"/>
                <a:gd name="connsiteX8" fmla="*/ 5538 w 10000"/>
                <a:gd name="connsiteY8" fmla="*/ 2655 h 9787"/>
                <a:gd name="connsiteX9" fmla="*/ 5586 w 10000"/>
                <a:gd name="connsiteY9" fmla="*/ 2758 h 9787"/>
                <a:gd name="connsiteX10" fmla="*/ 5627 w 10000"/>
                <a:gd name="connsiteY10" fmla="*/ 2833 h 9787"/>
                <a:gd name="connsiteX11" fmla="*/ 5681 w 10000"/>
                <a:gd name="connsiteY11" fmla="*/ 2984 h 9787"/>
                <a:gd name="connsiteX12" fmla="*/ 5734 w 10000"/>
                <a:gd name="connsiteY12" fmla="*/ 3096 h 9787"/>
                <a:gd name="connsiteX13" fmla="*/ 5780 w 10000"/>
                <a:gd name="connsiteY13" fmla="*/ 3194 h 9787"/>
                <a:gd name="connsiteX14" fmla="*/ 5814 w 10000"/>
                <a:gd name="connsiteY14" fmla="*/ 3286 h 9787"/>
                <a:gd name="connsiteX15" fmla="*/ 5849 w 10000"/>
                <a:gd name="connsiteY15" fmla="*/ 3362 h 9787"/>
                <a:gd name="connsiteX16" fmla="*/ 5883 w 10000"/>
                <a:gd name="connsiteY16" fmla="*/ 3444 h 9787"/>
                <a:gd name="connsiteX17" fmla="*/ 5908 w 10000"/>
                <a:gd name="connsiteY17" fmla="*/ 3514 h 9787"/>
                <a:gd name="connsiteX18" fmla="*/ 5939 w 10000"/>
                <a:gd name="connsiteY18" fmla="*/ 3590 h 9787"/>
                <a:gd name="connsiteX19" fmla="*/ 5967 w 10000"/>
                <a:gd name="connsiteY19" fmla="*/ 3658 h 9787"/>
                <a:gd name="connsiteX20" fmla="*/ 5992 w 10000"/>
                <a:gd name="connsiteY20" fmla="*/ 3733 h 9787"/>
                <a:gd name="connsiteX21" fmla="*/ 6020 w 10000"/>
                <a:gd name="connsiteY21" fmla="*/ 3817 h 9787"/>
                <a:gd name="connsiteX22" fmla="*/ 6056 w 10000"/>
                <a:gd name="connsiteY22" fmla="*/ 3913 h 9787"/>
                <a:gd name="connsiteX23" fmla="*/ 6097 w 10000"/>
                <a:gd name="connsiteY23" fmla="*/ 4030 h 9787"/>
                <a:gd name="connsiteX24" fmla="*/ 6135 w 10000"/>
                <a:gd name="connsiteY24" fmla="*/ 4151 h 9787"/>
                <a:gd name="connsiteX25" fmla="*/ 6184 w 10000"/>
                <a:gd name="connsiteY25" fmla="*/ 4298 h 9787"/>
                <a:gd name="connsiteX26" fmla="*/ 6245 w 10000"/>
                <a:gd name="connsiteY26" fmla="*/ 4465 h 9787"/>
                <a:gd name="connsiteX27" fmla="*/ 6304 w 10000"/>
                <a:gd name="connsiteY27" fmla="*/ 4669 h 9787"/>
                <a:gd name="connsiteX28" fmla="*/ 6378 w 10000"/>
                <a:gd name="connsiteY28" fmla="*/ 4884 h 9787"/>
                <a:gd name="connsiteX29" fmla="*/ 6462 w 10000"/>
                <a:gd name="connsiteY29" fmla="*/ 5139 h 9787"/>
                <a:gd name="connsiteX30" fmla="*/ 6554 w 10000"/>
                <a:gd name="connsiteY30" fmla="*/ 5435 h 9787"/>
                <a:gd name="connsiteX31" fmla="*/ 6664 w 10000"/>
                <a:gd name="connsiteY31" fmla="*/ 5761 h 9787"/>
                <a:gd name="connsiteX32" fmla="*/ 6787 w 10000"/>
                <a:gd name="connsiteY32" fmla="*/ 6120 h 9787"/>
                <a:gd name="connsiteX33" fmla="*/ 6922 w 10000"/>
                <a:gd name="connsiteY33" fmla="*/ 6539 h 9787"/>
                <a:gd name="connsiteX34" fmla="*/ 7070 w 10000"/>
                <a:gd name="connsiteY34" fmla="*/ 6984 h 9787"/>
                <a:gd name="connsiteX35" fmla="*/ 9382 w 10000"/>
                <a:gd name="connsiteY35" fmla="*/ 6388 h 9787"/>
                <a:gd name="connsiteX36" fmla="*/ 9497 w 10000"/>
                <a:gd name="connsiteY36" fmla="*/ 6388 h 9787"/>
                <a:gd name="connsiteX37" fmla="*/ 9602 w 10000"/>
                <a:gd name="connsiteY37" fmla="*/ 6434 h 9787"/>
                <a:gd name="connsiteX38" fmla="*/ 9704 w 10000"/>
                <a:gd name="connsiteY38" fmla="*/ 6527 h 9787"/>
                <a:gd name="connsiteX39" fmla="*/ 9793 w 10000"/>
                <a:gd name="connsiteY39" fmla="*/ 6661 h 9787"/>
                <a:gd name="connsiteX40" fmla="*/ 9867 w 10000"/>
                <a:gd name="connsiteY40" fmla="*/ 6830 h 9787"/>
                <a:gd name="connsiteX41" fmla="*/ 9931 w 10000"/>
                <a:gd name="connsiteY41" fmla="*/ 7034 h 9787"/>
                <a:gd name="connsiteX42" fmla="*/ 9977 w 10000"/>
                <a:gd name="connsiteY42" fmla="*/ 7253 h 9787"/>
                <a:gd name="connsiteX43" fmla="*/ 10000 w 10000"/>
                <a:gd name="connsiteY43" fmla="*/ 7503 h 9787"/>
                <a:gd name="connsiteX44" fmla="*/ 10000 w 10000"/>
                <a:gd name="connsiteY44" fmla="*/ 7763 h 9787"/>
                <a:gd name="connsiteX45" fmla="*/ 9982 w 10000"/>
                <a:gd name="connsiteY45" fmla="*/ 8008 h 9787"/>
                <a:gd name="connsiteX46" fmla="*/ 9941 w 10000"/>
                <a:gd name="connsiteY46" fmla="*/ 8236 h 9787"/>
                <a:gd name="connsiteX47" fmla="*/ 9883 w 10000"/>
                <a:gd name="connsiteY47" fmla="*/ 8449 h 9787"/>
                <a:gd name="connsiteX48" fmla="*/ 9808 w 10000"/>
                <a:gd name="connsiteY48" fmla="*/ 8619 h 9787"/>
                <a:gd name="connsiteX49" fmla="*/ 9719 w 10000"/>
                <a:gd name="connsiteY49" fmla="*/ 8763 h 9787"/>
                <a:gd name="connsiteX50" fmla="*/ 9619 w 10000"/>
                <a:gd name="connsiteY50" fmla="*/ 8862 h 9787"/>
                <a:gd name="connsiteX51" fmla="*/ 9507 w 10000"/>
                <a:gd name="connsiteY51" fmla="*/ 8908 h 9787"/>
                <a:gd name="connsiteX52" fmla="*/ 6881 w 10000"/>
                <a:gd name="connsiteY52" fmla="*/ 9594 h 9787"/>
                <a:gd name="connsiteX53" fmla="*/ 6769 w 10000"/>
                <a:gd name="connsiteY53" fmla="*/ 9594 h 9787"/>
                <a:gd name="connsiteX54" fmla="*/ 6654 w 10000"/>
                <a:gd name="connsiteY54" fmla="*/ 9554 h 9787"/>
                <a:gd name="connsiteX55" fmla="*/ 6552 w 10000"/>
                <a:gd name="connsiteY55" fmla="*/ 9449 h 9787"/>
                <a:gd name="connsiteX56" fmla="*/ 6452 w 10000"/>
                <a:gd name="connsiteY56" fmla="*/ 9291 h 9787"/>
                <a:gd name="connsiteX57" fmla="*/ 6373 w 10000"/>
                <a:gd name="connsiteY57" fmla="*/ 9101 h 9787"/>
                <a:gd name="connsiteX58" fmla="*/ 5844 w 10000"/>
                <a:gd name="connsiteY58" fmla="*/ 7491 h 9787"/>
                <a:gd name="connsiteX59" fmla="*/ 4820 w 10000"/>
                <a:gd name="connsiteY59" fmla="*/ 9721 h 9787"/>
                <a:gd name="connsiteX60" fmla="*/ 1642 w 10000"/>
                <a:gd name="connsiteY60" fmla="*/ 9787 h 9787"/>
                <a:gd name="connsiteX61" fmla="*/ 1405 w 10000"/>
                <a:gd name="connsiteY61" fmla="*/ 9639 h 9787"/>
                <a:gd name="connsiteX62" fmla="*/ 1162 w 10000"/>
                <a:gd name="connsiteY62" fmla="*/ 9541 h 9787"/>
                <a:gd name="connsiteX63" fmla="*/ 912 w 10000"/>
                <a:gd name="connsiteY63" fmla="*/ 9483 h 9787"/>
                <a:gd name="connsiteX64" fmla="*/ 3264 w 10000"/>
                <a:gd name="connsiteY64" fmla="*/ 4379 h 9787"/>
                <a:gd name="connsiteX65" fmla="*/ 3663 w 10000"/>
                <a:gd name="connsiteY65" fmla="*/ 3500 h 9787"/>
                <a:gd name="connsiteX66" fmla="*/ 2710 w 10000"/>
                <a:gd name="connsiteY66" fmla="*/ 2655 h 9787"/>
                <a:gd name="connsiteX67" fmla="*/ 807 w 10000"/>
                <a:gd name="connsiteY67" fmla="*/ 4792 h 9787"/>
                <a:gd name="connsiteX68" fmla="*/ 702 w 10000"/>
                <a:gd name="connsiteY68" fmla="*/ 4884 h 9787"/>
                <a:gd name="connsiteX69" fmla="*/ 595 w 10000"/>
                <a:gd name="connsiteY69" fmla="*/ 4919 h 9787"/>
                <a:gd name="connsiteX70" fmla="*/ 485 w 10000"/>
                <a:gd name="connsiteY70" fmla="*/ 4907 h 9787"/>
                <a:gd name="connsiteX71" fmla="*/ 381 w 10000"/>
                <a:gd name="connsiteY71" fmla="*/ 4848 h 9787"/>
                <a:gd name="connsiteX72" fmla="*/ 284 w 10000"/>
                <a:gd name="connsiteY72" fmla="*/ 4762 h 9787"/>
                <a:gd name="connsiteX73" fmla="*/ 194 w 10000"/>
                <a:gd name="connsiteY73" fmla="*/ 4612 h 9787"/>
                <a:gd name="connsiteX74" fmla="*/ 120 w 10000"/>
                <a:gd name="connsiteY74" fmla="*/ 4430 h 9787"/>
                <a:gd name="connsiteX75" fmla="*/ 61 w 10000"/>
                <a:gd name="connsiteY75" fmla="*/ 4210 h 9787"/>
                <a:gd name="connsiteX76" fmla="*/ 20 w 10000"/>
                <a:gd name="connsiteY76" fmla="*/ 3972 h 9787"/>
                <a:gd name="connsiteX77" fmla="*/ 0 w 10000"/>
                <a:gd name="connsiteY77" fmla="*/ 3722 h 9787"/>
                <a:gd name="connsiteX78" fmla="*/ 5 w 10000"/>
                <a:gd name="connsiteY78" fmla="*/ 3479 h 9787"/>
                <a:gd name="connsiteX79" fmla="*/ 31 w 10000"/>
                <a:gd name="connsiteY79" fmla="*/ 3241 h 9787"/>
                <a:gd name="connsiteX80" fmla="*/ 77 w 10000"/>
                <a:gd name="connsiteY80" fmla="*/ 3014 h 9787"/>
                <a:gd name="connsiteX81" fmla="*/ 135 w 10000"/>
                <a:gd name="connsiteY81" fmla="*/ 2817 h 9787"/>
                <a:gd name="connsiteX82" fmla="*/ 220 w 10000"/>
                <a:gd name="connsiteY82" fmla="*/ 2649 h 9787"/>
                <a:gd name="connsiteX83" fmla="*/ 312 w 10000"/>
                <a:gd name="connsiteY83" fmla="*/ 2509 h 9787"/>
                <a:gd name="connsiteX84" fmla="*/ 2439 w 10000"/>
                <a:gd name="connsiteY84" fmla="*/ 128 h 9787"/>
                <a:gd name="connsiteX85" fmla="*/ 2547 w 10000"/>
                <a:gd name="connsiteY85" fmla="*/ 35 h 9787"/>
                <a:gd name="connsiteX86" fmla="*/ 2662 w 10000"/>
                <a:gd name="connsiteY86" fmla="*/ 0 h 9787"/>
                <a:gd name="connsiteX0" fmla="*/ 2662 w 10000"/>
                <a:gd name="connsiteY0" fmla="*/ 0 h 9933"/>
                <a:gd name="connsiteX1" fmla="*/ 2774 w 10000"/>
                <a:gd name="connsiteY1" fmla="*/ 11 h 9933"/>
                <a:gd name="connsiteX2" fmla="*/ 2889 w 10000"/>
                <a:gd name="connsiteY2" fmla="*/ 83 h 9933"/>
                <a:gd name="connsiteX3" fmla="*/ 5231 w 10000"/>
                <a:gd name="connsiteY3" fmla="*/ 2208 h 9933"/>
                <a:gd name="connsiteX4" fmla="*/ 5280 w 10000"/>
                <a:gd name="connsiteY4" fmla="*/ 2280 h 9933"/>
                <a:gd name="connsiteX5" fmla="*/ 5338 w 10000"/>
                <a:gd name="connsiteY5" fmla="*/ 2367 h 9933"/>
                <a:gd name="connsiteX6" fmla="*/ 5410 w 10000"/>
                <a:gd name="connsiteY6" fmla="*/ 2475 h 9933"/>
                <a:gd name="connsiteX7" fmla="*/ 5474 w 10000"/>
                <a:gd name="connsiteY7" fmla="*/ 2586 h 9933"/>
                <a:gd name="connsiteX8" fmla="*/ 5538 w 10000"/>
                <a:gd name="connsiteY8" fmla="*/ 2713 h 9933"/>
                <a:gd name="connsiteX9" fmla="*/ 5586 w 10000"/>
                <a:gd name="connsiteY9" fmla="*/ 2818 h 9933"/>
                <a:gd name="connsiteX10" fmla="*/ 5627 w 10000"/>
                <a:gd name="connsiteY10" fmla="*/ 2895 h 9933"/>
                <a:gd name="connsiteX11" fmla="*/ 5681 w 10000"/>
                <a:gd name="connsiteY11" fmla="*/ 3049 h 9933"/>
                <a:gd name="connsiteX12" fmla="*/ 5734 w 10000"/>
                <a:gd name="connsiteY12" fmla="*/ 3163 h 9933"/>
                <a:gd name="connsiteX13" fmla="*/ 5780 w 10000"/>
                <a:gd name="connsiteY13" fmla="*/ 3264 h 9933"/>
                <a:gd name="connsiteX14" fmla="*/ 5814 w 10000"/>
                <a:gd name="connsiteY14" fmla="*/ 3358 h 9933"/>
                <a:gd name="connsiteX15" fmla="*/ 5849 w 10000"/>
                <a:gd name="connsiteY15" fmla="*/ 3435 h 9933"/>
                <a:gd name="connsiteX16" fmla="*/ 5883 w 10000"/>
                <a:gd name="connsiteY16" fmla="*/ 3519 h 9933"/>
                <a:gd name="connsiteX17" fmla="*/ 5908 w 10000"/>
                <a:gd name="connsiteY17" fmla="*/ 3590 h 9933"/>
                <a:gd name="connsiteX18" fmla="*/ 5939 w 10000"/>
                <a:gd name="connsiteY18" fmla="*/ 3668 h 9933"/>
                <a:gd name="connsiteX19" fmla="*/ 5967 w 10000"/>
                <a:gd name="connsiteY19" fmla="*/ 3738 h 9933"/>
                <a:gd name="connsiteX20" fmla="*/ 5992 w 10000"/>
                <a:gd name="connsiteY20" fmla="*/ 3814 h 9933"/>
                <a:gd name="connsiteX21" fmla="*/ 6020 w 10000"/>
                <a:gd name="connsiteY21" fmla="*/ 3900 h 9933"/>
                <a:gd name="connsiteX22" fmla="*/ 6056 w 10000"/>
                <a:gd name="connsiteY22" fmla="*/ 3998 h 9933"/>
                <a:gd name="connsiteX23" fmla="*/ 6097 w 10000"/>
                <a:gd name="connsiteY23" fmla="*/ 4118 h 9933"/>
                <a:gd name="connsiteX24" fmla="*/ 6135 w 10000"/>
                <a:gd name="connsiteY24" fmla="*/ 4241 h 9933"/>
                <a:gd name="connsiteX25" fmla="*/ 6184 w 10000"/>
                <a:gd name="connsiteY25" fmla="*/ 4392 h 9933"/>
                <a:gd name="connsiteX26" fmla="*/ 6245 w 10000"/>
                <a:gd name="connsiteY26" fmla="*/ 4562 h 9933"/>
                <a:gd name="connsiteX27" fmla="*/ 6304 w 10000"/>
                <a:gd name="connsiteY27" fmla="*/ 4771 h 9933"/>
                <a:gd name="connsiteX28" fmla="*/ 6378 w 10000"/>
                <a:gd name="connsiteY28" fmla="*/ 4990 h 9933"/>
                <a:gd name="connsiteX29" fmla="*/ 6462 w 10000"/>
                <a:gd name="connsiteY29" fmla="*/ 5251 h 9933"/>
                <a:gd name="connsiteX30" fmla="*/ 6554 w 10000"/>
                <a:gd name="connsiteY30" fmla="*/ 5553 h 9933"/>
                <a:gd name="connsiteX31" fmla="*/ 6664 w 10000"/>
                <a:gd name="connsiteY31" fmla="*/ 5886 h 9933"/>
                <a:gd name="connsiteX32" fmla="*/ 6787 w 10000"/>
                <a:gd name="connsiteY32" fmla="*/ 6253 h 9933"/>
                <a:gd name="connsiteX33" fmla="*/ 6922 w 10000"/>
                <a:gd name="connsiteY33" fmla="*/ 6681 h 9933"/>
                <a:gd name="connsiteX34" fmla="*/ 7070 w 10000"/>
                <a:gd name="connsiteY34" fmla="*/ 7136 h 9933"/>
                <a:gd name="connsiteX35" fmla="*/ 9382 w 10000"/>
                <a:gd name="connsiteY35" fmla="*/ 6527 h 9933"/>
                <a:gd name="connsiteX36" fmla="*/ 9497 w 10000"/>
                <a:gd name="connsiteY36" fmla="*/ 6527 h 9933"/>
                <a:gd name="connsiteX37" fmla="*/ 9602 w 10000"/>
                <a:gd name="connsiteY37" fmla="*/ 6574 h 9933"/>
                <a:gd name="connsiteX38" fmla="*/ 9704 w 10000"/>
                <a:gd name="connsiteY38" fmla="*/ 6669 h 9933"/>
                <a:gd name="connsiteX39" fmla="*/ 9793 w 10000"/>
                <a:gd name="connsiteY39" fmla="*/ 6806 h 9933"/>
                <a:gd name="connsiteX40" fmla="*/ 9867 w 10000"/>
                <a:gd name="connsiteY40" fmla="*/ 6979 h 9933"/>
                <a:gd name="connsiteX41" fmla="*/ 9931 w 10000"/>
                <a:gd name="connsiteY41" fmla="*/ 7187 h 9933"/>
                <a:gd name="connsiteX42" fmla="*/ 9977 w 10000"/>
                <a:gd name="connsiteY42" fmla="*/ 7411 h 9933"/>
                <a:gd name="connsiteX43" fmla="*/ 10000 w 10000"/>
                <a:gd name="connsiteY43" fmla="*/ 7666 h 9933"/>
                <a:gd name="connsiteX44" fmla="*/ 10000 w 10000"/>
                <a:gd name="connsiteY44" fmla="*/ 7932 h 9933"/>
                <a:gd name="connsiteX45" fmla="*/ 9982 w 10000"/>
                <a:gd name="connsiteY45" fmla="*/ 8182 h 9933"/>
                <a:gd name="connsiteX46" fmla="*/ 9941 w 10000"/>
                <a:gd name="connsiteY46" fmla="*/ 8415 h 9933"/>
                <a:gd name="connsiteX47" fmla="*/ 9883 w 10000"/>
                <a:gd name="connsiteY47" fmla="*/ 8633 h 9933"/>
                <a:gd name="connsiteX48" fmla="*/ 9808 w 10000"/>
                <a:gd name="connsiteY48" fmla="*/ 8807 h 9933"/>
                <a:gd name="connsiteX49" fmla="*/ 9719 w 10000"/>
                <a:gd name="connsiteY49" fmla="*/ 8954 h 9933"/>
                <a:gd name="connsiteX50" fmla="*/ 9619 w 10000"/>
                <a:gd name="connsiteY50" fmla="*/ 9055 h 9933"/>
                <a:gd name="connsiteX51" fmla="*/ 9507 w 10000"/>
                <a:gd name="connsiteY51" fmla="*/ 9102 h 9933"/>
                <a:gd name="connsiteX52" fmla="*/ 6881 w 10000"/>
                <a:gd name="connsiteY52" fmla="*/ 9803 h 9933"/>
                <a:gd name="connsiteX53" fmla="*/ 6769 w 10000"/>
                <a:gd name="connsiteY53" fmla="*/ 9803 h 9933"/>
                <a:gd name="connsiteX54" fmla="*/ 6654 w 10000"/>
                <a:gd name="connsiteY54" fmla="*/ 9762 h 9933"/>
                <a:gd name="connsiteX55" fmla="*/ 6552 w 10000"/>
                <a:gd name="connsiteY55" fmla="*/ 9655 h 9933"/>
                <a:gd name="connsiteX56" fmla="*/ 6452 w 10000"/>
                <a:gd name="connsiteY56" fmla="*/ 9493 h 9933"/>
                <a:gd name="connsiteX57" fmla="*/ 6373 w 10000"/>
                <a:gd name="connsiteY57" fmla="*/ 9299 h 9933"/>
                <a:gd name="connsiteX58" fmla="*/ 5844 w 10000"/>
                <a:gd name="connsiteY58" fmla="*/ 7654 h 9933"/>
                <a:gd name="connsiteX59" fmla="*/ 4820 w 10000"/>
                <a:gd name="connsiteY59" fmla="*/ 9933 h 9933"/>
                <a:gd name="connsiteX60" fmla="*/ 1405 w 10000"/>
                <a:gd name="connsiteY60" fmla="*/ 9849 h 9933"/>
                <a:gd name="connsiteX61" fmla="*/ 1162 w 10000"/>
                <a:gd name="connsiteY61" fmla="*/ 9749 h 9933"/>
                <a:gd name="connsiteX62" fmla="*/ 912 w 10000"/>
                <a:gd name="connsiteY62" fmla="*/ 9689 h 9933"/>
                <a:gd name="connsiteX63" fmla="*/ 3264 w 10000"/>
                <a:gd name="connsiteY63" fmla="*/ 4474 h 9933"/>
                <a:gd name="connsiteX64" fmla="*/ 3663 w 10000"/>
                <a:gd name="connsiteY64" fmla="*/ 3576 h 9933"/>
                <a:gd name="connsiteX65" fmla="*/ 2710 w 10000"/>
                <a:gd name="connsiteY65" fmla="*/ 2713 h 9933"/>
                <a:gd name="connsiteX66" fmla="*/ 807 w 10000"/>
                <a:gd name="connsiteY66" fmla="*/ 4896 h 9933"/>
                <a:gd name="connsiteX67" fmla="*/ 702 w 10000"/>
                <a:gd name="connsiteY67" fmla="*/ 4990 h 9933"/>
                <a:gd name="connsiteX68" fmla="*/ 595 w 10000"/>
                <a:gd name="connsiteY68" fmla="*/ 5026 h 9933"/>
                <a:gd name="connsiteX69" fmla="*/ 485 w 10000"/>
                <a:gd name="connsiteY69" fmla="*/ 5014 h 9933"/>
                <a:gd name="connsiteX70" fmla="*/ 381 w 10000"/>
                <a:gd name="connsiteY70" fmla="*/ 4954 h 9933"/>
                <a:gd name="connsiteX71" fmla="*/ 284 w 10000"/>
                <a:gd name="connsiteY71" fmla="*/ 4866 h 9933"/>
                <a:gd name="connsiteX72" fmla="*/ 194 w 10000"/>
                <a:gd name="connsiteY72" fmla="*/ 4712 h 9933"/>
                <a:gd name="connsiteX73" fmla="*/ 120 w 10000"/>
                <a:gd name="connsiteY73" fmla="*/ 4526 h 9933"/>
                <a:gd name="connsiteX74" fmla="*/ 61 w 10000"/>
                <a:gd name="connsiteY74" fmla="*/ 4302 h 9933"/>
                <a:gd name="connsiteX75" fmla="*/ 20 w 10000"/>
                <a:gd name="connsiteY75" fmla="*/ 4058 h 9933"/>
                <a:gd name="connsiteX76" fmla="*/ 0 w 10000"/>
                <a:gd name="connsiteY76" fmla="*/ 3803 h 9933"/>
                <a:gd name="connsiteX77" fmla="*/ 5 w 10000"/>
                <a:gd name="connsiteY77" fmla="*/ 3555 h 9933"/>
                <a:gd name="connsiteX78" fmla="*/ 31 w 10000"/>
                <a:gd name="connsiteY78" fmla="*/ 3312 h 9933"/>
                <a:gd name="connsiteX79" fmla="*/ 77 w 10000"/>
                <a:gd name="connsiteY79" fmla="*/ 3080 h 9933"/>
                <a:gd name="connsiteX80" fmla="*/ 135 w 10000"/>
                <a:gd name="connsiteY80" fmla="*/ 2878 h 9933"/>
                <a:gd name="connsiteX81" fmla="*/ 220 w 10000"/>
                <a:gd name="connsiteY81" fmla="*/ 2707 h 9933"/>
                <a:gd name="connsiteX82" fmla="*/ 312 w 10000"/>
                <a:gd name="connsiteY82" fmla="*/ 2564 h 9933"/>
                <a:gd name="connsiteX83" fmla="*/ 2439 w 10000"/>
                <a:gd name="connsiteY83" fmla="*/ 131 h 9933"/>
                <a:gd name="connsiteX84" fmla="*/ 2547 w 10000"/>
                <a:gd name="connsiteY84" fmla="*/ 36 h 9933"/>
                <a:gd name="connsiteX85" fmla="*/ 2662 w 10000"/>
                <a:gd name="connsiteY85" fmla="*/ 0 h 9933"/>
                <a:gd name="connsiteX0" fmla="*/ 2662 w 10000"/>
                <a:gd name="connsiteY0" fmla="*/ 0 h 10000"/>
                <a:gd name="connsiteX1" fmla="*/ 2774 w 10000"/>
                <a:gd name="connsiteY1" fmla="*/ 11 h 10000"/>
                <a:gd name="connsiteX2" fmla="*/ 2889 w 10000"/>
                <a:gd name="connsiteY2" fmla="*/ 84 h 10000"/>
                <a:gd name="connsiteX3" fmla="*/ 5231 w 10000"/>
                <a:gd name="connsiteY3" fmla="*/ 2223 h 10000"/>
                <a:gd name="connsiteX4" fmla="*/ 5280 w 10000"/>
                <a:gd name="connsiteY4" fmla="*/ 2295 h 10000"/>
                <a:gd name="connsiteX5" fmla="*/ 5338 w 10000"/>
                <a:gd name="connsiteY5" fmla="*/ 2383 h 10000"/>
                <a:gd name="connsiteX6" fmla="*/ 5410 w 10000"/>
                <a:gd name="connsiteY6" fmla="*/ 2492 h 10000"/>
                <a:gd name="connsiteX7" fmla="*/ 5474 w 10000"/>
                <a:gd name="connsiteY7" fmla="*/ 2603 h 10000"/>
                <a:gd name="connsiteX8" fmla="*/ 5538 w 10000"/>
                <a:gd name="connsiteY8" fmla="*/ 2731 h 10000"/>
                <a:gd name="connsiteX9" fmla="*/ 5586 w 10000"/>
                <a:gd name="connsiteY9" fmla="*/ 2837 h 10000"/>
                <a:gd name="connsiteX10" fmla="*/ 5627 w 10000"/>
                <a:gd name="connsiteY10" fmla="*/ 2915 h 10000"/>
                <a:gd name="connsiteX11" fmla="*/ 5681 w 10000"/>
                <a:gd name="connsiteY11" fmla="*/ 3070 h 10000"/>
                <a:gd name="connsiteX12" fmla="*/ 5734 w 10000"/>
                <a:gd name="connsiteY12" fmla="*/ 3184 h 10000"/>
                <a:gd name="connsiteX13" fmla="*/ 5780 w 10000"/>
                <a:gd name="connsiteY13" fmla="*/ 3286 h 10000"/>
                <a:gd name="connsiteX14" fmla="*/ 5814 w 10000"/>
                <a:gd name="connsiteY14" fmla="*/ 3381 h 10000"/>
                <a:gd name="connsiteX15" fmla="*/ 5849 w 10000"/>
                <a:gd name="connsiteY15" fmla="*/ 3458 h 10000"/>
                <a:gd name="connsiteX16" fmla="*/ 5883 w 10000"/>
                <a:gd name="connsiteY16" fmla="*/ 3543 h 10000"/>
                <a:gd name="connsiteX17" fmla="*/ 5908 w 10000"/>
                <a:gd name="connsiteY17" fmla="*/ 3614 h 10000"/>
                <a:gd name="connsiteX18" fmla="*/ 5939 w 10000"/>
                <a:gd name="connsiteY18" fmla="*/ 3693 h 10000"/>
                <a:gd name="connsiteX19" fmla="*/ 5967 w 10000"/>
                <a:gd name="connsiteY19" fmla="*/ 3763 h 10000"/>
                <a:gd name="connsiteX20" fmla="*/ 5992 w 10000"/>
                <a:gd name="connsiteY20" fmla="*/ 3840 h 10000"/>
                <a:gd name="connsiteX21" fmla="*/ 6020 w 10000"/>
                <a:gd name="connsiteY21" fmla="*/ 3926 h 10000"/>
                <a:gd name="connsiteX22" fmla="*/ 6056 w 10000"/>
                <a:gd name="connsiteY22" fmla="*/ 4025 h 10000"/>
                <a:gd name="connsiteX23" fmla="*/ 6097 w 10000"/>
                <a:gd name="connsiteY23" fmla="*/ 4146 h 10000"/>
                <a:gd name="connsiteX24" fmla="*/ 6135 w 10000"/>
                <a:gd name="connsiteY24" fmla="*/ 4270 h 10000"/>
                <a:gd name="connsiteX25" fmla="*/ 6184 w 10000"/>
                <a:gd name="connsiteY25" fmla="*/ 4422 h 10000"/>
                <a:gd name="connsiteX26" fmla="*/ 6245 w 10000"/>
                <a:gd name="connsiteY26" fmla="*/ 4593 h 10000"/>
                <a:gd name="connsiteX27" fmla="*/ 6304 w 10000"/>
                <a:gd name="connsiteY27" fmla="*/ 4803 h 10000"/>
                <a:gd name="connsiteX28" fmla="*/ 6378 w 10000"/>
                <a:gd name="connsiteY28" fmla="*/ 5024 h 10000"/>
                <a:gd name="connsiteX29" fmla="*/ 6462 w 10000"/>
                <a:gd name="connsiteY29" fmla="*/ 5286 h 10000"/>
                <a:gd name="connsiteX30" fmla="*/ 6554 w 10000"/>
                <a:gd name="connsiteY30" fmla="*/ 5590 h 10000"/>
                <a:gd name="connsiteX31" fmla="*/ 6664 w 10000"/>
                <a:gd name="connsiteY31" fmla="*/ 5926 h 10000"/>
                <a:gd name="connsiteX32" fmla="*/ 6787 w 10000"/>
                <a:gd name="connsiteY32" fmla="*/ 6295 h 10000"/>
                <a:gd name="connsiteX33" fmla="*/ 6922 w 10000"/>
                <a:gd name="connsiteY33" fmla="*/ 6726 h 10000"/>
                <a:gd name="connsiteX34" fmla="*/ 7070 w 10000"/>
                <a:gd name="connsiteY34" fmla="*/ 7184 h 10000"/>
                <a:gd name="connsiteX35" fmla="*/ 9382 w 10000"/>
                <a:gd name="connsiteY35" fmla="*/ 6571 h 10000"/>
                <a:gd name="connsiteX36" fmla="*/ 9497 w 10000"/>
                <a:gd name="connsiteY36" fmla="*/ 6571 h 10000"/>
                <a:gd name="connsiteX37" fmla="*/ 9602 w 10000"/>
                <a:gd name="connsiteY37" fmla="*/ 6618 h 10000"/>
                <a:gd name="connsiteX38" fmla="*/ 9704 w 10000"/>
                <a:gd name="connsiteY38" fmla="*/ 6714 h 10000"/>
                <a:gd name="connsiteX39" fmla="*/ 9793 w 10000"/>
                <a:gd name="connsiteY39" fmla="*/ 6852 h 10000"/>
                <a:gd name="connsiteX40" fmla="*/ 9867 w 10000"/>
                <a:gd name="connsiteY40" fmla="*/ 7026 h 10000"/>
                <a:gd name="connsiteX41" fmla="*/ 9931 w 10000"/>
                <a:gd name="connsiteY41" fmla="*/ 7235 h 10000"/>
                <a:gd name="connsiteX42" fmla="*/ 9977 w 10000"/>
                <a:gd name="connsiteY42" fmla="*/ 7461 h 10000"/>
                <a:gd name="connsiteX43" fmla="*/ 10000 w 10000"/>
                <a:gd name="connsiteY43" fmla="*/ 7718 h 10000"/>
                <a:gd name="connsiteX44" fmla="*/ 10000 w 10000"/>
                <a:gd name="connsiteY44" fmla="*/ 7986 h 10000"/>
                <a:gd name="connsiteX45" fmla="*/ 9982 w 10000"/>
                <a:gd name="connsiteY45" fmla="*/ 8237 h 10000"/>
                <a:gd name="connsiteX46" fmla="*/ 9941 w 10000"/>
                <a:gd name="connsiteY46" fmla="*/ 8472 h 10000"/>
                <a:gd name="connsiteX47" fmla="*/ 9883 w 10000"/>
                <a:gd name="connsiteY47" fmla="*/ 8691 h 10000"/>
                <a:gd name="connsiteX48" fmla="*/ 9808 w 10000"/>
                <a:gd name="connsiteY48" fmla="*/ 8866 h 10000"/>
                <a:gd name="connsiteX49" fmla="*/ 9719 w 10000"/>
                <a:gd name="connsiteY49" fmla="*/ 9014 h 10000"/>
                <a:gd name="connsiteX50" fmla="*/ 9619 w 10000"/>
                <a:gd name="connsiteY50" fmla="*/ 9116 h 10000"/>
                <a:gd name="connsiteX51" fmla="*/ 9507 w 10000"/>
                <a:gd name="connsiteY51" fmla="*/ 9163 h 10000"/>
                <a:gd name="connsiteX52" fmla="*/ 6881 w 10000"/>
                <a:gd name="connsiteY52" fmla="*/ 9869 h 10000"/>
                <a:gd name="connsiteX53" fmla="*/ 6769 w 10000"/>
                <a:gd name="connsiteY53" fmla="*/ 9869 h 10000"/>
                <a:gd name="connsiteX54" fmla="*/ 6654 w 10000"/>
                <a:gd name="connsiteY54" fmla="*/ 9828 h 10000"/>
                <a:gd name="connsiteX55" fmla="*/ 6552 w 10000"/>
                <a:gd name="connsiteY55" fmla="*/ 9720 h 10000"/>
                <a:gd name="connsiteX56" fmla="*/ 6452 w 10000"/>
                <a:gd name="connsiteY56" fmla="*/ 9557 h 10000"/>
                <a:gd name="connsiteX57" fmla="*/ 6373 w 10000"/>
                <a:gd name="connsiteY57" fmla="*/ 9362 h 10000"/>
                <a:gd name="connsiteX58" fmla="*/ 5844 w 10000"/>
                <a:gd name="connsiteY58" fmla="*/ 7706 h 10000"/>
                <a:gd name="connsiteX59" fmla="*/ 4820 w 10000"/>
                <a:gd name="connsiteY59" fmla="*/ 10000 h 10000"/>
                <a:gd name="connsiteX60" fmla="*/ 1162 w 10000"/>
                <a:gd name="connsiteY60" fmla="*/ 9815 h 10000"/>
                <a:gd name="connsiteX61" fmla="*/ 912 w 10000"/>
                <a:gd name="connsiteY61" fmla="*/ 9754 h 10000"/>
                <a:gd name="connsiteX62" fmla="*/ 3264 w 10000"/>
                <a:gd name="connsiteY62" fmla="*/ 4504 h 10000"/>
                <a:gd name="connsiteX63" fmla="*/ 3663 w 10000"/>
                <a:gd name="connsiteY63" fmla="*/ 3600 h 10000"/>
                <a:gd name="connsiteX64" fmla="*/ 2710 w 10000"/>
                <a:gd name="connsiteY64" fmla="*/ 2731 h 10000"/>
                <a:gd name="connsiteX65" fmla="*/ 807 w 10000"/>
                <a:gd name="connsiteY65" fmla="*/ 4929 h 10000"/>
                <a:gd name="connsiteX66" fmla="*/ 702 w 10000"/>
                <a:gd name="connsiteY66" fmla="*/ 5024 h 10000"/>
                <a:gd name="connsiteX67" fmla="*/ 595 w 10000"/>
                <a:gd name="connsiteY67" fmla="*/ 5060 h 10000"/>
                <a:gd name="connsiteX68" fmla="*/ 485 w 10000"/>
                <a:gd name="connsiteY68" fmla="*/ 5048 h 10000"/>
                <a:gd name="connsiteX69" fmla="*/ 381 w 10000"/>
                <a:gd name="connsiteY69" fmla="*/ 4987 h 10000"/>
                <a:gd name="connsiteX70" fmla="*/ 284 w 10000"/>
                <a:gd name="connsiteY70" fmla="*/ 4899 h 10000"/>
                <a:gd name="connsiteX71" fmla="*/ 194 w 10000"/>
                <a:gd name="connsiteY71" fmla="*/ 4744 h 10000"/>
                <a:gd name="connsiteX72" fmla="*/ 120 w 10000"/>
                <a:gd name="connsiteY72" fmla="*/ 4557 h 10000"/>
                <a:gd name="connsiteX73" fmla="*/ 61 w 10000"/>
                <a:gd name="connsiteY73" fmla="*/ 4331 h 10000"/>
                <a:gd name="connsiteX74" fmla="*/ 20 w 10000"/>
                <a:gd name="connsiteY74" fmla="*/ 4085 h 10000"/>
                <a:gd name="connsiteX75" fmla="*/ 0 w 10000"/>
                <a:gd name="connsiteY75" fmla="*/ 3829 h 10000"/>
                <a:gd name="connsiteX76" fmla="*/ 5 w 10000"/>
                <a:gd name="connsiteY76" fmla="*/ 3579 h 10000"/>
                <a:gd name="connsiteX77" fmla="*/ 31 w 10000"/>
                <a:gd name="connsiteY77" fmla="*/ 3334 h 10000"/>
                <a:gd name="connsiteX78" fmla="*/ 77 w 10000"/>
                <a:gd name="connsiteY78" fmla="*/ 3101 h 10000"/>
                <a:gd name="connsiteX79" fmla="*/ 135 w 10000"/>
                <a:gd name="connsiteY79" fmla="*/ 2897 h 10000"/>
                <a:gd name="connsiteX80" fmla="*/ 220 w 10000"/>
                <a:gd name="connsiteY80" fmla="*/ 2725 h 10000"/>
                <a:gd name="connsiteX81" fmla="*/ 312 w 10000"/>
                <a:gd name="connsiteY81" fmla="*/ 2581 h 10000"/>
                <a:gd name="connsiteX82" fmla="*/ 2439 w 10000"/>
                <a:gd name="connsiteY82" fmla="*/ 132 h 10000"/>
                <a:gd name="connsiteX83" fmla="*/ 2547 w 10000"/>
                <a:gd name="connsiteY83" fmla="*/ 36 h 10000"/>
                <a:gd name="connsiteX84" fmla="*/ 2662 w 10000"/>
                <a:gd name="connsiteY84" fmla="*/ 0 h 10000"/>
                <a:gd name="connsiteX0" fmla="*/ 2662 w 10000"/>
                <a:gd name="connsiteY0" fmla="*/ 0 h 10000"/>
                <a:gd name="connsiteX1" fmla="*/ 2774 w 10000"/>
                <a:gd name="connsiteY1" fmla="*/ 11 h 10000"/>
                <a:gd name="connsiteX2" fmla="*/ 2889 w 10000"/>
                <a:gd name="connsiteY2" fmla="*/ 84 h 10000"/>
                <a:gd name="connsiteX3" fmla="*/ 5231 w 10000"/>
                <a:gd name="connsiteY3" fmla="*/ 2223 h 10000"/>
                <a:gd name="connsiteX4" fmla="*/ 5280 w 10000"/>
                <a:gd name="connsiteY4" fmla="*/ 2295 h 10000"/>
                <a:gd name="connsiteX5" fmla="*/ 5338 w 10000"/>
                <a:gd name="connsiteY5" fmla="*/ 2383 h 10000"/>
                <a:gd name="connsiteX6" fmla="*/ 5410 w 10000"/>
                <a:gd name="connsiteY6" fmla="*/ 2492 h 10000"/>
                <a:gd name="connsiteX7" fmla="*/ 5474 w 10000"/>
                <a:gd name="connsiteY7" fmla="*/ 2603 h 10000"/>
                <a:gd name="connsiteX8" fmla="*/ 5538 w 10000"/>
                <a:gd name="connsiteY8" fmla="*/ 2731 h 10000"/>
                <a:gd name="connsiteX9" fmla="*/ 5586 w 10000"/>
                <a:gd name="connsiteY9" fmla="*/ 2837 h 10000"/>
                <a:gd name="connsiteX10" fmla="*/ 5627 w 10000"/>
                <a:gd name="connsiteY10" fmla="*/ 2915 h 10000"/>
                <a:gd name="connsiteX11" fmla="*/ 5681 w 10000"/>
                <a:gd name="connsiteY11" fmla="*/ 3070 h 10000"/>
                <a:gd name="connsiteX12" fmla="*/ 5734 w 10000"/>
                <a:gd name="connsiteY12" fmla="*/ 3184 h 10000"/>
                <a:gd name="connsiteX13" fmla="*/ 5780 w 10000"/>
                <a:gd name="connsiteY13" fmla="*/ 3286 h 10000"/>
                <a:gd name="connsiteX14" fmla="*/ 5814 w 10000"/>
                <a:gd name="connsiteY14" fmla="*/ 3381 h 10000"/>
                <a:gd name="connsiteX15" fmla="*/ 5849 w 10000"/>
                <a:gd name="connsiteY15" fmla="*/ 3458 h 10000"/>
                <a:gd name="connsiteX16" fmla="*/ 5883 w 10000"/>
                <a:gd name="connsiteY16" fmla="*/ 3543 h 10000"/>
                <a:gd name="connsiteX17" fmla="*/ 5908 w 10000"/>
                <a:gd name="connsiteY17" fmla="*/ 3614 h 10000"/>
                <a:gd name="connsiteX18" fmla="*/ 5939 w 10000"/>
                <a:gd name="connsiteY18" fmla="*/ 3693 h 10000"/>
                <a:gd name="connsiteX19" fmla="*/ 5967 w 10000"/>
                <a:gd name="connsiteY19" fmla="*/ 3763 h 10000"/>
                <a:gd name="connsiteX20" fmla="*/ 5992 w 10000"/>
                <a:gd name="connsiteY20" fmla="*/ 3840 h 10000"/>
                <a:gd name="connsiteX21" fmla="*/ 6020 w 10000"/>
                <a:gd name="connsiteY21" fmla="*/ 3926 h 10000"/>
                <a:gd name="connsiteX22" fmla="*/ 6056 w 10000"/>
                <a:gd name="connsiteY22" fmla="*/ 4025 h 10000"/>
                <a:gd name="connsiteX23" fmla="*/ 6097 w 10000"/>
                <a:gd name="connsiteY23" fmla="*/ 4146 h 10000"/>
                <a:gd name="connsiteX24" fmla="*/ 6135 w 10000"/>
                <a:gd name="connsiteY24" fmla="*/ 4270 h 10000"/>
                <a:gd name="connsiteX25" fmla="*/ 6184 w 10000"/>
                <a:gd name="connsiteY25" fmla="*/ 4422 h 10000"/>
                <a:gd name="connsiteX26" fmla="*/ 6245 w 10000"/>
                <a:gd name="connsiteY26" fmla="*/ 4593 h 10000"/>
                <a:gd name="connsiteX27" fmla="*/ 6304 w 10000"/>
                <a:gd name="connsiteY27" fmla="*/ 4803 h 10000"/>
                <a:gd name="connsiteX28" fmla="*/ 6378 w 10000"/>
                <a:gd name="connsiteY28" fmla="*/ 5024 h 10000"/>
                <a:gd name="connsiteX29" fmla="*/ 6462 w 10000"/>
                <a:gd name="connsiteY29" fmla="*/ 5286 h 10000"/>
                <a:gd name="connsiteX30" fmla="*/ 6554 w 10000"/>
                <a:gd name="connsiteY30" fmla="*/ 5590 h 10000"/>
                <a:gd name="connsiteX31" fmla="*/ 6664 w 10000"/>
                <a:gd name="connsiteY31" fmla="*/ 5926 h 10000"/>
                <a:gd name="connsiteX32" fmla="*/ 6787 w 10000"/>
                <a:gd name="connsiteY32" fmla="*/ 6295 h 10000"/>
                <a:gd name="connsiteX33" fmla="*/ 6922 w 10000"/>
                <a:gd name="connsiteY33" fmla="*/ 6726 h 10000"/>
                <a:gd name="connsiteX34" fmla="*/ 7070 w 10000"/>
                <a:gd name="connsiteY34" fmla="*/ 7184 h 10000"/>
                <a:gd name="connsiteX35" fmla="*/ 9382 w 10000"/>
                <a:gd name="connsiteY35" fmla="*/ 6571 h 10000"/>
                <a:gd name="connsiteX36" fmla="*/ 9497 w 10000"/>
                <a:gd name="connsiteY36" fmla="*/ 6571 h 10000"/>
                <a:gd name="connsiteX37" fmla="*/ 9602 w 10000"/>
                <a:gd name="connsiteY37" fmla="*/ 6618 h 10000"/>
                <a:gd name="connsiteX38" fmla="*/ 9704 w 10000"/>
                <a:gd name="connsiteY38" fmla="*/ 6714 h 10000"/>
                <a:gd name="connsiteX39" fmla="*/ 9793 w 10000"/>
                <a:gd name="connsiteY39" fmla="*/ 6852 h 10000"/>
                <a:gd name="connsiteX40" fmla="*/ 9867 w 10000"/>
                <a:gd name="connsiteY40" fmla="*/ 7026 h 10000"/>
                <a:gd name="connsiteX41" fmla="*/ 9931 w 10000"/>
                <a:gd name="connsiteY41" fmla="*/ 7235 h 10000"/>
                <a:gd name="connsiteX42" fmla="*/ 9977 w 10000"/>
                <a:gd name="connsiteY42" fmla="*/ 7461 h 10000"/>
                <a:gd name="connsiteX43" fmla="*/ 10000 w 10000"/>
                <a:gd name="connsiteY43" fmla="*/ 7718 h 10000"/>
                <a:gd name="connsiteX44" fmla="*/ 10000 w 10000"/>
                <a:gd name="connsiteY44" fmla="*/ 7986 h 10000"/>
                <a:gd name="connsiteX45" fmla="*/ 9982 w 10000"/>
                <a:gd name="connsiteY45" fmla="*/ 8237 h 10000"/>
                <a:gd name="connsiteX46" fmla="*/ 9941 w 10000"/>
                <a:gd name="connsiteY46" fmla="*/ 8472 h 10000"/>
                <a:gd name="connsiteX47" fmla="*/ 9883 w 10000"/>
                <a:gd name="connsiteY47" fmla="*/ 8691 h 10000"/>
                <a:gd name="connsiteX48" fmla="*/ 9808 w 10000"/>
                <a:gd name="connsiteY48" fmla="*/ 8866 h 10000"/>
                <a:gd name="connsiteX49" fmla="*/ 9719 w 10000"/>
                <a:gd name="connsiteY49" fmla="*/ 9014 h 10000"/>
                <a:gd name="connsiteX50" fmla="*/ 9619 w 10000"/>
                <a:gd name="connsiteY50" fmla="*/ 9116 h 10000"/>
                <a:gd name="connsiteX51" fmla="*/ 9507 w 10000"/>
                <a:gd name="connsiteY51" fmla="*/ 9163 h 10000"/>
                <a:gd name="connsiteX52" fmla="*/ 6881 w 10000"/>
                <a:gd name="connsiteY52" fmla="*/ 9869 h 10000"/>
                <a:gd name="connsiteX53" fmla="*/ 6769 w 10000"/>
                <a:gd name="connsiteY53" fmla="*/ 9869 h 10000"/>
                <a:gd name="connsiteX54" fmla="*/ 6654 w 10000"/>
                <a:gd name="connsiteY54" fmla="*/ 9828 h 10000"/>
                <a:gd name="connsiteX55" fmla="*/ 6552 w 10000"/>
                <a:gd name="connsiteY55" fmla="*/ 9720 h 10000"/>
                <a:gd name="connsiteX56" fmla="*/ 6452 w 10000"/>
                <a:gd name="connsiteY56" fmla="*/ 9557 h 10000"/>
                <a:gd name="connsiteX57" fmla="*/ 6373 w 10000"/>
                <a:gd name="connsiteY57" fmla="*/ 9362 h 10000"/>
                <a:gd name="connsiteX58" fmla="*/ 5844 w 10000"/>
                <a:gd name="connsiteY58" fmla="*/ 7706 h 10000"/>
                <a:gd name="connsiteX59" fmla="*/ 4820 w 10000"/>
                <a:gd name="connsiteY59" fmla="*/ 10000 h 10000"/>
                <a:gd name="connsiteX60" fmla="*/ 912 w 10000"/>
                <a:gd name="connsiteY60" fmla="*/ 9754 h 10000"/>
                <a:gd name="connsiteX61" fmla="*/ 3264 w 10000"/>
                <a:gd name="connsiteY61" fmla="*/ 4504 h 10000"/>
                <a:gd name="connsiteX62" fmla="*/ 3663 w 10000"/>
                <a:gd name="connsiteY62" fmla="*/ 3600 h 10000"/>
                <a:gd name="connsiteX63" fmla="*/ 2710 w 10000"/>
                <a:gd name="connsiteY63" fmla="*/ 2731 h 10000"/>
                <a:gd name="connsiteX64" fmla="*/ 807 w 10000"/>
                <a:gd name="connsiteY64" fmla="*/ 4929 h 10000"/>
                <a:gd name="connsiteX65" fmla="*/ 702 w 10000"/>
                <a:gd name="connsiteY65" fmla="*/ 5024 h 10000"/>
                <a:gd name="connsiteX66" fmla="*/ 595 w 10000"/>
                <a:gd name="connsiteY66" fmla="*/ 5060 h 10000"/>
                <a:gd name="connsiteX67" fmla="*/ 485 w 10000"/>
                <a:gd name="connsiteY67" fmla="*/ 5048 h 10000"/>
                <a:gd name="connsiteX68" fmla="*/ 381 w 10000"/>
                <a:gd name="connsiteY68" fmla="*/ 4987 h 10000"/>
                <a:gd name="connsiteX69" fmla="*/ 284 w 10000"/>
                <a:gd name="connsiteY69" fmla="*/ 4899 h 10000"/>
                <a:gd name="connsiteX70" fmla="*/ 194 w 10000"/>
                <a:gd name="connsiteY70" fmla="*/ 4744 h 10000"/>
                <a:gd name="connsiteX71" fmla="*/ 120 w 10000"/>
                <a:gd name="connsiteY71" fmla="*/ 4557 h 10000"/>
                <a:gd name="connsiteX72" fmla="*/ 61 w 10000"/>
                <a:gd name="connsiteY72" fmla="*/ 4331 h 10000"/>
                <a:gd name="connsiteX73" fmla="*/ 20 w 10000"/>
                <a:gd name="connsiteY73" fmla="*/ 4085 h 10000"/>
                <a:gd name="connsiteX74" fmla="*/ 0 w 10000"/>
                <a:gd name="connsiteY74" fmla="*/ 3829 h 10000"/>
                <a:gd name="connsiteX75" fmla="*/ 5 w 10000"/>
                <a:gd name="connsiteY75" fmla="*/ 3579 h 10000"/>
                <a:gd name="connsiteX76" fmla="*/ 31 w 10000"/>
                <a:gd name="connsiteY76" fmla="*/ 3334 h 10000"/>
                <a:gd name="connsiteX77" fmla="*/ 77 w 10000"/>
                <a:gd name="connsiteY77" fmla="*/ 3101 h 10000"/>
                <a:gd name="connsiteX78" fmla="*/ 135 w 10000"/>
                <a:gd name="connsiteY78" fmla="*/ 2897 h 10000"/>
                <a:gd name="connsiteX79" fmla="*/ 220 w 10000"/>
                <a:gd name="connsiteY79" fmla="*/ 2725 h 10000"/>
                <a:gd name="connsiteX80" fmla="*/ 312 w 10000"/>
                <a:gd name="connsiteY80" fmla="*/ 2581 h 10000"/>
                <a:gd name="connsiteX81" fmla="*/ 2439 w 10000"/>
                <a:gd name="connsiteY81" fmla="*/ 132 h 10000"/>
                <a:gd name="connsiteX82" fmla="*/ 2547 w 10000"/>
                <a:gd name="connsiteY82" fmla="*/ 36 h 10000"/>
                <a:gd name="connsiteX83" fmla="*/ 2662 w 10000"/>
                <a:gd name="connsiteY83"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0000" h="10000">
                  <a:moveTo>
                    <a:pt x="2662" y="0"/>
                  </a:moveTo>
                  <a:lnTo>
                    <a:pt x="2774" y="11"/>
                  </a:lnTo>
                  <a:cubicBezTo>
                    <a:pt x="2812" y="36"/>
                    <a:pt x="2851" y="58"/>
                    <a:pt x="2889" y="84"/>
                  </a:cubicBezTo>
                  <a:lnTo>
                    <a:pt x="5231" y="2223"/>
                  </a:lnTo>
                  <a:cubicBezTo>
                    <a:pt x="5247" y="2247"/>
                    <a:pt x="5264" y="2271"/>
                    <a:pt x="5280" y="2295"/>
                  </a:cubicBezTo>
                  <a:lnTo>
                    <a:pt x="5338" y="2383"/>
                  </a:lnTo>
                  <a:cubicBezTo>
                    <a:pt x="5362" y="2418"/>
                    <a:pt x="5386" y="2455"/>
                    <a:pt x="5410" y="2492"/>
                  </a:cubicBezTo>
                  <a:cubicBezTo>
                    <a:pt x="5431" y="2528"/>
                    <a:pt x="5453" y="2565"/>
                    <a:pt x="5474" y="2603"/>
                  </a:cubicBezTo>
                  <a:cubicBezTo>
                    <a:pt x="5495" y="2646"/>
                    <a:pt x="5517" y="2688"/>
                    <a:pt x="5538" y="2731"/>
                  </a:cubicBezTo>
                  <a:cubicBezTo>
                    <a:pt x="5554" y="2768"/>
                    <a:pt x="5570" y="2801"/>
                    <a:pt x="5586" y="2837"/>
                  </a:cubicBezTo>
                  <a:cubicBezTo>
                    <a:pt x="5600" y="2864"/>
                    <a:pt x="5613" y="2889"/>
                    <a:pt x="5627" y="2915"/>
                  </a:cubicBezTo>
                  <a:cubicBezTo>
                    <a:pt x="5645" y="2967"/>
                    <a:pt x="5663" y="3019"/>
                    <a:pt x="5681" y="3070"/>
                  </a:cubicBezTo>
                  <a:cubicBezTo>
                    <a:pt x="5699" y="3109"/>
                    <a:pt x="5716" y="3147"/>
                    <a:pt x="5734" y="3184"/>
                  </a:cubicBezTo>
                  <a:cubicBezTo>
                    <a:pt x="5749" y="3219"/>
                    <a:pt x="5765" y="3253"/>
                    <a:pt x="5780" y="3286"/>
                  </a:cubicBezTo>
                  <a:cubicBezTo>
                    <a:pt x="5791" y="3316"/>
                    <a:pt x="5803" y="3348"/>
                    <a:pt x="5814" y="3381"/>
                  </a:cubicBezTo>
                  <a:cubicBezTo>
                    <a:pt x="5826" y="3407"/>
                    <a:pt x="5837" y="3433"/>
                    <a:pt x="5849" y="3458"/>
                  </a:cubicBezTo>
                  <a:cubicBezTo>
                    <a:pt x="5860" y="3487"/>
                    <a:pt x="5872" y="3514"/>
                    <a:pt x="5883" y="3543"/>
                  </a:cubicBezTo>
                  <a:cubicBezTo>
                    <a:pt x="5891" y="3566"/>
                    <a:pt x="5900" y="3590"/>
                    <a:pt x="5908" y="3614"/>
                  </a:cubicBezTo>
                  <a:cubicBezTo>
                    <a:pt x="5918" y="3639"/>
                    <a:pt x="5929" y="3667"/>
                    <a:pt x="5939" y="3693"/>
                  </a:cubicBezTo>
                  <a:cubicBezTo>
                    <a:pt x="5948" y="3716"/>
                    <a:pt x="5958" y="3740"/>
                    <a:pt x="5967" y="3763"/>
                  </a:cubicBezTo>
                  <a:cubicBezTo>
                    <a:pt x="5975" y="3789"/>
                    <a:pt x="5984" y="3815"/>
                    <a:pt x="5992" y="3840"/>
                  </a:cubicBezTo>
                  <a:cubicBezTo>
                    <a:pt x="6001" y="3869"/>
                    <a:pt x="6011" y="3896"/>
                    <a:pt x="6020" y="3926"/>
                  </a:cubicBezTo>
                  <a:cubicBezTo>
                    <a:pt x="6032" y="3961"/>
                    <a:pt x="6044" y="3992"/>
                    <a:pt x="6056" y="4025"/>
                  </a:cubicBezTo>
                  <a:cubicBezTo>
                    <a:pt x="6070" y="4065"/>
                    <a:pt x="6083" y="4106"/>
                    <a:pt x="6097" y="4146"/>
                  </a:cubicBezTo>
                  <a:cubicBezTo>
                    <a:pt x="6110" y="4187"/>
                    <a:pt x="6122" y="4228"/>
                    <a:pt x="6135" y="4270"/>
                  </a:cubicBezTo>
                  <a:cubicBezTo>
                    <a:pt x="6151" y="4320"/>
                    <a:pt x="6168" y="4370"/>
                    <a:pt x="6184" y="4422"/>
                  </a:cubicBezTo>
                  <a:cubicBezTo>
                    <a:pt x="6204" y="4478"/>
                    <a:pt x="6225" y="4536"/>
                    <a:pt x="6245" y="4593"/>
                  </a:cubicBezTo>
                  <a:cubicBezTo>
                    <a:pt x="6265" y="4664"/>
                    <a:pt x="6284" y="4733"/>
                    <a:pt x="6304" y="4803"/>
                  </a:cubicBezTo>
                  <a:cubicBezTo>
                    <a:pt x="6329" y="4877"/>
                    <a:pt x="6353" y="4949"/>
                    <a:pt x="6378" y="5024"/>
                  </a:cubicBezTo>
                  <a:cubicBezTo>
                    <a:pt x="6406" y="5111"/>
                    <a:pt x="6434" y="5199"/>
                    <a:pt x="6462" y="5286"/>
                  </a:cubicBezTo>
                  <a:cubicBezTo>
                    <a:pt x="6493" y="5388"/>
                    <a:pt x="6523" y="5490"/>
                    <a:pt x="6554" y="5590"/>
                  </a:cubicBezTo>
                  <a:cubicBezTo>
                    <a:pt x="6591" y="5702"/>
                    <a:pt x="6627" y="5815"/>
                    <a:pt x="6664" y="5926"/>
                  </a:cubicBezTo>
                  <a:lnTo>
                    <a:pt x="6787" y="6295"/>
                  </a:lnTo>
                  <a:lnTo>
                    <a:pt x="6922" y="6726"/>
                  </a:lnTo>
                  <a:cubicBezTo>
                    <a:pt x="6971" y="6880"/>
                    <a:pt x="7021" y="7034"/>
                    <a:pt x="7070" y="7184"/>
                  </a:cubicBezTo>
                  <a:lnTo>
                    <a:pt x="9382" y="6571"/>
                  </a:lnTo>
                  <a:lnTo>
                    <a:pt x="9497" y="6571"/>
                  </a:lnTo>
                  <a:lnTo>
                    <a:pt x="9602" y="6618"/>
                  </a:lnTo>
                  <a:lnTo>
                    <a:pt x="9704" y="6714"/>
                  </a:lnTo>
                  <a:cubicBezTo>
                    <a:pt x="9734" y="6759"/>
                    <a:pt x="9763" y="6806"/>
                    <a:pt x="9793" y="6852"/>
                  </a:cubicBezTo>
                  <a:cubicBezTo>
                    <a:pt x="9818" y="6909"/>
                    <a:pt x="9842" y="6966"/>
                    <a:pt x="9867" y="7026"/>
                  </a:cubicBezTo>
                  <a:cubicBezTo>
                    <a:pt x="9888" y="7095"/>
                    <a:pt x="9910" y="7165"/>
                    <a:pt x="9931" y="7235"/>
                  </a:cubicBezTo>
                  <a:cubicBezTo>
                    <a:pt x="9946" y="7309"/>
                    <a:pt x="9962" y="7384"/>
                    <a:pt x="9977" y="7461"/>
                  </a:cubicBezTo>
                  <a:cubicBezTo>
                    <a:pt x="9985" y="7547"/>
                    <a:pt x="9992" y="7632"/>
                    <a:pt x="10000" y="7718"/>
                  </a:cubicBezTo>
                  <a:lnTo>
                    <a:pt x="10000" y="7986"/>
                  </a:lnTo>
                  <a:cubicBezTo>
                    <a:pt x="9994" y="8070"/>
                    <a:pt x="9988" y="8155"/>
                    <a:pt x="9982" y="8237"/>
                  </a:cubicBezTo>
                  <a:cubicBezTo>
                    <a:pt x="9968" y="8315"/>
                    <a:pt x="9955" y="8394"/>
                    <a:pt x="9941" y="8472"/>
                  </a:cubicBezTo>
                  <a:cubicBezTo>
                    <a:pt x="9922" y="8544"/>
                    <a:pt x="9902" y="8617"/>
                    <a:pt x="9883" y="8691"/>
                  </a:cubicBezTo>
                  <a:cubicBezTo>
                    <a:pt x="9858" y="8750"/>
                    <a:pt x="9833" y="8806"/>
                    <a:pt x="9808" y="8866"/>
                  </a:cubicBezTo>
                  <a:cubicBezTo>
                    <a:pt x="9778" y="8915"/>
                    <a:pt x="9749" y="8966"/>
                    <a:pt x="9719" y="9014"/>
                  </a:cubicBezTo>
                  <a:cubicBezTo>
                    <a:pt x="9686" y="9048"/>
                    <a:pt x="9652" y="9082"/>
                    <a:pt x="9619" y="9116"/>
                  </a:cubicBezTo>
                  <a:cubicBezTo>
                    <a:pt x="9582" y="9132"/>
                    <a:pt x="9544" y="9147"/>
                    <a:pt x="9507" y="9163"/>
                  </a:cubicBezTo>
                  <a:lnTo>
                    <a:pt x="6881" y="9869"/>
                  </a:lnTo>
                  <a:lnTo>
                    <a:pt x="6769" y="9869"/>
                  </a:lnTo>
                  <a:cubicBezTo>
                    <a:pt x="6731" y="9855"/>
                    <a:pt x="6692" y="9842"/>
                    <a:pt x="6654" y="9828"/>
                  </a:cubicBezTo>
                  <a:lnTo>
                    <a:pt x="6552" y="9720"/>
                  </a:lnTo>
                  <a:cubicBezTo>
                    <a:pt x="6519" y="9664"/>
                    <a:pt x="6485" y="9611"/>
                    <a:pt x="6452" y="9557"/>
                  </a:cubicBezTo>
                  <a:cubicBezTo>
                    <a:pt x="6426" y="9492"/>
                    <a:pt x="6399" y="9427"/>
                    <a:pt x="6373" y="9362"/>
                  </a:cubicBezTo>
                  <a:lnTo>
                    <a:pt x="5844" y="7706"/>
                  </a:lnTo>
                  <a:lnTo>
                    <a:pt x="4820" y="10000"/>
                  </a:lnTo>
                  <a:lnTo>
                    <a:pt x="912" y="9754"/>
                  </a:lnTo>
                  <a:lnTo>
                    <a:pt x="3264" y="4504"/>
                  </a:lnTo>
                  <a:lnTo>
                    <a:pt x="3663" y="3600"/>
                  </a:lnTo>
                  <a:lnTo>
                    <a:pt x="2710" y="2731"/>
                  </a:lnTo>
                  <a:lnTo>
                    <a:pt x="807" y="4929"/>
                  </a:lnTo>
                  <a:lnTo>
                    <a:pt x="702" y="5024"/>
                  </a:lnTo>
                  <a:cubicBezTo>
                    <a:pt x="666" y="5036"/>
                    <a:pt x="631" y="5049"/>
                    <a:pt x="595" y="5060"/>
                  </a:cubicBezTo>
                  <a:lnTo>
                    <a:pt x="485" y="5048"/>
                  </a:lnTo>
                  <a:cubicBezTo>
                    <a:pt x="450" y="5028"/>
                    <a:pt x="416" y="5007"/>
                    <a:pt x="381" y="4987"/>
                  </a:cubicBezTo>
                  <a:cubicBezTo>
                    <a:pt x="349" y="4958"/>
                    <a:pt x="316" y="4929"/>
                    <a:pt x="284" y="4899"/>
                  </a:cubicBezTo>
                  <a:cubicBezTo>
                    <a:pt x="254" y="4848"/>
                    <a:pt x="224" y="4794"/>
                    <a:pt x="194" y="4744"/>
                  </a:cubicBezTo>
                  <a:cubicBezTo>
                    <a:pt x="169" y="4682"/>
                    <a:pt x="145" y="4621"/>
                    <a:pt x="120" y="4557"/>
                  </a:cubicBezTo>
                  <a:cubicBezTo>
                    <a:pt x="100" y="4481"/>
                    <a:pt x="81" y="4408"/>
                    <a:pt x="61" y="4331"/>
                  </a:cubicBezTo>
                  <a:cubicBezTo>
                    <a:pt x="47" y="4249"/>
                    <a:pt x="34" y="4168"/>
                    <a:pt x="20" y="4085"/>
                  </a:cubicBezTo>
                  <a:cubicBezTo>
                    <a:pt x="13" y="4001"/>
                    <a:pt x="7" y="3914"/>
                    <a:pt x="0" y="3829"/>
                  </a:cubicBezTo>
                  <a:cubicBezTo>
                    <a:pt x="2" y="3746"/>
                    <a:pt x="3" y="3661"/>
                    <a:pt x="5" y="3579"/>
                  </a:cubicBezTo>
                  <a:cubicBezTo>
                    <a:pt x="14" y="3497"/>
                    <a:pt x="22" y="3415"/>
                    <a:pt x="31" y="3334"/>
                  </a:cubicBezTo>
                  <a:cubicBezTo>
                    <a:pt x="46" y="3257"/>
                    <a:pt x="62" y="3177"/>
                    <a:pt x="77" y="3101"/>
                  </a:cubicBezTo>
                  <a:cubicBezTo>
                    <a:pt x="96" y="3032"/>
                    <a:pt x="116" y="2965"/>
                    <a:pt x="135" y="2897"/>
                  </a:cubicBezTo>
                  <a:cubicBezTo>
                    <a:pt x="163" y="2839"/>
                    <a:pt x="192" y="2782"/>
                    <a:pt x="220" y="2725"/>
                  </a:cubicBezTo>
                  <a:cubicBezTo>
                    <a:pt x="251" y="2676"/>
                    <a:pt x="281" y="2629"/>
                    <a:pt x="312" y="2581"/>
                  </a:cubicBezTo>
                  <a:lnTo>
                    <a:pt x="2439" y="132"/>
                  </a:lnTo>
                  <a:lnTo>
                    <a:pt x="2547" y="36"/>
                  </a:lnTo>
                  <a:lnTo>
                    <a:pt x="26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4" name="Freeform 26">
              <a:extLst>
                <a:ext uri="{FF2B5EF4-FFF2-40B4-BE49-F238E27FC236}">
                  <a16:creationId xmlns:a16="http://schemas.microsoft.com/office/drawing/2014/main" id="{BBD9D4B6-7405-7969-5C46-9A9D240E983E}"/>
                </a:ext>
              </a:extLst>
            </p:cNvPr>
            <p:cNvSpPr>
              <a:spLocks/>
            </p:cNvSpPr>
            <p:nvPr/>
          </p:nvSpPr>
          <p:spPr bwMode="auto">
            <a:xfrm>
              <a:off x="2846388" y="3492500"/>
              <a:ext cx="823913" cy="823913"/>
            </a:xfrm>
            <a:custGeom>
              <a:avLst/>
              <a:gdLst>
                <a:gd name="T0" fmla="*/ 530 w 1037"/>
                <a:gd name="T1" fmla="*/ 0 h 1038"/>
                <a:gd name="T2" fmla="*/ 596 w 1037"/>
                <a:gd name="T3" fmla="*/ 4 h 1038"/>
                <a:gd name="T4" fmla="*/ 662 w 1037"/>
                <a:gd name="T5" fmla="*/ 19 h 1038"/>
                <a:gd name="T6" fmla="*/ 726 w 1037"/>
                <a:gd name="T7" fmla="*/ 41 h 1038"/>
                <a:gd name="T8" fmla="*/ 786 w 1037"/>
                <a:gd name="T9" fmla="*/ 74 h 1038"/>
                <a:gd name="T10" fmla="*/ 842 w 1037"/>
                <a:gd name="T11" fmla="*/ 112 h 1038"/>
                <a:gd name="T12" fmla="*/ 894 w 1037"/>
                <a:gd name="T13" fmla="*/ 161 h 1038"/>
                <a:gd name="T14" fmla="*/ 938 w 1037"/>
                <a:gd name="T15" fmla="*/ 215 h 1038"/>
                <a:gd name="T16" fmla="*/ 975 w 1037"/>
                <a:gd name="T17" fmla="*/ 271 h 1038"/>
                <a:gd name="T18" fmla="*/ 1004 w 1037"/>
                <a:gd name="T19" fmla="*/ 335 h 1038"/>
                <a:gd name="T20" fmla="*/ 1024 w 1037"/>
                <a:gd name="T21" fmla="*/ 399 h 1038"/>
                <a:gd name="T22" fmla="*/ 1035 w 1037"/>
                <a:gd name="T23" fmla="*/ 465 h 1038"/>
                <a:gd name="T24" fmla="*/ 1037 w 1037"/>
                <a:gd name="T25" fmla="*/ 531 h 1038"/>
                <a:gd name="T26" fmla="*/ 1031 w 1037"/>
                <a:gd name="T27" fmla="*/ 596 h 1038"/>
                <a:gd name="T28" fmla="*/ 1018 w 1037"/>
                <a:gd name="T29" fmla="*/ 662 h 1038"/>
                <a:gd name="T30" fmla="*/ 995 w 1037"/>
                <a:gd name="T31" fmla="*/ 726 h 1038"/>
                <a:gd name="T32" fmla="*/ 964 w 1037"/>
                <a:gd name="T33" fmla="*/ 786 h 1038"/>
                <a:gd name="T34" fmla="*/ 925 w 1037"/>
                <a:gd name="T35" fmla="*/ 842 h 1038"/>
                <a:gd name="T36" fmla="*/ 877 w 1037"/>
                <a:gd name="T37" fmla="*/ 895 h 1038"/>
                <a:gd name="T38" fmla="*/ 822 w 1037"/>
                <a:gd name="T39" fmla="*/ 939 h 1038"/>
                <a:gd name="T40" fmla="*/ 764 w 1037"/>
                <a:gd name="T41" fmla="*/ 976 h 1038"/>
                <a:gd name="T42" fmla="*/ 702 w 1037"/>
                <a:gd name="T43" fmla="*/ 1005 h 1038"/>
                <a:gd name="T44" fmla="*/ 639 w 1037"/>
                <a:gd name="T45" fmla="*/ 1024 h 1038"/>
                <a:gd name="T46" fmla="*/ 573 w 1037"/>
                <a:gd name="T47" fmla="*/ 1036 h 1038"/>
                <a:gd name="T48" fmla="*/ 507 w 1037"/>
                <a:gd name="T49" fmla="*/ 1038 h 1038"/>
                <a:gd name="T50" fmla="*/ 441 w 1037"/>
                <a:gd name="T51" fmla="*/ 1032 h 1038"/>
                <a:gd name="T52" fmla="*/ 377 w 1037"/>
                <a:gd name="T53" fmla="*/ 1019 h 1038"/>
                <a:gd name="T54" fmla="*/ 313 w 1037"/>
                <a:gd name="T55" fmla="*/ 995 h 1038"/>
                <a:gd name="T56" fmla="*/ 253 w 1037"/>
                <a:gd name="T57" fmla="*/ 966 h 1038"/>
                <a:gd name="T58" fmla="*/ 197 w 1037"/>
                <a:gd name="T59" fmla="*/ 926 h 1038"/>
                <a:gd name="T60" fmla="*/ 145 w 1037"/>
                <a:gd name="T61" fmla="*/ 879 h 1038"/>
                <a:gd name="T62" fmla="*/ 143 w 1037"/>
                <a:gd name="T63" fmla="*/ 877 h 1038"/>
                <a:gd name="T64" fmla="*/ 99 w 1037"/>
                <a:gd name="T65" fmla="*/ 825 h 1038"/>
                <a:gd name="T66" fmla="*/ 62 w 1037"/>
                <a:gd name="T67" fmla="*/ 767 h 1038"/>
                <a:gd name="T68" fmla="*/ 35 w 1037"/>
                <a:gd name="T69" fmla="*/ 707 h 1038"/>
                <a:gd name="T70" fmla="*/ 15 w 1037"/>
                <a:gd name="T71" fmla="*/ 643 h 1038"/>
                <a:gd name="T72" fmla="*/ 4 w 1037"/>
                <a:gd name="T73" fmla="*/ 577 h 1038"/>
                <a:gd name="T74" fmla="*/ 0 w 1037"/>
                <a:gd name="T75" fmla="*/ 511 h 1038"/>
                <a:gd name="T76" fmla="*/ 6 w 1037"/>
                <a:gd name="T77" fmla="*/ 443 h 1038"/>
                <a:gd name="T78" fmla="*/ 19 w 1037"/>
                <a:gd name="T79" fmla="*/ 378 h 1038"/>
                <a:gd name="T80" fmla="*/ 41 w 1037"/>
                <a:gd name="T81" fmla="*/ 314 h 1038"/>
                <a:gd name="T82" fmla="*/ 72 w 1037"/>
                <a:gd name="T83" fmla="*/ 254 h 1038"/>
                <a:gd name="T84" fmla="*/ 110 w 1037"/>
                <a:gd name="T85" fmla="*/ 196 h 1038"/>
                <a:gd name="T86" fmla="*/ 159 w 1037"/>
                <a:gd name="T87" fmla="*/ 143 h 1038"/>
                <a:gd name="T88" fmla="*/ 215 w 1037"/>
                <a:gd name="T89" fmla="*/ 97 h 1038"/>
                <a:gd name="T90" fmla="*/ 273 w 1037"/>
                <a:gd name="T91" fmla="*/ 60 h 1038"/>
                <a:gd name="T92" fmla="*/ 335 w 1037"/>
                <a:gd name="T93" fmla="*/ 33 h 1038"/>
                <a:gd name="T94" fmla="*/ 399 w 1037"/>
                <a:gd name="T95" fmla="*/ 14 h 1038"/>
                <a:gd name="T96" fmla="*/ 464 w 1037"/>
                <a:gd name="T97" fmla="*/ 2 h 1038"/>
                <a:gd name="T98" fmla="*/ 530 w 1037"/>
                <a:gd name="T99"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37" h="1038">
                  <a:moveTo>
                    <a:pt x="530" y="0"/>
                  </a:moveTo>
                  <a:lnTo>
                    <a:pt x="596" y="4"/>
                  </a:lnTo>
                  <a:lnTo>
                    <a:pt x="662" y="19"/>
                  </a:lnTo>
                  <a:lnTo>
                    <a:pt x="726" y="41"/>
                  </a:lnTo>
                  <a:lnTo>
                    <a:pt x="786" y="74"/>
                  </a:lnTo>
                  <a:lnTo>
                    <a:pt x="842" y="112"/>
                  </a:lnTo>
                  <a:lnTo>
                    <a:pt x="894" y="161"/>
                  </a:lnTo>
                  <a:lnTo>
                    <a:pt x="938" y="215"/>
                  </a:lnTo>
                  <a:lnTo>
                    <a:pt x="975" y="271"/>
                  </a:lnTo>
                  <a:lnTo>
                    <a:pt x="1004" y="335"/>
                  </a:lnTo>
                  <a:lnTo>
                    <a:pt x="1024" y="399"/>
                  </a:lnTo>
                  <a:lnTo>
                    <a:pt x="1035" y="465"/>
                  </a:lnTo>
                  <a:lnTo>
                    <a:pt x="1037" y="531"/>
                  </a:lnTo>
                  <a:lnTo>
                    <a:pt x="1031" y="596"/>
                  </a:lnTo>
                  <a:lnTo>
                    <a:pt x="1018" y="662"/>
                  </a:lnTo>
                  <a:lnTo>
                    <a:pt x="995" y="726"/>
                  </a:lnTo>
                  <a:lnTo>
                    <a:pt x="964" y="786"/>
                  </a:lnTo>
                  <a:lnTo>
                    <a:pt x="925" y="842"/>
                  </a:lnTo>
                  <a:lnTo>
                    <a:pt x="877" y="895"/>
                  </a:lnTo>
                  <a:lnTo>
                    <a:pt x="822" y="939"/>
                  </a:lnTo>
                  <a:lnTo>
                    <a:pt x="764" y="976"/>
                  </a:lnTo>
                  <a:lnTo>
                    <a:pt x="702" y="1005"/>
                  </a:lnTo>
                  <a:lnTo>
                    <a:pt x="639" y="1024"/>
                  </a:lnTo>
                  <a:lnTo>
                    <a:pt x="573" y="1036"/>
                  </a:lnTo>
                  <a:lnTo>
                    <a:pt x="507" y="1038"/>
                  </a:lnTo>
                  <a:lnTo>
                    <a:pt x="441" y="1032"/>
                  </a:lnTo>
                  <a:lnTo>
                    <a:pt x="377" y="1019"/>
                  </a:lnTo>
                  <a:lnTo>
                    <a:pt x="313" y="995"/>
                  </a:lnTo>
                  <a:lnTo>
                    <a:pt x="253" y="966"/>
                  </a:lnTo>
                  <a:lnTo>
                    <a:pt x="197" y="926"/>
                  </a:lnTo>
                  <a:lnTo>
                    <a:pt x="145" y="879"/>
                  </a:lnTo>
                  <a:lnTo>
                    <a:pt x="143" y="877"/>
                  </a:lnTo>
                  <a:lnTo>
                    <a:pt x="99" y="825"/>
                  </a:lnTo>
                  <a:lnTo>
                    <a:pt x="62" y="767"/>
                  </a:lnTo>
                  <a:lnTo>
                    <a:pt x="35" y="707"/>
                  </a:lnTo>
                  <a:lnTo>
                    <a:pt x="15" y="643"/>
                  </a:lnTo>
                  <a:lnTo>
                    <a:pt x="4" y="577"/>
                  </a:lnTo>
                  <a:lnTo>
                    <a:pt x="0" y="511"/>
                  </a:lnTo>
                  <a:lnTo>
                    <a:pt x="6" y="443"/>
                  </a:lnTo>
                  <a:lnTo>
                    <a:pt x="19" y="378"/>
                  </a:lnTo>
                  <a:lnTo>
                    <a:pt x="41" y="314"/>
                  </a:lnTo>
                  <a:lnTo>
                    <a:pt x="72" y="254"/>
                  </a:lnTo>
                  <a:lnTo>
                    <a:pt x="110" y="196"/>
                  </a:lnTo>
                  <a:lnTo>
                    <a:pt x="159" y="143"/>
                  </a:lnTo>
                  <a:lnTo>
                    <a:pt x="215" y="97"/>
                  </a:lnTo>
                  <a:lnTo>
                    <a:pt x="273" y="60"/>
                  </a:lnTo>
                  <a:lnTo>
                    <a:pt x="335" y="33"/>
                  </a:lnTo>
                  <a:lnTo>
                    <a:pt x="399" y="14"/>
                  </a:lnTo>
                  <a:lnTo>
                    <a:pt x="464" y="2"/>
                  </a:lnTo>
                  <a:lnTo>
                    <a:pt x="5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65" name="Freeform 126">
            <a:extLst>
              <a:ext uri="{FF2B5EF4-FFF2-40B4-BE49-F238E27FC236}">
                <a16:creationId xmlns:a16="http://schemas.microsoft.com/office/drawing/2014/main" id="{A5C3D3CB-E6F5-C4B1-B3FF-A4BED75FEB88}"/>
              </a:ext>
            </a:extLst>
          </p:cNvPr>
          <p:cNvSpPr/>
          <p:nvPr/>
        </p:nvSpPr>
        <p:spPr>
          <a:xfrm>
            <a:off x="1222744" y="5421731"/>
            <a:ext cx="10983111" cy="1103613"/>
          </a:xfrm>
          <a:custGeom>
            <a:avLst/>
            <a:gdLst>
              <a:gd name="connsiteX0" fmla="*/ 1358336 w 14129284"/>
              <a:gd name="connsiteY0" fmla="*/ 456564 h 1154995"/>
              <a:gd name="connsiteX1" fmla="*/ 2646809 w 14129284"/>
              <a:gd name="connsiteY1" fmla="*/ 40928 h 1154995"/>
              <a:gd name="connsiteX2" fmla="*/ 3644336 w 14129284"/>
              <a:gd name="connsiteY2" fmla="*/ 262600 h 1154995"/>
              <a:gd name="connsiteX3" fmla="*/ 4475609 w 14129284"/>
              <a:gd name="connsiteY3" fmla="*/ 373437 h 1154995"/>
              <a:gd name="connsiteX4" fmla="*/ 5542409 w 14129284"/>
              <a:gd name="connsiteY4" fmla="*/ 359582 h 1154995"/>
              <a:gd name="connsiteX5" fmla="*/ 6733900 w 14129284"/>
              <a:gd name="connsiteY5" fmla="*/ 553546 h 1154995"/>
              <a:gd name="connsiteX6" fmla="*/ 7911536 w 14129284"/>
              <a:gd name="connsiteY6" fmla="*/ 442710 h 1154995"/>
              <a:gd name="connsiteX7" fmla="*/ 9532518 w 14129284"/>
              <a:gd name="connsiteY7" fmla="*/ 692091 h 1154995"/>
              <a:gd name="connsiteX8" fmla="*/ 11125791 w 14129284"/>
              <a:gd name="connsiteY8" fmla="*/ 207182 h 1154995"/>
              <a:gd name="connsiteX9" fmla="*/ 13134700 w 14129284"/>
              <a:gd name="connsiteY9" fmla="*/ 816782 h 1154995"/>
              <a:gd name="connsiteX10" fmla="*/ 13148555 w 14129284"/>
              <a:gd name="connsiteY10" fmla="*/ 1038455 h 1154995"/>
              <a:gd name="connsiteX11" fmla="*/ 914991 w 14129284"/>
              <a:gd name="connsiteY11" fmla="*/ 1080019 h 1154995"/>
              <a:gd name="connsiteX12" fmla="*/ 942700 w 14129284"/>
              <a:gd name="connsiteY12" fmla="*/ 13219 h 1154995"/>
              <a:gd name="connsiteX13" fmla="*/ 1358336 w 14129284"/>
              <a:gd name="connsiteY13" fmla="*/ 456564 h 1154995"/>
              <a:gd name="connsiteX0" fmla="*/ 443345 w 13214293"/>
              <a:gd name="connsiteY0" fmla="*/ 456564 h 1154995"/>
              <a:gd name="connsiteX1" fmla="*/ 1731818 w 13214293"/>
              <a:gd name="connsiteY1" fmla="*/ 40928 h 1154995"/>
              <a:gd name="connsiteX2" fmla="*/ 2729345 w 13214293"/>
              <a:gd name="connsiteY2" fmla="*/ 262600 h 1154995"/>
              <a:gd name="connsiteX3" fmla="*/ 3560618 w 13214293"/>
              <a:gd name="connsiteY3" fmla="*/ 373437 h 1154995"/>
              <a:gd name="connsiteX4" fmla="*/ 4627418 w 13214293"/>
              <a:gd name="connsiteY4" fmla="*/ 359582 h 1154995"/>
              <a:gd name="connsiteX5" fmla="*/ 5818909 w 13214293"/>
              <a:gd name="connsiteY5" fmla="*/ 553546 h 1154995"/>
              <a:gd name="connsiteX6" fmla="*/ 6996545 w 13214293"/>
              <a:gd name="connsiteY6" fmla="*/ 442710 h 1154995"/>
              <a:gd name="connsiteX7" fmla="*/ 8617527 w 13214293"/>
              <a:gd name="connsiteY7" fmla="*/ 692091 h 1154995"/>
              <a:gd name="connsiteX8" fmla="*/ 10210800 w 13214293"/>
              <a:gd name="connsiteY8" fmla="*/ 207182 h 1154995"/>
              <a:gd name="connsiteX9" fmla="*/ 12219709 w 13214293"/>
              <a:gd name="connsiteY9" fmla="*/ 816782 h 1154995"/>
              <a:gd name="connsiteX10" fmla="*/ 12233564 w 13214293"/>
              <a:gd name="connsiteY10" fmla="*/ 1038455 h 1154995"/>
              <a:gd name="connsiteX11" fmla="*/ 0 w 13214293"/>
              <a:gd name="connsiteY11" fmla="*/ 1080019 h 1154995"/>
              <a:gd name="connsiteX12" fmla="*/ 27709 w 13214293"/>
              <a:gd name="connsiteY12" fmla="*/ 13219 h 1154995"/>
              <a:gd name="connsiteX13" fmla="*/ 443345 w 13214293"/>
              <a:gd name="connsiteY13" fmla="*/ 456564 h 1154995"/>
              <a:gd name="connsiteX0" fmla="*/ 443345 w 12233564"/>
              <a:gd name="connsiteY0" fmla="*/ 456564 h 1154995"/>
              <a:gd name="connsiteX1" fmla="*/ 1731818 w 12233564"/>
              <a:gd name="connsiteY1" fmla="*/ 40928 h 1154995"/>
              <a:gd name="connsiteX2" fmla="*/ 2729345 w 12233564"/>
              <a:gd name="connsiteY2" fmla="*/ 262600 h 1154995"/>
              <a:gd name="connsiteX3" fmla="*/ 3560618 w 12233564"/>
              <a:gd name="connsiteY3" fmla="*/ 373437 h 1154995"/>
              <a:gd name="connsiteX4" fmla="*/ 4627418 w 12233564"/>
              <a:gd name="connsiteY4" fmla="*/ 359582 h 1154995"/>
              <a:gd name="connsiteX5" fmla="*/ 5818909 w 12233564"/>
              <a:gd name="connsiteY5" fmla="*/ 553546 h 1154995"/>
              <a:gd name="connsiteX6" fmla="*/ 6996545 w 12233564"/>
              <a:gd name="connsiteY6" fmla="*/ 442710 h 1154995"/>
              <a:gd name="connsiteX7" fmla="*/ 8617527 w 12233564"/>
              <a:gd name="connsiteY7" fmla="*/ 692091 h 1154995"/>
              <a:gd name="connsiteX8" fmla="*/ 10210800 w 12233564"/>
              <a:gd name="connsiteY8" fmla="*/ 207182 h 1154995"/>
              <a:gd name="connsiteX9" fmla="*/ 12219709 w 12233564"/>
              <a:gd name="connsiteY9" fmla="*/ 816782 h 1154995"/>
              <a:gd name="connsiteX10" fmla="*/ 12233564 w 12233564"/>
              <a:gd name="connsiteY10" fmla="*/ 1038455 h 1154995"/>
              <a:gd name="connsiteX11" fmla="*/ 0 w 12233564"/>
              <a:gd name="connsiteY11" fmla="*/ 1080019 h 1154995"/>
              <a:gd name="connsiteX12" fmla="*/ 27709 w 12233564"/>
              <a:gd name="connsiteY12" fmla="*/ 13219 h 1154995"/>
              <a:gd name="connsiteX13" fmla="*/ 443345 w 12233564"/>
              <a:gd name="connsiteY13" fmla="*/ 456564 h 1154995"/>
              <a:gd name="connsiteX0" fmla="*/ 443345 w 12233564"/>
              <a:gd name="connsiteY0" fmla="*/ 443345 h 1141776"/>
              <a:gd name="connsiteX1" fmla="*/ 1731818 w 12233564"/>
              <a:gd name="connsiteY1" fmla="*/ 27709 h 1141776"/>
              <a:gd name="connsiteX2" fmla="*/ 2729345 w 12233564"/>
              <a:gd name="connsiteY2" fmla="*/ 249381 h 1141776"/>
              <a:gd name="connsiteX3" fmla="*/ 3560618 w 12233564"/>
              <a:gd name="connsiteY3" fmla="*/ 360218 h 1141776"/>
              <a:gd name="connsiteX4" fmla="*/ 4627418 w 12233564"/>
              <a:gd name="connsiteY4" fmla="*/ 346363 h 1141776"/>
              <a:gd name="connsiteX5" fmla="*/ 5818909 w 12233564"/>
              <a:gd name="connsiteY5" fmla="*/ 540327 h 1141776"/>
              <a:gd name="connsiteX6" fmla="*/ 6996545 w 12233564"/>
              <a:gd name="connsiteY6" fmla="*/ 429491 h 1141776"/>
              <a:gd name="connsiteX7" fmla="*/ 8617527 w 12233564"/>
              <a:gd name="connsiteY7" fmla="*/ 678872 h 1141776"/>
              <a:gd name="connsiteX8" fmla="*/ 10210800 w 12233564"/>
              <a:gd name="connsiteY8" fmla="*/ 193963 h 1141776"/>
              <a:gd name="connsiteX9" fmla="*/ 12219709 w 12233564"/>
              <a:gd name="connsiteY9" fmla="*/ 803563 h 1141776"/>
              <a:gd name="connsiteX10" fmla="*/ 12233564 w 12233564"/>
              <a:gd name="connsiteY10" fmla="*/ 1025236 h 1141776"/>
              <a:gd name="connsiteX11" fmla="*/ 0 w 12233564"/>
              <a:gd name="connsiteY11" fmla="*/ 1066800 h 1141776"/>
              <a:gd name="connsiteX12" fmla="*/ 27709 w 12233564"/>
              <a:gd name="connsiteY12" fmla="*/ 0 h 1141776"/>
              <a:gd name="connsiteX13" fmla="*/ 443345 w 12233564"/>
              <a:gd name="connsiteY13" fmla="*/ 443345 h 1141776"/>
              <a:gd name="connsiteX0" fmla="*/ 443345 w 12233564"/>
              <a:gd name="connsiteY0" fmla="*/ 443345 h 1066800"/>
              <a:gd name="connsiteX1" fmla="*/ 1731818 w 12233564"/>
              <a:gd name="connsiteY1" fmla="*/ 27709 h 1066800"/>
              <a:gd name="connsiteX2" fmla="*/ 2729345 w 12233564"/>
              <a:gd name="connsiteY2" fmla="*/ 249381 h 1066800"/>
              <a:gd name="connsiteX3" fmla="*/ 3560618 w 12233564"/>
              <a:gd name="connsiteY3" fmla="*/ 360218 h 1066800"/>
              <a:gd name="connsiteX4" fmla="*/ 4627418 w 12233564"/>
              <a:gd name="connsiteY4" fmla="*/ 346363 h 1066800"/>
              <a:gd name="connsiteX5" fmla="*/ 5818909 w 12233564"/>
              <a:gd name="connsiteY5" fmla="*/ 540327 h 1066800"/>
              <a:gd name="connsiteX6" fmla="*/ 6996545 w 12233564"/>
              <a:gd name="connsiteY6" fmla="*/ 429491 h 1066800"/>
              <a:gd name="connsiteX7" fmla="*/ 8617527 w 12233564"/>
              <a:gd name="connsiteY7" fmla="*/ 678872 h 1066800"/>
              <a:gd name="connsiteX8" fmla="*/ 10210800 w 12233564"/>
              <a:gd name="connsiteY8" fmla="*/ 193963 h 1066800"/>
              <a:gd name="connsiteX9" fmla="*/ 12219709 w 12233564"/>
              <a:gd name="connsiteY9" fmla="*/ 803563 h 1066800"/>
              <a:gd name="connsiteX10" fmla="*/ 12233564 w 12233564"/>
              <a:gd name="connsiteY10" fmla="*/ 1025236 h 1066800"/>
              <a:gd name="connsiteX11" fmla="*/ 0 w 12233564"/>
              <a:gd name="connsiteY11" fmla="*/ 1066800 h 1066800"/>
              <a:gd name="connsiteX12" fmla="*/ 27709 w 12233564"/>
              <a:gd name="connsiteY12" fmla="*/ 0 h 1066800"/>
              <a:gd name="connsiteX13" fmla="*/ 443345 w 12233564"/>
              <a:gd name="connsiteY13" fmla="*/ 443345 h 1066800"/>
              <a:gd name="connsiteX0" fmla="*/ 443345 w 12345485"/>
              <a:gd name="connsiteY0" fmla="*/ 443345 h 1066800"/>
              <a:gd name="connsiteX1" fmla="*/ 1731818 w 12345485"/>
              <a:gd name="connsiteY1" fmla="*/ 27709 h 1066800"/>
              <a:gd name="connsiteX2" fmla="*/ 2729345 w 12345485"/>
              <a:gd name="connsiteY2" fmla="*/ 249381 h 1066800"/>
              <a:gd name="connsiteX3" fmla="*/ 3560618 w 12345485"/>
              <a:gd name="connsiteY3" fmla="*/ 360218 h 1066800"/>
              <a:gd name="connsiteX4" fmla="*/ 4627418 w 12345485"/>
              <a:gd name="connsiteY4" fmla="*/ 346363 h 1066800"/>
              <a:gd name="connsiteX5" fmla="*/ 5818909 w 12345485"/>
              <a:gd name="connsiteY5" fmla="*/ 540327 h 1066800"/>
              <a:gd name="connsiteX6" fmla="*/ 6996545 w 12345485"/>
              <a:gd name="connsiteY6" fmla="*/ 429491 h 1066800"/>
              <a:gd name="connsiteX7" fmla="*/ 8617527 w 12345485"/>
              <a:gd name="connsiteY7" fmla="*/ 678872 h 1066800"/>
              <a:gd name="connsiteX8" fmla="*/ 10571019 w 12345485"/>
              <a:gd name="connsiteY8" fmla="*/ 235526 h 1066800"/>
              <a:gd name="connsiteX9" fmla="*/ 12219709 w 12345485"/>
              <a:gd name="connsiteY9" fmla="*/ 803563 h 1066800"/>
              <a:gd name="connsiteX10" fmla="*/ 12233564 w 12345485"/>
              <a:gd name="connsiteY10" fmla="*/ 1025236 h 1066800"/>
              <a:gd name="connsiteX11" fmla="*/ 0 w 12345485"/>
              <a:gd name="connsiteY11" fmla="*/ 1066800 h 1066800"/>
              <a:gd name="connsiteX12" fmla="*/ 27709 w 12345485"/>
              <a:gd name="connsiteY12" fmla="*/ 0 h 1066800"/>
              <a:gd name="connsiteX13" fmla="*/ 443345 w 12345485"/>
              <a:gd name="connsiteY13" fmla="*/ 443345 h 1066800"/>
              <a:gd name="connsiteX0" fmla="*/ 443345 w 12233564"/>
              <a:gd name="connsiteY0" fmla="*/ 443345 h 1066800"/>
              <a:gd name="connsiteX1" fmla="*/ 1731818 w 12233564"/>
              <a:gd name="connsiteY1" fmla="*/ 27709 h 1066800"/>
              <a:gd name="connsiteX2" fmla="*/ 2729345 w 12233564"/>
              <a:gd name="connsiteY2" fmla="*/ 249381 h 1066800"/>
              <a:gd name="connsiteX3" fmla="*/ 3560618 w 12233564"/>
              <a:gd name="connsiteY3" fmla="*/ 360218 h 1066800"/>
              <a:gd name="connsiteX4" fmla="*/ 4627418 w 12233564"/>
              <a:gd name="connsiteY4" fmla="*/ 346363 h 1066800"/>
              <a:gd name="connsiteX5" fmla="*/ 5818909 w 12233564"/>
              <a:gd name="connsiteY5" fmla="*/ 540327 h 1066800"/>
              <a:gd name="connsiteX6" fmla="*/ 6996545 w 12233564"/>
              <a:gd name="connsiteY6" fmla="*/ 429491 h 1066800"/>
              <a:gd name="connsiteX7" fmla="*/ 8617527 w 12233564"/>
              <a:gd name="connsiteY7" fmla="*/ 678872 h 1066800"/>
              <a:gd name="connsiteX8" fmla="*/ 10571019 w 12233564"/>
              <a:gd name="connsiteY8" fmla="*/ 235526 h 1066800"/>
              <a:gd name="connsiteX9" fmla="*/ 12219709 w 12233564"/>
              <a:gd name="connsiteY9" fmla="*/ 803563 h 1066800"/>
              <a:gd name="connsiteX10" fmla="*/ 12233564 w 12233564"/>
              <a:gd name="connsiteY10" fmla="*/ 1025236 h 1066800"/>
              <a:gd name="connsiteX11" fmla="*/ 0 w 12233564"/>
              <a:gd name="connsiteY11" fmla="*/ 1066800 h 1066800"/>
              <a:gd name="connsiteX12" fmla="*/ 27709 w 12233564"/>
              <a:gd name="connsiteY12" fmla="*/ 0 h 1066800"/>
              <a:gd name="connsiteX13" fmla="*/ 443345 w 12233564"/>
              <a:gd name="connsiteY13" fmla="*/ 443345 h 1066800"/>
              <a:gd name="connsiteX0" fmla="*/ 443345 w 12233564"/>
              <a:gd name="connsiteY0" fmla="*/ 443345 h 1066800"/>
              <a:gd name="connsiteX1" fmla="*/ 1731818 w 12233564"/>
              <a:gd name="connsiteY1" fmla="*/ 27709 h 1066800"/>
              <a:gd name="connsiteX2" fmla="*/ 2729345 w 12233564"/>
              <a:gd name="connsiteY2" fmla="*/ 249381 h 1066800"/>
              <a:gd name="connsiteX3" fmla="*/ 3560618 w 12233564"/>
              <a:gd name="connsiteY3" fmla="*/ 360218 h 1066800"/>
              <a:gd name="connsiteX4" fmla="*/ 4627418 w 12233564"/>
              <a:gd name="connsiteY4" fmla="*/ 346363 h 1066800"/>
              <a:gd name="connsiteX5" fmla="*/ 5818909 w 12233564"/>
              <a:gd name="connsiteY5" fmla="*/ 540327 h 1066800"/>
              <a:gd name="connsiteX6" fmla="*/ 6996545 w 12233564"/>
              <a:gd name="connsiteY6" fmla="*/ 429491 h 1066800"/>
              <a:gd name="connsiteX7" fmla="*/ 8617527 w 12233564"/>
              <a:gd name="connsiteY7" fmla="*/ 678872 h 1066800"/>
              <a:gd name="connsiteX8" fmla="*/ 10571019 w 12233564"/>
              <a:gd name="connsiteY8" fmla="*/ 235526 h 1066800"/>
              <a:gd name="connsiteX9" fmla="*/ 12219709 w 12233564"/>
              <a:gd name="connsiteY9" fmla="*/ 803563 h 1066800"/>
              <a:gd name="connsiteX10" fmla="*/ 12233564 w 12233564"/>
              <a:gd name="connsiteY10" fmla="*/ 1025236 h 1066800"/>
              <a:gd name="connsiteX11" fmla="*/ 0 w 12233564"/>
              <a:gd name="connsiteY11" fmla="*/ 1066800 h 1066800"/>
              <a:gd name="connsiteX12" fmla="*/ 27709 w 12233564"/>
              <a:gd name="connsiteY12" fmla="*/ 0 h 1066800"/>
              <a:gd name="connsiteX13" fmla="*/ 443345 w 12233564"/>
              <a:gd name="connsiteY13" fmla="*/ 443345 h 1066800"/>
              <a:gd name="connsiteX0" fmla="*/ 443345 w 12233564"/>
              <a:gd name="connsiteY0" fmla="*/ 443345 h 1066800"/>
              <a:gd name="connsiteX1" fmla="*/ 1731818 w 12233564"/>
              <a:gd name="connsiteY1" fmla="*/ 27709 h 1066800"/>
              <a:gd name="connsiteX2" fmla="*/ 2729345 w 12233564"/>
              <a:gd name="connsiteY2" fmla="*/ 249381 h 1066800"/>
              <a:gd name="connsiteX3" fmla="*/ 3560618 w 12233564"/>
              <a:gd name="connsiteY3" fmla="*/ 360218 h 1066800"/>
              <a:gd name="connsiteX4" fmla="*/ 4627418 w 12233564"/>
              <a:gd name="connsiteY4" fmla="*/ 346363 h 1066800"/>
              <a:gd name="connsiteX5" fmla="*/ 5818909 w 12233564"/>
              <a:gd name="connsiteY5" fmla="*/ 540327 h 1066800"/>
              <a:gd name="connsiteX6" fmla="*/ 6996545 w 12233564"/>
              <a:gd name="connsiteY6" fmla="*/ 429491 h 1066800"/>
              <a:gd name="connsiteX7" fmla="*/ 8617527 w 12233564"/>
              <a:gd name="connsiteY7" fmla="*/ 678872 h 1066800"/>
              <a:gd name="connsiteX8" fmla="*/ 10571019 w 12233564"/>
              <a:gd name="connsiteY8" fmla="*/ 235526 h 1066800"/>
              <a:gd name="connsiteX9" fmla="*/ 12219709 w 12233564"/>
              <a:gd name="connsiteY9" fmla="*/ 803563 h 1066800"/>
              <a:gd name="connsiteX10" fmla="*/ 12233564 w 12233564"/>
              <a:gd name="connsiteY10" fmla="*/ 1025236 h 1066800"/>
              <a:gd name="connsiteX11" fmla="*/ 0 w 12233564"/>
              <a:gd name="connsiteY11" fmla="*/ 1066800 h 1066800"/>
              <a:gd name="connsiteX12" fmla="*/ 27709 w 12233564"/>
              <a:gd name="connsiteY12" fmla="*/ 0 h 1066800"/>
              <a:gd name="connsiteX13" fmla="*/ 443345 w 12233564"/>
              <a:gd name="connsiteY13" fmla="*/ 443345 h 1066800"/>
              <a:gd name="connsiteX0" fmla="*/ 443345 w 12233564"/>
              <a:gd name="connsiteY0" fmla="*/ 443345 h 1066800"/>
              <a:gd name="connsiteX1" fmla="*/ 1731818 w 12233564"/>
              <a:gd name="connsiteY1" fmla="*/ 27709 h 1066800"/>
              <a:gd name="connsiteX2" fmla="*/ 2729345 w 12233564"/>
              <a:gd name="connsiteY2" fmla="*/ 249381 h 1066800"/>
              <a:gd name="connsiteX3" fmla="*/ 3560618 w 12233564"/>
              <a:gd name="connsiteY3" fmla="*/ 360218 h 1066800"/>
              <a:gd name="connsiteX4" fmla="*/ 4627418 w 12233564"/>
              <a:gd name="connsiteY4" fmla="*/ 346363 h 1066800"/>
              <a:gd name="connsiteX5" fmla="*/ 5818909 w 12233564"/>
              <a:gd name="connsiteY5" fmla="*/ 540327 h 1066800"/>
              <a:gd name="connsiteX6" fmla="*/ 6996545 w 12233564"/>
              <a:gd name="connsiteY6" fmla="*/ 429491 h 1066800"/>
              <a:gd name="connsiteX7" fmla="*/ 8617527 w 12233564"/>
              <a:gd name="connsiteY7" fmla="*/ 678872 h 1066800"/>
              <a:gd name="connsiteX8" fmla="*/ 10571019 w 12233564"/>
              <a:gd name="connsiteY8" fmla="*/ 235526 h 1066800"/>
              <a:gd name="connsiteX9" fmla="*/ 12219709 w 12233564"/>
              <a:gd name="connsiteY9" fmla="*/ 803563 h 1066800"/>
              <a:gd name="connsiteX10" fmla="*/ 12233564 w 12233564"/>
              <a:gd name="connsiteY10" fmla="*/ 1025236 h 1066800"/>
              <a:gd name="connsiteX11" fmla="*/ 0 w 12233564"/>
              <a:gd name="connsiteY11" fmla="*/ 1066800 h 1066800"/>
              <a:gd name="connsiteX12" fmla="*/ 27709 w 12233564"/>
              <a:gd name="connsiteY12" fmla="*/ 0 h 1066800"/>
              <a:gd name="connsiteX13" fmla="*/ 443345 w 12233564"/>
              <a:gd name="connsiteY13" fmla="*/ 443345 h 1066800"/>
              <a:gd name="connsiteX0" fmla="*/ 443345 w 12233564"/>
              <a:gd name="connsiteY0" fmla="*/ 443345 h 1066800"/>
              <a:gd name="connsiteX1" fmla="*/ 1731818 w 12233564"/>
              <a:gd name="connsiteY1" fmla="*/ 27709 h 1066800"/>
              <a:gd name="connsiteX2" fmla="*/ 2729345 w 12233564"/>
              <a:gd name="connsiteY2" fmla="*/ 249381 h 1066800"/>
              <a:gd name="connsiteX3" fmla="*/ 3560618 w 12233564"/>
              <a:gd name="connsiteY3" fmla="*/ 360218 h 1066800"/>
              <a:gd name="connsiteX4" fmla="*/ 4627418 w 12233564"/>
              <a:gd name="connsiteY4" fmla="*/ 346363 h 1066800"/>
              <a:gd name="connsiteX5" fmla="*/ 5818909 w 12233564"/>
              <a:gd name="connsiteY5" fmla="*/ 540327 h 1066800"/>
              <a:gd name="connsiteX6" fmla="*/ 6996545 w 12233564"/>
              <a:gd name="connsiteY6" fmla="*/ 429491 h 1066800"/>
              <a:gd name="connsiteX7" fmla="*/ 8617527 w 12233564"/>
              <a:gd name="connsiteY7" fmla="*/ 678872 h 1066800"/>
              <a:gd name="connsiteX8" fmla="*/ 10571019 w 12233564"/>
              <a:gd name="connsiteY8" fmla="*/ 235526 h 1066800"/>
              <a:gd name="connsiteX9" fmla="*/ 12219709 w 12233564"/>
              <a:gd name="connsiteY9" fmla="*/ 803563 h 1066800"/>
              <a:gd name="connsiteX10" fmla="*/ 12233564 w 12233564"/>
              <a:gd name="connsiteY10" fmla="*/ 1025236 h 1066800"/>
              <a:gd name="connsiteX11" fmla="*/ 0 w 12233564"/>
              <a:gd name="connsiteY11" fmla="*/ 1066800 h 1066800"/>
              <a:gd name="connsiteX12" fmla="*/ 27709 w 12233564"/>
              <a:gd name="connsiteY12" fmla="*/ 0 h 1066800"/>
              <a:gd name="connsiteX13" fmla="*/ 443345 w 12233564"/>
              <a:gd name="connsiteY13" fmla="*/ 443345 h 1066800"/>
              <a:gd name="connsiteX0" fmla="*/ 443345 w 12233564"/>
              <a:gd name="connsiteY0" fmla="*/ 443345 h 1066800"/>
              <a:gd name="connsiteX1" fmla="*/ 1731818 w 12233564"/>
              <a:gd name="connsiteY1" fmla="*/ 27709 h 1066800"/>
              <a:gd name="connsiteX2" fmla="*/ 2729345 w 12233564"/>
              <a:gd name="connsiteY2" fmla="*/ 249381 h 1066800"/>
              <a:gd name="connsiteX3" fmla="*/ 3560618 w 12233564"/>
              <a:gd name="connsiteY3" fmla="*/ 360218 h 1066800"/>
              <a:gd name="connsiteX4" fmla="*/ 4627418 w 12233564"/>
              <a:gd name="connsiteY4" fmla="*/ 346363 h 1066800"/>
              <a:gd name="connsiteX5" fmla="*/ 5818909 w 12233564"/>
              <a:gd name="connsiteY5" fmla="*/ 540327 h 1066800"/>
              <a:gd name="connsiteX6" fmla="*/ 6996545 w 12233564"/>
              <a:gd name="connsiteY6" fmla="*/ 429491 h 1066800"/>
              <a:gd name="connsiteX7" fmla="*/ 8617527 w 12233564"/>
              <a:gd name="connsiteY7" fmla="*/ 678872 h 1066800"/>
              <a:gd name="connsiteX8" fmla="*/ 10571019 w 12233564"/>
              <a:gd name="connsiteY8" fmla="*/ 235526 h 1066800"/>
              <a:gd name="connsiteX9" fmla="*/ 12219709 w 12233564"/>
              <a:gd name="connsiteY9" fmla="*/ 803563 h 1066800"/>
              <a:gd name="connsiteX10" fmla="*/ 12233564 w 12233564"/>
              <a:gd name="connsiteY10" fmla="*/ 1025236 h 1066800"/>
              <a:gd name="connsiteX11" fmla="*/ 0 w 12233564"/>
              <a:gd name="connsiteY11" fmla="*/ 1066800 h 1066800"/>
              <a:gd name="connsiteX12" fmla="*/ 27709 w 12233564"/>
              <a:gd name="connsiteY12" fmla="*/ 0 h 1066800"/>
              <a:gd name="connsiteX13" fmla="*/ 443345 w 12233564"/>
              <a:gd name="connsiteY13" fmla="*/ 443345 h 1066800"/>
              <a:gd name="connsiteX0" fmla="*/ 443345 w 12233564"/>
              <a:gd name="connsiteY0" fmla="*/ 443345 h 1066800"/>
              <a:gd name="connsiteX1" fmla="*/ 1731818 w 12233564"/>
              <a:gd name="connsiteY1" fmla="*/ 27709 h 1066800"/>
              <a:gd name="connsiteX2" fmla="*/ 2729345 w 12233564"/>
              <a:gd name="connsiteY2" fmla="*/ 249381 h 1066800"/>
              <a:gd name="connsiteX3" fmla="*/ 3560618 w 12233564"/>
              <a:gd name="connsiteY3" fmla="*/ 360218 h 1066800"/>
              <a:gd name="connsiteX4" fmla="*/ 4627418 w 12233564"/>
              <a:gd name="connsiteY4" fmla="*/ 346363 h 1066800"/>
              <a:gd name="connsiteX5" fmla="*/ 5818909 w 12233564"/>
              <a:gd name="connsiteY5" fmla="*/ 540327 h 1066800"/>
              <a:gd name="connsiteX6" fmla="*/ 6996545 w 12233564"/>
              <a:gd name="connsiteY6" fmla="*/ 429491 h 1066800"/>
              <a:gd name="connsiteX7" fmla="*/ 8617527 w 12233564"/>
              <a:gd name="connsiteY7" fmla="*/ 678872 h 1066800"/>
              <a:gd name="connsiteX8" fmla="*/ 10571019 w 12233564"/>
              <a:gd name="connsiteY8" fmla="*/ 235526 h 1066800"/>
              <a:gd name="connsiteX9" fmla="*/ 12219709 w 12233564"/>
              <a:gd name="connsiteY9" fmla="*/ 803563 h 1066800"/>
              <a:gd name="connsiteX10" fmla="*/ 12233564 w 12233564"/>
              <a:gd name="connsiteY10" fmla="*/ 1025236 h 1066800"/>
              <a:gd name="connsiteX11" fmla="*/ 0 w 12233564"/>
              <a:gd name="connsiteY11" fmla="*/ 1066800 h 1066800"/>
              <a:gd name="connsiteX12" fmla="*/ 27709 w 12233564"/>
              <a:gd name="connsiteY12" fmla="*/ 0 h 1066800"/>
              <a:gd name="connsiteX13" fmla="*/ 443345 w 12233564"/>
              <a:gd name="connsiteY13" fmla="*/ 443345 h 1066800"/>
              <a:gd name="connsiteX0" fmla="*/ 443345 w 12233564"/>
              <a:gd name="connsiteY0" fmla="*/ 443345 h 1066800"/>
              <a:gd name="connsiteX1" fmla="*/ 1731818 w 12233564"/>
              <a:gd name="connsiteY1" fmla="*/ 27709 h 1066800"/>
              <a:gd name="connsiteX2" fmla="*/ 2729345 w 12233564"/>
              <a:gd name="connsiteY2" fmla="*/ 249381 h 1066800"/>
              <a:gd name="connsiteX3" fmla="*/ 3560618 w 12233564"/>
              <a:gd name="connsiteY3" fmla="*/ 360218 h 1066800"/>
              <a:gd name="connsiteX4" fmla="*/ 4627418 w 12233564"/>
              <a:gd name="connsiteY4" fmla="*/ 346363 h 1066800"/>
              <a:gd name="connsiteX5" fmla="*/ 5818909 w 12233564"/>
              <a:gd name="connsiteY5" fmla="*/ 540327 h 1066800"/>
              <a:gd name="connsiteX6" fmla="*/ 6996545 w 12233564"/>
              <a:gd name="connsiteY6" fmla="*/ 429491 h 1066800"/>
              <a:gd name="connsiteX7" fmla="*/ 8617527 w 12233564"/>
              <a:gd name="connsiteY7" fmla="*/ 678872 h 1066800"/>
              <a:gd name="connsiteX8" fmla="*/ 10571019 w 12233564"/>
              <a:gd name="connsiteY8" fmla="*/ 235526 h 1066800"/>
              <a:gd name="connsiteX9" fmla="*/ 12219709 w 12233564"/>
              <a:gd name="connsiteY9" fmla="*/ 803563 h 1066800"/>
              <a:gd name="connsiteX10" fmla="*/ 12233564 w 12233564"/>
              <a:gd name="connsiteY10" fmla="*/ 1025236 h 1066800"/>
              <a:gd name="connsiteX11" fmla="*/ 0 w 12233564"/>
              <a:gd name="connsiteY11" fmla="*/ 1066800 h 1066800"/>
              <a:gd name="connsiteX12" fmla="*/ 27709 w 12233564"/>
              <a:gd name="connsiteY12" fmla="*/ 0 h 1066800"/>
              <a:gd name="connsiteX13" fmla="*/ 443345 w 12233564"/>
              <a:gd name="connsiteY13" fmla="*/ 443345 h 1066800"/>
              <a:gd name="connsiteX0" fmla="*/ 443345 w 12233564"/>
              <a:gd name="connsiteY0" fmla="*/ 443345 h 1066800"/>
              <a:gd name="connsiteX1" fmla="*/ 1731818 w 12233564"/>
              <a:gd name="connsiteY1" fmla="*/ 27709 h 1066800"/>
              <a:gd name="connsiteX2" fmla="*/ 2729345 w 12233564"/>
              <a:gd name="connsiteY2" fmla="*/ 249381 h 1066800"/>
              <a:gd name="connsiteX3" fmla="*/ 3560618 w 12233564"/>
              <a:gd name="connsiteY3" fmla="*/ 360218 h 1066800"/>
              <a:gd name="connsiteX4" fmla="*/ 4627418 w 12233564"/>
              <a:gd name="connsiteY4" fmla="*/ 346363 h 1066800"/>
              <a:gd name="connsiteX5" fmla="*/ 5818909 w 12233564"/>
              <a:gd name="connsiteY5" fmla="*/ 540327 h 1066800"/>
              <a:gd name="connsiteX6" fmla="*/ 6996545 w 12233564"/>
              <a:gd name="connsiteY6" fmla="*/ 429491 h 1066800"/>
              <a:gd name="connsiteX7" fmla="*/ 8617527 w 12233564"/>
              <a:gd name="connsiteY7" fmla="*/ 678872 h 1066800"/>
              <a:gd name="connsiteX8" fmla="*/ 10571019 w 12233564"/>
              <a:gd name="connsiteY8" fmla="*/ 235526 h 1066800"/>
              <a:gd name="connsiteX9" fmla="*/ 12219709 w 12233564"/>
              <a:gd name="connsiteY9" fmla="*/ 803563 h 1066800"/>
              <a:gd name="connsiteX10" fmla="*/ 12233564 w 12233564"/>
              <a:gd name="connsiteY10" fmla="*/ 1025236 h 1066800"/>
              <a:gd name="connsiteX11" fmla="*/ 0 w 12233564"/>
              <a:gd name="connsiteY11" fmla="*/ 1066800 h 1066800"/>
              <a:gd name="connsiteX12" fmla="*/ 27709 w 12233564"/>
              <a:gd name="connsiteY12" fmla="*/ 0 h 1066800"/>
              <a:gd name="connsiteX13" fmla="*/ 443345 w 12233564"/>
              <a:gd name="connsiteY13" fmla="*/ 443345 h 1066800"/>
              <a:gd name="connsiteX0" fmla="*/ 443345 w 12233564"/>
              <a:gd name="connsiteY0" fmla="*/ 443345 h 1066800"/>
              <a:gd name="connsiteX1" fmla="*/ 1731818 w 12233564"/>
              <a:gd name="connsiteY1" fmla="*/ 27709 h 1066800"/>
              <a:gd name="connsiteX2" fmla="*/ 2729345 w 12233564"/>
              <a:gd name="connsiteY2" fmla="*/ 249381 h 1066800"/>
              <a:gd name="connsiteX3" fmla="*/ 3560618 w 12233564"/>
              <a:gd name="connsiteY3" fmla="*/ 360218 h 1066800"/>
              <a:gd name="connsiteX4" fmla="*/ 4627418 w 12233564"/>
              <a:gd name="connsiteY4" fmla="*/ 346363 h 1066800"/>
              <a:gd name="connsiteX5" fmla="*/ 5818909 w 12233564"/>
              <a:gd name="connsiteY5" fmla="*/ 540327 h 1066800"/>
              <a:gd name="connsiteX6" fmla="*/ 6996545 w 12233564"/>
              <a:gd name="connsiteY6" fmla="*/ 429491 h 1066800"/>
              <a:gd name="connsiteX7" fmla="*/ 8617527 w 12233564"/>
              <a:gd name="connsiteY7" fmla="*/ 678872 h 1066800"/>
              <a:gd name="connsiteX8" fmla="*/ 10571019 w 12233564"/>
              <a:gd name="connsiteY8" fmla="*/ 235526 h 1066800"/>
              <a:gd name="connsiteX9" fmla="*/ 12219709 w 12233564"/>
              <a:gd name="connsiteY9" fmla="*/ 803563 h 1066800"/>
              <a:gd name="connsiteX10" fmla="*/ 12233564 w 12233564"/>
              <a:gd name="connsiteY10" fmla="*/ 1025236 h 1066800"/>
              <a:gd name="connsiteX11" fmla="*/ 0 w 12233564"/>
              <a:gd name="connsiteY11" fmla="*/ 1066800 h 1066800"/>
              <a:gd name="connsiteX12" fmla="*/ 27709 w 12233564"/>
              <a:gd name="connsiteY12" fmla="*/ 0 h 1066800"/>
              <a:gd name="connsiteX13" fmla="*/ 443345 w 12233564"/>
              <a:gd name="connsiteY13" fmla="*/ 443345 h 1066800"/>
              <a:gd name="connsiteX0" fmla="*/ 443345 w 12338698"/>
              <a:gd name="connsiteY0" fmla="*/ 443345 h 1066800"/>
              <a:gd name="connsiteX1" fmla="*/ 1731818 w 12338698"/>
              <a:gd name="connsiteY1" fmla="*/ 27709 h 1066800"/>
              <a:gd name="connsiteX2" fmla="*/ 2729345 w 12338698"/>
              <a:gd name="connsiteY2" fmla="*/ 249381 h 1066800"/>
              <a:gd name="connsiteX3" fmla="*/ 3560618 w 12338698"/>
              <a:gd name="connsiteY3" fmla="*/ 360218 h 1066800"/>
              <a:gd name="connsiteX4" fmla="*/ 4627418 w 12338698"/>
              <a:gd name="connsiteY4" fmla="*/ 346363 h 1066800"/>
              <a:gd name="connsiteX5" fmla="*/ 5818909 w 12338698"/>
              <a:gd name="connsiteY5" fmla="*/ 540327 h 1066800"/>
              <a:gd name="connsiteX6" fmla="*/ 6996545 w 12338698"/>
              <a:gd name="connsiteY6" fmla="*/ 429491 h 1066800"/>
              <a:gd name="connsiteX7" fmla="*/ 8617527 w 12338698"/>
              <a:gd name="connsiteY7" fmla="*/ 678872 h 1066800"/>
              <a:gd name="connsiteX8" fmla="*/ 10571019 w 12338698"/>
              <a:gd name="connsiteY8" fmla="*/ 235526 h 1066800"/>
              <a:gd name="connsiteX9" fmla="*/ 12219709 w 12338698"/>
              <a:gd name="connsiteY9" fmla="*/ 803563 h 1066800"/>
              <a:gd name="connsiteX10" fmla="*/ 12207439 w 12338698"/>
              <a:gd name="connsiteY10" fmla="*/ 1064425 h 1066800"/>
              <a:gd name="connsiteX11" fmla="*/ 0 w 12338698"/>
              <a:gd name="connsiteY11" fmla="*/ 1066800 h 1066800"/>
              <a:gd name="connsiteX12" fmla="*/ 27709 w 12338698"/>
              <a:gd name="connsiteY12" fmla="*/ 0 h 1066800"/>
              <a:gd name="connsiteX13" fmla="*/ 443345 w 12338698"/>
              <a:gd name="connsiteY13" fmla="*/ 443345 h 1066800"/>
              <a:gd name="connsiteX0" fmla="*/ 443345 w 12219709"/>
              <a:gd name="connsiteY0" fmla="*/ 443345 h 1066800"/>
              <a:gd name="connsiteX1" fmla="*/ 1731818 w 12219709"/>
              <a:gd name="connsiteY1" fmla="*/ 27709 h 1066800"/>
              <a:gd name="connsiteX2" fmla="*/ 2729345 w 12219709"/>
              <a:gd name="connsiteY2" fmla="*/ 249381 h 1066800"/>
              <a:gd name="connsiteX3" fmla="*/ 3560618 w 12219709"/>
              <a:gd name="connsiteY3" fmla="*/ 360218 h 1066800"/>
              <a:gd name="connsiteX4" fmla="*/ 4627418 w 12219709"/>
              <a:gd name="connsiteY4" fmla="*/ 346363 h 1066800"/>
              <a:gd name="connsiteX5" fmla="*/ 5818909 w 12219709"/>
              <a:gd name="connsiteY5" fmla="*/ 540327 h 1066800"/>
              <a:gd name="connsiteX6" fmla="*/ 6996545 w 12219709"/>
              <a:gd name="connsiteY6" fmla="*/ 429491 h 1066800"/>
              <a:gd name="connsiteX7" fmla="*/ 8617527 w 12219709"/>
              <a:gd name="connsiteY7" fmla="*/ 678872 h 1066800"/>
              <a:gd name="connsiteX8" fmla="*/ 10571019 w 12219709"/>
              <a:gd name="connsiteY8" fmla="*/ 235526 h 1066800"/>
              <a:gd name="connsiteX9" fmla="*/ 12219709 w 12219709"/>
              <a:gd name="connsiteY9" fmla="*/ 803563 h 1066800"/>
              <a:gd name="connsiteX10" fmla="*/ 12207439 w 12219709"/>
              <a:gd name="connsiteY10" fmla="*/ 1064425 h 1066800"/>
              <a:gd name="connsiteX11" fmla="*/ 0 w 12219709"/>
              <a:gd name="connsiteY11" fmla="*/ 1066800 h 1066800"/>
              <a:gd name="connsiteX12" fmla="*/ 27709 w 12219709"/>
              <a:gd name="connsiteY12" fmla="*/ 0 h 1066800"/>
              <a:gd name="connsiteX13" fmla="*/ 443345 w 12219709"/>
              <a:gd name="connsiteY13" fmla="*/ 443345 h 1066800"/>
              <a:gd name="connsiteX0" fmla="*/ 443345 w 12345485"/>
              <a:gd name="connsiteY0" fmla="*/ 443345 h 1103613"/>
              <a:gd name="connsiteX1" fmla="*/ 1731818 w 12345485"/>
              <a:gd name="connsiteY1" fmla="*/ 27709 h 1103613"/>
              <a:gd name="connsiteX2" fmla="*/ 2729345 w 12345485"/>
              <a:gd name="connsiteY2" fmla="*/ 249381 h 1103613"/>
              <a:gd name="connsiteX3" fmla="*/ 3560618 w 12345485"/>
              <a:gd name="connsiteY3" fmla="*/ 360218 h 1103613"/>
              <a:gd name="connsiteX4" fmla="*/ 4627418 w 12345485"/>
              <a:gd name="connsiteY4" fmla="*/ 346363 h 1103613"/>
              <a:gd name="connsiteX5" fmla="*/ 5818909 w 12345485"/>
              <a:gd name="connsiteY5" fmla="*/ 540327 h 1103613"/>
              <a:gd name="connsiteX6" fmla="*/ 6996545 w 12345485"/>
              <a:gd name="connsiteY6" fmla="*/ 429491 h 1103613"/>
              <a:gd name="connsiteX7" fmla="*/ 8617527 w 12345485"/>
              <a:gd name="connsiteY7" fmla="*/ 678872 h 1103613"/>
              <a:gd name="connsiteX8" fmla="*/ 10571019 w 12345485"/>
              <a:gd name="connsiteY8" fmla="*/ 235526 h 1103613"/>
              <a:gd name="connsiteX9" fmla="*/ 12219709 w 12345485"/>
              <a:gd name="connsiteY9" fmla="*/ 803563 h 1103613"/>
              <a:gd name="connsiteX10" fmla="*/ 12233565 w 12345485"/>
              <a:gd name="connsiteY10" fmla="*/ 1103613 h 1103613"/>
              <a:gd name="connsiteX11" fmla="*/ 0 w 12345485"/>
              <a:gd name="connsiteY11" fmla="*/ 1066800 h 1103613"/>
              <a:gd name="connsiteX12" fmla="*/ 27709 w 12345485"/>
              <a:gd name="connsiteY12" fmla="*/ 0 h 1103613"/>
              <a:gd name="connsiteX13" fmla="*/ 443345 w 12345485"/>
              <a:gd name="connsiteY13" fmla="*/ 443345 h 1103613"/>
              <a:gd name="connsiteX0" fmla="*/ 443345 w 12233565"/>
              <a:gd name="connsiteY0" fmla="*/ 443345 h 1103613"/>
              <a:gd name="connsiteX1" fmla="*/ 1731818 w 12233565"/>
              <a:gd name="connsiteY1" fmla="*/ 27709 h 1103613"/>
              <a:gd name="connsiteX2" fmla="*/ 2729345 w 12233565"/>
              <a:gd name="connsiteY2" fmla="*/ 249381 h 1103613"/>
              <a:gd name="connsiteX3" fmla="*/ 3560618 w 12233565"/>
              <a:gd name="connsiteY3" fmla="*/ 360218 h 1103613"/>
              <a:gd name="connsiteX4" fmla="*/ 4627418 w 12233565"/>
              <a:gd name="connsiteY4" fmla="*/ 346363 h 1103613"/>
              <a:gd name="connsiteX5" fmla="*/ 5818909 w 12233565"/>
              <a:gd name="connsiteY5" fmla="*/ 540327 h 1103613"/>
              <a:gd name="connsiteX6" fmla="*/ 6996545 w 12233565"/>
              <a:gd name="connsiteY6" fmla="*/ 429491 h 1103613"/>
              <a:gd name="connsiteX7" fmla="*/ 8617527 w 12233565"/>
              <a:gd name="connsiteY7" fmla="*/ 678872 h 1103613"/>
              <a:gd name="connsiteX8" fmla="*/ 10571019 w 12233565"/>
              <a:gd name="connsiteY8" fmla="*/ 235526 h 1103613"/>
              <a:gd name="connsiteX9" fmla="*/ 12219709 w 12233565"/>
              <a:gd name="connsiteY9" fmla="*/ 803563 h 1103613"/>
              <a:gd name="connsiteX10" fmla="*/ 12233565 w 12233565"/>
              <a:gd name="connsiteY10" fmla="*/ 1103613 h 1103613"/>
              <a:gd name="connsiteX11" fmla="*/ 0 w 12233565"/>
              <a:gd name="connsiteY11" fmla="*/ 1066800 h 1103613"/>
              <a:gd name="connsiteX12" fmla="*/ 27709 w 12233565"/>
              <a:gd name="connsiteY12" fmla="*/ 0 h 1103613"/>
              <a:gd name="connsiteX13" fmla="*/ 443345 w 12233565"/>
              <a:gd name="connsiteY13" fmla="*/ 443345 h 110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33565" h="1103613">
                <a:moveTo>
                  <a:pt x="443345" y="443345"/>
                </a:moveTo>
                <a:lnTo>
                  <a:pt x="1731818" y="27709"/>
                </a:lnTo>
                <a:lnTo>
                  <a:pt x="2729345" y="249381"/>
                </a:lnTo>
                <a:lnTo>
                  <a:pt x="3560618" y="360218"/>
                </a:lnTo>
                <a:lnTo>
                  <a:pt x="4627418" y="346363"/>
                </a:lnTo>
                <a:lnTo>
                  <a:pt x="5818909" y="540327"/>
                </a:lnTo>
                <a:lnTo>
                  <a:pt x="6996545" y="429491"/>
                </a:lnTo>
                <a:lnTo>
                  <a:pt x="8617527" y="678872"/>
                </a:lnTo>
                <a:lnTo>
                  <a:pt x="10571019" y="235526"/>
                </a:lnTo>
                <a:cubicBezTo>
                  <a:pt x="11120582" y="424872"/>
                  <a:pt x="11942618" y="658882"/>
                  <a:pt x="12219709" y="803563"/>
                </a:cubicBezTo>
                <a:lnTo>
                  <a:pt x="12233565" y="1103613"/>
                </a:lnTo>
                <a:lnTo>
                  <a:pt x="0" y="1066800"/>
                </a:lnTo>
                <a:lnTo>
                  <a:pt x="27709" y="0"/>
                </a:lnTo>
                <a:lnTo>
                  <a:pt x="443345" y="443345"/>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6" name="Freeform 128">
            <a:extLst>
              <a:ext uri="{FF2B5EF4-FFF2-40B4-BE49-F238E27FC236}">
                <a16:creationId xmlns:a16="http://schemas.microsoft.com/office/drawing/2014/main" id="{953CE2DC-D67A-9F97-B034-B5E2E0AF707E}"/>
              </a:ext>
            </a:extLst>
          </p:cNvPr>
          <p:cNvSpPr/>
          <p:nvPr/>
        </p:nvSpPr>
        <p:spPr>
          <a:xfrm rot="21049553">
            <a:off x="8273694" y="5569700"/>
            <a:ext cx="588579" cy="357352"/>
          </a:xfrm>
          <a:custGeom>
            <a:avLst/>
            <a:gdLst>
              <a:gd name="connsiteX0" fmla="*/ 595643 w 601454"/>
              <a:gd name="connsiteY0" fmla="*/ 134409 h 366996"/>
              <a:gd name="connsiteX1" fmla="*/ 290843 w 601454"/>
              <a:gd name="connsiteY1" fmla="*/ 8285 h 366996"/>
              <a:gd name="connsiteX2" fmla="*/ 7064 w 601454"/>
              <a:gd name="connsiteY2" fmla="*/ 365637 h 366996"/>
              <a:gd name="connsiteX3" fmla="*/ 595643 w 601454"/>
              <a:gd name="connsiteY3" fmla="*/ 134409 h 366996"/>
              <a:gd name="connsiteX0" fmla="*/ 595643 w 595643"/>
              <a:gd name="connsiteY0" fmla="*/ 126124 h 358711"/>
              <a:gd name="connsiteX1" fmla="*/ 290843 w 595643"/>
              <a:gd name="connsiteY1" fmla="*/ 0 h 358711"/>
              <a:gd name="connsiteX2" fmla="*/ 7064 w 595643"/>
              <a:gd name="connsiteY2" fmla="*/ 357352 h 358711"/>
              <a:gd name="connsiteX3" fmla="*/ 595643 w 595643"/>
              <a:gd name="connsiteY3" fmla="*/ 126124 h 358711"/>
              <a:gd name="connsiteX0" fmla="*/ 588579 w 588579"/>
              <a:gd name="connsiteY0" fmla="*/ 126124 h 358711"/>
              <a:gd name="connsiteX1" fmla="*/ 283779 w 588579"/>
              <a:gd name="connsiteY1" fmla="*/ 0 h 358711"/>
              <a:gd name="connsiteX2" fmla="*/ 0 w 588579"/>
              <a:gd name="connsiteY2" fmla="*/ 357352 h 358711"/>
              <a:gd name="connsiteX3" fmla="*/ 588579 w 588579"/>
              <a:gd name="connsiteY3" fmla="*/ 126124 h 358711"/>
              <a:gd name="connsiteX0" fmla="*/ 588579 w 588579"/>
              <a:gd name="connsiteY0" fmla="*/ 126124 h 357352"/>
              <a:gd name="connsiteX1" fmla="*/ 283779 w 588579"/>
              <a:gd name="connsiteY1" fmla="*/ 0 h 357352"/>
              <a:gd name="connsiteX2" fmla="*/ 0 w 588579"/>
              <a:gd name="connsiteY2" fmla="*/ 357352 h 357352"/>
              <a:gd name="connsiteX3" fmla="*/ 588579 w 588579"/>
              <a:gd name="connsiteY3" fmla="*/ 126124 h 357352"/>
            </a:gdLst>
            <a:ahLst/>
            <a:cxnLst>
              <a:cxn ang="0">
                <a:pos x="connsiteX0" y="connsiteY0"/>
              </a:cxn>
              <a:cxn ang="0">
                <a:pos x="connsiteX1" y="connsiteY1"/>
              </a:cxn>
              <a:cxn ang="0">
                <a:pos x="connsiteX2" y="connsiteY2"/>
              </a:cxn>
              <a:cxn ang="0">
                <a:pos x="connsiteX3" y="connsiteY3"/>
              </a:cxn>
            </a:cxnLst>
            <a:rect l="l" t="t" r="r" b="b"/>
            <a:pathLst>
              <a:path w="588579" h="357352">
                <a:moveTo>
                  <a:pt x="588579" y="126124"/>
                </a:moveTo>
                <a:lnTo>
                  <a:pt x="283779" y="0"/>
                </a:lnTo>
                <a:lnTo>
                  <a:pt x="0" y="357352"/>
                </a:lnTo>
                <a:lnTo>
                  <a:pt x="588579" y="126124"/>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7" name="Freeform 182">
            <a:extLst>
              <a:ext uri="{FF2B5EF4-FFF2-40B4-BE49-F238E27FC236}">
                <a16:creationId xmlns:a16="http://schemas.microsoft.com/office/drawing/2014/main" id="{6541A386-B56D-82E0-D579-2CA2FE8557A1}"/>
              </a:ext>
            </a:extLst>
          </p:cNvPr>
          <p:cNvSpPr/>
          <p:nvPr/>
        </p:nvSpPr>
        <p:spPr>
          <a:xfrm>
            <a:off x="4355926" y="4956370"/>
            <a:ext cx="1086633" cy="716881"/>
          </a:xfrm>
          <a:custGeom>
            <a:avLst/>
            <a:gdLst>
              <a:gd name="connsiteX0" fmla="*/ 1086633 w 1086633"/>
              <a:gd name="connsiteY0" fmla="*/ 0 h 716881"/>
              <a:gd name="connsiteX1" fmla="*/ 454069 w 1086633"/>
              <a:gd name="connsiteY1" fmla="*/ 259915 h 716881"/>
              <a:gd name="connsiteX2" fmla="*/ 234863 w 1086633"/>
              <a:gd name="connsiteY2" fmla="*/ 673274 h 716881"/>
              <a:gd name="connsiteX3" fmla="*/ 0 w 1086633"/>
              <a:gd name="connsiteY3" fmla="*/ 704589 h 716881"/>
              <a:gd name="connsiteX4" fmla="*/ 0 w 1086633"/>
              <a:gd name="connsiteY4" fmla="*/ 704589 h 716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633" h="716881">
                <a:moveTo>
                  <a:pt x="1086633" y="0"/>
                </a:moveTo>
                <a:cubicBezTo>
                  <a:pt x="841332" y="73851"/>
                  <a:pt x="596031" y="147703"/>
                  <a:pt x="454069" y="259915"/>
                </a:cubicBezTo>
                <a:cubicBezTo>
                  <a:pt x="312107" y="372127"/>
                  <a:pt x="310541" y="599162"/>
                  <a:pt x="234863" y="673274"/>
                </a:cubicBezTo>
                <a:cubicBezTo>
                  <a:pt x="159185" y="747386"/>
                  <a:pt x="0" y="704589"/>
                  <a:pt x="0" y="704589"/>
                </a:cubicBezTo>
                <a:lnTo>
                  <a:pt x="0" y="704589"/>
                </a:lnTo>
              </a:path>
            </a:pathLst>
          </a:custGeom>
          <a:ln w="571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8" name="Freeform 183">
            <a:extLst>
              <a:ext uri="{FF2B5EF4-FFF2-40B4-BE49-F238E27FC236}">
                <a16:creationId xmlns:a16="http://schemas.microsoft.com/office/drawing/2014/main" id="{0FDC1766-DE17-3F34-3B96-38B3AC6B4709}"/>
              </a:ext>
            </a:extLst>
          </p:cNvPr>
          <p:cNvSpPr/>
          <p:nvPr/>
        </p:nvSpPr>
        <p:spPr>
          <a:xfrm>
            <a:off x="5238633" y="5842159"/>
            <a:ext cx="1038007" cy="296827"/>
          </a:xfrm>
          <a:custGeom>
            <a:avLst/>
            <a:gdLst>
              <a:gd name="connsiteX0" fmla="*/ 0 w 1728122"/>
              <a:gd name="connsiteY0" fmla="*/ 304884 h 324523"/>
              <a:gd name="connsiteX1" fmla="*/ 960120 w 1728122"/>
              <a:gd name="connsiteY1" fmla="*/ 84 h 324523"/>
              <a:gd name="connsiteX2" fmla="*/ 1386840 w 1728122"/>
              <a:gd name="connsiteY2" fmla="*/ 274404 h 324523"/>
              <a:gd name="connsiteX3" fmla="*/ 1661160 w 1728122"/>
              <a:gd name="connsiteY3" fmla="*/ 320124 h 324523"/>
              <a:gd name="connsiteX4" fmla="*/ 76200 w 1728122"/>
              <a:gd name="connsiteY4" fmla="*/ 320124 h 324523"/>
              <a:gd name="connsiteX0" fmla="*/ 0 w 1728122"/>
              <a:gd name="connsiteY0" fmla="*/ 304884 h 324523"/>
              <a:gd name="connsiteX1" fmla="*/ 960120 w 1728122"/>
              <a:gd name="connsiteY1" fmla="*/ 84 h 324523"/>
              <a:gd name="connsiteX2" fmla="*/ 1386840 w 1728122"/>
              <a:gd name="connsiteY2" fmla="*/ 274404 h 324523"/>
              <a:gd name="connsiteX3" fmla="*/ 1661160 w 1728122"/>
              <a:gd name="connsiteY3" fmla="*/ 320124 h 324523"/>
              <a:gd name="connsiteX4" fmla="*/ 76200 w 1728122"/>
              <a:gd name="connsiteY4" fmla="*/ 320124 h 324523"/>
              <a:gd name="connsiteX5" fmla="*/ 0 w 1728122"/>
              <a:gd name="connsiteY5" fmla="*/ 304884 h 324523"/>
              <a:gd name="connsiteX0" fmla="*/ 0 w 1675919"/>
              <a:gd name="connsiteY0" fmla="*/ 304884 h 475192"/>
              <a:gd name="connsiteX1" fmla="*/ 960120 w 1675919"/>
              <a:gd name="connsiteY1" fmla="*/ 84 h 475192"/>
              <a:gd name="connsiteX2" fmla="*/ 1386840 w 1675919"/>
              <a:gd name="connsiteY2" fmla="*/ 274404 h 475192"/>
              <a:gd name="connsiteX3" fmla="*/ 1661160 w 1675919"/>
              <a:gd name="connsiteY3" fmla="*/ 320124 h 475192"/>
              <a:gd name="connsiteX4" fmla="*/ 933773 w 1675919"/>
              <a:gd name="connsiteY4" fmla="*/ 475107 h 475192"/>
              <a:gd name="connsiteX5" fmla="*/ 0 w 1675919"/>
              <a:gd name="connsiteY5" fmla="*/ 304884 h 475192"/>
              <a:gd name="connsiteX0" fmla="*/ 0 w 1675919"/>
              <a:gd name="connsiteY0" fmla="*/ 304884 h 475107"/>
              <a:gd name="connsiteX1" fmla="*/ 960120 w 1675919"/>
              <a:gd name="connsiteY1" fmla="*/ 84 h 475107"/>
              <a:gd name="connsiteX2" fmla="*/ 1386840 w 1675919"/>
              <a:gd name="connsiteY2" fmla="*/ 274404 h 475107"/>
              <a:gd name="connsiteX3" fmla="*/ 1661160 w 1675919"/>
              <a:gd name="connsiteY3" fmla="*/ 320124 h 475107"/>
              <a:gd name="connsiteX4" fmla="*/ 933773 w 1675919"/>
              <a:gd name="connsiteY4" fmla="*/ 475107 h 475107"/>
              <a:gd name="connsiteX5" fmla="*/ 0 w 1675919"/>
              <a:gd name="connsiteY5" fmla="*/ 304884 h 475107"/>
              <a:gd name="connsiteX0" fmla="*/ 0 w 1675919"/>
              <a:gd name="connsiteY0" fmla="*/ 304800 h 475023"/>
              <a:gd name="connsiteX1" fmla="*/ 960120 w 1675919"/>
              <a:gd name="connsiteY1" fmla="*/ 0 h 475023"/>
              <a:gd name="connsiteX2" fmla="*/ 1386840 w 1675919"/>
              <a:gd name="connsiteY2" fmla="*/ 274320 h 475023"/>
              <a:gd name="connsiteX3" fmla="*/ 1661160 w 1675919"/>
              <a:gd name="connsiteY3" fmla="*/ 320040 h 475023"/>
              <a:gd name="connsiteX4" fmla="*/ 933773 w 1675919"/>
              <a:gd name="connsiteY4" fmla="*/ 475023 h 475023"/>
              <a:gd name="connsiteX5" fmla="*/ 0 w 1675919"/>
              <a:gd name="connsiteY5" fmla="*/ 304800 h 475023"/>
              <a:gd name="connsiteX0" fmla="*/ 0 w 1661160"/>
              <a:gd name="connsiteY0" fmla="*/ 304800 h 475023"/>
              <a:gd name="connsiteX1" fmla="*/ 960120 w 1661160"/>
              <a:gd name="connsiteY1" fmla="*/ 0 h 475023"/>
              <a:gd name="connsiteX2" fmla="*/ 1386840 w 1661160"/>
              <a:gd name="connsiteY2" fmla="*/ 274320 h 475023"/>
              <a:gd name="connsiteX3" fmla="*/ 1661160 w 1661160"/>
              <a:gd name="connsiteY3" fmla="*/ 320040 h 475023"/>
              <a:gd name="connsiteX4" fmla="*/ 933773 w 1661160"/>
              <a:gd name="connsiteY4" fmla="*/ 475023 h 475023"/>
              <a:gd name="connsiteX5" fmla="*/ 0 w 1661160"/>
              <a:gd name="connsiteY5" fmla="*/ 304800 h 47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1160" h="475023">
                <a:moveTo>
                  <a:pt x="0" y="304800"/>
                </a:moveTo>
                <a:cubicBezTo>
                  <a:pt x="364490" y="154940"/>
                  <a:pt x="728980" y="5080"/>
                  <a:pt x="960120" y="0"/>
                </a:cubicBezTo>
                <a:lnTo>
                  <a:pt x="1386840" y="274320"/>
                </a:lnTo>
                <a:lnTo>
                  <a:pt x="1661160" y="320040"/>
                </a:lnTo>
                <a:lnTo>
                  <a:pt x="933773" y="475023"/>
                </a:lnTo>
                <a:lnTo>
                  <a:pt x="0" y="304800"/>
                </a:lnTo>
                <a:close/>
              </a:path>
            </a:pathLst>
          </a:custGeom>
          <a:solidFill>
            <a:schemeClr val="accent2">
              <a:lumMod val="40000"/>
              <a:lumOff val="60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9" name="Freeform 187">
            <a:extLst>
              <a:ext uri="{FF2B5EF4-FFF2-40B4-BE49-F238E27FC236}">
                <a16:creationId xmlns:a16="http://schemas.microsoft.com/office/drawing/2014/main" id="{796C4963-E683-D2FB-6E80-E1BE83D6C0CF}"/>
              </a:ext>
            </a:extLst>
          </p:cNvPr>
          <p:cNvSpPr/>
          <p:nvPr/>
        </p:nvSpPr>
        <p:spPr>
          <a:xfrm>
            <a:off x="6092453" y="5184194"/>
            <a:ext cx="1410767" cy="508565"/>
          </a:xfrm>
          <a:custGeom>
            <a:avLst/>
            <a:gdLst>
              <a:gd name="connsiteX0" fmla="*/ 0 w 1189094"/>
              <a:gd name="connsiteY0" fmla="*/ 127824 h 506867"/>
              <a:gd name="connsiteX1" fmla="*/ 485369 w 1189094"/>
              <a:gd name="connsiteY1" fmla="*/ 32483 h 506867"/>
              <a:gd name="connsiteX2" fmla="*/ 806059 w 1189094"/>
              <a:gd name="connsiteY2" fmla="*/ 36817 h 506867"/>
              <a:gd name="connsiteX3" fmla="*/ 1131082 w 1189094"/>
              <a:gd name="connsiteY3" fmla="*/ 461515 h 506867"/>
              <a:gd name="connsiteX4" fmla="*/ 1187420 w 1189094"/>
              <a:gd name="connsiteY4" fmla="*/ 474516 h 506867"/>
              <a:gd name="connsiteX0" fmla="*/ 0 w 1410767"/>
              <a:gd name="connsiteY0" fmla="*/ 180073 h 509240"/>
              <a:gd name="connsiteX1" fmla="*/ 707042 w 1410767"/>
              <a:gd name="connsiteY1" fmla="*/ 34856 h 509240"/>
              <a:gd name="connsiteX2" fmla="*/ 1027732 w 1410767"/>
              <a:gd name="connsiteY2" fmla="*/ 39190 h 509240"/>
              <a:gd name="connsiteX3" fmla="*/ 1352755 w 1410767"/>
              <a:gd name="connsiteY3" fmla="*/ 463888 h 509240"/>
              <a:gd name="connsiteX4" fmla="*/ 1409093 w 1410767"/>
              <a:gd name="connsiteY4" fmla="*/ 476889 h 509240"/>
              <a:gd name="connsiteX0" fmla="*/ 0 w 1410767"/>
              <a:gd name="connsiteY0" fmla="*/ 173521 h 502688"/>
              <a:gd name="connsiteX1" fmla="*/ 568497 w 1410767"/>
              <a:gd name="connsiteY1" fmla="*/ 44930 h 502688"/>
              <a:gd name="connsiteX2" fmla="*/ 1027732 w 1410767"/>
              <a:gd name="connsiteY2" fmla="*/ 32638 h 502688"/>
              <a:gd name="connsiteX3" fmla="*/ 1352755 w 1410767"/>
              <a:gd name="connsiteY3" fmla="*/ 457336 h 502688"/>
              <a:gd name="connsiteX4" fmla="*/ 1409093 w 1410767"/>
              <a:gd name="connsiteY4" fmla="*/ 470337 h 502688"/>
              <a:gd name="connsiteX0" fmla="*/ 0 w 1410767"/>
              <a:gd name="connsiteY0" fmla="*/ 179398 h 508565"/>
              <a:gd name="connsiteX1" fmla="*/ 568497 w 1410767"/>
              <a:gd name="connsiteY1" fmla="*/ 50807 h 508565"/>
              <a:gd name="connsiteX2" fmla="*/ 1027732 w 1410767"/>
              <a:gd name="connsiteY2" fmla="*/ 38515 h 508565"/>
              <a:gd name="connsiteX3" fmla="*/ 1352755 w 1410767"/>
              <a:gd name="connsiteY3" fmla="*/ 463213 h 508565"/>
              <a:gd name="connsiteX4" fmla="*/ 1409093 w 1410767"/>
              <a:gd name="connsiteY4" fmla="*/ 476214 h 508565"/>
              <a:gd name="connsiteX0" fmla="*/ 0 w 1410767"/>
              <a:gd name="connsiteY0" fmla="*/ 179398 h 508565"/>
              <a:gd name="connsiteX1" fmla="*/ 568497 w 1410767"/>
              <a:gd name="connsiteY1" fmla="*/ 50807 h 508565"/>
              <a:gd name="connsiteX2" fmla="*/ 1027732 w 1410767"/>
              <a:gd name="connsiteY2" fmla="*/ 38515 h 508565"/>
              <a:gd name="connsiteX3" fmla="*/ 1352755 w 1410767"/>
              <a:gd name="connsiteY3" fmla="*/ 463213 h 508565"/>
              <a:gd name="connsiteX4" fmla="*/ 1409093 w 1410767"/>
              <a:gd name="connsiteY4" fmla="*/ 476214 h 50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67" h="508565">
                <a:moveTo>
                  <a:pt x="0" y="179398"/>
                </a:moveTo>
                <a:cubicBezTo>
                  <a:pt x="175513" y="139311"/>
                  <a:pt x="330706" y="96454"/>
                  <a:pt x="568497" y="50807"/>
                </a:cubicBezTo>
                <a:cubicBezTo>
                  <a:pt x="806288" y="5160"/>
                  <a:pt x="897022" y="-30219"/>
                  <a:pt x="1027732" y="38515"/>
                </a:cubicBezTo>
                <a:cubicBezTo>
                  <a:pt x="1158442" y="107249"/>
                  <a:pt x="1289195" y="390263"/>
                  <a:pt x="1352755" y="463213"/>
                </a:cubicBezTo>
                <a:cubicBezTo>
                  <a:pt x="1416315" y="536163"/>
                  <a:pt x="1412704" y="506188"/>
                  <a:pt x="1409093" y="476214"/>
                </a:cubicBezTo>
              </a:path>
            </a:pathLst>
          </a:custGeom>
          <a:ln w="571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0" name="Freeform 188">
            <a:extLst>
              <a:ext uri="{FF2B5EF4-FFF2-40B4-BE49-F238E27FC236}">
                <a16:creationId xmlns:a16="http://schemas.microsoft.com/office/drawing/2014/main" id="{DAFF62DA-5EAC-FD4F-4386-626991C48562}"/>
              </a:ext>
            </a:extLst>
          </p:cNvPr>
          <p:cNvSpPr/>
          <p:nvPr/>
        </p:nvSpPr>
        <p:spPr>
          <a:xfrm>
            <a:off x="5976102" y="4947876"/>
            <a:ext cx="1811465" cy="660529"/>
          </a:xfrm>
          <a:custGeom>
            <a:avLst/>
            <a:gdLst>
              <a:gd name="connsiteX0" fmla="*/ 0 w 1356432"/>
              <a:gd name="connsiteY0" fmla="*/ 2320 h 708705"/>
              <a:gd name="connsiteX1" fmla="*/ 554707 w 1356432"/>
              <a:gd name="connsiteY1" fmla="*/ 36989 h 708705"/>
              <a:gd name="connsiteX2" fmla="*/ 1070411 w 1356432"/>
              <a:gd name="connsiteY2" fmla="*/ 258005 h 708705"/>
              <a:gd name="connsiteX3" fmla="*/ 1356432 w 1356432"/>
              <a:gd name="connsiteY3" fmla="*/ 708705 h 708705"/>
              <a:gd name="connsiteX0" fmla="*/ 0 w 1811465"/>
              <a:gd name="connsiteY0" fmla="*/ 26285 h 684999"/>
              <a:gd name="connsiteX1" fmla="*/ 1009740 w 1811465"/>
              <a:gd name="connsiteY1" fmla="*/ 13283 h 684999"/>
              <a:gd name="connsiteX2" fmla="*/ 1525444 w 1811465"/>
              <a:gd name="connsiteY2" fmla="*/ 234299 h 684999"/>
              <a:gd name="connsiteX3" fmla="*/ 1811465 w 1811465"/>
              <a:gd name="connsiteY3" fmla="*/ 684999 h 684999"/>
              <a:gd name="connsiteX0" fmla="*/ 0 w 1811465"/>
              <a:gd name="connsiteY0" fmla="*/ 1815 h 660529"/>
              <a:gd name="connsiteX1" fmla="*/ 914399 w 1811465"/>
              <a:gd name="connsiteY1" fmla="*/ 32149 h 660529"/>
              <a:gd name="connsiteX2" fmla="*/ 1525444 w 1811465"/>
              <a:gd name="connsiteY2" fmla="*/ 209829 h 660529"/>
              <a:gd name="connsiteX3" fmla="*/ 1811465 w 1811465"/>
              <a:gd name="connsiteY3" fmla="*/ 660529 h 660529"/>
            </a:gdLst>
            <a:ahLst/>
            <a:cxnLst>
              <a:cxn ang="0">
                <a:pos x="connsiteX0" y="connsiteY0"/>
              </a:cxn>
              <a:cxn ang="0">
                <a:pos x="connsiteX1" y="connsiteY1"/>
              </a:cxn>
              <a:cxn ang="0">
                <a:pos x="connsiteX2" y="connsiteY2"/>
              </a:cxn>
              <a:cxn ang="0">
                <a:pos x="connsiteX3" y="connsiteY3"/>
              </a:cxn>
            </a:cxnLst>
            <a:rect l="l" t="t" r="r" b="b"/>
            <a:pathLst>
              <a:path w="1811465" h="660529">
                <a:moveTo>
                  <a:pt x="0" y="1815"/>
                </a:moveTo>
                <a:cubicBezTo>
                  <a:pt x="188152" y="-2158"/>
                  <a:pt x="660158" y="-2520"/>
                  <a:pt x="914399" y="32149"/>
                </a:cubicBezTo>
                <a:cubicBezTo>
                  <a:pt x="1168640" y="66818"/>
                  <a:pt x="1375933" y="105099"/>
                  <a:pt x="1525444" y="209829"/>
                </a:cubicBezTo>
                <a:cubicBezTo>
                  <a:pt x="1674955" y="314559"/>
                  <a:pt x="1735265" y="491155"/>
                  <a:pt x="1811465" y="660529"/>
                </a:cubicBezTo>
              </a:path>
            </a:pathLst>
          </a:custGeom>
          <a:ln w="571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1" name="Freeform 189">
            <a:extLst>
              <a:ext uri="{FF2B5EF4-FFF2-40B4-BE49-F238E27FC236}">
                <a16:creationId xmlns:a16="http://schemas.microsoft.com/office/drawing/2014/main" id="{4CADAF96-4741-47FD-91FF-BEEA4D907824}"/>
              </a:ext>
            </a:extLst>
          </p:cNvPr>
          <p:cNvSpPr/>
          <p:nvPr/>
        </p:nvSpPr>
        <p:spPr>
          <a:xfrm>
            <a:off x="6240454" y="4555250"/>
            <a:ext cx="1867803" cy="866808"/>
          </a:xfrm>
          <a:custGeom>
            <a:avLst/>
            <a:gdLst>
              <a:gd name="connsiteX0" fmla="*/ 0 w 1850468"/>
              <a:gd name="connsiteY0" fmla="*/ 58363 h 916425"/>
              <a:gd name="connsiteX1" fmla="*/ 667382 w 1850468"/>
              <a:gd name="connsiteY1" fmla="*/ 28027 h 916425"/>
              <a:gd name="connsiteX2" fmla="*/ 1495109 w 1850468"/>
              <a:gd name="connsiteY2" fmla="*/ 409388 h 916425"/>
              <a:gd name="connsiteX3" fmla="*/ 1850468 w 1850468"/>
              <a:gd name="connsiteY3" fmla="*/ 916425 h 916425"/>
              <a:gd name="connsiteX0" fmla="*/ 0 w 1850468"/>
              <a:gd name="connsiteY0" fmla="*/ 0 h 858062"/>
              <a:gd name="connsiteX1" fmla="*/ 1495109 w 1850468"/>
              <a:gd name="connsiteY1" fmla="*/ 351025 h 858062"/>
              <a:gd name="connsiteX2" fmla="*/ 1850468 w 1850468"/>
              <a:gd name="connsiteY2" fmla="*/ 858062 h 858062"/>
              <a:gd name="connsiteX0" fmla="*/ 0 w 1850468"/>
              <a:gd name="connsiteY0" fmla="*/ 12219 h 870281"/>
              <a:gd name="connsiteX1" fmla="*/ 1495109 w 1850468"/>
              <a:gd name="connsiteY1" fmla="*/ 363244 h 870281"/>
              <a:gd name="connsiteX2" fmla="*/ 1850468 w 1850468"/>
              <a:gd name="connsiteY2" fmla="*/ 870281 h 870281"/>
              <a:gd name="connsiteX0" fmla="*/ 0 w 1850468"/>
              <a:gd name="connsiteY0" fmla="*/ 83 h 858145"/>
              <a:gd name="connsiteX1" fmla="*/ 1495109 w 1850468"/>
              <a:gd name="connsiteY1" fmla="*/ 351108 h 858145"/>
              <a:gd name="connsiteX2" fmla="*/ 1850468 w 1850468"/>
              <a:gd name="connsiteY2" fmla="*/ 858145 h 858145"/>
              <a:gd name="connsiteX0" fmla="*/ 0 w 1867803"/>
              <a:gd name="connsiteY0" fmla="*/ 79 h 866808"/>
              <a:gd name="connsiteX1" fmla="*/ 1512444 w 1867803"/>
              <a:gd name="connsiteY1" fmla="*/ 359771 h 866808"/>
              <a:gd name="connsiteX2" fmla="*/ 1867803 w 1867803"/>
              <a:gd name="connsiteY2" fmla="*/ 866808 h 866808"/>
            </a:gdLst>
            <a:ahLst/>
            <a:cxnLst>
              <a:cxn ang="0">
                <a:pos x="connsiteX0" y="connsiteY0"/>
              </a:cxn>
              <a:cxn ang="0">
                <a:pos x="connsiteX1" y="connsiteY1"/>
              </a:cxn>
              <a:cxn ang="0">
                <a:pos x="connsiteX2" y="connsiteY2"/>
              </a:cxn>
            </a:cxnLst>
            <a:rect l="l" t="t" r="r" b="b"/>
            <a:pathLst>
              <a:path w="1867803" h="866808">
                <a:moveTo>
                  <a:pt x="0" y="79"/>
                </a:moveTo>
                <a:cubicBezTo>
                  <a:pt x="549831" y="-4796"/>
                  <a:pt x="1201144" y="215316"/>
                  <a:pt x="1512444" y="359771"/>
                </a:cubicBezTo>
                <a:cubicBezTo>
                  <a:pt x="1823744" y="504226"/>
                  <a:pt x="1788714" y="687322"/>
                  <a:pt x="1867803" y="866808"/>
                </a:cubicBezTo>
              </a:path>
            </a:pathLst>
          </a:custGeom>
          <a:ln w="571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2" name="Freeform 190">
            <a:extLst>
              <a:ext uri="{FF2B5EF4-FFF2-40B4-BE49-F238E27FC236}">
                <a16:creationId xmlns:a16="http://schemas.microsoft.com/office/drawing/2014/main" id="{5951FDFF-FA10-55EA-C216-2CCD0D53D6C2}"/>
              </a:ext>
            </a:extLst>
          </p:cNvPr>
          <p:cNvSpPr/>
          <p:nvPr/>
        </p:nvSpPr>
        <p:spPr>
          <a:xfrm>
            <a:off x="4168971" y="4824014"/>
            <a:ext cx="1607784" cy="745388"/>
          </a:xfrm>
          <a:custGeom>
            <a:avLst/>
            <a:gdLst>
              <a:gd name="connsiteX0" fmla="*/ 1607784 w 1607784"/>
              <a:gd name="connsiteY0" fmla="*/ 0 h 745388"/>
              <a:gd name="connsiteX1" fmla="*/ 762722 w 1607784"/>
              <a:gd name="connsiteY1" fmla="*/ 86673 h 745388"/>
              <a:gd name="connsiteX2" fmla="*/ 212348 w 1607784"/>
              <a:gd name="connsiteY2" fmla="*/ 377028 h 745388"/>
              <a:gd name="connsiteX3" fmla="*/ 0 w 1607784"/>
              <a:gd name="connsiteY3" fmla="*/ 745388 h 745388"/>
              <a:gd name="connsiteX0" fmla="*/ 1607784 w 1607784"/>
              <a:gd name="connsiteY0" fmla="*/ 0 h 745388"/>
              <a:gd name="connsiteX1" fmla="*/ 806058 w 1607784"/>
              <a:gd name="connsiteY1" fmla="*/ 99674 h 745388"/>
              <a:gd name="connsiteX2" fmla="*/ 212348 w 1607784"/>
              <a:gd name="connsiteY2" fmla="*/ 377028 h 745388"/>
              <a:gd name="connsiteX3" fmla="*/ 0 w 1607784"/>
              <a:gd name="connsiteY3" fmla="*/ 745388 h 745388"/>
              <a:gd name="connsiteX0" fmla="*/ 1607784 w 1607784"/>
              <a:gd name="connsiteY0" fmla="*/ 0 h 745388"/>
              <a:gd name="connsiteX1" fmla="*/ 833768 w 1607784"/>
              <a:gd name="connsiteY1" fmla="*/ 110758 h 745388"/>
              <a:gd name="connsiteX2" fmla="*/ 212348 w 1607784"/>
              <a:gd name="connsiteY2" fmla="*/ 377028 h 745388"/>
              <a:gd name="connsiteX3" fmla="*/ 0 w 1607784"/>
              <a:gd name="connsiteY3" fmla="*/ 745388 h 745388"/>
              <a:gd name="connsiteX0" fmla="*/ 1607784 w 1607784"/>
              <a:gd name="connsiteY0" fmla="*/ 0 h 745388"/>
              <a:gd name="connsiteX1" fmla="*/ 833768 w 1607784"/>
              <a:gd name="connsiteY1" fmla="*/ 110758 h 745388"/>
              <a:gd name="connsiteX2" fmla="*/ 212348 w 1607784"/>
              <a:gd name="connsiteY2" fmla="*/ 377028 h 745388"/>
              <a:gd name="connsiteX3" fmla="*/ 0 w 1607784"/>
              <a:gd name="connsiteY3" fmla="*/ 745388 h 745388"/>
              <a:gd name="connsiteX0" fmla="*/ 1607784 w 1607784"/>
              <a:gd name="connsiteY0" fmla="*/ 0 h 745388"/>
              <a:gd name="connsiteX1" fmla="*/ 850393 w 1607784"/>
              <a:gd name="connsiteY1" fmla="*/ 149550 h 745388"/>
              <a:gd name="connsiteX2" fmla="*/ 212348 w 1607784"/>
              <a:gd name="connsiteY2" fmla="*/ 377028 h 745388"/>
              <a:gd name="connsiteX3" fmla="*/ 0 w 1607784"/>
              <a:gd name="connsiteY3" fmla="*/ 745388 h 745388"/>
              <a:gd name="connsiteX0" fmla="*/ 1607784 w 1607784"/>
              <a:gd name="connsiteY0" fmla="*/ 0 h 745388"/>
              <a:gd name="connsiteX1" fmla="*/ 811600 w 1607784"/>
              <a:gd name="connsiteY1" fmla="*/ 138467 h 745388"/>
              <a:gd name="connsiteX2" fmla="*/ 212348 w 1607784"/>
              <a:gd name="connsiteY2" fmla="*/ 377028 h 745388"/>
              <a:gd name="connsiteX3" fmla="*/ 0 w 1607784"/>
              <a:gd name="connsiteY3" fmla="*/ 745388 h 745388"/>
            </a:gdLst>
            <a:ahLst/>
            <a:cxnLst>
              <a:cxn ang="0">
                <a:pos x="connsiteX0" y="connsiteY0"/>
              </a:cxn>
              <a:cxn ang="0">
                <a:pos x="connsiteX1" y="connsiteY1"/>
              </a:cxn>
              <a:cxn ang="0">
                <a:pos x="connsiteX2" y="connsiteY2"/>
              </a:cxn>
              <a:cxn ang="0">
                <a:pos x="connsiteX3" y="connsiteY3"/>
              </a:cxn>
            </a:cxnLst>
            <a:rect l="l" t="t" r="r" b="b"/>
            <a:pathLst>
              <a:path w="1607784" h="745388">
                <a:moveTo>
                  <a:pt x="1607784" y="0"/>
                </a:moveTo>
                <a:cubicBezTo>
                  <a:pt x="1052157" y="72877"/>
                  <a:pt x="1044173" y="75629"/>
                  <a:pt x="811600" y="138467"/>
                </a:cubicBezTo>
                <a:cubicBezTo>
                  <a:pt x="579027" y="201305"/>
                  <a:pt x="347615" y="275875"/>
                  <a:pt x="212348" y="377028"/>
                </a:cubicBezTo>
                <a:cubicBezTo>
                  <a:pt x="77081" y="478181"/>
                  <a:pt x="42614" y="616101"/>
                  <a:pt x="0" y="745388"/>
                </a:cubicBezTo>
              </a:path>
            </a:pathLst>
          </a:custGeom>
          <a:ln w="571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3" name="Freeform 191">
            <a:extLst>
              <a:ext uri="{FF2B5EF4-FFF2-40B4-BE49-F238E27FC236}">
                <a16:creationId xmlns:a16="http://schemas.microsoft.com/office/drawing/2014/main" id="{065E6074-3D8A-753A-304B-000659242150}"/>
              </a:ext>
            </a:extLst>
          </p:cNvPr>
          <p:cNvSpPr/>
          <p:nvPr/>
        </p:nvSpPr>
        <p:spPr>
          <a:xfrm>
            <a:off x="3911395" y="4221637"/>
            <a:ext cx="2567411" cy="1369433"/>
          </a:xfrm>
          <a:custGeom>
            <a:avLst/>
            <a:gdLst>
              <a:gd name="connsiteX0" fmla="*/ 2559915 w 2559915"/>
              <a:gd name="connsiteY0" fmla="*/ 0 h 1369433"/>
              <a:gd name="connsiteX1" fmla="*/ 930463 w 2559915"/>
              <a:gd name="connsiteY1" fmla="*/ 320690 h 1369433"/>
              <a:gd name="connsiteX2" fmla="*/ 128737 w 2559915"/>
              <a:gd name="connsiteY2" fmla="*/ 793058 h 1369433"/>
              <a:gd name="connsiteX3" fmla="*/ 11729 w 2559915"/>
              <a:gd name="connsiteY3" fmla="*/ 1369433 h 1369433"/>
              <a:gd name="connsiteX0" fmla="*/ 2564343 w 2564343"/>
              <a:gd name="connsiteY0" fmla="*/ 0 h 1369433"/>
              <a:gd name="connsiteX1" fmla="*/ 1045727 w 2564343"/>
              <a:gd name="connsiteY1" fmla="*/ 315148 h 1369433"/>
              <a:gd name="connsiteX2" fmla="*/ 133165 w 2564343"/>
              <a:gd name="connsiteY2" fmla="*/ 793058 h 1369433"/>
              <a:gd name="connsiteX3" fmla="*/ 16157 w 2564343"/>
              <a:gd name="connsiteY3" fmla="*/ 1369433 h 1369433"/>
              <a:gd name="connsiteX0" fmla="*/ 2564343 w 2564343"/>
              <a:gd name="connsiteY0" fmla="*/ 0 h 1369433"/>
              <a:gd name="connsiteX1" fmla="*/ 1045727 w 2564343"/>
              <a:gd name="connsiteY1" fmla="*/ 315148 h 1369433"/>
              <a:gd name="connsiteX2" fmla="*/ 133165 w 2564343"/>
              <a:gd name="connsiteY2" fmla="*/ 793058 h 1369433"/>
              <a:gd name="connsiteX3" fmla="*/ 16157 w 2564343"/>
              <a:gd name="connsiteY3" fmla="*/ 1369433 h 1369433"/>
              <a:gd name="connsiteX0" fmla="*/ 2564343 w 2564343"/>
              <a:gd name="connsiteY0" fmla="*/ 0 h 1369433"/>
              <a:gd name="connsiteX1" fmla="*/ 1045727 w 2564343"/>
              <a:gd name="connsiteY1" fmla="*/ 315148 h 1369433"/>
              <a:gd name="connsiteX2" fmla="*/ 133165 w 2564343"/>
              <a:gd name="connsiteY2" fmla="*/ 793058 h 1369433"/>
              <a:gd name="connsiteX3" fmla="*/ 16157 w 2564343"/>
              <a:gd name="connsiteY3" fmla="*/ 1369433 h 1369433"/>
              <a:gd name="connsiteX0" fmla="*/ 2567411 w 2567411"/>
              <a:gd name="connsiteY0" fmla="*/ 0 h 1369433"/>
              <a:gd name="connsiteX1" fmla="*/ 1115297 w 2567411"/>
              <a:gd name="connsiteY1" fmla="*/ 337315 h 1369433"/>
              <a:gd name="connsiteX2" fmla="*/ 136233 w 2567411"/>
              <a:gd name="connsiteY2" fmla="*/ 793058 h 1369433"/>
              <a:gd name="connsiteX3" fmla="*/ 19225 w 2567411"/>
              <a:gd name="connsiteY3" fmla="*/ 1369433 h 1369433"/>
              <a:gd name="connsiteX0" fmla="*/ 2567411 w 2567411"/>
              <a:gd name="connsiteY0" fmla="*/ 0 h 1369433"/>
              <a:gd name="connsiteX1" fmla="*/ 1115297 w 2567411"/>
              <a:gd name="connsiteY1" fmla="*/ 337315 h 1369433"/>
              <a:gd name="connsiteX2" fmla="*/ 136233 w 2567411"/>
              <a:gd name="connsiteY2" fmla="*/ 793058 h 1369433"/>
              <a:gd name="connsiteX3" fmla="*/ 19225 w 2567411"/>
              <a:gd name="connsiteY3" fmla="*/ 1369433 h 1369433"/>
            </a:gdLst>
            <a:ahLst/>
            <a:cxnLst>
              <a:cxn ang="0">
                <a:pos x="connsiteX0" y="connsiteY0"/>
              </a:cxn>
              <a:cxn ang="0">
                <a:pos x="connsiteX1" y="connsiteY1"/>
              </a:cxn>
              <a:cxn ang="0">
                <a:pos x="connsiteX2" y="connsiteY2"/>
              </a:cxn>
              <a:cxn ang="0">
                <a:pos x="connsiteX3" y="connsiteY3"/>
              </a:cxn>
            </a:cxnLst>
            <a:rect l="l" t="t" r="r" b="b"/>
            <a:pathLst>
              <a:path w="2567411" h="1369433">
                <a:moveTo>
                  <a:pt x="2567411" y="0"/>
                </a:moveTo>
                <a:cubicBezTo>
                  <a:pt x="1838905" y="155217"/>
                  <a:pt x="1636871" y="155263"/>
                  <a:pt x="1115297" y="337315"/>
                </a:cubicBezTo>
                <a:cubicBezTo>
                  <a:pt x="593723" y="519367"/>
                  <a:pt x="318912" y="621038"/>
                  <a:pt x="136233" y="793058"/>
                </a:cubicBezTo>
                <a:cubicBezTo>
                  <a:pt x="-46446" y="965078"/>
                  <a:pt x="1168" y="1168640"/>
                  <a:pt x="19225" y="1369433"/>
                </a:cubicBezTo>
              </a:path>
            </a:pathLst>
          </a:custGeom>
          <a:ln w="571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74" name="Group 73">
            <a:extLst>
              <a:ext uri="{FF2B5EF4-FFF2-40B4-BE49-F238E27FC236}">
                <a16:creationId xmlns:a16="http://schemas.microsoft.com/office/drawing/2014/main" id="{118A4416-487C-0AF6-CBF4-A5DB01187F49}"/>
              </a:ext>
            </a:extLst>
          </p:cNvPr>
          <p:cNvGrpSpPr/>
          <p:nvPr/>
        </p:nvGrpSpPr>
        <p:grpSpPr>
          <a:xfrm>
            <a:off x="2393083" y="4666421"/>
            <a:ext cx="2477193" cy="1604255"/>
            <a:chOff x="2393083" y="5077455"/>
            <a:chExt cx="2477193" cy="1604255"/>
          </a:xfrm>
        </p:grpSpPr>
        <p:grpSp>
          <p:nvGrpSpPr>
            <p:cNvPr id="75" name="Group 74">
              <a:extLst>
                <a:ext uri="{FF2B5EF4-FFF2-40B4-BE49-F238E27FC236}">
                  <a16:creationId xmlns:a16="http://schemas.microsoft.com/office/drawing/2014/main" id="{CF9D646B-B6BC-FDB5-35F8-B744D282D983}"/>
                </a:ext>
              </a:extLst>
            </p:cNvPr>
            <p:cNvGrpSpPr/>
            <p:nvPr/>
          </p:nvGrpSpPr>
          <p:grpSpPr>
            <a:xfrm>
              <a:off x="3400056" y="5077455"/>
              <a:ext cx="1453938" cy="1402698"/>
              <a:chOff x="3400056" y="5077455"/>
              <a:chExt cx="1453938" cy="1402698"/>
            </a:xfrm>
          </p:grpSpPr>
          <p:sp>
            <p:nvSpPr>
              <p:cNvPr id="79" name="Freeform 45">
                <a:extLst>
                  <a:ext uri="{FF2B5EF4-FFF2-40B4-BE49-F238E27FC236}">
                    <a16:creationId xmlns:a16="http://schemas.microsoft.com/office/drawing/2014/main" id="{E44385B2-DEAD-1695-0ED6-EEEF4301C641}"/>
                  </a:ext>
                </a:extLst>
              </p:cNvPr>
              <p:cNvSpPr>
                <a:spLocks/>
              </p:cNvSpPr>
              <p:nvPr/>
            </p:nvSpPr>
            <p:spPr bwMode="auto">
              <a:xfrm rot="10800000" flipV="1">
                <a:off x="3400056" y="5537313"/>
                <a:ext cx="1453938" cy="891404"/>
              </a:xfrm>
              <a:custGeom>
                <a:avLst/>
                <a:gdLst>
                  <a:gd name="T0" fmla="*/ 3834 w 3834"/>
                  <a:gd name="T1" fmla="*/ 0 h 1889"/>
                  <a:gd name="T2" fmla="*/ 3522 w 3834"/>
                  <a:gd name="T3" fmla="*/ 872 h 1889"/>
                  <a:gd name="T4" fmla="*/ 2758 w 3834"/>
                  <a:gd name="T5" fmla="*/ 1805 h 1889"/>
                  <a:gd name="T6" fmla="*/ 1239 w 3834"/>
                  <a:gd name="T7" fmla="*/ 1889 h 1889"/>
                  <a:gd name="T8" fmla="*/ 0 w 3834"/>
                  <a:gd name="T9" fmla="*/ 1011 h 1889"/>
                  <a:gd name="T10" fmla="*/ 1593 w 3834"/>
                  <a:gd name="T11" fmla="*/ 804 h 1889"/>
                  <a:gd name="T12" fmla="*/ 3834 w 3834"/>
                  <a:gd name="T13" fmla="*/ 0 h 1889"/>
                </a:gdLst>
                <a:ahLst/>
                <a:cxnLst>
                  <a:cxn ang="0">
                    <a:pos x="T0" y="T1"/>
                  </a:cxn>
                  <a:cxn ang="0">
                    <a:pos x="T2" y="T3"/>
                  </a:cxn>
                  <a:cxn ang="0">
                    <a:pos x="T4" y="T5"/>
                  </a:cxn>
                  <a:cxn ang="0">
                    <a:pos x="T6" y="T7"/>
                  </a:cxn>
                  <a:cxn ang="0">
                    <a:pos x="T8" y="T9"/>
                  </a:cxn>
                  <a:cxn ang="0">
                    <a:pos x="T10" y="T11"/>
                  </a:cxn>
                  <a:cxn ang="0">
                    <a:pos x="T12" y="T13"/>
                  </a:cxn>
                </a:cxnLst>
                <a:rect l="0" t="0" r="r" b="b"/>
                <a:pathLst>
                  <a:path w="3834" h="1889">
                    <a:moveTo>
                      <a:pt x="3834" y="0"/>
                    </a:moveTo>
                    <a:lnTo>
                      <a:pt x="3522" y="872"/>
                    </a:lnTo>
                    <a:lnTo>
                      <a:pt x="2758" y="1805"/>
                    </a:lnTo>
                    <a:lnTo>
                      <a:pt x="1239" y="1889"/>
                    </a:lnTo>
                    <a:lnTo>
                      <a:pt x="0" y="1011"/>
                    </a:lnTo>
                    <a:lnTo>
                      <a:pt x="1593" y="804"/>
                    </a:lnTo>
                    <a:lnTo>
                      <a:pt x="3834"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0" name="Freeform 46">
                <a:extLst>
                  <a:ext uri="{FF2B5EF4-FFF2-40B4-BE49-F238E27FC236}">
                    <a16:creationId xmlns:a16="http://schemas.microsoft.com/office/drawing/2014/main" id="{DFFA52A3-48F0-47D5-C99F-D422C8217770}"/>
                  </a:ext>
                </a:extLst>
              </p:cNvPr>
              <p:cNvSpPr>
                <a:spLocks/>
              </p:cNvSpPr>
              <p:nvPr/>
            </p:nvSpPr>
            <p:spPr bwMode="auto">
              <a:xfrm rot="10800000" flipV="1">
                <a:off x="3400056" y="5537313"/>
                <a:ext cx="1043240" cy="839496"/>
              </a:xfrm>
              <a:custGeom>
                <a:avLst/>
                <a:gdLst>
                  <a:gd name="T0" fmla="*/ 2751 w 2751"/>
                  <a:gd name="T1" fmla="*/ 0 h 1779"/>
                  <a:gd name="T2" fmla="*/ 2351 w 2751"/>
                  <a:gd name="T3" fmla="*/ 865 h 1779"/>
                  <a:gd name="T4" fmla="*/ 1682 w 2751"/>
                  <a:gd name="T5" fmla="*/ 1779 h 1779"/>
                  <a:gd name="T6" fmla="*/ 0 w 2751"/>
                  <a:gd name="T7" fmla="*/ 1586 h 1779"/>
                  <a:gd name="T8" fmla="*/ 339 w 2751"/>
                  <a:gd name="T9" fmla="*/ 825 h 1779"/>
                  <a:gd name="T10" fmla="*/ 510 w 2751"/>
                  <a:gd name="T11" fmla="*/ 804 h 1779"/>
                  <a:gd name="T12" fmla="*/ 1456 w 2751"/>
                  <a:gd name="T13" fmla="*/ 466 h 1779"/>
                  <a:gd name="T14" fmla="*/ 1734 w 2751"/>
                  <a:gd name="T15" fmla="*/ 649 h 1779"/>
                  <a:gd name="T16" fmla="*/ 2751 w 2751"/>
                  <a:gd name="T17" fmla="*/ 0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1" h="1779">
                    <a:moveTo>
                      <a:pt x="2751" y="0"/>
                    </a:moveTo>
                    <a:lnTo>
                      <a:pt x="2351" y="865"/>
                    </a:lnTo>
                    <a:lnTo>
                      <a:pt x="1682" y="1779"/>
                    </a:lnTo>
                    <a:lnTo>
                      <a:pt x="0" y="1586"/>
                    </a:lnTo>
                    <a:lnTo>
                      <a:pt x="339" y="825"/>
                    </a:lnTo>
                    <a:lnTo>
                      <a:pt x="510" y="804"/>
                    </a:lnTo>
                    <a:lnTo>
                      <a:pt x="1456" y="466"/>
                    </a:lnTo>
                    <a:lnTo>
                      <a:pt x="1734" y="649"/>
                    </a:lnTo>
                    <a:lnTo>
                      <a:pt x="27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nvGrpSpPr>
              <p:cNvPr id="81" name="Group 80">
                <a:extLst>
                  <a:ext uri="{FF2B5EF4-FFF2-40B4-BE49-F238E27FC236}">
                    <a16:creationId xmlns:a16="http://schemas.microsoft.com/office/drawing/2014/main" id="{5BDFA40A-FD2B-EA32-F25C-DE9CA0C0D412}"/>
                  </a:ext>
                </a:extLst>
              </p:cNvPr>
              <p:cNvGrpSpPr/>
              <p:nvPr/>
            </p:nvGrpSpPr>
            <p:grpSpPr>
              <a:xfrm>
                <a:off x="3649189" y="5077455"/>
                <a:ext cx="513111" cy="901236"/>
                <a:chOff x="-1684338" y="-373063"/>
                <a:chExt cx="3897313" cy="6845301"/>
              </a:xfrm>
              <a:solidFill>
                <a:schemeClr val="tx1">
                  <a:lumMod val="75000"/>
                  <a:lumOff val="25000"/>
                </a:schemeClr>
              </a:solidFill>
            </p:grpSpPr>
            <p:sp>
              <p:nvSpPr>
                <p:cNvPr id="94" name="Freeform 62">
                  <a:extLst>
                    <a:ext uri="{FF2B5EF4-FFF2-40B4-BE49-F238E27FC236}">
                      <a16:creationId xmlns:a16="http://schemas.microsoft.com/office/drawing/2014/main" id="{41A6BD98-E63B-B1F4-D9F5-DE6668857C81}"/>
                    </a:ext>
                  </a:extLst>
                </p:cNvPr>
                <p:cNvSpPr>
                  <a:spLocks/>
                </p:cNvSpPr>
                <p:nvPr/>
              </p:nvSpPr>
              <p:spPr bwMode="auto">
                <a:xfrm>
                  <a:off x="0" y="-373063"/>
                  <a:ext cx="1290638" cy="1287463"/>
                </a:xfrm>
                <a:custGeom>
                  <a:avLst/>
                  <a:gdLst>
                    <a:gd name="T0" fmla="*/ 407 w 813"/>
                    <a:gd name="T1" fmla="*/ 0 h 811"/>
                    <a:gd name="T2" fmla="*/ 462 w 813"/>
                    <a:gd name="T3" fmla="*/ 2 h 811"/>
                    <a:gd name="T4" fmla="*/ 515 w 813"/>
                    <a:gd name="T5" fmla="*/ 14 h 811"/>
                    <a:gd name="T6" fmla="*/ 564 w 813"/>
                    <a:gd name="T7" fmla="*/ 31 h 811"/>
                    <a:gd name="T8" fmla="*/ 612 w 813"/>
                    <a:gd name="T9" fmla="*/ 55 h 811"/>
                    <a:gd name="T10" fmla="*/ 655 w 813"/>
                    <a:gd name="T11" fmla="*/ 84 h 811"/>
                    <a:gd name="T12" fmla="*/ 694 w 813"/>
                    <a:gd name="T13" fmla="*/ 118 h 811"/>
                    <a:gd name="T14" fmla="*/ 728 w 813"/>
                    <a:gd name="T15" fmla="*/ 157 h 811"/>
                    <a:gd name="T16" fmla="*/ 757 w 813"/>
                    <a:gd name="T17" fmla="*/ 200 h 811"/>
                    <a:gd name="T18" fmla="*/ 781 w 813"/>
                    <a:gd name="T19" fmla="*/ 247 h 811"/>
                    <a:gd name="T20" fmla="*/ 799 w 813"/>
                    <a:gd name="T21" fmla="*/ 297 h 811"/>
                    <a:gd name="T22" fmla="*/ 809 w 813"/>
                    <a:gd name="T23" fmla="*/ 351 h 811"/>
                    <a:gd name="T24" fmla="*/ 813 w 813"/>
                    <a:gd name="T25" fmla="*/ 406 h 811"/>
                    <a:gd name="T26" fmla="*/ 809 w 813"/>
                    <a:gd name="T27" fmla="*/ 461 h 811"/>
                    <a:gd name="T28" fmla="*/ 799 w 813"/>
                    <a:gd name="T29" fmla="*/ 513 h 811"/>
                    <a:gd name="T30" fmla="*/ 781 w 813"/>
                    <a:gd name="T31" fmla="*/ 564 h 811"/>
                    <a:gd name="T32" fmla="*/ 757 w 813"/>
                    <a:gd name="T33" fmla="*/ 611 h 811"/>
                    <a:gd name="T34" fmla="*/ 728 w 813"/>
                    <a:gd name="T35" fmla="*/ 654 h 811"/>
                    <a:gd name="T36" fmla="*/ 694 w 813"/>
                    <a:gd name="T37" fmla="*/ 692 h 811"/>
                    <a:gd name="T38" fmla="*/ 655 w 813"/>
                    <a:gd name="T39" fmla="*/ 728 h 811"/>
                    <a:gd name="T40" fmla="*/ 612 w 813"/>
                    <a:gd name="T41" fmla="*/ 757 h 811"/>
                    <a:gd name="T42" fmla="*/ 564 w 813"/>
                    <a:gd name="T43" fmla="*/ 780 h 811"/>
                    <a:gd name="T44" fmla="*/ 515 w 813"/>
                    <a:gd name="T45" fmla="*/ 797 h 811"/>
                    <a:gd name="T46" fmla="*/ 462 w 813"/>
                    <a:gd name="T47" fmla="*/ 808 h 811"/>
                    <a:gd name="T48" fmla="*/ 407 w 813"/>
                    <a:gd name="T49" fmla="*/ 811 h 811"/>
                    <a:gd name="T50" fmla="*/ 351 w 813"/>
                    <a:gd name="T51" fmla="*/ 808 h 811"/>
                    <a:gd name="T52" fmla="*/ 299 w 813"/>
                    <a:gd name="T53" fmla="*/ 797 h 811"/>
                    <a:gd name="T54" fmla="*/ 249 w 813"/>
                    <a:gd name="T55" fmla="*/ 780 h 811"/>
                    <a:gd name="T56" fmla="*/ 202 w 813"/>
                    <a:gd name="T57" fmla="*/ 757 h 811"/>
                    <a:gd name="T58" fmla="*/ 158 w 813"/>
                    <a:gd name="T59" fmla="*/ 728 h 811"/>
                    <a:gd name="T60" fmla="*/ 119 w 813"/>
                    <a:gd name="T61" fmla="*/ 692 h 811"/>
                    <a:gd name="T62" fmla="*/ 85 w 813"/>
                    <a:gd name="T63" fmla="*/ 654 h 811"/>
                    <a:gd name="T64" fmla="*/ 56 w 813"/>
                    <a:gd name="T65" fmla="*/ 611 h 811"/>
                    <a:gd name="T66" fmla="*/ 33 w 813"/>
                    <a:gd name="T67" fmla="*/ 564 h 811"/>
                    <a:gd name="T68" fmla="*/ 14 w 813"/>
                    <a:gd name="T69" fmla="*/ 513 h 811"/>
                    <a:gd name="T70" fmla="*/ 4 w 813"/>
                    <a:gd name="T71" fmla="*/ 461 h 811"/>
                    <a:gd name="T72" fmla="*/ 0 w 813"/>
                    <a:gd name="T73" fmla="*/ 406 h 811"/>
                    <a:gd name="T74" fmla="*/ 4 w 813"/>
                    <a:gd name="T75" fmla="*/ 351 h 811"/>
                    <a:gd name="T76" fmla="*/ 14 w 813"/>
                    <a:gd name="T77" fmla="*/ 297 h 811"/>
                    <a:gd name="T78" fmla="*/ 33 w 813"/>
                    <a:gd name="T79" fmla="*/ 247 h 811"/>
                    <a:gd name="T80" fmla="*/ 56 w 813"/>
                    <a:gd name="T81" fmla="*/ 200 h 811"/>
                    <a:gd name="T82" fmla="*/ 85 w 813"/>
                    <a:gd name="T83" fmla="*/ 157 h 811"/>
                    <a:gd name="T84" fmla="*/ 119 w 813"/>
                    <a:gd name="T85" fmla="*/ 118 h 811"/>
                    <a:gd name="T86" fmla="*/ 158 w 813"/>
                    <a:gd name="T87" fmla="*/ 84 h 811"/>
                    <a:gd name="T88" fmla="*/ 202 w 813"/>
                    <a:gd name="T89" fmla="*/ 55 h 811"/>
                    <a:gd name="T90" fmla="*/ 249 w 813"/>
                    <a:gd name="T91" fmla="*/ 31 h 811"/>
                    <a:gd name="T92" fmla="*/ 299 w 813"/>
                    <a:gd name="T93" fmla="*/ 14 h 811"/>
                    <a:gd name="T94" fmla="*/ 351 w 813"/>
                    <a:gd name="T95" fmla="*/ 2 h 811"/>
                    <a:gd name="T96" fmla="*/ 407 w 813"/>
                    <a:gd name="T97" fmla="*/ 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3" h="811">
                      <a:moveTo>
                        <a:pt x="407" y="0"/>
                      </a:moveTo>
                      <a:lnTo>
                        <a:pt x="462" y="2"/>
                      </a:lnTo>
                      <a:lnTo>
                        <a:pt x="515" y="14"/>
                      </a:lnTo>
                      <a:lnTo>
                        <a:pt x="564" y="31"/>
                      </a:lnTo>
                      <a:lnTo>
                        <a:pt x="612" y="55"/>
                      </a:lnTo>
                      <a:lnTo>
                        <a:pt x="655" y="84"/>
                      </a:lnTo>
                      <a:lnTo>
                        <a:pt x="694" y="118"/>
                      </a:lnTo>
                      <a:lnTo>
                        <a:pt x="728" y="157"/>
                      </a:lnTo>
                      <a:lnTo>
                        <a:pt x="757" y="200"/>
                      </a:lnTo>
                      <a:lnTo>
                        <a:pt x="781" y="247"/>
                      </a:lnTo>
                      <a:lnTo>
                        <a:pt x="799" y="297"/>
                      </a:lnTo>
                      <a:lnTo>
                        <a:pt x="809" y="351"/>
                      </a:lnTo>
                      <a:lnTo>
                        <a:pt x="813" y="406"/>
                      </a:lnTo>
                      <a:lnTo>
                        <a:pt x="809" y="461"/>
                      </a:lnTo>
                      <a:lnTo>
                        <a:pt x="799" y="513"/>
                      </a:lnTo>
                      <a:lnTo>
                        <a:pt x="781" y="564"/>
                      </a:lnTo>
                      <a:lnTo>
                        <a:pt x="757" y="611"/>
                      </a:lnTo>
                      <a:lnTo>
                        <a:pt x="728" y="654"/>
                      </a:lnTo>
                      <a:lnTo>
                        <a:pt x="694" y="692"/>
                      </a:lnTo>
                      <a:lnTo>
                        <a:pt x="655" y="728"/>
                      </a:lnTo>
                      <a:lnTo>
                        <a:pt x="612" y="757"/>
                      </a:lnTo>
                      <a:lnTo>
                        <a:pt x="564" y="780"/>
                      </a:lnTo>
                      <a:lnTo>
                        <a:pt x="515" y="797"/>
                      </a:lnTo>
                      <a:lnTo>
                        <a:pt x="462" y="808"/>
                      </a:lnTo>
                      <a:lnTo>
                        <a:pt x="407" y="811"/>
                      </a:lnTo>
                      <a:lnTo>
                        <a:pt x="351" y="808"/>
                      </a:lnTo>
                      <a:lnTo>
                        <a:pt x="299" y="797"/>
                      </a:lnTo>
                      <a:lnTo>
                        <a:pt x="249" y="780"/>
                      </a:lnTo>
                      <a:lnTo>
                        <a:pt x="202" y="757"/>
                      </a:lnTo>
                      <a:lnTo>
                        <a:pt x="158" y="728"/>
                      </a:lnTo>
                      <a:lnTo>
                        <a:pt x="119" y="692"/>
                      </a:lnTo>
                      <a:lnTo>
                        <a:pt x="85" y="654"/>
                      </a:lnTo>
                      <a:lnTo>
                        <a:pt x="56" y="611"/>
                      </a:lnTo>
                      <a:lnTo>
                        <a:pt x="33" y="564"/>
                      </a:lnTo>
                      <a:lnTo>
                        <a:pt x="14" y="513"/>
                      </a:lnTo>
                      <a:lnTo>
                        <a:pt x="4" y="461"/>
                      </a:lnTo>
                      <a:lnTo>
                        <a:pt x="0" y="406"/>
                      </a:lnTo>
                      <a:lnTo>
                        <a:pt x="4" y="351"/>
                      </a:lnTo>
                      <a:lnTo>
                        <a:pt x="14" y="297"/>
                      </a:lnTo>
                      <a:lnTo>
                        <a:pt x="33" y="247"/>
                      </a:lnTo>
                      <a:lnTo>
                        <a:pt x="56" y="200"/>
                      </a:lnTo>
                      <a:lnTo>
                        <a:pt x="85" y="157"/>
                      </a:lnTo>
                      <a:lnTo>
                        <a:pt x="119" y="118"/>
                      </a:lnTo>
                      <a:lnTo>
                        <a:pt x="158" y="84"/>
                      </a:lnTo>
                      <a:lnTo>
                        <a:pt x="202" y="55"/>
                      </a:lnTo>
                      <a:lnTo>
                        <a:pt x="249" y="31"/>
                      </a:lnTo>
                      <a:lnTo>
                        <a:pt x="299" y="14"/>
                      </a:lnTo>
                      <a:lnTo>
                        <a:pt x="351" y="2"/>
                      </a:lnTo>
                      <a:lnTo>
                        <a:pt x="4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5" name="Freeform 63">
                  <a:extLst>
                    <a:ext uri="{FF2B5EF4-FFF2-40B4-BE49-F238E27FC236}">
                      <a16:creationId xmlns:a16="http://schemas.microsoft.com/office/drawing/2014/main" id="{30DED906-F29E-3118-4F9D-E922A6E5D4EC}"/>
                    </a:ext>
                  </a:extLst>
                </p:cNvPr>
                <p:cNvSpPr>
                  <a:spLocks/>
                </p:cNvSpPr>
                <p:nvPr/>
              </p:nvSpPr>
              <p:spPr bwMode="auto">
                <a:xfrm>
                  <a:off x="-1684338" y="990600"/>
                  <a:ext cx="3897313" cy="5481638"/>
                </a:xfrm>
                <a:custGeom>
                  <a:avLst/>
                  <a:gdLst>
                    <a:gd name="T0" fmla="*/ 1108 w 2455"/>
                    <a:gd name="T1" fmla="*/ 2 h 3453"/>
                    <a:gd name="T2" fmla="*/ 1163 w 2455"/>
                    <a:gd name="T3" fmla="*/ 13 h 3453"/>
                    <a:gd name="T4" fmla="*/ 1197 w 2455"/>
                    <a:gd name="T5" fmla="*/ 24 h 3453"/>
                    <a:gd name="T6" fmla="*/ 1277 w 2455"/>
                    <a:gd name="T7" fmla="*/ 68 h 3453"/>
                    <a:gd name="T8" fmla="*/ 1340 w 2455"/>
                    <a:gd name="T9" fmla="*/ 124 h 3453"/>
                    <a:gd name="T10" fmla="*/ 1388 w 2455"/>
                    <a:gd name="T11" fmla="*/ 193 h 3453"/>
                    <a:gd name="T12" fmla="*/ 2195 w 2455"/>
                    <a:gd name="T13" fmla="*/ 221 h 3453"/>
                    <a:gd name="T14" fmla="*/ 2232 w 2455"/>
                    <a:gd name="T15" fmla="*/ 206 h 3453"/>
                    <a:gd name="T16" fmla="*/ 2267 w 2455"/>
                    <a:gd name="T17" fmla="*/ 201 h 3453"/>
                    <a:gd name="T18" fmla="*/ 2311 w 2455"/>
                    <a:gd name="T19" fmla="*/ 206 h 3453"/>
                    <a:gd name="T20" fmla="*/ 2358 w 2455"/>
                    <a:gd name="T21" fmla="*/ 223 h 3453"/>
                    <a:gd name="T22" fmla="*/ 2402 w 2455"/>
                    <a:gd name="T23" fmla="*/ 258 h 3453"/>
                    <a:gd name="T24" fmla="*/ 2438 w 2455"/>
                    <a:gd name="T25" fmla="*/ 312 h 3453"/>
                    <a:gd name="T26" fmla="*/ 2455 w 2455"/>
                    <a:gd name="T27" fmla="*/ 379 h 3453"/>
                    <a:gd name="T28" fmla="*/ 2450 w 2455"/>
                    <a:gd name="T29" fmla="*/ 439 h 3453"/>
                    <a:gd name="T30" fmla="*/ 2427 w 2455"/>
                    <a:gd name="T31" fmla="*/ 488 h 3453"/>
                    <a:gd name="T32" fmla="*/ 2393 w 2455"/>
                    <a:gd name="T33" fmla="*/ 522 h 3453"/>
                    <a:gd name="T34" fmla="*/ 2364 w 2455"/>
                    <a:gd name="T35" fmla="*/ 540 h 3453"/>
                    <a:gd name="T36" fmla="*/ 1774 w 2455"/>
                    <a:gd name="T37" fmla="*/ 851 h 3453"/>
                    <a:gd name="T38" fmla="*/ 1716 w 2455"/>
                    <a:gd name="T39" fmla="*/ 860 h 3453"/>
                    <a:gd name="T40" fmla="*/ 1658 w 2455"/>
                    <a:gd name="T41" fmla="*/ 851 h 3453"/>
                    <a:gd name="T42" fmla="*/ 1605 w 2455"/>
                    <a:gd name="T43" fmla="*/ 822 h 3453"/>
                    <a:gd name="T44" fmla="*/ 1129 w 2455"/>
                    <a:gd name="T45" fmla="*/ 1231 h 3453"/>
                    <a:gd name="T46" fmla="*/ 1320 w 2455"/>
                    <a:gd name="T47" fmla="*/ 1954 h 3453"/>
                    <a:gd name="T48" fmla="*/ 1350 w 2455"/>
                    <a:gd name="T49" fmla="*/ 2013 h 3453"/>
                    <a:gd name="T50" fmla="*/ 1363 w 2455"/>
                    <a:gd name="T51" fmla="*/ 2077 h 3453"/>
                    <a:gd name="T52" fmla="*/ 967 w 2455"/>
                    <a:gd name="T53" fmla="*/ 3295 h 3453"/>
                    <a:gd name="T54" fmla="*/ 652 w 2455"/>
                    <a:gd name="T55" fmla="*/ 1822 h 3453"/>
                    <a:gd name="T56" fmla="*/ 469 w 2455"/>
                    <a:gd name="T57" fmla="*/ 3453 h 3453"/>
                    <a:gd name="T58" fmla="*/ 31 w 2455"/>
                    <a:gd name="T59" fmla="*/ 2251 h 3453"/>
                    <a:gd name="T60" fmla="*/ 288 w 2455"/>
                    <a:gd name="T61" fmla="*/ 1445 h 3453"/>
                    <a:gd name="T62" fmla="*/ 308 w 2455"/>
                    <a:gd name="T63" fmla="*/ 1360 h 3453"/>
                    <a:gd name="T64" fmla="*/ 335 w 2455"/>
                    <a:gd name="T65" fmla="*/ 1288 h 3453"/>
                    <a:gd name="T66" fmla="*/ 368 w 2455"/>
                    <a:gd name="T67" fmla="*/ 1197 h 3453"/>
                    <a:gd name="T68" fmla="*/ 407 w 2455"/>
                    <a:gd name="T69" fmla="*/ 1095 h 3453"/>
                    <a:gd name="T70" fmla="*/ 448 w 2455"/>
                    <a:gd name="T71" fmla="*/ 984 h 3453"/>
                    <a:gd name="T72" fmla="*/ 491 w 2455"/>
                    <a:gd name="T73" fmla="*/ 869 h 3453"/>
                    <a:gd name="T74" fmla="*/ 536 w 2455"/>
                    <a:gd name="T75" fmla="*/ 752 h 3453"/>
                    <a:gd name="T76" fmla="*/ 579 w 2455"/>
                    <a:gd name="T77" fmla="*/ 638 h 3453"/>
                    <a:gd name="T78" fmla="*/ 618 w 2455"/>
                    <a:gd name="T79" fmla="*/ 531 h 3453"/>
                    <a:gd name="T80" fmla="*/ 655 w 2455"/>
                    <a:gd name="T81" fmla="*/ 434 h 3453"/>
                    <a:gd name="T82" fmla="*/ 685 w 2455"/>
                    <a:gd name="T83" fmla="*/ 353 h 3453"/>
                    <a:gd name="T84" fmla="*/ 708 w 2455"/>
                    <a:gd name="T85" fmla="*/ 290 h 3453"/>
                    <a:gd name="T86" fmla="*/ 724 w 2455"/>
                    <a:gd name="T87" fmla="*/ 248 h 3453"/>
                    <a:gd name="T88" fmla="*/ 729 w 2455"/>
                    <a:gd name="T89" fmla="*/ 234 h 3453"/>
                    <a:gd name="T90" fmla="*/ 770 w 2455"/>
                    <a:gd name="T91" fmla="*/ 158 h 3453"/>
                    <a:gd name="T92" fmla="*/ 825 w 2455"/>
                    <a:gd name="T93" fmla="*/ 98 h 3453"/>
                    <a:gd name="T94" fmla="*/ 893 w 2455"/>
                    <a:gd name="T95" fmla="*/ 51 h 3453"/>
                    <a:gd name="T96" fmla="*/ 968 w 2455"/>
                    <a:gd name="T97" fmla="*/ 18 h 3453"/>
                    <a:gd name="T98" fmla="*/ 1043 w 2455"/>
                    <a:gd name="T99" fmla="*/ 1 h 3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55" h="3453">
                      <a:moveTo>
                        <a:pt x="1077" y="0"/>
                      </a:moveTo>
                      <a:lnTo>
                        <a:pt x="1108" y="2"/>
                      </a:lnTo>
                      <a:lnTo>
                        <a:pt x="1138" y="6"/>
                      </a:lnTo>
                      <a:lnTo>
                        <a:pt x="1163" y="13"/>
                      </a:lnTo>
                      <a:lnTo>
                        <a:pt x="1183" y="19"/>
                      </a:lnTo>
                      <a:lnTo>
                        <a:pt x="1197" y="24"/>
                      </a:lnTo>
                      <a:lnTo>
                        <a:pt x="1239" y="44"/>
                      </a:lnTo>
                      <a:lnTo>
                        <a:pt x="1277" y="68"/>
                      </a:lnTo>
                      <a:lnTo>
                        <a:pt x="1311" y="94"/>
                      </a:lnTo>
                      <a:lnTo>
                        <a:pt x="1340" y="124"/>
                      </a:lnTo>
                      <a:lnTo>
                        <a:pt x="1366" y="157"/>
                      </a:lnTo>
                      <a:lnTo>
                        <a:pt x="1388" y="193"/>
                      </a:lnTo>
                      <a:lnTo>
                        <a:pt x="1736" y="464"/>
                      </a:lnTo>
                      <a:lnTo>
                        <a:pt x="2195" y="221"/>
                      </a:lnTo>
                      <a:lnTo>
                        <a:pt x="2219" y="210"/>
                      </a:lnTo>
                      <a:lnTo>
                        <a:pt x="2232" y="206"/>
                      </a:lnTo>
                      <a:lnTo>
                        <a:pt x="2248" y="203"/>
                      </a:lnTo>
                      <a:lnTo>
                        <a:pt x="2267" y="201"/>
                      </a:lnTo>
                      <a:lnTo>
                        <a:pt x="2288" y="203"/>
                      </a:lnTo>
                      <a:lnTo>
                        <a:pt x="2311" y="206"/>
                      </a:lnTo>
                      <a:lnTo>
                        <a:pt x="2334" y="213"/>
                      </a:lnTo>
                      <a:lnTo>
                        <a:pt x="2358" y="223"/>
                      </a:lnTo>
                      <a:lnTo>
                        <a:pt x="2381" y="238"/>
                      </a:lnTo>
                      <a:lnTo>
                        <a:pt x="2402" y="258"/>
                      </a:lnTo>
                      <a:lnTo>
                        <a:pt x="2422" y="282"/>
                      </a:lnTo>
                      <a:lnTo>
                        <a:pt x="2438" y="312"/>
                      </a:lnTo>
                      <a:lnTo>
                        <a:pt x="2450" y="347"/>
                      </a:lnTo>
                      <a:lnTo>
                        <a:pt x="2455" y="379"/>
                      </a:lnTo>
                      <a:lnTo>
                        <a:pt x="2455" y="411"/>
                      </a:lnTo>
                      <a:lnTo>
                        <a:pt x="2450" y="439"/>
                      </a:lnTo>
                      <a:lnTo>
                        <a:pt x="2440" y="464"/>
                      </a:lnTo>
                      <a:lnTo>
                        <a:pt x="2427" y="488"/>
                      </a:lnTo>
                      <a:lnTo>
                        <a:pt x="2412" y="506"/>
                      </a:lnTo>
                      <a:lnTo>
                        <a:pt x="2393" y="522"/>
                      </a:lnTo>
                      <a:lnTo>
                        <a:pt x="2380" y="532"/>
                      </a:lnTo>
                      <a:lnTo>
                        <a:pt x="2364" y="540"/>
                      </a:lnTo>
                      <a:lnTo>
                        <a:pt x="1801" y="839"/>
                      </a:lnTo>
                      <a:lnTo>
                        <a:pt x="1774" y="851"/>
                      </a:lnTo>
                      <a:lnTo>
                        <a:pt x="1745" y="858"/>
                      </a:lnTo>
                      <a:lnTo>
                        <a:pt x="1716" y="860"/>
                      </a:lnTo>
                      <a:lnTo>
                        <a:pt x="1687" y="858"/>
                      </a:lnTo>
                      <a:lnTo>
                        <a:pt x="1658" y="851"/>
                      </a:lnTo>
                      <a:lnTo>
                        <a:pt x="1631" y="839"/>
                      </a:lnTo>
                      <a:lnTo>
                        <a:pt x="1605" y="822"/>
                      </a:lnTo>
                      <a:lnTo>
                        <a:pt x="1356" y="628"/>
                      </a:lnTo>
                      <a:lnTo>
                        <a:pt x="1129" y="1231"/>
                      </a:lnTo>
                      <a:lnTo>
                        <a:pt x="1027" y="1547"/>
                      </a:lnTo>
                      <a:lnTo>
                        <a:pt x="1320" y="1954"/>
                      </a:lnTo>
                      <a:lnTo>
                        <a:pt x="1337" y="1983"/>
                      </a:lnTo>
                      <a:lnTo>
                        <a:pt x="1350" y="2013"/>
                      </a:lnTo>
                      <a:lnTo>
                        <a:pt x="1360" y="2044"/>
                      </a:lnTo>
                      <a:lnTo>
                        <a:pt x="1363" y="2077"/>
                      </a:lnTo>
                      <a:lnTo>
                        <a:pt x="1429" y="3246"/>
                      </a:lnTo>
                      <a:lnTo>
                        <a:pt x="967" y="3295"/>
                      </a:lnTo>
                      <a:lnTo>
                        <a:pt x="904" y="2171"/>
                      </a:lnTo>
                      <a:lnTo>
                        <a:pt x="652" y="1822"/>
                      </a:lnTo>
                      <a:lnTo>
                        <a:pt x="487" y="2394"/>
                      </a:lnTo>
                      <a:lnTo>
                        <a:pt x="469" y="3453"/>
                      </a:lnTo>
                      <a:lnTo>
                        <a:pt x="0" y="3453"/>
                      </a:lnTo>
                      <a:lnTo>
                        <a:pt x="31" y="2251"/>
                      </a:lnTo>
                      <a:lnTo>
                        <a:pt x="237" y="1580"/>
                      </a:lnTo>
                      <a:lnTo>
                        <a:pt x="288" y="1445"/>
                      </a:lnTo>
                      <a:lnTo>
                        <a:pt x="294" y="1403"/>
                      </a:lnTo>
                      <a:lnTo>
                        <a:pt x="308" y="1360"/>
                      </a:lnTo>
                      <a:lnTo>
                        <a:pt x="321" y="1326"/>
                      </a:lnTo>
                      <a:lnTo>
                        <a:pt x="335" y="1288"/>
                      </a:lnTo>
                      <a:lnTo>
                        <a:pt x="351" y="1245"/>
                      </a:lnTo>
                      <a:lnTo>
                        <a:pt x="368" y="1197"/>
                      </a:lnTo>
                      <a:lnTo>
                        <a:pt x="387" y="1148"/>
                      </a:lnTo>
                      <a:lnTo>
                        <a:pt x="407" y="1095"/>
                      </a:lnTo>
                      <a:lnTo>
                        <a:pt x="427" y="1040"/>
                      </a:lnTo>
                      <a:lnTo>
                        <a:pt x="448" y="984"/>
                      </a:lnTo>
                      <a:lnTo>
                        <a:pt x="470" y="926"/>
                      </a:lnTo>
                      <a:lnTo>
                        <a:pt x="491" y="869"/>
                      </a:lnTo>
                      <a:lnTo>
                        <a:pt x="513" y="810"/>
                      </a:lnTo>
                      <a:lnTo>
                        <a:pt x="536" y="752"/>
                      </a:lnTo>
                      <a:lnTo>
                        <a:pt x="556" y="695"/>
                      </a:lnTo>
                      <a:lnTo>
                        <a:pt x="579" y="638"/>
                      </a:lnTo>
                      <a:lnTo>
                        <a:pt x="598" y="583"/>
                      </a:lnTo>
                      <a:lnTo>
                        <a:pt x="618" y="531"/>
                      </a:lnTo>
                      <a:lnTo>
                        <a:pt x="638" y="481"/>
                      </a:lnTo>
                      <a:lnTo>
                        <a:pt x="655" y="434"/>
                      </a:lnTo>
                      <a:lnTo>
                        <a:pt x="670" y="391"/>
                      </a:lnTo>
                      <a:lnTo>
                        <a:pt x="685" y="353"/>
                      </a:lnTo>
                      <a:lnTo>
                        <a:pt x="698" y="319"/>
                      </a:lnTo>
                      <a:lnTo>
                        <a:pt x="708" y="290"/>
                      </a:lnTo>
                      <a:lnTo>
                        <a:pt x="718" y="267"/>
                      </a:lnTo>
                      <a:lnTo>
                        <a:pt x="724" y="248"/>
                      </a:lnTo>
                      <a:lnTo>
                        <a:pt x="728" y="238"/>
                      </a:lnTo>
                      <a:lnTo>
                        <a:pt x="729" y="234"/>
                      </a:lnTo>
                      <a:lnTo>
                        <a:pt x="748" y="195"/>
                      </a:lnTo>
                      <a:lnTo>
                        <a:pt x="770" y="158"/>
                      </a:lnTo>
                      <a:lnTo>
                        <a:pt x="796" y="127"/>
                      </a:lnTo>
                      <a:lnTo>
                        <a:pt x="825" y="98"/>
                      </a:lnTo>
                      <a:lnTo>
                        <a:pt x="858" y="72"/>
                      </a:lnTo>
                      <a:lnTo>
                        <a:pt x="893" y="51"/>
                      </a:lnTo>
                      <a:lnTo>
                        <a:pt x="930" y="32"/>
                      </a:lnTo>
                      <a:lnTo>
                        <a:pt x="968" y="18"/>
                      </a:lnTo>
                      <a:lnTo>
                        <a:pt x="1008" y="6"/>
                      </a:lnTo>
                      <a:lnTo>
                        <a:pt x="1043" y="1"/>
                      </a:lnTo>
                      <a:lnTo>
                        <a:pt x="10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82" name="Group 81">
                <a:extLst>
                  <a:ext uri="{FF2B5EF4-FFF2-40B4-BE49-F238E27FC236}">
                    <a16:creationId xmlns:a16="http://schemas.microsoft.com/office/drawing/2014/main" id="{A021AB54-8834-61DB-47DD-515A2F8A20F2}"/>
                  </a:ext>
                </a:extLst>
              </p:cNvPr>
              <p:cNvGrpSpPr/>
              <p:nvPr/>
            </p:nvGrpSpPr>
            <p:grpSpPr>
              <a:xfrm>
                <a:off x="3930185" y="5326231"/>
                <a:ext cx="513111" cy="901236"/>
                <a:chOff x="-1684338" y="-373063"/>
                <a:chExt cx="3897313" cy="6845301"/>
              </a:xfrm>
              <a:solidFill>
                <a:schemeClr val="tx1">
                  <a:lumMod val="75000"/>
                  <a:lumOff val="25000"/>
                </a:schemeClr>
              </a:solidFill>
            </p:grpSpPr>
            <p:sp>
              <p:nvSpPr>
                <p:cNvPr id="92" name="Freeform 62">
                  <a:extLst>
                    <a:ext uri="{FF2B5EF4-FFF2-40B4-BE49-F238E27FC236}">
                      <a16:creationId xmlns:a16="http://schemas.microsoft.com/office/drawing/2014/main" id="{D8339CF3-EC5D-97DD-2CFB-6CA059C934C8}"/>
                    </a:ext>
                  </a:extLst>
                </p:cNvPr>
                <p:cNvSpPr>
                  <a:spLocks/>
                </p:cNvSpPr>
                <p:nvPr/>
              </p:nvSpPr>
              <p:spPr bwMode="auto">
                <a:xfrm>
                  <a:off x="0" y="-373063"/>
                  <a:ext cx="1290638" cy="1287463"/>
                </a:xfrm>
                <a:custGeom>
                  <a:avLst/>
                  <a:gdLst>
                    <a:gd name="T0" fmla="*/ 407 w 813"/>
                    <a:gd name="T1" fmla="*/ 0 h 811"/>
                    <a:gd name="T2" fmla="*/ 462 w 813"/>
                    <a:gd name="T3" fmla="*/ 2 h 811"/>
                    <a:gd name="T4" fmla="*/ 515 w 813"/>
                    <a:gd name="T5" fmla="*/ 14 h 811"/>
                    <a:gd name="T6" fmla="*/ 564 w 813"/>
                    <a:gd name="T7" fmla="*/ 31 h 811"/>
                    <a:gd name="T8" fmla="*/ 612 w 813"/>
                    <a:gd name="T9" fmla="*/ 55 h 811"/>
                    <a:gd name="T10" fmla="*/ 655 w 813"/>
                    <a:gd name="T11" fmla="*/ 84 h 811"/>
                    <a:gd name="T12" fmla="*/ 694 w 813"/>
                    <a:gd name="T13" fmla="*/ 118 h 811"/>
                    <a:gd name="T14" fmla="*/ 728 w 813"/>
                    <a:gd name="T15" fmla="*/ 157 h 811"/>
                    <a:gd name="T16" fmla="*/ 757 w 813"/>
                    <a:gd name="T17" fmla="*/ 200 h 811"/>
                    <a:gd name="T18" fmla="*/ 781 w 813"/>
                    <a:gd name="T19" fmla="*/ 247 h 811"/>
                    <a:gd name="T20" fmla="*/ 799 w 813"/>
                    <a:gd name="T21" fmla="*/ 297 h 811"/>
                    <a:gd name="T22" fmla="*/ 809 w 813"/>
                    <a:gd name="T23" fmla="*/ 351 h 811"/>
                    <a:gd name="T24" fmla="*/ 813 w 813"/>
                    <a:gd name="T25" fmla="*/ 406 h 811"/>
                    <a:gd name="T26" fmla="*/ 809 w 813"/>
                    <a:gd name="T27" fmla="*/ 461 h 811"/>
                    <a:gd name="T28" fmla="*/ 799 w 813"/>
                    <a:gd name="T29" fmla="*/ 513 h 811"/>
                    <a:gd name="T30" fmla="*/ 781 w 813"/>
                    <a:gd name="T31" fmla="*/ 564 h 811"/>
                    <a:gd name="T32" fmla="*/ 757 w 813"/>
                    <a:gd name="T33" fmla="*/ 611 h 811"/>
                    <a:gd name="T34" fmla="*/ 728 w 813"/>
                    <a:gd name="T35" fmla="*/ 654 h 811"/>
                    <a:gd name="T36" fmla="*/ 694 w 813"/>
                    <a:gd name="T37" fmla="*/ 692 h 811"/>
                    <a:gd name="T38" fmla="*/ 655 w 813"/>
                    <a:gd name="T39" fmla="*/ 728 h 811"/>
                    <a:gd name="T40" fmla="*/ 612 w 813"/>
                    <a:gd name="T41" fmla="*/ 757 h 811"/>
                    <a:gd name="T42" fmla="*/ 564 w 813"/>
                    <a:gd name="T43" fmla="*/ 780 h 811"/>
                    <a:gd name="T44" fmla="*/ 515 w 813"/>
                    <a:gd name="T45" fmla="*/ 797 h 811"/>
                    <a:gd name="T46" fmla="*/ 462 w 813"/>
                    <a:gd name="T47" fmla="*/ 808 h 811"/>
                    <a:gd name="T48" fmla="*/ 407 w 813"/>
                    <a:gd name="T49" fmla="*/ 811 h 811"/>
                    <a:gd name="T50" fmla="*/ 351 w 813"/>
                    <a:gd name="T51" fmla="*/ 808 h 811"/>
                    <a:gd name="T52" fmla="*/ 299 w 813"/>
                    <a:gd name="T53" fmla="*/ 797 h 811"/>
                    <a:gd name="T54" fmla="*/ 249 w 813"/>
                    <a:gd name="T55" fmla="*/ 780 h 811"/>
                    <a:gd name="T56" fmla="*/ 202 w 813"/>
                    <a:gd name="T57" fmla="*/ 757 h 811"/>
                    <a:gd name="T58" fmla="*/ 158 w 813"/>
                    <a:gd name="T59" fmla="*/ 728 h 811"/>
                    <a:gd name="T60" fmla="*/ 119 w 813"/>
                    <a:gd name="T61" fmla="*/ 692 h 811"/>
                    <a:gd name="T62" fmla="*/ 85 w 813"/>
                    <a:gd name="T63" fmla="*/ 654 h 811"/>
                    <a:gd name="T64" fmla="*/ 56 w 813"/>
                    <a:gd name="T65" fmla="*/ 611 h 811"/>
                    <a:gd name="T66" fmla="*/ 33 w 813"/>
                    <a:gd name="T67" fmla="*/ 564 h 811"/>
                    <a:gd name="T68" fmla="*/ 14 w 813"/>
                    <a:gd name="T69" fmla="*/ 513 h 811"/>
                    <a:gd name="T70" fmla="*/ 4 w 813"/>
                    <a:gd name="T71" fmla="*/ 461 h 811"/>
                    <a:gd name="T72" fmla="*/ 0 w 813"/>
                    <a:gd name="T73" fmla="*/ 406 h 811"/>
                    <a:gd name="T74" fmla="*/ 4 w 813"/>
                    <a:gd name="T75" fmla="*/ 351 h 811"/>
                    <a:gd name="T76" fmla="*/ 14 w 813"/>
                    <a:gd name="T77" fmla="*/ 297 h 811"/>
                    <a:gd name="T78" fmla="*/ 33 w 813"/>
                    <a:gd name="T79" fmla="*/ 247 h 811"/>
                    <a:gd name="T80" fmla="*/ 56 w 813"/>
                    <a:gd name="T81" fmla="*/ 200 h 811"/>
                    <a:gd name="T82" fmla="*/ 85 w 813"/>
                    <a:gd name="T83" fmla="*/ 157 h 811"/>
                    <a:gd name="T84" fmla="*/ 119 w 813"/>
                    <a:gd name="T85" fmla="*/ 118 h 811"/>
                    <a:gd name="T86" fmla="*/ 158 w 813"/>
                    <a:gd name="T87" fmla="*/ 84 h 811"/>
                    <a:gd name="T88" fmla="*/ 202 w 813"/>
                    <a:gd name="T89" fmla="*/ 55 h 811"/>
                    <a:gd name="T90" fmla="*/ 249 w 813"/>
                    <a:gd name="T91" fmla="*/ 31 h 811"/>
                    <a:gd name="T92" fmla="*/ 299 w 813"/>
                    <a:gd name="T93" fmla="*/ 14 h 811"/>
                    <a:gd name="T94" fmla="*/ 351 w 813"/>
                    <a:gd name="T95" fmla="*/ 2 h 811"/>
                    <a:gd name="T96" fmla="*/ 407 w 813"/>
                    <a:gd name="T97" fmla="*/ 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3" h="811">
                      <a:moveTo>
                        <a:pt x="407" y="0"/>
                      </a:moveTo>
                      <a:lnTo>
                        <a:pt x="462" y="2"/>
                      </a:lnTo>
                      <a:lnTo>
                        <a:pt x="515" y="14"/>
                      </a:lnTo>
                      <a:lnTo>
                        <a:pt x="564" y="31"/>
                      </a:lnTo>
                      <a:lnTo>
                        <a:pt x="612" y="55"/>
                      </a:lnTo>
                      <a:lnTo>
                        <a:pt x="655" y="84"/>
                      </a:lnTo>
                      <a:lnTo>
                        <a:pt x="694" y="118"/>
                      </a:lnTo>
                      <a:lnTo>
                        <a:pt x="728" y="157"/>
                      </a:lnTo>
                      <a:lnTo>
                        <a:pt x="757" y="200"/>
                      </a:lnTo>
                      <a:lnTo>
                        <a:pt x="781" y="247"/>
                      </a:lnTo>
                      <a:lnTo>
                        <a:pt x="799" y="297"/>
                      </a:lnTo>
                      <a:lnTo>
                        <a:pt x="809" y="351"/>
                      </a:lnTo>
                      <a:lnTo>
                        <a:pt x="813" y="406"/>
                      </a:lnTo>
                      <a:lnTo>
                        <a:pt x="809" y="461"/>
                      </a:lnTo>
                      <a:lnTo>
                        <a:pt x="799" y="513"/>
                      </a:lnTo>
                      <a:lnTo>
                        <a:pt x="781" y="564"/>
                      </a:lnTo>
                      <a:lnTo>
                        <a:pt x="757" y="611"/>
                      </a:lnTo>
                      <a:lnTo>
                        <a:pt x="728" y="654"/>
                      </a:lnTo>
                      <a:lnTo>
                        <a:pt x="694" y="692"/>
                      </a:lnTo>
                      <a:lnTo>
                        <a:pt x="655" y="728"/>
                      </a:lnTo>
                      <a:lnTo>
                        <a:pt x="612" y="757"/>
                      </a:lnTo>
                      <a:lnTo>
                        <a:pt x="564" y="780"/>
                      </a:lnTo>
                      <a:lnTo>
                        <a:pt x="515" y="797"/>
                      </a:lnTo>
                      <a:lnTo>
                        <a:pt x="462" y="808"/>
                      </a:lnTo>
                      <a:lnTo>
                        <a:pt x="407" y="811"/>
                      </a:lnTo>
                      <a:lnTo>
                        <a:pt x="351" y="808"/>
                      </a:lnTo>
                      <a:lnTo>
                        <a:pt x="299" y="797"/>
                      </a:lnTo>
                      <a:lnTo>
                        <a:pt x="249" y="780"/>
                      </a:lnTo>
                      <a:lnTo>
                        <a:pt x="202" y="757"/>
                      </a:lnTo>
                      <a:lnTo>
                        <a:pt x="158" y="728"/>
                      </a:lnTo>
                      <a:lnTo>
                        <a:pt x="119" y="692"/>
                      </a:lnTo>
                      <a:lnTo>
                        <a:pt x="85" y="654"/>
                      </a:lnTo>
                      <a:lnTo>
                        <a:pt x="56" y="611"/>
                      </a:lnTo>
                      <a:lnTo>
                        <a:pt x="33" y="564"/>
                      </a:lnTo>
                      <a:lnTo>
                        <a:pt x="14" y="513"/>
                      </a:lnTo>
                      <a:lnTo>
                        <a:pt x="4" y="461"/>
                      </a:lnTo>
                      <a:lnTo>
                        <a:pt x="0" y="406"/>
                      </a:lnTo>
                      <a:lnTo>
                        <a:pt x="4" y="351"/>
                      </a:lnTo>
                      <a:lnTo>
                        <a:pt x="14" y="297"/>
                      </a:lnTo>
                      <a:lnTo>
                        <a:pt x="33" y="247"/>
                      </a:lnTo>
                      <a:lnTo>
                        <a:pt x="56" y="200"/>
                      </a:lnTo>
                      <a:lnTo>
                        <a:pt x="85" y="157"/>
                      </a:lnTo>
                      <a:lnTo>
                        <a:pt x="119" y="118"/>
                      </a:lnTo>
                      <a:lnTo>
                        <a:pt x="158" y="84"/>
                      </a:lnTo>
                      <a:lnTo>
                        <a:pt x="202" y="55"/>
                      </a:lnTo>
                      <a:lnTo>
                        <a:pt x="249" y="31"/>
                      </a:lnTo>
                      <a:lnTo>
                        <a:pt x="299" y="14"/>
                      </a:lnTo>
                      <a:lnTo>
                        <a:pt x="351" y="2"/>
                      </a:lnTo>
                      <a:lnTo>
                        <a:pt x="4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3" name="Freeform 63">
                  <a:extLst>
                    <a:ext uri="{FF2B5EF4-FFF2-40B4-BE49-F238E27FC236}">
                      <a16:creationId xmlns:a16="http://schemas.microsoft.com/office/drawing/2014/main" id="{ED8550DB-02DE-CA65-F89B-72AF8800E92D}"/>
                    </a:ext>
                  </a:extLst>
                </p:cNvPr>
                <p:cNvSpPr>
                  <a:spLocks/>
                </p:cNvSpPr>
                <p:nvPr/>
              </p:nvSpPr>
              <p:spPr bwMode="auto">
                <a:xfrm>
                  <a:off x="-1684338" y="990600"/>
                  <a:ext cx="3897313" cy="5481638"/>
                </a:xfrm>
                <a:custGeom>
                  <a:avLst/>
                  <a:gdLst>
                    <a:gd name="T0" fmla="*/ 1108 w 2455"/>
                    <a:gd name="T1" fmla="*/ 2 h 3453"/>
                    <a:gd name="T2" fmla="*/ 1163 w 2455"/>
                    <a:gd name="T3" fmla="*/ 13 h 3453"/>
                    <a:gd name="T4" fmla="*/ 1197 w 2455"/>
                    <a:gd name="T5" fmla="*/ 24 h 3453"/>
                    <a:gd name="T6" fmla="*/ 1277 w 2455"/>
                    <a:gd name="T7" fmla="*/ 68 h 3453"/>
                    <a:gd name="T8" fmla="*/ 1340 w 2455"/>
                    <a:gd name="T9" fmla="*/ 124 h 3453"/>
                    <a:gd name="T10" fmla="*/ 1388 w 2455"/>
                    <a:gd name="T11" fmla="*/ 193 h 3453"/>
                    <a:gd name="T12" fmla="*/ 2195 w 2455"/>
                    <a:gd name="T13" fmla="*/ 221 h 3453"/>
                    <a:gd name="T14" fmla="*/ 2232 w 2455"/>
                    <a:gd name="T15" fmla="*/ 206 h 3453"/>
                    <a:gd name="T16" fmla="*/ 2267 w 2455"/>
                    <a:gd name="T17" fmla="*/ 201 h 3453"/>
                    <a:gd name="T18" fmla="*/ 2311 w 2455"/>
                    <a:gd name="T19" fmla="*/ 206 h 3453"/>
                    <a:gd name="T20" fmla="*/ 2358 w 2455"/>
                    <a:gd name="T21" fmla="*/ 223 h 3453"/>
                    <a:gd name="T22" fmla="*/ 2402 w 2455"/>
                    <a:gd name="T23" fmla="*/ 258 h 3453"/>
                    <a:gd name="T24" fmla="*/ 2438 w 2455"/>
                    <a:gd name="T25" fmla="*/ 312 h 3453"/>
                    <a:gd name="T26" fmla="*/ 2455 w 2455"/>
                    <a:gd name="T27" fmla="*/ 379 h 3453"/>
                    <a:gd name="T28" fmla="*/ 2450 w 2455"/>
                    <a:gd name="T29" fmla="*/ 439 h 3453"/>
                    <a:gd name="T30" fmla="*/ 2427 w 2455"/>
                    <a:gd name="T31" fmla="*/ 488 h 3453"/>
                    <a:gd name="T32" fmla="*/ 2393 w 2455"/>
                    <a:gd name="T33" fmla="*/ 522 h 3453"/>
                    <a:gd name="T34" fmla="*/ 2364 w 2455"/>
                    <a:gd name="T35" fmla="*/ 540 h 3453"/>
                    <a:gd name="T36" fmla="*/ 1774 w 2455"/>
                    <a:gd name="T37" fmla="*/ 851 h 3453"/>
                    <a:gd name="T38" fmla="*/ 1716 w 2455"/>
                    <a:gd name="T39" fmla="*/ 860 h 3453"/>
                    <a:gd name="T40" fmla="*/ 1658 w 2455"/>
                    <a:gd name="T41" fmla="*/ 851 h 3453"/>
                    <a:gd name="T42" fmla="*/ 1605 w 2455"/>
                    <a:gd name="T43" fmla="*/ 822 h 3453"/>
                    <a:gd name="T44" fmla="*/ 1129 w 2455"/>
                    <a:gd name="T45" fmla="*/ 1231 h 3453"/>
                    <a:gd name="T46" fmla="*/ 1320 w 2455"/>
                    <a:gd name="T47" fmla="*/ 1954 h 3453"/>
                    <a:gd name="T48" fmla="*/ 1350 w 2455"/>
                    <a:gd name="T49" fmla="*/ 2013 h 3453"/>
                    <a:gd name="T50" fmla="*/ 1363 w 2455"/>
                    <a:gd name="T51" fmla="*/ 2077 h 3453"/>
                    <a:gd name="T52" fmla="*/ 967 w 2455"/>
                    <a:gd name="T53" fmla="*/ 3295 h 3453"/>
                    <a:gd name="T54" fmla="*/ 652 w 2455"/>
                    <a:gd name="T55" fmla="*/ 1822 h 3453"/>
                    <a:gd name="T56" fmla="*/ 469 w 2455"/>
                    <a:gd name="T57" fmla="*/ 3453 h 3453"/>
                    <a:gd name="T58" fmla="*/ 31 w 2455"/>
                    <a:gd name="T59" fmla="*/ 2251 h 3453"/>
                    <a:gd name="T60" fmla="*/ 288 w 2455"/>
                    <a:gd name="T61" fmla="*/ 1445 h 3453"/>
                    <a:gd name="T62" fmla="*/ 308 w 2455"/>
                    <a:gd name="T63" fmla="*/ 1360 h 3453"/>
                    <a:gd name="T64" fmla="*/ 335 w 2455"/>
                    <a:gd name="T65" fmla="*/ 1288 h 3453"/>
                    <a:gd name="T66" fmla="*/ 368 w 2455"/>
                    <a:gd name="T67" fmla="*/ 1197 h 3453"/>
                    <a:gd name="T68" fmla="*/ 407 w 2455"/>
                    <a:gd name="T69" fmla="*/ 1095 h 3453"/>
                    <a:gd name="T70" fmla="*/ 448 w 2455"/>
                    <a:gd name="T71" fmla="*/ 984 h 3453"/>
                    <a:gd name="T72" fmla="*/ 491 w 2455"/>
                    <a:gd name="T73" fmla="*/ 869 h 3453"/>
                    <a:gd name="T74" fmla="*/ 536 w 2455"/>
                    <a:gd name="T75" fmla="*/ 752 h 3453"/>
                    <a:gd name="T76" fmla="*/ 579 w 2455"/>
                    <a:gd name="T77" fmla="*/ 638 h 3453"/>
                    <a:gd name="T78" fmla="*/ 618 w 2455"/>
                    <a:gd name="T79" fmla="*/ 531 h 3453"/>
                    <a:gd name="T80" fmla="*/ 655 w 2455"/>
                    <a:gd name="T81" fmla="*/ 434 h 3453"/>
                    <a:gd name="T82" fmla="*/ 685 w 2455"/>
                    <a:gd name="T83" fmla="*/ 353 h 3453"/>
                    <a:gd name="T84" fmla="*/ 708 w 2455"/>
                    <a:gd name="T85" fmla="*/ 290 h 3453"/>
                    <a:gd name="T86" fmla="*/ 724 w 2455"/>
                    <a:gd name="T87" fmla="*/ 248 h 3453"/>
                    <a:gd name="T88" fmla="*/ 729 w 2455"/>
                    <a:gd name="T89" fmla="*/ 234 h 3453"/>
                    <a:gd name="T90" fmla="*/ 770 w 2455"/>
                    <a:gd name="T91" fmla="*/ 158 h 3453"/>
                    <a:gd name="T92" fmla="*/ 825 w 2455"/>
                    <a:gd name="T93" fmla="*/ 98 h 3453"/>
                    <a:gd name="T94" fmla="*/ 893 w 2455"/>
                    <a:gd name="T95" fmla="*/ 51 h 3453"/>
                    <a:gd name="T96" fmla="*/ 968 w 2455"/>
                    <a:gd name="T97" fmla="*/ 18 h 3453"/>
                    <a:gd name="T98" fmla="*/ 1043 w 2455"/>
                    <a:gd name="T99" fmla="*/ 1 h 3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55" h="3453">
                      <a:moveTo>
                        <a:pt x="1077" y="0"/>
                      </a:moveTo>
                      <a:lnTo>
                        <a:pt x="1108" y="2"/>
                      </a:lnTo>
                      <a:lnTo>
                        <a:pt x="1138" y="6"/>
                      </a:lnTo>
                      <a:lnTo>
                        <a:pt x="1163" y="13"/>
                      </a:lnTo>
                      <a:lnTo>
                        <a:pt x="1183" y="19"/>
                      </a:lnTo>
                      <a:lnTo>
                        <a:pt x="1197" y="24"/>
                      </a:lnTo>
                      <a:lnTo>
                        <a:pt x="1239" y="44"/>
                      </a:lnTo>
                      <a:lnTo>
                        <a:pt x="1277" y="68"/>
                      </a:lnTo>
                      <a:lnTo>
                        <a:pt x="1311" y="94"/>
                      </a:lnTo>
                      <a:lnTo>
                        <a:pt x="1340" y="124"/>
                      </a:lnTo>
                      <a:lnTo>
                        <a:pt x="1366" y="157"/>
                      </a:lnTo>
                      <a:lnTo>
                        <a:pt x="1388" y="193"/>
                      </a:lnTo>
                      <a:lnTo>
                        <a:pt x="1736" y="464"/>
                      </a:lnTo>
                      <a:lnTo>
                        <a:pt x="2195" y="221"/>
                      </a:lnTo>
                      <a:lnTo>
                        <a:pt x="2219" y="210"/>
                      </a:lnTo>
                      <a:lnTo>
                        <a:pt x="2232" y="206"/>
                      </a:lnTo>
                      <a:lnTo>
                        <a:pt x="2248" y="203"/>
                      </a:lnTo>
                      <a:lnTo>
                        <a:pt x="2267" y="201"/>
                      </a:lnTo>
                      <a:lnTo>
                        <a:pt x="2288" y="203"/>
                      </a:lnTo>
                      <a:lnTo>
                        <a:pt x="2311" y="206"/>
                      </a:lnTo>
                      <a:lnTo>
                        <a:pt x="2334" y="213"/>
                      </a:lnTo>
                      <a:lnTo>
                        <a:pt x="2358" y="223"/>
                      </a:lnTo>
                      <a:lnTo>
                        <a:pt x="2381" y="238"/>
                      </a:lnTo>
                      <a:lnTo>
                        <a:pt x="2402" y="258"/>
                      </a:lnTo>
                      <a:lnTo>
                        <a:pt x="2422" y="282"/>
                      </a:lnTo>
                      <a:lnTo>
                        <a:pt x="2438" y="312"/>
                      </a:lnTo>
                      <a:lnTo>
                        <a:pt x="2450" y="347"/>
                      </a:lnTo>
                      <a:lnTo>
                        <a:pt x="2455" y="379"/>
                      </a:lnTo>
                      <a:lnTo>
                        <a:pt x="2455" y="411"/>
                      </a:lnTo>
                      <a:lnTo>
                        <a:pt x="2450" y="439"/>
                      </a:lnTo>
                      <a:lnTo>
                        <a:pt x="2440" y="464"/>
                      </a:lnTo>
                      <a:lnTo>
                        <a:pt x="2427" y="488"/>
                      </a:lnTo>
                      <a:lnTo>
                        <a:pt x="2412" y="506"/>
                      </a:lnTo>
                      <a:lnTo>
                        <a:pt x="2393" y="522"/>
                      </a:lnTo>
                      <a:lnTo>
                        <a:pt x="2380" y="532"/>
                      </a:lnTo>
                      <a:lnTo>
                        <a:pt x="2364" y="540"/>
                      </a:lnTo>
                      <a:lnTo>
                        <a:pt x="1801" y="839"/>
                      </a:lnTo>
                      <a:lnTo>
                        <a:pt x="1774" y="851"/>
                      </a:lnTo>
                      <a:lnTo>
                        <a:pt x="1745" y="858"/>
                      </a:lnTo>
                      <a:lnTo>
                        <a:pt x="1716" y="860"/>
                      </a:lnTo>
                      <a:lnTo>
                        <a:pt x="1687" y="858"/>
                      </a:lnTo>
                      <a:lnTo>
                        <a:pt x="1658" y="851"/>
                      </a:lnTo>
                      <a:lnTo>
                        <a:pt x="1631" y="839"/>
                      </a:lnTo>
                      <a:lnTo>
                        <a:pt x="1605" y="822"/>
                      </a:lnTo>
                      <a:lnTo>
                        <a:pt x="1356" y="628"/>
                      </a:lnTo>
                      <a:lnTo>
                        <a:pt x="1129" y="1231"/>
                      </a:lnTo>
                      <a:lnTo>
                        <a:pt x="1027" y="1547"/>
                      </a:lnTo>
                      <a:lnTo>
                        <a:pt x="1320" y="1954"/>
                      </a:lnTo>
                      <a:lnTo>
                        <a:pt x="1337" y="1983"/>
                      </a:lnTo>
                      <a:lnTo>
                        <a:pt x="1350" y="2013"/>
                      </a:lnTo>
                      <a:lnTo>
                        <a:pt x="1360" y="2044"/>
                      </a:lnTo>
                      <a:lnTo>
                        <a:pt x="1363" y="2077"/>
                      </a:lnTo>
                      <a:lnTo>
                        <a:pt x="1429" y="3246"/>
                      </a:lnTo>
                      <a:lnTo>
                        <a:pt x="967" y="3295"/>
                      </a:lnTo>
                      <a:lnTo>
                        <a:pt x="904" y="2171"/>
                      </a:lnTo>
                      <a:lnTo>
                        <a:pt x="652" y="1822"/>
                      </a:lnTo>
                      <a:lnTo>
                        <a:pt x="487" y="2394"/>
                      </a:lnTo>
                      <a:lnTo>
                        <a:pt x="469" y="3453"/>
                      </a:lnTo>
                      <a:lnTo>
                        <a:pt x="0" y="3453"/>
                      </a:lnTo>
                      <a:lnTo>
                        <a:pt x="31" y="2251"/>
                      </a:lnTo>
                      <a:lnTo>
                        <a:pt x="237" y="1580"/>
                      </a:lnTo>
                      <a:lnTo>
                        <a:pt x="288" y="1445"/>
                      </a:lnTo>
                      <a:lnTo>
                        <a:pt x="294" y="1403"/>
                      </a:lnTo>
                      <a:lnTo>
                        <a:pt x="308" y="1360"/>
                      </a:lnTo>
                      <a:lnTo>
                        <a:pt x="321" y="1326"/>
                      </a:lnTo>
                      <a:lnTo>
                        <a:pt x="335" y="1288"/>
                      </a:lnTo>
                      <a:lnTo>
                        <a:pt x="351" y="1245"/>
                      </a:lnTo>
                      <a:lnTo>
                        <a:pt x="368" y="1197"/>
                      </a:lnTo>
                      <a:lnTo>
                        <a:pt x="387" y="1148"/>
                      </a:lnTo>
                      <a:lnTo>
                        <a:pt x="407" y="1095"/>
                      </a:lnTo>
                      <a:lnTo>
                        <a:pt x="427" y="1040"/>
                      </a:lnTo>
                      <a:lnTo>
                        <a:pt x="448" y="984"/>
                      </a:lnTo>
                      <a:lnTo>
                        <a:pt x="470" y="926"/>
                      </a:lnTo>
                      <a:lnTo>
                        <a:pt x="491" y="869"/>
                      </a:lnTo>
                      <a:lnTo>
                        <a:pt x="513" y="810"/>
                      </a:lnTo>
                      <a:lnTo>
                        <a:pt x="536" y="752"/>
                      </a:lnTo>
                      <a:lnTo>
                        <a:pt x="556" y="695"/>
                      </a:lnTo>
                      <a:lnTo>
                        <a:pt x="579" y="638"/>
                      </a:lnTo>
                      <a:lnTo>
                        <a:pt x="598" y="583"/>
                      </a:lnTo>
                      <a:lnTo>
                        <a:pt x="618" y="531"/>
                      </a:lnTo>
                      <a:lnTo>
                        <a:pt x="638" y="481"/>
                      </a:lnTo>
                      <a:lnTo>
                        <a:pt x="655" y="434"/>
                      </a:lnTo>
                      <a:lnTo>
                        <a:pt x="670" y="391"/>
                      </a:lnTo>
                      <a:lnTo>
                        <a:pt x="685" y="353"/>
                      </a:lnTo>
                      <a:lnTo>
                        <a:pt x="698" y="319"/>
                      </a:lnTo>
                      <a:lnTo>
                        <a:pt x="708" y="290"/>
                      </a:lnTo>
                      <a:lnTo>
                        <a:pt x="718" y="267"/>
                      </a:lnTo>
                      <a:lnTo>
                        <a:pt x="724" y="248"/>
                      </a:lnTo>
                      <a:lnTo>
                        <a:pt x="728" y="238"/>
                      </a:lnTo>
                      <a:lnTo>
                        <a:pt x="729" y="234"/>
                      </a:lnTo>
                      <a:lnTo>
                        <a:pt x="748" y="195"/>
                      </a:lnTo>
                      <a:lnTo>
                        <a:pt x="770" y="158"/>
                      </a:lnTo>
                      <a:lnTo>
                        <a:pt x="796" y="127"/>
                      </a:lnTo>
                      <a:lnTo>
                        <a:pt x="825" y="98"/>
                      </a:lnTo>
                      <a:lnTo>
                        <a:pt x="858" y="72"/>
                      </a:lnTo>
                      <a:lnTo>
                        <a:pt x="893" y="51"/>
                      </a:lnTo>
                      <a:lnTo>
                        <a:pt x="930" y="32"/>
                      </a:lnTo>
                      <a:lnTo>
                        <a:pt x="968" y="18"/>
                      </a:lnTo>
                      <a:lnTo>
                        <a:pt x="1008" y="6"/>
                      </a:lnTo>
                      <a:lnTo>
                        <a:pt x="1043" y="1"/>
                      </a:lnTo>
                      <a:lnTo>
                        <a:pt x="10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83" name="Group 82">
                <a:extLst>
                  <a:ext uri="{FF2B5EF4-FFF2-40B4-BE49-F238E27FC236}">
                    <a16:creationId xmlns:a16="http://schemas.microsoft.com/office/drawing/2014/main" id="{14D8E3BF-788C-D33D-B169-AE65C3A9E995}"/>
                  </a:ext>
                </a:extLst>
              </p:cNvPr>
              <p:cNvGrpSpPr/>
              <p:nvPr/>
            </p:nvGrpSpPr>
            <p:grpSpPr>
              <a:xfrm>
                <a:off x="4308557" y="5378783"/>
                <a:ext cx="513111" cy="901236"/>
                <a:chOff x="-1684338" y="-373063"/>
                <a:chExt cx="3897313" cy="6845301"/>
              </a:xfrm>
              <a:solidFill>
                <a:schemeClr val="tx1">
                  <a:lumMod val="75000"/>
                  <a:lumOff val="25000"/>
                </a:schemeClr>
              </a:solidFill>
            </p:grpSpPr>
            <p:sp>
              <p:nvSpPr>
                <p:cNvPr id="90" name="Freeform 62">
                  <a:extLst>
                    <a:ext uri="{FF2B5EF4-FFF2-40B4-BE49-F238E27FC236}">
                      <a16:creationId xmlns:a16="http://schemas.microsoft.com/office/drawing/2014/main" id="{AFB08AF1-0DE9-D0DE-28F7-5D20129B6391}"/>
                    </a:ext>
                  </a:extLst>
                </p:cNvPr>
                <p:cNvSpPr>
                  <a:spLocks/>
                </p:cNvSpPr>
                <p:nvPr/>
              </p:nvSpPr>
              <p:spPr bwMode="auto">
                <a:xfrm>
                  <a:off x="0" y="-373063"/>
                  <a:ext cx="1290638" cy="1287463"/>
                </a:xfrm>
                <a:custGeom>
                  <a:avLst/>
                  <a:gdLst>
                    <a:gd name="T0" fmla="*/ 407 w 813"/>
                    <a:gd name="T1" fmla="*/ 0 h 811"/>
                    <a:gd name="T2" fmla="*/ 462 w 813"/>
                    <a:gd name="T3" fmla="*/ 2 h 811"/>
                    <a:gd name="T4" fmla="*/ 515 w 813"/>
                    <a:gd name="T5" fmla="*/ 14 h 811"/>
                    <a:gd name="T6" fmla="*/ 564 w 813"/>
                    <a:gd name="T7" fmla="*/ 31 h 811"/>
                    <a:gd name="T8" fmla="*/ 612 w 813"/>
                    <a:gd name="T9" fmla="*/ 55 h 811"/>
                    <a:gd name="T10" fmla="*/ 655 w 813"/>
                    <a:gd name="T11" fmla="*/ 84 h 811"/>
                    <a:gd name="T12" fmla="*/ 694 w 813"/>
                    <a:gd name="T13" fmla="*/ 118 h 811"/>
                    <a:gd name="T14" fmla="*/ 728 w 813"/>
                    <a:gd name="T15" fmla="*/ 157 h 811"/>
                    <a:gd name="T16" fmla="*/ 757 w 813"/>
                    <a:gd name="T17" fmla="*/ 200 h 811"/>
                    <a:gd name="T18" fmla="*/ 781 w 813"/>
                    <a:gd name="T19" fmla="*/ 247 h 811"/>
                    <a:gd name="T20" fmla="*/ 799 w 813"/>
                    <a:gd name="T21" fmla="*/ 297 h 811"/>
                    <a:gd name="T22" fmla="*/ 809 w 813"/>
                    <a:gd name="T23" fmla="*/ 351 h 811"/>
                    <a:gd name="T24" fmla="*/ 813 w 813"/>
                    <a:gd name="T25" fmla="*/ 406 h 811"/>
                    <a:gd name="T26" fmla="*/ 809 w 813"/>
                    <a:gd name="T27" fmla="*/ 461 h 811"/>
                    <a:gd name="T28" fmla="*/ 799 w 813"/>
                    <a:gd name="T29" fmla="*/ 513 h 811"/>
                    <a:gd name="T30" fmla="*/ 781 w 813"/>
                    <a:gd name="T31" fmla="*/ 564 h 811"/>
                    <a:gd name="T32" fmla="*/ 757 w 813"/>
                    <a:gd name="T33" fmla="*/ 611 h 811"/>
                    <a:gd name="T34" fmla="*/ 728 w 813"/>
                    <a:gd name="T35" fmla="*/ 654 h 811"/>
                    <a:gd name="T36" fmla="*/ 694 w 813"/>
                    <a:gd name="T37" fmla="*/ 692 h 811"/>
                    <a:gd name="T38" fmla="*/ 655 w 813"/>
                    <a:gd name="T39" fmla="*/ 728 h 811"/>
                    <a:gd name="T40" fmla="*/ 612 w 813"/>
                    <a:gd name="T41" fmla="*/ 757 h 811"/>
                    <a:gd name="T42" fmla="*/ 564 w 813"/>
                    <a:gd name="T43" fmla="*/ 780 h 811"/>
                    <a:gd name="T44" fmla="*/ 515 w 813"/>
                    <a:gd name="T45" fmla="*/ 797 h 811"/>
                    <a:gd name="T46" fmla="*/ 462 w 813"/>
                    <a:gd name="T47" fmla="*/ 808 h 811"/>
                    <a:gd name="T48" fmla="*/ 407 w 813"/>
                    <a:gd name="T49" fmla="*/ 811 h 811"/>
                    <a:gd name="T50" fmla="*/ 351 w 813"/>
                    <a:gd name="T51" fmla="*/ 808 h 811"/>
                    <a:gd name="T52" fmla="*/ 299 w 813"/>
                    <a:gd name="T53" fmla="*/ 797 h 811"/>
                    <a:gd name="T54" fmla="*/ 249 w 813"/>
                    <a:gd name="T55" fmla="*/ 780 h 811"/>
                    <a:gd name="T56" fmla="*/ 202 w 813"/>
                    <a:gd name="T57" fmla="*/ 757 h 811"/>
                    <a:gd name="T58" fmla="*/ 158 w 813"/>
                    <a:gd name="T59" fmla="*/ 728 h 811"/>
                    <a:gd name="T60" fmla="*/ 119 w 813"/>
                    <a:gd name="T61" fmla="*/ 692 h 811"/>
                    <a:gd name="T62" fmla="*/ 85 w 813"/>
                    <a:gd name="T63" fmla="*/ 654 h 811"/>
                    <a:gd name="T64" fmla="*/ 56 w 813"/>
                    <a:gd name="T65" fmla="*/ 611 h 811"/>
                    <a:gd name="T66" fmla="*/ 33 w 813"/>
                    <a:gd name="T67" fmla="*/ 564 h 811"/>
                    <a:gd name="T68" fmla="*/ 14 w 813"/>
                    <a:gd name="T69" fmla="*/ 513 h 811"/>
                    <a:gd name="T70" fmla="*/ 4 w 813"/>
                    <a:gd name="T71" fmla="*/ 461 h 811"/>
                    <a:gd name="T72" fmla="*/ 0 w 813"/>
                    <a:gd name="T73" fmla="*/ 406 h 811"/>
                    <a:gd name="T74" fmla="*/ 4 w 813"/>
                    <a:gd name="T75" fmla="*/ 351 h 811"/>
                    <a:gd name="T76" fmla="*/ 14 w 813"/>
                    <a:gd name="T77" fmla="*/ 297 h 811"/>
                    <a:gd name="T78" fmla="*/ 33 w 813"/>
                    <a:gd name="T79" fmla="*/ 247 h 811"/>
                    <a:gd name="T80" fmla="*/ 56 w 813"/>
                    <a:gd name="T81" fmla="*/ 200 h 811"/>
                    <a:gd name="T82" fmla="*/ 85 w 813"/>
                    <a:gd name="T83" fmla="*/ 157 h 811"/>
                    <a:gd name="T84" fmla="*/ 119 w 813"/>
                    <a:gd name="T85" fmla="*/ 118 h 811"/>
                    <a:gd name="T86" fmla="*/ 158 w 813"/>
                    <a:gd name="T87" fmla="*/ 84 h 811"/>
                    <a:gd name="T88" fmla="*/ 202 w 813"/>
                    <a:gd name="T89" fmla="*/ 55 h 811"/>
                    <a:gd name="T90" fmla="*/ 249 w 813"/>
                    <a:gd name="T91" fmla="*/ 31 h 811"/>
                    <a:gd name="T92" fmla="*/ 299 w 813"/>
                    <a:gd name="T93" fmla="*/ 14 h 811"/>
                    <a:gd name="T94" fmla="*/ 351 w 813"/>
                    <a:gd name="T95" fmla="*/ 2 h 811"/>
                    <a:gd name="T96" fmla="*/ 407 w 813"/>
                    <a:gd name="T97" fmla="*/ 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3" h="811">
                      <a:moveTo>
                        <a:pt x="407" y="0"/>
                      </a:moveTo>
                      <a:lnTo>
                        <a:pt x="462" y="2"/>
                      </a:lnTo>
                      <a:lnTo>
                        <a:pt x="515" y="14"/>
                      </a:lnTo>
                      <a:lnTo>
                        <a:pt x="564" y="31"/>
                      </a:lnTo>
                      <a:lnTo>
                        <a:pt x="612" y="55"/>
                      </a:lnTo>
                      <a:lnTo>
                        <a:pt x="655" y="84"/>
                      </a:lnTo>
                      <a:lnTo>
                        <a:pt x="694" y="118"/>
                      </a:lnTo>
                      <a:lnTo>
                        <a:pt x="728" y="157"/>
                      </a:lnTo>
                      <a:lnTo>
                        <a:pt x="757" y="200"/>
                      </a:lnTo>
                      <a:lnTo>
                        <a:pt x="781" y="247"/>
                      </a:lnTo>
                      <a:lnTo>
                        <a:pt x="799" y="297"/>
                      </a:lnTo>
                      <a:lnTo>
                        <a:pt x="809" y="351"/>
                      </a:lnTo>
                      <a:lnTo>
                        <a:pt x="813" y="406"/>
                      </a:lnTo>
                      <a:lnTo>
                        <a:pt x="809" y="461"/>
                      </a:lnTo>
                      <a:lnTo>
                        <a:pt x="799" y="513"/>
                      </a:lnTo>
                      <a:lnTo>
                        <a:pt x="781" y="564"/>
                      </a:lnTo>
                      <a:lnTo>
                        <a:pt x="757" y="611"/>
                      </a:lnTo>
                      <a:lnTo>
                        <a:pt x="728" y="654"/>
                      </a:lnTo>
                      <a:lnTo>
                        <a:pt x="694" y="692"/>
                      </a:lnTo>
                      <a:lnTo>
                        <a:pt x="655" y="728"/>
                      </a:lnTo>
                      <a:lnTo>
                        <a:pt x="612" y="757"/>
                      </a:lnTo>
                      <a:lnTo>
                        <a:pt x="564" y="780"/>
                      </a:lnTo>
                      <a:lnTo>
                        <a:pt x="515" y="797"/>
                      </a:lnTo>
                      <a:lnTo>
                        <a:pt x="462" y="808"/>
                      </a:lnTo>
                      <a:lnTo>
                        <a:pt x="407" y="811"/>
                      </a:lnTo>
                      <a:lnTo>
                        <a:pt x="351" y="808"/>
                      </a:lnTo>
                      <a:lnTo>
                        <a:pt x="299" y="797"/>
                      </a:lnTo>
                      <a:lnTo>
                        <a:pt x="249" y="780"/>
                      </a:lnTo>
                      <a:lnTo>
                        <a:pt x="202" y="757"/>
                      </a:lnTo>
                      <a:lnTo>
                        <a:pt x="158" y="728"/>
                      </a:lnTo>
                      <a:lnTo>
                        <a:pt x="119" y="692"/>
                      </a:lnTo>
                      <a:lnTo>
                        <a:pt x="85" y="654"/>
                      </a:lnTo>
                      <a:lnTo>
                        <a:pt x="56" y="611"/>
                      </a:lnTo>
                      <a:lnTo>
                        <a:pt x="33" y="564"/>
                      </a:lnTo>
                      <a:lnTo>
                        <a:pt x="14" y="513"/>
                      </a:lnTo>
                      <a:lnTo>
                        <a:pt x="4" y="461"/>
                      </a:lnTo>
                      <a:lnTo>
                        <a:pt x="0" y="406"/>
                      </a:lnTo>
                      <a:lnTo>
                        <a:pt x="4" y="351"/>
                      </a:lnTo>
                      <a:lnTo>
                        <a:pt x="14" y="297"/>
                      </a:lnTo>
                      <a:lnTo>
                        <a:pt x="33" y="247"/>
                      </a:lnTo>
                      <a:lnTo>
                        <a:pt x="56" y="200"/>
                      </a:lnTo>
                      <a:lnTo>
                        <a:pt x="85" y="157"/>
                      </a:lnTo>
                      <a:lnTo>
                        <a:pt x="119" y="118"/>
                      </a:lnTo>
                      <a:lnTo>
                        <a:pt x="158" y="84"/>
                      </a:lnTo>
                      <a:lnTo>
                        <a:pt x="202" y="55"/>
                      </a:lnTo>
                      <a:lnTo>
                        <a:pt x="249" y="31"/>
                      </a:lnTo>
                      <a:lnTo>
                        <a:pt x="299" y="14"/>
                      </a:lnTo>
                      <a:lnTo>
                        <a:pt x="351" y="2"/>
                      </a:lnTo>
                      <a:lnTo>
                        <a:pt x="4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1" name="Freeform 63">
                  <a:extLst>
                    <a:ext uri="{FF2B5EF4-FFF2-40B4-BE49-F238E27FC236}">
                      <a16:creationId xmlns:a16="http://schemas.microsoft.com/office/drawing/2014/main" id="{A4BB23DE-C1E8-641C-11C3-82840F7EAE9B}"/>
                    </a:ext>
                  </a:extLst>
                </p:cNvPr>
                <p:cNvSpPr>
                  <a:spLocks/>
                </p:cNvSpPr>
                <p:nvPr/>
              </p:nvSpPr>
              <p:spPr bwMode="auto">
                <a:xfrm>
                  <a:off x="-1684338" y="990600"/>
                  <a:ext cx="3897313" cy="5481638"/>
                </a:xfrm>
                <a:custGeom>
                  <a:avLst/>
                  <a:gdLst>
                    <a:gd name="T0" fmla="*/ 1108 w 2455"/>
                    <a:gd name="T1" fmla="*/ 2 h 3453"/>
                    <a:gd name="T2" fmla="*/ 1163 w 2455"/>
                    <a:gd name="T3" fmla="*/ 13 h 3453"/>
                    <a:gd name="T4" fmla="*/ 1197 w 2455"/>
                    <a:gd name="T5" fmla="*/ 24 h 3453"/>
                    <a:gd name="T6" fmla="*/ 1277 w 2455"/>
                    <a:gd name="T7" fmla="*/ 68 h 3453"/>
                    <a:gd name="T8" fmla="*/ 1340 w 2455"/>
                    <a:gd name="T9" fmla="*/ 124 h 3453"/>
                    <a:gd name="T10" fmla="*/ 1388 w 2455"/>
                    <a:gd name="T11" fmla="*/ 193 h 3453"/>
                    <a:gd name="T12" fmla="*/ 2195 w 2455"/>
                    <a:gd name="T13" fmla="*/ 221 h 3453"/>
                    <a:gd name="T14" fmla="*/ 2232 w 2455"/>
                    <a:gd name="T15" fmla="*/ 206 h 3453"/>
                    <a:gd name="T16" fmla="*/ 2267 w 2455"/>
                    <a:gd name="T17" fmla="*/ 201 h 3453"/>
                    <a:gd name="T18" fmla="*/ 2311 w 2455"/>
                    <a:gd name="T19" fmla="*/ 206 h 3453"/>
                    <a:gd name="T20" fmla="*/ 2358 w 2455"/>
                    <a:gd name="T21" fmla="*/ 223 h 3453"/>
                    <a:gd name="T22" fmla="*/ 2402 w 2455"/>
                    <a:gd name="T23" fmla="*/ 258 h 3453"/>
                    <a:gd name="T24" fmla="*/ 2438 w 2455"/>
                    <a:gd name="T25" fmla="*/ 312 h 3453"/>
                    <a:gd name="T26" fmla="*/ 2455 w 2455"/>
                    <a:gd name="T27" fmla="*/ 379 h 3453"/>
                    <a:gd name="T28" fmla="*/ 2450 w 2455"/>
                    <a:gd name="T29" fmla="*/ 439 h 3453"/>
                    <a:gd name="T30" fmla="*/ 2427 w 2455"/>
                    <a:gd name="T31" fmla="*/ 488 h 3453"/>
                    <a:gd name="T32" fmla="*/ 2393 w 2455"/>
                    <a:gd name="T33" fmla="*/ 522 h 3453"/>
                    <a:gd name="T34" fmla="*/ 2364 w 2455"/>
                    <a:gd name="T35" fmla="*/ 540 h 3453"/>
                    <a:gd name="T36" fmla="*/ 1774 w 2455"/>
                    <a:gd name="T37" fmla="*/ 851 h 3453"/>
                    <a:gd name="T38" fmla="*/ 1716 w 2455"/>
                    <a:gd name="T39" fmla="*/ 860 h 3453"/>
                    <a:gd name="T40" fmla="*/ 1658 w 2455"/>
                    <a:gd name="T41" fmla="*/ 851 h 3453"/>
                    <a:gd name="T42" fmla="*/ 1605 w 2455"/>
                    <a:gd name="T43" fmla="*/ 822 h 3453"/>
                    <a:gd name="T44" fmla="*/ 1129 w 2455"/>
                    <a:gd name="T45" fmla="*/ 1231 h 3453"/>
                    <a:gd name="T46" fmla="*/ 1320 w 2455"/>
                    <a:gd name="T47" fmla="*/ 1954 h 3453"/>
                    <a:gd name="T48" fmla="*/ 1350 w 2455"/>
                    <a:gd name="T49" fmla="*/ 2013 h 3453"/>
                    <a:gd name="T50" fmla="*/ 1363 w 2455"/>
                    <a:gd name="T51" fmla="*/ 2077 h 3453"/>
                    <a:gd name="T52" fmla="*/ 967 w 2455"/>
                    <a:gd name="T53" fmla="*/ 3295 h 3453"/>
                    <a:gd name="T54" fmla="*/ 652 w 2455"/>
                    <a:gd name="T55" fmla="*/ 1822 h 3453"/>
                    <a:gd name="T56" fmla="*/ 469 w 2455"/>
                    <a:gd name="T57" fmla="*/ 3453 h 3453"/>
                    <a:gd name="T58" fmla="*/ 31 w 2455"/>
                    <a:gd name="T59" fmla="*/ 2251 h 3453"/>
                    <a:gd name="T60" fmla="*/ 288 w 2455"/>
                    <a:gd name="T61" fmla="*/ 1445 h 3453"/>
                    <a:gd name="T62" fmla="*/ 308 w 2455"/>
                    <a:gd name="T63" fmla="*/ 1360 h 3453"/>
                    <a:gd name="T64" fmla="*/ 335 w 2455"/>
                    <a:gd name="T65" fmla="*/ 1288 h 3453"/>
                    <a:gd name="T66" fmla="*/ 368 w 2455"/>
                    <a:gd name="T67" fmla="*/ 1197 h 3453"/>
                    <a:gd name="T68" fmla="*/ 407 w 2455"/>
                    <a:gd name="T69" fmla="*/ 1095 h 3453"/>
                    <a:gd name="T70" fmla="*/ 448 w 2455"/>
                    <a:gd name="T71" fmla="*/ 984 h 3453"/>
                    <a:gd name="T72" fmla="*/ 491 w 2455"/>
                    <a:gd name="T73" fmla="*/ 869 h 3453"/>
                    <a:gd name="T74" fmla="*/ 536 w 2455"/>
                    <a:gd name="T75" fmla="*/ 752 h 3453"/>
                    <a:gd name="T76" fmla="*/ 579 w 2455"/>
                    <a:gd name="T77" fmla="*/ 638 h 3453"/>
                    <a:gd name="T78" fmla="*/ 618 w 2455"/>
                    <a:gd name="T79" fmla="*/ 531 h 3453"/>
                    <a:gd name="T80" fmla="*/ 655 w 2455"/>
                    <a:gd name="T81" fmla="*/ 434 h 3453"/>
                    <a:gd name="T82" fmla="*/ 685 w 2455"/>
                    <a:gd name="T83" fmla="*/ 353 h 3453"/>
                    <a:gd name="T84" fmla="*/ 708 w 2455"/>
                    <a:gd name="T85" fmla="*/ 290 h 3453"/>
                    <a:gd name="T86" fmla="*/ 724 w 2455"/>
                    <a:gd name="T87" fmla="*/ 248 h 3453"/>
                    <a:gd name="T88" fmla="*/ 729 w 2455"/>
                    <a:gd name="T89" fmla="*/ 234 h 3453"/>
                    <a:gd name="T90" fmla="*/ 770 w 2455"/>
                    <a:gd name="T91" fmla="*/ 158 h 3453"/>
                    <a:gd name="T92" fmla="*/ 825 w 2455"/>
                    <a:gd name="T93" fmla="*/ 98 h 3453"/>
                    <a:gd name="T94" fmla="*/ 893 w 2455"/>
                    <a:gd name="T95" fmla="*/ 51 h 3453"/>
                    <a:gd name="T96" fmla="*/ 968 w 2455"/>
                    <a:gd name="T97" fmla="*/ 18 h 3453"/>
                    <a:gd name="T98" fmla="*/ 1043 w 2455"/>
                    <a:gd name="T99" fmla="*/ 1 h 3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55" h="3453">
                      <a:moveTo>
                        <a:pt x="1077" y="0"/>
                      </a:moveTo>
                      <a:lnTo>
                        <a:pt x="1108" y="2"/>
                      </a:lnTo>
                      <a:lnTo>
                        <a:pt x="1138" y="6"/>
                      </a:lnTo>
                      <a:lnTo>
                        <a:pt x="1163" y="13"/>
                      </a:lnTo>
                      <a:lnTo>
                        <a:pt x="1183" y="19"/>
                      </a:lnTo>
                      <a:lnTo>
                        <a:pt x="1197" y="24"/>
                      </a:lnTo>
                      <a:lnTo>
                        <a:pt x="1239" y="44"/>
                      </a:lnTo>
                      <a:lnTo>
                        <a:pt x="1277" y="68"/>
                      </a:lnTo>
                      <a:lnTo>
                        <a:pt x="1311" y="94"/>
                      </a:lnTo>
                      <a:lnTo>
                        <a:pt x="1340" y="124"/>
                      </a:lnTo>
                      <a:lnTo>
                        <a:pt x="1366" y="157"/>
                      </a:lnTo>
                      <a:lnTo>
                        <a:pt x="1388" y="193"/>
                      </a:lnTo>
                      <a:lnTo>
                        <a:pt x="1736" y="464"/>
                      </a:lnTo>
                      <a:lnTo>
                        <a:pt x="2195" y="221"/>
                      </a:lnTo>
                      <a:lnTo>
                        <a:pt x="2219" y="210"/>
                      </a:lnTo>
                      <a:lnTo>
                        <a:pt x="2232" y="206"/>
                      </a:lnTo>
                      <a:lnTo>
                        <a:pt x="2248" y="203"/>
                      </a:lnTo>
                      <a:lnTo>
                        <a:pt x="2267" y="201"/>
                      </a:lnTo>
                      <a:lnTo>
                        <a:pt x="2288" y="203"/>
                      </a:lnTo>
                      <a:lnTo>
                        <a:pt x="2311" y="206"/>
                      </a:lnTo>
                      <a:lnTo>
                        <a:pt x="2334" y="213"/>
                      </a:lnTo>
                      <a:lnTo>
                        <a:pt x="2358" y="223"/>
                      </a:lnTo>
                      <a:lnTo>
                        <a:pt x="2381" y="238"/>
                      </a:lnTo>
                      <a:lnTo>
                        <a:pt x="2402" y="258"/>
                      </a:lnTo>
                      <a:lnTo>
                        <a:pt x="2422" y="282"/>
                      </a:lnTo>
                      <a:lnTo>
                        <a:pt x="2438" y="312"/>
                      </a:lnTo>
                      <a:lnTo>
                        <a:pt x="2450" y="347"/>
                      </a:lnTo>
                      <a:lnTo>
                        <a:pt x="2455" y="379"/>
                      </a:lnTo>
                      <a:lnTo>
                        <a:pt x="2455" y="411"/>
                      </a:lnTo>
                      <a:lnTo>
                        <a:pt x="2450" y="439"/>
                      </a:lnTo>
                      <a:lnTo>
                        <a:pt x="2440" y="464"/>
                      </a:lnTo>
                      <a:lnTo>
                        <a:pt x="2427" y="488"/>
                      </a:lnTo>
                      <a:lnTo>
                        <a:pt x="2412" y="506"/>
                      </a:lnTo>
                      <a:lnTo>
                        <a:pt x="2393" y="522"/>
                      </a:lnTo>
                      <a:lnTo>
                        <a:pt x="2380" y="532"/>
                      </a:lnTo>
                      <a:lnTo>
                        <a:pt x="2364" y="540"/>
                      </a:lnTo>
                      <a:lnTo>
                        <a:pt x="1801" y="839"/>
                      </a:lnTo>
                      <a:lnTo>
                        <a:pt x="1774" y="851"/>
                      </a:lnTo>
                      <a:lnTo>
                        <a:pt x="1745" y="858"/>
                      </a:lnTo>
                      <a:lnTo>
                        <a:pt x="1716" y="860"/>
                      </a:lnTo>
                      <a:lnTo>
                        <a:pt x="1687" y="858"/>
                      </a:lnTo>
                      <a:lnTo>
                        <a:pt x="1658" y="851"/>
                      </a:lnTo>
                      <a:lnTo>
                        <a:pt x="1631" y="839"/>
                      </a:lnTo>
                      <a:lnTo>
                        <a:pt x="1605" y="822"/>
                      </a:lnTo>
                      <a:lnTo>
                        <a:pt x="1356" y="628"/>
                      </a:lnTo>
                      <a:lnTo>
                        <a:pt x="1129" y="1231"/>
                      </a:lnTo>
                      <a:lnTo>
                        <a:pt x="1027" y="1547"/>
                      </a:lnTo>
                      <a:lnTo>
                        <a:pt x="1320" y="1954"/>
                      </a:lnTo>
                      <a:lnTo>
                        <a:pt x="1337" y="1983"/>
                      </a:lnTo>
                      <a:lnTo>
                        <a:pt x="1350" y="2013"/>
                      </a:lnTo>
                      <a:lnTo>
                        <a:pt x="1360" y="2044"/>
                      </a:lnTo>
                      <a:lnTo>
                        <a:pt x="1363" y="2077"/>
                      </a:lnTo>
                      <a:lnTo>
                        <a:pt x="1429" y="3246"/>
                      </a:lnTo>
                      <a:lnTo>
                        <a:pt x="967" y="3295"/>
                      </a:lnTo>
                      <a:lnTo>
                        <a:pt x="904" y="2171"/>
                      </a:lnTo>
                      <a:lnTo>
                        <a:pt x="652" y="1822"/>
                      </a:lnTo>
                      <a:lnTo>
                        <a:pt x="487" y="2394"/>
                      </a:lnTo>
                      <a:lnTo>
                        <a:pt x="469" y="3453"/>
                      </a:lnTo>
                      <a:lnTo>
                        <a:pt x="0" y="3453"/>
                      </a:lnTo>
                      <a:lnTo>
                        <a:pt x="31" y="2251"/>
                      </a:lnTo>
                      <a:lnTo>
                        <a:pt x="237" y="1580"/>
                      </a:lnTo>
                      <a:lnTo>
                        <a:pt x="288" y="1445"/>
                      </a:lnTo>
                      <a:lnTo>
                        <a:pt x="294" y="1403"/>
                      </a:lnTo>
                      <a:lnTo>
                        <a:pt x="308" y="1360"/>
                      </a:lnTo>
                      <a:lnTo>
                        <a:pt x="321" y="1326"/>
                      </a:lnTo>
                      <a:lnTo>
                        <a:pt x="335" y="1288"/>
                      </a:lnTo>
                      <a:lnTo>
                        <a:pt x="351" y="1245"/>
                      </a:lnTo>
                      <a:lnTo>
                        <a:pt x="368" y="1197"/>
                      </a:lnTo>
                      <a:lnTo>
                        <a:pt x="387" y="1148"/>
                      </a:lnTo>
                      <a:lnTo>
                        <a:pt x="407" y="1095"/>
                      </a:lnTo>
                      <a:lnTo>
                        <a:pt x="427" y="1040"/>
                      </a:lnTo>
                      <a:lnTo>
                        <a:pt x="448" y="984"/>
                      </a:lnTo>
                      <a:lnTo>
                        <a:pt x="470" y="926"/>
                      </a:lnTo>
                      <a:lnTo>
                        <a:pt x="491" y="869"/>
                      </a:lnTo>
                      <a:lnTo>
                        <a:pt x="513" y="810"/>
                      </a:lnTo>
                      <a:lnTo>
                        <a:pt x="536" y="752"/>
                      </a:lnTo>
                      <a:lnTo>
                        <a:pt x="556" y="695"/>
                      </a:lnTo>
                      <a:lnTo>
                        <a:pt x="579" y="638"/>
                      </a:lnTo>
                      <a:lnTo>
                        <a:pt x="598" y="583"/>
                      </a:lnTo>
                      <a:lnTo>
                        <a:pt x="618" y="531"/>
                      </a:lnTo>
                      <a:lnTo>
                        <a:pt x="638" y="481"/>
                      </a:lnTo>
                      <a:lnTo>
                        <a:pt x="655" y="434"/>
                      </a:lnTo>
                      <a:lnTo>
                        <a:pt x="670" y="391"/>
                      </a:lnTo>
                      <a:lnTo>
                        <a:pt x="685" y="353"/>
                      </a:lnTo>
                      <a:lnTo>
                        <a:pt x="698" y="319"/>
                      </a:lnTo>
                      <a:lnTo>
                        <a:pt x="708" y="290"/>
                      </a:lnTo>
                      <a:lnTo>
                        <a:pt x="718" y="267"/>
                      </a:lnTo>
                      <a:lnTo>
                        <a:pt x="724" y="248"/>
                      </a:lnTo>
                      <a:lnTo>
                        <a:pt x="728" y="238"/>
                      </a:lnTo>
                      <a:lnTo>
                        <a:pt x="729" y="234"/>
                      </a:lnTo>
                      <a:lnTo>
                        <a:pt x="748" y="195"/>
                      </a:lnTo>
                      <a:lnTo>
                        <a:pt x="770" y="158"/>
                      </a:lnTo>
                      <a:lnTo>
                        <a:pt x="796" y="127"/>
                      </a:lnTo>
                      <a:lnTo>
                        <a:pt x="825" y="98"/>
                      </a:lnTo>
                      <a:lnTo>
                        <a:pt x="858" y="72"/>
                      </a:lnTo>
                      <a:lnTo>
                        <a:pt x="893" y="51"/>
                      </a:lnTo>
                      <a:lnTo>
                        <a:pt x="930" y="32"/>
                      </a:lnTo>
                      <a:lnTo>
                        <a:pt x="968" y="18"/>
                      </a:lnTo>
                      <a:lnTo>
                        <a:pt x="1008" y="6"/>
                      </a:lnTo>
                      <a:lnTo>
                        <a:pt x="1043" y="1"/>
                      </a:lnTo>
                      <a:lnTo>
                        <a:pt x="10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84" name="Group 83">
                <a:extLst>
                  <a:ext uri="{FF2B5EF4-FFF2-40B4-BE49-F238E27FC236}">
                    <a16:creationId xmlns:a16="http://schemas.microsoft.com/office/drawing/2014/main" id="{2B81133C-8DDF-8770-2B26-7B9DB2ADC0EA}"/>
                  </a:ext>
                </a:extLst>
              </p:cNvPr>
              <p:cNvGrpSpPr/>
              <p:nvPr/>
            </p:nvGrpSpPr>
            <p:grpSpPr>
              <a:xfrm>
                <a:off x="3400056" y="5537313"/>
                <a:ext cx="1453938" cy="942840"/>
                <a:chOff x="3400056" y="5537313"/>
                <a:chExt cx="1453938" cy="942840"/>
              </a:xfrm>
            </p:grpSpPr>
            <p:sp>
              <p:nvSpPr>
                <p:cNvPr id="85" name="Freeform 47">
                  <a:extLst>
                    <a:ext uri="{FF2B5EF4-FFF2-40B4-BE49-F238E27FC236}">
                      <a16:creationId xmlns:a16="http://schemas.microsoft.com/office/drawing/2014/main" id="{4404B002-B3FF-392F-B264-96318ABF38B1}"/>
                    </a:ext>
                  </a:extLst>
                </p:cNvPr>
                <p:cNvSpPr>
                  <a:spLocks/>
                </p:cNvSpPr>
                <p:nvPr/>
              </p:nvSpPr>
              <p:spPr bwMode="auto">
                <a:xfrm rot="10800000" flipV="1">
                  <a:off x="3551366" y="5669443"/>
                  <a:ext cx="792954" cy="761162"/>
                </a:xfrm>
                <a:custGeom>
                  <a:avLst/>
                  <a:gdLst>
                    <a:gd name="T0" fmla="*/ 823 w 2091"/>
                    <a:gd name="T1" fmla="*/ 0 h 1613"/>
                    <a:gd name="T2" fmla="*/ 2091 w 2091"/>
                    <a:gd name="T3" fmla="*/ 565 h 1613"/>
                    <a:gd name="T4" fmla="*/ 1418 w 2091"/>
                    <a:gd name="T5" fmla="*/ 1433 h 1613"/>
                    <a:gd name="T6" fmla="*/ 0 w 2091"/>
                    <a:gd name="T7" fmla="*/ 1613 h 1613"/>
                    <a:gd name="T8" fmla="*/ 823 w 2091"/>
                    <a:gd name="T9" fmla="*/ 0 h 1613"/>
                  </a:gdLst>
                  <a:ahLst/>
                  <a:cxnLst>
                    <a:cxn ang="0">
                      <a:pos x="T0" y="T1"/>
                    </a:cxn>
                    <a:cxn ang="0">
                      <a:pos x="T2" y="T3"/>
                    </a:cxn>
                    <a:cxn ang="0">
                      <a:pos x="T4" y="T5"/>
                    </a:cxn>
                    <a:cxn ang="0">
                      <a:pos x="T6" y="T7"/>
                    </a:cxn>
                    <a:cxn ang="0">
                      <a:pos x="T8" y="T9"/>
                    </a:cxn>
                  </a:cxnLst>
                  <a:rect l="0" t="0" r="r" b="b"/>
                  <a:pathLst>
                    <a:path w="2091" h="1613">
                      <a:moveTo>
                        <a:pt x="823" y="0"/>
                      </a:moveTo>
                      <a:lnTo>
                        <a:pt x="2091" y="565"/>
                      </a:lnTo>
                      <a:lnTo>
                        <a:pt x="1418" y="1433"/>
                      </a:lnTo>
                      <a:lnTo>
                        <a:pt x="0" y="1613"/>
                      </a:lnTo>
                      <a:lnTo>
                        <a:pt x="823"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6" name="Freeform 48">
                  <a:extLst>
                    <a:ext uri="{FF2B5EF4-FFF2-40B4-BE49-F238E27FC236}">
                      <a16:creationId xmlns:a16="http://schemas.microsoft.com/office/drawing/2014/main" id="{5CA85449-4A2D-9285-AFB1-ACC682D41C37}"/>
                    </a:ext>
                  </a:extLst>
                </p:cNvPr>
                <p:cNvSpPr>
                  <a:spLocks/>
                </p:cNvSpPr>
                <p:nvPr/>
              </p:nvSpPr>
              <p:spPr bwMode="auto">
                <a:xfrm rot="10800000" flipV="1">
                  <a:off x="3551366" y="5858199"/>
                  <a:ext cx="389082" cy="508699"/>
                </a:xfrm>
                <a:custGeom>
                  <a:avLst/>
                  <a:gdLst>
                    <a:gd name="T0" fmla="*/ 657 w 1026"/>
                    <a:gd name="T1" fmla="*/ 0 h 1078"/>
                    <a:gd name="T2" fmla="*/ 1026 w 1026"/>
                    <a:gd name="T3" fmla="*/ 165 h 1078"/>
                    <a:gd name="T4" fmla="*/ 353 w 1026"/>
                    <a:gd name="T5" fmla="*/ 1033 h 1078"/>
                    <a:gd name="T6" fmla="*/ 0 w 1026"/>
                    <a:gd name="T7" fmla="*/ 1078 h 1078"/>
                    <a:gd name="T8" fmla="*/ 657 w 1026"/>
                    <a:gd name="T9" fmla="*/ 0 h 1078"/>
                  </a:gdLst>
                  <a:ahLst/>
                  <a:cxnLst>
                    <a:cxn ang="0">
                      <a:pos x="T0" y="T1"/>
                    </a:cxn>
                    <a:cxn ang="0">
                      <a:pos x="T2" y="T3"/>
                    </a:cxn>
                    <a:cxn ang="0">
                      <a:pos x="T4" y="T5"/>
                    </a:cxn>
                    <a:cxn ang="0">
                      <a:pos x="T6" y="T7"/>
                    </a:cxn>
                    <a:cxn ang="0">
                      <a:pos x="T8" y="T9"/>
                    </a:cxn>
                  </a:cxnLst>
                  <a:rect l="0" t="0" r="r" b="b"/>
                  <a:pathLst>
                    <a:path w="1026" h="1078">
                      <a:moveTo>
                        <a:pt x="657" y="0"/>
                      </a:moveTo>
                      <a:lnTo>
                        <a:pt x="1026" y="165"/>
                      </a:lnTo>
                      <a:lnTo>
                        <a:pt x="353" y="1033"/>
                      </a:lnTo>
                      <a:lnTo>
                        <a:pt x="0" y="1078"/>
                      </a:lnTo>
                      <a:lnTo>
                        <a:pt x="657"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7" name="Freeform 49">
                  <a:extLst>
                    <a:ext uri="{FF2B5EF4-FFF2-40B4-BE49-F238E27FC236}">
                      <a16:creationId xmlns:a16="http://schemas.microsoft.com/office/drawing/2014/main" id="{C1DEAA5F-AC19-F968-0BAE-547C5B67B1D6}"/>
                    </a:ext>
                  </a:extLst>
                </p:cNvPr>
                <p:cNvSpPr>
                  <a:spLocks/>
                </p:cNvSpPr>
                <p:nvPr/>
              </p:nvSpPr>
              <p:spPr bwMode="auto">
                <a:xfrm rot="10800000" flipV="1">
                  <a:off x="3818338" y="5669443"/>
                  <a:ext cx="529394" cy="761162"/>
                </a:xfrm>
                <a:custGeom>
                  <a:avLst/>
                  <a:gdLst>
                    <a:gd name="T0" fmla="*/ 832 w 1396"/>
                    <a:gd name="T1" fmla="*/ 0 h 1613"/>
                    <a:gd name="T2" fmla="*/ 1396 w 1396"/>
                    <a:gd name="T3" fmla="*/ 1585 h 1613"/>
                    <a:gd name="T4" fmla="*/ 0 w 1396"/>
                    <a:gd name="T5" fmla="*/ 1613 h 1613"/>
                    <a:gd name="T6" fmla="*/ 832 w 1396"/>
                    <a:gd name="T7" fmla="*/ 0 h 1613"/>
                  </a:gdLst>
                  <a:ahLst/>
                  <a:cxnLst>
                    <a:cxn ang="0">
                      <a:pos x="T0" y="T1"/>
                    </a:cxn>
                    <a:cxn ang="0">
                      <a:pos x="T2" y="T3"/>
                    </a:cxn>
                    <a:cxn ang="0">
                      <a:pos x="T4" y="T5"/>
                    </a:cxn>
                    <a:cxn ang="0">
                      <a:pos x="T6" y="T7"/>
                    </a:cxn>
                  </a:cxnLst>
                  <a:rect l="0" t="0" r="r" b="b"/>
                  <a:pathLst>
                    <a:path w="1396" h="1613">
                      <a:moveTo>
                        <a:pt x="832" y="0"/>
                      </a:moveTo>
                      <a:lnTo>
                        <a:pt x="1396" y="1585"/>
                      </a:lnTo>
                      <a:lnTo>
                        <a:pt x="0" y="1613"/>
                      </a:lnTo>
                      <a:lnTo>
                        <a:pt x="832" y="0"/>
                      </a:lnTo>
                      <a:close/>
                    </a:path>
                  </a:pathLst>
                </a:custGeom>
                <a:solidFill>
                  <a:schemeClr val="bg1">
                    <a:lumMod val="85000"/>
                    <a:alpha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8" name="Freeform 50">
                  <a:extLst>
                    <a:ext uri="{FF2B5EF4-FFF2-40B4-BE49-F238E27FC236}">
                      <a16:creationId xmlns:a16="http://schemas.microsoft.com/office/drawing/2014/main" id="{AF1D18D3-C735-DD32-F86D-8A83FB313B32}"/>
                    </a:ext>
                  </a:extLst>
                </p:cNvPr>
                <p:cNvSpPr>
                  <a:spLocks/>
                </p:cNvSpPr>
                <p:nvPr/>
              </p:nvSpPr>
              <p:spPr bwMode="auto">
                <a:xfrm rot="10800000" flipV="1">
                  <a:off x="3786484" y="6014396"/>
                  <a:ext cx="1067510" cy="465757"/>
                </a:xfrm>
                <a:custGeom>
                  <a:avLst/>
                  <a:gdLst>
                    <a:gd name="T0" fmla="*/ 0 w 2815"/>
                    <a:gd name="T1" fmla="*/ 0 h 987"/>
                    <a:gd name="T2" fmla="*/ 2815 w 2815"/>
                    <a:gd name="T3" fmla="*/ 422 h 987"/>
                    <a:gd name="T4" fmla="*/ 2740 w 2815"/>
                    <a:gd name="T5" fmla="*/ 854 h 987"/>
                    <a:gd name="T6" fmla="*/ 1228 w 2815"/>
                    <a:gd name="T7" fmla="*/ 987 h 987"/>
                    <a:gd name="T8" fmla="*/ 0 w 2815"/>
                    <a:gd name="T9" fmla="*/ 0 h 987"/>
                  </a:gdLst>
                  <a:ahLst/>
                  <a:cxnLst>
                    <a:cxn ang="0">
                      <a:pos x="T0" y="T1"/>
                    </a:cxn>
                    <a:cxn ang="0">
                      <a:pos x="T2" y="T3"/>
                    </a:cxn>
                    <a:cxn ang="0">
                      <a:pos x="T4" y="T5"/>
                    </a:cxn>
                    <a:cxn ang="0">
                      <a:pos x="T6" y="T7"/>
                    </a:cxn>
                    <a:cxn ang="0">
                      <a:pos x="T8" y="T9"/>
                    </a:cxn>
                  </a:cxnLst>
                  <a:rect l="0" t="0" r="r" b="b"/>
                  <a:pathLst>
                    <a:path w="2815" h="987">
                      <a:moveTo>
                        <a:pt x="0" y="0"/>
                      </a:moveTo>
                      <a:lnTo>
                        <a:pt x="2815" y="422"/>
                      </a:lnTo>
                      <a:lnTo>
                        <a:pt x="2740" y="854"/>
                      </a:lnTo>
                      <a:lnTo>
                        <a:pt x="1228" y="987"/>
                      </a:lnTo>
                      <a:lnTo>
                        <a:pt x="0" y="0"/>
                      </a:lnTo>
                      <a:close/>
                    </a:path>
                  </a:pathLst>
                </a:custGeom>
                <a:solidFill>
                  <a:schemeClr val="bg1"/>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9" name="Freeform 51">
                  <a:extLst>
                    <a:ext uri="{FF2B5EF4-FFF2-40B4-BE49-F238E27FC236}">
                      <a16:creationId xmlns:a16="http://schemas.microsoft.com/office/drawing/2014/main" id="{054331C7-363E-4C32-41AE-CE7BC89A4B81}"/>
                    </a:ext>
                  </a:extLst>
                </p:cNvPr>
                <p:cNvSpPr>
                  <a:spLocks/>
                </p:cNvSpPr>
                <p:nvPr/>
              </p:nvSpPr>
              <p:spPr bwMode="auto">
                <a:xfrm rot="10800000" flipV="1">
                  <a:off x="3400056" y="5537313"/>
                  <a:ext cx="414869" cy="880078"/>
                </a:xfrm>
                <a:custGeom>
                  <a:avLst/>
                  <a:gdLst>
                    <a:gd name="T0" fmla="*/ 1094 w 1094"/>
                    <a:gd name="T1" fmla="*/ 0 h 1865"/>
                    <a:gd name="T2" fmla="*/ 857 w 1094"/>
                    <a:gd name="T3" fmla="*/ 900 h 1865"/>
                    <a:gd name="T4" fmla="*/ 0 w 1094"/>
                    <a:gd name="T5" fmla="*/ 1865 h 1865"/>
                    <a:gd name="T6" fmla="*/ 75 w 1094"/>
                    <a:gd name="T7" fmla="*/ 1433 h 1865"/>
                    <a:gd name="T8" fmla="*/ 1094 w 1094"/>
                    <a:gd name="T9" fmla="*/ 0 h 1865"/>
                  </a:gdLst>
                  <a:ahLst/>
                  <a:cxnLst>
                    <a:cxn ang="0">
                      <a:pos x="T0" y="T1"/>
                    </a:cxn>
                    <a:cxn ang="0">
                      <a:pos x="T2" y="T3"/>
                    </a:cxn>
                    <a:cxn ang="0">
                      <a:pos x="T4" y="T5"/>
                    </a:cxn>
                    <a:cxn ang="0">
                      <a:pos x="T6" y="T7"/>
                    </a:cxn>
                    <a:cxn ang="0">
                      <a:pos x="T8" y="T9"/>
                    </a:cxn>
                  </a:cxnLst>
                  <a:rect l="0" t="0" r="r" b="b"/>
                  <a:pathLst>
                    <a:path w="1094" h="1865">
                      <a:moveTo>
                        <a:pt x="1094" y="0"/>
                      </a:moveTo>
                      <a:lnTo>
                        <a:pt x="857" y="900"/>
                      </a:lnTo>
                      <a:lnTo>
                        <a:pt x="0" y="1865"/>
                      </a:lnTo>
                      <a:lnTo>
                        <a:pt x="75" y="1433"/>
                      </a:lnTo>
                      <a:lnTo>
                        <a:pt x="1094" y="0"/>
                      </a:lnTo>
                      <a:close/>
                    </a:path>
                  </a:pathLst>
                </a:custGeom>
                <a:solidFill>
                  <a:schemeClr val="bg1"/>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76" name="Group 75">
              <a:extLst>
                <a:ext uri="{FF2B5EF4-FFF2-40B4-BE49-F238E27FC236}">
                  <a16:creationId xmlns:a16="http://schemas.microsoft.com/office/drawing/2014/main" id="{216FED80-FAC4-05FC-42F2-D38F48220D61}"/>
                </a:ext>
              </a:extLst>
            </p:cNvPr>
            <p:cNvGrpSpPr/>
            <p:nvPr/>
          </p:nvGrpSpPr>
          <p:grpSpPr>
            <a:xfrm flipH="1">
              <a:off x="2393083" y="6017804"/>
              <a:ext cx="2477193" cy="663906"/>
              <a:chOff x="1458922" y="6017804"/>
              <a:chExt cx="2477193" cy="663906"/>
            </a:xfrm>
          </p:grpSpPr>
          <p:sp>
            <p:nvSpPr>
              <p:cNvPr id="77" name="Freeform 130">
                <a:extLst>
                  <a:ext uri="{FF2B5EF4-FFF2-40B4-BE49-F238E27FC236}">
                    <a16:creationId xmlns:a16="http://schemas.microsoft.com/office/drawing/2014/main" id="{E93EB8DF-BCF6-9B33-DF28-78EAA0ABBEB3}"/>
                  </a:ext>
                </a:extLst>
              </p:cNvPr>
              <p:cNvSpPr/>
              <p:nvPr/>
            </p:nvSpPr>
            <p:spPr>
              <a:xfrm>
                <a:off x="1458922" y="6320377"/>
                <a:ext cx="2477193" cy="361333"/>
              </a:xfrm>
              <a:custGeom>
                <a:avLst/>
                <a:gdLst>
                  <a:gd name="connsiteX0" fmla="*/ 101479 w 2632647"/>
                  <a:gd name="connsiteY0" fmla="*/ 361333 h 364467"/>
                  <a:gd name="connsiteX1" fmla="*/ 544824 w 2632647"/>
                  <a:gd name="connsiteY1" fmla="*/ 100868 h 364467"/>
                  <a:gd name="connsiteX2" fmla="*/ 1171050 w 2632647"/>
                  <a:gd name="connsiteY2" fmla="*/ 139660 h 364467"/>
                  <a:gd name="connsiteX3" fmla="*/ 1758483 w 2632647"/>
                  <a:gd name="connsiteY3" fmla="*/ 1115 h 364467"/>
                  <a:gd name="connsiteX4" fmla="*/ 2578672 w 2632647"/>
                  <a:gd name="connsiteY4" fmla="*/ 228329 h 364467"/>
                  <a:gd name="connsiteX5" fmla="*/ 101479 w 2632647"/>
                  <a:gd name="connsiteY5" fmla="*/ 361333 h 364467"/>
                  <a:gd name="connsiteX0" fmla="*/ 0 w 2531168"/>
                  <a:gd name="connsiteY0" fmla="*/ 361333 h 364467"/>
                  <a:gd name="connsiteX1" fmla="*/ 443345 w 2531168"/>
                  <a:gd name="connsiteY1" fmla="*/ 100868 h 364467"/>
                  <a:gd name="connsiteX2" fmla="*/ 1069571 w 2531168"/>
                  <a:gd name="connsiteY2" fmla="*/ 139660 h 364467"/>
                  <a:gd name="connsiteX3" fmla="*/ 1657004 w 2531168"/>
                  <a:gd name="connsiteY3" fmla="*/ 1115 h 364467"/>
                  <a:gd name="connsiteX4" fmla="*/ 2477193 w 2531168"/>
                  <a:gd name="connsiteY4" fmla="*/ 228329 h 364467"/>
                  <a:gd name="connsiteX5" fmla="*/ 0 w 2531168"/>
                  <a:gd name="connsiteY5" fmla="*/ 361333 h 364467"/>
                  <a:gd name="connsiteX0" fmla="*/ 0 w 2477193"/>
                  <a:gd name="connsiteY0" fmla="*/ 361333 h 364467"/>
                  <a:gd name="connsiteX1" fmla="*/ 443345 w 2477193"/>
                  <a:gd name="connsiteY1" fmla="*/ 100868 h 364467"/>
                  <a:gd name="connsiteX2" fmla="*/ 1069571 w 2477193"/>
                  <a:gd name="connsiteY2" fmla="*/ 139660 h 364467"/>
                  <a:gd name="connsiteX3" fmla="*/ 1657004 w 2477193"/>
                  <a:gd name="connsiteY3" fmla="*/ 1115 h 364467"/>
                  <a:gd name="connsiteX4" fmla="*/ 2477193 w 2477193"/>
                  <a:gd name="connsiteY4" fmla="*/ 228329 h 364467"/>
                  <a:gd name="connsiteX5" fmla="*/ 0 w 2477193"/>
                  <a:gd name="connsiteY5" fmla="*/ 361333 h 364467"/>
                  <a:gd name="connsiteX0" fmla="*/ 0 w 2477193"/>
                  <a:gd name="connsiteY0" fmla="*/ 361333 h 361333"/>
                  <a:gd name="connsiteX1" fmla="*/ 443345 w 2477193"/>
                  <a:gd name="connsiteY1" fmla="*/ 100868 h 361333"/>
                  <a:gd name="connsiteX2" fmla="*/ 1069571 w 2477193"/>
                  <a:gd name="connsiteY2" fmla="*/ 139660 h 361333"/>
                  <a:gd name="connsiteX3" fmla="*/ 1657004 w 2477193"/>
                  <a:gd name="connsiteY3" fmla="*/ 1115 h 361333"/>
                  <a:gd name="connsiteX4" fmla="*/ 2477193 w 2477193"/>
                  <a:gd name="connsiteY4" fmla="*/ 228329 h 361333"/>
                  <a:gd name="connsiteX5" fmla="*/ 0 w 2477193"/>
                  <a:gd name="connsiteY5" fmla="*/ 361333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77193" h="361333">
                    <a:moveTo>
                      <a:pt x="0" y="361333"/>
                    </a:moveTo>
                    <a:lnTo>
                      <a:pt x="443345" y="100868"/>
                    </a:lnTo>
                    <a:cubicBezTo>
                      <a:pt x="621607" y="63923"/>
                      <a:pt x="867295" y="156285"/>
                      <a:pt x="1069571" y="139660"/>
                    </a:cubicBezTo>
                    <a:cubicBezTo>
                      <a:pt x="1271847" y="123035"/>
                      <a:pt x="1422400" y="-13663"/>
                      <a:pt x="1657004" y="1115"/>
                    </a:cubicBezTo>
                    <a:lnTo>
                      <a:pt x="2477193" y="228329"/>
                    </a:lnTo>
                    <a:lnTo>
                      <a:pt x="0" y="361333"/>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8" name="Freeform 131">
                <a:extLst>
                  <a:ext uri="{FF2B5EF4-FFF2-40B4-BE49-F238E27FC236}">
                    <a16:creationId xmlns:a16="http://schemas.microsoft.com/office/drawing/2014/main" id="{A13397D9-4755-0A2E-09B5-4162F068B226}"/>
                  </a:ext>
                </a:extLst>
              </p:cNvPr>
              <p:cNvSpPr/>
              <p:nvPr/>
            </p:nvSpPr>
            <p:spPr>
              <a:xfrm rot="21049553">
                <a:off x="2478376" y="6017804"/>
                <a:ext cx="588579" cy="357352"/>
              </a:xfrm>
              <a:custGeom>
                <a:avLst/>
                <a:gdLst>
                  <a:gd name="connsiteX0" fmla="*/ 595643 w 601454"/>
                  <a:gd name="connsiteY0" fmla="*/ 134409 h 366996"/>
                  <a:gd name="connsiteX1" fmla="*/ 290843 w 601454"/>
                  <a:gd name="connsiteY1" fmla="*/ 8285 h 366996"/>
                  <a:gd name="connsiteX2" fmla="*/ 7064 w 601454"/>
                  <a:gd name="connsiteY2" fmla="*/ 365637 h 366996"/>
                  <a:gd name="connsiteX3" fmla="*/ 595643 w 601454"/>
                  <a:gd name="connsiteY3" fmla="*/ 134409 h 366996"/>
                  <a:gd name="connsiteX0" fmla="*/ 595643 w 595643"/>
                  <a:gd name="connsiteY0" fmla="*/ 126124 h 358711"/>
                  <a:gd name="connsiteX1" fmla="*/ 290843 w 595643"/>
                  <a:gd name="connsiteY1" fmla="*/ 0 h 358711"/>
                  <a:gd name="connsiteX2" fmla="*/ 7064 w 595643"/>
                  <a:gd name="connsiteY2" fmla="*/ 357352 h 358711"/>
                  <a:gd name="connsiteX3" fmla="*/ 595643 w 595643"/>
                  <a:gd name="connsiteY3" fmla="*/ 126124 h 358711"/>
                  <a:gd name="connsiteX0" fmla="*/ 588579 w 588579"/>
                  <a:gd name="connsiteY0" fmla="*/ 126124 h 358711"/>
                  <a:gd name="connsiteX1" fmla="*/ 283779 w 588579"/>
                  <a:gd name="connsiteY1" fmla="*/ 0 h 358711"/>
                  <a:gd name="connsiteX2" fmla="*/ 0 w 588579"/>
                  <a:gd name="connsiteY2" fmla="*/ 357352 h 358711"/>
                  <a:gd name="connsiteX3" fmla="*/ 588579 w 588579"/>
                  <a:gd name="connsiteY3" fmla="*/ 126124 h 358711"/>
                  <a:gd name="connsiteX0" fmla="*/ 588579 w 588579"/>
                  <a:gd name="connsiteY0" fmla="*/ 126124 h 357352"/>
                  <a:gd name="connsiteX1" fmla="*/ 283779 w 588579"/>
                  <a:gd name="connsiteY1" fmla="*/ 0 h 357352"/>
                  <a:gd name="connsiteX2" fmla="*/ 0 w 588579"/>
                  <a:gd name="connsiteY2" fmla="*/ 357352 h 357352"/>
                  <a:gd name="connsiteX3" fmla="*/ 588579 w 588579"/>
                  <a:gd name="connsiteY3" fmla="*/ 126124 h 357352"/>
                </a:gdLst>
                <a:ahLst/>
                <a:cxnLst>
                  <a:cxn ang="0">
                    <a:pos x="connsiteX0" y="connsiteY0"/>
                  </a:cxn>
                  <a:cxn ang="0">
                    <a:pos x="connsiteX1" y="connsiteY1"/>
                  </a:cxn>
                  <a:cxn ang="0">
                    <a:pos x="connsiteX2" y="connsiteY2"/>
                  </a:cxn>
                  <a:cxn ang="0">
                    <a:pos x="connsiteX3" y="connsiteY3"/>
                  </a:cxn>
                </a:cxnLst>
                <a:rect l="l" t="t" r="r" b="b"/>
                <a:pathLst>
                  <a:path w="588579" h="357352">
                    <a:moveTo>
                      <a:pt x="588579" y="126124"/>
                    </a:moveTo>
                    <a:lnTo>
                      <a:pt x="283779" y="0"/>
                    </a:lnTo>
                    <a:lnTo>
                      <a:pt x="0" y="357352"/>
                    </a:lnTo>
                    <a:lnTo>
                      <a:pt x="588579" y="126124"/>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grpSp>
        <p:nvGrpSpPr>
          <p:cNvPr id="96" name="Group 95">
            <a:extLst>
              <a:ext uri="{FF2B5EF4-FFF2-40B4-BE49-F238E27FC236}">
                <a16:creationId xmlns:a16="http://schemas.microsoft.com/office/drawing/2014/main" id="{B8D49A39-DC64-5446-27F5-9AB4946999EF}"/>
              </a:ext>
            </a:extLst>
          </p:cNvPr>
          <p:cNvGrpSpPr/>
          <p:nvPr/>
        </p:nvGrpSpPr>
        <p:grpSpPr>
          <a:xfrm flipH="1">
            <a:off x="7030516" y="4666421"/>
            <a:ext cx="2477193" cy="1604255"/>
            <a:chOff x="2393083" y="5077455"/>
            <a:chExt cx="2477193" cy="1604255"/>
          </a:xfrm>
        </p:grpSpPr>
        <p:grpSp>
          <p:nvGrpSpPr>
            <p:cNvPr id="97" name="Group 96">
              <a:extLst>
                <a:ext uri="{FF2B5EF4-FFF2-40B4-BE49-F238E27FC236}">
                  <a16:creationId xmlns:a16="http://schemas.microsoft.com/office/drawing/2014/main" id="{F27F8F72-F9AD-EEE4-65CE-6556F8FF9235}"/>
                </a:ext>
              </a:extLst>
            </p:cNvPr>
            <p:cNvGrpSpPr/>
            <p:nvPr/>
          </p:nvGrpSpPr>
          <p:grpSpPr>
            <a:xfrm>
              <a:off x="3400056" y="5077455"/>
              <a:ext cx="1453938" cy="1402698"/>
              <a:chOff x="3400056" y="5077455"/>
              <a:chExt cx="1453938" cy="1402698"/>
            </a:xfrm>
          </p:grpSpPr>
          <p:sp>
            <p:nvSpPr>
              <p:cNvPr id="101" name="Freeform 45">
                <a:extLst>
                  <a:ext uri="{FF2B5EF4-FFF2-40B4-BE49-F238E27FC236}">
                    <a16:creationId xmlns:a16="http://schemas.microsoft.com/office/drawing/2014/main" id="{A0CD6FA0-7724-9ED4-07A0-B42BF682AD22}"/>
                  </a:ext>
                </a:extLst>
              </p:cNvPr>
              <p:cNvSpPr>
                <a:spLocks/>
              </p:cNvSpPr>
              <p:nvPr/>
            </p:nvSpPr>
            <p:spPr bwMode="auto">
              <a:xfrm rot="10800000" flipV="1">
                <a:off x="3400056" y="5537313"/>
                <a:ext cx="1453938" cy="891404"/>
              </a:xfrm>
              <a:custGeom>
                <a:avLst/>
                <a:gdLst>
                  <a:gd name="T0" fmla="*/ 3834 w 3834"/>
                  <a:gd name="T1" fmla="*/ 0 h 1889"/>
                  <a:gd name="T2" fmla="*/ 3522 w 3834"/>
                  <a:gd name="T3" fmla="*/ 872 h 1889"/>
                  <a:gd name="T4" fmla="*/ 2758 w 3834"/>
                  <a:gd name="T5" fmla="*/ 1805 h 1889"/>
                  <a:gd name="T6" fmla="*/ 1239 w 3834"/>
                  <a:gd name="T7" fmla="*/ 1889 h 1889"/>
                  <a:gd name="T8" fmla="*/ 0 w 3834"/>
                  <a:gd name="T9" fmla="*/ 1011 h 1889"/>
                  <a:gd name="T10" fmla="*/ 1593 w 3834"/>
                  <a:gd name="T11" fmla="*/ 804 h 1889"/>
                  <a:gd name="T12" fmla="*/ 3834 w 3834"/>
                  <a:gd name="T13" fmla="*/ 0 h 1889"/>
                </a:gdLst>
                <a:ahLst/>
                <a:cxnLst>
                  <a:cxn ang="0">
                    <a:pos x="T0" y="T1"/>
                  </a:cxn>
                  <a:cxn ang="0">
                    <a:pos x="T2" y="T3"/>
                  </a:cxn>
                  <a:cxn ang="0">
                    <a:pos x="T4" y="T5"/>
                  </a:cxn>
                  <a:cxn ang="0">
                    <a:pos x="T6" y="T7"/>
                  </a:cxn>
                  <a:cxn ang="0">
                    <a:pos x="T8" y="T9"/>
                  </a:cxn>
                  <a:cxn ang="0">
                    <a:pos x="T10" y="T11"/>
                  </a:cxn>
                  <a:cxn ang="0">
                    <a:pos x="T12" y="T13"/>
                  </a:cxn>
                </a:cxnLst>
                <a:rect l="0" t="0" r="r" b="b"/>
                <a:pathLst>
                  <a:path w="3834" h="1889">
                    <a:moveTo>
                      <a:pt x="3834" y="0"/>
                    </a:moveTo>
                    <a:lnTo>
                      <a:pt x="3522" y="872"/>
                    </a:lnTo>
                    <a:lnTo>
                      <a:pt x="2758" y="1805"/>
                    </a:lnTo>
                    <a:lnTo>
                      <a:pt x="1239" y="1889"/>
                    </a:lnTo>
                    <a:lnTo>
                      <a:pt x="0" y="1011"/>
                    </a:lnTo>
                    <a:lnTo>
                      <a:pt x="1593" y="804"/>
                    </a:lnTo>
                    <a:lnTo>
                      <a:pt x="3834"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2" name="Freeform 46">
                <a:extLst>
                  <a:ext uri="{FF2B5EF4-FFF2-40B4-BE49-F238E27FC236}">
                    <a16:creationId xmlns:a16="http://schemas.microsoft.com/office/drawing/2014/main" id="{E29B8817-8529-1845-7391-3455E36020EC}"/>
                  </a:ext>
                </a:extLst>
              </p:cNvPr>
              <p:cNvSpPr>
                <a:spLocks/>
              </p:cNvSpPr>
              <p:nvPr/>
            </p:nvSpPr>
            <p:spPr bwMode="auto">
              <a:xfrm rot="10800000" flipV="1">
                <a:off x="3400056" y="5537313"/>
                <a:ext cx="1043240" cy="839496"/>
              </a:xfrm>
              <a:custGeom>
                <a:avLst/>
                <a:gdLst>
                  <a:gd name="T0" fmla="*/ 2751 w 2751"/>
                  <a:gd name="T1" fmla="*/ 0 h 1779"/>
                  <a:gd name="T2" fmla="*/ 2351 w 2751"/>
                  <a:gd name="T3" fmla="*/ 865 h 1779"/>
                  <a:gd name="T4" fmla="*/ 1682 w 2751"/>
                  <a:gd name="T5" fmla="*/ 1779 h 1779"/>
                  <a:gd name="T6" fmla="*/ 0 w 2751"/>
                  <a:gd name="T7" fmla="*/ 1586 h 1779"/>
                  <a:gd name="T8" fmla="*/ 339 w 2751"/>
                  <a:gd name="T9" fmla="*/ 825 h 1779"/>
                  <a:gd name="T10" fmla="*/ 510 w 2751"/>
                  <a:gd name="T11" fmla="*/ 804 h 1779"/>
                  <a:gd name="T12" fmla="*/ 1456 w 2751"/>
                  <a:gd name="T13" fmla="*/ 466 h 1779"/>
                  <a:gd name="T14" fmla="*/ 1734 w 2751"/>
                  <a:gd name="T15" fmla="*/ 649 h 1779"/>
                  <a:gd name="T16" fmla="*/ 2751 w 2751"/>
                  <a:gd name="T17" fmla="*/ 0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1" h="1779">
                    <a:moveTo>
                      <a:pt x="2751" y="0"/>
                    </a:moveTo>
                    <a:lnTo>
                      <a:pt x="2351" y="865"/>
                    </a:lnTo>
                    <a:lnTo>
                      <a:pt x="1682" y="1779"/>
                    </a:lnTo>
                    <a:lnTo>
                      <a:pt x="0" y="1586"/>
                    </a:lnTo>
                    <a:lnTo>
                      <a:pt x="339" y="825"/>
                    </a:lnTo>
                    <a:lnTo>
                      <a:pt x="510" y="804"/>
                    </a:lnTo>
                    <a:lnTo>
                      <a:pt x="1456" y="466"/>
                    </a:lnTo>
                    <a:lnTo>
                      <a:pt x="1734" y="649"/>
                    </a:lnTo>
                    <a:lnTo>
                      <a:pt x="27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nvGrpSpPr>
              <p:cNvPr id="103" name="Group 102">
                <a:extLst>
                  <a:ext uri="{FF2B5EF4-FFF2-40B4-BE49-F238E27FC236}">
                    <a16:creationId xmlns:a16="http://schemas.microsoft.com/office/drawing/2014/main" id="{90E0E894-BCC6-3A28-AAD1-0A8A9AFA3921}"/>
                  </a:ext>
                </a:extLst>
              </p:cNvPr>
              <p:cNvGrpSpPr/>
              <p:nvPr/>
            </p:nvGrpSpPr>
            <p:grpSpPr>
              <a:xfrm>
                <a:off x="3649189" y="5077455"/>
                <a:ext cx="513111" cy="901236"/>
                <a:chOff x="-1684338" y="-373063"/>
                <a:chExt cx="3897313" cy="6845301"/>
              </a:xfrm>
              <a:solidFill>
                <a:schemeClr val="tx1">
                  <a:lumMod val="75000"/>
                  <a:lumOff val="25000"/>
                </a:schemeClr>
              </a:solidFill>
            </p:grpSpPr>
            <p:sp>
              <p:nvSpPr>
                <p:cNvPr id="116" name="Freeform 62">
                  <a:extLst>
                    <a:ext uri="{FF2B5EF4-FFF2-40B4-BE49-F238E27FC236}">
                      <a16:creationId xmlns:a16="http://schemas.microsoft.com/office/drawing/2014/main" id="{1681EAC6-C038-F52C-839E-9343F59BFDB2}"/>
                    </a:ext>
                  </a:extLst>
                </p:cNvPr>
                <p:cNvSpPr>
                  <a:spLocks/>
                </p:cNvSpPr>
                <p:nvPr/>
              </p:nvSpPr>
              <p:spPr bwMode="auto">
                <a:xfrm>
                  <a:off x="0" y="-373063"/>
                  <a:ext cx="1290638" cy="1287463"/>
                </a:xfrm>
                <a:custGeom>
                  <a:avLst/>
                  <a:gdLst>
                    <a:gd name="T0" fmla="*/ 407 w 813"/>
                    <a:gd name="T1" fmla="*/ 0 h 811"/>
                    <a:gd name="T2" fmla="*/ 462 w 813"/>
                    <a:gd name="T3" fmla="*/ 2 h 811"/>
                    <a:gd name="T4" fmla="*/ 515 w 813"/>
                    <a:gd name="T5" fmla="*/ 14 h 811"/>
                    <a:gd name="T6" fmla="*/ 564 w 813"/>
                    <a:gd name="T7" fmla="*/ 31 h 811"/>
                    <a:gd name="T8" fmla="*/ 612 w 813"/>
                    <a:gd name="T9" fmla="*/ 55 h 811"/>
                    <a:gd name="T10" fmla="*/ 655 w 813"/>
                    <a:gd name="T11" fmla="*/ 84 h 811"/>
                    <a:gd name="T12" fmla="*/ 694 w 813"/>
                    <a:gd name="T13" fmla="*/ 118 h 811"/>
                    <a:gd name="T14" fmla="*/ 728 w 813"/>
                    <a:gd name="T15" fmla="*/ 157 h 811"/>
                    <a:gd name="T16" fmla="*/ 757 w 813"/>
                    <a:gd name="T17" fmla="*/ 200 h 811"/>
                    <a:gd name="T18" fmla="*/ 781 w 813"/>
                    <a:gd name="T19" fmla="*/ 247 h 811"/>
                    <a:gd name="T20" fmla="*/ 799 w 813"/>
                    <a:gd name="T21" fmla="*/ 297 h 811"/>
                    <a:gd name="T22" fmla="*/ 809 w 813"/>
                    <a:gd name="T23" fmla="*/ 351 h 811"/>
                    <a:gd name="T24" fmla="*/ 813 w 813"/>
                    <a:gd name="T25" fmla="*/ 406 h 811"/>
                    <a:gd name="T26" fmla="*/ 809 w 813"/>
                    <a:gd name="T27" fmla="*/ 461 h 811"/>
                    <a:gd name="T28" fmla="*/ 799 w 813"/>
                    <a:gd name="T29" fmla="*/ 513 h 811"/>
                    <a:gd name="T30" fmla="*/ 781 w 813"/>
                    <a:gd name="T31" fmla="*/ 564 h 811"/>
                    <a:gd name="T32" fmla="*/ 757 w 813"/>
                    <a:gd name="T33" fmla="*/ 611 h 811"/>
                    <a:gd name="T34" fmla="*/ 728 w 813"/>
                    <a:gd name="T35" fmla="*/ 654 h 811"/>
                    <a:gd name="T36" fmla="*/ 694 w 813"/>
                    <a:gd name="T37" fmla="*/ 692 h 811"/>
                    <a:gd name="T38" fmla="*/ 655 w 813"/>
                    <a:gd name="T39" fmla="*/ 728 h 811"/>
                    <a:gd name="T40" fmla="*/ 612 w 813"/>
                    <a:gd name="T41" fmla="*/ 757 h 811"/>
                    <a:gd name="T42" fmla="*/ 564 w 813"/>
                    <a:gd name="T43" fmla="*/ 780 h 811"/>
                    <a:gd name="T44" fmla="*/ 515 w 813"/>
                    <a:gd name="T45" fmla="*/ 797 h 811"/>
                    <a:gd name="T46" fmla="*/ 462 w 813"/>
                    <a:gd name="T47" fmla="*/ 808 h 811"/>
                    <a:gd name="T48" fmla="*/ 407 w 813"/>
                    <a:gd name="T49" fmla="*/ 811 h 811"/>
                    <a:gd name="T50" fmla="*/ 351 w 813"/>
                    <a:gd name="T51" fmla="*/ 808 h 811"/>
                    <a:gd name="T52" fmla="*/ 299 w 813"/>
                    <a:gd name="T53" fmla="*/ 797 h 811"/>
                    <a:gd name="T54" fmla="*/ 249 w 813"/>
                    <a:gd name="T55" fmla="*/ 780 h 811"/>
                    <a:gd name="T56" fmla="*/ 202 w 813"/>
                    <a:gd name="T57" fmla="*/ 757 h 811"/>
                    <a:gd name="T58" fmla="*/ 158 w 813"/>
                    <a:gd name="T59" fmla="*/ 728 h 811"/>
                    <a:gd name="T60" fmla="*/ 119 w 813"/>
                    <a:gd name="T61" fmla="*/ 692 h 811"/>
                    <a:gd name="T62" fmla="*/ 85 w 813"/>
                    <a:gd name="T63" fmla="*/ 654 h 811"/>
                    <a:gd name="T64" fmla="*/ 56 w 813"/>
                    <a:gd name="T65" fmla="*/ 611 h 811"/>
                    <a:gd name="T66" fmla="*/ 33 w 813"/>
                    <a:gd name="T67" fmla="*/ 564 h 811"/>
                    <a:gd name="T68" fmla="*/ 14 w 813"/>
                    <a:gd name="T69" fmla="*/ 513 h 811"/>
                    <a:gd name="T70" fmla="*/ 4 w 813"/>
                    <a:gd name="T71" fmla="*/ 461 h 811"/>
                    <a:gd name="T72" fmla="*/ 0 w 813"/>
                    <a:gd name="T73" fmla="*/ 406 h 811"/>
                    <a:gd name="T74" fmla="*/ 4 w 813"/>
                    <a:gd name="T75" fmla="*/ 351 h 811"/>
                    <a:gd name="T76" fmla="*/ 14 w 813"/>
                    <a:gd name="T77" fmla="*/ 297 h 811"/>
                    <a:gd name="T78" fmla="*/ 33 w 813"/>
                    <a:gd name="T79" fmla="*/ 247 h 811"/>
                    <a:gd name="T80" fmla="*/ 56 w 813"/>
                    <a:gd name="T81" fmla="*/ 200 h 811"/>
                    <a:gd name="T82" fmla="*/ 85 w 813"/>
                    <a:gd name="T83" fmla="*/ 157 h 811"/>
                    <a:gd name="T84" fmla="*/ 119 w 813"/>
                    <a:gd name="T85" fmla="*/ 118 h 811"/>
                    <a:gd name="T86" fmla="*/ 158 w 813"/>
                    <a:gd name="T87" fmla="*/ 84 h 811"/>
                    <a:gd name="T88" fmla="*/ 202 w 813"/>
                    <a:gd name="T89" fmla="*/ 55 h 811"/>
                    <a:gd name="T90" fmla="*/ 249 w 813"/>
                    <a:gd name="T91" fmla="*/ 31 h 811"/>
                    <a:gd name="T92" fmla="*/ 299 w 813"/>
                    <a:gd name="T93" fmla="*/ 14 h 811"/>
                    <a:gd name="T94" fmla="*/ 351 w 813"/>
                    <a:gd name="T95" fmla="*/ 2 h 811"/>
                    <a:gd name="T96" fmla="*/ 407 w 813"/>
                    <a:gd name="T97" fmla="*/ 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3" h="811">
                      <a:moveTo>
                        <a:pt x="407" y="0"/>
                      </a:moveTo>
                      <a:lnTo>
                        <a:pt x="462" y="2"/>
                      </a:lnTo>
                      <a:lnTo>
                        <a:pt x="515" y="14"/>
                      </a:lnTo>
                      <a:lnTo>
                        <a:pt x="564" y="31"/>
                      </a:lnTo>
                      <a:lnTo>
                        <a:pt x="612" y="55"/>
                      </a:lnTo>
                      <a:lnTo>
                        <a:pt x="655" y="84"/>
                      </a:lnTo>
                      <a:lnTo>
                        <a:pt x="694" y="118"/>
                      </a:lnTo>
                      <a:lnTo>
                        <a:pt x="728" y="157"/>
                      </a:lnTo>
                      <a:lnTo>
                        <a:pt x="757" y="200"/>
                      </a:lnTo>
                      <a:lnTo>
                        <a:pt x="781" y="247"/>
                      </a:lnTo>
                      <a:lnTo>
                        <a:pt x="799" y="297"/>
                      </a:lnTo>
                      <a:lnTo>
                        <a:pt x="809" y="351"/>
                      </a:lnTo>
                      <a:lnTo>
                        <a:pt x="813" y="406"/>
                      </a:lnTo>
                      <a:lnTo>
                        <a:pt x="809" y="461"/>
                      </a:lnTo>
                      <a:lnTo>
                        <a:pt x="799" y="513"/>
                      </a:lnTo>
                      <a:lnTo>
                        <a:pt x="781" y="564"/>
                      </a:lnTo>
                      <a:lnTo>
                        <a:pt x="757" y="611"/>
                      </a:lnTo>
                      <a:lnTo>
                        <a:pt x="728" y="654"/>
                      </a:lnTo>
                      <a:lnTo>
                        <a:pt x="694" y="692"/>
                      </a:lnTo>
                      <a:lnTo>
                        <a:pt x="655" y="728"/>
                      </a:lnTo>
                      <a:lnTo>
                        <a:pt x="612" y="757"/>
                      </a:lnTo>
                      <a:lnTo>
                        <a:pt x="564" y="780"/>
                      </a:lnTo>
                      <a:lnTo>
                        <a:pt x="515" y="797"/>
                      </a:lnTo>
                      <a:lnTo>
                        <a:pt x="462" y="808"/>
                      </a:lnTo>
                      <a:lnTo>
                        <a:pt x="407" y="811"/>
                      </a:lnTo>
                      <a:lnTo>
                        <a:pt x="351" y="808"/>
                      </a:lnTo>
                      <a:lnTo>
                        <a:pt x="299" y="797"/>
                      </a:lnTo>
                      <a:lnTo>
                        <a:pt x="249" y="780"/>
                      </a:lnTo>
                      <a:lnTo>
                        <a:pt x="202" y="757"/>
                      </a:lnTo>
                      <a:lnTo>
                        <a:pt x="158" y="728"/>
                      </a:lnTo>
                      <a:lnTo>
                        <a:pt x="119" y="692"/>
                      </a:lnTo>
                      <a:lnTo>
                        <a:pt x="85" y="654"/>
                      </a:lnTo>
                      <a:lnTo>
                        <a:pt x="56" y="611"/>
                      </a:lnTo>
                      <a:lnTo>
                        <a:pt x="33" y="564"/>
                      </a:lnTo>
                      <a:lnTo>
                        <a:pt x="14" y="513"/>
                      </a:lnTo>
                      <a:lnTo>
                        <a:pt x="4" y="461"/>
                      </a:lnTo>
                      <a:lnTo>
                        <a:pt x="0" y="406"/>
                      </a:lnTo>
                      <a:lnTo>
                        <a:pt x="4" y="351"/>
                      </a:lnTo>
                      <a:lnTo>
                        <a:pt x="14" y="297"/>
                      </a:lnTo>
                      <a:lnTo>
                        <a:pt x="33" y="247"/>
                      </a:lnTo>
                      <a:lnTo>
                        <a:pt x="56" y="200"/>
                      </a:lnTo>
                      <a:lnTo>
                        <a:pt x="85" y="157"/>
                      </a:lnTo>
                      <a:lnTo>
                        <a:pt x="119" y="118"/>
                      </a:lnTo>
                      <a:lnTo>
                        <a:pt x="158" y="84"/>
                      </a:lnTo>
                      <a:lnTo>
                        <a:pt x="202" y="55"/>
                      </a:lnTo>
                      <a:lnTo>
                        <a:pt x="249" y="31"/>
                      </a:lnTo>
                      <a:lnTo>
                        <a:pt x="299" y="14"/>
                      </a:lnTo>
                      <a:lnTo>
                        <a:pt x="351" y="2"/>
                      </a:lnTo>
                      <a:lnTo>
                        <a:pt x="4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7" name="Freeform 63">
                  <a:extLst>
                    <a:ext uri="{FF2B5EF4-FFF2-40B4-BE49-F238E27FC236}">
                      <a16:creationId xmlns:a16="http://schemas.microsoft.com/office/drawing/2014/main" id="{BD554D68-FA96-561B-D9FB-54B2C02706B7}"/>
                    </a:ext>
                  </a:extLst>
                </p:cNvPr>
                <p:cNvSpPr>
                  <a:spLocks/>
                </p:cNvSpPr>
                <p:nvPr/>
              </p:nvSpPr>
              <p:spPr bwMode="auto">
                <a:xfrm>
                  <a:off x="-1684338" y="990600"/>
                  <a:ext cx="3897313" cy="5481638"/>
                </a:xfrm>
                <a:custGeom>
                  <a:avLst/>
                  <a:gdLst>
                    <a:gd name="T0" fmla="*/ 1108 w 2455"/>
                    <a:gd name="T1" fmla="*/ 2 h 3453"/>
                    <a:gd name="T2" fmla="*/ 1163 w 2455"/>
                    <a:gd name="T3" fmla="*/ 13 h 3453"/>
                    <a:gd name="T4" fmla="*/ 1197 w 2455"/>
                    <a:gd name="T5" fmla="*/ 24 h 3453"/>
                    <a:gd name="T6" fmla="*/ 1277 w 2455"/>
                    <a:gd name="T7" fmla="*/ 68 h 3453"/>
                    <a:gd name="T8" fmla="*/ 1340 w 2455"/>
                    <a:gd name="T9" fmla="*/ 124 h 3453"/>
                    <a:gd name="T10" fmla="*/ 1388 w 2455"/>
                    <a:gd name="T11" fmla="*/ 193 h 3453"/>
                    <a:gd name="T12" fmla="*/ 2195 w 2455"/>
                    <a:gd name="T13" fmla="*/ 221 h 3453"/>
                    <a:gd name="T14" fmla="*/ 2232 w 2455"/>
                    <a:gd name="T15" fmla="*/ 206 h 3453"/>
                    <a:gd name="T16" fmla="*/ 2267 w 2455"/>
                    <a:gd name="T17" fmla="*/ 201 h 3453"/>
                    <a:gd name="T18" fmla="*/ 2311 w 2455"/>
                    <a:gd name="T19" fmla="*/ 206 h 3453"/>
                    <a:gd name="T20" fmla="*/ 2358 w 2455"/>
                    <a:gd name="T21" fmla="*/ 223 h 3453"/>
                    <a:gd name="T22" fmla="*/ 2402 w 2455"/>
                    <a:gd name="T23" fmla="*/ 258 h 3453"/>
                    <a:gd name="T24" fmla="*/ 2438 w 2455"/>
                    <a:gd name="T25" fmla="*/ 312 h 3453"/>
                    <a:gd name="T26" fmla="*/ 2455 w 2455"/>
                    <a:gd name="T27" fmla="*/ 379 h 3453"/>
                    <a:gd name="T28" fmla="*/ 2450 w 2455"/>
                    <a:gd name="T29" fmla="*/ 439 h 3453"/>
                    <a:gd name="T30" fmla="*/ 2427 w 2455"/>
                    <a:gd name="T31" fmla="*/ 488 h 3453"/>
                    <a:gd name="T32" fmla="*/ 2393 w 2455"/>
                    <a:gd name="T33" fmla="*/ 522 h 3453"/>
                    <a:gd name="T34" fmla="*/ 2364 w 2455"/>
                    <a:gd name="T35" fmla="*/ 540 h 3453"/>
                    <a:gd name="T36" fmla="*/ 1774 w 2455"/>
                    <a:gd name="T37" fmla="*/ 851 h 3453"/>
                    <a:gd name="T38" fmla="*/ 1716 w 2455"/>
                    <a:gd name="T39" fmla="*/ 860 h 3453"/>
                    <a:gd name="T40" fmla="*/ 1658 w 2455"/>
                    <a:gd name="T41" fmla="*/ 851 h 3453"/>
                    <a:gd name="T42" fmla="*/ 1605 w 2455"/>
                    <a:gd name="T43" fmla="*/ 822 h 3453"/>
                    <a:gd name="T44" fmla="*/ 1129 w 2455"/>
                    <a:gd name="T45" fmla="*/ 1231 h 3453"/>
                    <a:gd name="T46" fmla="*/ 1320 w 2455"/>
                    <a:gd name="T47" fmla="*/ 1954 h 3453"/>
                    <a:gd name="T48" fmla="*/ 1350 w 2455"/>
                    <a:gd name="T49" fmla="*/ 2013 h 3453"/>
                    <a:gd name="T50" fmla="*/ 1363 w 2455"/>
                    <a:gd name="T51" fmla="*/ 2077 h 3453"/>
                    <a:gd name="T52" fmla="*/ 967 w 2455"/>
                    <a:gd name="T53" fmla="*/ 3295 h 3453"/>
                    <a:gd name="T54" fmla="*/ 652 w 2455"/>
                    <a:gd name="T55" fmla="*/ 1822 h 3453"/>
                    <a:gd name="T56" fmla="*/ 469 w 2455"/>
                    <a:gd name="T57" fmla="*/ 3453 h 3453"/>
                    <a:gd name="T58" fmla="*/ 31 w 2455"/>
                    <a:gd name="T59" fmla="*/ 2251 h 3453"/>
                    <a:gd name="T60" fmla="*/ 288 w 2455"/>
                    <a:gd name="T61" fmla="*/ 1445 h 3453"/>
                    <a:gd name="T62" fmla="*/ 308 w 2455"/>
                    <a:gd name="T63" fmla="*/ 1360 h 3453"/>
                    <a:gd name="T64" fmla="*/ 335 w 2455"/>
                    <a:gd name="T65" fmla="*/ 1288 h 3453"/>
                    <a:gd name="T66" fmla="*/ 368 w 2455"/>
                    <a:gd name="T67" fmla="*/ 1197 h 3453"/>
                    <a:gd name="T68" fmla="*/ 407 w 2455"/>
                    <a:gd name="T69" fmla="*/ 1095 h 3453"/>
                    <a:gd name="T70" fmla="*/ 448 w 2455"/>
                    <a:gd name="T71" fmla="*/ 984 h 3453"/>
                    <a:gd name="T72" fmla="*/ 491 w 2455"/>
                    <a:gd name="T73" fmla="*/ 869 h 3453"/>
                    <a:gd name="T74" fmla="*/ 536 w 2455"/>
                    <a:gd name="T75" fmla="*/ 752 h 3453"/>
                    <a:gd name="T76" fmla="*/ 579 w 2455"/>
                    <a:gd name="T77" fmla="*/ 638 h 3453"/>
                    <a:gd name="T78" fmla="*/ 618 w 2455"/>
                    <a:gd name="T79" fmla="*/ 531 h 3453"/>
                    <a:gd name="T80" fmla="*/ 655 w 2455"/>
                    <a:gd name="T81" fmla="*/ 434 h 3453"/>
                    <a:gd name="T82" fmla="*/ 685 w 2455"/>
                    <a:gd name="T83" fmla="*/ 353 h 3453"/>
                    <a:gd name="T84" fmla="*/ 708 w 2455"/>
                    <a:gd name="T85" fmla="*/ 290 h 3453"/>
                    <a:gd name="T86" fmla="*/ 724 w 2455"/>
                    <a:gd name="T87" fmla="*/ 248 h 3453"/>
                    <a:gd name="T88" fmla="*/ 729 w 2455"/>
                    <a:gd name="T89" fmla="*/ 234 h 3453"/>
                    <a:gd name="T90" fmla="*/ 770 w 2455"/>
                    <a:gd name="T91" fmla="*/ 158 h 3453"/>
                    <a:gd name="T92" fmla="*/ 825 w 2455"/>
                    <a:gd name="T93" fmla="*/ 98 h 3453"/>
                    <a:gd name="T94" fmla="*/ 893 w 2455"/>
                    <a:gd name="T95" fmla="*/ 51 h 3453"/>
                    <a:gd name="T96" fmla="*/ 968 w 2455"/>
                    <a:gd name="T97" fmla="*/ 18 h 3453"/>
                    <a:gd name="T98" fmla="*/ 1043 w 2455"/>
                    <a:gd name="T99" fmla="*/ 1 h 3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55" h="3453">
                      <a:moveTo>
                        <a:pt x="1077" y="0"/>
                      </a:moveTo>
                      <a:lnTo>
                        <a:pt x="1108" y="2"/>
                      </a:lnTo>
                      <a:lnTo>
                        <a:pt x="1138" y="6"/>
                      </a:lnTo>
                      <a:lnTo>
                        <a:pt x="1163" y="13"/>
                      </a:lnTo>
                      <a:lnTo>
                        <a:pt x="1183" y="19"/>
                      </a:lnTo>
                      <a:lnTo>
                        <a:pt x="1197" y="24"/>
                      </a:lnTo>
                      <a:lnTo>
                        <a:pt x="1239" y="44"/>
                      </a:lnTo>
                      <a:lnTo>
                        <a:pt x="1277" y="68"/>
                      </a:lnTo>
                      <a:lnTo>
                        <a:pt x="1311" y="94"/>
                      </a:lnTo>
                      <a:lnTo>
                        <a:pt x="1340" y="124"/>
                      </a:lnTo>
                      <a:lnTo>
                        <a:pt x="1366" y="157"/>
                      </a:lnTo>
                      <a:lnTo>
                        <a:pt x="1388" y="193"/>
                      </a:lnTo>
                      <a:lnTo>
                        <a:pt x="1736" y="464"/>
                      </a:lnTo>
                      <a:lnTo>
                        <a:pt x="2195" y="221"/>
                      </a:lnTo>
                      <a:lnTo>
                        <a:pt x="2219" y="210"/>
                      </a:lnTo>
                      <a:lnTo>
                        <a:pt x="2232" y="206"/>
                      </a:lnTo>
                      <a:lnTo>
                        <a:pt x="2248" y="203"/>
                      </a:lnTo>
                      <a:lnTo>
                        <a:pt x="2267" y="201"/>
                      </a:lnTo>
                      <a:lnTo>
                        <a:pt x="2288" y="203"/>
                      </a:lnTo>
                      <a:lnTo>
                        <a:pt x="2311" y="206"/>
                      </a:lnTo>
                      <a:lnTo>
                        <a:pt x="2334" y="213"/>
                      </a:lnTo>
                      <a:lnTo>
                        <a:pt x="2358" y="223"/>
                      </a:lnTo>
                      <a:lnTo>
                        <a:pt x="2381" y="238"/>
                      </a:lnTo>
                      <a:lnTo>
                        <a:pt x="2402" y="258"/>
                      </a:lnTo>
                      <a:lnTo>
                        <a:pt x="2422" y="282"/>
                      </a:lnTo>
                      <a:lnTo>
                        <a:pt x="2438" y="312"/>
                      </a:lnTo>
                      <a:lnTo>
                        <a:pt x="2450" y="347"/>
                      </a:lnTo>
                      <a:lnTo>
                        <a:pt x="2455" y="379"/>
                      </a:lnTo>
                      <a:lnTo>
                        <a:pt x="2455" y="411"/>
                      </a:lnTo>
                      <a:lnTo>
                        <a:pt x="2450" y="439"/>
                      </a:lnTo>
                      <a:lnTo>
                        <a:pt x="2440" y="464"/>
                      </a:lnTo>
                      <a:lnTo>
                        <a:pt x="2427" y="488"/>
                      </a:lnTo>
                      <a:lnTo>
                        <a:pt x="2412" y="506"/>
                      </a:lnTo>
                      <a:lnTo>
                        <a:pt x="2393" y="522"/>
                      </a:lnTo>
                      <a:lnTo>
                        <a:pt x="2380" y="532"/>
                      </a:lnTo>
                      <a:lnTo>
                        <a:pt x="2364" y="540"/>
                      </a:lnTo>
                      <a:lnTo>
                        <a:pt x="1801" y="839"/>
                      </a:lnTo>
                      <a:lnTo>
                        <a:pt x="1774" y="851"/>
                      </a:lnTo>
                      <a:lnTo>
                        <a:pt x="1745" y="858"/>
                      </a:lnTo>
                      <a:lnTo>
                        <a:pt x="1716" y="860"/>
                      </a:lnTo>
                      <a:lnTo>
                        <a:pt x="1687" y="858"/>
                      </a:lnTo>
                      <a:lnTo>
                        <a:pt x="1658" y="851"/>
                      </a:lnTo>
                      <a:lnTo>
                        <a:pt x="1631" y="839"/>
                      </a:lnTo>
                      <a:lnTo>
                        <a:pt x="1605" y="822"/>
                      </a:lnTo>
                      <a:lnTo>
                        <a:pt x="1356" y="628"/>
                      </a:lnTo>
                      <a:lnTo>
                        <a:pt x="1129" y="1231"/>
                      </a:lnTo>
                      <a:lnTo>
                        <a:pt x="1027" y="1547"/>
                      </a:lnTo>
                      <a:lnTo>
                        <a:pt x="1320" y="1954"/>
                      </a:lnTo>
                      <a:lnTo>
                        <a:pt x="1337" y="1983"/>
                      </a:lnTo>
                      <a:lnTo>
                        <a:pt x="1350" y="2013"/>
                      </a:lnTo>
                      <a:lnTo>
                        <a:pt x="1360" y="2044"/>
                      </a:lnTo>
                      <a:lnTo>
                        <a:pt x="1363" y="2077"/>
                      </a:lnTo>
                      <a:lnTo>
                        <a:pt x="1429" y="3246"/>
                      </a:lnTo>
                      <a:lnTo>
                        <a:pt x="967" y="3295"/>
                      </a:lnTo>
                      <a:lnTo>
                        <a:pt x="904" y="2171"/>
                      </a:lnTo>
                      <a:lnTo>
                        <a:pt x="652" y="1822"/>
                      </a:lnTo>
                      <a:lnTo>
                        <a:pt x="487" y="2394"/>
                      </a:lnTo>
                      <a:lnTo>
                        <a:pt x="469" y="3453"/>
                      </a:lnTo>
                      <a:lnTo>
                        <a:pt x="0" y="3453"/>
                      </a:lnTo>
                      <a:lnTo>
                        <a:pt x="31" y="2251"/>
                      </a:lnTo>
                      <a:lnTo>
                        <a:pt x="237" y="1580"/>
                      </a:lnTo>
                      <a:lnTo>
                        <a:pt x="288" y="1445"/>
                      </a:lnTo>
                      <a:lnTo>
                        <a:pt x="294" y="1403"/>
                      </a:lnTo>
                      <a:lnTo>
                        <a:pt x="308" y="1360"/>
                      </a:lnTo>
                      <a:lnTo>
                        <a:pt x="321" y="1326"/>
                      </a:lnTo>
                      <a:lnTo>
                        <a:pt x="335" y="1288"/>
                      </a:lnTo>
                      <a:lnTo>
                        <a:pt x="351" y="1245"/>
                      </a:lnTo>
                      <a:lnTo>
                        <a:pt x="368" y="1197"/>
                      </a:lnTo>
                      <a:lnTo>
                        <a:pt x="387" y="1148"/>
                      </a:lnTo>
                      <a:lnTo>
                        <a:pt x="407" y="1095"/>
                      </a:lnTo>
                      <a:lnTo>
                        <a:pt x="427" y="1040"/>
                      </a:lnTo>
                      <a:lnTo>
                        <a:pt x="448" y="984"/>
                      </a:lnTo>
                      <a:lnTo>
                        <a:pt x="470" y="926"/>
                      </a:lnTo>
                      <a:lnTo>
                        <a:pt x="491" y="869"/>
                      </a:lnTo>
                      <a:lnTo>
                        <a:pt x="513" y="810"/>
                      </a:lnTo>
                      <a:lnTo>
                        <a:pt x="536" y="752"/>
                      </a:lnTo>
                      <a:lnTo>
                        <a:pt x="556" y="695"/>
                      </a:lnTo>
                      <a:lnTo>
                        <a:pt x="579" y="638"/>
                      </a:lnTo>
                      <a:lnTo>
                        <a:pt x="598" y="583"/>
                      </a:lnTo>
                      <a:lnTo>
                        <a:pt x="618" y="531"/>
                      </a:lnTo>
                      <a:lnTo>
                        <a:pt x="638" y="481"/>
                      </a:lnTo>
                      <a:lnTo>
                        <a:pt x="655" y="434"/>
                      </a:lnTo>
                      <a:lnTo>
                        <a:pt x="670" y="391"/>
                      </a:lnTo>
                      <a:lnTo>
                        <a:pt x="685" y="353"/>
                      </a:lnTo>
                      <a:lnTo>
                        <a:pt x="698" y="319"/>
                      </a:lnTo>
                      <a:lnTo>
                        <a:pt x="708" y="290"/>
                      </a:lnTo>
                      <a:lnTo>
                        <a:pt x="718" y="267"/>
                      </a:lnTo>
                      <a:lnTo>
                        <a:pt x="724" y="248"/>
                      </a:lnTo>
                      <a:lnTo>
                        <a:pt x="728" y="238"/>
                      </a:lnTo>
                      <a:lnTo>
                        <a:pt x="729" y="234"/>
                      </a:lnTo>
                      <a:lnTo>
                        <a:pt x="748" y="195"/>
                      </a:lnTo>
                      <a:lnTo>
                        <a:pt x="770" y="158"/>
                      </a:lnTo>
                      <a:lnTo>
                        <a:pt x="796" y="127"/>
                      </a:lnTo>
                      <a:lnTo>
                        <a:pt x="825" y="98"/>
                      </a:lnTo>
                      <a:lnTo>
                        <a:pt x="858" y="72"/>
                      </a:lnTo>
                      <a:lnTo>
                        <a:pt x="893" y="51"/>
                      </a:lnTo>
                      <a:lnTo>
                        <a:pt x="930" y="32"/>
                      </a:lnTo>
                      <a:lnTo>
                        <a:pt x="968" y="18"/>
                      </a:lnTo>
                      <a:lnTo>
                        <a:pt x="1008" y="6"/>
                      </a:lnTo>
                      <a:lnTo>
                        <a:pt x="1043" y="1"/>
                      </a:lnTo>
                      <a:lnTo>
                        <a:pt x="10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04" name="Group 103">
                <a:extLst>
                  <a:ext uri="{FF2B5EF4-FFF2-40B4-BE49-F238E27FC236}">
                    <a16:creationId xmlns:a16="http://schemas.microsoft.com/office/drawing/2014/main" id="{948E16C9-71CF-2359-B661-8C4E18955A68}"/>
                  </a:ext>
                </a:extLst>
              </p:cNvPr>
              <p:cNvGrpSpPr/>
              <p:nvPr/>
            </p:nvGrpSpPr>
            <p:grpSpPr>
              <a:xfrm>
                <a:off x="3930185" y="5326231"/>
                <a:ext cx="513111" cy="901236"/>
                <a:chOff x="-1684338" y="-373063"/>
                <a:chExt cx="3897313" cy="6845301"/>
              </a:xfrm>
              <a:solidFill>
                <a:schemeClr val="tx1">
                  <a:lumMod val="75000"/>
                  <a:lumOff val="25000"/>
                </a:schemeClr>
              </a:solidFill>
            </p:grpSpPr>
            <p:sp>
              <p:nvSpPr>
                <p:cNvPr id="114" name="Freeform 62">
                  <a:extLst>
                    <a:ext uri="{FF2B5EF4-FFF2-40B4-BE49-F238E27FC236}">
                      <a16:creationId xmlns:a16="http://schemas.microsoft.com/office/drawing/2014/main" id="{9A648EE5-C3E5-CD9E-A541-8B91E7277674}"/>
                    </a:ext>
                  </a:extLst>
                </p:cNvPr>
                <p:cNvSpPr>
                  <a:spLocks/>
                </p:cNvSpPr>
                <p:nvPr/>
              </p:nvSpPr>
              <p:spPr bwMode="auto">
                <a:xfrm>
                  <a:off x="0" y="-373063"/>
                  <a:ext cx="1290638" cy="1287463"/>
                </a:xfrm>
                <a:custGeom>
                  <a:avLst/>
                  <a:gdLst>
                    <a:gd name="T0" fmla="*/ 407 w 813"/>
                    <a:gd name="T1" fmla="*/ 0 h 811"/>
                    <a:gd name="T2" fmla="*/ 462 w 813"/>
                    <a:gd name="T3" fmla="*/ 2 h 811"/>
                    <a:gd name="T4" fmla="*/ 515 w 813"/>
                    <a:gd name="T5" fmla="*/ 14 h 811"/>
                    <a:gd name="T6" fmla="*/ 564 w 813"/>
                    <a:gd name="T7" fmla="*/ 31 h 811"/>
                    <a:gd name="T8" fmla="*/ 612 w 813"/>
                    <a:gd name="T9" fmla="*/ 55 h 811"/>
                    <a:gd name="T10" fmla="*/ 655 w 813"/>
                    <a:gd name="T11" fmla="*/ 84 h 811"/>
                    <a:gd name="T12" fmla="*/ 694 w 813"/>
                    <a:gd name="T13" fmla="*/ 118 h 811"/>
                    <a:gd name="T14" fmla="*/ 728 w 813"/>
                    <a:gd name="T15" fmla="*/ 157 h 811"/>
                    <a:gd name="T16" fmla="*/ 757 w 813"/>
                    <a:gd name="T17" fmla="*/ 200 h 811"/>
                    <a:gd name="T18" fmla="*/ 781 w 813"/>
                    <a:gd name="T19" fmla="*/ 247 h 811"/>
                    <a:gd name="T20" fmla="*/ 799 w 813"/>
                    <a:gd name="T21" fmla="*/ 297 h 811"/>
                    <a:gd name="T22" fmla="*/ 809 w 813"/>
                    <a:gd name="T23" fmla="*/ 351 h 811"/>
                    <a:gd name="T24" fmla="*/ 813 w 813"/>
                    <a:gd name="T25" fmla="*/ 406 h 811"/>
                    <a:gd name="T26" fmla="*/ 809 w 813"/>
                    <a:gd name="T27" fmla="*/ 461 h 811"/>
                    <a:gd name="T28" fmla="*/ 799 w 813"/>
                    <a:gd name="T29" fmla="*/ 513 h 811"/>
                    <a:gd name="T30" fmla="*/ 781 w 813"/>
                    <a:gd name="T31" fmla="*/ 564 h 811"/>
                    <a:gd name="T32" fmla="*/ 757 w 813"/>
                    <a:gd name="T33" fmla="*/ 611 h 811"/>
                    <a:gd name="T34" fmla="*/ 728 w 813"/>
                    <a:gd name="T35" fmla="*/ 654 h 811"/>
                    <a:gd name="T36" fmla="*/ 694 w 813"/>
                    <a:gd name="T37" fmla="*/ 692 h 811"/>
                    <a:gd name="T38" fmla="*/ 655 w 813"/>
                    <a:gd name="T39" fmla="*/ 728 h 811"/>
                    <a:gd name="T40" fmla="*/ 612 w 813"/>
                    <a:gd name="T41" fmla="*/ 757 h 811"/>
                    <a:gd name="T42" fmla="*/ 564 w 813"/>
                    <a:gd name="T43" fmla="*/ 780 h 811"/>
                    <a:gd name="T44" fmla="*/ 515 w 813"/>
                    <a:gd name="T45" fmla="*/ 797 h 811"/>
                    <a:gd name="T46" fmla="*/ 462 w 813"/>
                    <a:gd name="T47" fmla="*/ 808 h 811"/>
                    <a:gd name="T48" fmla="*/ 407 w 813"/>
                    <a:gd name="T49" fmla="*/ 811 h 811"/>
                    <a:gd name="T50" fmla="*/ 351 w 813"/>
                    <a:gd name="T51" fmla="*/ 808 h 811"/>
                    <a:gd name="T52" fmla="*/ 299 w 813"/>
                    <a:gd name="T53" fmla="*/ 797 h 811"/>
                    <a:gd name="T54" fmla="*/ 249 w 813"/>
                    <a:gd name="T55" fmla="*/ 780 h 811"/>
                    <a:gd name="T56" fmla="*/ 202 w 813"/>
                    <a:gd name="T57" fmla="*/ 757 h 811"/>
                    <a:gd name="T58" fmla="*/ 158 w 813"/>
                    <a:gd name="T59" fmla="*/ 728 h 811"/>
                    <a:gd name="T60" fmla="*/ 119 w 813"/>
                    <a:gd name="T61" fmla="*/ 692 h 811"/>
                    <a:gd name="T62" fmla="*/ 85 w 813"/>
                    <a:gd name="T63" fmla="*/ 654 h 811"/>
                    <a:gd name="T64" fmla="*/ 56 w 813"/>
                    <a:gd name="T65" fmla="*/ 611 h 811"/>
                    <a:gd name="T66" fmla="*/ 33 w 813"/>
                    <a:gd name="T67" fmla="*/ 564 h 811"/>
                    <a:gd name="T68" fmla="*/ 14 w 813"/>
                    <a:gd name="T69" fmla="*/ 513 h 811"/>
                    <a:gd name="T70" fmla="*/ 4 w 813"/>
                    <a:gd name="T71" fmla="*/ 461 h 811"/>
                    <a:gd name="T72" fmla="*/ 0 w 813"/>
                    <a:gd name="T73" fmla="*/ 406 h 811"/>
                    <a:gd name="T74" fmla="*/ 4 w 813"/>
                    <a:gd name="T75" fmla="*/ 351 h 811"/>
                    <a:gd name="T76" fmla="*/ 14 w 813"/>
                    <a:gd name="T77" fmla="*/ 297 h 811"/>
                    <a:gd name="T78" fmla="*/ 33 w 813"/>
                    <a:gd name="T79" fmla="*/ 247 h 811"/>
                    <a:gd name="T80" fmla="*/ 56 w 813"/>
                    <a:gd name="T81" fmla="*/ 200 h 811"/>
                    <a:gd name="T82" fmla="*/ 85 w 813"/>
                    <a:gd name="T83" fmla="*/ 157 h 811"/>
                    <a:gd name="T84" fmla="*/ 119 w 813"/>
                    <a:gd name="T85" fmla="*/ 118 h 811"/>
                    <a:gd name="T86" fmla="*/ 158 w 813"/>
                    <a:gd name="T87" fmla="*/ 84 h 811"/>
                    <a:gd name="T88" fmla="*/ 202 w 813"/>
                    <a:gd name="T89" fmla="*/ 55 h 811"/>
                    <a:gd name="T90" fmla="*/ 249 w 813"/>
                    <a:gd name="T91" fmla="*/ 31 h 811"/>
                    <a:gd name="T92" fmla="*/ 299 w 813"/>
                    <a:gd name="T93" fmla="*/ 14 h 811"/>
                    <a:gd name="T94" fmla="*/ 351 w 813"/>
                    <a:gd name="T95" fmla="*/ 2 h 811"/>
                    <a:gd name="T96" fmla="*/ 407 w 813"/>
                    <a:gd name="T97" fmla="*/ 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3" h="811">
                      <a:moveTo>
                        <a:pt x="407" y="0"/>
                      </a:moveTo>
                      <a:lnTo>
                        <a:pt x="462" y="2"/>
                      </a:lnTo>
                      <a:lnTo>
                        <a:pt x="515" y="14"/>
                      </a:lnTo>
                      <a:lnTo>
                        <a:pt x="564" y="31"/>
                      </a:lnTo>
                      <a:lnTo>
                        <a:pt x="612" y="55"/>
                      </a:lnTo>
                      <a:lnTo>
                        <a:pt x="655" y="84"/>
                      </a:lnTo>
                      <a:lnTo>
                        <a:pt x="694" y="118"/>
                      </a:lnTo>
                      <a:lnTo>
                        <a:pt x="728" y="157"/>
                      </a:lnTo>
                      <a:lnTo>
                        <a:pt x="757" y="200"/>
                      </a:lnTo>
                      <a:lnTo>
                        <a:pt x="781" y="247"/>
                      </a:lnTo>
                      <a:lnTo>
                        <a:pt x="799" y="297"/>
                      </a:lnTo>
                      <a:lnTo>
                        <a:pt x="809" y="351"/>
                      </a:lnTo>
                      <a:lnTo>
                        <a:pt x="813" y="406"/>
                      </a:lnTo>
                      <a:lnTo>
                        <a:pt x="809" y="461"/>
                      </a:lnTo>
                      <a:lnTo>
                        <a:pt x="799" y="513"/>
                      </a:lnTo>
                      <a:lnTo>
                        <a:pt x="781" y="564"/>
                      </a:lnTo>
                      <a:lnTo>
                        <a:pt x="757" y="611"/>
                      </a:lnTo>
                      <a:lnTo>
                        <a:pt x="728" y="654"/>
                      </a:lnTo>
                      <a:lnTo>
                        <a:pt x="694" y="692"/>
                      </a:lnTo>
                      <a:lnTo>
                        <a:pt x="655" y="728"/>
                      </a:lnTo>
                      <a:lnTo>
                        <a:pt x="612" y="757"/>
                      </a:lnTo>
                      <a:lnTo>
                        <a:pt x="564" y="780"/>
                      </a:lnTo>
                      <a:lnTo>
                        <a:pt x="515" y="797"/>
                      </a:lnTo>
                      <a:lnTo>
                        <a:pt x="462" y="808"/>
                      </a:lnTo>
                      <a:lnTo>
                        <a:pt x="407" y="811"/>
                      </a:lnTo>
                      <a:lnTo>
                        <a:pt x="351" y="808"/>
                      </a:lnTo>
                      <a:lnTo>
                        <a:pt x="299" y="797"/>
                      </a:lnTo>
                      <a:lnTo>
                        <a:pt x="249" y="780"/>
                      </a:lnTo>
                      <a:lnTo>
                        <a:pt x="202" y="757"/>
                      </a:lnTo>
                      <a:lnTo>
                        <a:pt x="158" y="728"/>
                      </a:lnTo>
                      <a:lnTo>
                        <a:pt x="119" y="692"/>
                      </a:lnTo>
                      <a:lnTo>
                        <a:pt x="85" y="654"/>
                      </a:lnTo>
                      <a:lnTo>
                        <a:pt x="56" y="611"/>
                      </a:lnTo>
                      <a:lnTo>
                        <a:pt x="33" y="564"/>
                      </a:lnTo>
                      <a:lnTo>
                        <a:pt x="14" y="513"/>
                      </a:lnTo>
                      <a:lnTo>
                        <a:pt x="4" y="461"/>
                      </a:lnTo>
                      <a:lnTo>
                        <a:pt x="0" y="406"/>
                      </a:lnTo>
                      <a:lnTo>
                        <a:pt x="4" y="351"/>
                      </a:lnTo>
                      <a:lnTo>
                        <a:pt x="14" y="297"/>
                      </a:lnTo>
                      <a:lnTo>
                        <a:pt x="33" y="247"/>
                      </a:lnTo>
                      <a:lnTo>
                        <a:pt x="56" y="200"/>
                      </a:lnTo>
                      <a:lnTo>
                        <a:pt x="85" y="157"/>
                      </a:lnTo>
                      <a:lnTo>
                        <a:pt x="119" y="118"/>
                      </a:lnTo>
                      <a:lnTo>
                        <a:pt x="158" y="84"/>
                      </a:lnTo>
                      <a:lnTo>
                        <a:pt x="202" y="55"/>
                      </a:lnTo>
                      <a:lnTo>
                        <a:pt x="249" y="31"/>
                      </a:lnTo>
                      <a:lnTo>
                        <a:pt x="299" y="14"/>
                      </a:lnTo>
                      <a:lnTo>
                        <a:pt x="351" y="2"/>
                      </a:lnTo>
                      <a:lnTo>
                        <a:pt x="4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5" name="Freeform 63">
                  <a:extLst>
                    <a:ext uri="{FF2B5EF4-FFF2-40B4-BE49-F238E27FC236}">
                      <a16:creationId xmlns:a16="http://schemas.microsoft.com/office/drawing/2014/main" id="{9F9B20EA-CE13-FCAE-5C1F-4E47411EC888}"/>
                    </a:ext>
                  </a:extLst>
                </p:cNvPr>
                <p:cNvSpPr>
                  <a:spLocks/>
                </p:cNvSpPr>
                <p:nvPr/>
              </p:nvSpPr>
              <p:spPr bwMode="auto">
                <a:xfrm>
                  <a:off x="-1684338" y="990600"/>
                  <a:ext cx="3897313" cy="5481638"/>
                </a:xfrm>
                <a:custGeom>
                  <a:avLst/>
                  <a:gdLst>
                    <a:gd name="T0" fmla="*/ 1108 w 2455"/>
                    <a:gd name="T1" fmla="*/ 2 h 3453"/>
                    <a:gd name="T2" fmla="*/ 1163 w 2455"/>
                    <a:gd name="T3" fmla="*/ 13 h 3453"/>
                    <a:gd name="T4" fmla="*/ 1197 w 2455"/>
                    <a:gd name="T5" fmla="*/ 24 h 3453"/>
                    <a:gd name="T6" fmla="*/ 1277 w 2455"/>
                    <a:gd name="T7" fmla="*/ 68 h 3453"/>
                    <a:gd name="T8" fmla="*/ 1340 w 2455"/>
                    <a:gd name="T9" fmla="*/ 124 h 3453"/>
                    <a:gd name="T10" fmla="*/ 1388 w 2455"/>
                    <a:gd name="T11" fmla="*/ 193 h 3453"/>
                    <a:gd name="T12" fmla="*/ 2195 w 2455"/>
                    <a:gd name="T13" fmla="*/ 221 h 3453"/>
                    <a:gd name="T14" fmla="*/ 2232 w 2455"/>
                    <a:gd name="T15" fmla="*/ 206 h 3453"/>
                    <a:gd name="T16" fmla="*/ 2267 w 2455"/>
                    <a:gd name="T17" fmla="*/ 201 h 3453"/>
                    <a:gd name="T18" fmla="*/ 2311 w 2455"/>
                    <a:gd name="T19" fmla="*/ 206 h 3453"/>
                    <a:gd name="T20" fmla="*/ 2358 w 2455"/>
                    <a:gd name="T21" fmla="*/ 223 h 3453"/>
                    <a:gd name="T22" fmla="*/ 2402 w 2455"/>
                    <a:gd name="T23" fmla="*/ 258 h 3453"/>
                    <a:gd name="T24" fmla="*/ 2438 w 2455"/>
                    <a:gd name="T25" fmla="*/ 312 h 3453"/>
                    <a:gd name="T26" fmla="*/ 2455 w 2455"/>
                    <a:gd name="T27" fmla="*/ 379 h 3453"/>
                    <a:gd name="T28" fmla="*/ 2450 w 2455"/>
                    <a:gd name="T29" fmla="*/ 439 h 3453"/>
                    <a:gd name="T30" fmla="*/ 2427 w 2455"/>
                    <a:gd name="T31" fmla="*/ 488 h 3453"/>
                    <a:gd name="T32" fmla="*/ 2393 w 2455"/>
                    <a:gd name="T33" fmla="*/ 522 h 3453"/>
                    <a:gd name="T34" fmla="*/ 2364 w 2455"/>
                    <a:gd name="T35" fmla="*/ 540 h 3453"/>
                    <a:gd name="T36" fmla="*/ 1774 w 2455"/>
                    <a:gd name="T37" fmla="*/ 851 h 3453"/>
                    <a:gd name="T38" fmla="*/ 1716 w 2455"/>
                    <a:gd name="T39" fmla="*/ 860 h 3453"/>
                    <a:gd name="T40" fmla="*/ 1658 w 2455"/>
                    <a:gd name="T41" fmla="*/ 851 h 3453"/>
                    <a:gd name="T42" fmla="*/ 1605 w 2455"/>
                    <a:gd name="T43" fmla="*/ 822 h 3453"/>
                    <a:gd name="T44" fmla="*/ 1129 w 2455"/>
                    <a:gd name="T45" fmla="*/ 1231 h 3453"/>
                    <a:gd name="T46" fmla="*/ 1320 w 2455"/>
                    <a:gd name="T47" fmla="*/ 1954 h 3453"/>
                    <a:gd name="T48" fmla="*/ 1350 w 2455"/>
                    <a:gd name="T49" fmla="*/ 2013 h 3453"/>
                    <a:gd name="T50" fmla="*/ 1363 w 2455"/>
                    <a:gd name="T51" fmla="*/ 2077 h 3453"/>
                    <a:gd name="T52" fmla="*/ 967 w 2455"/>
                    <a:gd name="T53" fmla="*/ 3295 h 3453"/>
                    <a:gd name="T54" fmla="*/ 652 w 2455"/>
                    <a:gd name="T55" fmla="*/ 1822 h 3453"/>
                    <a:gd name="T56" fmla="*/ 469 w 2455"/>
                    <a:gd name="T57" fmla="*/ 3453 h 3453"/>
                    <a:gd name="T58" fmla="*/ 31 w 2455"/>
                    <a:gd name="T59" fmla="*/ 2251 h 3453"/>
                    <a:gd name="T60" fmla="*/ 288 w 2455"/>
                    <a:gd name="T61" fmla="*/ 1445 h 3453"/>
                    <a:gd name="T62" fmla="*/ 308 w 2455"/>
                    <a:gd name="T63" fmla="*/ 1360 h 3453"/>
                    <a:gd name="T64" fmla="*/ 335 w 2455"/>
                    <a:gd name="T65" fmla="*/ 1288 h 3453"/>
                    <a:gd name="T66" fmla="*/ 368 w 2455"/>
                    <a:gd name="T67" fmla="*/ 1197 h 3453"/>
                    <a:gd name="T68" fmla="*/ 407 w 2455"/>
                    <a:gd name="T69" fmla="*/ 1095 h 3453"/>
                    <a:gd name="T70" fmla="*/ 448 w 2455"/>
                    <a:gd name="T71" fmla="*/ 984 h 3453"/>
                    <a:gd name="T72" fmla="*/ 491 w 2455"/>
                    <a:gd name="T73" fmla="*/ 869 h 3453"/>
                    <a:gd name="T74" fmla="*/ 536 w 2455"/>
                    <a:gd name="T75" fmla="*/ 752 h 3453"/>
                    <a:gd name="T76" fmla="*/ 579 w 2455"/>
                    <a:gd name="T77" fmla="*/ 638 h 3453"/>
                    <a:gd name="T78" fmla="*/ 618 w 2455"/>
                    <a:gd name="T79" fmla="*/ 531 h 3453"/>
                    <a:gd name="T80" fmla="*/ 655 w 2455"/>
                    <a:gd name="T81" fmla="*/ 434 h 3453"/>
                    <a:gd name="T82" fmla="*/ 685 w 2455"/>
                    <a:gd name="T83" fmla="*/ 353 h 3453"/>
                    <a:gd name="T84" fmla="*/ 708 w 2455"/>
                    <a:gd name="T85" fmla="*/ 290 h 3453"/>
                    <a:gd name="T86" fmla="*/ 724 w 2455"/>
                    <a:gd name="T87" fmla="*/ 248 h 3453"/>
                    <a:gd name="T88" fmla="*/ 729 w 2455"/>
                    <a:gd name="T89" fmla="*/ 234 h 3453"/>
                    <a:gd name="T90" fmla="*/ 770 w 2455"/>
                    <a:gd name="T91" fmla="*/ 158 h 3453"/>
                    <a:gd name="T92" fmla="*/ 825 w 2455"/>
                    <a:gd name="T93" fmla="*/ 98 h 3453"/>
                    <a:gd name="T94" fmla="*/ 893 w 2455"/>
                    <a:gd name="T95" fmla="*/ 51 h 3453"/>
                    <a:gd name="T96" fmla="*/ 968 w 2455"/>
                    <a:gd name="T97" fmla="*/ 18 h 3453"/>
                    <a:gd name="T98" fmla="*/ 1043 w 2455"/>
                    <a:gd name="T99" fmla="*/ 1 h 3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55" h="3453">
                      <a:moveTo>
                        <a:pt x="1077" y="0"/>
                      </a:moveTo>
                      <a:lnTo>
                        <a:pt x="1108" y="2"/>
                      </a:lnTo>
                      <a:lnTo>
                        <a:pt x="1138" y="6"/>
                      </a:lnTo>
                      <a:lnTo>
                        <a:pt x="1163" y="13"/>
                      </a:lnTo>
                      <a:lnTo>
                        <a:pt x="1183" y="19"/>
                      </a:lnTo>
                      <a:lnTo>
                        <a:pt x="1197" y="24"/>
                      </a:lnTo>
                      <a:lnTo>
                        <a:pt x="1239" y="44"/>
                      </a:lnTo>
                      <a:lnTo>
                        <a:pt x="1277" y="68"/>
                      </a:lnTo>
                      <a:lnTo>
                        <a:pt x="1311" y="94"/>
                      </a:lnTo>
                      <a:lnTo>
                        <a:pt x="1340" y="124"/>
                      </a:lnTo>
                      <a:lnTo>
                        <a:pt x="1366" y="157"/>
                      </a:lnTo>
                      <a:lnTo>
                        <a:pt x="1388" y="193"/>
                      </a:lnTo>
                      <a:lnTo>
                        <a:pt x="1736" y="464"/>
                      </a:lnTo>
                      <a:lnTo>
                        <a:pt x="2195" y="221"/>
                      </a:lnTo>
                      <a:lnTo>
                        <a:pt x="2219" y="210"/>
                      </a:lnTo>
                      <a:lnTo>
                        <a:pt x="2232" y="206"/>
                      </a:lnTo>
                      <a:lnTo>
                        <a:pt x="2248" y="203"/>
                      </a:lnTo>
                      <a:lnTo>
                        <a:pt x="2267" y="201"/>
                      </a:lnTo>
                      <a:lnTo>
                        <a:pt x="2288" y="203"/>
                      </a:lnTo>
                      <a:lnTo>
                        <a:pt x="2311" y="206"/>
                      </a:lnTo>
                      <a:lnTo>
                        <a:pt x="2334" y="213"/>
                      </a:lnTo>
                      <a:lnTo>
                        <a:pt x="2358" y="223"/>
                      </a:lnTo>
                      <a:lnTo>
                        <a:pt x="2381" y="238"/>
                      </a:lnTo>
                      <a:lnTo>
                        <a:pt x="2402" y="258"/>
                      </a:lnTo>
                      <a:lnTo>
                        <a:pt x="2422" y="282"/>
                      </a:lnTo>
                      <a:lnTo>
                        <a:pt x="2438" y="312"/>
                      </a:lnTo>
                      <a:lnTo>
                        <a:pt x="2450" y="347"/>
                      </a:lnTo>
                      <a:lnTo>
                        <a:pt x="2455" y="379"/>
                      </a:lnTo>
                      <a:lnTo>
                        <a:pt x="2455" y="411"/>
                      </a:lnTo>
                      <a:lnTo>
                        <a:pt x="2450" y="439"/>
                      </a:lnTo>
                      <a:lnTo>
                        <a:pt x="2440" y="464"/>
                      </a:lnTo>
                      <a:lnTo>
                        <a:pt x="2427" y="488"/>
                      </a:lnTo>
                      <a:lnTo>
                        <a:pt x="2412" y="506"/>
                      </a:lnTo>
                      <a:lnTo>
                        <a:pt x="2393" y="522"/>
                      </a:lnTo>
                      <a:lnTo>
                        <a:pt x="2380" y="532"/>
                      </a:lnTo>
                      <a:lnTo>
                        <a:pt x="2364" y="540"/>
                      </a:lnTo>
                      <a:lnTo>
                        <a:pt x="1801" y="839"/>
                      </a:lnTo>
                      <a:lnTo>
                        <a:pt x="1774" y="851"/>
                      </a:lnTo>
                      <a:lnTo>
                        <a:pt x="1745" y="858"/>
                      </a:lnTo>
                      <a:lnTo>
                        <a:pt x="1716" y="860"/>
                      </a:lnTo>
                      <a:lnTo>
                        <a:pt x="1687" y="858"/>
                      </a:lnTo>
                      <a:lnTo>
                        <a:pt x="1658" y="851"/>
                      </a:lnTo>
                      <a:lnTo>
                        <a:pt x="1631" y="839"/>
                      </a:lnTo>
                      <a:lnTo>
                        <a:pt x="1605" y="822"/>
                      </a:lnTo>
                      <a:lnTo>
                        <a:pt x="1356" y="628"/>
                      </a:lnTo>
                      <a:lnTo>
                        <a:pt x="1129" y="1231"/>
                      </a:lnTo>
                      <a:lnTo>
                        <a:pt x="1027" y="1547"/>
                      </a:lnTo>
                      <a:lnTo>
                        <a:pt x="1320" y="1954"/>
                      </a:lnTo>
                      <a:lnTo>
                        <a:pt x="1337" y="1983"/>
                      </a:lnTo>
                      <a:lnTo>
                        <a:pt x="1350" y="2013"/>
                      </a:lnTo>
                      <a:lnTo>
                        <a:pt x="1360" y="2044"/>
                      </a:lnTo>
                      <a:lnTo>
                        <a:pt x="1363" y="2077"/>
                      </a:lnTo>
                      <a:lnTo>
                        <a:pt x="1429" y="3246"/>
                      </a:lnTo>
                      <a:lnTo>
                        <a:pt x="967" y="3295"/>
                      </a:lnTo>
                      <a:lnTo>
                        <a:pt x="904" y="2171"/>
                      </a:lnTo>
                      <a:lnTo>
                        <a:pt x="652" y="1822"/>
                      </a:lnTo>
                      <a:lnTo>
                        <a:pt x="487" y="2394"/>
                      </a:lnTo>
                      <a:lnTo>
                        <a:pt x="469" y="3453"/>
                      </a:lnTo>
                      <a:lnTo>
                        <a:pt x="0" y="3453"/>
                      </a:lnTo>
                      <a:lnTo>
                        <a:pt x="31" y="2251"/>
                      </a:lnTo>
                      <a:lnTo>
                        <a:pt x="237" y="1580"/>
                      </a:lnTo>
                      <a:lnTo>
                        <a:pt x="288" y="1445"/>
                      </a:lnTo>
                      <a:lnTo>
                        <a:pt x="294" y="1403"/>
                      </a:lnTo>
                      <a:lnTo>
                        <a:pt x="308" y="1360"/>
                      </a:lnTo>
                      <a:lnTo>
                        <a:pt x="321" y="1326"/>
                      </a:lnTo>
                      <a:lnTo>
                        <a:pt x="335" y="1288"/>
                      </a:lnTo>
                      <a:lnTo>
                        <a:pt x="351" y="1245"/>
                      </a:lnTo>
                      <a:lnTo>
                        <a:pt x="368" y="1197"/>
                      </a:lnTo>
                      <a:lnTo>
                        <a:pt x="387" y="1148"/>
                      </a:lnTo>
                      <a:lnTo>
                        <a:pt x="407" y="1095"/>
                      </a:lnTo>
                      <a:lnTo>
                        <a:pt x="427" y="1040"/>
                      </a:lnTo>
                      <a:lnTo>
                        <a:pt x="448" y="984"/>
                      </a:lnTo>
                      <a:lnTo>
                        <a:pt x="470" y="926"/>
                      </a:lnTo>
                      <a:lnTo>
                        <a:pt x="491" y="869"/>
                      </a:lnTo>
                      <a:lnTo>
                        <a:pt x="513" y="810"/>
                      </a:lnTo>
                      <a:lnTo>
                        <a:pt x="536" y="752"/>
                      </a:lnTo>
                      <a:lnTo>
                        <a:pt x="556" y="695"/>
                      </a:lnTo>
                      <a:lnTo>
                        <a:pt x="579" y="638"/>
                      </a:lnTo>
                      <a:lnTo>
                        <a:pt x="598" y="583"/>
                      </a:lnTo>
                      <a:lnTo>
                        <a:pt x="618" y="531"/>
                      </a:lnTo>
                      <a:lnTo>
                        <a:pt x="638" y="481"/>
                      </a:lnTo>
                      <a:lnTo>
                        <a:pt x="655" y="434"/>
                      </a:lnTo>
                      <a:lnTo>
                        <a:pt x="670" y="391"/>
                      </a:lnTo>
                      <a:lnTo>
                        <a:pt x="685" y="353"/>
                      </a:lnTo>
                      <a:lnTo>
                        <a:pt x="698" y="319"/>
                      </a:lnTo>
                      <a:lnTo>
                        <a:pt x="708" y="290"/>
                      </a:lnTo>
                      <a:lnTo>
                        <a:pt x="718" y="267"/>
                      </a:lnTo>
                      <a:lnTo>
                        <a:pt x="724" y="248"/>
                      </a:lnTo>
                      <a:lnTo>
                        <a:pt x="728" y="238"/>
                      </a:lnTo>
                      <a:lnTo>
                        <a:pt x="729" y="234"/>
                      </a:lnTo>
                      <a:lnTo>
                        <a:pt x="748" y="195"/>
                      </a:lnTo>
                      <a:lnTo>
                        <a:pt x="770" y="158"/>
                      </a:lnTo>
                      <a:lnTo>
                        <a:pt x="796" y="127"/>
                      </a:lnTo>
                      <a:lnTo>
                        <a:pt x="825" y="98"/>
                      </a:lnTo>
                      <a:lnTo>
                        <a:pt x="858" y="72"/>
                      </a:lnTo>
                      <a:lnTo>
                        <a:pt x="893" y="51"/>
                      </a:lnTo>
                      <a:lnTo>
                        <a:pt x="930" y="32"/>
                      </a:lnTo>
                      <a:lnTo>
                        <a:pt x="968" y="18"/>
                      </a:lnTo>
                      <a:lnTo>
                        <a:pt x="1008" y="6"/>
                      </a:lnTo>
                      <a:lnTo>
                        <a:pt x="1043" y="1"/>
                      </a:lnTo>
                      <a:lnTo>
                        <a:pt x="10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05" name="Group 104">
                <a:extLst>
                  <a:ext uri="{FF2B5EF4-FFF2-40B4-BE49-F238E27FC236}">
                    <a16:creationId xmlns:a16="http://schemas.microsoft.com/office/drawing/2014/main" id="{74CE2EC0-4A6B-32D6-ED1B-34EB617F5FC0}"/>
                  </a:ext>
                </a:extLst>
              </p:cNvPr>
              <p:cNvGrpSpPr/>
              <p:nvPr/>
            </p:nvGrpSpPr>
            <p:grpSpPr>
              <a:xfrm>
                <a:off x="4308557" y="5378783"/>
                <a:ext cx="513111" cy="901236"/>
                <a:chOff x="-1684338" y="-373063"/>
                <a:chExt cx="3897313" cy="6845301"/>
              </a:xfrm>
              <a:solidFill>
                <a:schemeClr val="tx1">
                  <a:lumMod val="75000"/>
                  <a:lumOff val="25000"/>
                </a:schemeClr>
              </a:solidFill>
            </p:grpSpPr>
            <p:sp>
              <p:nvSpPr>
                <p:cNvPr id="112" name="Freeform 62">
                  <a:extLst>
                    <a:ext uri="{FF2B5EF4-FFF2-40B4-BE49-F238E27FC236}">
                      <a16:creationId xmlns:a16="http://schemas.microsoft.com/office/drawing/2014/main" id="{22A4A452-690A-BB91-F589-CE76C299C12C}"/>
                    </a:ext>
                  </a:extLst>
                </p:cNvPr>
                <p:cNvSpPr>
                  <a:spLocks/>
                </p:cNvSpPr>
                <p:nvPr/>
              </p:nvSpPr>
              <p:spPr bwMode="auto">
                <a:xfrm>
                  <a:off x="0" y="-373063"/>
                  <a:ext cx="1290638" cy="1287463"/>
                </a:xfrm>
                <a:custGeom>
                  <a:avLst/>
                  <a:gdLst>
                    <a:gd name="T0" fmla="*/ 407 w 813"/>
                    <a:gd name="T1" fmla="*/ 0 h 811"/>
                    <a:gd name="T2" fmla="*/ 462 w 813"/>
                    <a:gd name="T3" fmla="*/ 2 h 811"/>
                    <a:gd name="T4" fmla="*/ 515 w 813"/>
                    <a:gd name="T5" fmla="*/ 14 h 811"/>
                    <a:gd name="T6" fmla="*/ 564 w 813"/>
                    <a:gd name="T7" fmla="*/ 31 h 811"/>
                    <a:gd name="T8" fmla="*/ 612 w 813"/>
                    <a:gd name="T9" fmla="*/ 55 h 811"/>
                    <a:gd name="T10" fmla="*/ 655 w 813"/>
                    <a:gd name="T11" fmla="*/ 84 h 811"/>
                    <a:gd name="T12" fmla="*/ 694 w 813"/>
                    <a:gd name="T13" fmla="*/ 118 h 811"/>
                    <a:gd name="T14" fmla="*/ 728 w 813"/>
                    <a:gd name="T15" fmla="*/ 157 h 811"/>
                    <a:gd name="T16" fmla="*/ 757 w 813"/>
                    <a:gd name="T17" fmla="*/ 200 h 811"/>
                    <a:gd name="T18" fmla="*/ 781 w 813"/>
                    <a:gd name="T19" fmla="*/ 247 h 811"/>
                    <a:gd name="T20" fmla="*/ 799 w 813"/>
                    <a:gd name="T21" fmla="*/ 297 h 811"/>
                    <a:gd name="T22" fmla="*/ 809 w 813"/>
                    <a:gd name="T23" fmla="*/ 351 h 811"/>
                    <a:gd name="T24" fmla="*/ 813 w 813"/>
                    <a:gd name="T25" fmla="*/ 406 h 811"/>
                    <a:gd name="T26" fmla="*/ 809 w 813"/>
                    <a:gd name="T27" fmla="*/ 461 h 811"/>
                    <a:gd name="T28" fmla="*/ 799 w 813"/>
                    <a:gd name="T29" fmla="*/ 513 h 811"/>
                    <a:gd name="T30" fmla="*/ 781 w 813"/>
                    <a:gd name="T31" fmla="*/ 564 h 811"/>
                    <a:gd name="T32" fmla="*/ 757 w 813"/>
                    <a:gd name="T33" fmla="*/ 611 h 811"/>
                    <a:gd name="T34" fmla="*/ 728 w 813"/>
                    <a:gd name="T35" fmla="*/ 654 h 811"/>
                    <a:gd name="T36" fmla="*/ 694 w 813"/>
                    <a:gd name="T37" fmla="*/ 692 h 811"/>
                    <a:gd name="T38" fmla="*/ 655 w 813"/>
                    <a:gd name="T39" fmla="*/ 728 h 811"/>
                    <a:gd name="T40" fmla="*/ 612 w 813"/>
                    <a:gd name="T41" fmla="*/ 757 h 811"/>
                    <a:gd name="T42" fmla="*/ 564 w 813"/>
                    <a:gd name="T43" fmla="*/ 780 h 811"/>
                    <a:gd name="T44" fmla="*/ 515 w 813"/>
                    <a:gd name="T45" fmla="*/ 797 h 811"/>
                    <a:gd name="T46" fmla="*/ 462 w 813"/>
                    <a:gd name="T47" fmla="*/ 808 h 811"/>
                    <a:gd name="T48" fmla="*/ 407 w 813"/>
                    <a:gd name="T49" fmla="*/ 811 h 811"/>
                    <a:gd name="T50" fmla="*/ 351 w 813"/>
                    <a:gd name="T51" fmla="*/ 808 h 811"/>
                    <a:gd name="T52" fmla="*/ 299 w 813"/>
                    <a:gd name="T53" fmla="*/ 797 h 811"/>
                    <a:gd name="T54" fmla="*/ 249 w 813"/>
                    <a:gd name="T55" fmla="*/ 780 h 811"/>
                    <a:gd name="T56" fmla="*/ 202 w 813"/>
                    <a:gd name="T57" fmla="*/ 757 h 811"/>
                    <a:gd name="T58" fmla="*/ 158 w 813"/>
                    <a:gd name="T59" fmla="*/ 728 h 811"/>
                    <a:gd name="T60" fmla="*/ 119 w 813"/>
                    <a:gd name="T61" fmla="*/ 692 h 811"/>
                    <a:gd name="T62" fmla="*/ 85 w 813"/>
                    <a:gd name="T63" fmla="*/ 654 h 811"/>
                    <a:gd name="T64" fmla="*/ 56 w 813"/>
                    <a:gd name="T65" fmla="*/ 611 h 811"/>
                    <a:gd name="T66" fmla="*/ 33 w 813"/>
                    <a:gd name="T67" fmla="*/ 564 h 811"/>
                    <a:gd name="T68" fmla="*/ 14 w 813"/>
                    <a:gd name="T69" fmla="*/ 513 h 811"/>
                    <a:gd name="T70" fmla="*/ 4 w 813"/>
                    <a:gd name="T71" fmla="*/ 461 h 811"/>
                    <a:gd name="T72" fmla="*/ 0 w 813"/>
                    <a:gd name="T73" fmla="*/ 406 h 811"/>
                    <a:gd name="T74" fmla="*/ 4 w 813"/>
                    <a:gd name="T75" fmla="*/ 351 h 811"/>
                    <a:gd name="T76" fmla="*/ 14 w 813"/>
                    <a:gd name="T77" fmla="*/ 297 h 811"/>
                    <a:gd name="T78" fmla="*/ 33 w 813"/>
                    <a:gd name="T79" fmla="*/ 247 h 811"/>
                    <a:gd name="T80" fmla="*/ 56 w 813"/>
                    <a:gd name="T81" fmla="*/ 200 h 811"/>
                    <a:gd name="T82" fmla="*/ 85 w 813"/>
                    <a:gd name="T83" fmla="*/ 157 h 811"/>
                    <a:gd name="T84" fmla="*/ 119 w 813"/>
                    <a:gd name="T85" fmla="*/ 118 h 811"/>
                    <a:gd name="T86" fmla="*/ 158 w 813"/>
                    <a:gd name="T87" fmla="*/ 84 h 811"/>
                    <a:gd name="T88" fmla="*/ 202 w 813"/>
                    <a:gd name="T89" fmla="*/ 55 h 811"/>
                    <a:gd name="T90" fmla="*/ 249 w 813"/>
                    <a:gd name="T91" fmla="*/ 31 h 811"/>
                    <a:gd name="T92" fmla="*/ 299 w 813"/>
                    <a:gd name="T93" fmla="*/ 14 h 811"/>
                    <a:gd name="T94" fmla="*/ 351 w 813"/>
                    <a:gd name="T95" fmla="*/ 2 h 811"/>
                    <a:gd name="T96" fmla="*/ 407 w 813"/>
                    <a:gd name="T97" fmla="*/ 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3" h="811">
                      <a:moveTo>
                        <a:pt x="407" y="0"/>
                      </a:moveTo>
                      <a:lnTo>
                        <a:pt x="462" y="2"/>
                      </a:lnTo>
                      <a:lnTo>
                        <a:pt x="515" y="14"/>
                      </a:lnTo>
                      <a:lnTo>
                        <a:pt x="564" y="31"/>
                      </a:lnTo>
                      <a:lnTo>
                        <a:pt x="612" y="55"/>
                      </a:lnTo>
                      <a:lnTo>
                        <a:pt x="655" y="84"/>
                      </a:lnTo>
                      <a:lnTo>
                        <a:pt x="694" y="118"/>
                      </a:lnTo>
                      <a:lnTo>
                        <a:pt x="728" y="157"/>
                      </a:lnTo>
                      <a:lnTo>
                        <a:pt x="757" y="200"/>
                      </a:lnTo>
                      <a:lnTo>
                        <a:pt x="781" y="247"/>
                      </a:lnTo>
                      <a:lnTo>
                        <a:pt x="799" y="297"/>
                      </a:lnTo>
                      <a:lnTo>
                        <a:pt x="809" y="351"/>
                      </a:lnTo>
                      <a:lnTo>
                        <a:pt x="813" y="406"/>
                      </a:lnTo>
                      <a:lnTo>
                        <a:pt x="809" y="461"/>
                      </a:lnTo>
                      <a:lnTo>
                        <a:pt x="799" y="513"/>
                      </a:lnTo>
                      <a:lnTo>
                        <a:pt x="781" y="564"/>
                      </a:lnTo>
                      <a:lnTo>
                        <a:pt x="757" y="611"/>
                      </a:lnTo>
                      <a:lnTo>
                        <a:pt x="728" y="654"/>
                      </a:lnTo>
                      <a:lnTo>
                        <a:pt x="694" y="692"/>
                      </a:lnTo>
                      <a:lnTo>
                        <a:pt x="655" y="728"/>
                      </a:lnTo>
                      <a:lnTo>
                        <a:pt x="612" y="757"/>
                      </a:lnTo>
                      <a:lnTo>
                        <a:pt x="564" y="780"/>
                      </a:lnTo>
                      <a:lnTo>
                        <a:pt x="515" y="797"/>
                      </a:lnTo>
                      <a:lnTo>
                        <a:pt x="462" y="808"/>
                      </a:lnTo>
                      <a:lnTo>
                        <a:pt x="407" y="811"/>
                      </a:lnTo>
                      <a:lnTo>
                        <a:pt x="351" y="808"/>
                      </a:lnTo>
                      <a:lnTo>
                        <a:pt x="299" y="797"/>
                      </a:lnTo>
                      <a:lnTo>
                        <a:pt x="249" y="780"/>
                      </a:lnTo>
                      <a:lnTo>
                        <a:pt x="202" y="757"/>
                      </a:lnTo>
                      <a:lnTo>
                        <a:pt x="158" y="728"/>
                      </a:lnTo>
                      <a:lnTo>
                        <a:pt x="119" y="692"/>
                      </a:lnTo>
                      <a:lnTo>
                        <a:pt x="85" y="654"/>
                      </a:lnTo>
                      <a:lnTo>
                        <a:pt x="56" y="611"/>
                      </a:lnTo>
                      <a:lnTo>
                        <a:pt x="33" y="564"/>
                      </a:lnTo>
                      <a:lnTo>
                        <a:pt x="14" y="513"/>
                      </a:lnTo>
                      <a:lnTo>
                        <a:pt x="4" y="461"/>
                      </a:lnTo>
                      <a:lnTo>
                        <a:pt x="0" y="406"/>
                      </a:lnTo>
                      <a:lnTo>
                        <a:pt x="4" y="351"/>
                      </a:lnTo>
                      <a:lnTo>
                        <a:pt x="14" y="297"/>
                      </a:lnTo>
                      <a:lnTo>
                        <a:pt x="33" y="247"/>
                      </a:lnTo>
                      <a:lnTo>
                        <a:pt x="56" y="200"/>
                      </a:lnTo>
                      <a:lnTo>
                        <a:pt x="85" y="157"/>
                      </a:lnTo>
                      <a:lnTo>
                        <a:pt x="119" y="118"/>
                      </a:lnTo>
                      <a:lnTo>
                        <a:pt x="158" y="84"/>
                      </a:lnTo>
                      <a:lnTo>
                        <a:pt x="202" y="55"/>
                      </a:lnTo>
                      <a:lnTo>
                        <a:pt x="249" y="31"/>
                      </a:lnTo>
                      <a:lnTo>
                        <a:pt x="299" y="14"/>
                      </a:lnTo>
                      <a:lnTo>
                        <a:pt x="351" y="2"/>
                      </a:lnTo>
                      <a:lnTo>
                        <a:pt x="4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3" name="Freeform 63">
                  <a:extLst>
                    <a:ext uri="{FF2B5EF4-FFF2-40B4-BE49-F238E27FC236}">
                      <a16:creationId xmlns:a16="http://schemas.microsoft.com/office/drawing/2014/main" id="{F87221D4-171E-9BCD-5BE9-EE25ED2D25FB}"/>
                    </a:ext>
                  </a:extLst>
                </p:cNvPr>
                <p:cNvSpPr>
                  <a:spLocks/>
                </p:cNvSpPr>
                <p:nvPr/>
              </p:nvSpPr>
              <p:spPr bwMode="auto">
                <a:xfrm>
                  <a:off x="-1684338" y="990600"/>
                  <a:ext cx="3897313" cy="5481638"/>
                </a:xfrm>
                <a:custGeom>
                  <a:avLst/>
                  <a:gdLst>
                    <a:gd name="T0" fmla="*/ 1108 w 2455"/>
                    <a:gd name="T1" fmla="*/ 2 h 3453"/>
                    <a:gd name="T2" fmla="*/ 1163 w 2455"/>
                    <a:gd name="T3" fmla="*/ 13 h 3453"/>
                    <a:gd name="T4" fmla="*/ 1197 w 2455"/>
                    <a:gd name="T5" fmla="*/ 24 h 3453"/>
                    <a:gd name="T6" fmla="*/ 1277 w 2455"/>
                    <a:gd name="T7" fmla="*/ 68 h 3453"/>
                    <a:gd name="T8" fmla="*/ 1340 w 2455"/>
                    <a:gd name="T9" fmla="*/ 124 h 3453"/>
                    <a:gd name="T10" fmla="*/ 1388 w 2455"/>
                    <a:gd name="T11" fmla="*/ 193 h 3453"/>
                    <a:gd name="T12" fmla="*/ 2195 w 2455"/>
                    <a:gd name="T13" fmla="*/ 221 h 3453"/>
                    <a:gd name="T14" fmla="*/ 2232 w 2455"/>
                    <a:gd name="T15" fmla="*/ 206 h 3453"/>
                    <a:gd name="T16" fmla="*/ 2267 w 2455"/>
                    <a:gd name="T17" fmla="*/ 201 h 3453"/>
                    <a:gd name="T18" fmla="*/ 2311 w 2455"/>
                    <a:gd name="T19" fmla="*/ 206 h 3453"/>
                    <a:gd name="T20" fmla="*/ 2358 w 2455"/>
                    <a:gd name="T21" fmla="*/ 223 h 3453"/>
                    <a:gd name="T22" fmla="*/ 2402 w 2455"/>
                    <a:gd name="T23" fmla="*/ 258 h 3453"/>
                    <a:gd name="T24" fmla="*/ 2438 w 2455"/>
                    <a:gd name="T25" fmla="*/ 312 h 3453"/>
                    <a:gd name="T26" fmla="*/ 2455 w 2455"/>
                    <a:gd name="T27" fmla="*/ 379 h 3453"/>
                    <a:gd name="T28" fmla="*/ 2450 w 2455"/>
                    <a:gd name="T29" fmla="*/ 439 h 3453"/>
                    <a:gd name="T30" fmla="*/ 2427 w 2455"/>
                    <a:gd name="T31" fmla="*/ 488 h 3453"/>
                    <a:gd name="T32" fmla="*/ 2393 w 2455"/>
                    <a:gd name="T33" fmla="*/ 522 h 3453"/>
                    <a:gd name="T34" fmla="*/ 2364 w 2455"/>
                    <a:gd name="T35" fmla="*/ 540 h 3453"/>
                    <a:gd name="T36" fmla="*/ 1774 w 2455"/>
                    <a:gd name="T37" fmla="*/ 851 h 3453"/>
                    <a:gd name="T38" fmla="*/ 1716 w 2455"/>
                    <a:gd name="T39" fmla="*/ 860 h 3453"/>
                    <a:gd name="T40" fmla="*/ 1658 w 2455"/>
                    <a:gd name="T41" fmla="*/ 851 h 3453"/>
                    <a:gd name="T42" fmla="*/ 1605 w 2455"/>
                    <a:gd name="T43" fmla="*/ 822 h 3453"/>
                    <a:gd name="T44" fmla="*/ 1129 w 2455"/>
                    <a:gd name="T45" fmla="*/ 1231 h 3453"/>
                    <a:gd name="T46" fmla="*/ 1320 w 2455"/>
                    <a:gd name="T47" fmla="*/ 1954 h 3453"/>
                    <a:gd name="T48" fmla="*/ 1350 w 2455"/>
                    <a:gd name="T49" fmla="*/ 2013 h 3453"/>
                    <a:gd name="T50" fmla="*/ 1363 w 2455"/>
                    <a:gd name="T51" fmla="*/ 2077 h 3453"/>
                    <a:gd name="T52" fmla="*/ 967 w 2455"/>
                    <a:gd name="T53" fmla="*/ 3295 h 3453"/>
                    <a:gd name="T54" fmla="*/ 652 w 2455"/>
                    <a:gd name="T55" fmla="*/ 1822 h 3453"/>
                    <a:gd name="T56" fmla="*/ 469 w 2455"/>
                    <a:gd name="T57" fmla="*/ 3453 h 3453"/>
                    <a:gd name="T58" fmla="*/ 31 w 2455"/>
                    <a:gd name="T59" fmla="*/ 2251 h 3453"/>
                    <a:gd name="T60" fmla="*/ 288 w 2455"/>
                    <a:gd name="T61" fmla="*/ 1445 h 3453"/>
                    <a:gd name="T62" fmla="*/ 308 w 2455"/>
                    <a:gd name="T63" fmla="*/ 1360 h 3453"/>
                    <a:gd name="T64" fmla="*/ 335 w 2455"/>
                    <a:gd name="T65" fmla="*/ 1288 h 3453"/>
                    <a:gd name="T66" fmla="*/ 368 w 2455"/>
                    <a:gd name="T67" fmla="*/ 1197 h 3453"/>
                    <a:gd name="T68" fmla="*/ 407 w 2455"/>
                    <a:gd name="T69" fmla="*/ 1095 h 3453"/>
                    <a:gd name="T70" fmla="*/ 448 w 2455"/>
                    <a:gd name="T71" fmla="*/ 984 h 3453"/>
                    <a:gd name="T72" fmla="*/ 491 w 2455"/>
                    <a:gd name="T73" fmla="*/ 869 h 3453"/>
                    <a:gd name="T74" fmla="*/ 536 w 2455"/>
                    <a:gd name="T75" fmla="*/ 752 h 3453"/>
                    <a:gd name="T76" fmla="*/ 579 w 2455"/>
                    <a:gd name="T77" fmla="*/ 638 h 3453"/>
                    <a:gd name="T78" fmla="*/ 618 w 2455"/>
                    <a:gd name="T79" fmla="*/ 531 h 3453"/>
                    <a:gd name="T80" fmla="*/ 655 w 2455"/>
                    <a:gd name="T81" fmla="*/ 434 h 3453"/>
                    <a:gd name="T82" fmla="*/ 685 w 2455"/>
                    <a:gd name="T83" fmla="*/ 353 h 3453"/>
                    <a:gd name="T84" fmla="*/ 708 w 2455"/>
                    <a:gd name="T85" fmla="*/ 290 h 3453"/>
                    <a:gd name="T86" fmla="*/ 724 w 2455"/>
                    <a:gd name="T87" fmla="*/ 248 h 3453"/>
                    <a:gd name="T88" fmla="*/ 729 w 2455"/>
                    <a:gd name="T89" fmla="*/ 234 h 3453"/>
                    <a:gd name="T90" fmla="*/ 770 w 2455"/>
                    <a:gd name="T91" fmla="*/ 158 h 3453"/>
                    <a:gd name="T92" fmla="*/ 825 w 2455"/>
                    <a:gd name="T93" fmla="*/ 98 h 3453"/>
                    <a:gd name="T94" fmla="*/ 893 w 2455"/>
                    <a:gd name="T95" fmla="*/ 51 h 3453"/>
                    <a:gd name="T96" fmla="*/ 968 w 2455"/>
                    <a:gd name="T97" fmla="*/ 18 h 3453"/>
                    <a:gd name="T98" fmla="*/ 1043 w 2455"/>
                    <a:gd name="T99" fmla="*/ 1 h 3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55" h="3453">
                      <a:moveTo>
                        <a:pt x="1077" y="0"/>
                      </a:moveTo>
                      <a:lnTo>
                        <a:pt x="1108" y="2"/>
                      </a:lnTo>
                      <a:lnTo>
                        <a:pt x="1138" y="6"/>
                      </a:lnTo>
                      <a:lnTo>
                        <a:pt x="1163" y="13"/>
                      </a:lnTo>
                      <a:lnTo>
                        <a:pt x="1183" y="19"/>
                      </a:lnTo>
                      <a:lnTo>
                        <a:pt x="1197" y="24"/>
                      </a:lnTo>
                      <a:lnTo>
                        <a:pt x="1239" y="44"/>
                      </a:lnTo>
                      <a:lnTo>
                        <a:pt x="1277" y="68"/>
                      </a:lnTo>
                      <a:lnTo>
                        <a:pt x="1311" y="94"/>
                      </a:lnTo>
                      <a:lnTo>
                        <a:pt x="1340" y="124"/>
                      </a:lnTo>
                      <a:lnTo>
                        <a:pt x="1366" y="157"/>
                      </a:lnTo>
                      <a:lnTo>
                        <a:pt x="1388" y="193"/>
                      </a:lnTo>
                      <a:lnTo>
                        <a:pt x="1736" y="464"/>
                      </a:lnTo>
                      <a:lnTo>
                        <a:pt x="2195" y="221"/>
                      </a:lnTo>
                      <a:lnTo>
                        <a:pt x="2219" y="210"/>
                      </a:lnTo>
                      <a:lnTo>
                        <a:pt x="2232" y="206"/>
                      </a:lnTo>
                      <a:lnTo>
                        <a:pt x="2248" y="203"/>
                      </a:lnTo>
                      <a:lnTo>
                        <a:pt x="2267" y="201"/>
                      </a:lnTo>
                      <a:lnTo>
                        <a:pt x="2288" y="203"/>
                      </a:lnTo>
                      <a:lnTo>
                        <a:pt x="2311" y="206"/>
                      </a:lnTo>
                      <a:lnTo>
                        <a:pt x="2334" y="213"/>
                      </a:lnTo>
                      <a:lnTo>
                        <a:pt x="2358" y="223"/>
                      </a:lnTo>
                      <a:lnTo>
                        <a:pt x="2381" y="238"/>
                      </a:lnTo>
                      <a:lnTo>
                        <a:pt x="2402" y="258"/>
                      </a:lnTo>
                      <a:lnTo>
                        <a:pt x="2422" y="282"/>
                      </a:lnTo>
                      <a:lnTo>
                        <a:pt x="2438" y="312"/>
                      </a:lnTo>
                      <a:lnTo>
                        <a:pt x="2450" y="347"/>
                      </a:lnTo>
                      <a:lnTo>
                        <a:pt x="2455" y="379"/>
                      </a:lnTo>
                      <a:lnTo>
                        <a:pt x="2455" y="411"/>
                      </a:lnTo>
                      <a:lnTo>
                        <a:pt x="2450" y="439"/>
                      </a:lnTo>
                      <a:lnTo>
                        <a:pt x="2440" y="464"/>
                      </a:lnTo>
                      <a:lnTo>
                        <a:pt x="2427" y="488"/>
                      </a:lnTo>
                      <a:lnTo>
                        <a:pt x="2412" y="506"/>
                      </a:lnTo>
                      <a:lnTo>
                        <a:pt x="2393" y="522"/>
                      </a:lnTo>
                      <a:lnTo>
                        <a:pt x="2380" y="532"/>
                      </a:lnTo>
                      <a:lnTo>
                        <a:pt x="2364" y="540"/>
                      </a:lnTo>
                      <a:lnTo>
                        <a:pt x="1801" y="839"/>
                      </a:lnTo>
                      <a:lnTo>
                        <a:pt x="1774" y="851"/>
                      </a:lnTo>
                      <a:lnTo>
                        <a:pt x="1745" y="858"/>
                      </a:lnTo>
                      <a:lnTo>
                        <a:pt x="1716" y="860"/>
                      </a:lnTo>
                      <a:lnTo>
                        <a:pt x="1687" y="858"/>
                      </a:lnTo>
                      <a:lnTo>
                        <a:pt x="1658" y="851"/>
                      </a:lnTo>
                      <a:lnTo>
                        <a:pt x="1631" y="839"/>
                      </a:lnTo>
                      <a:lnTo>
                        <a:pt x="1605" y="822"/>
                      </a:lnTo>
                      <a:lnTo>
                        <a:pt x="1356" y="628"/>
                      </a:lnTo>
                      <a:lnTo>
                        <a:pt x="1129" y="1231"/>
                      </a:lnTo>
                      <a:lnTo>
                        <a:pt x="1027" y="1547"/>
                      </a:lnTo>
                      <a:lnTo>
                        <a:pt x="1320" y="1954"/>
                      </a:lnTo>
                      <a:lnTo>
                        <a:pt x="1337" y="1983"/>
                      </a:lnTo>
                      <a:lnTo>
                        <a:pt x="1350" y="2013"/>
                      </a:lnTo>
                      <a:lnTo>
                        <a:pt x="1360" y="2044"/>
                      </a:lnTo>
                      <a:lnTo>
                        <a:pt x="1363" y="2077"/>
                      </a:lnTo>
                      <a:lnTo>
                        <a:pt x="1429" y="3246"/>
                      </a:lnTo>
                      <a:lnTo>
                        <a:pt x="967" y="3295"/>
                      </a:lnTo>
                      <a:lnTo>
                        <a:pt x="904" y="2171"/>
                      </a:lnTo>
                      <a:lnTo>
                        <a:pt x="652" y="1822"/>
                      </a:lnTo>
                      <a:lnTo>
                        <a:pt x="487" y="2394"/>
                      </a:lnTo>
                      <a:lnTo>
                        <a:pt x="469" y="3453"/>
                      </a:lnTo>
                      <a:lnTo>
                        <a:pt x="0" y="3453"/>
                      </a:lnTo>
                      <a:lnTo>
                        <a:pt x="31" y="2251"/>
                      </a:lnTo>
                      <a:lnTo>
                        <a:pt x="237" y="1580"/>
                      </a:lnTo>
                      <a:lnTo>
                        <a:pt x="288" y="1445"/>
                      </a:lnTo>
                      <a:lnTo>
                        <a:pt x="294" y="1403"/>
                      </a:lnTo>
                      <a:lnTo>
                        <a:pt x="308" y="1360"/>
                      </a:lnTo>
                      <a:lnTo>
                        <a:pt x="321" y="1326"/>
                      </a:lnTo>
                      <a:lnTo>
                        <a:pt x="335" y="1288"/>
                      </a:lnTo>
                      <a:lnTo>
                        <a:pt x="351" y="1245"/>
                      </a:lnTo>
                      <a:lnTo>
                        <a:pt x="368" y="1197"/>
                      </a:lnTo>
                      <a:lnTo>
                        <a:pt x="387" y="1148"/>
                      </a:lnTo>
                      <a:lnTo>
                        <a:pt x="407" y="1095"/>
                      </a:lnTo>
                      <a:lnTo>
                        <a:pt x="427" y="1040"/>
                      </a:lnTo>
                      <a:lnTo>
                        <a:pt x="448" y="984"/>
                      </a:lnTo>
                      <a:lnTo>
                        <a:pt x="470" y="926"/>
                      </a:lnTo>
                      <a:lnTo>
                        <a:pt x="491" y="869"/>
                      </a:lnTo>
                      <a:lnTo>
                        <a:pt x="513" y="810"/>
                      </a:lnTo>
                      <a:lnTo>
                        <a:pt x="536" y="752"/>
                      </a:lnTo>
                      <a:lnTo>
                        <a:pt x="556" y="695"/>
                      </a:lnTo>
                      <a:lnTo>
                        <a:pt x="579" y="638"/>
                      </a:lnTo>
                      <a:lnTo>
                        <a:pt x="598" y="583"/>
                      </a:lnTo>
                      <a:lnTo>
                        <a:pt x="618" y="531"/>
                      </a:lnTo>
                      <a:lnTo>
                        <a:pt x="638" y="481"/>
                      </a:lnTo>
                      <a:lnTo>
                        <a:pt x="655" y="434"/>
                      </a:lnTo>
                      <a:lnTo>
                        <a:pt x="670" y="391"/>
                      </a:lnTo>
                      <a:lnTo>
                        <a:pt x="685" y="353"/>
                      </a:lnTo>
                      <a:lnTo>
                        <a:pt x="698" y="319"/>
                      </a:lnTo>
                      <a:lnTo>
                        <a:pt x="708" y="290"/>
                      </a:lnTo>
                      <a:lnTo>
                        <a:pt x="718" y="267"/>
                      </a:lnTo>
                      <a:lnTo>
                        <a:pt x="724" y="248"/>
                      </a:lnTo>
                      <a:lnTo>
                        <a:pt x="728" y="238"/>
                      </a:lnTo>
                      <a:lnTo>
                        <a:pt x="729" y="234"/>
                      </a:lnTo>
                      <a:lnTo>
                        <a:pt x="748" y="195"/>
                      </a:lnTo>
                      <a:lnTo>
                        <a:pt x="770" y="158"/>
                      </a:lnTo>
                      <a:lnTo>
                        <a:pt x="796" y="127"/>
                      </a:lnTo>
                      <a:lnTo>
                        <a:pt x="825" y="98"/>
                      </a:lnTo>
                      <a:lnTo>
                        <a:pt x="858" y="72"/>
                      </a:lnTo>
                      <a:lnTo>
                        <a:pt x="893" y="51"/>
                      </a:lnTo>
                      <a:lnTo>
                        <a:pt x="930" y="32"/>
                      </a:lnTo>
                      <a:lnTo>
                        <a:pt x="968" y="18"/>
                      </a:lnTo>
                      <a:lnTo>
                        <a:pt x="1008" y="6"/>
                      </a:lnTo>
                      <a:lnTo>
                        <a:pt x="1043" y="1"/>
                      </a:lnTo>
                      <a:lnTo>
                        <a:pt x="10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06" name="Group 105">
                <a:extLst>
                  <a:ext uri="{FF2B5EF4-FFF2-40B4-BE49-F238E27FC236}">
                    <a16:creationId xmlns:a16="http://schemas.microsoft.com/office/drawing/2014/main" id="{139EFF8E-5D51-BB24-73F7-A875C2A8AB91}"/>
                  </a:ext>
                </a:extLst>
              </p:cNvPr>
              <p:cNvGrpSpPr/>
              <p:nvPr/>
            </p:nvGrpSpPr>
            <p:grpSpPr>
              <a:xfrm>
                <a:off x="3400056" y="5537313"/>
                <a:ext cx="1453938" cy="942840"/>
                <a:chOff x="3400056" y="5537313"/>
                <a:chExt cx="1453938" cy="942840"/>
              </a:xfrm>
            </p:grpSpPr>
            <p:sp>
              <p:nvSpPr>
                <p:cNvPr id="107" name="Freeform 47">
                  <a:extLst>
                    <a:ext uri="{FF2B5EF4-FFF2-40B4-BE49-F238E27FC236}">
                      <a16:creationId xmlns:a16="http://schemas.microsoft.com/office/drawing/2014/main" id="{3C13484D-A42A-03D4-FA11-91822B5E9EB0}"/>
                    </a:ext>
                  </a:extLst>
                </p:cNvPr>
                <p:cNvSpPr>
                  <a:spLocks/>
                </p:cNvSpPr>
                <p:nvPr/>
              </p:nvSpPr>
              <p:spPr bwMode="auto">
                <a:xfrm rot="10800000" flipV="1">
                  <a:off x="3551366" y="5669443"/>
                  <a:ext cx="792954" cy="761162"/>
                </a:xfrm>
                <a:custGeom>
                  <a:avLst/>
                  <a:gdLst>
                    <a:gd name="T0" fmla="*/ 823 w 2091"/>
                    <a:gd name="T1" fmla="*/ 0 h 1613"/>
                    <a:gd name="T2" fmla="*/ 2091 w 2091"/>
                    <a:gd name="T3" fmla="*/ 565 h 1613"/>
                    <a:gd name="T4" fmla="*/ 1418 w 2091"/>
                    <a:gd name="T5" fmla="*/ 1433 h 1613"/>
                    <a:gd name="T6" fmla="*/ 0 w 2091"/>
                    <a:gd name="T7" fmla="*/ 1613 h 1613"/>
                    <a:gd name="T8" fmla="*/ 823 w 2091"/>
                    <a:gd name="T9" fmla="*/ 0 h 1613"/>
                  </a:gdLst>
                  <a:ahLst/>
                  <a:cxnLst>
                    <a:cxn ang="0">
                      <a:pos x="T0" y="T1"/>
                    </a:cxn>
                    <a:cxn ang="0">
                      <a:pos x="T2" y="T3"/>
                    </a:cxn>
                    <a:cxn ang="0">
                      <a:pos x="T4" y="T5"/>
                    </a:cxn>
                    <a:cxn ang="0">
                      <a:pos x="T6" y="T7"/>
                    </a:cxn>
                    <a:cxn ang="0">
                      <a:pos x="T8" y="T9"/>
                    </a:cxn>
                  </a:cxnLst>
                  <a:rect l="0" t="0" r="r" b="b"/>
                  <a:pathLst>
                    <a:path w="2091" h="1613">
                      <a:moveTo>
                        <a:pt x="823" y="0"/>
                      </a:moveTo>
                      <a:lnTo>
                        <a:pt x="2091" y="565"/>
                      </a:lnTo>
                      <a:lnTo>
                        <a:pt x="1418" y="1433"/>
                      </a:lnTo>
                      <a:lnTo>
                        <a:pt x="0" y="1613"/>
                      </a:lnTo>
                      <a:lnTo>
                        <a:pt x="823"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8" name="Freeform 48">
                  <a:extLst>
                    <a:ext uri="{FF2B5EF4-FFF2-40B4-BE49-F238E27FC236}">
                      <a16:creationId xmlns:a16="http://schemas.microsoft.com/office/drawing/2014/main" id="{56A63374-33F2-A8D3-735B-8BE1E31A573A}"/>
                    </a:ext>
                  </a:extLst>
                </p:cNvPr>
                <p:cNvSpPr>
                  <a:spLocks/>
                </p:cNvSpPr>
                <p:nvPr/>
              </p:nvSpPr>
              <p:spPr bwMode="auto">
                <a:xfrm rot="10800000" flipV="1">
                  <a:off x="3551366" y="5858199"/>
                  <a:ext cx="389082" cy="508699"/>
                </a:xfrm>
                <a:custGeom>
                  <a:avLst/>
                  <a:gdLst>
                    <a:gd name="T0" fmla="*/ 657 w 1026"/>
                    <a:gd name="T1" fmla="*/ 0 h 1078"/>
                    <a:gd name="T2" fmla="*/ 1026 w 1026"/>
                    <a:gd name="T3" fmla="*/ 165 h 1078"/>
                    <a:gd name="T4" fmla="*/ 353 w 1026"/>
                    <a:gd name="T5" fmla="*/ 1033 h 1078"/>
                    <a:gd name="T6" fmla="*/ 0 w 1026"/>
                    <a:gd name="T7" fmla="*/ 1078 h 1078"/>
                    <a:gd name="T8" fmla="*/ 657 w 1026"/>
                    <a:gd name="T9" fmla="*/ 0 h 1078"/>
                  </a:gdLst>
                  <a:ahLst/>
                  <a:cxnLst>
                    <a:cxn ang="0">
                      <a:pos x="T0" y="T1"/>
                    </a:cxn>
                    <a:cxn ang="0">
                      <a:pos x="T2" y="T3"/>
                    </a:cxn>
                    <a:cxn ang="0">
                      <a:pos x="T4" y="T5"/>
                    </a:cxn>
                    <a:cxn ang="0">
                      <a:pos x="T6" y="T7"/>
                    </a:cxn>
                    <a:cxn ang="0">
                      <a:pos x="T8" y="T9"/>
                    </a:cxn>
                  </a:cxnLst>
                  <a:rect l="0" t="0" r="r" b="b"/>
                  <a:pathLst>
                    <a:path w="1026" h="1078">
                      <a:moveTo>
                        <a:pt x="657" y="0"/>
                      </a:moveTo>
                      <a:lnTo>
                        <a:pt x="1026" y="165"/>
                      </a:lnTo>
                      <a:lnTo>
                        <a:pt x="353" y="1033"/>
                      </a:lnTo>
                      <a:lnTo>
                        <a:pt x="0" y="1078"/>
                      </a:lnTo>
                      <a:lnTo>
                        <a:pt x="657"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9" name="Freeform 49">
                  <a:extLst>
                    <a:ext uri="{FF2B5EF4-FFF2-40B4-BE49-F238E27FC236}">
                      <a16:creationId xmlns:a16="http://schemas.microsoft.com/office/drawing/2014/main" id="{B98DC0C6-74E1-70B5-AAFA-C9F836C71147}"/>
                    </a:ext>
                  </a:extLst>
                </p:cNvPr>
                <p:cNvSpPr>
                  <a:spLocks/>
                </p:cNvSpPr>
                <p:nvPr/>
              </p:nvSpPr>
              <p:spPr bwMode="auto">
                <a:xfrm rot="10800000" flipV="1">
                  <a:off x="3818338" y="5669443"/>
                  <a:ext cx="529394" cy="761162"/>
                </a:xfrm>
                <a:custGeom>
                  <a:avLst/>
                  <a:gdLst>
                    <a:gd name="T0" fmla="*/ 832 w 1396"/>
                    <a:gd name="T1" fmla="*/ 0 h 1613"/>
                    <a:gd name="T2" fmla="*/ 1396 w 1396"/>
                    <a:gd name="T3" fmla="*/ 1585 h 1613"/>
                    <a:gd name="T4" fmla="*/ 0 w 1396"/>
                    <a:gd name="T5" fmla="*/ 1613 h 1613"/>
                    <a:gd name="T6" fmla="*/ 832 w 1396"/>
                    <a:gd name="T7" fmla="*/ 0 h 1613"/>
                  </a:gdLst>
                  <a:ahLst/>
                  <a:cxnLst>
                    <a:cxn ang="0">
                      <a:pos x="T0" y="T1"/>
                    </a:cxn>
                    <a:cxn ang="0">
                      <a:pos x="T2" y="T3"/>
                    </a:cxn>
                    <a:cxn ang="0">
                      <a:pos x="T4" y="T5"/>
                    </a:cxn>
                    <a:cxn ang="0">
                      <a:pos x="T6" y="T7"/>
                    </a:cxn>
                  </a:cxnLst>
                  <a:rect l="0" t="0" r="r" b="b"/>
                  <a:pathLst>
                    <a:path w="1396" h="1613">
                      <a:moveTo>
                        <a:pt x="832" y="0"/>
                      </a:moveTo>
                      <a:lnTo>
                        <a:pt x="1396" y="1585"/>
                      </a:lnTo>
                      <a:lnTo>
                        <a:pt x="0" y="1613"/>
                      </a:lnTo>
                      <a:lnTo>
                        <a:pt x="832" y="0"/>
                      </a:lnTo>
                      <a:close/>
                    </a:path>
                  </a:pathLst>
                </a:custGeom>
                <a:solidFill>
                  <a:schemeClr val="bg1">
                    <a:lumMod val="85000"/>
                    <a:alpha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0" name="Freeform 50">
                  <a:extLst>
                    <a:ext uri="{FF2B5EF4-FFF2-40B4-BE49-F238E27FC236}">
                      <a16:creationId xmlns:a16="http://schemas.microsoft.com/office/drawing/2014/main" id="{0492FAB3-FCD4-1003-060D-2CEFC9BA5883}"/>
                    </a:ext>
                  </a:extLst>
                </p:cNvPr>
                <p:cNvSpPr>
                  <a:spLocks/>
                </p:cNvSpPr>
                <p:nvPr/>
              </p:nvSpPr>
              <p:spPr bwMode="auto">
                <a:xfrm rot="10800000" flipV="1">
                  <a:off x="3786484" y="6014396"/>
                  <a:ext cx="1067510" cy="465757"/>
                </a:xfrm>
                <a:custGeom>
                  <a:avLst/>
                  <a:gdLst>
                    <a:gd name="T0" fmla="*/ 0 w 2815"/>
                    <a:gd name="T1" fmla="*/ 0 h 987"/>
                    <a:gd name="T2" fmla="*/ 2815 w 2815"/>
                    <a:gd name="T3" fmla="*/ 422 h 987"/>
                    <a:gd name="T4" fmla="*/ 2740 w 2815"/>
                    <a:gd name="T5" fmla="*/ 854 h 987"/>
                    <a:gd name="T6" fmla="*/ 1228 w 2815"/>
                    <a:gd name="T7" fmla="*/ 987 h 987"/>
                    <a:gd name="T8" fmla="*/ 0 w 2815"/>
                    <a:gd name="T9" fmla="*/ 0 h 987"/>
                  </a:gdLst>
                  <a:ahLst/>
                  <a:cxnLst>
                    <a:cxn ang="0">
                      <a:pos x="T0" y="T1"/>
                    </a:cxn>
                    <a:cxn ang="0">
                      <a:pos x="T2" y="T3"/>
                    </a:cxn>
                    <a:cxn ang="0">
                      <a:pos x="T4" y="T5"/>
                    </a:cxn>
                    <a:cxn ang="0">
                      <a:pos x="T6" y="T7"/>
                    </a:cxn>
                    <a:cxn ang="0">
                      <a:pos x="T8" y="T9"/>
                    </a:cxn>
                  </a:cxnLst>
                  <a:rect l="0" t="0" r="r" b="b"/>
                  <a:pathLst>
                    <a:path w="2815" h="987">
                      <a:moveTo>
                        <a:pt x="0" y="0"/>
                      </a:moveTo>
                      <a:lnTo>
                        <a:pt x="2815" y="422"/>
                      </a:lnTo>
                      <a:lnTo>
                        <a:pt x="2740" y="854"/>
                      </a:lnTo>
                      <a:lnTo>
                        <a:pt x="1228" y="987"/>
                      </a:lnTo>
                      <a:lnTo>
                        <a:pt x="0" y="0"/>
                      </a:lnTo>
                      <a:close/>
                    </a:path>
                  </a:pathLst>
                </a:custGeom>
                <a:solidFill>
                  <a:schemeClr val="bg1"/>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1" name="Freeform 51">
                  <a:extLst>
                    <a:ext uri="{FF2B5EF4-FFF2-40B4-BE49-F238E27FC236}">
                      <a16:creationId xmlns:a16="http://schemas.microsoft.com/office/drawing/2014/main" id="{756B412C-85A0-137F-1893-A7EE996EBC48}"/>
                    </a:ext>
                  </a:extLst>
                </p:cNvPr>
                <p:cNvSpPr>
                  <a:spLocks/>
                </p:cNvSpPr>
                <p:nvPr/>
              </p:nvSpPr>
              <p:spPr bwMode="auto">
                <a:xfrm rot="10800000" flipV="1">
                  <a:off x="3400056" y="5537313"/>
                  <a:ext cx="414869" cy="880078"/>
                </a:xfrm>
                <a:custGeom>
                  <a:avLst/>
                  <a:gdLst>
                    <a:gd name="T0" fmla="*/ 1094 w 1094"/>
                    <a:gd name="T1" fmla="*/ 0 h 1865"/>
                    <a:gd name="T2" fmla="*/ 857 w 1094"/>
                    <a:gd name="T3" fmla="*/ 900 h 1865"/>
                    <a:gd name="T4" fmla="*/ 0 w 1094"/>
                    <a:gd name="T5" fmla="*/ 1865 h 1865"/>
                    <a:gd name="T6" fmla="*/ 75 w 1094"/>
                    <a:gd name="T7" fmla="*/ 1433 h 1865"/>
                    <a:gd name="T8" fmla="*/ 1094 w 1094"/>
                    <a:gd name="T9" fmla="*/ 0 h 1865"/>
                  </a:gdLst>
                  <a:ahLst/>
                  <a:cxnLst>
                    <a:cxn ang="0">
                      <a:pos x="T0" y="T1"/>
                    </a:cxn>
                    <a:cxn ang="0">
                      <a:pos x="T2" y="T3"/>
                    </a:cxn>
                    <a:cxn ang="0">
                      <a:pos x="T4" y="T5"/>
                    </a:cxn>
                    <a:cxn ang="0">
                      <a:pos x="T6" y="T7"/>
                    </a:cxn>
                    <a:cxn ang="0">
                      <a:pos x="T8" y="T9"/>
                    </a:cxn>
                  </a:cxnLst>
                  <a:rect l="0" t="0" r="r" b="b"/>
                  <a:pathLst>
                    <a:path w="1094" h="1865">
                      <a:moveTo>
                        <a:pt x="1094" y="0"/>
                      </a:moveTo>
                      <a:lnTo>
                        <a:pt x="857" y="900"/>
                      </a:lnTo>
                      <a:lnTo>
                        <a:pt x="0" y="1865"/>
                      </a:lnTo>
                      <a:lnTo>
                        <a:pt x="75" y="1433"/>
                      </a:lnTo>
                      <a:lnTo>
                        <a:pt x="1094" y="0"/>
                      </a:lnTo>
                      <a:close/>
                    </a:path>
                  </a:pathLst>
                </a:custGeom>
                <a:solidFill>
                  <a:schemeClr val="bg1"/>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98" name="Group 97">
              <a:extLst>
                <a:ext uri="{FF2B5EF4-FFF2-40B4-BE49-F238E27FC236}">
                  <a16:creationId xmlns:a16="http://schemas.microsoft.com/office/drawing/2014/main" id="{C205E8F5-683B-5C71-821C-490AC277128E}"/>
                </a:ext>
              </a:extLst>
            </p:cNvPr>
            <p:cNvGrpSpPr/>
            <p:nvPr/>
          </p:nvGrpSpPr>
          <p:grpSpPr>
            <a:xfrm flipH="1">
              <a:off x="2393083" y="6017804"/>
              <a:ext cx="2477193" cy="663906"/>
              <a:chOff x="1458922" y="6017804"/>
              <a:chExt cx="2477193" cy="663906"/>
            </a:xfrm>
          </p:grpSpPr>
          <p:sp>
            <p:nvSpPr>
              <p:cNvPr id="99" name="Freeform 160">
                <a:extLst>
                  <a:ext uri="{FF2B5EF4-FFF2-40B4-BE49-F238E27FC236}">
                    <a16:creationId xmlns:a16="http://schemas.microsoft.com/office/drawing/2014/main" id="{F330FC9A-37AC-F7E3-17AA-E6A9DDAA67F2}"/>
                  </a:ext>
                </a:extLst>
              </p:cNvPr>
              <p:cNvSpPr/>
              <p:nvPr/>
            </p:nvSpPr>
            <p:spPr>
              <a:xfrm>
                <a:off x="1458922" y="6320377"/>
                <a:ext cx="2477193" cy="361333"/>
              </a:xfrm>
              <a:custGeom>
                <a:avLst/>
                <a:gdLst>
                  <a:gd name="connsiteX0" fmla="*/ 101479 w 2632647"/>
                  <a:gd name="connsiteY0" fmla="*/ 361333 h 364467"/>
                  <a:gd name="connsiteX1" fmla="*/ 544824 w 2632647"/>
                  <a:gd name="connsiteY1" fmla="*/ 100868 h 364467"/>
                  <a:gd name="connsiteX2" fmla="*/ 1171050 w 2632647"/>
                  <a:gd name="connsiteY2" fmla="*/ 139660 h 364467"/>
                  <a:gd name="connsiteX3" fmla="*/ 1758483 w 2632647"/>
                  <a:gd name="connsiteY3" fmla="*/ 1115 h 364467"/>
                  <a:gd name="connsiteX4" fmla="*/ 2578672 w 2632647"/>
                  <a:gd name="connsiteY4" fmla="*/ 228329 h 364467"/>
                  <a:gd name="connsiteX5" fmla="*/ 101479 w 2632647"/>
                  <a:gd name="connsiteY5" fmla="*/ 361333 h 364467"/>
                  <a:gd name="connsiteX0" fmla="*/ 0 w 2531168"/>
                  <a:gd name="connsiteY0" fmla="*/ 361333 h 364467"/>
                  <a:gd name="connsiteX1" fmla="*/ 443345 w 2531168"/>
                  <a:gd name="connsiteY1" fmla="*/ 100868 h 364467"/>
                  <a:gd name="connsiteX2" fmla="*/ 1069571 w 2531168"/>
                  <a:gd name="connsiteY2" fmla="*/ 139660 h 364467"/>
                  <a:gd name="connsiteX3" fmla="*/ 1657004 w 2531168"/>
                  <a:gd name="connsiteY3" fmla="*/ 1115 h 364467"/>
                  <a:gd name="connsiteX4" fmla="*/ 2477193 w 2531168"/>
                  <a:gd name="connsiteY4" fmla="*/ 228329 h 364467"/>
                  <a:gd name="connsiteX5" fmla="*/ 0 w 2531168"/>
                  <a:gd name="connsiteY5" fmla="*/ 361333 h 364467"/>
                  <a:gd name="connsiteX0" fmla="*/ 0 w 2477193"/>
                  <a:gd name="connsiteY0" fmla="*/ 361333 h 364467"/>
                  <a:gd name="connsiteX1" fmla="*/ 443345 w 2477193"/>
                  <a:gd name="connsiteY1" fmla="*/ 100868 h 364467"/>
                  <a:gd name="connsiteX2" fmla="*/ 1069571 w 2477193"/>
                  <a:gd name="connsiteY2" fmla="*/ 139660 h 364467"/>
                  <a:gd name="connsiteX3" fmla="*/ 1657004 w 2477193"/>
                  <a:gd name="connsiteY3" fmla="*/ 1115 h 364467"/>
                  <a:gd name="connsiteX4" fmla="*/ 2477193 w 2477193"/>
                  <a:gd name="connsiteY4" fmla="*/ 228329 h 364467"/>
                  <a:gd name="connsiteX5" fmla="*/ 0 w 2477193"/>
                  <a:gd name="connsiteY5" fmla="*/ 361333 h 364467"/>
                  <a:gd name="connsiteX0" fmla="*/ 0 w 2477193"/>
                  <a:gd name="connsiteY0" fmla="*/ 361333 h 361333"/>
                  <a:gd name="connsiteX1" fmla="*/ 443345 w 2477193"/>
                  <a:gd name="connsiteY1" fmla="*/ 100868 h 361333"/>
                  <a:gd name="connsiteX2" fmla="*/ 1069571 w 2477193"/>
                  <a:gd name="connsiteY2" fmla="*/ 139660 h 361333"/>
                  <a:gd name="connsiteX3" fmla="*/ 1657004 w 2477193"/>
                  <a:gd name="connsiteY3" fmla="*/ 1115 h 361333"/>
                  <a:gd name="connsiteX4" fmla="*/ 2477193 w 2477193"/>
                  <a:gd name="connsiteY4" fmla="*/ 228329 h 361333"/>
                  <a:gd name="connsiteX5" fmla="*/ 0 w 2477193"/>
                  <a:gd name="connsiteY5" fmla="*/ 361333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77193" h="361333">
                    <a:moveTo>
                      <a:pt x="0" y="361333"/>
                    </a:moveTo>
                    <a:lnTo>
                      <a:pt x="443345" y="100868"/>
                    </a:lnTo>
                    <a:cubicBezTo>
                      <a:pt x="621607" y="63923"/>
                      <a:pt x="867295" y="156285"/>
                      <a:pt x="1069571" y="139660"/>
                    </a:cubicBezTo>
                    <a:cubicBezTo>
                      <a:pt x="1271847" y="123035"/>
                      <a:pt x="1422400" y="-13663"/>
                      <a:pt x="1657004" y="1115"/>
                    </a:cubicBezTo>
                    <a:lnTo>
                      <a:pt x="2477193" y="228329"/>
                    </a:lnTo>
                    <a:lnTo>
                      <a:pt x="0" y="361333"/>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0" name="Freeform 161">
                <a:extLst>
                  <a:ext uri="{FF2B5EF4-FFF2-40B4-BE49-F238E27FC236}">
                    <a16:creationId xmlns:a16="http://schemas.microsoft.com/office/drawing/2014/main" id="{0D377823-A6C9-480E-B9CA-CBD589DD1AE8}"/>
                  </a:ext>
                </a:extLst>
              </p:cNvPr>
              <p:cNvSpPr/>
              <p:nvPr/>
            </p:nvSpPr>
            <p:spPr>
              <a:xfrm rot="21049553">
                <a:off x="2478376" y="6017804"/>
                <a:ext cx="588579" cy="357352"/>
              </a:xfrm>
              <a:custGeom>
                <a:avLst/>
                <a:gdLst>
                  <a:gd name="connsiteX0" fmla="*/ 595643 w 601454"/>
                  <a:gd name="connsiteY0" fmla="*/ 134409 h 366996"/>
                  <a:gd name="connsiteX1" fmla="*/ 290843 w 601454"/>
                  <a:gd name="connsiteY1" fmla="*/ 8285 h 366996"/>
                  <a:gd name="connsiteX2" fmla="*/ 7064 w 601454"/>
                  <a:gd name="connsiteY2" fmla="*/ 365637 h 366996"/>
                  <a:gd name="connsiteX3" fmla="*/ 595643 w 601454"/>
                  <a:gd name="connsiteY3" fmla="*/ 134409 h 366996"/>
                  <a:gd name="connsiteX0" fmla="*/ 595643 w 595643"/>
                  <a:gd name="connsiteY0" fmla="*/ 126124 h 358711"/>
                  <a:gd name="connsiteX1" fmla="*/ 290843 w 595643"/>
                  <a:gd name="connsiteY1" fmla="*/ 0 h 358711"/>
                  <a:gd name="connsiteX2" fmla="*/ 7064 w 595643"/>
                  <a:gd name="connsiteY2" fmla="*/ 357352 h 358711"/>
                  <a:gd name="connsiteX3" fmla="*/ 595643 w 595643"/>
                  <a:gd name="connsiteY3" fmla="*/ 126124 h 358711"/>
                  <a:gd name="connsiteX0" fmla="*/ 588579 w 588579"/>
                  <a:gd name="connsiteY0" fmla="*/ 126124 h 358711"/>
                  <a:gd name="connsiteX1" fmla="*/ 283779 w 588579"/>
                  <a:gd name="connsiteY1" fmla="*/ 0 h 358711"/>
                  <a:gd name="connsiteX2" fmla="*/ 0 w 588579"/>
                  <a:gd name="connsiteY2" fmla="*/ 357352 h 358711"/>
                  <a:gd name="connsiteX3" fmla="*/ 588579 w 588579"/>
                  <a:gd name="connsiteY3" fmla="*/ 126124 h 358711"/>
                  <a:gd name="connsiteX0" fmla="*/ 588579 w 588579"/>
                  <a:gd name="connsiteY0" fmla="*/ 126124 h 357352"/>
                  <a:gd name="connsiteX1" fmla="*/ 283779 w 588579"/>
                  <a:gd name="connsiteY1" fmla="*/ 0 h 357352"/>
                  <a:gd name="connsiteX2" fmla="*/ 0 w 588579"/>
                  <a:gd name="connsiteY2" fmla="*/ 357352 h 357352"/>
                  <a:gd name="connsiteX3" fmla="*/ 588579 w 588579"/>
                  <a:gd name="connsiteY3" fmla="*/ 126124 h 357352"/>
                </a:gdLst>
                <a:ahLst/>
                <a:cxnLst>
                  <a:cxn ang="0">
                    <a:pos x="connsiteX0" y="connsiteY0"/>
                  </a:cxn>
                  <a:cxn ang="0">
                    <a:pos x="connsiteX1" y="connsiteY1"/>
                  </a:cxn>
                  <a:cxn ang="0">
                    <a:pos x="connsiteX2" y="connsiteY2"/>
                  </a:cxn>
                  <a:cxn ang="0">
                    <a:pos x="connsiteX3" y="connsiteY3"/>
                  </a:cxn>
                </a:cxnLst>
                <a:rect l="l" t="t" r="r" b="b"/>
                <a:pathLst>
                  <a:path w="588579" h="357352">
                    <a:moveTo>
                      <a:pt x="588579" y="126124"/>
                    </a:moveTo>
                    <a:lnTo>
                      <a:pt x="283779" y="0"/>
                    </a:lnTo>
                    <a:lnTo>
                      <a:pt x="0" y="357352"/>
                    </a:lnTo>
                    <a:lnTo>
                      <a:pt x="588579" y="126124"/>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sp>
        <p:nvSpPr>
          <p:cNvPr id="118" name="TextBox 117">
            <a:extLst>
              <a:ext uri="{FF2B5EF4-FFF2-40B4-BE49-F238E27FC236}">
                <a16:creationId xmlns:a16="http://schemas.microsoft.com/office/drawing/2014/main" id="{7C09CE9E-6985-B0F5-8ED9-487BFCDCEF40}"/>
              </a:ext>
            </a:extLst>
          </p:cNvPr>
          <p:cNvSpPr txBox="1"/>
          <p:nvPr/>
        </p:nvSpPr>
        <p:spPr>
          <a:xfrm>
            <a:off x="935918" y="3636313"/>
            <a:ext cx="2665886" cy="338554"/>
          </a:xfrm>
          <a:prstGeom prst="rect">
            <a:avLst/>
          </a:prstGeom>
          <a:noFill/>
        </p:spPr>
        <p:txBody>
          <a:bodyPr wrap="square" rtlCol="0" anchor="t">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Internal Changes</a:t>
            </a:r>
          </a:p>
        </p:txBody>
      </p:sp>
      <p:sp>
        <p:nvSpPr>
          <p:cNvPr id="119" name="TextBox 118">
            <a:extLst>
              <a:ext uri="{FF2B5EF4-FFF2-40B4-BE49-F238E27FC236}">
                <a16:creationId xmlns:a16="http://schemas.microsoft.com/office/drawing/2014/main" id="{DD600FD8-6CF1-9216-38E2-10CC9F73B68F}"/>
              </a:ext>
            </a:extLst>
          </p:cNvPr>
          <p:cNvSpPr txBox="1"/>
          <p:nvPr/>
        </p:nvSpPr>
        <p:spPr>
          <a:xfrm>
            <a:off x="8587020" y="3636313"/>
            <a:ext cx="2665886" cy="584775"/>
          </a:xfrm>
          <a:prstGeom prst="rect">
            <a:avLst/>
          </a:prstGeom>
          <a:noFill/>
        </p:spPr>
        <p:txBody>
          <a:bodyPr wrap="square" rtlCol="0" anchor="t">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External threats and opportunities</a:t>
            </a:r>
          </a:p>
        </p:txBody>
      </p:sp>
      <p:sp>
        <p:nvSpPr>
          <p:cNvPr id="120" name="TextBox 119">
            <a:extLst>
              <a:ext uri="{FF2B5EF4-FFF2-40B4-BE49-F238E27FC236}">
                <a16:creationId xmlns:a16="http://schemas.microsoft.com/office/drawing/2014/main" id="{DABDCE99-7F54-5A31-82B4-06C127C2104A}"/>
              </a:ext>
            </a:extLst>
          </p:cNvPr>
          <p:cNvSpPr txBox="1"/>
          <p:nvPr/>
        </p:nvSpPr>
        <p:spPr>
          <a:xfrm>
            <a:off x="3551365" y="5942559"/>
            <a:ext cx="5988823" cy="923330"/>
          </a:xfrm>
          <a:prstGeom prst="rect">
            <a:avLst/>
          </a:prstGeom>
          <a:noFill/>
          <a:effectLst/>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3494BA"/>
                </a:solidFill>
                <a:effectLst/>
                <a:uLnTx/>
                <a:uFillTx/>
                <a:latin typeface="Arial" pitchFamily="34" charset="0"/>
                <a:ea typeface="+mn-ea"/>
                <a:cs typeface="Arial" pitchFamily="34" charset="0"/>
              </a:rPr>
              <a:t>Adapt in real-time to changing and simultaneously varying levels of risk without sacrificing the core purpose of Quality</a:t>
            </a:r>
            <a:endParaRPr kumimoji="0" lang="en-IN" sz="1800" b="1" i="0" u="none" strike="noStrike" kern="1200" cap="none" spc="0" normalizeH="0" baseline="0" noProof="0" dirty="0">
              <a:ln>
                <a:noFill/>
              </a:ln>
              <a:solidFill>
                <a:srgbClr val="3494BA"/>
              </a:solidFill>
              <a:effectLst/>
              <a:uLnTx/>
              <a:uFillTx/>
              <a:latin typeface="Arial" pitchFamily="34" charset="0"/>
              <a:ea typeface="+mn-ea"/>
              <a:cs typeface="Arial" pitchFamily="34" charset="0"/>
            </a:endParaRPr>
          </a:p>
        </p:txBody>
      </p:sp>
      <p:sp>
        <p:nvSpPr>
          <p:cNvPr id="125" name="Freeform 201">
            <a:extLst>
              <a:ext uri="{FF2B5EF4-FFF2-40B4-BE49-F238E27FC236}">
                <a16:creationId xmlns:a16="http://schemas.microsoft.com/office/drawing/2014/main" id="{EAB97832-9DD7-1BF3-FDB0-D82E64356D3E}"/>
              </a:ext>
            </a:extLst>
          </p:cNvPr>
          <p:cNvSpPr>
            <a:spLocks/>
          </p:cNvSpPr>
          <p:nvPr/>
        </p:nvSpPr>
        <p:spPr bwMode="auto">
          <a:xfrm rot="20504128" flipH="1">
            <a:off x="3321954" y="1686677"/>
            <a:ext cx="339224" cy="256916"/>
          </a:xfrm>
          <a:custGeom>
            <a:avLst/>
            <a:gdLst>
              <a:gd name="T0" fmla="*/ 1271 w 1900"/>
              <a:gd name="T1" fmla="*/ 0 h 1439"/>
              <a:gd name="T2" fmla="*/ 1417 w 1900"/>
              <a:gd name="T3" fmla="*/ 10 h 1439"/>
              <a:gd name="T4" fmla="*/ 1511 w 1900"/>
              <a:gd name="T5" fmla="*/ 31 h 1439"/>
              <a:gd name="T6" fmla="*/ 1598 w 1900"/>
              <a:gd name="T7" fmla="*/ 66 h 1439"/>
              <a:gd name="T8" fmla="*/ 1678 w 1900"/>
              <a:gd name="T9" fmla="*/ 114 h 1439"/>
              <a:gd name="T10" fmla="*/ 1747 w 1900"/>
              <a:gd name="T11" fmla="*/ 170 h 1439"/>
              <a:gd name="T12" fmla="*/ 1806 w 1900"/>
              <a:gd name="T13" fmla="*/ 239 h 1439"/>
              <a:gd name="T14" fmla="*/ 1844 w 1900"/>
              <a:gd name="T15" fmla="*/ 305 h 1439"/>
              <a:gd name="T16" fmla="*/ 1876 w 1900"/>
              <a:gd name="T17" fmla="*/ 374 h 1439"/>
              <a:gd name="T18" fmla="*/ 1893 w 1900"/>
              <a:gd name="T19" fmla="*/ 447 h 1439"/>
              <a:gd name="T20" fmla="*/ 1900 w 1900"/>
              <a:gd name="T21" fmla="*/ 527 h 1439"/>
              <a:gd name="T22" fmla="*/ 1890 w 1900"/>
              <a:gd name="T23" fmla="*/ 631 h 1439"/>
              <a:gd name="T24" fmla="*/ 1858 w 1900"/>
              <a:gd name="T25" fmla="*/ 725 h 1439"/>
              <a:gd name="T26" fmla="*/ 1813 w 1900"/>
              <a:gd name="T27" fmla="*/ 812 h 1439"/>
              <a:gd name="T28" fmla="*/ 1754 w 1900"/>
              <a:gd name="T29" fmla="*/ 888 h 1439"/>
              <a:gd name="T30" fmla="*/ 1685 w 1900"/>
              <a:gd name="T31" fmla="*/ 957 h 1439"/>
              <a:gd name="T32" fmla="*/ 1601 w 1900"/>
              <a:gd name="T33" fmla="*/ 1016 h 1439"/>
              <a:gd name="T34" fmla="*/ 1514 w 1900"/>
              <a:gd name="T35" fmla="*/ 1061 h 1439"/>
              <a:gd name="T36" fmla="*/ 1417 w 1900"/>
              <a:gd name="T37" fmla="*/ 1099 h 1439"/>
              <a:gd name="T38" fmla="*/ 1282 w 1900"/>
              <a:gd name="T39" fmla="*/ 1127 h 1439"/>
              <a:gd name="T40" fmla="*/ 1143 w 1900"/>
              <a:gd name="T41" fmla="*/ 1141 h 1439"/>
              <a:gd name="T42" fmla="*/ 1004 w 1900"/>
              <a:gd name="T43" fmla="*/ 1138 h 1439"/>
              <a:gd name="T44" fmla="*/ 865 w 1900"/>
              <a:gd name="T45" fmla="*/ 1127 h 1439"/>
              <a:gd name="T46" fmla="*/ 722 w 1900"/>
              <a:gd name="T47" fmla="*/ 1120 h 1439"/>
              <a:gd name="T48" fmla="*/ 653 w 1900"/>
              <a:gd name="T49" fmla="*/ 1127 h 1439"/>
              <a:gd name="T50" fmla="*/ 587 w 1900"/>
              <a:gd name="T51" fmla="*/ 1145 h 1439"/>
              <a:gd name="T52" fmla="*/ 524 w 1900"/>
              <a:gd name="T53" fmla="*/ 1176 h 1439"/>
              <a:gd name="T54" fmla="*/ 465 w 1900"/>
              <a:gd name="T55" fmla="*/ 1214 h 1439"/>
              <a:gd name="T56" fmla="*/ 410 w 1900"/>
              <a:gd name="T57" fmla="*/ 1256 h 1439"/>
              <a:gd name="T58" fmla="*/ 357 w 1900"/>
              <a:gd name="T59" fmla="*/ 1301 h 1439"/>
              <a:gd name="T60" fmla="*/ 302 w 1900"/>
              <a:gd name="T61" fmla="*/ 1346 h 1439"/>
              <a:gd name="T62" fmla="*/ 277 w 1900"/>
              <a:gd name="T63" fmla="*/ 1367 h 1439"/>
              <a:gd name="T64" fmla="*/ 246 w 1900"/>
              <a:gd name="T65" fmla="*/ 1387 h 1439"/>
              <a:gd name="T66" fmla="*/ 211 w 1900"/>
              <a:gd name="T67" fmla="*/ 1408 h 1439"/>
              <a:gd name="T68" fmla="*/ 177 w 1900"/>
              <a:gd name="T69" fmla="*/ 1426 h 1439"/>
              <a:gd name="T70" fmla="*/ 138 w 1900"/>
              <a:gd name="T71" fmla="*/ 1436 h 1439"/>
              <a:gd name="T72" fmla="*/ 104 w 1900"/>
              <a:gd name="T73" fmla="*/ 1439 h 1439"/>
              <a:gd name="T74" fmla="*/ 69 w 1900"/>
              <a:gd name="T75" fmla="*/ 1429 h 1439"/>
              <a:gd name="T76" fmla="*/ 45 w 1900"/>
              <a:gd name="T77" fmla="*/ 1408 h 1439"/>
              <a:gd name="T78" fmla="*/ 20 w 1900"/>
              <a:gd name="T79" fmla="*/ 1363 h 1439"/>
              <a:gd name="T80" fmla="*/ 6 w 1900"/>
              <a:gd name="T81" fmla="*/ 1315 h 1439"/>
              <a:gd name="T82" fmla="*/ 0 w 1900"/>
              <a:gd name="T83" fmla="*/ 1262 h 1439"/>
              <a:gd name="T84" fmla="*/ 0 w 1900"/>
              <a:gd name="T85" fmla="*/ 1204 h 1439"/>
              <a:gd name="T86" fmla="*/ 6 w 1900"/>
              <a:gd name="T87" fmla="*/ 1148 h 1439"/>
              <a:gd name="T88" fmla="*/ 13 w 1900"/>
              <a:gd name="T89" fmla="*/ 1096 h 1439"/>
              <a:gd name="T90" fmla="*/ 20 w 1900"/>
              <a:gd name="T91" fmla="*/ 1051 h 1439"/>
              <a:gd name="T92" fmla="*/ 55 w 1900"/>
              <a:gd name="T93" fmla="*/ 926 h 1439"/>
              <a:gd name="T94" fmla="*/ 97 w 1900"/>
              <a:gd name="T95" fmla="*/ 808 h 1439"/>
              <a:gd name="T96" fmla="*/ 156 w 1900"/>
              <a:gd name="T97" fmla="*/ 694 h 1439"/>
              <a:gd name="T98" fmla="*/ 232 w 1900"/>
              <a:gd name="T99" fmla="*/ 569 h 1439"/>
              <a:gd name="T100" fmla="*/ 330 w 1900"/>
              <a:gd name="T101" fmla="*/ 454 h 1439"/>
              <a:gd name="T102" fmla="*/ 437 w 1900"/>
              <a:gd name="T103" fmla="*/ 347 h 1439"/>
              <a:gd name="T104" fmla="*/ 559 w 1900"/>
              <a:gd name="T105" fmla="*/ 253 h 1439"/>
              <a:gd name="T106" fmla="*/ 691 w 1900"/>
              <a:gd name="T107" fmla="*/ 170 h 1439"/>
              <a:gd name="T108" fmla="*/ 830 w 1900"/>
              <a:gd name="T109" fmla="*/ 100 h 1439"/>
              <a:gd name="T110" fmla="*/ 972 w 1900"/>
              <a:gd name="T111" fmla="*/ 48 h 1439"/>
              <a:gd name="T112" fmla="*/ 1122 w 1900"/>
              <a:gd name="T113" fmla="*/ 14 h 1439"/>
              <a:gd name="T114" fmla="*/ 1271 w 1900"/>
              <a:gd name="T115" fmla="*/ 0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00" h="1439">
                <a:moveTo>
                  <a:pt x="1271" y="0"/>
                </a:moveTo>
                <a:lnTo>
                  <a:pt x="1417" y="10"/>
                </a:lnTo>
                <a:lnTo>
                  <a:pt x="1511" y="31"/>
                </a:lnTo>
                <a:lnTo>
                  <a:pt x="1598" y="66"/>
                </a:lnTo>
                <a:lnTo>
                  <a:pt x="1678" y="114"/>
                </a:lnTo>
                <a:lnTo>
                  <a:pt x="1747" y="170"/>
                </a:lnTo>
                <a:lnTo>
                  <a:pt x="1806" y="239"/>
                </a:lnTo>
                <a:lnTo>
                  <a:pt x="1844" y="305"/>
                </a:lnTo>
                <a:lnTo>
                  <a:pt x="1876" y="374"/>
                </a:lnTo>
                <a:lnTo>
                  <a:pt x="1893" y="447"/>
                </a:lnTo>
                <a:lnTo>
                  <a:pt x="1900" y="527"/>
                </a:lnTo>
                <a:lnTo>
                  <a:pt x="1890" y="631"/>
                </a:lnTo>
                <a:lnTo>
                  <a:pt x="1858" y="725"/>
                </a:lnTo>
                <a:lnTo>
                  <a:pt x="1813" y="812"/>
                </a:lnTo>
                <a:lnTo>
                  <a:pt x="1754" y="888"/>
                </a:lnTo>
                <a:lnTo>
                  <a:pt x="1685" y="957"/>
                </a:lnTo>
                <a:lnTo>
                  <a:pt x="1601" y="1016"/>
                </a:lnTo>
                <a:lnTo>
                  <a:pt x="1514" y="1061"/>
                </a:lnTo>
                <a:lnTo>
                  <a:pt x="1417" y="1099"/>
                </a:lnTo>
                <a:lnTo>
                  <a:pt x="1282" y="1127"/>
                </a:lnTo>
                <a:lnTo>
                  <a:pt x="1143" y="1141"/>
                </a:lnTo>
                <a:lnTo>
                  <a:pt x="1004" y="1138"/>
                </a:lnTo>
                <a:lnTo>
                  <a:pt x="865" y="1127"/>
                </a:lnTo>
                <a:lnTo>
                  <a:pt x="722" y="1120"/>
                </a:lnTo>
                <a:lnTo>
                  <a:pt x="653" y="1127"/>
                </a:lnTo>
                <a:lnTo>
                  <a:pt x="587" y="1145"/>
                </a:lnTo>
                <a:lnTo>
                  <a:pt x="524" y="1176"/>
                </a:lnTo>
                <a:lnTo>
                  <a:pt x="465" y="1214"/>
                </a:lnTo>
                <a:lnTo>
                  <a:pt x="410" y="1256"/>
                </a:lnTo>
                <a:lnTo>
                  <a:pt x="357" y="1301"/>
                </a:lnTo>
                <a:lnTo>
                  <a:pt x="302" y="1346"/>
                </a:lnTo>
                <a:lnTo>
                  <a:pt x="277" y="1367"/>
                </a:lnTo>
                <a:lnTo>
                  <a:pt x="246" y="1387"/>
                </a:lnTo>
                <a:lnTo>
                  <a:pt x="211" y="1408"/>
                </a:lnTo>
                <a:lnTo>
                  <a:pt x="177" y="1426"/>
                </a:lnTo>
                <a:lnTo>
                  <a:pt x="138" y="1436"/>
                </a:lnTo>
                <a:lnTo>
                  <a:pt x="104" y="1439"/>
                </a:lnTo>
                <a:lnTo>
                  <a:pt x="69" y="1429"/>
                </a:lnTo>
                <a:lnTo>
                  <a:pt x="45" y="1408"/>
                </a:lnTo>
                <a:lnTo>
                  <a:pt x="20" y="1363"/>
                </a:lnTo>
                <a:lnTo>
                  <a:pt x="6" y="1315"/>
                </a:lnTo>
                <a:lnTo>
                  <a:pt x="0" y="1262"/>
                </a:lnTo>
                <a:lnTo>
                  <a:pt x="0" y="1204"/>
                </a:lnTo>
                <a:lnTo>
                  <a:pt x="6" y="1148"/>
                </a:lnTo>
                <a:lnTo>
                  <a:pt x="13" y="1096"/>
                </a:lnTo>
                <a:lnTo>
                  <a:pt x="20" y="1051"/>
                </a:lnTo>
                <a:lnTo>
                  <a:pt x="55" y="926"/>
                </a:lnTo>
                <a:lnTo>
                  <a:pt x="97" y="808"/>
                </a:lnTo>
                <a:lnTo>
                  <a:pt x="156" y="694"/>
                </a:lnTo>
                <a:lnTo>
                  <a:pt x="232" y="569"/>
                </a:lnTo>
                <a:lnTo>
                  <a:pt x="330" y="454"/>
                </a:lnTo>
                <a:lnTo>
                  <a:pt x="437" y="347"/>
                </a:lnTo>
                <a:lnTo>
                  <a:pt x="559" y="253"/>
                </a:lnTo>
                <a:lnTo>
                  <a:pt x="691" y="170"/>
                </a:lnTo>
                <a:lnTo>
                  <a:pt x="830" y="100"/>
                </a:lnTo>
                <a:lnTo>
                  <a:pt x="972" y="48"/>
                </a:lnTo>
                <a:lnTo>
                  <a:pt x="1122" y="14"/>
                </a:lnTo>
                <a:lnTo>
                  <a:pt x="1271"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6" name="Freeform 202">
            <a:extLst>
              <a:ext uri="{FF2B5EF4-FFF2-40B4-BE49-F238E27FC236}">
                <a16:creationId xmlns:a16="http://schemas.microsoft.com/office/drawing/2014/main" id="{BE532C60-E7CB-658B-4C5F-A5311A1F6F9C}"/>
              </a:ext>
            </a:extLst>
          </p:cNvPr>
          <p:cNvSpPr>
            <a:spLocks/>
          </p:cNvSpPr>
          <p:nvPr/>
        </p:nvSpPr>
        <p:spPr bwMode="auto">
          <a:xfrm rot="617480" flipH="1">
            <a:off x="4253315" y="2160558"/>
            <a:ext cx="237950" cy="180215"/>
          </a:xfrm>
          <a:custGeom>
            <a:avLst/>
            <a:gdLst>
              <a:gd name="T0" fmla="*/ 1271 w 1900"/>
              <a:gd name="T1" fmla="*/ 0 h 1439"/>
              <a:gd name="T2" fmla="*/ 1417 w 1900"/>
              <a:gd name="T3" fmla="*/ 10 h 1439"/>
              <a:gd name="T4" fmla="*/ 1511 w 1900"/>
              <a:gd name="T5" fmla="*/ 31 h 1439"/>
              <a:gd name="T6" fmla="*/ 1598 w 1900"/>
              <a:gd name="T7" fmla="*/ 66 h 1439"/>
              <a:gd name="T8" fmla="*/ 1678 w 1900"/>
              <a:gd name="T9" fmla="*/ 114 h 1439"/>
              <a:gd name="T10" fmla="*/ 1747 w 1900"/>
              <a:gd name="T11" fmla="*/ 170 h 1439"/>
              <a:gd name="T12" fmla="*/ 1806 w 1900"/>
              <a:gd name="T13" fmla="*/ 239 h 1439"/>
              <a:gd name="T14" fmla="*/ 1844 w 1900"/>
              <a:gd name="T15" fmla="*/ 305 h 1439"/>
              <a:gd name="T16" fmla="*/ 1876 w 1900"/>
              <a:gd name="T17" fmla="*/ 374 h 1439"/>
              <a:gd name="T18" fmla="*/ 1893 w 1900"/>
              <a:gd name="T19" fmla="*/ 447 h 1439"/>
              <a:gd name="T20" fmla="*/ 1900 w 1900"/>
              <a:gd name="T21" fmla="*/ 527 h 1439"/>
              <a:gd name="T22" fmla="*/ 1890 w 1900"/>
              <a:gd name="T23" fmla="*/ 631 h 1439"/>
              <a:gd name="T24" fmla="*/ 1858 w 1900"/>
              <a:gd name="T25" fmla="*/ 725 h 1439"/>
              <a:gd name="T26" fmla="*/ 1813 w 1900"/>
              <a:gd name="T27" fmla="*/ 812 h 1439"/>
              <a:gd name="T28" fmla="*/ 1754 w 1900"/>
              <a:gd name="T29" fmla="*/ 888 h 1439"/>
              <a:gd name="T30" fmla="*/ 1685 w 1900"/>
              <a:gd name="T31" fmla="*/ 957 h 1439"/>
              <a:gd name="T32" fmla="*/ 1601 w 1900"/>
              <a:gd name="T33" fmla="*/ 1016 h 1439"/>
              <a:gd name="T34" fmla="*/ 1514 w 1900"/>
              <a:gd name="T35" fmla="*/ 1061 h 1439"/>
              <a:gd name="T36" fmla="*/ 1417 w 1900"/>
              <a:gd name="T37" fmla="*/ 1099 h 1439"/>
              <a:gd name="T38" fmla="*/ 1282 w 1900"/>
              <a:gd name="T39" fmla="*/ 1127 h 1439"/>
              <a:gd name="T40" fmla="*/ 1143 w 1900"/>
              <a:gd name="T41" fmla="*/ 1141 h 1439"/>
              <a:gd name="T42" fmla="*/ 1004 w 1900"/>
              <a:gd name="T43" fmla="*/ 1138 h 1439"/>
              <a:gd name="T44" fmla="*/ 865 w 1900"/>
              <a:gd name="T45" fmla="*/ 1127 h 1439"/>
              <a:gd name="T46" fmla="*/ 722 w 1900"/>
              <a:gd name="T47" fmla="*/ 1120 h 1439"/>
              <a:gd name="T48" fmla="*/ 653 w 1900"/>
              <a:gd name="T49" fmla="*/ 1127 h 1439"/>
              <a:gd name="T50" fmla="*/ 587 w 1900"/>
              <a:gd name="T51" fmla="*/ 1145 h 1439"/>
              <a:gd name="T52" fmla="*/ 524 w 1900"/>
              <a:gd name="T53" fmla="*/ 1176 h 1439"/>
              <a:gd name="T54" fmla="*/ 465 w 1900"/>
              <a:gd name="T55" fmla="*/ 1214 h 1439"/>
              <a:gd name="T56" fmla="*/ 410 w 1900"/>
              <a:gd name="T57" fmla="*/ 1256 h 1439"/>
              <a:gd name="T58" fmla="*/ 357 w 1900"/>
              <a:gd name="T59" fmla="*/ 1301 h 1439"/>
              <a:gd name="T60" fmla="*/ 302 w 1900"/>
              <a:gd name="T61" fmla="*/ 1346 h 1439"/>
              <a:gd name="T62" fmla="*/ 277 w 1900"/>
              <a:gd name="T63" fmla="*/ 1367 h 1439"/>
              <a:gd name="T64" fmla="*/ 246 w 1900"/>
              <a:gd name="T65" fmla="*/ 1387 h 1439"/>
              <a:gd name="T66" fmla="*/ 211 w 1900"/>
              <a:gd name="T67" fmla="*/ 1408 h 1439"/>
              <a:gd name="T68" fmla="*/ 177 w 1900"/>
              <a:gd name="T69" fmla="*/ 1426 h 1439"/>
              <a:gd name="T70" fmla="*/ 138 w 1900"/>
              <a:gd name="T71" fmla="*/ 1436 h 1439"/>
              <a:gd name="T72" fmla="*/ 104 w 1900"/>
              <a:gd name="T73" fmla="*/ 1439 h 1439"/>
              <a:gd name="T74" fmla="*/ 69 w 1900"/>
              <a:gd name="T75" fmla="*/ 1429 h 1439"/>
              <a:gd name="T76" fmla="*/ 45 w 1900"/>
              <a:gd name="T77" fmla="*/ 1408 h 1439"/>
              <a:gd name="T78" fmla="*/ 20 w 1900"/>
              <a:gd name="T79" fmla="*/ 1363 h 1439"/>
              <a:gd name="T80" fmla="*/ 6 w 1900"/>
              <a:gd name="T81" fmla="*/ 1315 h 1439"/>
              <a:gd name="T82" fmla="*/ 0 w 1900"/>
              <a:gd name="T83" fmla="*/ 1262 h 1439"/>
              <a:gd name="T84" fmla="*/ 0 w 1900"/>
              <a:gd name="T85" fmla="*/ 1204 h 1439"/>
              <a:gd name="T86" fmla="*/ 6 w 1900"/>
              <a:gd name="T87" fmla="*/ 1148 h 1439"/>
              <a:gd name="T88" fmla="*/ 13 w 1900"/>
              <a:gd name="T89" fmla="*/ 1096 h 1439"/>
              <a:gd name="T90" fmla="*/ 20 w 1900"/>
              <a:gd name="T91" fmla="*/ 1051 h 1439"/>
              <a:gd name="T92" fmla="*/ 55 w 1900"/>
              <a:gd name="T93" fmla="*/ 926 h 1439"/>
              <a:gd name="T94" fmla="*/ 97 w 1900"/>
              <a:gd name="T95" fmla="*/ 808 h 1439"/>
              <a:gd name="T96" fmla="*/ 156 w 1900"/>
              <a:gd name="T97" fmla="*/ 694 h 1439"/>
              <a:gd name="T98" fmla="*/ 232 w 1900"/>
              <a:gd name="T99" fmla="*/ 569 h 1439"/>
              <a:gd name="T100" fmla="*/ 330 w 1900"/>
              <a:gd name="T101" fmla="*/ 454 h 1439"/>
              <a:gd name="T102" fmla="*/ 437 w 1900"/>
              <a:gd name="T103" fmla="*/ 347 h 1439"/>
              <a:gd name="T104" fmla="*/ 559 w 1900"/>
              <a:gd name="T105" fmla="*/ 253 h 1439"/>
              <a:gd name="T106" fmla="*/ 691 w 1900"/>
              <a:gd name="T107" fmla="*/ 170 h 1439"/>
              <a:gd name="T108" fmla="*/ 830 w 1900"/>
              <a:gd name="T109" fmla="*/ 100 h 1439"/>
              <a:gd name="T110" fmla="*/ 972 w 1900"/>
              <a:gd name="T111" fmla="*/ 48 h 1439"/>
              <a:gd name="T112" fmla="*/ 1122 w 1900"/>
              <a:gd name="T113" fmla="*/ 14 h 1439"/>
              <a:gd name="T114" fmla="*/ 1271 w 1900"/>
              <a:gd name="T115" fmla="*/ 0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00" h="1439">
                <a:moveTo>
                  <a:pt x="1271" y="0"/>
                </a:moveTo>
                <a:lnTo>
                  <a:pt x="1417" y="10"/>
                </a:lnTo>
                <a:lnTo>
                  <a:pt x="1511" y="31"/>
                </a:lnTo>
                <a:lnTo>
                  <a:pt x="1598" y="66"/>
                </a:lnTo>
                <a:lnTo>
                  <a:pt x="1678" y="114"/>
                </a:lnTo>
                <a:lnTo>
                  <a:pt x="1747" y="170"/>
                </a:lnTo>
                <a:lnTo>
                  <a:pt x="1806" y="239"/>
                </a:lnTo>
                <a:lnTo>
                  <a:pt x="1844" y="305"/>
                </a:lnTo>
                <a:lnTo>
                  <a:pt x="1876" y="374"/>
                </a:lnTo>
                <a:lnTo>
                  <a:pt x="1893" y="447"/>
                </a:lnTo>
                <a:lnTo>
                  <a:pt x="1900" y="527"/>
                </a:lnTo>
                <a:lnTo>
                  <a:pt x="1890" y="631"/>
                </a:lnTo>
                <a:lnTo>
                  <a:pt x="1858" y="725"/>
                </a:lnTo>
                <a:lnTo>
                  <a:pt x="1813" y="812"/>
                </a:lnTo>
                <a:lnTo>
                  <a:pt x="1754" y="888"/>
                </a:lnTo>
                <a:lnTo>
                  <a:pt x="1685" y="957"/>
                </a:lnTo>
                <a:lnTo>
                  <a:pt x="1601" y="1016"/>
                </a:lnTo>
                <a:lnTo>
                  <a:pt x="1514" y="1061"/>
                </a:lnTo>
                <a:lnTo>
                  <a:pt x="1417" y="1099"/>
                </a:lnTo>
                <a:lnTo>
                  <a:pt x="1282" y="1127"/>
                </a:lnTo>
                <a:lnTo>
                  <a:pt x="1143" y="1141"/>
                </a:lnTo>
                <a:lnTo>
                  <a:pt x="1004" y="1138"/>
                </a:lnTo>
                <a:lnTo>
                  <a:pt x="865" y="1127"/>
                </a:lnTo>
                <a:lnTo>
                  <a:pt x="722" y="1120"/>
                </a:lnTo>
                <a:lnTo>
                  <a:pt x="653" y="1127"/>
                </a:lnTo>
                <a:lnTo>
                  <a:pt x="587" y="1145"/>
                </a:lnTo>
                <a:lnTo>
                  <a:pt x="524" y="1176"/>
                </a:lnTo>
                <a:lnTo>
                  <a:pt x="465" y="1214"/>
                </a:lnTo>
                <a:lnTo>
                  <a:pt x="410" y="1256"/>
                </a:lnTo>
                <a:lnTo>
                  <a:pt x="357" y="1301"/>
                </a:lnTo>
                <a:lnTo>
                  <a:pt x="302" y="1346"/>
                </a:lnTo>
                <a:lnTo>
                  <a:pt x="277" y="1367"/>
                </a:lnTo>
                <a:lnTo>
                  <a:pt x="246" y="1387"/>
                </a:lnTo>
                <a:lnTo>
                  <a:pt x="211" y="1408"/>
                </a:lnTo>
                <a:lnTo>
                  <a:pt x="177" y="1426"/>
                </a:lnTo>
                <a:lnTo>
                  <a:pt x="138" y="1436"/>
                </a:lnTo>
                <a:lnTo>
                  <a:pt x="104" y="1439"/>
                </a:lnTo>
                <a:lnTo>
                  <a:pt x="69" y="1429"/>
                </a:lnTo>
                <a:lnTo>
                  <a:pt x="45" y="1408"/>
                </a:lnTo>
                <a:lnTo>
                  <a:pt x="20" y="1363"/>
                </a:lnTo>
                <a:lnTo>
                  <a:pt x="6" y="1315"/>
                </a:lnTo>
                <a:lnTo>
                  <a:pt x="0" y="1262"/>
                </a:lnTo>
                <a:lnTo>
                  <a:pt x="0" y="1204"/>
                </a:lnTo>
                <a:lnTo>
                  <a:pt x="6" y="1148"/>
                </a:lnTo>
                <a:lnTo>
                  <a:pt x="13" y="1096"/>
                </a:lnTo>
                <a:lnTo>
                  <a:pt x="20" y="1051"/>
                </a:lnTo>
                <a:lnTo>
                  <a:pt x="55" y="926"/>
                </a:lnTo>
                <a:lnTo>
                  <a:pt x="97" y="808"/>
                </a:lnTo>
                <a:lnTo>
                  <a:pt x="156" y="694"/>
                </a:lnTo>
                <a:lnTo>
                  <a:pt x="232" y="569"/>
                </a:lnTo>
                <a:lnTo>
                  <a:pt x="330" y="454"/>
                </a:lnTo>
                <a:lnTo>
                  <a:pt x="437" y="347"/>
                </a:lnTo>
                <a:lnTo>
                  <a:pt x="559" y="253"/>
                </a:lnTo>
                <a:lnTo>
                  <a:pt x="691" y="170"/>
                </a:lnTo>
                <a:lnTo>
                  <a:pt x="830" y="100"/>
                </a:lnTo>
                <a:lnTo>
                  <a:pt x="972" y="48"/>
                </a:lnTo>
                <a:lnTo>
                  <a:pt x="1122" y="14"/>
                </a:lnTo>
                <a:lnTo>
                  <a:pt x="1271"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7" name="TextBox 126">
            <a:extLst>
              <a:ext uri="{FF2B5EF4-FFF2-40B4-BE49-F238E27FC236}">
                <a16:creationId xmlns:a16="http://schemas.microsoft.com/office/drawing/2014/main" id="{39B81E0C-D79C-C138-C2E4-CCF0E898845B}"/>
              </a:ext>
            </a:extLst>
          </p:cNvPr>
          <p:cNvSpPr txBox="1"/>
          <p:nvPr/>
        </p:nvSpPr>
        <p:spPr>
          <a:xfrm>
            <a:off x="5432271" y="1084848"/>
            <a:ext cx="1129348" cy="369332"/>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58B6C0"/>
                </a:solidFill>
                <a:effectLst/>
                <a:uLnTx/>
                <a:uFillTx/>
                <a:latin typeface="Arial" pitchFamily="34" charset="0"/>
                <a:ea typeface="+mn-ea"/>
                <a:cs typeface="Arial" pitchFamily="34" charset="0"/>
              </a:rPr>
              <a:t>Volatility</a:t>
            </a:r>
            <a:endParaRPr kumimoji="0" lang="en-IN" sz="1800" b="1" i="0" u="none" strike="noStrike" kern="1200" cap="none" spc="0" normalizeH="0" baseline="0" noProof="0" dirty="0">
              <a:ln>
                <a:noFill/>
              </a:ln>
              <a:solidFill>
                <a:srgbClr val="58B6C0"/>
              </a:solidFill>
              <a:effectLst/>
              <a:uLnTx/>
              <a:uFillTx/>
              <a:latin typeface="Arial" pitchFamily="34" charset="0"/>
              <a:ea typeface="+mn-ea"/>
              <a:cs typeface="Arial" pitchFamily="34" charset="0"/>
            </a:endParaRPr>
          </a:p>
        </p:txBody>
      </p:sp>
      <p:sp>
        <p:nvSpPr>
          <p:cNvPr id="128" name="TextBox 127">
            <a:extLst>
              <a:ext uri="{FF2B5EF4-FFF2-40B4-BE49-F238E27FC236}">
                <a16:creationId xmlns:a16="http://schemas.microsoft.com/office/drawing/2014/main" id="{6F891F55-0A91-C0D2-722E-599802ECD03D}"/>
              </a:ext>
            </a:extLst>
          </p:cNvPr>
          <p:cNvSpPr txBox="1"/>
          <p:nvPr/>
        </p:nvSpPr>
        <p:spPr>
          <a:xfrm>
            <a:off x="2207421" y="1137099"/>
            <a:ext cx="1454244" cy="369332"/>
          </a:xfrm>
          <a:prstGeom prst="rect">
            <a:avLst/>
          </a:prstGeom>
          <a:noFill/>
        </p:spPr>
        <p:txBody>
          <a:bodyPr wrap="none" rtlCol="0">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58B6C0"/>
                </a:solidFill>
                <a:effectLst/>
                <a:uLnTx/>
                <a:uFillTx/>
                <a:latin typeface="Arial" pitchFamily="34" charset="0"/>
                <a:ea typeface="+mn-ea"/>
                <a:cs typeface="Arial" pitchFamily="34" charset="0"/>
              </a:rPr>
              <a:t>Uncertainty</a:t>
            </a:r>
            <a:endParaRPr kumimoji="0" lang="en-IN" sz="1800" b="1" i="0" u="none" strike="noStrike" kern="1200" cap="none" spc="0" normalizeH="0" baseline="0" noProof="0" dirty="0">
              <a:ln>
                <a:noFill/>
              </a:ln>
              <a:solidFill>
                <a:srgbClr val="58B6C0"/>
              </a:solidFill>
              <a:effectLst/>
              <a:uLnTx/>
              <a:uFillTx/>
              <a:latin typeface="Arial" pitchFamily="34" charset="0"/>
              <a:ea typeface="+mn-ea"/>
              <a:cs typeface="Arial" pitchFamily="34" charset="0"/>
            </a:endParaRPr>
          </a:p>
        </p:txBody>
      </p:sp>
      <p:sp>
        <p:nvSpPr>
          <p:cNvPr id="129" name="TextBox 128">
            <a:extLst>
              <a:ext uri="{FF2B5EF4-FFF2-40B4-BE49-F238E27FC236}">
                <a16:creationId xmlns:a16="http://schemas.microsoft.com/office/drawing/2014/main" id="{1DDFCC93-9A75-2A61-5D47-34757563308B}"/>
              </a:ext>
            </a:extLst>
          </p:cNvPr>
          <p:cNvSpPr txBox="1"/>
          <p:nvPr/>
        </p:nvSpPr>
        <p:spPr>
          <a:xfrm>
            <a:off x="1736680" y="2129876"/>
            <a:ext cx="1428596" cy="369332"/>
          </a:xfrm>
          <a:prstGeom prst="rect">
            <a:avLst/>
          </a:prstGeom>
          <a:noFill/>
        </p:spPr>
        <p:txBody>
          <a:bodyPr wrap="none" rtlCol="0">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58B6C0"/>
                </a:solidFill>
                <a:effectLst/>
                <a:uLnTx/>
                <a:uFillTx/>
                <a:latin typeface="Arial" pitchFamily="34" charset="0"/>
                <a:ea typeface="+mn-ea"/>
                <a:cs typeface="Arial" pitchFamily="34" charset="0"/>
              </a:rPr>
              <a:t>Complexity</a:t>
            </a:r>
            <a:endParaRPr kumimoji="0" lang="en-IN" sz="1800" b="1" i="0" u="none" strike="noStrike" kern="1200" cap="none" spc="0" normalizeH="0" baseline="0" noProof="0" dirty="0">
              <a:ln>
                <a:noFill/>
              </a:ln>
              <a:solidFill>
                <a:srgbClr val="58B6C0"/>
              </a:solidFill>
              <a:effectLst/>
              <a:uLnTx/>
              <a:uFillTx/>
              <a:latin typeface="Arial" pitchFamily="34" charset="0"/>
              <a:ea typeface="+mn-ea"/>
              <a:cs typeface="Arial" pitchFamily="34" charset="0"/>
            </a:endParaRPr>
          </a:p>
        </p:txBody>
      </p:sp>
      <p:sp>
        <p:nvSpPr>
          <p:cNvPr id="130" name="TextBox 129">
            <a:extLst>
              <a:ext uri="{FF2B5EF4-FFF2-40B4-BE49-F238E27FC236}">
                <a16:creationId xmlns:a16="http://schemas.microsoft.com/office/drawing/2014/main" id="{9526FD6D-5E49-5875-2B50-53FD1B68C1BB}"/>
              </a:ext>
            </a:extLst>
          </p:cNvPr>
          <p:cNvSpPr txBox="1"/>
          <p:nvPr/>
        </p:nvSpPr>
        <p:spPr>
          <a:xfrm>
            <a:off x="1865158" y="2965899"/>
            <a:ext cx="1313180" cy="369332"/>
          </a:xfrm>
          <a:prstGeom prst="rect">
            <a:avLst/>
          </a:prstGeom>
          <a:noFill/>
        </p:spPr>
        <p:txBody>
          <a:bodyPr wrap="none" rtlCol="0">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58B6C0"/>
                </a:solidFill>
                <a:effectLst/>
                <a:uLnTx/>
                <a:uFillTx/>
                <a:latin typeface="Arial" pitchFamily="34" charset="0"/>
                <a:ea typeface="+mn-ea"/>
                <a:cs typeface="Arial" pitchFamily="34" charset="0"/>
              </a:rPr>
              <a:t>Ambiguity</a:t>
            </a:r>
            <a:endParaRPr kumimoji="0" lang="en-IN" sz="1800" b="1" i="0" u="none" strike="noStrike" kern="1200" cap="none" spc="0" normalizeH="0" baseline="0" noProof="0" dirty="0">
              <a:ln>
                <a:noFill/>
              </a:ln>
              <a:solidFill>
                <a:srgbClr val="58B6C0"/>
              </a:solidFill>
              <a:effectLst/>
              <a:uLnTx/>
              <a:uFillTx/>
              <a:latin typeface="Arial" pitchFamily="34" charset="0"/>
              <a:ea typeface="+mn-ea"/>
              <a:cs typeface="Arial" pitchFamily="34" charset="0"/>
            </a:endParaRPr>
          </a:p>
        </p:txBody>
      </p:sp>
    </p:spTree>
    <p:custDataLst>
      <p:tags r:id="rId1"/>
    </p:custDataLst>
    <p:extLst>
      <p:ext uri="{BB962C8B-B14F-4D97-AF65-F5344CB8AC3E}">
        <p14:creationId xmlns:p14="http://schemas.microsoft.com/office/powerpoint/2010/main" val="26451098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E4BC2-D832-D749-23B1-EFDE56DB4791}"/>
              </a:ext>
            </a:extLst>
          </p:cNvPr>
          <p:cNvSpPr>
            <a:spLocks noGrp="1"/>
          </p:cNvSpPr>
          <p:nvPr>
            <p:ph type="title"/>
          </p:nvPr>
        </p:nvSpPr>
        <p:spPr/>
        <p:txBody>
          <a:bodyPr/>
          <a:lstStyle/>
          <a:p>
            <a:r>
              <a:rPr lang="en-US" dirty="0"/>
              <a:t>Call to Culture</a:t>
            </a:r>
          </a:p>
        </p:txBody>
      </p:sp>
      <p:sp>
        <p:nvSpPr>
          <p:cNvPr id="3" name="Slide Number Placeholder 2">
            <a:extLst>
              <a:ext uri="{FF2B5EF4-FFF2-40B4-BE49-F238E27FC236}">
                <a16:creationId xmlns:a16="http://schemas.microsoft.com/office/drawing/2014/main" id="{2B0630B0-AC38-34B2-7009-034EEDD1A00A}"/>
              </a:ext>
            </a:extLst>
          </p:cNvPr>
          <p:cNvSpPr>
            <a:spLocks noGrp="1"/>
          </p:cNvSpPr>
          <p:nvPr>
            <p:ph type="sldNum" sz="quarter" idx="4294967295"/>
          </p:nvPr>
        </p:nvSpPr>
        <p:spPr>
          <a:xfrm>
            <a:off x="861060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2E3989-072D-724C-A1B1-FB1D79875BC3}"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
        <p:nvSpPr>
          <p:cNvPr id="6" name="Freeform: Shape 5">
            <a:extLst>
              <a:ext uri="{FF2B5EF4-FFF2-40B4-BE49-F238E27FC236}">
                <a16:creationId xmlns:a16="http://schemas.microsoft.com/office/drawing/2014/main" id="{5ABE42F7-CD51-F687-3851-E1993B66766D}"/>
              </a:ext>
            </a:extLst>
          </p:cNvPr>
          <p:cNvSpPr/>
          <p:nvPr/>
        </p:nvSpPr>
        <p:spPr>
          <a:xfrm>
            <a:off x="4665944" y="1913347"/>
            <a:ext cx="2936781" cy="4535365"/>
          </a:xfrm>
          <a:custGeom>
            <a:avLst/>
            <a:gdLst>
              <a:gd name="connsiteX0" fmla="*/ 761045 w 1483825"/>
              <a:gd name="connsiteY0" fmla="*/ 0 h 2291518"/>
              <a:gd name="connsiteX1" fmla="*/ 1463491 w 1483825"/>
              <a:gd name="connsiteY1" fmla="*/ 106200 h 2291518"/>
              <a:gd name="connsiteX2" fmla="*/ 1483825 w 1483825"/>
              <a:gd name="connsiteY2" fmla="*/ 113642 h 2291518"/>
              <a:gd name="connsiteX3" fmla="*/ 760436 w 1483825"/>
              <a:gd name="connsiteY3" fmla="*/ 2291518 h 2291518"/>
              <a:gd name="connsiteX4" fmla="*/ 0 w 1483825"/>
              <a:gd name="connsiteY4" fmla="*/ 127647 h 2291518"/>
              <a:gd name="connsiteX5" fmla="*/ 58599 w 1483825"/>
              <a:gd name="connsiteY5" fmla="*/ 106200 h 2291518"/>
              <a:gd name="connsiteX6" fmla="*/ 761045 w 1483825"/>
              <a:gd name="connsiteY6" fmla="*/ 0 h 2291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3825" h="2291518">
                <a:moveTo>
                  <a:pt x="761045" y="0"/>
                </a:moveTo>
                <a:cubicBezTo>
                  <a:pt x="1005659" y="0"/>
                  <a:pt x="1241589" y="37181"/>
                  <a:pt x="1463491" y="106200"/>
                </a:cubicBezTo>
                <a:lnTo>
                  <a:pt x="1483825" y="113642"/>
                </a:lnTo>
                <a:lnTo>
                  <a:pt x="760436" y="2291518"/>
                </a:lnTo>
                <a:lnTo>
                  <a:pt x="0" y="127647"/>
                </a:lnTo>
                <a:lnTo>
                  <a:pt x="58599" y="106200"/>
                </a:lnTo>
                <a:cubicBezTo>
                  <a:pt x="280502" y="37181"/>
                  <a:pt x="516431" y="0"/>
                  <a:pt x="761045" y="0"/>
                </a:cubicBezTo>
                <a:close/>
              </a:path>
            </a:pathLst>
          </a:custGeom>
          <a:gradFill>
            <a:gsLst>
              <a:gs pos="0">
                <a:srgbClr val="A7EA52">
                  <a:lumMod val="60000"/>
                  <a:lumOff val="40000"/>
                </a:srgbClr>
              </a:gs>
              <a:gs pos="100000">
                <a:srgbClr val="A7EA52">
                  <a:lumMod val="75000"/>
                </a:srgbClr>
              </a:gs>
            </a:gsLst>
            <a:lin ang="2700000" scaled="1"/>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8A5730E-457A-C81E-DF90-E7B55DF50A83}"/>
              </a:ext>
            </a:extLst>
          </p:cNvPr>
          <p:cNvSpPr/>
          <p:nvPr/>
        </p:nvSpPr>
        <p:spPr>
          <a:xfrm>
            <a:off x="6258628" y="2169382"/>
            <a:ext cx="3698600" cy="4302556"/>
          </a:xfrm>
          <a:custGeom>
            <a:avLst/>
            <a:gdLst>
              <a:gd name="connsiteX0" fmla="*/ 722065 w 1868738"/>
              <a:gd name="connsiteY0" fmla="*/ 0 h 2173890"/>
              <a:gd name="connsiteX1" fmla="*/ 875807 w 1868738"/>
              <a:gd name="connsiteY1" fmla="*/ 56270 h 2173890"/>
              <a:gd name="connsiteX2" fmla="*/ 1779120 w 1868738"/>
              <a:gd name="connsiteY2" fmla="*/ 730258 h 2173890"/>
              <a:gd name="connsiteX3" fmla="*/ 1868738 w 1868738"/>
              <a:gd name="connsiteY3" fmla="*/ 850103 h 2173890"/>
              <a:gd name="connsiteX4" fmla="*/ 0 w 1868738"/>
              <a:gd name="connsiteY4" fmla="*/ 2173890 h 2173890"/>
              <a:gd name="connsiteX5" fmla="*/ 722065 w 1868738"/>
              <a:gd name="connsiteY5" fmla="*/ 0 h 217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8738" h="2173890">
                <a:moveTo>
                  <a:pt x="722065" y="0"/>
                </a:moveTo>
                <a:lnTo>
                  <a:pt x="875807" y="56270"/>
                </a:lnTo>
                <a:cubicBezTo>
                  <a:pt x="1229069" y="205688"/>
                  <a:pt x="1538419" y="438596"/>
                  <a:pt x="1779120" y="730258"/>
                </a:cubicBezTo>
                <a:lnTo>
                  <a:pt x="1868738" y="850103"/>
                </a:lnTo>
                <a:lnTo>
                  <a:pt x="0" y="2173890"/>
                </a:lnTo>
                <a:lnTo>
                  <a:pt x="722065" y="0"/>
                </a:lnTo>
                <a:close/>
              </a:path>
            </a:pathLst>
          </a:custGeom>
          <a:gradFill>
            <a:gsLst>
              <a:gs pos="0">
                <a:srgbClr val="5DCEAF">
                  <a:lumMod val="60000"/>
                  <a:lumOff val="40000"/>
                </a:srgbClr>
              </a:gs>
              <a:gs pos="100000">
                <a:srgbClr val="5DCEAF">
                  <a:lumMod val="75000"/>
                </a:srgbClr>
              </a:gs>
            </a:gsLst>
            <a:lin ang="2700000" scaled="1"/>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1F06CA5E-CB6F-C673-92C8-3D0F1507DA84}"/>
              </a:ext>
            </a:extLst>
          </p:cNvPr>
          <p:cNvSpPr/>
          <p:nvPr/>
        </p:nvSpPr>
        <p:spPr>
          <a:xfrm>
            <a:off x="2393187" y="2197091"/>
            <a:ext cx="3689046" cy="4271962"/>
          </a:xfrm>
          <a:custGeom>
            <a:avLst/>
            <a:gdLst>
              <a:gd name="connsiteX0" fmla="*/ 1105386 w 1863911"/>
              <a:gd name="connsiteY0" fmla="*/ 0 h 2158432"/>
              <a:gd name="connsiteX1" fmla="*/ 1863911 w 1863911"/>
              <a:gd name="connsiteY1" fmla="*/ 2158432 h 2158432"/>
              <a:gd name="connsiteX2" fmla="*/ 0 w 1863911"/>
              <a:gd name="connsiteY2" fmla="*/ 832041 h 2158432"/>
              <a:gd name="connsiteX3" fmla="*/ 86580 w 1863911"/>
              <a:gd name="connsiteY3" fmla="*/ 716258 h 2158432"/>
              <a:gd name="connsiteX4" fmla="*/ 989893 w 1863911"/>
              <a:gd name="connsiteY4" fmla="*/ 42270 h 2158432"/>
              <a:gd name="connsiteX5" fmla="*/ 1105386 w 1863911"/>
              <a:gd name="connsiteY5" fmla="*/ 0 h 21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3911" h="2158432">
                <a:moveTo>
                  <a:pt x="1105386" y="0"/>
                </a:moveTo>
                <a:lnTo>
                  <a:pt x="1863911" y="2158432"/>
                </a:lnTo>
                <a:lnTo>
                  <a:pt x="0" y="832041"/>
                </a:lnTo>
                <a:lnTo>
                  <a:pt x="86580" y="716258"/>
                </a:lnTo>
                <a:cubicBezTo>
                  <a:pt x="327281" y="424596"/>
                  <a:pt x="636631" y="191688"/>
                  <a:pt x="989893" y="42270"/>
                </a:cubicBezTo>
                <a:lnTo>
                  <a:pt x="1105386" y="0"/>
                </a:lnTo>
                <a:close/>
              </a:path>
            </a:pathLst>
          </a:custGeom>
          <a:gradFill>
            <a:gsLst>
              <a:gs pos="0">
                <a:srgbClr val="5ECCF3">
                  <a:lumMod val="60000"/>
                  <a:lumOff val="40000"/>
                </a:srgbClr>
              </a:gs>
              <a:gs pos="100000">
                <a:srgbClr val="5ECCF3">
                  <a:lumMod val="75000"/>
                </a:srgbClr>
              </a:gs>
            </a:gsLst>
            <a:lin ang="2700000" scaled="1"/>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25546D05-6D09-CAC0-7574-8B06FF01A8AE}"/>
              </a:ext>
            </a:extLst>
          </p:cNvPr>
          <p:cNvSpPr/>
          <p:nvPr/>
        </p:nvSpPr>
        <p:spPr>
          <a:xfrm>
            <a:off x="1499226" y="3916351"/>
            <a:ext cx="4531362" cy="2627012"/>
          </a:xfrm>
          <a:custGeom>
            <a:avLst/>
            <a:gdLst>
              <a:gd name="connsiteX0" fmla="*/ 424290 w 2289496"/>
              <a:gd name="connsiteY0" fmla="*/ 0 h 1327312"/>
              <a:gd name="connsiteX1" fmla="*/ 2289496 w 2289496"/>
              <a:gd name="connsiteY1" fmla="*/ 1327312 h 1327312"/>
              <a:gd name="connsiteX2" fmla="*/ 0 w 2289496"/>
              <a:gd name="connsiteY2" fmla="*/ 1327312 h 1327312"/>
              <a:gd name="connsiteX3" fmla="*/ 11042 w 2289496"/>
              <a:gd name="connsiteY3" fmla="*/ 1108650 h 1327312"/>
              <a:gd name="connsiteX4" fmla="*/ 402273 w 2289496"/>
              <a:gd name="connsiteY4" fmla="*/ 29443 h 1327312"/>
              <a:gd name="connsiteX5" fmla="*/ 424290 w 2289496"/>
              <a:gd name="connsiteY5" fmla="*/ 0 h 132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9496" h="1327312">
                <a:moveTo>
                  <a:pt x="424290" y="0"/>
                </a:moveTo>
                <a:lnTo>
                  <a:pt x="2289496" y="1327312"/>
                </a:lnTo>
                <a:lnTo>
                  <a:pt x="0" y="1327312"/>
                </a:lnTo>
                <a:lnTo>
                  <a:pt x="11042" y="1108650"/>
                </a:lnTo>
                <a:cubicBezTo>
                  <a:pt x="51365" y="711599"/>
                  <a:pt x="190021" y="343617"/>
                  <a:pt x="402273" y="29443"/>
                </a:cubicBezTo>
                <a:lnTo>
                  <a:pt x="424290" y="0"/>
                </a:lnTo>
                <a:close/>
              </a:path>
            </a:pathLst>
          </a:custGeom>
          <a:gradFill>
            <a:gsLst>
              <a:gs pos="0">
                <a:srgbClr val="4E67C8">
                  <a:lumMod val="60000"/>
                  <a:lumOff val="40000"/>
                </a:srgbClr>
              </a:gs>
              <a:gs pos="100000">
                <a:srgbClr val="4E67C8">
                  <a:lumMod val="75000"/>
                </a:srgbClr>
              </a:gs>
            </a:gsLst>
            <a:lin ang="2700000" scaled="1"/>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9413AF0-1701-2BE5-9DEF-8F853D4E4A69}"/>
              </a:ext>
            </a:extLst>
          </p:cNvPr>
          <p:cNvSpPr/>
          <p:nvPr/>
        </p:nvSpPr>
        <p:spPr>
          <a:xfrm>
            <a:off x="6314338" y="3924395"/>
            <a:ext cx="4530836" cy="2618970"/>
          </a:xfrm>
          <a:custGeom>
            <a:avLst/>
            <a:gdLst>
              <a:gd name="connsiteX0" fmla="*/ 1867978 w 2289230"/>
              <a:gd name="connsiteY0" fmla="*/ 0 h 1323249"/>
              <a:gd name="connsiteX1" fmla="*/ 1886957 w 2289230"/>
              <a:gd name="connsiteY1" fmla="*/ 25380 h 1323249"/>
              <a:gd name="connsiteX2" fmla="*/ 2278188 w 2289230"/>
              <a:gd name="connsiteY2" fmla="*/ 1104587 h 1323249"/>
              <a:gd name="connsiteX3" fmla="*/ 2289230 w 2289230"/>
              <a:gd name="connsiteY3" fmla="*/ 1323249 h 1323249"/>
              <a:gd name="connsiteX4" fmla="*/ 0 w 2289230"/>
              <a:gd name="connsiteY4" fmla="*/ 1323249 h 1323249"/>
              <a:gd name="connsiteX5" fmla="*/ 1867978 w 2289230"/>
              <a:gd name="connsiteY5" fmla="*/ 0 h 132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9230" h="1323249">
                <a:moveTo>
                  <a:pt x="1867978" y="0"/>
                </a:moveTo>
                <a:lnTo>
                  <a:pt x="1886957" y="25380"/>
                </a:lnTo>
                <a:cubicBezTo>
                  <a:pt x="2099210" y="339554"/>
                  <a:pt x="2237865" y="707536"/>
                  <a:pt x="2278188" y="1104587"/>
                </a:cubicBezTo>
                <a:lnTo>
                  <a:pt x="2289230" y="1323249"/>
                </a:lnTo>
                <a:lnTo>
                  <a:pt x="0" y="1323249"/>
                </a:lnTo>
                <a:lnTo>
                  <a:pt x="1867978" y="0"/>
                </a:lnTo>
                <a:close/>
              </a:path>
            </a:pathLst>
          </a:custGeom>
          <a:gradFill>
            <a:gsLst>
              <a:gs pos="0">
                <a:srgbClr val="FF8021">
                  <a:lumMod val="60000"/>
                  <a:lumOff val="40000"/>
                </a:srgbClr>
              </a:gs>
              <a:gs pos="100000">
                <a:srgbClr val="FF8021">
                  <a:lumMod val="75000"/>
                </a:srgbClr>
              </a:gs>
            </a:gsLst>
            <a:lin ang="2700000" scaled="1"/>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F0B06A0F-0930-C38F-A6B0-46F8019F3C13}"/>
              </a:ext>
            </a:extLst>
          </p:cNvPr>
          <p:cNvSpPr/>
          <p:nvPr/>
        </p:nvSpPr>
        <p:spPr>
          <a:xfrm>
            <a:off x="4770405" y="2234445"/>
            <a:ext cx="2733113" cy="4220833"/>
          </a:xfrm>
          <a:custGeom>
            <a:avLst/>
            <a:gdLst>
              <a:gd name="connsiteX0" fmla="*/ 761045 w 1483825"/>
              <a:gd name="connsiteY0" fmla="*/ 0 h 2291518"/>
              <a:gd name="connsiteX1" fmla="*/ 1463491 w 1483825"/>
              <a:gd name="connsiteY1" fmla="*/ 106200 h 2291518"/>
              <a:gd name="connsiteX2" fmla="*/ 1483825 w 1483825"/>
              <a:gd name="connsiteY2" fmla="*/ 113642 h 2291518"/>
              <a:gd name="connsiteX3" fmla="*/ 760436 w 1483825"/>
              <a:gd name="connsiteY3" fmla="*/ 2291518 h 2291518"/>
              <a:gd name="connsiteX4" fmla="*/ 0 w 1483825"/>
              <a:gd name="connsiteY4" fmla="*/ 127647 h 2291518"/>
              <a:gd name="connsiteX5" fmla="*/ 58599 w 1483825"/>
              <a:gd name="connsiteY5" fmla="*/ 106200 h 2291518"/>
              <a:gd name="connsiteX6" fmla="*/ 761045 w 1483825"/>
              <a:gd name="connsiteY6" fmla="*/ 0 h 2291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3825" h="2291518">
                <a:moveTo>
                  <a:pt x="761045" y="0"/>
                </a:moveTo>
                <a:cubicBezTo>
                  <a:pt x="1005659" y="0"/>
                  <a:pt x="1241589" y="37181"/>
                  <a:pt x="1463491" y="106200"/>
                </a:cubicBezTo>
                <a:lnTo>
                  <a:pt x="1483825" y="113642"/>
                </a:lnTo>
                <a:lnTo>
                  <a:pt x="760436" y="2291518"/>
                </a:lnTo>
                <a:lnTo>
                  <a:pt x="0" y="127647"/>
                </a:lnTo>
                <a:lnTo>
                  <a:pt x="58599" y="106200"/>
                </a:lnTo>
                <a:cubicBezTo>
                  <a:pt x="280502" y="37181"/>
                  <a:pt x="516431" y="0"/>
                  <a:pt x="761045" y="0"/>
                </a:cubicBezTo>
                <a:close/>
              </a:path>
            </a:pathLst>
          </a:custGeom>
          <a:gradFill>
            <a:gsLst>
              <a:gs pos="0">
                <a:srgbClr val="A7EA52"/>
              </a:gs>
              <a:gs pos="100000">
                <a:srgbClr val="A7EA52">
                  <a:lumMod val="50000"/>
                </a:srgbClr>
              </a:gs>
            </a:gsLst>
            <a:lin ang="48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1DBE060-25F7-F079-EF94-2DACF28E3547}"/>
              </a:ext>
            </a:extLst>
          </p:cNvPr>
          <p:cNvSpPr/>
          <p:nvPr/>
        </p:nvSpPr>
        <p:spPr>
          <a:xfrm>
            <a:off x="6252634" y="2472724"/>
            <a:ext cx="3442098" cy="4004170"/>
          </a:xfrm>
          <a:custGeom>
            <a:avLst/>
            <a:gdLst>
              <a:gd name="connsiteX0" fmla="*/ 722065 w 1868738"/>
              <a:gd name="connsiteY0" fmla="*/ 0 h 2173890"/>
              <a:gd name="connsiteX1" fmla="*/ 875807 w 1868738"/>
              <a:gd name="connsiteY1" fmla="*/ 56270 h 2173890"/>
              <a:gd name="connsiteX2" fmla="*/ 1779120 w 1868738"/>
              <a:gd name="connsiteY2" fmla="*/ 730258 h 2173890"/>
              <a:gd name="connsiteX3" fmla="*/ 1868738 w 1868738"/>
              <a:gd name="connsiteY3" fmla="*/ 850103 h 2173890"/>
              <a:gd name="connsiteX4" fmla="*/ 0 w 1868738"/>
              <a:gd name="connsiteY4" fmla="*/ 2173890 h 2173890"/>
              <a:gd name="connsiteX5" fmla="*/ 722065 w 1868738"/>
              <a:gd name="connsiteY5" fmla="*/ 0 h 217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8738" h="2173890">
                <a:moveTo>
                  <a:pt x="722065" y="0"/>
                </a:moveTo>
                <a:lnTo>
                  <a:pt x="875807" y="56270"/>
                </a:lnTo>
                <a:cubicBezTo>
                  <a:pt x="1229069" y="205688"/>
                  <a:pt x="1538419" y="438596"/>
                  <a:pt x="1779120" y="730258"/>
                </a:cubicBezTo>
                <a:lnTo>
                  <a:pt x="1868738" y="850103"/>
                </a:lnTo>
                <a:lnTo>
                  <a:pt x="0" y="2173890"/>
                </a:lnTo>
                <a:lnTo>
                  <a:pt x="722065" y="0"/>
                </a:lnTo>
                <a:close/>
              </a:path>
            </a:pathLst>
          </a:custGeom>
          <a:gradFill>
            <a:gsLst>
              <a:gs pos="0">
                <a:srgbClr val="5DCEAF"/>
              </a:gs>
              <a:gs pos="100000">
                <a:srgbClr val="5DCEAF">
                  <a:lumMod val="50000"/>
                </a:srgbClr>
              </a:gs>
            </a:gsLst>
            <a:lin ang="54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FDDD404A-3456-0FB8-AD85-E7058271CED7}"/>
              </a:ext>
            </a:extLst>
          </p:cNvPr>
          <p:cNvSpPr/>
          <p:nvPr/>
        </p:nvSpPr>
        <p:spPr>
          <a:xfrm>
            <a:off x="2655266" y="2498511"/>
            <a:ext cx="3423801" cy="3975697"/>
          </a:xfrm>
          <a:custGeom>
            <a:avLst/>
            <a:gdLst>
              <a:gd name="connsiteX0" fmla="*/ 1105386 w 1863911"/>
              <a:gd name="connsiteY0" fmla="*/ 0 h 2158432"/>
              <a:gd name="connsiteX1" fmla="*/ 1863911 w 1863911"/>
              <a:gd name="connsiteY1" fmla="*/ 2158432 h 2158432"/>
              <a:gd name="connsiteX2" fmla="*/ 0 w 1863911"/>
              <a:gd name="connsiteY2" fmla="*/ 832041 h 2158432"/>
              <a:gd name="connsiteX3" fmla="*/ 86580 w 1863911"/>
              <a:gd name="connsiteY3" fmla="*/ 716258 h 2158432"/>
              <a:gd name="connsiteX4" fmla="*/ 989893 w 1863911"/>
              <a:gd name="connsiteY4" fmla="*/ 42270 h 2158432"/>
              <a:gd name="connsiteX5" fmla="*/ 1105386 w 1863911"/>
              <a:gd name="connsiteY5" fmla="*/ 0 h 21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3911" h="2158432">
                <a:moveTo>
                  <a:pt x="1105386" y="0"/>
                </a:moveTo>
                <a:lnTo>
                  <a:pt x="1863911" y="2158432"/>
                </a:lnTo>
                <a:lnTo>
                  <a:pt x="0" y="832041"/>
                </a:lnTo>
                <a:lnTo>
                  <a:pt x="86580" y="716258"/>
                </a:lnTo>
                <a:cubicBezTo>
                  <a:pt x="327281" y="424596"/>
                  <a:pt x="636631" y="191688"/>
                  <a:pt x="989893" y="42270"/>
                </a:cubicBezTo>
                <a:lnTo>
                  <a:pt x="1105386" y="0"/>
                </a:lnTo>
                <a:close/>
              </a:path>
            </a:pathLst>
          </a:custGeom>
          <a:gradFill>
            <a:gsLst>
              <a:gs pos="0">
                <a:srgbClr val="5ECCF3"/>
              </a:gs>
              <a:gs pos="100000">
                <a:srgbClr val="5ECCF3">
                  <a:lumMod val="50000"/>
                </a:srgbClr>
              </a:gs>
            </a:gsLst>
            <a:lin ang="36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ADC4319-4D51-16FF-43C1-1872FAE3A6AC}"/>
              </a:ext>
            </a:extLst>
          </p:cNvPr>
          <p:cNvSpPr/>
          <p:nvPr/>
        </p:nvSpPr>
        <p:spPr>
          <a:xfrm>
            <a:off x="1823301" y="4109155"/>
            <a:ext cx="4217108" cy="2434209"/>
          </a:xfrm>
          <a:custGeom>
            <a:avLst/>
            <a:gdLst>
              <a:gd name="connsiteX0" fmla="*/ 424290 w 2289496"/>
              <a:gd name="connsiteY0" fmla="*/ 0 h 1327312"/>
              <a:gd name="connsiteX1" fmla="*/ 2289496 w 2289496"/>
              <a:gd name="connsiteY1" fmla="*/ 1327312 h 1327312"/>
              <a:gd name="connsiteX2" fmla="*/ 0 w 2289496"/>
              <a:gd name="connsiteY2" fmla="*/ 1327312 h 1327312"/>
              <a:gd name="connsiteX3" fmla="*/ 11042 w 2289496"/>
              <a:gd name="connsiteY3" fmla="*/ 1108650 h 1327312"/>
              <a:gd name="connsiteX4" fmla="*/ 402273 w 2289496"/>
              <a:gd name="connsiteY4" fmla="*/ 29443 h 1327312"/>
              <a:gd name="connsiteX5" fmla="*/ 424290 w 2289496"/>
              <a:gd name="connsiteY5" fmla="*/ 0 h 132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9496" h="1327312">
                <a:moveTo>
                  <a:pt x="424290" y="0"/>
                </a:moveTo>
                <a:lnTo>
                  <a:pt x="2289496" y="1327312"/>
                </a:lnTo>
                <a:lnTo>
                  <a:pt x="0" y="1327312"/>
                </a:lnTo>
                <a:lnTo>
                  <a:pt x="11042" y="1108650"/>
                </a:lnTo>
                <a:cubicBezTo>
                  <a:pt x="51365" y="711599"/>
                  <a:pt x="190021" y="343617"/>
                  <a:pt x="402273" y="29443"/>
                </a:cubicBezTo>
                <a:lnTo>
                  <a:pt x="424290" y="0"/>
                </a:lnTo>
                <a:close/>
              </a:path>
            </a:pathLst>
          </a:custGeom>
          <a:gradFill flip="none" rotWithShape="1">
            <a:gsLst>
              <a:gs pos="0">
                <a:srgbClr val="4E67C8"/>
              </a:gs>
              <a:gs pos="100000">
                <a:srgbClr val="4E67C8">
                  <a:lumMod val="50000"/>
                </a:srgbClr>
              </a:gs>
            </a:gsLst>
            <a:lin ang="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48CCE9D3-7D96-E685-EEBE-0496F7DB9952}"/>
              </a:ext>
            </a:extLst>
          </p:cNvPr>
          <p:cNvSpPr/>
          <p:nvPr/>
        </p:nvSpPr>
        <p:spPr>
          <a:xfrm>
            <a:off x="6304481" y="4106025"/>
            <a:ext cx="4216618" cy="2437342"/>
          </a:xfrm>
          <a:custGeom>
            <a:avLst/>
            <a:gdLst>
              <a:gd name="connsiteX0" fmla="*/ 1867978 w 2289230"/>
              <a:gd name="connsiteY0" fmla="*/ 0 h 1323249"/>
              <a:gd name="connsiteX1" fmla="*/ 1886957 w 2289230"/>
              <a:gd name="connsiteY1" fmla="*/ 25380 h 1323249"/>
              <a:gd name="connsiteX2" fmla="*/ 2278188 w 2289230"/>
              <a:gd name="connsiteY2" fmla="*/ 1104587 h 1323249"/>
              <a:gd name="connsiteX3" fmla="*/ 2289230 w 2289230"/>
              <a:gd name="connsiteY3" fmla="*/ 1323249 h 1323249"/>
              <a:gd name="connsiteX4" fmla="*/ 0 w 2289230"/>
              <a:gd name="connsiteY4" fmla="*/ 1323249 h 1323249"/>
              <a:gd name="connsiteX5" fmla="*/ 1867978 w 2289230"/>
              <a:gd name="connsiteY5" fmla="*/ 0 h 132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9230" h="1323249">
                <a:moveTo>
                  <a:pt x="1867978" y="0"/>
                </a:moveTo>
                <a:lnTo>
                  <a:pt x="1886957" y="25380"/>
                </a:lnTo>
                <a:cubicBezTo>
                  <a:pt x="2099210" y="339554"/>
                  <a:pt x="2237865" y="707536"/>
                  <a:pt x="2278188" y="1104587"/>
                </a:cubicBezTo>
                <a:lnTo>
                  <a:pt x="2289230" y="1323249"/>
                </a:lnTo>
                <a:lnTo>
                  <a:pt x="0" y="1323249"/>
                </a:lnTo>
                <a:lnTo>
                  <a:pt x="1867978" y="0"/>
                </a:lnTo>
                <a:close/>
              </a:path>
            </a:pathLst>
          </a:custGeom>
          <a:gradFill>
            <a:gsLst>
              <a:gs pos="0">
                <a:srgbClr val="FF8021"/>
              </a:gs>
              <a:gs pos="100000">
                <a:srgbClr val="FF8021">
                  <a:lumMod val="71000"/>
                </a:srgbClr>
              </a:gs>
            </a:gsLst>
            <a:lin ang="66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Forma libre: forma 101">
            <a:extLst>
              <a:ext uri="{FF2B5EF4-FFF2-40B4-BE49-F238E27FC236}">
                <a16:creationId xmlns:a16="http://schemas.microsoft.com/office/drawing/2014/main" id="{7CCE1C71-3139-1BE8-CAC2-3E284934B4F3}"/>
              </a:ext>
            </a:extLst>
          </p:cNvPr>
          <p:cNvSpPr/>
          <p:nvPr/>
        </p:nvSpPr>
        <p:spPr>
          <a:xfrm>
            <a:off x="4500773" y="5022215"/>
            <a:ext cx="3342855" cy="1521152"/>
          </a:xfrm>
          <a:custGeom>
            <a:avLst/>
            <a:gdLst>
              <a:gd name="connsiteX0" fmla="*/ 1842014 w 3684028"/>
              <a:gd name="connsiteY0" fmla="*/ 0 h 1676401"/>
              <a:gd name="connsiteX1" fmla="*/ 3664916 w 3684028"/>
              <a:gd name="connsiteY1" fmla="*/ 1588368 h 1676401"/>
              <a:gd name="connsiteX2" fmla="*/ 3684028 w 3684028"/>
              <a:gd name="connsiteY2" fmla="*/ 1676401 h 1676401"/>
              <a:gd name="connsiteX3" fmla="*/ 0 w 3684028"/>
              <a:gd name="connsiteY3" fmla="*/ 1676401 h 1676401"/>
              <a:gd name="connsiteX4" fmla="*/ 19112 w 3684028"/>
              <a:gd name="connsiteY4" fmla="*/ 1588368 h 1676401"/>
              <a:gd name="connsiteX5" fmla="*/ 1842014 w 3684028"/>
              <a:gd name="connsiteY5" fmla="*/ 0 h 1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4028" h="1676401">
                <a:moveTo>
                  <a:pt x="1842014" y="0"/>
                </a:moveTo>
                <a:cubicBezTo>
                  <a:pt x="2698514" y="0"/>
                  <a:pt x="3423251" y="668148"/>
                  <a:pt x="3664916" y="1588368"/>
                </a:cubicBezTo>
                <a:lnTo>
                  <a:pt x="3684028" y="1676401"/>
                </a:lnTo>
                <a:lnTo>
                  <a:pt x="0" y="1676401"/>
                </a:lnTo>
                <a:lnTo>
                  <a:pt x="19112" y="1588368"/>
                </a:lnTo>
                <a:cubicBezTo>
                  <a:pt x="260778" y="668148"/>
                  <a:pt x="985515" y="0"/>
                  <a:pt x="1842014" y="0"/>
                </a:cubicBezTo>
                <a:close/>
              </a:path>
            </a:pathLst>
          </a:custGeom>
          <a:solidFill>
            <a:srgbClr val="F14124">
              <a:lumMod val="75000"/>
            </a:srgbClr>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7" name="Grupo 129">
            <a:extLst>
              <a:ext uri="{FF2B5EF4-FFF2-40B4-BE49-F238E27FC236}">
                <a16:creationId xmlns:a16="http://schemas.microsoft.com/office/drawing/2014/main" id="{034DD108-BEA8-5965-066D-7C0CFA3AE0C7}"/>
              </a:ext>
            </a:extLst>
          </p:cNvPr>
          <p:cNvGrpSpPr/>
          <p:nvPr/>
        </p:nvGrpSpPr>
        <p:grpSpPr>
          <a:xfrm>
            <a:off x="1182420" y="4620716"/>
            <a:ext cx="1117600" cy="1117600"/>
            <a:chOff x="698130" y="3484238"/>
            <a:chExt cx="1234440" cy="1234440"/>
          </a:xfrm>
        </p:grpSpPr>
        <p:sp>
          <p:nvSpPr>
            <p:cNvPr id="18" name="Elipse 130">
              <a:extLst>
                <a:ext uri="{FF2B5EF4-FFF2-40B4-BE49-F238E27FC236}">
                  <a16:creationId xmlns:a16="http://schemas.microsoft.com/office/drawing/2014/main" id="{A2FBC404-1646-A6F5-AAB2-22CF1F9921C1}"/>
                </a:ext>
              </a:extLst>
            </p:cNvPr>
            <p:cNvSpPr/>
            <p:nvPr/>
          </p:nvSpPr>
          <p:spPr>
            <a:xfrm>
              <a:off x="698130" y="3484238"/>
              <a:ext cx="1234440" cy="1234440"/>
            </a:xfrm>
            <a:prstGeom prst="ellipse">
              <a:avLst/>
            </a:prstGeom>
            <a:gradFill>
              <a:gsLst>
                <a:gs pos="0">
                  <a:srgbClr val="4E67C8">
                    <a:lumMod val="71000"/>
                    <a:lumOff val="29000"/>
                  </a:srgbClr>
                </a:gs>
                <a:gs pos="100000">
                  <a:srgbClr val="4E67C8">
                    <a:lumMod val="82000"/>
                  </a:srgbClr>
                </a:gs>
              </a:gsLst>
              <a:lin ang="0" scaled="1"/>
            </a:gradFill>
            <a:ln w="34925"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CuadroTexto 131">
              <a:extLst>
                <a:ext uri="{FF2B5EF4-FFF2-40B4-BE49-F238E27FC236}">
                  <a16:creationId xmlns:a16="http://schemas.microsoft.com/office/drawing/2014/main" id="{679EFF73-FA78-0BED-18D5-56CE0623C6F8}"/>
                </a:ext>
              </a:extLst>
            </p:cNvPr>
            <p:cNvSpPr txBox="1"/>
            <p:nvPr/>
          </p:nvSpPr>
          <p:spPr>
            <a:xfrm>
              <a:off x="895864" y="3598793"/>
              <a:ext cx="872641" cy="7818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PE" sz="4000" b="1" i="0" u="none" strike="noStrike" kern="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01</a:t>
              </a:r>
            </a:p>
          </p:txBody>
        </p:sp>
      </p:grpSp>
      <p:grpSp>
        <p:nvGrpSpPr>
          <p:cNvPr id="20" name="Grupo 129">
            <a:extLst>
              <a:ext uri="{FF2B5EF4-FFF2-40B4-BE49-F238E27FC236}">
                <a16:creationId xmlns:a16="http://schemas.microsoft.com/office/drawing/2014/main" id="{BBF230BC-E502-5016-F376-6D0018F71C7C}"/>
              </a:ext>
            </a:extLst>
          </p:cNvPr>
          <p:cNvGrpSpPr/>
          <p:nvPr/>
        </p:nvGrpSpPr>
        <p:grpSpPr>
          <a:xfrm>
            <a:off x="2764859" y="2301154"/>
            <a:ext cx="1117600" cy="1117600"/>
            <a:chOff x="698130" y="3484238"/>
            <a:chExt cx="1234440" cy="1234440"/>
          </a:xfrm>
        </p:grpSpPr>
        <p:sp>
          <p:nvSpPr>
            <p:cNvPr id="21" name="Elipse 130">
              <a:extLst>
                <a:ext uri="{FF2B5EF4-FFF2-40B4-BE49-F238E27FC236}">
                  <a16:creationId xmlns:a16="http://schemas.microsoft.com/office/drawing/2014/main" id="{D18C41F2-AA5D-8B42-8543-632A0AF9A3A8}"/>
                </a:ext>
              </a:extLst>
            </p:cNvPr>
            <p:cNvSpPr/>
            <p:nvPr/>
          </p:nvSpPr>
          <p:spPr>
            <a:xfrm>
              <a:off x="698130" y="3484238"/>
              <a:ext cx="1234440" cy="1234440"/>
            </a:xfrm>
            <a:prstGeom prst="ellipse">
              <a:avLst/>
            </a:prstGeom>
            <a:gradFill>
              <a:gsLst>
                <a:gs pos="100000">
                  <a:srgbClr val="5ECCF3"/>
                </a:gs>
                <a:gs pos="0">
                  <a:srgbClr val="5ECCF3">
                    <a:lumMod val="50000"/>
                  </a:srgbClr>
                </a:gs>
              </a:gsLst>
              <a:lin ang="2700000" scaled="1"/>
            </a:gradFill>
            <a:ln w="34925"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uadroTexto 131">
              <a:extLst>
                <a:ext uri="{FF2B5EF4-FFF2-40B4-BE49-F238E27FC236}">
                  <a16:creationId xmlns:a16="http://schemas.microsoft.com/office/drawing/2014/main" id="{3D60A727-661F-4356-A2FE-04FC55531B67}"/>
                </a:ext>
              </a:extLst>
            </p:cNvPr>
            <p:cNvSpPr txBox="1"/>
            <p:nvPr/>
          </p:nvSpPr>
          <p:spPr>
            <a:xfrm>
              <a:off x="895864" y="3598793"/>
              <a:ext cx="872641" cy="7818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PE" sz="4000" b="1" i="0" u="none" strike="noStrike" kern="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02</a:t>
              </a:r>
            </a:p>
          </p:txBody>
        </p:sp>
      </p:grpSp>
      <p:grpSp>
        <p:nvGrpSpPr>
          <p:cNvPr id="23" name="Grupo 129">
            <a:extLst>
              <a:ext uri="{FF2B5EF4-FFF2-40B4-BE49-F238E27FC236}">
                <a16:creationId xmlns:a16="http://schemas.microsoft.com/office/drawing/2014/main" id="{56B82A29-52CB-0CED-2480-8245DA6A6BAB}"/>
              </a:ext>
            </a:extLst>
          </p:cNvPr>
          <p:cNvGrpSpPr/>
          <p:nvPr/>
        </p:nvGrpSpPr>
        <p:grpSpPr>
          <a:xfrm>
            <a:off x="5537200" y="1423301"/>
            <a:ext cx="1117600" cy="1117600"/>
            <a:chOff x="698130" y="3484238"/>
            <a:chExt cx="1234440" cy="1234440"/>
          </a:xfrm>
        </p:grpSpPr>
        <p:sp>
          <p:nvSpPr>
            <p:cNvPr id="24" name="Elipse 130">
              <a:extLst>
                <a:ext uri="{FF2B5EF4-FFF2-40B4-BE49-F238E27FC236}">
                  <a16:creationId xmlns:a16="http://schemas.microsoft.com/office/drawing/2014/main" id="{D71C4250-8DEB-A398-193F-93A1779AA0FA}"/>
                </a:ext>
              </a:extLst>
            </p:cNvPr>
            <p:cNvSpPr/>
            <p:nvPr/>
          </p:nvSpPr>
          <p:spPr>
            <a:xfrm>
              <a:off x="698130" y="3484238"/>
              <a:ext cx="1234440" cy="1234440"/>
            </a:xfrm>
            <a:prstGeom prst="ellipse">
              <a:avLst/>
            </a:prstGeom>
            <a:gradFill>
              <a:gsLst>
                <a:gs pos="0">
                  <a:srgbClr val="A7EA52"/>
                </a:gs>
                <a:gs pos="100000">
                  <a:srgbClr val="A7EA52">
                    <a:lumMod val="50000"/>
                  </a:srgbClr>
                </a:gs>
              </a:gsLst>
              <a:lin ang="4800000" scaled="0"/>
            </a:gradFill>
            <a:ln w="34925"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CuadroTexto 131">
              <a:extLst>
                <a:ext uri="{FF2B5EF4-FFF2-40B4-BE49-F238E27FC236}">
                  <a16:creationId xmlns:a16="http://schemas.microsoft.com/office/drawing/2014/main" id="{E32A030F-8AD9-2383-9CF0-02178B71CE17}"/>
                </a:ext>
              </a:extLst>
            </p:cNvPr>
            <p:cNvSpPr txBox="1"/>
            <p:nvPr/>
          </p:nvSpPr>
          <p:spPr>
            <a:xfrm>
              <a:off x="895864" y="3598793"/>
              <a:ext cx="872641" cy="7818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PE" sz="4000" b="1" i="0" u="none" strike="noStrike" kern="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03</a:t>
              </a:r>
            </a:p>
          </p:txBody>
        </p:sp>
      </p:grpSp>
      <p:grpSp>
        <p:nvGrpSpPr>
          <p:cNvPr id="26" name="Grupo 129">
            <a:extLst>
              <a:ext uri="{FF2B5EF4-FFF2-40B4-BE49-F238E27FC236}">
                <a16:creationId xmlns:a16="http://schemas.microsoft.com/office/drawing/2014/main" id="{0E5F9D12-A677-6CE9-E3FA-A7D27D5B9C8E}"/>
              </a:ext>
            </a:extLst>
          </p:cNvPr>
          <p:cNvGrpSpPr/>
          <p:nvPr/>
        </p:nvGrpSpPr>
        <p:grpSpPr>
          <a:xfrm>
            <a:off x="8325093" y="2301154"/>
            <a:ext cx="1117600" cy="1117600"/>
            <a:chOff x="698130" y="3484238"/>
            <a:chExt cx="1234440" cy="1234440"/>
          </a:xfrm>
        </p:grpSpPr>
        <p:sp>
          <p:nvSpPr>
            <p:cNvPr id="27" name="Elipse 130">
              <a:extLst>
                <a:ext uri="{FF2B5EF4-FFF2-40B4-BE49-F238E27FC236}">
                  <a16:creationId xmlns:a16="http://schemas.microsoft.com/office/drawing/2014/main" id="{1F9AE67A-39D9-4A84-7F68-FF64609667F3}"/>
                </a:ext>
              </a:extLst>
            </p:cNvPr>
            <p:cNvSpPr/>
            <p:nvPr/>
          </p:nvSpPr>
          <p:spPr>
            <a:xfrm>
              <a:off x="698130" y="3484238"/>
              <a:ext cx="1234440" cy="1234440"/>
            </a:xfrm>
            <a:prstGeom prst="ellipse">
              <a:avLst/>
            </a:prstGeom>
            <a:gradFill>
              <a:gsLst>
                <a:gs pos="0">
                  <a:srgbClr val="5DCEAF"/>
                </a:gs>
                <a:gs pos="100000">
                  <a:srgbClr val="5DCEAF">
                    <a:lumMod val="50000"/>
                  </a:srgbClr>
                </a:gs>
              </a:gsLst>
              <a:lin ang="5400000" scaled="0"/>
            </a:gradFill>
            <a:ln w="34925"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uadroTexto 131">
              <a:extLst>
                <a:ext uri="{FF2B5EF4-FFF2-40B4-BE49-F238E27FC236}">
                  <a16:creationId xmlns:a16="http://schemas.microsoft.com/office/drawing/2014/main" id="{45AE3B43-B3E0-64EC-E9C8-73864D7A39DD}"/>
                </a:ext>
              </a:extLst>
            </p:cNvPr>
            <p:cNvSpPr txBox="1"/>
            <p:nvPr/>
          </p:nvSpPr>
          <p:spPr>
            <a:xfrm>
              <a:off x="895864" y="3598793"/>
              <a:ext cx="872641" cy="7818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PE" sz="4000" b="1" i="0" u="none" strike="noStrike" kern="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04</a:t>
              </a:r>
            </a:p>
          </p:txBody>
        </p:sp>
      </p:grpSp>
      <p:grpSp>
        <p:nvGrpSpPr>
          <p:cNvPr id="29" name="Grupo 129">
            <a:extLst>
              <a:ext uri="{FF2B5EF4-FFF2-40B4-BE49-F238E27FC236}">
                <a16:creationId xmlns:a16="http://schemas.microsoft.com/office/drawing/2014/main" id="{B88DDFA8-5C10-6997-B06F-D423B889D52C}"/>
              </a:ext>
            </a:extLst>
          </p:cNvPr>
          <p:cNvGrpSpPr/>
          <p:nvPr/>
        </p:nvGrpSpPr>
        <p:grpSpPr>
          <a:xfrm>
            <a:off x="9909932" y="4620716"/>
            <a:ext cx="1117600" cy="1117600"/>
            <a:chOff x="698130" y="3484238"/>
            <a:chExt cx="1234440" cy="1234440"/>
          </a:xfrm>
        </p:grpSpPr>
        <p:sp>
          <p:nvSpPr>
            <p:cNvPr id="30" name="Elipse 130">
              <a:extLst>
                <a:ext uri="{FF2B5EF4-FFF2-40B4-BE49-F238E27FC236}">
                  <a16:creationId xmlns:a16="http://schemas.microsoft.com/office/drawing/2014/main" id="{6046D7C4-D584-850E-ECDB-56C346F9B127}"/>
                </a:ext>
              </a:extLst>
            </p:cNvPr>
            <p:cNvSpPr/>
            <p:nvPr/>
          </p:nvSpPr>
          <p:spPr>
            <a:xfrm>
              <a:off x="698130" y="3484238"/>
              <a:ext cx="1234440" cy="1234440"/>
            </a:xfrm>
            <a:prstGeom prst="ellipse">
              <a:avLst/>
            </a:prstGeom>
            <a:gradFill>
              <a:gsLst>
                <a:gs pos="0">
                  <a:srgbClr val="FF8021"/>
                </a:gs>
                <a:gs pos="100000">
                  <a:srgbClr val="FF8021">
                    <a:lumMod val="71000"/>
                  </a:srgbClr>
                </a:gs>
              </a:gsLst>
              <a:lin ang="6600000" scaled="0"/>
            </a:gradFill>
            <a:ln w="34925"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uadroTexto 131">
              <a:extLst>
                <a:ext uri="{FF2B5EF4-FFF2-40B4-BE49-F238E27FC236}">
                  <a16:creationId xmlns:a16="http://schemas.microsoft.com/office/drawing/2014/main" id="{C8446D71-A019-79C3-AF07-484266F22733}"/>
                </a:ext>
              </a:extLst>
            </p:cNvPr>
            <p:cNvSpPr txBox="1"/>
            <p:nvPr/>
          </p:nvSpPr>
          <p:spPr>
            <a:xfrm>
              <a:off x="895864" y="3598793"/>
              <a:ext cx="872641" cy="7818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PE" sz="4000" b="1" i="0" u="none" strike="noStrike" kern="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05</a:t>
              </a:r>
            </a:p>
          </p:txBody>
        </p:sp>
      </p:grpSp>
      <p:sp>
        <p:nvSpPr>
          <p:cNvPr id="32" name="Text Placeholder 29">
            <a:extLst>
              <a:ext uri="{FF2B5EF4-FFF2-40B4-BE49-F238E27FC236}">
                <a16:creationId xmlns:a16="http://schemas.microsoft.com/office/drawing/2014/main" id="{77105380-0E5E-573E-D450-916599A350B0}"/>
              </a:ext>
            </a:extLst>
          </p:cNvPr>
          <p:cNvSpPr txBox="1">
            <a:spLocks/>
          </p:cNvSpPr>
          <p:nvPr/>
        </p:nvSpPr>
        <p:spPr>
          <a:xfrm>
            <a:off x="2279006" y="5150665"/>
            <a:ext cx="2338459" cy="901977"/>
          </a:xfrm>
          <a:prstGeom prst="rect">
            <a:avLst/>
          </a:prstGeom>
        </p:spPr>
        <p:txBody>
          <a:bodyPr>
            <a:noAutofit/>
          </a:bodyPr>
          <a:lstStyle>
            <a:lvl1pPr marL="0" indent="0" algn="l" defTabSz="914400" rtl="0" eaLnBrk="1" latinLnBrk="0" hangingPunct="1">
              <a:lnSpc>
                <a:spcPct val="90000"/>
              </a:lnSpc>
              <a:spcBef>
                <a:spcPts val="1000"/>
              </a:spcBef>
              <a:buFontTx/>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The ability to anticipate problems before they build-up (includes risk management)</a:t>
            </a:r>
          </a:p>
        </p:txBody>
      </p:sp>
      <p:sp>
        <p:nvSpPr>
          <p:cNvPr id="33" name="Text Placeholder 29">
            <a:extLst>
              <a:ext uri="{FF2B5EF4-FFF2-40B4-BE49-F238E27FC236}">
                <a16:creationId xmlns:a16="http://schemas.microsoft.com/office/drawing/2014/main" id="{5FAB045E-AB79-8B1A-F1FF-F3C874383381}"/>
              </a:ext>
            </a:extLst>
          </p:cNvPr>
          <p:cNvSpPr txBox="1">
            <a:spLocks/>
          </p:cNvSpPr>
          <p:nvPr/>
        </p:nvSpPr>
        <p:spPr>
          <a:xfrm>
            <a:off x="3099798" y="3497714"/>
            <a:ext cx="2093535" cy="901977"/>
          </a:xfrm>
          <a:prstGeom prst="rect">
            <a:avLst/>
          </a:prstGeom>
        </p:spPr>
        <p:txBody>
          <a:bodyPr>
            <a:noAutofit/>
          </a:bodyPr>
          <a:lstStyle>
            <a:lvl1pPr marL="0" indent="0" algn="l" defTabSz="914400" rtl="0" eaLnBrk="1" latinLnBrk="0" hangingPunct="1">
              <a:lnSpc>
                <a:spcPct val="90000"/>
              </a:lnSpc>
              <a:spcBef>
                <a:spcPts val="1000"/>
              </a:spcBef>
              <a:buFontTx/>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Diversified structural flexibility to respond to both adverse and beneficial changes</a:t>
            </a:r>
          </a:p>
        </p:txBody>
      </p:sp>
      <p:sp>
        <p:nvSpPr>
          <p:cNvPr id="34" name="Text Placeholder 29">
            <a:extLst>
              <a:ext uri="{FF2B5EF4-FFF2-40B4-BE49-F238E27FC236}">
                <a16:creationId xmlns:a16="http://schemas.microsoft.com/office/drawing/2014/main" id="{00C7E5B3-F960-6E8D-00A1-0744985A46BF}"/>
              </a:ext>
            </a:extLst>
          </p:cNvPr>
          <p:cNvSpPr txBox="1">
            <a:spLocks/>
          </p:cNvSpPr>
          <p:nvPr/>
        </p:nvSpPr>
        <p:spPr>
          <a:xfrm>
            <a:off x="5357616" y="2532803"/>
            <a:ext cx="1857735" cy="1751324"/>
          </a:xfrm>
          <a:prstGeom prst="rect">
            <a:avLst/>
          </a:prstGeom>
        </p:spPr>
        <p:txBody>
          <a:bodyPr>
            <a:noAutofit/>
          </a:bodyPr>
          <a:lstStyle>
            <a:lvl1pPr marL="0" indent="0" algn="l" defTabSz="914400" rtl="0" eaLnBrk="1" latinLnBrk="0" hangingPunct="1">
              <a:lnSpc>
                <a:spcPct val="90000"/>
              </a:lnSpc>
              <a:spcBef>
                <a:spcPts val="1000"/>
              </a:spcBef>
              <a:buFontTx/>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Broken down silos and glass ceilings to allow risk information to flow freely and prevent ‘risk blindness’</a:t>
            </a:r>
          </a:p>
        </p:txBody>
      </p:sp>
      <p:sp>
        <p:nvSpPr>
          <p:cNvPr id="35" name="Text Placeholder 29">
            <a:extLst>
              <a:ext uri="{FF2B5EF4-FFF2-40B4-BE49-F238E27FC236}">
                <a16:creationId xmlns:a16="http://schemas.microsoft.com/office/drawing/2014/main" id="{DB8A55C9-58D3-FF87-7F32-85EB9B5D0C5C}"/>
              </a:ext>
            </a:extLst>
          </p:cNvPr>
          <p:cNvSpPr txBox="1">
            <a:spLocks/>
          </p:cNvSpPr>
          <p:nvPr/>
        </p:nvSpPr>
        <p:spPr>
          <a:xfrm>
            <a:off x="7274638" y="3616965"/>
            <a:ext cx="1591066" cy="901977"/>
          </a:xfrm>
          <a:prstGeom prst="rect">
            <a:avLst/>
          </a:prstGeom>
        </p:spPr>
        <p:txBody>
          <a:bodyPr>
            <a:noAutofit/>
          </a:bodyPr>
          <a:lstStyle>
            <a:lvl1pPr marL="0" indent="0" algn="l" defTabSz="914400" rtl="0" eaLnBrk="1" latinLnBrk="0" hangingPunct="1">
              <a:lnSpc>
                <a:spcPct val="90000"/>
              </a:lnSpc>
              <a:spcBef>
                <a:spcPts val="1000"/>
              </a:spcBef>
              <a:buFontTx/>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Rapid response capabilities to avoid incidents escalating into crises</a:t>
            </a:r>
          </a:p>
        </p:txBody>
      </p:sp>
      <p:sp>
        <p:nvSpPr>
          <p:cNvPr id="36" name="Text Placeholder 29">
            <a:extLst>
              <a:ext uri="{FF2B5EF4-FFF2-40B4-BE49-F238E27FC236}">
                <a16:creationId xmlns:a16="http://schemas.microsoft.com/office/drawing/2014/main" id="{946D5D9E-49C9-B6CB-DF73-2CBB6D0F5989}"/>
              </a:ext>
            </a:extLst>
          </p:cNvPr>
          <p:cNvSpPr txBox="1">
            <a:spLocks/>
          </p:cNvSpPr>
          <p:nvPr/>
        </p:nvSpPr>
        <p:spPr>
          <a:xfrm>
            <a:off x="7924714" y="5320563"/>
            <a:ext cx="1980289" cy="901977"/>
          </a:xfrm>
          <a:prstGeom prst="rect">
            <a:avLst/>
          </a:prstGeom>
        </p:spPr>
        <p:txBody>
          <a:bodyPr>
            <a:noAutofit/>
          </a:bodyPr>
          <a:lstStyle>
            <a:lvl1pPr marL="0" indent="0" algn="l" defTabSz="914400" rtl="0" eaLnBrk="1" latinLnBrk="0" hangingPunct="1">
              <a:lnSpc>
                <a:spcPct val="90000"/>
              </a:lnSpc>
              <a:spcBef>
                <a:spcPts val="1000"/>
              </a:spcBef>
              <a:buFontTx/>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Learn from previous mistakes from themselves and others making the necessary changes</a:t>
            </a:r>
          </a:p>
        </p:txBody>
      </p:sp>
      <p:pic>
        <p:nvPicPr>
          <p:cNvPr id="37" name="Picture 36" descr="A group of people with a gear above them&#10;&#10;Description automatically generated">
            <a:extLst>
              <a:ext uri="{FF2B5EF4-FFF2-40B4-BE49-F238E27FC236}">
                <a16:creationId xmlns:a16="http://schemas.microsoft.com/office/drawing/2014/main" id="{CB906B52-76EE-3B6F-D933-057100F480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7098" y="5224273"/>
            <a:ext cx="1194817" cy="1194817"/>
          </a:xfrm>
          <a:prstGeom prst="rect">
            <a:avLst/>
          </a:prstGeom>
        </p:spPr>
      </p:pic>
    </p:spTree>
    <p:custDataLst>
      <p:tags r:id="rId1"/>
    </p:custDataLst>
    <p:extLst>
      <p:ext uri="{BB962C8B-B14F-4D97-AF65-F5344CB8AC3E}">
        <p14:creationId xmlns:p14="http://schemas.microsoft.com/office/powerpoint/2010/main" val="3548640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431E92A-8781-1A20-37E0-93E03D8E914A}"/>
              </a:ext>
            </a:extLst>
          </p:cNvPr>
          <p:cNvSpPr>
            <a:spLocks noGrp="1"/>
          </p:cNvSpPr>
          <p:nvPr>
            <p:ph type="sldNum" sz="quarter" idx="4294967295"/>
          </p:nvPr>
        </p:nvSpPr>
        <p:spPr>
          <a:xfrm>
            <a:off x="861060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2E3989-072D-724C-A1B1-FB1D79875BC3}"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
        <p:nvSpPr>
          <p:cNvPr id="6" name="Freeform 5">
            <a:extLst>
              <a:ext uri="{FF2B5EF4-FFF2-40B4-BE49-F238E27FC236}">
                <a16:creationId xmlns:a16="http://schemas.microsoft.com/office/drawing/2014/main" id="{870648EE-3611-EDA6-1BEE-2BB2AFB899F1}"/>
              </a:ext>
            </a:extLst>
          </p:cNvPr>
          <p:cNvSpPr>
            <a:spLocks/>
          </p:cNvSpPr>
          <p:nvPr/>
        </p:nvSpPr>
        <p:spPr bwMode="auto">
          <a:xfrm>
            <a:off x="6824587" y="2392062"/>
            <a:ext cx="879941" cy="1526147"/>
          </a:xfrm>
          <a:custGeom>
            <a:avLst/>
            <a:gdLst>
              <a:gd name="T0" fmla="*/ 0 w 377"/>
              <a:gd name="T1" fmla="*/ 0 h 654"/>
              <a:gd name="T2" fmla="*/ 349 w 377"/>
              <a:gd name="T3" fmla="*/ 426 h 654"/>
              <a:gd name="T4" fmla="*/ 371 w 377"/>
              <a:gd name="T5" fmla="*/ 654 h 654"/>
            </a:gdLst>
            <a:ahLst/>
            <a:cxnLst>
              <a:cxn ang="0">
                <a:pos x="T0" y="T1"/>
              </a:cxn>
              <a:cxn ang="0">
                <a:pos x="T2" y="T3"/>
              </a:cxn>
              <a:cxn ang="0">
                <a:pos x="T4" y="T5"/>
              </a:cxn>
            </a:cxnLst>
            <a:rect l="0" t="0" r="r" b="b"/>
            <a:pathLst>
              <a:path w="377" h="654">
                <a:moveTo>
                  <a:pt x="0" y="0"/>
                </a:moveTo>
                <a:cubicBezTo>
                  <a:pt x="165" y="83"/>
                  <a:pt x="296" y="233"/>
                  <a:pt x="349" y="426"/>
                </a:cubicBezTo>
                <a:cubicBezTo>
                  <a:pt x="370" y="503"/>
                  <a:pt x="377" y="579"/>
                  <a:pt x="371" y="654"/>
                </a:cubicBezTo>
              </a:path>
            </a:pathLst>
          </a:custGeom>
          <a:noFill/>
          <a:ln w="25400" cap="rnd">
            <a:solidFill>
              <a:schemeClr val="accent1"/>
            </a:solidFill>
            <a:prstDash val="solid"/>
            <a:miter lim="800000"/>
            <a:headEnd/>
            <a:tailEnd type="arrow"/>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 name="Freeform 7">
            <a:extLst>
              <a:ext uri="{FF2B5EF4-FFF2-40B4-BE49-F238E27FC236}">
                <a16:creationId xmlns:a16="http://schemas.microsoft.com/office/drawing/2014/main" id="{DC85CE29-AFAC-FA82-A0C2-AAF199285545}"/>
              </a:ext>
            </a:extLst>
          </p:cNvPr>
          <p:cNvSpPr>
            <a:spLocks/>
          </p:cNvSpPr>
          <p:nvPr/>
        </p:nvSpPr>
        <p:spPr bwMode="auto">
          <a:xfrm>
            <a:off x="4484296" y="2378313"/>
            <a:ext cx="942794" cy="1546772"/>
          </a:xfrm>
          <a:custGeom>
            <a:avLst/>
            <a:gdLst>
              <a:gd name="T0" fmla="*/ 22 w 404"/>
              <a:gd name="T1" fmla="*/ 663 h 663"/>
              <a:gd name="T2" fmla="*/ 404 w 404"/>
              <a:gd name="T3" fmla="*/ 0 h 663"/>
            </a:gdLst>
            <a:ahLst/>
            <a:cxnLst>
              <a:cxn ang="0">
                <a:pos x="T0" y="T1"/>
              </a:cxn>
              <a:cxn ang="0">
                <a:pos x="T2" y="T3"/>
              </a:cxn>
            </a:cxnLst>
            <a:rect l="0" t="0" r="r" b="b"/>
            <a:pathLst>
              <a:path w="404" h="663">
                <a:moveTo>
                  <a:pt x="22" y="663"/>
                </a:moveTo>
                <a:cubicBezTo>
                  <a:pt x="0" y="385"/>
                  <a:pt x="153" y="120"/>
                  <a:pt x="404" y="0"/>
                </a:cubicBezTo>
              </a:path>
            </a:pathLst>
          </a:custGeom>
          <a:noFill/>
          <a:ln w="25400" cap="rnd">
            <a:solidFill>
              <a:schemeClr val="accent1"/>
            </a:solidFill>
            <a:prstDash val="solid"/>
            <a:miter lim="800000"/>
            <a:headEnd/>
            <a:tailEnd type="arrow"/>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 name="Freeform 9">
            <a:extLst>
              <a:ext uri="{FF2B5EF4-FFF2-40B4-BE49-F238E27FC236}">
                <a16:creationId xmlns:a16="http://schemas.microsoft.com/office/drawing/2014/main" id="{464A5E1A-B478-C91F-459A-2C66BA323106}"/>
              </a:ext>
            </a:extLst>
          </p:cNvPr>
          <p:cNvSpPr>
            <a:spLocks/>
          </p:cNvSpPr>
          <p:nvPr/>
        </p:nvSpPr>
        <p:spPr bwMode="auto">
          <a:xfrm>
            <a:off x="5216926" y="5093756"/>
            <a:ext cx="1812915" cy="364351"/>
          </a:xfrm>
          <a:custGeom>
            <a:avLst/>
            <a:gdLst>
              <a:gd name="T0" fmla="*/ 777 w 777"/>
              <a:gd name="T1" fmla="*/ 0 h 156"/>
              <a:gd name="T2" fmla="*/ 563 w 777"/>
              <a:gd name="T3" fmla="*/ 101 h 156"/>
              <a:gd name="T4" fmla="*/ 0 w 777"/>
              <a:gd name="T5" fmla="*/ 6 h 156"/>
            </a:gdLst>
            <a:ahLst/>
            <a:cxnLst>
              <a:cxn ang="0">
                <a:pos x="T0" y="T1"/>
              </a:cxn>
              <a:cxn ang="0">
                <a:pos x="T2" y="T3"/>
              </a:cxn>
              <a:cxn ang="0">
                <a:pos x="T4" y="T5"/>
              </a:cxn>
            </a:cxnLst>
            <a:rect l="0" t="0" r="r" b="b"/>
            <a:pathLst>
              <a:path w="777" h="156">
                <a:moveTo>
                  <a:pt x="777" y="0"/>
                </a:moveTo>
                <a:cubicBezTo>
                  <a:pt x="714" y="45"/>
                  <a:pt x="642" y="79"/>
                  <a:pt x="563" y="101"/>
                </a:cubicBezTo>
                <a:cubicBezTo>
                  <a:pt x="363" y="156"/>
                  <a:pt x="159" y="115"/>
                  <a:pt x="0" y="6"/>
                </a:cubicBezTo>
              </a:path>
            </a:pathLst>
          </a:custGeom>
          <a:noFill/>
          <a:ln w="25400" cap="rnd">
            <a:solidFill>
              <a:schemeClr val="accent1"/>
            </a:solidFill>
            <a:prstDash val="solid"/>
            <a:miter lim="800000"/>
            <a:headEnd/>
            <a:tailEnd type="arrow"/>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 name="Oval 8">
            <a:extLst>
              <a:ext uri="{FF2B5EF4-FFF2-40B4-BE49-F238E27FC236}">
                <a16:creationId xmlns:a16="http://schemas.microsoft.com/office/drawing/2014/main" id="{68E8964C-95DB-E84C-B3E9-AF2B4D01EDA5}"/>
              </a:ext>
            </a:extLst>
          </p:cNvPr>
          <p:cNvSpPr/>
          <p:nvPr/>
        </p:nvSpPr>
        <p:spPr>
          <a:xfrm>
            <a:off x="4827097" y="2516900"/>
            <a:ext cx="2568611" cy="256860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10" name="Group 9">
            <a:extLst>
              <a:ext uri="{FF2B5EF4-FFF2-40B4-BE49-F238E27FC236}">
                <a16:creationId xmlns:a16="http://schemas.microsoft.com/office/drawing/2014/main" id="{DDD93358-D163-1AFE-C399-E66D8E519FDF}"/>
              </a:ext>
            </a:extLst>
          </p:cNvPr>
          <p:cNvGrpSpPr/>
          <p:nvPr/>
        </p:nvGrpSpPr>
        <p:grpSpPr>
          <a:xfrm>
            <a:off x="7596308" y="4240624"/>
            <a:ext cx="798022" cy="1158405"/>
            <a:chOff x="5512427" y="404664"/>
            <a:chExt cx="798022" cy="1158405"/>
          </a:xfrm>
        </p:grpSpPr>
        <p:sp>
          <p:nvSpPr>
            <p:cNvPr id="11" name="Oval 10">
              <a:extLst>
                <a:ext uri="{FF2B5EF4-FFF2-40B4-BE49-F238E27FC236}">
                  <a16:creationId xmlns:a16="http://schemas.microsoft.com/office/drawing/2014/main" id="{28F50CDD-E17D-4308-D243-C96DB34DBA83}"/>
                </a:ext>
              </a:extLst>
            </p:cNvPr>
            <p:cNvSpPr/>
            <p:nvPr/>
          </p:nvSpPr>
          <p:spPr>
            <a:xfrm>
              <a:off x="5512427" y="581957"/>
              <a:ext cx="798022" cy="79802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12" name="Group 11">
              <a:extLst>
                <a:ext uri="{FF2B5EF4-FFF2-40B4-BE49-F238E27FC236}">
                  <a16:creationId xmlns:a16="http://schemas.microsoft.com/office/drawing/2014/main" id="{6D9DCBBE-FD79-C921-101B-AC4D274668BC}"/>
                </a:ext>
              </a:extLst>
            </p:cNvPr>
            <p:cNvGrpSpPr/>
            <p:nvPr/>
          </p:nvGrpSpPr>
          <p:grpSpPr>
            <a:xfrm>
              <a:off x="5662364" y="404664"/>
              <a:ext cx="569346" cy="1158405"/>
              <a:chOff x="1043386" y="2016503"/>
              <a:chExt cx="1558925" cy="3171825"/>
            </a:xfrm>
          </p:grpSpPr>
          <p:sp>
            <p:nvSpPr>
              <p:cNvPr id="13" name="Freeform 15">
                <a:extLst>
                  <a:ext uri="{FF2B5EF4-FFF2-40B4-BE49-F238E27FC236}">
                    <a16:creationId xmlns:a16="http://schemas.microsoft.com/office/drawing/2014/main" id="{81D62339-5309-E181-9742-280E35BA8BF5}"/>
                  </a:ext>
                </a:extLst>
              </p:cNvPr>
              <p:cNvSpPr>
                <a:spLocks/>
              </p:cNvSpPr>
              <p:nvPr/>
            </p:nvSpPr>
            <p:spPr bwMode="auto">
              <a:xfrm>
                <a:off x="1043386" y="2514978"/>
                <a:ext cx="1558925" cy="2673350"/>
              </a:xfrm>
              <a:custGeom>
                <a:avLst/>
                <a:gdLst>
                  <a:gd name="T0" fmla="*/ 403 w 412"/>
                  <a:gd name="T1" fmla="*/ 113 h 708"/>
                  <a:gd name="T2" fmla="*/ 353 w 412"/>
                  <a:gd name="T3" fmla="*/ 98 h 708"/>
                  <a:gd name="T4" fmla="*/ 262 w 412"/>
                  <a:gd name="T5" fmla="*/ 143 h 708"/>
                  <a:gd name="T6" fmla="*/ 228 w 412"/>
                  <a:gd name="T7" fmla="*/ 41 h 708"/>
                  <a:gd name="T8" fmla="*/ 221 w 412"/>
                  <a:gd name="T9" fmla="*/ 31 h 708"/>
                  <a:gd name="T10" fmla="*/ 159 w 412"/>
                  <a:gd name="T11" fmla="*/ 0 h 708"/>
                  <a:gd name="T12" fmla="*/ 74 w 412"/>
                  <a:gd name="T13" fmla="*/ 84 h 708"/>
                  <a:gd name="T14" fmla="*/ 74 w 412"/>
                  <a:gd name="T15" fmla="*/ 318 h 708"/>
                  <a:gd name="T16" fmla="*/ 74 w 412"/>
                  <a:gd name="T17" fmla="*/ 324 h 708"/>
                  <a:gd name="T18" fmla="*/ 81 w 412"/>
                  <a:gd name="T19" fmla="*/ 527 h 708"/>
                  <a:gd name="T20" fmla="*/ 13 w 412"/>
                  <a:gd name="T21" fmla="*/ 636 h 708"/>
                  <a:gd name="T22" fmla="*/ 27 w 412"/>
                  <a:gd name="T23" fmla="*/ 695 h 708"/>
                  <a:gd name="T24" fmla="*/ 86 w 412"/>
                  <a:gd name="T25" fmla="*/ 682 h 708"/>
                  <a:gd name="T26" fmla="*/ 157 w 412"/>
                  <a:gd name="T27" fmla="*/ 574 h 708"/>
                  <a:gd name="T28" fmla="*/ 157 w 412"/>
                  <a:gd name="T29" fmla="*/ 574 h 708"/>
                  <a:gd name="T30" fmla="*/ 168 w 412"/>
                  <a:gd name="T31" fmla="*/ 544 h 708"/>
                  <a:gd name="T32" fmla="*/ 163 w 412"/>
                  <a:gd name="T33" fmla="*/ 403 h 708"/>
                  <a:gd name="T34" fmla="*/ 183 w 412"/>
                  <a:gd name="T35" fmla="*/ 399 h 708"/>
                  <a:gd name="T36" fmla="*/ 217 w 412"/>
                  <a:gd name="T37" fmla="*/ 487 h 708"/>
                  <a:gd name="T38" fmla="*/ 232 w 412"/>
                  <a:gd name="T39" fmla="*/ 661 h 708"/>
                  <a:gd name="T40" fmla="*/ 279 w 412"/>
                  <a:gd name="T41" fmla="*/ 699 h 708"/>
                  <a:gd name="T42" fmla="*/ 318 w 412"/>
                  <a:gd name="T43" fmla="*/ 653 h 708"/>
                  <a:gd name="T44" fmla="*/ 302 w 412"/>
                  <a:gd name="T45" fmla="*/ 481 h 708"/>
                  <a:gd name="T46" fmla="*/ 299 w 412"/>
                  <a:gd name="T47" fmla="*/ 464 h 708"/>
                  <a:gd name="T48" fmla="*/ 243 w 412"/>
                  <a:gd name="T49" fmla="*/ 317 h 708"/>
                  <a:gd name="T50" fmla="*/ 243 w 412"/>
                  <a:gd name="T51" fmla="*/ 238 h 708"/>
                  <a:gd name="T52" fmla="*/ 250 w 412"/>
                  <a:gd name="T53" fmla="*/ 236 h 708"/>
                  <a:gd name="T54" fmla="*/ 387 w 412"/>
                  <a:gd name="T55" fmla="*/ 163 h 708"/>
                  <a:gd name="T56" fmla="*/ 403 w 412"/>
                  <a:gd name="T57" fmla="*/ 113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2" h="708">
                    <a:moveTo>
                      <a:pt x="403" y="113"/>
                    </a:moveTo>
                    <a:cubicBezTo>
                      <a:pt x="393" y="95"/>
                      <a:pt x="371" y="88"/>
                      <a:pt x="353" y="98"/>
                    </a:cubicBezTo>
                    <a:cubicBezTo>
                      <a:pt x="262" y="143"/>
                      <a:pt x="262" y="143"/>
                      <a:pt x="262" y="143"/>
                    </a:cubicBezTo>
                    <a:cubicBezTo>
                      <a:pt x="228" y="41"/>
                      <a:pt x="228" y="41"/>
                      <a:pt x="228" y="41"/>
                    </a:cubicBezTo>
                    <a:cubicBezTo>
                      <a:pt x="226" y="37"/>
                      <a:pt x="224" y="34"/>
                      <a:pt x="221" y="31"/>
                    </a:cubicBezTo>
                    <a:cubicBezTo>
                      <a:pt x="205" y="12"/>
                      <a:pt x="186" y="0"/>
                      <a:pt x="159" y="0"/>
                    </a:cubicBezTo>
                    <a:cubicBezTo>
                      <a:pt x="112" y="0"/>
                      <a:pt x="74" y="38"/>
                      <a:pt x="74" y="84"/>
                    </a:cubicBezTo>
                    <a:cubicBezTo>
                      <a:pt x="74" y="318"/>
                      <a:pt x="74" y="318"/>
                      <a:pt x="74" y="318"/>
                    </a:cubicBezTo>
                    <a:cubicBezTo>
                      <a:pt x="74" y="320"/>
                      <a:pt x="74" y="322"/>
                      <a:pt x="74" y="324"/>
                    </a:cubicBezTo>
                    <a:cubicBezTo>
                      <a:pt x="81" y="527"/>
                      <a:pt x="81" y="527"/>
                      <a:pt x="81" y="527"/>
                    </a:cubicBezTo>
                    <a:cubicBezTo>
                      <a:pt x="13" y="636"/>
                      <a:pt x="13" y="636"/>
                      <a:pt x="13" y="636"/>
                    </a:cubicBezTo>
                    <a:cubicBezTo>
                      <a:pt x="0" y="656"/>
                      <a:pt x="7" y="683"/>
                      <a:pt x="27" y="695"/>
                    </a:cubicBezTo>
                    <a:cubicBezTo>
                      <a:pt x="47" y="708"/>
                      <a:pt x="73" y="702"/>
                      <a:pt x="86" y="682"/>
                    </a:cubicBezTo>
                    <a:cubicBezTo>
                      <a:pt x="157" y="574"/>
                      <a:pt x="157" y="574"/>
                      <a:pt x="157" y="574"/>
                    </a:cubicBezTo>
                    <a:cubicBezTo>
                      <a:pt x="157" y="574"/>
                      <a:pt x="157" y="574"/>
                      <a:pt x="157" y="574"/>
                    </a:cubicBezTo>
                    <a:cubicBezTo>
                      <a:pt x="164" y="566"/>
                      <a:pt x="168" y="555"/>
                      <a:pt x="168" y="544"/>
                    </a:cubicBezTo>
                    <a:cubicBezTo>
                      <a:pt x="163" y="403"/>
                      <a:pt x="163" y="403"/>
                      <a:pt x="163" y="403"/>
                    </a:cubicBezTo>
                    <a:cubicBezTo>
                      <a:pt x="170" y="402"/>
                      <a:pt x="177" y="401"/>
                      <a:pt x="183" y="399"/>
                    </a:cubicBezTo>
                    <a:cubicBezTo>
                      <a:pt x="217" y="487"/>
                      <a:pt x="217" y="487"/>
                      <a:pt x="217" y="487"/>
                    </a:cubicBezTo>
                    <a:cubicBezTo>
                      <a:pt x="232" y="661"/>
                      <a:pt x="232" y="661"/>
                      <a:pt x="232" y="661"/>
                    </a:cubicBezTo>
                    <a:cubicBezTo>
                      <a:pt x="235" y="684"/>
                      <a:pt x="255" y="701"/>
                      <a:pt x="279" y="699"/>
                    </a:cubicBezTo>
                    <a:cubicBezTo>
                      <a:pt x="303" y="697"/>
                      <a:pt x="320" y="676"/>
                      <a:pt x="318" y="653"/>
                    </a:cubicBezTo>
                    <a:cubicBezTo>
                      <a:pt x="302" y="481"/>
                      <a:pt x="302" y="481"/>
                      <a:pt x="302" y="481"/>
                    </a:cubicBezTo>
                    <a:cubicBezTo>
                      <a:pt x="302" y="475"/>
                      <a:pt x="301" y="470"/>
                      <a:pt x="299" y="464"/>
                    </a:cubicBezTo>
                    <a:cubicBezTo>
                      <a:pt x="243" y="317"/>
                      <a:pt x="243" y="317"/>
                      <a:pt x="243" y="317"/>
                    </a:cubicBezTo>
                    <a:cubicBezTo>
                      <a:pt x="243" y="238"/>
                      <a:pt x="243" y="238"/>
                      <a:pt x="243" y="238"/>
                    </a:cubicBezTo>
                    <a:cubicBezTo>
                      <a:pt x="246" y="238"/>
                      <a:pt x="248" y="237"/>
                      <a:pt x="250" y="236"/>
                    </a:cubicBezTo>
                    <a:cubicBezTo>
                      <a:pt x="387" y="163"/>
                      <a:pt x="387" y="163"/>
                      <a:pt x="387" y="163"/>
                    </a:cubicBezTo>
                    <a:cubicBezTo>
                      <a:pt x="405" y="153"/>
                      <a:pt x="412" y="131"/>
                      <a:pt x="403" y="113"/>
                    </a:cubicBezTo>
                    <a:close/>
                  </a:path>
                </a:pathLst>
              </a:custGeom>
              <a:solidFill>
                <a:srgbClr val="FFFFFF"/>
              </a:solidFill>
              <a:ln w="25400" cap="rnd">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 name="Oval 16">
                <a:extLst>
                  <a:ext uri="{FF2B5EF4-FFF2-40B4-BE49-F238E27FC236}">
                    <a16:creationId xmlns:a16="http://schemas.microsoft.com/office/drawing/2014/main" id="{8437FDF2-A41E-5A1D-32CA-21F7844CBE74}"/>
                  </a:ext>
                </a:extLst>
              </p:cNvPr>
              <p:cNvSpPr>
                <a:spLocks noChangeArrowheads="1"/>
              </p:cNvSpPr>
              <p:nvPr/>
            </p:nvSpPr>
            <p:spPr bwMode="auto">
              <a:xfrm>
                <a:off x="1565673" y="2016503"/>
                <a:ext cx="547688" cy="547687"/>
              </a:xfrm>
              <a:prstGeom prst="ellipse">
                <a:avLst/>
              </a:prstGeom>
              <a:solidFill>
                <a:srgbClr val="FFFFFF"/>
              </a:solidFill>
              <a:ln w="25400" cap="rnd">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Freeform 18">
                <a:extLst>
                  <a:ext uri="{FF2B5EF4-FFF2-40B4-BE49-F238E27FC236}">
                    <a16:creationId xmlns:a16="http://schemas.microsoft.com/office/drawing/2014/main" id="{A36D7DB8-A612-C7F2-6EB6-61CEFAB03B6F}"/>
                  </a:ext>
                </a:extLst>
              </p:cNvPr>
              <p:cNvSpPr>
                <a:spLocks/>
              </p:cNvSpPr>
              <p:nvPr/>
            </p:nvSpPr>
            <p:spPr bwMode="auto">
              <a:xfrm>
                <a:off x="1437086" y="3594478"/>
                <a:ext cx="404813" cy="188912"/>
              </a:xfrm>
              <a:custGeom>
                <a:avLst/>
                <a:gdLst>
                  <a:gd name="T0" fmla="*/ 0 w 107"/>
                  <a:gd name="T1" fmla="*/ 46 h 50"/>
                  <a:gd name="T2" fmla="*/ 2 w 107"/>
                  <a:gd name="T3" fmla="*/ 15 h 50"/>
                  <a:gd name="T4" fmla="*/ 18 w 107"/>
                  <a:gd name="T5" fmla="*/ 0 h 50"/>
                  <a:gd name="T6" fmla="*/ 91 w 107"/>
                  <a:gd name="T7" fmla="*/ 3 h 50"/>
                  <a:gd name="T8" fmla="*/ 106 w 107"/>
                  <a:gd name="T9" fmla="*/ 20 h 50"/>
                  <a:gd name="T10" fmla="*/ 105 w 107"/>
                  <a:gd name="T11" fmla="*/ 50 h 50"/>
                </a:gdLst>
                <a:ahLst/>
                <a:cxnLst>
                  <a:cxn ang="0">
                    <a:pos x="T0" y="T1"/>
                  </a:cxn>
                  <a:cxn ang="0">
                    <a:pos x="T2" y="T3"/>
                  </a:cxn>
                  <a:cxn ang="0">
                    <a:pos x="T4" y="T5"/>
                  </a:cxn>
                  <a:cxn ang="0">
                    <a:pos x="T6" y="T7"/>
                  </a:cxn>
                  <a:cxn ang="0">
                    <a:pos x="T8" y="T9"/>
                  </a:cxn>
                  <a:cxn ang="0">
                    <a:pos x="T10" y="T11"/>
                  </a:cxn>
                </a:cxnLst>
                <a:rect l="0" t="0" r="r" b="b"/>
                <a:pathLst>
                  <a:path w="107" h="50">
                    <a:moveTo>
                      <a:pt x="0" y="46"/>
                    </a:moveTo>
                    <a:cubicBezTo>
                      <a:pt x="2" y="15"/>
                      <a:pt x="2" y="15"/>
                      <a:pt x="2" y="15"/>
                    </a:cubicBezTo>
                    <a:cubicBezTo>
                      <a:pt x="2" y="7"/>
                      <a:pt x="9" y="0"/>
                      <a:pt x="18" y="0"/>
                    </a:cubicBezTo>
                    <a:cubicBezTo>
                      <a:pt x="91" y="3"/>
                      <a:pt x="91" y="3"/>
                      <a:pt x="91" y="3"/>
                    </a:cubicBezTo>
                    <a:cubicBezTo>
                      <a:pt x="100" y="4"/>
                      <a:pt x="107" y="11"/>
                      <a:pt x="106" y="20"/>
                    </a:cubicBezTo>
                    <a:cubicBezTo>
                      <a:pt x="105" y="50"/>
                      <a:pt x="105" y="50"/>
                      <a:pt x="105" y="50"/>
                    </a:cubicBezTo>
                  </a:path>
                </a:pathLst>
              </a:custGeom>
              <a:noFill/>
              <a:ln w="25400" cap="rnd">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Freeform 22">
                <a:extLst>
                  <a:ext uri="{FF2B5EF4-FFF2-40B4-BE49-F238E27FC236}">
                    <a16:creationId xmlns:a16="http://schemas.microsoft.com/office/drawing/2014/main" id="{7D8BFB72-6C83-21E2-6E5E-CD7F17F2CBE3}"/>
                  </a:ext>
                </a:extLst>
              </p:cNvPr>
              <p:cNvSpPr>
                <a:spLocks/>
              </p:cNvSpPr>
              <p:nvPr/>
            </p:nvSpPr>
            <p:spPr bwMode="auto">
              <a:xfrm>
                <a:off x="1133873" y="3742116"/>
                <a:ext cx="1003300" cy="665162"/>
              </a:xfrm>
              <a:custGeom>
                <a:avLst/>
                <a:gdLst>
                  <a:gd name="T0" fmla="*/ 260 w 265"/>
                  <a:gd name="T1" fmla="*/ 166 h 176"/>
                  <a:gd name="T2" fmla="*/ 250 w 265"/>
                  <a:gd name="T3" fmla="*/ 176 h 176"/>
                  <a:gd name="T4" fmla="*/ 11 w 265"/>
                  <a:gd name="T5" fmla="*/ 168 h 176"/>
                  <a:gd name="T6" fmla="*/ 1 w 265"/>
                  <a:gd name="T7" fmla="*/ 157 h 176"/>
                  <a:gd name="T8" fmla="*/ 5 w 265"/>
                  <a:gd name="T9" fmla="*/ 11 h 176"/>
                  <a:gd name="T10" fmla="*/ 16 w 265"/>
                  <a:gd name="T11" fmla="*/ 1 h 176"/>
                  <a:gd name="T12" fmla="*/ 255 w 265"/>
                  <a:gd name="T13" fmla="*/ 9 h 176"/>
                  <a:gd name="T14" fmla="*/ 265 w 265"/>
                  <a:gd name="T15" fmla="*/ 19 h 176"/>
                  <a:gd name="T16" fmla="*/ 260 w 265"/>
                  <a:gd name="T17" fmla="*/ 16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5" h="176">
                    <a:moveTo>
                      <a:pt x="260" y="166"/>
                    </a:moveTo>
                    <a:cubicBezTo>
                      <a:pt x="260" y="172"/>
                      <a:pt x="255" y="176"/>
                      <a:pt x="250" y="176"/>
                    </a:cubicBezTo>
                    <a:cubicBezTo>
                      <a:pt x="11" y="168"/>
                      <a:pt x="11" y="168"/>
                      <a:pt x="11" y="168"/>
                    </a:cubicBezTo>
                    <a:cubicBezTo>
                      <a:pt x="5" y="168"/>
                      <a:pt x="0" y="163"/>
                      <a:pt x="1" y="157"/>
                    </a:cubicBezTo>
                    <a:cubicBezTo>
                      <a:pt x="5" y="11"/>
                      <a:pt x="5" y="11"/>
                      <a:pt x="5" y="11"/>
                    </a:cubicBezTo>
                    <a:cubicBezTo>
                      <a:pt x="6" y="5"/>
                      <a:pt x="10" y="0"/>
                      <a:pt x="16" y="1"/>
                    </a:cubicBezTo>
                    <a:cubicBezTo>
                      <a:pt x="255" y="9"/>
                      <a:pt x="255" y="9"/>
                      <a:pt x="255" y="9"/>
                    </a:cubicBezTo>
                    <a:cubicBezTo>
                      <a:pt x="261" y="9"/>
                      <a:pt x="265" y="14"/>
                      <a:pt x="265" y="19"/>
                    </a:cubicBezTo>
                    <a:lnTo>
                      <a:pt x="260" y="166"/>
                    </a:lnTo>
                    <a:close/>
                  </a:path>
                </a:pathLst>
              </a:custGeom>
              <a:solidFill>
                <a:schemeClr val="accent1"/>
              </a:solidFill>
              <a:ln w="25400" cap="rnd">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Freeform 19">
                <a:extLst>
                  <a:ext uri="{FF2B5EF4-FFF2-40B4-BE49-F238E27FC236}">
                    <a16:creationId xmlns:a16="http://schemas.microsoft.com/office/drawing/2014/main" id="{EB316994-CCDC-3C38-4723-BFF3F8E8D8FD}"/>
                  </a:ext>
                </a:extLst>
              </p:cNvPr>
              <p:cNvSpPr>
                <a:spLocks/>
              </p:cNvSpPr>
              <p:nvPr/>
            </p:nvSpPr>
            <p:spPr bwMode="auto">
              <a:xfrm>
                <a:off x="1077676" y="2707066"/>
                <a:ext cx="647700" cy="1016000"/>
              </a:xfrm>
              <a:custGeom>
                <a:avLst/>
                <a:gdLst>
                  <a:gd name="T0" fmla="*/ 71 w 171"/>
                  <a:gd name="T1" fmla="*/ 0 h 269"/>
                  <a:gd name="T2" fmla="*/ 8 w 171"/>
                  <a:gd name="T3" fmla="*/ 100 h 269"/>
                  <a:gd name="T4" fmla="*/ 10 w 171"/>
                  <a:gd name="T5" fmla="*/ 142 h 269"/>
                  <a:gd name="T6" fmla="*/ 14 w 171"/>
                  <a:gd name="T7" fmla="*/ 148 h 269"/>
                  <a:gd name="T8" fmla="*/ 102 w 171"/>
                  <a:gd name="T9" fmla="*/ 252 h 269"/>
                  <a:gd name="T10" fmla="*/ 154 w 171"/>
                  <a:gd name="T11" fmla="*/ 255 h 269"/>
                  <a:gd name="T12" fmla="*/ 158 w 171"/>
                  <a:gd name="T13" fmla="*/ 203 h 269"/>
                  <a:gd name="T14" fmla="*/ 85 w 171"/>
                  <a:gd name="T15" fmla="*/ 117 h 269"/>
                  <a:gd name="T16" fmla="*/ 143 w 171"/>
                  <a:gd name="T17" fmla="*/ 2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269">
                    <a:moveTo>
                      <a:pt x="71" y="0"/>
                    </a:moveTo>
                    <a:cubicBezTo>
                      <a:pt x="8" y="100"/>
                      <a:pt x="8" y="100"/>
                      <a:pt x="8" y="100"/>
                    </a:cubicBezTo>
                    <a:cubicBezTo>
                      <a:pt x="0" y="114"/>
                      <a:pt x="1" y="130"/>
                      <a:pt x="10" y="142"/>
                    </a:cubicBezTo>
                    <a:cubicBezTo>
                      <a:pt x="11" y="144"/>
                      <a:pt x="12" y="146"/>
                      <a:pt x="14" y="148"/>
                    </a:cubicBezTo>
                    <a:cubicBezTo>
                      <a:pt x="102" y="252"/>
                      <a:pt x="102" y="252"/>
                      <a:pt x="102" y="252"/>
                    </a:cubicBezTo>
                    <a:cubicBezTo>
                      <a:pt x="116" y="267"/>
                      <a:pt x="139" y="269"/>
                      <a:pt x="154" y="255"/>
                    </a:cubicBezTo>
                    <a:cubicBezTo>
                      <a:pt x="170" y="242"/>
                      <a:pt x="171" y="219"/>
                      <a:pt x="158" y="203"/>
                    </a:cubicBezTo>
                    <a:cubicBezTo>
                      <a:pt x="85" y="117"/>
                      <a:pt x="85" y="117"/>
                      <a:pt x="85" y="117"/>
                    </a:cubicBezTo>
                    <a:cubicBezTo>
                      <a:pt x="143" y="23"/>
                      <a:pt x="143" y="23"/>
                      <a:pt x="143" y="23"/>
                    </a:cubicBezTo>
                  </a:path>
                </a:pathLst>
              </a:custGeom>
              <a:solidFill>
                <a:srgbClr val="FFFFFF"/>
              </a:solidFill>
              <a:ln w="25400" cap="rnd">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sp>
        <p:nvSpPr>
          <p:cNvPr id="18" name="TextBox 17">
            <a:extLst>
              <a:ext uri="{FF2B5EF4-FFF2-40B4-BE49-F238E27FC236}">
                <a16:creationId xmlns:a16="http://schemas.microsoft.com/office/drawing/2014/main" id="{9821EA4E-FB97-1ADD-14AF-29D1A2C34796}"/>
              </a:ext>
            </a:extLst>
          </p:cNvPr>
          <p:cNvSpPr txBox="1"/>
          <p:nvPr/>
        </p:nvSpPr>
        <p:spPr>
          <a:xfrm>
            <a:off x="946717" y="4273258"/>
            <a:ext cx="2638893" cy="1551194"/>
          </a:xfrm>
          <a:prstGeom prst="rect">
            <a:avLst/>
          </a:prstGeom>
          <a:noFill/>
        </p:spPr>
        <p:txBody>
          <a:bodyPr wrap="square" lIns="0" tIns="0" rIns="0" bIns="0" rtlCol="0" anchor="t">
            <a:spAutoFit/>
          </a:bodyPr>
          <a:lstStyle/>
          <a:p>
            <a:pPr marL="0" marR="0" lvl="0" indent="0" algn="r" defTabSz="457200" rtl="0" eaLnBrk="0" fontAlgn="base" latinLnBrk="0" hangingPunct="0">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Open Sans" panose="020B0606030504020204" pitchFamily="34" charset="0"/>
                <a:cs typeface="Arial" panose="020B0604020202020204" pitchFamily="34" charset="0"/>
              </a:rPr>
              <a:t>Identify quality processes that may prevent operational resilience and reinvent them by starting from scratch, ruthlessly challenging the necessity of every step and requirement.</a:t>
            </a:r>
            <a:endParaRPr kumimoji="0" lang="en-I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664CB229-3F67-A7AD-293B-87C0023BAD1C}"/>
              </a:ext>
            </a:extLst>
          </p:cNvPr>
          <p:cNvSpPr txBox="1"/>
          <p:nvPr/>
        </p:nvSpPr>
        <p:spPr>
          <a:xfrm>
            <a:off x="8758708" y="4483332"/>
            <a:ext cx="2638893" cy="1107996"/>
          </a:xfrm>
          <a:prstGeom prst="rect">
            <a:avLst/>
          </a:prstGeom>
          <a:noFill/>
        </p:spPr>
        <p:txBody>
          <a:bodyPr wrap="square" lIns="0" tIns="0" rIns="0" bIns="0" rtlCol="0" anchor="t">
            <a:spAutoFit/>
          </a:bodyPr>
          <a:lstStyle/>
          <a:p>
            <a:pPr marL="0" marR="0" lvl="0" indent="0" algn="l" defTabSz="457200" rtl="0" eaLnBrk="0" fontAlgn="base" latinLnBrk="0" hangingPunct="0">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Open Sans" panose="020B0606030504020204" pitchFamily="34" charset="0"/>
                <a:cs typeface="Arial" panose="020B0604020202020204" pitchFamily="34" charset="0"/>
              </a:rPr>
              <a:t>Ensure employees and new hires have the right skill sets to design, build and operate a responsive network environment.</a:t>
            </a:r>
            <a:endParaRPr kumimoji="0" lang="en-I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BE5F368A-F7B5-846E-B27E-C5AD97BDF4CB}"/>
              </a:ext>
            </a:extLst>
          </p:cNvPr>
          <p:cNvSpPr txBox="1"/>
          <p:nvPr/>
        </p:nvSpPr>
        <p:spPr>
          <a:xfrm>
            <a:off x="7029841" y="609157"/>
            <a:ext cx="4086439" cy="1107996"/>
          </a:xfrm>
          <a:prstGeom prst="rect">
            <a:avLst/>
          </a:prstGeom>
          <a:noFill/>
        </p:spPr>
        <p:txBody>
          <a:bodyPr wrap="square" lIns="0" tIns="0" rIns="0" bIns="0" rtlCol="0" anchor="t">
            <a:spAutoFit/>
          </a:bodyPr>
          <a:lstStyle/>
          <a:p>
            <a:pPr marL="0" marR="0" lvl="0" indent="0" algn="l" defTabSz="457200" rtl="0" eaLnBrk="0" fontAlgn="base" latinLnBrk="0" hangingPunct="0">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383838"/>
                </a:solidFill>
                <a:effectLst/>
                <a:uLnTx/>
                <a:uFillTx/>
                <a:latin typeface="Arial" panose="020B0604020202020204" pitchFamily="34" charset="0"/>
                <a:ea typeface="+mn-ea"/>
                <a:cs typeface="+mn-cs"/>
              </a:rPr>
              <a:t>Enable employees to make faster decisions without sacrificing quality by developing training to build quality-informed judgment and embedding quality guidance in employee workflows.</a:t>
            </a:r>
            <a:endParaRPr kumimoji="0" lang="en-I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id="{2AEB3625-8AF8-B04F-93A8-918F207251F6}"/>
              </a:ext>
            </a:extLst>
          </p:cNvPr>
          <p:cNvGrpSpPr/>
          <p:nvPr/>
        </p:nvGrpSpPr>
        <p:grpSpPr>
          <a:xfrm>
            <a:off x="3935710" y="4083998"/>
            <a:ext cx="929917" cy="1471657"/>
            <a:chOff x="3935710" y="4083998"/>
            <a:chExt cx="929917" cy="1471657"/>
          </a:xfrm>
        </p:grpSpPr>
        <p:sp>
          <p:nvSpPr>
            <p:cNvPr id="22" name="Oval 21">
              <a:extLst>
                <a:ext uri="{FF2B5EF4-FFF2-40B4-BE49-F238E27FC236}">
                  <a16:creationId xmlns:a16="http://schemas.microsoft.com/office/drawing/2014/main" id="{11D64836-1104-C741-6E66-D55ECE1E0345}"/>
                </a:ext>
              </a:extLst>
            </p:cNvPr>
            <p:cNvSpPr/>
            <p:nvPr/>
          </p:nvSpPr>
          <p:spPr>
            <a:xfrm>
              <a:off x="4067605" y="4448054"/>
              <a:ext cx="798022" cy="79802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23" name="Group 22">
              <a:extLst>
                <a:ext uri="{FF2B5EF4-FFF2-40B4-BE49-F238E27FC236}">
                  <a16:creationId xmlns:a16="http://schemas.microsoft.com/office/drawing/2014/main" id="{8271FCE0-41F8-1417-69CD-20B52A3E2B94}"/>
                </a:ext>
              </a:extLst>
            </p:cNvPr>
            <p:cNvGrpSpPr/>
            <p:nvPr/>
          </p:nvGrpSpPr>
          <p:grpSpPr>
            <a:xfrm>
              <a:off x="3935710" y="4083998"/>
              <a:ext cx="807943" cy="1471657"/>
              <a:chOff x="614363" y="768350"/>
              <a:chExt cx="1965325" cy="3579813"/>
            </a:xfrm>
          </p:grpSpPr>
          <p:sp>
            <p:nvSpPr>
              <p:cNvPr id="24" name="Oval 42">
                <a:extLst>
                  <a:ext uri="{FF2B5EF4-FFF2-40B4-BE49-F238E27FC236}">
                    <a16:creationId xmlns:a16="http://schemas.microsoft.com/office/drawing/2014/main" id="{4BE53A55-FC45-7743-D7EA-540C25AF6310}"/>
                  </a:ext>
                </a:extLst>
              </p:cNvPr>
              <p:cNvSpPr>
                <a:spLocks noChangeArrowheads="1"/>
              </p:cNvSpPr>
              <p:nvPr/>
            </p:nvSpPr>
            <p:spPr bwMode="auto">
              <a:xfrm>
                <a:off x="1671638" y="1500188"/>
                <a:ext cx="468313" cy="468313"/>
              </a:xfrm>
              <a:prstGeom prst="ellipse">
                <a:avLst/>
              </a:prstGeom>
              <a:solidFill>
                <a:srgbClr val="FFFFFF"/>
              </a:solidFill>
              <a:ln w="25400">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Freeform 46">
                <a:extLst>
                  <a:ext uri="{FF2B5EF4-FFF2-40B4-BE49-F238E27FC236}">
                    <a16:creationId xmlns:a16="http://schemas.microsoft.com/office/drawing/2014/main" id="{37011479-85FF-9851-C710-D6782488D407}"/>
                  </a:ext>
                </a:extLst>
              </p:cNvPr>
              <p:cNvSpPr>
                <a:spLocks/>
              </p:cNvSpPr>
              <p:nvPr/>
            </p:nvSpPr>
            <p:spPr bwMode="auto">
              <a:xfrm>
                <a:off x="1117600" y="1228725"/>
                <a:ext cx="250825" cy="252413"/>
              </a:xfrm>
              <a:custGeom>
                <a:avLst/>
                <a:gdLst>
                  <a:gd name="T0" fmla="*/ 0 w 66"/>
                  <a:gd name="T1" fmla="*/ 44 h 67"/>
                  <a:gd name="T2" fmla="*/ 13 w 66"/>
                  <a:gd name="T3" fmla="*/ 56 h 67"/>
                  <a:gd name="T4" fmla="*/ 55 w 66"/>
                  <a:gd name="T5" fmla="*/ 53 h 67"/>
                  <a:gd name="T6" fmla="*/ 53 w 66"/>
                  <a:gd name="T7" fmla="*/ 11 h 67"/>
                  <a:gd name="T8" fmla="*/ 40 w 66"/>
                  <a:gd name="T9" fmla="*/ 0 h 67"/>
                </a:gdLst>
                <a:ahLst/>
                <a:cxnLst>
                  <a:cxn ang="0">
                    <a:pos x="T0" y="T1"/>
                  </a:cxn>
                  <a:cxn ang="0">
                    <a:pos x="T2" y="T3"/>
                  </a:cxn>
                  <a:cxn ang="0">
                    <a:pos x="T4" y="T5"/>
                  </a:cxn>
                  <a:cxn ang="0">
                    <a:pos x="T6" y="T7"/>
                  </a:cxn>
                  <a:cxn ang="0">
                    <a:pos x="T8" y="T9"/>
                  </a:cxn>
                </a:cxnLst>
                <a:rect l="0" t="0" r="r" b="b"/>
                <a:pathLst>
                  <a:path w="66" h="67">
                    <a:moveTo>
                      <a:pt x="0" y="44"/>
                    </a:moveTo>
                    <a:cubicBezTo>
                      <a:pt x="13" y="56"/>
                      <a:pt x="13" y="56"/>
                      <a:pt x="13" y="56"/>
                    </a:cubicBezTo>
                    <a:cubicBezTo>
                      <a:pt x="25" y="67"/>
                      <a:pt x="44" y="66"/>
                      <a:pt x="55" y="53"/>
                    </a:cubicBezTo>
                    <a:cubicBezTo>
                      <a:pt x="66" y="41"/>
                      <a:pt x="65" y="22"/>
                      <a:pt x="53" y="11"/>
                    </a:cubicBezTo>
                    <a:cubicBezTo>
                      <a:pt x="40" y="0"/>
                      <a:pt x="40" y="0"/>
                      <a:pt x="40" y="0"/>
                    </a:cubicBezTo>
                  </a:path>
                </a:pathLst>
              </a:custGeom>
              <a:noFill/>
              <a:ln w="25400" cap="flat">
                <a:solidFill>
                  <a:srgbClr val="3E51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 name="Freeform 47">
                <a:extLst>
                  <a:ext uri="{FF2B5EF4-FFF2-40B4-BE49-F238E27FC236}">
                    <a16:creationId xmlns:a16="http://schemas.microsoft.com/office/drawing/2014/main" id="{F8F401CB-C07F-B81F-23AA-A51F768BD280}"/>
                  </a:ext>
                </a:extLst>
              </p:cNvPr>
              <p:cNvSpPr>
                <a:spLocks/>
              </p:cNvSpPr>
              <p:nvPr/>
            </p:nvSpPr>
            <p:spPr bwMode="auto">
              <a:xfrm>
                <a:off x="1185863" y="1357313"/>
                <a:ext cx="1393825" cy="2990850"/>
              </a:xfrm>
              <a:custGeom>
                <a:avLst/>
                <a:gdLst>
                  <a:gd name="T0" fmla="*/ 339 w 368"/>
                  <a:gd name="T1" fmla="*/ 3 h 792"/>
                  <a:gd name="T2" fmla="*/ 302 w 368"/>
                  <a:gd name="T3" fmla="*/ 28 h 792"/>
                  <a:gd name="T4" fmla="*/ 283 w 368"/>
                  <a:gd name="T5" fmla="*/ 139 h 792"/>
                  <a:gd name="T6" fmla="*/ 231 w 368"/>
                  <a:gd name="T7" fmla="*/ 179 h 792"/>
                  <a:gd name="T8" fmla="*/ 188 w 368"/>
                  <a:gd name="T9" fmla="*/ 165 h 792"/>
                  <a:gd name="T10" fmla="*/ 140 w 368"/>
                  <a:gd name="T11" fmla="*/ 182 h 792"/>
                  <a:gd name="T12" fmla="*/ 85 w 368"/>
                  <a:gd name="T13" fmla="*/ 139 h 792"/>
                  <a:gd name="T14" fmla="*/ 65 w 368"/>
                  <a:gd name="T15" fmla="*/ 28 h 792"/>
                  <a:gd name="T16" fmla="*/ 28 w 368"/>
                  <a:gd name="T17" fmla="*/ 3 h 792"/>
                  <a:gd name="T18" fmla="*/ 3 w 368"/>
                  <a:gd name="T19" fmla="*/ 39 h 792"/>
                  <a:gd name="T20" fmla="*/ 27 w 368"/>
                  <a:gd name="T21" fmla="*/ 174 h 792"/>
                  <a:gd name="T22" fmla="*/ 110 w 368"/>
                  <a:gd name="T23" fmla="*/ 238 h 792"/>
                  <a:gd name="T24" fmla="*/ 110 w 368"/>
                  <a:gd name="T25" fmla="*/ 243 h 792"/>
                  <a:gd name="T26" fmla="*/ 110 w 368"/>
                  <a:gd name="T27" fmla="*/ 433 h 792"/>
                  <a:gd name="T28" fmla="*/ 110 w 368"/>
                  <a:gd name="T29" fmla="*/ 434 h 792"/>
                  <a:gd name="T30" fmla="*/ 77 w 368"/>
                  <a:gd name="T31" fmla="*/ 756 h 792"/>
                  <a:gd name="T32" fmla="*/ 106 w 368"/>
                  <a:gd name="T33" fmla="*/ 791 h 792"/>
                  <a:gd name="T34" fmla="*/ 140 w 368"/>
                  <a:gd name="T35" fmla="*/ 762 h 792"/>
                  <a:gd name="T36" fmla="*/ 166 w 368"/>
                  <a:gd name="T37" fmla="*/ 507 h 792"/>
                  <a:gd name="T38" fmla="*/ 188 w 368"/>
                  <a:gd name="T39" fmla="*/ 510 h 792"/>
                  <a:gd name="T40" fmla="*/ 209 w 368"/>
                  <a:gd name="T41" fmla="*/ 507 h 792"/>
                  <a:gd name="T42" fmla="*/ 235 w 368"/>
                  <a:gd name="T43" fmla="*/ 762 h 792"/>
                  <a:gd name="T44" fmla="*/ 269 w 368"/>
                  <a:gd name="T45" fmla="*/ 791 h 792"/>
                  <a:gd name="T46" fmla="*/ 298 w 368"/>
                  <a:gd name="T47" fmla="*/ 756 h 792"/>
                  <a:gd name="T48" fmla="*/ 265 w 368"/>
                  <a:gd name="T49" fmla="*/ 432 h 792"/>
                  <a:gd name="T50" fmla="*/ 265 w 368"/>
                  <a:gd name="T51" fmla="*/ 243 h 792"/>
                  <a:gd name="T52" fmla="*/ 264 w 368"/>
                  <a:gd name="T53" fmla="*/ 233 h 792"/>
                  <a:gd name="T54" fmla="*/ 341 w 368"/>
                  <a:gd name="T55" fmla="*/ 174 h 792"/>
                  <a:gd name="T56" fmla="*/ 365 w 368"/>
                  <a:gd name="T57" fmla="*/ 39 h 792"/>
                  <a:gd name="T58" fmla="*/ 339 w 368"/>
                  <a:gd name="T59" fmla="*/ 3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792">
                    <a:moveTo>
                      <a:pt x="339" y="3"/>
                    </a:moveTo>
                    <a:cubicBezTo>
                      <a:pt x="322" y="0"/>
                      <a:pt x="306" y="11"/>
                      <a:pt x="302" y="28"/>
                    </a:cubicBezTo>
                    <a:cubicBezTo>
                      <a:pt x="283" y="139"/>
                      <a:pt x="283" y="139"/>
                      <a:pt x="283" y="139"/>
                    </a:cubicBezTo>
                    <a:cubicBezTo>
                      <a:pt x="231" y="179"/>
                      <a:pt x="231" y="179"/>
                      <a:pt x="231" y="179"/>
                    </a:cubicBezTo>
                    <a:cubicBezTo>
                      <a:pt x="219" y="170"/>
                      <a:pt x="204" y="165"/>
                      <a:pt x="188" y="165"/>
                    </a:cubicBezTo>
                    <a:cubicBezTo>
                      <a:pt x="170" y="165"/>
                      <a:pt x="154" y="171"/>
                      <a:pt x="140" y="182"/>
                    </a:cubicBezTo>
                    <a:cubicBezTo>
                      <a:pt x="85" y="139"/>
                      <a:pt x="85" y="139"/>
                      <a:pt x="85" y="139"/>
                    </a:cubicBezTo>
                    <a:cubicBezTo>
                      <a:pt x="65" y="28"/>
                      <a:pt x="65" y="28"/>
                      <a:pt x="65" y="28"/>
                    </a:cubicBezTo>
                    <a:cubicBezTo>
                      <a:pt x="62" y="11"/>
                      <a:pt x="46" y="0"/>
                      <a:pt x="28" y="3"/>
                    </a:cubicBezTo>
                    <a:cubicBezTo>
                      <a:pt x="11" y="6"/>
                      <a:pt x="0" y="22"/>
                      <a:pt x="3" y="39"/>
                    </a:cubicBezTo>
                    <a:cubicBezTo>
                      <a:pt x="27" y="174"/>
                      <a:pt x="27" y="174"/>
                      <a:pt x="27" y="174"/>
                    </a:cubicBezTo>
                    <a:cubicBezTo>
                      <a:pt x="110" y="238"/>
                      <a:pt x="110" y="238"/>
                      <a:pt x="110" y="238"/>
                    </a:cubicBezTo>
                    <a:cubicBezTo>
                      <a:pt x="110" y="240"/>
                      <a:pt x="110" y="241"/>
                      <a:pt x="110" y="243"/>
                    </a:cubicBezTo>
                    <a:cubicBezTo>
                      <a:pt x="110" y="433"/>
                      <a:pt x="110" y="433"/>
                      <a:pt x="110" y="433"/>
                    </a:cubicBezTo>
                    <a:cubicBezTo>
                      <a:pt x="110" y="433"/>
                      <a:pt x="110" y="433"/>
                      <a:pt x="110" y="434"/>
                    </a:cubicBezTo>
                    <a:cubicBezTo>
                      <a:pt x="77" y="756"/>
                      <a:pt x="77" y="756"/>
                      <a:pt x="77" y="756"/>
                    </a:cubicBezTo>
                    <a:cubicBezTo>
                      <a:pt x="76" y="773"/>
                      <a:pt x="88" y="789"/>
                      <a:pt x="106" y="791"/>
                    </a:cubicBezTo>
                    <a:cubicBezTo>
                      <a:pt x="123" y="792"/>
                      <a:pt x="139" y="780"/>
                      <a:pt x="140" y="762"/>
                    </a:cubicBezTo>
                    <a:cubicBezTo>
                      <a:pt x="166" y="507"/>
                      <a:pt x="166" y="507"/>
                      <a:pt x="166" y="507"/>
                    </a:cubicBezTo>
                    <a:cubicBezTo>
                      <a:pt x="173" y="509"/>
                      <a:pt x="180" y="510"/>
                      <a:pt x="188" y="510"/>
                    </a:cubicBezTo>
                    <a:cubicBezTo>
                      <a:pt x="195" y="510"/>
                      <a:pt x="202" y="509"/>
                      <a:pt x="209" y="507"/>
                    </a:cubicBezTo>
                    <a:cubicBezTo>
                      <a:pt x="235" y="762"/>
                      <a:pt x="235" y="762"/>
                      <a:pt x="235" y="762"/>
                    </a:cubicBezTo>
                    <a:cubicBezTo>
                      <a:pt x="237" y="780"/>
                      <a:pt x="252" y="792"/>
                      <a:pt x="269" y="791"/>
                    </a:cubicBezTo>
                    <a:cubicBezTo>
                      <a:pt x="287" y="789"/>
                      <a:pt x="300" y="773"/>
                      <a:pt x="298" y="756"/>
                    </a:cubicBezTo>
                    <a:cubicBezTo>
                      <a:pt x="265" y="432"/>
                      <a:pt x="265" y="432"/>
                      <a:pt x="265" y="432"/>
                    </a:cubicBezTo>
                    <a:cubicBezTo>
                      <a:pt x="265" y="243"/>
                      <a:pt x="265" y="243"/>
                      <a:pt x="265" y="243"/>
                    </a:cubicBezTo>
                    <a:cubicBezTo>
                      <a:pt x="265" y="239"/>
                      <a:pt x="265" y="236"/>
                      <a:pt x="264" y="233"/>
                    </a:cubicBezTo>
                    <a:cubicBezTo>
                      <a:pt x="341" y="174"/>
                      <a:pt x="341" y="174"/>
                      <a:pt x="341" y="174"/>
                    </a:cubicBezTo>
                    <a:cubicBezTo>
                      <a:pt x="365" y="39"/>
                      <a:pt x="365" y="39"/>
                      <a:pt x="365" y="39"/>
                    </a:cubicBezTo>
                    <a:cubicBezTo>
                      <a:pt x="368" y="22"/>
                      <a:pt x="356" y="6"/>
                      <a:pt x="339" y="3"/>
                    </a:cubicBezTo>
                    <a:close/>
                  </a:path>
                </a:pathLst>
              </a:custGeom>
              <a:solidFill>
                <a:srgbClr val="FFFFFF"/>
              </a:solidFill>
              <a:ln w="254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Freeform 48">
                <a:extLst>
                  <a:ext uri="{FF2B5EF4-FFF2-40B4-BE49-F238E27FC236}">
                    <a16:creationId xmlns:a16="http://schemas.microsoft.com/office/drawing/2014/main" id="{2FD6183F-102A-02E2-783C-19CB96279A61}"/>
                  </a:ext>
                </a:extLst>
              </p:cNvPr>
              <p:cNvSpPr>
                <a:spLocks/>
              </p:cNvSpPr>
              <p:nvPr/>
            </p:nvSpPr>
            <p:spPr bwMode="auto">
              <a:xfrm>
                <a:off x="614363" y="2376488"/>
                <a:ext cx="1246188" cy="1235075"/>
              </a:xfrm>
              <a:custGeom>
                <a:avLst/>
                <a:gdLst>
                  <a:gd name="T0" fmla="*/ 391 w 785"/>
                  <a:gd name="T1" fmla="*/ 0 h 778"/>
                  <a:gd name="T2" fmla="*/ 458 w 785"/>
                  <a:gd name="T3" fmla="*/ 83 h 778"/>
                  <a:gd name="T4" fmla="*/ 554 w 785"/>
                  <a:gd name="T5" fmla="*/ 36 h 778"/>
                  <a:gd name="T6" fmla="*/ 580 w 785"/>
                  <a:gd name="T7" fmla="*/ 138 h 778"/>
                  <a:gd name="T8" fmla="*/ 685 w 785"/>
                  <a:gd name="T9" fmla="*/ 131 h 778"/>
                  <a:gd name="T10" fmla="*/ 668 w 785"/>
                  <a:gd name="T11" fmla="*/ 236 h 778"/>
                  <a:gd name="T12" fmla="*/ 766 w 785"/>
                  <a:gd name="T13" fmla="*/ 271 h 778"/>
                  <a:gd name="T14" fmla="*/ 709 w 785"/>
                  <a:gd name="T15" fmla="*/ 359 h 778"/>
                  <a:gd name="T16" fmla="*/ 785 w 785"/>
                  <a:gd name="T17" fmla="*/ 435 h 778"/>
                  <a:gd name="T18" fmla="*/ 694 w 785"/>
                  <a:gd name="T19" fmla="*/ 492 h 778"/>
                  <a:gd name="T20" fmla="*/ 732 w 785"/>
                  <a:gd name="T21" fmla="*/ 590 h 778"/>
                  <a:gd name="T22" fmla="*/ 627 w 785"/>
                  <a:gd name="T23" fmla="*/ 607 h 778"/>
                  <a:gd name="T24" fmla="*/ 623 w 785"/>
                  <a:gd name="T25" fmla="*/ 711 h 778"/>
                  <a:gd name="T26" fmla="*/ 523 w 785"/>
                  <a:gd name="T27" fmla="*/ 683 h 778"/>
                  <a:gd name="T28" fmla="*/ 475 w 785"/>
                  <a:gd name="T29" fmla="*/ 778 h 778"/>
                  <a:gd name="T30" fmla="*/ 391 w 785"/>
                  <a:gd name="T31" fmla="*/ 711 h 778"/>
                  <a:gd name="T32" fmla="*/ 310 w 785"/>
                  <a:gd name="T33" fmla="*/ 778 h 778"/>
                  <a:gd name="T34" fmla="*/ 263 w 785"/>
                  <a:gd name="T35" fmla="*/ 683 h 778"/>
                  <a:gd name="T36" fmla="*/ 160 w 785"/>
                  <a:gd name="T37" fmla="*/ 711 h 778"/>
                  <a:gd name="T38" fmla="*/ 155 w 785"/>
                  <a:gd name="T39" fmla="*/ 607 h 778"/>
                  <a:gd name="T40" fmla="*/ 50 w 785"/>
                  <a:gd name="T41" fmla="*/ 590 h 778"/>
                  <a:gd name="T42" fmla="*/ 91 w 785"/>
                  <a:gd name="T43" fmla="*/ 492 h 778"/>
                  <a:gd name="T44" fmla="*/ 0 w 785"/>
                  <a:gd name="T45" fmla="*/ 435 h 778"/>
                  <a:gd name="T46" fmla="*/ 77 w 785"/>
                  <a:gd name="T47" fmla="*/ 359 h 778"/>
                  <a:gd name="T48" fmla="*/ 17 w 785"/>
                  <a:gd name="T49" fmla="*/ 271 h 778"/>
                  <a:gd name="T50" fmla="*/ 117 w 785"/>
                  <a:gd name="T51" fmla="*/ 236 h 778"/>
                  <a:gd name="T52" fmla="*/ 101 w 785"/>
                  <a:gd name="T53" fmla="*/ 131 h 778"/>
                  <a:gd name="T54" fmla="*/ 205 w 785"/>
                  <a:gd name="T55" fmla="*/ 138 h 778"/>
                  <a:gd name="T56" fmla="*/ 232 w 785"/>
                  <a:gd name="T57" fmla="*/ 36 h 778"/>
                  <a:gd name="T58" fmla="*/ 327 w 785"/>
                  <a:gd name="T59" fmla="*/ 83 h 778"/>
                  <a:gd name="T60" fmla="*/ 391 w 785"/>
                  <a:gd name="T61"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5" h="778">
                    <a:moveTo>
                      <a:pt x="391" y="0"/>
                    </a:moveTo>
                    <a:lnTo>
                      <a:pt x="458" y="83"/>
                    </a:lnTo>
                    <a:lnTo>
                      <a:pt x="554" y="36"/>
                    </a:lnTo>
                    <a:lnTo>
                      <a:pt x="580" y="138"/>
                    </a:lnTo>
                    <a:lnTo>
                      <a:pt x="685" y="131"/>
                    </a:lnTo>
                    <a:lnTo>
                      <a:pt x="668" y="236"/>
                    </a:lnTo>
                    <a:lnTo>
                      <a:pt x="766" y="271"/>
                    </a:lnTo>
                    <a:lnTo>
                      <a:pt x="709" y="359"/>
                    </a:lnTo>
                    <a:lnTo>
                      <a:pt x="785" y="435"/>
                    </a:lnTo>
                    <a:lnTo>
                      <a:pt x="694" y="492"/>
                    </a:lnTo>
                    <a:lnTo>
                      <a:pt x="732" y="590"/>
                    </a:lnTo>
                    <a:lnTo>
                      <a:pt x="627" y="607"/>
                    </a:lnTo>
                    <a:lnTo>
                      <a:pt x="623" y="711"/>
                    </a:lnTo>
                    <a:lnTo>
                      <a:pt x="523" y="683"/>
                    </a:lnTo>
                    <a:lnTo>
                      <a:pt x="475" y="778"/>
                    </a:lnTo>
                    <a:lnTo>
                      <a:pt x="391" y="711"/>
                    </a:lnTo>
                    <a:lnTo>
                      <a:pt x="310" y="778"/>
                    </a:lnTo>
                    <a:lnTo>
                      <a:pt x="263" y="683"/>
                    </a:lnTo>
                    <a:lnTo>
                      <a:pt x="160" y="711"/>
                    </a:lnTo>
                    <a:lnTo>
                      <a:pt x="155" y="607"/>
                    </a:lnTo>
                    <a:lnTo>
                      <a:pt x="50" y="590"/>
                    </a:lnTo>
                    <a:lnTo>
                      <a:pt x="91" y="492"/>
                    </a:lnTo>
                    <a:lnTo>
                      <a:pt x="0" y="435"/>
                    </a:lnTo>
                    <a:lnTo>
                      <a:pt x="77" y="359"/>
                    </a:lnTo>
                    <a:lnTo>
                      <a:pt x="17" y="271"/>
                    </a:lnTo>
                    <a:lnTo>
                      <a:pt x="117" y="236"/>
                    </a:lnTo>
                    <a:lnTo>
                      <a:pt x="101" y="131"/>
                    </a:lnTo>
                    <a:lnTo>
                      <a:pt x="205" y="138"/>
                    </a:lnTo>
                    <a:lnTo>
                      <a:pt x="232" y="36"/>
                    </a:lnTo>
                    <a:lnTo>
                      <a:pt x="327" y="83"/>
                    </a:lnTo>
                    <a:lnTo>
                      <a:pt x="391" y="0"/>
                    </a:lnTo>
                    <a:close/>
                  </a:path>
                </a:pathLst>
              </a:custGeom>
              <a:solidFill>
                <a:srgbClr val="F6D46E"/>
              </a:solidFill>
              <a:ln w="25400" cap="flat">
                <a:solidFill>
                  <a:srgbClr val="3E51A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Freeform 49">
                <a:extLst>
                  <a:ext uri="{FF2B5EF4-FFF2-40B4-BE49-F238E27FC236}">
                    <a16:creationId xmlns:a16="http://schemas.microsoft.com/office/drawing/2014/main" id="{1762B44C-5C71-1300-EEC5-78DE3935444D}"/>
                  </a:ext>
                </a:extLst>
              </p:cNvPr>
              <p:cNvSpPr>
                <a:spLocks/>
              </p:cNvSpPr>
              <p:nvPr/>
            </p:nvSpPr>
            <p:spPr bwMode="auto">
              <a:xfrm>
                <a:off x="1008063" y="2817813"/>
                <a:ext cx="454025" cy="355600"/>
              </a:xfrm>
              <a:custGeom>
                <a:avLst/>
                <a:gdLst>
                  <a:gd name="T0" fmla="*/ 286 w 286"/>
                  <a:gd name="T1" fmla="*/ 0 h 224"/>
                  <a:gd name="T2" fmla="*/ 131 w 286"/>
                  <a:gd name="T3" fmla="*/ 224 h 224"/>
                  <a:gd name="T4" fmla="*/ 0 w 286"/>
                  <a:gd name="T5" fmla="*/ 134 h 224"/>
                  <a:gd name="T6" fmla="*/ 286 w 286"/>
                  <a:gd name="T7" fmla="*/ 0 h 224"/>
                </a:gdLst>
                <a:ahLst/>
                <a:cxnLst>
                  <a:cxn ang="0">
                    <a:pos x="T0" y="T1"/>
                  </a:cxn>
                  <a:cxn ang="0">
                    <a:pos x="T2" y="T3"/>
                  </a:cxn>
                  <a:cxn ang="0">
                    <a:pos x="T4" y="T5"/>
                  </a:cxn>
                  <a:cxn ang="0">
                    <a:pos x="T6" y="T7"/>
                  </a:cxn>
                </a:cxnLst>
                <a:rect l="0" t="0" r="r" b="b"/>
                <a:pathLst>
                  <a:path w="286" h="224">
                    <a:moveTo>
                      <a:pt x="286" y="0"/>
                    </a:moveTo>
                    <a:lnTo>
                      <a:pt x="131" y="224"/>
                    </a:lnTo>
                    <a:lnTo>
                      <a:pt x="0" y="134"/>
                    </a:lnTo>
                    <a:lnTo>
                      <a:pt x="286" y="0"/>
                    </a:lnTo>
                    <a:close/>
                  </a:path>
                </a:pathLst>
              </a:custGeom>
              <a:solidFill>
                <a:srgbClr val="F6D4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Freeform 50">
                <a:extLst>
                  <a:ext uri="{FF2B5EF4-FFF2-40B4-BE49-F238E27FC236}">
                    <a16:creationId xmlns:a16="http://schemas.microsoft.com/office/drawing/2014/main" id="{FCC9BF31-9F1E-7693-B601-197D15918CEB}"/>
                  </a:ext>
                </a:extLst>
              </p:cNvPr>
              <p:cNvSpPr>
                <a:spLocks/>
              </p:cNvSpPr>
              <p:nvPr/>
            </p:nvSpPr>
            <p:spPr bwMode="auto">
              <a:xfrm>
                <a:off x="1008063" y="2817813"/>
                <a:ext cx="454025" cy="355600"/>
              </a:xfrm>
              <a:custGeom>
                <a:avLst/>
                <a:gdLst>
                  <a:gd name="T0" fmla="*/ 286 w 286"/>
                  <a:gd name="T1" fmla="*/ 0 h 224"/>
                  <a:gd name="T2" fmla="*/ 131 w 286"/>
                  <a:gd name="T3" fmla="*/ 224 h 224"/>
                  <a:gd name="T4" fmla="*/ 0 w 286"/>
                  <a:gd name="T5" fmla="*/ 134 h 224"/>
                </a:gdLst>
                <a:ahLst/>
                <a:cxnLst>
                  <a:cxn ang="0">
                    <a:pos x="T0" y="T1"/>
                  </a:cxn>
                  <a:cxn ang="0">
                    <a:pos x="T2" y="T3"/>
                  </a:cxn>
                  <a:cxn ang="0">
                    <a:pos x="T4" y="T5"/>
                  </a:cxn>
                </a:cxnLst>
                <a:rect l="0" t="0" r="r" b="b"/>
                <a:pathLst>
                  <a:path w="286" h="224">
                    <a:moveTo>
                      <a:pt x="286" y="0"/>
                    </a:moveTo>
                    <a:lnTo>
                      <a:pt x="131" y="224"/>
                    </a:lnTo>
                    <a:lnTo>
                      <a:pt x="0" y="134"/>
                    </a:lnTo>
                  </a:path>
                </a:pathLst>
              </a:custGeom>
              <a:noFill/>
              <a:ln w="25400" cap="flat">
                <a:solidFill>
                  <a:srgbClr val="3E51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Freeform 44">
                <a:extLst>
                  <a:ext uri="{FF2B5EF4-FFF2-40B4-BE49-F238E27FC236}">
                    <a16:creationId xmlns:a16="http://schemas.microsoft.com/office/drawing/2014/main" id="{8DF4418C-9F31-4968-EBCE-84651240A5FF}"/>
                  </a:ext>
                </a:extLst>
              </p:cNvPr>
              <p:cNvSpPr>
                <a:spLocks/>
              </p:cNvSpPr>
              <p:nvPr/>
            </p:nvSpPr>
            <p:spPr bwMode="auto">
              <a:xfrm>
                <a:off x="668338" y="768350"/>
                <a:ext cx="776288" cy="792163"/>
              </a:xfrm>
              <a:custGeom>
                <a:avLst/>
                <a:gdLst>
                  <a:gd name="T0" fmla="*/ 202 w 205"/>
                  <a:gd name="T1" fmla="*/ 71 h 210"/>
                  <a:gd name="T2" fmla="*/ 202 w 205"/>
                  <a:gd name="T3" fmla="*/ 81 h 210"/>
                  <a:gd name="T4" fmla="*/ 87 w 205"/>
                  <a:gd name="T5" fmla="*/ 206 h 210"/>
                  <a:gd name="T6" fmla="*/ 76 w 205"/>
                  <a:gd name="T7" fmla="*/ 207 h 210"/>
                  <a:gd name="T8" fmla="*/ 3 w 205"/>
                  <a:gd name="T9" fmla="*/ 139 h 210"/>
                  <a:gd name="T10" fmla="*/ 2 w 205"/>
                  <a:gd name="T11" fmla="*/ 129 h 210"/>
                  <a:gd name="T12" fmla="*/ 118 w 205"/>
                  <a:gd name="T13" fmla="*/ 3 h 210"/>
                  <a:gd name="T14" fmla="*/ 128 w 205"/>
                  <a:gd name="T15" fmla="*/ 3 h 210"/>
                  <a:gd name="T16" fmla="*/ 202 w 205"/>
                  <a:gd name="T17" fmla="*/ 7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10">
                    <a:moveTo>
                      <a:pt x="202" y="71"/>
                    </a:moveTo>
                    <a:cubicBezTo>
                      <a:pt x="205" y="73"/>
                      <a:pt x="205" y="78"/>
                      <a:pt x="202" y="81"/>
                    </a:cubicBezTo>
                    <a:cubicBezTo>
                      <a:pt x="87" y="206"/>
                      <a:pt x="87" y="206"/>
                      <a:pt x="87" y="206"/>
                    </a:cubicBezTo>
                    <a:cubicBezTo>
                      <a:pt x="84" y="209"/>
                      <a:pt x="79" y="210"/>
                      <a:pt x="76" y="207"/>
                    </a:cubicBezTo>
                    <a:cubicBezTo>
                      <a:pt x="3" y="139"/>
                      <a:pt x="3" y="139"/>
                      <a:pt x="3" y="139"/>
                    </a:cubicBezTo>
                    <a:cubicBezTo>
                      <a:pt x="0" y="136"/>
                      <a:pt x="0" y="132"/>
                      <a:pt x="2" y="129"/>
                    </a:cubicBezTo>
                    <a:cubicBezTo>
                      <a:pt x="118" y="3"/>
                      <a:pt x="118" y="3"/>
                      <a:pt x="118" y="3"/>
                    </a:cubicBezTo>
                    <a:cubicBezTo>
                      <a:pt x="121" y="0"/>
                      <a:pt x="125" y="0"/>
                      <a:pt x="128" y="3"/>
                    </a:cubicBezTo>
                    <a:lnTo>
                      <a:pt x="202" y="71"/>
                    </a:lnTo>
                    <a:close/>
                  </a:path>
                </a:pathLst>
              </a:custGeom>
              <a:solidFill>
                <a:srgbClr val="91AB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Freeform 45">
                <a:extLst>
                  <a:ext uri="{FF2B5EF4-FFF2-40B4-BE49-F238E27FC236}">
                    <a16:creationId xmlns:a16="http://schemas.microsoft.com/office/drawing/2014/main" id="{0300AC18-CC43-84B8-4B0A-FDC76FDF8931}"/>
                  </a:ext>
                </a:extLst>
              </p:cNvPr>
              <p:cNvSpPr>
                <a:spLocks/>
              </p:cNvSpPr>
              <p:nvPr/>
            </p:nvSpPr>
            <p:spPr bwMode="auto">
              <a:xfrm>
                <a:off x="668338" y="768350"/>
                <a:ext cx="776288" cy="792163"/>
              </a:xfrm>
              <a:custGeom>
                <a:avLst/>
                <a:gdLst>
                  <a:gd name="T0" fmla="*/ 202 w 205"/>
                  <a:gd name="T1" fmla="*/ 71 h 210"/>
                  <a:gd name="T2" fmla="*/ 202 w 205"/>
                  <a:gd name="T3" fmla="*/ 81 h 210"/>
                  <a:gd name="T4" fmla="*/ 87 w 205"/>
                  <a:gd name="T5" fmla="*/ 206 h 210"/>
                  <a:gd name="T6" fmla="*/ 76 w 205"/>
                  <a:gd name="T7" fmla="*/ 207 h 210"/>
                  <a:gd name="T8" fmla="*/ 3 w 205"/>
                  <a:gd name="T9" fmla="*/ 139 h 210"/>
                  <a:gd name="T10" fmla="*/ 2 w 205"/>
                  <a:gd name="T11" fmla="*/ 129 h 210"/>
                  <a:gd name="T12" fmla="*/ 118 w 205"/>
                  <a:gd name="T13" fmla="*/ 3 h 210"/>
                  <a:gd name="T14" fmla="*/ 128 w 205"/>
                  <a:gd name="T15" fmla="*/ 3 h 210"/>
                  <a:gd name="T16" fmla="*/ 202 w 205"/>
                  <a:gd name="T17" fmla="*/ 7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10">
                    <a:moveTo>
                      <a:pt x="202" y="71"/>
                    </a:moveTo>
                    <a:cubicBezTo>
                      <a:pt x="205" y="73"/>
                      <a:pt x="205" y="78"/>
                      <a:pt x="202" y="81"/>
                    </a:cubicBezTo>
                    <a:cubicBezTo>
                      <a:pt x="87" y="206"/>
                      <a:pt x="87" y="206"/>
                      <a:pt x="87" y="206"/>
                    </a:cubicBezTo>
                    <a:cubicBezTo>
                      <a:pt x="84" y="209"/>
                      <a:pt x="79" y="210"/>
                      <a:pt x="76" y="207"/>
                    </a:cubicBezTo>
                    <a:cubicBezTo>
                      <a:pt x="3" y="139"/>
                      <a:pt x="3" y="139"/>
                      <a:pt x="3" y="139"/>
                    </a:cubicBezTo>
                    <a:cubicBezTo>
                      <a:pt x="0" y="136"/>
                      <a:pt x="0" y="132"/>
                      <a:pt x="2" y="129"/>
                    </a:cubicBezTo>
                    <a:cubicBezTo>
                      <a:pt x="118" y="3"/>
                      <a:pt x="118" y="3"/>
                      <a:pt x="118" y="3"/>
                    </a:cubicBezTo>
                    <a:cubicBezTo>
                      <a:pt x="121" y="0"/>
                      <a:pt x="125" y="0"/>
                      <a:pt x="128" y="3"/>
                    </a:cubicBezTo>
                    <a:lnTo>
                      <a:pt x="202" y="71"/>
                    </a:lnTo>
                    <a:close/>
                  </a:path>
                </a:pathLst>
              </a:custGeom>
              <a:noFill/>
              <a:ln w="2540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2" name="Group 31">
            <a:extLst>
              <a:ext uri="{FF2B5EF4-FFF2-40B4-BE49-F238E27FC236}">
                <a16:creationId xmlns:a16="http://schemas.microsoft.com/office/drawing/2014/main" id="{B71C56D6-CE79-F600-3FCB-24EB15F90793}"/>
              </a:ext>
            </a:extLst>
          </p:cNvPr>
          <p:cNvGrpSpPr/>
          <p:nvPr/>
        </p:nvGrpSpPr>
        <p:grpSpPr>
          <a:xfrm>
            <a:off x="5645944" y="1144655"/>
            <a:ext cx="896937" cy="798022"/>
            <a:chOff x="4576670" y="953083"/>
            <a:chExt cx="896937" cy="798022"/>
          </a:xfrm>
        </p:grpSpPr>
        <p:sp>
          <p:nvSpPr>
            <p:cNvPr id="33" name="Oval 32">
              <a:extLst>
                <a:ext uri="{FF2B5EF4-FFF2-40B4-BE49-F238E27FC236}">
                  <a16:creationId xmlns:a16="http://schemas.microsoft.com/office/drawing/2014/main" id="{9D2B7235-C8CB-6725-755F-7E908B060412}"/>
                </a:ext>
              </a:extLst>
            </p:cNvPr>
            <p:cNvSpPr/>
            <p:nvPr/>
          </p:nvSpPr>
          <p:spPr>
            <a:xfrm>
              <a:off x="4626127" y="953083"/>
              <a:ext cx="798022" cy="79802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34" name="Group 33">
              <a:extLst>
                <a:ext uri="{FF2B5EF4-FFF2-40B4-BE49-F238E27FC236}">
                  <a16:creationId xmlns:a16="http://schemas.microsoft.com/office/drawing/2014/main" id="{481860B9-7DBD-974B-7C2E-3B77914617D7}"/>
                </a:ext>
              </a:extLst>
            </p:cNvPr>
            <p:cNvGrpSpPr/>
            <p:nvPr/>
          </p:nvGrpSpPr>
          <p:grpSpPr>
            <a:xfrm>
              <a:off x="4576670" y="1048492"/>
              <a:ext cx="896937" cy="607205"/>
              <a:chOff x="4576670" y="1008603"/>
              <a:chExt cx="896937" cy="607205"/>
            </a:xfrm>
          </p:grpSpPr>
          <p:sp>
            <p:nvSpPr>
              <p:cNvPr id="35" name="Freeform 27">
                <a:extLst>
                  <a:ext uri="{FF2B5EF4-FFF2-40B4-BE49-F238E27FC236}">
                    <a16:creationId xmlns:a16="http://schemas.microsoft.com/office/drawing/2014/main" id="{0B445EA3-F84C-333F-46C6-7E9AB1A8C8CB}"/>
                  </a:ext>
                </a:extLst>
              </p:cNvPr>
              <p:cNvSpPr>
                <a:spLocks/>
              </p:cNvSpPr>
              <p:nvPr/>
            </p:nvSpPr>
            <p:spPr bwMode="auto">
              <a:xfrm>
                <a:off x="4576670" y="1093365"/>
                <a:ext cx="650356" cy="482374"/>
              </a:xfrm>
              <a:custGeom>
                <a:avLst/>
                <a:gdLst>
                  <a:gd name="T0" fmla="*/ 354 w 354"/>
                  <a:gd name="T1" fmla="*/ 234 h 262"/>
                  <a:gd name="T2" fmla="*/ 326 w 354"/>
                  <a:gd name="T3" fmla="*/ 262 h 262"/>
                  <a:gd name="T4" fmla="*/ 28 w 354"/>
                  <a:gd name="T5" fmla="*/ 262 h 262"/>
                  <a:gd name="T6" fmla="*/ 0 w 354"/>
                  <a:gd name="T7" fmla="*/ 234 h 262"/>
                  <a:gd name="T8" fmla="*/ 0 w 354"/>
                  <a:gd name="T9" fmla="*/ 28 h 262"/>
                  <a:gd name="T10" fmla="*/ 28 w 354"/>
                  <a:gd name="T11" fmla="*/ 0 h 262"/>
                  <a:gd name="T12" fmla="*/ 326 w 354"/>
                  <a:gd name="T13" fmla="*/ 0 h 262"/>
                  <a:gd name="T14" fmla="*/ 354 w 354"/>
                  <a:gd name="T15" fmla="*/ 28 h 262"/>
                  <a:gd name="T16" fmla="*/ 354 w 354"/>
                  <a:gd name="T17" fmla="*/ 23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4" h="262">
                    <a:moveTo>
                      <a:pt x="354" y="234"/>
                    </a:moveTo>
                    <a:cubicBezTo>
                      <a:pt x="354" y="250"/>
                      <a:pt x="341" y="262"/>
                      <a:pt x="326" y="262"/>
                    </a:cubicBezTo>
                    <a:cubicBezTo>
                      <a:pt x="28" y="262"/>
                      <a:pt x="28" y="262"/>
                      <a:pt x="28" y="262"/>
                    </a:cubicBezTo>
                    <a:cubicBezTo>
                      <a:pt x="12" y="262"/>
                      <a:pt x="0" y="250"/>
                      <a:pt x="0" y="234"/>
                    </a:cubicBezTo>
                    <a:cubicBezTo>
                      <a:pt x="0" y="28"/>
                      <a:pt x="0" y="28"/>
                      <a:pt x="0" y="28"/>
                    </a:cubicBezTo>
                    <a:cubicBezTo>
                      <a:pt x="0" y="13"/>
                      <a:pt x="12" y="0"/>
                      <a:pt x="28" y="0"/>
                    </a:cubicBezTo>
                    <a:cubicBezTo>
                      <a:pt x="326" y="0"/>
                      <a:pt x="326" y="0"/>
                      <a:pt x="326" y="0"/>
                    </a:cubicBezTo>
                    <a:cubicBezTo>
                      <a:pt x="341" y="0"/>
                      <a:pt x="354" y="13"/>
                      <a:pt x="354" y="28"/>
                    </a:cubicBezTo>
                    <a:lnTo>
                      <a:pt x="354" y="234"/>
                    </a:lnTo>
                    <a:close/>
                  </a:path>
                </a:pathLst>
              </a:custGeom>
              <a:solidFill>
                <a:srgbClr val="FFFFFF"/>
              </a:solidFill>
              <a:ln w="25400" cap="rnd">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 name="Freeform 28">
                <a:extLst>
                  <a:ext uri="{FF2B5EF4-FFF2-40B4-BE49-F238E27FC236}">
                    <a16:creationId xmlns:a16="http://schemas.microsoft.com/office/drawing/2014/main" id="{956FA1A3-9CB3-7A4D-36C3-89B6563ACC3F}"/>
                  </a:ext>
                </a:extLst>
              </p:cNvPr>
              <p:cNvSpPr>
                <a:spLocks/>
              </p:cNvSpPr>
              <p:nvPr/>
            </p:nvSpPr>
            <p:spPr bwMode="auto">
              <a:xfrm>
                <a:off x="4576670" y="1155781"/>
                <a:ext cx="650356" cy="246581"/>
              </a:xfrm>
              <a:custGeom>
                <a:avLst/>
                <a:gdLst>
                  <a:gd name="T0" fmla="*/ 354 w 354"/>
                  <a:gd name="T1" fmla="*/ 0 h 134"/>
                  <a:gd name="T2" fmla="*/ 310 w 354"/>
                  <a:gd name="T3" fmla="*/ 98 h 134"/>
                  <a:gd name="T4" fmla="*/ 254 w 354"/>
                  <a:gd name="T5" fmla="*/ 134 h 134"/>
                  <a:gd name="T6" fmla="*/ 100 w 354"/>
                  <a:gd name="T7" fmla="*/ 134 h 134"/>
                  <a:gd name="T8" fmla="*/ 43 w 354"/>
                  <a:gd name="T9" fmla="*/ 98 h 134"/>
                  <a:gd name="T10" fmla="*/ 0 w 354"/>
                  <a:gd name="T11" fmla="*/ 0 h 134"/>
                </a:gdLst>
                <a:ahLst/>
                <a:cxnLst>
                  <a:cxn ang="0">
                    <a:pos x="T0" y="T1"/>
                  </a:cxn>
                  <a:cxn ang="0">
                    <a:pos x="T2" y="T3"/>
                  </a:cxn>
                  <a:cxn ang="0">
                    <a:pos x="T4" y="T5"/>
                  </a:cxn>
                  <a:cxn ang="0">
                    <a:pos x="T6" y="T7"/>
                  </a:cxn>
                  <a:cxn ang="0">
                    <a:pos x="T8" y="T9"/>
                  </a:cxn>
                  <a:cxn ang="0">
                    <a:pos x="T10" y="T11"/>
                  </a:cxn>
                </a:cxnLst>
                <a:rect l="0" t="0" r="r" b="b"/>
                <a:pathLst>
                  <a:path w="354" h="134">
                    <a:moveTo>
                      <a:pt x="354" y="0"/>
                    </a:moveTo>
                    <a:cubicBezTo>
                      <a:pt x="310" y="98"/>
                      <a:pt x="310" y="98"/>
                      <a:pt x="310" y="98"/>
                    </a:cubicBezTo>
                    <a:cubicBezTo>
                      <a:pt x="301" y="118"/>
                      <a:pt x="276" y="134"/>
                      <a:pt x="254" y="134"/>
                    </a:cubicBezTo>
                    <a:cubicBezTo>
                      <a:pt x="100" y="134"/>
                      <a:pt x="100" y="134"/>
                      <a:pt x="100" y="134"/>
                    </a:cubicBezTo>
                    <a:cubicBezTo>
                      <a:pt x="78" y="134"/>
                      <a:pt x="52" y="118"/>
                      <a:pt x="43" y="98"/>
                    </a:cubicBezTo>
                    <a:cubicBezTo>
                      <a:pt x="0" y="0"/>
                      <a:pt x="0" y="0"/>
                      <a:pt x="0" y="0"/>
                    </a:cubicBezTo>
                  </a:path>
                </a:pathLst>
              </a:custGeom>
              <a:noFill/>
              <a:ln w="25400" cap="rnd">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Freeform 29">
                <a:extLst>
                  <a:ext uri="{FF2B5EF4-FFF2-40B4-BE49-F238E27FC236}">
                    <a16:creationId xmlns:a16="http://schemas.microsoft.com/office/drawing/2014/main" id="{CB101E46-2C75-9A51-A2D1-5B6D29B4963A}"/>
                  </a:ext>
                </a:extLst>
              </p:cNvPr>
              <p:cNvSpPr>
                <a:spLocks/>
              </p:cNvSpPr>
              <p:nvPr/>
            </p:nvSpPr>
            <p:spPr bwMode="auto">
              <a:xfrm>
                <a:off x="4830186" y="1373080"/>
                <a:ext cx="141784" cy="58563"/>
              </a:xfrm>
              <a:custGeom>
                <a:avLst/>
                <a:gdLst>
                  <a:gd name="T0" fmla="*/ 77 w 77"/>
                  <a:gd name="T1" fmla="*/ 16 h 32"/>
                  <a:gd name="T2" fmla="*/ 61 w 77"/>
                  <a:gd name="T3" fmla="*/ 32 h 32"/>
                  <a:gd name="T4" fmla="*/ 16 w 77"/>
                  <a:gd name="T5" fmla="*/ 32 h 32"/>
                  <a:gd name="T6" fmla="*/ 0 w 77"/>
                  <a:gd name="T7" fmla="*/ 16 h 32"/>
                  <a:gd name="T8" fmla="*/ 0 w 77"/>
                  <a:gd name="T9" fmla="*/ 16 h 32"/>
                  <a:gd name="T10" fmla="*/ 16 w 77"/>
                  <a:gd name="T11" fmla="*/ 0 h 32"/>
                  <a:gd name="T12" fmla="*/ 61 w 77"/>
                  <a:gd name="T13" fmla="*/ 0 h 32"/>
                  <a:gd name="T14" fmla="*/ 77 w 77"/>
                  <a:gd name="T15" fmla="*/ 1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2">
                    <a:moveTo>
                      <a:pt x="77" y="16"/>
                    </a:moveTo>
                    <a:cubicBezTo>
                      <a:pt x="77" y="25"/>
                      <a:pt x="70" y="32"/>
                      <a:pt x="61" y="32"/>
                    </a:cubicBezTo>
                    <a:cubicBezTo>
                      <a:pt x="16" y="32"/>
                      <a:pt x="16" y="32"/>
                      <a:pt x="16" y="32"/>
                    </a:cubicBezTo>
                    <a:cubicBezTo>
                      <a:pt x="7" y="32"/>
                      <a:pt x="0" y="25"/>
                      <a:pt x="0" y="16"/>
                    </a:cubicBezTo>
                    <a:cubicBezTo>
                      <a:pt x="0" y="16"/>
                      <a:pt x="0" y="16"/>
                      <a:pt x="0" y="16"/>
                    </a:cubicBezTo>
                    <a:cubicBezTo>
                      <a:pt x="0" y="7"/>
                      <a:pt x="7" y="0"/>
                      <a:pt x="16" y="0"/>
                    </a:cubicBezTo>
                    <a:cubicBezTo>
                      <a:pt x="61" y="0"/>
                      <a:pt x="61" y="0"/>
                      <a:pt x="61" y="0"/>
                    </a:cubicBezTo>
                    <a:cubicBezTo>
                      <a:pt x="70" y="0"/>
                      <a:pt x="77" y="7"/>
                      <a:pt x="77" y="16"/>
                    </a:cubicBezTo>
                    <a:close/>
                  </a:path>
                </a:pathLst>
              </a:custGeom>
              <a:solidFill>
                <a:srgbClr val="F6D46E"/>
              </a:solidFill>
              <a:ln w="9525" cap="rnd">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Freeform 30">
                <a:extLst>
                  <a:ext uri="{FF2B5EF4-FFF2-40B4-BE49-F238E27FC236}">
                    <a16:creationId xmlns:a16="http://schemas.microsoft.com/office/drawing/2014/main" id="{B36B8A25-CED8-4D16-F4EF-AA7150A4812A}"/>
                  </a:ext>
                </a:extLst>
              </p:cNvPr>
              <p:cNvSpPr>
                <a:spLocks/>
              </p:cNvSpPr>
              <p:nvPr/>
            </p:nvSpPr>
            <p:spPr bwMode="auto">
              <a:xfrm>
                <a:off x="4830186" y="1373080"/>
                <a:ext cx="141784" cy="58563"/>
              </a:xfrm>
              <a:custGeom>
                <a:avLst/>
                <a:gdLst>
                  <a:gd name="T0" fmla="*/ 77 w 77"/>
                  <a:gd name="T1" fmla="*/ 16 h 32"/>
                  <a:gd name="T2" fmla="*/ 61 w 77"/>
                  <a:gd name="T3" fmla="*/ 32 h 32"/>
                  <a:gd name="T4" fmla="*/ 16 w 77"/>
                  <a:gd name="T5" fmla="*/ 32 h 32"/>
                  <a:gd name="T6" fmla="*/ 0 w 77"/>
                  <a:gd name="T7" fmla="*/ 16 h 32"/>
                  <a:gd name="T8" fmla="*/ 0 w 77"/>
                  <a:gd name="T9" fmla="*/ 16 h 32"/>
                  <a:gd name="T10" fmla="*/ 16 w 77"/>
                  <a:gd name="T11" fmla="*/ 0 h 32"/>
                  <a:gd name="T12" fmla="*/ 61 w 77"/>
                  <a:gd name="T13" fmla="*/ 0 h 32"/>
                  <a:gd name="T14" fmla="*/ 77 w 77"/>
                  <a:gd name="T15" fmla="*/ 1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2">
                    <a:moveTo>
                      <a:pt x="77" y="16"/>
                    </a:moveTo>
                    <a:cubicBezTo>
                      <a:pt x="77" y="25"/>
                      <a:pt x="70" y="32"/>
                      <a:pt x="61" y="32"/>
                    </a:cubicBezTo>
                    <a:cubicBezTo>
                      <a:pt x="16" y="32"/>
                      <a:pt x="16" y="32"/>
                      <a:pt x="16" y="32"/>
                    </a:cubicBezTo>
                    <a:cubicBezTo>
                      <a:pt x="7" y="32"/>
                      <a:pt x="0" y="25"/>
                      <a:pt x="0" y="16"/>
                    </a:cubicBezTo>
                    <a:cubicBezTo>
                      <a:pt x="0" y="16"/>
                      <a:pt x="0" y="16"/>
                      <a:pt x="0" y="16"/>
                    </a:cubicBezTo>
                    <a:cubicBezTo>
                      <a:pt x="0" y="7"/>
                      <a:pt x="7" y="0"/>
                      <a:pt x="16" y="0"/>
                    </a:cubicBezTo>
                    <a:cubicBezTo>
                      <a:pt x="61" y="0"/>
                      <a:pt x="61" y="0"/>
                      <a:pt x="61" y="0"/>
                    </a:cubicBezTo>
                    <a:cubicBezTo>
                      <a:pt x="70" y="0"/>
                      <a:pt x="77" y="7"/>
                      <a:pt x="77" y="16"/>
                    </a:cubicBezTo>
                    <a:close/>
                  </a:path>
                </a:pathLst>
              </a:custGeom>
              <a:noFill/>
              <a:ln w="25400" cap="rnd">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 name="Freeform 31">
                <a:extLst>
                  <a:ext uri="{FF2B5EF4-FFF2-40B4-BE49-F238E27FC236}">
                    <a16:creationId xmlns:a16="http://schemas.microsoft.com/office/drawing/2014/main" id="{541C8629-8B44-C40E-D59A-95770CCDE2E0}"/>
                  </a:ext>
                </a:extLst>
              </p:cNvPr>
              <p:cNvSpPr>
                <a:spLocks/>
              </p:cNvSpPr>
              <p:nvPr/>
            </p:nvSpPr>
            <p:spPr bwMode="auto">
              <a:xfrm>
                <a:off x="4795510" y="1008603"/>
                <a:ext cx="213447" cy="86303"/>
              </a:xfrm>
              <a:custGeom>
                <a:avLst/>
                <a:gdLst>
                  <a:gd name="T0" fmla="*/ 116 w 116"/>
                  <a:gd name="T1" fmla="*/ 47 h 47"/>
                  <a:gd name="T2" fmla="*/ 116 w 116"/>
                  <a:gd name="T3" fmla="*/ 12 h 47"/>
                  <a:gd name="T4" fmla="*/ 104 w 116"/>
                  <a:gd name="T5" fmla="*/ 0 h 47"/>
                  <a:gd name="T6" fmla="*/ 12 w 116"/>
                  <a:gd name="T7" fmla="*/ 0 h 47"/>
                  <a:gd name="T8" fmla="*/ 0 w 116"/>
                  <a:gd name="T9" fmla="*/ 12 h 47"/>
                  <a:gd name="T10" fmla="*/ 0 w 116"/>
                  <a:gd name="T11" fmla="*/ 47 h 47"/>
                  <a:gd name="T12" fmla="*/ 25 w 116"/>
                  <a:gd name="T13" fmla="*/ 47 h 47"/>
                  <a:gd name="T14" fmla="*/ 25 w 116"/>
                  <a:gd name="T15" fmla="*/ 32 h 47"/>
                  <a:gd name="T16" fmla="*/ 33 w 116"/>
                  <a:gd name="T17" fmla="*/ 24 h 47"/>
                  <a:gd name="T18" fmla="*/ 83 w 116"/>
                  <a:gd name="T19" fmla="*/ 24 h 47"/>
                  <a:gd name="T20" fmla="*/ 91 w 116"/>
                  <a:gd name="T21" fmla="*/ 32 h 47"/>
                  <a:gd name="T22" fmla="*/ 91 w 116"/>
                  <a:gd name="T23" fmla="*/ 47 h 47"/>
                  <a:gd name="T24" fmla="*/ 116 w 116"/>
                  <a:gd name="T2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47">
                    <a:moveTo>
                      <a:pt x="116" y="47"/>
                    </a:moveTo>
                    <a:cubicBezTo>
                      <a:pt x="116" y="12"/>
                      <a:pt x="116" y="12"/>
                      <a:pt x="116" y="12"/>
                    </a:cubicBezTo>
                    <a:cubicBezTo>
                      <a:pt x="116" y="5"/>
                      <a:pt x="110" y="0"/>
                      <a:pt x="104" y="0"/>
                    </a:cubicBezTo>
                    <a:cubicBezTo>
                      <a:pt x="12" y="0"/>
                      <a:pt x="12" y="0"/>
                      <a:pt x="12" y="0"/>
                    </a:cubicBezTo>
                    <a:cubicBezTo>
                      <a:pt x="5" y="0"/>
                      <a:pt x="0" y="5"/>
                      <a:pt x="0" y="12"/>
                    </a:cubicBezTo>
                    <a:cubicBezTo>
                      <a:pt x="0" y="47"/>
                      <a:pt x="0" y="47"/>
                      <a:pt x="0" y="47"/>
                    </a:cubicBezTo>
                    <a:cubicBezTo>
                      <a:pt x="25" y="47"/>
                      <a:pt x="25" y="47"/>
                      <a:pt x="25" y="47"/>
                    </a:cubicBezTo>
                    <a:cubicBezTo>
                      <a:pt x="25" y="32"/>
                      <a:pt x="25" y="32"/>
                      <a:pt x="25" y="32"/>
                    </a:cubicBezTo>
                    <a:cubicBezTo>
                      <a:pt x="25" y="28"/>
                      <a:pt x="28" y="24"/>
                      <a:pt x="33" y="24"/>
                    </a:cubicBezTo>
                    <a:cubicBezTo>
                      <a:pt x="83" y="24"/>
                      <a:pt x="83" y="24"/>
                      <a:pt x="83" y="24"/>
                    </a:cubicBezTo>
                    <a:cubicBezTo>
                      <a:pt x="87" y="24"/>
                      <a:pt x="91" y="28"/>
                      <a:pt x="91" y="32"/>
                    </a:cubicBezTo>
                    <a:cubicBezTo>
                      <a:pt x="91" y="47"/>
                      <a:pt x="91" y="47"/>
                      <a:pt x="91" y="47"/>
                    </a:cubicBezTo>
                    <a:lnTo>
                      <a:pt x="116" y="47"/>
                    </a:lnTo>
                    <a:close/>
                  </a:path>
                </a:pathLst>
              </a:custGeom>
              <a:solidFill>
                <a:srgbClr val="F6D46E"/>
              </a:solidFill>
              <a:ln w="9525" cap="rnd">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Freeform 32">
                <a:extLst>
                  <a:ext uri="{FF2B5EF4-FFF2-40B4-BE49-F238E27FC236}">
                    <a16:creationId xmlns:a16="http://schemas.microsoft.com/office/drawing/2014/main" id="{214F963D-4D44-754C-F342-C06B089F5AFA}"/>
                  </a:ext>
                </a:extLst>
              </p:cNvPr>
              <p:cNvSpPr>
                <a:spLocks/>
              </p:cNvSpPr>
              <p:nvPr/>
            </p:nvSpPr>
            <p:spPr bwMode="auto">
              <a:xfrm>
                <a:off x="4795510" y="1008603"/>
                <a:ext cx="213447" cy="86303"/>
              </a:xfrm>
              <a:custGeom>
                <a:avLst/>
                <a:gdLst>
                  <a:gd name="T0" fmla="*/ 116 w 116"/>
                  <a:gd name="T1" fmla="*/ 47 h 47"/>
                  <a:gd name="T2" fmla="*/ 116 w 116"/>
                  <a:gd name="T3" fmla="*/ 12 h 47"/>
                  <a:gd name="T4" fmla="*/ 104 w 116"/>
                  <a:gd name="T5" fmla="*/ 0 h 47"/>
                  <a:gd name="T6" fmla="*/ 12 w 116"/>
                  <a:gd name="T7" fmla="*/ 0 h 47"/>
                  <a:gd name="T8" fmla="*/ 0 w 116"/>
                  <a:gd name="T9" fmla="*/ 12 h 47"/>
                  <a:gd name="T10" fmla="*/ 0 w 116"/>
                  <a:gd name="T11" fmla="*/ 47 h 47"/>
                  <a:gd name="T12" fmla="*/ 25 w 116"/>
                  <a:gd name="T13" fmla="*/ 47 h 47"/>
                  <a:gd name="T14" fmla="*/ 25 w 116"/>
                  <a:gd name="T15" fmla="*/ 32 h 47"/>
                  <a:gd name="T16" fmla="*/ 33 w 116"/>
                  <a:gd name="T17" fmla="*/ 24 h 47"/>
                  <a:gd name="T18" fmla="*/ 83 w 116"/>
                  <a:gd name="T19" fmla="*/ 24 h 47"/>
                  <a:gd name="T20" fmla="*/ 91 w 116"/>
                  <a:gd name="T21" fmla="*/ 32 h 47"/>
                  <a:gd name="T22" fmla="*/ 91 w 116"/>
                  <a:gd name="T23" fmla="*/ 47 h 47"/>
                  <a:gd name="T24" fmla="*/ 116 w 116"/>
                  <a:gd name="T2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47">
                    <a:moveTo>
                      <a:pt x="116" y="47"/>
                    </a:moveTo>
                    <a:cubicBezTo>
                      <a:pt x="116" y="12"/>
                      <a:pt x="116" y="12"/>
                      <a:pt x="116" y="12"/>
                    </a:cubicBezTo>
                    <a:cubicBezTo>
                      <a:pt x="116" y="5"/>
                      <a:pt x="110" y="0"/>
                      <a:pt x="104" y="0"/>
                    </a:cubicBezTo>
                    <a:cubicBezTo>
                      <a:pt x="12" y="0"/>
                      <a:pt x="12" y="0"/>
                      <a:pt x="12" y="0"/>
                    </a:cubicBezTo>
                    <a:cubicBezTo>
                      <a:pt x="5" y="0"/>
                      <a:pt x="0" y="5"/>
                      <a:pt x="0" y="12"/>
                    </a:cubicBezTo>
                    <a:cubicBezTo>
                      <a:pt x="0" y="47"/>
                      <a:pt x="0" y="47"/>
                      <a:pt x="0" y="47"/>
                    </a:cubicBezTo>
                    <a:cubicBezTo>
                      <a:pt x="25" y="47"/>
                      <a:pt x="25" y="47"/>
                      <a:pt x="25" y="47"/>
                    </a:cubicBezTo>
                    <a:cubicBezTo>
                      <a:pt x="25" y="32"/>
                      <a:pt x="25" y="32"/>
                      <a:pt x="25" y="32"/>
                    </a:cubicBezTo>
                    <a:cubicBezTo>
                      <a:pt x="25" y="28"/>
                      <a:pt x="28" y="24"/>
                      <a:pt x="33" y="24"/>
                    </a:cubicBezTo>
                    <a:cubicBezTo>
                      <a:pt x="83" y="24"/>
                      <a:pt x="83" y="24"/>
                      <a:pt x="83" y="24"/>
                    </a:cubicBezTo>
                    <a:cubicBezTo>
                      <a:pt x="87" y="24"/>
                      <a:pt x="91" y="28"/>
                      <a:pt x="91" y="32"/>
                    </a:cubicBezTo>
                    <a:cubicBezTo>
                      <a:pt x="91" y="47"/>
                      <a:pt x="91" y="47"/>
                      <a:pt x="91" y="47"/>
                    </a:cubicBezTo>
                    <a:lnTo>
                      <a:pt x="116" y="47"/>
                    </a:lnTo>
                    <a:close/>
                  </a:path>
                </a:pathLst>
              </a:custGeom>
              <a:noFill/>
              <a:ln w="25400" cap="rnd">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 name="Oval 33">
                <a:extLst>
                  <a:ext uri="{FF2B5EF4-FFF2-40B4-BE49-F238E27FC236}">
                    <a16:creationId xmlns:a16="http://schemas.microsoft.com/office/drawing/2014/main" id="{CE523B35-5AF2-0D8A-44EB-E73564CDC910}"/>
                  </a:ext>
                </a:extLst>
              </p:cNvPr>
              <p:cNvSpPr>
                <a:spLocks noChangeArrowheads="1"/>
              </p:cNvSpPr>
              <p:nvPr/>
            </p:nvSpPr>
            <p:spPr bwMode="auto">
              <a:xfrm>
                <a:off x="5017433" y="1159634"/>
                <a:ext cx="456174" cy="456174"/>
              </a:xfrm>
              <a:prstGeom prst="ellipse">
                <a:avLst/>
              </a:prstGeom>
              <a:solidFill>
                <a:srgbClr val="91ABD4"/>
              </a:solidFill>
              <a:ln w="25400" cap="rnd">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Line 35">
                <a:extLst>
                  <a:ext uri="{FF2B5EF4-FFF2-40B4-BE49-F238E27FC236}">
                    <a16:creationId xmlns:a16="http://schemas.microsoft.com/office/drawing/2014/main" id="{053B3922-6847-88A4-705C-EC9979CC6C3D}"/>
                  </a:ext>
                </a:extLst>
              </p:cNvPr>
              <p:cNvSpPr>
                <a:spLocks noChangeShapeType="1"/>
              </p:cNvSpPr>
              <p:nvPr/>
            </p:nvSpPr>
            <p:spPr bwMode="auto">
              <a:xfrm flipV="1">
                <a:off x="5245520" y="1216655"/>
                <a:ext cx="0" cy="171065"/>
              </a:xfrm>
              <a:prstGeom prst="line">
                <a:avLst/>
              </a:prstGeom>
              <a:noFill/>
              <a:ln w="25400" cap="rnd">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 name="Line 36">
                <a:extLst>
                  <a:ext uri="{FF2B5EF4-FFF2-40B4-BE49-F238E27FC236}">
                    <a16:creationId xmlns:a16="http://schemas.microsoft.com/office/drawing/2014/main" id="{E9EF5024-F675-9600-A0A3-B18A616C00FC}"/>
                  </a:ext>
                </a:extLst>
              </p:cNvPr>
              <p:cNvSpPr>
                <a:spLocks noChangeShapeType="1"/>
              </p:cNvSpPr>
              <p:nvPr/>
            </p:nvSpPr>
            <p:spPr bwMode="auto">
              <a:xfrm flipH="1">
                <a:off x="5135329" y="1387721"/>
                <a:ext cx="110191" cy="0"/>
              </a:xfrm>
              <a:prstGeom prst="line">
                <a:avLst/>
              </a:prstGeom>
              <a:noFill/>
              <a:ln w="25400" cap="rnd">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Oval 37">
                <a:extLst>
                  <a:ext uri="{FF2B5EF4-FFF2-40B4-BE49-F238E27FC236}">
                    <a16:creationId xmlns:a16="http://schemas.microsoft.com/office/drawing/2014/main" id="{FFD9C246-A07B-D1EF-72B2-FAAA520EE519}"/>
                  </a:ext>
                </a:extLst>
              </p:cNvPr>
              <p:cNvSpPr>
                <a:spLocks noChangeArrowheads="1"/>
              </p:cNvSpPr>
              <p:nvPr/>
            </p:nvSpPr>
            <p:spPr bwMode="auto">
              <a:xfrm>
                <a:off x="5216238" y="1358439"/>
                <a:ext cx="58563" cy="58563"/>
              </a:xfrm>
              <a:prstGeom prst="ellipse">
                <a:avLst/>
              </a:prstGeom>
              <a:solidFill>
                <a:srgbClr val="FFFFFF"/>
              </a:solidFill>
              <a:ln w="9525" cap="rnd">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5" name="Oval 38">
                <a:extLst>
                  <a:ext uri="{FF2B5EF4-FFF2-40B4-BE49-F238E27FC236}">
                    <a16:creationId xmlns:a16="http://schemas.microsoft.com/office/drawing/2014/main" id="{2E529B68-51A0-3FE5-200C-F94A752E46CE}"/>
                  </a:ext>
                </a:extLst>
              </p:cNvPr>
              <p:cNvSpPr>
                <a:spLocks noChangeArrowheads="1"/>
              </p:cNvSpPr>
              <p:nvPr/>
            </p:nvSpPr>
            <p:spPr bwMode="auto">
              <a:xfrm>
                <a:off x="5216238" y="1358439"/>
                <a:ext cx="58563" cy="58563"/>
              </a:xfrm>
              <a:prstGeom prst="ellipse">
                <a:avLst/>
              </a:prstGeom>
              <a:noFill/>
              <a:ln w="25400" cap="rnd">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sp>
        <p:nvSpPr>
          <p:cNvPr id="46" name="TextBox 45">
            <a:extLst>
              <a:ext uri="{FF2B5EF4-FFF2-40B4-BE49-F238E27FC236}">
                <a16:creationId xmlns:a16="http://schemas.microsoft.com/office/drawing/2014/main" id="{BFF44E07-9E01-2D45-DF9E-0A76FB11E5AE}"/>
              </a:ext>
            </a:extLst>
          </p:cNvPr>
          <p:cNvSpPr txBox="1"/>
          <p:nvPr/>
        </p:nvSpPr>
        <p:spPr>
          <a:xfrm>
            <a:off x="4831136" y="3371287"/>
            <a:ext cx="2600071" cy="997196"/>
          </a:xfrm>
          <a:prstGeom prst="rect">
            <a:avLst/>
          </a:prstGeom>
          <a:noFill/>
        </p:spPr>
        <p:txBody>
          <a:bodyPr wrap="none" lIns="0" tIns="0" rIns="0" bIns="0" rtlCol="0">
            <a:spAutoFit/>
          </a:bodyPr>
          <a:lstStyle/>
          <a:p>
            <a:pPr marL="0" marR="0" lvl="0" indent="0" algn="ctr" defTabSz="457200" rtl="0" eaLnBrk="0" fontAlgn="base" latinLnBrk="0" hangingPunct="0">
              <a:lnSpc>
                <a:spcPct val="90000"/>
              </a:lnSpc>
              <a:spcBef>
                <a:spcPct val="0"/>
              </a:spcBef>
              <a:spcAft>
                <a:spcPct val="0"/>
              </a:spcAft>
              <a:buClrTx/>
              <a:buSzTx/>
              <a:buFontTx/>
              <a:buNone/>
              <a:tabLst/>
              <a:defRPr/>
            </a:pPr>
            <a:r>
              <a:rPr kumimoji="0" lang="en-IN" sz="36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mn-cs"/>
              </a:rPr>
              <a:t>Leadership </a:t>
            </a:r>
          </a:p>
          <a:p>
            <a:pPr marL="0" marR="0" lvl="0" indent="0" algn="ctr" defTabSz="457200" rtl="0" eaLnBrk="0" fontAlgn="base" latinLnBrk="0" hangingPunct="0">
              <a:lnSpc>
                <a:spcPct val="90000"/>
              </a:lnSpc>
              <a:spcBef>
                <a:spcPct val="0"/>
              </a:spcBef>
              <a:spcAft>
                <a:spcPct val="0"/>
              </a:spcAft>
              <a:buClrTx/>
              <a:buSzTx/>
              <a:buFontTx/>
              <a:buNone/>
              <a:tabLst/>
              <a:defRPr/>
            </a:pPr>
            <a:r>
              <a:rPr kumimoji="0" lang="en-IN" sz="36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mn-cs"/>
              </a:rPr>
              <a:t>Charge</a:t>
            </a:r>
          </a:p>
        </p:txBody>
      </p:sp>
    </p:spTree>
    <p:custDataLst>
      <p:tags r:id="rId1"/>
    </p:custDataLst>
    <p:extLst>
      <p:ext uri="{BB962C8B-B14F-4D97-AF65-F5344CB8AC3E}">
        <p14:creationId xmlns:p14="http://schemas.microsoft.com/office/powerpoint/2010/main" val="6928082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C1B8BEA-0E44-4E63-898C-3597C095A266}"/>
              </a:ext>
            </a:extLst>
          </p:cNvPr>
          <p:cNvSpPr/>
          <p:nvPr/>
        </p:nvSpPr>
        <p:spPr>
          <a:xfrm>
            <a:off x="6095999" y="-3129"/>
            <a:ext cx="3430564" cy="3430564"/>
          </a:xfrm>
          <a:custGeom>
            <a:avLst/>
            <a:gdLst>
              <a:gd name="connsiteX0" fmla="*/ 3430565 w 3430564"/>
              <a:gd name="connsiteY0" fmla="*/ 0 h 3430564"/>
              <a:gd name="connsiteX1" fmla="*/ 0 w 3430564"/>
              <a:gd name="connsiteY1" fmla="*/ 0 h 3430564"/>
              <a:gd name="connsiteX2" fmla="*/ 0 w 3430564"/>
              <a:gd name="connsiteY2" fmla="*/ 3430565 h 3430564"/>
            </a:gdLst>
            <a:ahLst/>
            <a:cxnLst>
              <a:cxn ang="0">
                <a:pos x="connsiteX0" y="connsiteY0"/>
              </a:cxn>
              <a:cxn ang="0">
                <a:pos x="connsiteX1" y="connsiteY1"/>
              </a:cxn>
              <a:cxn ang="0">
                <a:pos x="connsiteX2" y="connsiteY2"/>
              </a:cxn>
            </a:cxnLst>
            <a:rect l="l" t="t" r="r" b="b"/>
            <a:pathLst>
              <a:path w="3430564" h="3430564">
                <a:moveTo>
                  <a:pt x="3430565" y="0"/>
                </a:moveTo>
                <a:lnTo>
                  <a:pt x="0" y="0"/>
                </a:lnTo>
                <a:lnTo>
                  <a:pt x="0" y="3430565"/>
                </a:lnTo>
                <a:close/>
              </a:path>
            </a:pathLst>
          </a:custGeom>
          <a:solidFill>
            <a:schemeClr val="bg1"/>
          </a:solidFill>
          <a:ln w="9825" cap="flat">
            <a:noFill/>
            <a:prstDash val="solid"/>
            <a:miter/>
          </a:ln>
        </p:spPr>
        <p:txBody>
          <a:bodyPr rtlCol="0" anchor="ctr"/>
          <a:lstStyle/>
          <a:p>
            <a:endParaRPr lang="en-IN"/>
          </a:p>
        </p:txBody>
      </p:sp>
      <p:sp>
        <p:nvSpPr>
          <p:cNvPr id="7" name="Freeform: Shape 6">
            <a:extLst>
              <a:ext uri="{FF2B5EF4-FFF2-40B4-BE49-F238E27FC236}">
                <a16:creationId xmlns:a16="http://schemas.microsoft.com/office/drawing/2014/main" id="{72CE14F9-D555-4368-8416-79C0A76CE53D}"/>
              </a:ext>
            </a:extLst>
          </p:cNvPr>
          <p:cNvSpPr/>
          <p:nvPr/>
        </p:nvSpPr>
        <p:spPr>
          <a:xfrm>
            <a:off x="6095999" y="3427435"/>
            <a:ext cx="6094412" cy="3430564"/>
          </a:xfrm>
          <a:custGeom>
            <a:avLst/>
            <a:gdLst>
              <a:gd name="connsiteX0" fmla="*/ 0 w 6094412"/>
              <a:gd name="connsiteY0" fmla="*/ 0 h 3430564"/>
              <a:gd name="connsiteX1" fmla="*/ 3430565 w 6094412"/>
              <a:gd name="connsiteY1" fmla="*/ 3430565 h 3430564"/>
              <a:gd name="connsiteX2" fmla="*/ 6094413 w 6094412"/>
              <a:gd name="connsiteY2" fmla="*/ 3430565 h 3430564"/>
              <a:gd name="connsiteX3" fmla="*/ 6094413 w 6094412"/>
              <a:gd name="connsiteY3" fmla="*/ 0 h 3430564"/>
              <a:gd name="connsiteX4" fmla="*/ 0 w 6094412"/>
              <a:gd name="connsiteY4" fmla="*/ 0 h 3430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12" h="3430564">
                <a:moveTo>
                  <a:pt x="0" y="0"/>
                </a:moveTo>
                <a:lnTo>
                  <a:pt x="3430565" y="3430565"/>
                </a:lnTo>
                <a:lnTo>
                  <a:pt x="6094413" y="3430565"/>
                </a:lnTo>
                <a:lnTo>
                  <a:pt x="6094413" y="0"/>
                </a:lnTo>
                <a:lnTo>
                  <a:pt x="0" y="0"/>
                </a:lnTo>
                <a:close/>
              </a:path>
            </a:pathLst>
          </a:custGeom>
          <a:solidFill>
            <a:schemeClr val="bg1"/>
          </a:solidFill>
          <a:ln w="9825" cap="flat">
            <a:noFill/>
            <a:prstDash val="solid"/>
            <a:miter/>
          </a:ln>
        </p:spPr>
        <p:txBody>
          <a:bodyPr rtlCol="0" anchor="ctr"/>
          <a:lstStyle/>
          <a:p>
            <a:endParaRPr lang="en-IN"/>
          </a:p>
        </p:txBody>
      </p:sp>
      <p:sp>
        <p:nvSpPr>
          <p:cNvPr id="8" name="Freeform: Shape 7">
            <a:extLst>
              <a:ext uri="{FF2B5EF4-FFF2-40B4-BE49-F238E27FC236}">
                <a16:creationId xmlns:a16="http://schemas.microsoft.com/office/drawing/2014/main" id="{45BE550D-BF9F-4805-8152-A58F38019B12}"/>
              </a:ext>
            </a:extLst>
          </p:cNvPr>
          <p:cNvSpPr/>
          <p:nvPr/>
        </p:nvSpPr>
        <p:spPr>
          <a:xfrm>
            <a:off x="6095999" y="-3129"/>
            <a:ext cx="6094412" cy="3430564"/>
          </a:xfrm>
          <a:custGeom>
            <a:avLst/>
            <a:gdLst>
              <a:gd name="connsiteX0" fmla="*/ 6094413 w 6094412"/>
              <a:gd name="connsiteY0" fmla="*/ 3430565 h 3430564"/>
              <a:gd name="connsiteX1" fmla="*/ 6094413 w 6094412"/>
              <a:gd name="connsiteY1" fmla="*/ 0 h 3430564"/>
              <a:gd name="connsiteX2" fmla="*/ 3430565 w 6094412"/>
              <a:gd name="connsiteY2" fmla="*/ 0 h 3430564"/>
              <a:gd name="connsiteX3" fmla="*/ 0 w 6094412"/>
              <a:gd name="connsiteY3" fmla="*/ 3430565 h 3430564"/>
            </a:gdLst>
            <a:ahLst/>
            <a:cxnLst>
              <a:cxn ang="0">
                <a:pos x="connsiteX0" y="connsiteY0"/>
              </a:cxn>
              <a:cxn ang="0">
                <a:pos x="connsiteX1" y="connsiteY1"/>
              </a:cxn>
              <a:cxn ang="0">
                <a:pos x="connsiteX2" y="connsiteY2"/>
              </a:cxn>
              <a:cxn ang="0">
                <a:pos x="connsiteX3" y="connsiteY3"/>
              </a:cxn>
            </a:cxnLst>
            <a:rect l="l" t="t" r="r" b="b"/>
            <a:pathLst>
              <a:path w="6094412" h="3430564">
                <a:moveTo>
                  <a:pt x="6094413" y="3430565"/>
                </a:moveTo>
                <a:lnTo>
                  <a:pt x="6094413" y="0"/>
                </a:lnTo>
                <a:lnTo>
                  <a:pt x="3430565" y="0"/>
                </a:lnTo>
                <a:lnTo>
                  <a:pt x="0" y="3430565"/>
                </a:lnTo>
                <a:close/>
              </a:path>
            </a:pathLst>
          </a:custGeom>
          <a:solidFill>
            <a:schemeClr val="bg1">
              <a:lumMod val="95000"/>
            </a:schemeClr>
          </a:solidFill>
          <a:ln w="9825" cap="flat">
            <a:noFill/>
            <a:prstDash val="solid"/>
            <a:miter/>
          </a:ln>
        </p:spPr>
        <p:txBody>
          <a:bodyPr rtlCol="0" anchor="ctr"/>
          <a:lstStyle/>
          <a:p>
            <a:endParaRPr lang="en-IN"/>
          </a:p>
        </p:txBody>
      </p:sp>
      <p:sp>
        <p:nvSpPr>
          <p:cNvPr id="9" name="Freeform: Shape 8">
            <a:extLst>
              <a:ext uri="{FF2B5EF4-FFF2-40B4-BE49-F238E27FC236}">
                <a16:creationId xmlns:a16="http://schemas.microsoft.com/office/drawing/2014/main" id="{FB9CB1D8-3A5D-41FF-9401-ABB4B80EE882}"/>
              </a:ext>
            </a:extLst>
          </p:cNvPr>
          <p:cNvSpPr/>
          <p:nvPr/>
        </p:nvSpPr>
        <p:spPr>
          <a:xfrm>
            <a:off x="2665435" y="-3129"/>
            <a:ext cx="3430564" cy="3430564"/>
          </a:xfrm>
          <a:custGeom>
            <a:avLst/>
            <a:gdLst>
              <a:gd name="connsiteX0" fmla="*/ 3430565 w 3430564"/>
              <a:gd name="connsiteY0" fmla="*/ 3430565 h 3430564"/>
              <a:gd name="connsiteX1" fmla="*/ 3430565 w 3430564"/>
              <a:gd name="connsiteY1" fmla="*/ 0 h 3430564"/>
              <a:gd name="connsiteX2" fmla="*/ 0 w 3430564"/>
              <a:gd name="connsiteY2" fmla="*/ 0 h 3430564"/>
              <a:gd name="connsiteX3" fmla="*/ 3430565 w 3430564"/>
              <a:gd name="connsiteY3" fmla="*/ 3430565 h 3430564"/>
            </a:gdLst>
            <a:ahLst/>
            <a:cxnLst>
              <a:cxn ang="0">
                <a:pos x="connsiteX0" y="connsiteY0"/>
              </a:cxn>
              <a:cxn ang="0">
                <a:pos x="connsiteX1" y="connsiteY1"/>
              </a:cxn>
              <a:cxn ang="0">
                <a:pos x="connsiteX2" y="connsiteY2"/>
              </a:cxn>
              <a:cxn ang="0">
                <a:pos x="connsiteX3" y="connsiteY3"/>
              </a:cxn>
            </a:cxnLst>
            <a:rect l="l" t="t" r="r" b="b"/>
            <a:pathLst>
              <a:path w="3430564" h="3430564">
                <a:moveTo>
                  <a:pt x="3430565" y="3430565"/>
                </a:moveTo>
                <a:lnTo>
                  <a:pt x="3430565" y="0"/>
                </a:lnTo>
                <a:lnTo>
                  <a:pt x="0" y="0"/>
                </a:lnTo>
                <a:lnTo>
                  <a:pt x="3430565" y="3430565"/>
                </a:lnTo>
                <a:close/>
              </a:path>
            </a:pathLst>
          </a:custGeom>
          <a:solidFill>
            <a:schemeClr val="bg1">
              <a:lumMod val="95000"/>
            </a:schemeClr>
          </a:solidFill>
          <a:ln w="9825" cap="flat">
            <a:noFill/>
            <a:prstDash val="solid"/>
            <a:miter/>
          </a:ln>
        </p:spPr>
        <p:txBody>
          <a:bodyPr rtlCol="0" anchor="ctr"/>
          <a:lstStyle/>
          <a:p>
            <a:endParaRPr lang="en-IN"/>
          </a:p>
        </p:txBody>
      </p:sp>
      <p:sp>
        <p:nvSpPr>
          <p:cNvPr id="10" name="Freeform: Shape 9">
            <a:extLst>
              <a:ext uri="{FF2B5EF4-FFF2-40B4-BE49-F238E27FC236}">
                <a16:creationId xmlns:a16="http://schemas.microsoft.com/office/drawing/2014/main" id="{A96D0C8A-AA8C-4121-98C2-09A221658527}"/>
              </a:ext>
            </a:extLst>
          </p:cNvPr>
          <p:cNvSpPr/>
          <p:nvPr/>
        </p:nvSpPr>
        <p:spPr>
          <a:xfrm>
            <a:off x="6095999" y="3427435"/>
            <a:ext cx="3430564" cy="3430564"/>
          </a:xfrm>
          <a:custGeom>
            <a:avLst/>
            <a:gdLst>
              <a:gd name="connsiteX0" fmla="*/ 0 w 3430564"/>
              <a:gd name="connsiteY0" fmla="*/ 0 h 3430564"/>
              <a:gd name="connsiteX1" fmla="*/ 0 w 3430564"/>
              <a:gd name="connsiteY1" fmla="*/ 3430565 h 3430564"/>
              <a:gd name="connsiteX2" fmla="*/ 3430565 w 3430564"/>
              <a:gd name="connsiteY2" fmla="*/ 3430565 h 3430564"/>
            </a:gdLst>
            <a:ahLst/>
            <a:cxnLst>
              <a:cxn ang="0">
                <a:pos x="connsiteX0" y="connsiteY0"/>
              </a:cxn>
              <a:cxn ang="0">
                <a:pos x="connsiteX1" y="connsiteY1"/>
              </a:cxn>
              <a:cxn ang="0">
                <a:pos x="connsiteX2" y="connsiteY2"/>
              </a:cxn>
            </a:cxnLst>
            <a:rect l="l" t="t" r="r" b="b"/>
            <a:pathLst>
              <a:path w="3430564" h="3430564">
                <a:moveTo>
                  <a:pt x="0" y="0"/>
                </a:moveTo>
                <a:lnTo>
                  <a:pt x="0" y="3430565"/>
                </a:lnTo>
                <a:lnTo>
                  <a:pt x="3430565" y="3430565"/>
                </a:lnTo>
                <a:close/>
              </a:path>
            </a:pathLst>
          </a:custGeom>
          <a:solidFill>
            <a:schemeClr val="bg1">
              <a:lumMod val="95000"/>
            </a:schemeClr>
          </a:solidFill>
          <a:ln w="9825" cap="flat">
            <a:noFill/>
            <a:prstDash val="solid"/>
            <a:miter/>
          </a:ln>
        </p:spPr>
        <p:txBody>
          <a:bodyPr rtlCol="0" anchor="ctr"/>
          <a:lstStyle/>
          <a:p>
            <a:endParaRPr lang="en-IN"/>
          </a:p>
        </p:txBody>
      </p:sp>
      <p:sp>
        <p:nvSpPr>
          <p:cNvPr id="11" name="Freeform: Shape 10">
            <a:extLst>
              <a:ext uri="{FF2B5EF4-FFF2-40B4-BE49-F238E27FC236}">
                <a16:creationId xmlns:a16="http://schemas.microsoft.com/office/drawing/2014/main" id="{EB4C2E8E-196F-4DC4-A2BA-5944B82DC20C}"/>
              </a:ext>
            </a:extLst>
          </p:cNvPr>
          <p:cNvSpPr/>
          <p:nvPr/>
        </p:nvSpPr>
        <p:spPr>
          <a:xfrm>
            <a:off x="2665435" y="3427435"/>
            <a:ext cx="3430564" cy="3430564"/>
          </a:xfrm>
          <a:custGeom>
            <a:avLst/>
            <a:gdLst>
              <a:gd name="connsiteX0" fmla="*/ 3430565 w 3430564"/>
              <a:gd name="connsiteY0" fmla="*/ 0 h 3430564"/>
              <a:gd name="connsiteX1" fmla="*/ 0 w 3430564"/>
              <a:gd name="connsiteY1" fmla="*/ 3430565 h 3430564"/>
              <a:gd name="connsiteX2" fmla="*/ 3430565 w 3430564"/>
              <a:gd name="connsiteY2" fmla="*/ 3430565 h 3430564"/>
              <a:gd name="connsiteX3" fmla="*/ 3430565 w 3430564"/>
              <a:gd name="connsiteY3" fmla="*/ 0 h 3430564"/>
            </a:gdLst>
            <a:ahLst/>
            <a:cxnLst>
              <a:cxn ang="0">
                <a:pos x="connsiteX0" y="connsiteY0"/>
              </a:cxn>
              <a:cxn ang="0">
                <a:pos x="connsiteX1" y="connsiteY1"/>
              </a:cxn>
              <a:cxn ang="0">
                <a:pos x="connsiteX2" y="connsiteY2"/>
              </a:cxn>
              <a:cxn ang="0">
                <a:pos x="connsiteX3" y="connsiteY3"/>
              </a:cxn>
            </a:cxnLst>
            <a:rect l="l" t="t" r="r" b="b"/>
            <a:pathLst>
              <a:path w="3430564" h="3430564">
                <a:moveTo>
                  <a:pt x="3430565" y="0"/>
                </a:moveTo>
                <a:lnTo>
                  <a:pt x="0" y="3430565"/>
                </a:lnTo>
                <a:lnTo>
                  <a:pt x="3430565" y="3430565"/>
                </a:lnTo>
                <a:lnTo>
                  <a:pt x="3430565" y="0"/>
                </a:lnTo>
                <a:close/>
              </a:path>
            </a:pathLst>
          </a:custGeom>
          <a:solidFill>
            <a:schemeClr val="bg1"/>
          </a:solidFill>
          <a:ln w="9825" cap="flat">
            <a:noFill/>
            <a:prstDash val="solid"/>
            <a:miter/>
          </a:ln>
        </p:spPr>
        <p:txBody>
          <a:bodyPr rtlCol="0" anchor="ctr"/>
          <a:lstStyle/>
          <a:p>
            <a:endParaRPr lang="en-IN"/>
          </a:p>
        </p:txBody>
      </p:sp>
      <p:sp>
        <p:nvSpPr>
          <p:cNvPr id="12" name="Freeform: Shape 11">
            <a:extLst>
              <a:ext uri="{FF2B5EF4-FFF2-40B4-BE49-F238E27FC236}">
                <a16:creationId xmlns:a16="http://schemas.microsoft.com/office/drawing/2014/main" id="{E9FBECB1-C54B-468B-A1C7-7FEEF4CB333D}"/>
              </a:ext>
            </a:extLst>
          </p:cNvPr>
          <p:cNvSpPr/>
          <p:nvPr/>
        </p:nvSpPr>
        <p:spPr>
          <a:xfrm>
            <a:off x="1587" y="-3129"/>
            <a:ext cx="6094412" cy="3430564"/>
          </a:xfrm>
          <a:custGeom>
            <a:avLst/>
            <a:gdLst>
              <a:gd name="connsiteX0" fmla="*/ 2663848 w 6094412"/>
              <a:gd name="connsiteY0" fmla="*/ 0 h 3430564"/>
              <a:gd name="connsiteX1" fmla="*/ 0 w 6094412"/>
              <a:gd name="connsiteY1" fmla="*/ 0 h 3430564"/>
              <a:gd name="connsiteX2" fmla="*/ 0 w 6094412"/>
              <a:gd name="connsiteY2" fmla="*/ 3430565 h 3430564"/>
              <a:gd name="connsiteX3" fmla="*/ 6094413 w 6094412"/>
              <a:gd name="connsiteY3" fmla="*/ 3430565 h 3430564"/>
            </a:gdLst>
            <a:ahLst/>
            <a:cxnLst>
              <a:cxn ang="0">
                <a:pos x="connsiteX0" y="connsiteY0"/>
              </a:cxn>
              <a:cxn ang="0">
                <a:pos x="connsiteX1" y="connsiteY1"/>
              </a:cxn>
              <a:cxn ang="0">
                <a:pos x="connsiteX2" y="connsiteY2"/>
              </a:cxn>
              <a:cxn ang="0">
                <a:pos x="connsiteX3" y="connsiteY3"/>
              </a:cxn>
            </a:cxnLst>
            <a:rect l="l" t="t" r="r" b="b"/>
            <a:pathLst>
              <a:path w="6094412" h="3430564">
                <a:moveTo>
                  <a:pt x="2663848" y="0"/>
                </a:moveTo>
                <a:lnTo>
                  <a:pt x="0" y="0"/>
                </a:lnTo>
                <a:lnTo>
                  <a:pt x="0" y="3430565"/>
                </a:lnTo>
                <a:lnTo>
                  <a:pt x="6094413" y="3430565"/>
                </a:lnTo>
                <a:close/>
              </a:path>
            </a:pathLst>
          </a:custGeom>
          <a:solidFill>
            <a:schemeClr val="bg1"/>
          </a:solidFill>
          <a:ln w="9825" cap="flat">
            <a:noFill/>
            <a:prstDash val="solid"/>
            <a:miter/>
          </a:ln>
        </p:spPr>
        <p:txBody>
          <a:bodyPr rtlCol="0" anchor="ctr"/>
          <a:lstStyle/>
          <a:p>
            <a:endParaRPr lang="en-IN"/>
          </a:p>
        </p:txBody>
      </p:sp>
      <p:sp>
        <p:nvSpPr>
          <p:cNvPr id="13" name="Freeform: Shape 12">
            <a:extLst>
              <a:ext uri="{FF2B5EF4-FFF2-40B4-BE49-F238E27FC236}">
                <a16:creationId xmlns:a16="http://schemas.microsoft.com/office/drawing/2014/main" id="{821A9C08-1940-40EF-A1C2-31BF62734271}"/>
              </a:ext>
            </a:extLst>
          </p:cNvPr>
          <p:cNvSpPr/>
          <p:nvPr/>
        </p:nvSpPr>
        <p:spPr>
          <a:xfrm>
            <a:off x="1587" y="3427435"/>
            <a:ext cx="6094412" cy="3430564"/>
          </a:xfrm>
          <a:custGeom>
            <a:avLst/>
            <a:gdLst>
              <a:gd name="connsiteX0" fmla="*/ 6094413 w 6094412"/>
              <a:gd name="connsiteY0" fmla="*/ 0 h 3430564"/>
              <a:gd name="connsiteX1" fmla="*/ 0 w 6094412"/>
              <a:gd name="connsiteY1" fmla="*/ 0 h 3430564"/>
              <a:gd name="connsiteX2" fmla="*/ 0 w 6094412"/>
              <a:gd name="connsiteY2" fmla="*/ 3430565 h 3430564"/>
              <a:gd name="connsiteX3" fmla="*/ 2663848 w 6094412"/>
              <a:gd name="connsiteY3" fmla="*/ 3430565 h 3430564"/>
              <a:gd name="connsiteX4" fmla="*/ 6094413 w 6094412"/>
              <a:gd name="connsiteY4" fmla="*/ 0 h 3430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12" h="3430564">
                <a:moveTo>
                  <a:pt x="6094413" y="0"/>
                </a:moveTo>
                <a:lnTo>
                  <a:pt x="0" y="0"/>
                </a:lnTo>
                <a:lnTo>
                  <a:pt x="0" y="3430565"/>
                </a:lnTo>
                <a:lnTo>
                  <a:pt x="2663848" y="3430565"/>
                </a:lnTo>
                <a:lnTo>
                  <a:pt x="6094413" y="0"/>
                </a:lnTo>
                <a:close/>
              </a:path>
            </a:pathLst>
          </a:custGeom>
          <a:solidFill>
            <a:schemeClr val="bg1">
              <a:lumMod val="95000"/>
            </a:schemeClr>
          </a:solidFill>
          <a:ln w="9825" cap="flat">
            <a:noFill/>
            <a:prstDash val="solid"/>
            <a:miter/>
          </a:ln>
        </p:spPr>
        <p:txBody>
          <a:bodyPr rtlCol="0" anchor="ctr"/>
          <a:lstStyle/>
          <a:p>
            <a:endParaRPr lang="en-IN"/>
          </a:p>
        </p:txBody>
      </p:sp>
      <p:sp>
        <p:nvSpPr>
          <p:cNvPr id="38" name="TextBox 37">
            <a:extLst>
              <a:ext uri="{FF2B5EF4-FFF2-40B4-BE49-F238E27FC236}">
                <a16:creationId xmlns:a16="http://schemas.microsoft.com/office/drawing/2014/main" id="{18B6569D-AAA7-4A53-A459-DC20B4BC7599}"/>
              </a:ext>
            </a:extLst>
          </p:cNvPr>
          <p:cNvSpPr txBox="1"/>
          <p:nvPr/>
        </p:nvSpPr>
        <p:spPr>
          <a:xfrm>
            <a:off x="8904312" y="1698424"/>
            <a:ext cx="2102852" cy="869995"/>
          </a:xfrm>
          <a:prstGeom prst="rect">
            <a:avLst/>
          </a:prstGeom>
          <a:noFill/>
        </p:spPr>
        <p:txBody>
          <a:bodyPr wrap="square" lIns="0" tIns="0" rIns="0" bIns="0" rtlCol="0" anchor="t">
            <a:noAutofit/>
          </a:bodyPr>
          <a:lstStyle/>
          <a:p>
            <a:pPr marL="171450" indent="-171450">
              <a:buFont typeface="Arial" panose="020B0604020202020204" pitchFamily="34" charset="0"/>
              <a:buChar char="•"/>
            </a:pPr>
            <a:r>
              <a:rPr lang="en-US" sz="1400" kern="0" dirty="0">
                <a:ea typeface="Calibri Light" charset="0"/>
                <a:cs typeface="Segoe UI" panose="020B0502040204020203" pitchFamily="34" charset="0"/>
              </a:rPr>
              <a:t>Leadership behaviors</a:t>
            </a:r>
          </a:p>
          <a:p>
            <a:pPr marL="171450" indent="-171450">
              <a:buFont typeface="Arial" panose="020B0604020202020204" pitchFamily="34" charset="0"/>
              <a:buChar char="•"/>
            </a:pPr>
            <a:r>
              <a:rPr lang="en-US" sz="1400" kern="0" dirty="0">
                <a:ea typeface="Calibri Light" charset="0"/>
                <a:cs typeface="Segoe UI" panose="020B0502040204020203" pitchFamily="34" charset="0"/>
              </a:rPr>
              <a:t>Invest in people</a:t>
            </a:r>
          </a:p>
          <a:p>
            <a:pPr marL="171450" indent="-171450">
              <a:buFont typeface="Arial" panose="020B0604020202020204" pitchFamily="34" charset="0"/>
              <a:buChar char="•"/>
            </a:pPr>
            <a:r>
              <a:rPr lang="en-US" sz="1400" kern="0" dirty="0">
                <a:ea typeface="Calibri Light" charset="0"/>
                <a:cs typeface="Segoe UI" panose="020B0502040204020203" pitchFamily="34" charset="0"/>
              </a:rPr>
              <a:t>Recognize and reward positive behaviors</a:t>
            </a:r>
            <a:endParaRPr lang="en-US" sz="1400" dirty="0">
              <a:ea typeface="Calibri Light" charset="0"/>
              <a:cs typeface="Segoe UI" panose="020B0502040204020203" pitchFamily="34" charset="0"/>
            </a:endParaRPr>
          </a:p>
        </p:txBody>
      </p:sp>
      <p:sp>
        <p:nvSpPr>
          <p:cNvPr id="39" name="TextBox 38">
            <a:extLst>
              <a:ext uri="{FF2B5EF4-FFF2-40B4-BE49-F238E27FC236}">
                <a16:creationId xmlns:a16="http://schemas.microsoft.com/office/drawing/2014/main" id="{205C8968-836A-4411-BBF7-EA81D045D63C}"/>
              </a:ext>
            </a:extLst>
          </p:cNvPr>
          <p:cNvSpPr txBox="1"/>
          <p:nvPr/>
        </p:nvSpPr>
        <p:spPr>
          <a:xfrm>
            <a:off x="8904312" y="1225895"/>
            <a:ext cx="2102852" cy="364216"/>
          </a:xfrm>
          <a:prstGeom prst="rect">
            <a:avLst/>
          </a:prstGeom>
          <a:noFill/>
        </p:spPr>
        <p:txBody>
          <a:bodyPr wrap="square" lIns="0" tIns="0" rIns="0" bIns="0" rtlCol="0" anchor="b">
            <a:noAutofit/>
          </a:bodyPr>
          <a:lstStyle/>
          <a:p>
            <a:r>
              <a:rPr lang="en-US" sz="2000" b="1" kern="0" dirty="0">
                <a:ea typeface="Calibri Light" charset="0"/>
                <a:cs typeface="Segoe UI" panose="020B0502040204020203" pitchFamily="34" charset="0"/>
              </a:rPr>
              <a:t>Respect for People</a:t>
            </a:r>
            <a:endParaRPr lang="en-US" sz="2000" b="1" dirty="0">
              <a:ea typeface="Calibri Light" charset="0"/>
              <a:cs typeface="Segoe UI" panose="020B0502040204020203" pitchFamily="34" charset="0"/>
            </a:endParaRPr>
          </a:p>
        </p:txBody>
      </p:sp>
      <p:sp>
        <p:nvSpPr>
          <p:cNvPr id="40" name="TextBox 39">
            <a:extLst>
              <a:ext uri="{FF2B5EF4-FFF2-40B4-BE49-F238E27FC236}">
                <a16:creationId xmlns:a16="http://schemas.microsoft.com/office/drawing/2014/main" id="{0722AF44-9D34-4715-82AC-00159B179467}"/>
              </a:ext>
            </a:extLst>
          </p:cNvPr>
          <p:cNvSpPr txBox="1"/>
          <p:nvPr/>
        </p:nvSpPr>
        <p:spPr>
          <a:xfrm>
            <a:off x="6285774" y="442898"/>
            <a:ext cx="2153457" cy="869995"/>
          </a:xfrm>
          <a:prstGeom prst="rect">
            <a:avLst/>
          </a:prstGeom>
          <a:noFill/>
        </p:spPr>
        <p:txBody>
          <a:bodyPr wrap="square" lIns="0" tIns="0" rIns="0" bIns="0" rtlCol="0" anchor="t">
            <a:noAutofit/>
          </a:bodyPr>
          <a:lstStyle/>
          <a:p>
            <a:pPr marL="171450" indent="-171450">
              <a:buFont typeface="Arial" panose="020B0604020202020204" pitchFamily="34" charset="0"/>
              <a:buChar char="•"/>
            </a:pPr>
            <a:r>
              <a:rPr lang="en-US" sz="1400" kern="0" dirty="0">
                <a:ea typeface="Calibri Light" charset="0"/>
                <a:cs typeface="Segoe UI" panose="020B0502040204020203" pitchFamily="34" charset="0"/>
              </a:rPr>
              <a:t>Strong leadership ensures employees own product quality and promote excellence in their organization</a:t>
            </a:r>
            <a:endParaRPr lang="en-US" sz="1400" dirty="0">
              <a:ea typeface="Calibri Light" charset="0"/>
              <a:cs typeface="Segoe UI" panose="020B0502040204020203" pitchFamily="34" charset="0"/>
            </a:endParaRPr>
          </a:p>
        </p:txBody>
      </p:sp>
      <p:sp>
        <p:nvSpPr>
          <p:cNvPr id="41" name="TextBox 40">
            <a:extLst>
              <a:ext uri="{FF2B5EF4-FFF2-40B4-BE49-F238E27FC236}">
                <a16:creationId xmlns:a16="http://schemas.microsoft.com/office/drawing/2014/main" id="{C3DE55F4-0F2B-46BD-A36A-BF23740EA3F6}"/>
              </a:ext>
            </a:extLst>
          </p:cNvPr>
          <p:cNvSpPr txBox="1"/>
          <p:nvPr/>
        </p:nvSpPr>
        <p:spPr>
          <a:xfrm>
            <a:off x="6443124" y="44515"/>
            <a:ext cx="1825997" cy="364216"/>
          </a:xfrm>
          <a:prstGeom prst="rect">
            <a:avLst/>
          </a:prstGeom>
          <a:noFill/>
        </p:spPr>
        <p:txBody>
          <a:bodyPr wrap="square" lIns="0" tIns="0" rIns="0" bIns="0" rtlCol="0" anchor="b">
            <a:noAutofit/>
          </a:bodyPr>
          <a:lstStyle/>
          <a:p>
            <a:r>
              <a:rPr lang="en-US" sz="2000" b="1" kern="0" dirty="0">
                <a:ea typeface="Calibri Light" charset="0"/>
                <a:cs typeface="Segoe UI" panose="020B0502040204020203" pitchFamily="34" charset="0"/>
              </a:rPr>
              <a:t>Excellence</a:t>
            </a:r>
            <a:endParaRPr lang="en-US" sz="2000" b="1" dirty="0">
              <a:ea typeface="Calibri Light" charset="0"/>
              <a:cs typeface="Segoe UI" panose="020B0502040204020203" pitchFamily="34" charset="0"/>
            </a:endParaRPr>
          </a:p>
        </p:txBody>
      </p:sp>
      <p:sp>
        <p:nvSpPr>
          <p:cNvPr id="42" name="TextBox 41">
            <a:extLst>
              <a:ext uri="{FF2B5EF4-FFF2-40B4-BE49-F238E27FC236}">
                <a16:creationId xmlns:a16="http://schemas.microsoft.com/office/drawing/2014/main" id="{6AFEB457-6DFE-417A-BEDE-BDA4D0D837CA}"/>
              </a:ext>
            </a:extLst>
          </p:cNvPr>
          <p:cNvSpPr txBox="1"/>
          <p:nvPr/>
        </p:nvSpPr>
        <p:spPr>
          <a:xfrm>
            <a:off x="4169667" y="442898"/>
            <a:ext cx="1969006" cy="869995"/>
          </a:xfrm>
          <a:prstGeom prst="rect">
            <a:avLst/>
          </a:prstGeom>
          <a:noFill/>
        </p:spPr>
        <p:txBody>
          <a:bodyPr wrap="square" lIns="0" tIns="0" rIns="0" bIns="0" rtlCol="0" anchor="t">
            <a:noAutofit/>
          </a:bodyPr>
          <a:lstStyle/>
          <a:p>
            <a:pPr marL="171450" indent="-171450">
              <a:buFont typeface="Arial" panose="020B0604020202020204" pitchFamily="34" charset="0"/>
              <a:buChar char="•"/>
            </a:pPr>
            <a:r>
              <a:rPr lang="en-US" sz="1400" kern="0" dirty="0">
                <a:ea typeface="Calibri Light" charset="0"/>
                <a:cs typeface="Segoe UI" panose="020B0502040204020203" pitchFamily="34" charset="0"/>
              </a:rPr>
              <a:t>displays honorable, truthful, and straightforward behavior</a:t>
            </a:r>
            <a:endParaRPr lang="en-US" sz="1400" dirty="0">
              <a:ea typeface="Calibri Light" charset="0"/>
              <a:cs typeface="Segoe UI" panose="020B0502040204020203" pitchFamily="34" charset="0"/>
            </a:endParaRPr>
          </a:p>
        </p:txBody>
      </p:sp>
      <p:sp>
        <p:nvSpPr>
          <p:cNvPr id="43" name="TextBox 42">
            <a:extLst>
              <a:ext uri="{FF2B5EF4-FFF2-40B4-BE49-F238E27FC236}">
                <a16:creationId xmlns:a16="http://schemas.microsoft.com/office/drawing/2014/main" id="{5E255348-883F-446B-86F0-01BB51A1B2A9}"/>
              </a:ext>
            </a:extLst>
          </p:cNvPr>
          <p:cNvSpPr txBox="1"/>
          <p:nvPr/>
        </p:nvSpPr>
        <p:spPr>
          <a:xfrm>
            <a:off x="4327017" y="44515"/>
            <a:ext cx="1817197" cy="364216"/>
          </a:xfrm>
          <a:prstGeom prst="rect">
            <a:avLst/>
          </a:prstGeom>
          <a:noFill/>
        </p:spPr>
        <p:txBody>
          <a:bodyPr wrap="square" lIns="0" tIns="0" rIns="0" bIns="0" rtlCol="0" anchor="b">
            <a:noAutofit/>
          </a:bodyPr>
          <a:lstStyle/>
          <a:p>
            <a:r>
              <a:rPr lang="en-US" sz="2000" b="1" kern="0" dirty="0">
                <a:ea typeface="Calibri Light" charset="0"/>
                <a:cs typeface="Segoe UI" panose="020B0502040204020203" pitchFamily="34" charset="0"/>
              </a:rPr>
              <a:t>Integrity</a:t>
            </a:r>
            <a:endParaRPr lang="en-US" sz="2000" b="1" dirty="0">
              <a:ea typeface="Calibri Light" charset="0"/>
              <a:cs typeface="Segoe UI" panose="020B0502040204020203" pitchFamily="34" charset="0"/>
            </a:endParaRPr>
          </a:p>
        </p:txBody>
      </p:sp>
      <p:sp>
        <p:nvSpPr>
          <p:cNvPr id="44" name="TextBox 43">
            <a:extLst>
              <a:ext uri="{FF2B5EF4-FFF2-40B4-BE49-F238E27FC236}">
                <a16:creationId xmlns:a16="http://schemas.microsoft.com/office/drawing/2014/main" id="{F1FA9964-530C-4B43-8F8F-2F700E0B2BCF}"/>
              </a:ext>
            </a:extLst>
          </p:cNvPr>
          <p:cNvSpPr txBox="1"/>
          <p:nvPr/>
        </p:nvSpPr>
        <p:spPr>
          <a:xfrm>
            <a:off x="8904312" y="4453981"/>
            <a:ext cx="2102852" cy="869995"/>
          </a:xfrm>
          <a:prstGeom prst="rect">
            <a:avLst/>
          </a:prstGeom>
          <a:noFill/>
        </p:spPr>
        <p:txBody>
          <a:bodyPr wrap="square" lIns="0" tIns="0" rIns="0" bIns="0" rtlCol="0" anchor="t">
            <a:noAutofit/>
          </a:bodyPr>
          <a:lstStyle/>
          <a:p>
            <a:pPr marL="171450" indent="-171450">
              <a:buFont typeface="Arial" panose="020B0604020202020204" pitchFamily="34" charset="0"/>
              <a:buChar char="•"/>
            </a:pPr>
            <a:r>
              <a:rPr lang="en-US" sz="1400" kern="0" dirty="0">
                <a:ea typeface="Calibri Light" charset="0"/>
                <a:cs typeface="Segoe UI" panose="020B0502040204020203" pitchFamily="34" charset="0"/>
              </a:rPr>
              <a:t>Assess the workplace environment and how it impacts people’s experiences</a:t>
            </a:r>
            <a:endParaRPr lang="en-US" sz="1400" dirty="0">
              <a:ea typeface="Calibri Light" charset="0"/>
              <a:cs typeface="Segoe UI" panose="020B0502040204020203" pitchFamily="34" charset="0"/>
            </a:endParaRPr>
          </a:p>
        </p:txBody>
      </p:sp>
      <p:sp>
        <p:nvSpPr>
          <p:cNvPr id="45" name="TextBox 44">
            <a:extLst>
              <a:ext uri="{FF2B5EF4-FFF2-40B4-BE49-F238E27FC236}">
                <a16:creationId xmlns:a16="http://schemas.microsoft.com/office/drawing/2014/main" id="{8ACEF716-614C-4FC4-AB91-C0D35E8BEC0F}"/>
              </a:ext>
            </a:extLst>
          </p:cNvPr>
          <p:cNvSpPr txBox="1"/>
          <p:nvPr/>
        </p:nvSpPr>
        <p:spPr>
          <a:xfrm>
            <a:off x="8904312" y="3981452"/>
            <a:ext cx="2102852" cy="364216"/>
          </a:xfrm>
          <a:prstGeom prst="rect">
            <a:avLst/>
          </a:prstGeom>
          <a:noFill/>
        </p:spPr>
        <p:txBody>
          <a:bodyPr wrap="square" lIns="0" tIns="0" rIns="0" bIns="0" rtlCol="0" anchor="b">
            <a:noAutofit/>
          </a:bodyPr>
          <a:lstStyle/>
          <a:p>
            <a:r>
              <a:rPr lang="en-US" sz="2000" b="1" kern="0" dirty="0">
                <a:ea typeface="Calibri Light" charset="0"/>
                <a:cs typeface="Segoe UI" panose="020B0502040204020203" pitchFamily="34" charset="0"/>
              </a:rPr>
              <a:t>Joy</a:t>
            </a:r>
            <a:endParaRPr lang="en-US" sz="2000" b="1" dirty="0">
              <a:ea typeface="Calibri Light" charset="0"/>
              <a:cs typeface="Segoe UI" panose="020B0502040204020203" pitchFamily="34" charset="0"/>
            </a:endParaRPr>
          </a:p>
        </p:txBody>
      </p:sp>
      <p:sp>
        <p:nvSpPr>
          <p:cNvPr id="46" name="TextBox 45">
            <a:extLst>
              <a:ext uri="{FF2B5EF4-FFF2-40B4-BE49-F238E27FC236}">
                <a16:creationId xmlns:a16="http://schemas.microsoft.com/office/drawing/2014/main" id="{10308750-F71D-4F15-BE1E-579A5CFBADBA}"/>
              </a:ext>
            </a:extLst>
          </p:cNvPr>
          <p:cNvSpPr txBox="1"/>
          <p:nvPr/>
        </p:nvSpPr>
        <p:spPr>
          <a:xfrm>
            <a:off x="909491" y="4453981"/>
            <a:ext cx="2102852" cy="869995"/>
          </a:xfrm>
          <a:prstGeom prst="rect">
            <a:avLst/>
          </a:prstGeom>
          <a:noFill/>
        </p:spPr>
        <p:txBody>
          <a:bodyPr wrap="square" lIns="0" tIns="0" rIns="0" bIns="0" rtlCol="0" anchor="t">
            <a:noAutofit/>
          </a:bodyPr>
          <a:lstStyle/>
          <a:p>
            <a:pPr marL="171450" indent="-171450">
              <a:buFont typeface="Arial" panose="020B0604020202020204" pitchFamily="34" charset="0"/>
              <a:buChar char="•"/>
            </a:pPr>
            <a:r>
              <a:rPr lang="en-US" sz="1400" kern="0" dirty="0">
                <a:ea typeface="Calibri Light" charset="0"/>
                <a:cs typeface="Segoe UI" panose="020B0502040204020203" pitchFamily="34" charset="0"/>
              </a:rPr>
              <a:t>Team first mindset</a:t>
            </a:r>
          </a:p>
          <a:p>
            <a:pPr marL="171450" indent="-171450">
              <a:buFont typeface="Arial" panose="020B0604020202020204" pitchFamily="34" charset="0"/>
              <a:buChar char="•"/>
            </a:pPr>
            <a:r>
              <a:rPr lang="en-US" sz="1400" kern="0" dirty="0">
                <a:ea typeface="Calibri Light" charset="0"/>
                <a:cs typeface="Segoe UI" panose="020B0502040204020203" pitchFamily="34" charset="0"/>
              </a:rPr>
              <a:t>Lessons are learned and embraced to provide improvement</a:t>
            </a:r>
            <a:endParaRPr lang="en-US" sz="1400" dirty="0">
              <a:ea typeface="Calibri Light" charset="0"/>
              <a:cs typeface="Segoe UI" panose="020B0502040204020203" pitchFamily="34" charset="0"/>
            </a:endParaRPr>
          </a:p>
        </p:txBody>
      </p:sp>
      <p:sp>
        <p:nvSpPr>
          <p:cNvPr id="47" name="TextBox 46">
            <a:extLst>
              <a:ext uri="{FF2B5EF4-FFF2-40B4-BE49-F238E27FC236}">
                <a16:creationId xmlns:a16="http://schemas.microsoft.com/office/drawing/2014/main" id="{F540E1AE-C089-476D-A54F-723EC378CDCE}"/>
              </a:ext>
            </a:extLst>
          </p:cNvPr>
          <p:cNvSpPr txBox="1"/>
          <p:nvPr/>
        </p:nvSpPr>
        <p:spPr>
          <a:xfrm>
            <a:off x="909491" y="3981452"/>
            <a:ext cx="2102852" cy="364216"/>
          </a:xfrm>
          <a:prstGeom prst="rect">
            <a:avLst/>
          </a:prstGeom>
          <a:noFill/>
        </p:spPr>
        <p:txBody>
          <a:bodyPr wrap="square" lIns="0" tIns="0" rIns="0" bIns="0" rtlCol="0" anchor="b">
            <a:noAutofit/>
          </a:bodyPr>
          <a:lstStyle/>
          <a:p>
            <a:r>
              <a:rPr lang="en-US" sz="2000" b="1" kern="0" dirty="0">
                <a:ea typeface="Calibri Light" charset="0"/>
                <a:cs typeface="Segoe UI" panose="020B0502040204020203" pitchFamily="34" charset="0"/>
              </a:rPr>
              <a:t>Humility</a:t>
            </a:r>
            <a:endParaRPr lang="en-US" sz="2000" b="1" dirty="0">
              <a:ea typeface="Calibri Light" charset="0"/>
              <a:cs typeface="Segoe UI" panose="020B0502040204020203" pitchFamily="34" charset="0"/>
            </a:endParaRPr>
          </a:p>
        </p:txBody>
      </p:sp>
      <p:sp>
        <p:nvSpPr>
          <p:cNvPr id="48" name="TextBox 47">
            <a:extLst>
              <a:ext uri="{FF2B5EF4-FFF2-40B4-BE49-F238E27FC236}">
                <a16:creationId xmlns:a16="http://schemas.microsoft.com/office/drawing/2014/main" id="{1F566E45-6DDD-4427-9011-AE1CE4DD1FA8}"/>
              </a:ext>
            </a:extLst>
          </p:cNvPr>
          <p:cNvSpPr txBox="1"/>
          <p:nvPr/>
        </p:nvSpPr>
        <p:spPr>
          <a:xfrm>
            <a:off x="909491" y="1698424"/>
            <a:ext cx="2102852" cy="869995"/>
          </a:xfrm>
          <a:prstGeom prst="rect">
            <a:avLst/>
          </a:prstGeom>
          <a:noFill/>
        </p:spPr>
        <p:txBody>
          <a:bodyPr wrap="square" lIns="0" tIns="0" rIns="0" bIns="0" rtlCol="0" anchor="t">
            <a:noAutofit/>
          </a:bodyPr>
          <a:lstStyle/>
          <a:p>
            <a:pPr marL="171450" indent="-171450">
              <a:buFont typeface="Arial" panose="020B0604020202020204" pitchFamily="34" charset="0"/>
              <a:buChar char="•"/>
            </a:pPr>
            <a:r>
              <a:rPr lang="en-US" sz="1400" kern="0" dirty="0">
                <a:ea typeface="Calibri Light" charset="0"/>
                <a:cs typeface="Segoe UI" panose="020B0502040204020203" pitchFamily="34" charset="0"/>
              </a:rPr>
              <a:t>Dispersed model of responsibility focused on employee trust</a:t>
            </a:r>
          </a:p>
          <a:p>
            <a:pPr marL="171450" indent="-171450">
              <a:buFont typeface="Arial" panose="020B0604020202020204" pitchFamily="34" charset="0"/>
              <a:buChar char="•"/>
            </a:pPr>
            <a:r>
              <a:rPr lang="en-US" sz="1400" kern="0" dirty="0">
                <a:ea typeface="Calibri Light" charset="0"/>
                <a:cs typeface="Segoe UI" panose="020B0502040204020203" pitchFamily="34" charset="0"/>
              </a:rPr>
              <a:t>Two way interaction</a:t>
            </a:r>
            <a:endParaRPr lang="en-US" sz="1400" dirty="0">
              <a:ea typeface="Calibri Light" charset="0"/>
              <a:cs typeface="Segoe UI" panose="020B0502040204020203" pitchFamily="34" charset="0"/>
            </a:endParaRPr>
          </a:p>
        </p:txBody>
      </p:sp>
      <p:sp>
        <p:nvSpPr>
          <p:cNvPr id="49" name="TextBox 48">
            <a:extLst>
              <a:ext uri="{FF2B5EF4-FFF2-40B4-BE49-F238E27FC236}">
                <a16:creationId xmlns:a16="http://schemas.microsoft.com/office/drawing/2014/main" id="{B41367CA-5262-45AE-BA74-9F51BB81F6BC}"/>
              </a:ext>
            </a:extLst>
          </p:cNvPr>
          <p:cNvSpPr txBox="1"/>
          <p:nvPr/>
        </p:nvSpPr>
        <p:spPr>
          <a:xfrm>
            <a:off x="909491" y="1225895"/>
            <a:ext cx="2102852" cy="364216"/>
          </a:xfrm>
          <a:prstGeom prst="rect">
            <a:avLst/>
          </a:prstGeom>
          <a:noFill/>
        </p:spPr>
        <p:txBody>
          <a:bodyPr wrap="square" lIns="0" tIns="0" rIns="0" bIns="0" rtlCol="0" anchor="b">
            <a:noAutofit/>
          </a:bodyPr>
          <a:lstStyle/>
          <a:p>
            <a:r>
              <a:rPr lang="en-US" sz="2000" b="1" kern="0" dirty="0">
                <a:ea typeface="Calibri Light" charset="0"/>
                <a:cs typeface="Segoe UI" panose="020B0502040204020203" pitchFamily="34" charset="0"/>
              </a:rPr>
              <a:t>Trust</a:t>
            </a:r>
            <a:endParaRPr lang="en-US" sz="2000" b="1" dirty="0">
              <a:ea typeface="Calibri Light" charset="0"/>
              <a:cs typeface="Segoe UI" panose="020B0502040204020203" pitchFamily="34" charset="0"/>
            </a:endParaRPr>
          </a:p>
        </p:txBody>
      </p:sp>
      <p:sp>
        <p:nvSpPr>
          <p:cNvPr id="50" name="TextBox 49">
            <a:extLst>
              <a:ext uri="{FF2B5EF4-FFF2-40B4-BE49-F238E27FC236}">
                <a16:creationId xmlns:a16="http://schemas.microsoft.com/office/drawing/2014/main" id="{CB4F64C4-5658-4847-BBB2-D18A512E68EF}"/>
              </a:ext>
            </a:extLst>
          </p:cNvPr>
          <p:cNvSpPr txBox="1"/>
          <p:nvPr/>
        </p:nvSpPr>
        <p:spPr>
          <a:xfrm>
            <a:off x="6297037" y="5871374"/>
            <a:ext cx="1825997" cy="869995"/>
          </a:xfrm>
          <a:prstGeom prst="rect">
            <a:avLst/>
          </a:prstGeom>
          <a:noFill/>
        </p:spPr>
        <p:txBody>
          <a:bodyPr wrap="square" lIns="0" tIns="0" rIns="0" bIns="0" rtlCol="0" anchor="t">
            <a:noAutofit/>
          </a:bodyPr>
          <a:lstStyle/>
          <a:p>
            <a:pPr marL="171450" indent="-171450">
              <a:buFont typeface="Arial" panose="020B0604020202020204" pitchFamily="34" charset="0"/>
              <a:buChar char="•"/>
            </a:pPr>
            <a:r>
              <a:rPr lang="en-US" sz="1400" kern="0" dirty="0">
                <a:ea typeface="Calibri Light" charset="0"/>
                <a:cs typeface="Segoe UI" panose="020B0502040204020203" pitchFamily="34" charset="0"/>
              </a:rPr>
              <a:t>Transparency in decisions</a:t>
            </a:r>
          </a:p>
          <a:p>
            <a:pPr marL="171450" indent="-171450">
              <a:buFont typeface="Arial" panose="020B0604020202020204" pitchFamily="34" charset="0"/>
              <a:buChar char="•"/>
            </a:pPr>
            <a:r>
              <a:rPr lang="en-US" sz="1400" kern="0" dirty="0">
                <a:ea typeface="Calibri Light" charset="0"/>
                <a:cs typeface="Segoe UI" panose="020B0502040204020203" pitchFamily="34" charset="0"/>
              </a:rPr>
              <a:t>Clear consequences and rewards</a:t>
            </a:r>
            <a:endParaRPr lang="en-US" sz="1400" dirty="0">
              <a:ea typeface="Calibri Light" charset="0"/>
              <a:cs typeface="Segoe UI" panose="020B0502040204020203" pitchFamily="34" charset="0"/>
            </a:endParaRPr>
          </a:p>
        </p:txBody>
      </p:sp>
      <p:sp>
        <p:nvSpPr>
          <p:cNvPr id="51" name="TextBox 50">
            <a:extLst>
              <a:ext uri="{FF2B5EF4-FFF2-40B4-BE49-F238E27FC236}">
                <a16:creationId xmlns:a16="http://schemas.microsoft.com/office/drawing/2014/main" id="{59D2C555-D54A-442E-B373-63C300684DDF}"/>
              </a:ext>
            </a:extLst>
          </p:cNvPr>
          <p:cNvSpPr txBox="1"/>
          <p:nvPr/>
        </p:nvSpPr>
        <p:spPr>
          <a:xfrm>
            <a:off x="6297037" y="5398845"/>
            <a:ext cx="1825997" cy="364216"/>
          </a:xfrm>
          <a:prstGeom prst="rect">
            <a:avLst/>
          </a:prstGeom>
          <a:noFill/>
        </p:spPr>
        <p:txBody>
          <a:bodyPr wrap="square" lIns="0" tIns="0" rIns="0" bIns="0" rtlCol="0" anchor="b">
            <a:noAutofit/>
          </a:bodyPr>
          <a:lstStyle/>
          <a:p>
            <a:r>
              <a:rPr lang="en-US" sz="2000" b="1" kern="0" dirty="0">
                <a:ea typeface="Calibri Light" charset="0"/>
                <a:cs typeface="Segoe UI" panose="020B0502040204020203" pitchFamily="34" charset="0"/>
              </a:rPr>
              <a:t>Equity</a:t>
            </a:r>
            <a:endParaRPr lang="en-US" sz="2000" b="1" dirty="0">
              <a:ea typeface="Calibri Light" charset="0"/>
              <a:cs typeface="Segoe UI" panose="020B0502040204020203" pitchFamily="34" charset="0"/>
            </a:endParaRPr>
          </a:p>
        </p:txBody>
      </p:sp>
      <p:sp>
        <p:nvSpPr>
          <p:cNvPr id="52" name="TextBox 51">
            <a:extLst>
              <a:ext uri="{FF2B5EF4-FFF2-40B4-BE49-F238E27FC236}">
                <a16:creationId xmlns:a16="http://schemas.microsoft.com/office/drawing/2014/main" id="{139AD6DF-C830-433E-9ED3-D0BF79274A2B}"/>
              </a:ext>
            </a:extLst>
          </p:cNvPr>
          <p:cNvSpPr txBox="1"/>
          <p:nvPr/>
        </p:nvSpPr>
        <p:spPr>
          <a:xfrm>
            <a:off x="4180930" y="5871374"/>
            <a:ext cx="1817197" cy="869995"/>
          </a:xfrm>
          <a:prstGeom prst="rect">
            <a:avLst/>
          </a:prstGeom>
          <a:noFill/>
        </p:spPr>
        <p:txBody>
          <a:bodyPr wrap="square" lIns="0" tIns="0" rIns="0" bIns="0" rtlCol="0" anchor="t">
            <a:noAutofit/>
          </a:bodyPr>
          <a:lstStyle/>
          <a:p>
            <a:pPr marL="171450" indent="-171450">
              <a:buFont typeface="Arial" panose="020B0604020202020204" pitchFamily="34" charset="0"/>
              <a:buChar char="•"/>
            </a:pPr>
            <a:r>
              <a:rPr lang="en-US" sz="1400" kern="0" dirty="0">
                <a:ea typeface="Calibri Light" charset="0"/>
                <a:cs typeface="Segoe UI" panose="020B0502040204020203" pitchFamily="34" charset="0"/>
              </a:rPr>
              <a:t>Do the right thing in face of opposition</a:t>
            </a:r>
            <a:endParaRPr lang="en-US" sz="1400" dirty="0">
              <a:ea typeface="Calibri Light" charset="0"/>
              <a:cs typeface="Segoe UI" panose="020B0502040204020203" pitchFamily="34" charset="0"/>
            </a:endParaRPr>
          </a:p>
        </p:txBody>
      </p:sp>
      <p:sp>
        <p:nvSpPr>
          <p:cNvPr id="53" name="TextBox 52">
            <a:extLst>
              <a:ext uri="{FF2B5EF4-FFF2-40B4-BE49-F238E27FC236}">
                <a16:creationId xmlns:a16="http://schemas.microsoft.com/office/drawing/2014/main" id="{182745A5-7CB7-4933-AF34-3F770DE85C59}"/>
              </a:ext>
            </a:extLst>
          </p:cNvPr>
          <p:cNvSpPr txBox="1"/>
          <p:nvPr/>
        </p:nvSpPr>
        <p:spPr>
          <a:xfrm>
            <a:off x="4180930" y="5398845"/>
            <a:ext cx="1817197" cy="364216"/>
          </a:xfrm>
          <a:prstGeom prst="rect">
            <a:avLst/>
          </a:prstGeom>
          <a:noFill/>
        </p:spPr>
        <p:txBody>
          <a:bodyPr wrap="square" lIns="0" tIns="0" rIns="0" bIns="0" rtlCol="0" anchor="b">
            <a:noAutofit/>
          </a:bodyPr>
          <a:lstStyle/>
          <a:p>
            <a:r>
              <a:rPr lang="en-US" sz="2000" b="1" kern="0" dirty="0">
                <a:ea typeface="Calibri Light" charset="0"/>
                <a:cs typeface="Segoe UI" panose="020B0502040204020203" pitchFamily="34" charset="0"/>
              </a:rPr>
              <a:t>Courage</a:t>
            </a:r>
            <a:endParaRPr lang="en-US" sz="2000" b="1" dirty="0">
              <a:ea typeface="Calibri Light" charset="0"/>
              <a:cs typeface="Segoe UI" panose="020B0502040204020203" pitchFamily="34" charset="0"/>
            </a:endParaRPr>
          </a:p>
        </p:txBody>
      </p:sp>
      <p:sp>
        <p:nvSpPr>
          <p:cNvPr id="5" name="Freeform: Shape 4">
            <a:extLst>
              <a:ext uri="{FF2B5EF4-FFF2-40B4-BE49-F238E27FC236}">
                <a16:creationId xmlns:a16="http://schemas.microsoft.com/office/drawing/2014/main" id="{D68D3D26-38A4-4D7C-B1F8-0D12B2EFF87A}"/>
              </a:ext>
            </a:extLst>
          </p:cNvPr>
          <p:cNvSpPr/>
          <p:nvPr/>
        </p:nvSpPr>
        <p:spPr>
          <a:xfrm>
            <a:off x="6096002" y="1649047"/>
            <a:ext cx="1258571" cy="1779954"/>
          </a:xfrm>
          <a:custGeom>
            <a:avLst/>
            <a:gdLst>
              <a:gd name="connsiteX0" fmla="*/ 0 w 1547621"/>
              <a:gd name="connsiteY0" fmla="*/ 2188750 h 2188749"/>
              <a:gd name="connsiteX1" fmla="*/ 1547622 w 1547621"/>
              <a:gd name="connsiteY1" fmla="*/ 641033 h 2188749"/>
              <a:gd name="connsiteX2" fmla="*/ 0 w 1547621"/>
              <a:gd name="connsiteY2" fmla="*/ 0 h 2188749"/>
              <a:gd name="connsiteX3" fmla="*/ 0 w 1547621"/>
              <a:gd name="connsiteY3" fmla="*/ 2188750 h 2188749"/>
              <a:gd name="connsiteX4" fmla="*/ 0 w 1547621"/>
              <a:gd name="connsiteY4" fmla="*/ 2188750 h 2188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7621" h="2188749">
                <a:moveTo>
                  <a:pt x="0" y="2188750"/>
                </a:moveTo>
                <a:lnTo>
                  <a:pt x="1547622" y="641033"/>
                </a:lnTo>
                <a:cubicBezTo>
                  <a:pt x="1151573" y="244983"/>
                  <a:pt x="604361" y="0"/>
                  <a:pt x="0" y="0"/>
                </a:cubicBezTo>
                <a:lnTo>
                  <a:pt x="0" y="2188750"/>
                </a:lnTo>
                <a:lnTo>
                  <a:pt x="0" y="2188750"/>
                </a:lnTo>
                <a:close/>
              </a:path>
            </a:pathLst>
          </a:custGeom>
          <a:solidFill>
            <a:schemeClr val="tx2"/>
          </a:solidFill>
          <a:ln w="9525" cap="flat">
            <a:noFill/>
            <a:prstDash val="solid"/>
            <a:miter/>
          </a:ln>
        </p:spPr>
        <p:txBody>
          <a:bodyPr rtlCol="0" anchor="ctr"/>
          <a:lstStyle/>
          <a:p>
            <a:endParaRPr lang="en-IN"/>
          </a:p>
        </p:txBody>
      </p:sp>
      <p:sp>
        <p:nvSpPr>
          <p:cNvPr id="20" name="Freeform: Shape 19">
            <a:extLst>
              <a:ext uri="{FF2B5EF4-FFF2-40B4-BE49-F238E27FC236}">
                <a16:creationId xmlns:a16="http://schemas.microsoft.com/office/drawing/2014/main" id="{D2F4ADE4-29C2-467F-A7FB-966C1BFF298D}"/>
              </a:ext>
            </a:extLst>
          </p:cNvPr>
          <p:cNvSpPr/>
          <p:nvPr/>
        </p:nvSpPr>
        <p:spPr>
          <a:xfrm>
            <a:off x="4837354" y="1649048"/>
            <a:ext cx="1258649" cy="1779877"/>
          </a:xfrm>
          <a:custGeom>
            <a:avLst/>
            <a:gdLst>
              <a:gd name="connsiteX0" fmla="*/ 1547717 w 1547717"/>
              <a:gd name="connsiteY0" fmla="*/ 0 h 2188654"/>
              <a:gd name="connsiteX1" fmla="*/ 0 w 1547717"/>
              <a:gd name="connsiteY1" fmla="*/ 641033 h 2188654"/>
              <a:gd name="connsiteX2" fmla="*/ 1547622 w 1547717"/>
              <a:gd name="connsiteY2" fmla="*/ 2188655 h 2188654"/>
              <a:gd name="connsiteX3" fmla="*/ 1547622 w 1547717"/>
              <a:gd name="connsiteY3" fmla="*/ 0 h 2188654"/>
            </a:gdLst>
            <a:ahLst/>
            <a:cxnLst>
              <a:cxn ang="0">
                <a:pos x="connsiteX0" y="connsiteY0"/>
              </a:cxn>
              <a:cxn ang="0">
                <a:pos x="connsiteX1" y="connsiteY1"/>
              </a:cxn>
              <a:cxn ang="0">
                <a:pos x="connsiteX2" y="connsiteY2"/>
              </a:cxn>
              <a:cxn ang="0">
                <a:pos x="connsiteX3" y="connsiteY3"/>
              </a:cxn>
            </a:cxnLst>
            <a:rect l="l" t="t" r="r" b="b"/>
            <a:pathLst>
              <a:path w="1547717" h="2188654">
                <a:moveTo>
                  <a:pt x="1547717" y="0"/>
                </a:moveTo>
                <a:cubicBezTo>
                  <a:pt x="943261" y="0"/>
                  <a:pt x="396145" y="244983"/>
                  <a:pt x="0" y="641033"/>
                </a:cubicBezTo>
                <a:lnTo>
                  <a:pt x="1547622" y="2188655"/>
                </a:lnTo>
                <a:lnTo>
                  <a:pt x="1547622" y="0"/>
                </a:lnTo>
                <a:close/>
              </a:path>
            </a:pathLst>
          </a:custGeom>
          <a:solidFill>
            <a:schemeClr val="tx2"/>
          </a:solidFill>
          <a:ln w="9525" cap="flat">
            <a:noFill/>
            <a:prstDash val="solid"/>
            <a:miter/>
          </a:ln>
        </p:spPr>
        <p:txBody>
          <a:bodyPr rtlCol="0" anchor="ctr"/>
          <a:lstStyle/>
          <a:p>
            <a:endParaRPr lang="en-IN"/>
          </a:p>
        </p:txBody>
      </p:sp>
      <p:sp>
        <p:nvSpPr>
          <p:cNvPr id="22" name="Freeform: Shape 21">
            <a:extLst>
              <a:ext uri="{FF2B5EF4-FFF2-40B4-BE49-F238E27FC236}">
                <a16:creationId xmlns:a16="http://schemas.microsoft.com/office/drawing/2014/main" id="{AD885E7B-5DE5-4489-A7F5-C1B20E1F758D}"/>
              </a:ext>
            </a:extLst>
          </p:cNvPr>
          <p:cNvSpPr/>
          <p:nvPr/>
        </p:nvSpPr>
        <p:spPr>
          <a:xfrm>
            <a:off x="6096002" y="2170430"/>
            <a:ext cx="1779955" cy="1258570"/>
          </a:xfrm>
          <a:custGeom>
            <a:avLst/>
            <a:gdLst>
              <a:gd name="connsiteX0" fmla="*/ 0 w 2188749"/>
              <a:gd name="connsiteY0" fmla="*/ 1547622 h 1547621"/>
              <a:gd name="connsiteX1" fmla="*/ 2188750 w 2188749"/>
              <a:gd name="connsiteY1" fmla="*/ 1547622 h 1547621"/>
              <a:gd name="connsiteX2" fmla="*/ 1547717 w 2188749"/>
              <a:gd name="connsiteY2" fmla="*/ 0 h 1547621"/>
              <a:gd name="connsiteX3" fmla="*/ 0 w 2188749"/>
              <a:gd name="connsiteY3" fmla="*/ 1547622 h 1547621"/>
              <a:gd name="connsiteX4" fmla="*/ 0 w 2188749"/>
              <a:gd name="connsiteY4" fmla="*/ 1547622 h 1547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8749" h="1547621">
                <a:moveTo>
                  <a:pt x="0" y="1547622"/>
                </a:moveTo>
                <a:lnTo>
                  <a:pt x="2188750" y="1547622"/>
                </a:lnTo>
                <a:cubicBezTo>
                  <a:pt x="2188750" y="943261"/>
                  <a:pt x="1943767" y="396050"/>
                  <a:pt x="1547717" y="0"/>
                </a:cubicBezTo>
                <a:lnTo>
                  <a:pt x="0" y="1547622"/>
                </a:lnTo>
                <a:lnTo>
                  <a:pt x="0" y="1547622"/>
                </a:lnTo>
                <a:close/>
              </a:path>
            </a:pathLst>
          </a:custGeom>
          <a:solidFill>
            <a:schemeClr val="tx2"/>
          </a:solidFill>
          <a:ln w="9525"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94B2FD70-7931-415D-ABAC-0D4054D1F4BA}"/>
              </a:ext>
            </a:extLst>
          </p:cNvPr>
          <p:cNvSpPr/>
          <p:nvPr/>
        </p:nvSpPr>
        <p:spPr>
          <a:xfrm>
            <a:off x="6096001" y="3429001"/>
            <a:ext cx="7746" cy="7746"/>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chemeClr val="tx2"/>
          </a:solidFill>
          <a:ln w="9525" cap="flat">
            <a:noFill/>
            <a:prstDash val="solid"/>
            <a:miter/>
          </a:ln>
        </p:spPr>
        <p:txBody>
          <a:bodyPr rtlCol="0" anchor="ctr"/>
          <a:lstStyle/>
          <a:p>
            <a:endParaRPr lang="en-IN"/>
          </a:p>
        </p:txBody>
      </p:sp>
      <p:sp>
        <p:nvSpPr>
          <p:cNvPr id="26" name="Freeform: Shape 25">
            <a:extLst>
              <a:ext uri="{FF2B5EF4-FFF2-40B4-BE49-F238E27FC236}">
                <a16:creationId xmlns:a16="http://schemas.microsoft.com/office/drawing/2014/main" id="{568A9071-1917-49CD-92A1-F8DE62E4B339}"/>
              </a:ext>
            </a:extLst>
          </p:cNvPr>
          <p:cNvSpPr/>
          <p:nvPr/>
        </p:nvSpPr>
        <p:spPr>
          <a:xfrm>
            <a:off x="6096001" y="3429001"/>
            <a:ext cx="7746" cy="7746"/>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chemeClr val="tx2"/>
          </a:solidFill>
          <a:ln w="9525" cap="flat">
            <a:noFill/>
            <a:prstDash val="solid"/>
            <a:miter/>
          </a:ln>
        </p:spPr>
        <p:txBody>
          <a:bodyPr rtlCol="0" anchor="ctr"/>
          <a:lstStyle/>
          <a:p>
            <a:endParaRPr lang="en-IN"/>
          </a:p>
        </p:txBody>
      </p:sp>
      <p:sp>
        <p:nvSpPr>
          <p:cNvPr id="28" name="Freeform: Shape 27">
            <a:extLst>
              <a:ext uri="{FF2B5EF4-FFF2-40B4-BE49-F238E27FC236}">
                <a16:creationId xmlns:a16="http://schemas.microsoft.com/office/drawing/2014/main" id="{9B270671-4A3E-46F6-A4C8-4587FBE72709}"/>
              </a:ext>
            </a:extLst>
          </p:cNvPr>
          <p:cNvSpPr/>
          <p:nvPr/>
        </p:nvSpPr>
        <p:spPr>
          <a:xfrm>
            <a:off x="6096001" y="3429001"/>
            <a:ext cx="1779878" cy="1258570"/>
          </a:xfrm>
          <a:custGeom>
            <a:avLst/>
            <a:gdLst>
              <a:gd name="connsiteX0" fmla="*/ 0 w 2188654"/>
              <a:gd name="connsiteY0" fmla="*/ 0 h 1547621"/>
              <a:gd name="connsiteX1" fmla="*/ 1547622 w 2188654"/>
              <a:gd name="connsiteY1" fmla="*/ 1547622 h 1547621"/>
              <a:gd name="connsiteX2" fmla="*/ 2188655 w 2188654"/>
              <a:gd name="connsiteY2" fmla="*/ 0 h 1547621"/>
              <a:gd name="connsiteX3" fmla="*/ 0 w 2188654"/>
              <a:gd name="connsiteY3" fmla="*/ 0 h 1547621"/>
            </a:gdLst>
            <a:ahLst/>
            <a:cxnLst>
              <a:cxn ang="0">
                <a:pos x="connsiteX0" y="connsiteY0"/>
              </a:cxn>
              <a:cxn ang="0">
                <a:pos x="connsiteX1" y="connsiteY1"/>
              </a:cxn>
              <a:cxn ang="0">
                <a:pos x="connsiteX2" y="connsiteY2"/>
              </a:cxn>
              <a:cxn ang="0">
                <a:pos x="connsiteX3" y="connsiteY3"/>
              </a:cxn>
            </a:cxnLst>
            <a:rect l="l" t="t" r="r" b="b"/>
            <a:pathLst>
              <a:path w="2188654" h="1547621">
                <a:moveTo>
                  <a:pt x="0" y="0"/>
                </a:moveTo>
                <a:lnTo>
                  <a:pt x="1547622" y="1547622"/>
                </a:lnTo>
                <a:cubicBezTo>
                  <a:pt x="1943672" y="1151573"/>
                  <a:pt x="2188655" y="604361"/>
                  <a:pt x="2188655" y="0"/>
                </a:cubicBezTo>
                <a:lnTo>
                  <a:pt x="0" y="0"/>
                </a:lnTo>
                <a:close/>
              </a:path>
            </a:pathLst>
          </a:custGeom>
          <a:solidFill>
            <a:schemeClr val="tx2"/>
          </a:solidFill>
          <a:ln w="9525" cap="flat">
            <a:noFill/>
            <a:prstDash val="solid"/>
            <a:miter/>
          </a:ln>
        </p:spPr>
        <p:txBody>
          <a:bodyPr rtlCol="0" anchor="ctr"/>
          <a:lstStyle/>
          <a:p>
            <a:endParaRPr lang="en-IN"/>
          </a:p>
        </p:txBody>
      </p:sp>
      <p:sp>
        <p:nvSpPr>
          <p:cNvPr id="30" name="Freeform: Shape 29">
            <a:extLst>
              <a:ext uri="{FF2B5EF4-FFF2-40B4-BE49-F238E27FC236}">
                <a16:creationId xmlns:a16="http://schemas.microsoft.com/office/drawing/2014/main" id="{449E450C-DCD2-4E0C-A9A2-8502C5EDCD67}"/>
              </a:ext>
            </a:extLst>
          </p:cNvPr>
          <p:cNvSpPr/>
          <p:nvPr/>
        </p:nvSpPr>
        <p:spPr>
          <a:xfrm>
            <a:off x="4316047" y="2170353"/>
            <a:ext cx="1779955" cy="1258648"/>
          </a:xfrm>
          <a:custGeom>
            <a:avLst/>
            <a:gdLst>
              <a:gd name="connsiteX0" fmla="*/ 2188750 w 2188749"/>
              <a:gd name="connsiteY0" fmla="*/ 1547717 h 1547717"/>
              <a:gd name="connsiteX1" fmla="*/ 641033 w 2188749"/>
              <a:gd name="connsiteY1" fmla="*/ 0 h 1547717"/>
              <a:gd name="connsiteX2" fmla="*/ 0 w 2188749"/>
              <a:gd name="connsiteY2" fmla="*/ 1547717 h 1547717"/>
              <a:gd name="connsiteX3" fmla="*/ 2188750 w 2188749"/>
              <a:gd name="connsiteY3" fmla="*/ 1547717 h 1547717"/>
              <a:gd name="connsiteX4" fmla="*/ 2188750 w 2188749"/>
              <a:gd name="connsiteY4" fmla="*/ 1547717 h 1547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8749" h="1547717">
                <a:moveTo>
                  <a:pt x="2188750" y="1547717"/>
                </a:moveTo>
                <a:lnTo>
                  <a:pt x="641033" y="0"/>
                </a:lnTo>
                <a:cubicBezTo>
                  <a:pt x="244983" y="396145"/>
                  <a:pt x="0" y="943261"/>
                  <a:pt x="0" y="1547717"/>
                </a:cubicBezTo>
                <a:lnTo>
                  <a:pt x="2188750" y="1547717"/>
                </a:lnTo>
                <a:lnTo>
                  <a:pt x="2188750" y="1547717"/>
                </a:lnTo>
                <a:close/>
              </a:path>
            </a:pathLst>
          </a:custGeom>
          <a:solidFill>
            <a:schemeClr val="tx2"/>
          </a:solidFill>
          <a:ln w="9525" cap="flat">
            <a:noFill/>
            <a:prstDash val="solid"/>
            <a:miter/>
          </a:ln>
        </p:spPr>
        <p:txBody>
          <a:bodyPr rtlCol="0" anchor="ctr"/>
          <a:lstStyle/>
          <a:p>
            <a:endParaRPr lang="en-IN"/>
          </a:p>
        </p:txBody>
      </p:sp>
      <p:sp>
        <p:nvSpPr>
          <p:cNvPr id="32" name="Freeform: Shape 31">
            <a:extLst>
              <a:ext uri="{FF2B5EF4-FFF2-40B4-BE49-F238E27FC236}">
                <a16:creationId xmlns:a16="http://schemas.microsoft.com/office/drawing/2014/main" id="{02C3A728-63C1-4E4A-B814-D39AE9C0B812}"/>
              </a:ext>
            </a:extLst>
          </p:cNvPr>
          <p:cNvSpPr/>
          <p:nvPr/>
        </p:nvSpPr>
        <p:spPr>
          <a:xfrm>
            <a:off x="4837354" y="3429002"/>
            <a:ext cx="1258571" cy="1779877"/>
          </a:xfrm>
          <a:custGeom>
            <a:avLst/>
            <a:gdLst>
              <a:gd name="connsiteX0" fmla="*/ 0 w 1547621"/>
              <a:gd name="connsiteY0" fmla="*/ 1547622 h 2188654"/>
              <a:gd name="connsiteX1" fmla="*/ 1547622 w 1547621"/>
              <a:gd name="connsiteY1" fmla="*/ 2188655 h 2188654"/>
              <a:gd name="connsiteX2" fmla="*/ 1547622 w 1547621"/>
              <a:gd name="connsiteY2" fmla="*/ 0 h 2188654"/>
              <a:gd name="connsiteX3" fmla="*/ 0 w 1547621"/>
              <a:gd name="connsiteY3" fmla="*/ 1547622 h 2188654"/>
            </a:gdLst>
            <a:ahLst/>
            <a:cxnLst>
              <a:cxn ang="0">
                <a:pos x="connsiteX0" y="connsiteY0"/>
              </a:cxn>
              <a:cxn ang="0">
                <a:pos x="connsiteX1" y="connsiteY1"/>
              </a:cxn>
              <a:cxn ang="0">
                <a:pos x="connsiteX2" y="connsiteY2"/>
              </a:cxn>
              <a:cxn ang="0">
                <a:pos x="connsiteX3" y="connsiteY3"/>
              </a:cxn>
            </a:cxnLst>
            <a:rect l="l" t="t" r="r" b="b"/>
            <a:pathLst>
              <a:path w="1547621" h="2188654">
                <a:moveTo>
                  <a:pt x="0" y="1547622"/>
                </a:moveTo>
                <a:cubicBezTo>
                  <a:pt x="396049" y="1943672"/>
                  <a:pt x="943261" y="2188655"/>
                  <a:pt x="1547622" y="2188655"/>
                </a:cubicBezTo>
                <a:lnTo>
                  <a:pt x="1547622" y="0"/>
                </a:lnTo>
                <a:lnTo>
                  <a:pt x="0" y="1547622"/>
                </a:lnTo>
                <a:close/>
              </a:path>
            </a:pathLst>
          </a:custGeom>
          <a:solidFill>
            <a:schemeClr val="tx2"/>
          </a:solidFill>
          <a:ln w="9525" cap="flat">
            <a:noFill/>
            <a:prstDash val="solid"/>
            <a:miter/>
          </a:ln>
        </p:spPr>
        <p:txBody>
          <a:bodyPr rtlCol="0" anchor="ctr"/>
          <a:lstStyle/>
          <a:p>
            <a:endParaRPr lang="en-IN"/>
          </a:p>
        </p:txBody>
      </p:sp>
      <p:sp>
        <p:nvSpPr>
          <p:cNvPr id="34" name="Freeform: Shape 33">
            <a:extLst>
              <a:ext uri="{FF2B5EF4-FFF2-40B4-BE49-F238E27FC236}">
                <a16:creationId xmlns:a16="http://schemas.microsoft.com/office/drawing/2014/main" id="{5C01CDA9-90B8-4CA7-B641-A5064C6672F0}"/>
              </a:ext>
            </a:extLst>
          </p:cNvPr>
          <p:cNvSpPr/>
          <p:nvPr/>
        </p:nvSpPr>
        <p:spPr>
          <a:xfrm>
            <a:off x="6096002" y="3429001"/>
            <a:ext cx="1258571" cy="1779954"/>
          </a:xfrm>
          <a:custGeom>
            <a:avLst/>
            <a:gdLst>
              <a:gd name="connsiteX0" fmla="*/ 0 w 1547621"/>
              <a:gd name="connsiteY0" fmla="*/ 0 h 2188749"/>
              <a:gd name="connsiteX1" fmla="*/ 0 w 1547621"/>
              <a:gd name="connsiteY1" fmla="*/ 2188750 h 2188749"/>
              <a:gd name="connsiteX2" fmla="*/ 1547622 w 1547621"/>
              <a:gd name="connsiteY2" fmla="*/ 1547717 h 2188749"/>
              <a:gd name="connsiteX3" fmla="*/ 0 w 1547621"/>
              <a:gd name="connsiteY3" fmla="*/ 0 h 2188749"/>
              <a:gd name="connsiteX4" fmla="*/ 0 w 1547621"/>
              <a:gd name="connsiteY4" fmla="*/ 0 h 2188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7621" h="2188749">
                <a:moveTo>
                  <a:pt x="0" y="0"/>
                </a:moveTo>
                <a:lnTo>
                  <a:pt x="0" y="2188750"/>
                </a:lnTo>
                <a:cubicBezTo>
                  <a:pt x="604361" y="2188750"/>
                  <a:pt x="1151573" y="1943767"/>
                  <a:pt x="1547622" y="1547717"/>
                </a:cubicBezTo>
                <a:lnTo>
                  <a:pt x="0" y="0"/>
                </a:lnTo>
                <a:lnTo>
                  <a:pt x="0" y="0"/>
                </a:lnTo>
                <a:close/>
              </a:path>
            </a:pathLst>
          </a:custGeom>
          <a:solidFill>
            <a:schemeClr val="tx2"/>
          </a:solidFill>
          <a:ln w="9525" cap="flat">
            <a:noFill/>
            <a:prstDash val="solid"/>
            <a:miter/>
          </a:ln>
        </p:spPr>
        <p:txBody>
          <a:bodyPr rtlCol="0" anchor="ctr"/>
          <a:lstStyle/>
          <a:p>
            <a:endParaRPr lang="en-IN" dirty="0"/>
          </a:p>
        </p:txBody>
      </p:sp>
      <p:sp>
        <p:nvSpPr>
          <p:cNvPr id="37" name="Freeform: Shape 36">
            <a:extLst>
              <a:ext uri="{FF2B5EF4-FFF2-40B4-BE49-F238E27FC236}">
                <a16:creationId xmlns:a16="http://schemas.microsoft.com/office/drawing/2014/main" id="{2647619B-69E4-4A30-AC4A-C911B659D484}"/>
              </a:ext>
            </a:extLst>
          </p:cNvPr>
          <p:cNvSpPr/>
          <p:nvPr/>
        </p:nvSpPr>
        <p:spPr>
          <a:xfrm>
            <a:off x="4316046" y="3429001"/>
            <a:ext cx="1779878" cy="1258570"/>
          </a:xfrm>
          <a:custGeom>
            <a:avLst/>
            <a:gdLst>
              <a:gd name="connsiteX0" fmla="*/ 0 w 2188654"/>
              <a:gd name="connsiteY0" fmla="*/ 0 h 1547621"/>
              <a:gd name="connsiteX1" fmla="*/ 641033 w 2188654"/>
              <a:gd name="connsiteY1" fmla="*/ 1547622 h 1547621"/>
              <a:gd name="connsiteX2" fmla="*/ 2188655 w 2188654"/>
              <a:gd name="connsiteY2" fmla="*/ 0 h 1547621"/>
              <a:gd name="connsiteX3" fmla="*/ 0 w 2188654"/>
              <a:gd name="connsiteY3" fmla="*/ 0 h 1547621"/>
            </a:gdLst>
            <a:ahLst/>
            <a:cxnLst>
              <a:cxn ang="0">
                <a:pos x="connsiteX0" y="connsiteY0"/>
              </a:cxn>
              <a:cxn ang="0">
                <a:pos x="connsiteX1" y="connsiteY1"/>
              </a:cxn>
              <a:cxn ang="0">
                <a:pos x="connsiteX2" y="connsiteY2"/>
              </a:cxn>
              <a:cxn ang="0">
                <a:pos x="connsiteX3" y="connsiteY3"/>
              </a:cxn>
            </a:cxnLst>
            <a:rect l="l" t="t" r="r" b="b"/>
            <a:pathLst>
              <a:path w="2188654" h="1547621">
                <a:moveTo>
                  <a:pt x="0" y="0"/>
                </a:moveTo>
                <a:cubicBezTo>
                  <a:pt x="0" y="604361"/>
                  <a:pt x="244983" y="1151573"/>
                  <a:pt x="641033" y="1547622"/>
                </a:cubicBezTo>
                <a:lnTo>
                  <a:pt x="2188655" y="0"/>
                </a:lnTo>
                <a:lnTo>
                  <a:pt x="0" y="0"/>
                </a:lnTo>
                <a:close/>
              </a:path>
            </a:pathLst>
          </a:custGeom>
          <a:solidFill>
            <a:schemeClr val="tx2"/>
          </a:solidFill>
          <a:ln w="9525" cap="flat">
            <a:noFill/>
            <a:prstDash val="solid"/>
            <a:miter/>
          </a:ln>
        </p:spPr>
        <p:txBody>
          <a:bodyPr rtlCol="0" anchor="ctr"/>
          <a:lstStyle/>
          <a:p>
            <a:endParaRPr lang="en-IN"/>
          </a:p>
        </p:txBody>
      </p:sp>
      <p:sp>
        <p:nvSpPr>
          <p:cNvPr id="16" name="Freeform: Shape 15">
            <a:extLst>
              <a:ext uri="{FF2B5EF4-FFF2-40B4-BE49-F238E27FC236}">
                <a16:creationId xmlns:a16="http://schemas.microsoft.com/office/drawing/2014/main" id="{2DE1C9F4-6CD5-4412-8104-BBBE70162798}"/>
              </a:ext>
            </a:extLst>
          </p:cNvPr>
          <p:cNvSpPr/>
          <p:nvPr/>
        </p:nvSpPr>
        <p:spPr>
          <a:xfrm>
            <a:off x="6096000" y="3427436"/>
            <a:ext cx="9829" cy="9829"/>
          </a:xfrm>
          <a:custGeom>
            <a:avLst/>
            <a:gdLst>
              <a:gd name="connsiteX0" fmla="*/ 0 w 9829"/>
              <a:gd name="connsiteY0" fmla="*/ 0 h 9829"/>
              <a:gd name="connsiteX1" fmla="*/ 0 w 9829"/>
              <a:gd name="connsiteY1" fmla="*/ 0 h 9829"/>
              <a:gd name="connsiteX2" fmla="*/ 0 w 9829"/>
              <a:gd name="connsiteY2" fmla="*/ 0 h 9829"/>
            </a:gdLst>
            <a:ahLst/>
            <a:cxnLst>
              <a:cxn ang="0">
                <a:pos x="connsiteX0" y="connsiteY0"/>
              </a:cxn>
              <a:cxn ang="0">
                <a:pos x="connsiteX1" y="connsiteY1"/>
              </a:cxn>
              <a:cxn ang="0">
                <a:pos x="connsiteX2" y="connsiteY2"/>
              </a:cxn>
            </a:cxnLst>
            <a:rect l="l" t="t" r="r" b="b"/>
            <a:pathLst>
              <a:path w="9829" h="9829">
                <a:moveTo>
                  <a:pt x="0" y="0"/>
                </a:moveTo>
                <a:lnTo>
                  <a:pt x="0" y="0"/>
                </a:lnTo>
                <a:lnTo>
                  <a:pt x="0" y="0"/>
                </a:lnTo>
                <a:close/>
              </a:path>
            </a:pathLst>
          </a:custGeom>
          <a:solidFill>
            <a:srgbClr val="E8E8E8"/>
          </a:solidFill>
          <a:ln w="9825"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76051A15-E948-43A0-B449-B43B67E91181}"/>
              </a:ext>
            </a:extLst>
          </p:cNvPr>
          <p:cNvSpPr/>
          <p:nvPr/>
        </p:nvSpPr>
        <p:spPr>
          <a:xfrm>
            <a:off x="6096000" y="3427436"/>
            <a:ext cx="9829" cy="9829"/>
          </a:xfrm>
          <a:custGeom>
            <a:avLst/>
            <a:gdLst>
              <a:gd name="connsiteX0" fmla="*/ 0 w 9829"/>
              <a:gd name="connsiteY0" fmla="*/ 0 h 9829"/>
              <a:gd name="connsiteX1" fmla="*/ 0 w 9829"/>
              <a:gd name="connsiteY1" fmla="*/ 0 h 9829"/>
              <a:gd name="connsiteX2" fmla="*/ 0 w 9829"/>
              <a:gd name="connsiteY2" fmla="*/ 0 h 9829"/>
            </a:gdLst>
            <a:ahLst/>
            <a:cxnLst>
              <a:cxn ang="0">
                <a:pos x="connsiteX0" y="connsiteY0"/>
              </a:cxn>
              <a:cxn ang="0">
                <a:pos x="connsiteX1" y="connsiteY1"/>
              </a:cxn>
              <a:cxn ang="0">
                <a:pos x="connsiteX2" y="connsiteY2"/>
              </a:cxn>
            </a:cxnLst>
            <a:rect l="l" t="t" r="r" b="b"/>
            <a:pathLst>
              <a:path w="9829" h="9829">
                <a:moveTo>
                  <a:pt x="0" y="0"/>
                </a:moveTo>
                <a:lnTo>
                  <a:pt x="0" y="0"/>
                </a:lnTo>
                <a:lnTo>
                  <a:pt x="0" y="0"/>
                </a:lnTo>
                <a:close/>
              </a:path>
            </a:pathLst>
          </a:custGeom>
          <a:solidFill>
            <a:srgbClr val="E8E8E8"/>
          </a:solidFill>
          <a:ln w="9825" cap="flat">
            <a:noFill/>
            <a:prstDash val="solid"/>
            <a:miter/>
          </a:ln>
        </p:spPr>
        <p:txBody>
          <a:bodyPr rtlCol="0" anchor="ctr"/>
          <a:lstStyle/>
          <a:p>
            <a:endParaRPr lang="en-IN"/>
          </a:p>
        </p:txBody>
      </p:sp>
      <p:grpSp>
        <p:nvGrpSpPr>
          <p:cNvPr id="36" name="Group 35">
            <a:extLst>
              <a:ext uri="{FF2B5EF4-FFF2-40B4-BE49-F238E27FC236}">
                <a16:creationId xmlns:a16="http://schemas.microsoft.com/office/drawing/2014/main" id="{2D346C73-74D7-4C03-B95F-C3D508B6093A}"/>
              </a:ext>
            </a:extLst>
          </p:cNvPr>
          <p:cNvGrpSpPr/>
          <p:nvPr/>
        </p:nvGrpSpPr>
        <p:grpSpPr>
          <a:xfrm>
            <a:off x="1588" y="-3129"/>
            <a:ext cx="12188825" cy="6861129"/>
            <a:chOff x="-1" y="-3129"/>
            <a:chExt cx="12188825" cy="6861129"/>
          </a:xfrm>
        </p:grpSpPr>
        <p:cxnSp>
          <p:nvCxnSpPr>
            <p:cNvPr id="21" name="Straight Connector 20">
              <a:extLst>
                <a:ext uri="{FF2B5EF4-FFF2-40B4-BE49-F238E27FC236}">
                  <a16:creationId xmlns:a16="http://schemas.microsoft.com/office/drawing/2014/main" id="{1D75856E-8862-4ED5-8102-E0E58032DFE0}"/>
                </a:ext>
              </a:extLst>
            </p:cNvPr>
            <p:cNvCxnSpPr>
              <a:endCxn id="8" idx="2"/>
            </p:cNvCxnSpPr>
            <p:nvPr/>
          </p:nvCxnSpPr>
          <p:spPr>
            <a:xfrm flipV="1">
              <a:off x="6094411" y="-3129"/>
              <a:ext cx="3430565" cy="3440393"/>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8B2182B-447D-4000-8436-887F839608DE}"/>
                </a:ext>
              </a:extLst>
            </p:cNvPr>
            <p:cNvCxnSpPr>
              <a:endCxn id="8" idx="0"/>
            </p:cNvCxnSpPr>
            <p:nvPr/>
          </p:nvCxnSpPr>
          <p:spPr>
            <a:xfrm flipV="1">
              <a:off x="6104240" y="3427436"/>
              <a:ext cx="6084584" cy="9828"/>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5C70ADD-79C1-4593-8247-2FF8FA95A6FC}"/>
                </a:ext>
              </a:extLst>
            </p:cNvPr>
            <p:cNvCxnSpPr>
              <a:endCxn id="7" idx="1"/>
            </p:cNvCxnSpPr>
            <p:nvPr/>
          </p:nvCxnSpPr>
          <p:spPr>
            <a:xfrm>
              <a:off x="6094410" y="3427435"/>
              <a:ext cx="3430566" cy="3430565"/>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CFA617A-58FB-4D03-B30D-FCCA5C230D06}"/>
                </a:ext>
              </a:extLst>
            </p:cNvPr>
            <p:cNvCxnSpPr/>
            <p:nvPr/>
          </p:nvCxnSpPr>
          <p:spPr>
            <a:xfrm>
              <a:off x="6104240" y="3422520"/>
              <a:ext cx="0" cy="3435479"/>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42FACE9-7419-4D50-9FE1-5697A1E2C826}"/>
                </a:ext>
              </a:extLst>
            </p:cNvPr>
            <p:cNvCxnSpPr>
              <a:endCxn id="9" idx="1"/>
            </p:cNvCxnSpPr>
            <p:nvPr/>
          </p:nvCxnSpPr>
          <p:spPr>
            <a:xfrm flipH="1" flipV="1">
              <a:off x="6094412" y="-3129"/>
              <a:ext cx="9828" cy="3440393"/>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0B82042-F7C3-413C-9927-1382FC8D5BD7}"/>
                </a:ext>
              </a:extLst>
            </p:cNvPr>
            <p:cNvCxnSpPr>
              <a:endCxn id="13" idx="1"/>
            </p:cNvCxnSpPr>
            <p:nvPr/>
          </p:nvCxnSpPr>
          <p:spPr>
            <a:xfrm flipH="1" flipV="1">
              <a:off x="-1" y="3427435"/>
              <a:ext cx="6094410" cy="9829"/>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105CADB-2CE5-4D1E-AC0D-ADDA078FB90A}"/>
                </a:ext>
              </a:extLst>
            </p:cNvPr>
            <p:cNvCxnSpPr/>
            <p:nvPr/>
          </p:nvCxnSpPr>
          <p:spPr>
            <a:xfrm flipH="1" flipV="1">
              <a:off x="2676804" y="0"/>
              <a:ext cx="3437264" cy="3437264"/>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82A4A3D-5EA0-4858-BC5A-18F6062614EB}"/>
                </a:ext>
              </a:extLst>
            </p:cNvPr>
            <p:cNvCxnSpPr>
              <a:endCxn id="13" idx="3"/>
            </p:cNvCxnSpPr>
            <p:nvPr/>
          </p:nvCxnSpPr>
          <p:spPr>
            <a:xfrm flipH="1">
              <a:off x="2663847" y="3419171"/>
              <a:ext cx="3440392" cy="3438829"/>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Freeform: Shape 14">
            <a:extLst>
              <a:ext uri="{FF2B5EF4-FFF2-40B4-BE49-F238E27FC236}">
                <a16:creationId xmlns:a16="http://schemas.microsoft.com/office/drawing/2014/main" id="{A60FD32E-4FF7-480D-9201-BB65C1733E7F}"/>
              </a:ext>
            </a:extLst>
          </p:cNvPr>
          <p:cNvSpPr/>
          <p:nvPr/>
        </p:nvSpPr>
        <p:spPr>
          <a:xfrm>
            <a:off x="5227153" y="2558589"/>
            <a:ext cx="1737693" cy="1737693"/>
          </a:xfrm>
          <a:custGeom>
            <a:avLst/>
            <a:gdLst>
              <a:gd name="connsiteX0" fmla="*/ 1737694 w 1737693"/>
              <a:gd name="connsiteY0" fmla="*/ 868847 h 1737693"/>
              <a:gd name="connsiteX1" fmla="*/ 868847 w 1737693"/>
              <a:gd name="connsiteY1" fmla="*/ 1737694 h 1737693"/>
              <a:gd name="connsiteX2" fmla="*/ 0 w 1737693"/>
              <a:gd name="connsiteY2" fmla="*/ 868847 h 1737693"/>
              <a:gd name="connsiteX3" fmla="*/ 868847 w 1737693"/>
              <a:gd name="connsiteY3" fmla="*/ 0 h 1737693"/>
              <a:gd name="connsiteX4" fmla="*/ 1737694 w 1737693"/>
              <a:gd name="connsiteY4" fmla="*/ 868847 h 173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7693" h="1737693">
                <a:moveTo>
                  <a:pt x="1737694" y="868847"/>
                </a:moveTo>
                <a:cubicBezTo>
                  <a:pt x="1737694" y="1348698"/>
                  <a:pt x="1348698" y="1737694"/>
                  <a:pt x="868847" y="1737694"/>
                </a:cubicBezTo>
                <a:cubicBezTo>
                  <a:pt x="388996" y="1737694"/>
                  <a:pt x="0" y="1348698"/>
                  <a:pt x="0" y="868847"/>
                </a:cubicBezTo>
                <a:cubicBezTo>
                  <a:pt x="0" y="388996"/>
                  <a:pt x="388996" y="0"/>
                  <a:pt x="868847" y="0"/>
                </a:cubicBezTo>
                <a:cubicBezTo>
                  <a:pt x="1348698" y="0"/>
                  <a:pt x="1737694" y="388996"/>
                  <a:pt x="1737694" y="868847"/>
                </a:cubicBezTo>
                <a:close/>
              </a:path>
            </a:pathLst>
          </a:custGeom>
          <a:solidFill>
            <a:schemeClr val="accent5"/>
          </a:solidFill>
          <a:ln w="9825" cap="flat">
            <a:noFill/>
            <a:prstDash val="solid"/>
            <a:miter/>
          </a:ln>
        </p:spPr>
        <p:txBody>
          <a:bodyPr rtlCol="0" anchor="ctr"/>
          <a:lstStyle/>
          <a:p>
            <a:endParaRPr lang="en-IN"/>
          </a:p>
        </p:txBody>
      </p:sp>
      <p:sp>
        <p:nvSpPr>
          <p:cNvPr id="54" name="TextBox 53">
            <a:extLst>
              <a:ext uri="{FF2B5EF4-FFF2-40B4-BE49-F238E27FC236}">
                <a16:creationId xmlns:a16="http://schemas.microsoft.com/office/drawing/2014/main" id="{B0646140-DA18-476E-A115-9604C96056BE}"/>
              </a:ext>
            </a:extLst>
          </p:cNvPr>
          <p:cNvSpPr txBox="1"/>
          <p:nvPr/>
        </p:nvSpPr>
        <p:spPr>
          <a:xfrm>
            <a:off x="5286427" y="3107889"/>
            <a:ext cx="1634944" cy="646331"/>
          </a:xfrm>
          <a:prstGeom prst="rect">
            <a:avLst/>
          </a:prstGeom>
          <a:noFill/>
        </p:spPr>
        <p:txBody>
          <a:bodyPr wrap="square" rtlCol="0" anchor="ctr">
            <a:spAutoFit/>
          </a:bodyPr>
          <a:lstStyle/>
          <a:p>
            <a:pPr algn="ctr">
              <a:lnSpc>
                <a:spcPct val="90000"/>
              </a:lnSpc>
            </a:pPr>
            <a:r>
              <a:rPr lang="en-IN" sz="2000" b="1" dirty="0"/>
              <a:t>Leadership Values</a:t>
            </a:r>
          </a:p>
        </p:txBody>
      </p:sp>
      <p:sp>
        <p:nvSpPr>
          <p:cNvPr id="19" name="Freeform: Shape 18">
            <a:extLst>
              <a:ext uri="{FF2B5EF4-FFF2-40B4-BE49-F238E27FC236}">
                <a16:creationId xmlns:a16="http://schemas.microsoft.com/office/drawing/2014/main" id="{EA6084B5-9748-496C-95C1-9C7797DCDBCD}"/>
              </a:ext>
            </a:extLst>
          </p:cNvPr>
          <p:cNvSpPr/>
          <p:nvPr/>
        </p:nvSpPr>
        <p:spPr>
          <a:xfrm>
            <a:off x="5227153" y="2558589"/>
            <a:ext cx="1737693" cy="1737693"/>
          </a:xfrm>
          <a:custGeom>
            <a:avLst/>
            <a:gdLst>
              <a:gd name="connsiteX0" fmla="*/ 1737694 w 1737693"/>
              <a:gd name="connsiteY0" fmla="*/ 868847 h 1737693"/>
              <a:gd name="connsiteX1" fmla="*/ 868847 w 1737693"/>
              <a:gd name="connsiteY1" fmla="*/ 1737694 h 1737693"/>
              <a:gd name="connsiteX2" fmla="*/ 0 w 1737693"/>
              <a:gd name="connsiteY2" fmla="*/ 868847 h 1737693"/>
              <a:gd name="connsiteX3" fmla="*/ 868847 w 1737693"/>
              <a:gd name="connsiteY3" fmla="*/ 0 h 1737693"/>
              <a:gd name="connsiteX4" fmla="*/ 1737694 w 1737693"/>
              <a:gd name="connsiteY4" fmla="*/ 868847 h 173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7693" h="1737693">
                <a:moveTo>
                  <a:pt x="1737694" y="868847"/>
                </a:moveTo>
                <a:cubicBezTo>
                  <a:pt x="1737694" y="1348698"/>
                  <a:pt x="1348698" y="1737694"/>
                  <a:pt x="868847" y="1737694"/>
                </a:cubicBezTo>
                <a:cubicBezTo>
                  <a:pt x="388996" y="1737694"/>
                  <a:pt x="0" y="1348698"/>
                  <a:pt x="0" y="868847"/>
                </a:cubicBezTo>
                <a:cubicBezTo>
                  <a:pt x="0" y="388996"/>
                  <a:pt x="388996" y="0"/>
                  <a:pt x="868847" y="0"/>
                </a:cubicBezTo>
                <a:cubicBezTo>
                  <a:pt x="1348698" y="0"/>
                  <a:pt x="1737694" y="388996"/>
                  <a:pt x="1737694" y="868847"/>
                </a:cubicBezTo>
                <a:close/>
              </a:path>
            </a:pathLst>
          </a:custGeom>
          <a:noFill/>
          <a:ln w="25400" cap="flat">
            <a:solidFill>
              <a:schemeClr val="tx1"/>
            </a:solidFill>
            <a:prstDash val="solid"/>
            <a:miter/>
          </a:ln>
        </p:spPr>
        <p:txBody>
          <a:bodyPr rtlCol="0" anchor="ctr"/>
          <a:lstStyle/>
          <a:p>
            <a:endParaRPr lang="en-IN"/>
          </a:p>
        </p:txBody>
      </p:sp>
      <p:sp>
        <p:nvSpPr>
          <p:cNvPr id="18" name="Freeform: Shape 17">
            <a:extLst>
              <a:ext uri="{FF2B5EF4-FFF2-40B4-BE49-F238E27FC236}">
                <a16:creationId xmlns:a16="http://schemas.microsoft.com/office/drawing/2014/main" id="{C98025BD-AC79-4155-94C3-90D7DCC40331}"/>
              </a:ext>
            </a:extLst>
          </p:cNvPr>
          <p:cNvSpPr/>
          <p:nvPr/>
        </p:nvSpPr>
        <p:spPr>
          <a:xfrm>
            <a:off x="4319156" y="1650592"/>
            <a:ext cx="3553686" cy="3553686"/>
          </a:xfrm>
          <a:custGeom>
            <a:avLst/>
            <a:gdLst>
              <a:gd name="connsiteX0" fmla="*/ 4048263 w 4048262"/>
              <a:gd name="connsiteY0" fmla="*/ 2024131 h 4048262"/>
              <a:gd name="connsiteX1" fmla="*/ 2024131 w 4048262"/>
              <a:gd name="connsiteY1" fmla="*/ 4048263 h 4048262"/>
              <a:gd name="connsiteX2" fmla="*/ 0 w 4048262"/>
              <a:gd name="connsiteY2" fmla="*/ 2024131 h 4048262"/>
              <a:gd name="connsiteX3" fmla="*/ 2024131 w 4048262"/>
              <a:gd name="connsiteY3" fmla="*/ 0 h 4048262"/>
              <a:gd name="connsiteX4" fmla="*/ 4048263 w 4048262"/>
              <a:gd name="connsiteY4" fmla="*/ 2024131 h 4048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8262" h="4048262">
                <a:moveTo>
                  <a:pt x="4048263" y="2024131"/>
                </a:moveTo>
                <a:cubicBezTo>
                  <a:pt x="4048263" y="3142028"/>
                  <a:pt x="3142028" y="4048263"/>
                  <a:pt x="2024131" y="4048263"/>
                </a:cubicBezTo>
                <a:cubicBezTo>
                  <a:pt x="906235" y="4048263"/>
                  <a:pt x="0" y="3142028"/>
                  <a:pt x="0" y="2024131"/>
                </a:cubicBezTo>
                <a:cubicBezTo>
                  <a:pt x="0" y="906234"/>
                  <a:pt x="906234" y="0"/>
                  <a:pt x="2024131" y="0"/>
                </a:cubicBezTo>
                <a:cubicBezTo>
                  <a:pt x="3142029" y="0"/>
                  <a:pt x="4048263" y="906234"/>
                  <a:pt x="4048263" y="2024131"/>
                </a:cubicBezTo>
                <a:close/>
              </a:path>
            </a:pathLst>
          </a:custGeom>
          <a:noFill/>
          <a:ln w="25400" cap="flat">
            <a:solidFill>
              <a:schemeClr val="tx1"/>
            </a:solidFill>
            <a:prstDash val="solid"/>
            <a:miter/>
          </a:ln>
        </p:spPr>
        <p:txBody>
          <a:bodyPr rtlCol="0" anchor="ctr"/>
          <a:lstStyle/>
          <a:p>
            <a:endParaRPr lang="en-IN"/>
          </a:p>
        </p:txBody>
      </p:sp>
      <p:pic>
        <p:nvPicPr>
          <p:cNvPr id="3" name="Picture 2" descr="A white outline of handshake with a check mark and a tick mark&#10;&#10;Description automatically generated">
            <a:extLst>
              <a:ext uri="{FF2B5EF4-FFF2-40B4-BE49-F238E27FC236}">
                <a16:creationId xmlns:a16="http://schemas.microsoft.com/office/drawing/2014/main" id="{B3FB8B3B-53BD-E742-29B3-EEC29D9E7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9979" y="2548760"/>
            <a:ext cx="757900" cy="757900"/>
          </a:xfrm>
          <a:prstGeom prst="rect">
            <a:avLst/>
          </a:prstGeom>
        </p:spPr>
      </p:pic>
      <p:pic>
        <p:nvPicPr>
          <p:cNvPr id="14" name="Picture 13" descr="A white star with triangles&#10;&#10;Description automatically generated">
            <a:extLst>
              <a:ext uri="{FF2B5EF4-FFF2-40B4-BE49-F238E27FC236}">
                <a16:creationId xmlns:a16="http://schemas.microsoft.com/office/drawing/2014/main" id="{45260012-9E74-09B1-6660-6283AB57E4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0525" y="1773714"/>
            <a:ext cx="881513" cy="881513"/>
          </a:xfrm>
          <a:prstGeom prst="rect">
            <a:avLst/>
          </a:prstGeom>
        </p:spPr>
      </p:pic>
      <p:pic>
        <p:nvPicPr>
          <p:cNvPr id="57" name="Picture 56" descr="A white icon with a check mark and a person with a shield&#10;&#10;Description automatically generated">
            <a:extLst>
              <a:ext uri="{FF2B5EF4-FFF2-40B4-BE49-F238E27FC236}">
                <a16:creationId xmlns:a16="http://schemas.microsoft.com/office/drawing/2014/main" id="{0762F9F4-B607-6F29-B305-DF57865284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0237" y="1908783"/>
            <a:ext cx="725645" cy="725645"/>
          </a:xfrm>
          <a:prstGeom prst="rect">
            <a:avLst/>
          </a:prstGeom>
        </p:spPr>
      </p:pic>
      <p:pic>
        <p:nvPicPr>
          <p:cNvPr id="60" name="Picture 59" descr="A white symbol of two women shaking hands&#10;&#10;Description automatically generated">
            <a:extLst>
              <a:ext uri="{FF2B5EF4-FFF2-40B4-BE49-F238E27FC236}">
                <a16:creationId xmlns:a16="http://schemas.microsoft.com/office/drawing/2014/main" id="{374E98BD-5FB5-A5A6-2274-FC91B775E6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42637" y="2441959"/>
            <a:ext cx="839730" cy="839730"/>
          </a:xfrm>
          <a:prstGeom prst="rect">
            <a:avLst/>
          </a:prstGeom>
        </p:spPr>
      </p:pic>
      <p:pic>
        <p:nvPicPr>
          <p:cNvPr id="62" name="Picture 61" descr="A white line drawing of a smiling sun with hearts and a star&#10;&#10;Description automatically generated">
            <a:extLst>
              <a:ext uri="{FF2B5EF4-FFF2-40B4-BE49-F238E27FC236}">
                <a16:creationId xmlns:a16="http://schemas.microsoft.com/office/drawing/2014/main" id="{D8E762D2-66E0-E78A-7A3A-DD91296465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85940" y="3577997"/>
            <a:ext cx="673959" cy="673959"/>
          </a:xfrm>
          <a:prstGeom prst="rect">
            <a:avLst/>
          </a:prstGeom>
        </p:spPr>
      </p:pic>
      <p:pic>
        <p:nvPicPr>
          <p:cNvPr id="65" name="Picture 64" descr="A group of people on podiums&#10;&#10;Description automatically generated">
            <a:extLst>
              <a:ext uri="{FF2B5EF4-FFF2-40B4-BE49-F238E27FC236}">
                <a16:creationId xmlns:a16="http://schemas.microsoft.com/office/drawing/2014/main" id="{81A5E8A7-C549-9157-7677-0557997C2B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8654" y="4296169"/>
            <a:ext cx="722612" cy="722612"/>
          </a:xfrm>
          <a:prstGeom prst="rect">
            <a:avLst/>
          </a:prstGeom>
        </p:spPr>
      </p:pic>
      <p:pic>
        <p:nvPicPr>
          <p:cNvPr id="69" name="Picture 68" descr="A white hand with a black background&#10;&#10;Description automatically generated">
            <a:extLst>
              <a:ext uri="{FF2B5EF4-FFF2-40B4-BE49-F238E27FC236}">
                <a16:creationId xmlns:a16="http://schemas.microsoft.com/office/drawing/2014/main" id="{1AC3CE46-5D52-1D52-CAE8-DD94EFAB2BC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89528" y="4109035"/>
            <a:ext cx="1085769" cy="1085769"/>
          </a:xfrm>
          <a:prstGeom prst="rect">
            <a:avLst/>
          </a:prstGeom>
        </p:spPr>
      </p:pic>
      <p:pic>
        <p:nvPicPr>
          <p:cNvPr id="73" name="Picture 72" descr="A white line drawing of two men&#10;&#10;Description automatically generated">
            <a:extLst>
              <a:ext uri="{FF2B5EF4-FFF2-40B4-BE49-F238E27FC236}">
                <a16:creationId xmlns:a16="http://schemas.microsoft.com/office/drawing/2014/main" id="{0B4F60C5-DE40-B42C-1989-C7BC4C85BB1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11728" y="3577997"/>
            <a:ext cx="643172" cy="643172"/>
          </a:xfrm>
          <a:prstGeom prst="rect">
            <a:avLst/>
          </a:prstGeom>
        </p:spPr>
      </p:pic>
    </p:spTree>
    <p:extLst>
      <p:ext uri="{BB962C8B-B14F-4D97-AF65-F5344CB8AC3E}">
        <p14:creationId xmlns:p14="http://schemas.microsoft.com/office/powerpoint/2010/main" val="6864161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85976-35E4-76D9-9EE5-09CF5E16E439}"/>
              </a:ext>
            </a:extLst>
          </p:cNvPr>
          <p:cNvSpPr>
            <a:spLocks noGrp="1"/>
          </p:cNvSpPr>
          <p:nvPr>
            <p:ph type="title"/>
          </p:nvPr>
        </p:nvSpPr>
        <p:spPr/>
        <p:txBody>
          <a:bodyPr/>
          <a:lstStyle/>
          <a:p>
            <a:r>
              <a:rPr lang="en-US" dirty="0"/>
              <a:t>Define the Values</a:t>
            </a:r>
          </a:p>
        </p:txBody>
      </p:sp>
      <p:sp>
        <p:nvSpPr>
          <p:cNvPr id="3" name="Slide Number Placeholder 2">
            <a:extLst>
              <a:ext uri="{FF2B5EF4-FFF2-40B4-BE49-F238E27FC236}">
                <a16:creationId xmlns:a16="http://schemas.microsoft.com/office/drawing/2014/main" id="{2554B29A-6C1A-4657-F468-007C9C0897E3}"/>
              </a:ext>
            </a:extLst>
          </p:cNvPr>
          <p:cNvSpPr>
            <a:spLocks noGrp="1"/>
          </p:cNvSpPr>
          <p:nvPr>
            <p:ph type="sldNum" sz="quarter" idx="4294967295"/>
          </p:nvPr>
        </p:nvSpPr>
        <p:spPr>
          <a:xfrm>
            <a:off x="861060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2E3989-072D-724C-A1B1-FB1D79875BC3}"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BA82F319-F011-48D2-6141-38C358A75FD5}"/>
              </a:ext>
            </a:extLst>
          </p:cNvPr>
          <p:cNvSpPr txBox="1"/>
          <p:nvPr/>
        </p:nvSpPr>
        <p:spPr>
          <a:xfrm>
            <a:off x="585313" y="1690688"/>
            <a:ext cx="10044955" cy="4154984"/>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1"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Valu</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e: A one or two-word title for each value</a:t>
            </a:r>
          </a:p>
          <a:p>
            <a:pPr marL="0" marR="0" lvl="0" indent="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1"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Definition</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 A two or three sentence description that clearly states what this value means in your organization</a:t>
            </a:r>
          </a:p>
          <a:p>
            <a:pPr marL="0" marR="0" lvl="0" indent="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1"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Desired Behaviors</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 “I statement” behaviors that simply state activities. The behaviors we choose reinforce the values’ definitions by describing exactly how you want members of the organization to interact.</a:t>
            </a:r>
          </a:p>
          <a:p>
            <a:pPr marL="742950" marR="0" lvl="1" indent="-28575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0" i="1" u="none" strike="noStrike" kern="1200" cap="none" spc="0" normalizeH="0" baseline="0" noProof="0" dirty="0">
                <a:ln>
                  <a:noFill/>
                </a:ln>
                <a:solidFill>
                  <a:srgbClr val="383838"/>
                </a:solidFill>
                <a:effectLst/>
                <a:uLnTx/>
                <a:uFillTx/>
                <a:latin typeface="Roboto" panose="02000000000000000000" pitchFamily="2" charset="0"/>
                <a:ea typeface="+mn-ea"/>
                <a:cs typeface="+mn-cs"/>
              </a:rPr>
              <a:t>Is this observable behavior? </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Can we assess someone’s demonstration of this behavior by watching and/or listening to their interactions? By seeing results?</a:t>
            </a:r>
          </a:p>
          <a:p>
            <a:pPr marL="742950" marR="0" lvl="1" indent="-28575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0" i="1" u="none" strike="noStrike" kern="1200" cap="none" spc="0" normalizeH="0" baseline="0" noProof="0" dirty="0">
                <a:ln>
                  <a:noFill/>
                </a:ln>
                <a:solidFill>
                  <a:srgbClr val="383838"/>
                </a:solidFill>
                <a:effectLst/>
                <a:uLnTx/>
                <a:uFillTx/>
                <a:latin typeface="Roboto" panose="02000000000000000000" pitchFamily="2" charset="0"/>
                <a:ea typeface="+mn-ea"/>
                <a:cs typeface="+mn-cs"/>
              </a:rPr>
              <a:t>Is this behavior measurable</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 Can we reliably “score” this behavior? Can we rank how individual models or demonstrates this behavior?</a:t>
            </a:r>
          </a:p>
        </p:txBody>
      </p:sp>
    </p:spTree>
    <p:custDataLst>
      <p:tags r:id="rId1"/>
    </p:custDataLst>
    <p:extLst>
      <p:ext uri="{BB962C8B-B14F-4D97-AF65-F5344CB8AC3E}">
        <p14:creationId xmlns:p14="http://schemas.microsoft.com/office/powerpoint/2010/main" val="2386090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B17A-F867-8D3C-6F60-F0AA89139FF0}"/>
              </a:ext>
            </a:extLst>
          </p:cNvPr>
          <p:cNvSpPr>
            <a:spLocks noGrp="1"/>
          </p:cNvSpPr>
          <p:nvPr>
            <p:ph type="title"/>
          </p:nvPr>
        </p:nvSpPr>
        <p:spPr/>
        <p:txBody>
          <a:bodyPr/>
          <a:lstStyle/>
          <a:p>
            <a:r>
              <a:rPr lang="en-US" dirty="0"/>
              <a:t>Speaking Out </a:t>
            </a:r>
          </a:p>
        </p:txBody>
      </p:sp>
      <p:sp>
        <p:nvSpPr>
          <p:cNvPr id="3" name="Slide Number Placeholder 2">
            <a:extLst>
              <a:ext uri="{FF2B5EF4-FFF2-40B4-BE49-F238E27FC236}">
                <a16:creationId xmlns:a16="http://schemas.microsoft.com/office/drawing/2014/main" id="{86F5E94C-1F14-5417-F8AF-58FFA12DF296}"/>
              </a:ext>
            </a:extLst>
          </p:cNvPr>
          <p:cNvSpPr>
            <a:spLocks noGrp="1"/>
          </p:cNvSpPr>
          <p:nvPr>
            <p:ph type="sldNum" sz="quarter" idx="4294967295"/>
          </p:nvPr>
        </p:nvSpPr>
        <p:spPr>
          <a:xfrm>
            <a:off x="8610600" y="635635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2E3989-072D-724C-A1B1-FB1D79875BC3}"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07BC7640-D3AE-131E-16DA-361E0FB3C4AE}"/>
              </a:ext>
            </a:extLst>
          </p:cNvPr>
          <p:cNvSpPr txBox="1"/>
          <p:nvPr/>
        </p:nvSpPr>
        <p:spPr>
          <a:xfrm>
            <a:off x="1509823" y="1443841"/>
            <a:ext cx="9494875" cy="4893647"/>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1"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Valu</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e: Speaking Out</a:t>
            </a:r>
          </a:p>
          <a:p>
            <a:pPr marL="0" marR="0" lvl="0" indent="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1"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Definition</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 Problems are </a:t>
            </a:r>
            <a:r>
              <a:rPr kumimoji="0" lang="en-US" sz="2400" b="0" i="0" u="none" strike="noStrike" kern="1200" cap="none" spc="0" normalizeH="0" baseline="0" noProof="0" dirty="0">
                <a:ln>
                  <a:noFill/>
                </a:ln>
                <a:solidFill>
                  <a:srgbClr val="0087BE"/>
                </a:solidFill>
                <a:effectLst/>
                <a:uLnTx/>
                <a:uFillTx/>
                <a:latin typeface="Roboto" panose="02000000000000000000" pitchFamily="2" charset="0"/>
                <a:ea typeface="+mn-ea"/>
                <a:cs typeface="+mn-cs"/>
              </a:rPr>
              <a:t>reported </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and recorded honestly and </a:t>
            </a:r>
            <a:r>
              <a:rPr kumimoji="0" lang="en-US" sz="2400" b="0" i="0" u="none" strike="noStrike" kern="1200" cap="none" spc="0" normalizeH="0" baseline="0" noProof="0" dirty="0">
                <a:ln>
                  <a:noFill/>
                </a:ln>
                <a:solidFill>
                  <a:srgbClr val="0087BE"/>
                </a:solidFill>
                <a:effectLst/>
                <a:uLnTx/>
                <a:uFillTx/>
                <a:latin typeface="Roboto" panose="02000000000000000000" pitchFamily="2" charset="0"/>
                <a:ea typeface="+mn-ea"/>
                <a:cs typeface="+mn-cs"/>
              </a:rPr>
              <a:t>transparently</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 Employees are not afraid to speak up, identify quality issues, or challenge the status quo for improved quality; they believe management will act on their suggestions. </a:t>
            </a:r>
          </a:p>
          <a:p>
            <a:pPr marL="0" marR="0" lvl="0" indent="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1"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Desired Behaviors</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a:t>
            </a:r>
          </a:p>
          <a:p>
            <a:pPr marL="742950" marR="0" lvl="1" indent="-28575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0" i="1" u="none" strike="noStrike" kern="1200" cap="none" spc="0" normalizeH="0" baseline="0" noProof="0" dirty="0">
                <a:ln>
                  <a:noFill/>
                </a:ln>
                <a:solidFill>
                  <a:srgbClr val="383838"/>
                </a:solidFill>
                <a:effectLst/>
                <a:uLnTx/>
                <a:uFillTx/>
                <a:latin typeface="Roboto" panose="02000000000000000000" pitchFamily="2" charset="0"/>
                <a:ea typeface="+mn-ea"/>
                <a:cs typeface="+mn-cs"/>
              </a:rPr>
              <a:t>I hold myself accountable for raising problems and issues to my team promptly.</a:t>
            </a:r>
            <a:endPar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endParaRPr>
          </a:p>
          <a:p>
            <a:pPr marL="742950" marR="0" lvl="1" indent="-28575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0" i="1" u="none" strike="noStrike" kern="1200" cap="none" spc="0" normalizeH="0" baseline="0" noProof="0" dirty="0">
                <a:ln>
                  <a:noFill/>
                </a:ln>
                <a:solidFill>
                  <a:srgbClr val="383838"/>
                </a:solidFill>
                <a:effectLst/>
                <a:uLnTx/>
                <a:uFillTx/>
                <a:latin typeface="Roboto" panose="02000000000000000000" pitchFamily="2" charset="0"/>
                <a:ea typeface="+mn-ea"/>
                <a:cs typeface="+mn-cs"/>
              </a:rPr>
              <a:t>I attack process and problems, not people.</a:t>
            </a:r>
            <a:endPar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endParaRPr>
          </a:p>
          <a:p>
            <a:pPr marL="742950" marR="0" lvl="1" indent="-28575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0" i="1" u="none" strike="noStrike" kern="1200" cap="none" spc="0" normalizeH="0" baseline="0" noProof="0" dirty="0">
                <a:ln>
                  <a:noFill/>
                </a:ln>
                <a:solidFill>
                  <a:srgbClr val="383838"/>
                </a:solidFill>
                <a:effectLst/>
                <a:uLnTx/>
                <a:uFillTx/>
                <a:latin typeface="Roboto" panose="02000000000000000000" pitchFamily="2" charset="0"/>
                <a:ea typeface="+mn-ea"/>
                <a:cs typeface="+mn-cs"/>
              </a:rPr>
              <a:t>I work to anticipate and fend off the possibility of failures occurring.</a:t>
            </a:r>
            <a:endPar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endParaRPr>
          </a:p>
          <a:p>
            <a:pPr marL="742950" marR="0" lvl="1" indent="-28575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0" i="1" u="none" strike="noStrike" kern="1200" cap="none" spc="0" normalizeH="0" baseline="0" noProof="0" dirty="0">
                <a:ln>
                  <a:noFill/>
                </a:ln>
                <a:solidFill>
                  <a:srgbClr val="383838"/>
                </a:solidFill>
                <a:effectLst/>
                <a:uLnTx/>
                <a:uFillTx/>
                <a:latin typeface="Roboto" panose="02000000000000000000" pitchFamily="2" charset="0"/>
                <a:ea typeface="+mn-ea"/>
                <a:cs typeface="+mn-cs"/>
              </a:rPr>
              <a:t>I approach admissions of errors and lack of knowledge/skill with support.</a:t>
            </a:r>
            <a:endPar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endParaRPr>
          </a:p>
        </p:txBody>
      </p:sp>
    </p:spTree>
    <p:custDataLst>
      <p:tags r:id="rId1"/>
    </p:custDataLst>
    <p:extLst>
      <p:ext uri="{BB962C8B-B14F-4D97-AF65-F5344CB8AC3E}">
        <p14:creationId xmlns:p14="http://schemas.microsoft.com/office/powerpoint/2010/main" val="36491117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7F32B-97CB-F7DF-D3B2-336E80B06F47}"/>
              </a:ext>
            </a:extLst>
          </p:cNvPr>
          <p:cNvSpPr>
            <a:spLocks noGrp="1"/>
          </p:cNvSpPr>
          <p:nvPr>
            <p:ph type="title"/>
          </p:nvPr>
        </p:nvSpPr>
        <p:spPr/>
        <p:txBody>
          <a:bodyPr/>
          <a:lstStyle/>
          <a:p>
            <a:r>
              <a:rPr lang="en-US" dirty="0"/>
              <a:t>Activity</a:t>
            </a:r>
          </a:p>
        </p:txBody>
      </p:sp>
      <p:sp>
        <p:nvSpPr>
          <p:cNvPr id="3" name="TextBox 2">
            <a:extLst>
              <a:ext uri="{FF2B5EF4-FFF2-40B4-BE49-F238E27FC236}">
                <a16:creationId xmlns:a16="http://schemas.microsoft.com/office/drawing/2014/main" id="{68F221E6-4DFB-0BE6-816C-3EF58C03CCF0}"/>
              </a:ext>
            </a:extLst>
          </p:cNvPr>
          <p:cNvSpPr txBox="1"/>
          <p:nvPr/>
        </p:nvSpPr>
        <p:spPr>
          <a:xfrm>
            <a:off x="585313" y="1690688"/>
            <a:ext cx="10044955" cy="4154984"/>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1"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Valu</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e: A one or two-word title for each value</a:t>
            </a:r>
          </a:p>
          <a:p>
            <a:pPr marL="0" marR="0" lvl="0" indent="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1"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Definition</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 A two or three sentence description that clearly states what this value means in your organization</a:t>
            </a:r>
          </a:p>
          <a:p>
            <a:pPr marL="0" marR="0" lvl="0" indent="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1"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Desired Behaviors</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 “I statement” behaviors that simply state activities. The behaviors we choose reinforce the values’ definitions by describing exactly how you want members of the organization to interact.</a:t>
            </a:r>
          </a:p>
          <a:p>
            <a:pPr marL="742950" marR="0" lvl="1" indent="-28575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0" i="1" u="none" strike="noStrike" kern="1200" cap="none" spc="0" normalizeH="0" baseline="0" noProof="0" dirty="0">
                <a:ln>
                  <a:noFill/>
                </a:ln>
                <a:solidFill>
                  <a:srgbClr val="383838"/>
                </a:solidFill>
                <a:effectLst/>
                <a:uLnTx/>
                <a:uFillTx/>
                <a:latin typeface="Roboto" panose="02000000000000000000" pitchFamily="2" charset="0"/>
                <a:ea typeface="+mn-ea"/>
                <a:cs typeface="+mn-cs"/>
              </a:rPr>
              <a:t>Is this observable behavior? </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Can we assess someone’s demonstration of this behavior by watching and/or listening to their interactions? By seeing results?</a:t>
            </a:r>
          </a:p>
          <a:p>
            <a:pPr marL="742950" marR="0" lvl="1" indent="-285750" algn="l" defTabSz="457200" rtl="0" eaLnBrk="0" fontAlgn="base" latinLnBrk="0" hangingPunct="0">
              <a:lnSpc>
                <a:spcPct val="100000"/>
              </a:lnSpc>
              <a:spcBef>
                <a:spcPct val="0"/>
              </a:spcBef>
              <a:spcAft>
                <a:spcPct val="0"/>
              </a:spcAft>
              <a:buClrTx/>
              <a:buSzTx/>
              <a:buFont typeface="+mj-lt"/>
              <a:buAutoNum type="arabicPeriod"/>
              <a:tabLst/>
              <a:defRPr/>
            </a:pPr>
            <a:r>
              <a:rPr kumimoji="0" lang="en-US" sz="2400" b="0" i="1" u="none" strike="noStrike" kern="1200" cap="none" spc="0" normalizeH="0" baseline="0" noProof="0" dirty="0">
                <a:ln>
                  <a:noFill/>
                </a:ln>
                <a:solidFill>
                  <a:srgbClr val="383838"/>
                </a:solidFill>
                <a:effectLst/>
                <a:uLnTx/>
                <a:uFillTx/>
                <a:latin typeface="Roboto" panose="02000000000000000000" pitchFamily="2" charset="0"/>
                <a:ea typeface="+mn-ea"/>
                <a:cs typeface="+mn-cs"/>
              </a:rPr>
              <a:t>Is this behavior measurable</a:t>
            </a:r>
            <a:r>
              <a:rPr kumimoji="0" lang="en-US" sz="2400" b="0" i="0" u="none" strike="noStrike" kern="1200" cap="none" spc="0" normalizeH="0" baseline="0" noProof="0" dirty="0">
                <a:ln>
                  <a:noFill/>
                </a:ln>
                <a:solidFill>
                  <a:srgbClr val="383838"/>
                </a:solidFill>
                <a:effectLst/>
                <a:uLnTx/>
                <a:uFillTx/>
                <a:latin typeface="Roboto" panose="02000000000000000000" pitchFamily="2" charset="0"/>
                <a:ea typeface="+mn-ea"/>
                <a:cs typeface="+mn-cs"/>
              </a:rPr>
              <a:t>? Can we reliably “score” this behavior? Can we rank how individual models or demonstrates this behavior?</a:t>
            </a:r>
          </a:p>
        </p:txBody>
      </p:sp>
    </p:spTree>
    <p:extLst>
      <p:ext uri="{BB962C8B-B14F-4D97-AF65-F5344CB8AC3E}">
        <p14:creationId xmlns:p14="http://schemas.microsoft.com/office/powerpoint/2010/main" val="25038108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C9FC9-C024-430A-B203-AEA3EF4EE201}"/>
              </a:ext>
            </a:extLst>
          </p:cNvPr>
          <p:cNvSpPr>
            <a:spLocks noGrp="1"/>
          </p:cNvSpPr>
          <p:nvPr>
            <p:ph type="title"/>
          </p:nvPr>
        </p:nvSpPr>
        <p:spPr/>
        <p:txBody>
          <a:bodyPr/>
          <a:lstStyle/>
          <a:p>
            <a:r>
              <a:rPr lang="en-US" dirty="0"/>
              <a:t>Exercise: Your Culture of Quality Elevator Pitch</a:t>
            </a:r>
          </a:p>
        </p:txBody>
      </p:sp>
      <p:graphicFrame>
        <p:nvGraphicFramePr>
          <p:cNvPr id="3" name="Table 5">
            <a:extLst>
              <a:ext uri="{FF2B5EF4-FFF2-40B4-BE49-F238E27FC236}">
                <a16:creationId xmlns:a16="http://schemas.microsoft.com/office/drawing/2014/main" id="{662DB3C1-A4D2-4548-B6C0-7F501D883DB8}"/>
              </a:ext>
            </a:extLst>
          </p:cNvPr>
          <p:cNvGraphicFramePr>
            <a:graphicFrameLocks noGrp="1"/>
          </p:cNvGraphicFramePr>
          <p:nvPr/>
        </p:nvGraphicFramePr>
        <p:xfrm>
          <a:off x="457198" y="1994496"/>
          <a:ext cx="11276016" cy="4187643"/>
        </p:xfrm>
        <a:graphic>
          <a:graphicData uri="http://schemas.openxmlformats.org/drawingml/2006/table">
            <a:tbl>
              <a:tblPr firstRow="1" bandRow="1">
                <a:tableStyleId>{5C22544A-7EE6-4342-B048-85BDC9FD1C3A}</a:tableStyleId>
              </a:tblPr>
              <a:tblGrid>
                <a:gridCol w="1361663">
                  <a:extLst>
                    <a:ext uri="{9D8B030D-6E8A-4147-A177-3AD203B41FA5}">
                      <a16:colId xmlns:a16="http://schemas.microsoft.com/office/drawing/2014/main" val="4163328785"/>
                    </a:ext>
                  </a:extLst>
                </a:gridCol>
                <a:gridCol w="2397009">
                  <a:extLst>
                    <a:ext uri="{9D8B030D-6E8A-4147-A177-3AD203B41FA5}">
                      <a16:colId xmlns:a16="http://schemas.microsoft.com/office/drawing/2014/main" val="3555361939"/>
                    </a:ext>
                  </a:extLst>
                </a:gridCol>
                <a:gridCol w="1879336">
                  <a:extLst>
                    <a:ext uri="{9D8B030D-6E8A-4147-A177-3AD203B41FA5}">
                      <a16:colId xmlns:a16="http://schemas.microsoft.com/office/drawing/2014/main" val="411860308"/>
                    </a:ext>
                  </a:extLst>
                </a:gridCol>
                <a:gridCol w="1879336">
                  <a:extLst>
                    <a:ext uri="{9D8B030D-6E8A-4147-A177-3AD203B41FA5}">
                      <a16:colId xmlns:a16="http://schemas.microsoft.com/office/drawing/2014/main" val="1045749809"/>
                    </a:ext>
                  </a:extLst>
                </a:gridCol>
                <a:gridCol w="1879336">
                  <a:extLst>
                    <a:ext uri="{9D8B030D-6E8A-4147-A177-3AD203B41FA5}">
                      <a16:colId xmlns:a16="http://schemas.microsoft.com/office/drawing/2014/main" val="2024956254"/>
                    </a:ext>
                  </a:extLst>
                </a:gridCol>
                <a:gridCol w="1879336">
                  <a:extLst>
                    <a:ext uri="{9D8B030D-6E8A-4147-A177-3AD203B41FA5}">
                      <a16:colId xmlns:a16="http://schemas.microsoft.com/office/drawing/2014/main" val="1059375067"/>
                    </a:ext>
                  </a:extLst>
                </a:gridCol>
              </a:tblGrid>
              <a:tr h="0">
                <a:tc>
                  <a:txBody>
                    <a:bodyPr/>
                    <a:lstStyle/>
                    <a:p>
                      <a:pPr algn="ctr"/>
                      <a:r>
                        <a:rPr lang="en-US" sz="1400" b="1" dirty="0"/>
                        <a:t>Conversation Element</a:t>
                      </a:r>
                    </a:p>
                  </a:txBody>
                  <a:tcPr anchor="ctr">
                    <a:solidFill>
                      <a:srgbClr val="002856"/>
                    </a:solidFill>
                  </a:tcPr>
                </a:tc>
                <a:tc>
                  <a:txBody>
                    <a:bodyPr/>
                    <a:lstStyle/>
                    <a:p>
                      <a:pPr algn="ctr"/>
                      <a:r>
                        <a:rPr lang="en-US" sz="1500" dirty="0"/>
                        <a:t>What</a:t>
                      </a:r>
                    </a:p>
                    <a:p>
                      <a:pPr algn="ctr"/>
                      <a:r>
                        <a:rPr lang="en-US" sz="1400" b="0" dirty="0"/>
                        <a:t>Explain what we’re saying when we’re talking about “culture of quality.”</a:t>
                      </a:r>
                    </a:p>
                  </a:txBody>
                  <a:tcPr anchor="ctr"/>
                </a:tc>
                <a:tc>
                  <a:txBody>
                    <a:bodyPr/>
                    <a:lstStyle/>
                    <a:p>
                      <a:pPr algn="ctr"/>
                      <a:r>
                        <a:rPr lang="en-US" sz="1500" dirty="0"/>
                        <a:t>Why</a:t>
                      </a:r>
                    </a:p>
                    <a:p>
                      <a:pPr algn="ctr"/>
                      <a:r>
                        <a:rPr lang="en-US" sz="1400" b="0" dirty="0"/>
                        <a:t>Substantiate the value of the message.</a:t>
                      </a:r>
                    </a:p>
                  </a:txBody>
                  <a:tcPr anchor="ctr"/>
                </a:tc>
                <a:tc>
                  <a:txBody>
                    <a:bodyPr/>
                    <a:lstStyle/>
                    <a:p>
                      <a:pPr algn="ctr"/>
                      <a:r>
                        <a:rPr lang="en-US" sz="1500" dirty="0"/>
                        <a:t>How it Works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Demonstrate how the organization will improve. </a:t>
                      </a:r>
                    </a:p>
                  </a:txBody>
                  <a:tcPr anchor="ctr"/>
                </a:tc>
                <a:tc>
                  <a:txBody>
                    <a:bodyPr/>
                    <a:lstStyle/>
                    <a:p>
                      <a:pPr algn="ctr"/>
                      <a:r>
                        <a:rPr lang="en-US" sz="1500" dirty="0"/>
                        <a:t>How it Applies</a:t>
                      </a:r>
                    </a:p>
                    <a:p>
                      <a:pPr algn="ctr"/>
                      <a:r>
                        <a:rPr lang="en-US" sz="1400" b="0" dirty="0"/>
                        <a:t>Explain how the audience will be involved.</a:t>
                      </a:r>
                    </a:p>
                  </a:txBody>
                  <a:tcPr anchor="ctr"/>
                </a:tc>
                <a:tc>
                  <a:txBody>
                    <a:bodyPr/>
                    <a:lstStyle/>
                    <a:p>
                      <a:pPr algn="ctr"/>
                      <a:r>
                        <a:rPr lang="en-US" sz="1500" dirty="0"/>
                        <a:t>Connection</a:t>
                      </a:r>
                    </a:p>
                    <a:p>
                      <a:pPr algn="ctr"/>
                      <a:r>
                        <a:rPr lang="en-US" sz="1400" b="0" dirty="0"/>
                        <a:t>Explain the connection between culture of quality and other initiatives.</a:t>
                      </a:r>
                    </a:p>
                  </a:txBody>
                  <a:tcPr anchor="ctr"/>
                </a:tc>
                <a:extLst>
                  <a:ext uri="{0D108BD9-81ED-4DB2-BD59-A6C34878D82A}">
                    <a16:rowId xmlns:a16="http://schemas.microsoft.com/office/drawing/2014/main" val="2961647751"/>
                  </a:ext>
                </a:extLst>
              </a:tr>
              <a:tr h="1127525">
                <a:tc>
                  <a:txBody>
                    <a:bodyPr/>
                    <a:lstStyle/>
                    <a:p>
                      <a:pPr algn="ctr"/>
                      <a:r>
                        <a:rPr lang="en-US" sz="1400" b="1" dirty="0">
                          <a:solidFill>
                            <a:schemeClr val="bg1"/>
                          </a:solidFill>
                        </a:rPr>
                        <a:t>Employee Outcome</a:t>
                      </a:r>
                    </a:p>
                  </a:txBody>
                  <a:tcPr anchor="ctr">
                    <a:solidFill>
                      <a:srgbClr val="002856"/>
                    </a:solidFill>
                  </a:tcPr>
                </a:tc>
                <a:tc>
                  <a:txBody>
                    <a:bodyPr/>
                    <a:lstStyle/>
                    <a:p>
                      <a:r>
                        <a:rPr lang="en-US" sz="1400" dirty="0"/>
                        <a:t>“I understand what you’re talking about.”</a:t>
                      </a:r>
                    </a:p>
                  </a:txBody>
                  <a:tcPr anchor="ctr"/>
                </a:tc>
                <a:tc>
                  <a:txBody>
                    <a:bodyPr/>
                    <a:lstStyle/>
                    <a:p>
                      <a:r>
                        <a:rPr lang="en-US" sz="1400" dirty="0"/>
                        <a:t>“I understand why a strong culture of quality is important for us.”</a:t>
                      </a:r>
                    </a:p>
                  </a:txBody>
                  <a:tcPr anchor="ctr"/>
                </a:tc>
                <a:tc>
                  <a:txBody>
                    <a:bodyPr/>
                    <a:lstStyle/>
                    <a:p>
                      <a:r>
                        <a:rPr lang="en-US" sz="1400" dirty="0"/>
                        <a:t>“I know what this will look and feel like.”</a:t>
                      </a:r>
                    </a:p>
                  </a:txBody>
                  <a:tcPr anchor="ctr"/>
                </a:tc>
                <a:tc>
                  <a:txBody>
                    <a:bodyPr/>
                    <a:lstStyle/>
                    <a:p>
                      <a:r>
                        <a:rPr lang="en-US" sz="1400" dirty="0"/>
                        <a:t>“I can see how this relates to my day-to-day work.”</a:t>
                      </a:r>
                    </a:p>
                  </a:txBody>
                  <a:tcPr anchor="ctr"/>
                </a:tc>
                <a:tc>
                  <a:txBody>
                    <a:bodyPr/>
                    <a:lstStyle/>
                    <a:p>
                      <a:r>
                        <a:rPr lang="en-US" sz="1400" dirty="0"/>
                        <a:t>“I understand the relationship between this and the other items I’m being asked to focus on.”</a:t>
                      </a:r>
                    </a:p>
                  </a:txBody>
                  <a:tcPr anchor="ctr"/>
                </a:tc>
                <a:extLst>
                  <a:ext uri="{0D108BD9-81ED-4DB2-BD59-A6C34878D82A}">
                    <a16:rowId xmlns:a16="http://schemas.microsoft.com/office/drawing/2014/main" val="2593695757"/>
                  </a:ext>
                </a:extLst>
              </a:tr>
              <a:tr h="1855923">
                <a:tc>
                  <a:txBody>
                    <a:bodyPr/>
                    <a:lstStyle/>
                    <a:p>
                      <a:pPr algn="ctr"/>
                      <a:r>
                        <a:rPr lang="en-US" sz="1400" b="1" dirty="0">
                          <a:solidFill>
                            <a:schemeClr val="bg1"/>
                          </a:solidFill>
                        </a:rPr>
                        <a:t>Your Elevator Pitch</a:t>
                      </a:r>
                    </a:p>
                  </a:txBody>
                  <a:tcPr anchor="ctr">
                    <a:solidFill>
                      <a:srgbClr val="002856"/>
                    </a:solidFill>
                  </a:tcPr>
                </a:tc>
                <a:tc>
                  <a:txBody>
                    <a:bodyPr/>
                    <a:lstStyle/>
                    <a:p>
                      <a:endParaRPr lang="en-US" sz="1400" dirty="0"/>
                    </a:p>
                  </a:txBody>
                  <a:tcPr anchor="ctr"/>
                </a:tc>
                <a:tc>
                  <a:txBody>
                    <a:bodyPr/>
                    <a:lstStyle/>
                    <a:p>
                      <a:endParaRPr lang="en-US" sz="1400" dirty="0"/>
                    </a:p>
                  </a:txBody>
                  <a:tcPr anchor="ctr"/>
                </a:tc>
                <a:tc>
                  <a:txBody>
                    <a:bodyPr/>
                    <a:lstStyle/>
                    <a:p>
                      <a:endParaRPr lang="en-US" sz="1400"/>
                    </a:p>
                  </a:txBody>
                  <a:tcPr anchor="ctr"/>
                </a:tc>
                <a:tc>
                  <a:txBody>
                    <a:bodyPr/>
                    <a:lstStyle/>
                    <a:p>
                      <a:endParaRPr lang="en-US" sz="1400" dirty="0"/>
                    </a:p>
                  </a:txBody>
                  <a:tcPr anchor="ctr"/>
                </a:tc>
                <a:tc>
                  <a:txBody>
                    <a:bodyPr/>
                    <a:lstStyle/>
                    <a:p>
                      <a:endParaRPr lang="en-US" sz="1400" dirty="0"/>
                    </a:p>
                  </a:txBody>
                  <a:tcPr anchor="ctr"/>
                </a:tc>
                <a:extLst>
                  <a:ext uri="{0D108BD9-81ED-4DB2-BD59-A6C34878D82A}">
                    <a16:rowId xmlns:a16="http://schemas.microsoft.com/office/drawing/2014/main" val="2672819491"/>
                  </a:ext>
                </a:extLst>
              </a:tr>
            </a:tbl>
          </a:graphicData>
        </a:graphic>
      </p:graphicFrame>
    </p:spTree>
    <p:extLst>
      <p:ext uri="{BB962C8B-B14F-4D97-AF65-F5344CB8AC3E}">
        <p14:creationId xmlns:p14="http://schemas.microsoft.com/office/powerpoint/2010/main" val="40022867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lumMod val="75000"/>
                    <a:lumOff val="25000"/>
                  </a:schemeClr>
                </a:solidFill>
              </a:rPr>
              <a:t>Key Behaviour Indicators</a:t>
            </a:r>
          </a:p>
        </p:txBody>
      </p:sp>
      <p:sp>
        <p:nvSpPr>
          <p:cNvPr id="8" name="Freeform 7"/>
          <p:cNvSpPr>
            <a:spLocks/>
          </p:cNvSpPr>
          <p:nvPr/>
        </p:nvSpPr>
        <p:spPr bwMode="auto">
          <a:xfrm>
            <a:off x="1295360" y="2790630"/>
            <a:ext cx="1072854" cy="1153591"/>
          </a:xfrm>
          <a:custGeom>
            <a:avLst/>
            <a:gdLst>
              <a:gd name="T0" fmla="*/ 2020 w 3641"/>
              <a:gd name="T1" fmla="*/ 2 h 3915"/>
              <a:gd name="T2" fmla="*/ 2115 w 3641"/>
              <a:gd name="T3" fmla="*/ 44 h 3915"/>
              <a:gd name="T4" fmla="*/ 2179 w 3641"/>
              <a:gd name="T5" fmla="*/ 116 h 3915"/>
              <a:gd name="T6" fmla="*/ 2211 w 3641"/>
              <a:gd name="T7" fmla="*/ 206 h 3915"/>
              <a:gd name="T8" fmla="*/ 2208 w 3641"/>
              <a:gd name="T9" fmla="*/ 303 h 3915"/>
              <a:gd name="T10" fmla="*/ 2179 w 3641"/>
              <a:gd name="T11" fmla="*/ 396 h 3915"/>
              <a:gd name="T12" fmla="*/ 2115 w 3641"/>
              <a:gd name="T13" fmla="*/ 470 h 3915"/>
              <a:gd name="T14" fmla="*/ 2020 w 3641"/>
              <a:gd name="T15" fmla="*/ 515 h 3915"/>
              <a:gd name="T16" fmla="*/ 1809 w 3641"/>
              <a:gd name="T17" fmla="*/ 531 h 3915"/>
              <a:gd name="T18" fmla="*/ 1523 w 3641"/>
              <a:gd name="T19" fmla="*/ 597 h 3915"/>
              <a:gd name="T20" fmla="*/ 1261 w 3641"/>
              <a:gd name="T21" fmla="*/ 716 h 3915"/>
              <a:gd name="T22" fmla="*/ 1031 w 3641"/>
              <a:gd name="T23" fmla="*/ 877 h 3915"/>
              <a:gd name="T24" fmla="*/ 838 w 3641"/>
              <a:gd name="T25" fmla="*/ 1080 h 3915"/>
              <a:gd name="T26" fmla="*/ 685 w 3641"/>
              <a:gd name="T27" fmla="*/ 1315 h 3915"/>
              <a:gd name="T28" fmla="*/ 579 w 3641"/>
              <a:gd name="T29" fmla="*/ 1572 h 3915"/>
              <a:gd name="T30" fmla="*/ 526 w 3641"/>
              <a:gd name="T31" fmla="*/ 1846 h 3915"/>
              <a:gd name="T32" fmla="*/ 531 w 3641"/>
              <a:gd name="T33" fmla="*/ 2134 h 3915"/>
              <a:gd name="T34" fmla="*/ 598 w 3641"/>
              <a:gd name="T35" fmla="*/ 2422 h 3915"/>
              <a:gd name="T36" fmla="*/ 722 w 3641"/>
              <a:gd name="T37" fmla="*/ 2689 h 3915"/>
              <a:gd name="T38" fmla="*/ 883 w 3641"/>
              <a:gd name="T39" fmla="*/ 2906 h 3915"/>
              <a:gd name="T40" fmla="*/ 1074 w 3641"/>
              <a:gd name="T41" fmla="*/ 3086 h 3915"/>
              <a:gd name="T42" fmla="*/ 1293 w 3641"/>
              <a:gd name="T43" fmla="*/ 3220 h 3915"/>
              <a:gd name="T44" fmla="*/ 1528 w 3641"/>
              <a:gd name="T45" fmla="*/ 3316 h 3915"/>
              <a:gd name="T46" fmla="*/ 1777 w 3641"/>
              <a:gd name="T47" fmla="*/ 3368 h 3915"/>
              <a:gd name="T48" fmla="*/ 2031 w 3641"/>
              <a:gd name="T49" fmla="*/ 3379 h 3915"/>
              <a:gd name="T50" fmla="*/ 2282 w 3641"/>
              <a:gd name="T51" fmla="*/ 3347 h 3915"/>
              <a:gd name="T52" fmla="*/ 2525 w 3641"/>
              <a:gd name="T53" fmla="*/ 3271 h 3915"/>
              <a:gd name="T54" fmla="*/ 2755 w 3641"/>
              <a:gd name="T55" fmla="*/ 3152 h 3915"/>
              <a:gd name="T56" fmla="*/ 2964 w 3641"/>
              <a:gd name="T57" fmla="*/ 2985 h 3915"/>
              <a:gd name="T58" fmla="*/ 3144 w 3641"/>
              <a:gd name="T59" fmla="*/ 2774 h 3915"/>
              <a:gd name="T60" fmla="*/ 3226 w 3641"/>
              <a:gd name="T61" fmla="*/ 2697 h 3915"/>
              <a:gd name="T62" fmla="*/ 3324 w 3641"/>
              <a:gd name="T63" fmla="*/ 2663 h 3915"/>
              <a:gd name="T64" fmla="*/ 3422 w 3641"/>
              <a:gd name="T65" fmla="*/ 2666 h 3915"/>
              <a:gd name="T66" fmla="*/ 3514 w 3641"/>
              <a:gd name="T67" fmla="*/ 2700 h 3915"/>
              <a:gd name="T68" fmla="*/ 3588 w 3641"/>
              <a:gd name="T69" fmla="*/ 2763 h 3915"/>
              <a:gd name="T70" fmla="*/ 3633 w 3641"/>
              <a:gd name="T71" fmla="*/ 2843 h 3915"/>
              <a:gd name="T72" fmla="*/ 3638 w 3641"/>
              <a:gd name="T73" fmla="*/ 2938 h 3915"/>
              <a:gd name="T74" fmla="*/ 3596 w 3641"/>
              <a:gd name="T75" fmla="*/ 3038 h 3915"/>
              <a:gd name="T76" fmla="*/ 3374 w 3641"/>
              <a:gd name="T77" fmla="*/ 3308 h 3915"/>
              <a:gd name="T78" fmla="*/ 3115 w 3641"/>
              <a:gd name="T79" fmla="*/ 3532 h 3915"/>
              <a:gd name="T80" fmla="*/ 2827 w 3641"/>
              <a:gd name="T81" fmla="*/ 3712 h 3915"/>
              <a:gd name="T82" fmla="*/ 2509 w 3641"/>
              <a:gd name="T83" fmla="*/ 3836 h 3915"/>
              <a:gd name="T84" fmla="*/ 2171 w 3641"/>
              <a:gd name="T85" fmla="*/ 3905 h 3915"/>
              <a:gd name="T86" fmla="*/ 1817 w 3641"/>
              <a:gd name="T87" fmla="*/ 3910 h 3915"/>
              <a:gd name="T88" fmla="*/ 1473 w 3641"/>
              <a:gd name="T89" fmla="*/ 3855 h 3915"/>
              <a:gd name="T90" fmla="*/ 1148 w 3641"/>
              <a:gd name="T91" fmla="*/ 3736 h 3915"/>
              <a:gd name="T92" fmla="*/ 854 w 3641"/>
              <a:gd name="T93" fmla="*/ 3567 h 3915"/>
              <a:gd name="T94" fmla="*/ 592 w 3641"/>
              <a:gd name="T95" fmla="*/ 3350 h 3915"/>
              <a:gd name="T96" fmla="*/ 370 w 3641"/>
              <a:gd name="T97" fmla="*/ 3091 h 3915"/>
              <a:gd name="T98" fmla="*/ 196 w 3641"/>
              <a:gd name="T99" fmla="*/ 2798 h 3915"/>
              <a:gd name="T100" fmla="*/ 74 w 3641"/>
              <a:gd name="T101" fmla="*/ 2478 h 3915"/>
              <a:gd name="T102" fmla="*/ 8 w 3641"/>
              <a:gd name="T103" fmla="*/ 2134 h 3915"/>
              <a:gd name="T104" fmla="*/ 8 w 3641"/>
              <a:gd name="T105" fmla="*/ 1780 h 3915"/>
              <a:gd name="T106" fmla="*/ 71 w 3641"/>
              <a:gd name="T107" fmla="*/ 1440 h 3915"/>
              <a:gd name="T108" fmla="*/ 190 w 3641"/>
              <a:gd name="T109" fmla="*/ 1123 h 3915"/>
              <a:gd name="T110" fmla="*/ 362 w 3641"/>
              <a:gd name="T111" fmla="*/ 835 h 3915"/>
              <a:gd name="T112" fmla="*/ 579 w 3641"/>
              <a:gd name="T113" fmla="*/ 581 h 3915"/>
              <a:gd name="T114" fmla="*/ 838 w 3641"/>
              <a:gd name="T115" fmla="*/ 364 h 3915"/>
              <a:gd name="T116" fmla="*/ 1126 w 3641"/>
              <a:gd name="T117" fmla="*/ 195 h 3915"/>
              <a:gd name="T118" fmla="*/ 1444 w 3641"/>
              <a:gd name="T119" fmla="*/ 76 h 3915"/>
              <a:gd name="T120" fmla="*/ 1785 w 3641"/>
              <a:gd name="T121" fmla="*/ 10 h 3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41" h="3915">
                <a:moveTo>
                  <a:pt x="1962" y="0"/>
                </a:moveTo>
                <a:lnTo>
                  <a:pt x="2020" y="2"/>
                </a:lnTo>
                <a:lnTo>
                  <a:pt x="2070" y="18"/>
                </a:lnTo>
                <a:lnTo>
                  <a:pt x="2115" y="44"/>
                </a:lnTo>
                <a:lnTo>
                  <a:pt x="2150" y="76"/>
                </a:lnTo>
                <a:lnTo>
                  <a:pt x="2179" y="116"/>
                </a:lnTo>
                <a:lnTo>
                  <a:pt x="2197" y="161"/>
                </a:lnTo>
                <a:lnTo>
                  <a:pt x="2211" y="206"/>
                </a:lnTo>
                <a:lnTo>
                  <a:pt x="2213" y="256"/>
                </a:lnTo>
                <a:lnTo>
                  <a:pt x="2208" y="303"/>
                </a:lnTo>
                <a:lnTo>
                  <a:pt x="2197" y="351"/>
                </a:lnTo>
                <a:lnTo>
                  <a:pt x="2179" y="396"/>
                </a:lnTo>
                <a:lnTo>
                  <a:pt x="2150" y="436"/>
                </a:lnTo>
                <a:lnTo>
                  <a:pt x="2115" y="470"/>
                </a:lnTo>
                <a:lnTo>
                  <a:pt x="2070" y="496"/>
                </a:lnTo>
                <a:lnTo>
                  <a:pt x="2020" y="515"/>
                </a:lnTo>
                <a:lnTo>
                  <a:pt x="1962" y="520"/>
                </a:lnTo>
                <a:lnTo>
                  <a:pt x="1809" y="531"/>
                </a:lnTo>
                <a:lnTo>
                  <a:pt x="1663" y="557"/>
                </a:lnTo>
                <a:lnTo>
                  <a:pt x="1523" y="597"/>
                </a:lnTo>
                <a:lnTo>
                  <a:pt x="1388" y="650"/>
                </a:lnTo>
                <a:lnTo>
                  <a:pt x="1261" y="716"/>
                </a:lnTo>
                <a:lnTo>
                  <a:pt x="1142" y="792"/>
                </a:lnTo>
                <a:lnTo>
                  <a:pt x="1031" y="877"/>
                </a:lnTo>
                <a:lnTo>
                  <a:pt x="931" y="975"/>
                </a:lnTo>
                <a:lnTo>
                  <a:pt x="838" y="1080"/>
                </a:lnTo>
                <a:lnTo>
                  <a:pt x="756" y="1194"/>
                </a:lnTo>
                <a:lnTo>
                  <a:pt x="685" y="1315"/>
                </a:lnTo>
                <a:lnTo>
                  <a:pt x="627" y="1440"/>
                </a:lnTo>
                <a:lnTo>
                  <a:pt x="579" y="1572"/>
                </a:lnTo>
                <a:lnTo>
                  <a:pt x="547" y="1709"/>
                </a:lnTo>
                <a:lnTo>
                  <a:pt x="526" y="1846"/>
                </a:lnTo>
                <a:lnTo>
                  <a:pt x="521" y="1989"/>
                </a:lnTo>
                <a:lnTo>
                  <a:pt x="531" y="2134"/>
                </a:lnTo>
                <a:lnTo>
                  <a:pt x="555" y="2277"/>
                </a:lnTo>
                <a:lnTo>
                  <a:pt x="598" y="2422"/>
                </a:lnTo>
                <a:lnTo>
                  <a:pt x="656" y="2565"/>
                </a:lnTo>
                <a:lnTo>
                  <a:pt x="722" y="2689"/>
                </a:lnTo>
                <a:lnTo>
                  <a:pt x="799" y="2803"/>
                </a:lnTo>
                <a:lnTo>
                  <a:pt x="883" y="2906"/>
                </a:lnTo>
                <a:lnTo>
                  <a:pt x="976" y="3001"/>
                </a:lnTo>
                <a:lnTo>
                  <a:pt x="1074" y="3086"/>
                </a:lnTo>
                <a:lnTo>
                  <a:pt x="1179" y="3157"/>
                </a:lnTo>
                <a:lnTo>
                  <a:pt x="1293" y="3220"/>
                </a:lnTo>
                <a:lnTo>
                  <a:pt x="1409" y="3273"/>
                </a:lnTo>
                <a:lnTo>
                  <a:pt x="1528" y="3316"/>
                </a:lnTo>
                <a:lnTo>
                  <a:pt x="1650" y="3347"/>
                </a:lnTo>
                <a:lnTo>
                  <a:pt x="1777" y="3368"/>
                </a:lnTo>
                <a:lnTo>
                  <a:pt x="1904" y="3379"/>
                </a:lnTo>
                <a:lnTo>
                  <a:pt x="2031" y="3379"/>
                </a:lnTo>
                <a:lnTo>
                  <a:pt x="2158" y="3368"/>
                </a:lnTo>
                <a:lnTo>
                  <a:pt x="2282" y="3347"/>
                </a:lnTo>
                <a:lnTo>
                  <a:pt x="2406" y="3316"/>
                </a:lnTo>
                <a:lnTo>
                  <a:pt x="2525" y="3271"/>
                </a:lnTo>
                <a:lnTo>
                  <a:pt x="2644" y="3218"/>
                </a:lnTo>
                <a:lnTo>
                  <a:pt x="2755" y="3152"/>
                </a:lnTo>
                <a:lnTo>
                  <a:pt x="2864" y="3072"/>
                </a:lnTo>
                <a:lnTo>
                  <a:pt x="2964" y="2985"/>
                </a:lnTo>
                <a:lnTo>
                  <a:pt x="3057" y="2885"/>
                </a:lnTo>
                <a:lnTo>
                  <a:pt x="3144" y="2774"/>
                </a:lnTo>
                <a:lnTo>
                  <a:pt x="3184" y="2729"/>
                </a:lnTo>
                <a:lnTo>
                  <a:pt x="3226" y="2697"/>
                </a:lnTo>
                <a:lnTo>
                  <a:pt x="3274" y="2674"/>
                </a:lnTo>
                <a:lnTo>
                  <a:pt x="3324" y="2663"/>
                </a:lnTo>
                <a:lnTo>
                  <a:pt x="3374" y="2660"/>
                </a:lnTo>
                <a:lnTo>
                  <a:pt x="3422" y="2666"/>
                </a:lnTo>
                <a:lnTo>
                  <a:pt x="3469" y="2679"/>
                </a:lnTo>
                <a:lnTo>
                  <a:pt x="3514" y="2700"/>
                </a:lnTo>
                <a:lnTo>
                  <a:pt x="3554" y="2729"/>
                </a:lnTo>
                <a:lnTo>
                  <a:pt x="3588" y="2763"/>
                </a:lnTo>
                <a:lnTo>
                  <a:pt x="3615" y="2800"/>
                </a:lnTo>
                <a:lnTo>
                  <a:pt x="3633" y="2843"/>
                </a:lnTo>
                <a:lnTo>
                  <a:pt x="3641" y="2888"/>
                </a:lnTo>
                <a:lnTo>
                  <a:pt x="3638" y="2938"/>
                </a:lnTo>
                <a:lnTo>
                  <a:pt x="3625" y="2988"/>
                </a:lnTo>
                <a:lnTo>
                  <a:pt x="3596" y="3038"/>
                </a:lnTo>
                <a:lnTo>
                  <a:pt x="3490" y="3178"/>
                </a:lnTo>
                <a:lnTo>
                  <a:pt x="3374" y="3308"/>
                </a:lnTo>
                <a:lnTo>
                  <a:pt x="3247" y="3427"/>
                </a:lnTo>
                <a:lnTo>
                  <a:pt x="3115" y="3532"/>
                </a:lnTo>
                <a:lnTo>
                  <a:pt x="2975" y="3627"/>
                </a:lnTo>
                <a:lnTo>
                  <a:pt x="2827" y="3712"/>
                </a:lnTo>
                <a:lnTo>
                  <a:pt x="2671" y="3781"/>
                </a:lnTo>
                <a:lnTo>
                  <a:pt x="2509" y="3836"/>
                </a:lnTo>
                <a:lnTo>
                  <a:pt x="2343" y="3878"/>
                </a:lnTo>
                <a:lnTo>
                  <a:pt x="2171" y="3905"/>
                </a:lnTo>
                <a:lnTo>
                  <a:pt x="1994" y="3915"/>
                </a:lnTo>
                <a:lnTo>
                  <a:pt x="1817" y="3910"/>
                </a:lnTo>
                <a:lnTo>
                  <a:pt x="1642" y="3889"/>
                </a:lnTo>
                <a:lnTo>
                  <a:pt x="1473" y="3855"/>
                </a:lnTo>
                <a:lnTo>
                  <a:pt x="1306" y="3802"/>
                </a:lnTo>
                <a:lnTo>
                  <a:pt x="1148" y="3736"/>
                </a:lnTo>
                <a:lnTo>
                  <a:pt x="997" y="3656"/>
                </a:lnTo>
                <a:lnTo>
                  <a:pt x="854" y="3567"/>
                </a:lnTo>
                <a:lnTo>
                  <a:pt x="719" y="3464"/>
                </a:lnTo>
                <a:lnTo>
                  <a:pt x="592" y="3350"/>
                </a:lnTo>
                <a:lnTo>
                  <a:pt x="476" y="3226"/>
                </a:lnTo>
                <a:lnTo>
                  <a:pt x="370" y="3091"/>
                </a:lnTo>
                <a:lnTo>
                  <a:pt x="278" y="2948"/>
                </a:lnTo>
                <a:lnTo>
                  <a:pt x="196" y="2798"/>
                </a:lnTo>
                <a:lnTo>
                  <a:pt x="127" y="2642"/>
                </a:lnTo>
                <a:lnTo>
                  <a:pt x="74" y="2478"/>
                </a:lnTo>
                <a:lnTo>
                  <a:pt x="32" y="2309"/>
                </a:lnTo>
                <a:lnTo>
                  <a:pt x="8" y="2134"/>
                </a:lnTo>
                <a:lnTo>
                  <a:pt x="0" y="1957"/>
                </a:lnTo>
                <a:lnTo>
                  <a:pt x="8" y="1780"/>
                </a:lnTo>
                <a:lnTo>
                  <a:pt x="32" y="1606"/>
                </a:lnTo>
                <a:lnTo>
                  <a:pt x="71" y="1440"/>
                </a:lnTo>
                <a:lnTo>
                  <a:pt x="124" y="1276"/>
                </a:lnTo>
                <a:lnTo>
                  <a:pt x="190" y="1123"/>
                </a:lnTo>
                <a:lnTo>
                  <a:pt x="272" y="975"/>
                </a:lnTo>
                <a:lnTo>
                  <a:pt x="362" y="835"/>
                </a:lnTo>
                <a:lnTo>
                  <a:pt x="465" y="702"/>
                </a:lnTo>
                <a:lnTo>
                  <a:pt x="579" y="581"/>
                </a:lnTo>
                <a:lnTo>
                  <a:pt x="703" y="467"/>
                </a:lnTo>
                <a:lnTo>
                  <a:pt x="838" y="364"/>
                </a:lnTo>
                <a:lnTo>
                  <a:pt x="978" y="274"/>
                </a:lnTo>
                <a:lnTo>
                  <a:pt x="1126" y="195"/>
                </a:lnTo>
                <a:lnTo>
                  <a:pt x="1282" y="129"/>
                </a:lnTo>
                <a:lnTo>
                  <a:pt x="1444" y="76"/>
                </a:lnTo>
                <a:lnTo>
                  <a:pt x="1613" y="34"/>
                </a:lnTo>
                <a:lnTo>
                  <a:pt x="1785" y="10"/>
                </a:lnTo>
                <a:lnTo>
                  <a:pt x="1962"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8"/>
          <p:cNvSpPr>
            <a:spLocks/>
          </p:cNvSpPr>
          <p:nvPr/>
        </p:nvSpPr>
        <p:spPr bwMode="auto">
          <a:xfrm>
            <a:off x="1528436" y="3023410"/>
            <a:ext cx="689503" cy="688030"/>
          </a:xfrm>
          <a:custGeom>
            <a:avLst/>
            <a:gdLst>
              <a:gd name="T0" fmla="*/ 1171 w 2340"/>
              <a:gd name="T1" fmla="*/ 0 h 2335"/>
              <a:gd name="T2" fmla="*/ 1306 w 2340"/>
              <a:gd name="T3" fmla="*/ 8 h 2335"/>
              <a:gd name="T4" fmla="*/ 1438 w 2340"/>
              <a:gd name="T5" fmla="*/ 29 h 2335"/>
              <a:gd name="T6" fmla="*/ 1565 w 2340"/>
              <a:gd name="T7" fmla="*/ 68 h 2335"/>
              <a:gd name="T8" fmla="*/ 1684 w 2340"/>
              <a:gd name="T9" fmla="*/ 118 h 2335"/>
              <a:gd name="T10" fmla="*/ 1798 w 2340"/>
              <a:gd name="T11" fmla="*/ 182 h 2335"/>
              <a:gd name="T12" fmla="*/ 1901 w 2340"/>
              <a:gd name="T13" fmla="*/ 256 h 2335"/>
              <a:gd name="T14" fmla="*/ 1996 w 2340"/>
              <a:gd name="T15" fmla="*/ 340 h 2335"/>
              <a:gd name="T16" fmla="*/ 2083 w 2340"/>
              <a:gd name="T17" fmla="*/ 436 h 2335"/>
              <a:gd name="T18" fmla="*/ 2157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7 w 2340"/>
              <a:gd name="T39" fmla="*/ 1794 h 2335"/>
              <a:gd name="T40" fmla="*/ 2083 w 2340"/>
              <a:gd name="T41" fmla="*/ 1899 h 2335"/>
              <a:gd name="T42" fmla="*/ 1996 w 2340"/>
              <a:gd name="T43" fmla="*/ 1994 h 2335"/>
              <a:gd name="T44" fmla="*/ 1901 w 2340"/>
              <a:gd name="T45" fmla="*/ 2079 h 2335"/>
              <a:gd name="T46" fmla="*/ 1798 w 2340"/>
              <a:gd name="T47" fmla="*/ 2153 h 2335"/>
              <a:gd name="T48" fmla="*/ 1684 w 2340"/>
              <a:gd name="T49" fmla="*/ 2216 h 2335"/>
              <a:gd name="T50" fmla="*/ 1565 w 2340"/>
              <a:gd name="T51" fmla="*/ 2269 h 2335"/>
              <a:gd name="T52" fmla="*/ 1438 w 2340"/>
              <a:gd name="T53" fmla="*/ 2306 h 2335"/>
              <a:gd name="T54" fmla="*/ 1306 w 2340"/>
              <a:gd name="T55" fmla="*/ 2327 h 2335"/>
              <a:gd name="T56" fmla="*/ 1171 w 2340"/>
              <a:gd name="T57" fmla="*/ 2335 h 2335"/>
              <a:gd name="T58" fmla="*/ 1034 w 2340"/>
              <a:gd name="T59" fmla="*/ 2327 h 2335"/>
              <a:gd name="T60" fmla="*/ 901 w 2340"/>
              <a:gd name="T61" fmla="*/ 2306 h 2335"/>
              <a:gd name="T62" fmla="*/ 774 w 2340"/>
              <a:gd name="T63" fmla="*/ 2269 h 2335"/>
              <a:gd name="T64" fmla="*/ 655 w 2340"/>
              <a:gd name="T65" fmla="*/ 2216 h 2335"/>
              <a:gd name="T66" fmla="*/ 542 w 2340"/>
              <a:gd name="T67" fmla="*/ 2153 h 2335"/>
              <a:gd name="T68" fmla="*/ 439 w 2340"/>
              <a:gd name="T69" fmla="*/ 2079 h 2335"/>
              <a:gd name="T70" fmla="*/ 343 w 2340"/>
              <a:gd name="T71" fmla="*/ 1994 h 2335"/>
              <a:gd name="T72" fmla="*/ 256 w 2340"/>
              <a:gd name="T73" fmla="*/ 1899 h 2335"/>
              <a:gd name="T74" fmla="*/ 182 w 2340"/>
              <a:gd name="T75" fmla="*/ 1794 h 2335"/>
              <a:gd name="T76" fmla="*/ 119 w 2340"/>
              <a:gd name="T77" fmla="*/ 1683 h 2335"/>
              <a:gd name="T78" fmla="*/ 68 w 2340"/>
              <a:gd name="T79" fmla="*/ 1561 h 2335"/>
              <a:gd name="T80" fmla="*/ 31 w 2340"/>
              <a:gd name="T81" fmla="*/ 1434 h 2335"/>
              <a:gd name="T82" fmla="*/ 8 w 2340"/>
              <a:gd name="T83" fmla="*/ 1305 h 2335"/>
              <a:gd name="T84" fmla="*/ 0 w 2340"/>
              <a:gd name="T85" fmla="*/ 1167 h 2335"/>
              <a:gd name="T86" fmla="*/ 8 w 2340"/>
              <a:gd name="T87" fmla="*/ 1033 h 2335"/>
              <a:gd name="T88" fmla="*/ 31 w 2340"/>
              <a:gd name="T89" fmla="*/ 901 h 2335"/>
              <a:gd name="T90" fmla="*/ 68 w 2340"/>
              <a:gd name="T91" fmla="*/ 774 h 2335"/>
              <a:gd name="T92" fmla="*/ 119 w 2340"/>
              <a:gd name="T93" fmla="*/ 655 h 2335"/>
              <a:gd name="T94" fmla="*/ 182 w 2340"/>
              <a:gd name="T95" fmla="*/ 541 h 2335"/>
              <a:gd name="T96" fmla="*/ 256 w 2340"/>
              <a:gd name="T97" fmla="*/ 436 h 2335"/>
              <a:gd name="T98" fmla="*/ 343 w 2340"/>
              <a:gd name="T99" fmla="*/ 340 h 2335"/>
              <a:gd name="T100" fmla="*/ 439 w 2340"/>
              <a:gd name="T101" fmla="*/ 256 h 2335"/>
              <a:gd name="T102" fmla="*/ 542 w 2340"/>
              <a:gd name="T103" fmla="*/ 182 h 2335"/>
              <a:gd name="T104" fmla="*/ 655 w 2340"/>
              <a:gd name="T105" fmla="*/ 118 h 2335"/>
              <a:gd name="T106" fmla="*/ 774 w 2340"/>
              <a:gd name="T107" fmla="*/ 68 h 2335"/>
              <a:gd name="T108" fmla="*/ 901 w 2340"/>
              <a:gd name="T109" fmla="*/ 29 h 2335"/>
              <a:gd name="T110" fmla="*/ 1034 w 2340"/>
              <a:gd name="T111" fmla="*/ 8 h 2335"/>
              <a:gd name="T112" fmla="*/ 1171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71" y="0"/>
                </a:moveTo>
                <a:lnTo>
                  <a:pt x="1306" y="8"/>
                </a:lnTo>
                <a:lnTo>
                  <a:pt x="1438" y="29"/>
                </a:lnTo>
                <a:lnTo>
                  <a:pt x="1565" y="68"/>
                </a:lnTo>
                <a:lnTo>
                  <a:pt x="1684" y="118"/>
                </a:lnTo>
                <a:lnTo>
                  <a:pt x="1798" y="182"/>
                </a:lnTo>
                <a:lnTo>
                  <a:pt x="1901" y="256"/>
                </a:lnTo>
                <a:lnTo>
                  <a:pt x="1996" y="340"/>
                </a:lnTo>
                <a:lnTo>
                  <a:pt x="2083" y="436"/>
                </a:lnTo>
                <a:lnTo>
                  <a:pt x="2157" y="541"/>
                </a:lnTo>
                <a:lnTo>
                  <a:pt x="2221" y="655"/>
                </a:lnTo>
                <a:lnTo>
                  <a:pt x="2271" y="774"/>
                </a:lnTo>
                <a:lnTo>
                  <a:pt x="2308" y="901"/>
                </a:lnTo>
                <a:lnTo>
                  <a:pt x="2332" y="1033"/>
                </a:lnTo>
                <a:lnTo>
                  <a:pt x="2340" y="1167"/>
                </a:lnTo>
                <a:lnTo>
                  <a:pt x="2332" y="1305"/>
                </a:lnTo>
                <a:lnTo>
                  <a:pt x="2308" y="1434"/>
                </a:lnTo>
                <a:lnTo>
                  <a:pt x="2271" y="1561"/>
                </a:lnTo>
                <a:lnTo>
                  <a:pt x="2221" y="1683"/>
                </a:lnTo>
                <a:lnTo>
                  <a:pt x="2157" y="1794"/>
                </a:lnTo>
                <a:lnTo>
                  <a:pt x="2083" y="1899"/>
                </a:lnTo>
                <a:lnTo>
                  <a:pt x="1996" y="1994"/>
                </a:lnTo>
                <a:lnTo>
                  <a:pt x="1901" y="2079"/>
                </a:lnTo>
                <a:lnTo>
                  <a:pt x="1798" y="2153"/>
                </a:lnTo>
                <a:lnTo>
                  <a:pt x="1684" y="2216"/>
                </a:lnTo>
                <a:lnTo>
                  <a:pt x="1565" y="2269"/>
                </a:lnTo>
                <a:lnTo>
                  <a:pt x="1438" y="2306"/>
                </a:lnTo>
                <a:lnTo>
                  <a:pt x="1306" y="2327"/>
                </a:lnTo>
                <a:lnTo>
                  <a:pt x="1171" y="2335"/>
                </a:lnTo>
                <a:lnTo>
                  <a:pt x="1034" y="2327"/>
                </a:lnTo>
                <a:lnTo>
                  <a:pt x="901" y="2306"/>
                </a:lnTo>
                <a:lnTo>
                  <a:pt x="774" y="2269"/>
                </a:lnTo>
                <a:lnTo>
                  <a:pt x="655" y="2216"/>
                </a:lnTo>
                <a:lnTo>
                  <a:pt x="542" y="2153"/>
                </a:lnTo>
                <a:lnTo>
                  <a:pt x="439" y="2079"/>
                </a:lnTo>
                <a:lnTo>
                  <a:pt x="343" y="1994"/>
                </a:lnTo>
                <a:lnTo>
                  <a:pt x="256" y="1899"/>
                </a:lnTo>
                <a:lnTo>
                  <a:pt x="182" y="1794"/>
                </a:lnTo>
                <a:lnTo>
                  <a:pt x="119" y="1683"/>
                </a:lnTo>
                <a:lnTo>
                  <a:pt x="68" y="1561"/>
                </a:lnTo>
                <a:lnTo>
                  <a:pt x="31" y="1434"/>
                </a:lnTo>
                <a:lnTo>
                  <a:pt x="8" y="1305"/>
                </a:lnTo>
                <a:lnTo>
                  <a:pt x="0" y="1167"/>
                </a:lnTo>
                <a:lnTo>
                  <a:pt x="8" y="1033"/>
                </a:lnTo>
                <a:lnTo>
                  <a:pt x="31" y="901"/>
                </a:lnTo>
                <a:lnTo>
                  <a:pt x="68" y="774"/>
                </a:lnTo>
                <a:lnTo>
                  <a:pt x="119" y="655"/>
                </a:lnTo>
                <a:lnTo>
                  <a:pt x="182" y="541"/>
                </a:lnTo>
                <a:lnTo>
                  <a:pt x="256" y="436"/>
                </a:lnTo>
                <a:lnTo>
                  <a:pt x="343" y="340"/>
                </a:lnTo>
                <a:lnTo>
                  <a:pt x="439" y="256"/>
                </a:lnTo>
                <a:lnTo>
                  <a:pt x="542" y="182"/>
                </a:lnTo>
                <a:lnTo>
                  <a:pt x="655" y="118"/>
                </a:lnTo>
                <a:lnTo>
                  <a:pt x="774" y="68"/>
                </a:lnTo>
                <a:lnTo>
                  <a:pt x="901" y="29"/>
                </a:lnTo>
                <a:lnTo>
                  <a:pt x="1034" y="8"/>
                </a:lnTo>
                <a:lnTo>
                  <a:pt x="117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9"/>
          <p:cNvSpPr>
            <a:spLocks/>
          </p:cNvSpPr>
          <p:nvPr/>
        </p:nvSpPr>
        <p:spPr bwMode="auto">
          <a:xfrm>
            <a:off x="294014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Freeform 10"/>
          <p:cNvSpPr>
            <a:spLocks/>
          </p:cNvSpPr>
          <p:nvPr/>
        </p:nvSpPr>
        <p:spPr bwMode="auto">
          <a:xfrm>
            <a:off x="179863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21064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 name="Freeform 29"/>
          <p:cNvSpPr>
            <a:spLocks/>
          </p:cNvSpPr>
          <p:nvPr/>
        </p:nvSpPr>
        <p:spPr bwMode="auto">
          <a:xfrm>
            <a:off x="4350410"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 name="Freeform 30"/>
          <p:cNvSpPr>
            <a:spLocks/>
          </p:cNvSpPr>
          <p:nvPr/>
        </p:nvSpPr>
        <p:spPr bwMode="auto">
          <a:xfrm>
            <a:off x="320889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 name="Freeform 31"/>
          <p:cNvSpPr>
            <a:spLocks/>
          </p:cNvSpPr>
          <p:nvPr/>
        </p:nvSpPr>
        <p:spPr bwMode="auto">
          <a:xfrm>
            <a:off x="462090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3">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 name="Freeform 32"/>
          <p:cNvSpPr>
            <a:spLocks/>
          </p:cNvSpPr>
          <p:nvPr/>
        </p:nvSpPr>
        <p:spPr bwMode="auto">
          <a:xfrm>
            <a:off x="2843522"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4" name="Freeform 53"/>
          <p:cNvSpPr>
            <a:spLocks/>
          </p:cNvSpPr>
          <p:nvPr/>
        </p:nvSpPr>
        <p:spPr bwMode="auto">
          <a:xfrm>
            <a:off x="4632707"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3">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5" name="Freeform 54"/>
          <p:cNvSpPr>
            <a:spLocks/>
          </p:cNvSpPr>
          <p:nvPr/>
        </p:nvSpPr>
        <p:spPr bwMode="auto">
          <a:xfrm>
            <a:off x="6022721"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55"/>
          <p:cNvSpPr>
            <a:spLocks/>
          </p:cNvSpPr>
          <p:nvPr/>
        </p:nvSpPr>
        <p:spPr bwMode="auto">
          <a:xfrm>
            <a:off x="4267331"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3">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7" name="Freeform 56"/>
          <p:cNvSpPr>
            <a:spLocks/>
          </p:cNvSpPr>
          <p:nvPr/>
        </p:nvSpPr>
        <p:spPr bwMode="auto">
          <a:xfrm>
            <a:off x="578080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9" name="Freeform 58"/>
          <p:cNvSpPr>
            <a:spLocks/>
          </p:cNvSpPr>
          <p:nvPr/>
        </p:nvSpPr>
        <p:spPr bwMode="auto">
          <a:xfrm>
            <a:off x="7193494"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0" name="Freeform 59"/>
          <p:cNvSpPr>
            <a:spLocks/>
          </p:cNvSpPr>
          <p:nvPr/>
        </p:nvSpPr>
        <p:spPr bwMode="auto">
          <a:xfrm>
            <a:off x="6051334"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1" name="Freeform 60"/>
          <p:cNvSpPr>
            <a:spLocks/>
          </p:cNvSpPr>
          <p:nvPr/>
        </p:nvSpPr>
        <p:spPr bwMode="auto">
          <a:xfrm>
            <a:off x="7441348"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2" name="Freeform 61"/>
          <p:cNvSpPr>
            <a:spLocks/>
          </p:cNvSpPr>
          <p:nvPr/>
        </p:nvSpPr>
        <p:spPr bwMode="auto">
          <a:xfrm>
            <a:off x="5685958"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8591709"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6" name="Freeform 65"/>
          <p:cNvSpPr>
            <a:spLocks/>
          </p:cNvSpPr>
          <p:nvPr/>
        </p:nvSpPr>
        <p:spPr bwMode="auto">
          <a:xfrm>
            <a:off x="7448975"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8" name="Freeform 67"/>
          <p:cNvSpPr>
            <a:spLocks/>
          </p:cNvSpPr>
          <p:nvPr/>
        </p:nvSpPr>
        <p:spPr bwMode="auto">
          <a:xfrm>
            <a:off x="7083599"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72" name="Right Arrow 71"/>
          <p:cNvSpPr/>
          <p:nvPr/>
        </p:nvSpPr>
        <p:spPr>
          <a:xfrm flipH="1">
            <a:off x="819245"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3" name="Freeform 102"/>
          <p:cNvSpPr>
            <a:spLocks noEditPoints="1"/>
          </p:cNvSpPr>
          <p:nvPr/>
        </p:nvSpPr>
        <p:spPr bwMode="auto">
          <a:xfrm>
            <a:off x="9760584" y="2784668"/>
            <a:ext cx="1153886" cy="1153002"/>
          </a:xfrm>
          <a:custGeom>
            <a:avLst/>
            <a:gdLst>
              <a:gd name="T0" fmla="*/ 1676 w 3916"/>
              <a:gd name="T1" fmla="*/ 549 h 3913"/>
              <a:gd name="T2" fmla="*/ 1301 w 3916"/>
              <a:gd name="T3" fmla="*/ 681 h 3913"/>
              <a:gd name="T4" fmla="*/ 973 w 3916"/>
              <a:gd name="T5" fmla="*/ 911 h 3913"/>
              <a:gd name="T6" fmla="*/ 719 w 3916"/>
              <a:gd name="T7" fmla="*/ 1226 h 3913"/>
              <a:gd name="T8" fmla="*/ 563 w 3916"/>
              <a:gd name="T9" fmla="*/ 1601 h 3913"/>
              <a:gd name="T10" fmla="*/ 521 w 3916"/>
              <a:gd name="T11" fmla="*/ 2000 h 3913"/>
              <a:gd name="T12" fmla="*/ 584 w 3916"/>
              <a:gd name="T13" fmla="*/ 2396 h 3913"/>
              <a:gd name="T14" fmla="*/ 759 w 3916"/>
              <a:gd name="T15" fmla="*/ 2758 h 3913"/>
              <a:gd name="T16" fmla="*/ 1039 w 3916"/>
              <a:gd name="T17" fmla="*/ 3065 h 3913"/>
              <a:gd name="T18" fmla="*/ 1391 w 3916"/>
              <a:gd name="T19" fmla="*/ 3276 h 3913"/>
              <a:gd name="T20" fmla="*/ 1785 w 3916"/>
              <a:gd name="T21" fmla="*/ 3382 h 3913"/>
              <a:gd name="T22" fmla="*/ 2197 w 3916"/>
              <a:gd name="T23" fmla="*/ 3374 h 3913"/>
              <a:gd name="T24" fmla="*/ 2591 w 3916"/>
              <a:gd name="T25" fmla="*/ 3247 h 3913"/>
              <a:gd name="T26" fmla="*/ 2922 w 3916"/>
              <a:gd name="T27" fmla="*/ 3022 h 3913"/>
              <a:gd name="T28" fmla="*/ 3170 w 3916"/>
              <a:gd name="T29" fmla="*/ 2716 h 3913"/>
              <a:gd name="T30" fmla="*/ 3331 w 3916"/>
              <a:gd name="T31" fmla="*/ 2356 h 3913"/>
              <a:gd name="T32" fmla="*/ 3392 w 3916"/>
              <a:gd name="T33" fmla="*/ 1957 h 3913"/>
              <a:gd name="T34" fmla="*/ 3323 w 3916"/>
              <a:gd name="T35" fmla="*/ 1532 h 3913"/>
              <a:gd name="T36" fmla="*/ 3138 w 3916"/>
              <a:gd name="T37" fmla="*/ 1152 h 3913"/>
              <a:gd name="T38" fmla="*/ 2858 w 3916"/>
              <a:gd name="T39" fmla="*/ 842 h 3913"/>
              <a:gd name="T40" fmla="*/ 2493 w 3916"/>
              <a:gd name="T41" fmla="*/ 626 h 3913"/>
              <a:gd name="T42" fmla="*/ 2078 w 3916"/>
              <a:gd name="T43" fmla="*/ 525 h 3913"/>
              <a:gd name="T44" fmla="*/ 2141 w 3916"/>
              <a:gd name="T45" fmla="*/ 7 h 3913"/>
              <a:gd name="T46" fmla="*/ 2604 w 3916"/>
              <a:gd name="T47" fmla="*/ 111 h 3913"/>
              <a:gd name="T48" fmla="*/ 3041 w 3916"/>
              <a:gd name="T49" fmla="*/ 332 h 3913"/>
              <a:gd name="T50" fmla="*/ 3400 w 3916"/>
              <a:gd name="T51" fmla="*/ 644 h 3913"/>
              <a:gd name="T52" fmla="*/ 3673 w 3916"/>
              <a:gd name="T53" fmla="*/ 1030 h 3913"/>
              <a:gd name="T54" fmla="*/ 3850 w 3916"/>
              <a:gd name="T55" fmla="*/ 1474 h 3913"/>
              <a:gd name="T56" fmla="*/ 3916 w 3916"/>
              <a:gd name="T57" fmla="*/ 1957 h 3913"/>
              <a:gd name="T58" fmla="*/ 3850 w 3916"/>
              <a:gd name="T59" fmla="*/ 2433 h 3913"/>
              <a:gd name="T60" fmla="*/ 3678 w 3916"/>
              <a:gd name="T61" fmla="*/ 2877 h 3913"/>
              <a:gd name="T62" fmla="*/ 3408 w 3916"/>
              <a:gd name="T63" fmla="*/ 3263 h 3913"/>
              <a:gd name="T64" fmla="*/ 3059 w 3916"/>
              <a:gd name="T65" fmla="*/ 3577 h 3913"/>
              <a:gd name="T66" fmla="*/ 2639 w 3916"/>
              <a:gd name="T67" fmla="*/ 3796 h 3913"/>
              <a:gd name="T68" fmla="*/ 2163 w 3916"/>
              <a:gd name="T69" fmla="*/ 3902 h 3913"/>
              <a:gd name="T70" fmla="*/ 1689 w 3916"/>
              <a:gd name="T71" fmla="*/ 3894 h 3913"/>
              <a:gd name="T72" fmla="*/ 1235 w 3916"/>
              <a:gd name="T73" fmla="*/ 3773 h 3913"/>
              <a:gd name="T74" fmla="*/ 822 w 3916"/>
              <a:gd name="T75" fmla="*/ 3553 h 3913"/>
              <a:gd name="T76" fmla="*/ 473 w 3916"/>
              <a:gd name="T77" fmla="*/ 3239 h 3913"/>
              <a:gd name="T78" fmla="*/ 201 w 3916"/>
              <a:gd name="T79" fmla="*/ 2835 h 3913"/>
              <a:gd name="T80" fmla="*/ 39 w 3916"/>
              <a:gd name="T81" fmla="*/ 2372 h 3913"/>
              <a:gd name="T82" fmla="*/ 0 w 3916"/>
              <a:gd name="T83" fmla="*/ 1891 h 3913"/>
              <a:gd name="T84" fmla="*/ 76 w 3916"/>
              <a:gd name="T85" fmla="*/ 1416 h 3913"/>
              <a:gd name="T86" fmla="*/ 267 w 3916"/>
              <a:gd name="T87" fmla="*/ 969 h 3913"/>
              <a:gd name="T88" fmla="*/ 560 w 3916"/>
              <a:gd name="T89" fmla="*/ 581 h 3913"/>
              <a:gd name="T90" fmla="*/ 933 w 3916"/>
              <a:gd name="T91" fmla="*/ 288 h 3913"/>
              <a:gd name="T92" fmla="*/ 1361 w 3916"/>
              <a:gd name="T93" fmla="*/ 92 h 3913"/>
              <a:gd name="T94" fmla="*/ 1824 w 3916"/>
              <a:gd name="T95" fmla="*/ 5 h 3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6" h="3913">
                <a:moveTo>
                  <a:pt x="1943" y="520"/>
                </a:moveTo>
                <a:lnTo>
                  <a:pt x="1808" y="528"/>
                </a:lnTo>
                <a:lnTo>
                  <a:pt x="1676" y="549"/>
                </a:lnTo>
                <a:lnTo>
                  <a:pt x="1547" y="581"/>
                </a:lnTo>
                <a:lnTo>
                  <a:pt x="1420" y="626"/>
                </a:lnTo>
                <a:lnTo>
                  <a:pt x="1301" y="681"/>
                </a:lnTo>
                <a:lnTo>
                  <a:pt x="1184" y="747"/>
                </a:lnTo>
                <a:lnTo>
                  <a:pt x="1073" y="824"/>
                </a:lnTo>
                <a:lnTo>
                  <a:pt x="973" y="911"/>
                </a:lnTo>
                <a:lnTo>
                  <a:pt x="878" y="1006"/>
                </a:lnTo>
                <a:lnTo>
                  <a:pt x="793" y="1112"/>
                </a:lnTo>
                <a:lnTo>
                  <a:pt x="719" y="1226"/>
                </a:lnTo>
                <a:lnTo>
                  <a:pt x="653" y="1344"/>
                </a:lnTo>
                <a:lnTo>
                  <a:pt x="603" y="1471"/>
                </a:lnTo>
                <a:lnTo>
                  <a:pt x="563" y="1601"/>
                </a:lnTo>
                <a:lnTo>
                  <a:pt x="536" y="1733"/>
                </a:lnTo>
                <a:lnTo>
                  <a:pt x="521" y="1865"/>
                </a:lnTo>
                <a:lnTo>
                  <a:pt x="521" y="2000"/>
                </a:lnTo>
                <a:lnTo>
                  <a:pt x="529" y="2132"/>
                </a:lnTo>
                <a:lnTo>
                  <a:pt x="552" y="2264"/>
                </a:lnTo>
                <a:lnTo>
                  <a:pt x="584" y="2396"/>
                </a:lnTo>
                <a:lnTo>
                  <a:pt x="632" y="2520"/>
                </a:lnTo>
                <a:lnTo>
                  <a:pt x="690" y="2642"/>
                </a:lnTo>
                <a:lnTo>
                  <a:pt x="759" y="2758"/>
                </a:lnTo>
                <a:lnTo>
                  <a:pt x="843" y="2869"/>
                </a:lnTo>
                <a:lnTo>
                  <a:pt x="936" y="2972"/>
                </a:lnTo>
                <a:lnTo>
                  <a:pt x="1039" y="3065"/>
                </a:lnTo>
                <a:lnTo>
                  <a:pt x="1150" y="3146"/>
                </a:lnTo>
                <a:lnTo>
                  <a:pt x="1269" y="3218"/>
                </a:lnTo>
                <a:lnTo>
                  <a:pt x="1391" y="3276"/>
                </a:lnTo>
                <a:lnTo>
                  <a:pt x="1520" y="3323"/>
                </a:lnTo>
                <a:lnTo>
                  <a:pt x="1652" y="3360"/>
                </a:lnTo>
                <a:lnTo>
                  <a:pt x="1785" y="3382"/>
                </a:lnTo>
                <a:lnTo>
                  <a:pt x="1922" y="3392"/>
                </a:lnTo>
                <a:lnTo>
                  <a:pt x="2060" y="3390"/>
                </a:lnTo>
                <a:lnTo>
                  <a:pt x="2197" y="3374"/>
                </a:lnTo>
                <a:lnTo>
                  <a:pt x="2332" y="3345"/>
                </a:lnTo>
                <a:lnTo>
                  <a:pt x="2467" y="3302"/>
                </a:lnTo>
                <a:lnTo>
                  <a:pt x="2591" y="3247"/>
                </a:lnTo>
                <a:lnTo>
                  <a:pt x="2710" y="3183"/>
                </a:lnTo>
                <a:lnTo>
                  <a:pt x="2818" y="3107"/>
                </a:lnTo>
                <a:lnTo>
                  <a:pt x="2922" y="3022"/>
                </a:lnTo>
                <a:lnTo>
                  <a:pt x="3014" y="2927"/>
                </a:lnTo>
                <a:lnTo>
                  <a:pt x="3096" y="2827"/>
                </a:lnTo>
                <a:lnTo>
                  <a:pt x="3170" y="2716"/>
                </a:lnTo>
                <a:lnTo>
                  <a:pt x="3236" y="2602"/>
                </a:lnTo>
                <a:lnTo>
                  <a:pt x="3289" y="2481"/>
                </a:lnTo>
                <a:lnTo>
                  <a:pt x="3331" y="2356"/>
                </a:lnTo>
                <a:lnTo>
                  <a:pt x="3363" y="2227"/>
                </a:lnTo>
                <a:lnTo>
                  <a:pt x="3384" y="2092"/>
                </a:lnTo>
                <a:lnTo>
                  <a:pt x="3392" y="1957"/>
                </a:lnTo>
                <a:lnTo>
                  <a:pt x="3382" y="1812"/>
                </a:lnTo>
                <a:lnTo>
                  <a:pt x="3358" y="1669"/>
                </a:lnTo>
                <a:lnTo>
                  <a:pt x="3323" y="1532"/>
                </a:lnTo>
                <a:lnTo>
                  <a:pt x="3273" y="1397"/>
                </a:lnTo>
                <a:lnTo>
                  <a:pt x="3212" y="1270"/>
                </a:lnTo>
                <a:lnTo>
                  <a:pt x="3138" y="1152"/>
                </a:lnTo>
                <a:lnTo>
                  <a:pt x="3054" y="1041"/>
                </a:lnTo>
                <a:lnTo>
                  <a:pt x="2961" y="938"/>
                </a:lnTo>
                <a:lnTo>
                  <a:pt x="2858" y="842"/>
                </a:lnTo>
                <a:lnTo>
                  <a:pt x="2744" y="761"/>
                </a:lnTo>
                <a:lnTo>
                  <a:pt x="2623" y="687"/>
                </a:lnTo>
                <a:lnTo>
                  <a:pt x="2493" y="626"/>
                </a:lnTo>
                <a:lnTo>
                  <a:pt x="2356" y="578"/>
                </a:lnTo>
                <a:lnTo>
                  <a:pt x="2213" y="544"/>
                </a:lnTo>
                <a:lnTo>
                  <a:pt x="2078" y="525"/>
                </a:lnTo>
                <a:lnTo>
                  <a:pt x="1943" y="520"/>
                </a:lnTo>
                <a:close/>
                <a:moveTo>
                  <a:pt x="1983" y="0"/>
                </a:moveTo>
                <a:lnTo>
                  <a:pt x="2141" y="7"/>
                </a:lnTo>
                <a:lnTo>
                  <a:pt x="2298" y="29"/>
                </a:lnTo>
                <a:lnTo>
                  <a:pt x="2454" y="63"/>
                </a:lnTo>
                <a:lnTo>
                  <a:pt x="2604" y="111"/>
                </a:lnTo>
                <a:lnTo>
                  <a:pt x="2758" y="171"/>
                </a:lnTo>
                <a:lnTo>
                  <a:pt x="2903" y="245"/>
                </a:lnTo>
                <a:lnTo>
                  <a:pt x="3041" y="332"/>
                </a:lnTo>
                <a:lnTo>
                  <a:pt x="3170" y="425"/>
                </a:lnTo>
                <a:lnTo>
                  <a:pt x="3289" y="531"/>
                </a:lnTo>
                <a:lnTo>
                  <a:pt x="3400" y="644"/>
                </a:lnTo>
                <a:lnTo>
                  <a:pt x="3501" y="766"/>
                </a:lnTo>
                <a:lnTo>
                  <a:pt x="3593" y="895"/>
                </a:lnTo>
                <a:lnTo>
                  <a:pt x="3673" y="1030"/>
                </a:lnTo>
                <a:lnTo>
                  <a:pt x="3744" y="1173"/>
                </a:lnTo>
                <a:lnTo>
                  <a:pt x="3802" y="1321"/>
                </a:lnTo>
                <a:lnTo>
                  <a:pt x="3850" y="1474"/>
                </a:lnTo>
                <a:lnTo>
                  <a:pt x="3884" y="1632"/>
                </a:lnTo>
                <a:lnTo>
                  <a:pt x="3905" y="1794"/>
                </a:lnTo>
                <a:lnTo>
                  <a:pt x="3916" y="1957"/>
                </a:lnTo>
                <a:lnTo>
                  <a:pt x="3905" y="2119"/>
                </a:lnTo>
                <a:lnTo>
                  <a:pt x="3884" y="2277"/>
                </a:lnTo>
                <a:lnTo>
                  <a:pt x="3850" y="2433"/>
                </a:lnTo>
                <a:lnTo>
                  <a:pt x="3802" y="2586"/>
                </a:lnTo>
                <a:lnTo>
                  <a:pt x="3747" y="2734"/>
                </a:lnTo>
                <a:lnTo>
                  <a:pt x="3678" y="2877"/>
                </a:lnTo>
                <a:lnTo>
                  <a:pt x="3598" y="3012"/>
                </a:lnTo>
                <a:lnTo>
                  <a:pt x="3509" y="3141"/>
                </a:lnTo>
                <a:lnTo>
                  <a:pt x="3408" y="3263"/>
                </a:lnTo>
                <a:lnTo>
                  <a:pt x="3300" y="3376"/>
                </a:lnTo>
                <a:lnTo>
                  <a:pt x="3183" y="3482"/>
                </a:lnTo>
                <a:lnTo>
                  <a:pt x="3059" y="3577"/>
                </a:lnTo>
                <a:lnTo>
                  <a:pt x="2927" y="3662"/>
                </a:lnTo>
                <a:lnTo>
                  <a:pt x="2784" y="3736"/>
                </a:lnTo>
                <a:lnTo>
                  <a:pt x="2639" y="3796"/>
                </a:lnTo>
                <a:lnTo>
                  <a:pt x="2483" y="3847"/>
                </a:lnTo>
                <a:lnTo>
                  <a:pt x="2324" y="3881"/>
                </a:lnTo>
                <a:lnTo>
                  <a:pt x="2163" y="3902"/>
                </a:lnTo>
                <a:lnTo>
                  <a:pt x="2004" y="3913"/>
                </a:lnTo>
                <a:lnTo>
                  <a:pt x="1845" y="3910"/>
                </a:lnTo>
                <a:lnTo>
                  <a:pt x="1689" y="3894"/>
                </a:lnTo>
                <a:lnTo>
                  <a:pt x="1533" y="3865"/>
                </a:lnTo>
                <a:lnTo>
                  <a:pt x="1383" y="3826"/>
                </a:lnTo>
                <a:lnTo>
                  <a:pt x="1235" y="3773"/>
                </a:lnTo>
                <a:lnTo>
                  <a:pt x="1092" y="3712"/>
                </a:lnTo>
                <a:lnTo>
                  <a:pt x="954" y="3638"/>
                </a:lnTo>
                <a:lnTo>
                  <a:pt x="822" y="3553"/>
                </a:lnTo>
                <a:lnTo>
                  <a:pt x="698" y="3458"/>
                </a:lnTo>
                <a:lnTo>
                  <a:pt x="581" y="3353"/>
                </a:lnTo>
                <a:lnTo>
                  <a:pt x="473" y="3239"/>
                </a:lnTo>
                <a:lnTo>
                  <a:pt x="372" y="3112"/>
                </a:lnTo>
                <a:lnTo>
                  <a:pt x="280" y="2980"/>
                </a:lnTo>
                <a:lnTo>
                  <a:pt x="201" y="2835"/>
                </a:lnTo>
                <a:lnTo>
                  <a:pt x="132" y="2684"/>
                </a:lnTo>
                <a:lnTo>
                  <a:pt x="79" y="2531"/>
                </a:lnTo>
                <a:lnTo>
                  <a:pt x="39" y="2372"/>
                </a:lnTo>
                <a:lnTo>
                  <a:pt x="13" y="2214"/>
                </a:lnTo>
                <a:lnTo>
                  <a:pt x="0" y="2053"/>
                </a:lnTo>
                <a:lnTo>
                  <a:pt x="0" y="1891"/>
                </a:lnTo>
                <a:lnTo>
                  <a:pt x="13" y="1730"/>
                </a:lnTo>
                <a:lnTo>
                  <a:pt x="37" y="1572"/>
                </a:lnTo>
                <a:lnTo>
                  <a:pt x="76" y="1416"/>
                </a:lnTo>
                <a:lnTo>
                  <a:pt x="127" y="1263"/>
                </a:lnTo>
                <a:lnTo>
                  <a:pt x="190" y="1112"/>
                </a:lnTo>
                <a:lnTo>
                  <a:pt x="267" y="969"/>
                </a:lnTo>
                <a:lnTo>
                  <a:pt x="354" y="829"/>
                </a:lnTo>
                <a:lnTo>
                  <a:pt x="454" y="697"/>
                </a:lnTo>
                <a:lnTo>
                  <a:pt x="560" y="581"/>
                </a:lnTo>
                <a:lnTo>
                  <a:pt x="677" y="473"/>
                </a:lnTo>
                <a:lnTo>
                  <a:pt x="801" y="375"/>
                </a:lnTo>
                <a:lnTo>
                  <a:pt x="933" y="288"/>
                </a:lnTo>
                <a:lnTo>
                  <a:pt x="1071" y="211"/>
                </a:lnTo>
                <a:lnTo>
                  <a:pt x="1213" y="148"/>
                </a:lnTo>
                <a:lnTo>
                  <a:pt x="1361" y="92"/>
                </a:lnTo>
                <a:lnTo>
                  <a:pt x="1515" y="52"/>
                </a:lnTo>
                <a:lnTo>
                  <a:pt x="1668" y="21"/>
                </a:lnTo>
                <a:lnTo>
                  <a:pt x="1824" y="5"/>
                </a:lnTo>
                <a:lnTo>
                  <a:pt x="1983"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5" name="Freeform 104"/>
          <p:cNvSpPr>
            <a:spLocks/>
          </p:cNvSpPr>
          <p:nvPr/>
        </p:nvSpPr>
        <p:spPr bwMode="auto">
          <a:xfrm>
            <a:off x="8842415"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6" name="Freeform 105"/>
          <p:cNvSpPr>
            <a:spLocks/>
          </p:cNvSpPr>
          <p:nvPr/>
        </p:nvSpPr>
        <p:spPr bwMode="auto">
          <a:xfrm>
            <a:off x="9992776" y="3027744"/>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7" name="Freeform 106"/>
          <p:cNvSpPr>
            <a:spLocks/>
          </p:cNvSpPr>
          <p:nvPr/>
        </p:nvSpPr>
        <p:spPr bwMode="auto">
          <a:xfrm>
            <a:off x="8850042"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8" name="Freeform 107"/>
          <p:cNvSpPr>
            <a:spLocks/>
          </p:cNvSpPr>
          <p:nvPr/>
        </p:nvSpPr>
        <p:spPr bwMode="auto">
          <a:xfrm>
            <a:off x="8484666"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9" name="Right Arrow 108"/>
          <p:cNvSpPr/>
          <p:nvPr/>
        </p:nvSpPr>
        <p:spPr>
          <a:xfrm>
            <a:off x="11080886"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Rectangle 117"/>
          <p:cNvSpPr/>
          <p:nvPr/>
        </p:nvSpPr>
        <p:spPr>
          <a:xfrm>
            <a:off x="1211650"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Elements and Levers</a:t>
            </a:r>
          </a:p>
        </p:txBody>
      </p:sp>
      <p:sp>
        <p:nvSpPr>
          <p:cNvPr id="120" name="Rectangle 119"/>
          <p:cNvSpPr/>
          <p:nvPr/>
        </p:nvSpPr>
        <p:spPr>
          <a:xfrm>
            <a:off x="4048963" y="1698901"/>
            <a:ext cx="1323075" cy="830997"/>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Key Behaviour Indicators</a:t>
            </a:r>
          </a:p>
        </p:txBody>
      </p:sp>
      <p:sp>
        <p:nvSpPr>
          <p:cNvPr id="126" name="Rectangle 125"/>
          <p:cNvSpPr/>
          <p:nvPr/>
        </p:nvSpPr>
        <p:spPr>
          <a:xfrm>
            <a:off x="6878596"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GEMBA Walks</a:t>
            </a:r>
          </a:p>
        </p:txBody>
      </p:sp>
      <p:sp>
        <p:nvSpPr>
          <p:cNvPr id="128" name="Rectangle 127"/>
          <p:cNvSpPr/>
          <p:nvPr/>
        </p:nvSpPr>
        <p:spPr>
          <a:xfrm>
            <a:off x="9691071"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Call to Action</a:t>
            </a:r>
          </a:p>
        </p:txBody>
      </p:sp>
      <p:sp>
        <p:nvSpPr>
          <p:cNvPr id="58" name="Rectangle 57">
            <a:extLst>
              <a:ext uri="{FF2B5EF4-FFF2-40B4-BE49-F238E27FC236}">
                <a16:creationId xmlns:a16="http://schemas.microsoft.com/office/drawing/2014/main" id="{F50109B5-D57E-4739-B4BD-86C6B5C25ECA}"/>
              </a:ext>
            </a:extLst>
          </p:cNvPr>
          <p:cNvSpPr/>
          <p:nvPr/>
        </p:nvSpPr>
        <p:spPr>
          <a:xfrm>
            <a:off x="2623362" y="4110173"/>
            <a:ext cx="1323075" cy="1077218"/>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Values that Drive Behaviours</a:t>
            </a:r>
          </a:p>
        </p:txBody>
      </p:sp>
      <p:sp>
        <p:nvSpPr>
          <p:cNvPr id="63" name="Rectangle 62">
            <a:extLst>
              <a:ext uri="{FF2B5EF4-FFF2-40B4-BE49-F238E27FC236}">
                <a16:creationId xmlns:a16="http://schemas.microsoft.com/office/drawing/2014/main" id="{0F55B5CF-8C1A-42C7-81E5-82C0BFA9B302}"/>
              </a:ext>
            </a:extLst>
          </p:cNvPr>
          <p:cNvSpPr/>
          <p:nvPr/>
        </p:nvSpPr>
        <p:spPr>
          <a:xfrm>
            <a:off x="5466850" y="4479504"/>
            <a:ext cx="1323075" cy="338554"/>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Feedback</a:t>
            </a:r>
          </a:p>
        </p:txBody>
      </p:sp>
      <p:sp>
        <p:nvSpPr>
          <p:cNvPr id="64" name="Rectangle 63">
            <a:extLst>
              <a:ext uri="{FF2B5EF4-FFF2-40B4-BE49-F238E27FC236}">
                <a16:creationId xmlns:a16="http://schemas.microsoft.com/office/drawing/2014/main" id="{604A8194-7A38-43B8-986E-9E1432FC4E1E}"/>
              </a:ext>
            </a:extLst>
          </p:cNvPr>
          <p:cNvSpPr/>
          <p:nvPr/>
        </p:nvSpPr>
        <p:spPr>
          <a:xfrm>
            <a:off x="8320890" y="4356394"/>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an Action Plan</a:t>
            </a:r>
          </a:p>
        </p:txBody>
      </p:sp>
      <p:pic>
        <p:nvPicPr>
          <p:cNvPr id="3" name="Picture 2" descr="A white outline of a head with a clock inside&#10;&#10;Description automatically generated">
            <a:extLst>
              <a:ext uri="{FF2B5EF4-FFF2-40B4-BE49-F238E27FC236}">
                <a16:creationId xmlns:a16="http://schemas.microsoft.com/office/drawing/2014/main" id="{420D2859-2817-7D6F-8D09-93E6BA99B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3116" y="3139721"/>
            <a:ext cx="456245" cy="456245"/>
          </a:xfrm>
          <a:prstGeom prst="rect">
            <a:avLst/>
          </a:prstGeom>
        </p:spPr>
      </p:pic>
      <p:pic>
        <p:nvPicPr>
          <p:cNvPr id="4" name="Picture 3" descr="A white outline of people standing next to a house&#10;&#10;Description automatically generated">
            <a:extLst>
              <a:ext uri="{FF2B5EF4-FFF2-40B4-BE49-F238E27FC236}">
                <a16:creationId xmlns:a16="http://schemas.microsoft.com/office/drawing/2014/main" id="{00FE0C5C-EE0B-8BCD-D398-9D37B567A7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6419" y="3134193"/>
            <a:ext cx="495805" cy="495805"/>
          </a:xfrm>
          <a:prstGeom prst="rect">
            <a:avLst/>
          </a:prstGeom>
        </p:spPr>
      </p:pic>
      <p:pic>
        <p:nvPicPr>
          <p:cNvPr id="5" name="Picture 4" descr="A black and white logo&#10;&#10;Description automatically generated">
            <a:extLst>
              <a:ext uri="{FF2B5EF4-FFF2-40B4-BE49-F238E27FC236}">
                <a16:creationId xmlns:a16="http://schemas.microsoft.com/office/drawing/2014/main" id="{4D2AEB83-62D3-4DE5-2D3B-59DD09F91B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3119" y="3094767"/>
            <a:ext cx="574656" cy="574656"/>
          </a:xfrm>
          <a:prstGeom prst="rect">
            <a:avLst/>
          </a:prstGeom>
        </p:spPr>
      </p:pic>
      <p:pic>
        <p:nvPicPr>
          <p:cNvPr id="6" name="Picture 5" descr="A group of people with a circle around them&#10;&#10;Description automatically generated">
            <a:extLst>
              <a:ext uri="{FF2B5EF4-FFF2-40B4-BE49-F238E27FC236}">
                <a16:creationId xmlns:a16="http://schemas.microsoft.com/office/drawing/2014/main" id="{A525C953-76FA-B2E7-433D-05CC02F2D3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2298" y="3042850"/>
            <a:ext cx="640905" cy="640905"/>
          </a:xfrm>
          <a:prstGeom prst="rect">
            <a:avLst/>
          </a:prstGeom>
        </p:spPr>
      </p:pic>
      <p:pic>
        <p:nvPicPr>
          <p:cNvPr id="7" name="Picture 6" descr="A white line drawing of a location&#10;&#10;Description automatically generated">
            <a:extLst>
              <a:ext uri="{FF2B5EF4-FFF2-40B4-BE49-F238E27FC236}">
                <a16:creationId xmlns:a16="http://schemas.microsoft.com/office/drawing/2014/main" id="{D112D03D-36CB-44FA-E71A-FC6EDB7291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7716" y="3131472"/>
            <a:ext cx="459224" cy="459224"/>
          </a:xfrm>
          <a:prstGeom prst="rect">
            <a:avLst/>
          </a:prstGeom>
        </p:spPr>
      </p:pic>
      <p:pic>
        <p:nvPicPr>
          <p:cNvPr id="13" name="Picture 12" descr="A white clipboard with a gear around it&#10;&#10;Description automatically generated">
            <a:extLst>
              <a:ext uri="{FF2B5EF4-FFF2-40B4-BE49-F238E27FC236}">
                <a16:creationId xmlns:a16="http://schemas.microsoft.com/office/drawing/2014/main" id="{11969BC0-1F8F-5B95-3DCD-7EC8F9AB15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1788" y="3087192"/>
            <a:ext cx="589806" cy="589806"/>
          </a:xfrm>
          <a:prstGeom prst="rect">
            <a:avLst/>
          </a:prstGeom>
        </p:spPr>
      </p:pic>
      <p:pic>
        <p:nvPicPr>
          <p:cNvPr id="17" name="Picture 16" descr="A white line drawing of a person with gears&#10;&#10;Description automatically generated">
            <a:extLst>
              <a:ext uri="{FF2B5EF4-FFF2-40B4-BE49-F238E27FC236}">
                <a16:creationId xmlns:a16="http://schemas.microsoft.com/office/drawing/2014/main" id="{27FE7FF5-094C-2423-FC9E-E17EA560CC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3344" y="3101820"/>
            <a:ext cx="518527" cy="518527"/>
          </a:xfrm>
          <a:prstGeom prst="rect">
            <a:avLst/>
          </a:prstGeom>
        </p:spPr>
      </p:pic>
    </p:spTree>
    <p:extLst>
      <p:ext uri="{BB962C8B-B14F-4D97-AF65-F5344CB8AC3E}">
        <p14:creationId xmlns:p14="http://schemas.microsoft.com/office/powerpoint/2010/main" val="6544721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EC90A2-13FA-4412-AE2D-21E88E321960}"/>
              </a:ext>
            </a:extLst>
          </p:cNvPr>
          <p:cNvSpPr>
            <a:spLocks noGrp="1"/>
          </p:cNvSpPr>
          <p:nvPr>
            <p:ph type="title"/>
          </p:nvPr>
        </p:nvSpPr>
        <p:spPr/>
        <p:txBody>
          <a:bodyPr/>
          <a:lstStyle/>
          <a:p>
            <a:r>
              <a:rPr lang="en-US" dirty="0"/>
              <a:t>Building the Culture</a:t>
            </a:r>
          </a:p>
        </p:txBody>
      </p:sp>
      <p:pic>
        <p:nvPicPr>
          <p:cNvPr id="6" name="Picture 2" descr="https://investigationsquality.files.wordpress.com/2019/06/system-model-human-performance.gif">
            <a:extLst>
              <a:ext uri="{FF2B5EF4-FFF2-40B4-BE49-F238E27FC236}">
                <a16:creationId xmlns:a16="http://schemas.microsoft.com/office/drawing/2014/main" id="{52B601F1-31B6-4BFF-8274-86E7C3E62DA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15752" y="1128681"/>
            <a:ext cx="6063669" cy="382793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C4BE4A4-493D-47F4-9504-39ED94E5BD26}"/>
              </a:ext>
            </a:extLst>
          </p:cNvPr>
          <p:cNvSpPr txBox="1"/>
          <p:nvPr/>
        </p:nvSpPr>
        <p:spPr>
          <a:xfrm>
            <a:off x="881102" y="1772451"/>
            <a:ext cx="4433849" cy="1126992"/>
          </a:xfrm>
          <a:prstGeom prst="rect">
            <a:avLst/>
          </a:prstGeom>
          <a:noFill/>
        </p:spPr>
        <p:txBody>
          <a:bodyPr wrap="square" lIns="0" tIns="0" rIns="0" bIns="0" rtlCol="0">
            <a:noAutofit/>
          </a:bodyPr>
          <a:lstStyle/>
          <a:p>
            <a:pPr>
              <a:spcBef>
                <a:spcPts val="800"/>
              </a:spcBef>
            </a:pPr>
            <a:r>
              <a:rPr lang="en-US" sz="2133" dirty="0"/>
              <a:t>Quality Culture refers to an organizational culture that intends to enhance quality permanently and is characterized by two distinct elements: on the one hand, a cultural/psychological element of shared values, beliefs, expectations and commitment towards quality and, on the other hand, a structural/managerial element with defined processes that enhance quality and aim at coordinating individual efforts.</a:t>
            </a:r>
            <a:endParaRPr lang="en-US" sz="2400" dirty="0"/>
          </a:p>
        </p:txBody>
      </p:sp>
    </p:spTree>
    <p:custDataLst>
      <p:tags r:id="rId1"/>
    </p:custDataLst>
    <p:extLst>
      <p:ext uri="{BB962C8B-B14F-4D97-AF65-F5344CB8AC3E}">
        <p14:creationId xmlns:p14="http://schemas.microsoft.com/office/powerpoint/2010/main" val="4965938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594" y="63228"/>
            <a:ext cx="10515600" cy="1325563"/>
          </a:xfrm>
        </p:spPr>
        <p:txBody>
          <a:bodyPr>
            <a:normAutofit/>
          </a:bodyPr>
          <a:lstStyle/>
          <a:p>
            <a:r>
              <a:rPr lang="en-US" sz="3600" dirty="0">
                <a:solidFill>
                  <a:schemeClr val="tx1">
                    <a:lumMod val="75000"/>
                    <a:lumOff val="25000"/>
                  </a:schemeClr>
                </a:solidFill>
              </a:rPr>
              <a:t>Importance of Key Behavior Indicators</a:t>
            </a:r>
            <a:endParaRPr lang="en-IN" sz="3600" dirty="0">
              <a:solidFill>
                <a:schemeClr val="tx1">
                  <a:lumMod val="75000"/>
                  <a:lumOff val="25000"/>
                </a:schemeClr>
              </a:solidFill>
            </a:endParaRPr>
          </a:p>
        </p:txBody>
      </p:sp>
      <p:grpSp>
        <p:nvGrpSpPr>
          <p:cNvPr id="46" name="Group 45">
            <a:extLst>
              <a:ext uri="{FF2B5EF4-FFF2-40B4-BE49-F238E27FC236}">
                <a16:creationId xmlns:a16="http://schemas.microsoft.com/office/drawing/2014/main" id="{83B5AF64-DBF8-421B-A692-D5DB943701D5}"/>
              </a:ext>
            </a:extLst>
          </p:cNvPr>
          <p:cNvGrpSpPr/>
          <p:nvPr/>
        </p:nvGrpSpPr>
        <p:grpSpPr>
          <a:xfrm>
            <a:off x="3509028" y="1065704"/>
            <a:ext cx="5179361" cy="5470546"/>
            <a:chOff x="3636962" y="1150202"/>
            <a:chExt cx="4914900" cy="5191216"/>
          </a:xfrm>
        </p:grpSpPr>
        <p:sp>
          <p:nvSpPr>
            <p:cNvPr id="13" name="Rectangle 12">
              <a:extLst>
                <a:ext uri="{FF2B5EF4-FFF2-40B4-BE49-F238E27FC236}">
                  <a16:creationId xmlns:a16="http://schemas.microsoft.com/office/drawing/2014/main" id="{09215C6E-B0A5-4ED0-A9C3-4690E0909AAA}"/>
                </a:ext>
              </a:extLst>
            </p:cNvPr>
            <p:cNvSpPr>
              <a:spLocks noChangeArrowheads="1"/>
            </p:cNvSpPr>
            <p:nvPr/>
          </p:nvSpPr>
          <p:spPr bwMode="auto">
            <a:xfrm>
              <a:off x="6095999" y="3751287"/>
              <a:ext cx="1588" cy="1587"/>
            </a:xfrm>
            <a:prstGeom prst="rect">
              <a:avLst/>
            </a:prstGeom>
            <a:solidFill>
              <a:schemeClr val="bg1">
                <a:lumMod val="95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IN" sz="2000"/>
            </a:p>
          </p:txBody>
        </p:sp>
        <p:sp>
          <p:nvSpPr>
            <p:cNvPr id="25" name="TextBox 24">
              <a:extLst>
                <a:ext uri="{FF2B5EF4-FFF2-40B4-BE49-F238E27FC236}">
                  <a16:creationId xmlns:a16="http://schemas.microsoft.com/office/drawing/2014/main" id="{CD0343F0-C4A6-4DFC-B1AF-EF9C5E875E82}"/>
                </a:ext>
              </a:extLst>
            </p:cNvPr>
            <p:cNvSpPr txBox="1"/>
            <p:nvPr/>
          </p:nvSpPr>
          <p:spPr>
            <a:xfrm>
              <a:off x="4694953" y="5961738"/>
              <a:ext cx="2798922" cy="379680"/>
            </a:xfrm>
            <a:prstGeom prst="rect">
              <a:avLst/>
            </a:prstGeom>
            <a:noFill/>
          </p:spPr>
          <p:txBody>
            <a:bodyPr wrap="none" rtlCol="0">
              <a:spAutoFit/>
            </a:bodyPr>
            <a:lstStyle/>
            <a:p>
              <a:pPr algn="ctr"/>
              <a:r>
                <a:rPr lang="en-IN"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Monitor and Measure</a:t>
              </a:r>
            </a:p>
          </p:txBody>
        </p:sp>
        <p:sp>
          <p:nvSpPr>
            <p:cNvPr id="26" name="TextBox 25">
              <a:extLst>
                <a:ext uri="{FF2B5EF4-FFF2-40B4-BE49-F238E27FC236}">
                  <a16:creationId xmlns:a16="http://schemas.microsoft.com/office/drawing/2014/main" id="{83821EAE-A2E5-4ECB-9CE5-D91AB3F8B558}"/>
                </a:ext>
              </a:extLst>
            </p:cNvPr>
            <p:cNvSpPr txBox="1"/>
            <p:nvPr/>
          </p:nvSpPr>
          <p:spPr>
            <a:xfrm rot="3600000">
              <a:off x="6926937" y="2216074"/>
              <a:ext cx="2511423" cy="379680"/>
            </a:xfrm>
            <a:prstGeom prst="rect">
              <a:avLst/>
            </a:prstGeom>
            <a:noFill/>
          </p:spPr>
          <p:txBody>
            <a:bodyPr wrap="none" rtlCol="0">
              <a:spAutoFit/>
            </a:bodyPr>
            <a:lstStyle/>
            <a:p>
              <a:pPr algn="ctr"/>
              <a:r>
                <a:rPr lang="en-IN"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Foster and Develop</a:t>
              </a:r>
            </a:p>
          </p:txBody>
        </p:sp>
        <p:sp>
          <p:nvSpPr>
            <p:cNvPr id="28" name="TextBox 27">
              <a:extLst>
                <a:ext uri="{FF2B5EF4-FFF2-40B4-BE49-F238E27FC236}">
                  <a16:creationId xmlns:a16="http://schemas.microsoft.com/office/drawing/2014/main" id="{2C688B84-CDC8-4C79-B0A7-575B83CF9F78}"/>
                </a:ext>
              </a:extLst>
            </p:cNvPr>
            <p:cNvSpPr txBox="1"/>
            <p:nvPr/>
          </p:nvSpPr>
          <p:spPr>
            <a:xfrm rot="18000000">
              <a:off x="2762445" y="2305034"/>
              <a:ext cx="2471569" cy="379680"/>
            </a:xfrm>
            <a:prstGeom prst="rect">
              <a:avLst/>
            </a:prstGeom>
            <a:noFill/>
          </p:spPr>
          <p:txBody>
            <a:bodyPr wrap="none" rtlCol="0">
              <a:spAutoFit/>
            </a:bodyPr>
            <a:lstStyle/>
            <a:p>
              <a:pPr algn="ctr"/>
              <a:r>
                <a:rPr lang="en-IN"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Improve and Learn</a:t>
              </a:r>
            </a:p>
          </p:txBody>
        </p:sp>
        <p:grpSp>
          <p:nvGrpSpPr>
            <p:cNvPr id="30" name="Group 29">
              <a:extLst>
                <a:ext uri="{FF2B5EF4-FFF2-40B4-BE49-F238E27FC236}">
                  <a16:creationId xmlns:a16="http://schemas.microsoft.com/office/drawing/2014/main" id="{D6B85466-C601-4BF1-9391-6383BC60BD1A}"/>
                </a:ext>
              </a:extLst>
            </p:cNvPr>
            <p:cNvGrpSpPr/>
            <p:nvPr/>
          </p:nvGrpSpPr>
          <p:grpSpPr>
            <a:xfrm>
              <a:off x="4865687" y="1628800"/>
              <a:ext cx="2457450" cy="2122486"/>
              <a:chOff x="4865687" y="1628800"/>
              <a:chExt cx="2457450" cy="2122486"/>
            </a:xfrm>
          </p:grpSpPr>
          <p:sp>
            <p:nvSpPr>
              <p:cNvPr id="7" name="Freeform 6">
                <a:extLst>
                  <a:ext uri="{FF2B5EF4-FFF2-40B4-BE49-F238E27FC236}">
                    <a16:creationId xmlns:a16="http://schemas.microsoft.com/office/drawing/2014/main" id="{7FD9A89F-ED8F-4322-9094-9974FD7EC352}"/>
                  </a:ext>
                </a:extLst>
              </p:cNvPr>
              <p:cNvSpPr>
                <a:spLocks/>
              </p:cNvSpPr>
              <p:nvPr/>
            </p:nvSpPr>
            <p:spPr bwMode="auto">
              <a:xfrm>
                <a:off x="4865687" y="1628800"/>
                <a:ext cx="2457450" cy="1217612"/>
              </a:xfrm>
              <a:custGeom>
                <a:avLst/>
                <a:gdLst>
                  <a:gd name="T0" fmla="*/ 443 w 1548"/>
                  <a:gd name="T1" fmla="*/ 766 h 767"/>
                  <a:gd name="T2" fmla="*/ 1105 w 1548"/>
                  <a:gd name="T3" fmla="*/ 766 h 767"/>
                  <a:gd name="T4" fmla="*/ 1105 w 1548"/>
                  <a:gd name="T5" fmla="*/ 767 h 767"/>
                  <a:gd name="T6" fmla="*/ 1548 w 1548"/>
                  <a:gd name="T7" fmla="*/ 1 h 767"/>
                  <a:gd name="T8" fmla="*/ 1548 w 1548"/>
                  <a:gd name="T9" fmla="*/ 0 h 767"/>
                  <a:gd name="T10" fmla="*/ 0 w 1548"/>
                  <a:gd name="T11" fmla="*/ 0 h 767"/>
                  <a:gd name="T12" fmla="*/ 0 w 1548"/>
                  <a:gd name="T13" fmla="*/ 1 h 767"/>
                  <a:gd name="T14" fmla="*/ 443 w 1548"/>
                  <a:gd name="T15" fmla="*/ 766 h 767"/>
                  <a:gd name="T16" fmla="*/ 443 w 1548"/>
                  <a:gd name="T17" fmla="*/ 76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8" h="767">
                    <a:moveTo>
                      <a:pt x="443" y="766"/>
                    </a:moveTo>
                    <a:lnTo>
                      <a:pt x="1105" y="766"/>
                    </a:lnTo>
                    <a:lnTo>
                      <a:pt x="1105" y="767"/>
                    </a:lnTo>
                    <a:lnTo>
                      <a:pt x="1548" y="1"/>
                    </a:lnTo>
                    <a:lnTo>
                      <a:pt x="1548" y="0"/>
                    </a:lnTo>
                    <a:lnTo>
                      <a:pt x="0" y="0"/>
                    </a:lnTo>
                    <a:lnTo>
                      <a:pt x="0" y="1"/>
                    </a:lnTo>
                    <a:lnTo>
                      <a:pt x="443" y="766"/>
                    </a:lnTo>
                    <a:lnTo>
                      <a:pt x="443" y="766"/>
                    </a:lnTo>
                    <a:close/>
                  </a:path>
                </a:pathLst>
              </a:custGeom>
              <a:gradFill flip="none" rotWithShape="1">
                <a:gsLst>
                  <a:gs pos="0">
                    <a:srgbClr val="F3731A"/>
                  </a:gs>
                  <a:gs pos="100000">
                    <a:srgbClr val="FEC00D"/>
                  </a:gs>
                </a:gsLst>
                <a:lin ang="189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sp>
            <p:nvSpPr>
              <p:cNvPr id="14" name="Freeform 13">
                <a:extLst>
                  <a:ext uri="{FF2B5EF4-FFF2-40B4-BE49-F238E27FC236}">
                    <a16:creationId xmlns:a16="http://schemas.microsoft.com/office/drawing/2014/main" id="{4FC46B8A-18CC-475B-964E-A197D0F47F52}"/>
                  </a:ext>
                </a:extLst>
              </p:cNvPr>
              <p:cNvSpPr>
                <a:spLocks/>
              </p:cNvSpPr>
              <p:nvPr/>
            </p:nvSpPr>
            <p:spPr bwMode="auto">
              <a:xfrm>
                <a:off x="5568949" y="2844824"/>
                <a:ext cx="1050925" cy="906462"/>
              </a:xfrm>
              <a:custGeom>
                <a:avLst/>
                <a:gdLst>
                  <a:gd name="T0" fmla="*/ 332 w 662"/>
                  <a:gd name="T1" fmla="*/ 571 h 571"/>
                  <a:gd name="T2" fmla="*/ 662 w 662"/>
                  <a:gd name="T3" fmla="*/ 1 h 571"/>
                  <a:gd name="T4" fmla="*/ 662 w 662"/>
                  <a:gd name="T5" fmla="*/ 0 h 571"/>
                  <a:gd name="T6" fmla="*/ 0 w 662"/>
                  <a:gd name="T7" fmla="*/ 0 h 571"/>
                  <a:gd name="T8" fmla="*/ 0 w 662"/>
                  <a:gd name="T9" fmla="*/ 0 h 571"/>
                  <a:gd name="T10" fmla="*/ 332 w 662"/>
                  <a:gd name="T11" fmla="*/ 571 h 571"/>
                  <a:gd name="T12" fmla="*/ 332 w 662"/>
                  <a:gd name="T13" fmla="*/ 571 h 571"/>
                </a:gdLst>
                <a:ahLst/>
                <a:cxnLst>
                  <a:cxn ang="0">
                    <a:pos x="T0" y="T1"/>
                  </a:cxn>
                  <a:cxn ang="0">
                    <a:pos x="T2" y="T3"/>
                  </a:cxn>
                  <a:cxn ang="0">
                    <a:pos x="T4" y="T5"/>
                  </a:cxn>
                  <a:cxn ang="0">
                    <a:pos x="T6" y="T7"/>
                  </a:cxn>
                  <a:cxn ang="0">
                    <a:pos x="T8" y="T9"/>
                  </a:cxn>
                  <a:cxn ang="0">
                    <a:pos x="T10" y="T11"/>
                  </a:cxn>
                  <a:cxn ang="0">
                    <a:pos x="T12" y="T13"/>
                  </a:cxn>
                </a:cxnLst>
                <a:rect l="0" t="0" r="r" b="b"/>
                <a:pathLst>
                  <a:path w="662" h="571">
                    <a:moveTo>
                      <a:pt x="332" y="571"/>
                    </a:moveTo>
                    <a:lnTo>
                      <a:pt x="662" y="1"/>
                    </a:lnTo>
                    <a:lnTo>
                      <a:pt x="662" y="0"/>
                    </a:lnTo>
                    <a:lnTo>
                      <a:pt x="0" y="0"/>
                    </a:lnTo>
                    <a:lnTo>
                      <a:pt x="0" y="0"/>
                    </a:lnTo>
                    <a:lnTo>
                      <a:pt x="332" y="571"/>
                    </a:lnTo>
                    <a:lnTo>
                      <a:pt x="332" y="57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grpSp>
        <p:sp>
          <p:nvSpPr>
            <p:cNvPr id="43" name="Oval 42">
              <a:extLst>
                <a:ext uri="{FF2B5EF4-FFF2-40B4-BE49-F238E27FC236}">
                  <a16:creationId xmlns:a16="http://schemas.microsoft.com/office/drawing/2014/main" id="{476ED222-F712-4388-AB49-80ABB464C1F1}"/>
                </a:ext>
              </a:extLst>
            </p:cNvPr>
            <p:cNvSpPr/>
            <p:nvPr/>
          </p:nvSpPr>
          <p:spPr>
            <a:xfrm rot="3581269" flipH="1">
              <a:off x="4387214" y="2356771"/>
              <a:ext cx="1919611" cy="252386"/>
            </a:xfrm>
            <a:prstGeom prst="ellipse">
              <a:avLst/>
            </a:prstGeom>
            <a:gradFill flip="none" rotWithShape="1">
              <a:gsLst>
                <a:gs pos="29000">
                  <a:schemeClr val="tx1">
                    <a:lumMod val="75000"/>
                    <a:lumOff val="25000"/>
                    <a:alpha val="31000"/>
                  </a:schemeClr>
                </a:gs>
                <a:gs pos="100000">
                  <a:sysClr val="window" lastClr="FFFFFF">
                    <a:alpha val="0"/>
                    <a:lumMod val="4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sz="2000" kern="0">
                <a:solidFill>
                  <a:sysClr val="window" lastClr="FFFFFF"/>
                </a:solidFill>
                <a:latin typeface="Calibri"/>
              </a:endParaRPr>
            </a:p>
          </p:txBody>
        </p:sp>
        <p:grpSp>
          <p:nvGrpSpPr>
            <p:cNvPr id="35" name="Group 34">
              <a:extLst>
                <a:ext uri="{FF2B5EF4-FFF2-40B4-BE49-F238E27FC236}">
                  <a16:creationId xmlns:a16="http://schemas.microsoft.com/office/drawing/2014/main" id="{284DF50B-73C6-426C-93A8-1632D8E03CC9}"/>
                </a:ext>
              </a:extLst>
            </p:cNvPr>
            <p:cNvGrpSpPr/>
            <p:nvPr/>
          </p:nvGrpSpPr>
          <p:grpSpPr>
            <a:xfrm>
              <a:off x="3636962" y="1630387"/>
              <a:ext cx="2459037" cy="2120900"/>
              <a:chOff x="3636962" y="1630387"/>
              <a:chExt cx="2459037" cy="2120900"/>
            </a:xfrm>
          </p:grpSpPr>
          <p:sp>
            <p:nvSpPr>
              <p:cNvPr id="6" name="Freeform 5">
                <a:extLst>
                  <a:ext uri="{FF2B5EF4-FFF2-40B4-BE49-F238E27FC236}">
                    <a16:creationId xmlns:a16="http://schemas.microsoft.com/office/drawing/2014/main" id="{D0F18FF0-B48F-42CA-B3FA-D69DDFFCB956}"/>
                  </a:ext>
                </a:extLst>
              </p:cNvPr>
              <p:cNvSpPr>
                <a:spLocks/>
              </p:cNvSpPr>
              <p:nvPr/>
            </p:nvSpPr>
            <p:spPr bwMode="auto">
              <a:xfrm>
                <a:off x="3636962" y="1630387"/>
                <a:ext cx="1931988" cy="2120900"/>
              </a:xfrm>
              <a:custGeom>
                <a:avLst/>
                <a:gdLst>
                  <a:gd name="T0" fmla="*/ 1217 w 1217"/>
                  <a:gd name="T1" fmla="*/ 765 h 1336"/>
                  <a:gd name="T2" fmla="*/ 774 w 1217"/>
                  <a:gd name="T3" fmla="*/ 0 h 1336"/>
                  <a:gd name="T4" fmla="*/ 0 w 1217"/>
                  <a:gd name="T5" fmla="*/ 1336 h 1336"/>
                  <a:gd name="T6" fmla="*/ 887 w 1217"/>
                  <a:gd name="T7" fmla="*/ 1336 h 1336"/>
                  <a:gd name="T8" fmla="*/ 1217 w 1217"/>
                  <a:gd name="T9" fmla="*/ 765 h 1336"/>
                </a:gdLst>
                <a:ahLst/>
                <a:cxnLst>
                  <a:cxn ang="0">
                    <a:pos x="T0" y="T1"/>
                  </a:cxn>
                  <a:cxn ang="0">
                    <a:pos x="T2" y="T3"/>
                  </a:cxn>
                  <a:cxn ang="0">
                    <a:pos x="T4" y="T5"/>
                  </a:cxn>
                  <a:cxn ang="0">
                    <a:pos x="T6" y="T7"/>
                  </a:cxn>
                  <a:cxn ang="0">
                    <a:pos x="T8" y="T9"/>
                  </a:cxn>
                </a:cxnLst>
                <a:rect l="0" t="0" r="r" b="b"/>
                <a:pathLst>
                  <a:path w="1217" h="1336">
                    <a:moveTo>
                      <a:pt x="1217" y="765"/>
                    </a:moveTo>
                    <a:lnTo>
                      <a:pt x="774" y="0"/>
                    </a:lnTo>
                    <a:lnTo>
                      <a:pt x="0" y="1336"/>
                    </a:lnTo>
                    <a:lnTo>
                      <a:pt x="887" y="1336"/>
                    </a:lnTo>
                    <a:lnTo>
                      <a:pt x="1217" y="765"/>
                    </a:lnTo>
                    <a:close/>
                  </a:path>
                </a:pathLst>
              </a:custGeom>
              <a:gradFill flip="none" rotWithShape="1">
                <a:gsLst>
                  <a:gs pos="0">
                    <a:srgbClr val="F25724"/>
                  </a:gs>
                  <a:gs pos="100000">
                    <a:srgbClr val="EB0486"/>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sp>
            <p:nvSpPr>
              <p:cNvPr id="15" name="Freeform 14">
                <a:extLst>
                  <a:ext uri="{FF2B5EF4-FFF2-40B4-BE49-F238E27FC236}">
                    <a16:creationId xmlns:a16="http://schemas.microsoft.com/office/drawing/2014/main" id="{3CC18F1F-ACAE-4A5B-B23F-3BAA9B65E4C2}"/>
                  </a:ext>
                </a:extLst>
              </p:cNvPr>
              <p:cNvSpPr>
                <a:spLocks/>
              </p:cNvSpPr>
              <p:nvPr/>
            </p:nvSpPr>
            <p:spPr bwMode="auto">
              <a:xfrm>
                <a:off x="5045074" y="2844824"/>
                <a:ext cx="1050925" cy="906462"/>
              </a:xfrm>
              <a:custGeom>
                <a:avLst/>
                <a:gdLst>
                  <a:gd name="T0" fmla="*/ 330 w 662"/>
                  <a:gd name="T1" fmla="*/ 0 h 571"/>
                  <a:gd name="T2" fmla="*/ 0 w 662"/>
                  <a:gd name="T3" fmla="*/ 571 h 571"/>
                  <a:gd name="T4" fmla="*/ 662 w 662"/>
                  <a:gd name="T5" fmla="*/ 571 h 571"/>
                  <a:gd name="T6" fmla="*/ 330 w 662"/>
                  <a:gd name="T7" fmla="*/ 0 h 571"/>
                </a:gdLst>
                <a:ahLst/>
                <a:cxnLst>
                  <a:cxn ang="0">
                    <a:pos x="T0" y="T1"/>
                  </a:cxn>
                  <a:cxn ang="0">
                    <a:pos x="T2" y="T3"/>
                  </a:cxn>
                  <a:cxn ang="0">
                    <a:pos x="T4" y="T5"/>
                  </a:cxn>
                  <a:cxn ang="0">
                    <a:pos x="T6" y="T7"/>
                  </a:cxn>
                </a:cxnLst>
                <a:rect l="0" t="0" r="r" b="b"/>
                <a:pathLst>
                  <a:path w="662" h="571">
                    <a:moveTo>
                      <a:pt x="330" y="0"/>
                    </a:moveTo>
                    <a:lnTo>
                      <a:pt x="0" y="571"/>
                    </a:lnTo>
                    <a:lnTo>
                      <a:pt x="662" y="571"/>
                    </a:lnTo>
                    <a:lnTo>
                      <a:pt x="33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grpSp>
        <p:sp>
          <p:nvSpPr>
            <p:cNvPr id="39" name="Oval 38">
              <a:extLst>
                <a:ext uri="{FF2B5EF4-FFF2-40B4-BE49-F238E27FC236}">
                  <a16:creationId xmlns:a16="http://schemas.microsoft.com/office/drawing/2014/main" id="{214C9A0E-9E4E-4DBC-A479-2F10B2113856}"/>
                </a:ext>
              </a:extLst>
            </p:cNvPr>
            <p:cNvSpPr/>
            <p:nvPr/>
          </p:nvSpPr>
          <p:spPr>
            <a:xfrm>
              <a:off x="3749639" y="3627705"/>
              <a:ext cx="1919606" cy="252386"/>
            </a:xfrm>
            <a:prstGeom prst="ellipse">
              <a:avLst/>
            </a:prstGeom>
            <a:gradFill flip="none" rotWithShape="1">
              <a:gsLst>
                <a:gs pos="29000">
                  <a:schemeClr val="tx1">
                    <a:lumMod val="75000"/>
                    <a:lumOff val="25000"/>
                    <a:alpha val="31000"/>
                  </a:schemeClr>
                </a:gs>
                <a:gs pos="100000">
                  <a:sysClr val="window" lastClr="FFFFFF">
                    <a:alpha val="0"/>
                    <a:lumMod val="4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sz="2000" kern="0">
                <a:solidFill>
                  <a:sysClr val="window" lastClr="FFFFFF"/>
                </a:solidFill>
                <a:latin typeface="Calibri"/>
              </a:endParaRPr>
            </a:p>
          </p:txBody>
        </p:sp>
        <p:grpSp>
          <p:nvGrpSpPr>
            <p:cNvPr id="34" name="Group 33">
              <a:extLst>
                <a:ext uri="{FF2B5EF4-FFF2-40B4-BE49-F238E27FC236}">
                  <a16:creationId xmlns:a16="http://schemas.microsoft.com/office/drawing/2014/main" id="{51E37ECD-E94D-4D47-B4AF-16ED99DFAE51}"/>
                </a:ext>
              </a:extLst>
            </p:cNvPr>
            <p:cNvGrpSpPr/>
            <p:nvPr/>
          </p:nvGrpSpPr>
          <p:grpSpPr>
            <a:xfrm>
              <a:off x="3636962" y="3751287"/>
              <a:ext cx="2459037" cy="2124075"/>
              <a:chOff x="3636962" y="3751287"/>
              <a:chExt cx="2459037" cy="2124075"/>
            </a:xfrm>
          </p:grpSpPr>
          <p:sp>
            <p:nvSpPr>
              <p:cNvPr id="11" name="Freeform 10">
                <a:extLst>
                  <a:ext uri="{FF2B5EF4-FFF2-40B4-BE49-F238E27FC236}">
                    <a16:creationId xmlns:a16="http://schemas.microsoft.com/office/drawing/2014/main" id="{EDD6414D-9D13-4701-AA5B-7A1A1CACA622}"/>
                  </a:ext>
                </a:extLst>
              </p:cNvPr>
              <p:cNvSpPr>
                <a:spLocks/>
              </p:cNvSpPr>
              <p:nvPr/>
            </p:nvSpPr>
            <p:spPr bwMode="auto">
              <a:xfrm>
                <a:off x="3636962" y="3751287"/>
                <a:ext cx="1933575" cy="2124075"/>
              </a:xfrm>
              <a:custGeom>
                <a:avLst/>
                <a:gdLst>
                  <a:gd name="T0" fmla="*/ 1217 w 1218"/>
                  <a:gd name="T1" fmla="*/ 572 h 1338"/>
                  <a:gd name="T2" fmla="*/ 887 w 1218"/>
                  <a:gd name="T3" fmla="*/ 0 h 1338"/>
                  <a:gd name="T4" fmla="*/ 0 w 1218"/>
                  <a:gd name="T5" fmla="*/ 0 h 1338"/>
                  <a:gd name="T6" fmla="*/ 774 w 1218"/>
                  <a:gd name="T7" fmla="*/ 1338 h 1338"/>
                  <a:gd name="T8" fmla="*/ 1218 w 1218"/>
                  <a:gd name="T9" fmla="*/ 572 h 1338"/>
                  <a:gd name="T10" fmla="*/ 1217 w 1218"/>
                  <a:gd name="T11" fmla="*/ 572 h 1338"/>
                </a:gdLst>
                <a:ahLst/>
                <a:cxnLst>
                  <a:cxn ang="0">
                    <a:pos x="T0" y="T1"/>
                  </a:cxn>
                  <a:cxn ang="0">
                    <a:pos x="T2" y="T3"/>
                  </a:cxn>
                  <a:cxn ang="0">
                    <a:pos x="T4" y="T5"/>
                  </a:cxn>
                  <a:cxn ang="0">
                    <a:pos x="T6" y="T7"/>
                  </a:cxn>
                  <a:cxn ang="0">
                    <a:pos x="T8" y="T9"/>
                  </a:cxn>
                  <a:cxn ang="0">
                    <a:pos x="T10" y="T11"/>
                  </a:cxn>
                </a:cxnLst>
                <a:rect l="0" t="0" r="r" b="b"/>
                <a:pathLst>
                  <a:path w="1218" h="1338">
                    <a:moveTo>
                      <a:pt x="1217" y="572"/>
                    </a:moveTo>
                    <a:lnTo>
                      <a:pt x="887" y="0"/>
                    </a:lnTo>
                    <a:lnTo>
                      <a:pt x="0" y="0"/>
                    </a:lnTo>
                    <a:lnTo>
                      <a:pt x="774" y="1338"/>
                    </a:lnTo>
                    <a:lnTo>
                      <a:pt x="1218" y="572"/>
                    </a:lnTo>
                    <a:lnTo>
                      <a:pt x="1217" y="572"/>
                    </a:lnTo>
                    <a:close/>
                  </a:path>
                </a:pathLst>
              </a:custGeom>
              <a:gradFill flip="none" rotWithShape="1">
                <a:gsLst>
                  <a:gs pos="0">
                    <a:srgbClr val="652B91"/>
                  </a:gs>
                  <a:gs pos="100000">
                    <a:srgbClr val="BF0F8E"/>
                  </a:gs>
                </a:gsLst>
                <a:lin ang="135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sp>
            <p:nvSpPr>
              <p:cNvPr id="12" name="Freeform 11">
                <a:extLst>
                  <a:ext uri="{FF2B5EF4-FFF2-40B4-BE49-F238E27FC236}">
                    <a16:creationId xmlns:a16="http://schemas.microsoft.com/office/drawing/2014/main" id="{5C63EC5D-75EB-405A-8C18-B53741F6BA75}"/>
                  </a:ext>
                </a:extLst>
              </p:cNvPr>
              <p:cNvSpPr>
                <a:spLocks/>
              </p:cNvSpPr>
              <p:nvPr/>
            </p:nvSpPr>
            <p:spPr bwMode="auto">
              <a:xfrm>
                <a:off x="5045074" y="3751287"/>
                <a:ext cx="1050925" cy="908050"/>
              </a:xfrm>
              <a:custGeom>
                <a:avLst/>
                <a:gdLst>
                  <a:gd name="T0" fmla="*/ 662 w 662"/>
                  <a:gd name="T1" fmla="*/ 0 h 572"/>
                  <a:gd name="T2" fmla="*/ 0 w 662"/>
                  <a:gd name="T3" fmla="*/ 0 h 572"/>
                  <a:gd name="T4" fmla="*/ 330 w 662"/>
                  <a:gd name="T5" fmla="*/ 572 h 572"/>
                  <a:gd name="T6" fmla="*/ 331 w 662"/>
                  <a:gd name="T7" fmla="*/ 572 h 572"/>
                  <a:gd name="T8" fmla="*/ 662 w 662"/>
                  <a:gd name="T9" fmla="*/ 0 h 572"/>
                  <a:gd name="T10" fmla="*/ 662 w 662"/>
                  <a:gd name="T11" fmla="*/ 0 h 572"/>
                </a:gdLst>
                <a:ahLst/>
                <a:cxnLst>
                  <a:cxn ang="0">
                    <a:pos x="T0" y="T1"/>
                  </a:cxn>
                  <a:cxn ang="0">
                    <a:pos x="T2" y="T3"/>
                  </a:cxn>
                  <a:cxn ang="0">
                    <a:pos x="T4" y="T5"/>
                  </a:cxn>
                  <a:cxn ang="0">
                    <a:pos x="T6" y="T7"/>
                  </a:cxn>
                  <a:cxn ang="0">
                    <a:pos x="T8" y="T9"/>
                  </a:cxn>
                  <a:cxn ang="0">
                    <a:pos x="T10" y="T11"/>
                  </a:cxn>
                </a:cxnLst>
                <a:rect l="0" t="0" r="r" b="b"/>
                <a:pathLst>
                  <a:path w="662" h="572">
                    <a:moveTo>
                      <a:pt x="662" y="0"/>
                    </a:moveTo>
                    <a:lnTo>
                      <a:pt x="0" y="0"/>
                    </a:lnTo>
                    <a:lnTo>
                      <a:pt x="330" y="572"/>
                    </a:lnTo>
                    <a:lnTo>
                      <a:pt x="331" y="572"/>
                    </a:lnTo>
                    <a:lnTo>
                      <a:pt x="662" y="0"/>
                    </a:lnTo>
                    <a:lnTo>
                      <a:pt x="662"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grpSp>
        <p:sp>
          <p:nvSpPr>
            <p:cNvPr id="36" name="Oval 35">
              <a:extLst>
                <a:ext uri="{FF2B5EF4-FFF2-40B4-BE49-F238E27FC236}">
                  <a16:creationId xmlns:a16="http://schemas.microsoft.com/office/drawing/2014/main" id="{FAC00C46-69B4-4041-83AA-AEA2B0D82F78}"/>
                </a:ext>
              </a:extLst>
            </p:cNvPr>
            <p:cNvSpPr/>
            <p:nvPr/>
          </p:nvSpPr>
          <p:spPr>
            <a:xfrm rot="18018731">
              <a:off x="4433869" y="4807739"/>
              <a:ext cx="1919611" cy="252386"/>
            </a:xfrm>
            <a:prstGeom prst="ellipse">
              <a:avLst/>
            </a:prstGeom>
            <a:gradFill flip="none" rotWithShape="1">
              <a:gsLst>
                <a:gs pos="29000">
                  <a:schemeClr val="tx1">
                    <a:lumMod val="75000"/>
                    <a:lumOff val="25000"/>
                    <a:alpha val="31000"/>
                  </a:schemeClr>
                </a:gs>
                <a:gs pos="100000">
                  <a:sysClr val="window" lastClr="FFFFFF">
                    <a:alpha val="0"/>
                    <a:lumMod val="4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sz="2000" kern="0">
                <a:solidFill>
                  <a:sysClr val="window" lastClr="FFFFFF"/>
                </a:solidFill>
                <a:latin typeface="Calibri"/>
              </a:endParaRPr>
            </a:p>
          </p:txBody>
        </p:sp>
        <p:grpSp>
          <p:nvGrpSpPr>
            <p:cNvPr id="33" name="Group 32">
              <a:extLst>
                <a:ext uri="{FF2B5EF4-FFF2-40B4-BE49-F238E27FC236}">
                  <a16:creationId xmlns:a16="http://schemas.microsoft.com/office/drawing/2014/main" id="{DBA71291-BE2E-4982-AE12-17BA3EC11CC0}"/>
                </a:ext>
              </a:extLst>
            </p:cNvPr>
            <p:cNvGrpSpPr/>
            <p:nvPr/>
          </p:nvGrpSpPr>
          <p:grpSpPr>
            <a:xfrm>
              <a:off x="4865687" y="3751287"/>
              <a:ext cx="2457450" cy="2124075"/>
              <a:chOff x="4865687" y="3751287"/>
              <a:chExt cx="2457450" cy="2124075"/>
            </a:xfrm>
          </p:grpSpPr>
          <p:sp>
            <p:nvSpPr>
              <p:cNvPr id="10" name="Freeform 9">
                <a:extLst>
                  <a:ext uri="{FF2B5EF4-FFF2-40B4-BE49-F238E27FC236}">
                    <a16:creationId xmlns:a16="http://schemas.microsoft.com/office/drawing/2014/main" id="{124A1569-48D6-4929-AEF2-B953FEB65A77}"/>
                  </a:ext>
                </a:extLst>
              </p:cNvPr>
              <p:cNvSpPr>
                <a:spLocks/>
              </p:cNvSpPr>
              <p:nvPr/>
            </p:nvSpPr>
            <p:spPr bwMode="auto">
              <a:xfrm>
                <a:off x="4865687" y="4659337"/>
                <a:ext cx="2457450" cy="1216025"/>
              </a:xfrm>
              <a:custGeom>
                <a:avLst/>
                <a:gdLst>
                  <a:gd name="T0" fmla="*/ 1105 w 1548"/>
                  <a:gd name="T1" fmla="*/ 0 h 766"/>
                  <a:gd name="T2" fmla="*/ 444 w 1548"/>
                  <a:gd name="T3" fmla="*/ 0 h 766"/>
                  <a:gd name="T4" fmla="*/ 0 w 1548"/>
                  <a:gd name="T5" fmla="*/ 766 h 766"/>
                  <a:gd name="T6" fmla="*/ 0 w 1548"/>
                  <a:gd name="T7" fmla="*/ 766 h 766"/>
                  <a:gd name="T8" fmla="*/ 1548 w 1548"/>
                  <a:gd name="T9" fmla="*/ 766 h 766"/>
                  <a:gd name="T10" fmla="*/ 1548 w 1548"/>
                  <a:gd name="T11" fmla="*/ 766 h 766"/>
                  <a:gd name="T12" fmla="*/ 1105 w 1548"/>
                  <a:gd name="T13" fmla="*/ 0 h 766"/>
                  <a:gd name="T14" fmla="*/ 1105 w 1548"/>
                  <a:gd name="T15" fmla="*/ 0 h 7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8" h="766">
                    <a:moveTo>
                      <a:pt x="1105" y="0"/>
                    </a:moveTo>
                    <a:lnTo>
                      <a:pt x="444" y="0"/>
                    </a:lnTo>
                    <a:lnTo>
                      <a:pt x="0" y="766"/>
                    </a:lnTo>
                    <a:lnTo>
                      <a:pt x="0" y="766"/>
                    </a:lnTo>
                    <a:lnTo>
                      <a:pt x="1548" y="766"/>
                    </a:lnTo>
                    <a:lnTo>
                      <a:pt x="1548" y="766"/>
                    </a:lnTo>
                    <a:lnTo>
                      <a:pt x="1105" y="0"/>
                    </a:lnTo>
                    <a:lnTo>
                      <a:pt x="1105" y="0"/>
                    </a:lnTo>
                    <a:close/>
                  </a:path>
                </a:pathLst>
              </a:custGeom>
              <a:gradFill flip="none" rotWithShape="1">
                <a:gsLst>
                  <a:gs pos="0">
                    <a:srgbClr val="224EA7"/>
                  </a:gs>
                  <a:gs pos="100000">
                    <a:srgbClr val="03A6E9"/>
                  </a:gs>
                </a:gsLst>
                <a:lin ang="81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sp>
            <p:nvSpPr>
              <p:cNvPr id="17" name="Freeform 16">
                <a:extLst>
                  <a:ext uri="{FF2B5EF4-FFF2-40B4-BE49-F238E27FC236}">
                    <a16:creationId xmlns:a16="http://schemas.microsoft.com/office/drawing/2014/main" id="{B97F225A-D67C-477B-8CFA-90BF2D4CBB5D}"/>
                  </a:ext>
                </a:extLst>
              </p:cNvPr>
              <p:cNvSpPr>
                <a:spLocks/>
              </p:cNvSpPr>
              <p:nvPr/>
            </p:nvSpPr>
            <p:spPr bwMode="auto">
              <a:xfrm>
                <a:off x="5570537" y="3751287"/>
                <a:ext cx="1049338" cy="908050"/>
              </a:xfrm>
              <a:custGeom>
                <a:avLst/>
                <a:gdLst>
                  <a:gd name="T0" fmla="*/ 0 w 661"/>
                  <a:gd name="T1" fmla="*/ 572 h 572"/>
                  <a:gd name="T2" fmla="*/ 661 w 661"/>
                  <a:gd name="T3" fmla="*/ 572 h 572"/>
                  <a:gd name="T4" fmla="*/ 661 w 661"/>
                  <a:gd name="T5" fmla="*/ 572 h 572"/>
                  <a:gd name="T6" fmla="*/ 331 w 661"/>
                  <a:gd name="T7" fmla="*/ 0 h 572"/>
                  <a:gd name="T8" fmla="*/ 0 w 661"/>
                  <a:gd name="T9" fmla="*/ 572 h 572"/>
                </a:gdLst>
                <a:ahLst/>
                <a:cxnLst>
                  <a:cxn ang="0">
                    <a:pos x="T0" y="T1"/>
                  </a:cxn>
                  <a:cxn ang="0">
                    <a:pos x="T2" y="T3"/>
                  </a:cxn>
                  <a:cxn ang="0">
                    <a:pos x="T4" y="T5"/>
                  </a:cxn>
                  <a:cxn ang="0">
                    <a:pos x="T6" y="T7"/>
                  </a:cxn>
                  <a:cxn ang="0">
                    <a:pos x="T8" y="T9"/>
                  </a:cxn>
                </a:cxnLst>
                <a:rect l="0" t="0" r="r" b="b"/>
                <a:pathLst>
                  <a:path w="661" h="572">
                    <a:moveTo>
                      <a:pt x="0" y="572"/>
                    </a:moveTo>
                    <a:lnTo>
                      <a:pt x="661" y="572"/>
                    </a:lnTo>
                    <a:lnTo>
                      <a:pt x="661" y="572"/>
                    </a:lnTo>
                    <a:lnTo>
                      <a:pt x="331" y="0"/>
                    </a:lnTo>
                    <a:lnTo>
                      <a:pt x="0" y="5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grpSp>
        <p:sp>
          <p:nvSpPr>
            <p:cNvPr id="44" name="Oval 43">
              <a:extLst>
                <a:ext uri="{FF2B5EF4-FFF2-40B4-BE49-F238E27FC236}">
                  <a16:creationId xmlns:a16="http://schemas.microsoft.com/office/drawing/2014/main" id="{E4C54608-AE8F-4A32-A6A3-58F389D8D9B0}"/>
                </a:ext>
              </a:extLst>
            </p:cNvPr>
            <p:cNvSpPr/>
            <p:nvPr/>
          </p:nvSpPr>
          <p:spPr>
            <a:xfrm rot="3581269" flipH="1">
              <a:off x="5819608" y="4807739"/>
              <a:ext cx="1919611" cy="252386"/>
            </a:xfrm>
            <a:prstGeom prst="ellipse">
              <a:avLst/>
            </a:prstGeom>
            <a:gradFill flip="none" rotWithShape="1">
              <a:gsLst>
                <a:gs pos="29000">
                  <a:schemeClr val="tx1">
                    <a:lumMod val="75000"/>
                    <a:lumOff val="25000"/>
                    <a:alpha val="31000"/>
                  </a:schemeClr>
                </a:gs>
                <a:gs pos="100000">
                  <a:sysClr val="window" lastClr="FFFFFF">
                    <a:alpha val="0"/>
                    <a:lumMod val="4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sz="2000" kern="0">
                <a:solidFill>
                  <a:sysClr val="window" lastClr="FFFFFF"/>
                </a:solidFill>
                <a:latin typeface="Calibri"/>
              </a:endParaRPr>
            </a:p>
          </p:txBody>
        </p:sp>
        <p:grpSp>
          <p:nvGrpSpPr>
            <p:cNvPr id="32" name="Group 31">
              <a:extLst>
                <a:ext uri="{FF2B5EF4-FFF2-40B4-BE49-F238E27FC236}">
                  <a16:creationId xmlns:a16="http://schemas.microsoft.com/office/drawing/2014/main" id="{DDF71DC0-103E-44A8-88C3-BA924559CEA1}"/>
                </a:ext>
              </a:extLst>
            </p:cNvPr>
            <p:cNvGrpSpPr/>
            <p:nvPr/>
          </p:nvGrpSpPr>
          <p:grpSpPr>
            <a:xfrm>
              <a:off x="6095999" y="3751287"/>
              <a:ext cx="2455863" cy="2124075"/>
              <a:chOff x="6095999" y="3751287"/>
              <a:chExt cx="2455863" cy="2124075"/>
            </a:xfrm>
          </p:grpSpPr>
          <p:sp>
            <p:nvSpPr>
              <p:cNvPr id="8" name="Freeform 7">
                <a:extLst>
                  <a:ext uri="{FF2B5EF4-FFF2-40B4-BE49-F238E27FC236}">
                    <a16:creationId xmlns:a16="http://schemas.microsoft.com/office/drawing/2014/main" id="{0866CF74-37C6-4C75-9173-625387EE648E}"/>
                  </a:ext>
                </a:extLst>
              </p:cNvPr>
              <p:cNvSpPr>
                <a:spLocks/>
              </p:cNvSpPr>
              <p:nvPr/>
            </p:nvSpPr>
            <p:spPr bwMode="auto">
              <a:xfrm>
                <a:off x="6619874" y="3751287"/>
                <a:ext cx="1931988" cy="2124075"/>
              </a:xfrm>
              <a:custGeom>
                <a:avLst/>
                <a:gdLst>
                  <a:gd name="T0" fmla="*/ 330 w 1217"/>
                  <a:gd name="T1" fmla="*/ 0 h 1338"/>
                  <a:gd name="T2" fmla="*/ 0 w 1217"/>
                  <a:gd name="T3" fmla="*/ 572 h 1338"/>
                  <a:gd name="T4" fmla="*/ 443 w 1217"/>
                  <a:gd name="T5" fmla="*/ 1338 h 1338"/>
                  <a:gd name="T6" fmla="*/ 1217 w 1217"/>
                  <a:gd name="T7" fmla="*/ 0 h 1338"/>
                  <a:gd name="T8" fmla="*/ 330 w 1217"/>
                  <a:gd name="T9" fmla="*/ 0 h 1338"/>
                </a:gdLst>
                <a:ahLst/>
                <a:cxnLst>
                  <a:cxn ang="0">
                    <a:pos x="T0" y="T1"/>
                  </a:cxn>
                  <a:cxn ang="0">
                    <a:pos x="T2" y="T3"/>
                  </a:cxn>
                  <a:cxn ang="0">
                    <a:pos x="T4" y="T5"/>
                  </a:cxn>
                  <a:cxn ang="0">
                    <a:pos x="T6" y="T7"/>
                  </a:cxn>
                  <a:cxn ang="0">
                    <a:pos x="T8" y="T9"/>
                  </a:cxn>
                </a:cxnLst>
                <a:rect l="0" t="0" r="r" b="b"/>
                <a:pathLst>
                  <a:path w="1217" h="1338">
                    <a:moveTo>
                      <a:pt x="330" y="0"/>
                    </a:moveTo>
                    <a:lnTo>
                      <a:pt x="0" y="572"/>
                    </a:lnTo>
                    <a:lnTo>
                      <a:pt x="443" y="1338"/>
                    </a:lnTo>
                    <a:lnTo>
                      <a:pt x="1217" y="0"/>
                    </a:lnTo>
                    <a:lnTo>
                      <a:pt x="330" y="0"/>
                    </a:lnTo>
                    <a:close/>
                  </a:path>
                </a:pathLst>
              </a:custGeom>
              <a:gradFill>
                <a:gsLst>
                  <a:gs pos="0">
                    <a:srgbClr val="01AFEB"/>
                  </a:gs>
                  <a:gs pos="100000">
                    <a:srgbClr val="01C3A9"/>
                  </a:gs>
                </a:gsLst>
                <a:lin ang="0" scaled="1"/>
              </a:gra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sp>
            <p:nvSpPr>
              <p:cNvPr id="18" name="Freeform 17">
                <a:extLst>
                  <a:ext uri="{FF2B5EF4-FFF2-40B4-BE49-F238E27FC236}">
                    <a16:creationId xmlns:a16="http://schemas.microsoft.com/office/drawing/2014/main" id="{B9D712E3-0CCD-4319-9FAA-726381281A74}"/>
                  </a:ext>
                </a:extLst>
              </p:cNvPr>
              <p:cNvSpPr>
                <a:spLocks/>
              </p:cNvSpPr>
              <p:nvPr/>
            </p:nvSpPr>
            <p:spPr bwMode="auto">
              <a:xfrm>
                <a:off x="6095999" y="3751287"/>
                <a:ext cx="1047750" cy="908050"/>
              </a:xfrm>
              <a:custGeom>
                <a:avLst/>
                <a:gdLst>
                  <a:gd name="T0" fmla="*/ 0 w 660"/>
                  <a:gd name="T1" fmla="*/ 0 h 572"/>
                  <a:gd name="T2" fmla="*/ 330 w 660"/>
                  <a:gd name="T3" fmla="*/ 572 h 572"/>
                  <a:gd name="T4" fmla="*/ 660 w 660"/>
                  <a:gd name="T5" fmla="*/ 0 h 572"/>
                  <a:gd name="T6" fmla="*/ 0 w 660"/>
                  <a:gd name="T7" fmla="*/ 0 h 572"/>
                  <a:gd name="T8" fmla="*/ 0 w 660"/>
                  <a:gd name="T9" fmla="*/ 0 h 572"/>
                </a:gdLst>
                <a:ahLst/>
                <a:cxnLst>
                  <a:cxn ang="0">
                    <a:pos x="T0" y="T1"/>
                  </a:cxn>
                  <a:cxn ang="0">
                    <a:pos x="T2" y="T3"/>
                  </a:cxn>
                  <a:cxn ang="0">
                    <a:pos x="T4" y="T5"/>
                  </a:cxn>
                  <a:cxn ang="0">
                    <a:pos x="T6" y="T7"/>
                  </a:cxn>
                  <a:cxn ang="0">
                    <a:pos x="T8" y="T9"/>
                  </a:cxn>
                </a:cxnLst>
                <a:rect l="0" t="0" r="r" b="b"/>
                <a:pathLst>
                  <a:path w="660" h="572">
                    <a:moveTo>
                      <a:pt x="0" y="0"/>
                    </a:moveTo>
                    <a:lnTo>
                      <a:pt x="330" y="572"/>
                    </a:lnTo>
                    <a:lnTo>
                      <a:pt x="660" y="0"/>
                    </a:lnTo>
                    <a:lnTo>
                      <a:pt x="0" y="0"/>
                    </a:lnTo>
                    <a:lnTo>
                      <a:pt x="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grpSp>
        <p:sp>
          <p:nvSpPr>
            <p:cNvPr id="37" name="Oval 36">
              <a:extLst>
                <a:ext uri="{FF2B5EF4-FFF2-40B4-BE49-F238E27FC236}">
                  <a16:creationId xmlns:a16="http://schemas.microsoft.com/office/drawing/2014/main" id="{1367C0FB-5CD1-426A-9FEF-53A3E5B27E77}"/>
                </a:ext>
              </a:extLst>
            </p:cNvPr>
            <p:cNvSpPr/>
            <p:nvPr/>
          </p:nvSpPr>
          <p:spPr>
            <a:xfrm rot="18018731">
              <a:off x="5857317" y="2356771"/>
              <a:ext cx="1919611" cy="252386"/>
            </a:xfrm>
            <a:prstGeom prst="ellipse">
              <a:avLst/>
            </a:prstGeom>
            <a:gradFill flip="none" rotWithShape="1">
              <a:gsLst>
                <a:gs pos="29000">
                  <a:schemeClr val="tx1">
                    <a:lumMod val="75000"/>
                    <a:lumOff val="25000"/>
                    <a:alpha val="31000"/>
                  </a:schemeClr>
                </a:gs>
                <a:gs pos="100000">
                  <a:sysClr val="window" lastClr="FFFFFF">
                    <a:alpha val="0"/>
                    <a:lumMod val="4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sz="2000" kern="0">
                <a:solidFill>
                  <a:sysClr val="window" lastClr="FFFFFF"/>
                </a:solidFill>
                <a:latin typeface="Calibri"/>
              </a:endParaRPr>
            </a:p>
          </p:txBody>
        </p:sp>
        <p:sp>
          <p:nvSpPr>
            <p:cNvPr id="40" name="Oval 39">
              <a:extLst>
                <a:ext uri="{FF2B5EF4-FFF2-40B4-BE49-F238E27FC236}">
                  <a16:creationId xmlns:a16="http://schemas.microsoft.com/office/drawing/2014/main" id="{99C9FE78-E5D2-405C-BA14-12BDBCAE2F0F}"/>
                </a:ext>
              </a:extLst>
            </p:cNvPr>
            <p:cNvSpPr/>
            <p:nvPr/>
          </p:nvSpPr>
          <p:spPr>
            <a:xfrm>
              <a:off x="6332583" y="3618759"/>
              <a:ext cx="1919606" cy="252386"/>
            </a:xfrm>
            <a:prstGeom prst="ellipse">
              <a:avLst/>
            </a:prstGeom>
            <a:gradFill flip="none" rotWithShape="1">
              <a:gsLst>
                <a:gs pos="29000">
                  <a:schemeClr val="tx1">
                    <a:lumMod val="75000"/>
                    <a:lumOff val="25000"/>
                    <a:alpha val="31000"/>
                  </a:schemeClr>
                </a:gs>
                <a:gs pos="100000">
                  <a:sysClr val="window" lastClr="FFFFFF">
                    <a:alpha val="0"/>
                    <a:lumMod val="4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sz="2000" kern="0">
                <a:solidFill>
                  <a:sysClr val="window" lastClr="FFFFFF"/>
                </a:solidFill>
                <a:latin typeface="Calibri"/>
              </a:endParaRPr>
            </a:p>
          </p:txBody>
        </p:sp>
        <p:grpSp>
          <p:nvGrpSpPr>
            <p:cNvPr id="31" name="Group 30">
              <a:extLst>
                <a:ext uri="{FF2B5EF4-FFF2-40B4-BE49-F238E27FC236}">
                  <a16:creationId xmlns:a16="http://schemas.microsoft.com/office/drawing/2014/main" id="{6DD26624-DDDB-4775-97B9-56EF21137F7D}"/>
                </a:ext>
              </a:extLst>
            </p:cNvPr>
            <p:cNvGrpSpPr/>
            <p:nvPr/>
          </p:nvGrpSpPr>
          <p:grpSpPr>
            <a:xfrm>
              <a:off x="6095999" y="1630387"/>
              <a:ext cx="2455863" cy="2120900"/>
              <a:chOff x="6095999" y="1630387"/>
              <a:chExt cx="2455863" cy="2120900"/>
            </a:xfrm>
          </p:grpSpPr>
          <p:sp>
            <p:nvSpPr>
              <p:cNvPr id="9" name="Freeform 8">
                <a:extLst>
                  <a:ext uri="{FF2B5EF4-FFF2-40B4-BE49-F238E27FC236}">
                    <a16:creationId xmlns:a16="http://schemas.microsoft.com/office/drawing/2014/main" id="{711F0316-0407-4937-B0B4-A9D9FEA8CAD3}"/>
                  </a:ext>
                </a:extLst>
              </p:cNvPr>
              <p:cNvSpPr>
                <a:spLocks/>
              </p:cNvSpPr>
              <p:nvPr/>
            </p:nvSpPr>
            <p:spPr bwMode="auto">
              <a:xfrm>
                <a:off x="6619874" y="1630387"/>
                <a:ext cx="1931988" cy="2120900"/>
              </a:xfrm>
              <a:custGeom>
                <a:avLst/>
                <a:gdLst>
                  <a:gd name="T0" fmla="*/ 330 w 1217"/>
                  <a:gd name="T1" fmla="*/ 1336 h 1336"/>
                  <a:gd name="T2" fmla="*/ 1217 w 1217"/>
                  <a:gd name="T3" fmla="*/ 1336 h 1336"/>
                  <a:gd name="T4" fmla="*/ 443 w 1217"/>
                  <a:gd name="T5" fmla="*/ 0 h 1336"/>
                  <a:gd name="T6" fmla="*/ 0 w 1217"/>
                  <a:gd name="T7" fmla="*/ 766 h 1336"/>
                  <a:gd name="T8" fmla="*/ 330 w 1217"/>
                  <a:gd name="T9" fmla="*/ 1336 h 1336"/>
                </a:gdLst>
                <a:ahLst/>
                <a:cxnLst>
                  <a:cxn ang="0">
                    <a:pos x="T0" y="T1"/>
                  </a:cxn>
                  <a:cxn ang="0">
                    <a:pos x="T2" y="T3"/>
                  </a:cxn>
                  <a:cxn ang="0">
                    <a:pos x="T4" y="T5"/>
                  </a:cxn>
                  <a:cxn ang="0">
                    <a:pos x="T6" y="T7"/>
                  </a:cxn>
                  <a:cxn ang="0">
                    <a:pos x="T8" y="T9"/>
                  </a:cxn>
                </a:cxnLst>
                <a:rect l="0" t="0" r="r" b="b"/>
                <a:pathLst>
                  <a:path w="1217" h="1336">
                    <a:moveTo>
                      <a:pt x="330" y="1336"/>
                    </a:moveTo>
                    <a:lnTo>
                      <a:pt x="1217" y="1336"/>
                    </a:lnTo>
                    <a:lnTo>
                      <a:pt x="443" y="0"/>
                    </a:lnTo>
                    <a:lnTo>
                      <a:pt x="0" y="766"/>
                    </a:lnTo>
                    <a:lnTo>
                      <a:pt x="330" y="1336"/>
                    </a:lnTo>
                    <a:close/>
                  </a:path>
                </a:pathLst>
              </a:custGeom>
              <a:gradFill flip="none" rotWithShape="1">
                <a:gsLst>
                  <a:gs pos="0">
                    <a:srgbClr val="6CC335"/>
                  </a:gs>
                  <a:gs pos="100000">
                    <a:srgbClr val="F9F002"/>
                  </a:gs>
                </a:gsLst>
                <a:lin ang="27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sp>
            <p:nvSpPr>
              <p:cNvPr id="16" name="Freeform 15">
                <a:extLst>
                  <a:ext uri="{FF2B5EF4-FFF2-40B4-BE49-F238E27FC236}">
                    <a16:creationId xmlns:a16="http://schemas.microsoft.com/office/drawing/2014/main" id="{606302A9-3F73-4A5B-8B97-DB85AE81792F}"/>
                  </a:ext>
                </a:extLst>
              </p:cNvPr>
              <p:cNvSpPr>
                <a:spLocks/>
              </p:cNvSpPr>
              <p:nvPr/>
            </p:nvSpPr>
            <p:spPr bwMode="auto">
              <a:xfrm>
                <a:off x="6095999" y="2846412"/>
                <a:ext cx="1047750" cy="904875"/>
              </a:xfrm>
              <a:custGeom>
                <a:avLst/>
                <a:gdLst>
                  <a:gd name="T0" fmla="*/ 0 w 660"/>
                  <a:gd name="T1" fmla="*/ 570 h 570"/>
                  <a:gd name="T2" fmla="*/ 660 w 660"/>
                  <a:gd name="T3" fmla="*/ 570 h 570"/>
                  <a:gd name="T4" fmla="*/ 330 w 660"/>
                  <a:gd name="T5" fmla="*/ 0 h 570"/>
                  <a:gd name="T6" fmla="*/ 0 w 660"/>
                  <a:gd name="T7" fmla="*/ 570 h 570"/>
                </a:gdLst>
                <a:ahLst/>
                <a:cxnLst>
                  <a:cxn ang="0">
                    <a:pos x="T0" y="T1"/>
                  </a:cxn>
                  <a:cxn ang="0">
                    <a:pos x="T2" y="T3"/>
                  </a:cxn>
                  <a:cxn ang="0">
                    <a:pos x="T4" y="T5"/>
                  </a:cxn>
                  <a:cxn ang="0">
                    <a:pos x="T6" y="T7"/>
                  </a:cxn>
                </a:cxnLst>
                <a:rect l="0" t="0" r="r" b="b"/>
                <a:pathLst>
                  <a:path w="660" h="570">
                    <a:moveTo>
                      <a:pt x="0" y="570"/>
                    </a:moveTo>
                    <a:lnTo>
                      <a:pt x="660" y="570"/>
                    </a:lnTo>
                    <a:lnTo>
                      <a:pt x="330" y="0"/>
                    </a:lnTo>
                    <a:lnTo>
                      <a:pt x="0" y="57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IN" sz="2000"/>
              </a:p>
            </p:txBody>
          </p:sp>
        </p:grpSp>
      </p:grpSp>
      <p:sp>
        <p:nvSpPr>
          <p:cNvPr id="54" name="TextBox 53">
            <a:extLst>
              <a:ext uri="{FF2B5EF4-FFF2-40B4-BE49-F238E27FC236}">
                <a16:creationId xmlns:a16="http://schemas.microsoft.com/office/drawing/2014/main" id="{480D141E-3F76-4FBA-912D-782091E6A7F4}"/>
              </a:ext>
            </a:extLst>
          </p:cNvPr>
          <p:cNvSpPr txBox="1"/>
          <p:nvPr/>
        </p:nvSpPr>
        <p:spPr>
          <a:xfrm>
            <a:off x="5311100" y="1808579"/>
            <a:ext cx="1723766" cy="646331"/>
          </a:xfrm>
          <a:prstGeom prst="rect">
            <a:avLst/>
          </a:prstGeom>
          <a:noFill/>
        </p:spPr>
        <p:txBody>
          <a:bodyPr wrap="square" lIns="0" rIns="0" rtlCol="0" anchor="t">
            <a:spAutoFit/>
          </a:bodyPr>
          <a:lstStyle/>
          <a:p>
            <a:pPr algn="ctr">
              <a:defRPr/>
            </a:pPr>
            <a:r>
              <a:rPr lang="en-US" kern="0" dirty="0">
                <a:solidFill>
                  <a:schemeClr val="bg1"/>
                </a:solidFill>
                <a:latin typeface="Open Sans" panose="020B0606030504020204" pitchFamily="34" charset="0"/>
                <a:ea typeface="Open Sans" panose="020B0606030504020204" pitchFamily="34" charset="0"/>
                <a:cs typeface="Open Sans" panose="020B0606030504020204" pitchFamily="34" charset="0"/>
              </a:rPr>
              <a:t>Leadership and Vision</a:t>
            </a:r>
          </a:p>
        </p:txBody>
      </p:sp>
      <p:sp>
        <p:nvSpPr>
          <p:cNvPr id="55" name="TextBox 54">
            <a:extLst>
              <a:ext uri="{FF2B5EF4-FFF2-40B4-BE49-F238E27FC236}">
                <a16:creationId xmlns:a16="http://schemas.microsoft.com/office/drawing/2014/main" id="{4B0D5488-C977-452E-8A59-183900BFB711}"/>
              </a:ext>
            </a:extLst>
          </p:cNvPr>
          <p:cNvSpPr txBox="1"/>
          <p:nvPr/>
        </p:nvSpPr>
        <p:spPr>
          <a:xfrm>
            <a:off x="6966943" y="2516693"/>
            <a:ext cx="1196257" cy="923330"/>
          </a:xfrm>
          <a:prstGeom prst="rect">
            <a:avLst/>
          </a:prstGeom>
          <a:noFill/>
        </p:spPr>
        <p:txBody>
          <a:bodyPr wrap="square" lIns="0" rIns="0" rtlCol="0" anchor="t">
            <a:spAutoFit/>
          </a:bodyPr>
          <a:lstStyle/>
          <a:p>
            <a:pPr algn="ctr">
              <a:defRPr/>
            </a:pPr>
            <a:r>
              <a:rPr lang="en-US" kern="0" dirty="0">
                <a:solidFill>
                  <a:schemeClr val="bg1"/>
                </a:solidFill>
                <a:latin typeface="Open Sans" panose="020B0606030504020204" pitchFamily="34" charset="0"/>
                <a:ea typeface="Open Sans" panose="020B0606030504020204" pitchFamily="34" charset="0"/>
                <a:cs typeface="Open Sans" panose="020B0606030504020204" pitchFamily="34" charset="0"/>
              </a:rPr>
              <a:t>Mindset and Attitudes</a:t>
            </a:r>
          </a:p>
        </p:txBody>
      </p:sp>
      <p:sp>
        <p:nvSpPr>
          <p:cNvPr id="56" name="TextBox 55">
            <a:extLst>
              <a:ext uri="{FF2B5EF4-FFF2-40B4-BE49-F238E27FC236}">
                <a16:creationId xmlns:a16="http://schemas.microsoft.com/office/drawing/2014/main" id="{A255C655-222D-4ADD-9633-1FC02785E297}"/>
              </a:ext>
            </a:extLst>
          </p:cNvPr>
          <p:cNvSpPr txBox="1"/>
          <p:nvPr/>
        </p:nvSpPr>
        <p:spPr>
          <a:xfrm>
            <a:off x="4176609" y="2516693"/>
            <a:ext cx="1196257" cy="646331"/>
          </a:xfrm>
          <a:prstGeom prst="rect">
            <a:avLst/>
          </a:prstGeom>
          <a:noFill/>
        </p:spPr>
        <p:txBody>
          <a:bodyPr wrap="square" lIns="0" rIns="0" rtlCol="0" anchor="t">
            <a:spAutoFit/>
          </a:bodyPr>
          <a:lstStyle/>
          <a:p>
            <a:pPr algn="ctr">
              <a:defRPr/>
            </a:pPr>
            <a:r>
              <a:rPr lang="en-US" kern="0" dirty="0">
                <a:solidFill>
                  <a:schemeClr val="bg1"/>
                </a:solidFill>
                <a:latin typeface="Open Sans" panose="020B0606030504020204" pitchFamily="34" charset="0"/>
                <a:ea typeface="Open Sans" panose="020B0606030504020204" pitchFamily="34" charset="0"/>
                <a:cs typeface="Open Sans" panose="020B0606030504020204" pitchFamily="34" charset="0"/>
              </a:rPr>
              <a:t>Cultural Enablers </a:t>
            </a:r>
          </a:p>
        </p:txBody>
      </p:sp>
      <p:sp>
        <p:nvSpPr>
          <p:cNvPr id="57" name="TextBox 56">
            <a:extLst>
              <a:ext uri="{FF2B5EF4-FFF2-40B4-BE49-F238E27FC236}">
                <a16:creationId xmlns:a16="http://schemas.microsoft.com/office/drawing/2014/main" id="{5D1EF229-FAF8-40EE-A70E-7CABCF8BB165}"/>
              </a:ext>
            </a:extLst>
          </p:cNvPr>
          <p:cNvSpPr txBox="1"/>
          <p:nvPr/>
        </p:nvSpPr>
        <p:spPr>
          <a:xfrm>
            <a:off x="5311100" y="5155095"/>
            <a:ext cx="1723766" cy="923330"/>
          </a:xfrm>
          <a:prstGeom prst="rect">
            <a:avLst/>
          </a:prstGeom>
          <a:noFill/>
        </p:spPr>
        <p:txBody>
          <a:bodyPr wrap="square" lIns="0" rIns="0" rtlCol="0" anchor="t">
            <a:spAutoFit/>
          </a:bodyPr>
          <a:lstStyle/>
          <a:p>
            <a:pPr algn="ctr">
              <a:defRPr/>
            </a:pPr>
            <a:r>
              <a:rPr lang="en-US" kern="0" dirty="0">
                <a:solidFill>
                  <a:schemeClr val="bg1"/>
                </a:solidFill>
                <a:latin typeface="Open Sans" panose="020B0606030504020204" pitchFamily="34" charset="0"/>
                <a:ea typeface="Open Sans" panose="020B0606030504020204" pitchFamily="34" charset="0"/>
                <a:cs typeface="Open Sans" panose="020B0606030504020204" pitchFamily="34" charset="0"/>
              </a:rPr>
              <a:t>Leading Quality Indicators and Triggers</a:t>
            </a:r>
          </a:p>
        </p:txBody>
      </p:sp>
      <p:sp>
        <p:nvSpPr>
          <p:cNvPr id="58" name="TextBox 57">
            <a:extLst>
              <a:ext uri="{FF2B5EF4-FFF2-40B4-BE49-F238E27FC236}">
                <a16:creationId xmlns:a16="http://schemas.microsoft.com/office/drawing/2014/main" id="{A147E5E2-7569-4CB7-A745-270D8EFF33E6}"/>
              </a:ext>
            </a:extLst>
          </p:cNvPr>
          <p:cNvSpPr txBox="1"/>
          <p:nvPr/>
        </p:nvSpPr>
        <p:spPr>
          <a:xfrm>
            <a:off x="4087389" y="4119250"/>
            <a:ext cx="1109981" cy="923330"/>
          </a:xfrm>
          <a:prstGeom prst="rect">
            <a:avLst/>
          </a:prstGeom>
          <a:noFill/>
        </p:spPr>
        <p:txBody>
          <a:bodyPr wrap="square" lIns="0" rIns="0" rtlCol="0" anchor="t">
            <a:spAutoFit/>
          </a:bodyPr>
          <a:lstStyle/>
          <a:p>
            <a:pPr algn="ctr">
              <a:defRPr/>
            </a:pPr>
            <a:r>
              <a:rPr lang="en-US" kern="0" dirty="0">
                <a:solidFill>
                  <a:schemeClr val="bg1"/>
                </a:solidFill>
                <a:latin typeface="Open Sans" panose="020B0606030504020204" pitchFamily="34" charset="0"/>
                <a:ea typeface="Open Sans" panose="020B0606030504020204" pitchFamily="34" charset="0"/>
                <a:cs typeface="Open Sans" panose="020B0606030504020204" pitchFamily="34" charset="0"/>
              </a:rPr>
              <a:t>Oversight and Reporting</a:t>
            </a:r>
          </a:p>
        </p:txBody>
      </p:sp>
      <p:sp>
        <p:nvSpPr>
          <p:cNvPr id="59" name="TextBox 58">
            <a:extLst>
              <a:ext uri="{FF2B5EF4-FFF2-40B4-BE49-F238E27FC236}">
                <a16:creationId xmlns:a16="http://schemas.microsoft.com/office/drawing/2014/main" id="{F1DF8122-F5F2-488C-AB21-CD2B47684B38}"/>
              </a:ext>
            </a:extLst>
          </p:cNvPr>
          <p:cNvSpPr txBox="1"/>
          <p:nvPr/>
        </p:nvSpPr>
        <p:spPr>
          <a:xfrm>
            <a:off x="6976370" y="4119250"/>
            <a:ext cx="1196257" cy="646331"/>
          </a:xfrm>
          <a:prstGeom prst="rect">
            <a:avLst/>
          </a:prstGeom>
          <a:noFill/>
        </p:spPr>
        <p:txBody>
          <a:bodyPr wrap="square" lIns="0" rIns="0" rtlCol="0" anchor="t">
            <a:spAutoFit/>
          </a:bodyPr>
          <a:lstStyle/>
          <a:p>
            <a:pPr algn="ctr">
              <a:defRPr/>
            </a:pPr>
            <a:r>
              <a:rPr lang="en-US" kern="0" dirty="0">
                <a:solidFill>
                  <a:schemeClr val="bg1"/>
                </a:solidFill>
                <a:latin typeface="Open Sans" panose="020B0606030504020204" pitchFamily="34" charset="0"/>
                <a:ea typeface="Open Sans" panose="020B0606030504020204" pitchFamily="34" charset="0"/>
                <a:cs typeface="Open Sans" panose="020B0606030504020204" pitchFamily="34" charset="0"/>
              </a:rPr>
              <a:t>Deliberate Presence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0467057-63E9-DB0C-8EB2-23FACB7264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7080" y="2816612"/>
            <a:ext cx="625162" cy="625162"/>
          </a:xfrm>
          <a:prstGeom prst="rect">
            <a:avLst/>
          </a:prstGeom>
        </p:spPr>
      </p:pic>
      <p:pic>
        <p:nvPicPr>
          <p:cNvPr id="19" name="Picture 18" descr="A black background with a black square&#10;&#10;Description automatically generated with medium confidence">
            <a:extLst>
              <a:ext uri="{FF2B5EF4-FFF2-40B4-BE49-F238E27FC236}">
                <a16:creationId xmlns:a16="http://schemas.microsoft.com/office/drawing/2014/main" id="{7D0235AE-87C2-1D98-13C7-47F8F01E45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8574" y="3144889"/>
            <a:ext cx="596292" cy="596292"/>
          </a:xfrm>
          <a:prstGeom prst="rect">
            <a:avLst/>
          </a:prstGeom>
        </p:spPr>
      </p:pic>
      <p:pic>
        <p:nvPicPr>
          <p:cNvPr id="21" name="Picture 20" descr="A black background with a black square&#10;&#10;Description automatically generated with medium confidence">
            <a:extLst>
              <a:ext uri="{FF2B5EF4-FFF2-40B4-BE49-F238E27FC236}">
                <a16:creationId xmlns:a16="http://schemas.microsoft.com/office/drawing/2014/main" id="{537D014E-5F58-2262-321B-5A7C3D150B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5312" y="3912980"/>
            <a:ext cx="659844" cy="659844"/>
          </a:xfrm>
          <a:prstGeom prst="rect">
            <a:avLst/>
          </a:prstGeom>
        </p:spPr>
      </p:pic>
      <p:pic>
        <p:nvPicPr>
          <p:cNvPr id="23" name="Picture 22" descr="A black background with a black square&#10;&#10;Description automatically generated with medium confidence">
            <a:extLst>
              <a:ext uri="{FF2B5EF4-FFF2-40B4-BE49-F238E27FC236}">
                <a16:creationId xmlns:a16="http://schemas.microsoft.com/office/drawing/2014/main" id="{8F74DA6C-5500-3F04-A430-C9B361637F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78072" y="4203347"/>
            <a:ext cx="448736" cy="448736"/>
          </a:xfrm>
          <a:prstGeom prst="rect">
            <a:avLst/>
          </a:prstGeom>
        </p:spPr>
      </p:pic>
      <p:pic>
        <p:nvPicPr>
          <p:cNvPr id="41" name="Picture 40" descr="A black background with a black square&#10;&#10;Description automatically generated with medium confidence">
            <a:extLst>
              <a:ext uri="{FF2B5EF4-FFF2-40B4-BE49-F238E27FC236}">
                <a16:creationId xmlns:a16="http://schemas.microsoft.com/office/drawing/2014/main" id="{9C1353FF-4D3C-7995-37B7-B3E4D943D7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07476" y="3912979"/>
            <a:ext cx="425721" cy="425721"/>
          </a:xfrm>
          <a:prstGeom prst="rect">
            <a:avLst/>
          </a:prstGeom>
        </p:spPr>
      </p:pic>
      <p:pic>
        <p:nvPicPr>
          <p:cNvPr id="45" name="Picture 44" descr="A black background with a black square&#10;&#10;Description automatically generated with medium confidence">
            <a:extLst>
              <a:ext uri="{FF2B5EF4-FFF2-40B4-BE49-F238E27FC236}">
                <a16:creationId xmlns:a16="http://schemas.microsoft.com/office/drawing/2014/main" id="{6A5E2F61-FBDD-DBE7-D253-A749646053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55785" y="3135375"/>
            <a:ext cx="549175" cy="549175"/>
          </a:xfrm>
          <a:prstGeom prst="rect">
            <a:avLst/>
          </a:prstGeom>
        </p:spPr>
      </p:pic>
    </p:spTree>
    <p:extLst>
      <p:ext uri="{BB962C8B-B14F-4D97-AF65-F5344CB8AC3E}">
        <p14:creationId xmlns:p14="http://schemas.microsoft.com/office/powerpoint/2010/main" val="41561796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970241FB-E8FB-E891-9948-2387F78DD5CA}"/>
              </a:ext>
            </a:extLst>
          </p:cNvPr>
          <p:cNvGrpSpPr/>
          <p:nvPr/>
        </p:nvGrpSpPr>
        <p:grpSpPr>
          <a:xfrm>
            <a:off x="409279" y="1493844"/>
            <a:ext cx="10059754" cy="4585680"/>
            <a:chOff x="409279" y="1493844"/>
            <a:chExt cx="10059754" cy="4585680"/>
          </a:xfrm>
        </p:grpSpPr>
        <p:cxnSp>
          <p:nvCxnSpPr>
            <p:cNvPr id="47" name="Straight Connector 46">
              <a:extLst>
                <a:ext uri="{FF2B5EF4-FFF2-40B4-BE49-F238E27FC236}">
                  <a16:creationId xmlns:a16="http://schemas.microsoft.com/office/drawing/2014/main" id="{5B47D5E4-D965-5740-D1E3-A3B2C9FCF681}"/>
                </a:ext>
              </a:extLst>
            </p:cNvPr>
            <p:cNvCxnSpPr>
              <a:cxnSpLocks/>
            </p:cNvCxnSpPr>
            <p:nvPr/>
          </p:nvCxnSpPr>
          <p:spPr>
            <a:xfrm>
              <a:off x="3428153" y="1493844"/>
              <a:ext cx="7040880" cy="0"/>
            </a:xfrm>
            <a:prstGeom prst="line">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cxnSp>
        <p:sp>
          <p:nvSpPr>
            <p:cNvPr id="15" name="Rectangle: Rounded Corners 14">
              <a:extLst>
                <a:ext uri="{FF2B5EF4-FFF2-40B4-BE49-F238E27FC236}">
                  <a16:creationId xmlns:a16="http://schemas.microsoft.com/office/drawing/2014/main" id="{1B9766CB-F6BC-9959-EBCE-51791AC63957}"/>
                </a:ext>
              </a:extLst>
            </p:cNvPr>
            <p:cNvSpPr/>
            <p:nvPr/>
          </p:nvSpPr>
          <p:spPr>
            <a:xfrm>
              <a:off x="409279" y="1923276"/>
              <a:ext cx="0" cy="4156248"/>
            </a:xfrm>
            <a:custGeom>
              <a:avLst/>
              <a:gdLst>
                <a:gd name="connsiteX0" fmla="*/ 0 w 4095670"/>
                <a:gd name="connsiteY0" fmla="*/ 429431 h 5015110"/>
                <a:gd name="connsiteX1" fmla="*/ 429431 w 4095670"/>
                <a:gd name="connsiteY1" fmla="*/ 0 h 5015110"/>
                <a:gd name="connsiteX2" fmla="*/ 3666239 w 4095670"/>
                <a:gd name="connsiteY2" fmla="*/ 0 h 5015110"/>
                <a:gd name="connsiteX3" fmla="*/ 4095670 w 4095670"/>
                <a:gd name="connsiteY3" fmla="*/ 429431 h 5015110"/>
                <a:gd name="connsiteX4" fmla="*/ 4095670 w 4095670"/>
                <a:gd name="connsiteY4" fmla="*/ 4585679 h 5015110"/>
                <a:gd name="connsiteX5" fmla="*/ 3666239 w 4095670"/>
                <a:gd name="connsiteY5" fmla="*/ 5015110 h 5015110"/>
                <a:gd name="connsiteX6" fmla="*/ 429431 w 4095670"/>
                <a:gd name="connsiteY6" fmla="*/ 5015110 h 5015110"/>
                <a:gd name="connsiteX7" fmla="*/ 0 w 4095670"/>
                <a:gd name="connsiteY7" fmla="*/ 4585679 h 5015110"/>
                <a:gd name="connsiteX8" fmla="*/ 0 w 4095670"/>
                <a:gd name="connsiteY8" fmla="*/ 429431 h 5015110"/>
                <a:gd name="connsiteX0" fmla="*/ 4095670 w 4187110"/>
                <a:gd name="connsiteY0" fmla="*/ 429431 h 5015110"/>
                <a:gd name="connsiteX1" fmla="*/ 4095670 w 4187110"/>
                <a:gd name="connsiteY1" fmla="*/ 4585679 h 5015110"/>
                <a:gd name="connsiteX2" fmla="*/ 3666239 w 4187110"/>
                <a:gd name="connsiteY2" fmla="*/ 5015110 h 5015110"/>
                <a:gd name="connsiteX3" fmla="*/ 429431 w 4187110"/>
                <a:gd name="connsiteY3" fmla="*/ 5015110 h 5015110"/>
                <a:gd name="connsiteX4" fmla="*/ 0 w 4187110"/>
                <a:gd name="connsiteY4" fmla="*/ 4585679 h 5015110"/>
                <a:gd name="connsiteX5" fmla="*/ 0 w 4187110"/>
                <a:gd name="connsiteY5" fmla="*/ 429431 h 5015110"/>
                <a:gd name="connsiteX6" fmla="*/ 429431 w 4187110"/>
                <a:gd name="connsiteY6" fmla="*/ 0 h 5015110"/>
                <a:gd name="connsiteX7" fmla="*/ 3666239 w 4187110"/>
                <a:gd name="connsiteY7" fmla="*/ 0 h 5015110"/>
                <a:gd name="connsiteX8" fmla="*/ 4187110 w 4187110"/>
                <a:gd name="connsiteY8" fmla="*/ 520871 h 5015110"/>
                <a:gd name="connsiteX0" fmla="*/ 4095670 w 4095670"/>
                <a:gd name="connsiteY0" fmla="*/ 429431 h 5015110"/>
                <a:gd name="connsiteX1" fmla="*/ 4095670 w 4095670"/>
                <a:gd name="connsiteY1" fmla="*/ 4585679 h 5015110"/>
                <a:gd name="connsiteX2" fmla="*/ 3666239 w 4095670"/>
                <a:gd name="connsiteY2" fmla="*/ 5015110 h 5015110"/>
                <a:gd name="connsiteX3" fmla="*/ 429431 w 4095670"/>
                <a:gd name="connsiteY3" fmla="*/ 5015110 h 5015110"/>
                <a:gd name="connsiteX4" fmla="*/ 0 w 4095670"/>
                <a:gd name="connsiteY4" fmla="*/ 4585679 h 5015110"/>
                <a:gd name="connsiteX5" fmla="*/ 0 w 4095670"/>
                <a:gd name="connsiteY5" fmla="*/ 429431 h 5015110"/>
                <a:gd name="connsiteX6" fmla="*/ 429431 w 4095670"/>
                <a:gd name="connsiteY6" fmla="*/ 0 h 5015110"/>
                <a:gd name="connsiteX7" fmla="*/ 3666239 w 4095670"/>
                <a:gd name="connsiteY7" fmla="*/ 0 h 5015110"/>
                <a:gd name="connsiteX0" fmla="*/ 4095670 w 4095670"/>
                <a:gd name="connsiteY0" fmla="*/ 4585679 h 5015110"/>
                <a:gd name="connsiteX1" fmla="*/ 3666239 w 4095670"/>
                <a:gd name="connsiteY1" fmla="*/ 5015110 h 5015110"/>
                <a:gd name="connsiteX2" fmla="*/ 429431 w 4095670"/>
                <a:gd name="connsiteY2" fmla="*/ 5015110 h 5015110"/>
                <a:gd name="connsiteX3" fmla="*/ 0 w 4095670"/>
                <a:gd name="connsiteY3" fmla="*/ 4585679 h 5015110"/>
                <a:gd name="connsiteX4" fmla="*/ 0 w 4095670"/>
                <a:gd name="connsiteY4" fmla="*/ 429431 h 5015110"/>
                <a:gd name="connsiteX5" fmla="*/ 429431 w 4095670"/>
                <a:gd name="connsiteY5" fmla="*/ 0 h 5015110"/>
                <a:gd name="connsiteX6" fmla="*/ 3666239 w 4095670"/>
                <a:gd name="connsiteY6" fmla="*/ 0 h 5015110"/>
                <a:gd name="connsiteX0" fmla="*/ 3666239 w 3666239"/>
                <a:gd name="connsiteY0" fmla="*/ 5015110 h 5015110"/>
                <a:gd name="connsiteX1" fmla="*/ 429431 w 3666239"/>
                <a:gd name="connsiteY1" fmla="*/ 5015110 h 5015110"/>
                <a:gd name="connsiteX2" fmla="*/ 0 w 3666239"/>
                <a:gd name="connsiteY2" fmla="*/ 4585679 h 5015110"/>
                <a:gd name="connsiteX3" fmla="*/ 0 w 3666239"/>
                <a:gd name="connsiteY3" fmla="*/ 429431 h 5015110"/>
                <a:gd name="connsiteX4" fmla="*/ 429431 w 3666239"/>
                <a:gd name="connsiteY4" fmla="*/ 0 h 5015110"/>
                <a:gd name="connsiteX5" fmla="*/ 3666239 w 3666239"/>
                <a:gd name="connsiteY5" fmla="*/ 0 h 5015110"/>
                <a:gd name="connsiteX0" fmla="*/ 429431 w 3666239"/>
                <a:gd name="connsiteY0" fmla="*/ 5015110 h 5015110"/>
                <a:gd name="connsiteX1" fmla="*/ 0 w 3666239"/>
                <a:gd name="connsiteY1" fmla="*/ 4585679 h 5015110"/>
                <a:gd name="connsiteX2" fmla="*/ 0 w 3666239"/>
                <a:gd name="connsiteY2" fmla="*/ 429431 h 5015110"/>
                <a:gd name="connsiteX3" fmla="*/ 429431 w 3666239"/>
                <a:gd name="connsiteY3" fmla="*/ 0 h 5015110"/>
                <a:gd name="connsiteX4" fmla="*/ 3666239 w 3666239"/>
                <a:gd name="connsiteY4" fmla="*/ 0 h 5015110"/>
                <a:gd name="connsiteX0" fmla="*/ 0 w 3666239"/>
                <a:gd name="connsiteY0" fmla="*/ 4585679 h 4585679"/>
                <a:gd name="connsiteX1" fmla="*/ 0 w 3666239"/>
                <a:gd name="connsiteY1" fmla="*/ 429431 h 4585679"/>
                <a:gd name="connsiteX2" fmla="*/ 429431 w 3666239"/>
                <a:gd name="connsiteY2" fmla="*/ 0 h 4585679"/>
                <a:gd name="connsiteX3" fmla="*/ 3666239 w 3666239"/>
                <a:gd name="connsiteY3" fmla="*/ 0 h 4585679"/>
                <a:gd name="connsiteX0" fmla="*/ 0 w 429431"/>
                <a:gd name="connsiteY0" fmla="*/ 4585679 h 4585679"/>
                <a:gd name="connsiteX1" fmla="*/ 0 w 429431"/>
                <a:gd name="connsiteY1" fmla="*/ 429431 h 4585679"/>
                <a:gd name="connsiteX2" fmla="*/ 429431 w 429431"/>
                <a:gd name="connsiteY2" fmla="*/ 0 h 4585679"/>
                <a:gd name="connsiteX0" fmla="*/ 0 w 0"/>
                <a:gd name="connsiteY0" fmla="*/ 4156248 h 4156248"/>
                <a:gd name="connsiteX1" fmla="*/ 0 w 0"/>
                <a:gd name="connsiteY1" fmla="*/ 0 h 4156248"/>
              </a:gdLst>
              <a:ahLst/>
              <a:cxnLst>
                <a:cxn ang="0">
                  <a:pos x="connsiteX0" y="connsiteY0"/>
                </a:cxn>
                <a:cxn ang="0">
                  <a:pos x="connsiteX1" y="connsiteY1"/>
                </a:cxn>
              </a:cxnLst>
              <a:rect l="l" t="t" r="r" b="b"/>
              <a:pathLst>
                <a:path h="4156248">
                  <a:moveTo>
                    <a:pt x="0" y="4156248"/>
                  </a:moveTo>
                  <a:lnTo>
                    <a:pt x="0" y="0"/>
                  </a:lnTo>
                </a:path>
              </a:pathLst>
            </a:cu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6357F8A-8A15-19ED-2FA7-DBCB3A83B8F5}"/>
              </a:ext>
            </a:extLst>
          </p:cNvPr>
          <p:cNvSpPr>
            <a:spLocks noGrp="1"/>
          </p:cNvSpPr>
          <p:nvPr>
            <p:ph type="title"/>
          </p:nvPr>
        </p:nvSpPr>
        <p:spPr>
          <a:xfrm>
            <a:off x="1411107" y="-129099"/>
            <a:ext cx="10515600" cy="1325563"/>
          </a:xfrm>
        </p:spPr>
        <p:txBody>
          <a:bodyPr/>
          <a:lstStyle/>
          <a:p>
            <a:r>
              <a:rPr lang="en-US" dirty="0"/>
              <a:t>Values to Results</a:t>
            </a:r>
          </a:p>
        </p:txBody>
      </p:sp>
      <p:sp>
        <p:nvSpPr>
          <p:cNvPr id="3" name="Slide Number Placeholder 2">
            <a:extLst>
              <a:ext uri="{FF2B5EF4-FFF2-40B4-BE49-F238E27FC236}">
                <a16:creationId xmlns:a16="http://schemas.microsoft.com/office/drawing/2014/main" id="{E5E578B4-D1A1-288B-1E21-7E327DB90819}"/>
              </a:ext>
            </a:extLst>
          </p:cNvPr>
          <p:cNvSpPr>
            <a:spLocks noGrp="1"/>
          </p:cNvSpPr>
          <p:nvPr>
            <p:ph type="sldNum" sz="quarter" idx="12"/>
          </p:nvPr>
        </p:nvSpPr>
        <p:spPr/>
        <p:txBody>
          <a:bodyPr/>
          <a:lstStyle/>
          <a:p>
            <a:fld id="{B7B9708E-97AB-4823-AECD-1863FC158ADE}" type="slidenum">
              <a:rPr lang="en-IN" smtClean="0"/>
              <a:t>51</a:t>
            </a:fld>
            <a:endParaRPr lang="en-IN"/>
          </a:p>
        </p:txBody>
      </p:sp>
      <p:grpSp>
        <p:nvGrpSpPr>
          <p:cNvPr id="200" name="Group 199">
            <a:extLst>
              <a:ext uri="{FF2B5EF4-FFF2-40B4-BE49-F238E27FC236}">
                <a16:creationId xmlns:a16="http://schemas.microsoft.com/office/drawing/2014/main" id="{FDD74668-4355-81E2-DAC0-FBB0ADB24F2B}"/>
              </a:ext>
            </a:extLst>
          </p:cNvPr>
          <p:cNvGrpSpPr/>
          <p:nvPr/>
        </p:nvGrpSpPr>
        <p:grpSpPr>
          <a:xfrm>
            <a:off x="2470183" y="1297079"/>
            <a:ext cx="2444250" cy="408562"/>
            <a:chOff x="2470183" y="1297079"/>
            <a:chExt cx="2444250" cy="408562"/>
          </a:xfrm>
        </p:grpSpPr>
        <p:sp>
          <p:nvSpPr>
            <p:cNvPr id="31" name="Arrow: Chevron 30">
              <a:extLst>
                <a:ext uri="{FF2B5EF4-FFF2-40B4-BE49-F238E27FC236}">
                  <a16:creationId xmlns:a16="http://schemas.microsoft.com/office/drawing/2014/main" id="{2C784509-10EB-5422-E5D9-7D4BE6F133C9}"/>
                </a:ext>
              </a:extLst>
            </p:cNvPr>
            <p:cNvSpPr/>
            <p:nvPr/>
          </p:nvSpPr>
          <p:spPr>
            <a:xfrm>
              <a:off x="2470183" y="1297079"/>
              <a:ext cx="2444250" cy="408562"/>
            </a:xfrm>
            <a:prstGeom prst="chevron">
              <a:avLst/>
            </a:prstGeom>
            <a:solidFill>
              <a:srgbClr val="01377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FE835E07-C2CF-88D4-6602-6AE637786716}"/>
                </a:ext>
              </a:extLst>
            </p:cNvPr>
            <p:cNvSpPr txBox="1"/>
            <p:nvPr/>
          </p:nvSpPr>
          <p:spPr>
            <a:xfrm>
              <a:off x="2931844" y="1362864"/>
              <a:ext cx="1520928" cy="276999"/>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ea typeface="SimHei"/>
                  <a:cs typeface="Arial"/>
                </a:rPr>
                <a:t>Experience </a:t>
              </a:r>
              <a:endParaRPr kumimoji="0" lang="en-IN"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Verdana Regular"/>
                <a:ea typeface="SimHei"/>
                <a:cs typeface="Arial"/>
              </a:endParaRPr>
            </a:p>
          </p:txBody>
        </p:sp>
      </p:grpSp>
      <p:grpSp>
        <p:nvGrpSpPr>
          <p:cNvPr id="168" name="Group 167">
            <a:extLst>
              <a:ext uri="{FF2B5EF4-FFF2-40B4-BE49-F238E27FC236}">
                <a16:creationId xmlns:a16="http://schemas.microsoft.com/office/drawing/2014/main" id="{73DCCDAF-7B35-C2B3-C624-EA4DB533C830}"/>
              </a:ext>
            </a:extLst>
          </p:cNvPr>
          <p:cNvGrpSpPr/>
          <p:nvPr/>
        </p:nvGrpSpPr>
        <p:grpSpPr>
          <a:xfrm>
            <a:off x="3266241" y="866956"/>
            <a:ext cx="852135" cy="852135"/>
            <a:chOff x="3266241" y="866956"/>
            <a:chExt cx="852135" cy="852135"/>
          </a:xfrm>
        </p:grpSpPr>
        <p:sp>
          <p:nvSpPr>
            <p:cNvPr id="32" name="Arc 31">
              <a:extLst>
                <a:ext uri="{FF2B5EF4-FFF2-40B4-BE49-F238E27FC236}">
                  <a16:creationId xmlns:a16="http://schemas.microsoft.com/office/drawing/2014/main" id="{C6A6618C-FDC4-12E3-E4F5-2E778706B3AF}"/>
                </a:ext>
              </a:extLst>
            </p:cNvPr>
            <p:cNvSpPr/>
            <p:nvPr/>
          </p:nvSpPr>
          <p:spPr>
            <a:xfrm rot="5400000">
              <a:off x="3266241" y="866956"/>
              <a:ext cx="852135" cy="852135"/>
            </a:xfrm>
            <a:prstGeom prst="arc">
              <a:avLst>
                <a:gd name="adj1" fmla="val 5293315"/>
                <a:gd name="adj2" fmla="val 16410056"/>
              </a:avLst>
            </a:prstGeom>
            <a:noFill/>
            <a:ln w="19050">
              <a:solidFill>
                <a:srgbClr val="0137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dirty="0">
                <a:ln>
                  <a:noFill/>
                </a:ln>
                <a:solidFill>
                  <a:prstClr val="white"/>
                </a:solidFill>
                <a:effectLst/>
                <a:uLnTx/>
                <a:uFillTx/>
                <a:latin typeface="Arial" panose="020B0604020202020204"/>
                <a:ea typeface="SimHei"/>
                <a:cs typeface="+mn-cs"/>
              </a:endParaRPr>
            </a:p>
          </p:txBody>
        </p:sp>
        <p:sp>
          <p:nvSpPr>
            <p:cNvPr id="161" name="Freeform: Shape 160">
              <a:extLst>
                <a:ext uri="{FF2B5EF4-FFF2-40B4-BE49-F238E27FC236}">
                  <a16:creationId xmlns:a16="http://schemas.microsoft.com/office/drawing/2014/main" id="{3EF869F9-AC4B-AD10-0ECB-D3746BAFEB8C}"/>
                </a:ext>
              </a:extLst>
            </p:cNvPr>
            <p:cNvSpPr/>
            <p:nvPr/>
          </p:nvSpPr>
          <p:spPr>
            <a:xfrm>
              <a:off x="3537566" y="934876"/>
              <a:ext cx="309486" cy="298540"/>
            </a:xfrm>
            <a:custGeom>
              <a:avLst/>
              <a:gdLst>
                <a:gd name="connsiteX0" fmla="*/ 680253 w 1499003"/>
                <a:gd name="connsiteY0" fmla="*/ 1045354 h 1445988"/>
                <a:gd name="connsiteX1" fmla="*/ 817478 w 1499003"/>
                <a:gd name="connsiteY1" fmla="*/ 1045354 h 1445988"/>
                <a:gd name="connsiteX2" fmla="*/ 1013063 w 1499003"/>
                <a:gd name="connsiteY2" fmla="*/ 1217279 h 1445988"/>
                <a:gd name="connsiteX3" fmla="*/ 1031991 w 1499003"/>
                <a:gd name="connsiteY3" fmla="*/ 1376587 h 1445988"/>
                <a:gd name="connsiteX4" fmla="*/ 1000445 w 1499003"/>
                <a:gd name="connsiteY4" fmla="*/ 1420751 h 1445988"/>
                <a:gd name="connsiteX5" fmla="*/ 749654 w 1499003"/>
                <a:gd name="connsiteY5" fmla="*/ 1445988 h 1445988"/>
                <a:gd name="connsiteX6" fmla="*/ 498864 w 1499003"/>
                <a:gd name="connsiteY6" fmla="*/ 1420751 h 1445988"/>
                <a:gd name="connsiteX7" fmla="*/ 467318 w 1499003"/>
                <a:gd name="connsiteY7" fmla="*/ 1376587 h 1445988"/>
                <a:gd name="connsiteX8" fmla="*/ 486245 w 1499003"/>
                <a:gd name="connsiteY8" fmla="*/ 1217279 h 1445988"/>
                <a:gd name="connsiteX9" fmla="*/ 680253 w 1499003"/>
                <a:gd name="connsiteY9" fmla="*/ 1045354 h 1445988"/>
                <a:gd name="connsiteX10" fmla="*/ 1148711 w 1499003"/>
                <a:gd name="connsiteY10" fmla="*/ 952293 h 1445988"/>
                <a:gd name="connsiteX11" fmla="*/ 1285936 w 1499003"/>
                <a:gd name="connsiteY11" fmla="*/ 952293 h 1445988"/>
                <a:gd name="connsiteX12" fmla="*/ 1479944 w 1499003"/>
                <a:gd name="connsiteY12" fmla="*/ 1125796 h 1445988"/>
                <a:gd name="connsiteX13" fmla="*/ 1498871 w 1499003"/>
                <a:gd name="connsiteY13" fmla="*/ 1285103 h 1445988"/>
                <a:gd name="connsiteX14" fmla="*/ 1467325 w 1499003"/>
                <a:gd name="connsiteY14" fmla="*/ 1329267 h 1445988"/>
                <a:gd name="connsiteX15" fmla="*/ 1216535 w 1499003"/>
                <a:gd name="connsiteY15" fmla="*/ 1354504 h 1445988"/>
                <a:gd name="connsiteX16" fmla="*/ 1112433 w 1499003"/>
                <a:gd name="connsiteY16" fmla="*/ 1349772 h 1445988"/>
                <a:gd name="connsiteX17" fmla="*/ 1095083 w 1499003"/>
                <a:gd name="connsiteY17" fmla="*/ 1207815 h 1445988"/>
                <a:gd name="connsiteX18" fmla="*/ 995713 w 1499003"/>
                <a:gd name="connsiteY18" fmla="*/ 1026426 h 1445988"/>
                <a:gd name="connsiteX19" fmla="*/ 1148711 w 1499003"/>
                <a:gd name="connsiteY19" fmla="*/ 952293 h 1445988"/>
                <a:gd name="connsiteX20" fmla="*/ 214950 w 1499003"/>
                <a:gd name="connsiteY20" fmla="*/ 952293 h 1445988"/>
                <a:gd name="connsiteX21" fmla="*/ 352175 w 1499003"/>
                <a:gd name="connsiteY21" fmla="*/ 952293 h 1445988"/>
                <a:gd name="connsiteX22" fmla="*/ 503596 w 1499003"/>
                <a:gd name="connsiteY22" fmla="*/ 1026426 h 1445988"/>
                <a:gd name="connsiteX23" fmla="*/ 404226 w 1499003"/>
                <a:gd name="connsiteY23" fmla="*/ 1207815 h 1445988"/>
                <a:gd name="connsiteX24" fmla="*/ 386876 w 1499003"/>
                <a:gd name="connsiteY24" fmla="*/ 1349772 h 1445988"/>
                <a:gd name="connsiteX25" fmla="*/ 282774 w 1499003"/>
                <a:gd name="connsiteY25" fmla="*/ 1354504 h 1445988"/>
                <a:gd name="connsiteX26" fmla="*/ 31984 w 1499003"/>
                <a:gd name="connsiteY26" fmla="*/ 1329267 h 1445988"/>
                <a:gd name="connsiteX27" fmla="*/ 438 w 1499003"/>
                <a:gd name="connsiteY27" fmla="*/ 1285103 h 1445988"/>
                <a:gd name="connsiteX28" fmla="*/ 20943 w 1499003"/>
                <a:gd name="connsiteY28" fmla="*/ 1125796 h 1445988"/>
                <a:gd name="connsiteX29" fmla="*/ 214950 w 1499003"/>
                <a:gd name="connsiteY29" fmla="*/ 952293 h 1445988"/>
                <a:gd name="connsiteX30" fmla="*/ 749655 w 1499003"/>
                <a:gd name="connsiteY30" fmla="*/ 627370 h 1445988"/>
                <a:gd name="connsiteX31" fmla="*/ 934199 w 1499003"/>
                <a:gd name="connsiteY31" fmla="*/ 811914 h 1445988"/>
                <a:gd name="connsiteX32" fmla="*/ 749655 w 1499003"/>
                <a:gd name="connsiteY32" fmla="*/ 996458 h 1445988"/>
                <a:gd name="connsiteX33" fmla="*/ 565111 w 1499003"/>
                <a:gd name="connsiteY33" fmla="*/ 811914 h 1445988"/>
                <a:gd name="connsiteX34" fmla="*/ 749655 w 1499003"/>
                <a:gd name="connsiteY34" fmla="*/ 627370 h 1445988"/>
                <a:gd name="connsiteX35" fmla="*/ 1216535 w 1499003"/>
                <a:gd name="connsiteY35" fmla="*/ 534310 h 1445988"/>
                <a:gd name="connsiteX36" fmla="*/ 1401079 w 1499003"/>
                <a:gd name="connsiteY36" fmla="*/ 718854 h 1445988"/>
                <a:gd name="connsiteX37" fmla="*/ 1216535 w 1499003"/>
                <a:gd name="connsiteY37" fmla="*/ 903398 h 1445988"/>
                <a:gd name="connsiteX38" fmla="*/ 1031991 w 1499003"/>
                <a:gd name="connsiteY38" fmla="*/ 718854 h 1445988"/>
                <a:gd name="connsiteX39" fmla="*/ 1216535 w 1499003"/>
                <a:gd name="connsiteY39" fmla="*/ 534310 h 1445988"/>
                <a:gd name="connsiteX40" fmla="*/ 282774 w 1499003"/>
                <a:gd name="connsiteY40" fmla="*/ 534310 h 1445988"/>
                <a:gd name="connsiteX41" fmla="*/ 467318 w 1499003"/>
                <a:gd name="connsiteY41" fmla="*/ 718854 h 1445988"/>
                <a:gd name="connsiteX42" fmla="*/ 282774 w 1499003"/>
                <a:gd name="connsiteY42" fmla="*/ 903398 h 1445988"/>
                <a:gd name="connsiteX43" fmla="*/ 98230 w 1499003"/>
                <a:gd name="connsiteY43" fmla="*/ 718854 h 1445988"/>
                <a:gd name="connsiteX44" fmla="*/ 282774 w 1499003"/>
                <a:gd name="connsiteY44" fmla="*/ 534310 h 1445988"/>
                <a:gd name="connsiteX45" fmla="*/ 750443 w 1499003"/>
                <a:gd name="connsiteY45" fmla="*/ 0 h 1445988"/>
                <a:gd name="connsiteX46" fmla="*/ 787510 w 1499003"/>
                <a:gd name="connsiteY46" fmla="*/ 24842 h 1445988"/>
                <a:gd name="connsiteX47" fmla="*/ 836406 w 1499003"/>
                <a:gd name="connsiteY47" fmla="*/ 141562 h 1445988"/>
                <a:gd name="connsiteX48" fmla="*/ 869529 w 1499003"/>
                <a:gd name="connsiteY48" fmla="*/ 165222 h 1445988"/>
                <a:gd name="connsiteX49" fmla="*/ 995713 w 1499003"/>
                <a:gd name="connsiteY49" fmla="*/ 176263 h 1445988"/>
                <a:gd name="connsiteX50" fmla="*/ 1017795 w 1499003"/>
                <a:gd name="connsiteY50" fmla="*/ 245664 h 1445988"/>
                <a:gd name="connsiteX51" fmla="*/ 921580 w 1499003"/>
                <a:gd name="connsiteY51" fmla="*/ 327684 h 1445988"/>
                <a:gd name="connsiteX52" fmla="*/ 908962 w 1499003"/>
                <a:gd name="connsiteY52" fmla="*/ 367116 h 1445988"/>
                <a:gd name="connsiteX53" fmla="*/ 938930 w 1499003"/>
                <a:gd name="connsiteY53" fmla="*/ 490145 h 1445988"/>
                <a:gd name="connsiteX54" fmla="*/ 878993 w 1499003"/>
                <a:gd name="connsiteY54" fmla="*/ 532732 h 1445988"/>
                <a:gd name="connsiteX55" fmla="*/ 770160 w 1499003"/>
                <a:gd name="connsiteY55" fmla="*/ 466486 h 1445988"/>
                <a:gd name="connsiteX56" fmla="*/ 729150 w 1499003"/>
                <a:gd name="connsiteY56" fmla="*/ 466486 h 1445988"/>
                <a:gd name="connsiteX57" fmla="*/ 620316 w 1499003"/>
                <a:gd name="connsiteY57" fmla="*/ 532732 h 1445988"/>
                <a:gd name="connsiteX58" fmla="*/ 560379 w 1499003"/>
                <a:gd name="connsiteY58" fmla="*/ 490145 h 1445988"/>
                <a:gd name="connsiteX59" fmla="*/ 590348 w 1499003"/>
                <a:gd name="connsiteY59" fmla="*/ 367116 h 1445988"/>
                <a:gd name="connsiteX60" fmla="*/ 577729 w 1499003"/>
                <a:gd name="connsiteY60" fmla="*/ 327684 h 1445988"/>
                <a:gd name="connsiteX61" fmla="*/ 483091 w 1499003"/>
                <a:gd name="connsiteY61" fmla="*/ 244087 h 1445988"/>
                <a:gd name="connsiteX62" fmla="*/ 505174 w 1499003"/>
                <a:gd name="connsiteY62" fmla="*/ 174686 h 1445988"/>
                <a:gd name="connsiteX63" fmla="*/ 631357 w 1499003"/>
                <a:gd name="connsiteY63" fmla="*/ 163645 h 1445988"/>
                <a:gd name="connsiteX64" fmla="*/ 664481 w 1499003"/>
                <a:gd name="connsiteY64" fmla="*/ 139985 h 1445988"/>
                <a:gd name="connsiteX65" fmla="*/ 713377 w 1499003"/>
                <a:gd name="connsiteY65" fmla="*/ 24842 h 1445988"/>
                <a:gd name="connsiteX66" fmla="*/ 750443 w 1499003"/>
                <a:gd name="connsiteY66" fmla="*/ 0 h 144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499003" h="1445988">
                  <a:moveTo>
                    <a:pt x="680253" y="1045354"/>
                  </a:moveTo>
                  <a:lnTo>
                    <a:pt x="817478" y="1045354"/>
                  </a:lnTo>
                  <a:cubicBezTo>
                    <a:pt x="916848" y="1045354"/>
                    <a:pt x="1000445" y="1119487"/>
                    <a:pt x="1013063" y="1217279"/>
                  </a:cubicBezTo>
                  <a:lnTo>
                    <a:pt x="1031991" y="1376587"/>
                  </a:lnTo>
                  <a:cubicBezTo>
                    <a:pt x="1033568" y="1397091"/>
                    <a:pt x="1020949" y="1416019"/>
                    <a:pt x="1000445" y="1420751"/>
                  </a:cubicBezTo>
                  <a:cubicBezTo>
                    <a:pt x="921580" y="1436524"/>
                    <a:pt x="837983" y="1445988"/>
                    <a:pt x="749654" y="1445988"/>
                  </a:cubicBezTo>
                  <a:cubicBezTo>
                    <a:pt x="662903" y="1445988"/>
                    <a:pt x="577729" y="1438101"/>
                    <a:pt x="498864" y="1420751"/>
                  </a:cubicBezTo>
                  <a:cubicBezTo>
                    <a:pt x="478359" y="1417596"/>
                    <a:pt x="464163" y="1397091"/>
                    <a:pt x="467318" y="1376587"/>
                  </a:cubicBezTo>
                  <a:lnTo>
                    <a:pt x="486245" y="1217279"/>
                  </a:lnTo>
                  <a:cubicBezTo>
                    <a:pt x="497287" y="1119487"/>
                    <a:pt x="580883" y="1045354"/>
                    <a:pt x="680253" y="1045354"/>
                  </a:cubicBezTo>
                  <a:close/>
                  <a:moveTo>
                    <a:pt x="1148711" y="952293"/>
                  </a:moveTo>
                  <a:lnTo>
                    <a:pt x="1285936" y="952293"/>
                  </a:lnTo>
                  <a:cubicBezTo>
                    <a:pt x="1383728" y="952293"/>
                    <a:pt x="1468902" y="1026426"/>
                    <a:pt x="1479944" y="1125796"/>
                  </a:cubicBezTo>
                  <a:lnTo>
                    <a:pt x="1498871" y="1285103"/>
                  </a:lnTo>
                  <a:cubicBezTo>
                    <a:pt x="1500448" y="1305608"/>
                    <a:pt x="1487830" y="1324535"/>
                    <a:pt x="1467325" y="1329267"/>
                  </a:cubicBezTo>
                  <a:cubicBezTo>
                    <a:pt x="1388460" y="1345040"/>
                    <a:pt x="1304863" y="1354504"/>
                    <a:pt x="1216535" y="1354504"/>
                  </a:cubicBezTo>
                  <a:cubicBezTo>
                    <a:pt x="1181834" y="1354504"/>
                    <a:pt x="1145556" y="1352927"/>
                    <a:pt x="1112433" y="1349772"/>
                  </a:cubicBezTo>
                  <a:lnTo>
                    <a:pt x="1095083" y="1207815"/>
                  </a:lnTo>
                  <a:cubicBezTo>
                    <a:pt x="1087196" y="1133682"/>
                    <a:pt x="1049341" y="1070590"/>
                    <a:pt x="995713" y="1026426"/>
                  </a:cubicBezTo>
                  <a:cubicBezTo>
                    <a:pt x="1031991" y="980684"/>
                    <a:pt x="1087196" y="952293"/>
                    <a:pt x="1148711" y="952293"/>
                  </a:cubicBezTo>
                  <a:close/>
                  <a:moveTo>
                    <a:pt x="214950" y="952293"/>
                  </a:moveTo>
                  <a:lnTo>
                    <a:pt x="352175" y="952293"/>
                  </a:lnTo>
                  <a:cubicBezTo>
                    <a:pt x="412113" y="952293"/>
                    <a:pt x="468895" y="980684"/>
                    <a:pt x="503596" y="1026426"/>
                  </a:cubicBezTo>
                  <a:cubicBezTo>
                    <a:pt x="449968" y="1070590"/>
                    <a:pt x="413690" y="1133682"/>
                    <a:pt x="404226" y="1207815"/>
                  </a:cubicBezTo>
                  <a:lnTo>
                    <a:pt x="386876" y="1349772"/>
                  </a:lnTo>
                  <a:cubicBezTo>
                    <a:pt x="353753" y="1352927"/>
                    <a:pt x="319052" y="1354504"/>
                    <a:pt x="282774" y="1354504"/>
                  </a:cubicBezTo>
                  <a:cubicBezTo>
                    <a:pt x="196023" y="1354504"/>
                    <a:pt x="110849" y="1346617"/>
                    <a:pt x="31984" y="1329267"/>
                  </a:cubicBezTo>
                  <a:cubicBezTo>
                    <a:pt x="11479" y="1324535"/>
                    <a:pt x="-2717" y="1305608"/>
                    <a:pt x="438" y="1285103"/>
                  </a:cubicBezTo>
                  <a:lnTo>
                    <a:pt x="20943" y="1125796"/>
                  </a:lnTo>
                  <a:cubicBezTo>
                    <a:pt x="31984" y="1026426"/>
                    <a:pt x="115581" y="952293"/>
                    <a:pt x="214950" y="952293"/>
                  </a:cubicBezTo>
                  <a:close/>
                  <a:moveTo>
                    <a:pt x="749655" y="627370"/>
                  </a:moveTo>
                  <a:cubicBezTo>
                    <a:pt x="851576" y="627370"/>
                    <a:pt x="934199" y="709993"/>
                    <a:pt x="934199" y="811914"/>
                  </a:cubicBezTo>
                  <a:cubicBezTo>
                    <a:pt x="934199" y="913835"/>
                    <a:pt x="851576" y="996458"/>
                    <a:pt x="749655" y="996458"/>
                  </a:cubicBezTo>
                  <a:cubicBezTo>
                    <a:pt x="647734" y="996458"/>
                    <a:pt x="565111" y="913834"/>
                    <a:pt x="565111" y="811914"/>
                  </a:cubicBezTo>
                  <a:cubicBezTo>
                    <a:pt x="565111" y="709993"/>
                    <a:pt x="647734" y="627370"/>
                    <a:pt x="749655" y="627370"/>
                  </a:cubicBezTo>
                  <a:close/>
                  <a:moveTo>
                    <a:pt x="1216535" y="534310"/>
                  </a:moveTo>
                  <a:cubicBezTo>
                    <a:pt x="1318456" y="534310"/>
                    <a:pt x="1401079" y="616933"/>
                    <a:pt x="1401079" y="718854"/>
                  </a:cubicBezTo>
                  <a:cubicBezTo>
                    <a:pt x="1401079" y="820775"/>
                    <a:pt x="1318456" y="903398"/>
                    <a:pt x="1216535" y="903398"/>
                  </a:cubicBezTo>
                  <a:cubicBezTo>
                    <a:pt x="1114614" y="903398"/>
                    <a:pt x="1031991" y="820775"/>
                    <a:pt x="1031991" y="718854"/>
                  </a:cubicBezTo>
                  <a:cubicBezTo>
                    <a:pt x="1031991" y="616933"/>
                    <a:pt x="1114614" y="534310"/>
                    <a:pt x="1216535" y="534310"/>
                  </a:cubicBezTo>
                  <a:close/>
                  <a:moveTo>
                    <a:pt x="282774" y="534310"/>
                  </a:moveTo>
                  <a:cubicBezTo>
                    <a:pt x="384695" y="534310"/>
                    <a:pt x="467318" y="616933"/>
                    <a:pt x="467318" y="718854"/>
                  </a:cubicBezTo>
                  <a:cubicBezTo>
                    <a:pt x="467318" y="820775"/>
                    <a:pt x="384695" y="903398"/>
                    <a:pt x="282774" y="903398"/>
                  </a:cubicBezTo>
                  <a:cubicBezTo>
                    <a:pt x="180853" y="903398"/>
                    <a:pt x="98230" y="820775"/>
                    <a:pt x="98230" y="718854"/>
                  </a:cubicBezTo>
                  <a:cubicBezTo>
                    <a:pt x="98230" y="616933"/>
                    <a:pt x="180853" y="534310"/>
                    <a:pt x="282774" y="534310"/>
                  </a:cubicBezTo>
                  <a:close/>
                  <a:moveTo>
                    <a:pt x="750443" y="0"/>
                  </a:moveTo>
                  <a:cubicBezTo>
                    <a:pt x="765428" y="0"/>
                    <a:pt x="780412" y="8281"/>
                    <a:pt x="787510" y="24842"/>
                  </a:cubicBezTo>
                  <a:lnTo>
                    <a:pt x="836406" y="141562"/>
                  </a:lnTo>
                  <a:cubicBezTo>
                    <a:pt x="841138" y="154181"/>
                    <a:pt x="855334" y="163645"/>
                    <a:pt x="869529" y="165222"/>
                  </a:cubicBezTo>
                  <a:lnTo>
                    <a:pt x="995713" y="176263"/>
                  </a:lnTo>
                  <a:cubicBezTo>
                    <a:pt x="1030414" y="177840"/>
                    <a:pt x="1044609" y="222005"/>
                    <a:pt x="1017795" y="245664"/>
                  </a:cubicBezTo>
                  <a:lnTo>
                    <a:pt x="921580" y="327684"/>
                  </a:lnTo>
                  <a:cubicBezTo>
                    <a:pt x="910539" y="337147"/>
                    <a:pt x="905807" y="352920"/>
                    <a:pt x="908962" y="367116"/>
                  </a:cubicBezTo>
                  <a:lnTo>
                    <a:pt x="938930" y="490145"/>
                  </a:lnTo>
                  <a:cubicBezTo>
                    <a:pt x="946817" y="523268"/>
                    <a:pt x="908962" y="551660"/>
                    <a:pt x="878993" y="532732"/>
                  </a:cubicBezTo>
                  <a:lnTo>
                    <a:pt x="770160" y="466486"/>
                  </a:lnTo>
                  <a:cubicBezTo>
                    <a:pt x="757541" y="458599"/>
                    <a:pt x="741768" y="458599"/>
                    <a:pt x="729150" y="466486"/>
                  </a:cubicBezTo>
                  <a:lnTo>
                    <a:pt x="620316" y="532732"/>
                  </a:lnTo>
                  <a:cubicBezTo>
                    <a:pt x="590348" y="551660"/>
                    <a:pt x="552492" y="524846"/>
                    <a:pt x="560379" y="490145"/>
                  </a:cubicBezTo>
                  <a:lnTo>
                    <a:pt x="590348" y="367116"/>
                  </a:lnTo>
                  <a:cubicBezTo>
                    <a:pt x="593502" y="352920"/>
                    <a:pt x="588770" y="337147"/>
                    <a:pt x="577729" y="327684"/>
                  </a:cubicBezTo>
                  <a:lnTo>
                    <a:pt x="483091" y="244087"/>
                  </a:lnTo>
                  <a:cubicBezTo>
                    <a:pt x="456277" y="222005"/>
                    <a:pt x="470473" y="177840"/>
                    <a:pt x="505174" y="174686"/>
                  </a:cubicBezTo>
                  <a:lnTo>
                    <a:pt x="631357" y="163645"/>
                  </a:lnTo>
                  <a:cubicBezTo>
                    <a:pt x="645553" y="163645"/>
                    <a:pt x="658171" y="154181"/>
                    <a:pt x="664481" y="139985"/>
                  </a:cubicBezTo>
                  <a:lnTo>
                    <a:pt x="713377" y="24842"/>
                  </a:lnTo>
                  <a:cubicBezTo>
                    <a:pt x="720475" y="8281"/>
                    <a:pt x="735459" y="0"/>
                    <a:pt x="750443" y="0"/>
                  </a:cubicBezTo>
                  <a:close/>
                </a:path>
              </a:pathLst>
            </a:custGeom>
            <a:solidFill>
              <a:srgbClr val="01377D"/>
            </a:solidFill>
            <a:ln w="15716" cap="flat">
              <a:noFill/>
              <a:prstDash val="solid"/>
              <a:miter/>
            </a:ln>
          </p:spPr>
          <p:txBody>
            <a:bodyPr rtlCol="0" anchor="ctr"/>
            <a:lstStyle/>
            <a:p>
              <a:endParaRPr lang="en-US" dirty="0"/>
            </a:p>
          </p:txBody>
        </p:sp>
      </p:grpSp>
      <p:grpSp>
        <p:nvGrpSpPr>
          <p:cNvPr id="201" name="Group 200">
            <a:extLst>
              <a:ext uri="{FF2B5EF4-FFF2-40B4-BE49-F238E27FC236}">
                <a16:creationId xmlns:a16="http://schemas.microsoft.com/office/drawing/2014/main" id="{12BB8E24-956D-3A7B-0749-77B287DC1137}"/>
              </a:ext>
            </a:extLst>
          </p:cNvPr>
          <p:cNvGrpSpPr/>
          <p:nvPr/>
        </p:nvGrpSpPr>
        <p:grpSpPr>
          <a:xfrm>
            <a:off x="4849934" y="1297079"/>
            <a:ext cx="2444250" cy="408562"/>
            <a:chOff x="4849934" y="1297079"/>
            <a:chExt cx="2444250" cy="408562"/>
          </a:xfrm>
        </p:grpSpPr>
        <p:sp>
          <p:nvSpPr>
            <p:cNvPr id="58" name="Arrow: Chevron 57">
              <a:extLst>
                <a:ext uri="{FF2B5EF4-FFF2-40B4-BE49-F238E27FC236}">
                  <a16:creationId xmlns:a16="http://schemas.microsoft.com/office/drawing/2014/main" id="{95AD3BF2-14B8-A074-C6B8-02CB431C59FF}"/>
                </a:ext>
              </a:extLst>
            </p:cNvPr>
            <p:cNvSpPr/>
            <p:nvPr/>
          </p:nvSpPr>
          <p:spPr>
            <a:xfrm>
              <a:off x="4849934" y="1297079"/>
              <a:ext cx="2444250" cy="408562"/>
            </a:xfrm>
            <a:prstGeom prst="chevron">
              <a:avLst/>
            </a:prstGeom>
            <a:solidFill>
              <a:srgbClr val="01377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9" name="TextBox 58">
              <a:extLst>
                <a:ext uri="{FF2B5EF4-FFF2-40B4-BE49-F238E27FC236}">
                  <a16:creationId xmlns:a16="http://schemas.microsoft.com/office/drawing/2014/main" id="{ADCD6388-8193-D95D-1858-9BA022FBDA50}"/>
                </a:ext>
              </a:extLst>
            </p:cNvPr>
            <p:cNvSpPr txBox="1"/>
            <p:nvPr/>
          </p:nvSpPr>
          <p:spPr>
            <a:xfrm>
              <a:off x="5311595" y="1362864"/>
              <a:ext cx="1520928" cy="276999"/>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ea typeface="SimHei"/>
                  <a:cs typeface="Arial"/>
                </a:rPr>
                <a:t>Target Belief</a:t>
              </a:r>
              <a:endParaRPr kumimoji="0" lang="en-IN"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ea typeface="SimHei"/>
                <a:cs typeface="Arial"/>
              </a:endParaRPr>
            </a:p>
          </p:txBody>
        </p:sp>
      </p:grpSp>
      <p:grpSp>
        <p:nvGrpSpPr>
          <p:cNvPr id="167" name="Group 166">
            <a:extLst>
              <a:ext uri="{FF2B5EF4-FFF2-40B4-BE49-F238E27FC236}">
                <a16:creationId xmlns:a16="http://schemas.microsoft.com/office/drawing/2014/main" id="{6FDBCEAF-9744-81F8-64B4-63E6FE798620}"/>
              </a:ext>
            </a:extLst>
          </p:cNvPr>
          <p:cNvGrpSpPr/>
          <p:nvPr/>
        </p:nvGrpSpPr>
        <p:grpSpPr>
          <a:xfrm>
            <a:off x="5645992" y="866956"/>
            <a:ext cx="852135" cy="852135"/>
            <a:chOff x="5645992" y="866956"/>
            <a:chExt cx="852135" cy="852135"/>
          </a:xfrm>
        </p:grpSpPr>
        <p:sp>
          <p:nvSpPr>
            <p:cNvPr id="57" name="Arc 56">
              <a:extLst>
                <a:ext uri="{FF2B5EF4-FFF2-40B4-BE49-F238E27FC236}">
                  <a16:creationId xmlns:a16="http://schemas.microsoft.com/office/drawing/2014/main" id="{7FCB4662-CA61-6983-6A61-F324D5EE584F}"/>
                </a:ext>
              </a:extLst>
            </p:cNvPr>
            <p:cNvSpPr/>
            <p:nvPr/>
          </p:nvSpPr>
          <p:spPr>
            <a:xfrm rot="5400000">
              <a:off x="5645992" y="866956"/>
              <a:ext cx="852135" cy="852135"/>
            </a:xfrm>
            <a:prstGeom prst="arc">
              <a:avLst>
                <a:gd name="adj1" fmla="val 5293315"/>
                <a:gd name="adj2" fmla="val 16410056"/>
              </a:avLst>
            </a:prstGeom>
            <a:noFill/>
            <a:ln w="19050">
              <a:solidFill>
                <a:srgbClr val="0137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Arial" panose="020B0604020202020204"/>
                <a:ea typeface="SimHei"/>
                <a:cs typeface="+mn-cs"/>
              </a:endParaRPr>
            </a:p>
          </p:txBody>
        </p:sp>
        <p:sp>
          <p:nvSpPr>
            <p:cNvPr id="170" name="Freeform: Shape 169">
              <a:extLst>
                <a:ext uri="{FF2B5EF4-FFF2-40B4-BE49-F238E27FC236}">
                  <a16:creationId xmlns:a16="http://schemas.microsoft.com/office/drawing/2014/main" id="{5D8DBFBF-B21D-8D73-46E3-5E41AA32156D}"/>
                </a:ext>
              </a:extLst>
            </p:cNvPr>
            <p:cNvSpPr/>
            <p:nvPr/>
          </p:nvSpPr>
          <p:spPr>
            <a:xfrm>
              <a:off x="5936705" y="945999"/>
              <a:ext cx="270709" cy="276294"/>
            </a:xfrm>
            <a:custGeom>
              <a:avLst/>
              <a:gdLst>
                <a:gd name="connsiteX0" fmla="*/ 923477 w 2135336"/>
                <a:gd name="connsiteY0" fmla="*/ 743917 h 2179396"/>
                <a:gd name="connsiteX1" fmla="*/ 1150254 w 2135336"/>
                <a:gd name="connsiteY1" fmla="*/ 802365 h 2179396"/>
                <a:gd name="connsiteX2" fmla="*/ 960883 w 2135336"/>
                <a:gd name="connsiteY2" fmla="*/ 996412 h 2179396"/>
                <a:gd name="connsiteX3" fmla="*/ 923477 w 2135336"/>
                <a:gd name="connsiteY3" fmla="*/ 994074 h 2179396"/>
                <a:gd name="connsiteX4" fmla="*/ 685009 w 2135336"/>
                <a:gd name="connsiteY4" fmla="*/ 1237217 h 2179396"/>
                <a:gd name="connsiteX5" fmla="*/ 923477 w 2135336"/>
                <a:gd name="connsiteY5" fmla="*/ 1482698 h 2179396"/>
                <a:gd name="connsiteX6" fmla="*/ 1161944 w 2135336"/>
                <a:gd name="connsiteY6" fmla="*/ 1239555 h 2179396"/>
                <a:gd name="connsiteX7" fmla="*/ 1161944 w 2135336"/>
                <a:gd name="connsiteY7" fmla="*/ 1199810 h 2179396"/>
                <a:gd name="connsiteX8" fmla="*/ 1351315 w 2135336"/>
                <a:gd name="connsiteY8" fmla="*/ 1005763 h 2179396"/>
                <a:gd name="connsiteX9" fmla="*/ 1407425 w 2135336"/>
                <a:gd name="connsiteY9" fmla="*/ 1237217 h 2179396"/>
                <a:gd name="connsiteX10" fmla="*/ 923477 w 2135336"/>
                <a:gd name="connsiteY10" fmla="*/ 1730516 h 2179396"/>
                <a:gd name="connsiteX11" fmla="*/ 439528 w 2135336"/>
                <a:gd name="connsiteY11" fmla="*/ 1237217 h 2179396"/>
                <a:gd name="connsiteX12" fmla="*/ 923477 w 2135336"/>
                <a:gd name="connsiteY12" fmla="*/ 743917 h 2179396"/>
                <a:gd name="connsiteX13" fmla="*/ 923477 w 2135336"/>
                <a:gd name="connsiteY13" fmla="*/ 297375 h 2179396"/>
                <a:gd name="connsiteX14" fmla="*/ 1468211 w 2135336"/>
                <a:gd name="connsiteY14" fmla="*/ 479732 h 2179396"/>
                <a:gd name="connsiteX15" fmla="*/ 1292868 w 2135336"/>
                <a:gd name="connsiteY15" fmla="*/ 657414 h 2179396"/>
                <a:gd name="connsiteX16" fmla="*/ 923477 w 2135336"/>
                <a:gd name="connsiteY16" fmla="*/ 545194 h 2179396"/>
                <a:gd name="connsiteX17" fmla="*/ 245481 w 2135336"/>
                <a:gd name="connsiteY17" fmla="*/ 1237216 h 2179396"/>
                <a:gd name="connsiteX18" fmla="*/ 923477 w 2135336"/>
                <a:gd name="connsiteY18" fmla="*/ 1929239 h 2179396"/>
                <a:gd name="connsiteX19" fmla="*/ 1601473 w 2135336"/>
                <a:gd name="connsiteY19" fmla="*/ 1237216 h 2179396"/>
                <a:gd name="connsiteX20" fmla="*/ 1491590 w 2135336"/>
                <a:gd name="connsiteY20" fmla="*/ 860812 h 2179396"/>
                <a:gd name="connsiteX21" fmla="*/ 1666934 w 2135336"/>
                <a:gd name="connsiteY21" fmla="*/ 680793 h 2179396"/>
                <a:gd name="connsiteX22" fmla="*/ 1844616 w 2135336"/>
                <a:gd name="connsiteY22" fmla="*/ 1237216 h 2179396"/>
                <a:gd name="connsiteX23" fmla="*/ 923477 w 2135336"/>
                <a:gd name="connsiteY23" fmla="*/ 2179396 h 2179396"/>
                <a:gd name="connsiteX24" fmla="*/ 0 w 2135336"/>
                <a:gd name="connsiteY24" fmla="*/ 1239554 h 2179396"/>
                <a:gd name="connsiteX25" fmla="*/ 923477 w 2135336"/>
                <a:gd name="connsiteY25" fmla="*/ 297375 h 2179396"/>
                <a:gd name="connsiteX26" fmla="*/ 1817146 w 2135336"/>
                <a:gd name="connsiteY26" fmla="*/ 1630 h 2179396"/>
                <a:gd name="connsiteX27" fmla="*/ 1844616 w 2135336"/>
                <a:gd name="connsiteY27" fmla="*/ 2798 h 2179396"/>
                <a:gd name="connsiteX28" fmla="*/ 1879685 w 2135336"/>
                <a:gd name="connsiteY28" fmla="*/ 44881 h 2179396"/>
                <a:gd name="connsiteX29" fmla="*/ 1910078 w 2135336"/>
                <a:gd name="connsiteY29" fmla="*/ 229576 h 2179396"/>
                <a:gd name="connsiteX30" fmla="*/ 2092435 w 2135336"/>
                <a:gd name="connsiteY30" fmla="*/ 262307 h 2179396"/>
                <a:gd name="connsiteX31" fmla="*/ 2132180 w 2135336"/>
                <a:gd name="connsiteY31" fmla="*/ 297375 h 2179396"/>
                <a:gd name="connsiteX32" fmla="*/ 2118152 w 2135336"/>
                <a:gd name="connsiteY32" fmla="*/ 348810 h 2179396"/>
                <a:gd name="connsiteX33" fmla="*/ 1977877 w 2135336"/>
                <a:gd name="connsiteY33" fmla="*/ 491422 h 2179396"/>
                <a:gd name="connsiteX34" fmla="*/ 1942809 w 2135336"/>
                <a:gd name="connsiteY34" fmla="*/ 507788 h 2179396"/>
                <a:gd name="connsiteX35" fmla="*/ 1732396 w 2135336"/>
                <a:gd name="connsiteY35" fmla="*/ 507788 h 2179396"/>
                <a:gd name="connsiteX36" fmla="*/ 972573 w 2135336"/>
                <a:gd name="connsiteY36" fmla="*/ 1283975 h 2179396"/>
                <a:gd name="connsiteX37" fmla="*/ 876719 w 2135336"/>
                <a:gd name="connsiteY37" fmla="*/ 1283975 h 2179396"/>
                <a:gd name="connsiteX38" fmla="*/ 876719 w 2135336"/>
                <a:gd name="connsiteY38" fmla="*/ 1185783 h 2179396"/>
                <a:gd name="connsiteX39" fmla="*/ 1638879 w 2135336"/>
                <a:gd name="connsiteY39" fmla="*/ 409595 h 2179396"/>
                <a:gd name="connsiteX40" fmla="*/ 1638879 w 2135336"/>
                <a:gd name="connsiteY40" fmla="*/ 194507 h 2179396"/>
                <a:gd name="connsiteX41" fmla="*/ 1652907 w 2135336"/>
                <a:gd name="connsiteY41" fmla="*/ 157101 h 2179396"/>
                <a:gd name="connsiteX42" fmla="*/ 1793182 w 2135336"/>
                <a:gd name="connsiteY42" fmla="*/ 14488 h 2179396"/>
                <a:gd name="connsiteX43" fmla="*/ 1817146 w 2135336"/>
                <a:gd name="connsiteY43" fmla="*/ 1630 h 2179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135336" h="2179396">
                  <a:moveTo>
                    <a:pt x="923477" y="743917"/>
                  </a:moveTo>
                  <a:cubicBezTo>
                    <a:pt x="1005304" y="743917"/>
                    <a:pt x="1082455" y="764958"/>
                    <a:pt x="1150254" y="802365"/>
                  </a:cubicBezTo>
                  <a:lnTo>
                    <a:pt x="960883" y="996412"/>
                  </a:lnTo>
                  <a:cubicBezTo>
                    <a:pt x="949194" y="994074"/>
                    <a:pt x="935166" y="994074"/>
                    <a:pt x="923477" y="994074"/>
                  </a:cubicBezTo>
                  <a:cubicBezTo>
                    <a:pt x="790215" y="994074"/>
                    <a:pt x="682671" y="1103956"/>
                    <a:pt x="685009" y="1237217"/>
                  </a:cubicBezTo>
                  <a:cubicBezTo>
                    <a:pt x="685009" y="1372816"/>
                    <a:pt x="792553" y="1482698"/>
                    <a:pt x="923477" y="1482698"/>
                  </a:cubicBezTo>
                  <a:cubicBezTo>
                    <a:pt x="1054400" y="1482698"/>
                    <a:pt x="1161944" y="1372816"/>
                    <a:pt x="1161944" y="1239555"/>
                  </a:cubicBezTo>
                  <a:cubicBezTo>
                    <a:pt x="1161944" y="1225527"/>
                    <a:pt x="1161944" y="1213838"/>
                    <a:pt x="1161944" y="1199810"/>
                  </a:cubicBezTo>
                  <a:lnTo>
                    <a:pt x="1351315" y="1005763"/>
                  </a:lnTo>
                  <a:cubicBezTo>
                    <a:pt x="1386384" y="1073563"/>
                    <a:pt x="1407425" y="1153052"/>
                    <a:pt x="1407425" y="1237217"/>
                  </a:cubicBezTo>
                  <a:cubicBezTo>
                    <a:pt x="1407425" y="1508415"/>
                    <a:pt x="1189999" y="1730516"/>
                    <a:pt x="923477" y="1730516"/>
                  </a:cubicBezTo>
                  <a:cubicBezTo>
                    <a:pt x="656954" y="1730516"/>
                    <a:pt x="439528" y="1508415"/>
                    <a:pt x="439528" y="1237217"/>
                  </a:cubicBezTo>
                  <a:cubicBezTo>
                    <a:pt x="439528" y="966019"/>
                    <a:pt x="656954" y="743917"/>
                    <a:pt x="923477" y="743917"/>
                  </a:cubicBezTo>
                  <a:close/>
                  <a:moveTo>
                    <a:pt x="923477" y="297375"/>
                  </a:moveTo>
                  <a:cubicBezTo>
                    <a:pt x="1126876" y="297375"/>
                    <a:pt x="1316247" y="365175"/>
                    <a:pt x="1468211" y="479732"/>
                  </a:cubicBezTo>
                  <a:lnTo>
                    <a:pt x="1292868" y="657414"/>
                  </a:lnTo>
                  <a:cubicBezTo>
                    <a:pt x="1185323" y="587276"/>
                    <a:pt x="1059076" y="545194"/>
                    <a:pt x="923477" y="545194"/>
                  </a:cubicBezTo>
                  <a:cubicBezTo>
                    <a:pt x="549410" y="545194"/>
                    <a:pt x="245481" y="856136"/>
                    <a:pt x="245481" y="1237216"/>
                  </a:cubicBezTo>
                  <a:cubicBezTo>
                    <a:pt x="245481" y="1618296"/>
                    <a:pt x="549410" y="1929239"/>
                    <a:pt x="923477" y="1929239"/>
                  </a:cubicBezTo>
                  <a:cubicBezTo>
                    <a:pt x="1297543" y="1929239"/>
                    <a:pt x="1601473" y="1618296"/>
                    <a:pt x="1601473" y="1237216"/>
                  </a:cubicBezTo>
                  <a:cubicBezTo>
                    <a:pt x="1601473" y="1099279"/>
                    <a:pt x="1561728" y="968356"/>
                    <a:pt x="1491590" y="860812"/>
                  </a:cubicBezTo>
                  <a:lnTo>
                    <a:pt x="1666934" y="680793"/>
                  </a:lnTo>
                  <a:cubicBezTo>
                    <a:pt x="1779154" y="837433"/>
                    <a:pt x="1844616" y="1029142"/>
                    <a:pt x="1844616" y="1237216"/>
                  </a:cubicBezTo>
                  <a:cubicBezTo>
                    <a:pt x="1844616" y="1756233"/>
                    <a:pt x="1430805" y="2179396"/>
                    <a:pt x="923477" y="2179396"/>
                  </a:cubicBezTo>
                  <a:cubicBezTo>
                    <a:pt x="413811" y="2179396"/>
                    <a:pt x="0" y="1758571"/>
                    <a:pt x="0" y="1239554"/>
                  </a:cubicBezTo>
                  <a:cubicBezTo>
                    <a:pt x="0" y="720537"/>
                    <a:pt x="413811" y="297375"/>
                    <a:pt x="923477" y="297375"/>
                  </a:cubicBezTo>
                  <a:close/>
                  <a:moveTo>
                    <a:pt x="1817146" y="1630"/>
                  </a:moveTo>
                  <a:cubicBezTo>
                    <a:pt x="1825913" y="-709"/>
                    <a:pt x="1835264" y="-709"/>
                    <a:pt x="1844616" y="2798"/>
                  </a:cubicBezTo>
                  <a:cubicBezTo>
                    <a:pt x="1863319" y="9812"/>
                    <a:pt x="1875009" y="26177"/>
                    <a:pt x="1879685" y="44881"/>
                  </a:cubicBezTo>
                  <a:lnTo>
                    <a:pt x="1910078" y="229576"/>
                  </a:lnTo>
                  <a:lnTo>
                    <a:pt x="2092435" y="262307"/>
                  </a:lnTo>
                  <a:cubicBezTo>
                    <a:pt x="2111138" y="264645"/>
                    <a:pt x="2127504" y="278672"/>
                    <a:pt x="2132180" y="297375"/>
                  </a:cubicBezTo>
                  <a:cubicBezTo>
                    <a:pt x="2139194" y="316079"/>
                    <a:pt x="2134518" y="337120"/>
                    <a:pt x="2118152" y="348810"/>
                  </a:cubicBezTo>
                  <a:lnTo>
                    <a:pt x="1977877" y="491422"/>
                  </a:lnTo>
                  <a:cubicBezTo>
                    <a:pt x="1968526" y="503112"/>
                    <a:pt x="1956836" y="507788"/>
                    <a:pt x="1942809" y="507788"/>
                  </a:cubicBezTo>
                  <a:lnTo>
                    <a:pt x="1732396" y="507788"/>
                  </a:lnTo>
                  <a:lnTo>
                    <a:pt x="972573" y="1283975"/>
                  </a:lnTo>
                  <a:cubicBezTo>
                    <a:pt x="946856" y="1312030"/>
                    <a:pt x="902436" y="1312030"/>
                    <a:pt x="876719" y="1283975"/>
                  </a:cubicBezTo>
                  <a:cubicBezTo>
                    <a:pt x="851002" y="1255920"/>
                    <a:pt x="851002" y="1213838"/>
                    <a:pt x="876719" y="1185783"/>
                  </a:cubicBezTo>
                  <a:lnTo>
                    <a:pt x="1638879" y="409595"/>
                  </a:lnTo>
                  <a:lnTo>
                    <a:pt x="1638879" y="194507"/>
                  </a:lnTo>
                  <a:cubicBezTo>
                    <a:pt x="1638879" y="180480"/>
                    <a:pt x="1643555" y="166452"/>
                    <a:pt x="1652907" y="157101"/>
                  </a:cubicBezTo>
                  <a:lnTo>
                    <a:pt x="1793182" y="14488"/>
                  </a:lnTo>
                  <a:cubicBezTo>
                    <a:pt x="1800195" y="8643"/>
                    <a:pt x="1808378" y="3967"/>
                    <a:pt x="1817146" y="1630"/>
                  </a:cubicBezTo>
                  <a:close/>
                </a:path>
              </a:pathLst>
            </a:custGeom>
            <a:solidFill>
              <a:srgbClr val="01377D"/>
            </a:solidFill>
            <a:ln w="23336" cap="flat">
              <a:noFill/>
              <a:prstDash val="solid"/>
              <a:miter/>
            </a:ln>
          </p:spPr>
          <p:txBody>
            <a:bodyPr rtlCol="0" anchor="ctr"/>
            <a:lstStyle/>
            <a:p>
              <a:endParaRPr lang="en-US" dirty="0"/>
            </a:p>
          </p:txBody>
        </p:sp>
      </p:grpSp>
      <p:grpSp>
        <p:nvGrpSpPr>
          <p:cNvPr id="202" name="Group 201">
            <a:extLst>
              <a:ext uri="{FF2B5EF4-FFF2-40B4-BE49-F238E27FC236}">
                <a16:creationId xmlns:a16="http://schemas.microsoft.com/office/drawing/2014/main" id="{EE4140E4-46DE-88B8-41CD-9DCDFD77ECCC}"/>
              </a:ext>
            </a:extLst>
          </p:cNvPr>
          <p:cNvGrpSpPr/>
          <p:nvPr/>
        </p:nvGrpSpPr>
        <p:grpSpPr>
          <a:xfrm>
            <a:off x="7229685" y="1297079"/>
            <a:ext cx="2444250" cy="408562"/>
            <a:chOff x="7229685" y="1297079"/>
            <a:chExt cx="2444250" cy="408562"/>
          </a:xfrm>
        </p:grpSpPr>
        <p:sp>
          <p:nvSpPr>
            <p:cNvPr id="62" name="Arrow: Chevron 61">
              <a:extLst>
                <a:ext uri="{FF2B5EF4-FFF2-40B4-BE49-F238E27FC236}">
                  <a16:creationId xmlns:a16="http://schemas.microsoft.com/office/drawing/2014/main" id="{C4E22413-A2A3-0413-3946-4F48AC468C75}"/>
                </a:ext>
              </a:extLst>
            </p:cNvPr>
            <p:cNvSpPr/>
            <p:nvPr/>
          </p:nvSpPr>
          <p:spPr>
            <a:xfrm>
              <a:off x="7229685" y="1297079"/>
              <a:ext cx="2444250" cy="408562"/>
            </a:xfrm>
            <a:prstGeom prst="chevron">
              <a:avLst/>
            </a:prstGeom>
            <a:solidFill>
              <a:srgbClr val="01377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663565BF-EB4B-9292-661F-247EADA24042}"/>
                </a:ext>
              </a:extLst>
            </p:cNvPr>
            <p:cNvSpPr txBox="1"/>
            <p:nvPr/>
          </p:nvSpPr>
          <p:spPr>
            <a:xfrm>
              <a:off x="7691346" y="1362864"/>
              <a:ext cx="1520928" cy="276999"/>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ea typeface="SimHei"/>
                  <a:cs typeface="Arial"/>
                </a:rPr>
                <a:t>Target Action</a:t>
              </a:r>
              <a:endParaRPr kumimoji="0" lang="en-IN"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ea typeface="SimHei"/>
                <a:cs typeface="Arial"/>
              </a:endParaRPr>
            </a:p>
          </p:txBody>
        </p:sp>
      </p:grpSp>
      <p:grpSp>
        <p:nvGrpSpPr>
          <p:cNvPr id="166" name="Group 165">
            <a:extLst>
              <a:ext uri="{FF2B5EF4-FFF2-40B4-BE49-F238E27FC236}">
                <a16:creationId xmlns:a16="http://schemas.microsoft.com/office/drawing/2014/main" id="{6CA18452-D67D-A80B-9B13-F338092A6AED}"/>
              </a:ext>
            </a:extLst>
          </p:cNvPr>
          <p:cNvGrpSpPr/>
          <p:nvPr/>
        </p:nvGrpSpPr>
        <p:grpSpPr>
          <a:xfrm>
            <a:off x="8025743" y="866956"/>
            <a:ext cx="852135" cy="852135"/>
            <a:chOff x="8025743" y="866956"/>
            <a:chExt cx="852135" cy="852135"/>
          </a:xfrm>
        </p:grpSpPr>
        <p:sp>
          <p:nvSpPr>
            <p:cNvPr id="61" name="Arc 60">
              <a:extLst>
                <a:ext uri="{FF2B5EF4-FFF2-40B4-BE49-F238E27FC236}">
                  <a16:creationId xmlns:a16="http://schemas.microsoft.com/office/drawing/2014/main" id="{91EADF09-D892-6C90-44A0-1678FDD8971F}"/>
                </a:ext>
              </a:extLst>
            </p:cNvPr>
            <p:cNvSpPr/>
            <p:nvPr/>
          </p:nvSpPr>
          <p:spPr>
            <a:xfrm rot="5400000">
              <a:off x="8025743" y="866956"/>
              <a:ext cx="852135" cy="852135"/>
            </a:xfrm>
            <a:prstGeom prst="arc">
              <a:avLst>
                <a:gd name="adj1" fmla="val 5293315"/>
                <a:gd name="adj2" fmla="val 16410056"/>
              </a:avLst>
            </a:prstGeom>
            <a:noFill/>
            <a:ln w="19050">
              <a:solidFill>
                <a:srgbClr val="0137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Arial" panose="020B0604020202020204"/>
                <a:ea typeface="SimHei"/>
                <a:cs typeface="+mn-cs"/>
              </a:endParaRPr>
            </a:p>
          </p:txBody>
        </p:sp>
        <p:sp>
          <p:nvSpPr>
            <p:cNvPr id="177" name="Freeform: Shape 176">
              <a:extLst>
                <a:ext uri="{FF2B5EF4-FFF2-40B4-BE49-F238E27FC236}">
                  <a16:creationId xmlns:a16="http://schemas.microsoft.com/office/drawing/2014/main" id="{BCCED8FB-13AF-341F-C03F-F7E50F97CA2C}"/>
                </a:ext>
              </a:extLst>
            </p:cNvPr>
            <p:cNvSpPr/>
            <p:nvPr/>
          </p:nvSpPr>
          <p:spPr>
            <a:xfrm>
              <a:off x="8310108" y="934741"/>
              <a:ext cx="283404" cy="298810"/>
            </a:xfrm>
            <a:custGeom>
              <a:avLst/>
              <a:gdLst>
                <a:gd name="connsiteX0" fmla="*/ 1080792 w 4155585"/>
                <a:gd name="connsiteY0" fmla="*/ 2119360 h 4381480"/>
                <a:gd name="connsiteX1" fmla="*/ 1080792 w 4155585"/>
                <a:gd name="connsiteY1" fmla="*/ 2159965 h 4381480"/>
                <a:gd name="connsiteX2" fmla="*/ 1335043 w 4155585"/>
                <a:gd name="connsiteY2" fmla="*/ 2198313 h 4381480"/>
                <a:gd name="connsiteX3" fmla="*/ 1368876 w 4155585"/>
                <a:gd name="connsiteY3" fmla="*/ 2234718 h 4381480"/>
                <a:gd name="connsiteX4" fmla="*/ 1384335 w 4155585"/>
                <a:gd name="connsiteY4" fmla="*/ 2306584 h 4381480"/>
                <a:gd name="connsiteX5" fmla="*/ 1384668 w 4155585"/>
                <a:gd name="connsiteY5" fmla="*/ 2307555 h 4381480"/>
                <a:gd name="connsiteX6" fmla="*/ 1407871 w 4155585"/>
                <a:gd name="connsiteY6" fmla="*/ 2380050 h 4381480"/>
                <a:gd name="connsiteX7" fmla="*/ 1395622 w 4155585"/>
                <a:gd name="connsiteY7" fmla="*/ 2424836 h 4381480"/>
                <a:gd name="connsiteX8" fmla="*/ 1194549 w 4155585"/>
                <a:gd name="connsiteY8" fmla="*/ 2585323 h 4381480"/>
                <a:gd name="connsiteX9" fmla="*/ 1235469 w 4155585"/>
                <a:gd name="connsiteY9" fmla="*/ 2655885 h 4381480"/>
                <a:gd name="connsiteX10" fmla="*/ 1474899 w 4155585"/>
                <a:gd name="connsiteY10" fmla="*/ 2561473 h 4381480"/>
                <a:gd name="connsiteX11" fmla="*/ 1521295 w 4155585"/>
                <a:gd name="connsiteY11" fmla="*/ 2575008 h 4381480"/>
                <a:gd name="connsiteX12" fmla="*/ 1571568 w 4155585"/>
                <a:gd name="connsiteY12" fmla="*/ 2630758 h 4381480"/>
                <a:gd name="connsiteX13" fmla="*/ 1628927 w 4155585"/>
                <a:gd name="connsiteY13" fmla="*/ 2682307 h 4381480"/>
                <a:gd name="connsiteX14" fmla="*/ 1640843 w 4155585"/>
                <a:gd name="connsiteY14" fmla="*/ 2727436 h 4381480"/>
                <a:gd name="connsiteX15" fmla="*/ 1546746 w 4155585"/>
                <a:gd name="connsiteY15" fmla="*/ 2967180 h 4381480"/>
                <a:gd name="connsiteX16" fmla="*/ 1617317 w 4155585"/>
                <a:gd name="connsiteY16" fmla="*/ 3007776 h 4381480"/>
                <a:gd name="connsiteX17" fmla="*/ 1777470 w 4155585"/>
                <a:gd name="connsiteY17" fmla="*/ 2806703 h 4381480"/>
                <a:gd name="connsiteX18" fmla="*/ 1824200 w 4155585"/>
                <a:gd name="connsiteY18" fmla="*/ 2795102 h 4381480"/>
                <a:gd name="connsiteX19" fmla="*/ 1895742 w 4155585"/>
                <a:gd name="connsiteY19" fmla="*/ 2818305 h 4381480"/>
                <a:gd name="connsiteX20" fmla="*/ 1971142 w 4155585"/>
                <a:gd name="connsiteY20" fmla="*/ 2834411 h 4381480"/>
                <a:gd name="connsiteX21" fmla="*/ 2004022 w 4155585"/>
                <a:gd name="connsiteY21" fmla="*/ 2867282 h 4381480"/>
                <a:gd name="connsiteX22" fmla="*/ 2042703 w 4155585"/>
                <a:gd name="connsiteY22" fmla="*/ 3121514 h 4381480"/>
                <a:gd name="connsiteX23" fmla="*/ 2123894 w 4155585"/>
                <a:gd name="connsiteY23" fmla="*/ 3121514 h 4381480"/>
                <a:gd name="connsiteX24" fmla="*/ 2161918 w 4155585"/>
                <a:gd name="connsiteY24" fmla="*/ 2867597 h 4381480"/>
                <a:gd name="connsiteX25" fmla="*/ 2198332 w 4155585"/>
                <a:gd name="connsiteY25" fmla="*/ 2833764 h 4381480"/>
                <a:gd name="connsiteX26" fmla="*/ 2270503 w 4155585"/>
                <a:gd name="connsiteY26" fmla="*/ 2818295 h 4381480"/>
                <a:gd name="connsiteX27" fmla="*/ 2343664 w 4155585"/>
                <a:gd name="connsiteY27" fmla="*/ 2794454 h 4381480"/>
                <a:gd name="connsiteX28" fmla="*/ 2388765 w 4155585"/>
                <a:gd name="connsiteY28" fmla="*/ 2806694 h 4381480"/>
                <a:gd name="connsiteX29" fmla="*/ 2549243 w 4155585"/>
                <a:gd name="connsiteY29" fmla="*/ 3007767 h 4381480"/>
                <a:gd name="connsiteX30" fmla="*/ 2619813 w 4155585"/>
                <a:gd name="connsiteY30" fmla="*/ 2967171 h 4381480"/>
                <a:gd name="connsiteX31" fmla="*/ 2525392 w 4155585"/>
                <a:gd name="connsiteY31" fmla="*/ 2727427 h 4381480"/>
                <a:gd name="connsiteX32" fmla="*/ 2539251 w 4155585"/>
                <a:gd name="connsiteY32" fmla="*/ 2681011 h 4381480"/>
                <a:gd name="connsiteX33" fmla="*/ 2594667 w 4155585"/>
                <a:gd name="connsiteY33" fmla="*/ 2630748 h 4381480"/>
                <a:gd name="connsiteX34" fmla="*/ 2646235 w 4155585"/>
                <a:gd name="connsiteY34" fmla="*/ 2573712 h 4381480"/>
                <a:gd name="connsiteX35" fmla="*/ 2691346 w 4155585"/>
                <a:gd name="connsiteY35" fmla="*/ 2561473 h 4381480"/>
                <a:gd name="connsiteX36" fmla="*/ 2931090 w 4155585"/>
                <a:gd name="connsiteY36" fmla="*/ 2655885 h 4381480"/>
                <a:gd name="connsiteX37" fmla="*/ 2971686 w 4155585"/>
                <a:gd name="connsiteY37" fmla="*/ 2585323 h 4381480"/>
                <a:gd name="connsiteX38" fmla="*/ 2770623 w 4155585"/>
                <a:gd name="connsiteY38" fmla="*/ 2425170 h 4381480"/>
                <a:gd name="connsiteX39" fmla="*/ 2759021 w 4155585"/>
                <a:gd name="connsiteY39" fmla="*/ 2378450 h 4381480"/>
                <a:gd name="connsiteX40" fmla="*/ 2782224 w 4155585"/>
                <a:gd name="connsiteY40" fmla="*/ 2306593 h 4381480"/>
                <a:gd name="connsiteX41" fmla="*/ 2798331 w 4155585"/>
                <a:gd name="connsiteY41" fmla="*/ 2231174 h 4381480"/>
                <a:gd name="connsiteX42" fmla="*/ 2831211 w 4155585"/>
                <a:gd name="connsiteY42" fmla="*/ 2198322 h 4381480"/>
                <a:gd name="connsiteX43" fmla="*/ 3085443 w 4155585"/>
                <a:gd name="connsiteY43" fmla="*/ 2159975 h 4381480"/>
                <a:gd name="connsiteX44" fmla="*/ 3085443 w 4155585"/>
                <a:gd name="connsiteY44" fmla="*/ 2078450 h 4381480"/>
                <a:gd name="connsiteX45" fmla="*/ 2831211 w 4155585"/>
                <a:gd name="connsiteY45" fmla="*/ 2040426 h 4381480"/>
                <a:gd name="connsiteX46" fmla="*/ 2797693 w 4155585"/>
                <a:gd name="connsiteY46" fmla="*/ 2004012 h 4381480"/>
                <a:gd name="connsiteX47" fmla="*/ 2782214 w 4155585"/>
                <a:gd name="connsiteY47" fmla="*/ 1932156 h 4381480"/>
                <a:gd name="connsiteX48" fmla="*/ 2758364 w 4155585"/>
                <a:gd name="connsiteY48" fmla="*/ 1858680 h 4381480"/>
                <a:gd name="connsiteX49" fmla="*/ 2770613 w 4155585"/>
                <a:gd name="connsiteY49" fmla="*/ 1813570 h 4381480"/>
                <a:gd name="connsiteX50" fmla="*/ 2971676 w 4155585"/>
                <a:gd name="connsiteY50" fmla="*/ 1653416 h 4381480"/>
                <a:gd name="connsiteX51" fmla="*/ 2931081 w 4155585"/>
                <a:gd name="connsiteY51" fmla="*/ 1582855 h 4381480"/>
                <a:gd name="connsiteX52" fmla="*/ 2691337 w 4155585"/>
                <a:gd name="connsiteY52" fmla="*/ 1676953 h 4381480"/>
                <a:gd name="connsiteX53" fmla="*/ 2645254 w 4155585"/>
                <a:gd name="connsiteY53" fmla="*/ 1663741 h 4381480"/>
                <a:gd name="connsiteX54" fmla="*/ 2594648 w 4155585"/>
                <a:gd name="connsiteY54" fmla="*/ 1607982 h 4381480"/>
                <a:gd name="connsiteX55" fmla="*/ 2537298 w 4155585"/>
                <a:gd name="connsiteY55" fmla="*/ 1556099 h 4381480"/>
                <a:gd name="connsiteX56" fmla="*/ 2525363 w 4155585"/>
                <a:gd name="connsiteY56" fmla="*/ 1510989 h 4381480"/>
                <a:gd name="connsiteX57" fmla="*/ 2619785 w 4155585"/>
                <a:gd name="connsiteY57" fmla="*/ 1271245 h 4381480"/>
                <a:gd name="connsiteX58" fmla="*/ 2549214 w 4155585"/>
                <a:gd name="connsiteY58" fmla="*/ 1230649 h 4381480"/>
                <a:gd name="connsiteX59" fmla="*/ 2388737 w 4155585"/>
                <a:gd name="connsiteY59" fmla="*/ 1432046 h 4381480"/>
                <a:gd name="connsiteX60" fmla="*/ 2342007 w 4155585"/>
                <a:gd name="connsiteY60" fmla="*/ 1443647 h 4381480"/>
                <a:gd name="connsiteX61" fmla="*/ 2270474 w 4155585"/>
                <a:gd name="connsiteY61" fmla="*/ 1420444 h 4381480"/>
                <a:gd name="connsiteX62" fmla="*/ 2195074 w 4155585"/>
                <a:gd name="connsiteY62" fmla="*/ 1404338 h 4381480"/>
                <a:gd name="connsiteX63" fmla="*/ 2162204 w 4155585"/>
                <a:gd name="connsiteY63" fmla="*/ 1371152 h 4381480"/>
                <a:gd name="connsiteX64" fmla="*/ 2123866 w 4155585"/>
                <a:gd name="connsiteY64" fmla="*/ 1116902 h 4381480"/>
                <a:gd name="connsiteX65" fmla="*/ 2042674 w 4155585"/>
                <a:gd name="connsiteY65" fmla="*/ 1116902 h 4381480"/>
                <a:gd name="connsiteX66" fmla="*/ 2004317 w 4155585"/>
                <a:gd name="connsiteY66" fmla="*/ 1371152 h 4381480"/>
                <a:gd name="connsiteX67" fmla="*/ 1967913 w 4155585"/>
                <a:gd name="connsiteY67" fmla="*/ 1404985 h 4381480"/>
                <a:gd name="connsiteX68" fmla="*/ 1896047 w 4155585"/>
                <a:gd name="connsiteY68" fmla="*/ 1420454 h 4381480"/>
                <a:gd name="connsiteX69" fmla="*/ 1894761 w 4155585"/>
                <a:gd name="connsiteY69" fmla="*/ 1420778 h 4381480"/>
                <a:gd name="connsiteX70" fmla="*/ 1822590 w 4155585"/>
                <a:gd name="connsiteY70" fmla="*/ 1443981 h 4381480"/>
                <a:gd name="connsiteX71" fmla="*/ 1777460 w 4155585"/>
                <a:gd name="connsiteY71" fmla="*/ 1431741 h 4381480"/>
                <a:gd name="connsiteX72" fmla="*/ 1617307 w 4155585"/>
                <a:gd name="connsiteY72" fmla="*/ 1230668 h 4381480"/>
                <a:gd name="connsiteX73" fmla="*/ 1546736 w 4155585"/>
                <a:gd name="connsiteY73" fmla="*/ 1271264 h 4381480"/>
                <a:gd name="connsiteX74" fmla="*/ 1640834 w 4155585"/>
                <a:gd name="connsiteY74" fmla="*/ 1511008 h 4381480"/>
                <a:gd name="connsiteX75" fmla="*/ 1627299 w 4155585"/>
                <a:gd name="connsiteY75" fmla="*/ 1557423 h 4381480"/>
                <a:gd name="connsiteX76" fmla="*/ 1571873 w 4155585"/>
                <a:gd name="connsiteY76" fmla="*/ 1607687 h 4381480"/>
                <a:gd name="connsiteX77" fmla="*/ 1520314 w 4155585"/>
                <a:gd name="connsiteY77" fmla="*/ 1665037 h 4381480"/>
                <a:gd name="connsiteX78" fmla="*/ 1474880 w 4155585"/>
                <a:gd name="connsiteY78" fmla="*/ 1676962 h 4381480"/>
                <a:gd name="connsiteX79" fmla="*/ 1235450 w 4155585"/>
                <a:gd name="connsiteY79" fmla="*/ 1582865 h 4381480"/>
                <a:gd name="connsiteX80" fmla="*/ 1194530 w 4155585"/>
                <a:gd name="connsiteY80" fmla="*/ 1653426 h 4381480"/>
                <a:gd name="connsiteX81" fmla="*/ 1395917 w 4155585"/>
                <a:gd name="connsiteY81" fmla="*/ 1813579 h 4381480"/>
                <a:gd name="connsiteX82" fmla="*/ 1406881 w 4155585"/>
                <a:gd name="connsiteY82" fmla="*/ 1861280 h 4381480"/>
                <a:gd name="connsiteX83" fmla="*/ 1384316 w 4155585"/>
                <a:gd name="connsiteY83" fmla="*/ 1931842 h 4381480"/>
                <a:gd name="connsiteX84" fmla="*/ 1368209 w 4155585"/>
                <a:gd name="connsiteY84" fmla="*/ 2007241 h 4381480"/>
                <a:gd name="connsiteX85" fmla="*/ 1335034 w 4155585"/>
                <a:gd name="connsiteY85" fmla="*/ 2040112 h 4381480"/>
                <a:gd name="connsiteX86" fmla="*/ 1080783 w 4155585"/>
                <a:gd name="connsiteY86" fmla="*/ 2078460 h 4381480"/>
                <a:gd name="connsiteX87" fmla="*/ 1080783 w 4155585"/>
                <a:gd name="connsiteY87" fmla="*/ 2119360 h 4381480"/>
                <a:gd name="connsiteX88" fmla="*/ 2987469 w 4155585"/>
                <a:gd name="connsiteY88" fmla="*/ 371866 h 4381480"/>
                <a:gd name="connsiteX89" fmla="*/ 2867911 w 4155585"/>
                <a:gd name="connsiteY89" fmla="*/ 528142 h 4381480"/>
                <a:gd name="connsiteX90" fmla="*/ 3046438 w 4155585"/>
                <a:gd name="connsiteY90" fmla="*/ 629650 h 4381480"/>
                <a:gd name="connsiteX91" fmla="*/ 3144393 w 4155585"/>
                <a:gd name="connsiteY91" fmla="*/ 499786 h 4381480"/>
                <a:gd name="connsiteX92" fmla="*/ 2987469 w 4155585"/>
                <a:gd name="connsiteY92" fmla="*/ 371866 h 4381480"/>
                <a:gd name="connsiteX93" fmla="*/ 2083279 w 4155585"/>
                <a:gd name="connsiteY93" fmla="*/ 1697231 h 4381480"/>
                <a:gd name="connsiteX94" fmla="*/ 2381679 w 4155585"/>
                <a:gd name="connsiteY94" fmla="*/ 1820971 h 4381480"/>
                <a:gd name="connsiteX95" fmla="*/ 2505409 w 4155585"/>
                <a:gd name="connsiteY95" fmla="*/ 2119360 h 4381480"/>
                <a:gd name="connsiteX96" fmla="*/ 2381679 w 4155585"/>
                <a:gd name="connsiteY96" fmla="*/ 2417750 h 4381480"/>
                <a:gd name="connsiteX97" fmla="*/ 2083279 w 4155585"/>
                <a:gd name="connsiteY97" fmla="*/ 2541489 h 4381480"/>
                <a:gd name="connsiteX98" fmla="*/ 1784566 w 4155585"/>
                <a:gd name="connsiteY98" fmla="*/ 2417750 h 4381480"/>
                <a:gd name="connsiteX99" fmla="*/ 1782308 w 4155585"/>
                <a:gd name="connsiteY99" fmla="*/ 2415169 h 4381480"/>
                <a:gd name="connsiteX100" fmla="*/ 1661150 w 4155585"/>
                <a:gd name="connsiteY100" fmla="*/ 2119351 h 4381480"/>
                <a:gd name="connsiteX101" fmla="*/ 1784566 w 4155585"/>
                <a:gd name="connsiteY101" fmla="*/ 1820961 h 4381480"/>
                <a:gd name="connsiteX102" fmla="*/ 1787138 w 4155585"/>
                <a:gd name="connsiteY102" fmla="*/ 1818704 h 4381480"/>
                <a:gd name="connsiteX103" fmla="*/ 2083279 w 4155585"/>
                <a:gd name="connsiteY103" fmla="*/ 1697231 h 4381480"/>
                <a:gd name="connsiteX104" fmla="*/ 2083279 w 4155585"/>
                <a:gd name="connsiteY104" fmla="*/ 345443 h 4381480"/>
                <a:gd name="connsiteX105" fmla="*/ 2085204 w 4155585"/>
                <a:gd name="connsiteY105" fmla="*/ 345443 h 4381480"/>
                <a:gd name="connsiteX106" fmla="*/ 2087451 w 4155585"/>
                <a:gd name="connsiteY106" fmla="*/ 345443 h 4381480"/>
                <a:gd name="connsiteX107" fmla="*/ 2089709 w 4155585"/>
                <a:gd name="connsiteY107" fmla="*/ 345443 h 4381480"/>
                <a:gd name="connsiteX108" fmla="*/ 2093900 w 4155585"/>
                <a:gd name="connsiteY108" fmla="*/ 345758 h 4381480"/>
                <a:gd name="connsiteX109" fmla="*/ 2096157 w 4155585"/>
                <a:gd name="connsiteY109" fmla="*/ 345758 h 4381480"/>
                <a:gd name="connsiteX110" fmla="*/ 2098091 w 4155585"/>
                <a:gd name="connsiteY110" fmla="*/ 345758 h 4381480"/>
                <a:gd name="connsiteX111" fmla="*/ 2100348 w 4155585"/>
                <a:gd name="connsiteY111" fmla="*/ 345758 h 4381480"/>
                <a:gd name="connsiteX112" fmla="*/ 2102263 w 4155585"/>
                <a:gd name="connsiteY112" fmla="*/ 345758 h 4381480"/>
                <a:gd name="connsiteX113" fmla="*/ 2104520 w 4155585"/>
                <a:gd name="connsiteY113" fmla="*/ 345758 h 4381480"/>
                <a:gd name="connsiteX114" fmla="*/ 2106140 w 4155585"/>
                <a:gd name="connsiteY114" fmla="*/ 345758 h 4381480"/>
                <a:gd name="connsiteX115" fmla="*/ 2106768 w 4155585"/>
                <a:gd name="connsiteY115" fmla="*/ 345758 h 4381480"/>
                <a:gd name="connsiteX116" fmla="*/ 2108711 w 4155585"/>
                <a:gd name="connsiteY116" fmla="*/ 345758 h 4381480"/>
                <a:gd name="connsiteX117" fmla="*/ 2110959 w 4155585"/>
                <a:gd name="connsiteY117" fmla="*/ 345758 h 4381480"/>
                <a:gd name="connsiteX118" fmla="*/ 2113217 w 4155585"/>
                <a:gd name="connsiteY118" fmla="*/ 345758 h 4381480"/>
                <a:gd name="connsiteX119" fmla="*/ 2115141 w 4155585"/>
                <a:gd name="connsiteY119" fmla="*/ 345758 h 4381480"/>
                <a:gd name="connsiteX120" fmla="*/ 2117389 w 4155585"/>
                <a:gd name="connsiteY120" fmla="*/ 345758 h 4381480"/>
                <a:gd name="connsiteX121" fmla="*/ 2119646 w 4155585"/>
                <a:gd name="connsiteY121" fmla="*/ 346091 h 4381480"/>
                <a:gd name="connsiteX122" fmla="*/ 2121579 w 4155585"/>
                <a:gd name="connsiteY122" fmla="*/ 346091 h 4381480"/>
                <a:gd name="connsiteX123" fmla="*/ 2123837 w 4155585"/>
                <a:gd name="connsiteY123" fmla="*/ 346091 h 4381480"/>
                <a:gd name="connsiteX124" fmla="*/ 2126085 w 4155585"/>
                <a:gd name="connsiteY124" fmla="*/ 346091 h 4381480"/>
                <a:gd name="connsiteX125" fmla="*/ 2132543 w 4155585"/>
                <a:gd name="connsiteY125" fmla="*/ 346405 h 4381480"/>
                <a:gd name="connsiteX126" fmla="*/ 2134467 w 4155585"/>
                <a:gd name="connsiteY126" fmla="*/ 346405 h 4381480"/>
                <a:gd name="connsiteX127" fmla="*/ 2136715 w 4155585"/>
                <a:gd name="connsiteY127" fmla="*/ 346405 h 4381480"/>
                <a:gd name="connsiteX128" fmla="*/ 2138972 w 4155585"/>
                <a:gd name="connsiteY128" fmla="*/ 346405 h 4381480"/>
                <a:gd name="connsiteX129" fmla="*/ 2141220 w 4155585"/>
                <a:gd name="connsiteY129" fmla="*/ 346405 h 4381480"/>
                <a:gd name="connsiteX130" fmla="*/ 2143163 w 4155585"/>
                <a:gd name="connsiteY130" fmla="*/ 346720 h 4381480"/>
                <a:gd name="connsiteX131" fmla="*/ 2145411 w 4155585"/>
                <a:gd name="connsiteY131" fmla="*/ 346720 h 4381480"/>
                <a:gd name="connsiteX132" fmla="*/ 2147335 w 4155585"/>
                <a:gd name="connsiteY132" fmla="*/ 346720 h 4381480"/>
                <a:gd name="connsiteX133" fmla="*/ 2149593 w 4155585"/>
                <a:gd name="connsiteY133" fmla="*/ 346720 h 4381480"/>
                <a:gd name="connsiteX134" fmla="*/ 2151526 w 4155585"/>
                <a:gd name="connsiteY134" fmla="*/ 346720 h 4381480"/>
                <a:gd name="connsiteX135" fmla="*/ 2151840 w 4155585"/>
                <a:gd name="connsiteY135" fmla="*/ 347053 h 4381480"/>
                <a:gd name="connsiteX136" fmla="*/ 2154098 w 4155585"/>
                <a:gd name="connsiteY136" fmla="*/ 347053 h 4381480"/>
                <a:gd name="connsiteX137" fmla="*/ 2156031 w 4155585"/>
                <a:gd name="connsiteY137" fmla="*/ 347053 h 4381480"/>
                <a:gd name="connsiteX138" fmla="*/ 2158289 w 4155585"/>
                <a:gd name="connsiteY138" fmla="*/ 347367 h 4381480"/>
                <a:gd name="connsiteX139" fmla="*/ 2160537 w 4155585"/>
                <a:gd name="connsiteY139" fmla="*/ 347367 h 4381480"/>
                <a:gd name="connsiteX140" fmla="*/ 2162480 w 4155585"/>
                <a:gd name="connsiteY140" fmla="*/ 347367 h 4381480"/>
                <a:gd name="connsiteX141" fmla="*/ 2164709 w 4155585"/>
                <a:gd name="connsiteY141" fmla="*/ 347367 h 4381480"/>
                <a:gd name="connsiteX142" fmla="*/ 2166966 w 4155585"/>
                <a:gd name="connsiteY142" fmla="*/ 347682 h 4381480"/>
                <a:gd name="connsiteX143" fmla="*/ 2168900 w 4155585"/>
                <a:gd name="connsiteY143" fmla="*/ 347682 h 4381480"/>
                <a:gd name="connsiteX144" fmla="*/ 2171157 w 4155585"/>
                <a:gd name="connsiteY144" fmla="*/ 347682 h 4381480"/>
                <a:gd name="connsiteX145" fmla="*/ 2325510 w 4155585"/>
                <a:gd name="connsiteY145" fmla="*/ 361855 h 4381480"/>
                <a:gd name="connsiteX146" fmla="*/ 2463432 w 4155585"/>
                <a:gd name="connsiteY146" fmla="*/ 0 h 4381480"/>
                <a:gd name="connsiteX147" fmla="*/ 1702622 w 4155585"/>
                <a:gd name="connsiteY147" fmla="*/ 0 h 4381480"/>
                <a:gd name="connsiteX148" fmla="*/ 1840535 w 4155585"/>
                <a:gd name="connsiteY148" fmla="*/ 361855 h 4381480"/>
                <a:gd name="connsiteX149" fmla="*/ 1994888 w 4155585"/>
                <a:gd name="connsiteY149" fmla="*/ 347682 h 4381480"/>
                <a:gd name="connsiteX150" fmla="*/ 1997145 w 4155585"/>
                <a:gd name="connsiteY150" fmla="*/ 347682 h 4381480"/>
                <a:gd name="connsiteX151" fmla="*/ 1999402 w 4155585"/>
                <a:gd name="connsiteY151" fmla="*/ 347682 h 4381480"/>
                <a:gd name="connsiteX152" fmla="*/ 2001345 w 4155585"/>
                <a:gd name="connsiteY152" fmla="*/ 347367 h 4381480"/>
                <a:gd name="connsiteX153" fmla="*/ 2003603 w 4155585"/>
                <a:gd name="connsiteY153" fmla="*/ 347367 h 4381480"/>
                <a:gd name="connsiteX154" fmla="*/ 2005860 w 4155585"/>
                <a:gd name="connsiteY154" fmla="*/ 347367 h 4381480"/>
                <a:gd name="connsiteX155" fmla="*/ 2007784 w 4155585"/>
                <a:gd name="connsiteY155" fmla="*/ 347367 h 4381480"/>
                <a:gd name="connsiteX156" fmla="*/ 2010042 w 4155585"/>
                <a:gd name="connsiteY156" fmla="*/ 347053 h 4381480"/>
                <a:gd name="connsiteX157" fmla="*/ 2012299 w 4155585"/>
                <a:gd name="connsiteY157" fmla="*/ 347053 h 4381480"/>
                <a:gd name="connsiteX158" fmla="*/ 2014242 w 4155585"/>
                <a:gd name="connsiteY158" fmla="*/ 347053 h 4381480"/>
                <a:gd name="connsiteX159" fmla="*/ 2014557 w 4155585"/>
                <a:gd name="connsiteY159" fmla="*/ 346720 h 4381480"/>
                <a:gd name="connsiteX160" fmla="*/ 2016500 w 4155585"/>
                <a:gd name="connsiteY160" fmla="*/ 346720 h 4381480"/>
                <a:gd name="connsiteX161" fmla="*/ 2018757 w 4155585"/>
                <a:gd name="connsiteY161" fmla="*/ 346720 h 4381480"/>
                <a:gd name="connsiteX162" fmla="*/ 2021015 w 4155585"/>
                <a:gd name="connsiteY162" fmla="*/ 346720 h 4381480"/>
                <a:gd name="connsiteX163" fmla="*/ 2022939 w 4155585"/>
                <a:gd name="connsiteY163" fmla="*/ 346720 h 4381480"/>
                <a:gd name="connsiteX164" fmla="*/ 2025196 w 4155585"/>
                <a:gd name="connsiteY164" fmla="*/ 346405 h 4381480"/>
                <a:gd name="connsiteX165" fmla="*/ 2027453 w 4155585"/>
                <a:gd name="connsiteY165" fmla="*/ 346405 h 4381480"/>
                <a:gd name="connsiteX166" fmla="*/ 2029397 w 4155585"/>
                <a:gd name="connsiteY166" fmla="*/ 346405 h 4381480"/>
                <a:gd name="connsiteX167" fmla="*/ 2031654 w 4155585"/>
                <a:gd name="connsiteY167" fmla="*/ 346405 h 4381480"/>
                <a:gd name="connsiteX168" fmla="*/ 2033911 w 4155585"/>
                <a:gd name="connsiteY168" fmla="*/ 346405 h 4381480"/>
                <a:gd name="connsiteX169" fmla="*/ 2040360 w 4155585"/>
                <a:gd name="connsiteY169" fmla="*/ 346091 h 4381480"/>
                <a:gd name="connsiteX170" fmla="*/ 2042284 w 4155585"/>
                <a:gd name="connsiteY170" fmla="*/ 346091 h 4381480"/>
                <a:gd name="connsiteX171" fmla="*/ 2044541 w 4155585"/>
                <a:gd name="connsiteY171" fmla="*/ 346091 h 4381480"/>
                <a:gd name="connsiteX172" fmla="*/ 2046484 w 4155585"/>
                <a:gd name="connsiteY172" fmla="*/ 346091 h 4381480"/>
                <a:gd name="connsiteX173" fmla="*/ 2048742 w 4155585"/>
                <a:gd name="connsiteY173" fmla="*/ 345758 h 4381480"/>
                <a:gd name="connsiteX174" fmla="*/ 2050999 w 4155585"/>
                <a:gd name="connsiteY174" fmla="*/ 345758 h 4381480"/>
                <a:gd name="connsiteX175" fmla="*/ 2053257 w 4155585"/>
                <a:gd name="connsiteY175" fmla="*/ 345758 h 4381480"/>
                <a:gd name="connsiteX176" fmla="*/ 2055181 w 4155585"/>
                <a:gd name="connsiteY176" fmla="*/ 345758 h 4381480"/>
                <a:gd name="connsiteX177" fmla="*/ 2057438 w 4155585"/>
                <a:gd name="connsiteY177" fmla="*/ 345758 h 4381480"/>
                <a:gd name="connsiteX178" fmla="*/ 2059696 w 4155585"/>
                <a:gd name="connsiteY178" fmla="*/ 345758 h 4381480"/>
                <a:gd name="connsiteX179" fmla="*/ 2060343 w 4155585"/>
                <a:gd name="connsiteY179" fmla="*/ 345758 h 4381480"/>
                <a:gd name="connsiteX180" fmla="*/ 2061629 w 4155585"/>
                <a:gd name="connsiteY180" fmla="*/ 345758 h 4381480"/>
                <a:gd name="connsiteX181" fmla="*/ 2063887 w 4155585"/>
                <a:gd name="connsiteY181" fmla="*/ 345758 h 4381480"/>
                <a:gd name="connsiteX182" fmla="*/ 2065830 w 4155585"/>
                <a:gd name="connsiteY182" fmla="*/ 345758 h 4381480"/>
                <a:gd name="connsiteX183" fmla="*/ 2068087 w 4155585"/>
                <a:gd name="connsiteY183" fmla="*/ 345758 h 4381480"/>
                <a:gd name="connsiteX184" fmla="*/ 2070345 w 4155585"/>
                <a:gd name="connsiteY184" fmla="*/ 345758 h 4381480"/>
                <a:gd name="connsiteX185" fmla="*/ 2072269 w 4155585"/>
                <a:gd name="connsiteY185" fmla="*/ 345758 h 4381480"/>
                <a:gd name="connsiteX186" fmla="*/ 2076783 w 4155585"/>
                <a:gd name="connsiteY186" fmla="*/ 345443 h 4381480"/>
                <a:gd name="connsiteX187" fmla="*/ 2078717 w 4155585"/>
                <a:gd name="connsiteY187" fmla="*/ 345443 h 4381480"/>
                <a:gd name="connsiteX188" fmla="*/ 2080975 w 4155585"/>
                <a:gd name="connsiteY188" fmla="*/ 345443 h 4381480"/>
                <a:gd name="connsiteX189" fmla="*/ 2083279 w 4155585"/>
                <a:gd name="connsiteY189" fmla="*/ 345443 h 4381480"/>
                <a:gd name="connsiteX190" fmla="*/ 3039037 w 4155585"/>
                <a:gd name="connsiteY190" fmla="*/ 1155221 h 4381480"/>
                <a:gd name="connsiteX191" fmla="*/ 2085537 w 4155585"/>
                <a:gd name="connsiteY191" fmla="*/ 760152 h 4381480"/>
                <a:gd name="connsiteX192" fmla="*/ 1132018 w 4155585"/>
                <a:gd name="connsiteY192" fmla="*/ 1155221 h 4381480"/>
                <a:gd name="connsiteX193" fmla="*/ 736968 w 4155585"/>
                <a:gd name="connsiteY193" fmla="*/ 2108721 h 4381480"/>
                <a:gd name="connsiteX194" fmla="*/ 1132018 w 4155585"/>
                <a:gd name="connsiteY194" fmla="*/ 3062212 h 4381480"/>
                <a:gd name="connsiteX195" fmla="*/ 2085537 w 4155585"/>
                <a:gd name="connsiteY195" fmla="*/ 3457289 h 4381480"/>
                <a:gd name="connsiteX196" fmla="*/ 3039037 w 4155585"/>
                <a:gd name="connsiteY196" fmla="*/ 3062212 h 4381480"/>
                <a:gd name="connsiteX197" fmla="*/ 3434105 w 4155585"/>
                <a:gd name="connsiteY197" fmla="*/ 2108721 h 4381480"/>
                <a:gd name="connsiteX198" fmla="*/ 3039037 w 4155585"/>
                <a:gd name="connsiteY198" fmla="*/ 1155221 h 4381480"/>
                <a:gd name="connsiteX199" fmla="*/ 2085537 w 4155585"/>
                <a:gd name="connsiteY199" fmla="*/ 679609 h 4381480"/>
                <a:gd name="connsiteX200" fmla="*/ 3096397 w 4155585"/>
                <a:gd name="connsiteY200" fmla="*/ 1098194 h 4381480"/>
                <a:gd name="connsiteX201" fmla="*/ 3514982 w 4155585"/>
                <a:gd name="connsiteY201" fmla="*/ 2108730 h 4381480"/>
                <a:gd name="connsiteX202" fmla="*/ 3096397 w 4155585"/>
                <a:gd name="connsiteY202" fmla="*/ 3119590 h 4381480"/>
                <a:gd name="connsiteX203" fmla="*/ 2085537 w 4155585"/>
                <a:gd name="connsiteY203" fmla="*/ 3538176 h 4381480"/>
                <a:gd name="connsiteX204" fmla="*/ 1074991 w 4155585"/>
                <a:gd name="connsiteY204" fmla="*/ 3119590 h 4381480"/>
                <a:gd name="connsiteX205" fmla="*/ 656406 w 4155585"/>
                <a:gd name="connsiteY205" fmla="*/ 2108730 h 4381480"/>
                <a:gd name="connsiteX206" fmla="*/ 1074991 w 4155585"/>
                <a:gd name="connsiteY206" fmla="*/ 1098194 h 4381480"/>
                <a:gd name="connsiteX207" fmla="*/ 2085537 w 4155585"/>
                <a:gd name="connsiteY207" fmla="*/ 679609 h 4381480"/>
                <a:gd name="connsiteX208" fmla="*/ 4076319 w 4155585"/>
                <a:gd name="connsiteY208" fmla="*/ 2119360 h 4381480"/>
                <a:gd name="connsiteX209" fmla="*/ 4115943 w 4155585"/>
                <a:gd name="connsiteY209" fmla="*/ 2079727 h 4381480"/>
                <a:gd name="connsiteX210" fmla="*/ 4155586 w 4155585"/>
                <a:gd name="connsiteY210" fmla="*/ 2119360 h 4381480"/>
                <a:gd name="connsiteX211" fmla="*/ 3548491 w 4155585"/>
                <a:gd name="connsiteY211" fmla="*/ 3584581 h 4381480"/>
                <a:gd name="connsiteX212" fmla="*/ 2083270 w 4155585"/>
                <a:gd name="connsiteY212" fmla="*/ 4191667 h 4381480"/>
                <a:gd name="connsiteX213" fmla="*/ 2043617 w 4155585"/>
                <a:gd name="connsiteY213" fmla="*/ 4152043 h 4381480"/>
                <a:gd name="connsiteX214" fmla="*/ 2083270 w 4155585"/>
                <a:gd name="connsiteY214" fmla="*/ 4112400 h 4381480"/>
                <a:gd name="connsiteX215" fmla="*/ 3492408 w 4155585"/>
                <a:gd name="connsiteY215" fmla="*/ 3528832 h 4381480"/>
                <a:gd name="connsiteX216" fmla="*/ 4076319 w 4155585"/>
                <a:gd name="connsiteY216" fmla="*/ 2119360 h 4381480"/>
                <a:gd name="connsiteX217" fmla="*/ 89897 w 4155585"/>
                <a:gd name="connsiteY217" fmla="*/ 2119360 h 4381480"/>
                <a:gd name="connsiteX218" fmla="*/ 50273 w 4155585"/>
                <a:gd name="connsiteY218" fmla="*/ 2158994 h 4381480"/>
                <a:gd name="connsiteX219" fmla="*/ 10963 w 4155585"/>
                <a:gd name="connsiteY219" fmla="*/ 2119360 h 4381480"/>
                <a:gd name="connsiteX220" fmla="*/ 227514 w 4155585"/>
                <a:gd name="connsiteY220" fmla="*/ 1195826 h 4381480"/>
                <a:gd name="connsiteX221" fmla="*/ 836533 w 4155585"/>
                <a:gd name="connsiteY221" fmla="*/ 463706 h 4381480"/>
                <a:gd name="connsiteX222" fmla="*/ 891959 w 4155585"/>
                <a:gd name="connsiteY222" fmla="*/ 471440 h 4381480"/>
                <a:gd name="connsiteX223" fmla="*/ 884215 w 4155585"/>
                <a:gd name="connsiteY223" fmla="*/ 526866 h 4381480"/>
                <a:gd name="connsiteX224" fmla="*/ 298390 w 4155585"/>
                <a:gd name="connsiteY224" fmla="*/ 1230954 h 4381480"/>
                <a:gd name="connsiteX225" fmla="*/ 89897 w 4155585"/>
                <a:gd name="connsiteY225" fmla="*/ 2119360 h 4381480"/>
                <a:gd name="connsiteX226" fmla="*/ 39643 w 4155585"/>
                <a:gd name="connsiteY226" fmla="*/ 4093397 h 4381480"/>
                <a:gd name="connsiteX227" fmla="*/ 0 w 4155585"/>
                <a:gd name="connsiteY227" fmla="*/ 4054088 h 4381480"/>
                <a:gd name="connsiteX228" fmla="*/ 39643 w 4155585"/>
                <a:gd name="connsiteY228" fmla="*/ 4014435 h 4381480"/>
                <a:gd name="connsiteX229" fmla="*/ 1612811 w 4155585"/>
                <a:gd name="connsiteY229" fmla="*/ 4014435 h 4381480"/>
                <a:gd name="connsiteX230" fmla="*/ 1652445 w 4155585"/>
                <a:gd name="connsiteY230" fmla="*/ 4054088 h 4381480"/>
                <a:gd name="connsiteX231" fmla="*/ 1612811 w 4155585"/>
                <a:gd name="connsiteY231" fmla="*/ 4093397 h 4381480"/>
                <a:gd name="connsiteX232" fmla="*/ 39643 w 4155585"/>
                <a:gd name="connsiteY232" fmla="*/ 4093397 h 4381480"/>
                <a:gd name="connsiteX233" fmla="*/ 891321 w 4155585"/>
                <a:gd name="connsiteY233" fmla="*/ 4381481 h 4381480"/>
                <a:gd name="connsiteX234" fmla="*/ 851678 w 4155585"/>
                <a:gd name="connsiteY234" fmla="*/ 4341829 h 4381480"/>
                <a:gd name="connsiteX235" fmla="*/ 891321 w 4155585"/>
                <a:gd name="connsiteY235" fmla="*/ 4302205 h 4381480"/>
                <a:gd name="connsiteX236" fmla="*/ 3461814 w 4155585"/>
                <a:gd name="connsiteY236" fmla="*/ 4302205 h 4381480"/>
                <a:gd name="connsiteX237" fmla="*/ 3501123 w 4155585"/>
                <a:gd name="connsiteY237" fmla="*/ 4341829 h 4381480"/>
                <a:gd name="connsiteX238" fmla="*/ 3461814 w 4155585"/>
                <a:gd name="connsiteY238" fmla="*/ 4381481 h 4381480"/>
                <a:gd name="connsiteX239" fmla="*/ 891321 w 4155585"/>
                <a:gd name="connsiteY239" fmla="*/ 4381481 h 4381480"/>
                <a:gd name="connsiteX240" fmla="*/ 3281344 w 4155585"/>
                <a:gd name="connsiteY240" fmla="*/ 920953 h 4381480"/>
                <a:gd name="connsiteX241" fmla="*/ 2345893 w 4155585"/>
                <a:gd name="connsiteY241" fmla="*/ 445008 h 4381480"/>
                <a:gd name="connsiteX242" fmla="*/ 2344922 w 4155585"/>
                <a:gd name="connsiteY242" fmla="*/ 445008 h 4381480"/>
                <a:gd name="connsiteX243" fmla="*/ 2343950 w 4155585"/>
                <a:gd name="connsiteY243" fmla="*/ 444684 h 4381480"/>
                <a:gd name="connsiteX244" fmla="*/ 2170262 w 4155585"/>
                <a:gd name="connsiteY244" fmla="*/ 426958 h 4381480"/>
                <a:gd name="connsiteX245" fmla="*/ 2170262 w 4155585"/>
                <a:gd name="connsiteY245" fmla="*/ 426958 h 4381480"/>
                <a:gd name="connsiteX246" fmla="*/ 2131267 w 4155585"/>
                <a:gd name="connsiteY246" fmla="*/ 425358 h 4381480"/>
                <a:gd name="connsiteX247" fmla="*/ 2129009 w 4155585"/>
                <a:gd name="connsiteY247" fmla="*/ 425358 h 4381480"/>
                <a:gd name="connsiteX248" fmla="*/ 2127094 w 4155585"/>
                <a:gd name="connsiteY248" fmla="*/ 425358 h 4381480"/>
                <a:gd name="connsiteX249" fmla="*/ 2126761 w 4155585"/>
                <a:gd name="connsiteY249" fmla="*/ 425358 h 4381480"/>
                <a:gd name="connsiteX250" fmla="*/ 2125151 w 4155585"/>
                <a:gd name="connsiteY250" fmla="*/ 425358 h 4381480"/>
                <a:gd name="connsiteX251" fmla="*/ 2120961 w 4155585"/>
                <a:gd name="connsiteY251" fmla="*/ 425358 h 4381480"/>
                <a:gd name="connsiteX252" fmla="*/ 2118712 w 4155585"/>
                <a:gd name="connsiteY252" fmla="*/ 425034 h 4381480"/>
                <a:gd name="connsiteX253" fmla="*/ 2116788 w 4155585"/>
                <a:gd name="connsiteY253" fmla="*/ 425034 h 4381480"/>
                <a:gd name="connsiteX254" fmla="*/ 2114531 w 4155585"/>
                <a:gd name="connsiteY254" fmla="*/ 425034 h 4381480"/>
                <a:gd name="connsiteX255" fmla="*/ 2108416 w 4155585"/>
                <a:gd name="connsiteY255" fmla="*/ 425034 h 4381480"/>
                <a:gd name="connsiteX256" fmla="*/ 2106159 w 4155585"/>
                <a:gd name="connsiteY256" fmla="*/ 425034 h 4381480"/>
                <a:gd name="connsiteX257" fmla="*/ 2105187 w 4155585"/>
                <a:gd name="connsiteY257" fmla="*/ 425034 h 4381480"/>
                <a:gd name="connsiteX258" fmla="*/ 2104215 w 4155585"/>
                <a:gd name="connsiteY258" fmla="*/ 425034 h 4381480"/>
                <a:gd name="connsiteX259" fmla="*/ 2101958 w 4155585"/>
                <a:gd name="connsiteY259" fmla="*/ 425034 h 4381480"/>
                <a:gd name="connsiteX260" fmla="*/ 2100025 w 4155585"/>
                <a:gd name="connsiteY260" fmla="*/ 425034 h 4381480"/>
                <a:gd name="connsiteX261" fmla="*/ 2095843 w 4155585"/>
                <a:gd name="connsiteY261" fmla="*/ 424710 h 4381480"/>
                <a:gd name="connsiteX262" fmla="*/ 2093595 w 4155585"/>
                <a:gd name="connsiteY262" fmla="*/ 424710 h 4381480"/>
                <a:gd name="connsiteX263" fmla="*/ 2089404 w 4155585"/>
                <a:gd name="connsiteY263" fmla="*/ 424710 h 4381480"/>
                <a:gd name="connsiteX264" fmla="*/ 2087461 w 4155585"/>
                <a:gd name="connsiteY264" fmla="*/ 424710 h 4381480"/>
                <a:gd name="connsiteX265" fmla="*/ 2085213 w 4155585"/>
                <a:gd name="connsiteY265" fmla="*/ 424710 h 4381480"/>
                <a:gd name="connsiteX266" fmla="*/ 2083289 w 4155585"/>
                <a:gd name="connsiteY266" fmla="*/ 424710 h 4381480"/>
                <a:gd name="connsiteX267" fmla="*/ 2081032 w 4155585"/>
                <a:gd name="connsiteY267" fmla="*/ 424710 h 4381480"/>
                <a:gd name="connsiteX268" fmla="*/ 2079088 w 4155585"/>
                <a:gd name="connsiteY268" fmla="*/ 424710 h 4381480"/>
                <a:gd name="connsiteX269" fmla="*/ 2076831 w 4155585"/>
                <a:gd name="connsiteY269" fmla="*/ 424710 h 4381480"/>
                <a:gd name="connsiteX270" fmla="*/ 2072650 w 4155585"/>
                <a:gd name="connsiteY270" fmla="*/ 424710 h 4381480"/>
                <a:gd name="connsiteX271" fmla="*/ 2070706 w 4155585"/>
                <a:gd name="connsiteY271" fmla="*/ 424710 h 4381480"/>
                <a:gd name="connsiteX272" fmla="*/ 2066515 w 4155585"/>
                <a:gd name="connsiteY272" fmla="*/ 425034 h 4381480"/>
                <a:gd name="connsiteX273" fmla="*/ 2064258 w 4155585"/>
                <a:gd name="connsiteY273" fmla="*/ 425034 h 4381480"/>
                <a:gd name="connsiteX274" fmla="*/ 2062334 w 4155585"/>
                <a:gd name="connsiteY274" fmla="*/ 425034 h 4381480"/>
                <a:gd name="connsiteX275" fmla="*/ 2061362 w 4155585"/>
                <a:gd name="connsiteY275" fmla="*/ 425034 h 4381480"/>
                <a:gd name="connsiteX276" fmla="*/ 2060077 w 4155585"/>
                <a:gd name="connsiteY276" fmla="*/ 425034 h 4381480"/>
                <a:gd name="connsiteX277" fmla="*/ 2058134 w 4155585"/>
                <a:gd name="connsiteY277" fmla="*/ 425034 h 4381480"/>
                <a:gd name="connsiteX278" fmla="*/ 2051685 w 4155585"/>
                <a:gd name="connsiteY278" fmla="*/ 425034 h 4381480"/>
                <a:gd name="connsiteX279" fmla="*/ 2049761 w 4155585"/>
                <a:gd name="connsiteY279" fmla="*/ 425034 h 4381480"/>
                <a:gd name="connsiteX280" fmla="*/ 2047504 w 4155585"/>
                <a:gd name="connsiteY280" fmla="*/ 425034 h 4381480"/>
                <a:gd name="connsiteX281" fmla="*/ 2045560 w 4155585"/>
                <a:gd name="connsiteY281" fmla="*/ 425358 h 4381480"/>
                <a:gd name="connsiteX282" fmla="*/ 2041369 w 4155585"/>
                <a:gd name="connsiteY282" fmla="*/ 425358 h 4381480"/>
                <a:gd name="connsiteX283" fmla="*/ 2039445 w 4155585"/>
                <a:gd name="connsiteY283" fmla="*/ 425358 h 4381480"/>
                <a:gd name="connsiteX284" fmla="*/ 2039112 w 4155585"/>
                <a:gd name="connsiteY284" fmla="*/ 425358 h 4381480"/>
                <a:gd name="connsiteX285" fmla="*/ 2037188 w 4155585"/>
                <a:gd name="connsiteY285" fmla="*/ 425358 h 4381480"/>
                <a:gd name="connsiteX286" fmla="*/ 2035245 w 4155585"/>
                <a:gd name="connsiteY286" fmla="*/ 425358 h 4381480"/>
                <a:gd name="connsiteX287" fmla="*/ 1995935 w 4155585"/>
                <a:gd name="connsiteY287" fmla="*/ 426958 h 4381480"/>
                <a:gd name="connsiteX288" fmla="*/ 1995935 w 4155585"/>
                <a:gd name="connsiteY288" fmla="*/ 426958 h 4381480"/>
                <a:gd name="connsiteX289" fmla="*/ 884854 w 4155585"/>
                <a:gd name="connsiteY289" fmla="*/ 920953 h 4381480"/>
                <a:gd name="connsiteX290" fmla="*/ 388591 w 4155585"/>
                <a:gd name="connsiteY290" fmla="*/ 2119351 h 4381480"/>
                <a:gd name="connsiteX291" fmla="*/ 884854 w 4155585"/>
                <a:gd name="connsiteY291" fmla="*/ 3317434 h 4381480"/>
                <a:gd name="connsiteX292" fmla="*/ 2083260 w 4155585"/>
                <a:gd name="connsiteY292" fmla="*/ 3814001 h 4381480"/>
                <a:gd name="connsiteX293" fmla="*/ 3281334 w 4155585"/>
                <a:gd name="connsiteY293" fmla="*/ 3317434 h 4381480"/>
                <a:gd name="connsiteX294" fmla="*/ 3777596 w 4155585"/>
                <a:gd name="connsiteY294" fmla="*/ 2119351 h 4381480"/>
                <a:gd name="connsiteX295" fmla="*/ 3281344 w 4155585"/>
                <a:gd name="connsiteY295" fmla="*/ 920953 h 438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4155585" h="4381480">
                  <a:moveTo>
                    <a:pt x="1080792" y="2119360"/>
                  </a:moveTo>
                  <a:lnTo>
                    <a:pt x="1080792" y="2159965"/>
                  </a:lnTo>
                  <a:lnTo>
                    <a:pt x="1335043" y="2198313"/>
                  </a:lnTo>
                  <a:cubicBezTo>
                    <a:pt x="1353731" y="2200885"/>
                    <a:pt x="1367590" y="2216677"/>
                    <a:pt x="1368876" y="2234718"/>
                  </a:cubicBezTo>
                  <a:cubicBezTo>
                    <a:pt x="1372419" y="2258254"/>
                    <a:pt x="1377906" y="2282419"/>
                    <a:pt x="1384335" y="2306584"/>
                  </a:cubicBezTo>
                  <a:lnTo>
                    <a:pt x="1384668" y="2307555"/>
                  </a:lnTo>
                  <a:cubicBezTo>
                    <a:pt x="1391107" y="2332692"/>
                    <a:pt x="1399156" y="2356847"/>
                    <a:pt x="1407871" y="2380050"/>
                  </a:cubicBezTo>
                  <a:cubicBezTo>
                    <a:pt x="1414310" y="2396481"/>
                    <a:pt x="1408843" y="2414530"/>
                    <a:pt x="1395622" y="2424836"/>
                  </a:cubicBezTo>
                  <a:lnTo>
                    <a:pt x="1194549" y="2585323"/>
                  </a:lnTo>
                  <a:lnTo>
                    <a:pt x="1235469" y="2655885"/>
                  </a:lnTo>
                  <a:lnTo>
                    <a:pt x="1474899" y="2561473"/>
                  </a:lnTo>
                  <a:cubicBezTo>
                    <a:pt x="1491977" y="2555015"/>
                    <a:pt x="1510989" y="2560825"/>
                    <a:pt x="1521295" y="2575008"/>
                  </a:cubicBezTo>
                  <a:cubicBezTo>
                    <a:pt x="1537087" y="2594658"/>
                    <a:pt x="1553842" y="2613355"/>
                    <a:pt x="1571568" y="2630758"/>
                  </a:cubicBezTo>
                  <a:cubicBezTo>
                    <a:pt x="1589942" y="2649131"/>
                    <a:pt x="1608944" y="2666200"/>
                    <a:pt x="1628927" y="2682307"/>
                  </a:cubicBezTo>
                  <a:cubicBezTo>
                    <a:pt x="1642443" y="2693261"/>
                    <a:pt x="1646958" y="2711958"/>
                    <a:pt x="1640843" y="2727436"/>
                  </a:cubicBezTo>
                  <a:lnTo>
                    <a:pt x="1546746" y="2967180"/>
                  </a:lnTo>
                  <a:lnTo>
                    <a:pt x="1617317" y="3007776"/>
                  </a:lnTo>
                  <a:lnTo>
                    <a:pt x="1777470" y="2806703"/>
                  </a:lnTo>
                  <a:cubicBezTo>
                    <a:pt x="1788757" y="2792520"/>
                    <a:pt x="1808093" y="2788015"/>
                    <a:pt x="1824200" y="2795102"/>
                  </a:cubicBezTo>
                  <a:cubicBezTo>
                    <a:pt x="1847079" y="2803798"/>
                    <a:pt x="1870929" y="2811542"/>
                    <a:pt x="1895742" y="2818305"/>
                  </a:cubicBezTo>
                  <a:cubicBezTo>
                    <a:pt x="1921193" y="2825077"/>
                    <a:pt x="1946339" y="2830544"/>
                    <a:pt x="1971142" y="2834411"/>
                  </a:cubicBezTo>
                  <a:cubicBezTo>
                    <a:pt x="1988563" y="2836993"/>
                    <a:pt x="2001765" y="2850861"/>
                    <a:pt x="2004022" y="2867282"/>
                  </a:cubicBezTo>
                  <a:lnTo>
                    <a:pt x="2042703" y="3121514"/>
                  </a:lnTo>
                  <a:lnTo>
                    <a:pt x="2123894" y="3121514"/>
                  </a:lnTo>
                  <a:lnTo>
                    <a:pt x="2161918" y="2867597"/>
                  </a:lnTo>
                  <a:cubicBezTo>
                    <a:pt x="2164804" y="2848909"/>
                    <a:pt x="2180282" y="2835059"/>
                    <a:pt x="2198332" y="2833764"/>
                  </a:cubicBezTo>
                  <a:cubicBezTo>
                    <a:pt x="2222164" y="2829897"/>
                    <a:pt x="2246338" y="2824734"/>
                    <a:pt x="2270503" y="2818295"/>
                  </a:cubicBezTo>
                  <a:cubicBezTo>
                    <a:pt x="2295954" y="2811532"/>
                    <a:pt x="2320443" y="2803474"/>
                    <a:pt x="2343664" y="2794454"/>
                  </a:cubicBezTo>
                  <a:cubicBezTo>
                    <a:pt x="2360095" y="2788320"/>
                    <a:pt x="2378459" y="2793473"/>
                    <a:pt x="2388765" y="2806694"/>
                  </a:cubicBezTo>
                  <a:lnTo>
                    <a:pt x="2549243" y="3007767"/>
                  </a:lnTo>
                  <a:lnTo>
                    <a:pt x="2619813" y="2967171"/>
                  </a:lnTo>
                  <a:lnTo>
                    <a:pt x="2525392" y="2727427"/>
                  </a:lnTo>
                  <a:cubicBezTo>
                    <a:pt x="2518620" y="2710339"/>
                    <a:pt x="2525078" y="2691003"/>
                    <a:pt x="2539251" y="2681011"/>
                  </a:cubicBezTo>
                  <a:cubicBezTo>
                    <a:pt x="2557948" y="2665552"/>
                    <a:pt x="2576646" y="2648788"/>
                    <a:pt x="2594667" y="2630748"/>
                  </a:cubicBezTo>
                  <a:cubicBezTo>
                    <a:pt x="2613374" y="2612070"/>
                    <a:pt x="2630777" y="2592724"/>
                    <a:pt x="2646235" y="2573712"/>
                  </a:cubicBezTo>
                  <a:cubicBezTo>
                    <a:pt x="2657189" y="2559863"/>
                    <a:pt x="2675877" y="2555348"/>
                    <a:pt x="2691346" y="2561473"/>
                  </a:cubicBezTo>
                  <a:lnTo>
                    <a:pt x="2931090" y="2655885"/>
                  </a:lnTo>
                  <a:lnTo>
                    <a:pt x="2971686" y="2585323"/>
                  </a:lnTo>
                  <a:lnTo>
                    <a:pt x="2770623" y="2425170"/>
                  </a:lnTo>
                  <a:cubicBezTo>
                    <a:pt x="2756116" y="2413569"/>
                    <a:pt x="2751935" y="2394242"/>
                    <a:pt x="2759021" y="2378450"/>
                  </a:cubicBezTo>
                  <a:cubicBezTo>
                    <a:pt x="2767727" y="2355571"/>
                    <a:pt x="2775452" y="2331396"/>
                    <a:pt x="2782224" y="2306593"/>
                  </a:cubicBezTo>
                  <a:cubicBezTo>
                    <a:pt x="2788987" y="2281123"/>
                    <a:pt x="2794473" y="2255997"/>
                    <a:pt x="2798331" y="2231174"/>
                  </a:cubicBezTo>
                  <a:cubicBezTo>
                    <a:pt x="2800912" y="2213782"/>
                    <a:pt x="2814771" y="2200885"/>
                    <a:pt x="2831211" y="2198322"/>
                  </a:cubicBezTo>
                  <a:lnTo>
                    <a:pt x="3085443" y="2159975"/>
                  </a:lnTo>
                  <a:lnTo>
                    <a:pt x="3085443" y="2078450"/>
                  </a:lnTo>
                  <a:lnTo>
                    <a:pt x="2831211" y="2040426"/>
                  </a:lnTo>
                  <a:cubicBezTo>
                    <a:pt x="2812504" y="2037512"/>
                    <a:pt x="2798978" y="2022053"/>
                    <a:pt x="2797693" y="2004012"/>
                  </a:cubicBezTo>
                  <a:cubicBezTo>
                    <a:pt x="2793816" y="1980162"/>
                    <a:pt x="2788663" y="1956321"/>
                    <a:pt x="2782214" y="1932156"/>
                  </a:cubicBezTo>
                  <a:cubicBezTo>
                    <a:pt x="2775442" y="1906696"/>
                    <a:pt x="2767384" y="1882207"/>
                    <a:pt x="2758364" y="1858680"/>
                  </a:cubicBezTo>
                  <a:cubicBezTo>
                    <a:pt x="2751925" y="1842249"/>
                    <a:pt x="2757402" y="1824200"/>
                    <a:pt x="2770613" y="1813570"/>
                  </a:cubicBezTo>
                  <a:lnTo>
                    <a:pt x="2971676" y="1653416"/>
                  </a:lnTo>
                  <a:lnTo>
                    <a:pt x="2931081" y="1582855"/>
                  </a:lnTo>
                  <a:lnTo>
                    <a:pt x="2691337" y="1676953"/>
                  </a:lnTo>
                  <a:cubicBezTo>
                    <a:pt x="2674249" y="1683725"/>
                    <a:pt x="2655560" y="1677591"/>
                    <a:pt x="2645254" y="1663741"/>
                  </a:cubicBezTo>
                  <a:cubicBezTo>
                    <a:pt x="2629786" y="1644729"/>
                    <a:pt x="2613022" y="1626032"/>
                    <a:pt x="2594648" y="1607982"/>
                  </a:cubicBezTo>
                  <a:cubicBezTo>
                    <a:pt x="2575970" y="1588970"/>
                    <a:pt x="2556624" y="1571892"/>
                    <a:pt x="2537298" y="1556099"/>
                  </a:cubicBezTo>
                  <a:cubicBezTo>
                    <a:pt x="2523763" y="1545146"/>
                    <a:pt x="2519572" y="1526781"/>
                    <a:pt x="2525363" y="1510989"/>
                  </a:cubicBezTo>
                  <a:lnTo>
                    <a:pt x="2619785" y="1271245"/>
                  </a:lnTo>
                  <a:lnTo>
                    <a:pt x="2549214" y="1230649"/>
                  </a:lnTo>
                  <a:lnTo>
                    <a:pt x="2388737" y="1432046"/>
                  </a:lnTo>
                  <a:cubicBezTo>
                    <a:pt x="2377459" y="1446228"/>
                    <a:pt x="2358123" y="1450419"/>
                    <a:pt x="2342007" y="1443647"/>
                  </a:cubicBezTo>
                  <a:cubicBezTo>
                    <a:pt x="2319138" y="1434637"/>
                    <a:pt x="2295296" y="1426893"/>
                    <a:pt x="2270474" y="1420444"/>
                  </a:cubicBezTo>
                  <a:cubicBezTo>
                    <a:pt x="2245014" y="1413672"/>
                    <a:pt x="2219877" y="1408205"/>
                    <a:pt x="2195074" y="1404338"/>
                  </a:cubicBezTo>
                  <a:cubicBezTo>
                    <a:pt x="2177682" y="1401756"/>
                    <a:pt x="2164452" y="1387907"/>
                    <a:pt x="2162204" y="1371152"/>
                  </a:cubicBezTo>
                  <a:lnTo>
                    <a:pt x="2123866" y="1116902"/>
                  </a:lnTo>
                  <a:lnTo>
                    <a:pt x="2042674" y="1116902"/>
                  </a:lnTo>
                  <a:lnTo>
                    <a:pt x="2004317" y="1371152"/>
                  </a:lnTo>
                  <a:cubicBezTo>
                    <a:pt x="2001422" y="1389840"/>
                    <a:pt x="1985943" y="1403699"/>
                    <a:pt x="1967913" y="1404985"/>
                  </a:cubicBezTo>
                  <a:cubicBezTo>
                    <a:pt x="1944062" y="1408529"/>
                    <a:pt x="1920211" y="1414015"/>
                    <a:pt x="1896047" y="1420454"/>
                  </a:cubicBezTo>
                  <a:lnTo>
                    <a:pt x="1894761" y="1420778"/>
                  </a:lnTo>
                  <a:cubicBezTo>
                    <a:pt x="1869624" y="1427540"/>
                    <a:pt x="1845459" y="1435275"/>
                    <a:pt x="1822590" y="1443981"/>
                  </a:cubicBezTo>
                  <a:cubicBezTo>
                    <a:pt x="1806140" y="1450429"/>
                    <a:pt x="1788109" y="1444943"/>
                    <a:pt x="1777460" y="1431741"/>
                  </a:cubicBezTo>
                  <a:lnTo>
                    <a:pt x="1617307" y="1230668"/>
                  </a:lnTo>
                  <a:lnTo>
                    <a:pt x="1546736" y="1271264"/>
                  </a:lnTo>
                  <a:lnTo>
                    <a:pt x="1640834" y="1511008"/>
                  </a:lnTo>
                  <a:cubicBezTo>
                    <a:pt x="1647606" y="1528096"/>
                    <a:pt x="1641472" y="1547108"/>
                    <a:pt x="1627299" y="1557423"/>
                  </a:cubicBezTo>
                  <a:cubicBezTo>
                    <a:pt x="1607963" y="1573206"/>
                    <a:pt x="1589275" y="1589961"/>
                    <a:pt x="1571873" y="1607687"/>
                  </a:cubicBezTo>
                  <a:cubicBezTo>
                    <a:pt x="1553509" y="1625737"/>
                    <a:pt x="1536106" y="1645063"/>
                    <a:pt x="1520314" y="1665037"/>
                  </a:cubicBezTo>
                  <a:cubicBezTo>
                    <a:pt x="1509046" y="1678572"/>
                    <a:pt x="1490682" y="1683087"/>
                    <a:pt x="1474880" y="1676962"/>
                  </a:cubicBezTo>
                  <a:lnTo>
                    <a:pt x="1235450" y="1582865"/>
                  </a:lnTo>
                  <a:lnTo>
                    <a:pt x="1194530" y="1653426"/>
                  </a:lnTo>
                  <a:lnTo>
                    <a:pt x="1395917" y="1813579"/>
                  </a:lnTo>
                  <a:cubicBezTo>
                    <a:pt x="1410424" y="1825181"/>
                    <a:pt x="1414625" y="1845164"/>
                    <a:pt x="1406881" y="1861280"/>
                  </a:cubicBezTo>
                  <a:cubicBezTo>
                    <a:pt x="1398508" y="1883826"/>
                    <a:pt x="1390764" y="1907362"/>
                    <a:pt x="1384316" y="1931842"/>
                  </a:cubicBezTo>
                  <a:cubicBezTo>
                    <a:pt x="1377553" y="1957292"/>
                    <a:pt x="1372086" y="1982438"/>
                    <a:pt x="1368209" y="2007241"/>
                  </a:cubicBezTo>
                  <a:cubicBezTo>
                    <a:pt x="1365628" y="2024967"/>
                    <a:pt x="1351779" y="2037864"/>
                    <a:pt x="1335034" y="2040112"/>
                  </a:cubicBezTo>
                  <a:lnTo>
                    <a:pt x="1080783" y="2078460"/>
                  </a:lnTo>
                  <a:lnTo>
                    <a:pt x="1080783" y="2119360"/>
                  </a:lnTo>
                  <a:close/>
                  <a:moveTo>
                    <a:pt x="2987469" y="371866"/>
                  </a:moveTo>
                  <a:lnTo>
                    <a:pt x="2867911" y="528142"/>
                  </a:lnTo>
                  <a:cubicBezTo>
                    <a:pt x="2929471" y="558765"/>
                    <a:pt x="2989088" y="592598"/>
                    <a:pt x="3046438" y="629650"/>
                  </a:cubicBezTo>
                  <a:lnTo>
                    <a:pt x="3144393" y="499786"/>
                  </a:lnTo>
                  <a:lnTo>
                    <a:pt x="2987469" y="371866"/>
                  </a:lnTo>
                  <a:close/>
                  <a:moveTo>
                    <a:pt x="2083279" y="1697231"/>
                  </a:moveTo>
                  <a:cubicBezTo>
                    <a:pt x="2199599" y="1697231"/>
                    <a:pt x="2304974" y="1744599"/>
                    <a:pt x="2381679" y="1820971"/>
                  </a:cubicBezTo>
                  <a:cubicBezTo>
                    <a:pt x="2458041" y="1897018"/>
                    <a:pt x="2505409" y="2002717"/>
                    <a:pt x="2505409" y="2119360"/>
                  </a:cubicBezTo>
                  <a:cubicBezTo>
                    <a:pt x="2505409" y="2236013"/>
                    <a:pt x="2458031" y="2341388"/>
                    <a:pt x="2381679" y="2417750"/>
                  </a:cubicBezTo>
                  <a:cubicBezTo>
                    <a:pt x="2305288" y="2494131"/>
                    <a:pt x="2199608" y="2541489"/>
                    <a:pt x="2083279" y="2541489"/>
                  </a:cubicBezTo>
                  <a:cubicBezTo>
                    <a:pt x="1966627" y="2541489"/>
                    <a:pt x="1860928" y="2494122"/>
                    <a:pt x="1784566" y="2417750"/>
                  </a:cubicBezTo>
                  <a:lnTo>
                    <a:pt x="1782308" y="2415169"/>
                  </a:lnTo>
                  <a:cubicBezTo>
                    <a:pt x="1707213" y="2339121"/>
                    <a:pt x="1661150" y="2234394"/>
                    <a:pt x="1661150" y="2119351"/>
                  </a:cubicBezTo>
                  <a:cubicBezTo>
                    <a:pt x="1661150" y="2002708"/>
                    <a:pt x="1708185" y="1897009"/>
                    <a:pt x="1784566" y="1820961"/>
                  </a:cubicBezTo>
                  <a:lnTo>
                    <a:pt x="1787138" y="1818704"/>
                  </a:lnTo>
                  <a:cubicBezTo>
                    <a:pt x="1863185" y="1743637"/>
                    <a:pt x="1967913" y="1697231"/>
                    <a:pt x="2083279" y="1697231"/>
                  </a:cubicBezTo>
                  <a:close/>
                  <a:moveTo>
                    <a:pt x="2083279" y="345443"/>
                  </a:moveTo>
                  <a:lnTo>
                    <a:pt x="2085204" y="345443"/>
                  </a:lnTo>
                  <a:lnTo>
                    <a:pt x="2087451" y="345443"/>
                  </a:lnTo>
                  <a:lnTo>
                    <a:pt x="2089709" y="345443"/>
                  </a:lnTo>
                  <a:lnTo>
                    <a:pt x="2093900" y="345758"/>
                  </a:lnTo>
                  <a:lnTo>
                    <a:pt x="2096157" y="345758"/>
                  </a:lnTo>
                  <a:lnTo>
                    <a:pt x="2098091" y="345758"/>
                  </a:lnTo>
                  <a:lnTo>
                    <a:pt x="2100348" y="345758"/>
                  </a:lnTo>
                  <a:lnTo>
                    <a:pt x="2102263" y="345758"/>
                  </a:lnTo>
                  <a:lnTo>
                    <a:pt x="2104520" y="345758"/>
                  </a:lnTo>
                  <a:lnTo>
                    <a:pt x="2106140" y="345758"/>
                  </a:lnTo>
                  <a:lnTo>
                    <a:pt x="2106768" y="345758"/>
                  </a:lnTo>
                  <a:lnTo>
                    <a:pt x="2108711" y="345758"/>
                  </a:lnTo>
                  <a:lnTo>
                    <a:pt x="2110959" y="345758"/>
                  </a:lnTo>
                  <a:lnTo>
                    <a:pt x="2113217" y="345758"/>
                  </a:lnTo>
                  <a:lnTo>
                    <a:pt x="2115141" y="345758"/>
                  </a:lnTo>
                  <a:lnTo>
                    <a:pt x="2117389" y="345758"/>
                  </a:lnTo>
                  <a:lnTo>
                    <a:pt x="2119646" y="346091"/>
                  </a:lnTo>
                  <a:lnTo>
                    <a:pt x="2121579" y="346091"/>
                  </a:lnTo>
                  <a:lnTo>
                    <a:pt x="2123837" y="346091"/>
                  </a:lnTo>
                  <a:lnTo>
                    <a:pt x="2126085" y="346091"/>
                  </a:lnTo>
                  <a:lnTo>
                    <a:pt x="2132543" y="346405"/>
                  </a:lnTo>
                  <a:lnTo>
                    <a:pt x="2134467" y="346405"/>
                  </a:lnTo>
                  <a:lnTo>
                    <a:pt x="2136715" y="346405"/>
                  </a:lnTo>
                  <a:lnTo>
                    <a:pt x="2138972" y="346405"/>
                  </a:lnTo>
                  <a:lnTo>
                    <a:pt x="2141220" y="346405"/>
                  </a:lnTo>
                  <a:lnTo>
                    <a:pt x="2143163" y="346720"/>
                  </a:lnTo>
                  <a:lnTo>
                    <a:pt x="2145411" y="346720"/>
                  </a:lnTo>
                  <a:lnTo>
                    <a:pt x="2147335" y="346720"/>
                  </a:lnTo>
                  <a:lnTo>
                    <a:pt x="2149593" y="346720"/>
                  </a:lnTo>
                  <a:lnTo>
                    <a:pt x="2151526" y="346720"/>
                  </a:lnTo>
                  <a:lnTo>
                    <a:pt x="2151840" y="347053"/>
                  </a:lnTo>
                  <a:lnTo>
                    <a:pt x="2154098" y="347053"/>
                  </a:lnTo>
                  <a:lnTo>
                    <a:pt x="2156031" y="347053"/>
                  </a:lnTo>
                  <a:lnTo>
                    <a:pt x="2158289" y="347367"/>
                  </a:lnTo>
                  <a:lnTo>
                    <a:pt x="2160537" y="347367"/>
                  </a:lnTo>
                  <a:lnTo>
                    <a:pt x="2162480" y="347367"/>
                  </a:lnTo>
                  <a:lnTo>
                    <a:pt x="2164709" y="347367"/>
                  </a:lnTo>
                  <a:lnTo>
                    <a:pt x="2166966" y="347682"/>
                  </a:lnTo>
                  <a:lnTo>
                    <a:pt x="2168900" y="347682"/>
                  </a:lnTo>
                  <a:lnTo>
                    <a:pt x="2171157" y="347682"/>
                  </a:lnTo>
                  <a:cubicBezTo>
                    <a:pt x="2223040" y="350263"/>
                    <a:pt x="2274599" y="355102"/>
                    <a:pt x="2325510" y="361855"/>
                  </a:cubicBezTo>
                  <a:lnTo>
                    <a:pt x="2463432" y="0"/>
                  </a:lnTo>
                  <a:lnTo>
                    <a:pt x="1702622" y="0"/>
                  </a:lnTo>
                  <a:lnTo>
                    <a:pt x="1840535" y="361855"/>
                  </a:lnTo>
                  <a:cubicBezTo>
                    <a:pt x="1891446" y="355102"/>
                    <a:pt x="1943005" y="350263"/>
                    <a:pt x="1994888" y="347682"/>
                  </a:cubicBezTo>
                  <a:lnTo>
                    <a:pt x="1997145" y="347682"/>
                  </a:lnTo>
                  <a:lnTo>
                    <a:pt x="1999402" y="347682"/>
                  </a:lnTo>
                  <a:lnTo>
                    <a:pt x="2001345" y="347367"/>
                  </a:lnTo>
                  <a:lnTo>
                    <a:pt x="2003603" y="347367"/>
                  </a:lnTo>
                  <a:lnTo>
                    <a:pt x="2005860" y="347367"/>
                  </a:lnTo>
                  <a:lnTo>
                    <a:pt x="2007784" y="347367"/>
                  </a:lnTo>
                  <a:lnTo>
                    <a:pt x="2010042" y="347053"/>
                  </a:lnTo>
                  <a:lnTo>
                    <a:pt x="2012299" y="347053"/>
                  </a:lnTo>
                  <a:lnTo>
                    <a:pt x="2014242" y="347053"/>
                  </a:lnTo>
                  <a:lnTo>
                    <a:pt x="2014557" y="346720"/>
                  </a:lnTo>
                  <a:lnTo>
                    <a:pt x="2016500" y="346720"/>
                  </a:lnTo>
                  <a:lnTo>
                    <a:pt x="2018757" y="346720"/>
                  </a:lnTo>
                  <a:lnTo>
                    <a:pt x="2021015" y="346720"/>
                  </a:lnTo>
                  <a:lnTo>
                    <a:pt x="2022939" y="346720"/>
                  </a:lnTo>
                  <a:lnTo>
                    <a:pt x="2025196" y="346405"/>
                  </a:lnTo>
                  <a:lnTo>
                    <a:pt x="2027453" y="346405"/>
                  </a:lnTo>
                  <a:lnTo>
                    <a:pt x="2029397" y="346405"/>
                  </a:lnTo>
                  <a:lnTo>
                    <a:pt x="2031654" y="346405"/>
                  </a:lnTo>
                  <a:lnTo>
                    <a:pt x="2033911" y="346405"/>
                  </a:lnTo>
                  <a:lnTo>
                    <a:pt x="2040360" y="346091"/>
                  </a:lnTo>
                  <a:lnTo>
                    <a:pt x="2042284" y="346091"/>
                  </a:lnTo>
                  <a:lnTo>
                    <a:pt x="2044541" y="346091"/>
                  </a:lnTo>
                  <a:lnTo>
                    <a:pt x="2046484" y="346091"/>
                  </a:lnTo>
                  <a:lnTo>
                    <a:pt x="2048742" y="345758"/>
                  </a:lnTo>
                  <a:lnTo>
                    <a:pt x="2050999" y="345758"/>
                  </a:lnTo>
                  <a:lnTo>
                    <a:pt x="2053257" y="345758"/>
                  </a:lnTo>
                  <a:lnTo>
                    <a:pt x="2055181" y="345758"/>
                  </a:lnTo>
                  <a:lnTo>
                    <a:pt x="2057438" y="345758"/>
                  </a:lnTo>
                  <a:lnTo>
                    <a:pt x="2059696" y="345758"/>
                  </a:lnTo>
                  <a:lnTo>
                    <a:pt x="2060343" y="345758"/>
                  </a:lnTo>
                  <a:lnTo>
                    <a:pt x="2061629" y="345758"/>
                  </a:lnTo>
                  <a:lnTo>
                    <a:pt x="2063887" y="345758"/>
                  </a:lnTo>
                  <a:lnTo>
                    <a:pt x="2065830" y="345758"/>
                  </a:lnTo>
                  <a:lnTo>
                    <a:pt x="2068087" y="345758"/>
                  </a:lnTo>
                  <a:lnTo>
                    <a:pt x="2070345" y="345758"/>
                  </a:lnTo>
                  <a:lnTo>
                    <a:pt x="2072269" y="345758"/>
                  </a:lnTo>
                  <a:lnTo>
                    <a:pt x="2076783" y="345443"/>
                  </a:lnTo>
                  <a:lnTo>
                    <a:pt x="2078717" y="345443"/>
                  </a:lnTo>
                  <a:lnTo>
                    <a:pt x="2080975" y="345443"/>
                  </a:lnTo>
                  <a:lnTo>
                    <a:pt x="2083279" y="345443"/>
                  </a:lnTo>
                  <a:close/>
                  <a:moveTo>
                    <a:pt x="3039037" y="1155221"/>
                  </a:moveTo>
                  <a:cubicBezTo>
                    <a:pt x="2795092" y="911295"/>
                    <a:pt x="2458031" y="760152"/>
                    <a:pt x="2085537" y="760152"/>
                  </a:cubicBezTo>
                  <a:cubicBezTo>
                    <a:pt x="1713348" y="760152"/>
                    <a:pt x="1375963" y="911285"/>
                    <a:pt x="1132018" y="1155221"/>
                  </a:cubicBezTo>
                  <a:cubicBezTo>
                    <a:pt x="888092" y="1399156"/>
                    <a:pt x="736968" y="1736531"/>
                    <a:pt x="736968" y="2108721"/>
                  </a:cubicBezTo>
                  <a:cubicBezTo>
                    <a:pt x="736968" y="2481225"/>
                    <a:pt x="888092" y="2818286"/>
                    <a:pt x="1132018" y="3062212"/>
                  </a:cubicBezTo>
                  <a:cubicBezTo>
                    <a:pt x="1375963" y="3306480"/>
                    <a:pt x="1713348" y="3457289"/>
                    <a:pt x="2085537" y="3457289"/>
                  </a:cubicBezTo>
                  <a:cubicBezTo>
                    <a:pt x="2458031" y="3457289"/>
                    <a:pt x="2795092" y="3306480"/>
                    <a:pt x="3039037" y="3062212"/>
                  </a:cubicBezTo>
                  <a:cubicBezTo>
                    <a:pt x="3283296" y="2818286"/>
                    <a:pt x="3434105" y="2481225"/>
                    <a:pt x="3434105" y="2108721"/>
                  </a:cubicBezTo>
                  <a:cubicBezTo>
                    <a:pt x="3434105" y="1736531"/>
                    <a:pt x="3283296" y="1399165"/>
                    <a:pt x="3039037" y="1155221"/>
                  </a:cubicBezTo>
                  <a:close/>
                  <a:moveTo>
                    <a:pt x="2085537" y="679609"/>
                  </a:moveTo>
                  <a:cubicBezTo>
                    <a:pt x="2480262" y="679609"/>
                    <a:pt x="2837631" y="839438"/>
                    <a:pt x="3096397" y="1098194"/>
                  </a:cubicBezTo>
                  <a:cubicBezTo>
                    <a:pt x="3354838" y="1356617"/>
                    <a:pt x="3514982" y="1713986"/>
                    <a:pt x="3514982" y="2108730"/>
                  </a:cubicBezTo>
                  <a:cubicBezTo>
                    <a:pt x="3514982" y="2503475"/>
                    <a:pt x="3354838" y="2860834"/>
                    <a:pt x="3096397" y="3119590"/>
                  </a:cubicBezTo>
                  <a:cubicBezTo>
                    <a:pt x="2837631" y="3378022"/>
                    <a:pt x="2480262" y="3538176"/>
                    <a:pt x="2085537" y="3538176"/>
                  </a:cubicBezTo>
                  <a:cubicBezTo>
                    <a:pt x="1690783" y="3538176"/>
                    <a:pt x="1333424" y="3378022"/>
                    <a:pt x="1074991" y="3119590"/>
                  </a:cubicBezTo>
                  <a:cubicBezTo>
                    <a:pt x="816226" y="2860834"/>
                    <a:pt x="656406" y="2503465"/>
                    <a:pt x="656406" y="2108730"/>
                  </a:cubicBezTo>
                  <a:cubicBezTo>
                    <a:pt x="656406" y="1713995"/>
                    <a:pt x="816226" y="1356617"/>
                    <a:pt x="1074991" y="1098194"/>
                  </a:cubicBezTo>
                  <a:cubicBezTo>
                    <a:pt x="1333424" y="839438"/>
                    <a:pt x="1690783" y="679609"/>
                    <a:pt x="2085537" y="679609"/>
                  </a:cubicBezTo>
                  <a:close/>
                  <a:moveTo>
                    <a:pt x="4076319" y="2119360"/>
                  </a:moveTo>
                  <a:cubicBezTo>
                    <a:pt x="4076319" y="2097443"/>
                    <a:pt x="4094026" y="2079727"/>
                    <a:pt x="4115943" y="2079727"/>
                  </a:cubicBezTo>
                  <a:cubicBezTo>
                    <a:pt x="4137860" y="2079727"/>
                    <a:pt x="4155586" y="2097443"/>
                    <a:pt x="4155586" y="2119360"/>
                  </a:cubicBezTo>
                  <a:cubicBezTo>
                    <a:pt x="4155586" y="2691660"/>
                    <a:pt x="3923567" y="3209801"/>
                    <a:pt x="3548491" y="3584581"/>
                  </a:cubicBezTo>
                  <a:cubicBezTo>
                    <a:pt x="3173721" y="3959666"/>
                    <a:pt x="2655246" y="4191667"/>
                    <a:pt x="2083270" y="4191667"/>
                  </a:cubicBezTo>
                  <a:cubicBezTo>
                    <a:pt x="2061353" y="4191667"/>
                    <a:pt x="2043617" y="4173960"/>
                    <a:pt x="2043617" y="4152043"/>
                  </a:cubicBezTo>
                  <a:cubicBezTo>
                    <a:pt x="2043617" y="4130126"/>
                    <a:pt x="2061353" y="4112400"/>
                    <a:pt x="2083270" y="4112400"/>
                  </a:cubicBezTo>
                  <a:cubicBezTo>
                    <a:pt x="2633644" y="4112400"/>
                    <a:pt x="3131820" y="3889419"/>
                    <a:pt x="3492408" y="3528832"/>
                  </a:cubicBezTo>
                  <a:cubicBezTo>
                    <a:pt x="3853320" y="3167930"/>
                    <a:pt x="4076319" y="2669743"/>
                    <a:pt x="4076319" y="2119360"/>
                  </a:cubicBezTo>
                  <a:close/>
                  <a:moveTo>
                    <a:pt x="89897" y="2119360"/>
                  </a:moveTo>
                  <a:cubicBezTo>
                    <a:pt x="89897" y="2141277"/>
                    <a:pt x="72180" y="2158994"/>
                    <a:pt x="50273" y="2158994"/>
                  </a:cubicBezTo>
                  <a:cubicBezTo>
                    <a:pt x="28680" y="2158994"/>
                    <a:pt x="10963" y="2141277"/>
                    <a:pt x="10963" y="2119360"/>
                  </a:cubicBezTo>
                  <a:cubicBezTo>
                    <a:pt x="10963" y="1787452"/>
                    <a:pt x="88954" y="1473918"/>
                    <a:pt x="227514" y="1195826"/>
                  </a:cubicBezTo>
                  <a:cubicBezTo>
                    <a:pt x="371551" y="907094"/>
                    <a:pt x="581330" y="656396"/>
                    <a:pt x="836533" y="463706"/>
                  </a:cubicBezTo>
                  <a:cubicBezTo>
                    <a:pt x="853935" y="450809"/>
                    <a:pt x="878758" y="454028"/>
                    <a:pt x="891959" y="471440"/>
                  </a:cubicBezTo>
                  <a:cubicBezTo>
                    <a:pt x="905180" y="488842"/>
                    <a:pt x="901636" y="513664"/>
                    <a:pt x="884215" y="526866"/>
                  </a:cubicBezTo>
                  <a:cubicBezTo>
                    <a:pt x="638346" y="712156"/>
                    <a:pt x="436950" y="953186"/>
                    <a:pt x="298390" y="1230954"/>
                  </a:cubicBezTo>
                  <a:cubicBezTo>
                    <a:pt x="164973" y="1498406"/>
                    <a:pt x="89897" y="1800025"/>
                    <a:pt x="89897" y="2119360"/>
                  </a:cubicBezTo>
                  <a:close/>
                  <a:moveTo>
                    <a:pt x="39643" y="4093397"/>
                  </a:moveTo>
                  <a:cubicBezTo>
                    <a:pt x="18050" y="4093397"/>
                    <a:pt x="0" y="4075671"/>
                    <a:pt x="0" y="4054088"/>
                  </a:cubicBezTo>
                  <a:cubicBezTo>
                    <a:pt x="0" y="4032171"/>
                    <a:pt x="18050" y="4014435"/>
                    <a:pt x="39643" y="4014435"/>
                  </a:cubicBezTo>
                  <a:lnTo>
                    <a:pt x="1612811" y="4014435"/>
                  </a:lnTo>
                  <a:cubicBezTo>
                    <a:pt x="1634728" y="4014435"/>
                    <a:pt x="1652445" y="4032171"/>
                    <a:pt x="1652445" y="4054088"/>
                  </a:cubicBezTo>
                  <a:cubicBezTo>
                    <a:pt x="1652445" y="4075671"/>
                    <a:pt x="1634728" y="4093397"/>
                    <a:pt x="1612811" y="4093397"/>
                  </a:cubicBezTo>
                  <a:lnTo>
                    <a:pt x="39643" y="4093397"/>
                  </a:lnTo>
                  <a:close/>
                  <a:moveTo>
                    <a:pt x="891321" y="4381481"/>
                  </a:moveTo>
                  <a:cubicBezTo>
                    <a:pt x="869413" y="4381481"/>
                    <a:pt x="851678" y="4363746"/>
                    <a:pt x="851678" y="4341829"/>
                  </a:cubicBezTo>
                  <a:cubicBezTo>
                    <a:pt x="851678" y="4320245"/>
                    <a:pt x="869413" y="4302205"/>
                    <a:pt x="891321" y="4302205"/>
                  </a:cubicBezTo>
                  <a:lnTo>
                    <a:pt x="3461814" y="4302205"/>
                  </a:lnTo>
                  <a:cubicBezTo>
                    <a:pt x="3483397" y="4302205"/>
                    <a:pt x="3501123" y="4320255"/>
                    <a:pt x="3501123" y="4341829"/>
                  </a:cubicBezTo>
                  <a:cubicBezTo>
                    <a:pt x="3501123" y="4363746"/>
                    <a:pt x="3483397" y="4381481"/>
                    <a:pt x="3461814" y="4381481"/>
                  </a:cubicBezTo>
                  <a:lnTo>
                    <a:pt x="891321" y="4381481"/>
                  </a:lnTo>
                  <a:close/>
                  <a:moveTo>
                    <a:pt x="3281344" y="920953"/>
                  </a:moveTo>
                  <a:cubicBezTo>
                    <a:pt x="3033227" y="673141"/>
                    <a:pt x="2708729" y="501386"/>
                    <a:pt x="2345893" y="445008"/>
                  </a:cubicBezTo>
                  <a:lnTo>
                    <a:pt x="2344922" y="445008"/>
                  </a:lnTo>
                  <a:lnTo>
                    <a:pt x="2343950" y="444684"/>
                  </a:lnTo>
                  <a:cubicBezTo>
                    <a:pt x="2286905" y="435978"/>
                    <a:pt x="2229222" y="429854"/>
                    <a:pt x="2170262" y="426958"/>
                  </a:cubicBezTo>
                  <a:lnTo>
                    <a:pt x="2170262" y="426958"/>
                  </a:lnTo>
                  <a:cubicBezTo>
                    <a:pt x="2157365" y="426320"/>
                    <a:pt x="2144173" y="425672"/>
                    <a:pt x="2131267" y="425358"/>
                  </a:cubicBezTo>
                  <a:lnTo>
                    <a:pt x="2129009" y="425358"/>
                  </a:lnTo>
                  <a:lnTo>
                    <a:pt x="2127094" y="425358"/>
                  </a:lnTo>
                  <a:lnTo>
                    <a:pt x="2126761" y="425358"/>
                  </a:lnTo>
                  <a:lnTo>
                    <a:pt x="2125151" y="425358"/>
                  </a:lnTo>
                  <a:lnTo>
                    <a:pt x="2120961" y="425358"/>
                  </a:lnTo>
                  <a:lnTo>
                    <a:pt x="2118712" y="425034"/>
                  </a:lnTo>
                  <a:lnTo>
                    <a:pt x="2116788" y="425034"/>
                  </a:lnTo>
                  <a:lnTo>
                    <a:pt x="2114531" y="425034"/>
                  </a:lnTo>
                  <a:lnTo>
                    <a:pt x="2108416" y="425034"/>
                  </a:lnTo>
                  <a:lnTo>
                    <a:pt x="2106159" y="425034"/>
                  </a:lnTo>
                  <a:lnTo>
                    <a:pt x="2105187" y="425034"/>
                  </a:lnTo>
                  <a:lnTo>
                    <a:pt x="2104215" y="425034"/>
                  </a:lnTo>
                  <a:lnTo>
                    <a:pt x="2101958" y="425034"/>
                  </a:lnTo>
                  <a:lnTo>
                    <a:pt x="2100025" y="425034"/>
                  </a:lnTo>
                  <a:lnTo>
                    <a:pt x="2095843" y="424710"/>
                  </a:lnTo>
                  <a:lnTo>
                    <a:pt x="2093595" y="424710"/>
                  </a:lnTo>
                  <a:lnTo>
                    <a:pt x="2089404" y="424710"/>
                  </a:lnTo>
                  <a:lnTo>
                    <a:pt x="2087461" y="424710"/>
                  </a:lnTo>
                  <a:lnTo>
                    <a:pt x="2085213" y="424710"/>
                  </a:lnTo>
                  <a:lnTo>
                    <a:pt x="2083289" y="424710"/>
                  </a:lnTo>
                  <a:lnTo>
                    <a:pt x="2081032" y="424710"/>
                  </a:lnTo>
                  <a:lnTo>
                    <a:pt x="2079088" y="424710"/>
                  </a:lnTo>
                  <a:lnTo>
                    <a:pt x="2076831" y="424710"/>
                  </a:lnTo>
                  <a:lnTo>
                    <a:pt x="2072650" y="424710"/>
                  </a:lnTo>
                  <a:lnTo>
                    <a:pt x="2070706" y="424710"/>
                  </a:lnTo>
                  <a:lnTo>
                    <a:pt x="2066515" y="425034"/>
                  </a:lnTo>
                  <a:lnTo>
                    <a:pt x="2064258" y="425034"/>
                  </a:lnTo>
                  <a:lnTo>
                    <a:pt x="2062334" y="425034"/>
                  </a:lnTo>
                  <a:lnTo>
                    <a:pt x="2061362" y="425034"/>
                  </a:lnTo>
                  <a:lnTo>
                    <a:pt x="2060077" y="425034"/>
                  </a:lnTo>
                  <a:lnTo>
                    <a:pt x="2058134" y="425034"/>
                  </a:lnTo>
                  <a:lnTo>
                    <a:pt x="2051685" y="425034"/>
                  </a:lnTo>
                  <a:lnTo>
                    <a:pt x="2049761" y="425034"/>
                  </a:lnTo>
                  <a:lnTo>
                    <a:pt x="2047504" y="425034"/>
                  </a:lnTo>
                  <a:lnTo>
                    <a:pt x="2045560" y="425358"/>
                  </a:lnTo>
                  <a:lnTo>
                    <a:pt x="2041369" y="425358"/>
                  </a:lnTo>
                  <a:lnTo>
                    <a:pt x="2039445" y="425358"/>
                  </a:lnTo>
                  <a:lnTo>
                    <a:pt x="2039112" y="425358"/>
                  </a:lnTo>
                  <a:lnTo>
                    <a:pt x="2037188" y="425358"/>
                  </a:lnTo>
                  <a:lnTo>
                    <a:pt x="2035245" y="425358"/>
                  </a:lnTo>
                  <a:cubicBezTo>
                    <a:pt x="2022043" y="425672"/>
                    <a:pt x="2009137" y="426320"/>
                    <a:pt x="1995935" y="426958"/>
                  </a:cubicBezTo>
                  <a:lnTo>
                    <a:pt x="1995935" y="426958"/>
                  </a:lnTo>
                  <a:cubicBezTo>
                    <a:pt x="1562843" y="448875"/>
                    <a:pt x="1172280" y="633841"/>
                    <a:pt x="884854" y="920953"/>
                  </a:cubicBezTo>
                  <a:cubicBezTo>
                    <a:pt x="578406" y="1227725"/>
                    <a:pt x="388591" y="1651464"/>
                    <a:pt x="388591" y="2119351"/>
                  </a:cubicBezTo>
                  <a:cubicBezTo>
                    <a:pt x="388591" y="2587238"/>
                    <a:pt x="578396" y="3010986"/>
                    <a:pt x="884854" y="3317434"/>
                  </a:cubicBezTo>
                  <a:cubicBezTo>
                    <a:pt x="1191625" y="3624205"/>
                    <a:pt x="1615059" y="3814001"/>
                    <a:pt x="2083260" y="3814001"/>
                  </a:cubicBezTo>
                  <a:cubicBezTo>
                    <a:pt x="2551157" y="3814001"/>
                    <a:pt x="2974572" y="3624205"/>
                    <a:pt x="3281334" y="3317434"/>
                  </a:cubicBezTo>
                  <a:cubicBezTo>
                    <a:pt x="3588106" y="3010986"/>
                    <a:pt x="3777596" y="2587238"/>
                    <a:pt x="3777596" y="2119351"/>
                  </a:cubicBezTo>
                  <a:cubicBezTo>
                    <a:pt x="3777596" y="1651464"/>
                    <a:pt x="3588115" y="1227725"/>
                    <a:pt x="3281344" y="920953"/>
                  </a:cubicBezTo>
                  <a:close/>
                </a:path>
              </a:pathLst>
            </a:custGeom>
            <a:solidFill>
              <a:srgbClr val="01377D"/>
            </a:solidFill>
            <a:ln w="9525" cap="flat">
              <a:noFill/>
              <a:prstDash val="solid"/>
              <a:miter/>
            </a:ln>
          </p:spPr>
          <p:txBody>
            <a:bodyPr rtlCol="0" anchor="ctr"/>
            <a:lstStyle/>
            <a:p>
              <a:endParaRPr lang="en-US" dirty="0"/>
            </a:p>
          </p:txBody>
        </p:sp>
      </p:grpSp>
      <p:grpSp>
        <p:nvGrpSpPr>
          <p:cNvPr id="203" name="Group 202">
            <a:extLst>
              <a:ext uri="{FF2B5EF4-FFF2-40B4-BE49-F238E27FC236}">
                <a16:creationId xmlns:a16="http://schemas.microsoft.com/office/drawing/2014/main" id="{61958C74-B8EE-20B3-EF6F-925AC2BBCEDD}"/>
              </a:ext>
            </a:extLst>
          </p:cNvPr>
          <p:cNvGrpSpPr/>
          <p:nvPr/>
        </p:nvGrpSpPr>
        <p:grpSpPr>
          <a:xfrm>
            <a:off x="9609436" y="1297079"/>
            <a:ext cx="2444250" cy="408562"/>
            <a:chOff x="9609436" y="1297079"/>
            <a:chExt cx="2444250" cy="408562"/>
          </a:xfrm>
        </p:grpSpPr>
        <p:sp>
          <p:nvSpPr>
            <p:cNvPr id="66" name="Arrow: Chevron 65">
              <a:extLst>
                <a:ext uri="{FF2B5EF4-FFF2-40B4-BE49-F238E27FC236}">
                  <a16:creationId xmlns:a16="http://schemas.microsoft.com/office/drawing/2014/main" id="{5220CD27-3399-2824-D0C7-86A3D67DCB68}"/>
                </a:ext>
              </a:extLst>
            </p:cNvPr>
            <p:cNvSpPr/>
            <p:nvPr/>
          </p:nvSpPr>
          <p:spPr>
            <a:xfrm>
              <a:off x="9609436" y="1297079"/>
              <a:ext cx="2444250" cy="408562"/>
            </a:xfrm>
            <a:prstGeom prst="chevron">
              <a:avLst/>
            </a:prstGeom>
            <a:solidFill>
              <a:srgbClr val="01377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7" name="TextBox 66">
              <a:extLst>
                <a:ext uri="{FF2B5EF4-FFF2-40B4-BE49-F238E27FC236}">
                  <a16:creationId xmlns:a16="http://schemas.microsoft.com/office/drawing/2014/main" id="{B0E011D7-E1E8-9711-E422-8ED623AEB6C0}"/>
                </a:ext>
              </a:extLst>
            </p:cNvPr>
            <p:cNvSpPr txBox="1"/>
            <p:nvPr/>
          </p:nvSpPr>
          <p:spPr>
            <a:xfrm>
              <a:off x="10071097" y="1362864"/>
              <a:ext cx="1520928" cy="276999"/>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ea typeface="SimHei"/>
                  <a:cs typeface="Arial"/>
                </a:rPr>
                <a:t>Target Results</a:t>
              </a:r>
              <a:endParaRPr kumimoji="0" lang="en-IN"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ea typeface="SimHei"/>
                <a:cs typeface="Arial"/>
              </a:endParaRPr>
            </a:p>
          </p:txBody>
        </p:sp>
      </p:grpSp>
      <p:grpSp>
        <p:nvGrpSpPr>
          <p:cNvPr id="165" name="Group 164">
            <a:extLst>
              <a:ext uri="{FF2B5EF4-FFF2-40B4-BE49-F238E27FC236}">
                <a16:creationId xmlns:a16="http://schemas.microsoft.com/office/drawing/2014/main" id="{BD432CA8-FC91-275E-E6A4-068FE9CC3D15}"/>
              </a:ext>
            </a:extLst>
          </p:cNvPr>
          <p:cNvGrpSpPr/>
          <p:nvPr/>
        </p:nvGrpSpPr>
        <p:grpSpPr>
          <a:xfrm>
            <a:off x="10405494" y="866956"/>
            <a:ext cx="852135" cy="852135"/>
            <a:chOff x="10405494" y="866956"/>
            <a:chExt cx="852135" cy="852135"/>
          </a:xfrm>
        </p:grpSpPr>
        <p:sp>
          <p:nvSpPr>
            <p:cNvPr id="65" name="Arc 64">
              <a:extLst>
                <a:ext uri="{FF2B5EF4-FFF2-40B4-BE49-F238E27FC236}">
                  <a16:creationId xmlns:a16="http://schemas.microsoft.com/office/drawing/2014/main" id="{E0B0E3DF-CA36-FD28-E382-0034E19AE289}"/>
                </a:ext>
              </a:extLst>
            </p:cNvPr>
            <p:cNvSpPr/>
            <p:nvPr/>
          </p:nvSpPr>
          <p:spPr>
            <a:xfrm rot="5400000">
              <a:off x="10405494" y="866956"/>
              <a:ext cx="852135" cy="852135"/>
            </a:xfrm>
            <a:prstGeom prst="arc">
              <a:avLst>
                <a:gd name="adj1" fmla="val 5293315"/>
                <a:gd name="adj2" fmla="val 16410056"/>
              </a:avLst>
            </a:prstGeom>
            <a:noFill/>
            <a:ln w="19050">
              <a:solidFill>
                <a:srgbClr val="0137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dirty="0">
                <a:ln>
                  <a:noFill/>
                </a:ln>
                <a:solidFill>
                  <a:prstClr val="white"/>
                </a:solidFill>
                <a:effectLst/>
                <a:uLnTx/>
                <a:uFillTx/>
                <a:latin typeface="Arial" panose="020B0604020202020204"/>
                <a:ea typeface="SimHei"/>
                <a:cs typeface="+mn-cs"/>
              </a:endParaRPr>
            </a:p>
          </p:txBody>
        </p:sp>
        <p:sp>
          <p:nvSpPr>
            <p:cNvPr id="193" name="Freeform: Shape 192">
              <a:extLst>
                <a:ext uri="{FF2B5EF4-FFF2-40B4-BE49-F238E27FC236}">
                  <a16:creationId xmlns:a16="http://schemas.microsoft.com/office/drawing/2014/main" id="{2E313C11-144D-A0E3-8661-B26FD22EE491}"/>
                </a:ext>
              </a:extLst>
            </p:cNvPr>
            <p:cNvSpPr/>
            <p:nvPr/>
          </p:nvSpPr>
          <p:spPr>
            <a:xfrm>
              <a:off x="10699717" y="952333"/>
              <a:ext cx="263688" cy="263627"/>
            </a:xfrm>
            <a:custGeom>
              <a:avLst/>
              <a:gdLst>
                <a:gd name="connsiteX0" fmla="*/ 462914 w 533524"/>
                <a:gd name="connsiteY0" fmla="*/ 438150 h 533400"/>
                <a:gd name="connsiteX1" fmla="*/ 528408 w 533524"/>
                <a:gd name="connsiteY1" fmla="*/ 503634 h 533400"/>
                <a:gd name="connsiteX2" fmla="*/ 533523 w 533524"/>
                <a:gd name="connsiteY2" fmla="*/ 515950 h 533400"/>
                <a:gd name="connsiteX3" fmla="*/ 528418 w 533524"/>
                <a:gd name="connsiteY3" fmla="*/ 528266 h 533400"/>
                <a:gd name="connsiteX4" fmla="*/ 503777 w 533524"/>
                <a:gd name="connsiteY4" fmla="*/ 528266 h 533400"/>
                <a:gd name="connsiteX5" fmla="*/ 436149 w 533524"/>
                <a:gd name="connsiteY5" fmla="*/ 460639 h 533400"/>
                <a:gd name="connsiteX6" fmla="*/ 462914 w 533524"/>
                <a:gd name="connsiteY6" fmla="*/ 438150 h 533400"/>
                <a:gd name="connsiteX7" fmla="*/ 497205 w 533524"/>
                <a:gd name="connsiteY7" fmla="*/ 381000 h 533400"/>
                <a:gd name="connsiteX8" fmla="*/ 533495 w 533524"/>
                <a:gd name="connsiteY8" fmla="*/ 381000 h 533400"/>
                <a:gd name="connsiteX9" fmla="*/ 533495 w 533524"/>
                <a:gd name="connsiteY9" fmla="*/ 400050 h 533400"/>
                <a:gd name="connsiteX10" fmla="*/ 504825 w 533524"/>
                <a:gd name="connsiteY10" fmla="*/ 428625 h 533400"/>
                <a:gd name="connsiteX11" fmla="*/ 480289 w 533524"/>
                <a:gd name="connsiteY11" fmla="*/ 428625 h 533400"/>
                <a:gd name="connsiteX12" fmla="*/ 475145 w 533524"/>
                <a:gd name="connsiteY12" fmla="*/ 423481 h 533400"/>
                <a:gd name="connsiteX13" fmla="*/ 497205 w 533524"/>
                <a:gd name="connsiteY13" fmla="*/ 381000 h 533400"/>
                <a:gd name="connsiteX14" fmla="*/ 0 w 533524"/>
                <a:gd name="connsiteY14" fmla="*/ 381000 h 533400"/>
                <a:gd name="connsiteX15" fmla="*/ 207845 w 533524"/>
                <a:gd name="connsiteY15" fmla="*/ 381000 h 533400"/>
                <a:gd name="connsiteX16" fmla="*/ 321802 w 533524"/>
                <a:gd name="connsiteY16" fmla="*/ 482660 h 533400"/>
                <a:gd name="connsiteX17" fmla="*/ 332489 w 533524"/>
                <a:gd name="connsiteY17" fmla="*/ 514350 h 533400"/>
                <a:gd name="connsiteX18" fmla="*/ 371475 w 533524"/>
                <a:gd name="connsiteY18" fmla="*/ 514350 h 533400"/>
                <a:gd name="connsiteX19" fmla="*/ 371475 w 533524"/>
                <a:gd name="connsiteY19" fmla="*/ 533400 h 533400"/>
                <a:gd name="connsiteX20" fmla="*/ 161925 w 533524"/>
                <a:gd name="connsiteY20" fmla="*/ 533400 h 533400"/>
                <a:gd name="connsiteX21" fmla="*/ 161925 w 533524"/>
                <a:gd name="connsiteY21" fmla="*/ 514350 h 533400"/>
                <a:gd name="connsiteX22" fmla="*/ 201597 w 533524"/>
                <a:gd name="connsiteY22" fmla="*/ 514350 h 533400"/>
                <a:gd name="connsiteX23" fmla="*/ 228095 w 533524"/>
                <a:gd name="connsiteY23" fmla="*/ 441408 h 533400"/>
                <a:gd name="connsiteX24" fmla="*/ 228670 w 533524"/>
                <a:gd name="connsiteY24" fmla="*/ 438147 h 533400"/>
                <a:gd name="connsiteX25" fmla="*/ 219142 w 533524"/>
                <a:gd name="connsiteY25" fmla="*/ 428625 h 533400"/>
                <a:gd name="connsiteX26" fmla="*/ 28642 w 533524"/>
                <a:gd name="connsiteY26" fmla="*/ 428625 h 533400"/>
                <a:gd name="connsiteX27" fmla="*/ 67 w 533524"/>
                <a:gd name="connsiteY27" fmla="*/ 400050 h 533400"/>
                <a:gd name="connsiteX28" fmla="*/ 162020 w 533524"/>
                <a:gd name="connsiteY28" fmla="*/ 314325 h 533400"/>
                <a:gd name="connsiteX29" fmla="*/ 162020 w 533524"/>
                <a:gd name="connsiteY29" fmla="*/ 333375 h 533400"/>
                <a:gd name="connsiteX30" fmla="*/ 181070 w 533524"/>
                <a:gd name="connsiteY30" fmla="*/ 333375 h 533400"/>
                <a:gd name="connsiteX31" fmla="*/ 181070 w 533524"/>
                <a:gd name="connsiteY31" fmla="*/ 314325 h 533400"/>
                <a:gd name="connsiteX32" fmla="*/ 104870 w 533524"/>
                <a:gd name="connsiteY32" fmla="*/ 314325 h 533400"/>
                <a:gd name="connsiteX33" fmla="*/ 104870 w 533524"/>
                <a:gd name="connsiteY33" fmla="*/ 333375 h 533400"/>
                <a:gd name="connsiteX34" fmla="*/ 142970 w 533524"/>
                <a:gd name="connsiteY34" fmla="*/ 333375 h 533400"/>
                <a:gd name="connsiteX35" fmla="*/ 142970 w 533524"/>
                <a:gd name="connsiteY35" fmla="*/ 314325 h 533400"/>
                <a:gd name="connsiteX36" fmla="*/ 308972 w 533524"/>
                <a:gd name="connsiteY36" fmla="*/ 270843 h 533400"/>
                <a:gd name="connsiteX37" fmla="*/ 276320 w 533524"/>
                <a:gd name="connsiteY37" fmla="*/ 333375 h 533400"/>
                <a:gd name="connsiteX38" fmla="*/ 295370 w 533524"/>
                <a:gd name="connsiteY38" fmla="*/ 333375 h 533400"/>
                <a:gd name="connsiteX39" fmla="*/ 319868 w 533524"/>
                <a:gd name="connsiteY39" fmla="*/ 286464 h 533400"/>
                <a:gd name="connsiteX40" fmla="*/ 352520 w 533524"/>
                <a:gd name="connsiteY40" fmla="*/ 257175 h 533400"/>
                <a:gd name="connsiteX41" fmla="*/ 330755 w 533524"/>
                <a:gd name="connsiteY41" fmla="*/ 260328 h 533400"/>
                <a:gd name="connsiteX42" fmla="*/ 336185 w 533524"/>
                <a:gd name="connsiteY42" fmla="*/ 278597 h 533400"/>
                <a:gd name="connsiteX43" fmla="*/ 352520 w 533524"/>
                <a:gd name="connsiteY43" fmla="*/ 276225 h 533400"/>
                <a:gd name="connsiteX44" fmla="*/ 352520 w 533524"/>
                <a:gd name="connsiteY44" fmla="*/ 238125 h 533400"/>
                <a:gd name="connsiteX45" fmla="*/ 447770 w 533524"/>
                <a:gd name="connsiteY45" fmla="*/ 333375 h 533400"/>
                <a:gd name="connsiteX46" fmla="*/ 352520 w 533524"/>
                <a:gd name="connsiteY46" fmla="*/ 428625 h 533400"/>
                <a:gd name="connsiteX47" fmla="*/ 257270 w 533524"/>
                <a:gd name="connsiteY47" fmla="*/ 333375 h 533400"/>
                <a:gd name="connsiteX48" fmla="*/ 352520 w 533524"/>
                <a:gd name="connsiteY48" fmla="*/ 238125 h 533400"/>
                <a:gd name="connsiteX49" fmla="*/ 352520 w 533524"/>
                <a:gd name="connsiteY49" fmla="*/ 219075 h 533400"/>
                <a:gd name="connsiteX50" fmla="*/ 238220 w 533524"/>
                <a:gd name="connsiteY50" fmla="*/ 333375 h 533400"/>
                <a:gd name="connsiteX51" fmla="*/ 352520 w 533524"/>
                <a:gd name="connsiteY51" fmla="*/ 447675 h 533400"/>
                <a:gd name="connsiteX52" fmla="*/ 466820 w 533524"/>
                <a:gd name="connsiteY52" fmla="*/ 333375 h 533400"/>
                <a:gd name="connsiteX53" fmla="*/ 352520 w 533524"/>
                <a:gd name="connsiteY53" fmla="*/ 219075 h 533400"/>
                <a:gd name="connsiteX54" fmla="*/ 142970 w 533524"/>
                <a:gd name="connsiteY54" fmla="*/ 219075 h 533400"/>
                <a:gd name="connsiteX55" fmla="*/ 162020 w 533524"/>
                <a:gd name="connsiteY55" fmla="*/ 219075 h 533400"/>
                <a:gd name="connsiteX56" fmla="*/ 162020 w 533524"/>
                <a:gd name="connsiteY56" fmla="*/ 276225 h 533400"/>
                <a:gd name="connsiteX57" fmla="*/ 142970 w 533524"/>
                <a:gd name="connsiteY57" fmla="*/ 276225 h 533400"/>
                <a:gd name="connsiteX58" fmla="*/ 352520 w 533524"/>
                <a:gd name="connsiteY58" fmla="*/ 200025 h 533400"/>
                <a:gd name="connsiteX59" fmla="*/ 485870 w 533524"/>
                <a:gd name="connsiteY59" fmla="*/ 333375 h 533400"/>
                <a:gd name="connsiteX60" fmla="*/ 352520 w 533524"/>
                <a:gd name="connsiteY60" fmla="*/ 466725 h 533400"/>
                <a:gd name="connsiteX61" fmla="*/ 219170 w 533524"/>
                <a:gd name="connsiteY61" fmla="*/ 333375 h 533400"/>
                <a:gd name="connsiteX62" fmla="*/ 352520 w 533524"/>
                <a:gd name="connsiteY62" fmla="*/ 200025 h 533400"/>
                <a:gd name="connsiteX63" fmla="*/ 133445 w 533524"/>
                <a:gd name="connsiteY63" fmla="*/ 200025 h 533400"/>
                <a:gd name="connsiteX64" fmla="*/ 123920 w 533524"/>
                <a:gd name="connsiteY64" fmla="*/ 209550 h 533400"/>
                <a:gd name="connsiteX65" fmla="*/ 123920 w 533524"/>
                <a:gd name="connsiteY65" fmla="*/ 276225 h 533400"/>
                <a:gd name="connsiteX66" fmla="*/ 104870 w 533524"/>
                <a:gd name="connsiteY66" fmla="*/ 276225 h 533400"/>
                <a:gd name="connsiteX67" fmla="*/ 104870 w 533524"/>
                <a:gd name="connsiteY67" fmla="*/ 295275 h 533400"/>
                <a:gd name="connsiteX68" fmla="*/ 181070 w 533524"/>
                <a:gd name="connsiteY68" fmla="*/ 295275 h 533400"/>
                <a:gd name="connsiteX69" fmla="*/ 181070 w 533524"/>
                <a:gd name="connsiteY69" fmla="*/ 276225 h 533400"/>
                <a:gd name="connsiteX70" fmla="*/ 181070 w 533524"/>
                <a:gd name="connsiteY70" fmla="*/ 209550 h 533400"/>
                <a:gd name="connsiteX71" fmla="*/ 171545 w 533524"/>
                <a:gd name="connsiteY71" fmla="*/ 200025 h 533400"/>
                <a:gd name="connsiteX72" fmla="*/ 209645 w 533524"/>
                <a:gd name="connsiteY72" fmla="*/ 133350 h 533400"/>
                <a:gd name="connsiteX73" fmla="*/ 200120 w 533524"/>
                <a:gd name="connsiteY73" fmla="*/ 142875 h 533400"/>
                <a:gd name="connsiteX74" fmla="*/ 200120 w 533524"/>
                <a:gd name="connsiteY74" fmla="*/ 228600 h 533400"/>
                <a:gd name="connsiteX75" fmla="*/ 219170 w 533524"/>
                <a:gd name="connsiteY75" fmla="*/ 228600 h 533400"/>
                <a:gd name="connsiteX76" fmla="*/ 219170 w 533524"/>
                <a:gd name="connsiteY76" fmla="*/ 152400 h 533400"/>
                <a:gd name="connsiteX77" fmla="*/ 238220 w 533524"/>
                <a:gd name="connsiteY77" fmla="*/ 152400 h 533400"/>
                <a:gd name="connsiteX78" fmla="*/ 238220 w 533524"/>
                <a:gd name="connsiteY78" fmla="*/ 190500 h 533400"/>
                <a:gd name="connsiteX79" fmla="*/ 257270 w 533524"/>
                <a:gd name="connsiteY79" fmla="*/ 190500 h 533400"/>
                <a:gd name="connsiteX80" fmla="*/ 257270 w 533524"/>
                <a:gd name="connsiteY80" fmla="*/ 142875 h 533400"/>
                <a:gd name="connsiteX81" fmla="*/ 247745 w 533524"/>
                <a:gd name="connsiteY81" fmla="*/ 133350 h 533400"/>
                <a:gd name="connsiteX82" fmla="*/ 285845 w 533524"/>
                <a:gd name="connsiteY82" fmla="*/ 123825 h 533400"/>
                <a:gd name="connsiteX83" fmla="*/ 276320 w 533524"/>
                <a:gd name="connsiteY83" fmla="*/ 133350 h 533400"/>
                <a:gd name="connsiteX84" fmla="*/ 276320 w 533524"/>
                <a:gd name="connsiteY84" fmla="*/ 171450 h 533400"/>
                <a:gd name="connsiteX85" fmla="*/ 295370 w 533524"/>
                <a:gd name="connsiteY85" fmla="*/ 171450 h 533400"/>
                <a:gd name="connsiteX86" fmla="*/ 295370 w 533524"/>
                <a:gd name="connsiteY86" fmla="*/ 142875 h 533400"/>
                <a:gd name="connsiteX87" fmla="*/ 314420 w 533524"/>
                <a:gd name="connsiteY87" fmla="*/ 142875 h 533400"/>
                <a:gd name="connsiteX88" fmla="*/ 314420 w 533524"/>
                <a:gd name="connsiteY88" fmla="*/ 161925 h 533400"/>
                <a:gd name="connsiteX89" fmla="*/ 333470 w 533524"/>
                <a:gd name="connsiteY89" fmla="*/ 161925 h 533400"/>
                <a:gd name="connsiteX90" fmla="*/ 333470 w 533524"/>
                <a:gd name="connsiteY90" fmla="*/ 133350 h 533400"/>
                <a:gd name="connsiteX91" fmla="*/ 323945 w 533524"/>
                <a:gd name="connsiteY91" fmla="*/ 123825 h 533400"/>
                <a:gd name="connsiteX92" fmla="*/ 362045 w 533524"/>
                <a:gd name="connsiteY92" fmla="*/ 95250 h 533400"/>
                <a:gd name="connsiteX93" fmla="*/ 352520 w 533524"/>
                <a:gd name="connsiteY93" fmla="*/ 104775 h 533400"/>
                <a:gd name="connsiteX94" fmla="*/ 352520 w 533524"/>
                <a:gd name="connsiteY94" fmla="*/ 161925 h 533400"/>
                <a:gd name="connsiteX95" fmla="*/ 371570 w 533524"/>
                <a:gd name="connsiteY95" fmla="*/ 161925 h 533400"/>
                <a:gd name="connsiteX96" fmla="*/ 371570 w 533524"/>
                <a:gd name="connsiteY96" fmla="*/ 114300 h 533400"/>
                <a:gd name="connsiteX97" fmla="*/ 390620 w 533524"/>
                <a:gd name="connsiteY97" fmla="*/ 114300 h 533400"/>
                <a:gd name="connsiteX98" fmla="*/ 390620 w 533524"/>
                <a:gd name="connsiteY98" fmla="*/ 161925 h 533400"/>
                <a:gd name="connsiteX99" fmla="*/ 409670 w 533524"/>
                <a:gd name="connsiteY99" fmla="*/ 161925 h 533400"/>
                <a:gd name="connsiteX100" fmla="*/ 409670 w 533524"/>
                <a:gd name="connsiteY100" fmla="*/ 104775 h 533400"/>
                <a:gd name="connsiteX101" fmla="*/ 400145 w 533524"/>
                <a:gd name="connsiteY101" fmla="*/ 95250 h 533400"/>
                <a:gd name="connsiteX102" fmla="*/ 104870 w 533524"/>
                <a:gd name="connsiteY102" fmla="*/ 95250 h 533400"/>
                <a:gd name="connsiteX103" fmla="*/ 104870 w 533524"/>
                <a:gd name="connsiteY103" fmla="*/ 114300 h 533400"/>
                <a:gd name="connsiteX104" fmla="*/ 142970 w 533524"/>
                <a:gd name="connsiteY104" fmla="*/ 114300 h 533400"/>
                <a:gd name="connsiteX105" fmla="*/ 142970 w 533524"/>
                <a:gd name="connsiteY105" fmla="*/ 95250 h 533400"/>
                <a:gd name="connsiteX106" fmla="*/ 28575 w 533524"/>
                <a:gd name="connsiteY106" fmla="*/ 76200 h 533400"/>
                <a:gd name="connsiteX107" fmla="*/ 57245 w 533524"/>
                <a:gd name="connsiteY107" fmla="*/ 76200 h 533400"/>
                <a:gd name="connsiteX108" fmla="*/ 57245 w 533524"/>
                <a:gd name="connsiteY108" fmla="*/ 361950 h 533400"/>
                <a:gd name="connsiteX109" fmla="*/ 0 w 533524"/>
                <a:gd name="connsiteY109" fmla="*/ 361950 h 533400"/>
                <a:gd name="connsiteX110" fmla="*/ 95 w 533524"/>
                <a:gd name="connsiteY110" fmla="*/ 104775 h 533400"/>
                <a:gd name="connsiteX111" fmla="*/ 28575 w 533524"/>
                <a:gd name="connsiteY111" fmla="*/ 76200 h 533400"/>
                <a:gd name="connsiteX112" fmla="*/ 476345 w 533524"/>
                <a:gd name="connsiteY112" fmla="*/ 76199 h 533400"/>
                <a:gd name="connsiteX113" fmla="*/ 504920 w 533524"/>
                <a:gd name="connsiteY113" fmla="*/ 76199 h 533400"/>
                <a:gd name="connsiteX114" fmla="*/ 504949 w 533524"/>
                <a:gd name="connsiteY114" fmla="*/ 76199 h 533400"/>
                <a:gd name="connsiteX115" fmla="*/ 533524 w 533524"/>
                <a:gd name="connsiteY115" fmla="*/ 104774 h 533400"/>
                <a:gd name="connsiteX116" fmla="*/ 533524 w 533524"/>
                <a:gd name="connsiteY116" fmla="*/ 361949 h 533400"/>
                <a:gd name="connsiteX117" fmla="*/ 502091 w 533524"/>
                <a:gd name="connsiteY117" fmla="*/ 361949 h 533400"/>
                <a:gd name="connsiteX118" fmla="*/ 476250 w 533524"/>
                <a:gd name="connsiteY118" fmla="*/ 244792 h 533400"/>
                <a:gd name="connsiteX119" fmla="*/ 104870 w 533524"/>
                <a:gd name="connsiteY119" fmla="*/ 57150 h 533400"/>
                <a:gd name="connsiteX120" fmla="*/ 104870 w 533524"/>
                <a:gd name="connsiteY120" fmla="*/ 76200 h 533400"/>
                <a:gd name="connsiteX121" fmla="*/ 428720 w 533524"/>
                <a:gd name="connsiteY121" fmla="*/ 76200 h 533400"/>
                <a:gd name="connsiteX122" fmla="*/ 428720 w 533524"/>
                <a:gd name="connsiteY122" fmla="*/ 57150 h 533400"/>
                <a:gd name="connsiteX123" fmla="*/ 181070 w 533524"/>
                <a:gd name="connsiteY123" fmla="*/ 19050 h 533400"/>
                <a:gd name="connsiteX124" fmla="*/ 181070 w 533524"/>
                <a:gd name="connsiteY124" fmla="*/ 38100 h 533400"/>
                <a:gd name="connsiteX125" fmla="*/ 200120 w 533524"/>
                <a:gd name="connsiteY125" fmla="*/ 38100 h 533400"/>
                <a:gd name="connsiteX126" fmla="*/ 200120 w 533524"/>
                <a:gd name="connsiteY126" fmla="*/ 19050 h 533400"/>
                <a:gd name="connsiteX127" fmla="*/ 142970 w 533524"/>
                <a:gd name="connsiteY127" fmla="*/ 19050 h 533400"/>
                <a:gd name="connsiteX128" fmla="*/ 142970 w 533524"/>
                <a:gd name="connsiteY128" fmla="*/ 38100 h 533400"/>
                <a:gd name="connsiteX129" fmla="*/ 162020 w 533524"/>
                <a:gd name="connsiteY129" fmla="*/ 38100 h 533400"/>
                <a:gd name="connsiteX130" fmla="*/ 162020 w 533524"/>
                <a:gd name="connsiteY130" fmla="*/ 19050 h 533400"/>
                <a:gd name="connsiteX131" fmla="*/ 104870 w 533524"/>
                <a:gd name="connsiteY131" fmla="*/ 19050 h 533400"/>
                <a:gd name="connsiteX132" fmla="*/ 104870 w 533524"/>
                <a:gd name="connsiteY132" fmla="*/ 38100 h 533400"/>
                <a:gd name="connsiteX133" fmla="*/ 123920 w 533524"/>
                <a:gd name="connsiteY133" fmla="*/ 38100 h 533400"/>
                <a:gd name="connsiteX134" fmla="*/ 123920 w 533524"/>
                <a:gd name="connsiteY134" fmla="*/ 19050 h 533400"/>
                <a:gd name="connsiteX135" fmla="*/ 104870 w 533524"/>
                <a:gd name="connsiteY135" fmla="*/ 0 h 533400"/>
                <a:gd name="connsiteX136" fmla="*/ 428720 w 533524"/>
                <a:gd name="connsiteY136" fmla="*/ 0 h 533400"/>
                <a:gd name="connsiteX137" fmla="*/ 457295 w 533524"/>
                <a:gd name="connsiteY137" fmla="*/ 28575 h 533400"/>
                <a:gd name="connsiteX138" fmla="*/ 457295 w 533524"/>
                <a:gd name="connsiteY138" fmla="*/ 222990 h 533400"/>
                <a:gd name="connsiteX139" fmla="*/ 352076 w 533524"/>
                <a:gd name="connsiteY139" fmla="*/ 180969 h 533400"/>
                <a:gd name="connsiteX140" fmla="*/ 200120 w 533524"/>
                <a:gd name="connsiteY140" fmla="*/ 333375 h 533400"/>
                <a:gd name="connsiteX141" fmla="*/ 202882 w 533524"/>
                <a:gd name="connsiteY141" fmla="*/ 361950 h 533400"/>
                <a:gd name="connsiteX142" fmla="*/ 76295 w 533524"/>
                <a:gd name="connsiteY142" fmla="*/ 361950 h 533400"/>
                <a:gd name="connsiteX143" fmla="*/ 76295 w 533524"/>
                <a:gd name="connsiteY143" fmla="*/ 28575 h 533400"/>
                <a:gd name="connsiteX144" fmla="*/ 104870 w 533524"/>
                <a:gd name="connsiteY144"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533524" h="533400">
                  <a:moveTo>
                    <a:pt x="462914" y="438150"/>
                  </a:moveTo>
                  <a:lnTo>
                    <a:pt x="528408" y="503634"/>
                  </a:lnTo>
                  <a:cubicBezTo>
                    <a:pt x="531667" y="506907"/>
                    <a:pt x="533505" y="511332"/>
                    <a:pt x="533523" y="515950"/>
                  </a:cubicBezTo>
                  <a:cubicBezTo>
                    <a:pt x="533529" y="520571"/>
                    <a:pt x="531691" y="525004"/>
                    <a:pt x="528418" y="528266"/>
                  </a:cubicBezTo>
                  <a:cubicBezTo>
                    <a:pt x="521512" y="534820"/>
                    <a:pt x="510683" y="534820"/>
                    <a:pt x="503777" y="528266"/>
                  </a:cubicBezTo>
                  <a:lnTo>
                    <a:pt x="436149" y="460639"/>
                  </a:lnTo>
                  <a:cubicBezTo>
                    <a:pt x="445899" y="454188"/>
                    <a:pt x="454880" y="446643"/>
                    <a:pt x="462914" y="438150"/>
                  </a:cubicBezTo>
                  <a:close/>
                  <a:moveTo>
                    <a:pt x="497205" y="381000"/>
                  </a:moveTo>
                  <a:lnTo>
                    <a:pt x="533495" y="381000"/>
                  </a:lnTo>
                  <a:lnTo>
                    <a:pt x="533495" y="400050"/>
                  </a:lnTo>
                  <a:cubicBezTo>
                    <a:pt x="533417" y="415836"/>
                    <a:pt x="520611" y="428599"/>
                    <a:pt x="504825" y="428625"/>
                  </a:cubicBezTo>
                  <a:lnTo>
                    <a:pt x="480289" y="428625"/>
                  </a:lnTo>
                  <a:lnTo>
                    <a:pt x="475145" y="423481"/>
                  </a:lnTo>
                  <a:cubicBezTo>
                    <a:pt x="484675" y="410562"/>
                    <a:pt x="492119" y="396227"/>
                    <a:pt x="497205" y="381000"/>
                  </a:cubicBezTo>
                  <a:close/>
                  <a:moveTo>
                    <a:pt x="0" y="381000"/>
                  </a:moveTo>
                  <a:lnTo>
                    <a:pt x="207845" y="381000"/>
                  </a:lnTo>
                  <a:cubicBezTo>
                    <a:pt x="224975" y="432790"/>
                    <a:pt x="268400" y="471530"/>
                    <a:pt x="321802" y="482660"/>
                  </a:cubicBezTo>
                  <a:lnTo>
                    <a:pt x="332489" y="514350"/>
                  </a:lnTo>
                  <a:lnTo>
                    <a:pt x="371475" y="514350"/>
                  </a:lnTo>
                  <a:lnTo>
                    <a:pt x="371475" y="533400"/>
                  </a:lnTo>
                  <a:lnTo>
                    <a:pt x="161925" y="533400"/>
                  </a:lnTo>
                  <a:lnTo>
                    <a:pt x="161925" y="514350"/>
                  </a:lnTo>
                  <a:lnTo>
                    <a:pt x="201597" y="514350"/>
                  </a:lnTo>
                  <a:lnTo>
                    <a:pt x="228095" y="441408"/>
                  </a:lnTo>
                  <a:cubicBezTo>
                    <a:pt x="228475" y="440363"/>
                    <a:pt x="228670" y="439259"/>
                    <a:pt x="228670" y="438147"/>
                  </a:cubicBezTo>
                  <a:cubicBezTo>
                    <a:pt x="228668" y="432887"/>
                    <a:pt x="224402" y="428623"/>
                    <a:pt x="219142" y="428625"/>
                  </a:cubicBezTo>
                  <a:lnTo>
                    <a:pt x="28642" y="428625"/>
                  </a:lnTo>
                  <a:cubicBezTo>
                    <a:pt x="12860" y="428625"/>
                    <a:pt x="67" y="415832"/>
                    <a:pt x="67" y="400050"/>
                  </a:cubicBezTo>
                  <a:close/>
                  <a:moveTo>
                    <a:pt x="162020" y="314325"/>
                  </a:moveTo>
                  <a:lnTo>
                    <a:pt x="162020" y="333375"/>
                  </a:lnTo>
                  <a:lnTo>
                    <a:pt x="181070" y="333375"/>
                  </a:lnTo>
                  <a:lnTo>
                    <a:pt x="181070" y="314325"/>
                  </a:lnTo>
                  <a:close/>
                  <a:moveTo>
                    <a:pt x="104870" y="314325"/>
                  </a:moveTo>
                  <a:lnTo>
                    <a:pt x="104870" y="333375"/>
                  </a:lnTo>
                  <a:lnTo>
                    <a:pt x="142970" y="333375"/>
                  </a:lnTo>
                  <a:lnTo>
                    <a:pt x="142970" y="314325"/>
                  </a:lnTo>
                  <a:close/>
                  <a:moveTo>
                    <a:pt x="308972" y="270843"/>
                  </a:moveTo>
                  <a:cubicBezTo>
                    <a:pt x="288524" y="285100"/>
                    <a:pt x="276332" y="308448"/>
                    <a:pt x="276320" y="333375"/>
                  </a:cubicBezTo>
                  <a:lnTo>
                    <a:pt x="295370" y="333375"/>
                  </a:lnTo>
                  <a:cubicBezTo>
                    <a:pt x="295379" y="314674"/>
                    <a:pt x="304527" y="297158"/>
                    <a:pt x="319868" y="286464"/>
                  </a:cubicBezTo>
                  <a:close/>
                  <a:moveTo>
                    <a:pt x="352520" y="257175"/>
                  </a:moveTo>
                  <a:cubicBezTo>
                    <a:pt x="345151" y="257168"/>
                    <a:pt x="337820" y="258230"/>
                    <a:pt x="330755" y="260328"/>
                  </a:cubicBezTo>
                  <a:lnTo>
                    <a:pt x="336185" y="278597"/>
                  </a:lnTo>
                  <a:cubicBezTo>
                    <a:pt x="341487" y="277021"/>
                    <a:pt x="346989" y="276222"/>
                    <a:pt x="352520" y="276225"/>
                  </a:cubicBezTo>
                  <a:close/>
                  <a:moveTo>
                    <a:pt x="352520" y="238125"/>
                  </a:moveTo>
                  <a:cubicBezTo>
                    <a:pt x="405101" y="238183"/>
                    <a:pt x="447712" y="280794"/>
                    <a:pt x="447770" y="333375"/>
                  </a:cubicBezTo>
                  <a:cubicBezTo>
                    <a:pt x="447770" y="385980"/>
                    <a:pt x="405125" y="428625"/>
                    <a:pt x="352520" y="428625"/>
                  </a:cubicBezTo>
                  <a:cubicBezTo>
                    <a:pt x="299915" y="428625"/>
                    <a:pt x="257270" y="385980"/>
                    <a:pt x="257270" y="333375"/>
                  </a:cubicBezTo>
                  <a:cubicBezTo>
                    <a:pt x="257270" y="280770"/>
                    <a:pt x="299915" y="238125"/>
                    <a:pt x="352520" y="238125"/>
                  </a:cubicBezTo>
                  <a:close/>
                  <a:moveTo>
                    <a:pt x="352520" y="219075"/>
                  </a:moveTo>
                  <a:cubicBezTo>
                    <a:pt x="289394" y="219075"/>
                    <a:pt x="238220" y="270249"/>
                    <a:pt x="238220" y="333375"/>
                  </a:cubicBezTo>
                  <a:cubicBezTo>
                    <a:pt x="238220" y="396501"/>
                    <a:pt x="289394" y="447675"/>
                    <a:pt x="352520" y="447675"/>
                  </a:cubicBezTo>
                  <a:cubicBezTo>
                    <a:pt x="415618" y="447607"/>
                    <a:pt x="466752" y="396473"/>
                    <a:pt x="466820" y="333375"/>
                  </a:cubicBezTo>
                  <a:cubicBezTo>
                    <a:pt x="466820" y="270249"/>
                    <a:pt x="415646" y="219075"/>
                    <a:pt x="352520" y="219075"/>
                  </a:cubicBezTo>
                  <a:close/>
                  <a:moveTo>
                    <a:pt x="142970" y="219075"/>
                  </a:moveTo>
                  <a:lnTo>
                    <a:pt x="162020" y="219075"/>
                  </a:lnTo>
                  <a:lnTo>
                    <a:pt x="162020" y="276225"/>
                  </a:lnTo>
                  <a:lnTo>
                    <a:pt x="142970" y="276225"/>
                  </a:lnTo>
                  <a:close/>
                  <a:moveTo>
                    <a:pt x="352520" y="200025"/>
                  </a:moveTo>
                  <a:cubicBezTo>
                    <a:pt x="426135" y="200104"/>
                    <a:pt x="485791" y="259760"/>
                    <a:pt x="485870" y="333375"/>
                  </a:cubicBezTo>
                  <a:cubicBezTo>
                    <a:pt x="485870" y="407022"/>
                    <a:pt x="426167" y="466725"/>
                    <a:pt x="352520" y="466725"/>
                  </a:cubicBezTo>
                  <a:cubicBezTo>
                    <a:pt x="278873" y="466725"/>
                    <a:pt x="219170" y="407022"/>
                    <a:pt x="219170" y="333375"/>
                  </a:cubicBezTo>
                  <a:cubicBezTo>
                    <a:pt x="219170" y="259728"/>
                    <a:pt x="278873" y="200025"/>
                    <a:pt x="352520" y="200025"/>
                  </a:cubicBezTo>
                  <a:close/>
                  <a:moveTo>
                    <a:pt x="133445" y="200025"/>
                  </a:moveTo>
                  <a:cubicBezTo>
                    <a:pt x="128184" y="200025"/>
                    <a:pt x="123920" y="204290"/>
                    <a:pt x="123920" y="209550"/>
                  </a:cubicBezTo>
                  <a:lnTo>
                    <a:pt x="123920" y="276225"/>
                  </a:lnTo>
                  <a:lnTo>
                    <a:pt x="104870" y="276225"/>
                  </a:lnTo>
                  <a:lnTo>
                    <a:pt x="104870" y="295275"/>
                  </a:lnTo>
                  <a:lnTo>
                    <a:pt x="181070" y="295275"/>
                  </a:lnTo>
                  <a:lnTo>
                    <a:pt x="181070" y="276225"/>
                  </a:lnTo>
                  <a:lnTo>
                    <a:pt x="181070" y="209550"/>
                  </a:lnTo>
                  <a:cubicBezTo>
                    <a:pt x="181070" y="204290"/>
                    <a:pt x="176806" y="200025"/>
                    <a:pt x="171545" y="200025"/>
                  </a:cubicBezTo>
                  <a:close/>
                  <a:moveTo>
                    <a:pt x="209645" y="133350"/>
                  </a:moveTo>
                  <a:cubicBezTo>
                    <a:pt x="204384" y="133350"/>
                    <a:pt x="200120" y="137615"/>
                    <a:pt x="200120" y="142875"/>
                  </a:cubicBezTo>
                  <a:lnTo>
                    <a:pt x="200120" y="228600"/>
                  </a:lnTo>
                  <a:lnTo>
                    <a:pt x="219170" y="228600"/>
                  </a:lnTo>
                  <a:lnTo>
                    <a:pt x="219170" y="152400"/>
                  </a:lnTo>
                  <a:lnTo>
                    <a:pt x="238220" y="152400"/>
                  </a:lnTo>
                  <a:lnTo>
                    <a:pt x="238220" y="190500"/>
                  </a:lnTo>
                  <a:lnTo>
                    <a:pt x="257270" y="190500"/>
                  </a:lnTo>
                  <a:lnTo>
                    <a:pt x="257270" y="142875"/>
                  </a:lnTo>
                  <a:cubicBezTo>
                    <a:pt x="257270" y="137615"/>
                    <a:pt x="253006" y="133350"/>
                    <a:pt x="247745" y="133350"/>
                  </a:cubicBezTo>
                  <a:close/>
                  <a:moveTo>
                    <a:pt x="285845" y="123825"/>
                  </a:moveTo>
                  <a:cubicBezTo>
                    <a:pt x="280584" y="123825"/>
                    <a:pt x="276320" y="128089"/>
                    <a:pt x="276320" y="133350"/>
                  </a:cubicBezTo>
                  <a:lnTo>
                    <a:pt x="276320" y="171450"/>
                  </a:lnTo>
                  <a:lnTo>
                    <a:pt x="295370" y="171450"/>
                  </a:lnTo>
                  <a:lnTo>
                    <a:pt x="295370" y="142875"/>
                  </a:lnTo>
                  <a:lnTo>
                    <a:pt x="314420" y="142875"/>
                  </a:lnTo>
                  <a:lnTo>
                    <a:pt x="314420" y="161925"/>
                  </a:lnTo>
                  <a:lnTo>
                    <a:pt x="333470" y="161925"/>
                  </a:lnTo>
                  <a:lnTo>
                    <a:pt x="333470" y="133350"/>
                  </a:lnTo>
                  <a:cubicBezTo>
                    <a:pt x="333470" y="128089"/>
                    <a:pt x="329205" y="123825"/>
                    <a:pt x="323945" y="123825"/>
                  </a:cubicBezTo>
                  <a:close/>
                  <a:moveTo>
                    <a:pt x="362045" y="95250"/>
                  </a:moveTo>
                  <a:cubicBezTo>
                    <a:pt x="356784" y="95250"/>
                    <a:pt x="352520" y="99514"/>
                    <a:pt x="352520" y="104775"/>
                  </a:cubicBezTo>
                  <a:lnTo>
                    <a:pt x="352520" y="161925"/>
                  </a:lnTo>
                  <a:lnTo>
                    <a:pt x="371570" y="161925"/>
                  </a:lnTo>
                  <a:lnTo>
                    <a:pt x="371570" y="114300"/>
                  </a:lnTo>
                  <a:lnTo>
                    <a:pt x="390620" y="114300"/>
                  </a:lnTo>
                  <a:lnTo>
                    <a:pt x="390620" y="161925"/>
                  </a:lnTo>
                  <a:lnTo>
                    <a:pt x="409670" y="161925"/>
                  </a:lnTo>
                  <a:lnTo>
                    <a:pt x="409670" y="104775"/>
                  </a:lnTo>
                  <a:cubicBezTo>
                    <a:pt x="409670" y="99514"/>
                    <a:pt x="405406" y="95250"/>
                    <a:pt x="400145" y="95250"/>
                  </a:cubicBezTo>
                  <a:close/>
                  <a:moveTo>
                    <a:pt x="104870" y="95250"/>
                  </a:moveTo>
                  <a:lnTo>
                    <a:pt x="104870" y="114300"/>
                  </a:lnTo>
                  <a:lnTo>
                    <a:pt x="142970" y="114300"/>
                  </a:lnTo>
                  <a:lnTo>
                    <a:pt x="142970" y="95250"/>
                  </a:lnTo>
                  <a:close/>
                  <a:moveTo>
                    <a:pt x="28575" y="76200"/>
                  </a:moveTo>
                  <a:lnTo>
                    <a:pt x="57245" y="76200"/>
                  </a:lnTo>
                  <a:lnTo>
                    <a:pt x="57245" y="361950"/>
                  </a:lnTo>
                  <a:lnTo>
                    <a:pt x="0" y="361950"/>
                  </a:lnTo>
                  <a:lnTo>
                    <a:pt x="95" y="104775"/>
                  </a:lnTo>
                  <a:cubicBezTo>
                    <a:pt x="95" y="89031"/>
                    <a:pt x="12831" y="76252"/>
                    <a:pt x="28575" y="76200"/>
                  </a:cubicBezTo>
                  <a:close/>
                  <a:moveTo>
                    <a:pt x="476345" y="76199"/>
                  </a:moveTo>
                  <a:lnTo>
                    <a:pt x="504920" y="76199"/>
                  </a:lnTo>
                  <a:cubicBezTo>
                    <a:pt x="504930" y="76199"/>
                    <a:pt x="504939" y="76199"/>
                    <a:pt x="504949" y="76199"/>
                  </a:cubicBezTo>
                  <a:cubicBezTo>
                    <a:pt x="520730" y="76199"/>
                    <a:pt x="533524" y="88992"/>
                    <a:pt x="533524" y="104774"/>
                  </a:cubicBezTo>
                  <a:lnTo>
                    <a:pt x="533524" y="361949"/>
                  </a:lnTo>
                  <a:lnTo>
                    <a:pt x="502091" y="361949"/>
                  </a:lnTo>
                  <a:cubicBezTo>
                    <a:pt x="510148" y="321002"/>
                    <a:pt x="500784" y="278550"/>
                    <a:pt x="476250" y="244792"/>
                  </a:cubicBezTo>
                  <a:close/>
                  <a:moveTo>
                    <a:pt x="104870" y="57150"/>
                  </a:moveTo>
                  <a:lnTo>
                    <a:pt x="104870" y="76200"/>
                  </a:lnTo>
                  <a:lnTo>
                    <a:pt x="428720" y="76200"/>
                  </a:lnTo>
                  <a:lnTo>
                    <a:pt x="428720" y="57150"/>
                  </a:lnTo>
                  <a:close/>
                  <a:moveTo>
                    <a:pt x="181070" y="19050"/>
                  </a:moveTo>
                  <a:lnTo>
                    <a:pt x="181070" y="38100"/>
                  </a:lnTo>
                  <a:lnTo>
                    <a:pt x="200120" y="38100"/>
                  </a:lnTo>
                  <a:lnTo>
                    <a:pt x="200120" y="19050"/>
                  </a:lnTo>
                  <a:close/>
                  <a:moveTo>
                    <a:pt x="142970" y="19050"/>
                  </a:moveTo>
                  <a:lnTo>
                    <a:pt x="142970" y="38100"/>
                  </a:lnTo>
                  <a:lnTo>
                    <a:pt x="162020" y="38100"/>
                  </a:lnTo>
                  <a:lnTo>
                    <a:pt x="162020" y="19050"/>
                  </a:lnTo>
                  <a:close/>
                  <a:moveTo>
                    <a:pt x="104870" y="19050"/>
                  </a:moveTo>
                  <a:lnTo>
                    <a:pt x="104870" y="38100"/>
                  </a:lnTo>
                  <a:lnTo>
                    <a:pt x="123920" y="38100"/>
                  </a:lnTo>
                  <a:lnTo>
                    <a:pt x="123920" y="19050"/>
                  </a:lnTo>
                  <a:close/>
                  <a:moveTo>
                    <a:pt x="104870" y="0"/>
                  </a:moveTo>
                  <a:lnTo>
                    <a:pt x="428720" y="0"/>
                  </a:lnTo>
                  <a:cubicBezTo>
                    <a:pt x="444502" y="0"/>
                    <a:pt x="457295" y="12793"/>
                    <a:pt x="457295" y="28575"/>
                  </a:cubicBezTo>
                  <a:lnTo>
                    <a:pt x="457295" y="222990"/>
                  </a:lnTo>
                  <a:cubicBezTo>
                    <a:pt x="428938" y="195962"/>
                    <a:pt x="391250" y="180911"/>
                    <a:pt x="352076" y="180969"/>
                  </a:cubicBezTo>
                  <a:cubicBezTo>
                    <a:pt x="268029" y="181093"/>
                    <a:pt x="199996" y="249328"/>
                    <a:pt x="200120" y="333375"/>
                  </a:cubicBezTo>
                  <a:cubicBezTo>
                    <a:pt x="200137" y="342966"/>
                    <a:pt x="201062" y="352534"/>
                    <a:pt x="202882" y="361950"/>
                  </a:cubicBezTo>
                  <a:lnTo>
                    <a:pt x="76295" y="361950"/>
                  </a:lnTo>
                  <a:lnTo>
                    <a:pt x="76295" y="28575"/>
                  </a:lnTo>
                  <a:cubicBezTo>
                    <a:pt x="76295" y="12793"/>
                    <a:pt x="89088" y="0"/>
                    <a:pt x="104870" y="0"/>
                  </a:cubicBezTo>
                  <a:close/>
                </a:path>
              </a:pathLst>
            </a:custGeom>
            <a:solidFill>
              <a:srgbClr val="01377D"/>
            </a:solidFill>
            <a:ln w="9525" cap="flat">
              <a:noFill/>
              <a:prstDash val="solid"/>
              <a:miter/>
            </a:ln>
          </p:spPr>
          <p:txBody>
            <a:bodyPr rtlCol="0" anchor="ctr"/>
            <a:lstStyle/>
            <a:p>
              <a:endParaRPr lang="en-US" dirty="0"/>
            </a:p>
          </p:txBody>
        </p:sp>
      </p:grpSp>
      <p:grpSp>
        <p:nvGrpSpPr>
          <p:cNvPr id="50" name="Group 49">
            <a:extLst>
              <a:ext uri="{FF2B5EF4-FFF2-40B4-BE49-F238E27FC236}">
                <a16:creationId xmlns:a16="http://schemas.microsoft.com/office/drawing/2014/main" id="{EF256AAB-578A-3279-19F6-0F8F28DFC4FF}"/>
              </a:ext>
            </a:extLst>
          </p:cNvPr>
          <p:cNvGrpSpPr/>
          <p:nvPr/>
        </p:nvGrpSpPr>
        <p:grpSpPr>
          <a:xfrm>
            <a:off x="59681" y="2473795"/>
            <a:ext cx="2233695" cy="378388"/>
            <a:chOff x="59681" y="2473795"/>
            <a:chExt cx="2233695" cy="378388"/>
          </a:xfrm>
        </p:grpSpPr>
        <p:sp>
          <p:nvSpPr>
            <p:cNvPr id="4" name="Rectangle: Rounded Corners 3">
              <a:extLst>
                <a:ext uri="{FF2B5EF4-FFF2-40B4-BE49-F238E27FC236}">
                  <a16:creationId xmlns:a16="http://schemas.microsoft.com/office/drawing/2014/main" id="{1B2B30B9-8698-545B-EF2E-57A50E4569BB}"/>
                </a:ext>
              </a:extLst>
            </p:cNvPr>
            <p:cNvSpPr/>
            <p:nvPr/>
          </p:nvSpPr>
          <p:spPr>
            <a:xfrm>
              <a:off x="59681" y="2473795"/>
              <a:ext cx="2233695" cy="378388"/>
            </a:xfrm>
            <a:prstGeom prst="roundRect">
              <a:avLst>
                <a:gd name="adj" fmla="val 50000"/>
              </a:avLst>
            </a:prstGeom>
            <a:solidFill>
              <a:srgbClr val="7ED34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lumOff val="25000"/>
                  </a:schemeClr>
                </a:solidFill>
              </a:endParaRPr>
            </a:p>
          </p:txBody>
        </p:sp>
        <p:sp>
          <p:nvSpPr>
            <p:cNvPr id="11" name="TextBox 10">
              <a:extLst>
                <a:ext uri="{FF2B5EF4-FFF2-40B4-BE49-F238E27FC236}">
                  <a16:creationId xmlns:a16="http://schemas.microsoft.com/office/drawing/2014/main" id="{B122AAC1-B1DF-B726-4EE6-18B1606AC5F2}"/>
                </a:ext>
              </a:extLst>
            </p:cNvPr>
            <p:cNvSpPr txBox="1"/>
            <p:nvPr/>
          </p:nvSpPr>
          <p:spPr>
            <a:xfrm>
              <a:off x="701605" y="2524490"/>
              <a:ext cx="1463040" cy="276999"/>
            </a:xfrm>
            <a:prstGeom prst="rect">
              <a:avLst/>
            </a:prstGeom>
            <a:noFill/>
          </p:spPr>
          <p:txBody>
            <a:bodyPr wrap="square" rtlCol="0" anchor="ctr">
              <a:spAutoFit/>
            </a:bodyPr>
            <a:lstStyle/>
            <a:p>
              <a:pPr defTabSz="1219170">
                <a:buClr>
                  <a:srgbClr val="FF0000"/>
                </a:buClr>
                <a:buSzPct val="80000"/>
                <a:defRPr/>
              </a:pPr>
              <a:r>
                <a:rPr lang="en-US" sz="1200" b="1" dirty="0">
                  <a:solidFill>
                    <a:schemeClr val="tx1">
                      <a:lumMod val="75000"/>
                      <a:lumOff val="25000"/>
                    </a:schemeClr>
                  </a:solidFill>
                  <a:latin typeface="Century Gothic" panose="020B0502020202020204" pitchFamily="34" charset="0"/>
                  <a:ea typeface="SimHei"/>
                  <a:cs typeface="Arial" panose="020B0604020202020204" pitchFamily="34" charset="0"/>
                </a:rPr>
                <a:t>Accountability </a:t>
              </a:r>
            </a:p>
          </p:txBody>
        </p:sp>
      </p:grpSp>
      <p:grpSp>
        <p:nvGrpSpPr>
          <p:cNvPr id="49" name="Group 48">
            <a:extLst>
              <a:ext uri="{FF2B5EF4-FFF2-40B4-BE49-F238E27FC236}">
                <a16:creationId xmlns:a16="http://schemas.microsoft.com/office/drawing/2014/main" id="{F135D851-0D80-D84D-F48F-92F30E8563AA}"/>
              </a:ext>
            </a:extLst>
          </p:cNvPr>
          <p:cNvGrpSpPr/>
          <p:nvPr/>
        </p:nvGrpSpPr>
        <p:grpSpPr>
          <a:xfrm>
            <a:off x="135981" y="2385990"/>
            <a:ext cx="549882" cy="553998"/>
            <a:chOff x="135981" y="2385990"/>
            <a:chExt cx="549882" cy="553998"/>
          </a:xfrm>
        </p:grpSpPr>
        <p:sp>
          <p:nvSpPr>
            <p:cNvPr id="25" name="Oval 24">
              <a:extLst>
                <a:ext uri="{FF2B5EF4-FFF2-40B4-BE49-F238E27FC236}">
                  <a16:creationId xmlns:a16="http://schemas.microsoft.com/office/drawing/2014/main" id="{76B98CFF-4CAC-E340-E32D-8AAA2ABA908F}"/>
                </a:ext>
              </a:extLst>
            </p:cNvPr>
            <p:cNvSpPr/>
            <p:nvPr/>
          </p:nvSpPr>
          <p:spPr>
            <a:xfrm>
              <a:off x="135981" y="2385990"/>
              <a:ext cx="549882" cy="553998"/>
            </a:xfrm>
            <a:prstGeom prst="ellipse">
              <a:avLst/>
            </a:prstGeom>
            <a:solidFill>
              <a:srgbClr val="7ED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lumOff val="25000"/>
                  </a:schemeClr>
                </a:solidFill>
              </a:endParaRPr>
            </a:p>
          </p:txBody>
        </p:sp>
        <p:sp>
          <p:nvSpPr>
            <p:cNvPr id="111" name="Freeform: Shape 110">
              <a:extLst>
                <a:ext uri="{FF2B5EF4-FFF2-40B4-BE49-F238E27FC236}">
                  <a16:creationId xmlns:a16="http://schemas.microsoft.com/office/drawing/2014/main" id="{4CFE4037-B7F9-49E0-3CCE-ACF345E249A1}"/>
                </a:ext>
              </a:extLst>
            </p:cNvPr>
            <p:cNvSpPr/>
            <p:nvPr/>
          </p:nvSpPr>
          <p:spPr>
            <a:xfrm>
              <a:off x="230467" y="2475132"/>
              <a:ext cx="360909" cy="375715"/>
            </a:xfrm>
            <a:custGeom>
              <a:avLst/>
              <a:gdLst>
                <a:gd name="connsiteX0" fmla="*/ 78817 w 1229348"/>
                <a:gd name="connsiteY0" fmla="*/ 610988 h 1279784"/>
                <a:gd name="connsiteX1" fmla="*/ 201637 w 1229348"/>
                <a:gd name="connsiteY1" fmla="*/ 491805 h 1279784"/>
                <a:gd name="connsiteX2" fmla="*/ 202076 w 1229348"/>
                <a:gd name="connsiteY2" fmla="*/ 463049 h 1279784"/>
                <a:gd name="connsiteX3" fmla="*/ 179901 w 1229348"/>
                <a:gd name="connsiteY3" fmla="*/ 440195 h 1279784"/>
                <a:gd name="connsiteX4" fmla="*/ 199543 w 1229348"/>
                <a:gd name="connsiteY4" fmla="*/ 460445 h 1279784"/>
                <a:gd name="connsiteX5" fmla="*/ 268107 w 1229348"/>
                <a:gd name="connsiteY5" fmla="*/ 393523 h 1279784"/>
                <a:gd name="connsiteX6" fmla="*/ 413612 w 1229348"/>
                <a:gd name="connsiteY6" fmla="*/ 447327 h 1279784"/>
                <a:gd name="connsiteX7" fmla="*/ 637275 w 1229348"/>
                <a:gd name="connsiteY7" fmla="*/ 223663 h 1279784"/>
                <a:gd name="connsiteX8" fmla="*/ 413612 w 1229348"/>
                <a:gd name="connsiteY8" fmla="*/ 0 h 1279784"/>
                <a:gd name="connsiteX9" fmla="*/ 189962 w 1229348"/>
                <a:gd name="connsiteY9" fmla="*/ 223678 h 1279784"/>
                <a:gd name="connsiteX10" fmla="*/ 230209 w 1229348"/>
                <a:gd name="connsiteY10" fmla="*/ 351691 h 1279784"/>
                <a:gd name="connsiteX11" fmla="*/ 160259 w 1229348"/>
                <a:gd name="connsiteY11" fmla="*/ 419958 h 1279784"/>
                <a:gd name="connsiteX12" fmla="*/ 157725 w 1229348"/>
                <a:gd name="connsiteY12" fmla="*/ 417354 h 1279784"/>
                <a:gd name="connsiteX13" fmla="*/ 128970 w 1229348"/>
                <a:gd name="connsiteY13" fmla="*/ 416930 h 1279784"/>
                <a:gd name="connsiteX14" fmla="*/ 6149 w 1229348"/>
                <a:gd name="connsiteY14" fmla="*/ 536113 h 1279784"/>
                <a:gd name="connsiteX15" fmla="*/ 5711 w 1229348"/>
                <a:gd name="connsiteY15" fmla="*/ 564869 h 1279784"/>
                <a:gd name="connsiteX16" fmla="*/ 50061 w 1229348"/>
                <a:gd name="connsiteY16" fmla="*/ 610564 h 1279784"/>
                <a:gd name="connsiteX17" fmla="*/ 78817 w 1229348"/>
                <a:gd name="connsiteY17" fmla="*/ 610988 h 1279784"/>
                <a:gd name="connsiteX18" fmla="*/ 413626 w 1229348"/>
                <a:gd name="connsiteY18" fmla="*/ 65521 h 1279784"/>
                <a:gd name="connsiteX19" fmla="*/ 571782 w 1229348"/>
                <a:gd name="connsiteY19" fmla="*/ 223678 h 1279784"/>
                <a:gd name="connsiteX20" fmla="*/ 413626 w 1229348"/>
                <a:gd name="connsiteY20" fmla="*/ 381834 h 1279784"/>
                <a:gd name="connsiteX21" fmla="*/ 255469 w 1229348"/>
                <a:gd name="connsiteY21" fmla="*/ 223678 h 1279784"/>
                <a:gd name="connsiteX22" fmla="*/ 413626 w 1229348"/>
                <a:gd name="connsiteY22" fmla="*/ 65521 h 1279784"/>
                <a:gd name="connsiteX23" fmla="*/ 675173 w 1229348"/>
                <a:gd name="connsiteY23" fmla="*/ 274057 h 1279784"/>
                <a:gd name="connsiteX24" fmla="*/ 541244 w 1229348"/>
                <a:gd name="connsiteY24" fmla="*/ 457473 h 1279784"/>
                <a:gd name="connsiteX25" fmla="*/ 789615 w 1229348"/>
                <a:gd name="connsiteY25" fmla="*/ 457473 h 1279784"/>
                <a:gd name="connsiteX26" fmla="*/ 810942 w 1229348"/>
                <a:gd name="connsiteY26" fmla="*/ 478800 h 1279784"/>
                <a:gd name="connsiteX27" fmla="*/ 789615 w 1229348"/>
                <a:gd name="connsiteY27" fmla="*/ 500126 h 1279784"/>
                <a:gd name="connsiteX28" fmla="*/ 522083 w 1229348"/>
                <a:gd name="connsiteY28" fmla="*/ 500126 h 1279784"/>
                <a:gd name="connsiteX29" fmla="*/ 500756 w 1229348"/>
                <a:gd name="connsiteY29" fmla="*/ 478800 h 1279784"/>
                <a:gd name="connsiteX30" fmla="*/ 501039 w 1229348"/>
                <a:gd name="connsiteY30" fmla="*/ 475290 h 1279784"/>
                <a:gd name="connsiteX31" fmla="*/ 413626 w 1229348"/>
                <a:gd name="connsiteY31" fmla="*/ 489993 h 1279784"/>
                <a:gd name="connsiteX32" fmla="*/ 357615 w 1229348"/>
                <a:gd name="connsiteY32" fmla="*/ 484078 h 1279784"/>
                <a:gd name="connsiteX33" fmla="*/ 357615 w 1229348"/>
                <a:gd name="connsiteY33" fmla="*/ 990997 h 1279784"/>
                <a:gd name="connsiteX34" fmla="*/ 372360 w 1229348"/>
                <a:gd name="connsiteY34" fmla="*/ 1005742 h 1279784"/>
                <a:gd name="connsiteX35" fmla="*/ 764313 w 1229348"/>
                <a:gd name="connsiteY35" fmla="*/ 1005742 h 1279784"/>
                <a:gd name="connsiteX36" fmla="*/ 722226 w 1229348"/>
                <a:gd name="connsiteY36" fmla="*/ 892644 h 1279784"/>
                <a:gd name="connsiteX37" fmla="*/ 895256 w 1229348"/>
                <a:gd name="connsiteY37" fmla="*/ 719615 h 1279784"/>
                <a:gd name="connsiteX38" fmla="*/ 922144 w 1229348"/>
                <a:gd name="connsiteY38" fmla="*/ 721695 h 1279784"/>
                <a:gd name="connsiteX39" fmla="*/ 922144 w 1229348"/>
                <a:gd name="connsiteY39" fmla="*/ 408170 h 1279784"/>
                <a:gd name="connsiteX40" fmla="*/ 838056 w 1229348"/>
                <a:gd name="connsiteY40" fmla="*/ 408170 h 1279784"/>
                <a:gd name="connsiteX41" fmla="*/ 788031 w 1229348"/>
                <a:gd name="connsiteY41" fmla="*/ 358130 h 1279784"/>
                <a:gd name="connsiteX42" fmla="*/ 788031 w 1229348"/>
                <a:gd name="connsiteY42" fmla="*/ 274043 h 1279784"/>
                <a:gd name="connsiteX43" fmla="*/ 675173 w 1229348"/>
                <a:gd name="connsiteY43" fmla="*/ 274043 h 1279784"/>
                <a:gd name="connsiteX44" fmla="*/ 789615 w 1229348"/>
                <a:gd name="connsiteY44" fmla="*/ 660108 h 1279784"/>
                <a:gd name="connsiteX45" fmla="*/ 522083 w 1229348"/>
                <a:gd name="connsiteY45" fmla="*/ 660108 h 1279784"/>
                <a:gd name="connsiteX46" fmla="*/ 500756 w 1229348"/>
                <a:gd name="connsiteY46" fmla="*/ 638782 h 1279784"/>
                <a:gd name="connsiteX47" fmla="*/ 522083 w 1229348"/>
                <a:gd name="connsiteY47" fmla="*/ 617455 h 1279784"/>
                <a:gd name="connsiteX48" fmla="*/ 789615 w 1229348"/>
                <a:gd name="connsiteY48" fmla="*/ 617455 h 1279784"/>
                <a:gd name="connsiteX49" fmla="*/ 810942 w 1229348"/>
                <a:gd name="connsiteY49" fmla="*/ 638782 h 1279784"/>
                <a:gd name="connsiteX50" fmla="*/ 789615 w 1229348"/>
                <a:gd name="connsiteY50" fmla="*/ 660108 h 1279784"/>
                <a:gd name="connsiteX51" fmla="*/ 789615 w 1229348"/>
                <a:gd name="connsiteY51" fmla="*/ 580124 h 1279784"/>
                <a:gd name="connsiteX52" fmla="*/ 522083 w 1229348"/>
                <a:gd name="connsiteY52" fmla="*/ 580124 h 1279784"/>
                <a:gd name="connsiteX53" fmla="*/ 500756 w 1229348"/>
                <a:gd name="connsiteY53" fmla="*/ 558798 h 1279784"/>
                <a:gd name="connsiteX54" fmla="*/ 522083 w 1229348"/>
                <a:gd name="connsiteY54" fmla="*/ 537471 h 1279784"/>
                <a:gd name="connsiteX55" fmla="*/ 789615 w 1229348"/>
                <a:gd name="connsiteY55" fmla="*/ 537471 h 1279784"/>
                <a:gd name="connsiteX56" fmla="*/ 810942 w 1229348"/>
                <a:gd name="connsiteY56" fmla="*/ 558798 h 1279784"/>
                <a:gd name="connsiteX57" fmla="*/ 789615 w 1229348"/>
                <a:gd name="connsiteY57" fmla="*/ 580124 h 1279784"/>
                <a:gd name="connsiteX58" fmla="*/ 895270 w 1229348"/>
                <a:gd name="connsiteY58" fmla="*/ 762267 h 1279784"/>
                <a:gd name="connsiteX59" fmla="*/ 1025647 w 1229348"/>
                <a:gd name="connsiteY59" fmla="*/ 892644 h 1279784"/>
                <a:gd name="connsiteX60" fmla="*/ 895270 w 1229348"/>
                <a:gd name="connsiteY60" fmla="*/ 1023021 h 1279784"/>
                <a:gd name="connsiteX61" fmla="*/ 764893 w 1229348"/>
                <a:gd name="connsiteY61" fmla="*/ 892644 h 1279784"/>
                <a:gd name="connsiteX62" fmla="*/ 895270 w 1229348"/>
                <a:gd name="connsiteY62" fmla="*/ 762267 h 1279784"/>
                <a:gd name="connsiteX63" fmla="*/ 1151638 w 1229348"/>
                <a:gd name="connsiteY63" fmla="*/ 1279785 h 1279784"/>
                <a:gd name="connsiteX64" fmla="*/ 638903 w 1229348"/>
                <a:gd name="connsiteY64" fmla="*/ 1279785 h 1279784"/>
                <a:gd name="connsiteX65" fmla="*/ 895270 w 1229348"/>
                <a:gd name="connsiteY65" fmla="*/ 1049683 h 1279784"/>
                <a:gd name="connsiteX66" fmla="*/ 1151638 w 1229348"/>
                <a:gd name="connsiteY66" fmla="*/ 1279785 h 1279784"/>
                <a:gd name="connsiteX67" fmla="*/ 1220739 w 1229348"/>
                <a:gd name="connsiteY67" fmla="*/ 869931 h 1279784"/>
                <a:gd name="connsiteX68" fmla="*/ 1148213 w 1229348"/>
                <a:gd name="connsiteY68" fmla="*/ 923664 h 1279784"/>
                <a:gd name="connsiteX69" fmla="*/ 1114391 w 1229348"/>
                <a:gd name="connsiteY69" fmla="*/ 909003 h 1279784"/>
                <a:gd name="connsiteX70" fmla="*/ 1104131 w 1229348"/>
                <a:gd name="connsiteY70" fmla="*/ 819326 h 1279784"/>
                <a:gd name="connsiteX71" fmla="*/ 1122882 w 1229348"/>
                <a:gd name="connsiteY71" fmla="*/ 795749 h 1279784"/>
                <a:gd name="connsiteX72" fmla="*/ 1146458 w 1229348"/>
                <a:gd name="connsiteY72" fmla="*/ 814500 h 1279784"/>
                <a:gd name="connsiteX73" fmla="*/ 1147986 w 1229348"/>
                <a:gd name="connsiteY73" fmla="*/ 827831 h 1279784"/>
                <a:gd name="connsiteX74" fmla="*/ 1113033 w 1229348"/>
                <a:gd name="connsiteY74" fmla="*/ 377758 h 1279784"/>
                <a:gd name="connsiteX75" fmla="*/ 689239 w 1229348"/>
                <a:gd name="connsiteY75" fmla="*/ 100617 h 1279784"/>
                <a:gd name="connsiteX76" fmla="*/ 669993 w 1229348"/>
                <a:gd name="connsiteY76" fmla="*/ 77536 h 1279784"/>
                <a:gd name="connsiteX77" fmla="*/ 693074 w 1229348"/>
                <a:gd name="connsiteY77" fmla="*/ 58290 h 1279784"/>
                <a:gd name="connsiteX78" fmla="*/ 1150350 w 1229348"/>
                <a:gd name="connsiteY78" fmla="*/ 357253 h 1279784"/>
                <a:gd name="connsiteX79" fmla="*/ 1188417 w 1229348"/>
                <a:gd name="connsiteY79" fmla="*/ 840963 h 1279784"/>
                <a:gd name="connsiteX80" fmla="*/ 1195422 w 1229348"/>
                <a:gd name="connsiteY80" fmla="*/ 835784 h 1279784"/>
                <a:gd name="connsiteX81" fmla="*/ 1225168 w 1229348"/>
                <a:gd name="connsiteY81" fmla="*/ 840199 h 1279784"/>
                <a:gd name="connsiteX82" fmla="*/ 1220739 w 1229348"/>
                <a:gd name="connsiteY82" fmla="*/ 869931 h 1279784"/>
                <a:gd name="connsiteX83" fmla="*/ 838070 w 1229348"/>
                <a:gd name="connsiteY83" fmla="*/ 365517 h 1279784"/>
                <a:gd name="connsiteX84" fmla="*/ 830697 w 1229348"/>
                <a:gd name="connsiteY84" fmla="*/ 358144 h 1279784"/>
                <a:gd name="connsiteX85" fmla="*/ 830697 w 1229348"/>
                <a:gd name="connsiteY85" fmla="*/ 275330 h 1279784"/>
                <a:gd name="connsiteX86" fmla="*/ 835013 w 1229348"/>
                <a:gd name="connsiteY86" fmla="*/ 278373 h 1279784"/>
                <a:gd name="connsiteX87" fmla="*/ 917842 w 1229348"/>
                <a:gd name="connsiteY87" fmla="*/ 361201 h 1279784"/>
                <a:gd name="connsiteX88" fmla="*/ 920884 w 1229348"/>
                <a:gd name="connsiteY88" fmla="*/ 365517 h 1279784"/>
                <a:gd name="connsiteX89" fmla="*/ 838070 w 1229348"/>
                <a:gd name="connsiteY89" fmla="*/ 365517 h 1279784"/>
                <a:gd name="connsiteX90" fmla="*/ 600566 w 1229348"/>
                <a:gd name="connsiteY90" fmla="*/ 1201669 h 1279784"/>
                <a:gd name="connsiteX91" fmla="*/ 577160 w 1229348"/>
                <a:gd name="connsiteY91" fmla="*/ 1220575 h 1279784"/>
                <a:gd name="connsiteX92" fmla="*/ 72067 w 1229348"/>
                <a:gd name="connsiteY92" fmla="*/ 777168 h 1279784"/>
                <a:gd name="connsiteX93" fmla="*/ 68826 w 1229348"/>
                <a:gd name="connsiteY93" fmla="*/ 786056 h 1279784"/>
                <a:gd name="connsiteX94" fmla="*/ 41585 w 1229348"/>
                <a:gd name="connsiteY94" fmla="*/ 798806 h 1279784"/>
                <a:gd name="connsiteX95" fmla="*/ 28834 w 1229348"/>
                <a:gd name="connsiteY95" fmla="*/ 771564 h 1279784"/>
                <a:gd name="connsiteX96" fmla="*/ 59741 w 1229348"/>
                <a:gd name="connsiteY96" fmla="*/ 686755 h 1279784"/>
                <a:gd name="connsiteX97" fmla="*/ 96068 w 1229348"/>
                <a:gd name="connsiteY97" fmla="*/ 680344 h 1279784"/>
                <a:gd name="connsiteX98" fmla="*/ 154060 w 1229348"/>
                <a:gd name="connsiteY98" fmla="*/ 749517 h 1279784"/>
                <a:gd name="connsiteX99" fmla="*/ 151400 w 1229348"/>
                <a:gd name="connsiteY99" fmla="*/ 779518 h 1279784"/>
                <a:gd name="connsiteX100" fmla="*/ 121399 w 1229348"/>
                <a:gd name="connsiteY100" fmla="*/ 776857 h 1279784"/>
                <a:gd name="connsiteX101" fmla="*/ 113502 w 1229348"/>
                <a:gd name="connsiteY101" fmla="*/ 767446 h 1279784"/>
                <a:gd name="connsiteX102" fmla="*/ 581660 w 1229348"/>
                <a:gd name="connsiteY102" fmla="*/ 1178291 h 1279784"/>
                <a:gd name="connsiteX103" fmla="*/ 600566 w 1229348"/>
                <a:gd name="connsiteY103" fmla="*/ 1201669 h 127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229348" h="1279784">
                  <a:moveTo>
                    <a:pt x="78817" y="610988"/>
                  </a:moveTo>
                  <a:lnTo>
                    <a:pt x="201637" y="491805"/>
                  </a:lnTo>
                  <a:cubicBezTo>
                    <a:pt x="209661" y="484021"/>
                    <a:pt x="209859" y="471073"/>
                    <a:pt x="202076" y="463049"/>
                  </a:cubicBezTo>
                  <a:lnTo>
                    <a:pt x="179901" y="440195"/>
                  </a:lnTo>
                  <a:lnTo>
                    <a:pt x="199543" y="460445"/>
                  </a:lnTo>
                  <a:lnTo>
                    <a:pt x="268107" y="393523"/>
                  </a:lnTo>
                  <a:cubicBezTo>
                    <a:pt x="307221" y="427062"/>
                    <a:pt x="358053" y="447327"/>
                    <a:pt x="413612" y="447327"/>
                  </a:cubicBezTo>
                  <a:cubicBezTo>
                    <a:pt x="537140" y="447327"/>
                    <a:pt x="637275" y="347191"/>
                    <a:pt x="637275" y="223663"/>
                  </a:cubicBezTo>
                  <a:cubicBezTo>
                    <a:pt x="637275" y="100136"/>
                    <a:pt x="537140" y="0"/>
                    <a:pt x="413612" y="0"/>
                  </a:cubicBezTo>
                  <a:cubicBezTo>
                    <a:pt x="290084" y="0"/>
                    <a:pt x="189962" y="100150"/>
                    <a:pt x="189962" y="223678"/>
                  </a:cubicBezTo>
                  <a:cubicBezTo>
                    <a:pt x="189962" y="271297"/>
                    <a:pt x="204850" y="315421"/>
                    <a:pt x="230209" y="351691"/>
                  </a:cubicBezTo>
                  <a:lnTo>
                    <a:pt x="160259" y="419958"/>
                  </a:lnTo>
                  <a:lnTo>
                    <a:pt x="157725" y="417354"/>
                  </a:lnTo>
                  <a:cubicBezTo>
                    <a:pt x="149942" y="409330"/>
                    <a:pt x="136994" y="409132"/>
                    <a:pt x="128970" y="416930"/>
                  </a:cubicBezTo>
                  <a:lnTo>
                    <a:pt x="6149" y="536113"/>
                  </a:lnTo>
                  <a:cubicBezTo>
                    <a:pt x="-1874" y="543896"/>
                    <a:pt x="-2073" y="556845"/>
                    <a:pt x="5711" y="564869"/>
                  </a:cubicBezTo>
                  <a:lnTo>
                    <a:pt x="50061" y="610564"/>
                  </a:lnTo>
                  <a:cubicBezTo>
                    <a:pt x="57859" y="618587"/>
                    <a:pt x="70793" y="618771"/>
                    <a:pt x="78817" y="610988"/>
                  </a:cubicBezTo>
                  <a:close/>
                  <a:moveTo>
                    <a:pt x="413626" y="65521"/>
                  </a:moveTo>
                  <a:cubicBezTo>
                    <a:pt x="500969" y="65521"/>
                    <a:pt x="571782" y="136335"/>
                    <a:pt x="571782" y="223678"/>
                  </a:cubicBezTo>
                  <a:cubicBezTo>
                    <a:pt x="571782" y="311020"/>
                    <a:pt x="500969" y="381834"/>
                    <a:pt x="413626" y="381834"/>
                  </a:cubicBezTo>
                  <a:cubicBezTo>
                    <a:pt x="326283" y="381834"/>
                    <a:pt x="255469" y="311020"/>
                    <a:pt x="255469" y="223678"/>
                  </a:cubicBezTo>
                  <a:cubicBezTo>
                    <a:pt x="255469" y="136335"/>
                    <a:pt x="326283" y="65521"/>
                    <a:pt x="413626" y="65521"/>
                  </a:cubicBezTo>
                  <a:close/>
                  <a:moveTo>
                    <a:pt x="675173" y="274057"/>
                  </a:moveTo>
                  <a:cubicBezTo>
                    <a:pt x="660002" y="353248"/>
                    <a:pt x="609765" y="419986"/>
                    <a:pt x="541244" y="457473"/>
                  </a:cubicBezTo>
                  <a:lnTo>
                    <a:pt x="789615" y="457473"/>
                  </a:lnTo>
                  <a:cubicBezTo>
                    <a:pt x="801389" y="457473"/>
                    <a:pt x="810942" y="467026"/>
                    <a:pt x="810942" y="478800"/>
                  </a:cubicBezTo>
                  <a:cubicBezTo>
                    <a:pt x="810942" y="490574"/>
                    <a:pt x="801389" y="500126"/>
                    <a:pt x="789615" y="500126"/>
                  </a:cubicBezTo>
                  <a:lnTo>
                    <a:pt x="522083" y="500126"/>
                  </a:lnTo>
                  <a:cubicBezTo>
                    <a:pt x="510309" y="500126"/>
                    <a:pt x="500756" y="490574"/>
                    <a:pt x="500756" y="478800"/>
                  </a:cubicBezTo>
                  <a:cubicBezTo>
                    <a:pt x="500756" y="477611"/>
                    <a:pt x="500855" y="476436"/>
                    <a:pt x="501039" y="475290"/>
                  </a:cubicBezTo>
                  <a:cubicBezTo>
                    <a:pt x="473656" y="484800"/>
                    <a:pt x="444250" y="489993"/>
                    <a:pt x="413626" y="489993"/>
                  </a:cubicBezTo>
                  <a:cubicBezTo>
                    <a:pt x="394408" y="489993"/>
                    <a:pt x="375686" y="487941"/>
                    <a:pt x="357615" y="484078"/>
                  </a:cubicBezTo>
                  <a:lnTo>
                    <a:pt x="357615" y="990997"/>
                  </a:lnTo>
                  <a:cubicBezTo>
                    <a:pt x="357615" y="999120"/>
                    <a:pt x="364237" y="1005742"/>
                    <a:pt x="372360" y="1005742"/>
                  </a:cubicBezTo>
                  <a:lnTo>
                    <a:pt x="764313" y="1005742"/>
                  </a:lnTo>
                  <a:cubicBezTo>
                    <a:pt x="738090" y="975416"/>
                    <a:pt x="722226" y="935877"/>
                    <a:pt x="722226" y="892644"/>
                  </a:cubicBezTo>
                  <a:cubicBezTo>
                    <a:pt x="722226" y="797079"/>
                    <a:pt x="799691" y="719615"/>
                    <a:pt x="895256" y="719615"/>
                  </a:cubicBezTo>
                  <a:cubicBezTo>
                    <a:pt x="904398" y="719615"/>
                    <a:pt x="913384" y="720336"/>
                    <a:pt x="922144" y="721695"/>
                  </a:cubicBezTo>
                  <a:lnTo>
                    <a:pt x="922144" y="408170"/>
                  </a:lnTo>
                  <a:lnTo>
                    <a:pt x="838056" y="408170"/>
                  </a:lnTo>
                  <a:cubicBezTo>
                    <a:pt x="810446" y="408170"/>
                    <a:pt x="788031" y="385740"/>
                    <a:pt x="788031" y="358130"/>
                  </a:cubicBezTo>
                  <a:lnTo>
                    <a:pt x="788031" y="274043"/>
                  </a:lnTo>
                  <a:lnTo>
                    <a:pt x="675173" y="274043"/>
                  </a:lnTo>
                  <a:close/>
                  <a:moveTo>
                    <a:pt x="789615" y="660108"/>
                  </a:moveTo>
                  <a:lnTo>
                    <a:pt x="522083" y="660108"/>
                  </a:lnTo>
                  <a:cubicBezTo>
                    <a:pt x="510309" y="660108"/>
                    <a:pt x="500756" y="650556"/>
                    <a:pt x="500756" y="638782"/>
                  </a:cubicBezTo>
                  <a:cubicBezTo>
                    <a:pt x="500756" y="627008"/>
                    <a:pt x="510309" y="617455"/>
                    <a:pt x="522083" y="617455"/>
                  </a:cubicBezTo>
                  <a:lnTo>
                    <a:pt x="789615" y="617455"/>
                  </a:lnTo>
                  <a:cubicBezTo>
                    <a:pt x="801389" y="617455"/>
                    <a:pt x="810942" y="627008"/>
                    <a:pt x="810942" y="638782"/>
                  </a:cubicBezTo>
                  <a:cubicBezTo>
                    <a:pt x="810942" y="650556"/>
                    <a:pt x="801404" y="660108"/>
                    <a:pt x="789615" y="660108"/>
                  </a:cubicBezTo>
                  <a:close/>
                  <a:moveTo>
                    <a:pt x="789615" y="580124"/>
                  </a:moveTo>
                  <a:lnTo>
                    <a:pt x="522083" y="580124"/>
                  </a:lnTo>
                  <a:cubicBezTo>
                    <a:pt x="510309" y="580124"/>
                    <a:pt x="500756" y="570572"/>
                    <a:pt x="500756" y="558798"/>
                  </a:cubicBezTo>
                  <a:cubicBezTo>
                    <a:pt x="500756" y="547024"/>
                    <a:pt x="510309" y="537471"/>
                    <a:pt x="522083" y="537471"/>
                  </a:cubicBezTo>
                  <a:lnTo>
                    <a:pt x="789615" y="537471"/>
                  </a:lnTo>
                  <a:cubicBezTo>
                    <a:pt x="801389" y="537471"/>
                    <a:pt x="810942" y="547024"/>
                    <a:pt x="810942" y="558798"/>
                  </a:cubicBezTo>
                  <a:cubicBezTo>
                    <a:pt x="810956" y="570572"/>
                    <a:pt x="801404" y="580124"/>
                    <a:pt x="789615" y="580124"/>
                  </a:cubicBezTo>
                  <a:close/>
                  <a:moveTo>
                    <a:pt x="895270" y="762267"/>
                  </a:moveTo>
                  <a:cubicBezTo>
                    <a:pt x="967273" y="762267"/>
                    <a:pt x="1025647" y="820642"/>
                    <a:pt x="1025647" y="892644"/>
                  </a:cubicBezTo>
                  <a:cubicBezTo>
                    <a:pt x="1025647" y="964647"/>
                    <a:pt x="967273" y="1023021"/>
                    <a:pt x="895270" y="1023021"/>
                  </a:cubicBezTo>
                  <a:cubicBezTo>
                    <a:pt x="823268" y="1023021"/>
                    <a:pt x="764893" y="964647"/>
                    <a:pt x="764893" y="892644"/>
                  </a:cubicBezTo>
                  <a:cubicBezTo>
                    <a:pt x="764893" y="820642"/>
                    <a:pt x="823268" y="762267"/>
                    <a:pt x="895270" y="762267"/>
                  </a:cubicBezTo>
                  <a:close/>
                  <a:moveTo>
                    <a:pt x="1151638" y="1279785"/>
                  </a:moveTo>
                  <a:lnTo>
                    <a:pt x="638903" y="1279785"/>
                  </a:lnTo>
                  <a:cubicBezTo>
                    <a:pt x="652743" y="1150427"/>
                    <a:pt x="762232" y="1049683"/>
                    <a:pt x="895270" y="1049683"/>
                  </a:cubicBezTo>
                  <a:cubicBezTo>
                    <a:pt x="1028308" y="1049683"/>
                    <a:pt x="1137798" y="1150427"/>
                    <a:pt x="1151638" y="1279785"/>
                  </a:cubicBezTo>
                  <a:close/>
                  <a:moveTo>
                    <a:pt x="1220739" y="869931"/>
                  </a:moveTo>
                  <a:lnTo>
                    <a:pt x="1148213" y="923664"/>
                  </a:lnTo>
                  <a:cubicBezTo>
                    <a:pt x="1134939" y="933513"/>
                    <a:pt x="1116202" y="925037"/>
                    <a:pt x="1114391" y="909003"/>
                  </a:cubicBezTo>
                  <a:lnTo>
                    <a:pt x="1104131" y="819326"/>
                  </a:lnTo>
                  <a:cubicBezTo>
                    <a:pt x="1102801" y="807636"/>
                    <a:pt x="1111193" y="797079"/>
                    <a:pt x="1122882" y="795749"/>
                  </a:cubicBezTo>
                  <a:cubicBezTo>
                    <a:pt x="1134571" y="794419"/>
                    <a:pt x="1145128" y="802811"/>
                    <a:pt x="1146458" y="814500"/>
                  </a:cubicBezTo>
                  <a:lnTo>
                    <a:pt x="1147986" y="827831"/>
                  </a:lnTo>
                  <a:cubicBezTo>
                    <a:pt x="1203036" y="679934"/>
                    <a:pt x="1189351" y="516074"/>
                    <a:pt x="1113033" y="377758"/>
                  </a:cubicBezTo>
                  <a:cubicBezTo>
                    <a:pt x="1025407" y="218909"/>
                    <a:pt x="869345" y="116877"/>
                    <a:pt x="689239" y="100617"/>
                  </a:cubicBezTo>
                  <a:cubicBezTo>
                    <a:pt x="677550" y="99555"/>
                    <a:pt x="668932" y="89225"/>
                    <a:pt x="669993" y="77536"/>
                  </a:cubicBezTo>
                  <a:cubicBezTo>
                    <a:pt x="671055" y="65847"/>
                    <a:pt x="681385" y="57228"/>
                    <a:pt x="693074" y="58290"/>
                  </a:cubicBezTo>
                  <a:cubicBezTo>
                    <a:pt x="887133" y="75809"/>
                    <a:pt x="1055946" y="186120"/>
                    <a:pt x="1150350" y="357253"/>
                  </a:cubicBezTo>
                  <a:cubicBezTo>
                    <a:pt x="1232188" y="505588"/>
                    <a:pt x="1247004" y="682156"/>
                    <a:pt x="1188417" y="840963"/>
                  </a:cubicBezTo>
                  <a:lnTo>
                    <a:pt x="1195422" y="835784"/>
                  </a:lnTo>
                  <a:cubicBezTo>
                    <a:pt x="1204861" y="828793"/>
                    <a:pt x="1218178" y="830774"/>
                    <a:pt x="1225168" y="840199"/>
                  </a:cubicBezTo>
                  <a:cubicBezTo>
                    <a:pt x="1232159" y="849624"/>
                    <a:pt x="1230178" y="862940"/>
                    <a:pt x="1220739" y="869931"/>
                  </a:cubicBezTo>
                  <a:close/>
                  <a:moveTo>
                    <a:pt x="838070" y="365517"/>
                  </a:moveTo>
                  <a:cubicBezTo>
                    <a:pt x="834009" y="365517"/>
                    <a:pt x="830697" y="362206"/>
                    <a:pt x="830697" y="358144"/>
                  </a:cubicBezTo>
                  <a:lnTo>
                    <a:pt x="830697" y="275330"/>
                  </a:lnTo>
                  <a:cubicBezTo>
                    <a:pt x="832268" y="276052"/>
                    <a:pt x="833711" y="277057"/>
                    <a:pt x="835013" y="278373"/>
                  </a:cubicBezTo>
                  <a:lnTo>
                    <a:pt x="917842" y="361201"/>
                  </a:lnTo>
                  <a:cubicBezTo>
                    <a:pt x="919158" y="362517"/>
                    <a:pt x="920162" y="363961"/>
                    <a:pt x="920884" y="365517"/>
                  </a:cubicBezTo>
                  <a:lnTo>
                    <a:pt x="838070" y="365517"/>
                  </a:lnTo>
                  <a:close/>
                  <a:moveTo>
                    <a:pt x="600566" y="1201669"/>
                  </a:moveTo>
                  <a:cubicBezTo>
                    <a:pt x="599321" y="1213358"/>
                    <a:pt x="588835" y="1221821"/>
                    <a:pt x="577160" y="1220575"/>
                  </a:cubicBezTo>
                  <a:cubicBezTo>
                    <a:pt x="332637" y="1194211"/>
                    <a:pt x="129366" y="1016115"/>
                    <a:pt x="72067" y="777168"/>
                  </a:cubicBezTo>
                  <a:lnTo>
                    <a:pt x="68826" y="786056"/>
                  </a:lnTo>
                  <a:cubicBezTo>
                    <a:pt x="64821" y="797094"/>
                    <a:pt x="52623" y="802811"/>
                    <a:pt x="41585" y="798806"/>
                  </a:cubicBezTo>
                  <a:cubicBezTo>
                    <a:pt x="30547" y="794801"/>
                    <a:pt x="24829" y="782603"/>
                    <a:pt x="28834" y="771564"/>
                  </a:cubicBezTo>
                  <a:lnTo>
                    <a:pt x="59741" y="686755"/>
                  </a:lnTo>
                  <a:cubicBezTo>
                    <a:pt x="65387" y="671188"/>
                    <a:pt x="85709" y="667934"/>
                    <a:pt x="96068" y="680344"/>
                  </a:cubicBezTo>
                  <a:lnTo>
                    <a:pt x="154060" y="749517"/>
                  </a:lnTo>
                  <a:cubicBezTo>
                    <a:pt x="161603" y="758531"/>
                    <a:pt x="160414" y="771961"/>
                    <a:pt x="151400" y="779518"/>
                  </a:cubicBezTo>
                  <a:cubicBezTo>
                    <a:pt x="142385" y="787060"/>
                    <a:pt x="128956" y="785872"/>
                    <a:pt x="121399" y="776857"/>
                  </a:cubicBezTo>
                  <a:lnTo>
                    <a:pt x="113502" y="767446"/>
                  </a:lnTo>
                  <a:cubicBezTo>
                    <a:pt x="166655" y="988846"/>
                    <a:pt x="355081" y="1153851"/>
                    <a:pt x="581660" y="1178291"/>
                  </a:cubicBezTo>
                  <a:cubicBezTo>
                    <a:pt x="593349" y="1179508"/>
                    <a:pt x="601812" y="1189980"/>
                    <a:pt x="600566" y="1201669"/>
                  </a:cubicBezTo>
                  <a:close/>
                </a:path>
              </a:pathLst>
            </a:custGeom>
            <a:solidFill>
              <a:schemeClr val="bg1"/>
            </a:solidFill>
            <a:ln w="14089" cap="flat">
              <a:noFill/>
              <a:prstDash val="solid"/>
              <a:miter/>
            </a:ln>
          </p:spPr>
          <p:txBody>
            <a:bodyPr rtlCol="0" anchor="ctr"/>
            <a:lstStyle/>
            <a:p>
              <a:endParaRPr lang="en-US"/>
            </a:p>
          </p:txBody>
        </p:sp>
      </p:grpSp>
      <p:grpSp>
        <p:nvGrpSpPr>
          <p:cNvPr id="51" name="Group 50">
            <a:extLst>
              <a:ext uri="{FF2B5EF4-FFF2-40B4-BE49-F238E27FC236}">
                <a16:creationId xmlns:a16="http://schemas.microsoft.com/office/drawing/2014/main" id="{3AE99CD0-E9C2-8092-2ECC-AE13E98B4B64}"/>
              </a:ext>
            </a:extLst>
          </p:cNvPr>
          <p:cNvGrpSpPr/>
          <p:nvPr/>
        </p:nvGrpSpPr>
        <p:grpSpPr>
          <a:xfrm>
            <a:off x="59681" y="3553635"/>
            <a:ext cx="2233695" cy="378388"/>
            <a:chOff x="59681" y="3553635"/>
            <a:chExt cx="2233695" cy="378388"/>
          </a:xfrm>
        </p:grpSpPr>
        <p:sp>
          <p:nvSpPr>
            <p:cNvPr id="7" name="Rectangle: Rounded Corners 6">
              <a:extLst>
                <a:ext uri="{FF2B5EF4-FFF2-40B4-BE49-F238E27FC236}">
                  <a16:creationId xmlns:a16="http://schemas.microsoft.com/office/drawing/2014/main" id="{7C28C1A4-323B-54C9-7B8D-197C1E800698}"/>
                </a:ext>
              </a:extLst>
            </p:cNvPr>
            <p:cNvSpPr/>
            <p:nvPr/>
          </p:nvSpPr>
          <p:spPr>
            <a:xfrm>
              <a:off x="59681" y="3553635"/>
              <a:ext cx="2233695" cy="378388"/>
            </a:xfrm>
            <a:prstGeom prst="roundRect">
              <a:avLst>
                <a:gd name="adj" fmla="val 50000"/>
              </a:avLst>
            </a:prstGeom>
            <a:solidFill>
              <a:srgbClr val="7ED34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lumOff val="25000"/>
                  </a:schemeClr>
                </a:solidFill>
              </a:endParaRPr>
            </a:p>
          </p:txBody>
        </p:sp>
        <p:sp>
          <p:nvSpPr>
            <p:cNvPr id="12" name="TextBox 11">
              <a:extLst>
                <a:ext uri="{FF2B5EF4-FFF2-40B4-BE49-F238E27FC236}">
                  <a16:creationId xmlns:a16="http://schemas.microsoft.com/office/drawing/2014/main" id="{1EDA8170-EFBC-BB82-9849-1B2DA84FEAE3}"/>
                </a:ext>
              </a:extLst>
            </p:cNvPr>
            <p:cNvSpPr txBox="1"/>
            <p:nvPr/>
          </p:nvSpPr>
          <p:spPr>
            <a:xfrm>
              <a:off x="701605" y="3604330"/>
              <a:ext cx="1463040" cy="276999"/>
            </a:xfrm>
            <a:prstGeom prst="rect">
              <a:avLst/>
            </a:prstGeom>
            <a:noFill/>
          </p:spPr>
          <p:txBody>
            <a:bodyPr wrap="square" rtlCol="0" anchor="ctr">
              <a:spAutoFit/>
            </a:bodyPr>
            <a:lstStyle/>
            <a:p>
              <a:pPr defTabSz="1219170">
                <a:buClr>
                  <a:srgbClr val="FF0000"/>
                </a:buClr>
                <a:buSzPct val="80000"/>
                <a:defRPr/>
              </a:pPr>
              <a:r>
                <a:rPr lang="en-US" sz="1200" b="1" dirty="0">
                  <a:solidFill>
                    <a:schemeClr val="tx1">
                      <a:lumMod val="75000"/>
                      <a:lumOff val="25000"/>
                    </a:schemeClr>
                  </a:solidFill>
                  <a:latin typeface="Century Gothic" panose="020B0502020202020204" pitchFamily="34" charset="0"/>
                  <a:ea typeface="SimHei"/>
                  <a:cs typeface="Arial" panose="020B0604020202020204" pitchFamily="34" charset="0"/>
                </a:rPr>
                <a:t>Ownership </a:t>
              </a:r>
            </a:p>
          </p:txBody>
        </p:sp>
      </p:grpSp>
      <p:grpSp>
        <p:nvGrpSpPr>
          <p:cNvPr id="52" name="Group 51">
            <a:extLst>
              <a:ext uri="{FF2B5EF4-FFF2-40B4-BE49-F238E27FC236}">
                <a16:creationId xmlns:a16="http://schemas.microsoft.com/office/drawing/2014/main" id="{D9F0F216-05E3-9014-853E-D59801BA7B36}"/>
              </a:ext>
            </a:extLst>
          </p:cNvPr>
          <p:cNvGrpSpPr/>
          <p:nvPr/>
        </p:nvGrpSpPr>
        <p:grpSpPr>
          <a:xfrm>
            <a:off x="135981" y="3465830"/>
            <a:ext cx="549882" cy="553998"/>
            <a:chOff x="135981" y="3465830"/>
            <a:chExt cx="549882" cy="553998"/>
          </a:xfrm>
        </p:grpSpPr>
        <p:sp>
          <p:nvSpPr>
            <p:cNvPr id="26" name="Oval 25">
              <a:extLst>
                <a:ext uri="{FF2B5EF4-FFF2-40B4-BE49-F238E27FC236}">
                  <a16:creationId xmlns:a16="http://schemas.microsoft.com/office/drawing/2014/main" id="{35912DCD-E28B-3F87-0680-ABA80AA104DB}"/>
                </a:ext>
              </a:extLst>
            </p:cNvPr>
            <p:cNvSpPr/>
            <p:nvPr/>
          </p:nvSpPr>
          <p:spPr>
            <a:xfrm>
              <a:off x="135981" y="3465830"/>
              <a:ext cx="549882" cy="553998"/>
            </a:xfrm>
            <a:prstGeom prst="ellipse">
              <a:avLst/>
            </a:prstGeom>
            <a:solidFill>
              <a:srgbClr val="7ED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lumOff val="25000"/>
                  </a:schemeClr>
                </a:solidFill>
              </a:endParaRPr>
            </a:p>
          </p:txBody>
        </p:sp>
        <p:sp>
          <p:nvSpPr>
            <p:cNvPr id="123" name="Freeform: Shape 122">
              <a:extLst>
                <a:ext uri="{FF2B5EF4-FFF2-40B4-BE49-F238E27FC236}">
                  <a16:creationId xmlns:a16="http://schemas.microsoft.com/office/drawing/2014/main" id="{F90DBC67-B032-F90B-C1B8-33BE281E8A3F}"/>
                </a:ext>
              </a:extLst>
            </p:cNvPr>
            <p:cNvSpPr/>
            <p:nvPr/>
          </p:nvSpPr>
          <p:spPr>
            <a:xfrm>
              <a:off x="235924" y="3577267"/>
              <a:ext cx="349994" cy="331126"/>
            </a:xfrm>
            <a:custGeom>
              <a:avLst/>
              <a:gdLst>
                <a:gd name="connsiteX0" fmla="*/ 242229 w 706801"/>
                <a:gd name="connsiteY0" fmla="*/ 427967 h 668698"/>
                <a:gd name="connsiteX1" fmla="*/ 347074 w 706801"/>
                <a:gd name="connsiteY1" fmla="*/ 459149 h 668698"/>
                <a:gd name="connsiteX2" fmla="*/ 466380 w 706801"/>
                <a:gd name="connsiteY2" fmla="*/ 459149 h 668698"/>
                <a:gd name="connsiteX3" fmla="*/ 493495 w 706801"/>
                <a:gd name="connsiteY3" fmla="*/ 469995 h 668698"/>
                <a:gd name="connsiteX4" fmla="*/ 506149 w 706801"/>
                <a:gd name="connsiteY4" fmla="*/ 500726 h 668698"/>
                <a:gd name="connsiteX5" fmla="*/ 466380 w 706801"/>
                <a:gd name="connsiteY5" fmla="*/ 536879 h 668698"/>
                <a:gd name="connsiteX6" fmla="*/ 298266 w 706801"/>
                <a:gd name="connsiteY6" fmla="*/ 536879 h 668698"/>
                <a:gd name="connsiteX7" fmla="*/ 636302 w 706801"/>
                <a:gd name="connsiteY7" fmla="*/ 504341 h 668698"/>
                <a:gd name="connsiteX8" fmla="*/ 685109 w 706801"/>
                <a:gd name="connsiteY8" fmla="*/ 504341 h 668698"/>
                <a:gd name="connsiteX9" fmla="*/ 686917 w 706801"/>
                <a:gd name="connsiteY9" fmla="*/ 556764 h 668698"/>
                <a:gd name="connsiteX10" fmla="*/ 211498 w 706801"/>
                <a:gd name="connsiteY10" fmla="*/ 614610 h 668698"/>
                <a:gd name="connsiteX11" fmla="*/ 88576 w 706801"/>
                <a:gd name="connsiteY11" fmla="*/ 614610 h 668698"/>
                <a:gd name="connsiteX12" fmla="*/ 0 w 706801"/>
                <a:gd name="connsiteY12" fmla="*/ 459149 h 668698"/>
                <a:gd name="connsiteX13" fmla="*/ 137383 w 706801"/>
                <a:gd name="connsiteY13" fmla="*/ 459149 h 668698"/>
                <a:gd name="connsiteX14" fmla="*/ 242229 w 706801"/>
                <a:gd name="connsiteY14" fmla="*/ 427967 h 668698"/>
                <a:gd name="connsiteX15" fmla="*/ 512787 w 706801"/>
                <a:gd name="connsiteY15" fmla="*/ 114251 h 668698"/>
                <a:gd name="connsiteX16" fmla="*/ 475419 w 706801"/>
                <a:gd name="connsiteY16" fmla="*/ 115691 h 668698"/>
                <a:gd name="connsiteX17" fmla="*/ 404919 w 706801"/>
                <a:gd name="connsiteY17" fmla="*/ 229575 h 668698"/>
                <a:gd name="connsiteX18" fmla="*/ 518803 w 706801"/>
                <a:gd name="connsiteY18" fmla="*/ 300074 h 668698"/>
                <a:gd name="connsiteX19" fmla="*/ 589302 w 706801"/>
                <a:gd name="connsiteY19" fmla="*/ 229575 h 668698"/>
                <a:gd name="connsiteX20" fmla="*/ 589302 w 706801"/>
                <a:gd name="connsiteY20" fmla="*/ 186191 h 668698"/>
                <a:gd name="connsiteX21" fmla="*/ 512787 w 706801"/>
                <a:gd name="connsiteY21" fmla="*/ 114251 h 668698"/>
                <a:gd name="connsiteX22" fmla="*/ 457342 w 706801"/>
                <a:gd name="connsiteY22" fmla="*/ 0 h 668698"/>
                <a:gd name="connsiteX23" fmla="*/ 473611 w 706801"/>
                <a:gd name="connsiteY23" fmla="*/ 9038 h 668698"/>
                <a:gd name="connsiteX24" fmla="*/ 477226 w 706801"/>
                <a:gd name="connsiteY24" fmla="*/ 18077 h 668698"/>
                <a:gd name="connsiteX25" fmla="*/ 491688 w 706801"/>
                <a:gd name="connsiteY25" fmla="*/ 27115 h 668698"/>
                <a:gd name="connsiteX26" fmla="*/ 504341 w 706801"/>
                <a:gd name="connsiteY26" fmla="*/ 27115 h 668698"/>
                <a:gd name="connsiteX27" fmla="*/ 518803 w 706801"/>
                <a:gd name="connsiteY27" fmla="*/ 18077 h 668698"/>
                <a:gd name="connsiteX28" fmla="*/ 522418 w 706801"/>
                <a:gd name="connsiteY28" fmla="*/ 10846 h 668698"/>
                <a:gd name="connsiteX29" fmla="*/ 538687 w 706801"/>
                <a:gd name="connsiteY29" fmla="*/ 1808 h 668698"/>
                <a:gd name="connsiteX30" fmla="*/ 567610 w 706801"/>
                <a:gd name="connsiteY30" fmla="*/ 9038 h 668698"/>
                <a:gd name="connsiteX31" fmla="*/ 576648 w 706801"/>
                <a:gd name="connsiteY31" fmla="*/ 23500 h 668698"/>
                <a:gd name="connsiteX32" fmla="*/ 574841 w 706801"/>
                <a:gd name="connsiteY32" fmla="*/ 30731 h 668698"/>
                <a:gd name="connsiteX33" fmla="*/ 583879 w 706801"/>
                <a:gd name="connsiteY33" fmla="*/ 45192 h 668698"/>
                <a:gd name="connsiteX34" fmla="*/ 596533 w 706801"/>
                <a:gd name="connsiteY34" fmla="*/ 52423 h 668698"/>
                <a:gd name="connsiteX35" fmla="*/ 612802 w 706801"/>
                <a:gd name="connsiteY35" fmla="*/ 52423 h 668698"/>
                <a:gd name="connsiteX36" fmla="*/ 618225 w 706801"/>
                <a:gd name="connsiteY36" fmla="*/ 43384 h 668698"/>
                <a:gd name="connsiteX37" fmla="*/ 636302 w 706801"/>
                <a:gd name="connsiteY37" fmla="*/ 43384 h 668698"/>
                <a:gd name="connsiteX38" fmla="*/ 657994 w 706801"/>
                <a:gd name="connsiteY38" fmla="*/ 65076 h 668698"/>
                <a:gd name="connsiteX39" fmla="*/ 657994 w 706801"/>
                <a:gd name="connsiteY39" fmla="*/ 83153 h 668698"/>
                <a:gd name="connsiteX40" fmla="*/ 654378 w 706801"/>
                <a:gd name="connsiteY40" fmla="*/ 88576 h 668698"/>
                <a:gd name="connsiteX41" fmla="*/ 654378 w 706801"/>
                <a:gd name="connsiteY41" fmla="*/ 106653 h 668698"/>
                <a:gd name="connsiteX42" fmla="*/ 661609 w 706801"/>
                <a:gd name="connsiteY42" fmla="*/ 119307 h 668698"/>
                <a:gd name="connsiteX43" fmla="*/ 676070 w 706801"/>
                <a:gd name="connsiteY43" fmla="*/ 128345 h 668698"/>
                <a:gd name="connsiteX44" fmla="*/ 683301 w 706801"/>
                <a:gd name="connsiteY44" fmla="*/ 128345 h 668698"/>
                <a:gd name="connsiteX45" fmla="*/ 699570 w 706801"/>
                <a:gd name="connsiteY45" fmla="*/ 137383 h 668698"/>
                <a:gd name="connsiteX46" fmla="*/ 706801 w 706801"/>
                <a:gd name="connsiteY46" fmla="*/ 166306 h 668698"/>
                <a:gd name="connsiteX47" fmla="*/ 697763 w 706801"/>
                <a:gd name="connsiteY47" fmla="*/ 182575 h 668698"/>
                <a:gd name="connsiteX48" fmla="*/ 690532 w 706801"/>
                <a:gd name="connsiteY48" fmla="*/ 186191 h 668698"/>
                <a:gd name="connsiteX49" fmla="*/ 681494 w 706801"/>
                <a:gd name="connsiteY49" fmla="*/ 200652 h 668698"/>
                <a:gd name="connsiteX50" fmla="*/ 681494 w 706801"/>
                <a:gd name="connsiteY50" fmla="*/ 215114 h 668698"/>
                <a:gd name="connsiteX51" fmla="*/ 690532 w 706801"/>
                <a:gd name="connsiteY51" fmla="*/ 229575 h 668698"/>
                <a:gd name="connsiteX52" fmla="*/ 697763 w 706801"/>
                <a:gd name="connsiteY52" fmla="*/ 233190 h 668698"/>
                <a:gd name="connsiteX53" fmla="*/ 704993 w 706801"/>
                <a:gd name="connsiteY53" fmla="*/ 247652 h 668698"/>
                <a:gd name="connsiteX54" fmla="*/ 697763 w 706801"/>
                <a:gd name="connsiteY54" fmla="*/ 276575 h 668698"/>
                <a:gd name="connsiteX55" fmla="*/ 683301 w 706801"/>
                <a:gd name="connsiteY55" fmla="*/ 285613 h 668698"/>
                <a:gd name="connsiteX56" fmla="*/ 676070 w 706801"/>
                <a:gd name="connsiteY56" fmla="*/ 285613 h 668698"/>
                <a:gd name="connsiteX57" fmla="*/ 659801 w 706801"/>
                <a:gd name="connsiteY57" fmla="*/ 292844 h 668698"/>
                <a:gd name="connsiteX58" fmla="*/ 652571 w 706801"/>
                <a:gd name="connsiteY58" fmla="*/ 305497 h 668698"/>
                <a:gd name="connsiteX59" fmla="*/ 652571 w 706801"/>
                <a:gd name="connsiteY59" fmla="*/ 321766 h 668698"/>
                <a:gd name="connsiteX60" fmla="*/ 656186 w 706801"/>
                <a:gd name="connsiteY60" fmla="*/ 327190 h 668698"/>
                <a:gd name="connsiteX61" fmla="*/ 656186 w 706801"/>
                <a:gd name="connsiteY61" fmla="*/ 345266 h 668698"/>
                <a:gd name="connsiteX62" fmla="*/ 634494 w 706801"/>
                <a:gd name="connsiteY62" fmla="*/ 366958 h 668698"/>
                <a:gd name="connsiteX63" fmla="*/ 616417 w 706801"/>
                <a:gd name="connsiteY63" fmla="*/ 366958 h 668698"/>
                <a:gd name="connsiteX64" fmla="*/ 610994 w 706801"/>
                <a:gd name="connsiteY64" fmla="*/ 363343 h 668698"/>
                <a:gd name="connsiteX65" fmla="*/ 594725 w 706801"/>
                <a:gd name="connsiteY65" fmla="*/ 363343 h 668698"/>
                <a:gd name="connsiteX66" fmla="*/ 582071 w 706801"/>
                <a:gd name="connsiteY66" fmla="*/ 370574 h 668698"/>
                <a:gd name="connsiteX67" fmla="*/ 573033 w 706801"/>
                <a:gd name="connsiteY67" fmla="*/ 385035 h 668698"/>
                <a:gd name="connsiteX68" fmla="*/ 574841 w 706801"/>
                <a:gd name="connsiteY68" fmla="*/ 392266 h 668698"/>
                <a:gd name="connsiteX69" fmla="*/ 565802 w 706801"/>
                <a:gd name="connsiteY69" fmla="*/ 406727 h 668698"/>
                <a:gd name="connsiteX70" fmla="*/ 536879 w 706801"/>
                <a:gd name="connsiteY70" fmla="*/ 413958 h 668698"/>
                <a:gd name="connsiteX71" fmla="*/ 520610 w 706801"/>
                <a:gd name="connsiteY71" fmla="*/ 404920 h 668698"/>
                <a:gd name="connsiteX72" fmla="*/ 516995 w 706801"/>
                <a:gd name="connsiteY72" fmla="*/ 397689 h 668698"/>
                <a:gd name="connsiteX73" fmla="*/ 502534 w 706801"/>
                <a:gd name="connsiteY73" fmla="*/ 388651 h 668698"/>
                <a:gd name="connsiteX74" fmla="*/ 488072 w 706801"/>
                <a:gd name="connsiteY74" fmla="*/ 388651 h 668698"/>
                <a:gd name="connsiteX75" fmla="*/ 473611 w 706801"/>
                <a:gd name="connsiteY75" fmla="*/ 397689 h 668698"/>
                <a:gd name="connsiteX76" fmla="*/ 469996 w 706801"/>
                <a:gd name="connsiteY76" fmla="*/ 404920 h 668698"/>
                <a:gd name="connsiteX77" fmla="*/ 453726 w 706801"/>
                <a:gd name="connsiteY77" fmla="*/ 413958 h 668698"/>
                <a:gd name="connsiteX78" fmla="*/ 424804 w 706801"/>
                <a:gd name="connsiteY78" fmla="*/ 406727 h 668698"/>
                <a:gd name="connsiteX79" fmla="*/ 415765 w 706801"/>
                <a:gd name="connsiteY79" fmla="*/ 392266 h 668698"/>
                <a:gd name="connsiteX80" fmla="*/ 415765 w 706801"/>
                <a:gd name="connsiteY80" fmla="*/ 385035 h 668698"/>
                <a:gd name="connsiteX81" fmla="*/ 408535 w 706801"/>
                <a:gd name="connsiteY81" fmla="*/ 370574 h 668698"/>
                <a:gd name="connsiteX82" fmla="*/ 397689 w 706801"/>
                <a:gd name="connsiteY82" fmla="*/ 363343 h 668698"/>
                <a:gd name="connsiteX83" fmla="*/ 379612 w 706801"/>
                <a:gd name="connsiteY83" fmla="*/ 363343 h 668698"/>
                <a:gd name="connsiteX84" fmla="*/ 374189 w 706801"/>
                <a:gd name="connsiteY84" fmla="*/ 368766 h 668698"/>
                <a:gd name="connsiteX85" fmla="*/ 356112 w 706801"/>
                <a:gd name="connsiteY85" fmla="*/ 368766 h 668698"/>
                <a:gd name="connsiteX86" fmla="*/ 334420 w 706801"/>
                <a:gd name="connsiteY86" fmla="*/ 347074 h 668698"/>
                <a:gd name="connsiteX87" fmla="*/ 334420 w 706801"/>
                <a:gd name="connsiteY87" fmla="*/ 328997 h 668698"/>
                <a:gd name="connsiteX88" fmla="*/ 339843 w 706801"/>
                <a:gd name="connsiteY88" fmla="*/ 323574 h 668698"/>
                <a:gd name="connsiteX89" fmla="*/ 339843 w 706801"/>
                <a:gd name="connsiteY89" fmla="*/ 307305 h 668698"/>
                <a:gd name="connsiteX90" fmla="*/ 332612 w 706801"/>
                <a:gd name="connsiteY90" fmla="*/ 294651 h 668698"/>
                <a:gd name="connsiteX91" fmla="*/ 318151 w 706801"/>
                <a:gd name="connsiteY91" fmla="*/ 287421 h 668698"/>
                <a:gd name="connsiteX92" fmla="*/ 310920 w 706801"/>
                <a:gd name="connsiteY92" fmla="*/ 287421 h 668698"/>
                <a:gd name="connsiteX93" fmla="*/ 296459 w 706801"/>
                <a:gd name="connsiteY93" fmla="*/ 278382 h 668698"/>
                <a:gd name="connsiteX94" fmla="*/ 289228 w 706801"/>
                <a:gd name="connsiteY94" fmla="*/ 249459 h 668698"/>
                <a:gd name="connsiteX95" fmla="*/ 298266 w 706801"/>
                <a:gd name="connsiteY95" fmla="*/ 233190 h 668698"/>
                <a:gd name="connsiteX96" fmla="*/ 309112 w 706801"/>
                <a:gd name="connsiteY96" fmla="*/ 231383 h 668698"/>
                <a:gd name="connsiteX97" fmla="*/ 318151 w 706801"/>
                <a:gd name="connsiteY97" fmla="*/ 216921 h 668698"/>
                <a:gd name="connsiteX98" fmla="*/ 318151 w 706801"/>
                <a:gd name="connsiteY98" fmla="*/ 204267 h 668698"/>
                <a:gd name="connsiteX99" fmla="*/ 309112 w 706801"/>
                <a:gd name="connsiteY99" fmla="*/ 189806 h 668698"/>
                <a:gd name="connsiteX100" fmla="*/ 301882 w 706801"/>
                <a:gd name="connsiteY100" fmla="*/ 186191 h 668698"/>
                <a:gd name="connsiteX101" fmla="*/ 292843 w 706801"/>
                <a:gd name="connsiteY101" fmla="*/ 169922 h 668698"/>
                <a:gd name="connsiteX102" fmla="*/ 300074 w 706801"/>
                <a:gd name="connsiteY102" fmla="*/ 140999 h 668698"/>
                <a:gd name="connsiteX103" fmla="*/ 314535 w 706801"/>
                <a:gd name="connsiteY103" fmla="*/ 131960 h 668698"/>
                <a:gd name="connsiteX104" fmla="*/ 321766 w 706801"/>
                <a:gd name="connsiteY104" fmla="*/ 131960 h 668698"/>
                <a:gd name="connsiteX105" fmla="*/ 336228 w 706801"/>
                <a:gd name="connsiteY105" fmla="*/ 122922 h 668698"/>
                <a:gd name="connsiteX106" fmla="*/ 343458 w 706801"/>
                <a:gd name="connsiteY106" fmla="*/ 112076 h 668698"/>
                <a:gd name="connsiteX107" fmla="*/ 343458 w 706801"/>
                <a:gd name="connsiteY107" fmla="*/ 93999 h 668698"/>
                <a:gd name="connsiteX108" fmla="*/ 339843 w 706801"/>
                <a:gd name="connsiteY108" fmla="*/ 88576 h 668698"/>
                <a:gd name="connsiteX109" fmla="*/ 339843 w 706801"/>
                <a:gd name="connsiteY109" fmla="*/ 70499 h 668698"/>
                <a:gd name="connsiteX110" fmla="*/ 361535 w 706801"/>
                <a:gd name="connsiteY110" fmla="*/ 48807 h 668698"/>
                <a:gd name="connsiteX111" fmla="*/ 379612 w 706801"/>
                <a:gd name="connsiteY111" fmla="*/ 48807 h 668698"/>
                <a:gd name="connsiteX112" fmla="*/ 385035 w 706801"/>
                <a:gd name="connsiteY112" fmla="*/ 52423 h 668698"/>
                <a:gd name="connsiteX113" fmla="*/ 401304 w 706801"/>
                <a:gd name="connsiteY113" fmla="*/ 52423 h 668698"/>
                <a:gd name="connsiteX114" fmla="*/ 413958 w 706801"/>
                <a:gd name="connsiteY114" fmla="*/ 45192 h 668698"/>
                <a:gd name="connsiteX115" fmla="*/ 421188 w 706801"/>
                <a:gd name="connsiteY115" fmla="*/ 30731 h 668698"/>
                <a:gd name="connsiteX116" fmla="*/ 419381 w 706801"/>
                <a:gd name="connsiteY116" fmla="*/ 23500 h 668698"/>
                <a:gd name="connsiteX117" fmla="*/ 428419 w 706801"/>
                <a:gd name="connsiteY117" fmla="*/ 7231 h 668698"/>
                <a:gd name="connsiteX118" fmla="*/ 457342 w 706801"/>
                <a:gd name="connsiteY118" fmla="*/ 0 h 6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706801" h="668698">
                  <a:moveTo>
                    <a:pt x="242229" y="427967"/>
                  </a:moveTo>
                  <a:cubicBezTo>
                    <a:pt x="278834" y="427967"/>
                    <a:pt x="315440" y="438361"/>
                    <a:pt x="347074" y="459149"/>
                  </a:cubicBezTo>
                  <a:lnTo>
                    <a:pt x="466380" y="459149"/>
                  </a:lnTo>
                  <a:cubicBezTo>
                    <a:pt x="477226" y="459149"/>
                    <a:pt x="486265" y="462765"/>
                    <a:pt x="493495" y="469995"/>
                  </a:cubicBezTo>
                  <a:cubicBezTo>
                    <a:pt x="502534" y="477226"/>
                    <a:pt x="506149" y="488072"/>
                    <a:pt x="506149" y="500726"/>
                  </a:cubicBezTo>
                  <a:cubicBezTo>
                    <a:pt x="506149" y="522418"/>
                    <a:pt x="488072" y="538687"/>
                    <a:pt x="466380" y="536879"/>
                  </a:cubicBezTo>
                  <a:lnTo>
                    <a:pt x="298266" y="536879"/>
                  </a:lnTo>
                  <a:cubicBezTo>
                    <a:pt x="404919" y="600148"/>
                    <a:pt x="542303" y="587494"/>
                    <a:pt x="636302" y="504341"/>
                  </a:cubicBezTo>
                  <a:cubicBezTo>
                    <a:pt x="650763" y="491688"/>
                    <a:pt x="670647" y="491688"/>
                    <a:pt x="685109" y="504341"/>
                  </a:cubicBezTo>
                  <a:cubicBezTo>
                    <a:pt x="699570" y="518803"/>
                    <a:pt x="699570" y="540495"/>
                    <a:pt x="686917" y="556764"/>
                  </a:cubicBezTo>
                  <a:cubicBezTo>
                    <a:pt x="558572" y="679686"/>
                    <a:pt x="365150" y="704993"/>
                    <a:pt x="211498" y="614610"/>
                  </a:cubicBezTo>
                  <a:lnTo>
                    <a:pt x="88576" y="614610"/>
                  </a:lnTo>
                  <a:cubicBezTo>
                    <a:pt x="48807" y="569418"/>
                    <a:pt x="18077" y="516995"/>
                    <a:pt x="0" y="459149"/>
                  </a:cubicBezTo>
                  <a:lnTo>
                    <a:pt x="137383" y="459149"/>
                  </a:lnTo>
                  <a:cubicBezTo>
                    <a:pt x="169018" y="438361"/>
                    <a:pt x="205623" y="427967"/>
                    <a:pt x="242229" y="427967"/>
                  </a:cubicBezTo>
                  <a:close/>
                  <a:moveTo>
                    <a:pt x="512787" y="114251"/>
                  </a:moveTo>
                  <a:cubicBezTo>
                    <a:pt x="500726" y="112189"/>
                    <a:pt x="488073" y="112528"/>
                    <a:pt x="475419" y="115691"/>
                  </a:cubicBezTo>
                  <a:cubicBezTo>
                    <a:pt x="424804" y="128345"/>
                    <a:pt x="392265" y="178960"/>
                    <a:pt x="404919" y="229575"/>
                  </a:cubicBezTo>
                  <a:cubicBezTo>
                    <a:pt x="417573" y="280190"/>
                    <a:pt x="468188" y="312728"/>
                    <a:pt x="518803" y="300074"/>
                  </a:cubicBezTo>
                  <a:cubicBezTo>
                    <a:pt x="554956" y="291036"/>
                    <a:pt x="582071" y="263921"/>
                    <a:pt x="589302" y="229575"/>
                  </a:cubicBezTo>
                  <a:cubicBezTo>
                    <a:pt x="592917" y="215114"/>
                    <a:pt x="592917" y="200652"/>
                    <a:pt x="589302" y="186191"/>
                  </a:cubicBezTo>
                  <a:cubicBezTo>
                    <a:pt x="579812" y="148230"/>
                    <a:pt x="548968" y="120437"/>
                    <a:pt x="512787" y="114251"/>
                  </a:cubicBezTo>
                  <a:close/>
                  <a:moveTo>
                    <a:pt x="457342" y="0"/>
                  </a:moveTo>
                  <a:cubicBezTo>
                    <a:pt x="464572" y="0"/>
                    <a:pt x="469996" y="3615"/>
                    <a:pt x="473611" y="9038"/>
                  </a:cubicBezTo>
                  <a:lnTo>
                    <a:pt x="477226" y="18077"/>
                  </a:lnTo>
                  <a:cubicBezTo>
                    <a:pt x="479034" y="23500"/>
                    <a:pt x="486265" y="27115"/>
                    <a:pt x="491688" y="27115"/>
                  </a:cubicBezTo>
                  <a:lnTo>
                    <a:pt x="504341" y="27115"/>
                  </a:lnTo>
                  <a:cubicBezTo>
                    <a:pt x="509764" y="27115"/>
                    <a:pt x="516995" y="23500"/>
                    <a:pt x="518803" y="18077"/>
                  </a:cubicBezTo>
                  <a:cubicBezTo>
                    <a:pt x="520610" y="16269"/>
                    <a:pt x="520610" y="12654"/>
                    <a:pt x="522418" y="10846"/>
                  </a:cubicBezTo>
                  <a:cubicBezTo>
                    <a:pt x="526033" y="3615"/>
                    <a:pt x="531456" y="0"/>
                    <a:pt x="538687" y="1808"/>
                  </a:cubicBezTo>
                  <a:cubicBezTo>
                    <a:pt x="547726" y="3615"/>
                    <a:pt x="558572" y="5423"/>
                    <a:pt x="567610" y="9038"/>
                  </a:cubicBezTo>
                  <a:cubicBezTo>
                    <a:pt x="573033" y="10846"/>
                    <a:pt x="576648" y="16269"/>
                    <a:pt x="576648" y="23500"/>
                  </a:cubicBezTo>
                  <a:lnTo>
                    <a:pt x="574841" y="30731"/>
                  </a:lnTo>
                  <a:cubicBezTo>
                    <a:pt x="574841" y="36154"/>
                    <a:pt x="578456" y="41577"/>
                    <a:pt x="583879" y="45192"/>
                  </a:cubicBezTo>
                  <a:cubicBezTo>
                    <a:pt x="589302" y="47000"/>
                    <a:pt x="592917" y="50615"/>
                    <a:pt x="596533" y="52423"/>
                  </a:cubicBezTo>
                  <a:cubicBezTo>
                    <a:pt x="600148" y="56038"/>
                    <a:pt x="607379" y="56038"/>
                    <a:pt x="612802" y="52423"/>
                  </a:cubicBezTo>
                  <a:lnTo>
                    <a:pt x="618225" y="43384"/>
                  </a:lnTo>
                  <a:cubicBezTo>
                    <a:pt x="623648" y="39769"/>
                    <a:pt x="630879" y="39769"/>
                    <a:pt x="636302" y="43384"/>
                  </a:cubicBezTo>
                  <a:cubicBezTo>
                    <a:pt x="643532" y="50615"/>
                    <a:pt x="650763" y="57846"/>
                    <a:pt x="657994" y="65076"/>
                  </a:cubicBezTo>
                  <a:cubicBezTo>
                    <a:pt x="661609" y="70499"/>
                    <a:pt x="661609" y="77730"/>
                    <a:pt x="657994" y="83153"/>
                  </a:cubicBezTo>
                  <a:lnTo>
                    <a:pt x="654378" y="88576"/>
                  </a:lnTo>
                  <a:cubicBezTo>
                    <a:pt x="650763" y="93999"/>
                    <a:pt x="650763" y="101230"/>
                    <a:pt x="654378" y="106653"/>
                  </a:cubicBezTo>
                  <a:cubicBezTo>
                    <a:pt x="657994" y="112076"/>
                    <a:pt x="659801" y="115691"/>
                    <a:pt x="661609" y="119307"/>
                  </a:cubicBezTo>
                  <a:cubicBezTo>
                    <a:pt x="663417" y="126537"/>
                    <a:pt x="670647" y="128345"/>
                    <a:pt x="676070" y="128345"/>
                  </a:cubicBezTo>
                  <a:lnTo>
                    <a:pt x="683301" y="128345"/>
                  </a:lnTo>
                  <a:cubicBezTo>
                    <a:pt x="690532" y="126537"/>
                    <a:pt x="697763" y="130153"/>
                    <a:pt x="699570" y="137383"/>
                  </a:cubicBezTo>
                  <a:cubicBezTo>
                    <a:pt x="701378" y="146422"/>
                    <a:pt x="704993" y="157268"/>
                    <a:pt x="706801" y="166306"/>
                  </a:cubicBezTo>
                  <a:cubicBezTo>
                    <a:pt x="706801" y="173537"/>
                    <a:pt x="703186" y="180768"/>
                    <a:pt x="697763" y="182575"/>
                  </a:cubicBezTo>
                  <a:lnTo>
                    <a:pt x="690532" y="186191"/>
                  </a:lnTo>
                  <a:cubicBezTo>
                    <a:pt x="685109" y="187998"/>
                    <a:pt x="681494" y="193421"/>
                    <a:pt x="681494" y="200652"/>
                  </a:cubicBezTo>
                  <a:cubicBezTo>
                    <a:pt x="681494" y="206075"/>
                    <a:pt x="681494" y="211498"/>
                    <a:pt x="681494" y="215114"/>
                  </a:cubicBezTo>
                  <a:cubicBezTo>
                    <a:pt x="681494" y="220537"/>
                    <a:pt x="685109" y="227767"/>
                    <a:pt x="690532" y="229575"/>
                  </a:cubicBezTo>
                  <a:lnTo>
                    <a:pt x="697763" y="233190"/>
                  </a:lnTo>
                  <a:cubicBezTo>
                    <a:pt x="704993" y="236806"/>
                    <a:pt x="708609" y="242229"/>
                    <a:pt x="704993" y="247652"/>
                  </a:cubicBezTo>
                  <a:cubicBezTo>
                    <a:pt x="703186" y="256690"/>
                    <a:pt x="701378" y="267536"/>
                    <a:pt x="697763" y="276575"/>
                  </a:cubicBezTo>
                  <a:cubicBezTo>
                    <a:pt x="695955" y="281998"/>
                    <a:pt x="690532" y="285613"/>
                    <a:pt x="683301" y="285613"/>
                  </a:cubicBezTo>
                  <a:lnTo>
                    <a:pt x="676070" y="285613"/>
                  </a:lnTo>
                  <a:cubicBezTo>
                    <a:pt x="668840" y="283805"/>
                    <a:pt x="663417" y="287421"/>
                    <a:pt x="659801" y="292844"/>
                  </a:cubicBezTo>
                  <a:cubicBezTo>
                    <a:pt x="657994" y="298267"/>
                    <a:pt x="654378" y="301882"/>
                    <a:pt x="652571" y="305497"/>
                  </a:cubicBezTo>
                  <a:cubicBezTo>
                    <a:pt x="648955" y="309113"/>
                    <a:pt x="648955" y="316343"/>
                    <a:pt x="652571" y="321766"/>
                  </a:cubicBezTo>
                  <a:cubicBezTo>
                    <a:pt x="652571" y="323574"/>
                    <a:pt x="654378" y="325382"/>
                    <a:pt x="656186" y="327190"/>
                  </a:cubicBezTo>
                  <a:cubicBezTo>
                    <a:pt x="659801" y="332613"/>
                    <a:pt x="659801" y="339843"/>
                    <a:pt x="656186" y="345266"/>
                  </a:cubicBezTo>
                  <a:cubicBezTo>
                    <a:pt x="648955" y="352497"/>
                    <a:pt x="641725" y="359728"/>
                    <a:pt x="634494" y="366958"/>
                  </a:cubicBezTo>
                  <a:cubicBezTo>
                    <a:pt x="629071" y="370574"/>
                    <a:pt x="621840" y="370574"/>
                    <a:pt x="616417" y="366958"/>
                  </a:cubicBezTo>
                  <a:lnTo>
                    <a:pt x="610994" y="363343"/>
                  </a:lnTo>
                  <a:cubicBezTo>
                    <a:pt x="607379" y="359728"/>
                    <a:pt x="600148" y="359728"/>
                    <a:pt x="594725" y="363343"/>
                  </a:cubicBezTo>
                  <a:lnTo>
                    <a:pt x="582071" y="370574"/>
                  </a:lnTo>
                  <a:cubicBezTo>
                    <a:pt x="574841" y="372381"/>
                    <a:pt x="573033" y="379612"/>
                    <a:pt x="573033" y="385035"/>
                  </a:cubicBezTo>
                  <a:lnTo>
                    <a:pt x="574841" y="392266"/>
                  </a:lnTo>
                  <a:cubicBezTo>
                    <a:pt x="576648" y="397689"/>
                    <a:pt x="573033" y="404920"/>
                    <a:pt x="565802" y="406727"/>
                  </a:cubicBezTo>
                  <a:cubicBezTo>
                    <a:pt x="556764" y="410343"/>
                    <a:pt x="547726" y="412150"/>
                    <a:pt x="536879" y="413958"/>
                  </a:cubicBezTo>
                  <a:cubicBezTo>
                    <a:pt x="529649" y="413958"/>
                    <a:pt x="522418" y="410343"/>
                    <a:pt x="520610" y="404920"/>
                  </a:cubicBezTo>
                  <a:lnTo>
                    <a:pt x="516995" y="397689"/>
                  </a:lnTo>
                  <a:cubicBezTo>
                    <a:pt x="515187" y="392266"/>
                    <a:pt x="507957" y="388651"/>
                    <a:pt x="502534" y="388651"/>
                  </a:cubicBezTo>
                  <a:cubicBezTo>
                    <a:pt x="497111" y="388651"/>
                    <a:pt x="493495" y="388651"/>
                    <a:pt x="488072" y="388651"/>
                  </a:cubicBezTo>
                  <a:cubicBezTo>
                    <a:pt x="482649" y="388651"/>
                    <a:pt x="475419" y="392266"/>
                    <a:pt x="473611" y="397689"/>
                  </a:cubicBezTo>
                  <a:lnTo>
                    <a:pt x="469996" y="404920"/>
                  </a:lnTo>
                  <a:cubicBezTo>
                    <a:pt x="466380" y="412150"/>
                    <a:pt x="460957" y="415766"/>
                    <a:pt x="453726" y="413958"/>
                  </a:cubicBezTo>
                  <a:cubicBezTo>
                    <a:pt x="444688" y="412150"/>
                    <a:pt x="433842" y="410343"/>
                    <a:pt x="424804" y="406727"/>
                  </a:cubicBezTo>
                  <a:cubicBezTo>
                    <a:pt x="419381" y="404920"/>
                    <a:pt x="415765" y="399497"/>
                    <a:pt x="415765" y="392266"/>
                  </a:cubicBezTo>
                  <a:cubicBezTo>
                    <a:pt x="415765" y="390458"/>
                    <a:pt x="415765" y="386843"/>
                    <a:pt x="415765" y="385035"/>
                  </a:cubicBezTo>
                  <a:cubicBezTo>
                    <a:pt x="417573" y="379612"/>
                    <a:pt x="413958" y="374189"/>
                    <a:pt x="408535" y="370574"/>
                  </a:cubicBezTo>
                  <a:lnTo>
                    <a:pt x="397689" y="363343"/>
                  </a:lnTo>
                  <a:cubicBezTo>
                    <a:pt x="392265" y="359728"/>
                    <a:pt x="385035" y="359728"/>
                    <a:pt x="379612" y="363343"/>
                  </a:cubicBezTo>
                  <a:lnTo>
                    <a:pt x="374189" y="368766"/>
                  </a:lnTo>
                  <a:cubicBezTo>
                    <a:pt x="368766" y="372381"/>
                    <a:pt x="361535" y="372381"/>
                    <a:pt x="356112" y="368766"/>
                  </a:cubicBezTo>
                  <a:cubicBezTo>
                    <a:pt x="348881" y="361535"/>
                    <a:pt x="341651" y="354305"/>
                    <a:pt x="334420" y="347074"/>
                  </a:cubicBezTo>
                  <a:cubicBezTo>
                    <a:pt x="330805" y="341651"/>
                    <a:pt x="330805" y="334420"/>
                    <a:pt x="334420" y="328997"/>
                  </a:cubicBezTo>
                  <a:lnTo>
                    <a:pt x="339843" y="323574"/>
                  </a:lnTo>
                  <a:cubicBezTo>
                    <a:pt x="343458" y="319959"/>
                    <a:pt x="343458" y="312728"/>
                    <a:pt x="339843" y="307305"/>
                  </a:cubicBezTo>
                  <a:cubicBezTo>
                    <a:pt x="336228" y="301882"/>
                    <a:pt x="334420" y="298267"/>
                    <a:pt x="332612" y="294651"/>
                  </a:cubicBezTo>
                  <a:cubicBezTo>
                    <a:pt x="330805" y="289228"/>
                    <a:pt x="323574" y="287421"/>
                    <a:pt x="318151" y="287421"/>
                  </a:cubicBezTo>
                  <a:lnTo>
                    <a:pt x="310920" y="287421"/>
                  </a:lnTo>
                  <a:cubicBezTo>
                    <a:pt x="305497" y="289228"/>
                    <a:pt x="298266" y="285613"/>
                    <a:pt x="296459" y="278382"/>
                  </a:cubicBezTo>
                  <a:cubicBezTo>
                    <a:pt x="294651" y="269344"/>
                    <a:pt x="291036" y="258498"/>
                    <a:pt x="289228" y="249459"/>
                  </a:cubicBezTo>
                  <a:cubicBezTo>
                    <a:pt x="289228" y="242229"/>
                    <a:pt x="292843" y="236806"/>
                    <a:pt x="298266" y="233190"/>
                  </a:cubicBezTo>
                  <a:lnTo>
                    <a:pt x="309112" y="231383"/>
                  </a:lnTo>
                  <a:cubicBezTo>
                    <a:pt x="314535" y="229575"/>
                    <a:pt x="318151" y="222344"/>
                    <a:pt x="318151" y="216921"/>
                  </a:cubicBezTo>
                  <a:cubicBezTo>
                    <a:pt x="318151" y="213306"/>
                    <a:pt x="318151" y="207883"/>
                    <a:pt x="318151" y="204267"/>
                  </a:cubicBezTo>
                  <a:cubicBezTo>
                    <a:pt x="318151" y="198844"/>
                    <a:pt x="314535" y="191614"/>
                    <a:pt x="309112" y="189806"/>
                  </a:cubicBezTo>
                  <a:lnTo>
                    <a:pt x="301882" y="186191"/>
                  </a:lnTo>
                  <a:cubicBezTo>
                    <a:pt x="294651" y="182575"/>
                    <a:pt x="291036" y="177152"/>
                    <a:pt x="292843" y="169922"/>
                  </a:cubicBezTo>
                  <a:cubicBezTo>
                    <a:pt x="294651" y="160883"/>
                    <a:pt x="296459" y="150037"/>
                    <a:pt x="300074" y="140999"/>
                  </a:cubicBezTo>
                  <a:cubicBezTo>
                    <a:pt x="301882" y="135576"/>
                    <a:pt x="307305" y="131960"/>
                    <a:pt x="314535" y="131960"/>
                  </a:cubicBezTo>
                  <a:lnTo>
                    <a:pt x="321766" y="131960"/>
                  </a:lnTo>
                  <a:cubicBezTo>
                    <a:pt x="327189" y="131960"/>
                    <a:pt x="332612" y="128345"/>
                    <a:pt x="336228" y="122922"/>
                  </a:cubicBezTo>
                  <a:cubicBezTo>
                    <a:pt x="338035" y="119307"/>
                    <a:pt x="341651" y="115691"/>
                    <a:pt x="343458" y="112076"/>
                  </a:cubicBezTo>
                  <a:cubicBezTo>
                    <a:pt x="347074" y="106653"/>
                    <a:pt x="347074" y="99422"/>
                    <a:pt x="343458" y="93999"/>
                  </a:cubicBezTo>
                  <a:lnTo>
                    <a:pt x="339843" y="88576"/>
                  </a:lnTo>
                  <a:cubicBezTo>
                    <a:pt x="336228" y="83153"/>
                    <a:pt x="336228" y="75922"/>
                    <a:pt x="339843" y="70499"/>
                  </a:cubicBezTo>
                  <a:cubicBezTo>
                    <a:pt x="347074" y="63269"/>
                    <a:pt x="354304" y="56038"/>
                    <a:pt x="361535" y="48807"/>
                  </a:cubicBezTo>
                  <a:cubicBezTo>
                    <a:pt x="366958" y="45192"/>
                    <a:pt x="374189" y="45192"/>
                    <a:pt x="379612" y="48807"/>
                  </a:cubicBezTo>
                  <a:lnTo>
                    <a:pt x="385035" y="52423"/>
                  </a:lnTo>
                  <a:cubicBezTo>
                    <a:pt x="388650" y="56038"/>
                    <a:pt x="395881" y="56038"/>
                    <a:pt x="401304" y="52423"/>
                  </a:cubicBezTo>
                  <a:cubicBezTo>
                    <a:pt x="406727" y="48807"/>
                    <a:pt x="410342" y="47000"/>
                    <a:pt x="413958" y="45192"/>
                  </a:cubicBezTo>
                  <a:cubicBezTo>
                    <a:pt x="419381" y="43384"/>
                    <a:pt x="421188" y="36154"/>
                    <a:pt x="421188" y="30731"/>
                  </a:cubicBezTo>
                  <a:cubicBezTo>
                    <a:pt x="419381" y="28923"/>
                    <a:pt x="419381" y="25307"/>
                    <a:pt x="419381" y="23500"/>
                  </a:cubicBezTo>
                  <a:cubicBezTo>
                    <a:pt x="417573" y="16269"/>
                    <a:pt x="422996" y="10846"/>
                    <a:pt x="428419" y="7231"/>
                  </a:cubicBezTo>
                  <a:cubicBezTo>
                    <a:pt x="437457" y="3615"/>
                    <a:pt x="448303" y="1808"/>
                    <a:pt x="457342" y="0"/>
                  </a:cubicBezTo>
                  <a:close/>
                </a:path>
              </a:pathLst>
            </a:custGeom>
            <a:solidFill>
              <a:schemeClr val="bg1"/>
            </a:solidFill>
            <a:ln w="18058" cap="flat">
              <a:noFill/>
              <a:prstDash val="solid"/>
              <a:miter/>
            </a:ln>
          </p:spPr>
          <p:txBody>
            <a:bodyPr rtlCol="0" anchor="ctr"/>
            <a:lstStyle/>
            <a:p>
              <a:endParaRPr lang="en-US"/>
            </a:p>
          </p:txBody>
        </p:sp>
      </p:grpSp>
      <p:grpSp>
        <p:nvGrpSpPr>
          <p:cNvPr id="54" name="Group 53">
            <a:extLst>
              <a:ext uri="{FF2B5EF4-FFF2-40B4-BE49-F238E27FC236}">
                <a16:creationId xmlns:a16="http://schemas.microsoft.com/office/drawing/2014/main" id="{4D9238C0-65B2-658B-013E-115004896A8A}"/>
              </a:ext>
            </a:extLst>
          </p:cNvPr>
          <p:cNvGrpSpPr/>
          <p:nvPr/>
        </p:nvGrpSpPr>
        <p:grpSpPr>
          <a:xfrm>
            <a:off x="59681" y="4633475"/>
            <a:ext cx="2233695" cy="378388"/>
            <a:chOff x="59681" y="4633475"/>
            <a:chExt cx="2233695" cy="378388"/>
          </a:xfrm>
        </p:grpSpPr>
        <p:sp>
          <p:nvSpPr>
            <p:cNvPr id="9" name="Rectangle: Rounded Corners 8">
              <a:extLst>
                <a:ext uri="{FF2B5EF4-FFF2-40B4-BE49-F238E27FC236}">
                  <a16:creationId xmlns:a16="http://schemas.microsoft.com/office/drawing/2014/main" id="{8A5CB878-C690-0C66-CBAD-CA98149022CE}"/>
                </a:ext>
              </a:extLst>
            </p:cNvPr>
            <p:cNvSpPr/>
            <p:nvPr/>
          </p:nvSpPr>
          <p:spPr>
            <a:xfrm>
              <a:off x="59681" y="4633475"/>
              <a:ext cx="2233695" cy="378388"/>
            </a:xfrm>
            <a:prstGeom prst="roundRect">
              <a:avLst>
                <a:gd name="adj" fmla="val 50000"/>
              </a:avLst>
            </a:prstGeom>
            <a:solidFill>
              <a:srgbClr val="7ED34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lumOff val="25000"/>
                  </a:schemeClr>
                </a:solidFill>
              </a:endParaRPr>
            </a:p>
          </p:txBody>
        </p:sp>
        <p:sp>
          <p:nvSpPr>
            <p:cNvPr id="13" name="TextBox 12">
              <a:extLst>
                <a:ext uri="{FF2B5EF4-FFF2-40B4-BE49-F238E27FC236}">
                  <a16:creationId xmlns:a16="http://schemas.microsoft.com/office/drawing/2014/main" id="{8E0E8672-E82A-2B1D-2B3D-F9CA430A1E10}"/>
                </a:ext>
              </a:extLst>
            </p:cNvPr>
            <p:cNvSpPr txBox="1"/>
            <p:nvPr/>
          </p:nvSpPr>
          <p:spPr>
            <a:xfrm>
              <a:off x="701605" y="4684170"/>
              <a:ext cx="1463040" cy="276999"/>
            </a:xfrm>
            <a:prstGeom prst="rect">
              <a:avLst/>
            </a:prstGeom>
            <a:noFill/>
          </p:spPr>
          <p:txBody>
            <a:bodyPr wrap="square" rtlCol="0" anchor="ctr">
              <a:spAutoFit/>
            </a:bodyPr>
            <a:lstStyle/>
            <a:p>
              <a:pPr defTabSz="1219170">
                <a:buClr>
                  <a:srgbClr val="FF0000"/>
                </a:buClr>
                <a:buSzPct val="80000"/>
                <a:defRPr/>
              </a:pPr>
              <a:r>
                <a:rPr lang="en-US" sz="1200" b="1" dirty="0">
                  <a:solidFill>
                    <a:schemeClr val="tx1">
                      <a:lumMod val="75000"/>
                      <a:lumOff val="25000"/>
                    </a:schemeClr>
                  </a:solidFill>
                  <a:latin typeface="Century Gothic" panose="020B0502020202020204" pitchFamily="34" charset="0"/>
                  <a:ea typeface="SimHei"/>
                  <a:cs typeface="Arial" panose="020B0604020202020204" pitchFamily="34" charset="0"/>
                </a:rPr>
                <a:t>Action Oriented </a:t>
              </a:r>
            </a:p>
          </p:txBody>
        </p:sp>
      </p:grpSp>
      <p:grpSp>
        <p:nvGrpSpPr>
          <p:cNvPr id="53" name="Group 52">
            <a:extLst>
              <a:ext uri="{FF2B5EF4-FFF2-40B4-BE49-F238E27FC236}">
                <a16:creationId xmlns:a16="http://schemas.microsoft.com/office/drawing/2014/main" id="{0572CDB7-59A5-DEFB-57C1-9BE33360AE1B}"/>
              </a:ext>
            </a:extLst>
          </p:cNvPr>
          <p:cNvGrpSpPr/>
          <p:nvPr/>
        </p:nvGrpSpPr>
        <p:grpSpPr>
          <a:xfrm>
            <a:off x="135981" y="4545670"/>
            <a:ext cx="549882" cy="553998"/>
            <a:chOff x="135981" y="4545670"/>
            <a:chExt cx="549882" cy="553998"/>
          </a:xfrm>
        </p:grpSpPr>
        <p:sp>
          <p:nvSpPr>
            <p:cNvPr id="27" name="Oval 26">
              <a:extLst>
                <a:ext uri="{FF2B5EF4-FFF2-40B4-BE49-F238E27FC236}">
                  <a16:creationId xmlns:a16="http://schemas.microsoft.com/office/drawing/2014/main" id="{E0D3CEE4-BEF4-8AAE-0D41-19427EE537E1}"/>
                </a:ext>
              </a:extLst>
            </p:cNvPr>
            <p:cNvSpPr/>
            <p:nvPr/>
          </p:nvSpPr>
          <p:spPr>
            <a:xfrm>
              <a:off x="135981" y="4545670"/>
              <a:ext cx="549882" cy="553998"/>
            </a:xfrm>
            <a:prstGeom prst="ellipse">
              <a:avLst/>
            </a:prstGeom>
            <a:solidFill>
              <a:srgbClr val="7ED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lumOff val="25000"/>
                  </a:schemeClr>
                </a:solidFill>
              </a:endParaRPr>
            </a:p>
          </p:txBody>
        </p:sp>
        <p:sp>
          <p:nvSpPr>
            <p:cNvPr id="133" name="Freeform: Shape 132">
              <a:extLst>
                <a:ext uri="{FF2B5EF4-FFF2-40B4-BE49-F238E27FC236}">
                  <a16:creationId xmlns:a16="http://schemas.microsoft.com/office/drawing/2014/main" id="{85E47991-18F4-5A8E-C659-BD65D11EB66D}"/>
                </a:ext>
              </a:extLst>
            </p:cNvPr>
            <p:cNvSpPr/>
            <p:nvPr/>
          </p:nvSpPr>
          <p:spPr>
            <a:xfrm>
              <a:off x="273804" y="4639847"/>
              <a:ext cx="274234" cy="365644"/>
            </a:xfrm>
            <a:custGeom>
              <a:avLst/>
              <a:gdLst>
                <a:gd name="connsiteX0" fmla="*/ 471902 w 679539"/>
                <a:gd name="connsiteY0" fmla="*/ 792796 h 906053"/>
                <a:gd name="connsiteX1" fmla="*/ 453026 w 679539"/>
                <a:gd name="connsiteY1" fmla="*/ 811673 h 906053"/>
                <a:gd name="connsiteX2" fmla="*/ 471902 w 679539"/>
                <a:gd name="connsiteY2" fmla="*/ 830549 h 906053"/>
                <a:gd name="connsiteX3" fmla="*/ 585159 w 679539"/>
                <a:gd name="connsiteY3" fmla="*/ 830549 h 906053"/>
                <a:gd name="connsiteX4" fmla="*/ 604035 w 679539"/>
                <a:gd name="connsiteY4" fmla="*/ 811673 h 906053"/>
                <a:gd name="connsiteX5" fmla="*/ 585159 w 679539"/>
                <a:gd name="connsiteY5" fmla="*/ 792796 h 906053"/>
                <a:gd name="connsiteX6" fmla="*/ 358646 w 679539"/>
                <a:gd name="connsiteY6" fmla="*/ 792796 h 906053"/>
                <a:gd name="connsiteX7" fmla="*/ 339770 w 679539"/>
                <a:gd name="connsiteY7" fmla="*/ 811673 h 906053"/>
                <a:gd name="connsiteX8" fmla="*/ 358646 w 679539"/>
                <a:gd name="connsiteY8" fmla="*/ 830549 h 906053"/>
                <a:gd name="connsiteX9" fmla="*/ 396398 w 679539"/>
                <a:gd name="connsiteY9" fmla="*/ 830549 h 906053"/>
                <a:gd name="connsiteX10" fmla="*/ 415274 w 679539"/>
                <a:gd name="connsiteY10" fmla="*/ 811673 h 906053"/>
                <a:gd name="connsiteX11" fmla="*/ 396398 w 679539"/>
                <a:gd name="connsiteY11" fmla="*/ 792796 h 906053"/>
                <a:gd name="connsiteX12" fmla="*/ 358646 w 679539"/>
                <a:gd name="connsiteY12" fmla="*/ 717292 h 906053"/>
                <a:gd name="connsiteX13" fmla="*/ 339770 w 679539"/>
                <a:gd name="connsiteY13" fmla="*/ 736168 h 906053"/>
                <a:gd name="connsiteX14" fmla="*/ 358646 w 679539"/>
                <a:gd name="connsiteY14" fmla="*/ 755044 h 906053"/>
                <a:gd name="connsiteX15" fmla="*/ 585159 w 679539"/>
                <a:gd name="connsiteY15" fmla="*/ 755044 h 906053"/>
                <a:gd name="connsiteX16" fmla="*/ 604035 w 679539"/>
                <a:gd name="connsiteY16" fmla="*/ 736168 h 906053"/>
                <a:gd name="connsiteX17" fmla="*/ 585159 w 679539"/>
                <a:gd name="connsiteY17" fmla="*/ 717292 h 906053"/>
                <a:gd name="connsiteX18" fmla="*/ 283141 w 679539"/>
                <a:gd name="connsiteY18" fmla="*/ 660664 h 906053"/>
                <a:gd name="connsiteX19" fmla="*/ 269795 w 679539"/>
                <a:gd name="connsiteY19" fmla="*/ 666194 h 906053"/>
                <a:gd name="connsiteX20" fmla="*/ 207637 w 679539"/>
                <a:gd name="connsiteY20" fmla="*/ 728352 h 906053"/>
                <a:gd name="connsiteX21" fmla="*/ 183231 w 679539"/>
                <a:gd name="connsiteY21" fmla="*/ 703946 h 906053"/>
                <a:gd name="connsiteX22" fmla="*/ 156539 w 679539"/>
                <a:gd name="connsiteY22" fmla="*/ 703946 h 906053"/>
                <a:gd name="connsiteX23" fmla="*/ 156539 w 679539"/>
                <a:gd name="connsiteY23" fmla="*/ 730638 h 906053"/>
                <a:gd name="connsiteX24" fmla="*/ 194291 w 679539"/>
                <a:gd name="connsiteY24" fmla="*/ 768390 h 906053"/>
                <a:gd name="connsiteX25" fmla="*/ 207637 w 679539"/>
                <a:gd name="connsiteY25" fmla="*/ 773920 h 906053"/>
                <a:gd name="connsiteX26" fmla="*/ 220983 w 679539"/>
                <a:gd name="connsiteY26" fmla="*/ 768390 h 906053"/>
                <a:gd name="connsiteX27" fmla="*/ 296488 w 679539"/>
                <a:gd name="connsiteY27" fmla="*/ 692886 h 906053"/>
                <a:gd name="connsiteX28" fmla="*/ 296487 w 679539"/>
                <a:gd name="connsiteY28" fmla="*/ 666194 h 906053"/>
                <a:gd name="connsiteX29" fmla="*/ 283141 w 679539"/>
                <a:gd name="connsiteY29" fmla="*/ 660664 h 906053"/>
                <a:gd name="connsiteX30" fmla="*/ 547407 w 679539"/>
                <a:gd name="connsiteY30" fmla="*/ 641788 h 906053"/>
                <a:gd name="connsiteX31" fmla="*/ 528531 w 679539"/>
                <a:gd name="connsiteY31" fmla="*/ 660664 h 906053"/>
                <a:gd name="connsiteX32" fmla="*/ 547407 w 679539"/>
                <a:gd name="connsiteY32" fmla="*/ 679540 h 906053"/>
                <a:gd name="connsiteX33" fmla="*/ 585159 w 679539"/>
                <a:gd name="connsiteY33" fmla="*/ 679540 h 906053"/>
                <a:gd name="connsiteX34" fmla="*/ 604035 w 679539"/>
                <a:gd name="connsiteY34" fmla="*/ 660664 h 906053"/>
                <a:gd name="connsiteX35" fmla="*/ 585159 w 679539"/>
                <a:gd name="connsiteY35" fmla="*/ 641788 h 906053"/>
                <a:gd name="connsiteX36" fmla="*/ 358646 w 679539"/>
                <a:gd name="connsiteY36" fmla="*/ 641788 h 906053"/>
                <a:gd name="connsiteX37" fmla="*/ 339770 w 679539"/>
                <a:gd name="connsiteY37" fmla="*/ 660664 h 906053"/>
                <a:gd name="connsiteX38" fmla="*/ 358646 w 679539"/>
                <a:gd name="connsiteY38" fmla="*/ 679540 h 906053"/>
                <a:gd name="connsiteX39" fmla="*/ 471902 w 679539"/>
                <a:gd name="connsiteY39" fmla="*/ 679540 h 906053"/>
                <a:gd name="connsiteX40" fmla="*/ 490778 w 679539"/>
                <a:gd name="connsiteY40" fmla="*/ 660664 h 906053"/>
                <a:gd name="connsiteX41" fmla="*/ 471902 w 679539"/>
                <a:gd name="connsiteY41" fmla="*/ 641788 h 906053"/>
                <a:gd name="connsiteX42" fmla="*/ 169885 w 679539"/>
                <a:gd name="connsiteY42" fmla="*/ 641788 h 906053"/>
                <a:gd name="connsiteX43" fmla="*/ 75504 w 679539"/>
                <a:gd name="connsiteY43" fmla="*/ 736168 h 906053"/>
                <a:gd name="connsiteX44" fmla="*/ 153110 w 679539"/>
                <a:gd name="connsiteY44" fmla="*/ 829148 h 906053"/>
                <a:gd name="connsiteX45" fmla="*/ 169885 w 679539"/>
                <a:gd name="connsiteY45" fmla="*/ 830549 h 906053"/>
                <a:gd name="connsiteX46" fmla="*/ 211803 w 679539"/>
                <a:gd name="connsiteY46" fmla="*/ 820521 h 906053"/>
                <a:gd name="connsiteX47" fmla="*/ 219877 w 679539"/>
                <a:gd name="connsiteY47" fmla="*/ 795046 h 906053"/>
                <a:gd name="connsiteX48" fmla="*/ 194402 w 679539"/>
                <a:gd name="connsiteY48" fmla="*/ 786972 h 906053"/>
                <a:gd name="connsiteX49" fmla="*/ 159857 w 679539"/>
                <a:gd name="connsiteY49" fmla="*/ 791985 h 906053"/>
                <a:gd name="connsiteX50" fmla="*/ 113257 w 679539"/>
                <a:gd name="connsiteY50" fmla="*/ 736168 h 906053"/>
                <a:gd name="connsiteX51" fmla="*/ 169885 w 679539"/>
                <a:gd name="connsiteY51" fmla="*/ 679540 h 906053"/>
                <a:gd name="connsiteX52" fmla="*/ 186217 w 679539"/>
                <a:gd name="connsiteY52" fmla="*/ 681973 h 906053"/>
                <a:gd name="connsiteX53" fmla="*/ 210070 w 679539"/>
                <a:gd name="connsiteY53" fmla="*/ 669991 h 906053"/>
                <a:gd name="connsiteX54" fmla="*/ 198088 w 679539"/>
                <a:gd name="connsiteY54" fmla="*/ 646138 h 906053"/>
                <a:gd name="connsiteX55" fmla="*/ 169885 w 679539"/>
                <a:gd name="connsiteY55" fmla="*/ 641788 h 906053"/>
                <a:gd name="connsiteX56" fmla="*/ 471902 w 679539"/>
                <a:gd name="connsiteY56" fmla="*/ 528531 h 906053"/>
                <a:gd name="connsiteX57" fmla="*/ 453026 w 679539"/>
                <a:gd name="connsiteY57" fmla="*/ 547407 h 906053"/>
                <a:gd name="connsiteX58" fmla="*/ 471902 w 679539"/>
                <a:gd name="connsiteY58" fmla="*/ 566283 h 906053"/>
                <a:gd name="connsiteX59" fmla="*/ 585159 w 679539"/>
                <a:gd name="connsiteY59" fmla="*/ 566283 h 906053"/>
                <a:gd name="connsiteX60" fmla="*/ 604035 w 679539"/>
                <a:gd name="connsiteY60" fmla="*/ 547407 h 906053"/>
                <a:gd name="connsiteX61" fmla="*/ 585159 w 679539"/>
                <a:gd name="connsiteY61" fmla="*/ 528531 h 906053"/>
                <a:gd name="connsiteX62" fmla="*/ 358646 w 679539"/>
                <a:gd name="connsiteY62" fmla="*/ 528531 h 906053"/>
                <a:gd name="connsiteX63" fmla="*/ 339770 w 679539"/>
                <a:gd name="connsiteY63" fmla="*/ 547407 h 906053"/>
                <a:gd name="connsiteX64" fmla="*/ 358646 w 679539"/>
                <a:gd name="connsiteY64" fmla="*/ 566283 h 906053"/>
                <a:gd name="connsiteX65" fmla="*/ 396398 w 679539"/>
                <a:gd name="connsiteY65" fmla="*/ 566283 h 906053"/>
                <a:gd name="connsiteX66" fmla="*/ 415274 w 679539"/>
                <a:gd name="connsiteY66" fmla="*/ 547407 h 906053"/>
                <a:gd name="connsiteX67" fmla="*/ 396398 w 679539"/>
                <a:gd name="connsiteY67" fmla="*/ 528531 h 906053"/>
                <a:gd name="connsiteX68" fmla="*/ 358646 w 679539"/>
                <a:gd name="connsiteY68" fmla="*/ 453027 h 906053"/>
                <a:gd name="connsiteX69" fmla="*/ 339770 w 679539"/>
                <a:gd name="connsiteY69" fmla="*/ 471903 h 906053"/>
                <a:gd name="connsiteX70" fmla="*/ 358646 w 679539"/>
                <a:gd name="connsiteY70" fmla="*/ 490779 h 906053"/>
                <a:gd name="connsiteX71" fmla="*/ 585159 w 679539"/>
                <a:gd name="connsiteY71" fmla="*/ 490779 h 906053"/>
                <a:gd name="connsiteX72" fmla="*/ 604035 w 679539"/>
                <a:gd name="connsiteY72" fmla="*/ 471903 h 906053"/>
                <a:gd name="connsiteX73" fmla="*/ 585159 w 679539"/>
                <a:gd name="connsiteY73" fmla="*/ 453027 h 906053"/>
                <a:gd name="connsiteX74" fmla="*/ 283141 w 679539"/>
                <a:gd name="connsiteY74" fmla="*/ 396399 h 906053"/>
                <a:gd name="connsiteX75" fmla="*/ 269795 w 679539"/>
                <a:gd name="connsiteY75" fmla="*/ 401929 h 906053"/>
                <a:gd name="connsiteX76" fmla="*/ 207637 w 679539"/>
                <a:gd name="connsiteY76" fmla="*/ 464087 h 906053"/>
                <a:gd name="connsiteX77" fmla="*/ 183231 w 679539"/>
                <a:gd name="connsiteY77" fmla="*/ 439681 h 906053"/>
                <a:gd name="connsiteX78" fmla="*/ 156539 w 679539"/>
                <a:gd name="connsiteY78" fmla="*/ 439681 h 906053"/>
                <a:gd name="connsiteX79" fmla="*/ 156539 w 679539"/>
                <a:gd name="connsiteY79" fmla="*/ 466373 h 906053"/>
                <a:gd name="connsiteX80" fmla="*/ 194291 w 679539"/>
                <a:gd name="connsiteY80" fmla="*/ 504125 h 906053"/>
                <a:gd name="connsiteX81" fmla="*/ 207637 w 679539"/>
                <a:gd name="connsiteY81" fmla="*/ 509655 h 906053"/>
                <a:gd name="connsiteX82" fmla="*/ 220983 w 679539"/>
                <a:gd name="connsiteY82" fmla="*/ 504125 h 906053"/>
                <a:gd name="connsiteX83" fmla="*/ 296488 w 679539"/>
                <a:gd name="connsiteY83" fmla="*/ 428621 h 906053"/>
                <a:gd name="connsiteX84" fmla="*/ 296487 w 679539"/>
                <a:gd name="connsiteY84" fmla="*/ 401929 h 906053"/>
                <a:gd name="connsiteX85" fmla="*/ 283141 w 679539"/>
                <a:gd name="connsiteY85" fmla="*/ 396399 h 906053"/>
                <a:gd name="connsiteX86" fmla="*/ 547407 w 679539"/>
                <a:gd name="connsiteY86" fmla="*/ 377522 h 906053"/>
                <a:gd name="connsiteX87" fmla="*/ 528531 w 679539"/>
                <a:gd name="connsiteY87" fmla="*/ 396398 h 906053"/>
                <a:gd name="connsiteX88" fmla="*/ 547407 w 679539"/>
                <a:gd name="connsiteY88" fmla="*/ 415274 h 906053"/>
                <a:gd name="connsiteX89" fmla="*/ 585159 w 679539"/>
                <a:gd name="connsiteY89" fmla="*/ 415274 h 906053"/>
                <a:gd name="connsiteX90" fmla="*/ 604035 w 679539"/>
                <a:gd name="connsiteY90" fmla="*/ 396398 h 906053"/>
                <a:gd name="connsiteX91" fmla="*/ 585159 w 679539"/>
                <a:gd name="connsiteY91" fmla="*/ 377522 h 906053"/>
                <a:gd name="connsiteX92" fmla="*/ 358646 w 679539"/>
                <a:gd name="connsiteY92" fmla="*/ 377522 h 906053"/>
                <a:gd name="connsiteX93" fmla="*/ 339770 w 679539"/>
                <a:gd name="connsiteY93" fmla="*/ 396398 h 906053"/>
                <a:gd name="connsiteX94" fmla="*/ 358646 w 679539"/>
                <a:gd name="connsiteY94" fmla="*/ 415274 h 906053"/>
                <a:gd name="connsiteX95" fmla="*/ 471902 w 679539"/>
                <a:gd name="connsiteY95" fmla="*/ 415274 h 906053"/>
                <a:gd name="connsiteX96" fmla="*/ 490778 w 679539"/>
                <a:gd name="connsiteY96" fmla="*/ 396398 h 906053"/>
                <a:gd name="connsiteX97" fmla="*/ 471902 w 679539"/>
                <a:gd name="connsiteY97" fmla="*/ 377522 h 906053"/>
                <a:gd name="connsiteX98" fmla="*/ 169885 w 679539"/>
                <a:gd name="connsiteY98" fmla="*/ 377522 h 906053"/>
                <a:gd name="connsiteX99" fmla="*/ 75504 w 679539"/>
                <a:gd name="connsiteY99" fmla="*/ 471903 h 906053"/>
                <a:gd name="connsiteX100" fmla="*/ 153110 w 679539"/>
                <a:gd name="connsiteY100" fmla="*/ 564882 h 906053"/>
                <a:gd name="connsiteX101" fmla="*/ 169885 w 679539"/>
                <a:gd name="connsiteY101" fmla="*/ 566283 h 906053"/>
                <a:gd name="connsiteX102" fmla="*/ 211803 w 679539"/>
                <a:gd name="connsiteY102" fmla="*/ 556255 h 906053"/>
                <a:gd name="connsiteX103" fmla="*/ 219877 w 679539"/>
                <a:gd name="connsiteY103" fmla="*/ 530780 h 906053"/>
                <a:gd name="connsiteX104" fmla="*/ 194402 w 679539"/>
                <a:gd name="connsiteY104" fmla="*/ 522724 h 906053"/>
                <a:gd name="connsiteX105" fmla="*/ 159857 w 679539"/>
                <a:gd name="connsiteY105" fmla="*/ 527738 h 906053"/>
                <a:gd name="connsiteX106" fmla="*/ 113257 w 679539"/>
                <a:gd name="connsiteY106" fmla="*/ 471903 h 906053"/>
                <a:gd name="connsiteX107" fmla="*/ 169885 w 679539"/>
                <a:gd name="connsiteY107" fmla="*/ 415274 h 906053"/>
                <a:gd name="connsiteX108" fmla="*/ 186181 w 679539"/>
                <a:gd name="connsiteY108" fmla="*/ 417689 h 906053"/>
                <a:gd name="connsiteX109" fmla="*/ 210071 w 679539"/>
                <a:gd name="connsiteY109" fmla="*/ 405781 h 906053"/>
                <a:gd name="connsiteX110" fmla="*/ 198125 w 679539"/>
                <a:gd name="connsiteY110" fmla="*/ 381891 h 906053"/>
                <a:gd name="connsiteX111" fmla="*/ 169885 w 679539"/>
                <a:gd name="connsiteY111" fmla="*/ 377522 h 906053"/>
                <a:gd name="connsiteX112" fmla="*/ 56628 w 679539"/>
                <a:gd name="connsiteY112" fmla="*/ 151009 h 906053"/>
                <a:gd name="connsiteX113" fmla="*/ 151009 w 679539"/>
                <a:gd name="connsiteY113" fmla="*/ 151009 h 906053"/>
                <a:gd name="connsiteX114" fmla="*/ 151009 w 679539"/>
                <a:gd name="connsiteY114" fmla="*/ 245390 h 906053"/>
                <a:gd name="connsiteX115" fmla="*/ 207637 w 679539"/>
                <a:gd name="connsiteY115" fmla="*/ 302018 h 906053"/>
                <a:gd name="connsiteX116" fmla="*/ 471902 w 679539"/>
                <a:gd name="connsiteY116" fmla="*/ 302018 h 906053"/>
                <a:gd name="connsiteX117" fmla="*/ 528531 w 679539"/>
                <a:gd name="connsiteY117" fmla="*/ 245390 h 906053"/>
                <a:gd name="connsiteX118" fmla="*/ 528531 w 679539"/>
                <a:gd name="connsiteY118" fmla="*/ 151009 h 906053"/>
                <a:gd name="connsiteX119" fmla="*/ 622911 w 679539"/>
                <a:gd name="connsiteY119" fmla="*/ 151009 h 906053"/>
                <a:gd name="connsiteX120" fmla="*/ 679539 w 679539"/>
                <a:gd name="connsiteY120" fmla="*/ 207637 h 906053"/>
                <a:gd name="connsiteX121" fmla="*/ 679539 w 679539"/>
                <a:gd name="connsiteY121" fmla="*/ 849425 h 906053"/>
                <a:gd name="connsiteX122" fmla="*/ 622911 w 679539"/>
                <a:gd name="connsiteY122" fmla="*/ 906053 h 906053"/>
                <a:gd name="connsiteX123" fmla="*/ 56628 w 679539"/>
                <a:gd name="connsiteY123" fmla="*/ 906053 h 906053"/>
                <a:gd name="connsiteX124" fmla="*/ 0 w 679539"/>
                <a:gd name="connsiteY124" fmla="*/ 849425 h 906053"/>
                <a:gd name="connsiteX125" fmla="*/ 0 w 679539"/>
                <a:gd name="connsiteY125" fmla="*/ 207637 h 906053"/>
                <a:gd name="connsiteX126" fmla="*/ 56628 w 679539"/>
                <a:gd name="connsiteY126" fmla="*/ 151009 h 906053"/>
                <a:gd name="connsiteX127" fmla="*/ 339770 w 679539"/>
                <a:gd name="connsiteY127" fmla="*/ 0 h 906053"/>
                <a:gd name="connsiteX128" fmla="*/ 432263 w 679539"/>
                <a:gd name="connsiteY128" fmla="*/ 75504 h 906053"/>
                <a:gd name="connsiteX129" fmla="*/ 471902 w 679539"/>
                <a:gd name="connsiteY129" fmla="*/ 75504 h 906053"/>
                <a:gd name="connsiteX130" fmla="*/ 490779 w 679539"/>
                <a:gd name="connsiteY130" fmla="*/ 94381 h 906053"/>
                <a:gd name="connsiteX131" fmla="*/ 490779 w 679539"/>
                <a:gd name="connsiteY131" fmla="*/ 151009 h 906053"/>
                <a:gd name="connsiteX132" fmla="*/ 490779 w 679539"/>
                <a:gd name="connsiteY132" fmla="*/ 245389 h 906053"/>
                <a:gd name="connsiteX133" fmla="*/ 471902 w 679539"/>
                <a:gd name="connsiteY133" fmla="*/ 264265 h 906053"/>
                <a:gd name="connsiteX134" fmla="*/ 207637 w 679539"/>
                <a:gd name="connsiteY134" fmla="*/ 264265 h 906053"/>
                <a:gd name="connsiteX135" fmla="*/ 188761 w 679539"/>
                <a:gd name="connsiteY135" fmla="*/ 245389 h 906053"/>
                <a:gd name="connsiteX136" fmla="*/ 188761 w 679539"/>
                <a:gd name="connsiteY136" fmla="*/ 151009 h 906053"/>
                <a:gd name="connsiteX137" fmla="*/ 188761 w 679539"/>
                <a:gd name="connsiteY137" fmla="*/ 94381 h 906053"/>
                <a:gd name="connsiteX138" fmla="*/ 207637 w 679539"/>
                <a:gd name="connsiteY138" fmla="*/ 75504 h 906053"/>
                <a:gd name="connsiteX139" fmla="*/ 247277 w 679539"/>
                <a:gd name="connsiteY139" fmla="*/ 75504 h 906053"/>
                <a:gd name="connsiteX140" fmla="*/ 339770 w 679539"/>
                <a:gd name="connsiteY140" fmla="*/ 0 h 906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79539" h="906053">
                  <a:moveTo>
                    <a:pt x="471902" y="792796"/>
                  </a:moveTo>
                  <a:cubicBezTo>
                    <a:pt x="461469" y="792796"/>
                    <a:pt x="453026" y="801239"/>
                    <a:pt x="453026" y="811673"/>
                  </a:cubicBezTo>
                  <a:cubicBezTo>
                    <a:pt x="453026" y="822106"/>
                    <a:pt x="461469" y="830549"/>
                    <a:pt x="471902" y="830549"/>
                  </a:cubicBezTo>
                  <a:lnTo>
                    <a:pt x="585159" y="830549"/>
                  </a:lnTo>
                  <a:cubicBezTo>
                    <a:pt x="595592" y="830549"/>
                    <a:pt x="604035" y="822106"/>
                    <a:pt x="604035" y="811673"/>
                  </a:cubicBezTo>
                  <a:cubicBezTo>
                    <a:pt x="604035" y="801239"/>
                    <a:pt x="595592" y="792796"/>
                    <a:pt x="585159" y="792796"/>
                  </a:cubicBezTo>
                  <a:close/>
                  <a:moveTo>
                    <a:pt x="358646" y="792796"/>
                  </a:moveTo>
                  <a:cubicBezTo>
                    <a:pt x="348212" y="792796"/>
                    <a:pt x="339770" y="801239"/>
                    <a:pt x="339770" y="811673"/>
                  </a:cubicBezTo>
                  <a:cubicBezTo>
                    <a:pt x="339770" y="822106"/>
                    <a:pt x="348212" y="830549"/>
                    <a:pt x="358646" y="830549"/>
                  </a:cubicBezTo>
                  <a:lnTo>
                    <a:pt x="396398" y="830549"/>
                  </a:lnTo>
                  <a:cubicBezTo>
                    <a:pt x="406832" y="830549"/>
                    <a:pt x="415274" y="822106"/>
                    <a:pt x="415274" y="811673"/>
                  </a:cubicBezTo>
                  <a:cubicBezTo>
                    <a:pt x="415274" y="801239"/>
                    <a:pt x="406832" y="792796"/>
                    <a:pt x="396398" y="792796"/>
                  </a:cubicBezTo>
                  <a:close/>
                  <a:moveTo>
                    <a:pt x="358646" y="717292"/>
                  </a:moveTo>
                  <a:cubicBezTo>
                    <a:pt x="348212" y="717292"/>
                    <a:pt x="339770" y="725735"/>
                    <a:pt x="339770" y="736168"/>
                  </a:cubicBezTo>
                  <a:cubicBezTo>
                    <a:pt x="339770" y="746602"/>
                    <a:pt x="348212" y="755044"/>
                    <a:pt x="358646" y="755044"/>
                  </a:cubicBezTo>
                  <a:lnTo>
                    <a:pt x="585159" y="755044"/>
                  </a:lnTo>
                  <a:cubicBezTo>
                    <a:pt x="595592" y="755044"/>
                    <a:pt x="604035" y="746602"/>
                    <a:pt x="604035" y="736168"/>
                  </a:cubicBezTo>
                  <a:cubicBezTo>
                    <a:pt x="604035" y="725735"/>
                    <a:pt x="595592" y="717292"/>
                    <a:pt x="585159" y="717292"/>
                  </a:cubicBezTo>
                  <a:close/>
                  <a:moveTo>
                    <a:pt x="283141" y="660664"/>
                  </a:moveTo>
                  <a:cubicBezTo>
                    <a:pt x="278312" y="660664"/>
                    <a:pt x="273482" y="662508"/>
                    <a:pt x="269795" y="666194"/>
                  </a:cubicBezTo>
                  <a:lnTo>
                    <a:pt x="207637" y="728352"/>
                  </a:lnTo>
                  <a:lnTo>
                    <a:pt x="183231" y="703946"/>
                  </a:lnTo>
                  <a:cubicBezTo>
                    <a:pt x="175857" y="696573"/>
                    <a:pt x="163912" y="696573"/>
                    <a:pt x="156539" y="703946"/>
                  </a:cubicBezTo>
                  <a:cubicBezTo>
                    <a:pt x="149165" y="711320"/>
                    <a:pt x="149165" y="723265"/>
                    <a:pt x="156539" y="730638"/>
                  </a:cubicBezTo>
                  <a:lnTo>
                    <a:pt x="194291" y="768390"/>
                  </a:lnTo>
                  <a:cubicBezTo>
                    <a:pt x="197978" y="772077"/>
                    <a:pt x="202807" y="773920"/>
                    <a:pt x="207637" y="773920"/>
                  </a:cubicBezTo>
                  <a:cubicBezTo>
                    <a:pt x="212467" y="773920"/>
                    <a:pt x="217296" y="772077"/>
                    <a:pt x="220983" y="768390"/>
                  </a:cubicBezTo>
                  <a:lnTo>
                    <a:pt x="296488" y="692886"/>
                  </a:lnTo>
                  <a:cubicBezTo>
                    <a:pt x="303861" y="685512"/>
                    <a:pt x="303861" y="673567"/>
                    <a:pt x="296487" y="666194"/>
                  </a:cubicBezTo>
                  <a:cubicBezTo>
                    <a:pt x="292801" y="662508"/>
                    <a:pt x="287971" y="660664"/>
                    <a:pt x="283141" y="660664"/>
                  </a:cubicBezTo>
                  <a:close/>
                  <a:moveTo>
                    <a:pt x="547407" y="641788"/>
                  </a:moveTo>
                  <a:cubicBezTo>
                    <a:pt x="536973" y="641788"/>
                    <a:pt x="528531" y="650230"/>
                    <a:pt x="528531" y="660664"/>
                  </a:cubicBezTo>
                  <a:cubicBezTo>
                    <a:pt x="528531" y="671097"/>
                    <a:pt x="536973" y="679540"/>
                    <a:pt x="547407" y="679540"/>
                  </a:cubicBezTo>
                  <a:lnTo>
                    <a:pt x="585159" y="679540"/>
                  </a:lnTo>
                  <a:cubicBezTo>
                    <a:pt x="595592" y="679540"/>
                    <a:pt x="604035" y="671097"/>
                    <a:pt x="604035" y="660664"/>
                  </a:cubicBezTo>
                  <a:cubicBezTo>
                    <a:pt x="604035" y="650230"/>
                    <a:pt x="595592" y="641788"/>
                    <a:pt x="585159" y="641788"/>
                  </a:cubicBezTo>
                  <a:close/>
                  <a:moveTo>
                    <a:pt x="358646" y="641788"/>
                  </a:moveTo>
                  <a:cubicBezTo>
                    <a:pt x="348212" y="641788"/>
                    <a:pt x="339770" y="650230"/>
                    <a:pt x="339770" y="660664"/>
                  </a:cubicBezTo>
                  <a:cubicBezTo>
                    <a:pt x="339770" y="671097"/>
                    <a:pt x="348212" y="679540"/>
                    <a:pt x="358646" y="679540"/>
                  </a:cubicBezTo>
                  <a:lnTo>
                    <a:pt x="471902" y="679540"/>
                  </a:lnTo>
                  <a:cubicBezTo>
                    <a:pt x="482336" y="679540"/>
                    <a:pt x="490778" y="671097"/>
                    <a:pt x="490778" y="660664"/>
                  </a:cubicBezTo>
                  <a:cubicBezTo>
                    <a:pt x="490778" y="650230"/>
                    <a:pt x="482336" y="641788"/>
                    <a:pt x="471902" y="641788"/>
                  </a:cubicBezTo>
                  <a:close/>
                  <a:moveTo>
                    <a:pt x="169885" y="641788"/>
                  </a:moveTo>
                  <a:cubicBezTo>
                    <a:pt x="117828" y="641788"/>
                    <a:pt x="75504" y="684111"/>
                    <a:pt x="75504" y="736168"/>
                  </a:cubicBezTo>
                  <a:cubicBezTo>
                    <a:pt x="75504" y="781368"/>
                    <a:pt x="107984" y="820410"/>
                    <a:pt x="153110" y="829148"/>
                  </a:cubicBezTo>
                  <a:cubicBezTo>
                    <a:pt x="158714" y="830106"/>
                    <a:pt x="164281" y="830549"/>
                    <a:pt x="169885" y="830549"/>
                  </a:cubicBezTo>
                  <a:cubicBezTo>
                    <a:pt x="184816" y="830549"/>
                    <a:pt x="198936" y="827157"/>
                    <a:pt x="211803" y="820521"/>
                  </a:cubicBezTo>
                  <a:cubicBezTo>
                    <a:pt x="221057" y="815728"/>
                    <a:pt x="224670" y="804336"/>
                    <a:pt x="219877" y="795046"/>
                  </a:cubicBezTo>
                  <a:cubicBezTo>
                    <a:pt x="215048" y="785829"/>
                    <a:pt x="203729" y="782179"/>
                    <a:pt x="194402" y="786972"/>
                  </a:cubicBezTo>
                  <a:cubicBezTo>
                    <a:pt x="183968" y="792391"/>
                    <a:pt x="170844" y="793792"/>
                    <a:pt x="159857" y="791985"/>
                  </a:cubicBezTo>
                  <a:cubicBezTo>
                    <a:pt x="132870" y="786787"/>
                    <a:pt x="113257" y="763303"/>
                    <a:pt x="113257" y="736168"/>
                  </a:cubicBezTo>
                  <a:cubicBezTo>
                    <a:pt x="113257" y="704941"/>
                    <a:pt x="138658" y="679540"/>
                    <a:pt x="169885" y="679540"/>
                  </a:cubicBezTo>
                  <a:cubicBezTo>
                    <a:pt x="175857" y="679540"/>
                    <a:pt x="181351" y="680351"/>
                    <a:pt x="186217" y="681973"/>
                  </a:cubicBezTo>
                  <a:cubicBezTo>
                    <a:pt x="196061" y="685291"/>
                    <a:pt x="206826" y="679872"/>
                    <a:pt x="210070" y="669991"/>
                  </a:cubicBezTo>
                  <a:cubicBezTo>
                    <a:pt x="213352" y="660111"/>
                    <a:pt x="208006" y="649419"/>
                    <a:pt x="198088" y="646138"/>
                  </a:cubicBezTo>
                  <a:cubicBezTo>
                    <a:pt x="189388" y="643262"/>
                    <a:pt x="179876" y="641788"/>
                    <a:pt x="169885" y="641788"/>
                  </a:cubicBezTo>
                  <a:close/>
                  <a:moveTo>
                    <a:pt x="471902" y="528531"/>
                  </a:moveTo>
                  <a:cubicBezTo>
                    <a:pt x="461469" y="528531"/>
                    <a:pt x="453026" y="536974"/>
                    <a:pt x="453026" y="547407"/>
                  </a:cubicBezTo>
                  <a:cubicBezTo>
                    <a:pt x="453026" y="557841"/>
                    <a:pt x="461469" y="566283"/>
                    <a:pt x="471902" y="566283"/>
                  </a:cubicBezTo>
                  <a:lnTo>
                    <a:pt x="585159" y="566283"/>
                  </a:lnTo>
                  <a:cubicBezTo>
                    <a:pt x="595592" y="566283"/>
                    <a:pt x="604035" y="557841"/>
                    <a:pt x="604035" y="547407"/>
                  </a:cubicBezTo>
                  <a:cubicBezTo>
                    <a:pt x="604035" y="536974"/>
                    <a:pt x="595592" y="528531"/>
                    <a:pt x="585159" y="528531"/>
                  </a:cubicBezTo>
                  <a:close/>
                  <a:moveTo>
                    <a:pt x="358646" y="528531"/>
                  </a:moveTo>
                  <a:cubicBezTo>
                    <a:pt x="348212" y="528531"/>
                    <a:pt x="339770" y="536974"/>
                    <a:pt x="339770" y="547407"/>
                  </a:cubicBezTo>
                  <a:cubicBezTo>
                    <a:pt x="339770" y="557841"/>
                    <a:pt x="348212" y="566283"/>
                    <a:pt x="358646" y="566283"/>
                  </a:cubicBezTo>
                  <a:lnTo>
                    <a:pt x="396398" y="566283"/>
                  </a:lnTo>
                  <a:cubicBezTo>
                    <a:pt x="406832" y="566283"/>
                    <a:pt x="415274" y="557841"/>
                    <a:pt x="415274" y="547407"/>
                  </a:cubicBezTo>
                  <a:cubicBezTo>
                    <a:pt x="415274" y="536974"/>
                    <a:pt x="406832" y="528531"/>
                    <a:pt x="396398" y="528531"/>
                  </a:cubicBezTo>
                  <a:close/>
                  <a:moveTo>
                    <a:pt x="358646" y="453027"/>
                  </a:moveTo>
                  <a:cubicBezTo>
                    <a:pt x="348212" y="453027"/>
                    <a:pt x="339770" y="461469"/>
                    <a:pt x="339770" y="471903"/>
                  </a:cubicBezTo>
                  <a:cubicBezTo>
                    <a:pt x="339770" y="482336"/>
                    <a:pt x="348212" y="490779"/>
                    <a:pt x="358646" y="490779"/>
                  </a:cubicBezTo>
                  <a:lnTo>
                    <a:pt x="585159" y="490779"/>
                  </a:lnTo>
                  <a:cubicBezTo>
                    <a:pt x="595592" y="490779"/>
                    <a:pt x="604035" y="482336"/>
                    <a:pt x="604035" y="471903"/>
                  </a:cubicBezTo>
                  <a:cubicBezTo>
                    <a:pt x="604035" y="461469"/>
                    <a:pt x="595592" y="453027"/>
                    <a:pt x="585159" y="453027"/>
                  </a:cubicBezTo>
                  <a:close/>
                  <a:moveTo>
                    <a:pt x="283141" y="396399"/>
                  </a:moveTo>
                  <a:cubicBezTo>
                    <a:pt x="278312" y="396399"/>
                    <a:pt x="273482" y="398242"/>
                    <a:pt x="269795" y="401929"/>
                  </a:cubicBezTo>
                  <a:lnTo>
                    <a:pt x="207637" y="464087"/>
                  </a:lnTo>
                  <a:lnTo>
                    <a:pt x="183231" y="439681"/>
                  </a:lnTo>
                  <a:cubicBezTo>
                    <a:pt x="175857" y="432307"/>
                    <a:pt x="163912" y="432307"/>
                    <a:pt x="156539" y="439681"/>
                  </a:cubicBezTo>
                  <a:cubicBezTo>
                    <a:pt x="149165" y="447054"/>
                    <a:pt x="149165" y="458999"/>
                    <a:pt x="156539" y="466373"/>
                  </a:cubicBezTo>
                  <a:lnTo>
                    <a:pt x="194291" y="504125"/>
                  </a:lnTo>
                  <a:cubicBezTo>
                    <a:pt x="197978" y="507811"/>
                    <a:pt x="202807" y="509655"/>
                    <a:pt x="207637" y="509655"/>
                  </a:cubicBezTo>
                  <a:cubicBezTo>
                    <a:pt x="212467" y="509655"/>
                    <a:pt x="217296" y="507811"/>
                    <a:pt x="220983" y="504125"/>
                  </a:cubicBezTo>
                  <a:lnTo>
                    <a:pt x="296488" y="428621"/>
                  </a:lnTo>
                  <a:cubicBezTo>
                    <a:pt x="303861" y="421247"/>
                    <a:pt x="303861" y="409302"/>
                    <a:pt x="296487" y="401929"/>
                  </a:cubicBezTo>
                  <a:cubicBezTo>
                    <a:pt x="292801" y="398242"/>
                    <a:pt x="287971" y="396399"/>
                    <a:pt x="283141" y="396399"/>
                  </a:cubicBezTo>
                  <a:close/>
                  <a:moveTo>
                    <a:pt x="547407" y="377522"/>
                  </a:moveTo>
                  <a:cubicBezTo>
                    <a:pt x="536973" y="377522"/>
                    <a:pt x="528531" y="385965"/>
                    <a:pt x="528531" y="396398"/>
                  </a:cubicBezTo>
                  <a:cubicBezTo>
                    <a:pt x="528531" y="406832"/>
                    <a:pt x="536973" y="415274"/>
                    <a:pt x="547407" y="415274"/>
                  </a:cubicBezTo>
                  <a:lnTo>
                    <a:pt x="585159" y="415274"/>
                  </a:lnTo>
                  <a:cubicBezTo>
                    <a:pt x="595592" y="415274"/>
                    <a:pt x="604035" y="406832"/>
                    <a:pt x="604035" y="396398"/>
                  </a:cubicBezTo>
                  <a:cubicBezTo>
                    <a:pt x="604035" y="385965"/>
                    <a:pt x="595592" y="377522"/>
                    <a:pt x="585159" y="377522"/>
                  </a:cubicBezTo>
                  <a:close/>
                  <a:moveTo>
                    <a:pt x="358646" y="377522"/>
                  </a:moveTo>
                  <a:cubicBezTo>
                    <a:pt x="348212" y="377522"/>
                    <a:pt x="339770" y="385965"/>
                    <a:pt x="339770" y="396398"/>
                  </a:cubicBezTo>
                  <a:cubicBezTo>
                    <a:pt x="339770" y="406832"/>
                    <a:pt x="348212" y="415274"/>
                    <a:pt x="358646" y="415274"/>
                  </a:cubicBezTo>
                  <a:lnTo>
                    <a:pt x="471902" y="415274"/>
                  </a:lnTo>
                  <a:cubicBezTo>
                    <a:pt x="482336" y="415274"/>
                    <a:pt x="490778" y="406832"/>
                    <a:pt x="490778" y="396398"/>
                  </a:cubicBezTo>
                  <a:cubicBezTo>
                    <a:pt x="490778" y="385965"/>
                    <a:pt x="482336" y="377522"/>
                    <a:pt x="471902" y="377522"/>
                  </a:cubicBezTo>
                  <a:close/>
                  <a:moveTo>
                    <a:pt x="169885" y="377522"/>
                  </a:moveTo>
                  <a:cubicBezTo>
                    <a:pt x="117828" y="377522"/>
                    <a:pt x="75504" y="419864"/>
                    <a:pt x="75504" y="471903"/>
                  </a:cubicBezTo>
                  <a:cubicBezTo>
                    <a:pt x="75504" y="517084"/>
                    <a:pt x="107984" y="556145"/>
                    <a:pt x="153110" y="564882"/>
                  </a:cubicBezTo>
                  <a:cubicBezTo>
                    <a:pt x="158714" y="565841"/>
                    <a:pt x="164281" y="566283"/>
                    <a:pt x="169885" y="566283"/>
                  </a:cubicBezTo>
                  <a:cubicBezTo>
                    <a:pt x="184816" y="566283"/>
                    <a:pt x="198936" y="562892"/>
                    <a:pt x="211803" y="556255"/>
                  </a:cubicBezTo>
                  <a:cubicBezTo>
                    <a:pt x="221057" y="551462"/>
                    <a:pt x="224670" y="540070"/>
                    <a:pt x="219877" y="530780"/>
                  </a:cubicBezTo>
                  <a:cubicBezTo>
                    <a:pt x="215048" y="521508"/>
                    <a:pt x="203729" y="517968"/>
                    <a:pt x="194402" y="522724"/>
                  </a:cubicBezTo>
                  <a:cubicBezTo>
                    <a:pt x="183968" y="528144"/>
                    <a:pt x="170844" y="529600"/>
                    <a:pt x="159857" y="527738"/>
                  </a:cubicBezTo>
                  <a:cubicBezTo>
                    <a:pt x="132870" y="522503"/>
                    <a:pt x="113257" y="499037"/>
                    <a:pt x="113257" y="471903"/>
                  </a:cubicBezTo>
                  <a:cubicBezTo>
                    <a:pt x="113257" y="440676"/>
                    <a:pt x="138658" y="415274"/>
                    <a:pt x="169885" y="415274"/>
                  </a:cubicBezTo>
                  <a:cubicBezTo>
                    <a:pt x="175894" y="415274"/>
                    <a:pt x="181351" y="416085"/>
                    <a:pt x="186181" y="417689"/>
                  </a:cubicBezTo>
                  <a:cubicBezTo>
                    <a:pt x="196135" y="420989"/>
                    <a:pt x="206753" y="415661"/>
                    <a:pt x="210071" y="405781"/>
                  </a:cubicBezTo>
                  <a:cubicBezTo>
                    <a:pt x="213352" y="395882"/>
                    <a:pt x="208006" y="385190"/>
                    <a:pt x="198125" y="381891"/>
                  </a:cubicBezTo>
                  <a:cubicBezTo>
                    <a:pt x="189461" y="378997"/>
                    <a:pt x="179950" y="377522"/>
                    <a:pt x="169885" y="377522"/>
                  </a:cubicBezTo>
                  <a:close/>
                  <a:moveTo>
                    <a:pt x="56628" y="151009"/>
                  </a:moveTo>
                  <a:lnTo>
                    <a:pt x="151009" y="151009"/>
                  </a:lnTo>
                  <a:lnTo>
                    <a:pt x="151009" y="245390"/>
                  </a:lnTo>
                  <a:cubicBezTo>
                    <a:pt x="151009" y="276722"/>
                    <a:pt x="176302" y="302018"/>
                    <a:pt x="207637" y="302018"/>
                  </a:cubicBezTo>
                  <a:lnTo>
                    <a:pt x="471902" y="302018"/>
                  </a:lnTo>
                  <a:cubicBezTo>
                    <a:pt x="503237" y="302018"/>
                    <a:pt x="528531" y="276722"/>
                    <a:pt x="528531" y="245390"/>
                  </a:cubicBezTo>
                  <a:lnTo>
                    <a:pt x="528531" y="151009"/>
                  </a:lnTo>
                  <a:lnTo>
                    <a:pt x="622911" y="151009"/>
                  </a:lnTo>
                  <a:cubicBezTo>
                    <a:pt x="654246" y="151009"/>
                    <a:pt x="679539" y="176302"/>
                    <a:pt x="679539" y="207637"/>
                  </a:cubicBezTo>
                  <a:lnTo>
                    <a:pt x="679539" y="849425"/>
                  </a:lnTo>
                  <a:cubicBezTo>
                    <a:pt x="679539" y="880758"/>
                    <a:pt x="654246" y="906053"/>
                    <a:pt x="622911" y="906053"/>
                  </a:cubicBezTo>
                  <a:lnTo>
                    <a:pt x="56628" y="906053"/>
                  </a:lnTo>
                  <a:cubicBezTo>
                    <a:pt x="25293" y="906053"/>
                    <a:pt x="0" y="880758"/>
                    <a:pt x="0" y="849425"/>
                  </a:cubicBezTo>
                  <a:lnTo>
                    <a:pt x="0" y="207637"/>
                  </a:lnTo>
                  <a:cubicBezTo>
                    <a:pt x="0" y="176302"/>
                    <a:pt x="25293" y="151009"/>
                    <a:pt x="56628" y="151009"/>
                  </a:cubicBezTo>
                  <a:close/>
                  <a:moveTo>
                    <a:pt x="339770" y="0"/>
                  </a:moveTo>
                  <a:cubicBezTo>
                    <a:pt x="385451" y="0"/>
                    <a:pt x="423579" y="32467"/>
                    <a:pt x="432263" y="75504"/>
                  </a:cubicBezTo>
                  <a:lnTo>
                    <a:pt x="471902" y="75504"/>
                  </a:lnTo>
                  <a:cubicBezTo>
                    <a:pt x="482474" y="75504"/>
                    <a:pt x="490779" y="83809"/>
                    <a:pt x="490779" y="94381"/>
                  </a:cubicBezTo>
                  <a:lnTo>
                    <a:pt x="490779" y="151009"/>
                  </a:lnTo>
                  <a:lnTo>
                    <a:pt x="490779" y="245389"/>
                  </a:lnTo>
                  <a:cubicBezTo>
                    <a:pt x="490779" y="255959"/>
                    <a:pt x="482474" y="264265"/>
                    <a:pt x="471902" y="264265"/>
                  </a:cubicBezTo>
                  <a:lnTo>
                    <a:pt x="207637" y="264265"/>
                  </a:lnTo>
                  <a:cubicBezTo>
                    <a:pt x="197065" y="264265"/>
                    <a:pt x="188761" y="255959"/>
                    <a:pt x="188761" y="245389"/>
                  </a:cubicBezTo>
                  <a:lnTo>
                    <a:pt x="188761" y="151009"/>
                  </a:lnTo>
                  <a:lnTo>
                    <a:pt x="188761" y="94381"/>
                  </a:lnTo>
                  <a:cubicBezTo>
                    <a:pt x="188761" y="83809"/>
                    <a:pt x="197065" y="75504"/>
                    <a:pt x="207637" y="75504"/>
                  </a:cubicBezTo>
                  <a:lnTo>
                    <a:pt x="247277" y="75504"/>
                  </a:lnTo>
                  <a:cubicBezTo>
                    <a:pt x="255961" y="32467"/>
                    <a:pt x="294089" y="0"/>
                    <a:pt x="339770" y="0"/>
                  </a:cubicBezTo>
                  <a:close/>
                </a:path>
              </a:pathLst>
            </a:custGeom>
            <a:solidFill>
              <a:schemeClr val="bg1"/>
            </a:solidFill>
            <a:ln w="37505" cap="flat">
              <a:noFill/>
              <a:prstDash val="solid"/>
              <a:miter/>
            </a:ln>
          </p:spPr>
          <p:txBody>
            <a:bodyPr rtlCol="0" anchor="ctr"/>
            <a:lstStyle/>
            <a:p>
              <a:endParaRPr lang="en-US"/>
            </a:p>
          </p:txBody>
        </p:sp>
      </p:grpSp>
      <p:grpSp>
        <p:nvGrpSpPr>
          <p:cNvPr id="56" name="Group 55">
            <a:extLst>
              <a:ext uri="{FF2B5EF4-FFF2-40B4-BE49-F238E27FC236}">
                <a16:creationId xmlns:a16="http://schemas.microsoft.com/office/drawing/2014/main" id="{F6AA3062-FF32-764D-7A34-98CC344E309E}"/>
              </a:ext>
            </a:extLst>
          </p:cNvPr>
          <p:cNvGrpSpPr/>
          <p:nvPr/>
        </p:nvGrpSpPr>
        <p:grpSpPr>
          <a:xfrm>
            <a:off x="59681" y="5713316"/>
            <a:ext cx="2233695" cy="378388"/>
            <a:chOff x="59681" y="5713316"/>
            <a:chExt cx="2233695" cy="378388"/>
          </a:xfrm>
        </p:grpSpPr>
        <p:sp>
          <p:nvSpPr>
            <p:cNvPr id="10" name="Rectangle: Rounded Corners 9">
              <a:extLst>
                <a:ext uri="{FF2B5EF4-FFF2-40B4-BE49-F238E27FC236}">
                  <a16:creationId xmlns:a16="http://schemas.microsoft.com/office/drawing/2014/main" id="{B9968D74-C427-BC7E-48F1-5010871B6C9A}"/>
                </a:ext>
              </a:extLst>
            </p:cNvPr>
            <p:cNvSpPr/>
            <p:nvPr/>
          </p:nvSpPr>
          <p:spPr>
            <a:xfrm>
              <a:off x="59681" y="5713316"/>
              <a:ext cx="2233695" cy="378388"/>
            </a:xfrm>
            <a:prstGeom prst="roundRect">
              <a:avLst>
                <a:gd name="adj" fmla="val 50000"/>
              </a:avLst>
            </a:prstGeom>
            <a:solidFill>
              <a:srgbClr val="7ED348">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lumOff val="25000"/>
                  </a:schemeClr>
                </a:solidFill>
              </a:endParaRPr>
            </a:p>
          </p:txBody>
        </p:sp>
        <p:sp>
          <p:nvSpPr>
            <p:cNvPr id="18" name="TextBox 17">
              <a:extLst>
                <a:ext uri="{FF2B5EF4-FFF2-40B4-BE49-F238E27FC236}">
                  <a16:creationId xmlns:a16="http://schemas.microsoft.com/office/drawing/2014/main" id="{1002CAC6-4946-A2CE-4556-1721C21EDD6D}"/>
                </a:ext>
              </a:extLst>
            </p:cNvPr>
            <p:cNvSpPr txBox="1"/>
            <p:nvPr/>
          </p:nvSpPr>
          <p:spPr>
            <a:xfrm>
              <a:off x="701605" y="5764011"/>
              <a:ext cx="1463040" cy="276999"/>
            </a:xfrm>
            <a:prstGeom prst="rect">
              <a:avLst/>
            </a:prstGeom>
            <a:noFill/>
          </p:spPr>
          <p:txBody>
            <a:bodyPr wrap="square" rtlCol="0" anchor="ctr">
              <a:spAutoFit/>
            </a:bodyPr>
            <a:lstStyle/>
            <a:p>
              <a:pPr defTabSz="1219170">
                <a:buClr>
                  <a:srgbClr val="FF0000"/>
                </a:buClr>
                <a:buSzPct val="80000"/>
                <a:defRPr/>
              </a:pPr>
              <a:r>
                <a:rPr lang="en-US" sz="1200" b="1" dirty="0">
                  <a:solidFill>
                    <a:schemeClr val="tx1">
                      <a:lumMod val="75000"/>
                      <a:lumOff val="25000"/>
                    </a:schemeClr>
                  </a:solidFill>
                  <a:latin typeface="Century Gothic" panose="020B0502020202020204" pitchFamily="34" charset="0"/>
                  <a:ea typeface="SimHei"/>
                  <a:cs typeface="Arial" panose="020B0604020202020204" pitchFamily="34" charset="0"/>
                </a:rPr>
                <a:t>Speak up </a:t>
              </a:r>
            </a:p>
          </p:txBody>
        </p:sp>
      </p:grpSp>
      <p:grpSp>
        <p:nvGrpSpPr>
          <p:cNvPr id="55" name="Group 54">
            <a:extLst>
              <a:ext uri="{FF2B5EF4-FFF2-40B4-BE49-F238E27FC236}">
                <a16:creationId xmlns:a16="http://schemas.microsoft.com/office/drawing/2014/main" id="{79AFCEC6-128B-D2F7-846D-9F6046C16938}"/>
              </a:ext>
            </a:extLst>
          </p:cNvPr>
          <p:cNvGrpSpPr/>
          <p:nvPr/>
        </p:nvGrpSpPr>
        <p:grpSpPr>
          <a:xfrm>
            <a:off x="135981" y="5625511"/>
            <a:ext cx="549882" cy="553998"/>
            <a:chOff x="135981" y="5625511"/>
            <a:chExt cx="549882" cy="553998"/>
          </a:xfrm>
        </p:grpSpPr>
        <p:sp>
          <p:nvSpPr>
            <p:cNvPr id="28" name="Oval 27">
              <a:extLst>
                <a:ext uri="{FF2B5EF4-FFF2-40B4-BE49-F238E27FC236}">
                  <a16:creationId xmlns:a16="http://schemas.microsoft.com/office/drawing/2014/main" id="{13FCE4C5-12E3-6895-EC8A-642E7CC886AA}"/>
                </a:ext>
              </a:extLst>
            </p:cNvPr>
            <p:cNvSpPr/>
            <p:nvPr/>
          </p:nvSpPr>
          <p:spPr>
            <a:xfrm>
              <a:off x="135981" y="5625511"/>
              <a:ext cx="549882" cy="553998"/>
            </a:xfrm>
            <a:prstGeom prst="ellipse">
              <a:avLst/>
            </a:prstGeom>
            <a:solidFill>
              <a:srgbClr val="7ED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lumOff val="25000"/>
                  </a:schemeClr>
                </a:solidFill>
              </a:endParaRPr>
            </a:p>
          </p:txBody>
        </p:sp>
        <p:sp>
          <p:nvSpPr>
            <p:cNvPr id="138" name="Freeform: Shape 137">
              <a:extLst>
                <a:ext uri="{FF2B5EF4-FFF2-40B4-BE49-F238E27FC236}">
                  <a16:creationId xmlns:a16="http://schemas.microsoft.com/office/drawing/2014/main" id="{E3DE1AA3-F8C2-68D6-CC10-374EA1231854}"/>
                </a:ext>
              </a:extLst>
            </p:cNvPr>
            <p:cNvSpPr/>
            <p:nvPr/>
          </p:nvSpPr>
          <p:spPr>
            <a:xfrm>
              <a:off x="215563" y="5737326"/>
              <a:ext cx="390717" cy="330369"/>
            </a:xfrm>
            <a:custGeom>
              <a:avLst/>
              <a:gdLst>
                <a:gd name="connsiteX0" fmla="*/ 339816 w 840640"/>
                <a:gd name="connsiteY0" fmla="*/ 337957 h 710803"/>
                <a:gd name="connsiteX1" fmla="*/ 57362 w 840640"/>
                <a:gd name="connsiteY1" fmla="*/ 273110 h 710803"/>
                <a:gd name="connsiteX2" fmla="*/ 42970 w 840640"/>
                <a:gd name="connsiteY2" fmla="*/ 531657 h 710803"/>
                <a:gd name="connsiteX3" fmla="*/ 44522 w 840640"/>
                <a:gd name="connsiteY3" fmla="*/ 625764 h 710803"/>
                <a:gd name="connsiteX4" fmla="*/ 232936 w 840640"/>
                <a:gd name="connsiteY4" fmla="*/ 710803 h 710803"/>
                <a:gd name="connsiteX5" fmla="*/ 233184 w 840640"/>
                <a:gd name="connsiteY5" fmla="*/ 645919 h 710803"/>
                <a:gd name="connsiteX6" fmla="*/ 304269 w 840640"/>
                <a:gd name="connsiteY6" fmla="*/ 628126 h 710803"/>
                <a:gd name="connsiteX7" fmla="*/ 329282 w 840640"/>
                <a:gd name="connsiteY7" fmla="*/ 558422 h 710803"/>
                <a:gd name="connsiteX8" fmla="*/ 329282 w 840640"/>
                <a:gd name="connsiteY8" fmla="*/ 530866 h 710803"/>
                <a:gd name="connsiteX9" fmla="*/ 377554 w 840640"/>
                <a:gd name="connsiteY9" fmla="*/ 521951 h 710803"/>
                <a:gd name="connsiteX10" fmla="*/ 346732 w 840640"/>
                <a:gd name="connsiteY10" fmla="*/ 441912 h 710803"/>
                <a:gd name="connsiteX11" fmla="*/ 339816 w 840640"/>
                <a:gd name="connsiteY11" fmla="*/ 337957 h 710803"/>
                <a:gd name="connsiteX12" fmla="*/ 576617 w 840640"/>
                <a:gd name="connsiteY12" fmla="*/ 0 h 710803"/>
                <a:gd name="connsiteX13" fmla="*/ 312594 w 840640"/>
                <a:gd name="connsiteY13" fmla="*/ 188995 h 710803"/>
                <a:gd name="connsiteX14" fmla="*/ 386060 w 840640"/>
                <a:gd name="connsiteY14" fmla="*/ 317964 h 710803"/>
                <a:gd name="connsiteX15" fmla="*/ 373192 w 840640"/>
                <a:gd name="connsiteY15" fmla="*/ 411651 h 710803"/>
                <a:gd name="connsiteX16" fmla="*/ 455031 w 840640"/>
                <a:gd name="connsiteY16" fmla="*/ 353787 h 710803"/>
                <a:gd name="connsiteX17" fmla="*/ 576617 w 840640"/>
                <a:gd name="connsiteY17" fmla="*/ 374142 h 710803"/>
                <a:gd name="connsiteX18" fmla="*/ 840641 w 840640"/>
                <a:gd name="connsiteY18" fmla="*/ 188995 h 710803"/>
                <a:gd name="connsiteX19" fmla="*/ 576617 w 840640"/>
                <a:gd name="connsiteY19" fmla="*/ 0 h 71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0640" h="710803">
                  <a:moveTo>
                    <a:pt x="339816" y="337957"/>
                  </a:moveTo>
                  <a:cubicBezTo>
                    <a:pt x="326291" y="266624"/>
                    <a:pt x="152717" y="178394"/>
                    <a:pt x="57362" y="273110"/>
                  </a:cubicBezTo>
                  <a:cubicBezTo>
                    <a:pt x="-62691" y="392363"/>
                    <a:pt x="42970" y="531657"/>
                    <a:pt x="42970" y="531657"/>
                  </a:cubicBezTo>
                  <a:lnTo>
                    <a:pt x="44522" y="625764"/>
                  </a:lnTo>
                  <a:lnTo>
                    <a:pt x="232936" y="710803"/>
                  </a:lnTo>
                  <a:lnTo>
                    <a:pt x="233184" y="645919"/>
                  </a:lnTo>
                  <a:cubicBezTo>
                    <a:pt x="233184" y="645919"/>
                    <a:pt x="285838" y="645147"/>
                    <a:pt x="304269" y="628126"/>
                  </a:cubicBezTo>
                  <a:cubicBezTo>
                    <a:pt x="322700" y="611105"/>
                    <a:pt x="329282" y="558422"/>
                    <a:pt x="329282" y="558422"/>
                  </a:cubicBezTo>
                  <a:lnTo>
                    <a:pt x="329282" y="530866"/>
                  </a:lnTo>
                  <a:cubicBezTo>
                    <a:pt x="329282" y="530866"/>
                    <a:pt x="364715" y="538163"/>
                    <a:pt x="377554" y="521951"/>
                  </a:cubicBezTo>
                  <a:cubicBezTo>
                    <a:pt x="390394" y="505739"/>
                    <a:pt x="346732" y="441912"/>
                    <a:pt x="346732" y="441912"/>
                  </a:cubicBezTo>
                  <a:cubicBezTo>
                    <a:pt x="346732" y="441912"/>
                    <a:pt x="343198" y="355787"/>
                    <a:pt x="339816" y="337957"/>
                  </a:cubicBezTo>
                  <a:close/>
                  <a:moveTo>
                    <a:pt x="576617" y="0"/>
                  </a:moveTo>
                  <a:cubicBezTo>
                    <a:pt x="430799" y="0"/>
                    <a:pt x="312594" y="84620"/>
                    <a:pt x="312594" y="188995"/>
                  </a:cubicBezTo>
                  <a:cubicBezTo>
                    <a:pt x="312594" y="239763"/>
                    <a:pt x="340559" y="284950"/>
                    <a:pt x="386060" y="317964"/>
                  </a:cubicBezTo>
                  <a:cubicBezTo>
                    <a:pt x="380622" y="353330"/>
                    <a:pt x="361381" y="405555"/>
                    <a:pt x="373192" y="411651"/>
                  </a:cubicBezTo>
                  <a:cubicBezTo>
                    <a:pt x="384508" y="417490"/>
                    <a:pt x="424275" y="375495"/>
                    <a:pt x="455031" y="353787"/>
                  </a:cubicBezTo>
                  <a:cubicBezTo>
                    <a:pt x="491426" y="366836"/>
                    <a:pt x="532774" y="374142"/>
                    <a:pt x="576617" y="374142"/>
                  </a:cubicBezTo>
                  <a:cubicBezTo>
                    <a:pt x="722436" y="374142"/>
                    <a:pt x="840641" y="293370"/>
                    <a:pt x="840641" y="188995"/>
                  </a:cubicBezTo>
                  <a:cubicBezTo>
                    <a:pt x="840641" y="84620"/>
                    <a:pt x="722436" y="0"/>
                    <a:pt x="576617" y="0"/>
                  </a:cubicBezTo>
                  <a:close/>
                </a:path>
              </a:pathLst>
            </a:custGeom>
            <a:solidFill>
              <a:schemeClr val="bg1"/>
            </a:solidFill>
            <a:ln w="9525" cap="flat">
              <a:noFill/>
              <a:prstDash val="solid"/>
              <a:miter/>
            </a:ln>
          </p:spPr>
          <p:txBody>
            <a:bodyPr rtlCol="0" anchor="ctr"/>
            <a:lstStyle/>
            <a:p>
              <a:endParaRPr lang="en-US"/>
            </a:p>
          </p:txBody>
        </p:sp>
      </p:grpSp>
      <p:grpSp>
        <p:nvGrpSpPr>
          <p:cNvPr id="142" name="Group 141">
            <a:extLst>
              <a:ext uri="{FF2B5EF4-FFF2-40B4-BE49-F238E27FC236}">
                <a16:creationId xmlns:a16="http://schemas.microsoft.com/office/drawing/2014/main" id="{AD324815-DAA5-D743-722F-F92906634CF5}"/>
              </a:ext>
            </a:extLst>
          </p:cNvPr>
          <p:cNvGrpSpPr/>
          <p:nvPr/>
        </p:nvGrpSpPr>
        <p:grpSpPr>
          <a:xfrm>
            <a:off x="2621942" y="2186664"/>
            <a:ext cx="2114460" cy="952648"/>
            <a:chOff x="2621942" y="2269333"/>
            <a:chExt cx="2114460" cy="787312"/>
          </a:xfrm>
        </p:grpSpPr>
        <p:sp>
          <p:nvSpPr>
            <p:cNvPr id="22" name="Rectangle 21">
              <a:extLst>
                <a:ext uri="{FF2B5EF4-FFF2-40B4-BE49-F238E27FC236}">
                  <a16:creationId xmlns:a16="http://schemas.microsoft.com/office/drawing/2014/main" id="{541D63B8-55B4-BB13-805B-98E8530C1080}"/>
                </a:ext>
              </a:extLst>
            </p:cNvPr>
            <p:cNvSpPr/>
            <p:nvPr/>
          </p:nvSpPr>
          <p:spPr>
            <a:xfrm>
              <a:off x="2648214" y="226933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413E8BBC-3B9C-6DF2-5529-17936ECFA5AE}"/>
                </a:ext>
              </a:extLst>
            </p:cNvPr>
            <p:cNvSpPr txBox="1"/>
            <p:nvPr/>
          </p:nvSpPr>
          <p:spPr>
            <a:xfrm>
              <a:off x="2692798" y="2530600"/>
              <a:ext cx="1999020" cy="264782"/>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Participation in multiple successful quality improvement events (e.g. Kaizen).</a:t>
              </a:r>
            </a:p>
          </p:txBody>
        </p:sp>
        <p:sp>
          <p:nvSpPr>
            <p:cNvPr id="182" name="Rectangle 181">
              <a:extLst>
                <a:ext uri="{FF2B5EF4-FFF2-40B4-BE49-F238E27FC236}">
                  <a16:creationId xmlns:a16="http://schemas.microsoft.com/office/drawing/2014/main" id="{7B9BABD1-69AE-16D1-A4D7-2AE8A101E430}"/>
                </a:ext>
              </a:extLst>
            </p:cNvPr>
            <p:cNvSpPr/>
            <p:nvPr/>
          </p:nvSpPr>
          <p:spPr>
            <a:xfrm>
              <a:off x="2621942" y="226933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43" name="Group 142">
            <a:extLst>
              <a:ext uri="{FF2B5EF4-FFF2-40B4-BE49-F238E27FC236}">
                <a16:creationId xmlns:a16="http://schemas.microsoft.com/office/drawing/2014/main" id="{8CD99BE0-9D1B-8518-9B35-BEA52CC46A08}"/>
              </a:ext>
            </a:extLst>
          </p:cNvPr>
          <p:cNvGrpSpPr/>
          <p:nvPr/>
        </p:nvGrpSpPr>
        <p:grpSpPr>
          <a:xfrm>
            <a:off x="5001693" y="2186666"/>
            <a:ext cx="2114460" cy="952647"/>
            <a:chOff x="5001693" y="2269333"/>
            <a:chExt cx="2114460" cy="787312"/>
          </a:xfrm>
        </p:grpSpPr>
        <p:sp>
          <p:nvSpPr>
            <p:cNvPr id="24" name="Rectangle 23">
              <a:extLst>
                <a:ext uri="{FF2B5EF4-FFF2-40B4-BE49-F238E27FC236}">
                  <a16:creationId xmlns:a16="http://schemas.microsoft.com/office/drawing/2014/main" id="{CD07400E-F505-5336-409C-BCE57922CEB2}"/>
                </a:ext>
              </a:extLst>
            </p:cNvPr>
            <p:cNvSpPr/>
            <p:nvPr/>
          </p:nvSpPr>
          <p:spPr>
            <a:xfrm>
              <a:off x="5027965" y="226933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F6D69D2A-3CDD-9F6F-5BEE-F14CEF569A4B}"/>
                </a:ext>
              </a:extLst>
            </p:cNvPr>
            <p:cNvSpPr txBox="1"/>
            <p:nvPr/>
          </p:nvSpPr>
          <p:spPr>
            <a:xfrm>
              <a:off x="5133718" y="2560020"/>
              <a:ext cx="1876682" cy="205941"/>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Belief that I can and should directly improve quality in my area.</a:t>
              </a:r>
            </a:p>
          </p:txBody>
        </p:sp>
        <p:sp>
          <p:nvSpPr>
            <p:cNvPr id="183" name="Rectangle 182">
              <a:extLst>
                <a:ext uri="{FF2B5EF4-FFF2-40B4-BE49-F238E27FC236}">
                  <a16:creationId xmlns:a16="http://schemas.microsoft.com/office/drawing/2014/main" id="{F5F7347F-6545-ADA2-6616-28D1412A7C62}"/>
                </a:ext>
              </a:extLst>
            </p:cNvPr>
            <p:cNvSpPr/>
            <p:nvPr/>
          </p:nvSpPr>
          <p:spPr>
            <a:xfrm>
              <a:off x="5001693" y="226933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44" name="Group 143">
            <a:extLst>
              <a:ext uri="{FF2B5EF4-FFF2-40B4-BE49-F238E27FC236}">
                <a16:creationId xmlns:a16="http://schemas.microsoft.com/office/drawing/2014/main" id="{40E8C1DE-0DF6-1A45-17A0-1D4D11536AFF}"/>
              </a:ext>
            </a:extLst>
          </p:cNvPr>
          <p:cNvGrpSpPr/>
          <p:nvPr/>
        </p:nvGrpSpPr>
        <p:grpSpPr>
          <a:xfrm>
            <a:off x="7381444" y="2186666"/>
            <a:ext cx="2114460" cy="952647"/>
            <a:chOff x="7381444" y="2269333"/>
            <a:chExt cx="2114460" cy="787312"/>
          </a:xfrm>
        </p:grpSpPr>
        <p:sp>
          <p:nvSpPr>
            <p:cNvPr id="34" name="Rectangle 33">
              <a:extLst>
                <a:ext uri="{FF2B5EF4-FFF2-40B4-BE49-F238E27FC236}">
                  <a16:creationId xmlns:a16="http://schemas.microsoft.com/office/drawing/2014/main" id="{11C1CD27-E93B-C6E1-61DE-744CE9C9F251}"/>
                </a:ext>
              </a:extLst>
            </p:cNvPr>
            <p:cNvSpPr/>
            <p:nvPr/>
          </p:nvSpPr>
          <p:spPr>
            <a:xfrm>
              <a:off x="7407716" y="226933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C2E75630-E09B-71E7-6B9E-DDD60BD74617}"/>
                </a:ext>
              </a:extLst>
            </p:cNvPr>
            <p:cNvSpPr txBox="1"/>
            <p:nvPr/>
          </p:nvSpPr>
          <p:spPr>
            <a:xfrm>
              <a:off x="7536448" y="2560020"/>
              <a:ext cx="1830724" cy="205941"/>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Active identification of quality improvements and acting upon them.</a:t>
              </a:r>
            </a:p>
          </p:txBody>
        </p:sp>
        <p:sp>
          <p:nvSpPr>
            <p:cNvPr id="184" name="Rectangle 183">
              <a:extLst>
                <a:ext uri="{FF2B5EF4-FFF2-40B4-BE49-F238E27FC236}">
                  <a16:creationId xmlns:a16="http://schemas.microsoft.com/office/drawing/2014/main" id="{3B74BD6C-F4C5-CDA9-DD7E-568C3560CCB0}"/>
                </a:ext>
              </a:extLst>
            </p:cNvPr>
            <p:cNvSpPr/>
            <p:nvPr/>
          </p:nvSpPr>
          <p:spPr>
            <a:xfrm>
              <a:off x="7381444" y="226933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45" name="Group 144">
            <a:extLst>
              <a:ext uri="{FF2B5EF4-FFF2-40B4-BE49-F238E27FC236}">
                <a16:creationId xmlns:a16="http://schemas.microsoft.com/office/drawing/2014/main" id="{33751E23-7E50-D4AB-6F8F-AE9A99F497DC}"/>
              </a:ext>
            </a:extLst>
          </p:cNvPr>
          <p:cNvGrpSpPr/>
          <p:nvPr/>
        </p:nvGrpSpPr>
        <p:grpSpPr>
          <a:xfrm>
            <a:off x="9761195" y="2186664"/>
            <a:ext cx="2114460" cy="952648"/>
            <a:chOff x="9761195" y="2269333"/>
            <a:chExt cx="2114460" cy="787312"/>
          </a:xfrm>
        </p:grpSpPr>
        <p:sp>
          <p:nvSpPr>
            <p:cNvPr id="36" name="Rectangle 35">
              <a:extLst>
                <a:ext uri="{FF2B5EF4-FFF2-40B4-BE49-F238E27FC236}">
                  <a16:creationId xmlns:a16="http://schemas.microsoft.com/office/drawing/2014/main" id="{697F3D59-4F2F-D9C7-C272-B872918BF892}"/>
                </a:ext>
              </a:extLst>
            </p:cNvPr>
            <p:cNvSpPr/>
            <p:nvPr/>
          </p:nvSpPr>
          <p:spPr>
            <a:xfrm>
              <a:off x="9787467" y="226933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 name="TextBox 36">
              <a:extLst>
                <a:ext uri="{FF2B5EF4-FFF2-40B4-BE49-F238E27FC236}">
                  <a16:creationId xmlns:a16="http://schemas.microsoft.com/office/drawing/2014/main" id="{E0BBA889-F9A1-0447-00D1-4C18FB9FC437}"/>
                </a:ext>
              </a:extLst>
            </p:cNvPr>
            <p:cNvSpPr txBox="1"/>
            <p:nvPr/>
          </p:nvSpPr>
          <p:spPr>
            <a:xfrm>
              <a:off x="9880401" y="2530600"/>
              <a:ext cx="1902320" cy="264782"/>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Continuous incremental improvement to processes and performance.</a:t>
              </a:r>
            </a:p>
          </p:txBody>
        </p:sp>
        <p:sp>
          <p:nvSpPr>
            <p:cNvPr id="185" name="Rectangle 184">
              <a:extLst>
                <a:ext uri="{FF2B5EF4-FFF2-40B4-BE49-F238E27FC236}">
                  <a16:creationId xmlns:a16="http://schemas.microsoft.com/office/drawing/2014/main" id="{E718A489-7B4E-DC4A-79AA-9D213AA0C10E}"/>
                </a:ext>
              </a:extLst>
            </p:cNvPr>
            <p:cNvSpPr/>
            <p:nvPr/>
          </p:nvSpPr>
          <p:spPr>
            <a:xfrm>
              <a:off x="9761195" y="226933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40" name="Group 139">
            <a:extLst>
              <a:ext uri="{FF2B5EF4-FFF2-40B4-BE49-F238E27FC236}">
                <a16:creationId xmlns:a16="http://schemas.microsoft.com/office/drawing/2014/main" id="{8EE8F612-0D7D-9695-8F73-22D9E17CCBB4}"/>
              </a:ext>
            </a:extLst>
          </p:cNvPr>
          <p:cNvGrpSpPr/>
          <p:nvPr/>
        </p:nvGrpSpPr>
        <p:grpSpPr>
          <a:xfrm>
            <a:off x="2621942" y="3266503"/>
            <a:ext cx="2124738" cy="952647"/>
            <a:chOff x="2621942" y="3349173"/>
            <a:chExt cx="2124738" cy="787312"/>
          </a:xfrm>
        </p:grpSpPr>
        <p:sp>
          <p:nvSpPr>
            <p:cNvPr id="80" name="Rectangle 79">
              <a:extLst>
                <a:ext uri="{FF2B5EF4-FFF2-40B4-BE49-F238E27FC236}">
                  <a16:creationId xmlns:a16="http://schemas.microsoft.com/office/drawing/2014/main" id="{162A5C2C-AE5E-09CD-E408-6FE74AF39922}"/>
                </a:ext>
              </a:extLst>
            </p:cNvPr>
            <p:cNvSpPr/>
            <p:nvPr/>
          </p:nvSpPr>
          <p:spPr>
            <a:xfrm>
              <a:off x="2648214" y="334917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sp>
          <p:nvSpPr>
            <p:cNvPr id="81" name="TextBox 80">
              <a:extLst>
                <a:ext uri="{FF2B5EF4-FFF2-40B4-BE49-F238E27FC236}">
                  <a16:creationId xmlns:a16="http://schemas.microsoft.com/office/drawing/2014/main" id="{8EE200B7-DEE5-9E36-D1E5-71F1735FCF50}"/>
                </a:ext>
              </a:extLst>
            </p:cNvPr>
            <p:cNvSpPr txBox="1"/>
            <p:nvPr/>
          </p:nvSpPr>
          <p:spPr>
            <a:xfrm>
              <a:off x="2637936" y="3581019"/>
              <a:ext cx="2108744" cy="323622"/>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Experiences with their leader empowering and supporting them to make decisions within their area.</a:t>
              </a:r>
            </a:p>
          </p:txBody>
        </p:sp>
        <p:sp>
          <p:nvSpPr>
            <p:cNvPr id="186" name="Rectangle 185">
              <a:extLst>
                <a:ext uri="{FF2B5EF4-FFF2-40B4-BE49-F238E27FC236}">
                  <a16:creationId xmlns:a16="http://schemas.microsoft.com/office/drawing/2014/main" id="{B71924F2-5BBA-BB05-CF2C-607145DEE2DC}"/>
                </a:ext>
              </a:extLst>
            </p:cNvPr>
            <p:cNvSpPr/>
            <p:nvPr/>
          </p:nvSpPr>
          <p:spPr>
            <a:xfrm>
              <a:off x="2621942" y="334917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53" name="Group 152">
            <a:extLst>
              <a:ext uri="{FF2B5EF4-FFF2-40B4-BE49-F238E27FC236}">
                <a16:creationId xmlns:a16="http://schemas.microsoft.com/office/drawing/2014/main" id="{F0742FBB-7A6A-14F9-62EA-AA9B40A56200}"/>
              </a:ext>
            </a:extLst>
          </p:cNvPr>
          <p:cNvGrpSpPr/>
          <p:nvPr/>
        </p:nvGrpSpPr>
        <p:grpSpPr>
          <a:xfrm>
            <a:off x="5001693" y="3266504"/>
            <a:ext cx="2114460" cy="952648"/>
            <a:chOff x="5001693" y="3349173"/>
            <a:chExt cx="2114460" cy="787312"/>
          </a:xfrm>
        </p:grpSpPr>
        <p:sp>
          <p:nvSpPr>
            <p:cNvPr id="82" name="Rectangle 81">
              <a:extLst>
                <a:ext uri="{FF2B5EF4-FFF2-40B4-BE49-F238E27FC236}">
                  <a16:creationId xmlns:a16="http://schemas.microsoft.com/office/drawing/2014/main" id="{BCC58D09-A707-DA7E-8D76-5A03463CE120}"/>
                </a:ext>
              </a:extLst>
            </p:cNvPr>
            <p:cNvSpPr/>
            <p:nvPr/>
          </p:nvSpPr>
          <p:spPr>
            <a:xfrm>
              <a:off x="5027965" y="334917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3" name="TextBox 82">
              <a:extLst>
                <a:ext uri="{FF2B5EF4-FFF2-40B4-BE49-F238E27FC236}">
                  <a16:creationId xmlns:a16="http://schemas.microsoft.com/office/drawing/2014/main" id="{76B6E190-A02F-893E-F276-4256B6182D45}"/>
                </a:ext>
              </a:extLst>
            </p:cNvPr>
            <p:cNvSpPr txBox="1"/>
            <p:nvPr/>
          </p:nvSpPr>
          <p:spPr>
            <a:xfrm>
              <a:off x="5110070" y="3610440"/>
              <a:ext cx="1923978" cy="264782"/>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Belief that I can and should make decisions and own quality in my area.</a:t>
              </a:r>
            </a:p>
          </p:txBody>
        </p:sp>
        <p:sp>
          <p:nvSpPr>
            <p:cNvPr id="187" name="Rectangle 186">
              <a:extLst>
                <a:ext uri="{FF2B5EF4-FFF2-40B4-BE49-F238E27FC236}">
                  <a16:creationId xmlns:a16="http://schemas.microsoft.com/office/drawing/2014/main" id="{68603A0C-7F60-9DA7-32D1-F159C716E5A7}"/>
                </a:ext>
              </a:extLst>
            </p:cNvPr>
            <p:cNvSpPr/>
            <p:nvPr/>
          </p:nvSpPr>
          <p:spPr>
            <a:xfrm>
              <a:off x="5001693" y="334917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47" name="Group 146">
            <a:extLst>
              <a:ext uri="{FF2B5EF4-FFF2-40B4-BE49-F238E27FC236}">
                <a16:creationId xmlns:a16="http://schemas.microsoft.com/office/drawing/2014/main" id="{15A7CE63-BA47-7483-ADB0-058EF4E11344}"/>
              </a:ext>
            </a:extLst>
          </p:cNvPr>
          <p:cNvGrpSpPr/>
          <p:nvPr/>
        </p:nvGrpSpPr>
        <p:grpSpPr>
          <a:xfrm>
            <a:off x="7381444" y="3266504"/>
            <a:ext cx="2114460" cy="952648"/>
            <a:chOff x="7381444" y="3349173"/>
            <a:chExt cx="2114460" cy="787312"/>
          </a:xfrm>
        </p:grpSpPr>
        <p:sp>
          <p:nvSpPr>
            <p:cNvPr id="84" name="Rectangle 83">
              <a:extLst>
                <a:ext uri="{FF2B5EF4-FFF2-40B4-BE49-F238E27FC236}">
                  <a16:creationId xmlns:a16="http://schemas.microsoft.com/office/drawing/2014/main" id="{FB1E5A62-EFAD-E20C-F012-8C7E6E4F6FD0}"/>
                </a:ext>
              </a:extLst>
            </p:cNvPr>
            <p:cNvSpPr/>
            <p:nvPr/>
          </p:nvSpPr>
          <p:spPr>
            <a:xfrm>
              <a:off x="7407716" y="334917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sp>
          <p:nvSpPr>
            <p:cNvPr id="85" name="TextBox 84">
              <a:extLst>
                <a:ext uri="{FF2B5EF4-FFF2-40B4-BE49-F238E27FC236}">
                  <a16:creationId xmlns:a16="http://schemas.microsoft.com/office/drawing/2014/main" id="{E59A7BED-A7D2-483C-922A-E219C66FB5B1}"/>
                </a:ext>
              </a:extLst>
            </p:cNvPr>
            <p:cNvSpPr txBox="1"/>
            <p:nvPr/>
          </p:nvSpPr>
          <p:spPr>
            <a:xfrm>
              <a:off x="7505620" y="3610440"/>
              <a:ext cx="1892380" cy="264782"/>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Decisions are made promptly by those closest and knowledgeable to issue.</a:t>
              </a:r>
            </a:p>
          </p:txBody>
        </p:sp>
        <p:sp>
          <p:nvSpPr>
            <p:cNvPr id="188" name="Rectangle 187">
              <a:extLst>
                <a:ext uri="{FF2B5EF4-FFF2-40B4-BE49-F238E27FC236}">
                  <a16:creationId xmlns:a16="http://schemas.microsoft.com/office/drawing/2014/main" id="{6B4CD4AB-EECC-D1EA-38A4-47F07D3D8B71}"/>
                </a:ext>
              </a:extLst>
            </p:cNvPr>
            <p:cNvSpPr/>
            <p:nvPr/>
          </p:nvSpPr>
          <p:spPr>
            <a:xfrm>
              <a:off x="7381444" y="334917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46" name="Group 145">
            <a:extLst>
              <a:ext uri="{FF2B5EF4-FFF2-40B4-BE49-F238E27FC236}">
                <a16:creationId xmlns:a16="http://schemas.microsoft.com/office/drawing/2014/main" id="{4E4E34F6-FB2F-5C64-A789-8BE30058EB90}"/>
              </a:ext>
            </a:extLst>
          </p:cNvPr>
          <p:cNvGrpSpPr/>
          <p:nvPr/>
        </p:nvGrpSpPr>
        <p:grpSpPr>
          <a:xfrm>
            <a:off x="9761195" y="3266506"/>
            <a:ext cx="2114460" cy="952647"/>
            <a:chOff x="9761195" y="3349173"/>
            <a:chExt cx="2114460" cy="787312"/>
          </a:xfrm>
        </p:grpSpPr>
        <p:sp>
          <p:nvSpPr>
            <p:cNvPr id="86" name="Rectangle 85">
              <a:extLst>
                <a:ext uri="{FF2B5EF4-FFF2-40B4-BE49-F238E27FC236}">
                  <a16:creationId xmlns:a16="http://schemas.microsoft.com/office/drawing/2014/main" id="{8678227C-E03A-C56C-BD49-AD72ADCE1757}"/>
                </a:ext>
              </a:extLst>
            </p:cNvPr>
            <p:cNvSpPr/>
            <p:nvPr/>
          </p:nvSpPr>
          <p:spPr>
            <a:xfrm>
              <a:off x="9787467" y="334917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7" name="TextBox 86">
              <a:extLst>
                <a:ext uri="{FF2B5EF4-FFF2-40B4-BE49-F238E27FC236}">
                  <a16:creationId xmlns:a16="http://schemas.microsoft.com/office/drawing/2014/main" id="{712C6E85-948D-A6D7-5924-3CCDC49789CE}"/>
                </a:ext>
              </a:extLst>
            </p:cNvPr>
            <p:cNvSpPr txBox="1"/>
            <p:nvPr/>
          </p:nvSpPr>
          <p:spPr>
            <a:xfrm>
              <a:off x="9909286" y="3639860"/>
              <a:ext cx="1844550" cy="205941"/>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Increased ownership, quicker decision making and problem solving.</a:t>
              </a:r>
            </a:p>
          </p:txBody>
        </p:sp>
        <p:sp>
          <p:nvSpPr>
            <p:cNvPr id="189" name="Rectangle 188">
              <a:extLst>
                <a:ext uri="{FF2B5EF4-FFF2-40B4-BE49-F238E27FC236}">
                  <a16:creationId xmlns:a16="http://schemas.microsoft.com/office/drawing/2014/main" id="{495EA7C4-7C88-93F4-9879-1CCE40CEF5ED}"/>
                </a:ext>
              </a:extLst>
            </p:cNvPr>
            <p:cNvSpPr/>
            <p:nvPr/>
          </p:nvSpPr>
          <p:spPr>
            <a:xfrm>
              <a:off x="9761195" y="334917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39" name="Group 138">
            <a:extLst>
              <a:ext uri="{FF2B5EF4-FFF2-40B4-BE49-F238E27FC236}">
                <a16:creationId xmlns:a16="http://schemas.microsoft.com/office/drawing/2014/main" id="{BBA5114A-51FE-525D-7015-724D47C212E3}"/>
              </a:ext>
            </a:extLst>
          </p:cNvPr>
          <p:cNvGrpSpPr/>
          <p:nvPr/>
        </p:nvGrpSpPr>
        <p:grpSpPr>
          <a:xfrm>
            <a:off x="2621942" y="4346344"/>
            <a:ext cx="2114460" cy="952648"/>
            <a:chOff x="2621942" y="4429013"/>
            <a:chExt cx="2114460" cy="787312"/>
          </a:xfrm>
        </p:grpSpPr>
        <p:sp>
          <p:nvSpPr>
            <p:cNvPr id="90" name="Rectangle 89">
              <a:extLst>
                <a:ext uri="{FF2B5EF4-FFF2-40B4-BE49-F238E27FC236}">
                  <a16:creationId xmlns:a16="http://schemas.microsoft.com/office/drawing/2014/main" id="{A48EA52D-1A98-1723-68C7-65F0D9D822C6}"/>
                </a:ext>
              </a:extLst>
            </p:cNvPr>
            <p:cNvSpPr/>
            <p:nvPr/>
          </p:nvSpPr>
          <p:spPr>
            <a:xfrm>
              <a:off x="2648214" y="442901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sp>
          <p:nvSpPr>
            <p:cNvPr id="91" name="TextBox 90">
              <a:extLst>
                <a:ext uri="{FF2B5EF4-FFF2-40B4-BE49-F238E27FC236}">
                  <a16:creationId xmlns:a16="http://schemas.microsoft.com/office/drawing/2014/main" id="{05C8E766-0231-0D3B-C630-F28C4E399D2D}"/>
                </a:ext>
              </a:extLst>
            </p:cNvPr>
            <p:cNvSpPr txBox="1"/>
            <p:nvPr/>
          </p:nvSpPr>
          <p:spPr>
            <a:xfrm>
              <a:off x="2931844" y="4690280"/>
              <a:ext cx="1520928" cy="264782"/>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Participation in multiple facilitated risk assessment events.</a:t>
              </a:r>
            </a:p>
          </p:txBody>
        </p:sp>
        <p:sp>
          <p:nvSpPr>
            <p:cNvPr id="190" name="Rectangle 189">
              <a:extLst>
                <a:ext uri="{FF2B5EF4-FFF2-40B4-BE49-F238E27FC236}">
                  <a16:creationId xmlns:a16="http://schemas.microsoft.com/office/drawing/2014/main" id="{FE1CF8D9-DB12-73DC-EDEB-100094D20C3F}"/>
                </a:ext>
              </a:extLst>
            </p:cNvPr>
            <p:cNvSpPr/>
            <p:nvPr/>
          </p:nvSpPr>
          <p:spPr>
            <a:xfrm>
              <a:off x="2621942" y="442901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50" name="Group 149">
            <a:extLst>
              <a:ext uri="{FF2B5EF4-FFF2-40B4-BE49-F238E27FC236}">
                <a16:creationId xmlns:a16="http://schemas.microsoft.com/office/drawing/2014/main" id="{1346FD70-6086-C738-1184-1C2A9592EFA1}"/>
              </a:ext>
            </a:extLst>
          </p:cNvPr>
          <p:cNvGrpSpPr/>
          <p:nvPr/>
        </p:nvGrpSpPr>
        <p:grpSpPr>
          <a:xfrm>
            <a:off x="5001693" y="4346344"/>
            <a:ext cx="2114460" cy="952648"/>
            <a:chOff x="5001693" y="4429013"/>
            <a:chExt cx="2114460" cy="787312"/>
          </a:xfrm>
        </p:grpSpPr>
        <p:sp>
          <p:nvSpPr>
            <p:cNvPr id="92" name="Rectangle 91">
              <a:extLst>
                <a:ext uri="{FF2B5EF4-FFF2-40B4-BE49-F238E27FC236}">
                  <a16:creationId xmlns:a16="http://schemas.microsoft.com/office/drawing/2014/main" id="{02DAD2B0-32BA-3240-F694-AC483F6CA37D}"/>
                </a:ext>
              </a:extLst>
            </p:cNvPr>
            <p:cNvSpPr/>
            <p:nvPr/>
          </p:nvSpPr>
          <p:spPr>
            <a:xfrm>
              <a:off x="5027965" y="442901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3" name="TextBox 92">
              <a:extLst>
                <a:ext uri="{FF2B5EF4-FFF2-40B4-BE49-F238E27FC236}">
                  <a16:creationId xmlns:a16="http://schemas.microsoft.com/office/drawing/2014/main" id="{BE02C9E2-87AB-0048-7C6B-F0F1375F4FB5}"/>
                </a:ext>
              </a:extLst>
            </p:cNvPr>
            <p:cNvSpPr txBox="1"/>
            <p:nvPr/>
          </p:nvSpPr>
          <p:spPr>
            <a:xfrm>
              <a:off x="5086789" y="4690280"/>
              <a:ext cx="1970540" cy="264782"/>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Belief that I can and should identify and communicate risks to management.</a:t>
              </a:r>
            </a:p>
          </p:txBody>
        </p:sp>
        <p:sp>
          <p:nvSpPr>
            <p:cNvPr id="191" name="Rectangle 190">
              <a:extLst>
                <a:ext uri="{FF2B5EF4-FFF2-40B4-BE49-F238E27FC236}">
                  <a16:creationId xmlns:a16="http://schemas.microsoft.com/office/drawing/2014/main" id="{87382DC0-CB3F-E47A-D23D-BFA1781CED76}"/>
                </a:ext>
              </a:extLst>
            </p:cNvPr>
            <p:cNvSpPr/>
            <p:nvPr/>
          </p:nvSpPr>
          <p:spPr>
            <a:xfrm>
              <a:off x="5001693" y="442901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49" name="Group 148">
            <a:extLst>
              <a:ext uri="{FF2B5EF4-FFF2-40B4-BE49-F238E27FC236}">
                <a16:creationId xmlns:a16="http://schemas.microsoft.com/office/drawing/2014/main" id="{6DE6C0A5-E243-93D8-9AA1-B40E0339EF5F}"/>
              </a:ext>
            </a:extLst>
          </p:cNvPr>
          <p:cNvGrpSpPr/>
          <p:nvPr/>
        </p:nvGrpSpPr>
        <p:grpSpPr>
          <a:xfrm>
            <a:off x="7381444" y="4346346"/>
            <a:ext cx="2114460" cy="952647"/>
            <a:chOff x="7381444" y="4429013"/>
            <a:chExt cx="2114460" cy="787312"/>
          </a:xfrm>
        </p:grpSpPr>
        <p:sp>
          <p:nvSpPr>
            <p:cNvPr id="94" name="Rectangle 93">
              <a:extLst>
                <a:ext uri="{FF2B5EF4-FFF2-40B4-BE49-F238E27FC236}">
                  <a16:creationId xmlns:a16="http://schemas.microsoft.com/office/drawing/2014/main" id="{23127958-7A2D-E34A-B872-38B81FB20748}"/>
                </a:ext>
              </a:extLst>
            </p:cNvPr>
            <p:cNvSpPr/>
            <p:nvPr/>
          </p:nvSpPr>
          <p:spPr>
            <a:xfrm>
              <a:off x="7407716" y="442901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sp>
          <p:nvSpPr>
            <p:cNvPr id="95" name="TextBox 94">
              <a:extLst>
                <a:ext uri="{FF2B5EF4-FFF2-40B4-BE49-F238E27FC236}">
                  <a16:creationId xmlns:a16="http://schemas.microsoft.com/office/drawing/2014/main" id="{A1466C11-41B7-C1F8-EF09-DCBFE62B467F}"/>
                </a:ext>
              </a:extLst>
            </p:cNvPr>
            <p:cNvSpPr txBox="1"/>
            <p:nvPr/>
          </p:nvSpPr>
          <p:spPr>
            <a:xfrm>
              <a:off x="7505620" y="4719700"/>
              <a:ext cx="1892380" cy="205941"/>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Active communication of risks and mitigation actions and decisions.</a:t>
              </a:r>
            </a:p>
          </p:txBody>
        </p:sp>
        <p:sp>
          <p:nvSpPr>
            <p:cNvPr id="192" name="Rectangle 191">
              <a:extLst>
                <a:ext uri="{FF2B5EF4-FFF2-40B4-BE49-F238E27FC236}">
                  <a16:creationId xmlns:a16="http://schemas.microsoft.com/office/drawing/2014/main" id="{B2E22228-AA12-31D8-E2A9-8E5838A487D9}"/>
                </a:ext>
              </a:extLst>
            </p:cNvPr>
            <p:cNvSpPr/>
            <p:nvPr/>
          </p:nvSpPr>
          <p:spPr>
            <a:xfrm>
              <a:off x="7381444" y="442901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48" name="Group 147">
            <a:extLst>
              <a:ext uri="{FF2B5EF4-FFF2-40B4-BE49-F238E27FC236}">
                <a16:creationId xmlns:a16="http://schemas.microsoft.com/office/drawing/2014/main" id="{62F694BB-DCA9-D731-31A1-8A62E73CC24A}"/>
              </a:ext>
            </a:extLst>
          </p:cNvPr>
          <p:cNvGrpSpPr/>
          <p:nvPr/>
        </p:nvGrpSpPr>
        <p:grpSpPr>
          <a:xfrm>
            <a:off x="9761195" y="4346344"/>
            <a:ext cx="2114460" cy="952648"/>
            <a:chOff x="9761195" y="4429013"/>
            <a:chExt cx="2114460" cy="787312"/>
          </a:xfrm>
        </p:grpSpPr>
        <p:sp>
          <p:nvSpPr>
            <p:cNvPr id="96" name="Rectangle 95">
              <a:extLst>
                <a:ext uri="{FF2B5EF4-FFF2-40B4-BE49-F238E27FC236}">
                  <a16:creationId xmlns:a16="http://schemas.microsoft.com/office/drawing/2014/main" id="{17520AD6-0595-6150-D9D2-720AAD78C1BA}"/>
                </a:ext>
              </a:extLst>
            </p:cNvPr>
            <p:cNvSpPr/>
            <p:nvPr/>
          </p:nvSpPr>
          <p:spPr>
            <a:xfrm>
              <a:off x="9787467" y="4429013"/>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7" name="TextBox 96">
              <a:extLst>
                <a:ext uri="{FF2B5EF4-FFF2-40B4-BE49-F238E27FC236}">
                  <a16:creationId xmlns:a16="http://schemas.microsoft.com/office/drawing/2014/main" id="{F95307AE-E53E-B966-0633-DE214B9A2676}"/>
                </a:ext>
              </a:extLst>
            </p:cNvPr>
            <p:cNvSpPr txBox="1"/>
            <p:nvPr/>
          </p:nvSpPr>
          <p:spPr>
            <a:xfrm>
              <a:off x="9846733" y="4690280"/>
              <a:ext cx="1969656" cy="264782"/>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Improved proactive communication and mitigation of risks as part of daily activity.</a:t>
              </a:r>
            </a:p>
          </p:txBody>
        </p:sp>
        <p:sp>
          <p:nvSpPr>
            <p:cNvPr id="194" name="Rectangle 193">
              <a:extLst>
                <a:ext uri="{FF2B5EF4-FFF2-40B4-BE49-F238E27FC236}">
                  <a16:creationId xmlns:a16="http://schemas.microsoft.com/office/drawing/2014/main" id="{415AD8C2-AFE8-288C-7DBA-B79C7CD295E3}"/>
                </a:ext>
              </a:extLst>
            </p:cNvPr>
            <p:cNvSpPr/>
            <p:nvPr/>
          </p:nvSpPr>
          <p:spPr>
            <a:xfrm>
              <a:off x="9761195" y="4429013"/>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36" name="Group 135">
            <a:extLst>
              <a:ext uri="{FF2B5EF4-FFF2-40B4-BE49-F238E27FC236}">
                <a16:creationId xmlns:a16="http://schemas.microsoft.com/office/drawing/2014/main" id="{7CAD94CC-850B-0375-6730-34070EE82E36}"/>
              </a:ext>
            </a:extLst>
          </p:cNvPr>
          <p:cNvGrpSpPr/>
          <p:nvPr/>
        </p:nvGrpSpPr>
        <p:grpSpPr>
          <a:xfrm>
            <a:off x="2621942" y="5426185"/>
            <a:ext cx="2114460" cy="952648"/>
            <a:chOff x="2621942" y="5508854"/>
            <a:chExt cx="2114460" cy="787312"/>
          </a:xfrm>
        </p:grpSpPr>
        <p:sp>
          <p:nvSpPr>
            <p:cNvPr id="101" name="Rectangle 100">
              <a:extLst>
                <a:ext uri="{FF2B5EF4-FFF2-40B4-BE49-F238E27FC236}">
                  <a16:creationId xmlns:a16="http://schemas.microsoft.com/office/drawing/2014/main" id="{DA60D1C3-D1DC-C6E6-20C8-6490AA92F4FC}"/>
                </a:ext>
              </a:extLst>
            </p:cNvPr>
            <p:cNvSpPr/>
            <p:nvPr/>
          </p:nvSpPr>
          <p:spPr>
            <a:xfrm>
              <a:off x="2648214" y="5508854"/>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sp>
          <p:nvSpPr>
            <p:cNvPr id="102" name="TextBox 101">
              <a:extLst>
                <a:ext uri="{FF2B5EF4-FFF2-40B4-BE49-F238E27FC236}">
                  <a16:creationId xmlns:a16="http://schemas.microsoft.com/office/drawing/2014/main" id="{40B8A041-13B0-74D7-890E-FFAD16F028A4}"/>
                </a:ext>
              </a:extLst>
            </p:cNvPr>
            <p:cNvSpPr txBox="1"/>
            <p:nvPr/>
          </p:nvSpPr>
          <p:spPr>
            <a:xfrm>
              <a:off x="2648215" y="5770121"/>
              <a:ext cx="2088186" cy="264782"/>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Direct experiences with their leader encouraging and acknowledging them to speak up.</a:t>
              </a:r>
            </a:p>
          </p:txBody>
        </p:sp>
        <p:sp>
          <p:nvSpPr>
            <p:cNvPr id="195" name="Rectangle 194">
              <a:extLst>
                <a:ext uri="{FF2B5EF4-FFF2-40B4-BE49-F238E27FC236}">
                  <a16:creationId xmlns:a16="http://schemas.microsoft.com/office/drawing/2014/main" id="{B1DF9346-D519-04B8-57DB-6A999EAD1C50}"/>
                </a:ext>
              </a:extLst>
            </p:cNvPr>
            <p:cNvSpPr/>
            <p:nvPr/>
          </p:nvSpPr>
          <p:spPr>
            <a:xfrm>
              <a:off x="2621942" y="5508854"/>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37" name="Group 136">
            <a:extLst>
              <a:ext uri="{FF2B5EF4-FFF2-40B4-BE49-F238E27FC236}">
                <a16:creationId xmlns:a16="http://schemas.microsoft.com/office/drawing/2014/main" id="{90BE622C-5FD5-0C3E-0F11-50CA2FB65F0E}"/>
              </a:ext>
            </a:extLst>
          </p:cNvPr>
          <p:cNvGrpSpPr/>
          <p:nvPr/>
        </p:nvGrpSpPr>
        <p:grpSpPr>
          <a:xfrm>
            <a:off x="4988262" y="5426183"/>
            <a:ext cx="2167594" cy="952647"/>
            <a:chOff x="4988262" y="5508854"/>
            <a:chExt cx="2167594" cy="787312"/>
          </a:xfrm>
        </p:grpSpPr>
        <p:sp>
          <p:nvSpPr>
            <p:cNvPr id="104" name="Rectangle 103">
              <a:extLst>
                <a:ext uri="{FF2B5EF4-FFF2-40B4-BE49-F238E27FC236}">
                  <a16:creationId xmlns:a16="http://schemas.microsoft.com/office/drawing/2014/main" id="{9C195011-3712-FAFE-C17B-7E36D01C2672}"/>
                </a:ext>
              </a:extLst>
            </p:cNvPr>
            <p:cNvSpPr/>
            <p:nvPr/>
          </p:nvSpPr>
          <p:spPr>
            <a:xfrm>
              <a:off x="5027965" y="5508854"/>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5" name="TextBox 104">
              <a:extLst>
                <a:ext uri="{FF2B5EF4-FFF2-40B4-BE49-F238E27FC236}">
                  <a16:creationId xmlns:a16="http://schemas.microsoft.com/office/drawing/2014/main" id="{791FC503-6755-68B5-CF4C-D1181B8A9517}"/>
                </a:ext>
              </a:extLst>
            </p:cNvPr>
            <p:cNvSpPr txBox="1"/>
            <p:nvPr/>
          </p:nvSpPr>
          <p:spPr>
            <a:xfrm>
              <a:off x="4988262" y="5770121"/>
              <a:ext cx="2167594" cy="264781"/>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Belief that I can and should admit mistakes, raise issues, and recommend improvements.</a:t>
              </a:r>
            </a:p>
          </p:txBody>
        </p:sp>
        <p:sp>
          <p:nvSpPr>
            <p:cNvPr id="196" name="Rectangle 195">
              <a:extLst>
                <a:ext uri="{FF2B5EF4-FFF2-40B4-BE49-F238E27FC236}">
                  <a16:creationId xmlns:a16="http://schemas.microsoft.com/office/drawing/2014/main" id="{2D4A9215-C106-8B45-5DC6-B504C212888F}"/>
                </a:ext>
              </a:extLst>
            </p:cNvPr>
            <p:cNvSpPr/>
            <p:nvPr/>
          </p:nvSpPr>
          <p:spPr>
            <a:xfrm>
              <a:off x="5001693" y="5508854"/>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51" name="Group 150">
            <a:extLst>
              <a:ext uri="{FF2B5EF4-FFF2-40B4-BE49-F238E27FC236}">
                <a16:creationId xmlns:a16="http://schemas.microsoft.com/office/drawing/2014/main" id="{62720006-F0E5-85D9-24E3-8C8A08817CC6}"/>
              </a:ext>
            </a:extLst>
          </p:cNvPr>
          <p:cNvGrpSpPr/>
          <p:nvPr/>
        </p:nvGrpSpPr>
        <p:grpSpPr>
          <a:xfrm>
            <a:off x="7381444" y="5426187"/>
            <a:ext cx="2114460" cy="952647"/>
            <a:chOff x="7381444" y="5508854"/>
            <a:chExt cx="2114460" cy="787312"/>
          </a:xfrm>
        </p:grpSpPr>
        <p:sp>
          <p:nvSpPr>
            <p:cNvPr id="106" name="Rectangle 105">
              <a:extLst>
                <a:ext uri="{FF2B5EF4-FFF2-40B4-BE49-F238E27FC236}">
                  <a16:creationId xmlns:a16="http://schemas.microsoft.com/office/drawing/2014/main" id="{61DF136F-AFCD-D16C-4BF8-41127FEFF802}"/>
                </a:ext>
              </a:extLst>
            </p:cNvPr>
            <p:cNvSpPr/>
            <p:nvPr/>
          </p:nvSpPr>
          <p:spPr>
            <a:xfrm>
              <a:off x="7407716" y="5508854"/>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sp>
          <p:nvSpPr>
            <p:cNvPr id="107" name="TextBox 106">
              <a:extLst>
                <a:ext uri="{FF2B5EF4-FFF2-40B4-BE49-F238E27FC236}">
                  <a16:creationId xmlns:a16="http://schemas.microsoft.com/office/drawing/2014/main" id="{3C6F1B1D-A271-E194-2098-BEEFEFF3B012}"/>
                </a:ext>
              </a:extLst>
            </p:cNvPr>
            <p:cNvSpPr txBox="1"/>
            <p:nvPr/>
          </p:nvSpPr>
          <p:spPr>
            <a:xfrm>
              <a:off x="7448120" y="5799541"/>
              <a:ext cx="2007380" cy="205941"/>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Concerns and issues are raised immediately to supervisor.</a:t>
              </a:r>
            </a:p>
          </p:txBody>
        </p:sp>
        <p:sp>
          <p:nvSpPr>
            <p:cNvPr id="197" name="Rectangle 196">
              <a:extLst>
                <a:ext uri="{FF2B5EF4-FFF2-40B4-BE49-F238E27FC236}">
                  <a16:creationId xmlns:a16="http://schemas.microsoft.com/office/drawing/2014/main" id="{65F8B29B-A07B-7556-C177-971306E9F18C}"/>
                </a:ext>
              </a:extLst>
            </p:cNvPr>
            <p:cNvSpPr/>
            <p:nvPr/>
          </p:nvSpPr>
          <p:spPr>
            <a:xfrm>
              <a:off x="7381444" y="5508854"/>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52" name="Group 151">
            <a:extLst>
              <a:ext uri="{FF2B5EF4-FFF2-40B4-BE49-F238E27FC236}">
                <a16:creationId xmlns:a16="http://schemas.microsoft.com/office/drawing/2014/main" id="{558852DE-3044-0221-CAC7-37BB848976ED}"/>
              </a:ext>
            </a:extLst>
          </p:cNvPr>
          <p:cNvGrpSpPr/>
          <p:nvPr/>
        </p:nvGrpSpPr>
        <p:grpSpPr>
          <a:xfrm>
            <a:off x="9761195" y="5426185"/>
            <a:ext cx="2114460" cy="952648"/>
            <a:chOff x="9761195" y="5508854"/>
            <a:chExt cx="2114460" cy="787312"/>
          </a:xfrm>
        </p:grpSpPr>
        <p:sp>
          <p:nvSpPr>
            <p:cNvPr id="108" name="Rectangle 107">
              <a:extLst>
                <a:ext uri="{FF2B5EF4-FFF2-40B4-BE49-F238E27FC236}">
                  <a16:creationId xmlns:a16="http://schemas.microsoft.com/office/drawing/2014/main" id="{990AD14B-3371-F1BA-EA22-FC0370F8CB2A}"/>
                </a:ext>
              </a:extLst>
            </p:cNvPr>
            <p:cNvSpPr/>
            <p:nvPr/>
          </p:nvSpPr>
          <p:spPr>
            <a:xfrm>
              <a:off x="9787467" y="5508854"/>
              <a:ext cx="2088188" cy="787312"/>
            </a:xfrm>
            <a:prstGeom prst="rect">
              <a:avLst/>
            </a:prstGeom>
            <a:solidFill>
              <a:schemeClr val="bg1">
                <a:lumMod val="95000"/>
                <a:alpha val="40000"/>
              </a:schemeClr>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9" name="TextBox 108">
              <a:extLst>
                <a:ext uri="{FF2B5EF4-FFF2-40B4-BE49-F238E27FC236}">
                  <a16:creationId xmlns:a16="http://schemas.microsoft.com/office/drawing/2014/main" id="{E7C91917-9421-6798-82FD-04888BBCC06B}"/>
                </a:ext>
              </a:extLst>
            </p:cNvPr>
            <p:cNvSpPr txBox="1"/>
            <p:nvPr/>
          </p:nvSpPr>
          <p:spPr>
            <a:xfrm>
              <a:off x="9880401" y="5770121"/>
              <a:ext cx="1902320" cy="264782"/>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800"/>
                </a:spcBef>
                <a:spcAft>
                  <a:spcPts val="1600"/>
                </a:spcAft>
                <a:buClr>
                  <a:srgbClr val="FF0000"/>
                </a:buClr>
                <a:buSzPct val="80000"/>
                <a:buFontTx/>
                <a:buNone/>
                <a:tabLst/>
                <a:defRPr/>
              </a:pPr>
              <a:r>
                <a:rPr kumimoji="0" lang="en-US" sz="1200" i="0" u="none" strike="noStrike" kern="1200" cap="none" spc="0" normalizeH="0" baseline="0" noProof="0" dirty="0">
                  <a:ln>
                    <a:noFill/>
                  </a:ln>
                  <a:solidFill>
                    <a:schemeClr val="tx1">
                      <a:lumMod val="75000"/>
                      <a:lumOff val="25000"/>
                    </a:schemeClr>
                  </a:solidFill>
                  <a:uLnTx/>
                  <a:uFillTx/>
                  <a:latin typeface="Arial" panose="020B0604020202020204" pitchFamily="34" charset="0"/>
                  <a:ea typeface="SimHei"/>
                  <a:cs typeface="Arial" panose="020B0604020202020204" pitchFamily="34" charset="0"/>
                </a:rPr>
                <a:t>Improved prevention and speed in addressing issues and driving improvements.</a:t>
              </a:r>
            </a:p>
          </p:txBody>
        </p:sp>
        <p:sp>
          <p:nvSpPr>
            <p:cNvPr id="198" name="Rectangle 197">
              <a:extLst>
                <a:ext uri="{FF2B5EF4-FFF2-40B4-BE49-F238E27FC236}">
                  <a16:creationId xmlns:a16="http://schemas.microsoft.com/office/drawing/2014/main" id="{9D72E155-C7EF-4EC8-D8F9-EB438890F54D}"/>
                </a:ext>
              </a:extLst>
            </p:cNvPr>
            <p:cNvSpPr/>
            <p:nvPr/>
          </p:nvSpPr>
          <p:spPr>
            <a:xfrm>
              <a:off x="9761195" y="5508854"/>
              <a:ext cx="17626" cy="787312"/>
            </a:xfrm>
            <a:prstGeom prst="rect">
              <a:avLst/>
            </a:prstGeom>
            <a:solidFill>
              <a:srgbClr val="7ED348"/>
            </a:solidFill>
            <a:ln w="0">
              <a:solidFill>
                <a:srgbClr val="7ED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73" name="Group 172">
            <a:extLst>
              <a:ext uri="{FF2B5EF4-FFF2-40B4-BE49-F238E27FC236}">
                <a16:creationId xmlns:a16="http://schemas.microsoft.com/office/drawing/2014/main" id="{74B4BC48-2E8E-246A-A79D-3D36F25480E4}"/>
              </a:ext>
            </a:extLst>
          </p:cNvPr>
          <p:cNvGrpSpPr/>
          <p:nvPr/>
        </p:nvGrpSpPr>
        <p:grpSpPr>
          <a:xfrm>
            <a:off x="4796512" y="2524812"/>
            <a:ext cx="171343" cy="3515877"/>
            <a:chOff x="4796512" y="2524812"/>
            <a:chExt cx="171343" cy="3515877"/>
          </a:xfrm>
        </p:grpSpPr>
        <p:sp>
          <p:nvSpPr>
            <p:cNvPr id="117" name="Isosceles Triangle 116">
              <a:extLst>
                <a:ext uri="{FF2B5EF4-FFF2-40B4-BE49-F238E27FC236}">
                  <a16:creationId xmlns:a16="http://schemas.microsoft.com/office/drawing/2014/main" id="{D3E897D0-9598-C053-C2C7-90120D8450BF}"/>
                </a:ext>
              </a:extLst>
            </p:cNvPr>
            <p:cNvSpPr/>
            <p:nvPr/>
          </p:nvSpPr>
          <p:spPr>
            <a:xfrm rot="5400000">
              <a:off x="4744006" y="2577318"/>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118" name="Isosceles Triangle 117">
              <a:extLst>
                <a:ext uri="{FF2B5EF4-FFF2-40B4-BE49-F238E27FC236}">
                  <a16:creationId xmlns:a16="http://schemas.microsoft.com/office/drawing/2014/main" id="{642DF0DD-4137-7B81-990B-411478509EE9}"/>
                </a:ext>
              </a:extLst>
            </p:cNvPr>
            <p:cNvSpPr/>
            <p:nvPr/>
          </p:nvSpPr>
          <p:spPr>
            <a:xfrm rot="5400000">
              <a:off x="4744006" y="3657158"/>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119" name="Isosceles Triangle 118">
              <a:extLst>
                <a:ext uri="{FF2B5EF4-FFF2-40B4-BE49-F238E27FC236}">
                  <a16:creationId xmlns:a16="http://schemas.microsoft.com/office/drawing/2014/main" id="{E4108360-037A-2FC3-1A14-FD3F488E036F}"/>
                </a:ext>
              </a:extLst>
            </p:cNvPr>
            <p:cNvSpPr/>
            <p:nvPr/>
          </p:nvSpPr>
          <p:spPr>
            <a:xfrm rot="5400000">
              <a:off x="4744006" y="4736998"/>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120" name="Isosceles Triangle 119">
              <a:extLst>
                <a:ext uri="{FF2B5EF4-FFF2-40B4-BE49-F238E27FC236}">
                  <a16:creationId xmlns:a16="http://schemas.microsoft.com/office/drawing/2014/main" id="{9DA16545-B0D3-1632-1C9B-E7F06DE12F53}"/>
                </a:ext>
              </a:extLst>
            </p:cNvPr>
            <p:cNvSpPr/>
            <p:nvPr/>
          </p:nvSpPr>
          <p:spPr>
            <a:xfrm rot="5400000">
              <a:off x="4744006" y="5816839"/>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72" name="Group 171">
            <a:extLst>
              <a:ext uri="{FF2B5EF4-FFF2-40B4-BE49-F238E27FC236}">
                <a16:creationId xmlns:a16="http://schemas.microsoft.com/office/drawing/2014/main" id="{4C72E194-B291-D132-0D0B-3E43A21986A0}"/>
              </a:ext>
            </a:extLst>
          </p:cNvPr>
          <p:cNvGrpSpPr/>
          <p:nvPr/>
        </p:nvGrpSpPr>
        <p:grpSpPr>
          <a:xfrm>
            <a:off x="7176263" y="2524812"/>
            <a:ext cx="171343" cy="3515877"/>
            <a:chOff x="7176263" y="2524812"/>
            <a:chExt cx="171343" cy="3515877"/>
          </a:xfrm>
        </p:grpSpPr>
        <p:sp>
          <p:nvSpPr>
            <p:cNvPr id="125" name="Isosceles Triangle 124">
              <a:extLst>
                <a:ext uri="{FF2B5EF4-FFF2-40B4-BE49-F238E27FC236}">
                  <a16:creationId xmlns:a16="http://schemas.microsoft.com/office/drawing/2014/main" id="{7012336C-AC12-A91F-3E5D-131C428B3406}"/>
                </a:ext>
              </a:extLst>
            </p:cNvPr>
            <p:cNvSpPr/>
            <p:nvPr/>
          </p:nvSpPr>
          <p:spPr>
            <a:xfrm rot="5400000">
              <a:off x="7123757" y="2577318"/>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126" name="Isosceles Triangle 125">
              <a:extLst>
                <a:ext uri="{FF2B5EF4-FFF2-40B4-BE49-F238E27FC236}">
                  <a16:creationId xmlns:a16="http://schemas.microsoft.com/office/drawing/2014/main" id="{5A87537B-8E33-36DE-4195-79B1F2DC37F2}"/>
                </a:ext>
              </a:extLst>
            </p:cNvPr>
            <p:cNvSpPr/>
            <p:nvPr/>
          </p:nvSpPr>
          <p:spPr>
            <a:xfrm rot="5400000">
              <a:off x="7123757" y="3657158"/>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127" name="Isosceles Triangle 126">
              <a:extLst>
                <a:ext uri="{FF2B5EF4-FFF2-40B4-BE49-F238E27FC236}">
                  <a16:creationId xmlns:a16="http://schemas.microsoft.com/office/drawing/2014/main" id="{F1C202DA-8047-C439-B653-2F3783A70053}"/>
                </a:ext>
              </a:extLst>
            </p:cNvPr>
            <p:cNvSpPr/>
            <p:nvPr/>
          </p:nvSpPr>
          <p:spPr>
            <a:xfrm rot="5400000">
              <a:off x="7123757" y="4736998"/>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128" name="Isosceles Triangle 127">
              <a:extLst>
                <a:ext uri="{FF2B5EF4-FFF2-40B4-BE49-F238E27FC236}">
                  <a16:creationId xmlns:a16="http://schemas.microsoft.com/office/drawing/2014/main" id="{40483941-6C48-ABD5-D4D6-52A23150F289}"/>
                </a:ext>
              </a:extLst>
            </p:cNvPr>
            <p:cNvSpPr/>
            <p:nvPr/>
          </p:nvSpPr>
          <p:spPr>
            <a:xfrm rot="5400000">
              <a:off x="7123757" y="5816839"/>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71" name="Group 170">
            <a:extLst>
              <a:ext uri="{FF2B5EF4-FFF2-40B4-BE49-F238E27FC236}">
                <a16:creationId xmlns:a16="http://schemas.microsoft.com/office/drawing/2014/main" id="{3BA2FDC1-AB5E-5576-C0A7-2CD8FA6130C4}"/>
              </a:ext>
            </a:extLst>
          </p:cNvPr>
          <p:cNvGrpSpPr/>
          <p:nvPr/>
        </p:nvGrpSpPr>
        <p:grpSpPr>
          <a:xfrm>
            <a:off x="9556014" y="2524812"/>
            <a:ext cx="171343" cy="3515877"/>
            <a:chOff x="9556014" y="2524812"/>
            <a:chExt cx="171343" cy="3515877"/>
          </a:xfrm>
        </p:grpSpPr>
        <p:sp>
          <p:nvSpPr>
            <p:cNvPr id="130" name="Isosceles Triangle 129">
              <a:extLst>
                <a:ext uri="{FF2B5EF4-FFF2-40B4-BE49-F238E27FC236}">
                  <a16:creationId xmlns:a16="http://schemas.microsoft.com/office/drawing/2014/main" id="{F3DBAB66-2388-7833-10E1-7233C501E702}"/>
                </a:ext>
              </a:extLst>
            </p:cNvPr>
            <p:cNvSpPr/>
            <p:nvPr/>
          </p:nvSpPr>
          <p:spPr>
            <a:xfrm rot="5400000">
              <a:off x="9503508" y="2577318"/>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131" name="Isosceles Triangle 130">
              <a:extLst>
                <a:ext uri="{FF2B5EF4-FFF2-40B4-BE49-F238E27FC236}">
                  <a16:creationId xmlns:a16="http://schemas.microsoft.com/office/drawing/2014/main" id="{47095FDC-FE02-8F33-C498-DFE0BBD39F7D}"/>
                </a:ext>
              </a:extLst>
            </p:cNvPr>
            <p:cNvSpPr/>
            <p:nvPr/>
          </p:nvSpPr>
          <p:spPr>
            <a:xfrm rot="5400000">
              <a:off x="9503508" y="3657158"/>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132" name="Isosceles Triangle 131">
              <a:extLst>
                <a:ext uri="{FF2B5EF4-FFF2-40B4-BE49-F238E27FC236}">
                  <a16:creationId xmlns:a16="http://schemas.microsoft.com/office/drawing/2014/main" id="{7C256E54-BA20-4B1C-F102-8F8555DC0FB5}"/>
                </a:ext>
              </a:extLst>
            </p:cNvPr>
            <p:cNvSpPr/>
            <p:nvPr/>
          </p:nvSpPr>
          <p:spPr>
            <a:xfrm rot="5400000">
              <a:off x="9503508" y="4736998"/>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135" name="Isosceles Triangle 134">
              <a:extLst>
                <a:ext uri="{FF2B5EF4-FFF2-40B4-BE49-F238E27FC236}">
                  <a16:creationId xmlns:a16="http://schemas.microsoft.com/office/drawing/2014/main" id="{E5851A50-4C81-0F19-F8A2-B9B0E7C71A49}"/>
                </a:ext>
              </a:extLst>
            </p:cNvPr>
            <p:cNvSpPr/>
            <p:nvPr/>
          </p:nvSpPr>
          <p:spPr>
            <a:xfrm rot="5400000">
              <a:off x="9503508" y="5816839"/>
              <a:ext cx="276356" cy="171343"/>
            </a:xfrm>
            <a:prstGeom prst="triangle">
              <a:avLst/>
            </a:prstGeom>
            <a:gradFill>
              <a:gsLst>
                <a:gs pos="100000">
                  <a:schemeClr val="bg1"/>
                </a:gs>
                <a:gs pos="32000">
                  <a:schemeClr val="bg1">
                    <a:lumMod val="95000"/>
                  </a:schemeClr>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80" name="Group 179">
            <a:extLst>
              <a:ext uri="{FF2B5EF4-FFF2-40B4-BE49-F238E27FC236}">
                <a16:creationId xmlns:a16="http://schemas.microsoft.com/office/drawing/2014/main" id="{3998D1D4-D733-D2CE-37E6-80CBBEDCCAA4}"/>
              </a:ext>
            </a:extLst>
          </p:cNvPr>
          <p:cNvGrpSpPr/>
          <p:nvPr/>
        </p:nvGrpSpPr>
        <p:grpSpPr>
          <a:xfrm>
            <a:off x="409278" y="702487"/>
            <a:ext cx="1084241" cy="1224327"/>
            <a:chOff x="1030270" y="1305919"/>
            <a:chExt cx="821242" cy="927348"/>
          </a:xfrm>
        </p:grpSpPr>
        <p:grpSp>
          <p:nvGrpSpPr>
            <p:cNvPr id="16" name="Group 15">
              <a:extLst>
                <a:ext uri="{FF2B5EF4-FFF2-40B4-BE49-F238E27FC236}">
                  <a16:creationId xmlns:a16="http://schemas.microsoft.com/office/drawing/2014/main" id="{2DDE6067-A742-290E-7B41-6E325C24232A}"/>
                </a:ext>
              </a:extLst>
            </p:cNvPr>
            <p:cNvGrpSpPr/>
            <p:nvPr/>
          </p:nvGrpSpPr>
          <p:grpSpPr>
            <a:xfrm>
              <a:off x="1030270" y="1305919"/>
              <a:ext cx="415861" cy="415814"/>
              <a:chOff x="8745294" y="1581336"/>
              <a:chExt cx="1241907" cy="1241773"/>
            </a:xfrm>
          </p:grpSpPr>
          <p:sp>
            <p:nvSpPr>
              <p:cNvPr id="174" name="Freeform: Shape 173">
                <a:extLst>
                  <a:ext uri="{FF2B5EF4-FFF2-40B4-BE49-F238E27FC236}">
                    <a16:creationId xmlns:a16="http://schemas.microsoft.com/office/drawing/2014/main" id="{EB10298B-51D7-C301-BB47-3E016A0344BB}"/>
                  </a:ext>
                </a:extLst>
              </p:cNvPr>
              <p:cNvSpPr/>
              <p:nvPr/>
            </p:nvSpPr>
            <p:spPr>
              <a:xfrm>
                <a:off x="8745294" y="1581336"/>
                <a:ext cx="1241907" cy="1241773"/>
              </a:xfrm>
              <a:custGeom>
                <a:avLst/>
                <a:gdLst>
                  <a:gd name="connsiteX0" fmla="*/ 776566 w 1553050"/>
                  <a:gd name="connsiteY0" fmla="*/ 1552885 h 1552884"/>
                  <a:gd name="connsiteX1" fmla="*/ 0 w 1553050"/>
                  <a:gd name="connsiteY1" fmla="*/ 776401 h 1552884"/>
                  <a:gd name="connsiteX2" fmla="*/ 776566 w 1553050"/>
                  <a:gd name="connsiteY2" fmla="*/ 0 h 1552884"/>
                  <a:gd name="connsiteX3" fmla="*/ 1553050 w 1553050"/>
                  <a:gd name="connsiteY3" fmla="*/ 776401 h 1552884"/>
                  <a:gd name="connsiteX4" fmla="*/ 776566 w 1553050"/>
                  <a:gd name="connsiteY4" fmla="*/ 1552885 h 1552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3050" h="1552884">
                    <a:moveTo>
                      <a:pt x="776566" y="1552885"/>
                    </a:moveTo>
                    <a:cubicBezTo>
                      <a:pt x="348418" y="1552885"/>
                      <a:pt x="0" y="1204632"/>
                      <a:pt x="0" y="776401"/>
                    </a:cubicBezTo>
                    <a:cubicBezTo>
                      <a:pt x="0" y="348294"/>
                      <a:pt x="348418" y="0"/>
                      <a:pt x="776566" y="0"/>
                    </a:cubicBezTo>
                    <a:cubicBezTo>
                      <a:pt x="1204674" y="0"/>
                      <a:pt x="1553050" y="348294"/>
                      <a:pt x="1553050" y="776401"/>
                    </a:cubicBezTo>
                    <a:cubicBezTo>
                      <a:pt x="1553050" y="1204632"/>
                      <a:pt x="1204674" y="1552885"/>
                      <a:pt x="776566" y="1552885"/>
                    </a:cubicBezTo>
                    <a:close/>
                  </a:path>
                </a:pathLst>
              </a:custGeom>
              <a:solidFill>
                <a:srgbClr val="7ED348"/>
              </a:solidFill>
              <a:ln w="412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75" name="Freeform: Shape 174">
                <a:extLst>
                  <a:ext uri="{FF2B5EF4-FFF2-40B4-BE49-F238E27FC236}">
                    <a16:creationId xmlns:a16="http://schemas.microsoft.com/office/drawing/2014/main" id="{BAD60B7F-5434-A305-45D1-3721FB9071E6}"/>
                  </a:ext>
                </a:extLst>
              </p:cNvPr>
              <p:cNvSpPr/>
              <p:nvPr/>
            </p:nvSpPr>
            <p:spPr>
              <a:xfrm>
                <a:off x="8869736" y="1705646"/>
                <a:ext cx="993089" cy="993055"/>
              </a:xfrm>
              <a:custGeom>
                <a:avLst/>
                <a:gdLst>
                  <a:gd name="connsiteX0" fmla="*/ 620948 w 1241894"/>
                  <a:gd name="connsiteY0" fmla="*/ 1241853 h 1241853"/>
                  <a:gd name="connsiteX1" fmla="*/ 0 w 1241894"/>
                  <a:gd name="connsiteY1" fmla="*/ 620947 h 1241853"/>
                  <a:gd name="connsiteX2" fmla="*/ 620948 w 1241894"/>
                  <a:gd name="connsiteY2" fmla="*/ 0 h 1241853"/>
                  <a:gd name="connsiteX3" fmla="*/ 1241895 w 1241894"/>
                  <a:gd name="connsiteY3" fmla="*/ 620947 h 1241853"/>
                  <a:gd name="connsiteX4" fmla="*/ 620948 w 1241894"/>
                  <a:gd name="connsiteY4" fmla="*/ 1241853 h 1241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894" h="1241853">
                    <a:moveTo>
                      <a:pt x="620948" y="1241853"/>
                    </a:moveTo>
                    <a:cubicBezTo>
                      <a:pt x="278478" y="1241853"/>
                      <a:pt x="0" y="963458"/>
                      <a:pt x="0" y="620947"/>
                    </a:cubicBezTo>
                    <a:cubicBezTo>
                      <a:pt x="0" y="278561"/>
                      <a:pt x="278520" y="0"/>
                      <a:pt x="620948" y="0"/>
                    </a:cubicBezTo>
                    <a:cubicBezTo>
                      <a:pt x="963251" y="0"/>
                      <a:pt x="1241895" y="278561"/>
                      <a:pt x="1241895" y="620947"/>
                    </a:cubicBezTo>
                    <a:cubicBezTo>
                      <a:pt x="1241895" y="963458"/>
                      <a:pt x="963251" y="1241853"/>
                      <a:pt x="620948" y="1241853"/>
                    </a:cubicBezTo>
                    <a:close/>
                  </a:path>
                </a:pathLst>
              </a:custGeom>
              <a:solidFill>
                <a:srgbClr val="FFFFFF"/>
              </a:solidFill>
              <a:ln w="412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76" name="Freeform: Shape 175">
                <a:extLst>
                  <a:ext uri="{FF2B5EF4-FFF2-40B4-BE49-F238E27FC236}">
                    <a16:creationId xmlns:a16="http://schemas.microsoft.com/office/drawing/2014/main" id="{7E5660A4-F7D2-14A5-9B79-8F828A23B064}"/>
                  </a:ext>
                </a:extLst>
              </p:cNvPr>
              <p:cNvSpPr/>
              <p:nvPr/>
            </p:nvSpPr>
            <p:spPr>
              <a:xfrm>
                <a:off x="8993980" y="1829988"/>
                <a:ext cx="744535" cy="744403"/>
              </a:xfrm>
              <a:custGeom>
                <a:avLst/>
                <a:gdLst>
                  <a:gd name="connsiteX0" fmla="*/ 465576 w 931069"/>
                  <a:gd name="connsiteY0" fmla="*/ 930905 h 930904"/>
                  <a:gd name="connsiteX1" fmla="*/ 0 w 931069"/>
                  <a:gd name="connsiteY1" fmla="*/ 465411 h 930904"/>
                  <a:gd name="connsiteX2" fmla="*/ 465576 w 931069"/>
                  <a:gd name="connsiteY2" fmla="*/ 0 h 930904"/>
                  <a:gd name="connsiteX3" fmla="*/ 931070 w 931069"/>
                  <a:gd name="connsiteY3" fmla="*/ 465411 h 930904"/>
                  <a:gd name="connsiteX4" fmla="*/ 465576 w 931069"/>
                  <a:gd name="connsiteY4" fmla="*/ 930905 h 930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069" h="930904">
                    <a:moveTo>
                      <a:pt x="465576" y="930905"/>
                    </a:moveTo>
                    <a:cubicBezTo>
                      <a:pt x="208869" y="930905"/>
                      <a:pt x="0" y="722118"/>
                      <a:pt x="0" y="465411"/>
                    </a:cubicBezTo>
                    <a:cubicBezTo>
                      <a:pt x="0" y="208828"/>
                      <a:pt x="208869" y="0"/>
                      <a:pt x="465576" y="0"/>
                    </a:cubicBezTo>
                    <a:cubicBezTo>
                      <a:pt x="722118" y="0"/>
                      <a:pt x="931070" y="208828"/>
                      <a:pt x="931070" y="465411"/>
                    </a:cubicBezTo>
                    <a:cubicBezTo>
                      <a:pt x="931029" y="722118"/>
                      <a:pt x="722118" y="930905"/>
                      <a:pt x="465576" y="930905"/>
                    </a:cubicBezTo>
                    <a:close/>
                  </a:path>
                </a:pathLst>
              </a:custGeom>
              <a:solidFill>
                <a:srgbClr val="7ED348"/>
              </a:solidFill>
              <a:ln w="412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78" name="Freeform: Shape 177">
                <a:extLst>
                  <a:ext uri="{FF2B5EF4-FFF2-40B4-BE49-F238E27FC236}">
                    <a16:creationId xmlns:a16="http://schemas.microsoft.com/office/drawing/2014/main" id="{E75AA74C-D964-788C-498E-1D3ECBB14AC8}"/>
                  </a:ext>
                </a:extLst>
              </p:cNvPr>
              <p:cNvSpPr/>
              <p:nvPr/>
            </p:nvSpPr>
            <p:spPr>
              <a:xfrm>
                <a:off x="9118389" y="1954298"/>
                <a:ext cx="495751" cy="495784"/>
              </a:xfrm>
              <a:custGeom>
                <a:avLst/>
                <a:gdLst>
                  <a:gd name="connsiteX0" fmla="*/ 309999 w 619955"/>
                  <a:gd name="connsiteY0" fmla="*/ 619997 h 619997"/>
                  <a:gd name="connsiteX1" fmla="*/ 0 w 619955"/>
                  <a:gd name="connsiteY1" fmla="*/ 309999 h 619997"/>
                  <a:gd name="connsiteX2" fmla="*/ 309999 w 619955"/>
                  <a:gd name="connsiteY2" fmla="*/ 0 h 619997"/>
                  <a:gd name="connsiteX3" fmla="*/ 619956 w 619955"/>
                  <a:gd name="connsiteY3" fmla="*/ 309999 h 619997"/>
                  <a:gd name="connsiteX4" fmla="*/ 309999 w 619955"/>
                  <a:gd name="connsiteY4" fmla="*/ 619997 h 619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955" h="619997">
                    <a:moveTo>
                      <a:pt x="309999" y="619997"/>
                    </a:moveTo>
                    <a:cubicBezTo>
                      <a:pt x="139053" y="619997"/>
                      <a:pt x="0" y="480944"/>
                      <a:pt x="0" y="309999"/>
                    </a:cubicBezTo>
                    <a:cubicBezTo>
                      <a:pt x="0" y="139136"/>
                      <a:pt x="139053" y="0"/>
                      <a:pt x="309999" y="0"/>
                    </a:cubicBezTo>
                    <a:cubicBezTo>
                      <a:pt x="480861" y="0"/>
                      <a:pt x="619956" y="139136"/>
                      <a:pt x="619956" y="309999"/>
                    </a:cubicBezTo>
                    <a:cubicBezTo>
                      <a:pt x="619915" y="480944"/>
                      <a:pt x="480861" y="619997"/>
                      <a:pt x="309999" y="619997"/>
                    </a:cubicBezTo>
                    <a:close/>
                  </a:path>
                </a:pathLst>
              </a:custGeom>
              <a:solidFill>
                <a:srgbClr val="FFFFFF"/>
              </a:solidFill>
              <a:ln w="412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79" name="Freeform: Shape 178">
                <a:extLst>
                  <a:ext uri="{FF2B5EF4-FFF2-40B4-BE49-F238E27FC236}">
                    <a16:creationId xmlns:a16="http://schemas.microsoft.com/office/drawing/2014/main" id="{8E6623B1-B555-38F3-9F96-6B125DA71EAD}"/>
                  </a:ext>
                </a:extLst>
              </p:cNvPr>
              <p:cNvSpPr/>
              <p:nvPr/>
            </p:nvSpPr>
            <p:spPr>
              <a:xfrm>
                <a:off x="9242698" y="2078739"/>
                <a:ext cx="247099" cy="246967"/>
              </a:xfrm>
              <a:custGeom>
                <a:avLst/>
                <a:gdLst>
                  <a:gd name="connsiteX0" fmla="*/ 309007 w 309007"/>
                  <a:gd name="connsiteY0" fmla="*/ 154380 h 308841"/>
                  <a:gd name="connsiteX1" fmla="*/ 154545 w 309007"/>
                  <a:gd name="connsiteY1" fmla="*/ 308842 h 308841"/>
                  <a:gd name="connsiteX2" fmla="*/ 0 w 309007"/>
                  <a:gd name="connsiteY2" fmla="*/ 154380 h 308841"/>
                  <a:gd name="connsiteX3" fmla="*/ 154545 w 309007"/>
                  <a:gd name="connsiteY3" fmla="*/ 0 h 308841"/>
                  <a:gd name="connsiteX4" fmla="*/ 309007 w 309007"/>
                  <a:gd name="connsiteY4" fmla="*/ 154380 h 308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007" h="308841">
                    <a:moveTo>
                      <a:pt x="309007" y="154380"/>
                    </a:moveTo>
                    <a:cubicBezTo>
                      <a:pt x="309007" y="239687"/>
                      <a:pt x="239894" y="308842"/>
                      <a:pt x="154545" y="308842"/>
                    </a:cubicBezTo>
                    <a:cubicBezTo>
                      <a:pt x="69196" y="308842"/>
                      <a:pt x="0" y="239687"/>
                      <a:pt x="0" y="154380"/>
                    </a:cubicBezTo>
                    <a:cubicBezTo>
                      <a:pt x="0" y="69113"/>
                      <a:pt x="69196" y="0"/>
                      <a:pt x="154545" y="0"/>
                    </a:cubicBezTo>
                    <a:cubicBezTo>
                      <a:pt x="239852" y="-41"/>
                      <a:pt x="309007" y="69113"/>
                      <a:pt x="309007" y="154380"/>
                    </a:cubicBezTo>
                    <a:close/>
                  </a:path>
                </a:pathLst>
              </a:custGeom>
              <a:solidFill>
                <a:srgbClr val="7ED348"/>
              </a:solidFill>
              <a:ln w="412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grpSp>
        <p:sp>
          <p:nvSpPr>
            <p:cNvPr id="17" name="Rectangle 16">
              <a:extLst>
                <a:ext uri="{FF2B5EF4-FFF2-40B4-BE49-F238E27FC236}">
                  <a16:creationId xmlns:a16="http://schemas.microsoft.com/office/drawing/2014/main" id="{6C0C4F1E-C160-EFD6-125E-CECCC84C4663}"/>
                </a:ext>
              </a:extLst>
            </p:cNvPr>
            <p:cNvSpPr/>
            <p:nvPr/>
          </p:nvSpPr>
          <p:spPr>
            <a:xfrm>
              <a:off x="1252243" y="1500018"/>
              <a:ext cx="553877" cy="717399"/>
            </a:xfrm>
            <a:prstGeom prst="rect">
              <a:avLst/>
            </a:prstGeom>
            <a:solidFill>
              <a:srgbClr val="0137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a:ea typeface="+mn-ea"/>
                <a:cs typeface="+mn-cs"/>
                <a:sym typeface="Arial"/>
              </a:endParaRPr>
            </a:p>
          </p:txBody>
        </p:sp>
        <p:sp>
          <p:nvSpPr>
            <p:cNvPr id="19" name="Rectangle 18">
              <a:extLst>
                <a:ext uri="{FF2B5EF4-FFF2-40B4-BE49-F238E27FC236}">
                  <a16:creationId xmlns:a16="http://schemas.microsoft.com/office/drawing/2014/main" id="{17394209-F4B3-BC37-9F24-74065D1A65A0}"/>
                </a:ext>
              </a:extLst>
            </p:cNvPr>
            <p:cNvSpPr/>
            <p:nvPr/>
          </p:nvSpPr>
          <p:spPr>
            <a:xfrm rot="21417011">
              <a:off x="1323253" y="1539620"/>
              <a:ext cx="450959" cy="6306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a:ea typeface="+mn-ea"/>
                <a:cs typeface="+mn-cs"/>
                <a:sym typeface="Arial"/>
              </a:endParaRPr>
            </a:p>
          </p:txBody>
        </p:sp>
        <p:sp>
          <p:nvSpPr>
            <p:cNvPr id="29" name="Rectangle 28">
              <a:extLst>
                <a:ext uri="{FF2B5EF4-FFF2-40B4-BE49-F238E27FC236}">
                  <a16:creationId xmlns:a16="http://schemas.microsoft.com/office/drawing/2014/main" id="{348DECC7-6BFF-789C-A6C7-D029F95A3429}"/>
                </a:ext>
              </a:extLst>
            </p:cNvPr>
            <p:cNvSpPr/>
            <p:nvPr/>
          </p:nvSpPr>
          <p:spPr>
            <a:xfrm>
              <a:off x="1314661" y="1539620"/>
              <a:ext cx="450959" cy="63064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a:ea typeface="+mn-ea"/>
                <a:cs typeface="+mn-cs"/>
                <a:sym typeface="Arial"/>
              </a:endParaRPr>
            </a:p>
          </p:txBody>
        </p:sp>
        <p:sp>
          <p:nvSpPr>
            <p:cNvPr id="38" name="Rectangle 37">
              <a:extLst>
                <a:ext uri="{FF2B5EF4-FFF2-40B4-BE49-F238E27FC236}">
                  <a16:creationId xmlns:a16="http://schemas.microsoft.com/office/drawing/2014/main" id="{486AB09D-7E4D-9A94-595E-A89E610CB397}"/>
                </a:ext>
              </a:extLst>
            </p:cNvPr>
            <p:cNvSpPr/>
            <p:nvPr/>
          </p:nvSpPr>
          <p:spPr>
            <a:xfrm>
              <a:off x="1299479" y="1539620"/>
              <a:ext cx="450959" cy="6351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mn-ea"/>
                <a:cs typeface="+mn-cs"/>
                <a:sym typeface="Arial"/>
              </a:endParaRPr>
            </a:p>
          </p:txBody>
        </p:sp>
        <p:grpSp>
          <p:nvGrpSpPr>
            <p:cNvPr id="39" name="Group 38">
              <a:extLst>
                <a:ext uri="{FF2B5EF4-FFF2-40B4-BE49-F238E27FC236}">
                  <a16:creationId xmlns:a16="http://schemas.microsoft.com/office/drawing/2014/main" id="{34B02ADF-6914-C4E4-55F5-3A9F0B5DA5C3}"/>
                </a:ext>
              </a:extLst>
            </p:cNvPr>
            <p:cNvGrpSpPr/>
            <p:nvPr/>
          </p:nvGrpSpPr>
          <p:grpSpPr>
            <a:xfrm>
              <a:off x="1319515" y="1673821"/>
              <a:ext cx="398335" cy="428505"/>
              <a:chOff x="7688940" y="2272800"/>
              <a:chExt cx="1547469" cy="1631862"/>
            </a:xfrm>
          </p:grpSpPr>
          <p:grpSp>
            <p:nvGrpSpPr>
              <p:cNvPr id="103" name="Group 102">
                <a:extLst>
                  <a:ext uri="{FF2B5EF4-FFF2-40B4-BE49-F238E27FC236}">
                    <a16:creationId xmlns:a16="http://schemas.microsoft.com/office/drawing/2014/main" id="{6500F932-C39A-909F-2F72-C1C681F63C08}"/>
                  </a:ext>
                </a:extLst>
              </p:cNvPr>
              <p:cNvGrpSpPr/>
              <p:nvPr/>
            </p:nvGrpSpPr>
            <p:grpSpPr>
              <a:xfrm>
                <a:off x="7688940" y="2272800"/>
                <a:ext cx="1547366" cy="238966"/>
                <a:chOff x="7688940" y="2272800"/>
                <a:chExt cx="1547366" cy="238966"/>
              </a:xfrm>
            </p:grpSpPr>
            <p:sp>
              <p:nvSpPr>
                <p:cNvPr id="160" name="Circle: Hollow 159">
                  <a:extLst>
                    <a:ext uri="{FF2B5EF4-FFF2-40B4-BE49-F238E27FC236}">
                      <a16:creationId xmlns:a16="http://schemas.microsoft.com/office/drawing/2014/main" id="{6F29ECCE-9C30-4189-C491-2F8C328B3E60}"/>
                    </a:ext>
                  </a:extLst>
                </p:cNvPr>
                <p:cNvSpPr/>
                <p:nvPr/>
              </p:nvSpPr>
              <p:spPr>
                <a:xfrm>
                  <a:off x="7688940" y="2272800"/>
                  <a:ext cx="238966" cy="238966"/>
                </a:xfrm>
                <a:prstGeom prst="donut">
                  <a:avLst>
                    <a:gd name="adj" fmla="val 7416"/>
                  </a:avLst>
                </a:prstGeom>
                <a:solidFill>
                  <a:srgbClr val="7ED34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62" name="Group 161">
                  <a:extLst>
                    <a:ext uri="{FF2B5EF4-FFF2-40B4-BE49-F238E27FC236}">
                      <a16:creationId xmlns:a16="http://schemas.microsoft.com/office/drawing/2014/main" id="{BC4F0582-810A-8342-9A6F-781A23467132}"/>
                    </a:ext>
                  </a:extLst>
                </p:cNvPr>
                <p:cNvGrpSpPr/>
                <p:nvPr/>
              </p:nvGrpSpPr>
              <p:grpSpPr>
                <a:xfrm>
                  <a:off x="8042035" y="2319711"/>
                  <a:ext cx="1194271" cy="145332"/>
                  <a:chOff x="8008020" y="2377095"/>
                  <a:chExt cx="542957" cy="174960"/>
                </a:xfrm>
              </p:grpSpPr>
              <p:sp>
                <p:nvSpPr>
                  <p:cNvPr id="163" name="Freeform 494">
                    <a:extLst>
                      <a:ext uri="{FF2B5EF4-FFF2-40B4-BE49-F238E27FC236}">
                        <a16:creationId xmlns:a16="http://schemas.microsoft.com/office/drawing/2014/main" id="{EB63E22B-56B4-D102-D592-41E4317D3C55}"/>
                      </a:ext>
                    </a:extLst>
                  </p:cNvPr>
                  <p:cNvSpPr>
                    <a:spLocks/>
                  </p:cNvSpPr>
                  <p:nvPr/>
                </p:nvSpPr>
                <p:spPr bwMode="auto">
                  <a:xfrm>
                    <a:off x="8008033" y="2377095"/>
                    <a:ext cx="542937" cy="25946"/>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64" name="Freeform 494">
                    <a:extLst>
                      <a:ext uri="{FF2B5EF4-FFF2-40B4-BE49-F238E27FC236}">
                        <a16:creationId xmlns:a16="http://schemas.microsoft.com/office/drawing/2014/main" id="{D6D43B2C-5B70-D40D-5231-A82214E60279}"/>
                      </a:ext>
                    </a:extLst>
                  </p:cNvPr>
                  <p:cNvSpPr>
                    <a:spLocks/>
                  </p:cNvSpPr>
                  <p:nvPr/>
                </p:nvSpPr>
                <p:spPr bwMode="auto">
                  <a:xfrm>
                    <a:off x="8008020" y="2526109"/>
                    <a:ext cx="542934" cy="25946"/>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69" name="Freeform 494">
                    <a:extLst>
                      <a:ext uri="{FF2B5EF4-FFF2-40B4-BE49-F238E27FC236}">
                        <a16:creationId xmlns:a16="http://schemas.microsoft.com/office/drawing/2014/main" id="{29073DD3-D2FF-102A-99D0-7268FFECDC75}"/>
                      </a:ext>
                    </a:extLst>
                  </p:cNvPr>
                  <p:cNvSpPr>
                    <a:spLocks/>
                  </p:cNvSpPr>
                  <p:nvPr/>
                </p:nvSpPr>
                <p:spPr bwMode="auto">
                  <a:xfrm>
                    <a:off x="8008039" y="2451582"/>
                    <a:ext cx="542938" cy="25946"/>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grpSp>
          </p:grpSp>
          <p:grpSp>
            <p:nvGrpSpPr>
              <p:cNvPr id="110" name="Group 109">
                <a:extLst>
                  <a:ext uri="{FF2B5EF4-FFF2-40B4-BE49-F238E27FC236}">
                    <a16:creationId xmlns:a16="http://schemas.microsoft.com/office/drawing/2014/main" id="{8F9AEC1F-1CB3-8A8C-B17C-E0D317A587D0}"/>
                  </a:ext>
                </a:extLst>
              </p:cNvPr>
              <p:cNvGrpSpPr/>
              <p:nvPr/>
            </p:nvGrpSpPr>
            <p:grpSpPr>
              <a:xfrm>
                <a:off x="7688940" y="2737099"/>
                <a:ext cx="1547469" cy="238966"/>
                <a:chOff x="7688940" y="2272800"/>
                <a:chExt cx="1547469" cy="238966"/>
              </a:xfrm>
            </p:grpSpPr>
            <p:sp>
              <p:nvSpPr>
                <p:cNvPr id="155" name="Circle: Hollow 154">
                  <a:extLst>
                    <a:ext uri="{FF2B5EF4-FFF2-40B4-BE49-F238E27FC236}">
                      <a16:creationId xmlns:a16="http://schemas.microsoft.com/office/drawing/2014/main" id="{E487C0E4-1ECF-71A8-DAD7-E22841DC4DB9}"/>
                    </a:ext>
                  </a:extLst>
                </p:cNvPr>
                <p:cNvSpPr/>
                <p:nvPr/>
              </p:nvSpPr>
              <p:spPr>
                <a:xfrm>
                  <a:off x="7688940" y="2272800"/>
                  <a:ext cx="238966" cy="238966"/>
                </a:xfrm>
                <a:prstGeom prst="donut">
                  <a:avLst>
                    <a:gd name="adj" fmla="val 9524"/>
                  </a:avLst>
                </a:prstGeom>
                <a:solidFill>
                  <a:srgbClr val="7ED34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56" name="Group 155">
                  <a:extLst>
                    <a:ext uri="{FF2B5EF4-FFF2-40B4-BE49-F238E27FC236}">
                      <a16:creationId xmlns:a16="http://schemas.microsoft.com/office/drawing/2014/main" id="{FAA6D94E-5FAE-7339-41EA-D95D40FDD8C1}"/>
                    </a:ext>
                  </a:extLst>
                </p:cNvPr>
                <p:cNvGrpSpPr/>
                <p:nvPr/>
              </p:nvGrpSpPr>
              <p:grpSpPr>
                <a:xfrm>
                  <a:off x="8042123" y="2319623"/>
                  <a:ext cx="1194286" cy="145326"/>
                  <a:chOff x="8008017" y="2377125"/>
                  <a:chExt cx="542961" cy="174962"/>
                </a:xfrm>
              </p:grpSpPr>
              <p:sp>
                <p:nvSpPr>
                  <p:cNvPr id="157" name="Freeform 494">
                    <a:extLst>
                      <a:ext uri="{FF2B5EF4-FFF2-40B4-BE49-F238E27FC236}">
                        <a16:creationId xmlns:a16="http://schemas.microsoft.com/office/drawing/2014/main" id="{4939EE50-0763-0F07-9DCE-14A09849D183}"/>
                      </a:ext>
                    </a:extLst>
                  </p:cNvPr>
                  <p:cNvSpPr>
                    <a:spLocks/>
                  </p:cNvSpPr>
                  <p:nvPr/>
                </p:nvSpPr>
                <p:spPr bwMode="auto">
                  <a:xfrm>
                    <a:off x="8008036" y="2377125"/>
                    <a:ext cx="542937" cy="25947"/>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58" name="Freeform 494">
                    <a:extLst>
                      <a:ext uri="{FF2B5EF4-FFF2-40B4-BE49-F238E27FC236}">
                        <a16:creationId xmlns:a16="http://schemas.microsoft.com/office/drawing/2014/main" id="{8F87F316-D2A3-9FEA-C5BD-3DDE5498E088}"/>
                      </a:ext>
                    </a:extLst>
                  </p:cNvPr>
                  <p:cNvSpPr>
                    <a:spLocks/>
                  </p:cNvSpPr>
                  <p:nvPr/>
                </p:nvSpPr>
                <p:spPr bwMode="auto">
                  <a:xfrm>
                    <a:off x="8008017" y="2526140"/>
                    <a:ext cx="542938" cy="25947"/>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59" name="Freeform 494">
                    <a:extLst>
                      <a:ext uri="{FF2B5EF4-FFF2-40B4-BE49-F238E27FC236}">
                        <a16:creationId xmlns:a16="http://schemas.microsoft.com/office/drawing/2014/main" id="{609D38CA-27C5-5C37-2A9A-FEB3CEF96C41}"/>
                      </a:ext>
                    </a:extLst>
                  </p:cNvPr>
                  <p:cNvSpPr>
                    <a:spLocks/>
                  </p:cNvSpPr>
                  <p:nvPr/>
                </p:nvSpPr>
                <p:spPr bwMode="auto">
                  <a:xfrm>
                    <a:off x="8008040" y="2451647"/>
                    <a:ext cx="542938" cy="25947"/>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grpSp>
          </p:grpSp>
          <p:grpSp>
            <p:nvGrpSpPr>
              <p:cNvPr id="112" name="Group 111">
                <a:extLst>
                  <a:ext uri="{FF2B5EF4-FFF2-40B4-BE49-F238E27FC236}">
                    <a16:creationId xmlns:a16="http://schemas.microsoft.com/office/drawing/2014/main" id="{C340C9DD-00A8-DEE3-5F8A-EE144F5CB9BC}"/>
                  </a:ext>
                </a:extLst>
              </p:cNvPr>
              <p:cNvGrpSpPr/>
              <p:nvPr/>
            </p:nvGrpSpPr>
            <p:grpSpPr>
              <a:xfrm>
                <a:off x="7688940" y="3201398"/>
                <a:ext cx="1547441" cy="238966"/>
                <a:chOff x="7688940" y="2272800"/>
                <a:chExt cx="1547441" cy="238966"/>
              </a:xfrm>
            </p:grpSpPr>
            <p:sp>
              <p:nvSpPr>
                <p:cNvPr id="124" name="Circle: Hollow 123">
                  <a:extLst>
                    <a:ext uri="{FF2B5EF4-FFF2-40B4-BE49-F238E27FC236}">
                      <a16:creationId xmlns:a16="http://schemas.microsoft.com/office/drawing/2014/main" id="{2DA6F9E4-9A39-28FE-9183-8E307C23A9D1}"/>
                    </a:ext>
                  </a:extLst>
                </p:cNvPr>
                <p:cNvSpPr/>
                <p:nvPr/>
              </p:nvSpPr>
              <p:spPr>
                <a:xfrm>
                  <a:off x="7688940" y="2272800"/>
                  <a:ext cx="238966" cy="238966"/>
                </a:xfrm>
                <a:prstGeom prst="donut">
                  <a:avLst>
                    <a:gd name="adj" fmla="val 10002"/>
                  </a:avLst>
                </a:prstGeom>
                <a:solidFill>
                  <a:srgbClr val="7ED34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29" name="Group 128">
                  <a:extLst>
                    <a:ext uri="{FF2B5EF4-FFF2-40B4-BE49-F238E27FC236}">
                      <a16:creationId xmlns:a16="http://schemas.microsoft.com/office/drawing/2014/main" id="{81279085-FCF9-2B9C-8CBC-546106632B2C}"/>
                    </a:ext>
                  </a:extLst>
                </p:cNvPr>
                <p:cNvGrpSpPr/>
                <p:nvPr/>
              </p:nvGrpSpPr>
              <p:grpSpPr>
                <a:xfrm>
                  <a:off x="8042086" y="2319711"/>
                  <a:ext cx="1194295" cy="145332"/>
                  <a:chOff x="8008042" y="2377095"/>
                  <a:chExt cx="542968" cy="174960"/>
                </a:xfrm>
              </p:grpSpPr>
              <p:sp>
                <p:nvSpPr>
                  <p:cNvPr id="134" name="Freeform 494">
                    <a:extLst>
                      <a:ext uri="{FF2B5EF4-FFF2-40B4-BE49-F238E27FC236}">
                        <a16:creationId xmlns:a16="http://schemas.microsoft.com/office/drawing/2014/main" id="{3F59C89F-073F-2CEE-2E20-686146FD6E3C}"/>
                      </a:ext>
                    </a:extLst>
                  </p:cNvPr>
                  <p:cNvSpPr>
                    <a:spLocks/>
                  </p:cNvSpPr>
                  <p:nvPr/>
                </p:nvSpPr>
                <p:spPr bwMode="auto">
                  <a:xfrm>
                    <a:off x="8008063" y="2377095"/>
                    <a:ext cx="542947" cy="25946"/>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41" name="Freeform 494">
                    <a:extLst>
                      <a:ext uri="{FF2B5EF4-FFF2-40B4-BE49-F238E27FC236}">
                        <a16:creationId xmlns:a16="http://schemas.microsoft.com/office/drawing/2014/main" id="{A4ACED1D-3A9F-16A1-D61D-C51C5030225B}"/>
                      </a:ext>
                    </a:extLst>
                  </p:cNvPr>
                  <p:cNvSpPr>
                    <a:spLocks/>
                  </p:cNvSpPr>
                  <p:nvPr/>
                </p:nvSpPr>
                <p:spPr bwMode="auto">
                  <a:xfrm>
                    <a:off x="8008042" y="2526109"/>
                    <a:ext cx="542938" cy="25946"/>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54" name="Freeform 494">
                    <a:extLst>
                      <a:ext uri="{FF2B5EF4-FFF2-40B4-BE49-F238E27FC236}">
                        <a16:creationId xmlns:a16="http://schemas.microsoft.com/office/drawing/2014/main" id="{4F0D5416-F607-B895-6349-989CD42AEC10}"/>
                      </a:ext>
                    </a:extLst>
                  </p:cNvPr>
                  <p:cNvSpPr>
                    <a:spLocks/>
                  </p:cNvSpPr>
                  <p:nvPr/>
                </p:nvSpPr>
                <p:spPr bwMode="auto">
                  <a:xfrm>
                    <a:off x="8008050" y="2451582"/>
                    <a:ext cx="542941" cy="25946"/>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grpSp>
          </p:grpSp>
          <p:grpSp>
            <p:nvGrpSpPr>
              <p:cNvPr id="113" name="Group 112">
                <a:extLst>
                  <a:ext uri="{FF2B5EF4-FFF2-40B4-BE49-F238E27FC236}">
                    <a16:creationId xmlns:a16="http://schemas.microsoft.com/office/drawing/2014/main" id="{5F7E314B-2016-09AA-4938-1814E19C7C35}"/>
                  </a:ext>
                </a:extLst>
              </p:cNvPr>
              <p:cNvGrpSpPr/>
              <p:nvPr/>
            </p:nvGrpSpPr>
            <p:grpSpPr>
              <a:xfrm>
                <a:off x="7688940" y="3665696"/>
                <a:ext cx="1547418" cy="238966"/>
                <a:chOff x="7688940" y="2272800"/>
                <a:chExt cx="1547418" cy="238966"/>
              </a:xfrm>
            </p:grpSpPr>
            <p:sp>
              <p:nvSpPr>
                <p:cNvPr id="114" name="Circle: Hollow 113">
                  <a:extLst>
                    <a:ext uri="{FF2B5EF4-FFF2-40B4-BE49-F238E27FC236}">
                      <a16:creationId xmlns:a16="http://schemas.microsoft.com/office/drawing/2014/main" id="{82E24905-4BC4-BA3C-E34A-7F9DB911241C}"/>
                    </a:ext>
                  </a:extLst>
                </p:cNvPr>
                <p:cNvSpPr/>
                <p:nvPr/>
              </p:nvSpPr>
              <p:spPr>
                <a:xfrm>
                  <a:off x="7688940" y="2272800"/>
                  <a:ext cx="238966" cy="238966"/>
                </a:xfrm>
                <a:prstGeom prst="donut">
                  <a:avLst>
                    <a:gd name="adj" fmla="val 8748"/>
                  </a:avLst>
                </a:prstGeom>
                <a:solidFill>
                  <a:srgbClr val="7ED34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15" name="Group 114">
                  <a:extLst>
                    <a:ext uri="{FF2B5EF4-FFF2-40B4-BE49-F238E27FC236}">
                      <a16:creationId xmlns:a16="http://schemas.microsoft.com/office/drawing/2014/main" id="{5B5A110C-EDD4-D918-4E94-646B3EAD0A00}"/>
                    </a:ext>
                  </a:extLst>
                </p:cNvPr>
                <p:cNvGrpSpPr/>
                <p:nvPr/>
              </p:nvGrpSpPr>
              <p:grpSpPr>
                <a:xfrm>
                  <a:off x="8042119" y="2319711"/>
                  <a:ext cx="1194239" cy="145332"/>
                  <a:chOff x="8008049" y="2377095"/>
                  <a:chExt cx="542942" cy="174960"/>
                </a:xfrm>
              </p:grpSpPr>
              <p:sp>
                <p:nvSpPr>
                  <p:cNvPr id="116" name="Freeform 494">
                    <a:extLst>
                      <a:ext uri="{FF2B5EF4-FFF2-40B4-BE49-F238E27FC236}">
                        <a16:creationId xmlns:a16="http://schemas.microsoft.com/office/drawing/2014/main" id="{D091EB95-6BE8-E9B4-0DE4-E654F8084777}"/>
                      </a:ext>
                    </a:extLst>
                  </p:cNvPr>
                  <p:cNvSpPr>
                    <a:spLocks/>
                  </p:cNvSpPr>
                  <p:nvPr/>
                </p:nvSpPr>
                <p:spPr bwMode="auto">
                  <a:xfrm>
                    <a:off x="8008049" y="2377095"/>
                    <a:ext cx="542932" cy="25946"/>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21" name="Freeform 494">
                    <a:extLst>
                      <a:ext uri="{FF2B5EF4-FFF2-40B4-BE49-F238E27FC236}">
                        <a16:creationId xmlns:a16="http://schemas.microsoft.com/office/drawing/2014/main" id="{307ABADF-0CFA-CD4E-0073-F9F837C57D5D}"/>
                      </a:ext>
                    </a:extLst>
                  </p:cNvPr>
                  <p:cNvSpPr>
                    <a:spLocks/>
                  </p:cNvSpPr>
                  <p:nvPr/>
                </p:nvSpPr>
                <p:spPr bwMode="auto">
                  <a:xfrm>
                    <a:off x="8008051" y="2526109"/>
                    <a:ext cx="542940" cy="25946"/>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22" name="Freeform 494">
                    <a:extLst>
                      <a:ext uri="{FF2B5EF4-FFF2-40B4-BE49-F238E27FC236}">
                        <a16:creationId xmlns:a16="http://schemas.microsoft.com/office/drawing/2014/main" id="{A4EFBE4B-C9AA-92DE-2F2C-7FD05BE7551B}"/>
                      </a:ext>
                    </a:extLst>
                  </p:cNvPr>
                  <p:cNvSpPr>
                    <a:spLocks/>
                  </p:cNvSpPr>
                  <p:nvPr/>
                </p:nvSpPr>
                <p:spPr bwMode="auto">
                  <a:xfrm>
                    <a:off x="8008052" y="2451491"/>
                    <a:ext cx="542936" cy="25946"/>
                  </a:xfrm>
                  <a:prstGeom prst="rect">
                    <a:avLst/>
                  </a:prstGeom>
                  <a:solidFill>
                    <a:schemeClr val="bg2">
                      <a:lumMod val="8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Arial"/>
                      <a:sym typeface="Arial"/>
                    </a:endParaRPr>
                  </a:p>
                </p:txBody>
              </p:sp>
            </p:grpSp>
          </p:grpSp>
        </p:grpSp>
        <p:grpSp>
          <p:nvGrpSpPr>
            <p:cNvPr id="40" name="Group 39">
              <a:extLst>
                <a:ext uri="{FF2B5EF4-FFF2-40B4-BE49-F238E27FC236}">
                  <a16:creationId xmlns:a16="http://schemas.microsoft.com/office/drawing/2014/main" id="{D4B7A3E2-0B5D-0DA9-341C-C8477A4B8C2D}"/>
                </a:ext>
              </a:extLst>
            </p:cNvPr>
            <p:cNvGrpSpPr/>
            <p:nvPr/>
          </p:nvGrpSpPr>
          <p:grpSpPr>
            <a:xfrm>
              <a:off x="1384863" y="1427065"/>
              <a:ext cx="288637" cy="117014"/>
              <a:chOff x="7942744" y="1342606"/>
              <a:chExt cx="1121301" cy="445625"/>
            </a:xfrm>
            <a:solidFill>
              <a:schemeClr val="accent3"/>
            </a:solidFill>
          </p:grpSpPr>
          <p:sp>
            <p:nvSpPr>
              <p:cNvPr id="99" name="Trapezoid 98">
                <a:extLst>
                  <a:ext uri="{FF2B5EF4-FFF2-40B4-BE49-F238E27FC236}">
                    <a16:creationId xmlns:a16="http://schemas.microsoft.com/office/drawing/2014/main" id="{BEE2AFD2-29DE-7855-57C0-638C9204CEF9}"/>
                  </a:ext>
                </a:extLst>
              </p:cNvPr>
              <p:cNvSpPr/>
              <p:nvPr/>
            </p:nvSpPr>
            <p:spPr>
              <a:xfrm>
                <a:off x="8309511" y="1342606"/>
                <a:ext cx="387763" cy="169333"/>
              </a:xfrm>
              <a:prstGeom prst="trapezoid">
                <a:avLst>
                  <a:gd name="adj" fmla="val 27336"/>
                </a:avLst>
              </a:prstGeom>
              <a:solidFill>
                <a:srgbClr val="0137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latin typeface="Arial" panose="020B0604020202020204"/>
                  <a:sym typeface="Arial"/>
                </a:endParaRPr>
              </a:p>
            </p:txBody>
          </p:sp>
          <p:sp>
            <p:nvSpPr>
              <p:cNvPr id="100" name="Rectangle: Top Corners Rounded 99">
                <a:extLst>
                  <a:ext uri="{FF2B5EF4-FFF2-40B4-BE49-F238E27FC236}">
                    <a16:creationId xmlns:a16="http://schemas.microsoft.com/office/drawing/2014/main" id="{28350FB8-1515-EF38-5BCD-A0DBFFA4C561}"/>
                  </a:ext>
                </a:extLst>
              </p:cNvPr>
              <p:cNvSpPr/>
              <p:nvPr/>
            </p:nvSpPr>
            <p:spPr>
              <a:xfrm>
                <a:off x="7942744" y="1493786"/>
                <a:ext cx="1121301" cy="294445"/>
              </a:xfrm>
              <a:prstGeom prst="round2SameRect">
                <a:avLst>
                  <a:gd name="adj1" fmla="val 50000"/>
                  <a:gd name="adj2" fmla="val 0"/>
                </a:avLst>
              </a:prstGeom>
              <a:solidFill>
                <a:srgbClr val="0137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latin typeface="Arial" panose="020B0604020202020204"/>
                  <a:sym typeface="Arial"/>
                </a:endParaRPr>
              </a:p>
            </p:txBody>
          </p:sp>
        </p:grpSp>
        <p:cxnSp>
          <p:nvCxnSpPr>
            <p:cNvPr id="14" name="Straight Connector 13">
              <a:extLst>
                <a:ext uri="{FF2B5EF4-FFF2-40B4-BE49-F238E27FC236}">
                  <a16:creationId xmlns:a16="http://schemas.microsoft.com/office/drawing/2014/main" id="{91AFC4E1-DCDA-644B-08FA-A4D256D4D7D2}"/>
                </a:ext>
              </a:extLst>
            </p:cNvPr>
            <p:cNvCxnSpPr>
              <a:cxnSpLocks/>
            </p:cNvCxnSpPr>
            <p:nvPr/>
          </p:nvCxnSpPr>
          <p:spPr>
            <a:xfrm>
              <a:off x="1031203" y="2233267"/>
              <a:ext cx="820309" cy="0"/>
            </a:xfrm>
            <a:prstGeom prst="line">
              <a:avLst/>
            </a:prstGeom>
            <a:ln w="635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30099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Rectangle: Rounded Corners 129">
            <a:extLst>
              <a:ext uri="{FF2B5EF4-FFF2-40B4-BE49-F238E27FC236}">
                <a16:creationId xmlns:a16="http://schemas.microsoft.com/office/drawing/2014/main" id="{1E4612FC-0506-ECB6-4143-C18EC1FF57F1}"/>
              </a:ext>
            </a:extLst>
          </p:cNvPr>
          <p:cNvSpPr/>
          <p:nvPr/>
        </p:nvSpPr>
        <p:spPr>
          <a:xfrm>
            <a:off x="4198653" y="2304111"/>
            <a:ext cx="3240772" cy="3240772"/>
          </a:xfrm>
          <a:prstGeom prst="roundRect">
            <a:avLst>
              <a:gd name="adj" fmla="val 8323"/>
            </a:avLst>
          </a:prstGeom>
          <a:solidFill>
            <a:schemeClr val="tx1">
              <a:alpha val="16000"/>
            </a:schemeClr>
          </a:solidFill>
          <a:ln>
            <a:noFill/>
          </a:ln>
          <a:effectLst>
            <a:softEdge rad="584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131" name="Rectangle: Rounded Corners 130">
            <a:extLst>
              <a:ext uri="{FF2B5EF4-FFF2-40B4-BE49-F238E27FC236}">
                <a16:creationId xmlns:a16="http://schemas.microsoft.com/office/drawing/2014/main" id="{8A04FBD9-84E5-553F-19BF-BA52F2A46AF6}"/>
              </a:ext>
            </a:extLst>
          </p:cNvPr>
          <p:cNvSpPr/>
          <p:nvPr/>
        </p:nvSpPr>
        <p:spPr>
          <a:xfrm>
            <a:off x="8002557" y="2304111"/>
            <a:ext cx="3240772" cy="3240772"/>
          </a:xfrm>
          <a:prstGeom prst="roundRect">
            <a:avLst>
              <a:gd name="adj" fmla="val 8323"/>
            </a:avLst>
          </a:prstGeom>
          <a:solidFill>
            <a:schemeClr val="tx1">
              <a:alpha val="16000"/>
            </a:schemeClr>
          </a:solidFill>
          <a:ln>
            <a:noFill/>
          </a:ln>
          <a:effectLst>
            <a:softEdge rad="584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129" name="Rectangle: Rounded Corners 128">
            <a:extLst>
              <a:ext uri="{FF2B5EF4-FFF2-40B4-BE49-F238E27FC236}">
                <a16:creationId xmlns:a16="http://schemas.microsoft.com/office/drawing/2014/main" id="{B9FA6BDF-15B3-793F-543E-229B4014E67B}"/>
              </a:ext>
            </a:extLst>
          </p:cNvPr>
          <p:cNvSpPr/>
          <p:nvPr/>
        </p:nvSpPr>
        <p:spPr>
          <a:xfrm>
            <a:off x="370365" y="2304111"/>
            <a:ext cx="3240772" cy="3240772"/>
          </a:xfrm>
          <a:prstGeom prst="roundRect">
            <a:avLst>
              <a:gd name="adj" fmla="val 8323"/>
            </a:avLst>
          </a:prstGeom>
          <a:solidFill>
            <a:schemeClr val="tx1">
              <a:alpha val="16000"/>
            </a:schemeClr>
          </a:solidFill>
          <a:ln>
            <a:noFill/>
          </a:ln>
          <a:effectLst>
            <a:softEdge rad="584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104" name="Freeform: Shape 103">
            <a:extLst>
              <a:ext uri="{FF2B5EF4-FFF2-40B4-BE49-F238E27FC236}">
                <a16:creationId xmlns:a16="http://schemas.microsoft.com/office/drawing/2014/main" id="{D9AB444B-D20D-C595-96FD-897FC4FBA44E}"/>
              </a:ext>
            </a:extLst>
          </p:cNvPr>
          <p:cNvSpPr/>
          <p:nvPr/>
        </p:nvSpPr>
        <p:spPr>
          <a:xfrm>
            <a:off x="661816" y="3768383"/>
            <a:ext cx="3182597" cy="1493270"/>
          </a:xfrm>
          <a:custGeom>
            <a:avLst/>
            <a:gdLst>
              <a:gd name="connsiteX0" fmla="*/ 0 w 3350780"/>
              <a:gd name="connsiteY0" fmla="*/ 0 h 1675390"/>
              <a:gd name="connsiteX1" fmla="*/ 3350780 w 3350780"/>
              <a:gd name="connsiteY1" fmla="*/ 0 h 1675390"/>
              <a:gd name="connsiteX2" fmla="*/ 3350780 w 3350780"/>
              <a:gd name="connsiteY2" fmla="*/ 1317862 h 1675390"/>
              <a:gd name="connsiteX3" fmla="*/ 2993252 w 3350780"/>
              <a:gd name="connsiteY3" fmla="*/ 1675390 h 1675390"/>
              <a:gd name="connsiteX4" fmla="*/ 357528 w 3350780"/>
              <a:gd name="connsiteY4" fmla="*/ 1675390 h 1675390"/>
              <a:gd name="connsiteX5" fmla="*/ 0 w 3350780"/>
              <a:gd name="connsiteY5" fmla="*/ 1317862 h 1675390"/>
              <a:gd name="connsiteX6" fmla="*/ 0 w 3350780"/>
              <a:gd name="connsiteY6" fmla="*/ 0 h 1675390"/>
              <a:gd name="connsiteX0" fmla="*/ 0 w 3350780"/>
              <a:gd name="connsiteY0" fmla="*/ 3906 h 1679296"/>
              <a:gd name="connsiteX1" fmla="*/ 1590854 w 3350780"/>
              <a:gd name="connsiteY1" fmla="*/ 0 h 1679296"/>
              <a:gd name="connsiteX2" fmla="*/ 3350780 w 3350780"/>
              <a:gd name="connsiteY2" fmla="*/ 3906 h 1679296"/>
              <a:gd name="connsiteX3" fmla="*/ 3350780 w 3350780"/>
              <a:gd name="connsiteY3" fmla="*/ 1321768 h 1679296"/>
              <a:gd name="connsiteX4" fmla="*/ 2993252 w 3350780"/>
              <a:gd name="connsiteY4" fmla="*/ 1679296 h 1679296"/>
              <a:gd name="connsiteX5" fmla="*/ 357528 w 3350780"/>
              <a:gd name="connsiteY5" fmla="*/ 1679296 h 1679296"/>
              <a:gd name="connsiteX6" fmla="*/ 0 w 3350780"/>
              <a:gd name="connsiteY6" fmla="*/ 1321768 h 1679296"/>
              <a:gd name="connsiteX7" fmla="*/ 0 w 3350780"/>
              <a:gd name="connsiteY7" fmla="*/ 3906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7" fmla="*/ 1682294 w 3350780"/>
              <a:gd name="connsiteY7" fmla="*/ 91440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0" fmla="*/ 3350780 w 3350780"/>
              <a:gd name="connsiteY0" fmla="*/ 0 h 1675390"/>
              <a:gd name="connsiteX1" fmla="*/ 3350780 w 3350780"/>
              <a:gd name="connsiteY1" fmla="*/ 1317862 h 1675390"/>
              <a:gd name="connsiteX2" fmla="*/ 2993252 w 3350780"/>
              <a:gd name="connsiteY2" fmla="*/ 1675390 h 1675390"/>
              <a:gd name="connsiteX3" fmla="*/ 357528 w 3350780"/>
              <a:gd name="connsiteY3" fmla="*/ 1675390 h 1675390"/>
              <a:gd name="connsiteX4" fmla="*/ 0 w 3350780"/>
              <a:gd name="connsiteY4" fmla="*/ 1317862 h 1675390"/>
              <a:gd name="connsiteX5" fmla="*/ 0 w 3350780"/>
              <a:gd name="connsiteY5" fmla="*/ 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3350780" y="0"/>
                </a:moveTo>
                <a:lnTo>
                  <a:pt x="3350780" y="1317862"/>
                </a:lnTo>
                <a:cubicBezTo>
                  <a:pt x="3350780" y="1515319"/>
                  <a:pt x="3190709" y="1675390"/>
                  <a:pt x="2993252" y="1675390"/>
                </a:cubicBezTo>
                <a:lnTo>
                  <a:pt x="357528" y="1675390"/>
                </a:lnTo>
                <a:cubicBezTo>
                  <a:pt x="160071" y="1675390"/>
                  <a:pt x="0" y="1515319"/>
                  <a:pt x="0" y="1317862"/>
                </a:cubicBezTo>
                <a:lnTo>
                  <a:pt x="0" y="0"/>
                </a:lnTo>
              </a:path>
            </a:pathLst>
          </a:custGeom>
          <a:noFill/>
          <a:ln w="38100" cap="rnd">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8987"/>
            <a:endParaRPr lang="en-IN" sz="2400">
              <a:solidFill>
                <a:prstClr val="white"/>
              </a:solidFill>
              <a:latin typeface="Segoe UI"/>
            </a:endParaRPr>
          </a:p>
        </p:txBody>
      </p:sp>
      <p:sp>
        <p:nvSpPr>
          <p:cNvPr id="105" name="Freeform: Shape 104">
            <a:extLst>
              <a:ext uri="{FF2B5EF4-FFF2-40B4-BE49-F238E27FC236}">
                <a16:creationId xmlns:a16="http://schemas.microsoft.com/office/drawing/2014/main" id="{A81932C4-FDC4-B8A4-C971-A5A9D1FB03D3}"/>
              </a:ext>
            </a:extLst>
          </p:cNvPr>
          <p:cNvSpPr/>
          <p:nvPr/>
        </p:nvSpPr>
        <p:spPr>
          <a:xfrm>
            <a:off x="658548" y="2079055"/>
            <a:ext cx="3573720" cy="1591360"/>
          </a:xfrm>
          <a:custGeom>
            <a:avLst/>
            <a:gdLst>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0 w 3350780"/>
              <a:gd name="connsiteY4" fmla="*/ 1675390 h 1675390"/>
              <a:gd name="connsiteX5" fmla="*/ 0 w 3350780"/>
              <a:gd name="connsiteY5" fmla="*/ 357528 h 1675390"/>
              <a:gd name="connsiteX6" fmla="*/ 357528 w 3350780"/>
              <a:gd name="connsiteY6" fmla="*/ 0 h 1675390"/>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1679345 w 3350780"/>
              <a:gd name="connsiteY4" fmla="*/ 1671484 h 1675390"/>
              <a:gd name="connsiteX5" fmla="*/ 0 w 3350780"/>
              <a:gd name="connsiteY5" fmla="*/ 1675390 h 1675390"/>
              <a:gd name="connsiteX6" fmla="*/ 0 w 3350780"/>
              <a:gd name="connsiteY6" fmla="*/ 357528 h 1675390"/>
              <a:gd name="connsiteX7" fmla="*/ 357528 w 3350780"/>
              <a:gd name="connsiteY7" fmla="*/ 0 h 1675390"/>
              <a:gd name="connsiteX0" fmla="*/ 1679345 w 3350780"/>
              <a:gd name="connsiteY0" fmla="*/ 1671484 h 1762924"/>
              <a:gd name="connsiteX1" fmla="*/ 0 w 3350780"/>
              <a:gd name="connsiteY1" fmla="*/ 1675390 h 1762924"/>
              <a:gd name="connsiteX2" fmla="*/ 0 w 3350780"/>
              <a:gd name="connsiteY2" fmla="*/ 357528 h 1762924"/>
              <a:gd name="connsiteX3" fmla="*/ 357528 w 3350780"/>
              <a:gd name="connsiteY3" fmla="*/ 0 h 1762924"/>
              <a:gd name="connsiteX4" fmla="*/ 2993252 w 3350780"/>
              <a:gd name="connsiteY4" fmla="*/ 0 h 1762924"/>
              <a:gd name="connsiteX5" fmla="*/ 3350780 w 3350780"/>
              <a:gd name="connsiteY5" fmla="*/ 357528 h 1762924"/>
              <a:gd name="connsiteX6" fmla="*/ 3350780 w 3350780"/>
              <a:gd name="connsiteY6" fmla="*/ 1675390 h 1762924"/>
              <a:gd name="connsiteX7" fmla="*/ 1770785 w 3350780"/>
              <a:gd name="connsiteY7" fmla="*/ 1762924 h 1762924"/>
              <a:gd name="connsiteX0" fmla="*/ 1679345 w 3350780"/>
              <a:gd name="connsiteY0" fmla="*/ 1671484 h 1675390"/>
              <a:gd name="connsiteX1" fmla="*/ 0 w 3350780"/>
              <a:gd name="connsiteY1" fmla="*/ 1675390 h 1675390"/>
              <a:gd name="connsiteX2" fmla="*/ 0 w 3350780"/>
              <a:gd name="connsiteY2" fmla="*/ 357528 h 1675390"/>
              <a:gd name="connsiteX3" fmla="*/ 357528 w 3350780"/>
              <a:gd name="connsiteY3" fmla="*/ 0 h 1675390"/>
              <a:gd name="connsiteX4" fmla="*/ 2993252 w 3350780"/>
              <a:gd name="connsiteY4" fmla="*/ 0 h 1675390"/>
              <a:gd name="connsiteX5" fmla="*/ 3350780 w 3350780"/>
              <a:gd name="connsiteY5" fmla="*/ 357528 h 1675390"/>
              <a:gd name="connsiteX6" fmla="*/ 3350780 w 3350780"/>
              <a:gd name="connsiteY6" fmla="*/ 1675390 h 1675390"/>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 name="connsiteX0" fmla="*/ 0 w 3350780"/>
              <a:gd name="connsiteY0" fmla="*/ 1675390 h 1783816"/>
              <a:gd name="connsiteX1" fmla="*/ 0 w 3350780"/>
              <a:gd name="connsiteY1" fmla="*/ 357528 h 1783816"/>
              <a:gd name="connsiteX2" fmla="*/ 357528 w 3350780"/>
              <a:gd name="connsiteY2" fmla="*/ 0 h 1783816"/>
              <a:gd name="connsiteX3" fmla="*/ 2993252 w 3350780"/>
              <a:gd name="connsiteY3" fmla="*/ 0 h 1783816"/>
              <a:gd name="connsiteX4" fmla="*/ 3350780 w 3350780"/>
              <a:gd name="connsiteY4" fmla="*/ 357528 h 1783816"/>
              <a:gd name="connsiteX5" fmla="*/ 3350780 w 3350780"/>
              <a:gd name="connsiteY5" fmla="*/ 1675390 h 1783816"/>
              <a:gd name="connsiteX6" fmla="*/ 3340996 w 3350780"/>
              <a:gd name="connsiteY6" fmla="*/ 1710813 h 1783816"/>
              <a:gd name="connsiteX0" fmla="*/ 0 w 4373386"/>
              <a:gd name="connsiteY0" fmla="*/ 1675390 h 1783816"/>
              <a:gd name="connsiteX1" fmla="*/ 0 w 4373386"/>
              <a:gd name="connsiteY1" fmla="*/ 357528 h 1783816"/>
              <a:gd name="connsiteX2" fmla="*/ 357528 w 4373386"/>
              <a:gd name="connsiteY2" fmla="*/ 0 h 1783816"/>
              <a:gd name="connsiteX3" fmla="*/ 2993252 w 4373386"/>
              <a:gd name="connsiteY3" fmla="*/ 0 h 1783816"/>
              <a:gd name="connsiteX4" fmla="*/ 3350780 w 4373386"/>
              <a:gd name="connsiteY4" fmla="*/ 357528 h 1783816"/>
              <a:gd name="connsiteX5" fmla="*/ 3350780 w 4373386"/>
              <a:gd name="connsiteY5" fmla="*/ 1675390 h 1783816"/>
              <a:gd name="connsiteX6" fmla="*/ 4373383 w 4373386"/>
              <a:gd name="connsiteY6" fmla="*/ 1710813 h 1783816"/>
              <a:gd name="connsiteX0" fmla="*/ 0 w 4373383"/>
              <a:gd name="connsiteY0" fmla="*/ 1675390 h 1710813"/>
              <a:gd name="connsiteX1" fmla="*/ 0 w 4373383"/>
              <a:gd name="connsiteY1" fmla="*/ 357528 h 1710813"/>
              <a:gd name="connsiteX2" fmla="*/ 357528 w 4373383"/>
              <a:gd name="connsiteY2" fmla="*/ 0 h 1710813"/>
              <a:gd name="connsiteX3" fmla="*/ 2993252 w 4373383"/>
              <a:gd name="connsiteY3" fmla="*/ 0 h 1710813"/>
              <a:gd name="connsiteX4" fmla="*/ 3350780 w 4373383"/>
              <a:gd name="connsiteY4" fmla="*/ 357528 h 1710813"/>
              <a:gd name="connsiteX5" fmla="*/ 3350780 w 4373383"/>
              <a:gd name="connsiteY5" fmla="*/ 1675390 h 1710813"/>
              <a:gd name="connsiteX6" fmla="*/ 4373383 w 4373383"/>
              <a:gd name="connsiteY6" fmla="*/ 1710813 h 1710813"/>
              <a:gd name="connsiteX0" fmla="*/ 0 w 4097852"/>
              <a:gd name="connsiteY0" fmla="*/ 1675390 h 1680535"/>
              <a:gd name="connsiteX1" fmla="*/ 0 w 4097852"/>
              <a:gd name="connsiteY1" fmla="*/ 357528 h 1680535"/>
              <a:gd name="connsiteX2" fmla="*/ 357528 w 4097852"/>
              <a:gd name="connsiteY2" fmla="*/ 0 h 1680535"/>
              <a:gd name="connsiteX3" fmla="*/ 2993252 w 4097852"/>
              <a:gd name="connsiteY3" fmla="*/ 0 h 1680535"/>
              <a:gd name="connsiteX4" fmla="*/ 3350780 w 4097852"/>
              <a:gd name="connsiteY4" fmla="*/ 357528 h 1680535"/>
              <a:gd name="connsiteX5" fmla="*/ 3350780 w 4097852"/>
              <a:gd name="connsiteY5" fmla="*/ 1675390 h 1680535"/>
              <a:gd name="connsiteX6" fmla="*/ 4097852 w 4097852"/>
              <a:gd name="connsiteY6" fmla="*/ 1680535 h 1680535"/>
              <a:gd name="connsiteX0" fmla="*/ 0 w 3762572"/>
              <a:gd name="connsiteY0" fmla="*/ 1675390 h 1675390"/>
              <a:gd name="connsiteX1" fmla="*/ 0 w 3762572"/>
              <a:gd name="connsiteY1" fmla="*/ 357528 h 1675390"/>
              <a:gd name="connsiteX2" fmla="*/ 357528 w 3762572"/>
              <a:gd name="connsiteY2" fmla="*/ 0 h 1675390"/>
              <a:gd name="connsiteX3" fmla="*/ 2993252 w 3762572"/>
              <a:gd name="connsiteY3" fmla="*/ 0 h 1675390"/>
              <a:gd name="connsiteX4" fmla="*/ 3350780 w 3762572"/>
              <a:gd name="connsiteY4" fmla="*/ 357528 h 1675390"/>
              <a:gd name="connsiteX5" fmla="*/ 3350780 w 3762572"/>
              <a:gd name="connsiteY5" fmla="*/ 1675390 h 1675390"/>
              <a:gd name="connsiteX6" fmla="*/ 3762572 w 3762572"/>
              <a:gd name="connsiteY6" fmla="*/ 1660215 h 1675390"/>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762572"/>
              <a:gd name="connsiteY0" fmla="*/ 1675390 h 1716073"/>
              <a:gd name="connsiteX1" fmla="*/ 0 w 3762572"/>
              <a:gd name="connsiteY1" fmla="*/ 357528 h 1716073"/>
              <a:gd name="connsiteX2" fmla="*/ 357528 w 3762572"/>
              <a:gd name="connsiteY2" fmla="*/ 0 h 1716073"/>
              <a:gd name="connsiteX3" fmla="*/ 2993252 w 3762572"/>
              <a:gd name="connsiteY3" fmla="*/ 0 h 1716073"/>
              <a:gd name="connsiteX4" fmla="*/ 3350780 w 3762572"/>
              <a:gd name="connsiteY4" fmla="*/ 357528 h 1716073"/>
              <a:gd name="connsiteX5" fmla="*/ 3350780 w 3762572"/>
              <a:gd name="connsiteY5" fmla="*/ 1675390 h 1716073"/>
              <a:gd name="connsiteX6" fmla="*/ 3762572 w 3762572"/>
              <a:gd name="connsiteY6" fmla="*/ 1675455 h 1716073"/>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572" h="1675455">
                <a:moveTo>
                  <a:pt x="0" y="1675390"/>
                </a:moveTo>
                <a:lnTo>
                  <a:pt x="0" y="357528"/>
                </a:lnTo>
                <a:cubicBezTo>
                  <a:pt x="0" y="160071"/>
                  <a:pt x="160071" y="0"/>
                  <a:pt x="357528" y="0"/>
                </a:cubicBezTo>
                <a:lnTo>
                  <a:pt x="2993252" y="0"/>
                </a:lnTo>
                <a:cubicBezTo>
                  <a:pt x="3190709" y="0"/>
                  <a:pt x="3350780" y="160071"/>
                  <a:pt x="3350780" y="357528"/>
                </a:cubicBezTo>
                <a:lnTo>
                  <a:pt x="3350780" y="1675390"/>
                </a:lnTo>
                <a:lnTo>
                  <a:pt x="3762572" y="1675455"/>
                </a:lnTo>
              </a:path>
            </a:pathLst>
          </a:custGeom>
          <a:noFill/>
          <a:ln w="38100" cap="rnd">
            <a:solidFill>
              <a:schemeClr val="accent1"/>
            </a:solidFill>
            <a:tailEnd type="arrow" w="lg" len="sm"/>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8987"/>
            <a:endParaRPr lang="en-IN" sz="2400">
              <a:solidFill>
                <a:prstClr val="white"/>
              </a:solidFill>
              <a:latin typeface="Segoe UI"/>
            </a:endParaRPr>
          </a:p>
        </p:txBody>
      </p:sp>
      <p:sp>
        <p:nvSpPr>
          <p:cNvPr id="112" name="Freeform: Shape 111">
            <a:extLst>
              <a:ext uri="{FF2B5EF4-FFF2-40B4-BE49-F238E27FC236}">
                <a16:creationId xmlns:a16="http://schemas.microsoft.com/office/drawing/2014/main" id="{732627F9-5EA3-0421-2D7C-D5CE79B070BD}"/>
              </a:ext>
            </a:extLst>
          </p:cNvPr>
          <p:cNvSpPr/>
          <p:nvPr/>
        </p:nvSpPr>
        <p:spPr>
          <a:xfrm>
            <a:off x="4470478" y="3768383"/>
            <a:ext cx="3182597" cy="1493270"/>
          </a:xfrm>
          <a:custGeom>
            <a:avLst/>
            <a:gdLst>
              <a:gd name="connsiteX0" fmla="*/ 0 w 3350780"/>
              <a:gd name="connsiteY0" fmla="*/ 0 h 1675390"/>
              <a:gd name="connsiteX1" fmla="*/ 3350780 w 3350780"/>
              <a:gd name="connsiteY1" fmla="*/ 0 h 1675390"/>
              <a:gd name="connsiteX2" fmla="*/ 3350780 w 3350780"/>
              <a:gd name="connsiteY2" fmla="*/ 1317862 h 1675390"/>
              <a:gd name="connsiteX3" fmla="*/ 2993252 w 3350780"/>
              <a:gd name="connsiteY3" fmla="*/ 1675390 h 1675390"/>
              <a:gd name="connsiteX4" fmla="*/ 357528 w 3350780"/>
              <a:gd name="connsiteY4" fmla="*/ 1675390 h 1675390"/>
              <a:gd name="connsiteX5" fmla="*/ 0 w 3350780"/>
              <a:gd name="connsiteY5" fmla="*/ 1317862 h 1675390"/>
              <a:gd name="connsiteX6" fmla="*/ 0 w 3350780"/>
              <a:gd name="connsiteY6" fmla="*/ 0 h 1675390"/>
              <a:gd name="connsiteX0" fmla="*/ 0 w 3350780"/>
              <a:gd name="connsiteY0" fmla="*/ 3906 h 1679296"/>
              <a:gd name="connsiteX1" fmla="*/ 1590854 w 3350780"/>
              <a:gd name="connsiteY1" fmla="*/ 0 h 1679296"/>
              <a:gd name="connsiteX2" fmla="*/ 3350780 w 3350780"/>
              <a:gd name="connsiteY2" fmla="*/ 3906 h 1679296"/>
              <a:gd name="connsiteX3" fmla="*/ 3350780 w 3350780"/>
              <a:gd name="connsiteY3" fmla="*/ 1321768 h 1679296"/>
              <a:gd name="connsiteX4" fmla="*/ 2993252 w 3350780"/>
              <a:gd name="connsiteY4" fmla="*/ 1679296 h 1679296"/>
              <a:gd name="connsiteX5" fmla="*/ 357528 w 3350780"/>
              <a:gd name="connsiteY5" fmla="*/ 1679296 h 1679296"/>
              <a:gd name="connsiteX6" fmla="*/ 0 w 3350780"/>
              <a:gd name="connsiteY6" fmla="*/ 1321768 h 1679296"/>
              <a:gd name="connsiteX7" fmla="*/ 0 w 3350780"/>
              <a:gd name="connsiteY7" fmla="*/ 3906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7" fmla="*/ 1682294 w 3350780"/>
              <a:gd name="connsiteY7" fmla="*/ 91440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0" fmla="*/ 3350780 w 3350780"/>
              <a:gd name="connsiteY0" fmla="*/ 0 h 1675390"/>
              <a:gd name="connsiteX1" fmla="*/ 3350780 w 3350780"/>
              <a:gd name="connsiteY1" fmla="*/ 1317862 h 1675390"/>
              <a:gd name="connsiteX2" fmla="*/ 2993252 w 3350780"/>
              <a:gd name="connsiteY2" fmla="*/ 1675390 h 1675390"/>
              <a:gd name="connsiteX3" fmla="*/ 357528 w 3350780"/>
              <a:gd name="connsiteY3" fmla="*/ 1675390 h 1675390"/>
              <a:gd name="connsiteX4" fmla="*/ 0 w 3350780"/>
              <a:gd name="connsiteY4" fmla="*/ 1317862 h 1675390"/>
              <a:gd name="connsiteX5" fmla="*/ 0 w 3350780"/>
              <a:gd name="connsiteY5" fmla="*/ 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3350780" y="0"/>
                </a:moveTo>
                <a:lnTo>
                  <a:pt x="3350780" y="1317862"/>
                </a:lnTo>
                <a:cubicBezTo>
                  <a:pt x="3350780" y="1515319"/>
                  <a:pt x="3190709" y="1675390"/>
                  <a:pt x="2993252" y="1675390"/>
                </a:cubicBezTo>
                <a:lnTo>
                  <a:pt x="357528" y="1675390"/>
                </a:lnTo>
                <a:cubicBezTo>
                  <a:pt x="160071" y="1675390"/>
                  <a:pt x="0" y="1515319"/>
                  <a:pt x="0" y="1317862"/>
                </a:cubicBezTo>
                <a:lnTo>
                  <a:pt x="0" y="0"/>
                </a:lnTo>
              </a:path>
            </a:pathLst>
          </a:custGeom>
          <a:noFill/>
          <a:ln w="38100" cap="rnd">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8987"/>
            <a:endParaRPr lang="en-IN" sz="2400">
              <a:solidFill>
                <a:prstClr val="white"/>
              </a:solidFill>
              <a:latin typeface="Segoe UI"/>
            </a:endParaRPr>
          </a:p>
        </p:txBody>
      </p:sp>
      <p:sp>
        <p:nvSpPr>
          <p:cNvPr id="113" name="Freeform: Shape 112">
            <a:extLst>
              <a:ext uri="{FF2B5EF4-FFF2-40B4-BE49-F238E27FC236}">
                <a16:creationId xmlns:a16="http://schemas.microsoft.com/office/drawing/2014/main" id="{9D832A92-162C-99ED-0BD6-66764AA52A59}"/>
              </a:ext>
            </a:extLst>
          </p:cNvPr>
          <p:cNvSpPr/>
          <p:nvPr/>
        </p:nvSpPr>
        <p:spPr>
          <a:xfrm>
            <a:off x="4467209" y="2079055"/>
            <a:ext cx="3573720" cy="1591360"/>
          </a:xfrm>
          <a:custGeom>
            <a:avLst/>
            <a:gdLst>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0 w 3350780"/>
              <a:gd name="connsiteY4" fmla="*/ 1675390 h 1675390"/>
              <a:gd name="connsiteX5" fmla="*/ 0 w 3350780"/>
              <a:gd name="connsiteY5" fmla="*/ 357528 h 1675390"/>
              <a:gd name="connsiteX6" fmla="*/ 357528 w 3350780"/>
              <a:gd name="connsiteY6" fmla="*/ 0 h 1675390"/>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1679345 w 3350780"/>
              <a:gd name="connsiteY4" fmla="*/ 1671484 h 1675390"/>
              <a:gd name="connsiteX5" fmla="*/ 0 w 3350780"/>
              <a:gd name="connsiteY5" fmla="*/ 1675390 h 1675390"/>
              <a:gd name="connsiteX6" fmla="*/ 0 w 3350780"/>
              <a:gd name="connsiteY6" fmla="*/ 357528 h 1675390"/>
              <a:gd name="connsiteX7" fmla="*/ 357528 w 3350780"/>
              <a:gd name="connsiteY7" fmla="*/ 0 h 1675390"/>
              <a:gd name="connsiteX0" fmla="*/ 1679345 w 3350780"/>
              <a:gd name="connsiteY0" fmla="*/ 1671484 h 1762924"/>
              <a:gd name="connsiteX1" fmla="*/ 0 w 3350780"/>
              <a:gd name="connsiteY1" fmla="*/ 1675390 h 1762924"/>
              <a:gd name="connsiteX2" fmla="*/ 0 w 3350780"/>
              <a:gd name="connsiteY2" fmla="*/ 357528 h 1762924"/>
              <a:gd name="connsiteX3" fmla="*/ 357528 w 3350780"/>
              <a:gd name="connsiteY3" fmla="*/ 0 h 1762924"/>
              <a:gd name="connsiteX4" fmla="*/ 2993252 w 3350780"/>
              <a:gd name="connsiteY4" fmla="*/ 0 h 1762924"/>
              <a:gd name="connsiteX5" fmla="*/ 3350780 w 3350780"/>
              <a:gd name="connsiteY5" fmla="*/ 357528 h 1762924"/>
              <a:gd name="connsiteX6" fmla="*/ 3350780 w 3350780"/>
              <a:gd name="connsiteY6" fmla="*/ 1675390 h 1762924"/>
              <a:gd name="connsiteX7" fmla="*/ 1770785 w 3350780"/>
              <a:gd name="connsiteY7" fmla="*/ 1762924 h 1762924"/>
              <a:gd name="connsiteX0" fmla="*/ 1679345 w 3350780"/>
              <a:gd name="connsiteY0" fmla="*/ 1671484 h 1675390"/>
              <a:gd name="connsiteX1" fmla="*/ 0 w 3350780"/>
              <a:gd name="connsiteY1" fmla="*/ 1675390 h 1675390"/>
              <a:gd name="connsiteX2" fmla="*/ 0 w 3350780"/>
              <a:gd name="connsiteY2" fmla="*/ 357528 h 1675390"/>
              <a:gd name="connsiteX3" fmla="*/ 357528 w 3350780"/>
              <a:gd name="connsiteY3" fmla="*/ 0 h 1675390"/>
              <a:gd name="connsiteX4" fmla="*/ 2993252 w 3350780"/>
              <a:gd name="connsiteY4" fmla="*/ 0 h 1675390"/>
              <a:gd name="connsiteX5" fmla="*/ 3350780 w 3350780"/>
              <a:gd name="connsiteY5" fmla="*/ 357528 h 1675390"/>
              <a:gd name="connsiteX6" fmla="*/ 3350780 w 3350780"/>
              <a:gd name="connsiteY6" fmla="*/ 1675390 h 1675390"/>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 name="connsiteX0" fmla="*/ 0 w 3350780"/>
              <a:gd name="connsiteY0" fmla="*/ 1675390 h 1783816"/>
              <a:gd name="connsiteX1" fmla="*/ 0 w 3350780"/>
              <a:gd name="connsiteY1" fmla="*/ 357528 h 1783816"/>
              <a:gd name="connsiteX2" fmla="*/ 357528 w 3350780"/>
              <a:gd name="connsiteY2" fmla="*/ 0 h 1783816"/>
              <a:gd name="connsiteX3" fmla="*/ 2993252 w 3350780"/>
              <a:gd name="connsiteY3" fmla="*/ 0 h 1783816"/>
              <a:gd name="connsiteX4" fmla="*/ 3350780 w 3350780"/>
              <a:gd name="connsiteY4" fmla="*/ 357528 h 1783816"/>
              <a:gd name="connsiteX5" fmla="*/ 3350780 w 3350780"/>
              <a:gd name="connsiteY5" fmla="*/ 1675390 h 1783816"/>
              <a:gd name="connsiteX6" fmla="*/ 3340996 w 3350780"/>
              <a:gd name="connsiteY6" fmla="*/ 1710813 h 1783816"/>
              <a:gd name="connsiteX0" fmla="*/ 0 w 4373386"/>
              <a:gd name="connsiteY0" fmla="*/ 1675390 h 1783816"/>
              <a:gd name="connsiteX1" fmla="*/ 0 w 4373386"/>
              <a:gd name="connsiteY1" fmla="*/ 357528 h 1783816"/>
              <a:gd name="connsiteX2" fmla="*/ 357528 w 4373386"/>
              <a:gd name="connsiteY2" fmla="*/ 0 h 1783816"/>
              <a:gd name="connsiteX3" fmla="*/ 2993252 w 4373386"/>
              <a:gd name="connsiteY3" fmla="*/ 0 h 1783816"/>
              <a:gd name="connsiteX4" fmla="*/ 3350780 w 4373386"/>
              <a:gd name="connsiteY4" fmla="*/ 357528 h 1783816"/>
              <a:gd name="connsiteX5" fmla="*/ 3350780 w 4373386"/>
              <a:gd name="connsiteY5" fmla="*/ 1675390 h 1783816"/>
              <a:gd name="connsiteX6" fmla="*/ 4373383 w 4373386"/>
              <a:gd name="connsiteY6" fmla="*/ 1710813 h 1783816"/>
              <a:gd name="connsiteX0" fmla="*/ 0 w 4373383"/>
              <a:gd name="connsiteY0" fmla="*/ 1675390 h 1710813"/>
              <a:gd name="connsiteX1" fmla="*/ 0 w 4373383"/>
              <a:gd name="connsiteY1" fmla="*/ 357528 h 1710813"/>
              <a:gd name="connsiteX2" fmla="*/ 357528 w 4373383"/>
              <a:gd name="connsiteY2" fmla="*/ 0 h 1710813"/>
              <a:gd name="connsiteX3" fmla="*/ 2993252 w 4373383"/>
              <a:gd name="connsiteY3" fmla="*/ 0 h 1710813"/>
              <a:gd name="connsiteX4" fmla="*/ 3350780 w 4373383"/>
              <a:gd name="connsiteY4" fmla="*/ 357528 h 1710813"/>
              <a:gd name="connsiteX5" fmla="*/ 3350780 w 4373383"/>
              <a:gd name="connsiteY5" fmla="*/ 1675390 h 1710813"/>
              <a:gd name="connsiteX6" fmla="*/ 4373383 w 4373383"/>
              <a:gd name="connsiteY6" fmla="*/ 1710813 h 1710813"/>
              <a:gd name="connsiteX0" fmla="*/ 0 w 4097852"/>
              <a:gd name="connsiteY0" fmla="*/ 1675390 h 1680535"/>
              <a:gd name="connsiteX1" fmla="*/ 0 w 4097852"/>
              <a:gd name="connsiteY1" fmla="*/ 357528 h 1680535"/>
              <a:gd name="connsiteX2" fmla="*/ 357528 w 4097852"/>
              <a:gd name="connsiteY2" fmla="*/ 0 h 1680535"/>
              <a:gd name="connsiteX3" fmla="*/ 2993252 w 4097852"/>
              <a:gd name="connsiteY3" fmla="*/ 0 h 1680535"/>
              <a:gd name="connsiteX4" fmla="*/ 3350780 w 4097852"/>
              <a:gd name="connsiteY4" fmla="*/ 357528 h 1680535"/>
              <a:gd name="connsiteX5" fmla="*/ 3350780 w 4097852"/>
              <a:gd name="connsiteY5" fmla="*/ 1675390 h 1680535"/>
              <a:gd name="connsiteX6" fmla="*/ 4097852 w 4097852"/>
              <a:gd name="connsiteY6" fmla="*/ 1680535 h 1680535"/>
              <a:gd name="connsiteX0" fmla="*/ 0 w 3762572"/>
              <a:gd name="connsiteY0" fmla="*/ 1675390 h 1675390"/>
              <a:gd name="connsiteX1" fmla="*/ 0 w 3762572"/>
              <a:gd name="connsiteY1" fmla="*/ 357528 h 1675390"/>
              <a:gd name="connsiteX2" fmla="*/ 357528 w 3762572"/>
              <a:gd name="connsiteY2" fmla="*/ 0 h 1675390"/>
              <a:gd name="connsiteX3" fmla="*/ 2993252 w 3762572"/>
              <a:gd name="connsiteY3" fmla="*/ 0 h 1675390"/>
              <a:gd name="connsiteX4" fmla="*/ 3350780 w 3762572"/>
              <a:gd name="connsiteY4" fmla="*/ 357528 h 1675390"/>
              <a:gd name="connsiteX5" fmla="*/ 3350780 w 3762572"/>
              <a:gd name="connsiteY5" fmla="*/ 1675390 h 1675390"/>
              <a:gd name="connsiteX6" fmla="*/ 3762572 w 3762572"/>
              <a:gd name="connsiteY6" fmla="*/ 1660215 h 1675390"/>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762572"/>
              <a:gd name="connsiteY0" fmla="*/ 1675390 h 1716073"/>
              <a:gd name="connsiteX1" fmla="*/ 0 w 3762572"/>
              <a:gd name="connsiteY1" fmla="*/ 357528 h 1716073"/>
              <a:gd name="connsiteX2" fmla="*/ 357528 w 3762572"/>
              <a:gd name="connsiteY2" fmla="*/ 0 h 1716073"/>
              <a:gd name="connsiteX3" fmla="*/ 2993252 w 3762572"/>
              <a:gd name="connsiteY3" fmla="*/ 0 h 1716073"/>
              <a:gd name="connsiteX4" fmla="*/ 3350780 w 3762572"/>
              <a:gd name="connsiteY4" fmla="*/ 357528 h 1716073"/>
              <a:gd name="connsiteX5" fmla="*/ 3350780 w 3762572"/>
              <a:gd name="connsiteY5" fmla="*/ 1675390 h 1716073"/>
              <a:gd name="connsiteX6" fmla="*/ 3762572 w 3762572"/>
              <a:gd name="connsiteY6" fmla="*/ 1675455 h 1716073"/>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572" h="1675455">
                <a:moveTo>
                  <a:pt x="0" y="1675390"/>
                </a:moveTo>
                <a:lnTo>
                  <a:pt x="0" y="357528"/>
                </a:lnTo>
                <a:cubicBezTo>
                  <a:pt x="0" y="160071"/>
                  <a:pt x="160071" y="0"/>
                  <a:pt x="357528" y="0"/>
                </a:cubicBezTo>
                <a:lnTo>
                  <a:pt x="2993252" y="0"/>
                </a:lnTo>
                <a:cubicBezTo>
                  <a:pt x="3190709" y="0"/>
                  <a:pt x="3350780" y="160071"/>
                  <a:pt x="3350780" y="357528"/>
                </a:cubicBezTo>
                <a:lnTo>
                  <a:pt x="3350780" y="1675390"/>
                </a:lnTo>
                <a:lnTo>
                  <a:pt x="3762572" y="1675455"/>
                </a:lnTo>
              </a:path>
            </a:pathLst>
          </a:custGeom>
          <a:noFill/>
          <a:ln w="38100" cap="rnd">
            <a:solidFill>
              <a:schemeClr val="accent1"/>
            </a:solidFill>
            <a:tailEnd type="arrow" w="lg" len="sm"/>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8987"/>
            <a:endParaRPr lang="en-IN" sz="2400">
              <a:solidFill>
                <a:prstClr val="white"/>
              </a:solidFill>
              <a:latin typeface="Segoe UI"/>
            </a:endParaRPr>
          </a:p>
        </p:txBody>
      </p:sp>
      <p:sp>
        <p:nvSpPr>
          <p:cNvPr id="115" name="Freeform: Shape 114">
            <a:extLst>
              <a:ext uri="{FF2B5EF4-FFF2-40B4-BE49-F238E27FC236}">
                <a16:creationId xmlns:a16="http://schemas.microsoft.com/office/drawing/2014/main" id="{B41BCE8B-68BA-DD55-1724-79D2E7C07FBF}"/>
              </a:ext>
            </a:extLst>
          </p:cNvPr>
          <p:cNvSpPr/>
          <p:nvPr/>
        </p:nvSpPr>
        <p:spPr>
          <a:xfrm>
            <a:off x="8279139" y="3768383"/>
            <a:ext cx="3182597" cy="1493270"/>
          </a:xfrm>
          <a:custGeom>
            <a:avLst/>
            <a:gdLst>
              <a:gd name="connsiteX0" fmla="*/ 0 w 3350780"/>
              <a:gd name="connsiteY0" fmla="*/ 0 h 1675390"/>
              <a:gd name="connsiteX1" fmla="*/ 3350780 w 3350780"/>
              <a:gd name="connsiteY1" fmla="*/ 0 h 1675390"/>
              <a:gd name="connsiteX2" fmla="*/ 3350780 w 3350780"/>
              <a:gd name="connsiteY2" fmla="*/ 1317862 h 1675390"/>
              <a:gd name="connsiteX3" fmla="*/ 2993252 w 3350780"/>
              <a:gd name="connsiteY3" fmla="*/ 1675390 h 1675390"/>
              <a:gd name="connsiteX4" fmla="*/ 357528 w 3350780"/>
              <a:gd name="connsiteY4" fmla="*/ 1675390 h 1675390"/>
              <a:gd name="connsiteX5" fmla="*/ 0 w 3350780"/>
              <a:gd name="connsiteY5" fmla="*/ 1317862 h 1675390"/>
              <a:gd name="connsiteX6" fmla="*/ 0 w 3350780"/>
              <a:gd name="connsiteY6" fmla="*/ 0 h 1675390"/>
              <a:gd name="connsiteX0" fmla="*/ 0 w 3350780"/>
              <a:gd name="connsiteY0" fmla="*/ 3906 h 1679296"/>
              <a:gd name="connsiteX1" fmla="*/ 1590854 w 3350780"/>
              <a:gd name="connsiteY1" fmla="*/ 0 h 1679296"/>
              <a:gd name="connsiteX2" fmla="*/ 3350780 w 3350780"/>
              <a:gd name="connsiteY2" fmla="*/ 3906 h 1679296"/>
              <a:gd name="connsiteX3" fmla="*/ 3350780 w 3350780"/>
              <a:gd name="connsiteY3" fmla="*/ 1321768 h 1679296"/>
              <a:gd name="connsiteX4" fmla="*/ 2993252 w 3350780"/>
              <a:gd name="connsiteY4" fmla="*/ 1679296 h 1679296"/>
              <a:gd name="connsiteX5" fmla="*/ 357528 w 3350780"/>
              <a:gd name="connsiteY5" fmla="*/ 1679296 h 1679296"/>
              <a:gd name="connsiteX6" fmla="*/ 0 w 3350780"/>
              <a:gd name="connsiteY6" fmla="*/ 1321768 h 1679296"/>
              <a:gd name="connsiteX7" fmla="*/ 0 w 3350780"/>
              <a:gd name="connsiteY7" fmla="*/ 3906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7" fmla="*/ 1682294 w 3350780"/>
              <a:gd name="connsiteY7" fmla="*/ 91440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0" fmla="*/ 3350780 w 3350780"/>
              <a:gd name="connsiteY0" fmla="*/ 0 h 1675390"/>
              <a:gd name="connsiteX1" fmla="*/ 3350780 w 3350780"/>
              <a:gd name="connsiteY1" fmla="*/ 1317862 h 1675390"/>
              <a:gd name="connsiteX2" fmla="*/ 2993252 w 3350780"/>
              <a:gd name="connsiteY2" fmla="*/ 1675390 h 1675390"/>
              <a:gd name="connsiteX3" fmla="*/ 357528 w 3350780"/>
              <a:gd name="connsiteY3" fmla="*/ 1675390 h 1675390"/>
              <a:gd name="connsiteX4" fmla="*/ 0 w 3350780"/>
              <a:gd name="connsiteY4" fmla="*/ 1317862 h 1675390"/>
              <a:gd name="connsiteX5" fmla="*/ 0 w 3350780"/>
              <a:gd name="connsiteY5" fmla="*/ 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3350780" y="0"/>
                </a:moveTo>
                <a:lnTo>
                  <a:pt x="3350780" y="1317862"/>
                </a:lnTo>
                <a:cubicBezTo>
                  <a:pt x="3350780" y="1515319"/>
                  <a:pt x="3190709" y="1675390"/>
                  <a:pt x="2993252" y="1675390"/>
                </a:cubicBezTo>
                <a:lnTo>
                  <a:pt x="357528" y="1675390"/>
                </a:lnTo>
                <a:cubicBezTo>
                  <a:pt x="160071" y="1675390"/>
                  <a:pt x="0" y="1515319"/>
                  <a:pt x="0" y="1317862"/>
                </a:cubicBezTo>
                <a:lnTo>
                  <a:pt x="0" y="0"/>
                </a:lnTo>
              </a:path>
            </a:pathLst>
          </a:custGeom>
          <a:noFill/>
          <a:ln w="38100" cap="rnd">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8987"/>
            <a:endParaRPr lang="en-IN" sz="2400">
              <a:solidFill>
                <a:prstClr val="white"/>
              </a:solidFill>
              <a:latin typeface="Segoe UI"/>
            </a:endParaRPr>
          </a:p>
        </p:txBody>
      </p:sp>
      <p:sp>
        <p:nvSpPr>
          <p:cNvPr id="116" name="Freeform: Shape 115">
            <a:extLst>
              <a:ext uri="{FF2B5EF4-FFF2-40B4-BE49-F238E27FC236}">
                <a16:creationId xmlns:a16="http://schemas.microsoft.com/office/drawing/2014/main" id="{1ACF1D85-A9C0-3400-2F25-6C471C4E90A8}"/>
              </a:ext>
            </a:extLst>
          </p:cNvPr>
          <p:cNvSpPr/>
          <p:nvPr/>
        </p:nvSpPr>
        <p:spPr>
          <a:xfrm>
            <a:off x="8275872" y="2079056"/>
            <a:ext cx="3182597" cy="1591299"/>
          </a:xfrm>
          <a:custGeom>
            <a:avLst/>
            <a:gdLst>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0 w 3350780"/>
              <a:gd name="connsiteY4" fmla="*/ 1675390 h 1675390"/>
              <a:gd name="connsiteX5" fmla="*/ 0 w 3350780"/>
              <a:gd name="connsiteY5" fmla="*/ 357528 h 1675390"/>
              <a:gd name="connsiteX6" fmla="*/ 357528 w 3350780"/>
              <a:gd name="connsiteY6" fmla="*/ 0 h 1675390"/>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1679345 w 3350780"/>
              <a:gd name="connsiteY4" fmla="*/ 1671484 h 1675390"/>
              <a:gd name="connsiteX5" fmla="*/ 0 w 3350780"/>
              <a:gd name="connsiteY5" fmla="*/ 1675390 h 1675390"/>
              <a:gd name="connsiteX6" fmla="*/ 0 w 3350780"/>
              <a:gd name="connsiteY6" fmla="*/ 357528 h 1675390"/>
              <a:gd name="connsiteX7" fmla="*/ 357528 w 3350780"/>
              <a:gd name="connsiteY7" fmla="*/ 0 h 1675390"/>
              <a:gd name="connsiteX0" fmla="*/ 1679345 w 3350780"/>
              <a:gd name="connsiteY0" fmla="*/ 1671484 h 1762924"/>
              <a:gd name="connsiteX1" fmla="*/ 0 w 3350780"/>
              <a:gd name="connsiteY1" fmla="*/ 1675390 h 1762924"/>
              <a:gd name="connsiteX2" fmla="*/ 0 w 3350780"/>
              <a:gd name="connsiteY2" fmla="*/ 357528 h 1762924"/>
              <a:gd name="connsiteX3" fmla="*/ 357528 w 3350780"/>
              <a:gd name="connsiteY3" fmla="*/ 0 h 1762924"/>
              <a:gd name="connsiteX4" fmla="*/ 2993252 w 3350780"/>
              <a:gd name="connsiteY4" fmla="*/ 0 h 1762924"/>
              <a:gd name="connsiteX5" fmla="*/ 3350780 w 3350780"/>
              <a:gd name="connsiteY5" fmla="*/ 357528 h 1762924"/>
              <a:gd name="connsiteX6" fmla="*/ 3350780 w 3350780"/>
              <a:gd name="connsiteY6" fmla="*/ 1675390 h 1762924"/>
              <a:gd name="connsiteX7" fmla="*/ 1770785 w 3350780"/>
              <a:gd name="connsiteY7" fmla="*/ 1762924 h 1762924"/>
              <a:gd name="connsiteX0" fmla="*/ 1679345 w 3350780"/>
              <a:gd name="connsiteY0" fmla="*/ 1671484 h 1675390"/>
              <a:gd name="connsiteX1" fmla="*/ 0 w 3350780"/>
              <a:gd name="connsiteY1" fmla="*/ 1675390 h 1675390"/>
              <a:gd name="connsiteX2" fmla="*/ 0 w 3350780"/>
              <a:gd name="connsiteY2" fmla="*/ 357528 h 1675390"/>
              <a:gd name="connsiteX3" fmla="*/ 357528 w 3350780"/>
              <a:gd name="connsiteY3" fmla="*/ 0 h 1675390"/>
              <a:gd name="connsiteX4" fmla="*/ 2993252 w 3350780"/>
              <a:gd name="connsiteY4" fmla="*/ 0 h 1675390"/>
              <a:gd name="connsiteX5" fmla="*/ 3350780 w 3350780"/>
              <a:gd name="connsiteY5" fmla="*/ 357528 h 1675390"/>
              <a:gd name="connsiteX6" fmla="*/ 3350780 w 3350780"/>
              <a:gd name="connsiteY6" fmla="*/ 1675390 h 1675390"/>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 name="connsiteX0" fmla="*/ 0 w 3350780"/>
              <a:gd name="connsiteY0" fmla="*/ 1675390 h 1783816"/>
              <a:gd name="connsiteX1" fmla="*/ 0 w 3350780"/>
              <a:gd name="connsiteY1" fmla="*/ 357528 h 1783816"/>
              <a:gd name="connsiteX2" fmla="*/ 357528 w 3350780"/>
              <a:gd name="connsiteY2" fmla="*/ 0 h 1783816"/>
              <a:gd name="connsiteX3" fmla="*/ 2993252 w 3350780"/>
              <a:gd name="connsiteY3" fmla="*/ 0 h 1783816"/>
              <a:gd name="connsiteX4" fmla="*/ 3350780 w 3350780"/>
              <a:gd name="connsiteY4" fmla="*/ 357528 h 1783816"/>
              <a:gd name="connsiteX5" fmla="*/ 3350780 w 3350780"/>
              <a:gd name="connsiteY5" fmla="*/ 1675390 h 1783816"/>
              <a:gd name="connsiteX6" fmla="*/ 3340996 w 3350780"/>
              <a:gd name="connsiteY6" fmla="*/ 1710813 h 1783816"/>
              <a:gd name="connsiteX0" fmla="*/ 0 w 4373386"/>
              <a:gd name="connsiteY0" fmla="*/ 1675390 h 1783816"/>
              <a:gd name="connsiteX1" fmla="*/ 0 w 4373386"/>
              <a:gd name="connsiteY1" fmla="*/ 357528 h 1783816"/>
              <a:gd name="connsiteX2" fmla="*/ 357528 w 4373386"/>
              <a:gd name="connsiteY2" fmla="*/ 0 h 1783816"/>
              <a:gd name="connsiteX3" fmla="*/ 2993252 w 4373386"/>
              <a:gd name="connsiteY3" fmla="*/ 0 h 1783816"/>
              <a:gd name="connsiteX4" fmla="*/ 3350780 w 4373386"/>
              <a:gd name="connsiteY4" fmla="*/ 357528 h 1783816"/>
              <a:gd name="connsiteX5" fmla="*/ 3350780 w 4373386"/>
              <a:gd name="connsiteY5" fmla="*/ 1675390 h 1783816"/>
              <a:gd name="connsiteX6" fmla="*/ 4373383 w 4373386"/>
              <a:gd name="connsiteY6" fmla="*/ 1710813 h 1783816"/>
              <a:gd name="connsiteX0" fmla="*/ 0 w 4373383"/>
              <a:gd name="connsiteY0" fmla="*/ 1675390 h 1710813"/>
              <a:gd name="connsiteX1" fmla="*/ 0 w 4373383"/>
              <a:gd name="connsiteY1" fmla="*/ 357528 h 1710813"/>
              <a:gd name="connsiteX2" fmla="*/ 357528 w 4373383"/>
              <a:gd name="connsiteY2" fmla="*/ 0 h 1710813"/>
              <a:gd name="connsiteX3" fmla="*/ 2993252 w 4373383"/>
              <a:gd name="connsiteY3" fmla="*/ 0 h 1710813"/>
              <a:gd name="connsiteX4" fmla="*/ 3350780 w 4373383"/>
              <a:gd name="connsiteY4" fmla="*/ 357528 h 1710813"/>
              <a:gd name="connsiteX5" fmla="*/ 3350780 w 4373383"/>
              <a:gd name="connsiteY5" fmla="*/ 1675390 h 1710813"/>
              <a:gd name="connsiteX6" fmla="*/ 4373383 w 4373383"/>
              <a:gd name="connsiteY6" fmla="*/ 1710813 h 1710813"/>
              <a:gd name="connsiteX0" fmla="*/ 0 w 4097852"/>
              <a:gd name="connsiteY0" fmla="*/ 1675390 h 1680535"/>
              <a:gd name="connsiteX1" fmla="*/ 0 w 4097852"/>
              <a:gd name="connsiteY1" fmla="*/ 357528 h 1680535"/>
              <a:gd name="connsiteX2" fmla="*/ 357528 w 4097852"/>
              <a:gd name="connsiteY2" fmla="*/ 0 h 1680535"/>
              <a:gd name="connsiteX3" fmla="*/ 2993252 w 4097852"/>
              <a:gd name="connsiteY3" fmla="*/ 0 h 1680535"/>
              <a:gd name="connsiteX4" fmla="*/ 3350780 w 4097852"/>
              <a:gd name="connsiteY4" fmla="*/ 357528 h 1680535"/>
              <a:gd name="connsiteX5" fmla="*/ 3350780 w 4097852"/>
              <a:gd name="connsiteY5" fmla="*/ 1675390 h 1680535"/>
              <a:gd name="connsiteX6" fmla="*/ 4097852 w 4097852"/>
              <a:gd name="connsiteY6" fmla="*/ 1680535 h 1680535"/>
              <a:gd name="connsiteX0" fmla="*/ 0 w 3762572"/>
              <a:gd name="connsiteY0" fmla="*/ 1675390 h 1675390"/>
              <a:gd name="connsiteX1" fmla="*/ 0 w 3762572"/>
              <a:gd name="connsiteY1" fmla="*/ 357528 h 1675390"/>
              <a:gd name="connsiteX2" fmla="*/ 357528 w 3762572"/>
              <a:gd name="connsiteY2" fmla="*/ 0 h 1675390"/>
              <a:gd name="connsiteX3" fmla="*/ 2993252 w 3762572"/>
              <a:gd name="connsiteY3" fmla="*/ 0 h 1675390"/>
              <a:gd name="connsiteX4" fmla="*/ 3350780 w 3762572"/>
              <a:gd name="connsiteY4" fmla="*/ 357528 h 1675390"/>
              <a:gd name="connsiteX5" fmla="*/ 3350780 w 3762572"/>
              <a:gd name="connsiteY5" fmla="*/ 1675390 h 1675390"/>
              <a:gd name="connsiteX6" fmla="*/ 3762572 w 3762572"/>
              <a:gd name="connsiteY6" fmla="*/ 1660215 h 1675390"/>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762572"/>
              <a:gd name="connsiteY0" fmla="*/ 1675390 h 1716073"/>
              <a:gd name="connsiteX1" fmla="*/ 0 w 3762572"/>
              <a:gd name="connsiteY1" fmla="*/ 357528 h 1716073"/>
              <a:gd name="connsiteX2" fmla="*/ 357528 w 3762572"/>
              <a:gd name="connsiteY2" fmla="*/ 0 h 1716073"/>
              <a:gd name="connsiteX3" fmla="*/ 2993252 w 3762572"/>
              <a:gd name="connsiteY3" fmla="*/ 0 h 1716073"/>
              <a:gd name="connsiteX4" fmla="*/ 3350780 w 3762572"/>
              <a:gd name="connsiteY4" fmla="*/ 357528 h 1716073"/>
              <a:gd name="connsiteX5" fmla="*/ 3350780 w 3762572"/>
              <a:gd name="connsiteY5" fmla="*/ 1675390 h 1716073"/>
              <a:gd name="connsiteX6" fmla="*/ 3762572 w 3762572"/>
              <a:gd name="connsiteY6" fmla="*/ 1675455 h 1716073"/>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0" y="1675390"/>
                </a:moveTo>
                <a:lnTo>
                  <a:pt x="0" y="357528"/>
                </a:lnTo>
                <a:cubicBezTo>
                  <a:pt x="0" y="160071"/>
                  <a:pt x="160071" y="0"/>
                  <a:pt x="357528" y="0"/>
                </a:cubicBezTo>
                <a:lnTo>
                  <a:pt x="2993252" y="0"/>
                </a:lnTo>
                <a:cubicBezTo>
                  <a:pt x="3190709" y="0"/>
                  <a:pt x="3350780" y="160071"/>
                  <a:pt x="3350780" y="357528"/>
                </a:cubicBezTo>
                <a:lnTo>
                  <a:pt x="3350780" y="1675390"/>
                </a:lnTo>
              </a:path>
            </a:pathLst>
          </a:custGeom>
          <a:noFill/>
          <a:ln w="381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8987"/>
            <a:endParaRPr lang="en-IN" sz="2400">
              <a:solidFill>
                <a:prstClr val="white"/>
              </a:solidFill>
              <a:latin typeface="Segoe UI"/>
            </a:endParaRPr>
          </a:p>
        </p:txBody>
      </p:sp>
      <p:sp>
        <p:nvSpPr>
          <p:cNvPr id="3" name="Title 2">
            <a:extLst>
              <a:ext uri="{FF2B5EF4-FFF2-40B4-BE49-F238E27FC236}">
                <a16:creationId xmlns:a16="http://schemas.microsoft.com/office/drawing/2014/main" id="{C2835F48-854F-407A-BAAA-023298D3BD06}"/>
              </a:ext>
            </a:extLst>
          </p:cNvPr>
          <p:cNvSpPr>
            <a:spLocks noGrp="1"/>
          </p:cNvSpPr>
          <p:nvPr>
            <p:ph type="title"/>
          </p:nvPr>
        </p:nvSpPr>
        <p:spPr/>
        <p:txBody>
          <a:bodyPr/>
          <a:lstStyle/>
          <a:p>
            <a:r>
              <a:rPr lang="en-IN" b="0" i="0" dirty="0">
                <a:solidFill>
                  <a:schemeClr val="tx1">
                    <a:lumMod val="85000"/>
                    <a:lumOff val="15000"/>
                  </a:schemeClr>
                </a:solidFill>
                <a:effectLst/>
              </a:rPr>
              <a:t>The ABCs of </a:t>
            </a:r>
            <a:r>
              <a:rPr lang="en-US" b="0" i="0" dirty="0">
                <a:solidFill>
                  <a:schemeClr val="tx1">
                    <a:lumMod val="85000"/>
                    <a:lumOff val="15000"/>
                  </a:schemeClr>
                </a:solidFill>
                <a:effectLst/>
              </a:rPr>
              <a:t>Behavior</a:t>
            </a:r>
            <a:endParaRPr lang="en-US" dirty="0">
              <a:solidFill>
                <a:schemeClr val="tx1">
                  <a:lumMod val="85000"/>
                  <a:lumOff val="15000"/>
                </a:schemeClr>
              </a:solidFill>
            </a:endParaRPr>
          </a:p>
        </p:txBody>
      </p:sp>
      <p:grpSp>
        <p:nvGrpSpPr>
          <p:cNvPr id="15" name="Group 14">
            <a:extLst>
              <a:ext uri="{FF2B5EF4-FFF2-40B4-BE49-F238E27FC236}">
                <a16:creationId xmlns:a16="http://schemas.microsoft.com/office/drawing/2014/main" id="{D4036593-FD5B-5A0B-9594-A4704F804285}"/>
              </a:ext>
            </a:extLst>
          </p:cNvPr>
          <p:cNvGrpSpPr/>
          <p:nvPr/>
        </p:nvGrpSpPr>
        <p:grpSpPr>
          <a:xfrm>
            <a:off x="1022026" y="2427240"/>
            <a:ext cx="10079498" cy="2462175"/>
            <a:chOff x="1056297" y="2426020"/>
            <a:chExt cx="10079498" cy="2462175"/>
          </a:xfrm>
          <a:gradFill>
            <a:gsLst>
              <a:gs pos="0">
                <a:schemeClr val="accent1"/>
              </a:gs>
              <a:gs pos="55000">
                <a:schemeClr val="accent2"/>
              </a:gs>
            </a:gsLst>
            <a:lin ang="13500000" scaled="1"/>
          </a:gradFill>
        </p:grpSpPr>
        <p:sp>
          <p:nvSpPr>
            <p:cNvPr id="2" name="Rectangle: Rounded Corners 1">
              <a:extLst>
                <a:ext uri="{FF2B5EF4-FFF2-40B4-BE49-F238E27FC236}">
                  <a16:creationId xmlns:a16="http://schemas.microsoft.com/office/drawing/2014/main" id="{484DB0CA-9AEF-EF01-C9AE-81CA4A14B7B1}"/>
                </a:ext>
              </a:extLst>
            </p:cNvPr>
            <p:cNvSpPr/>
            <p:nvPr/>
          </p:nvSpPr>
          <p:spPr>
            <a:xfrm>
              <a:off x="1056297" y="2426020"/>
              <a:ext cx="2462175" cy="2462175"/>
            </a:xfrm>
            <a:prstGeom prst="roundRect">
              <a:avLst>
                <a:gd name="adj" fmla="val 832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dirty="0">
                <a:solidFill>
                  <a:prstClr val="white"/>
                </a:solidFill>
                <a:latin typeface="Segoe UI"/>
              </a:endParaRPr>
            </a:p>
          </p:txBody>
        </p:sp>
        <p:sp>
          <p:nvSpPr>
            <p:cNvPr id="106" name="Rectangle: Rounded Corners 105">
              <a:extLst>
                <a:ext uri="{FF2B5EF4-FFF2-40B4-BE49-F238E27FC236}">
                  <a16:creationId xmlns:a16="http://schemas.microsoft.com/office/drawing/2014/main" id="{6963CD0F-2935-FE8A-A8C6-7810EF16C3E9}"/>
                </a:ext>
              </a:extLst>
            </p:cNvPr>
            <p:cNvSpPr/>
            <p:nvPr/>
          </p:nvSpPr>
          <p:spPr>
            <a:xfrm>
              <a:off x="4864959" y="2426020"/>
              <a:ext cx="2462175" cy="2462175"/>
            </a:xfrm>
            <a:prstGeom prst="roundRect">
              <a:avLst>
                <a:gd name="adj" fmla="val 832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114" name="Rectangle: Rounded Corners 113">
              <a:extLst>
                <a:ext uri="{FF2B5EF4-FFF2-40B4-BE49-F238E27FC236}">
                  <a16:creationId xmlns:a16="http://schemas.microsoft.com/office/drawing/2014/main" id="{65F1A7C0-E210-0708-50C7-84C8DE0BBD3E}"/>
                </a:ext>
              </a:extLst>
            </p:cNvPr>
            <p:cNvSpPr/>
            <p:nvPr/>
          </p:nvSpPr>
          <p:spPr>
            <a:xfrm>
              <a:off x="8673620" y="2426020"/>
              <a:ext cx="2462175" cy="2462175"/>
            </a:xfrm>
            <a:prstGeom prst="roundRect">
              <a:avLst>
                <a:gd name="adj" fmla="val 832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dirty="0">
                <a:solidFill>
                  <a:prstClr val="white"/>
                </a:solidFill>
                <a:latin typeface="Segoe UI"/>
              </a:endParaRPr>
            </a:p>
          </p:txBody>
        </p:sp>
      </p:grpSp>
      <p:sp>
        <p:nvSpPr>
          <p:cNvPr id="133" name="TextBox 132">
            <a:extLst>
              <a:ext uri="{FF2B5EF4-FFF2-40B4-BE49-F238E27FC236}">
                <a16:creationId xmlns:a16="http://schemas.microsoft.com/office/drawing/2014/main" id="{8D681E9C-BBBC-0E13-5200-85EBEF454595}"/>
              </a:ext>
            </a:extLst>
          </p:cNvPr>
          <p:cNvSpPr txBox="1"/>
          <p:nvPr/>
        </p:nvSpPr>
        <p:spPr>
          <a:xfrm>
            <a:off x="1302269" y="3823779"/>
            <a:ext cx="1862968" cy="596196"/>
          </a:xfrm>
          <a:prstGeom prst="rect">
            <a:avLst/>
          </a:prstGeom>
          <a:noFill/>
        </p:spPr>
        <p:txBody>
          <a:bodyPr wrap="square" rtlCol="0" anchor="t">
            <a:noAutofit/>
          </a:bodyPr>
          <a:lstStyle/>
          <a:p>
            <a:pPr algn="ctr" defTabSz="1218987"/>
            <a:r>
              <a:rPr lang="en-US" sz="1400" kern="0" dirty="0">
                <a:solidFill>
                  <a:srgbClr val="01D5A7">
                    <a:lumMod val="50000"/>
                  </a:srgbClr>
                </a:solidFill>
                <a:latin typeface="Segoe UI" panose="020B0502040204020203" pitchFamily="34" charset="0"/>
                <a:ea typeface="Calibri Light" charset="0"/>
                <a:cs typeface="Segoe UI" panose="020B0502040204020203" pitchFamily="34" charset="0"/>
              </a:rPr>
              <a:t>Events that precede behaviors. What people say and do (20%)</a:t>
            </a:r>
            <a:endParaRPr lang="en-US" sz="1400" dirty="0">
              <a:solidFill>
                <a:srgbClr val="01D5A7">
                  <a:lumMod val="50000"/>
                </a:srgbClr>
              </a:solidFill>
              <a:latin typeface="Segoe UI" panose="020B0502040204020203" pitchFamily="34" charset="0"/>
              <a:ea typeface="Calibri Light" charset="0"/>
              <a:cs typeface="Segoe UI" panose="020B0502040204020203" pitchFamily="34" charset="0"/>
            </a:endParaRPr>
          </a:p>
        </p:txBody>
      </p:sp>
      <p:sp>
        <p:nvSpPr>
          <p:cNvPr id="135" name="TextBox 134">
            <a:extLst>
              <a:ext uri="{FF2B5EF4-FFF2-40B4-BE49-F238E27FC236}">
                <a16:creationId xmlns:a16="http://schemas.microsoft.com/office/drawing/2014/main" id="{8C872455-2B68-DB9F-E0EC-A5C239C8363E}"/>
              </a:ext>
            </a:extLst>
          </p:cNvPr>
          <p:cNvSpPr txBox="1"/>
          <p:nvPr/>
        </p:nvSpPr>
        <p:spPr>
          <a:xfrm>
            <a:off x="8962277" y="4119870"/>
            <a:ext cx="1793372" cy="596196"/>
          </a:xfrm>
          <a:prstGeom prst="rect">
            <a:avLst/>
          </a:prstGeom>
          <a:noFill/>
        </p:spPr>
        <p:txBody>
          <a:bodyPr wrap="square" rtlCol="0" anchor="t">
            <a:noAutofit/>
          </a:bodyPr>
          <a:lstStyle/>
          <a:p>
            <a:pPr algn="ctr" defTabSz="1218987"/>
            <a:r>
              <a:rPr lang="en-US" sz="1400" kern="0" dirty="0">
                <a:solidFill>
                  <a:srgbClr val="01D5A7">
                    <a:lumMod val="50000"/>
                  </a:srgbClr>
                </a:solidFill>
                <a:latin typeface="Segoe UI" panose="020B0502040204020203" pitchFamily="34" charset="0"/>
                <a:ea typeface="Calibri Light" charset="0"/>
                <a:cs typeface="Segoe UI" panose="020B0502040204020203" pitchFamily="34" charset="0"/>
              </a:rPr>
              <a:t>Motivate Behaviors (80%)</a:t>
            </a:r>
            <a:endParaRPr lang="en-US" sz="1400" dirty="0">
              <a:solidFill>
                <a:srgbClr val="01D5A7">
                  <a:lumMod val="50000"/>
                </a:srgbClr>
              </a:solidFill>
              <a:latin typeface="Segoe UI" panose="020B0502040204020203" pitchFamily="34" charset="0"/>
              <a:ea typeface="Calibri Light" charset="0"/>
              <a:cs typeface="Segoe UI" panose="020B0502040204020203" pitchFamily="34" charset="0"/>
            </a:endParaRPr>
          </a:p>
        </p:txBody>
      </p:sp>
      <p:sp>
        <p:nvSpPr>
          <p:cNvPr id="38" name="TextBox 37">
            <a:extLst>
              <a:ext uri="{FF2B5EF4-FFF2-40B4-BE49-F238E27FC236}">
                <a16:creationId xmlns:a16="http://schemas.microsoft.com/office/drawing/2014/main" id="{D05B445E-D39C-6983-9C85-B02BBB269D87}"/>
              </a:ext>
            </a:extLst>
          </p:cNvPr>
          <p:cNvSpPr txBox="1"/>
          <p:nvPr/>
        </p:nvSpPr>
        <p:spPr>
          <a:xfrm>
            <a:off x="1141825" y="3049253"/>
            <a:ext cx="2254192" cy="702403"/>
          </a:xfrm>
          <a:prstGeom prst="rect">
            <a:avLst/>
          </a:prstGeom>
          <a:noFill/>
        </p:spPr>
        <p:txBody>
          <a:bodyPr wrap="square" rtlCol="0" anchor="b">
            <a:noAutofit/>
          </a:bodyPr>
          <a:lstStyle/>
          <a:p>
            <a:pPr algn="ctr" defTabSz="1218987">
              <a:lnSpc>
                <a:spcPct val="90000"/>
              </a:lnSpc>
            </a:pPr>
            <a:r>
              <a:rPr lang="en-IN" sz="2000" b="1" dirty="0">
                <a:solidFill>
                  <a:srgbClr val="01D5A7">
                    <a:lumMod val="50000"/>
                  </a:srgbClr>
                </a:solidFill>
                <a:latin typeface="Segoe UI"/>
              </a:rPr>
              <a:t>Antecedents</a:t>
            </a:r>
          </a:p>
        </p:txBody>
      </p:sp>
      <p:sp>
        <p:nvSpPr>
          <p:cNvPr id="41" name="TextBox 40">
            <a:extLst>
              <a:ext uri="{FF2B5EF4-FFF2-40B4-BE49-F238E27FC236}">
                <a16:creationId xmlns:a16="http://schemas.microsoft.com/office/drawing/2014/main" id="{7DB88983-982F-71D5-2A94-5DCD84CA84F2}"/>
              </a:ext>
            </a:extLst>
          </p:cNvPr>
          <p:cNvSpPr txBox="1"/>
          <p:nvPr/>
        </p:nvSpPr>
        <p:spPr>
          <a:xfrm>
            <a:off x="5052381" y="3396542"/>
            <a:ext cx="2066316" cy="702403"/>
          </a:xfrm>
          <a:prstGeom prst="rect">
            <a:avLst/>
          </a:prstGeom>
          <a:noFill/>
        </p:spPr>
        <p:txBody>
          <a:bodyPr wrap="square" rtlCol="0" anchor="b">
            <a:noAutofit/>
          </a:bodyPr>
          <a:lstStyle/>
          <a:p>
            <a:pPr algn="ctr" defTabSz="1218987">
              <a:lnSpc>
                <a:spcPct val="90000"/>
              </a:lnSpc>
            </a:pPr>
            <a:r>
              <a:rPr lang="en-IN" sz="2000" b="1" dirty="0" err="1">
                <a:solidFill>
                  <a:srgbClr val="01D5A7">
                    <a:lumMod val="50000"/>
                  </a:srgbClr>
                </a:solidFill>
                <a:latin typeface="Segoe UI"/>
              </a:rPr>
              <a:t>Behaviors</a:t>
            </a:r>
            <a:endParaRPr lang="en-IN" sz="2000" b="1" dirty="0">
              <a:solidFill>
                <a:srgbClr val="01D5A7">
                  <a:lumMod val="50000"/>
                </a:srgbClr>
              </a:solidFill>
              <a:latin typeface="Segoe UI"/>
            </a:endParaRPr>
          </a:p>
        </p:txBody>
      </p:sp>
      <p:sp>
        <p:nvSpPr>
          <p:cNvPr id="42" name="TextBox 41">
            <a:extLst>
              <a:ext uri="{FF2B5EF4-FFF2-40B4-BE49-F238E27FC236}">
                <a16:creationId xmlns:a16="http://schemas.microsoft.com/office/drawing/2014/main" id="{94FD0C37-BCCC-F839-38FA-E6C998C99E2D}"/>
              </a:ext>
            </a:extLst>
          </p:cNvPr>
          <p:cNvSpPr txBox="1"/>
          <p:nvPr/>
        </p:nvSpPr>
        <p:spPr>
          <a:xfrm>
            <a:off x="8962276" y="3408570"/>
            <a:ext cx="1956735" cy="702403"/>
          </a:xfrm>
          <a:prstGeom prst="rect">
            <a:avLst/>
          </a:prstGeom>
          <a:noFill/>
        </p:spPr>
        <p:txBody>
          <a:bodyPr wrap="square" rtlCol="0" anchor="b">
            <a:noAutofit/>
          </a:bodyPr>
          <a:lstStyle/>
          <a:p>
            <a:pPr algn="ctr" defTabSz="1218987">
              <a:lnSpc>
                <a:spcPct val="90000"/>
              </a:lnSpc>
            </a:pPr>
            <a:r>
              <a:rPr lang="en-IN" sz="2000" b="1" dirty="0">
                <a:solidFill>
                  <a:srgbClr val="01D5A7">
                    <a:lumMod val="50000"/>
                  </a:srgbClr>
                </a:solidFill>
                <a:latin typeface="Segoe UI"/>
              </a:rPr>
              <a:t>Consequences</a:t>
            </a:r>
          </a:p>
        </p:txBody>
      </p:sp>
      <p:sp>
        <p:nvSpPr>
          <p:cNvPr id="4" name="Isosceles Triangle 3">
            <a:extLst>
              <a:ext uri="{FF2B5EF4-FFF2-40B4-BE49-F238E27FC236}">
                <a16:creationId xmlns:a16="http://schemas.microsoft.com/office/drawing/2014/main" id="{6B80FF75-E9EF-6B2E-552F-E6AEDA2371D9}"/>
              </a:ext>
            </a:extLst>
          </p:cNvPr>
          <p:cNvSpPr/>
          <p:nvPr/>
        </p:nvSpPr>
        <p:spPr>
          <a:xfrm>
            <a:off x="1879675" y="5338412"/>
            <a:ext cx="600636" cy="56904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8AA707C-1BE8-A0FD-FA34-05E78B8726FB}"/>
              </a:ext>
            </a:extLst>
          </p:cNvPr>
          <p:cNvSpPr txBox="1"/>
          <p:nvPr/>
        </p:nvSpPr>
        <p:spPr>
          <a:xfrm>
            <a:off x="4903333" y="5544883"/>
            <a:ext cx="2254192" cy="702403"/>
          </a:xfrm>
          <a:prstGeom prst="rect">
            <a:avLst/>
          </a:prstGeom>
          <a:noFill/>
        </p:spPr>
        <p:txBody>
          <a:bodyPr wrap="square" rtlCol="0" anchor="b">
            <a:noAutofit/>
          </a:bodyPr>
          <a:lstStyle/>
          <a:p>
            <a:pPr algn="ctr" defTabSz="1218987">
              <a:lnSpc>
                <a:spcPct val="90000"/>
              </a:lnSpc>
            </a:pPr>
            <a:r>
              <a:rPr lang="en-IN" sz="2000" b="1" dirty="0">
                <a:solidFill>
                  <a:srgbClr val="01D5A7">
                    <a:lumMod val="50000"/>
                  </a:srgbClr>
                </a:solidFill>
                <a:latin typeface="Segoe UI"/>
              </a:rPr>
              <a:t>Measure</a:t>
            </a:r>
          </a:p>
        </p:txBody>
      </p:sp>
      <p:sp>
        <p:nvSpPr>
          <p:cNvPr id="6" name="TextBox 5">
            <a:extLst>
              <a:ext uri="{FF2B5EF4-FFF2-40B4-BE49-F238E27FC236}">
                <a16:creationId xmlns:a16="http://schemas.microsoft.com/office/drawing/2014/main" id="{62C5057B-3399-03AB-EC6F-3D044948D130}"/>
              </a:ext>
            </a:extLst>
          </p:cNvPr>
          <p:cNvSpPr txBox="1"/>
          <p:nvPr/>
        </p:nvSpPr>
        <p:spPr>
          <a:xfrm>
            <a:off x="1347225" y="6223316"/>
            <a:ext cx="1862968" cy="596196"/>
          </a:xfrm>
          <a:prstGeom prst="rect">
            <a:avLst/>
          </a:prstGeom>
          <a:noFill/>
        </p:spPr>
        <p:txBody>
          <a:bodyPr wrap="square" rtlCol="0" anchor="t">
            <a:noAutofit/>
          </a:bodyPr>
          <a:lstStyle/>
          <a:p>
            <a:pPr algn="ctr" defTabSz="1218987"/>
            <a:r>
              <a:rPr lang="en-US" sz="1400" kern="0" dirty="0">
                <a:solidFill>
                  <a:srgbClr val="01D5A7">
                    <a:lumMod val="50000"/>
                  </a:srgbClr>
                </a:solidFill>
                <a:latin typeface="Segoe UI" panose="020B0502040204020203" pitchFamily="34" charset="0"/>
                <a:ea typeface="Calibri Light" charset="0"/>
                <a:cs typeface="Segoe UI" panose="020B0502040204020203" pitchFamily="34" charset="0"/>
              </a:rPr>
              <a:t>Skills, Clarity of Purpose, Resources</a:t>
            </a:r>
            <a:endParaRPr lang="en-US" sz="1400" dirty="0">
              <a:solidFill>
                <a:srgbClr val="01D5A7">
                  <a:lumMod val="50000"/>
                </a:srgbClr>
              </a:solidFill>
              <a:latin typeface="Segoe UI" panose="020B0502040204020203" pitchFamily="34" charset="0"/>
              <a:ea typeface="Calibri Light" charset="0"/>
              <a:cs typeface="Segoe UI" panose="020B0502040204020203" pitchFamily="34" charset="0"/>
            </a:endParaRPr>
          </a:p>
        </p:txBody>
      </p:sp>
      <p:sp>
        <p:nvSpPr>
          <p:cNvPr id="7" name="Isosceles Triangle 6">
            <a:extLst>
              <a:ext uri="{FF2B5EF4-FFF2-40B4-BE49-F238E27FC236}">
                <a16:creationId xmlns:a16="http://schemas.microsoft.com/office/drawing/2014/main" id="{B13D0262-4BB7-C499-77AE-E7C46C6D3A59}"/>
              </a:ext>
            </a:extLst>
          </p:cNvPr>
          <p:cNvSpPr/>
          <p:nvPr/>
        </p:nvSpPr>
        <p:spPr>
          <a:xfrm rot="10800000">
            <a:off x="5696015" y="1430442"/>
            <a:ext cx="600636" cy="56904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a:extLst>
              <a:ext uri="{FF2B5EF4-FFF2-40B4-BE49-F238E27FC236}">
                <a16:creationId xmlns:a16="http://schemas.microsoft.com/office/drawing/2014/main" id="{94ED4AFE-43A6-7389-3F81-D79DB6657962}"/>
              </a:ext>
            </a:extLst>
          </p:cNvPr>
          <p:cNvSpPr/>
          <p:nvPr/>
        </p:nvSpPr>
        <p:spPr>
          <a:xfrm rot="10800000">
            <a:off x="5740448" y="5280478"/>
            <a:ext cx="600636" cy="56904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extLst>
              <a:ext uri="{FF2B5EF4-FFF2-40B4-BE49-F238E27FC236}">
                <a16:creationId xmlns:a16="http://schemas.microsoft.com/office/drawing/2014/main" id="{FC8BE667-698F-88C7-60BA-7F25E6151D8A}"/>
              </a:ext>
            </a:extLst>
          </p:cNvPr>
          <p:cNvSpPr/>
          <p:nvPr/>
        </p:nvSpPr>
        <p:spPr>
          <a:xfrm rot="10800000">
            <a:off x="9558645" y="1469212"/>
            <a:ext cx="600636" cy="56904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86FA4A5-13A1-B8BC-D106-2EBE350B3658}"/>
              </a:ext>
            </a:extLst>
          </p:cNvPr>
          <p:cNvSpPr txBox="1"/>
          <p:nvPr/>
        </p:nvSpPr>
        <p:spPr>
          <a:xfrm>
            <a:off x="4864505" y="763059"/>
            <a:ext cx="2254192" cy="702403"/>
          </a:xfrm>
          <a:prstGeom prst="rect">
            <a:avLst/>
          </a:prstGeom>
          <a:noFill/>
        </p:spPr>
        <p:txBody>
          <a:bodyPr wrap="square" rtlCol="0" anchor="b">
            <a:noAutofit/>
          </a:bodyPr>
          <a:lstStyle/>
          <a:p>
            <a:pPr algn="ctr" defTabSz="1218987">
              <a:lnSpc>
                <a:spcPct val="90000"/>
              </a:lnSpc>
            </a:pPr>
            <a:r>
              <a:rPr lang="en-IN" sz="2000" b="1" dirty="0">
                <a:solidFill>
                  <a:srgbClr val="01D5A7">
                    <a:lumMod val="50000"/>
                  </a:srgbClr>
                </a:solidFill>
                <a:latin typeface="Segoe UI"/>
              </a:rPr>
              <a:t>Target</a:t>
            </a:r>
          </a:p>
        </p:txBody>
      </p:sp>
      <p:sp>
        <p:nvSpPr>
          <p:cNvPr id="11" name="TextBox 10">
            <a:extLst>
              <a:ext uri="{FF2B5EF4-FFF2-40B4-BE49-F238E27FC236}">
                <a16:creationId xmlns:a16="http://schemas.microsoft.com/office/drawing/2014/main" id="{68C165C8-D4D7-B853-4835-DBA46FBF595C}"/>
              </a:ext>
            </a:extLst>
          </p:cNvPr>
          <p:cNvSpPr txBox="1"/>
          <p:nvPr/>
        </p:nvSpPr>
        <p:spPr>
          <a:xfrm>
            <a:off x="1084153" y="5654149"/>
            <a:ext cx="2254192" cy="702403"/>
          </a:xfrm>
          <a:prstGeom prst="rect">
            <a:avLst/>
          </a:prstGeom>
          <a:noFill/>
        </p:spPr>
        <p:txBody>
          <a:bodyPr wrap="square" rtlCol="0" anchor="b">
            <a:noAutofit/>
          </a:bodyPr>
          <a:lstStyle/>
          <a:p>
            <a:pPr algn="ctr" defTabSz="1218987">
              <a:lnSpc>
                <a:spcPct val="90000"/>
              </a:lnSpc>
            </a:pPr>
            <a:r>
              <a:rPr lang="en-IN" sz="2000" b="1" dirty="0">
                <a:solidFill>
                  <a:srgbClr val="01D5A7">
                    <a:lumMod val="50000"/>
                  </a:srgbClr>
                </a:solidFill>
                <a:latin typeface="Segoe UI"/>
              </a:rPr>
              <a:t>Enablers</a:t>
            </a:r>
          </a:p>
        </p:txBody>
      </p:sp>
      <p:sp>
        <p:nvSpPr>
          <p:cNvPr id="12" name="TextBox 11">
            <a:extLst>
              <a:ext uri="{FF2B5EF4-FFF2-40B4-BE49-F238E27FC236}">
                <a16:creationId xmlns:a16="http://schemas.microsoft.com/office/drawing/2014/main" id="{6720F0D6-6547-9BDC-558C-AAA397FAAF25}"/>
              </a:ext>
            </a:extLst>
          </p:cNvPr>
          <p:cNvSpPr txBox="1"/>
          <p:nvPr/>
        </p:nvSpPr>
        <p:spPr>
          <a:xfrm>
            <a:off x="8761851" y="780802"/>
            <a:ext cx="2254192" cy="702403"/>
          </a:xfrm>
          <a:prstGeom prst="rect">
            <a:avLst/>
          </a:prstGeom>
          <a:noFill/>
        </p:spPr>
        <p:txBody>
          <a:bodyPr wrap="square" rtlCol="0" anchor="b">
            <a:noAutofit/>
          </a:bodyPr>
          <a:lstStyle/>
          <a:p>
            <a:pPr algn="ctr" defTabSz="1218987">
              <a:lnSpc>
                <a:spcPct val="90000"/>
              </a:lnSpc>
            </a:pPr>
            <a:r>
              <a:rPr lang="en-IN" sz="2000" b="1" dirty="0">
                <a:solidFill>
                  <a:srgbClr val="01D5A7">
                    <a:lumMod val="50000"/>
                  </a:srgbClr>
                </a:solidFill>
                <a:latin typeface="Segoe UI"/>
              </a:rPr>
              <a:t>Motivators</a:t>
            </a:r>
          </a:p>
        </p:txBody>
      </p:sp>
      <p:sp>
        <p:nvSpPr>
          <p:cNvPr id="13" name="TextBox 12">
            <a:extLst>
              <a:ext uri="{FF2B5EF4-FFF2-40B4-BE49-F238E27FC236}">
                <a16:creationId xmlns:a16="http://schemas.microsoft.com/office/drawing/2014/main" id="{84B05F23-DE92-B681-7037-09036D103F4C}"/>
              </a:ext>
            </a:extLst>
          </p:cNvPr>
          <p:cNvSpPr txBox="1"/>
          <p:nvPr/>
        </p:nvSpPr>
        <p:spPr>
          <a:xfrm>
            <a:off x="8962276" y="459999"/>
            <a:ext cx="1862968" cy="596196"/>
          </a:xfrm>
          <a:prstGeom prst="rect">
            <a:avLst/>
          </a:prstGeom>
          <a:noFill/>
        </p:spPr>
        <p:txBody>
          <a:bodyPr wrap="square" rtlCol="0" anchor="t">
            <a:noAutofit/>
          </a:bodyPr>
          <a:lstStyle/>
          <a:p>
            <a:pPr algn="ctr" defTabSz="1218987"/>
            <a:r>
              <a:rPr lang="en-US" sz="1400" kern="0" dirty="0">
                <a:solidFill>
                  <a:srgbClr val="01D5A7">
                    <a:lumMod val="50000"/>
                  </a:srgbClr>
                </a:solidFill>
                <a:latin typeface="Segoe UI" panose="020B0502040204020203" pitchFamily="34" charset="0"/>
                <a:ea typeface="Calibri Light" charset="0"/>
                <a:cs typeface="Segoe UI" panose="020B0502040204020203" pitchFamily="34" charset="0"/>
              </a:rPr>
              <a:t>Workplace, Self, Peers, Leader, Organization</a:t>
            </a:r>
            <a:endParaRPr lang="en-US" sz="1400" dirty="0">
              <a:solidFill>
                <a:srgbClr val="01D5A7">
                  <a:lumMod val="50000"/>
                </a:srgbClr>
              </a:solidFill>
              <a:latin typeface="Segoe UI" panose="020B0502040204020203" pitchFamily="34" charset="0"/>
              <a:ea typeface="Calibri Light" charset="0"/>
              <a:cs typeface="Segoe UI" panose="020B0502040204020203" pitchFamily="34" charset="0"/>
            </a:endParaRPr>
          </a:p>
        </p:txBody>
      </p:sp>
      <p:pic>
        <p:nvPicPr>
          <p:cNvPr id="16" name="Picture 15">
            <a:extLst>
              <a:ext uri="{FF2B5EF4-FFF2-40B4-BE49-F238E27FC236}">
                <a16:creationId xmlns:a16="http://schemas.microsoft.com/office/drawing/2014/main" id="{6B7F3F79-217F-E5EA-BA4E-A1724D7158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5535" y="2484091"/>
            <a:ext cx="883104" cy="883104"/>
          </a:xfrm>
          <a:prstGeom prst="rect">
            <a:avLst/>
          </a:prstGeom>
        </p:spPr>
      </p:pic>
      <p:pic>
        <p:nvPicPr>
          <p:cNvPr id="18" name="Picture 17" descr="A green line art of a brain with gears&#10;&#10;Description automatically generated">
            <a:extLst>
              <a:ext uri="{FF2B5EF4-FFF2-40B4-BE49-F238E27FC236}">
                <a16:creationId xmlns:a16="http://schemas.microsoft.com/office/drawing/2014/main" id="{E3199205-2A4D-EB6A-4C19-165BF5E0C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642" y="2514147"/>
            <a:ext cx="1155284" cy="1155284"/>
          </a:xfrm>
          <a:prstGeom prst="rect">
            <a:avLst/>
          </a:prstGeom>
        </p:spPr>
      </p:pic>
      <p:pic>
        <p:nvPicPr>
          <p:cNvPr id="20" name="Picture 19" descr="A green and black logo&#10;&#10;Description automatically generated">
            <a:extLst>
              <a:ext uri="{FF2B5EF4-FFF2-40B4-BE49-F238E27FC236}">
                <a16:creationId xmlns:a16="http://schemas.microsoft.com/office/drawing/2014/main" id="{6627DC8E-990C-48E3-4620-DDA0E4B532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5892" y="2582536"/>
            <a:ext cx="907592" cy="907592"/>
          </a:xfrm>
          <a:prstGeom prst="rect">
            <a:avLst/>
          </a:prstGeom>
        </p:spPr>
      </p:pic>
    </p:spTree>
    <p:extLst>
      <p:ext uri="{BB962C8B-B14F-4D97-AF65-F5344CB8AC3E}">
        <p14:creationId xmlns:p14="http://schemas.microsoft.com/office/powerpoint/2010/main" val="3770263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6661F730-99D6-F099-26DF-7DF49687437A}"/>
              </a:ext>
            </a:extLst>
          </p:cNvPr>
          <p:cNvSpPr/>
          <p:nvPr/>
        </p:nvSpPr>
        <p:spPr>
          <a:xfrm>
            <a:off x="598182" y="523090"/>
            <a:ext cx="2176163" cy="58118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50" name="Rectangle 49">
            <a:extLst>
              <a:ext uri="{FF2B5EF4-FFF2-40B4-BE49-F238E27FC236}">
                <a16:creationId xmlns:a16="http://schemas.microsoft.com/office/drawing/2014/main" id="{50A0D281-0DF6-3C14-7B78-9200EDA23E64}"/>
              </a:ext>
            </a:extLst>
          </p:cNvPr>
          <p:cNvSpPr/>
          <p:nvPr/>
        </p:nvSpPr>
        <p:spPr>
          <a:xfrm>
            <a:off x="598182" y="2398950"/>
            <a:ext cx="2176163" cy="81043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51" name="TextBox 50">
            <a:extLst>
              <a:ext uri="{FF2B5EF4-FFF2-40B4-BE49-F238E27FC236}">
                <a16:creationId xmlns:a16="http://schemas.microsoft.com/office/drawing/2014/main" id="{370E2ACD-A3F0-50E9-4ACA-1A0A571A81ED}"/>
              </a:ext>
            </a:extLst>
          </p:cNvPr>
          <p:cNvSpPr txBox="1"/>
          <p:nvPr/>
        </p:nvSpPr>
        <p:spPr>
          <a:xfrm>
            <a:off x="1002104" y="764704"/>
            <a:ext cx="1368316" cy="1403424"/>
          </a:xfrm>
          <a:prstGeom prst="rect">
            <a:avLst/>
          </a:prstGeom>
          <a:noFill/>
        </p:spPr>
        <p:txBody>
          <a:bodyPr wrap="square" lIns="0" tIns="0" rIns="0" bIns="0" rtlCol="0" anchor="ctr">
            <a:noAutofit/>
          </a:bodyPr>
          <a:lstStyle/>
          <a:p>
            <a:pPr algn="ctr" defTabSz="1218987"/>
            <a:r>
              <a:rPr lang="en-IN" sz="8800" b="1" dirty="0">
                <a:solidFill>
                  <a:prstClr val="white"/>
                </a:solidFill>
                <a:latin typeface="Segoe UI"/>
              </a:rPr>
              <a:t>I</a:t>
            </a:r>
          </a:p>
        </p:txBody>
      </p:sp>
      <p:sp>
        <p:nvSpPr>
          <p:cNvPr id="52" name="Rectangle 51">
            <a:extLst>
              <a:ext uri="{FF2B5EF4-FFF2-40B4-BE49-F238E27FC236}">
                <a16:creationId xmlns:a16="http://schemas.microsoft.com/office/drawing/2014/main" id="{E512E758-04B2-BA3B-5456-825FBD2524DB}"/>
              </a:ext>
            </a:extLst>
          </p:cNvPr>
          <p:cNvSpPr/>
          <p:nvPr/>
        </p:nvSpPr>
        <p:spPr>
          <a:xfrm>
            <a:off x="779121" y="4508675"/>
            <a:ext cx="1814282" cy="1320517"/>
          </a:xfrm>
          <a:prstGeom prst="rect">
            <a:avLst/>
          </a:prstGeom>
        </p:spPr>
        <p:txBody>
          <a:bodyPr wrap="square" lIns="0" tIns="0" rIns="0" bIns="0" anchor="t">
            <a:noAutofit/>
          </a:bodyPr>
          <a:lstStyle/>
          <a:p>
            <a:pPr algn="ctr" defTabSz="1218987"/>
            <a:r>
              <a:rPr lang="en-US" sz="1400" dirty="0">
                <a:solidFill>
                  <a:prstClr val="white"/>
                </a:solidFill>
                <a:latin typeface="Segoe UI"/>
              </a:rPr>
              <a:t>The desired quality or process improvement goal (the top-level goal)</a:t>
            </a:r>
            <a:endParaRPr lang="en-IN" sz="1400" dirty="0">
              <a:solidFill>
                <a:prstClr val="white"/>
              </a:solidFill>
              <a:latin typeface="Segoe UI"/>
            </a:endParaRPr>
          </a:p>
        </p:txBody>
      </p:sp>
      <p:sp>
        <p:nvSpPr>
          <p:cNvPr id="53" name="TextBox 52">
            <a:extLst>
              <a:ext uri="{FF2B5EF4-FFF2-40B4-BE49-F238E27FC236}">
                <a16:creationId xmlns:a16="http://schemas.microsoft.com/office/drawing/2014/main" id="{44E97580-0CDC-8E10-C0E9-E9AD3CDB779F}"/>
              </a:ext>
            </a:extLst>
          </p:cNvPr>
          <p:cNvSpPr txBox="1"/>
          <p:nvPr/>
        </p:nvSpPr>
        <p:spPr>
          <a:xfrm>
            <a:off x="779122" y="2681059"/>
            <a:ext cx="1814282" cy="246221"/>
          </a:xfrm>
          <a:prstGeom prst="rect">
            <a:avLst/>
          </a:prstGeom>
          <a:noFill/>
        </p:spPr>
        <p:txBody>
          <a:bodyPr wrap="square" lIns="0" tIns="0" rIns="0" bIns="0" rtlCol="0" anchor="ctr">
            <a:spAutoFit/>
          </a:bodyPr>
          <a:lstStyle/>
          <a:p>
            <a:pPr algn="ctr" defTabSz="1218987"/>
            <a:r>
              <a:rPr lang="en-US" sz="1600" b="1" dirty="0">
                <a:solidFill>
                  <a:prstClr val="white"/>
                </a:solidFill>
                <a:latin typeface="Segoe UI"/>
              </a:rPr>
              <a:t>IDENTIFY</a:t>
            </a:r>
            <a:endParaRPr lang="en-IN" sz="1600" b="1" dirty="0">
              <a:solidFill>
                <a:prstClr val="white"/>
              </a:solidFill>
              <a:latin typeface="Segoe UI"/>
            </a:endParaRPr>
          </a:p>
        </p:txBody>
      </p:sp>
      <p:sp>
        <p:nvSpPr>
          <p:cNvPr id="43" name="Rectangle 42">
            <a:extLst>
              <a:ext uri="{FF2B5EF4-FFF2-40B4-BE49-F238E27FC236}">
                <a16:creationId xmlns:a16="http://schemas.microsoft.com/office/drawing/2014/main" id="{21F76C39-DBEA-2FC4-972B-EE4651C45298}"/>
              </a:ext>
            </a:extLst>
          </p:cNvPr>
          <p:cNvSpPr/>
          <p:nvPr/>
        </p:nvSpPr>
        <p:spPr>
          <a:xfrm>
            <a:off x="2802680" y="523090"/>
            <a:ext cx="2176163" cy="58118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44" name="Rectangle 43">
            <a:extLst>
              <a:ext uri="{FF2B5EF4-FFF2-40B4-BE49-F238E27FC236}">
                <a16:creationId xmlns:a16="http://schemas.microsoft.com/office/drawing/2014/main" id="{6B762237-9089-FA90-B336-9E7B56C3C8CB}"/>
              </a:ext>
            </a:extLst>
          </p:cNvPr>
          <p:cNvSpPr/>
          <p:nvPr/>
        </p:nvSpPr>
        <p:spPr>
          <a:xfrm>
            <a:off x="2802680" y="2398950"/>
            <a:ext cx="2176163" cy="81043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45" name="TextBox 44">
            <a:extLst>
              <a:ext uri="{FF2B5EF4-FFF2-40B4-BE49-F238E27FC236}">
                <a16:creationId xmlns:a16="http://schemas.microsoft.com/office/drawing/2014/main" id="{2523CA14-0EB6-9A20-A616-A68C768B3176}"/>
              </a:ext>
            </a:extLst>
          </p:cNvPr>
          <p:cNvSpPr txBox="1"/>
          <p:nvPr/>
        </p:nvSpPr>
        <p:spPr>
          <a:xfrm>
            <a:off x="3206601" y="764704"/>
            <a:ext cx="1368316" cy="1403424"/>
          </a:xfrm>
          <a:prstGeom prst="rect">
            <a:avLst/>
          </a:prstGeom>
          <a:noFill/>
        </p:spPr>
        <p:txBody>
          <a:bodyPr wrap="square" lIns="0" tIns="0" rIns="0" bIns="0" rtlCol="0" anchor="ctr">
            <a:noAutofit/>
          </a:bodyPr>
          <a:lstStyle/>
          <a:p>
            <a:pPr algn="ctr" defTabSz="1218987"/>
            <a:r>
              <a:rPr lang="en-IN" sz="8800" b="1" dirty="0">
                <a:solidFill>
                  <a:prstClr val="white"/>
                </a:solidFill>
                <a:latin typeface="Segoe UI"/>
              </a:rPr>
              <a:t>M</a:t>
            </a:r>
          </a:p>
        </p:txBody>
      </p:sp>
      <p:sp>
        <p:nvSpPr>
          <p:cNvPr id="46" name="TextBox 45">
            <a:extLst>
              <a:ext uri="{FF2B5EF4-FFF2-40B4-BE49-F238E27FC236}">
                <a16:creationId xmlns:a16="http://schemas.microsoft.com/office/drawing/2014/main" id="{78B854DA-5385-2E7C-B693-BC692EEF97DD}"/>
              </a:ext>
            </a:extLst>
          </p:cNvPr>
          <p:cNvSpPr txBox="1"/>
          <p:nvPr/>
        </p:nvSpPr>
        <p:spPr>
          <a:xfrm>
            <a:off x="2983619" y="2681059"/>
            <a:ext cx="1814282" cy="246221"/>
          </a:xfrm>
          <a:prstGeom prst="rect">
            <a:avLst/>
          </a:prstGeom>
          <a:noFill/>
        </p:spPr>
        <p:txBody>
          <a:bodyPr wrap="square" lIns="0" tIns="0" rIns="0" bIns="0" rtlCol="0" anchor="ctr">
            <a:spAutoFit/>
          </a:bodyPr>
          <a:lstStyle/>
          <a:p>
            <a:pPr algn="ctr" defTabSz="1218987"/>
            <a:r>
              <a:rPr lang="en-US" sz="1600" b="1" dirty="0">
                <a:solidFill>
                  <a:prstClr val="white"/>
                </a:solidFill>
                <a:latin typeface="Segoe UI"/>
              </a:rPr>
              <a:t>MEASURE</a:t>
            </a:r>
            <a:endParaRPr lang="en-IN" sz="1600" b="1" dirty="0">
              <a:solidFill>
                <a:prstClr val="white"/>
              </a:solidFill>
              <a:latin typeface="Segoe UI"/>
            </a:endParaRPr>
          </a:p>
        </p:txBody>
      </p:sp>
      <p:sp>
        <p:nvSpPr>
          <p:cNvPr id="47" name="Rectangle 46">
            <a:extLst>
              <a:ext uri="{FF2B5EF4-FFF2-40B4-BE49-F238E27FC236}">
                <a16:creationId xmlns:a16="http://schemas.microsoft.com/office/drawing/2014/main" id="{0C60B293-F689-7DF1-592F-37A850EE5CD5}"/>
              </a:ext>
            </a:extLst>
          </p:cNvPr>
          <p:cNvSpPr/>
          <p:nvPr/>
        </p:nvSpPr>
        <p:spPr>
          <a:xfrm>
            <a:off x="2983619" y="4508676"/>
            <a:ext cx="1814282" cy="1056413"/>
          </a:xfrm>
          <a:prstGeom prst="rect">
            <a:avLst/>
          </a:prstGeom>
        </p:spPr>
        <p:txBody>
          <a:bodyPr wrap="square" lIns="0" tIns="0" rIns="0" bIns="0" anchor="t">
            <a:noAutofit/>
          </a:bodyPr>
          <a:lstStyle/>
          <a:p>
            <a:pPr algn="ctr" defTabSz="1218987"/>
            <a:r>
              <a:rPr lang="en-US" sz="1400" dirty="0">
                <a:solidFill>
                  <a:prstClr val="white"/>
                </a:solidFill>
                <a:latin typeface="Segoe UI"/>
              </a:rPr>
              <a:t>Establish the existing Measure (KPI) used to conform and report achievement of the goal</a:t>
            </a:r>
            <a:endParaRPr lang="en-IN" sz="1400" dirty="0">
              <a:solidFill>
                <a:prstClr val="white"/>
              </a:solidFill>
              <a:latin typeface="Segoe UI"/>
            </a:endParaRPr>
          </a:p>
        </p:txBody>
      </p:sp>
      <p:sp>
        <p:nvSpPr>
          <p:cNvPr id="38" name="Rectangle 37">
            <a:extLst>
              <a:ext uri="{FF2B5EF4-FFF2-40B4-BE49-F238E27FC236}">
                <a16:creationId xmlns:a16="http://schemas.microsoft.com/office/drawing/2014/main" id="{FC625202-F8DC-2267-3266-A52F6A769694}"/>
              </a:ext>
            </a:extLst>
          </p:cNvPr>
          <p:cNvSpPr/>
          <p:nvPr/>
        </p:nvSpPr>
        <p:spPr>
          <a:xfrm>
            <a:off x="5008341" y="523090"/>
            <a:ext cx="2176163" cy="5811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39" name="Rectangle 38">
            <a:extLst>
              <a:ext uri="{FF2B5EF4-FFF2-40B4-BE49-F238E27FC236}">
                <a16:creationId xmlns:a16="http://schemas.microsoft.com/office/drawing/2014/main" id="{99F1FCFD-DF9A-A058-FF5A-885009AC90FE}"/>
              </a:ext>
            </a:extLst>
          </p:cNvPr>
          <p:cNvSpPr/>
          <p:nvPr/>
        </p:nvSpPr>
        <p:spPr>
          <a:xfrm>
            <a:off x="5007176" y="2398950"/>
            <a:ext cx="2176163" cy="81043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40" name="TextBox 39">
            <a:extLst>
              <a:ext uri="{FF2B5EF4-FFF2-40B4-BE49-F238E27FC236}">
                <a16:creationId xmlns:a16="http://schemas.microsoft.com/office/drawing/2014/main" id="{32F3FE19-553D-BF17-B72F-15362BBA4ED9}"/>
              </a:ext>
            </a:extLst>
          </p:cNvPr>
          <p:cNvSpPr txBox="1"/>
          <p:nvPr/>
        </p:nvSpPr>
        <p:spPr>
          <a:xfrm>
            <a:off x="5411098" y="764704"/>
            <a:ext cx="1368316" cy="1403424"/>
          </a:xfrm>
          <a:prstGeom prst="rect">
            <a:avLst/>
          </a:prstGeom>
          <a:noFill/>
        </p:spPr>
        <p:txBody>
          <a:bodyPr wrap="square" lIns="0" tIns="0" rIns="0" bIns="0" rtlCol="0" anchor="ctr">
            <a:noAutofit/>
          </a:bodyPr>
          <a:lstStyle/>
          <a:p>
            <a:pPr algn="ctr" defTabSz="1218987"/>
            <a:r>
              <a:rPr lang="en-IN" sz="8800" b="1" dirty="0">
                <a:solidFill>
                  <a:prstClr val="white"/>
                </a:solidFill>
                <a:latin typeface="Segoe UI"/>
              </a:rPr>
              <a:t>P</a:t>
            </a:r>
          </a:p>
        </p:txBody>
      </p:sp>
      <p:sp>
        <p:nvSpPr>
          <p:cNvPr id="41" name="TextBox 40">
            <a:extLst>
              <a:ext uri="{FF2B5EF4-FFF2-40B4-BE49-F238E27FC236}">
                <a16:creationId xmlns:a16="http://schemas.microsoft.com/office/drawing/2014/main" id="{6531B4B1-8815-64FC-0CE8-559A7AB4A3CF}"/>
              </a:ext>
            </a:extLst>
          </p:cNvPr>
          <p:cNvSpPr txBox="1"/>
          <p:nvPr/>
        </p:nvSpPr>
        <p:spPr>
          <a:xfrm>
            <a:off x="5188116" y="2681059"/>
            <a:ext cx="1814282" cy="246221"/>
          </a:xfrm>
          <a:prstGeom prst="rect">
            <a:avLst/>
          </a:prstGeom>
          <a:noFill/>
        </p:spPr>
        <p:txBody>
          <a:bodyPr wrap="square" lIns="0" tIns="0" rIns="0" bIns="0" rtlCol="0" anchor="ctr">
            <a:spAutoFit/>
          </a:bodyPr>
          <a:lstStyle/>
          <a:p>
            <a:pPr algn="ctr" defTabSz="1218987"/>
            <a:r>
              <a:rPr lang="en-US" sz="1600" b="1" dirty="0">
                <a:solidFill>
                  <a:prstClr val="white"/>
                </a:solidFill>
                <a:latin typeface="Segoe UI"/>
              </a:rPr>
              <a:t>PINPOINT</a:t>
            </a:r>
            <a:endParaRPr lang="en-IN" sz="1600" b="1" dirty="0">
              <a:solidFill>
                <a:prstClr val="white"/>
              </a:solidFill>
              <a:latin typeface="Segoe UI"/>
            </a:endParaRPr>
          </a:p>
        </p:txBody>
      </p:sp>
      <p:sp>
        <p:nvSpPr>
          <p:cNvPr id="42" name="Rectangle 41">
            <a:extLst>
              <a:ext uri="{FF2B5EF4-FFF2-40B4-BE49-F238E27FC236}">
                <a16:creationId xmlns:a16="http://schemas.microsoft.com/office/drawing/2014/main" id="{54FB5E4E-9E4F-476C-087F-E6A5154E25F5}"/>
              </a:ext>
            </a:extLst>
          </p:cNvPr>
          <p:cNvSpPr/>
          <p:nvPr/>
        </p:nvSpPr>
        <p:spPr>
          <a:xfrm>
            <a:off x="5189280" y="4508676"/>
            <a:ext cx="1814282" cy="1584621"/>
          </a:xfrm>
          <a:prstGeom prst="rect">
            <a:avLst/>
          </a:prstGeom>
        </p:spPr>
        <p:txBody>
          <a:bodyPr wrap="square" lIns="0" tIns="0" rIns="0" bIns="0" anchor="t">
            <a:noAutofit/>
          </a:bodyPr>
          <a:lstStyle/>
          <a:p>
            <a:pPr algn="ctr" defTabSz="1218987"/>
            <a:r>
              <a:rPr lang="en-US" sz="1400" dirty="0">
                <a:solidFill>
                  <a:prstClr val="white"/>
                </a:solidFill>
                <a:latin typeface="Segoe UI"/>
              </a:rPr>
              <a:t>Pinpoint the “desired” behaviors necessary to deliver the goal (behaviors that contribute successes and failures)</a:t>
            </a:r>
            <a:endParaRPr lang="en-IN" sz="1400" dirty="0">
              <a:solidFill>
                <a:prstClr val="white"/>
              </a:solidFill>
              <a:latin typeface="Segoe UI"/>
            </a:endParaRPr>
          </a:p>
        </p:txBody>
      </p:sp>
      <p:sp>
        <p:nvSpPr>
          <p:cNvPr id="33" name="Rectangle 32">
            <a:extLst>
              <a:ext uri="{FF2B5EF4-FFF2-40B4-BE49-F238E27FC236}">
                <a16:creationId xmlns:a16="http://schemas.microsoft.com/office/drawing/2014/main" id="{5195CD2C-3FCB-F140-AC79-2D1F8FB131FC}"/>
              </a:ext>
            </a:extLst>
          </p:cNvPr>
          <p:cNvSpPr/>
          <p:nvPr/>
        </p:nvSpPr>
        <p:spPr>
          <a:xfrm>
            <a:off x="7213161" y="523090"/>
            <a:ext cx="2176164" cy="58118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34" name="Rectangle 33">
            <a:extLst>
              <a:ext uri="{FF2B5EF4-FFF2-40B4-BE49-F238E27FC236}">
                <a16:creationId xmlns:a16="http://schemas.microsoft.com/office/drawing/2014/main" id="{F47242B3-26B8-AF9E-EC25-A40F2CB8FA41}"/>
              </a:ext>
            </a:extLst>
          </p:cNvPr>
          <p:cNvSpPr/>
          <p:nvPr/>
        </p:nvSpPr>
        <p:spPr>
          <a:xfrm>
            <a:off x="7212838" y="2398950"/>
            <a:ext cx="2176164" cy="81043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35" name="TextBox 34">
            <a:extLst>
              <a:ext uri="{FF2B5EF4-FFF2-40B4-BE49-F238E27FC236}">
                <a16:creationId xmlns:a16="http://schemas.microsoft.com/office/drawing/2014/main" id="{E366E31F-FA50-6677-0403-85852FA635C5}"/>
              </a:ext>
            </a:extLst>
          </p:cNvPr>
          <p:cNvSpPr txBox="1"/>
          <p:nvPr/>
        </p:nvSpPr>
        <p:spPr>
          <a:xfrm>
            <a:off x="7393778" y="764704"/>
            <a:ext cx="1591299" cy="1403424"/>
          </a:xfrm>
          <a:prstGeom prst="rect">
            <a:avLst/>
          </a:prstGeom>
          <a:noFill/>
        </p:spPr>
        <p:txBody>
          <a:bodyPr wrap="square" lIns="0" tIns="0" rIns="0" bIns="0" rtlCol="0" anchor="ctr">
            <a:noAutofit/>
          </a:bodyPr>
          <a:lstStyle/>
          <a:p>
            <a:pPr algn="ctr" defTabSz="1218987"/>
            <a:r>
              <a:rPr lang="en-IN" sz="8800" b="1" dirty="0">
                <a:solidFill>
                  <a:prstClr val="white"/>
                </a:solidFill>
                <a:latin typeface="Segoe UI"/>
              </a:rPr>
              <a:t>AC</a:t>
            </a:r>
          </a:p>
        </p:txBody>
      </p:sp>
      <p:sp>
        <p:nvSpPr>
          <p:cNvPr id="36" name="TextBox 35">
            <a:extLst>
              <a:ext uri="{FF2B5EF4-FFF2-40B4-BE49-F238E27FC236}">
                <a16:creationId xmlns:a16="http://schemas.microsoft.com/office/drawing/2014/main" id="{3B9629D4-6577-B3E8-0E8A-414875099137}"/>
              </a:ext>
            </a:extLst>
          </p:cNvPr>
          <p:cNvSpPr txBox="1"/>
          <p:nvPr/>
        </p:nvSpPr>
        <p:spPr>
          <a:xfrm>
            <a:off x="7393778" y="2557948"/>
            <a:ext cx="1814282" cy="492443"/>
          </a:xfrm>
          <a:prstGeom prst="rect">
            <a:avLst/>
          </a:prstGeom>
          <a:noFill/>
        </p:spPr>
        <p:txBody>
          <a:bodyPr wrap="square" lIns="0" tIns="0" rIns="0" bIns="0" rtlCol="0" anchor="ctr">
            <a:spAutoFit/>
          </a:bodyPr>
          <a:lstStyle/>
          <a:p>
            <a:pPr algn="ctr" defTabSz="1218987"/>
            <a:r>
              <a:rPr lang="en-US" sz="1600" b="1" dirty="0">
                <a:solidFill>
                  <a:prstClr val="white"/>
                </a:solidFill>
                <a:latin typeface="Segoe UI"/>
              </a:rPr>
              <a:t>ACTIVATE the CONSEQUENCES</a:t>
            </a:r>
            <a:endParaRPr lang="en-IN" sz="1600" b="1" dirty="0">
              <a:solidFill>
                <a:prstClr val="white"/>
              </a:solidFill>
              <a:latin typeface="Segoe UI"/>
            </a:endParaRPr>
          </a:p>
        </p:txBody>
      </p:sp>
      <p:sp>
        <p:nvSpPr>
          <p:cNvPr id="37" name="Rectangle 36">
            <a:extLst>
              <a:ext uri="{FF2B5EF4-FFF2-40B4-BE49-F238E27FC236}">
                <a16:creationId xmlns:a16="http://schemas.microsoft.com/office/drawing/2014/main" id="{009A04AA-6413-716A-3751-9F78540A34AD}"/>
              </a:ext>
            </a:extLst>
          </p:cNvPr>
          <p:cNvSpPr/>
          <p:nvPr/>
        </p:nvSpPr>
        <p:spPr>
          <a:xfrm>
            <a:off x="7394102" y="4508676"/>
            <a:ext cx="1814282" cy="1584621"/>
          </a:xfrm>
          <a:prstGeom prst="rect">
            <a:avLst/>
          </a:prstGeom>
        </p:spPr>
        <p:txBody>
          <a:bodyPr wrap="square" lIns="0" tIns="0" rIns="0" bIns="0" anchor="t">
            <a:noAutofit/>
          </a:bodyPr>
          <a:lstStyle/>
          <a:p>
            <a:pPr algn="ctr" defTabSz="1218987"/>
            <a:r>
              <a:rPr lang="en-US" sz="1400" dirty="0">
                <a:solidFill>
                  <a:prstClr val="white"/>
                </a:solidFill>
                <a:latin typeface="Segoe UI"/>
              </a:rPr>
              <a:t>Activate the Consequences to motivate the delivery of the goal </a:t>
            </a:r>
          </a:p>
          <a:p>
            <a:pPr algn="ctr" defTabSz="1218987"/>
            <a:r>
              <a:rPr lang="en-US" sz="1400" dirty="0">
                <a:solidFill>
                  <a:prstClr val="white"/>
                </a:solidFill>
                <a:latin typeface="Segoe UI"/>
              </a:rPr>
              <a:t>(4:1 positive to negative actionable consequences)</a:t>
            </a:r>
            <a:endParaRPr lang="en-IN" sz="1400" dirty="0">
              <a:solidFill>
                <a:prstClr val="white"/>
              </a:solidFill>
              <a:latin typeface="Segoe UI"/>
            </a:endParaRPr>
          </a:p>
        </p:txBody>
      </p:sp>
      <p:sp>
        <p:nvSpPr>
          <p:cNvPr id="28" name="Rectangle 27">
            <a:extLst>
              <a:ext uri="{FF2B5EF4-FFF2-40B4-BE49-F238E27FC236}">
                <a16:creationId xmlns:a16="http://schemas.microsoft.com/office/drawing/2014/main" id="{666C2E23-FC74-55E7-1012-8AAA7CFFABCD}"/>
              </a:ext>
            </a:extLst>
          </p:cNvPr>
          <p:cNvSpPr/>
          <p:nvPr/>
        </p:nvSpPr>
        <p:spPr>
          <a:xfrm>
            <a:off x="9417658" y="523090"/>
            <a:ext cx="2176163" cy="58118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29" name="Rectangle 28">
            <a:extLst>
              <a:ext uri="{FF2B5EF4-FFF2-40B4-BE49-F238E27FC236}">
                <a16:creationId xmlns:a16="http://schemas.microsoft.com/office/drawing/2014/main" id="{A1888982-9D8B-B4BE-6E74-6FE4087C4E98}"/>
              </a:ext>
            </a:extLst>
          </p:cNvPr>
          <p:cNvSpPr/>
          <p:nvPr/>
        </p:nvSpPr>
        <p:spPr>
          <a:xfrm>
            <a:off x="9417658" y="2398950"/>
            <a:ext cx="2176163" cy="81043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30" name="TextBox 29">
            <a:extLst>
              <a:ext uri="{FF2B5EF4-FFF2-40B4-BE49-F238E27FC236}">
                <a16:creationId xmlns:a16="http://schemas.microsoft.com/office/drawing/2014/main" id="{06810F74-3B87-D6FD-30FB-93CA1DE529BD}"/>
              </a:ext>
            </a:extLst>
          </p:cNvPr>
          <p:cNvSpPr txBox="1"/>
          <p:nvPr/>
        </p:nvSpPr>
        <p:spPr>
          <a:xfrm>
            <a:off x="9821581" y="764704"/>
            <a:ext cx="1368316" cy="1403424"/>
          </a:xfrm>
          <a:prstGeom prst="rect">
            <a:avLst/>
          </a:prstGeom>
          <a:noFill/>
        </p:spPr>
        <p:txBody>
          <a:bodyPr wrap="square" lIns="0" tIns="0" rIns="0" bIns="0" rtlCol="0" anchor="ctr">
            <a:noAutofit/>
          </a:bodyPr>
          <a:lstStyle/>
          <a:p>
            <a:pPr algn="ctr" defTabSz="1218987"/>
            <a:r>
              <a:rPr lang="en-IN" sz="8800" b="1" dirty="0">
                <a:solidFill>
                  <a:prstClr val="white"/>
                </a:solidFill>
                <a:latin typeface="Segoe UI"/>
              </a:rPr>
              <a:t>T</a:t>
            </a:r>
          </a:p>
        </p:txBody>
      </p:sp>
      <p:sp>
        <p:nvSpPr>
          <p:cNvPr id="31" name="Rectangle 30">
            <a:extLst>
              <a:ext uri="{FF2B5EF4-FFF2-40B4-BE49-F238E27FC236}">
                <a16:creationId xmlns:a16="http://schemas.microsoft.com/office/drawing/2014/main" id="{45B679D9-D9FF-9154-88BC-8E49287254B6}"/>
              </a:ext>
            </a:extLst>
          </p:cNvPr>
          <p:cNvSpPr/>
          <p:nvPr/>
        </p:nvSpPr>
        <p:spPr>
          <a:xfrm>
            <a:off x="9598597" y="4508676"/>
            <a:ext cx="1814282" cy="1152573"/>
          </a:xfrm>
          <a:prstGeom prst="rect">
            <a:avLst/>
          </a:prstGeom>
        </p:spPr>
        <p:txBody>
          <a:bodyPr wrap="square" lIns="0" tIns="0" rIns="0" bIns="0" anchor="t">
            <a:noAutofit/>
          </a:bodyPr>
          <a:lstStyle/>
          <a:p>
            <a:pPr algn="ctr" defTabSz="1218987"/>
            <a:r>
              <a:rPr lang="en-US" sz="1400" dirty="0">
                <a:solidFill>
                  <a:prstClr val="white"/>
                </a:solidFill>
                <a:latin typeface="Segoe UI"/>
              </a:rPr>
              <a:t>Transfer the knowledge across the organization to sustain the performance improvement </a:t>
            </a:r>
            <a:endParaRPr lang="en-IN" sz="1400" dirty="0">
              <a:solidFill>
                <a:prstClr val="white"/>
              </a:solidFill>
              <a:latin typeface="Segoe UI"/>
            </a:endParaRPr>
          </a:p>
        </p:txBody>
      </p:sp>
      <p:sp>
        <p:nvSpPr>
          <p:cNvPr id="32" name="TextBox 31">
            <a:extLst>
              <a:ext uri="{FF2B5EF4-FFF2-40B4-BE49-F238E27FC236}">
                <a16:creationId xmlns:a16="http://schemas.microsoft.com/office/drawing/2014/main" id="{1F3FB209-BF5C-8CB3-7724-A96494DE8322}"/>
              </a:ext>
            </a:extLst>
          </p:cNvPr>
          <p:cNvSpPr txBox="1"/>
          <p:nvPr/>
        </p:nvSpPr>
        <p:spPr>
          <a:xfrm>
            <a:off x="9598598" y="2681059"/>
            <a:ext cx="1814282" cy="246221"/>
          </a:xfrm>
          <a:prstGeom prst="rect">
            <a:avLst/>
          </a:prstGeom>
          <a:noFill/>
        </p:spPr>
        <p:txBody>
          <a:bodyPr wrap="square" lIns="0" tIns="0" rIns="0" bIns="0" rtlCol="0" anchor="ctr">
            <a:spAutoFit/>
          </a:bodyPr>
          <a:lstStyle/>
          <a:p>
            <a:pPr algn="ctr" defTabSz="1218987"/>
            <a:r>
              <a:rPr lang="en-US" sz="1600" b="1" dirty="0">
                <a:solidFill>
                  <a:prstClr val="white"/>
                </a:solidFill>
                <a:latin typeface="Segoe UI"/>
              </a:rPr>
              <a:t>TRANSFER</a:t>
            </a:r>
            <a:endParaRPr lang="en-IN" sz="1600" b="1" dirty="0">
              <a:solidFill>
                <a:prstClr val="white"/>
              </a:solidFill>
              <a:latin typeface="Segoe UI"/>
            </a:endParaRPr>
          </a:p>
        </p:txBody>
      </p:sp>
      <p:pic>
        <p:nvPicPr>
          <p:cNvPr id="13" name="Graphic 12" descr="Fork In Road outline">
            <a:extLst>
              <a:ext uri="{FF2B5EF4-FFF2-40B4-BE49-F238E27FC236}">
                <a16:creationId xmlns:a16="http://schemas.microsoft.com/office/drawing/2014/main" id="{91E17B59-0402-6E74-5539-6A43EC236BC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81702" y="3539906"/>
            <a:ext cx="648072" cy="648072"/>
          </a:xfrm>
          <a:prstGeom prst="rect">
            <a:avLst/>
          </a:prstGeom>
        </p:spPr>
      </p:pic>
      <p:pic>
        <p:nvPicPr>
          <p:cNvPr id="15" name="Graphic 14" descr="Marker outline">
            <a:extLst>
              <a:ext uri="{FF2B5EF4-FFF2-40B4-BE49-F238E27FC236}">
                <a16:creationId xmlns:a16="http://schemas.microsoft.com/office/drawing/2014/main" id="{2CDBFF25-9421-96F0-02B5-88044A6A5B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23328" y="3501008"/>
            <a:ext cx="725868" cy="725868"/>
          </a:xfrm>
          <a:prstGeom prst="rect">
            <a:avLst/>
          </a:prstGeom>
        </p:spPr>
      </p:pic>
      <p:pic>
        <p:nvPicPr>
          <p:cNvPr id="17" name="Graphic 16" descr="Broken Heart outline">
            <a:extLst>
              <a:ext uri="{FF2B5EF4-FFF2-40B4-BE49-F238E27FC236}">
                <a16:creationId xmlns:a16="http://schemas.microsoft.com/office/drawing/2014/main" id="{4A9465B3-7C0B-F857-DEB7-82C5570B8E5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27826" y="3501008"/>
            <a:ext cx="725868" cy="725868"/>
          </a:xfrm>
          <a:prstGeom prst="rect">
            <a:avLst/>
          </a:prstGeom>
        </p:spPr>
      </p:pic>
      <p:pic>
        <p:nvPicPr>
          <p:cNvPr id="19" name="Graphic 18" descr="Lightning bolt outline">
            <a:extLst>
              <a:ext uri="{FF2B5EF4-FFF2-40B4-BE49-F238E27FC236}">
                <a16:creationId xmlns:a16="http://schemas.microsoft.com/office/drawing/2014/main" id="{B8157526-55E9-F2E4-9D5F-39733698AFC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33487" y="3501008"/>
            <a:ext cx="725868" cy="725868"/>
          </a:xfrm>
          <a:prstGeom prst="rect">
            <a:avLst/>
          </a:prstGeom>
        </p:spPr>
      </p:pic>
      <p:pic>
        <p:nvPicPr>
          <p:cNvPr id="21" name="Graphic 20" descr="Flip calendar outline">
            <a:extLst>
              <a:ext uri="{FF2B5EF4-FFF2-40B4-BE49-F238E27FC236}">
                <a16:creationId xmlns:a16="http://schemas.microsoft.com/office/drawing/2014/main" id="{B31650C4-4E3F-D5A7-1FBA-7ABB05BCE6A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938309" y="3501008"/>
            <a:ext cx="725868" cy="725868"/>
          </a:xfrm>
          <a:prstGeom prst="rect">
            <a:avLst/>
          </a:prstGeom>
        </p:spPr>
      </p:pic>
    </p:spTree>
    <p:extLst>
      <p:ext uri="{BB962C8B-B14F-4D97-AF65-F5344CB8AC3E}">
        <p14:creationId xmlns:p14="http://schemas.microsoft.com/office/powerpoint/2010/main" val="9767083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7E37BE-4271-9586-1C9B-E980B4583283}"/>
              </a:ext>
            </a:extLst>
          </p:cNvPr>
          <p:cNvSpPr/>
          <p:nvPr/>
        </p:nvSpPr>
        <p:spPr>
          <a:xfrm rot="16200000">
            <a:off x="7310536" y="-2639009"/>
            <a:ext cx="1149645" cy="74676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3" name="Rectangle 2">
            <a:extLst>
              <a:ext uri="{FF2B5EF4-FFF2-40B4-BE49-F238E27FC236}">
                <a16:creationId xmlns:a16="http://schemas.microsoft.com/office/drawing/2014/main" id="{0B3B092A-F73D-1F90-F23A-9A80AA7FDE02}"/>
              </a:ext>
            </a:extLst>
          </p:cNvPr>
          <p:cNvSpPr/>
          <p:nvPr/>
        </p:nvSpPr>
        <p:spPr>
          <a:xfrm rot="16200000">
            <a:off x="2018014" y="-440487"/>
            <a:ext cx="1149645" cy="307055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7" name="Rectangle 6">
            <a:extLst>
              <a:ext uri="{FF2B5EF4-FFF2-40B4-BE49-F238E27FC236}">
                <a16:creationId xmlns:a16="http://schemas.microsoft.com/office/drawing/2014/main" id="{D59F3CFE-B0C4-22DE-552E-ED234631653A}"/>
              </a:ext>
            </a:extLst>
          </p:cNvPr>
          <p:cNvSpPr/>
          <p:nvPr/>
        </p:nvSpPr>
        <p:spPr>
          <a:xfrm rot="16200000">
            <a:off x="7310537" y="-1470597"/>
            <a:ext cx="1149645" cy="74676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8" name="Rectangle 7">
            <a:extLst>
              <a:ext uri="{FF2B5EF4-FFF2-40B4-BE49-F238E27FC236}">
                <a16:creationId xmlns:a16="http://schemas.microsoft.com/office/drawing/2014/main" id="{D87BF14B-ABF5-7310-7326-9DBFB492228B}"/>
              </a:ext>
            </a:extLst>
          </p:cNvPr>
          <p:cNvSpPr/>
          <p:nvPr/>
        </p:nvSpPr>
        <p:spPr>
          <a:xfrm rot="16200000">
            <a:off x="2018014" y="727926"/>
            <a:ext cx="1149645" cy="307055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11" name="Rectangle 10">
            <a:extLst>
              <a:ext uri="{FF2B5EF4-FFF2-40B4-BE49-F238E27FC236}">
                <a16:creationId xmlns:a16="http://schemas.microsoft.com/office/drawing/2014/main" id="{8FE83828-345C-C712-3FB0-543A42C5262D}"/>
              </a:ext>
            </a:extLst>
          </p:cNvPr>
          <p:cNvSpPr/>
          <p:nvPr/>
        </p:nvSpPr>
        <p:spPr>
          <a:xfrm rot="16200000">
            <a:off x="7142160" y="-133807"/>
            <a:ext cx="1486399" cy="74676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12" name="Rectangle 11">
            <a:extLst>
              <a:ext uri="{FF2B5EF4-FFF2-40B4-BE49-F238E27FC236}">
                <a16:creationId xmlns:a16="http://schemas.microsoft.com/office/drawing/2014/main" id="{4CA9B5E8-FFDE-C9FC-3401-B0A18768BFB3}"/>
              </a:ext>
            </a:extLst>
          </p:cNvPr>
          <p:cNvSpPr/>
          <p:nvPr/>
        </p:nvSpPr>
        <p:spPr>
          <a:xfrm rot="16200000">
            <a:off x="1856234" y="2058118"/>
            <a:ext cx="1473205" cy="30705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15" name="Rectangle 14">
            <a:extLst>
              <a:ext uri="{FF2B5EF4-FFF2-40B4-BE49-F238E27FC236}">
                <a16:creationId xmlns:a16="http://schemas.microsoft.com/office/drawing/2014/main" id="{74EBD703-0704-AD48-F5FA-8967C3831D1B}"/>
              </a:ext>
            </a:extLst>
          </p:cNvPr>
          <p:cNvSpPr/>
          <p:nvPr/>
        </p:nvSpPr>
        <p:spPr>
          <a:xfrm rot="16200000">
            <a:off x="7310537" y="1190159"/>
            <a:ext cx="1149645" cy="74676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16" name="Rectangle 15">
            <a:extLst>
              <a:ext uri="{FF2B5EF4-FFF2-40B4-BE49-F238E27FC236}">
                <a16:creationId xmlns:a16="http://schemas.microsoft.com/office/drawing/2014/main" id="{4A88056F-D901-7B1F-5E43-14AD6CDD1C4E}"/>
              </a:ext>
            </a:extLst>
          </p:cNvPr>
          <p:cNvSpPr/>
          <p:nvPr/>
        </p:nvSpPr>
        <p:spPr>
          <a:xfrm rot="16200000">
            <a:off x="2018014" y="3382739"/>
            <a:ext cx="1149645" cy="30705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19" name="Rectangle 18">
            <a:extLst>
              <a:ext uri="{FF2B5EF4-FFF2-40B4-BE49-F238E27FC236}">
                <a16:creationId xmlns:a16="http://schemas.microsoft.com/office/drawing/2014/main" id="{C157F71C-1E38-5260-01A9-4FB28D19FF41}"/>
              </a:ext>
            </a:extLst>
          </p:cNvPr>
          <p:cNvSpPr/>
          <p:nvPr/>
        </p:nvSpPr>
        <p:spPr>
          <a:xfrm rot="16200000">
            <a:off x="7310537" y="2358571"/>
            <a:ext cx="1149645" cy="746760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20" name="Rectangle 19">
            <a:extLst>
              <a:ext uri="{FF2B5EF4-FFF2-40B4-BE49-F238E27FC236}">
                <a16:creationId xmlns:a16="http://schemas.microsoft.com/office/drawing/2014/main" id="{CD8989BA-22A2-1D31-C25D-732EC4E7121C}"/>
              </a:ext>
            </a:extLst>
          </p:cNvPr>
          <p:cNvSpPr/>
          <p:nvPr/>
        </p:nvSpPr>
        <p:spPr>
          <a:xfrm rot="16200000">
            <a:off x="2018014" y="4557097"/>
            <a:ext cx="1149645" cy="30705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74" name="TextBox 73">
            <a:extLst>
              <a:ext uri="{FF2B5EF4-FFF2-40B4-BE49-F238E27FC236}">
                <a16:creationId xmlns:a16="http://schemas.microsoft.com/office/drawing/2014/main" id="{A2C7C99F-03EF-72F1-CBA1-701DEA7AA3FE}"/>
              </a:ext>
            </a:extLst>
          </p:cNvPr>
          <p:cNvSpPr txBox="1"/>
          <p:nvPr/>
        </p:nvSpPr>
        <p:spPr>
          <a:xfrm>
            <a:off x="1929756" y="956294"/>
            <a:ext cx="1834940" cy="276999"/>
          </a:xfrm>
          <a:prstGeom prst="rect">
            <a:avLst/>
          </a:prstGeom>
          <a:noFill/>
        </p:spPr>
        <p:txBody>
          <a:bodyPr wrap="square" lIns="0" tIns="0" rIns="0" bIns="0" rtlCol="0" anchor="ctr">
            <a:spAutoFit/>
          </a:bodyPr>
          <a:lstStyle/>
          <a:p>
            <a:pPr defTabSz="1218987"/>
            <a:r>
              <a:rPr lang="en-US" b="1" dirty="0">
                <a:solidFill>
                  <a:prstClr val="white"/>
                </a:solidFill>
                <a:latin typeface="Segoe UI"/>
              </a:rPr>
              <a:t>IDENTIFY</a:t>
            </a:r>
            <a:endParaRPr lang="en-IN" b="1" dirty="0">
              <a:solidFill>
                <a:prstClr val="white"/>
              </a:solidFill>
              <a:latin typeface="Segoe UI"/>
            </a:endParaRPr>
          </a:p>
        </p:txBody>
      </p:sp>
      <p:sp>
        <p:nvSpPr>
          <p:cNvPr id="75" name="TextBox 74">
            <a:extLst>
              <a:ext uri="{FF2B5EF4-FFF2-40B4-BE49-F238E27FC236}">
                <a16:creationId xmlns:a16="http://schemas.microsoft.com/office/drawing/2014/main" id="{D6D032FF-A7DB-962B-0312-7626259AD18D}"/>
              </a:ext>
            </a:extLst>
          </p:cNvPr>
          <p:cNvSpPr txBox="1"/>
          <p:nvPr/>
        </p:nvSpPr>
        <p:spPr>
          <a:xfrm>
            <a:off x="1929756" y="2124706"/>
            <a:ext cx="1834940" cy="276999"/>
          </a:xfrm>
          <a:prstGeom prst="rect">
            <a:avLst/>
          </a:prstGeom>
          <a:noFill/>
        </p:spPr>
        <p:txBody>
          <a:bodyPr wrap="square" lIns="0" tIns="0" rIns="0" bIns="0" rtlCol="0" anchor="ctr">
            <a:spAutoFit/>
          </a:bodyPr>
          <a:lstStyle/>
          <a:p>
            <a:pPr defTabSz="1218987"/>
            <a:r>
              <a:rPr lang="en-US" b="1" dirty="0">
                <a:solidFill>
                  <a:prstClr val="white"/>
                </a:solidFill>
                <a:latin typeface="Segoe UI"/>
              </a:rPr>
              <a:t>MEASURE</a:t>
            </a:r>
            <a:endParaRPr lang="en-IN" b="1" dirty="0">
              <a:solidFill>
                <a:prstClr val="white"/>
              </a:solidFill>
              <a:latin typeface="Segoe UI"/>
            </a:endParaRPr>
          </a:p>
        </p:txBody>
      </p:sp>
      <p:sp>
        <p:nvSpPr>
          <p:cNvPr id="76" name="TextBox 75">
            <a:extLst>
              <a:ext uri="{FF2B5EF4-FFF2-40B4-BE49-F238E27FC236}">
                <a16:creationId xmlns:a16="http://schemas.microsoft.com/office/drawing/2014/main" id="{FEB434A7-B9E4-E1CC-6DA5-F5E7CB25C8EF}"/>
              </a:ext>
            </a:extLst>
          </p:cNvPr>
          <p:cNvSpPr txBox="1"/>
          <p:nvPr/>
        </p:nvSpPr>
        <p:spPr>
          <a:xfrm>
            <a:off x="1929756" y="3293119"/>
            <a:ext cx="1834940" cy="276999"/>
          </a:xfrm>
          <a:prstGeom prst="rect">
            <a:avLst/>
          </a:prstGeom>
          <a:noFill/>
        </p:spPr>
        <p:txBody>
          <a:bodyPr wrap="square" lIns="0" tIns="0" rIns="0" bIns="0" rtlCol="0" anchor="ctr">
            <a:spAutoFit/>
          </a:bodyPr>
          <a:lstStyle/>
          <a:p>
            <a:pPr defTabSz="1218987"/>
            <a:r>
              <a:rPr lang="en-US" b="1" dirty="0">
                <a:solidFill>
                  <a:prstClr val="white"/>
                </a:solidFill>
                <a:latin typeface="Segoe UI"/>
              </a:rPr>
              <a:t>PINPOINT</a:t>
            </a:r>
            <a:endParaRPr lang="en-IN" b="1" dirty="0">
              <a:solidFill>
                <a:prstClr val="white"/>
              </a:solidFill>
              <a:latin typeface="Segoe UI"/>
            </a:endParaRPr>
          </a:p>
        </p:txBody>
      </p:sp>
      <p:sp>
        <p:nvSpPr>
          <p:cNvPr id="77" name="TextBox 76">
            <a:extLst>
              <a:ext uri="{FF2B5EF4-FFF2-40B4-BE49-F238E27FC236}">
                <a16:creationId xmlns:a16="http://schemas.microsoft.com/office/drawing/2014/main" id="{16ECF22D-B8E4-FDA2-5F6E-786E344BC6DE}"/>
              </a:ext>
            </a:extLst>
          </p:cNvPr>
          <p:cNvSpPr txBox="1"/>
          <p:nvPr/>
        </p:nvSpPr>
        <p:spPr>
          <a:xfrm>
            <a:off x="1929756" y="4641018"/>
            <a:ext cx="1834940" cy="553998"/>
          </a:xfrm>
          <a:prstGeom prst="rect">
            <a:avLst/>
          </a:prstGeom>
          <a:noFill/>
        </p:spPr>
        <p:txBody>
          <a:bodyPr wrap="square" lIns="0" tIns="0" rIns="0" bIns="0" rtlCol="0" anchor="ctr">
            <a:spAutoFit/>
          </a:bodyPr>
          <a:lstStyle/>
          <a:p>
            <a:pPr defTabSz="1218987"/>
            <a:r>
              <a:rPr lang="en-US" b="1" dirty="0">
                <a:solidFill>
                  <a:prstClr val="white"/>
                </a:solidFill>
                <a:latin typeface="Segoe UI"/>
              </a:rPr>
              <a:t>ACTIVATE the CONSEQUENCES</a:t>
            </a:r>
            <a:endParaRPr lang="en-IN" b="1" dirty="0">
              <a:solidFill>
                <a:prstClr val="white"/>
              </a:solidFill>
              <a:latin typeface="Segoe UI"/>
            </a:endParaRPr>
          </a:p>
        </p:txBody>
      </p:sp>
      <p:sp>
        <p:nvSpPr>
          <p:cNvPr id="78" name="TextBox 77">
            <a:extLst>
              <a:ext uri="{FF2B5EF4-FFF2-40B4-BE49-F238E27FC236}">
                <a16:creationId xmlns:a16="http://schemas.microsoft.com/office/drawing/2014/main" id="{A45B6D8A-6FBF-318C-2128-2483ABE4FC55}"/>
              </a:ext>
            </a:extLst>
          </p:cNvPr>
          <p:cNvSpPr txBox="1"/>
          <p:nvPr/>
        </p:nvSpPr>
        <p:spPr>
          <a:xfrm>
            <a:off x="1929756" y="5953877"/>
            <a:ext cx="1834940" cy="276999"/>
          </a:xfrm>
          <a:prstGeom prst="rect">
            <a:avLst/>
          </a:prstGeom>
          <a:noFill/>
        </p:spPr>
        <p:txBody>
          <a:bodyPr wrap="square" lIns="0" tIns="0" rIns="0" bIns="0" rtlCol="0" anchor="ctr">
            <a:spAutoFit/>
          </a:bodyPr>
          <a:lstStyle/>
          <a:p>
            <a:pPr defTabSz="1218987"/>
            <a:r>
              <a:rPr lang="en-US" b="1" dirty="0">
                <a:solidFill>
                  <a:prstClr val="white"/>
                </a:solidFill>
                <a:latin typeface="Segoe UI"/>
              </a:rPr>
              <a:t>TRANSFER</a:t>
            </a:r>
            <a:endParaRPr lang="en-IN" b="1" dirty="0">
              <a:solidFill>
                <a:prstClr val="white"/>
              </a:solidFill>
              <a:latin typeface="Segoe UI"/>
            </a:endParaRPr>
          </a:p>
        </p:txBody>
      </p:sp>
      <p:sp>
        <p:nvSpPr>
          <p:cNvPr id="79" name="Rectangle 78">
            <a:extLst>
              <a:ext uri="{FF2B5EF4-FFF2-40B4-BE49-F238E27FC236}">
                <a16:creationId xmlns:a16="http://schemas.microsoft.com/office/drawing/2014/main" id="{91F4C80D-13D2-AAA9-1BB9-8DA4A1A8F822}"/>
              </a:ext>
            </a:extLst>
          </p:cNvPr>
          <p:cNvSpPr/>
          <p:nvPr/>
        </p:nvSpPr>
        <p:spPr>
          <a:xfrm>
            <a:off x="5884181" y="956294"/>
            <a:ext cx="4909534" cy="246221"/>
          </a:xfrm>
          <a:prstGeom prst="rect">
            <a:avLst/>
          </a:prstGeom>
        </p:spPr>
        <p:txBody>
          <a:bodyPr wrap="square" lIns="0" tIns="0" rIns="0" bIns="0" anchor="ctr">
            <a:spAutoFit/>
          </a:bodyPr>
          <a:lstStyle/>
          <a:p>
            <a:pPr defTabSz="1218987"/>
            <a:r>
              <a:rPr lang="en-US" sz="1600" dirty="0">
                <a:solidFill>
                  <a:prstClr val="white"/>
                </a:solidFill>
                <a:latin typeface="Segoe UI"/>
              </a:rPr>
              <a:t>Consistent delivery of clinical studies</a:t>
            </a:r>
            <a:endParaRPr lang="en-IN" sz="1600" dirty="0">
              <a:solidFill>
                <a:prstClr val="white"/>
              </a:solidFill>
              <a:latin typeface="Segoe UI"/>
            </a:endParaRPr>
          </a:p>
        </p:txBody>
      </p:sp>
      <p:sp>
        <p:nvSpPr>
          <p:cNvPr id="82" name="Rectangle 81">
            <a:extLst>
              <a:ext uri="{FF2B5EF4-FFF2-40B4-BE49-F238E27FC236}">
                <a16:creationId xmlns:a16="http://schemas.microsoft.com/office/drawing/2014/main" id="{95524564-8B3F-E2DB-8BB8-2F5A67A0DAEB}"/>
              </a:ext>
            </a:extLst>
          </p:cNvPr>
          <p:cNvSpPr/>
          <p:nvPr/>
        </p:nvSpPr>
        <p:spPr>
          <a:xfrm>
            <a:off x="5884181" y="1983360"/>
            <a:ext cx="4909534" cy="492443"/>
          </a:xfrm>
          <a:prstGeom prst="rect">
            <a:avLst/>
          </a:prstGeom>
        </p:spPr>
        <p:txBody>
          <a:bodyPr wrap="square" lIns="0" tIns="0" rIns="0" bIns="0" anchor="ctr">
            <a:spAutoFit/>
          </a:bodyPr>
          <a:lstStyle/>
          <a:p>
            <a:pPr defTabSz="1218987"/>
            <a:r>
              <a:rPr lang="en-US" sz="1600" dirty="0">
                <a:solidFill>
                  <a:prstClr val="white"/>
                </a:solidFill>
                <a:latin typeface="Segoe UI"/>
              </a:rPr>
              <a:t>Decrease the number of procedural error protocol deviations</a:t>
            </a:r>
            <a:endParaRPr lang="en-IN" sz="1600" dirty="0">
              <a:solidFill>
                <a:prstClr val="white"/>
              </a:solidFill>
              <a:latin typeface="Segoe UI"/>
            </a:endParaRPr>
          </a:p>
        </p:txBody>
      </p:sp>
      <p:sp>
        <p:nvSpPr>
          <p:cNvPr id="83" name="Rectangle 82">
            <a:extLst>
              <a:ext uri="{FF2B5EF4-FFF2-40B4-BE49-F238E27FC236}">
                <a16:creationId xmlns:a16="http://schemas.microsoft.com/office/drawing/2014/main" id="{3C09F334-07E0-F338-53D6-987243117D80}"/>
              </a:ext>
            </a:extLst>
          </p:cNvPr>
          <p:cNvSpPr/>
          <p:nvPr/>
        </p:nvSpPr>
        <p:spPr>
          <a:xfrm>
            <a:off x="5790607" y="2884632"/>
            <a:ext cx="5810032" cy="1477328"/>
          </a:xfrm>
          <a:prstGeom prst="rect">
            <a:avLst/>
          </a:prstGeom>
        </p:spPr>
        <p:txBody>
          <a:bodyPr wrap="square" lIns="0" tIns="0" rIns="0" bIns="0" anchor="ctr">
            <a:spAutoFit/>
          </a:bodyPr>
          <a:lstStyle/>
          <a:p>
            <a:pPr defTabSz="1218987"/>
            <a:r>
              <a:rPr lang="en-US" sz="1600" dirty="0">
                <a:solidFill>
                  <a:prstClr val="white"/>
                </a:solidFill>
                <a:latin typeface="Segoe UI"/>
              </a:rPr>
              <a:t>Promote and coach for enhanced attention to detail where “quality is everyone’s job” through leadership and vision, as well as routine Gemba walks</a:t>
            </a:r>
          </a:p>
          <a:p>
            <a:pPr defTabSz="1218987"/>
            <a:r>
              <a:rPr lang="en-US" sz="1600" dirty="0">
                <a:solidFill>
                  <a:prstClr val="white"/>
                </a:solidFill>
                <a:latin typeface="Segoe UI"/>
              </a:rPr>
              <a:t>Encourage a speak-up culture where concerns, issues or suggestions are shared in a timely manner in a neutral constructive forum.</a:t>
            </a:r>
          </a:p>
        </p:txBody>
      </p:sp>
      <p:sp>
        <p:nvSpPr>
          <p:cNvPr id="84" name="Rectangle 83">
            <a:extLst>
              <a:ext uri="{FF2B5EF4-FFF2-40B4-BE49-F238E27FC236}">
                <a16:creationId xmlns:a16="http://schemas.microsoft.com/office/drawing/2014/main" id="{2EAD68C4-B521-CE5F-59AE-B65D6B4DE0C0}"/>
              </a:ext>
            </a:extLst>
          </p:cNvPr>
          <p:cNvSpPr/>
          <p:nvPr/>
        </p:nvSpPr>
        <p:spPr>
          <a:xfrm>
            <a:off x="5790607" y="4308411"/>
            <a:ext cx="5417125" cy="1231106"/>
          </a:xfrm>
          <a:prstGeom prst="rect">
            <a:avLst/>
          </a:prstGeom>
        </p:spPr>
        <p:txBody>
          <a:bodyPr wrap="square" lIns="0" tIns="0" rIns="0" bIns="0" anchor="ctr">
            <a:spAutoFit/>
          </a:bodyPr>
          <a:lstStyle/>
          <a:p>
            <a:pPr defTabSz="1218987"/>
            <a:r>
              <a:rPr lang="en-US" sz="1600" dirty="0">
                <a:solidFill>
                  <a:prstClr val="white"/>
                </a:solidFill>
                <a:latin typeface="Segoe UI"/>
              </a:rPr>
              <a:t>Organize team briefings on consequences</a:t>
            </a:r>
          </a:p>
          <a:p>
            <a:pPr defTabSz="1218987"/>
            <a:r>
              <a:rPr lang="en-US" sz="1600" dirty="0">
                <a:solidFill>
                  <a:prstClr val="white"/>
                </a:solidFill>
                <a:latin typeface="Segoe UI"/>
              </a:rPr>
              <a:t>Review outcomes of study health</a:t>
            </a:r>
          </a:p>
          <a:p>
            <a:pPr defTabSz="1218987"/>
            <a:r>
              <a:rPr lang="en-US" sz="1600" dirty="0">
                <a:solidFill>
                  <a:prstClr val="white"/>
                </a:solidFill>
                <a:latin typeface="Segoe UI"/>
              </a:rPr>
              <a:t>Senior leadership celebrate/acknowledge</a:t>
            </a:r>
          </a:p>
          <a:p>
            <a:pPr defTabSz="1218987"/>
            <a:r>
              <a:rPr lang="en-US" sz="1600" dirty="0">
                <a:solidFill>
                  <a:prstClr val="white"/>
                </a:solidFill>
                <a:latin typeface="Segoe UI"/>
              </a:rPr>
              <a:t>Acknowledge and recognize improvements</a:t>
            </a:r>
          </a:p>
          <a:p>
            <a:pPr defTabSz="1218987"/>
            <a:r>
              <a:rPr lang="en-US" sz="1600" dirty="0">
                <a:solidFill>
                  <a:prstClr val="white"/>
                </a:solidFill>
                <a:latin typeface="Segoe UI"/>
              </a:rPr>
              <a:t>Motivate the team through team awards</a:t>
            </a:r>
            <a:endParaRPr lang="en-IN" sz="1600" dirty="0">
              <a:solidFill>
                <a:prstClr val="white"/>
              </a:solidFill>
              <a:latin typeface="Segoe UI"/>
            </a:endParaRPr>
          </a:p>
        </p:txBody>
      </p:sp>
      <p:sp>
        <p:nvSpPr>
          <p:cNvPr id="85" name="Rectangle 84">
            <a:extLst>
              <a:ext uri="{FF2B5EF4-FFF2-40B4-BE49-F238E27FC236}">
                <a16:creationId xmlns:a16="http://schemas.microsoft.com/office/drawing/2014/main" id="{485C96A7-5D12-6573-68BE-3A35F0600110}"/>
              </a:ext>
            </a:extLst>
          </p:cNvPr>
          <p:cNvSpPr/>
          <p:nvPr/>
        </p:nvSpPr>
        <p:spPr>
          <a:xfrm>
            <a:off x="5790607" y="5594262"/>
            <a:ext cx="4909534" cy="984885"/>
          </a:xfrm>
          <a:prstGeom prst="rect">
            <a:avLst/>
          </a:prstGeom>
        </p:spPr>
        <p:txBody>
          <a:bodyPr wrap="square" lIns="0" tIns="0" rIns="0" bIns="0" anchor="ctr">
            <a:spAutoFit/>
          </a:bodyPr>
          <a:lstStyle/>
          <a:p>
            <a:pPr defTabSz="1218987"/>
            <a:r>
              <a:rPr lang="en-US" sz="1600" dirty="0">
                <a:solidFill>
                  <a:prstClr val="white"/>
                </a:solidFill>
                <a:latin typeface="Segoe UI"/>
              </a:rPr>
              <a:t>Create learning teams</a:t>
            </a:r>
          </a:p>
          <a:p>
            <a:pPr defTabSz="1218987"/>
            <a:r>
              <a:rPr lang="en-US" sz="1600" dirty="0">
                <a:solidFill>
                  <a:prstClr val="white"/>
                </a:solidFill>
                <a:latin typeface="Segoe UI"/>
              </a:rPr>
              <a:t>Lessons learned are documented and shared</a:t>
            </a:r>
          </a:p>
          <a:p>
            <a:pPr defTabSz="1218987"/>
            <a:r>
              <a:rPr lang="en-US" sz="1600" dirty="0">
                <a:solidFill>
                  <a:prstClr val="white"/>
                </a:solidFill>
                <a:latin typeface="Segoe UI"/>
              </a:rPr>
              <a:t>Lunch-and-learn sessions</a:t>
            </a:r>
          </a:p>
          <a:p>
            <a:pPr defTabSz="1218987"/>
            <a:r>
              <a:rPr lang="en-US" sz="1600" dirty="0">
                <a:solidFill>
                  <a:prstClr val="white"/>
                </a:solidFill>
                <a:latin typeface="Segoe UI"/>
              </a:rPr>
              <a:t>Create improvement case studies</a:t>
            </a:r>
          </a:p>
        </p:txBody>
      </p:sp>
      <p:grpSp>
        <p:nvGrpSpPr>
          <p:cNvPr id="36" name="Group 35">
            <a:extLst>
              <a:ext uri="{FF2B5EF4-FFF2-40B4-BE49-F238E27FC236}">
                <a16:creationId xmlns:a16="http://schemas.microsoft.com/office/drawing/2014/main" id="{B9CB917E-A0DF-BF90-DD51-F7463AB8CAD6}"/>
              </a:ext>
            </a:extLst>
          </p:cNvPr>
          <p:cNvGrpSpPr/>
          <p:nvPr/>
        </p:nvGrpSpPr>
        <p:grpSpPr>
          <a:xfrm>
            <a:off x="4151554" y="519971"/>
            <a:ext cx="1497400" cy="1149645"/>
            <a:chOff x="4158286" y="519970"/>
            <a:chExt cx="1497400" cy="1149645"/>
          </a:xfrm>
        </p:grpSpPr>
        <p:sp>
          <p:nvSpPr>
            <p:cNvPr id="86" name="Rectangle 85">
              <a:extLst>
                <a:ext uri="{FF2B5EF4-FFF2-40B4-BE49-F238E27FC236}">
                  <a16:creationId xmlns:a16="http://schemas.microsoft.com/office/drawing/2014/main" id="{AFE18F3D-0586-3ABF-357C-8693C7C1FA7F}"/>
                </a:ext>
              </a:extLst>
            </p:cNvPr>
            <p:cNvSpPr/>
            <p:nvPr/>
          </p:nvSpPr>
          <p:spPr>
            <a:xfrm rot="16200000">
              <a:off x="4332163" y="346093"/>
              <a:ext cx="1149645" cy="14974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91" name="TextBox 90">
              <a:extLst>
                <a:ext uri="{FF2B5EF4-FFF2-40B4-BE49-F238E27FC236}">
                  <a16:creationId xmlns:a16="http://schemas.microsoft.com/office/drawing/2014/main" id="{D467A9F2-27BA-7A44-1248-3BC7EF4A90C9}"/>
                </a:ext>
              </a:extLst>
            </p:cNvPr>
            <p:cNvSpPr txBox="1"/>
            <p:nvPr/>
          </p:nvSpPr>
          <p:spPr>
            <a:xfrm>
              <a:off x="4483516" y="699065"/>
              <a:ext cx="846937" cy="791453"/>
            </a:xfrm>
            <a:prstGeom prst="rect">
              <a:avLst/>
            </a:prstGeom>
            <a:noFill/>
          </p:spPr>
          <p:txBody>
            <a:bodyPr wrap="square" lIns="0" tIns="0" rIns="0" bIns="0" rtlCol="0" anchor="ctr">
              <a:noAutofit/>
            </a:bodyPr>
            <a:lstStyle/>
            <a:p>
              <a:pPr algn="ctr" defTabSz="1218987"/>
              <a:r>
                <a:rPr lang="en-IN" sz="4800" b="1" dirty="0">
                  <a:solidFill>
                    <a:prstClr val="white"/>
                  </a:solidFill>
                  <a:latin typeface="Segoe UI"/>
                </a:rPr>
                <a:t>I</a:t>
              </a:r>
            </a:p>
          </p:txBody>
        </p:sp>
      </p:grpSp>
      <p:grpSp>
        <p:nvGrpSpPr>
          <p:cNvPr id="37" name="Group 36">
            <a:extLst>
              <a:ext uri="{FF2B5EF4-FFF2-40B4-BE49-F238E27FC236}">
                <a16:creationId xmlns:a16="http://schemas.microsoft.com/office/drawing/2014/main" id="{2977DE63-AA2D-F148-CAC2-29BFD658A91C}"/>
              </a:ext>
            </a:extLst>
          </p:cNvPr>
          <p:cNvGrpSpPr/>
          <p:nvPr/>
        </p:nvGrpSpPr>
        <p:grpSpPr>
          <a:xfrm>
            <a:off x="4151556" y="1688382"/>
            <a:ext cx="1497400" cy="1149645"/>
            <a:chOff x="4158286" y="1688381"/>
            <a:chExt cx="1497400" cy="1149645"/>
          </a:xfrm>
        </p:grpSpPr>
        <p:sp>
          <p:nvSpPr>
            <p:cNvPr id="87" name="Rectangle 86">
              <a:extLst>
                <a:ext uri="{FF2B5EF4-FFF2-40B4-BE49-F238E27FC236}">
                  <a16:creationId xmlns:a16="http://schemas.microsoft.com/office/drawing/2014/main" id="{C3A06B1A-50D1-85F4-03FD-BF4F629B21E5}"/>
                </a:ext>
              </a:extLst>
            </p:cNvPr>
            <p:cNvSpPr/>
            <p:nvPr/>
          </p:nvSpPr>
          <p:spPr>
            <a:xfrm rot="16200000">
              <a:off x="4332163" y="1514504"/>
              <a:ext cx="1149645" cy="14974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92" name="TextBox 91">
              <a:extLst>
                <a:ext uri="{FF2B5EF4-FFF2-40B4-BE49-F238E27FC236}">
                  <a16:creationId xmlns:a16="http://schemas.microsoft.com/office/drawing/2014/main" id="{4DAEEFD3-F678-A5AB-D603-BA79F871BCBC}"/>
                </a:ext>
              </a:extLst>
            </p:cNvPr>
            <p:cNvSpPr txBox="1"/>
            <p:nvPr/>
          </p:nvSpPr>
          <p:spPr>
            <a:xfrm>
              <a:off x="4483516" y="1867479"/>
              <a:ext cx="846937" cy="791453"/>
            </a:xfrm>
            <a:prstGeom prst="rect">
              <a:avLst/>
            </a:prstGeom>
            <a:noFill/>
          </p:spPr>
          <p:txBody>
            <a:bodyPr wrap="square" lIns="0" tIns="0" rIns="0" bIns="0" rtlCol="0" anchor="ctr">
              <a:noAutofit/>
            </a:bodyPr>
            <a:lstStyle/>
            <a:p>
              <a:pPr algn="ctr" defTabSz="1218987"/>
              <a:r>
                <a:rPr lang="en-IN" sz="4800" b="1" dirty="0">
                  <a:solidFill>
                    <a:prstClr val="white"/>
                  </a:solidFill>
                  <a:latin typeface="Segoe UI"/>
                </a:rPr>
                <a:t>M</a:t>
              </a:r>
            </a:p>
          </p:txBody>
        </p:sp>
      </p:grpSp>
      <p:grpSp>
        <p:nvGrpSpPr>
          <p:cNvPr id="38" name="Group 37">
            <a:extLst>
              <a:ext uri="{FF2B5EF4-FFF2-40B4-BE49-F238E27FC236}">
                <a16:creationId xmlns:a16="http://schemas.microsoft.com/office/drawing/2014/main" id="{EF6092C9-CCF1-CD42-CA45-5B690D7B5259}"/>
              </a:ext>
            </a:extLst>
          </p:cNvPr>
          <p:cNvGrpSpPr/>
          <p:nvPr/>
        </p:nvGrpSpPr>
        <p:grpSpPr>
          <a:xfrm>
            <a:off x="4151556" y="2856795"/>
            <a:ext cx="1497400" cy="1473204"/>
            <a:chOff x="4158286" y="2856794"/>
            <a:chExt cx="1497400" cy="1473204"/>
          </a:xfrm>
        </p:grpSpPr>
        <p:sp>
          <p:nvSpPr>
            <p:cNvPr id="88" name="Rectangle 87">
              <a:extLst>
                <a:ext uri="{FF2B5EF4-FFF2-40B4-BE49-F238E27FC236}">
                  <a16:creationId xmlns:a16="http://schemas.microsoft.com/office/drawing/2014/main" id="{2E226A9D-2A59-C605-4B0E-5F61B1791D46}"/>
                </a:ext>
              </a:extLst>
            </p:cNvPr>
            <p:cNvSpPr/>
            <p:nvPr/>
          </p:nvSpPr>
          <p:spPr>
            <a:xfrm rot="16200000">
              <a:off x="4170384" y="2844696"/>
              <a:ext cx="1473204" cy="14974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93" name="TextBox 92">
              <a:extLst>
                <a:ext uri="{FF2B5EF4-FFF2-40B4-BE49-F238E27FC236}">
                  <a16:creationId xmlns:a16="http://schemas.microsoft.com/office/drawing/2014/main" id="{6EACE76F-A2EE-A93D-A023-1C56A54CCC6C}"/>
                </a:ext>
              </a:extLst>
            </p:cNvPr>
            <p:cNvSpPr txBox="1"/>
            <p:nvPr/>
          </p:nvSpPr>
          <p:spPr>
            <a:xfrm>
              <a:off x="4483516" y="3035890"/>
              <a:ext cx="846937" cy="791453"/>
            </a:xfrm>
            <a:prstGeom prst="rect">
              <a:avLst/>
            </a:prstGeom>
            <a:noFill/>
          </p:spPr>
          <p:txBody>
            <a:bodyPr wrap="square" lIns="0" tIns="0" rIns="0" bIns="0" rtlCol="0" anchor="ctr">
              <a:noAutofit/>
            </a:bodyPr>
            <a:lstStyle/>
            <a:p>
              <a:pPr algn="ctr" defTabSz="1218987"/>
              <a:r>
                <a:rPr lang="en-IN" sz="4800" b="1" dirty="0">
                  <a:solidFill>
                    <a:prstClr val="white"/>
                  </a:solidFill>
                  <a:latin typeface="Segoe UI"/>
                </a:rPr>
                <a:t>P</a:t>
              </a:r>
            </a:p>
          </p:txBody>
        </p:sp>
      </p:grpSp>
      <p:grpSp>
        <p:nvGrpSpPr>
          <p:cNvPr id="45" name="Group 44">
            <a:extLst>
              <a:ext uri="{FF2B5EF4-FFF2-40B4-BE49-F238E27FC236}">
                <a16:creationId xmlns:a16="http://schemas.microsoft.com/office/drawing/2014/main" id="{DC3B544F-5055-1A78-7747-E4E585D67E66}"/>
              </a:ext>
            </a:extLst>
          </p:cNvPr>
          <p:cNvGrpSpPr/>
          <p:nvPr/>
        </p:nvGrpSpPr>
        <p:grpSpPr>
          <a:xfrm>
            <a:off x="4151556" y="4349137"/>
            <a:ext cx="1497400" cy="1149645"/>
            <a:chOff x="4158286" y="4025203"/>
            <a:chExt cx="1497400" cy="1149645"/>
          </a:xfrm>
        </p:grpSpPr>
        <p:sp>
          <p:nvSpPr>
            <p:cNvPr id="89" name="Rectangle 88">
              <a:extLst>
                <a:ext uri="{FF2B5EF4-FFF2-40B4-BE49-F238E27FC236}">
                  <a16:creationId xmlns:a16="http://schemas.microsoft.com/office/drawing/2014/main" id="{A71C4F65-C5C8-6A11-C3B6-B563897E4DB4}"/>
                </a:ext>
              </a:extLst>
            </p:cNvPr>
            <p:cNvSpPr/>
            <p:nvPr/>
          </p:nvSpPr>
          <p:spPr>
            <a:xfrm rot="16200000">
              <a:off x="4332163" y="3851326"/>
              <a:ext cx="1149645" cy="14974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94" name="TextBox 93">
              <a:extLst>
                <a:ext uri="{FF2B5EF4-FFF2-40B4-BE49-F238E27FC236}">
                  <a16:creationId xmlns:a16="http://schemas.microsoft.com/office/drawing/2014/main" id="{ACC86BB0-8D48-2DF6-FA7E-7BF2B0978297}"/>
                </a:ext>
              </a:extLst>
            </p:cNvPr>
            <p:cNvSpPr txBox="1"/>
            <p:nvPr/>
          </p:nvSpPr>
          <p:spPr>
            <a:xfrm>
              <a:off x="4483516" y="4204301"/>
              <a:ext cx="846937" cy="791453"/>
            </a:xfrm>
            <a:prstGeom prst="rect">
              <a:avLst/>
            </a:prstGeom>
            <a:noFill/>
          </p:spPr>
          <p:txBody>
            <a:bodyPr wrap="square" lIns="0" tIns="0" rIns="0" bIns="0" rtlCol="0" anchor="ctr">
              <a:noAutofit/>
            </a:bodyPr>
            <a:lstStyle/>
            <a:p>
              <a:pPr algn="ctr" defTabSz="1218987"/>
              <a:r>
                <a:rPr lang="en-IN" sz="4800" b="1" dirty="0">
                  <a:solidFill>
                    <a:prstClr val="white"/>
                  </a:solidFill>
                  <a:latin typeface="Segoe UI"/>
                </a:rPr>
                <a:t>AC</a:t>
              </a:r>
            </a:p>
          </p:txBody>
        </p:sp>
      </p:grpSp>
      <p:grpSp>
        <p:nvGrpSpPr>
          <p:cNvPr id="46" name="Group 45">
            <a:extLst>
              <a:ext uri="{FF2B5EF4-FFF2-40B4-BE49-F238E27FC236}">
                <a16:creationId xmlns:a16="http://schemas.microsoft.com/office/drawing/2014/main" id="{B05DF76A-BEEF-22B5-EB3C-CDC65435B3BE}"/>
              </a:ext>
            </a:extLst>
          </p:cNvPr>
          <p:cNvGrpSpPr/>
          <p:nvPr/>
        </p:nvGrpSpPr>
        <p:grpSpPr>
          <a:xfrm>
            <a:off x="4151558" y="5517551"/>
            <a:ext cx="1497399" cy="1149645"/>
            <a:chOff x="4158285" y="5193617"/>
            <a:chExt cx="1497399" cy="1149645"/>
          </a:xfrm>
        </p:grpSpPr>
        <p:sp>
          <p:nvSpPr>
            <p:cNvPr id="90" name="Rectangle 89">
              <a:extLst>
                <a:ext uri="{FF2B5EF4-FFF2-40B4-BE49-F238E27FC236}">
                  <a16:creationId xmlns:a16="http://schemas.microsoft.com/office/drawing/2014/main" id="{5DCEA97F-7C9D-2B13-BB63-AA48B85D5B64}"/>
                </a:ext>
              </a:extLst>
            </p:cNvPr>
            <p:cNvSpPr/>
            <p:nvPr/>
          </p:nvSpPr>
          <p:spPr>
            <a:xfrm rot="16200000">
              <a:off x="4332162" y="5019740"/>
              <a:ext cx="1149645" cy="14973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504000" rtlCol="0" anchor="ctr"/>
            <a:lstStyle/>
            <a:p>
              <a:pPr algn="ctr" defTabSz="1218987"/>
              <a:endParaRPr lang="en-IN" sz="2400" dirty="0">
                <a:solidFill>
                  <a:prstClr val="white"/>
                </a:solidFill>
                <a:latin typeface="Segoe UI"/>
              </a:endParaRPr>
            </a:p>
          </p:txBody>
        </p:sp>
        <p:sp>
          <p:nvSpPr>
            <p:cNvPr id="95" name="TextBox 94">
              <a:extLst>
                <a:ext uri="{FF2B5EF4-FFF2-40B4-BE49-F238E27FC236}">
                  <a16:creationId xmlns:a16="http://schemas.microsoft.com/office/drawing/2014/main" id="{2312C0EF-21FF-BCE9-D032-83811DA9FF75}"/>
                </a:ext>
              </a:extLst>
            </p:cNvPr>
            <p:cNvSpPr txBox="1"/>
            <p:nvPr/>
          </p:nvSpPr>
          <p:spPr>
            <a:xfrm>
              <a:off x="4483515" y="5372712"/>
              <a:ext cx="846937" cy="791453"/>
            </a:xfrm>
            <a:prstGeom prst="rect">
              <a:avLst/>
            </a:prstGeom>
            <a:noFill/>
          </p:spPr>
          <p:txBody>
            <a:bodyPr wrap="square" lIns="0" tIns="0" rIns="0" bIns="0" rtlCol="0" anchor="ctr">
              <a:noAutofit/>
            </a:bodyPr>
            <a:lstStyle/>
            <a:p>
              <a:pPr algn="ctr" defTabSz="1218987"/>
              <a:r>
                <a:rPr lang="en-IN" sz="4800" b="1" dirty="0">
                  <a:solidFill>
                    <a:prstClr val="white"/>
                  </a:solidFill>
                  <a:latin typeface="Segoe UI"/>
                </a:rPr>
                <a:t>T</a:t>
              </a:r>
            </a:p>
          </p:txBody>
        </p:sp>
      </p:grpSp>
      <p:sp>
        <p:nvSpPr>
          <p:cNvPr id="4" name="Oval 3">
            <a:extLst>
              <a:ext uri="{FF2B5EF4-FFF2-40B4-BE49-F238E27FC236}">
                <a16:creationId xmlns:a16="http://schemas.microsoft.com/office/drawing/2014/main" id="{819EB7C7-42A0-60F4-B789-D77F207C248E}"/>
              </a:ext>
            </a:extLst>
          </p:cNvPr>
          <p:cNvSpPr/>
          <p:nvPr/>
        </p:nvSpPr>
        <p:spPr>
          <a:xfrm>
            <a:off x="495161" y="512956"/>
            <a:ext cx="1184671" cy="1184671"/>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9" name="Oval 8">
            <a:extLst>
              <a:ext uri="{FF2B5EF4-FFF2-40B4-BE49-F238E27FC236}">
                <a16:creationId xmlns:a16="http://schemas.microsoft.com/office/drawing/2014/main" id="{481E61BD-132E-05EA-CA3F-31B224DD09E4}"/>
              </a:ext>
            </a:extLst>
          </p:cNvPr>
          <p:cNvSpPr/>
          <p:nvPr/>
        </p:nvSpPr>
        <p:spPr>
          <a:xfrm>
            <a:off x="495161" y="1681501"/>
            <a:ext cx="1184671" cy="1184671"/>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17" name="Oval 16">
            <a:extLst>
              <a:ext uri="{FF2B5EF4-FFF2-40B4-BE49-F238E27FC236}">
                <a16:creationId xmlns:a16="http://schemas.microsoft.com/office/drawing/2014/main" id="{66FEBBFE-DFA0-3840-A405-8BE6183C6E79}"/>
              </a:ext>
            </a:extLst>
          </p:cNvPr>
          <p:cNvSpPr/>
          <p:nvPr/>
        </p:nvSpPr>
        <p:spPr>
          <a:xfrm>
            <a:off x="495161" y="4330000"/>
            <a:ext cx="1184671" cy="118467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21" name="Oval 20">
            <a:extLst>
              <a:ext uri="{FF2B5EF4-FFF2-40B4-BE49-F238E27FC236}">
                <a16:creationId xmlns:a16="http://schemas.microsoft.com/office/drawing/2014/main" id="{05F5F395-3681-D55C-474E-A01D575BB80E}"/>
              </a:ext>
            </a:extLst>
          </p:cNvPr>
          <p:cNvSpPr/>
          <p:nvPr/>
        </p:nvSpPr>
        <p:spPr>
          <a:xfrm>
            <a:off x="495161" y="5494371"/>
            <a:ext cx="1184671" cy="1184671"/>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Segoe UI"/>
            </a:endParaRPr>
          </a:p>
        </p:txBody>
      </p:sp>
      <p:sp>
        <p:nvSpPr>
          <p:cNvPr id="13" name="Oval 12">
            <a:extLst>
              <a:ext uri="{FF2B5EF4-FFF2-40B4-BE49-F238E27FC236}">
                <a16:creationId xmlns:a16="http://schemas.microsoft.com/office/drawing/2014/main" id="{9FDDD8A2-E23D-F68B-0155-9B2A6850604C}"/>
              </a:ext>
            </a:extLst>
          </p:cNvPr>
          <p:cNvSpPr/>
          <p:nvPr/>
        </p:nvSpPr>
        <p:spPr>
          <a:xfrm>
            <a:off x="495161" y="2841697"/>
            <a:ext cx="1184671" cy="118467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dirty="0">
              <a:solidFill>
                <a:prstClr val="white"/>
              </a:solidFill>
              <a:latin typeface="Segoe UI"/>
            </a:endParaRPr>
          </a:p>
        </p:txBody>
      </p:sp>
      <p:pic>
        <p:nvPicPr>
          <p:cNvPr id="41" name="Graphic 40" descr="Fork In Road outline">
            <a:extLst>
              <a:ext uri="{FF2B5EF4-FFF2-40B4-BE49-F238E27FC236}">
                <a16:creationId xmlns:a16="http://schemas.microsoft.com/office/drawing/2014/main" id="{AB0150B5-D787-0675-29E7-08C749E74FC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0998" y="5780208"/>
            <a:ext cx="612994" cy="612994"/>
          </a:xfrm>
          <a:prstGeom prst="rect">
            <a:avLst/>
          </a:prstGeom>
        </p:spPr>
      </p:pic>
      <p:pic>
        <p:nvPicPr>
          <p:cNvPr id="23" name="Graphic 22" descr="Marker outline">
            <a:extLst>
              <a:ext uri="{FF2B5EF4-FFF2-40B4-BE49-F238E27FC236}">
                <a16:creationId xmlns:a16="http://schemas.microsoft.com/office/drawing/2014/main" id="{1346A465-D4ED-CFF7-AC84-A20CFE440DD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4205" y="762000"/>
            <a:ext cx="686580" cy="686580"/>
          </a:xfrm>
          <a:prstGeom prst="rect">
            <a:avLst/>
          </a:prstGeom>
        </p:spPr>
      </p:pic>
      <p:pic>
        <p:nvPicPr>
          <p:cNvPr id="25" name="Graphic 24" descr="Broken Heart outline">
            <a:extLst>
              <a:ext uri="{FF2B5EF4-FFF2-40B4-BE49-F238E27FC236}">
                <a16:creationId xmlns:a16="http://schemas.microsoft.com/office/drawing/2014/main" id="{30A8C14F-278E-53ED-37EE-1AB9C5F4305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4205" y="1930545"/>
            <a:ext cx="686580" cy="686580"/>
          </a:xfrm>
          <a:prstGeom prst="rect">
            <a:avLst/>
          </a:prstGeom>
        </p:spPr>
      </p:pic>
      <p:pic>
        <p:nvPicPr>
          <p:cNvPr id="27" name="Graphic 26" descr="Lightning bolt outline">
            <a:extLst>
              <a:ext uri="{FF2B5EF4-FFF2-40B4-BE49-F238E27FC236}">
                <a16:creationId xmlns:a16="http://schemas.microsoft.com/office/drawing/2014/main" id="{70561522-C547-3D79-7315-F8CCA9C49F0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44205" y="3090741"/>
            <a:ext cx="686580" cy="686580"/>
          </a:xfrm>
          <a:prstGeom prst="rect">
            <a:avLst/>
          </a:prstGeom>
        </p:spPr>
      </p:pic>
      <p:pic>
        <p:nvPicPr>
          <p:cNvPr id="29" name="Graphic 28" descr="Flip calendar outline">
            <a:extLst>
              <a:ext uri="{FF2B5EF4-FFF2-40B4-BE49-F238E27FC236}">
                <a16:creationId xmlns:a16="http://schemas.microsoft.com/office/drawing/2014/main" id="{8E45C2DA-D599-C817-0E37-62256D3AB17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44205" y="4579044"/>
            <a:ext cx="686580" cy="686580"/>
          </a:xfrm>
          <a:prstGeom prst="rect">
            <a:avLst/>
          </a:prstGeom>
        </p:spPr>
      </p:pic>
    </p:spTree>
    <p:extLst>
      <p:ext uri="{BB962C8B-B14F-4D97-AF65-F5344CB8AC3E}">
        <p14:creationId xmlns:p14="http://schemas.microsoft.com/office/powerpoint/2010/main" val="10848981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99E3-17BC-DA93-4360-11006CBA83C1}"/>
              </a:ext>
            </a:extLst>
          </p:cNvPr>
          <p:cNvSpPr>
            <a:spLocks noGrp="1"/>
          </p:cNvSpPr>
          <p:nvPr>
            <p:ph type="title"/>
          </p:nvPr>
        </p:nvSpPr>
        <p:spPr/>
        <p:txBody>
          <a:bodyPr/>
          <a:lstStyle/>
          <a:p>
            <a:r>
              <a:rPr lang="en-US" dirty="0"/>
              <a:t>Leading Quality Indicators/</a:t>
            </a:r>
            <a:br>
              <a:rPr lang="en-US" dirty="0"/>
            </a:br>
            <a:r>
              <a:rPr lang="en-US" dirty="0"/>
              <a:t>Leading Behavioral Indicators</a:t>
            </a:r>
          </a:p>
        </p:txBody>
      </p:sp>
      <p:sp>
        <p:nvSpPr>
          <p:cNvPr id="3" name="Content Placeholder 2">
            <a:extLst>
              <a:ext uri="{FF2B5EF4-FFF2-40B4-BE49-F238E27FC236}">
                <a16:creationId xmlns:a16="http://schemas.microsoft.com/office/drawing/2014/main" id="{8405659A-D5F8-8AF5-328A-AA77EFE26BD8}"/>
              </a:ext>
            </a:extLst>
          </p:cNvPr>
          <p:cNvSpPr>
            <a:spLocks noGrp="1"/>
          </p:cNvSpPr>
          <p:nvPr>
            <p:ph idx="1"/>
          </p:nvPr>
        </p:nvSpPr>
        <p:spPr/>
        <p:txBody>
          <a:bodyPr>
            <a:normAutofit fontScale="92500" lnSpcReduction="10000"/>
          </a:bodyPr>
          <a:lstStyle/>
          <a:p>
            <a:pPr marL="0" indent="0">
              <a:buNone/>
            </a:pPr>
            <a:r>
              <a:rPr lang="en-US" b="1" dirty="0"/>
              <a:t>Leading</a:t>
            </a:r>
          </a:p>
          <a:p>
            <a:r>
              <a:rPr lang="en-US" dirty="0"/>
              <a:t>Measure and report attendance at the multidisciplinary daily meetings</a:t>
            </a:r>
          </a:p>
          <a:p>
            <a:r>
              <a:rPr lang="en-US" dirty="0"/>
              <a:t>Number of employee/team improvement suggestions implemented</a:t>
            </a:r>
          </a:p>
          <a:p>
            <a:r>
              <a:rPr lang="en-US" dirty="0"/>
              <a:t>Number of good catches identified</a:t>
            </a:r>
          </a:p>
          <a:p>
            <a:r>
              <a:rPr lang="en-US" dirty="0"/>
              <a:t>Number of successful RCA exercises</a:t>
            </a:r>
          </a:p>
          <a:p>
            <a:endParaRPr lang="en-US" dirty="0"/>
          </a:p>
          <a:p>
            <a:pPr marL="0" indent="0">
              <a:buNone/>
            </a:pPr>
            <a:r>
              <a:rPr lang="en-US" b="1" dirty="0"/>
              <a:t>Trended Lagging</a:t>
            </a:r>
          </a:p>
          <a:p>
            <a:r>
              <a:rPr lang="en-US" dirty="0"/>
              <a:t>% RFT clinical visits</a:t>
            </a:r>
          </a:p>
          <a:p>
            <a:r>
              <a:rPr lang="en-US" dirty="0"/>
              <a:t>% RFT Risk Based monitoring</a:t>
            </a:r>
          </a:p>
        </p:txBody>
      </p:sp>
    </p:spTree>
    <p:extLst>
      <p:ext uri="{BB962C8B-B14F-4D97-AF65-F5344CB8AC3E}">
        <p14:creationId xmlns:p14="http://schemas.microsoft.com/office/powerpoint/2010/main" val="13454989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ilver metal newtons cradle">
            <a:extLst>
              <a:ext uri="{FF2B5EF4-FFF2-40B4-BE49-F238E27FC236}">
                <a16:creationId xmlns:a16="http://schemas.microsoft.com/office/drawing/2014/main" id="{158250CA-C4B5-712B-8405-E3CED5B435F9}"/>
              </a:ext>
            </a:extLst>
          </p:cNvPr>
          <p:cNvPicPr>
            <a:picLocks noChangeAspect="1"/>
          </p:cNvPicPr>
          <p:nvPr/>
        </p:nvPicPr>
        <p:blipFill rotWithShape="1">
          <a:blip r:embed="rId2"/>
          <a:srcRect t="17182" b="3312"/>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DC2936-091E-87D9-2696-AE7D7ED3E4E6}"/>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ACTIVITY</a:t>
            </a:r>
          </a:p>
        </p:txBody>
      </p:sp>
    </p:spTree>
    <p:extLst>
      <p:ext uri="{BB962C8B-B14F-4D97-AF65-F5344CB8AC3E}">
        <p14:creationId xmlns:p14="http://schemas.microsoft.com/office/powerpoint/2010/main" val="141933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lumMod val="75000"/>
                    <a:lumOff val="25000"/>
                  </a:schemeClr>
                </a:solidFill>
              </a:rPr>
              <a:t>Feedback</a:t>
            </a:r>
          </a:p>
        </p:txBody>
      </p:sp>
      <p:sp>
        <p:nvSpPr>
          <p:cNvPr id="8" name="Freeform 7"/>
          <p:cNvSpPr>
            <a:spLocks/>
          </p:cNvSpPr>
          <p:nvPr/>
        </p:nvSpPr>
        <p:spPr bwMode="auto">
          <a:xfrm>
            <a:off x="1295360" y="2790630"/>
            <a:ext cx="1072854" cy="1153591"/>
          </a:xfrm>
          <a:custGeom>
            <a:avLst/>
            <a:gdLst>
              <a:gd name="T0" fmla="*/ 2020 w 3641"/>
              <a:gd name="T1" fmla="*/ 2 h 3915"/>
              <a:gd name="T2" fmla="*/ 2115 w 3641"/>
              <a:gd name="T3" fmla="*/ 44 h 3915"/>
              <a:gd name="T4" fmla="*/ 2179 w 3641"/>
              <a:gd name="T5" fmla="*/ 116 h 3915"/>
              <a:gd name="T6" fmla="*/ 2211 w 3641"/>
              <a:gd name="T7" fmla="*/ 206 h 3915"/>
              <a:gd name="T8" fmla="*/ 2208 w 3641"/>
              <a:gd name="T9" fmla="*/ 303 h 3915"/>
              <a:gd name="T10" fmla="*/ 2179 w 3641"/>
              <a:gd name="T11" fmla="*/ 396 h 3915"/>
              <a:gd name="T12" fmla="*/ 2115 w 3641"/>
              <a:gd name="T13" fmla="*/ 470 h 3915"/>
              <a:gd name="T14" fmla="*/ 2020 w 3641"/>
              <a:gd name="T15" fmla="*/ 515 h 3915"/>
              <a:gd name="T16" fmla="*/ 1809 w 3641"/>
              <a:gd name="T17" fmla="*/ 531 h 3915"/>
              <a:gd name="T18" fmla="*/ 1523 w 3641"/>
              <a:gd name="T19" fmla="*/ 597 h 3915"/>
              <a:gd name="T20" fmla="*/ 1261 w 3641"/>
              <a:gd name="T21" fmla="*/ 716 h 3915"/>
              <a:gd name="T22" fmla="*/ 1031 w 3641"/>
              <a:gd name="T23" fmla="*/ 877 h 3915"/>
              <a:gd name="T24" fmla="*/ 838 w 3641"/>
              <a:gd name="T25" fmla="*/ 1080 h 3915"/>
              <a:gd name="T26" fmla="*/ 685 w 3641"/>
              <a:gd name="T27" fmla="*/ 1315 h 3915"/>
              <a:gd name="T28" fmla="*/ 579 w 3641"/>
              <a:gd name="T29" fmla="*/ 1572 h 3915"/>
              <a:gd name="T30" fmla="*/ 526 w 3641"/>
              <a:gd name="T31" fmla="*/ 1846 h 3915"/>
              <a:gd name="T32" fmla="*/ 531 w 3641"/>
              <a:gd name="T33" fmla="*/ 2134 h 3915"/>
              <a:gd name="T34" fmla="*/ 598 w 3641"/>
              <a:gd name="T35" fmla="*/ 2422 h 3915"/>
              <a:gd name="T36" fmla="*/ 722 w 3641"/>
              <a:gd name="T37" fmla="*/ 2689 h 3915"/>
              <a:gd name="T38" fmla="*/ 883 w 3641"/>
              <a:gd name="T39" fmla="*/ 2906 h 3915"/>
              <a:gd name="T40" fmla="*/ 1074 w 3641"/>
              <a:gd name="T41" fmla="*/ 3086 h 3915"/>
              <a:gd name="T42" fmla="*/ 1293 w 3641"/>
              <a:gd name="T43" fmla="*/ 3220 h 3915"/>
              <a:gd name="T44" fmla="*/ 1528 w 3641"/>
              <a:gd name="T45" fmla="*/ 3316 h 3915"/>
              <a:gd name="T46" fmla="*/ 1777 w 3641"/>
              <a:gd name="T47" fmla="*/ 3368 h 3915"/>
              <a:gd name="T48" fmla="*/ 2031 w 3641"/>
              <a:gd name="T49" fmla="*/ 3379 h 3915"/>
              <a:gd name="T50" fmla="*/ 2282 w 3641"/>
              <a:gd name="T51" fmla="*/ 3347 h 3915"/>
              <a:gd name="T52" fmla="*/ 2525 w 3641"/>
              <a:gd name="T53" fmla="*/ 3271 h 3915"/>
              <a:gd name="T54" fmla="*/ 2755 w 3641"/>
              <a:gd name="T55" fmla="*/ 3152 h 3915"/>
              <a:gd name="T56" fmla="*/ 2964 w 3641"/>
              <a:gd name="T57" fmla="*/ 2985 h 3915"/>
              <a:gd name="T58" fmla="*/ 3144 w 3641"/>
              <a:gd name="T59" fmla="*/ 2774 h 3915"/>
              <a:gd name="T60" fmla="*/ 3226 w 3641"/>
              <a:gd name="T61" fmla="*/ 2697 h 3915"/>
              <a:gd name="T62" fmla="*/ 3324 w 3641"/>
              <a:gd name="T63" fmla="*/ 2663 h 3915"/>
              <a:gd name="T64" fmla="*/ 3422 w 3641"/>
              <a:gd name="T65" fmla="*/ 2666 h 3915"/>
              <a:gd name="T66" fmla="*/ 3514 w 3641"/>
              <a:gd name="T67" fmla="*/ 2700 h 3915"/>
              <a:gd name="T68" fmla="*/ 3588 w 3641"/>
              <a:gd name="T69" fmla="*/ 2763 h 3915"/>
              <a:gd name="T70" fmla="*/ 3633 w 3641"/>
              <a:gd name="T71" fmla="*/ 2843 h 3915"/>
              <a:gd name="T72" fmla="*/ 3638 w 3641"/>
              <a:gd name="T73" fmla="*/ 2938 h 3915"/>
              <a:gd name="T74" fmla="*/ 3596 w 3641"/>
              <a:gd name="T75" fmla="*/ 3038 h 3915"/>
              <a:gd name="T76" fmla="*/ 3374 w 3641"/>
              <a:gd name="T77" fmla="*/ 3308 h 3915"/>
              <a:gd name="T78" fmla="*/ 3115 w 3641"/>
              <a:gd name="T79" fmla="*/ 3532 h 3915"/>
              <a:gd name="T80" fmla="*/ 2827 w 3641"/>
              <a:gd name="T81" fmla="*/ 3712 h 3915"/>
              <a:gd name="T82" fmla="*/ 2509 w 3641"/>
              <a:gd name="T83" fmla="*/ 3836 h 3915"/>
              <a:gd name="T84" fmla="*/ 2171 w 3641"/>
              <a:gd name="T85" fmla="*/ 3905 h 3915"/>
              <a:gd name="T86" fmla="*/ 1817 w 3641"/>
              <a:gd name="T87" fmla="*/ 3910 h 3915"/>
              <a:gd name="T88" fmla="*/ 1473 w 3641"/>
              <a:gd name="T89" fmla="*/ 3855 h 3915"/>
              <a:gd name="T90" fmla="*/ 1148 w 3641"/>
              <a:gd name="T91" fmla="*/ 3736 h 3915"/>
              <a:gd name="T92" fmla="*/ 854 w 3641"/>
              <a:gd name="T93" fmla="*/ 3567 h 3915"/>
              <a:gd name="T94" fmla="*/ 592 w 3641"/>
              <a:gd name="T95" fmla="*/ 3350 h 3915"/>
              <a:gd name="T96" fmla="*/ 370 w 3641"/>
              <a:gd name="T97" fmla="*/ 3091 h 3915"/>
              <a:gd name="T98" fmla="*/ 196 w 3641"/>
              <a:gd name="T99" fmla="*/ 2798 h 3915"/>
              <a:gd name="T100" fmla="*/ 74 w 3641"/>
              <a:gd name="T101" fmla="*/ 2478 h 3915"/>
              <a:gd name="T102" fmla="*/ 8 w 3641"/>
              <a:gd name="T103" fmla="*/ 2134 h 3915"/>
              <a:gd name="T104" fmla="*/ 8 w 3641"/>
              <a:gd name="T105" fmla="*/ 1780 h 3915"/>
              <a:gd name="T106" fmla="*/ 71 w 3641"/>
              <a:gd name="T107" fmla="*/ 1440 h 3915"/>
              <a:gd name="T108" fmla="*/ 190 w 3641"/>
              <a:gd name="T109" fmla="*/ 1123 h 3915"/>
              <a:gd name="T110" fmla="*/ 362 w 3641"/>
              <a:gd name="T111" fmla="*/ 835 h 3915"/>
              <a:gd name="T112" fmla="*/ 579 w 3641"/>
              <a:gd name="T113" fmla="*/ 581 h 3915"/>
              <a:gd name="T114" fmla="*/ 838 w 3641"/>
              <a:gd name="T115" fmla="*/ 364 h 3915"/>
              <a:gd name="T116" fmla="*/ 1126 w 3641"/>
              <a:gd name="T117" fmla="*/ 195 h 3915"/>
              <a:gd name="T118" fmla="*/ 1444 w 3641"/>
              <a:gd name="T119" fmla="*/ 76 h 3915"/>
              <a:gd name="T120" fmla="*/ 1785 w 3641"/>
              <a:gd name="T121" fmla="*/ 10 h 3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41" h="3915">
                <a:moveTo>
                  <a:pt x="1962" y="0"/>
                </a:moveTo>
                <a:lnTo>
                  <a:pt x="2020" y="2"/>
                </a:lnTo>
                <a:lnTo>
                  <a:pt x="2070" y="18"/>
                </a:lnTo>
                <a:lnTo>
                  <a:pt x="2115" y="44"/>
                </a:lnTo>
                <a:lnTo>
                  <a:pt x="2150" y="76"/>
                </a:lnTo>
                <a:lnTo>
                  <a:pt x="2179" y="116"/>
                </a:lnTo>
                <a:lnTo>
                  <a:pt x="2197" y="161"/>
                </a:lnTo>
                <a:lnTo>
                  <a:pt x="2211" y="206"/>
                </a:lnTo>
                <a:lnTo>
                  <a:pt x="2213" y="256"/>
                </a:lnTo>
                <a:lnTo>
                  <a:pt x="2208" y="303"/>
                </a:lnTo>
                <a:lnTo>
                  <a:pt x="2197" y="351"/>
                </a:lnTo>
                <a:lnTo>
                  <a:pt x="2179" y="396"/>
                </a:lnTo>
                <a:lnTo>
                  <a:pt x="2150" y="436"/>
                </a:lnTo>
                <a:lnTo>
                  <a:pt x="2115" y="470"/>
                </a:lnTo>
                <a:lnTo>
                  <a:pt x="2070" y="496"/>
                </a:lnTo>
                <a:lnTo>
                  <a:pt x="2020" y="515"/>
                </a:lnTo>
                <a:lnTo>
                  <a:pt x="1962" y="520"/>
                </a:lnTo>
                <a:lnTo>
                  <a:pt x="1809" y="531"/>
                </a:lnTo>
                <a:lnTo>
                  <a:pt x="1663" y="557"/>
                </a:lnTo>
                <a:lnTo>
                  <a:pt x="1523" y="597"/>
                </a:lnTo>
                <a:lnTo>
                  <a:pt x="1388" y="650"/>
                </a:lnTo>
                <a:lnTo>
                  <a:pt x="1261" y="716"/>
                </a:lnTo>
                <a:lnTo>
                  <a:pt x="1142" y="792"/>
                </a:lnTo>
                <a:lnTo>
                  <a:pt x="1031" y="877"/>
                </a:lnTo>
                <a:lnTo>
                  <a:pt x="931" y="975"/>
                </a:lnTo>
                <a:lnTo>
                  <a:pt x="838" y="1080"/>
                </a:lnTo>
                <a:lnTo>
                  <a:pt x="756" y="1194"/>
                </a:lnTo>
                <a:lnTo>
                  <a:pt x="685" y="1315"/>
                </a:lnTo>
                <a:lnTo>
                  <a:pt x="627" y="1440"/>
                </a:lnTo>
                <a:lnTo>
                  <a:pt x="579" y="1572"/>
                </a:lnTo>
                <a:lnTo>
                  <a:pt x="547" y="1709"/>
                </a:lnTo>
                <a:lnTo>
                  <a:pt x="526" y="1846"/>
                </a:lnTo>
                <a:lnTo>
                  <a:pt x="521" y="1989"/>
                </a:lnTo>
                <a:lnTo>
                  <a:pt x="531" y="2134"/>
                </a:lnTo>
                <a:lnTo>
                  <a:pt x="555" y="2277"/>
                </a:lnTo>
                <a:lnTo>
                  <a:pt x="598" y="2422"/>
                </a:lnTo>
                <a:lnTo>
                  <a:pt x="656" y="2565"/>
                </a:lnTo>
                <a:lnTo>
                  <a:pt x="722" y="2689"/>
                </a:lnTo>
                <a:lnTo>
                  <a:pt x="799" y="2803"/>
                </a:lnTo>
                <a:lnTo>
                  <a:pt x="883" y="2906"/>
                </a:lnTo>
                <a:lnTo>
                  <a:pt x="976" y="3001"/>
                </a:lnTo>
                <a:lnTo>
                  <a:pt x="1074" y="3086"/>
                </a:lnTo>
                <a:lnTo>
                  <a:pt x="1179" y="3157"/>
                </a:lnTo>
                <a:lnTo>
                  <a:pt x="1293" y="3220"/>
                </a:lnTo>
                <a:lnTo>
                  <a:pt x="1409" y="3273"/>
                </a:lnTo>
                <a:lnTo>
                  <a:pt x="1528" y="3316"/>
                </a:lnTo>
                <a:lnTo>
                  <a:pt x="1650" y="3347"/>
                </a:lnTo>
                <a:lnTo>
                  <a:pt x="1777" y="3368"/>
                </a:lnTo>
                <a:lnTo>
                  <a:pt x="1904" y="3379"/>
                </a:lnTo>
                <a:lnTo>
                  <a:pt x="2031" y="3379"/>
                </a:lnTo>
                <a:lnTo>
                  <a:pt x="2158" y="3368"/>
                </a:lnTo>
                <a:lnTo>
                  <a:pt x="2282" y="3347"/>
                </a:lnTo>
                <a:lnTo>
                  <a:pt x="2406" y="3316"/>
                </a:lnTo>
                <a:lnTo>
                  <a:pt x="2525" y="3271"/>
                </a:lnTo>
                <a:lnTo>
                  <a:pt x="2644" y="3218"/>
                </a:lnTo>
                <a:lnTo>
                  <a:pt x="2755" y="3152"/>
                </a:lnTo>
                <a:lnTo>
                  <a:pt x="2864" y="3072"/>
                </a:lnTo>
                <a:lnTo>
                  <a:pt x="2964" y="2985"/>
                </a:lnTo>
                <a:lnTo>
                  <a:pt x="3057" y="2885"/>
                </a:lnTo>
                <a:lnTo>
                  <a:pt x="3144" y="2774"/>
                </a:lnTo>
                <a:lnTo>
                  <a:pt x="3184" y="2729"/>
                </a:lnTo>
                <a:lnTo>
                  <a:pt x="3226" y="2697"/>
                </a:lnTo>
                <a:lnTo>
                  <a:pt x="3274" y="2674"/>
                </a:lnTo>
                <a:lnTo>
                  <a:pt x="3324" y="2663"/>
                </a:lnTo>
                <a:lnTo>
                  <a:pt x="3374" y="2660"/>
                </a:lnTo>
                <a:lnTo>
                  <a:pt x="3422" y="2666"/>
                </a:lnTo>
                <a:lnTo>
                  <a:pt x="3469" y="2679"/>
                </a:lnTo>
                <a:lnTo>
                  <a:pt x="3514" y="2700"/>
                </a:lnTo>
                <a:lnTo>
                  <a:pt x="3554" y="2729"/>
                </a:lnTo>
                <a:lnTo>
                  <a:pt x="3588" y="2763"/>
                </a:lnTo>
                <a:lnTo>
                  <a:pt x="3615" y="2800"/>
                </a:lnTo>
                <a:lnTo>
                  <a:pt x="3633" y="2843"/>
                </a:lnTo>
                <a:lnTo>
                  <a:pt x="3641" y="2888"/>
                </a:lnTo>
                <a:lnTo>
                  <a:pt x="3638" y="2938"/>
                </a:lnTo>
                <a:lnTo>
                  <a:pt x="3625" y="2988"/>
                </a:lnTo>
                <a:lnTo>
                  <a:pt x="3596" y="3038"/>
                </a:lnTo>
                <a:lnTo>
                  <a:pt x="3490" y="3178"/>
                </a:lnTo>
                <a:lnTo>
                  <a:pt x="3374" y="3308"/>
                </a:lnTo>
                <a:lnTo>
                  <a:pt x="3247" y="3427"/>
                </a:lnTo>
                <a:lnTo>
                  <a:pt x="3115" y="3532"/>
                </a:lnTo>
                <a:lnTo>
                  <a:pt x="2975" y="3627"/>
                </a:lnTo>
                <a:lnTo>
                  <a:pt x="2827" y="3712"/>
                </a:lnTo>
                <a:lnTo>
                  <a:pt x="2671" y="3781"/>
                </a:lnTo>
                <a:lnTo>
                  <a:pt x="2509" y="3836"/>
                </a:lnTo>
                <a:lnTo>
                  <a:pt x="2343" y="3878"/>
                </a:lnTo>
                <a:lnTo>
                  <a:pt x="2171" y="3905"/>
                </a:lnTo>
                <a:lnTo>
                  <a:pt x="1994" y="3915"/>
                </a:lnTo>
                <a:lnTo>
                  <a:pt x="1817" y="3910"/>
                </a:lnTo>
                <a:lnTo>
                  <a:pt x="1642" y="3889"/>
                </a:lnTo>
                <a:lnTo>
                  <a:pt x="1473" y="3855"/>
                </a:lnTo>
                <a:lnTo>
                  <a:pt x="1306" y="3802"/>
                </a:lnTo>
                <a:lnTo>
                  <a:pt x="1148" y="3736"/>
                </a:lnTo>
                <a:lnTo>
                  <a:pt x="997" y="3656"/>
                </a:lnTo>
                <a:lnTo>
                  <a:pt x="854" y="3567"/>
                </a:lnTo>
                <a:lnTo>
                  <a:pt x="719" y="3464"/>
                </a:lnTo>
                <a:lnTo>
                  <a:pt x="592" y="3350"/>
                </a:lnTo>
                <a:lnTo>
                  <a:pt x="476" y="3226"/>
                </a:lnTo>
                <a:lnTo>
                  <a:pt x="370" y="3091"/>
                </a:lnTo>
                <a:lnTo>
                  <a:pt x="278" y="2948"/>
                </a:lnTo>
                <a:lnTo>
                  <a:pt x="196" y="2798"/>
                </a:lnTo>
                <a:lnTo>
                  <a:pt x="127" y="2642"/>
                </a:lnTo>
                <a:lnTo>
                  <a:pt x="74" y="2478"/>
                </a:lnTo>
                <a:lnTo>
                  <a:pt x="32" y="2309"/>
                </a:lnTo>
                <a:lnTo>
                  <a:pt x="8" y="2134"/>
                </a:lnTo>
                <a:lnTo>
                  <a:pt x="0" y="1957"/>
                </a:lnTo>
                <a:lnTo>
                  <a:pt x="8" y="1780"/>
                </a:lnTo>
                <a:lnTo>
                  <a:pt x="32" y="1606"/>
                </a:lnTo>
                <a:lnTo>
                  <a:pt x="71" y="1440"/>
                </a:lnTo>
                <a:lnTo>
                  <a:pt x="124" y="1276"/>
                </a:lnTo>
                <a:lnTo>
                  <a:pt x="190" y="1123"/>
                </a:lnTo>
                <a:lnTo>
                  <a:pt x="272" y="975"/>
                </a:lnTo>
                <a:lnTo>
                  <a:pt x="362" y="835"/>
                </a:lnTo>
                <a:lnTo>
                  <a:pt x="465" y="702"/>
                </a:lnTo>
                <a:lnTo>
                  <a:pt x="579" y="581"/>
                </a:lnTo>
                <a:lnTo>
                  <a:pt x="703" y="467"/>
                </a:lnTo>
                <a:lnTo>
                  <a:pt x="838" y="364"/>
                </a:lnTo>
                <a:lnTo>
                  <a:pt x="978" y="274"/>
                </a:lnTo>
                <a:lnTo>
                  <a:pt x="1126" y="195"/>
                </a:lnTo>
                <a:lnTo>
                  <a:pt x="1282" y="129"/>
                </a:lnTo>
                <a:lnTo>
                  <a:pt x="1444" y="76"/>
                </a:lnTo>
                <a:lnTo>
                  <a:pt x="1613" y="34"/>
                </a:lnTo>
                <a:lnTo>
                  <a:pt x="1785" y="10"/>
                </a:lnTo>
                <a:lnTo>
                  <a:pt x="1962"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8"/>
          <p:cNvSpPr>
            <a:spLocks/>
          </p:cNvSpPr>
          <p:nvPr/>
        </p:nvSpPr>
        <p:spPr bwMode="auto">
          <a:xfrm>
            <a:off x="1528436" y="3023410"/>
            <a:ext cx="689503" cy="688030"/>
          </a:xfrm>
          <a:custGeom>
            <a:avLst/>
            <a:gdLst>
              <a:gd name="T0" fmla="*/ 1171 w 2340"/>
              <a:gd name="T1" fmla="*/ 0 h 2335"/>
              <a:gd name="T2" fmla="*/ 1306 w 2340"/>
              <a:gd name="T3" fmla="*/ 8 h 2335"/>
              <a:gd name="T4" fmla="*/ 1438 w 2340"/>
              <a:gd name="T5" fmla="*/ 29 h 2335"/>
              <a:gd name="T6" fmla="*/ 1565 w 2340"/>
              <a:gd name="T7" fmla="*/ 68 h 2335"/>
              <a:gd name="T8" fmla="*/ 1684 w 2340"/>
              <a:gd name="T9" fmla="*/ 118 h 2335"/>
              <a:gd name="T10" fmla="*/ 1798 w 2340"/>
              <a:gd name="T11" fmla="*/ 182 h 2335"/>
              <a:gd name="T12" fmla="*/ 1901 w 2340"/>
              <a:gd name="T13" fmla="*/ 256 h 2335"/>
              <a:gd name="T14" fmla="*/ 1996 w 2340"/>
              <a:gd name="T15" fmla="*/ 340 h 2335"/>
              <a:gd name="T16" fmla="*/ 2083 w 2340"/>
              <a:gd name="T17" fmla="*/ 436 h 2335"/>
              <a:gd name="T18" fmla="*/ 2157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7 w 2340"/>
              <a:gd name="T39" fmla="*/ 1794 h 2335"/>
              <a:gd name="T40" fmla="*/ 2083 w 2340"/>
              <a:gd name="T41" fmla="*/ 1899 h 2335"/>
              <a:gd name="T42" fmla="*/ 1996 w 2340"/>
              <a:gd name="T43" fmla="*/ 1994 h 2335"/>
              <a:gd name="T44" fmla="*/ 1901 w 2340"/>
              <a:gd name="T45" fmla="*/ 2079 h 2335"/>
              <a:gd name="T46" fmla="*/ 1798 w 2340"/>
              <a:gd name="T47" fmla="*/ 2153 h 2335"/>
              <a:gd name="T48" fmla="*/ 1684 w 2340"/>
              <a:gd name="T49" fmla="*/ 2216 h 2335"/>
              <a:gd name="T50" fmla="*/ 1565 w 2340"/>
              <a:gd name="T51" fmla="*/ 2269 h 2335"/>
              <a:gd name="T52" fmla="*/ 1438 w 2340"/>
              <a:gd name="T53" fmla="*/ 2306 h 2335"/>
              <a:gd name="T54" fmla="*/ 1306 w 2340"/>
              <a:gd name="T55" fmla="*/ 2327 h 2335"/>
              <a:gd name="T56" fmla="*/ 1171 w 2340"/>
              <a:gd name="T57" fmla="*/ 2335 h 2335"/>
              <a:gd name="T58" fmla="*/ 1034 w 2340"/>
              <a:gd name="T59" fmla="*/ 2327 h 2335"/>
              <a:gd name="T60" fmla="*/ 901 w 2340"/>
              <a:gd name="T61" fmla="*/ 2306 h 2335"/>
              <a:gd name="T62" fmla="*/ 774 w 2340"/>
              <a:gd name="T63" fmla="*/ 2269 h 2335"/>
              <a:gd name="T64" fmla="*/ 655 w 2340"/>
              <a:gd name="T65" fmla="*/ 2216 h 2335"/>
              <a:gd name="T66" fmla="*/ 542 w 2340"/>
              <a:gd name="T67" fmla="*/ 2153 h 2335"/>
              <a:gd name="T68" fmla="*/ 439 w 2340"/>
              <a:gd name="T69" fmla="*/ 2079 h 2335"/>
              <a:gd name="T70" fmla="*/ 343 w 2340"/>
              <a:gd name="T71" fmla="*/ 1994 h 2335"/>
              <a:gd name="T72" fmla="*/ 256 w 2340"/>
              <a:gd name="T73" fmla="*/ 1899 h 2335"/>
              <a:gd name="T74" fmla="*/ 182 w 2340"/>
              <a:gd name="T75" fmla="*/ 1794 h 2335"/>
              <a:gd name="T76" fmla="*/ 119 w 2340"/>
              <a:gd name="T77" fmla="*/ 1683 h 2335"/>
              <a:gd name="T78" fmla="*/ 68 w 2340"/>
              <a:gd name="T79" fmla="*/ 1561 h 2335"/>
              <a:gd name="T80" fmla="*/ 31 w 2340"/>
              <a:gd name="T81" fmla="*/ 1434 h 2335"/>
              <a:gd name="T82" fmla="*/ 8 w 2340"/>
              <a:gd name="T83" fmla="*/ 1305 h 2335"/>
              <a:gd name="T84" fmla="*/ 0 w 2340"/>
              <a:gd name="T85" fmla="*/ 1167 h 2335"/>
              <a:gd name="T86" fmla="*/ 8 w 2340"/>
              <a:gd name="T87" fmla="*/ 1033 h 2335"/>
              <a:gd name="T88" fmla="*/ 31 w 2340"/>
              <a:gd name="T89" fmla="*/ 901 h 2335"/>
              <a:gd name="T90" fmla="*/ 68 w 2340"/>
              <a:gd name="T91" fmla="*/ 774 h 2335"/>
              <a:gd name="T92" fmla="*/ 119 w 2340"/>
              <a:gd name="T93" fmla="*/ 655 h 2335"/>
              <a:gd name="T94" fmla="*/ 182 w 2340"/>
              <a:gd name="T95" fmla="*/ 541 h 2335"/>
              <a:gd name="T96" fmla="*/ 256 w 2340"/>
              <a:gd name="T97" fmla="*/ 436 h 2335"/>
              <a:gd name="T98" fmla="*/ 343 w 2340"/>
              <a:gd name="T99" fmla="*/ 340 h 2335"/>
              <a:gd name="T100" fmla="*/ 439 w 2340"/>
              <a:gd name="T101" fmla="*/ 256 h 2335"/>
              <a:gd name="T102" fmla="*/ 542 w 2340"/>
              <a:gd name="T103" fmla="*/ 182 h 2335"/>
              <a:gd name="T104" fmla="*/ 655 w 2340"/>
              <a:gd name="T105" fmla="*/ 118 h 2335"/>
              <a:gd name="T106" fmla="*/ 774 w 2340"/>
              <a:gd name="T107" fmla="*/ 68 h 2335"/>
              <a:gd name="T108" fmla="*/ 901 w 2340"/>
              <a:gd name="T109" fmla="*/ 29 h 2335"/>
              <a:gd name="T110" fmla="*/ 1034 w 2340"/>
              <a:gd name="T111" fmla="*/ 8 h 2335"/>
              <a:gd name="T112" fmla="*/ 1171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71" y="0"/>
                </a:moveTo>
                <a:lnTo>
                  <a:pt x="1306" y="8"/>
                </a:lnTo>
                <a:lnTo>
                  <a:pt x="1438" y="29"/>
                </a:lnTo>
                <a:lnTo>
                  <a:pt x="1565" y="68"/>
                </a:lnTo>
                <a:lnTo>
                  <a:pt x="1684" y="118"/>
                </a:lnTo>
                <a:lnTo>
                  <a:pt x="1798" y="182"/>
                </a:lnTo>
                <a:lnTo>
                  <a:pt x="1901" y="256"/>
                </a:lnTo>
                <a:lnTo>
                  <a:pt x="1996" y="340"/>
                </a:lnTo>
                <a:lnTo>
                  <a:pt x="2083" y="436"/>
                </a:lnTo>
                <a:lnTo>
                  <a:pt x="2157" y="541"/>
                </a:lnTo>
                <a:lnTo>
                  <a:pt x="2221" y="655"/>
                </a:lnTo>
                <a:lnTo>
                  <a:pt x="2271" y="774"/>
                </a:lnTo>
                <a:lnTo>
                  <a:pt x="2308" y="901"/>
                </a:lnTo>
                <a:lnTo>
                  <a:pt x="2332" y="1033"/>
                </a:lnTo>
                <a:lnTo>
                  <a:pt x="2340" y="1167"/>
                </a:lnTo>
                <a:lnTo>
                  <a:pt x="2332" y="1305"/>
                </a:lnTo>
                <a:lnTo>
                  <a:pt x="2308" y="1434"/>
                </a:lnTo>
                <a:lnTo>
                  <a:pt x="2271" y="1561"/>
                </a:lnTo>
                <a:lnTo>
                  <a:pt x="2221" y="1683"/>
                </a:lnTo>
                <a:lnTo>
                  <a:pt x="2157" y="1794"/>
                </a:lnTo>
                <a:lnTo>
                  <a:pt x="2083" y="1899"/>
                </a:lnTo>
                <a:lnTo>
                  <a:pt x="1996" y="1994"/>
                </a:lnTo>
                <a:lnTo>
                  <a:pt x="1901" y="2079"/>
                </a:lnTo>
                <a:lnTo>
                  <a:pt x="1798" y="2153"/>
                </a:lnTo>
                <a:lnTo>
                  <a:pt x="1684" y="2216"/>
                </a:lnTo>
                <a:lnTo>
                  <a:pt x="1565" y="2269"/>
                </a:lnTo>
                <a:lnTo>
                  <a:pt x="1438" y="2306"/>
                </a:lnTo>
                <a:lnTo>
                  <a:pt x="1306" y="2327"/>
                </a:lnTo>
                <a:lnTo>
                  <a:pt x="1171" y="2335"/>
                </a:lnTo>
                <a:lnTo>
                  <a:pt x="1034" y="2327"/>
                </a:lnTo>
                <a:lnTo>
                  <a:pt x="901" y="2306"/>
                </a:lnTo>
                <a:lnTo>
                  <a:pt x="774" y="2269"/>
                </a:lnTo>
                <a:lnTo>
                  <a:pt x="655" y="2216"/>
                </a:lnTo>
                <a:lnTo>
                  <a:pt x="542" y="2153"/>
                </a:lnTo>
                <a:lnTo>
                  <a:pt x="439" y="2079"/>
                </a:lnTo>
                <a:lnTo>
                  <a:pt x="343" y="1994"/>
                </a:lnTo>
                <a:lnTo>
                  <a:pt x="256" y="1899"/>
                </a:lnTo>
                <a:lnTo>
                  <a:pt x="182" y="1794"/>
                </a:lnTo>
                <a:lnTo>
                  <a:pt x="119" y="1683"/>
                </a:lnTo>
                <a:lnTo>
                  <a:pt x="68" y="1561"/>
                </a:lnTo>
                <a:lnTo>
                  <a:pt x="31" y="1434"/>
                </a:lnTo>
                <a:lnTo>
                  <a:pt x="8" y="1305"/>
                </a:lnTo>
                <a:lnTo>
                  <a:pt x="0" y="1167"/>
                </a:lnTo>
                <a:lnTo>
                  <a:pt x="8" y="1033"/>
                </a:lnTo>
                <a:lnTo>
                  <a:pt x="31" y="901"/>
                </a:lnTo>
                <a:lnTo>
                  <a:pt x="68" y="774"/>
                </a:lnTo>
                <a:lnTo>
                  <a:pt x="119" y="655"/>
                </a:lnTo>
                <a:lnTo>
                  <a:pt x="182" y="541"/>
                </a:lnTo>
                <a:lnTo>
                  <a:pt x="256" y="436"/>
                </a:lnTo>
                <a:lnTo>
                  <a:pt x="343" y="340"/>
                </a:lnTo>
                <a:lnTo>
                  <a:pt x="439" y="256"/>
                </a:lnTo>
                <a:lnTo>
                  <a:pt x="542" y="182"/>
                </a:lnTo>
                <a:lnTo>
                  <a:pt x="655" y="118"/>
                </a:lnTo>
                <a:lnTo>
                  <a:pt x="774" y="68"/>
                </a:lnTo>
                <a:lnTo>
                  <a:pt x="901" y="29"/>
                </a:lnTo>
                <a:lnTo>
                  <a:pt x="1034" y="8"/>
                </a:lnTo>
                <a:lnTo>
                  <a:pt x="117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9"/>
          <p:cNvSpPr>
            <a:spLocks/>
          </p:cNvSpPr>
          <p:nvPr/>
        </p:nvSpPr>
        <p:spPr bwMode="auto">
          <a:xfrm>
            <a:off x="294014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Freeform 10"/>
          <p:cNvSpPr>
            <a:spLocks/>
          </p:cNvSpPr>
          <p:nvPr/>
        </p:nvSpPr>
        <p:spPr bwMode="auto">
          <a:xfrm>
            <a:off x="179863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21064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 name="Freeform 29"/>
          <p:cNvSpPr>
            <a:spLocks/>
          </p:cNvSpPr>
          <p:nvPr/>
        </p:nvSpPr>
        <p:spPr bwMode="auto">
          <a:xfrm>
            <a:off x="4350410"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1" name="Freeform 30"/>
          <p:cNvSpPr>
            <a:spLocks/>
          </p:cNvSpPr>
          <p:nvPr/>
        </p:nvSpPr>
        <p:spPr bwMode="auto">
          <a:xfrm>
            <a:off x="320889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 name="Freeform 31"/>
          <p:cNvSpPr>
            <a:spLocks/>
          </p:cNvSpPr>
          <p:nvPr/>
        </p:nvSpPr>
        <p:spPr bwMode="auto">
          <a:xfrm>
            <a:off x="462090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 name="Freeform 32"/>
          <p:cNvSpPr>
            <a:spLocks/>
          </p:cNvSpPr>
          <p:nvPr/>
        </p:nvSpPr>
        <p:spPr bwMode="auto">
          <a:xfrm>
            <a:off x="2843522"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4" name="Freeform 53"/>
          <p:cNvSpPr>
            <a:spLocks/>
          </p:cNvSpPr>
          <p:nvPr/>
        </p:nvSpPr>
        <p:spPr bwMode="auto">
          <a:xfrm>
            <a:off x="4632707"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5" name="Freeform 54"/>
          <p:cNvSpPr>
            <a:spLocks/>
          </p:cNvSpPr>
          <p:nvPr/>
        </p:nvSpPr>
        <p:spPr bwMode="auto">
          <a:xfrm>
            <a:off x="6022721"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4">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55"/>
          <p:cNvSpPr>
            <a:spLocks/>
          </p:cNvSpPr>
          <p:nvPr/>
        </p:nvSpPr>
        <p:spPr bwMode="auto">
          <a:xfrm>
            <a:off x="4267331"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7" name="Freeform 56"/>
          <p:cNvSpPr>
            <a:spLocks/>
          </p:cNvSpPr>
          <p:nvPr/>
        </p:nvSpPr>
        <p:spPr bwMode="auto">
          <a:xfrm>
            <a:off x="578080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9" name="Freeform 58"/>
          <p:cNvSpPr>
            <a:spLocks/>
          </p:cNvSpPr>
          <p:nvPr/>
        </p:nvSpPr>
        <p:spPr bwMode="auto">
          <a:xfrm>
            <a:off x="7193494"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0" name="Freeform 59"/>
          <p:cNvSpPr>
            <a:spLocks/>
          </p:cNvSpPr>
          <p:nvPr/>
        </p:nvSpPr>
        <p:spPr bwMode="auto">
          <a:xfrm>
            <a:off x="6051334"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4">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1" name="Freeform 60"/>
          <p:cNvSpPr>
            <a:spLocks/>
          </p:cNvSpPr>
          <p:nvPr/>
        </p:nvSpPr>
        <p:spPr bwMode="auto">
          <a:xfrm>
            <a:off x="7441348"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2" name="Freeform 61"/>
          <p:cNvSpPr>
            <a:spLocks/>
          </p:cNvSpPr>
          <p:nvPr/>
        </p:nvSpPr>
        <p:spPr bwMode="auto">
          <a:xfrm>
            <a:off x="5685958"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4">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8591709"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6" name="Freeform 65"/>
          <p:cNvSpPr>
            <a:spLocks/>
          </p:cNvSpPr>
          <p:nvPr/>
        </p:nvSpPr>
        <p:spPr bwMode="auto">
          <a:xfrm>
            <a:off x="7448975"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8" name="Freeform 67"/>
          <p:cNvSpPr>
            <a:spLocks/>
          </p:cNvSpPr>
          <p:nvPr/>
        </p:nvSpPr>
        <p:spPr bwMode="auto">
          <a:xfrm>
            <a:off x="7083599"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72" name="Right Arrow 71"/>
          <p:cNvSpPr/>
          <p:nvPr/>
        </p:nvSpPr>
        <p:spPr>
          <a:xfrm flipH="1">
            <a:off x="819245"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3" name="Freeform 102"/>
          <p:cNvSpPr>
            <a:spLocks noEditPoints="1"/>
          </p:cNvSpPr>
          <p:nvPr/>
        </p:nvSpPr>
        <p:spPr bwMode="auto">
          <a:xfrm>
            <a:off x="9760584" y="2784668"/>
            <a:ext cx="1153886" cy="1153002"/>
          </a:xfrm>
          <a:custGeom>
            <a:avLst/>
            <a:gdLst>
              <a:gd name="T0" fmla="*/ 1676 w 3916"/>
              <a:gd name="T1" fmla="*/ 549 h 3913"/>
              <a:gd name="T2" fmla="*/ 1301 w 3916"/>
              <a:gd name="T3" fmla="*/ 681 h 3913"/>
              <a:gd name="T4" fmla="*/ 973 w 3916"/>
              <a:gd name="T5" fmla="*/ 911 h 3913"/>
              <a:gd name="T6" fmla="*/ 719 w 3916"/>
              <a:gd name="T7" fmla="*/ 1226 h 3913"/>
              <a:gd name="T8" fmla="*/ 563 w 3916"/>
              <a:gd name="T9" fmla="*/ 1601 h 3913"/>
              <a:gd name="T10" fmla="*/ 521 w 3916"/>
              <a:gd name="T11" fmla="*/ 2000 h 3913"/>
              <a:gd name="T12" fmla="*/ 584 w 3916"/>
              <a:gd name="T13" fmla="*/ 2396 h 3913"/>
              <a:gd name="T14" fmla="*/ 759 w 3916"/>
              <a:gd name="T15" fmla="*/ 2758 h 3913"/>
              <a:gd name="T16" fmla="*/ 1039 w 3916"/>
              <a:gd name="T17" fmla="*/ 3065 h 3913"/>
              <a:gd name="T18" fmla="*/ 1391 w 3916"/>
              <a:gd name="T19" fmla="*/ 3276 h 3913"/>
              <a:gd name="T20" fmla="*/ 1785 w 3916"/>
              <a:gd name="T21" fmla="*/ 3382 h 3913"/>
              <a:gd name="T22" fmla="*/ 2197 w 3916"/>
              <a:gd name="T23" fmla="*/ 3374 h 3913"/>
              <a:gd name="T24" fmla="*/ 2591 w 3916"/>
              <a:gd name="T25" fmla="*/ 3247 h 3913"/>
              <a:gd name="T26" fmla="*/ 2922 w 3916"/>
              <a:gd name="T27" fmla="*/ 3022 h 3913"/>
              <a:gd name="T28" fmla="*/ 3170 w 3916"/>
              <a:gd name="T29" fmla="*/ 2716 h 3913"/>
              <a:gd name="T30" fmla="*/ 3331 w 3916"/>
              <a:gd name="T31" fmla="*/ 2356 h 3913"/>
              <a:gd name="T32" fmla="*/ 3392 w 3916"/>
              <a:gd name="T33" fmla="*/ 1957 h 3913"/>
              <a:gd name="T34" fmla="*/ 3323 w 3916"/>
              <a:gd name="T35" fmla="*/ 1532 h 3913"/>
              <a:gd name="T36" fmla="*/ 3138 w 3916"/>
              <a:gd name="T37" fmla="*/ 1152 h 3913"/>
              <a:gd name="T38" fmla="*/ 2858 w 3916"/>
              <a:gd name="T39" fmla="*/ 842 h 3913"/>
              <a:gd name="T40" fmla="*/ 2493 w 3916"/>
              <a:gd name="T41" fmla="*/ 626 h 3913"/>
              <a:gd name="T42" fmla="*/ 2078 w 3916"/>
              <a:gd name="T43" fmla="*/ 525 h 3913"/>
              <a:gd name="T44" fmla="*/ 2141 w 3916"/>
              <a:gd name="T45" fmla="*/ 7 h 3913"/>
              <a:gd name="T46" fmla="*/ 2604 w 3916"/>
              <a:gd name="T47" fmla="*/ 111 h 3913"/>
              <a:gd name="T48" fmla="*/ 3041 w 3916"/>
              <a:gd name="T49" fmla="*/ 332 h 3913"/>
              <a:gd name="T50" fmla="*/ 3400 w 3916"/>
              <a:gd name="T51" fmla="*/ 644 h 3913"/>
              <a:gd name="T52" fmla="*/ 3673 w 3916"/>
              <a:gd name="T53" fmla="*/ 1030 h 3913"/>
              <a:gd name="T54" fmla="*/ 3850 w 3916"/>
              <a:gd name="T55" fmla="*/ 1474 h 3913"/>
              <a:gd name="T56" fmla="*/ 3916 w 3916"/>
              <a:gd name="T57" fmla="*/ 1957 h 3913"/>
              <a:gd name="T58" fmla="*/ 3850 w 3916"/>
              <a:gd name="T59" fmla="*/ 2433 h 3913"/>
              <a:gd name="T60" fmla="*/ 3678 w 3916"/>
              <a:gd name="T61" fmla="*/ 2877 h 3913"/>
              <a:gd name="T62" fmla="*/ 3408 w 3916"/>
              <a:gd name="T63" fmla="*/ 3263 h 3913"/>
              <a:gd name="T64" fmla="*/ 3059 w 3916"/>
              <a:gd name="T65" fmla="*/ 3577 h 3913"/>
              <a:gd name="T66" fmla="*/ 2639 w 3916"/>
              <a:gd name="T67" fmla="*/ 3796 h 3913"/>
              <a:gd name="T68" fmla="*/ 2163 w 3916"/>
              <a:gd name="T69" fmla="*/ 3902 h 3913"/>
              <a:gd name="T70" fmla="*/ 1689 w 3916"/>
              <a:gd name="T71" fmla="*/ 3894 h 3913"/>
              <a:gd name="T72" fmla="*/ 1235 w 3916"/>
              <a:gd name="T73" fmla="*/ 3773 h 3913"/>
              <a:gd name="T74" fmla="*/ 822 w 3916"/>
              <a:gd name="T75" fmla="*/ 3553 h 3913"/>
              <a:gd name="T76" fmla="*/ 473 w 3916"/>
              <a:gd name="T77" fmla="*/ 3239 h 3913"/>
              <a:gd name="T78" fmla="*/ 201 w 3916"/>
              <a:gd name="T79" fmla="*/ 2835 h 3913"/>
              <a:gd name="T80" fmla="*/ 39 w 3916"/>
              <a:gd name="T81" fmla="*/ 2372 h 3913"/>
              <a:gd name="T82" fmla="*/ 0 w 3916"/>
              <a:gd name="T83" fmla="*/ 1891 h 3913"/>
              <a:gd name="T84" fmla="*/ 76 w 3916"/>
              <a:gd name="T85" fmla="*/ 1416 h 3913"/>
              <a:gd name="T86" fmla="*/ 267 w 3916"/>
              <a:gd name="T87" fmla="*/ 969 h 3913"/>
              <a:gd name="T88" fmla="*/ 560 w 3916"/>
              <a:gd name="T89" fmla="*/ 581 h 3913"/>
              <a:gd name="T90" fmla="*/ 933 w 3916"/>
              <a:gd name="T91" fmla="*/ 288 h 3913"/>
              <a:gd name="T92" fmla="*/ 1361 w 3916"/>
              <a:gd name="T93" fmla="*/ 92 h 3913"/>
              <a:gd name="T94" fmla="*/ 1824 w 3916"/>
              <a:gd name="T95" fmla="*/ 5 h 3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6" h="3913">
                <a:moveTo>
                  <a:pt x="1943" y="520"/>
                </a:moveTo>
                <a:lnTo>
                  <a:pt x="1808" y="528"/>
                </a:lnTo>
                <a:lnTo>
                  <a:pt x="1676" y="549"/>
                </a:lnTo>
                <a:lnTo>
                  <a:pt x="1547" y="581"/>
                </a:lnTo>
                <a:lnTo>
                  <a:pt x="1420" y="626"/>
                </a:lnTo>
                <a:lnTo>
                  <a:pt x="1301" y="681"/>
                </a:lnTo>
                <a:lnTo>
                  <a:pt x="1184" y="747"/>
                </a:lnTo>
                <a:lnTo>
                  <a:pt x="1073" y="824"/>
                </a:lnTo>
                <a:lnTo>
                  <a:pt x="973" y="911"/>
                </a:lnTo>
                <a:lnTo>
                  <a:pt x="878" y="1006"/>
                </a:lnTo>
                <a:lnTo>
                  <a:pt x="793" y="1112"/>
                </a:lnTo>
                <a:lnTo>
                  <a:pt x="719" y="1226"/>
                </a:lnTo>
                <a:lnTo>
                  <a:pt x="653" y="1344"/>
                </a:lnTo>
                <a:lnTo>
                  <a:pt x="603" y="1471"/>
                </a:lnTo>
                <a:lnTo>
                  <a:pt x="563" y="1601"/>
                </a:lnTo>
                <a:lnTo>
                  <a:pt x="536" y="1733"/>
                </a:lnTo>
                <a:lnTo>
                  <a:pt x="521" y="1865"/>
                </a:lnTo>
                <a:lnTo>
                  <a:pt x="521" y="2000"/>
                </a:lnTo>
                <a:lnTo>
                  <a:pt x="529" y="2132"/>
                </a:lnTo>
                <a:lnTo>
                  <a:pt x="552" y="2264"/>
                </a:lnTo>
                <a:lnTo>
                  <a:pt x="584" y="2396"/>
                </a:lnTo>
                <a:lnTo>
                  <a:pt x="632" y="2520"/>
                </a:lnTo>
                <a:lnTo>
                  <a:pt x="690" y="2642"/>
                </a:lnTo>
                <a:lnTo>
                  <a:pt x="759" y="2758"/>
                </a:lnTo>
                <a:lnTo>
                  <a:pt x="843" y="2869"/>
                </a:lnTo>
                <a:lnTo>
                  <a:pt x="936" y="2972"/>
                </a:lnTo>
                <a:lnTo>
                  <a:pt x="1039" y="3065"/>
                </a:lnTo>
                <a:lnTo>
                  <a:pt x="1150" y="3146"/>
                </a:lnTo>
                <a:lnTo>
                  <a:pt x="1269" y="3218"/>
                </a:lnTo>
                <a:lnTo>
                  <a:pt x="1391" y="3276"/>
                </a:lnTo>
                <a:lnTo>
                  <a:pt x="1520" y="3323"/>
                </a:lnTo>
                <a:lnTo>
                  <a:pt x="1652" y="3360"/>
                </a:lnTo>
                <a:lnTo>
                  <a:pt x="1785" y="3382"/>
                </a:lnTo>
                <a:lnTo>
                  <a:pt x="1922" y="3392"/>
                </a:lnTo>
                <a:lnTo>
                  <a:pt x="2060" y="3390"/>
                </a:lnTo>
                <a:lnTo>
                  <a:pt x="2197" y="3374"/>
                </a:lnTo>
                <a:lnTo>
                  <a:pt x="2332" y="3345"/>
                </a:lnTo>
                <a:lnTo>
                  <a:pt x="2467" y="3302"/>
                </a:lnTo>
                <a:lnTo>
                  <a:pt x="2591" y="3247"/>
                </a:lnTo>
                <a:lnTo>
                  <a:pt x="2710" y="3183"/>
                </a:lnTo>
                <a:lnTo>
                  <a:pt x="2818" y="3107"/>
                </a:lnTo>
                <a:lnTo>
                  <a:pt x="2922" y="3022"/>
                </a:lnTo>
                <a:lnTo>
                  <a:pt x="3014" y="2927"/>
                </a:lnTo>
                <a:lnTo>
                  <a:pt x="3096" y="2827"/>
                </a:lnTo>
                <a:lnTo>
                  <a:pt x="3170" y="2716"/>
                </a:lnTo>
                <a:lnTo>
                  <a:pt x="3236" y="2602"/>
                </a:lnTo>
                <a:lnTo>
                  <a:pt x="3289" y="2481"/>
                </a:lnTo>
                <a:lnTo>
                  <a:pt x="3331" y="2356"/>
                </a:lnTo>
                <a:lnTo>
                  <a:pt x="3363" y="2227"/>
                </a:lnTo>
                <a:lnTo>
                  <a:pt x="3384" y="2092"/>
                </a:lnTo>
                <a:lnTo>
                  <a:pt x="3392" y="1957"/>
                </a:lnTo>
                <a:lnTo>
                  <a:pt x="3382" y="1812"/>
                </a:lnTo>
                <a:lnTo>
                  <a:pt x="3358" y="1669"/>
                </a:lnTo>
                <a:lnTo>
                  <a:pt x="3323" y="1532"/>
                </a:lnTo>
                <a:lnTo>
                  <a:pt x="3273" y="1397"/>
                </a:lnTo>
                <a:lnTo>
                  <a:pt x="3212" y="1270"/>
                </a:lnTo>
                <a:lnTo>
                  <a:pt x="3138" y="1152"/>
                </a:lnTo>
                <a:lnTo>
                  <a:pt x="3054" y="1041"/>
                </a:lnTo>
                <a:lnTo>
                  <a:pt x="2961" y="938"/>
                </a:lnTo>
                <a:lnTo>
                  <a:pt x="2858" y="842"/>
                </a:lnTo>
                <a:lnTo>
                  <a:pt x="2744" y="761"/>
                </a:lnTo>
                <a:lnTo>
                  <a:pt x="2623" y="687"/>
                </a:lnTo>
                <a:lnTo>
                  <a:pt x="2493" y="626"/>
                </a:lnTo>
                <a:lnTo>
                  <a:pt x="2356" y="578"/>
                </a:lnTo>
                <a:lnTo>
                  <a:pt x="2213" y="544"/>
                </a:lnTo>
                <a:lnTo>
                  <a:pt x="2078" y="525"/>
                </a:lnTo>
                <a:lnTo>
                  <a:pt x="1943" y="520"/>
                </a:lnTo>
                <a:close/>
                <a:moveTo>
                  <a:pt x="1983" y="0"/>
                </a:moveTo>
                <a:lnTo>
                  <a:pt x="2141" y="7"/>
                </a:lnTo>
                <a:lnTo>
                  <a:pt x="2298" y="29"/>
                </a:lnTo>
                <a:lnTo>
                  <a:pt x="2454" y="63"/>
                </a:lnTo>
                <a:lnTo>
                  <a:pt x="2604" y="111"/>
                </a:lnTo>
                <a:lnTo>
                  <a:pt x="2758" y="171"/>
                </a:lnTo>
                <a:lnTo>
                  <a:pt x="2903" y="245"/>
                </a:lnTo>
                <a:lnTo>
                  <a:pt x="3041" y="332"/>
                </a:lnTo>
                <a:lnTo>
                  <a:pt x="3170" y="425"/>
                </a:lnTo>
                <a:lnTo>
                  <a:pt x="3289" y="531"/>
                </a:lnTo>
                <a:lnTo>
                  <a:pt x="3400" y="644"/>
                </a:lnTo>
                <a:lnTo>
                  <a:pt x="3501" y="766"/>
                </a:lnTo>
                <a:lnTo>
                  <a:pt x="3593" y="895"/>
                </a:lnTo>
                <a:lnTo>
                  <a:pt x="3673" y="1030"/>
                </a:lnTo>
                <a:lnTo>
                  <a:pt x="3744" y="1173"/>
                </a:lnTo>
                <a:lnTo>
                  <a:pt x="3802" y="1321"/>
                </a:lnTo>
                <a:lnTo>
                  <a:pt x="3850" y="1474"/>
                </a:lnTo>
                <a:lnTo>
                  <a:pt x="3884" y="1632"/>
                </a:lnTo>
                <a:lnTo>
                  <a:pt x="3905" y="1794"/>
                </a:lnTo>
                <a:lnTo>
                  <a:pt x="3916" y="1957"/>
                </a:lnTo>
                <a:lnTo>
                  <a:pt x="3905" y="2119"/>
                </a:lnTo>
                <a:lnTo>
                  <a:pt x="3884" y="2277"/>
                </a:lnTo>
                <a:lnTo>
                  <a:pt x="3850" y="2433"/>
                </a:lnTo>
                <a:lnTo>
                  <a:pt x="3802" y="2586"/>
                </a:lnTo>
                <a:lnTo>
                  <a:pt x="3747" y="2734"/>
                </a:lnTo>
                <a:lnTo>
                  <a:pt x="3678" y="2877"/>
                </a:lnTo>
                <a:lnTo>
                  <a:pt x="3598" y="3012"/>
                </a:lnTo>
                <a:lnTo>
                  <a:pt x="3509" y="3141"/>
                </a:lnTo>
                <a:lnTo>
                  <a:pt x="3408" y="3263"/>
                </a:lnTo>
                <a:lnTo>
                  <a:pt x="3300" y="3376"/>
                </a:lnTo>
                <a:lnTo>
                  <a:pt x="3183" y="3482"/>
                </a:lnTo>
                <a:lnTo>
                  <a:pt x="3059" y="3577"/>
                </a:lnTo>
                <a:lnTo>
                  <a:pt x="2927" y="3662"/>
                </a:lnTo>
                <a:lnTo>
                  <a:pt x="2784" y="3736"/>
                </a:lnTo>
                <a:lnTo>
                  <a:pt x="2639" y="3796"/>
                </a:lnTo>
                <a:lnTo>
                  <a:pt x="2483" y="3847"/>
                </a:lnTo>
                <a:lnTo>
                  <a:pt x="2324" y="3881"/>
                </a:lnTo>
                <a:lnTo>
                  <a:pt x="2163" y="3902"/>
                </a:lnTo>
                <a:lnTo>
                  <a:pt x="2004" y="3913"/>
                </a:lnTo>
                <a:lnTo>
                  <a:pt x="1845" y="3910"/>
                </a:lnTo>
                <a:lnTo>
                  <a:pt x="1689" y="3894"/>
                </a:lnTo>
                <a:lnTo>
                  <a:pt x="1533" y="3865"/>
                </a:lnTo>
                <a:lnTo>
                  <a:pt x="1383" y="3826"/>
                </a:lnTo>
                <a:lnTo>
                  <a:pt x="1235" y="3773"/>
                </a:lnTo>
                <a:lnTo>
                  <a:pt x="1092" y="3712"/>
                </a:lnTo>
                <a:lnTo>
                  <a:pt x="954" y="3638"/>
                </a:lnTo>
                <a:lnTo>
                  <a:pt x="822" y="3553"/>
                </a:lnTo>
                <a:lnTo>
                  <a:pt x="698" y="3458"/>
                </a:lnTo>
                <a:lnTo>
                  <a:pt x="581" y="3353"/>
                </a:lnTo>
                <a:lnTo>
                  <a:pt x="473" y="3239"/>
                </a:lnTo>
                <a:lnTo>
                  <a:pt x="372" y="3112"/>
                </a:lnTo>
                <a:lnTo>
                  <a:pt x="280" y="2980"/>
                </a:lnTo>
                <a:lnTo>
                  <a:pt x="201" y="2835"/>
                </a:lnTo>
                <a:lnTo>
                  <a:pt x="132" y="2684"/>
                </a:lnTo>
                <a:lnTo>
                  <a:pt x="79" y="2531"/>
                </a:lnTo>
                <a:lnTo>
                  <a:pt x="39" y="2372"/>
                </a:lnTo>
                <a:lnTo>
                  <a:pt x="13" y="2214"/>
                </a:lnTo>
                <a:lnTo>
                  <a:pt x="0" y="2053"/>
                </a:lnTo>
                <a:lnTo>
                  <a:pt x="0" y="1891"/>
                </a:lnTo>
                <a:lnTo>
                  <a:pt x="13" y="1730"/>
                </a:lnTo>
                <a:lnTo>
                  <a:pt x="37" y="1572"/>
                </a:lnTo>
                <a:lnTo>
                  <a:pt x="76" y="1416"/>
                </a:lnTo>
                <a:lnTo>
                  <a:pt x="127" y="1263"/>
                </a:lnTo>
                <a:lnTo>
                  <a:pt x="190" y="1112"/>
                </a:lnTo>
                <a:lnTo>
                  <a:pt x="267" y="969"/>
                </a:lnTo>
                <a:lnTo>
                  <a:pt x="354" y="829"/>
                </a:lnTo>
                <a:lnTo>
                  <a:pt x="454" y="697"/>
                </a:lnTo>
                <a:lnTo>
                  <a:pt x="560" y="581"/>
                </a:lnTo>
                <a:lnTo>
                  <a:pt x="677" y="473"/>
                </a:lnTo>
                <a:lnTo>
                  <a:pt x="801" y="375"/>
                </a:lnTo>
                <a:lnTo>
                  <a:pt x="933" y="288"/>
                </a:lnTo>
                <a:lnTo>
                  <a:pt x="1071" y="211"/>
                </a:lnTo>
                <a:lnTo>
                  <a:pt x="1213" y="148"/>
                </a:lnTo>
                <a:lnTo>
                  <a:pt x="1361" y="92"/>
                </a:lnTo>
                <a:lnTo>
                  <a:pt x="1515" y="52"/>
                </a:lnTo>
                <a:lnTo>
                  <a:pt x="1668" y="21"/>
                </a:lnTo>
                <a:lnTo>
                  <a:pt x="1824" y="5"/>
                </a:lnTo>
                <a:lnTo>
                  <a:pt x="1983"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5" name="Freeform 104"/>
          <p:cNvSpPr>
            <a:spLocks/>
          </p:cNvSpPr>
          <p:nvPr/>
        </p:nvSpPr>
        <p:spPr bwMode="auto">
          <a:xfrm>
            <a:off x="8842415"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6" name="Freeform 105"/>
          <p:cNvSpPr>
            <a:spLocks/>
          </p:cNvSpPr>
          <p:nvPr/>
        </p:nvSpPr>
        <p:spPr bwMode="auto">
          <a:xfrm>
            <a:off x="9992776" y="3027744"/>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7" name="Freeform 106"/>
          <p:cNvSpPr>
            <a:spLocks/>
          </p:cNvSpPr>
          <p:nvPr/>
        </p:nvSpPr>
        <p:spPr bwMode="auto">
          <a:xfrm>
            <a:off x="8850042"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8" name="Freeform 107"/>
          <p:cNvSpPr>
            <a:spLocks/>
          </p:cNvSpPr>
          <p:nvPr/>
        </p:nvSpPr>
        <p:spPr bwMode="auto">
          <a:xfrm>
            <a:off x="8484666"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9" name="Right Arrow 108"/>
          <p:cNvSpPr/>
          <p:nvPr/>
        </p:nvSpPr>
        <p:spPr>
          <a:xfrm>
            <a:off x="11080886"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Rectangle 117"/>
          <p:cNvSpPr/>
          <p:nvPr/>
        </p:nvSpPr>
        <p:spPr>
          <a:xfrm>
            <a:off x="1211650"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Elements and Levers</a:t>
            </a:r>
          </a:p>
        </p:txBody>
      </p:sp>
      <p:sp>
        <p:nvSpPr>
          <p:cNvPr id="120" name="Rectangle 119"/>
          <p:cNvSpPr/>
          <p:nvPr/>
        </p:nvSpPr>
        <p:spPr>
          <a:xfrm>
            <a:off x="4048963" y="1698901"/>
            <a:ext cx="1323075" cy="830997"/>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Key Behaviour Indicators</a:t>
            </a:r>
          </a:p>
        </p:txBody>
      </p:sp>
      <p:sp>
        <p:nvSpPr>
          <p:cNvPr id="126" name="Rectangle 125"/>
          <p:cNvSpPr/>
          <p:nvPr/>
        </p:nvSpPr>
        <p:spPr>
          <a:xfrm>
            <a:off x="6878596"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GEMBA Walks</a:t>
            </a:r>
          </a:p>
        </p:txBody>
      </p:sp>
      <p:sp>
        <p:nvSpPr>
          <p:cNvPr id="128" name="Rectangle 127"/>
          <p:cNvSpPr/>
          <p:nvPr/>
        </p:nvSpPr>
        <p:spPr>
          <a:xfrm>
            <a:off x="9691071"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Call to Action</a:t>
            </a:r>
          </a:p>
        </p:txBody>
      </p:sp>
      <p:sp>
        <p:nvSpPr>
          <p:cNvPr id="58" name="Rectangle 57">
            <a:extLst>
              <a:ext uri="{FF2B5EF4-FFF2-40B4-BE49-F238E27FC236}">
                <a16:creationId xmlns:a16="http://schemas.microsoft.com/office/drawing/2014/main" id="{B6982D46-5DF5-47A7-A7A5-F9C9F38A2C56}"/>
              </a:ext>
            </a:extLst>
          </p:cNvPr>
          <p:cNvSpPr/>
          <p:nvPr/>
        </p:nvSpPr>
        <p:spPr>
          <a:xfrm>
            <a:off x="2623362" y="4110173"/>
            <a:ext cx="1323075" cy="1077218"/>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Values that Drive Behaviours</a:t>
            </a:r>
          </a:p>
        </p:txBody>
      </p:sp>
      <p:sp>
        <p:nvSpPr>
          <p:cNvPr id="63" name="Rectangle 62">
            <a:extLst>
              <a:ext uri="{FF2B5EF4-FFF2-40B4-BE49-F238E27FC236}">
                <a16:creationId xmlns:a16="http://schemas.microsoft.com/office/drawing/2014/main" id="{FE4C79CE-AB66-4EB3-84EE-E79207D861F9}"/>
              </a:ext>
            </a:extLst>
          </p:cNvPr>
          <p:cNvSpPr/>
          <p:nvPr/>
        </p:nvSpPr>
        <p:spPr>
          <a:xfrm>
            <a:off x="5466850" y="4479504"/>
            <a:ext cx="1323075" cy="338554"/>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Feedback</a:t>
            </a:r>
          </a:p>
        </p:txBody>
      </p:sp>
      <p:sp>
        <p:nvSpPr>
          <p:cNvPr id="64" name="Rectangle 63">
            <a:extLst>
              <a:ext uri="{FF2B5EF4-FFF2-40B4-BE49-F238E27FC236}">
                <a16:creationId xmlns:a16="http://schemas.microsoft.com/office/drawing/2014/main" id="{3B3A1DCD-F347-402D-8079-D1470D0E3604}"/>
              </a:ext>
            </a:extLst>
          </p:cNvPr>
          <p:cNvSpPr/>
          <p:nvPr/>
        </p:nvSpPr>
        <p:spPr>
          <a:xfrm>
            <a:off x="8320890" y="4356394"/>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an Action Plan</a:t>
            </a:r>
          </a:p>
        </p:txBody>
      </p:sp>
      <p:pic>
        <p:nvPicPr>
          <p:cNvPr id="3" name="Picture 2" descr="A white outline of a head with a clock inside&#10;&#10;Description automatically generated">
            <a:extLst>
              <a:ext uri="{FF2B5EF4-FFF2-40B4-BE49-F238E27FC236}">
                <a16:creationId xmlns:a16="http://schemas.microsoft.com/office/drawing/2014/main" id="{386C9DD9-7B6F-77FE-78E8-96BD46D525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3116" y="3139721"/>
            <a:ext cx="456245" cy="456245"/>
          </a:xfrm>
          <a:prstGeom prst="rect">
            <a:avLst/>
          </a:prstGeom>
        </p:spPr>
      </p:pic>
      <p:pic>
        <p:nvPicPr>
          <p:cNvPr id="4" name="Picture 3" descr="A white outline of people standing next to a house&#10;&#10;Description automatically generated">
            <a:extLst>
              <a:ext uri="{FF2B5EF4-FFF2-40B4-BE49-F238E27FC236}">
                <a16:creationId xmlns:a16="http://schemas.microsoft.com/office/drawing/2014/main" id="{8F43A49E-87C6-B7A9-B528-CA23764AAA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6419" y="3134193"/>
            <a:ext cx="495805" cy="495805"/>
          </a:xfrm>
          <a:prstGeom prst="rect">
            <a:avLst/>
          </a:prstGeom>
        </p:spPr>
      </p:pic>
      <p:pic>
        <p:nvPicPr>
          <p:cNvPr id="5" name="Picture 4" descr="A black and white logo&#10;&#10;Description automatically generated">
            <a:extLst>
              <a:ext uri="{FF2B5EF4-FFF2-40B4-BE49-F238E27FC236}">
                <a16:creationId xmlns:a16="http://schemas.microsoft.com/office/drawing/2014/main" id="{896E5A17-2A42-6783-3885-08F4DE9A28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3119" y="3094767"/>
            <a:ext cx="574656" cy="574656"/>
          </a:xfrm>
          <a:prstGeom prst="rect">
            <a:avLst/>
          </a:prstGeom>
        </p:spPr>
      </p:pic>
      <p:pic>
        <p:nvPicPr>
          <p:cNvPr id="6" name="Picture 5" descr="A group of people with a circle around them&#10;&#10;Description automatically generated">
            <a:extLst>
              <a:ext uri="{FF2B5EF4-FFF2-40B4-BE49-F238E27FC236}">
                <a16:creationId xmlns:a16="http://schemas.microsoft.com/office/drawing/2014/main" id="{B58F8B0A-DC59-14E6-4665-16F91181F3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2298" y="3042850"/>
            <a:ext cx="640905" cy="640905"/>
          </a:xfrm>
          <a:prstGeom prst="rect">
            <a:avLst/>
          </a:prstGeom>
        </p:spPr>
      </p:pic>
      <p:pic>
        <p:nvPicPr>
          <p:cNvPr id="7" name="Picture 6" descr="A white line drawing of a location&#10;&#10;Description automatically generated">
            <a:extLst>
              <a:ext uri="{FF2B5EF4-FFF2-40B4-BE49-F238E27FC236}">
                <a16:creationId xmlns:a16="http://schemas.microsoft.com/office/drawing/2014/main" id="{30732646-FC1B-6FD6-7BC5-53A80EB420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7716" y="3131472"/>
            <a:ext cx="459224" cy="459224"/>
          </a:xfrm>
          <a:prstGeom prst="rect">
            <a:avLst/>
          </a:prstGeom>
        </p:spPr>
      </p:pic>
      <p:pic>
        <p:nvPicPr>
          <p:cNvPr id="13" name="Picture 12" descr="A white clipboard with a gear around it&#10;&#10;Description automatically generated">
            <a:extLst>
              <a:ext uri="{FF2B5EF4-FFF2-40B4-BE49-F238E27FC236}">
                <a16:creationId xmlns:a16="http://schemas.microsoft.com/office/drawing/2014/main" id="{88018AF5-BA67-19F9-3388-1C7F8DA825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1788" y="3066181"/>
            <a:ext cx="589806" cy="589806"/>
          </a:xfrm>
          <a:prstGeom prst="rect">
            <a:avLst/>
          </a:prstGeom>
        </p:spPr>
      </p:pic>
      <p:pic>
        <p:nvPicPr>
          <p:cNvPr id="17" name="Picture 16" descr="A white line drawing of a person with gears&#10;&#10;Description automatically generated">
            <a:extLst>
              <a:ext uri="{FF2B5EF4-FFF2-40B4-BE49-F238E27FC236}">
                <a16:creationId xmlns:a16="http://schemas.microsoft.com/office/drawing/2014/main" id="{792A6F57-478E-3258-C360-F7B8A0385B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3344" y="3101820"/>
            <a:ext cx="518527" cy="518527"/>
          </a:xfrm>
          <a:prstGeom prst="rect">
            <a:avLst/>
          </a:prstGeom>
        </p:spPr>
      </p:pic>
    </p:spTree>
    <p:extLst>
      <p:ext uri="{BB962C8B-B14F-4D97-AF65-F5344CB8AC3E}">
        <p14:creationId xmlns:p14="http://schemas.microsoft.com/office/powerpoint/2010/main" val="12547558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bg1"/>
                </a:solidFill>
              </a:rPr>
              <a:t>Virtuous Experiential Learning Cycle</a:t>
            </a:r>
          </a:p>
        </p:txBody>
      </p:sp>
      <p:sp>
        <p:nvSpPr>
          <p:cNvPr id="25" name="TextBox 24"/>
          <p:cNvSpPr txBox="1"/>
          <p:nvPr/>
        </p:nvSpPr>
        <p:spPr>
          <a:xfrm>
            <a:off x="533401" y="5105400"/>
            <a:ext cx="2819399" cy="369332"/>
          </a:xfrm>
          <a:prstGeom prst="rect">
            <a:avLst/>
          </a:prstGeom>
          <a:noFill/>
        </p:spPr>
        <p:txBody>
          <a:bodyPr wrap="square" rtlCol="0">
            <a:spAutoFit/>
          </a:bodyPr>
          <a:lstStyle/>
          <a:p>
            <a:pPr algn="ctr" defTabSz="1218987"/>
            <a:r>
              <a:rPr lang="en-US" kern="0" dirty="0">
                <a:solidFill>
                  <a:prstClr val="white"/>
                </a:solidFill>
                <a:latin typeface="Arial" pitchFamily="34" charset="0"/>
                <a:cs typeface="Arial" pitchFamily="34" charset="0"/>
              </a:rPr>
              <a:t>Which obtains results</a:t>
            </a:r>
            <a:endParaRPr lang="en-US" dirty="0">
              <a:solidFill>
                <a:prstClr val="white"/>
              </a:solidFill>
              <a:latin typeface="Arial" pitchFamily="34" charset="0"/>
              <a:cs typeface="Arial" pitchFamily="34" charset="0"/>
            </a:endParaRPr>
          </a:p>
        </p:txBody>
      </p:sp>
      <p:sp>
        <p:nvSpPr>
          <p:cNvPr id="26" name="TextBox 25"/>
          <p:cNvSpPr txBox="1"/>
          <p:nvPr/>
        </p:nvSpPr>
        <p:spPr>
          <a:xfrm>
            <a:off x="8700858" y="5105400"/>
            <a:ext cx="2819399" cy="369332"/>
          </a:xfrm>
          <a:prstGeom prst="rect">
            <a:avLst/>
          </a:prstGeom>
          <a:noFill/>
        </p:spPr>
        <p:txBody>
          <a:bodyPr wrap="square" rtlCol="0">
            <a:spAutoFit/>
          </a:bodyPr>
          <a:lstStyle/>
          <a:p>
            <a:pPr algn="ctr" defTabSz="1218987"/>
            <a:r>
              <a:rPr lang="en-US" kern="0" dirty="0">
                <a:solidFill>
                  <a:prstClr val="white"/>
                </a:solidFill>
                <a:latin typeface="Arial" pitchFamily="34" charset="0"/>
                <a:cs typeface="Arial" pitchFamily="34" charset="0"/>
              </a:rPr>
              <a:t>Which drives actions</a:t>
            </a:r>
            <a:endParaRPr lang="en-US" dirty="0">
              <a:solidFill>
                <a:prstClr val="white"/>
              </a:solidFill>
              <a:latin typeface="Arial" pitchFamily="34" charset="0"/>
              <a:cs typeface="Arial" pitchFamily="34" charset="0"/>
            </a:endParaRPr>
          </a:p>
        </p:txBody>
      </p:sp>
      <p:grpSp>
        <p:nvGrpSpPr>
          <p:cNvPr id="58" name="Group 57"/>
          <p:cNvGrpSpPr/>
          <p:nvPr/>
        </p:nvGrpSpPr>
        <p:grpSpPr>
          <a:xfrm>
            <a:off x="2819401" y="1450975"/>
            <a:ext cx="6369050" cy="4465638"/>
            <a:chOff x="2817813" y="1450975"/>
            <a:chExt cx="6369050" cy="4465638"/>
          </a:xfrm>
        </p:grpSpPr>
        <p:grpSp>
          <p:nvGrpSpPr>
            <p:cNvPr id="42" name="Group 41"/>
            <p:cNvGrpSpPr/>
            <p:nvPr/>
          </p:nvGrpSpPr>
          <p:grpSpPr>
            <a:xfrm>
              <a:off x="2817813" y="1450975"/>
              <a:ext cx="6369050" cy="4465638"/>
              <a:chOff x="2817813" y="1450975"/>
              <a:chExt cx="6369050" cy="4465638"/>
            </a:xfrm>
            <a:solidFill>
              <a:schemeClr val="tx2"/>
            </a:solidFill>
          </p:grpSpPr>
          <p:sp>
            <p:nvSpPr>
              <p:cNvPr id="1030" name="Freeform 6"/>
              <p:cNvSpPr>
                <a:spLocks/>
              </p:cNvSpPr>
              <p:nvPr/>
            </p:nvSpPr>
            <p:spPr bwMode="auto">
              <a:xfrm>
                <a:off x="5861050" y="1450975"/>
                <a:ext cx="3324225" cy="2649538"/>
              </a:xfrm>
              <a:custGeom>
                <a:avLst/>
                <a:gdLst/>
                <a:ahLst/>
                <a:cxnLst>
                  <a:cxn ang="0">
                    <a:pos x="89" y="0"/>
                  </a:cxn>
                  <a:cxn ang="0">
                    <a:pos x="218" y="3"/>
                  </a:cxn>
                  <a:cxn ang="0">
                    <a:pos x="346" y="11"/>
                  </a:cxn>
                  <a:cxn ang="0">
                    <a:pos x="470" y="26"/>
                  </a:cxn>
                  <a:cxn ang="0">
                    <a:pos x="593" y="46"/>
                  </a:cxn>
                  <a:cxn ang="0">
                    <a:pos x="712" y="70"/>
                  </a:cxn>
                  <a:cxn ang="0">
                    <a:pos x="828" y="99"/>
                  </a:cxn>
                  <a:cxn ang="0">
                    <a:pos x="941" y="133"/>
                  </a:cxn>
                  <a:cxn ang="0">
                    <a:pos x="1050" y="172"/>
                  </a:cxn>
                  <a:cxn ang="0">
                    <a:pos x="1154" y="215"/>
                  </a:cxn>
                  <a:cxn ang="0">
                    <a:pos x="1255" y="262"/>
                  </a:cxn>
                  <a:cxn ang="0">
                    <a:pos x="1351" y="315"/>
                  </a:cxn>
                  <a:cxn ang="0">
                    <a:pos x="1443" y="370"/>
                  </a:cxn>
                  <a:cxn ang="0">
                    <a:pos x="1530" y="429"/>
                  </a:cxn>
                  <a:cxn ang="0">
                    <a:pos x="1612" y="491"/>
                  </a:cxn>
                  <a:cxn ang="0">
                    <a:pos x="1687" y="557"/>
                  </a:cxn>
                  <a:cxn ang="0">
                    <a:pos x="1758" y="627"/>
                  </a:cxn>
                  <a:cxn ang="0">
                    <a:pos x="1823" y="700"/>
                  </a:cxn>
                  <a:cxn ang="0">
                    <a:pos x="1881" y="774"/>
                  </a:cxn>
                  <a:cxn ang="0">
                    <a:pos x="1932" y="852"/>
                  </a:cxn>
                  <a:cxn ang="0">
                    <a:pos x="1977" y="932"/>
                  </a:cxn>
                  <a:cxn ang="0">
                    <a:pos x="2016" y="1015"/>
                  </a:cxn>
                  <a:cxn ang="0">
                    <a:pos x="2047" y="1099"/>
                  </a:cxn>
                  <a:cxn ang="0">
                    <a:pos x="2071" y="1186"/>
                  </a:cxn>
                  <a:cxn ang="0">
                    <a:pos x="2087" y="1275"/>
                  </a:cxn>
                  <a:cxn ang="0">
                    <a:pos x="2094" y="1365"/>
                  </a:cxn>
                  <a:cxn ang="0">
                    <a:pos x="1624" y="1669"/>
                  </a:cxn>
                  <a:cxn ang="0">
                    <a:pos x="1208" y="1390"/>
                  </a:cxn>
                  <a:cxn ang="0">
                    <a:pos x="1202" y="1323"/>
                  </a:cxn>
                  <a:cxn ang="0">
                    <a:pos x="1188" y="1259"/>
                  </a:cxn>
                  <a:cxn ang="0">
                    <a:pos x="1166" y="1195"/>
                  </a:cxn>
                  <a:cxn ang="0">
                    <a:pos x="1138" y="1135"/>
                  </a:cxn>
                  <a:cxn ang="0">
                    <a:pos x="1104" y="1076"/>
                  </a:cxn>
                  <a:cxn ang="0">
                    <a:pos x="1063" y="1020"/>
                  </a:cxn>
                  <a:cxn ang="0">
                    <a:pos x="1016" y="966"/>
                  </a:cxn>
                  <a:cxn ang="0">
                    <a:pos x="962" y="915"/>
                  </a:cxn>
                  <a:cxn ang="0">
                    <a:pos x="904" y="869"/>
                  </a:cxn>
                  <a:cxn ang="0">
                    <a:pos x="840" y="825"/>
                  </a:cxn>
                  <a:cxn ang="0">
                    <a:pos x="771" y="785"/>
                  </a:cxn>
                  <a:cxn ang="0">
                    <a:pos x="698" y="748"/>
                  </a:cxn>
                  <a:cxn ang="0">
                    <a:pos x="621" y="716"/>
                  </a:cxn>
                  <a:cxn ang="0">
                    <a:pos x="540" y="689"/>
                  </a:cxn>
                  <a:cxn ang="0">
                    <a:pos x="456" y="664"/>
                  </a:cxn>
                  <a:cxn ang="0">
                    <a:pos x="368" y="646"/>
                  </a:cxn>
                  <a:cxn ang="0">
                    <a:pos x="278" y="633"/>
                  </a:cxn>
                  <a:cxn ang="0">
                    <a:pos x="184" y="624"/>
                  </a:cxn>
                  <a:cxn ang="0">
                    <a:pos x="89" y="622"/>
                  </a:cxn>
                  <a:cxn ang="0">
                    <a:pos x="77" y="622"/>
                  </a:cxn>
                  <a:cxn ang="0">
                    <a:pos x="65" y="623"/>
                  </a:cxn>
                  <a:cxn ang="0">
                    <a:pos x="448" y="343"/>
                  </a:cxn>
                  <a:cxn ang="0">
                    <a:pos x="0" y="3"/>
                  </a:cxn>
                  <a:cxn ang="0">
                    <a:pos x="44" y="2"/>
                  </a:cxn>
                  <a:cxn ang="0">
                    <a:pos x="89" y="0"/>
                  </a:cxn>
                </a:cxnLst>
                <a:rect l="0" t="0" r="r" b="b"/>
                <a:pathLst>
                  <a:path w="2094" h="1669">
                    <a:moveTo>
                      <a:pt x="89" y="0"/>
                    </a:moveTo>
                    <a:lnTo>
                      <a:pt x="218" y="3"/>
                    </a:lnTo>
                    <a:lnTo>
                      <a:pt x="346" y="11"/>
                    </a:lnTo>
                    <a:lnTo>
                      <a:pt x="470" y="26"/>
                    </a:lnTo>
                    <a:lnTo>
                      <a:pt x="593" y="46"/>
                    </a:lnTo>
                    <a:lnTo>
                      <a:pt x="712" y="70"/>
                    </a:lnTo>
                    <a:lnTo>
                      <a:pt x="828" y="99"/>
                    </a:lnTo>
                    <a:lnTo>
                      <a:pt x="941" y="133"/>
                    </a:lnTo>
                    <a:lnTo>
                      <a:pt x="1050" y="172"/>
                    </a:lnTo>
                    <a:lnTo>
                      <a:pt x="1154" y="215"/>
                    </a:lnTo>
                    <a:lnTo>
                      <a:pt x="1255" y="262"/>
                    </a:lnTo>
                    <a:lnTo>
                      <a:pt x="1351" y="315"/>
                    </a:lnTo>
                    <a:lnTo>
                      <a:pt x="1443" y="370"/>
                    </a:lnTo>
                    <a:lnTo>
                      <a:pt x="1530" y="429"/>
                    </a:lnTo>
                    <a:lnTo>
                      <a:pt x="1612" y="491"/>
                    </a:lnTo>
                    <a:lnTo>
                      <a:pt x="1687" y="557"/>
                    </a:lnTo>
                    <a:lnTo>
                      <a:pt x="1758" y="627"/>
                    </a:lnTo>
                    <a:lnTo>
                      <a:pt x="1823" y="700"/>
                    </a:lnTo>
                    <a:lnTo>
                      <a:pt x="1881" y="774"/>
                    </a:lnTo>
                    <a:lnTo>
                      <a:pt x="1932" y="852"/>
                    </a:lnTo>
                    <a:lnTo>
                      <a:pt x="1977" y="932"/>
                    </a:lnTo>
                    <a:lnTo>
                      <a:pt x="2016" y="1015"/>
                    </a:lnTo>
                    <a:lnTo>
                      <a:pt x="2047" y="1099"/>
                    </a:lnTo>
                    <a:lnTo>
                      <a:pt x="2071" y="1186"/>
                    </a:lnTo>
                    <a:lnTo>
                      <a:pt x="2087" y="1275"/>
                    </a:lnTo>
                    <a:lnTo>
                      <a:pt x="2094" y="1365"/>
                    </a:lnTo>
                    <a:lnTo>
                      <a:pt x="1624" y="1669"/>
                    </a:lnTo>
                    <a:lnTo>
                      <a:pt x="1208" y="1390"/>
                    </a:lnTo>
                    <a:lnTo>
                      <a:pt x="1202" y="1323"/>
                    </a:lnTo>
                    <a:lnTo>
                      <a:pt x="1188" y="1259"/>
                    </a:lnTo>
                    <a:lnTo>
                      <a:pt x="1166" y="1195"/>
                    </a:lnTo>
                    <a:lnTo>
                      <a:pt x="1138" y="1135"/>
                    </a:lnTo>
                    <a:lnTo>
                      <a:pt x="1104" y="1076"/>
                    </a:lnTo>
                    <a:lnTo>
                      <a:pt x="1063" y="1020"/>
                    </a:lnTo>
                    <a:lnTo>
                      <a:pt x="1016" y="966"/>
                    </a:lnTo>
                    <a:lnTo>
                      <a:pt x="962" y="915"/>
                    </a:lnTo>
                    <a:lnTo>
                      <a:pt x="904" y="869"/>
                    </a:lnTo>
                    <a:lnTo>
                      <a:pt x="840" y="825"/>
                    </a:lnTo>
                    <a:lnTo>
                      <a:pt x="771" y="785"/>
                    </a:lnTo>
                    <a:lnTo>
                      <a:pt x="698" y="748"/>
                    </a:lnTo>
                    <a:lnTo>
                      <a:pt x="621" y="716"/>
                    </a:lnTo>
                    <a:lnTo>
                      <a:pt x="540" y="689"/>
                    </a:lnTo>
                    <a:lnTo>
                      <a:pt x="456" y="664"/>
                    </a:lnTo>
                    <a:lnTo>
                      <a:pt x="368" y="646"/>
                    </a:lnTo>
                    <a:lnTo>
                      <a:pt x="278" y="633"/>
                    </a:lnTo>
                    <a:lnTo>
                      <a:pt x="184" y="624"/>
                    </a:lnTo>
                    <a:lnTo>
                      <a:pt x="89" y="622"/>
                    </a:lnTo>
                    <a:lnTo>
                      <a:pt x="77" y="622"/>
                    </a:lnTo>
                    <a:lnTo>
                      <a:pt x="65" y="623"/>
                    </a:lnTo>
                    <a:lnTo>
                      <a:pt x="448" y="343"/>
                    </a:lnTo>
                    <a:lnTo>
                      <a:pt x="0" y="3"/>
                    </a:lnTo>
                    <a:lnTo>
                      <a:pt x="44" y="2"/>
                    </a:lnTo>
                    <a:lnTo>
                      <a:pt x="89"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1031" name="Freeform 7"/>
              <p:cNvSpPr>
                <a:spLocks/>
              </p:cNvSpPr>
              <p:nvPr/>
            </p:nvSpPr>
            <p:spPr bwMode="auto">
              <a:xfrm>
                <a:off x="2817813" y="1455738"/>
                <a:ext cx="3754437" cy="2305050"/>
              </a:xfrm>
              <a:custGeom>
                <a:avLst/>
                <a:gdLst/>
                <a:ahLst/>
                <a:cxnLst>
                  <a:cxn ang="0">
                    <a:pos x="1917" y="0"/>
                  </a:cxn>
                  <a:cxn ang="0">
                    <a:pos x="2365" y="340"/>
                  </a:cxn>
                  <a:cxn ang="0">
                    <a:pos x="1982" y="620"/>
                  </a:cxn>
                  <a:cxn ang="0">
                    <a:pos x="1887" y="624"/>
                  </a:cxn>
                  <a:cxn ang="0">
                    <a:pos x="1794" y="633"/>
                  </a:cxn>
                  <a:cxn ang="0">
                    <a:pos x="1704" y="648"/>
                  </a:cxn>
                  <a:cxn ang="0">
                    <a:pos x="1618" y="667"/>
                  </a:cxn>
                  <a:cxn ang="0">
                    <a:pos x="1534" y="692"/>
                  </a:cxn>
                  <a:cxn ang="0">
                    <a:pos x="1453" y="721"/>
                  </a:cxn>
                  <a:cxn ang="0">
                    <a:pos x="1378" y="754"/>
                  </a:cxn>
                  <a:cxn ang="0">
                    <a:pos x="1305" y="792"/>
                  </a:cxn>
                  <a:cxn ang="0">
                    <a:pos x="1238" y="833"/>
                  </a:cxn>
                  <a:cxn ang="0">
                    <a:pos x="1176" y="877"/>
                  </a:cxn>
                  <a:cxn ang="0">
                    <a:pos x="1119" y="926"/>
                  </a:cxn>
                  <a:cxn ang="0">
                    <a:pos x="1066" y="977"/>
                  </a:cxn>
                  <a:cxn ang="0">
                    <a:pos x="1020" y="1030"/>
                  </a:cxn>
                  <a:cxn ang="0">
                    <a:pos x="981" y="1088"/>
                  </a:cxn>
                  <a:cxn ang="0">
                    <a:pos x="947" y="1147"/>
                  </a:cxn>
                  <a:cxn ang="0">
                    <a:pos x="921" y="1208"/>
                  </a:cxn>
                  <a:cxn ang="0">
                    <a:pos x="902" y="1272"/>
                  </a:cxn>
                  <a:cxn ang="0">
                    <a:pos x="890" y="1337"/>
                  </a:cxn>
                  <a:cxn ang="0">
                    <a:pos x="886" y="1404"/>
                  </a:cxn>
                  <a:cxn ang="0">
                    <a:pos x="887" y="1437"/>
                  </a:cxn>
                  <a:cxn ang="0">
                    <a:pos x="474" y="1153"/>
                  </a:cxn>
                  <a:cxn ang="0">
                    <a:pos x="1" y="1452"/>
                  </a:cxn>
                  <a:cxn ang="0">
                    <a:pos x="0" y="1404"/>
                  </a:cxn>
                  <a:cxn ang="0">
                    <a:pos x="4" y="1314"/>
                  </a:cxn>
                  <a:cxn ang="0">
                    <a:pos x="16" y="1225"/>
                  </a:cxn>
                  <a:cxn ang="0">
                    <a:pos x="35" y="1139"/>
                  </a:cxn>
                  <a:cxn ang="0">
                    <a:pos x="63" y="1054"/>
                  </a:cxn>
                  <a:cxn ang="0">
                    <a:pos x="97" y="971"/>
                  </a:cxn>
                  <a:cxn ang="0">
                    <a:pos x="139" y="890"/>
                  </a:cxn>
                  <a:cxn ang="0">
                    <a:pos x="186" y="811"/>
                  </a:cxn>
                  <a:cxn ang="0">
                    <a:pos x="241" y="736"/>
                  </a:cxn>
                  <a:cxn ang="0">
                    <a:pos x="301" y="663"/>
                  </a:cxn>
                  <a:cxn ang="0">
                    <a:pos x="368" y="592"/>
                  </a:cxn>
                  <a:cxn ang="0">
                    <a:pos x="441" y="525"/>
                  </a:cxn>
                  <a:cxn ang="0">
                    <a:pos x="517" y="462"/>
                  </a:cxn>
                  <a:cxn ang="0">
                    <a:pos x="601" y="401"/>
                  </a:cxn>
                  <a:cxn ang="0">
                    <a:pos x="689" y="343"/>
                  </a:cxn>
                  <a:cxn ang="0">
                    <a:pos x="782" y="290"/>
                  </a:cxn>
                  <a:cxn ang="0">
                    <a:pos x="879" y="241"/>
                  </a:cxn>
                  <a:cxn ang="0">
                    <a:pos x="981" y="195"/>
                  </a:cxn>
                  <a:cxn ang="0">
                    <a:pos x="1086" y="155"/>
                  </a:cxn>
                  <a:cxn ang="0">
                    <a:pos x="1195" y="118"/>
                  </a:cxn>
                  <a:cxn ang="0">
                    <a:pos x="1309" y="85"/>
                  </a:cxn>
                  <a:cxn ang="0">
                    <a:pos x="1424" y="58"/>
                  </a:cxn>
                  <a:cxn ang="0">
                    <a:pos x="1544" y="35"/>
                  </a:cxn>
                  <a:cxn ang="0">
                    <a:pos x="1665" y="18"/>
                  </a:cxn>
                  <a:cxn ang="0">
                    <a:pos x="1791" y="6"/>
                  </a:cxn>
                  <a:cxn ang="0">
                    <a:pos x="1917" y="0"/>
                  </a:cxn>
                </a:cxnLst>
                <a:rect l="0" t="0" r="r" b="b"/>
                <a:pathLst>
                  <a:path w="2365" h="1452">
                    <a:moveTo>
                      <a:pt x="1917" y="0"/>
                    </a:moveTo>
                    <a:lnTo>
                      <a:pt x="2365" y="340"/>
                    </a:lnTo>
                    <a:lnTo>
                      <a:pt x="1982" y="620"/>
                    </a:lnTo>
                    <a:lnTo>
                      <a:pt x="1887" y="624"/>
                    </a:lnTo>
                    <a:lnTo>
                      <a:pt x="1794" y="633"/>
                    </a:lnTo>
                    <a:lnTo>
                      <a:pt x="1704" y="648"/>
                    </a:lnTo>
                    <a:lnTo>
                      <a:pt x="1618" y="667"/>
                    </a:lnTo>
                    <a:lnTo>
                      <a:pt x="1534" y="692"/>
                    </a:lnTo>
                    <a:lnTo>
                      <a:pt x="1453" y="721"/>
                    </a:lnTo>
                    <a:lnTo>
                      <a:pt x="1378" y="754"/>
                    </a:lnTo>
                    <a:lnTo>
                      <a:pt x="1305" y="792"/>
                    </a:lnTo>
                    <a:lnTo>
                      <a:pt x="1238" y="833"/>
                    </a:lnTo>
                    <a:lnTo>
                      <a:pt x="1176" y="877"/>
                    </a:lnTo>
                    <a:lnTo>
                      <a:pt x="1119" y="926"/>
                    </a:lnTo>
                    <a:lnTo>
                      <a:pt x="1066" y="977"/>
                    </a:lnTo>
                    <a:lnTo>
                      <a:pt x="1020" y="1030"/>
                    </a:lnTo>
                    <a:lnTo>
                      <a:pt x="981" y="1088"/>
                    </a:lnTo>
                    <a:lnTo>
                      <a:pt x="947" y="1147"/>
                    </a:lnTo>
                    <a:lnTo>
                      <a:pt x="921" y="1208"/>
                    </a:lnTo>
                    <a:lnTo>
                      <a:pt x="902" y="1272"/>
                    </a:lnTo>
                    <a:lnTo>
                      <a:pt x="890" y="1337"/>
                    </a:lnTo>
                    <a:lnTo>
                      <a:pt x="886" y="1404"/>
                    </a:lnTo>
                    <a:lnTo>
                      <a:pt x="887" y="1437"/>
                    </a:lnTo>
                    <a:lnTo>
                      <a:pt x="474" y="1153"/>
                    </a:lnTo>
                    <a:lnTo>
                      <a:pt x="1" y="1452"/>
                    </a:lnTo>
                    <a:lnTo>
                      <a:pt x="0" y="1404"/>
                    </a:lnTo>
                    <a:lnTo>
                      <a:pt x="4" y="1314"/>
                    </a:lnTo>
                    <a:lnTo>
                      <a:pt x="16" y="1225"/>
                    </a:lnTo>
                    <a:lnTo>
                      <a:pt x="35" y="1139"/>
                    </a:lnTo>
                    <a:lnTo>
                      <a:pt x="63" y="1054"/>
                    </a:lnTo>
                    <a:lnTo>
                      <a:pt x="97" y="971"/>
                    </a:lnTo>
                    <a:lnTo>
                      <a:pt x="139" y="890"/>
                    </a:lnTo>
                    <a:lnTo>
                      <a:pt x="186" y="811"/>
                    </a:lnTo>
                    <a:lnTo>
                      <a:pt x="241" y="736"/>
                    </a:lnTo>
                    <a:lnTo>
                      <a:pt x="301" y="663"/>
                    </a:lnTo>
                    <a:lnTo>
                      <a:pt x="368" y="592"/>
                    </a:lnTo>
                    <a:lnTo>
                      <a:pt x="441" y="525"/>
                    </a:lnTo>
                    <a:lnTo>
                      <a:pt x="517" y="462"/>
                    </a:lnTo>
                    <a:lnTo>
                      <a:pt x="601" y="401"/>
                    </a:lnTo>
                    <a:lnTo>
                      <a:pt x="689" y="343"/>
                    </a:lnTo>
                    <a:lnTo>
                      <a:pt x="782" y="290"/>
                    </a:lnTo>
                    <a:lnTo>
                      <a:pt x="879" y="241"/>
                    </a:lnTo>
                    <a:lnTo>
                      <a:pt x="981" y="195"/>
                    </a:lnTo>
                    <a:lnTo>
                      <a:pt x="1086" y="155"/>
                    </a:lnTo>
                    <a:lnTo>
                      <a:pt x="1195" y="118"/>
                    </a:lnTo>
                    <a:lnTo>
                      <a:pt x="1309" y="85"/>
                    </a:lnTo>
                    <a:lnTo>
                      <a:pt x="1424" y="58"/>
                    </a:lnTo>
                    <a:lnTo>
                      <a:pt x="1544" y="35"/>
                    </a:lnTo>
                    <a:lnTo>
                      <a:pt x="1665" y="18"/>
                    </a:lnTo>
                    <a:lnTo>
                      <a:pt x="1791" y="6"/>
                    </a:lnTo>
                    <a:lnTo>
                      <a:pt x="1917"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1032" name="Freeform 8"/>
              <p:cNvSpPr>
                <a:spLocks/>
              </p:cNvSpPr>
              <p:nvPr/>
            </p:nvSpPr>
            <p:spPr bwMode="auto">
              <a:xfrm>
                <a:off x="2819400" y="3286125"/>
                <a:ext cx="3265487" cy="2630488"/>
              </a:xfrm>
              <a:custGeom>
                <a:avLst/>
                <a:gdLst/>
                <a:ahLst/>
                <a:cxnLst>
                  <a:cxn ang="0">
                    <a:pos x="473" y="0"/>
                  </a:cxn>
                  <a:cxn ang="0">
                    <a:pos x="886" y="284"/>
                  </a:cxn>
                  <a:cxn ang="0">
                    <a:pos x="894" y="350"/>
                  </a:cxn>
                  <a:cxn ang="0">
                    <a:pos x="910" y="413"/>
                  </a:cxn>
                  <a:cxn ang="0">
                    <a:pos x="931" y="476"/>
                  </a:cxn>
                  <a:cxn ang="0">
                    <a:pos x="961" y="535"/>
                  </a:cxn>
                  <a:cxn ang="0">
                    <a:pos x="997" y="593"/>
                  </a:cxn>
                  <a:cxn ang="0">
                    <a:pos x="1039" y="647"/>
                  </a:cxn>
                  <a:cxn ang="0">
                    <a:pos x="1086" y="700"/>
                  </a:cxn>
                  <a:cxn ang="0">
                    <a:pos x="1140" y="748"/>
                  </a:cxn>
                  <a:cxn ang="0">
                    <a:pos x="1198" y="795"/>
                  </a:cxn>
                  <a:cxn ang="0">
                    <a:pos x="1261" y="837"/>
                  </a:cxn>
                  <a:cxn ang="0">
                    <a:pos x="1330" y="878"/>
                  </a:cxn>
                  <a:cxn ang="0">
                    <a:pos x="1403" y="913"/>
                  </a:cxn>
                  <a:cxn ang="0">
                    <a:pos x="1479" y="943"/>
                  </a:cxn>
                  <a:cxn ang="0">
                    <a:pos x="1560" y="971"/>
                  </a:cxn>
                  <a:cxn ang="0">
                    <a:pos x="1642" y="993"/>
                  </a:cxn>
                  <a:cxn ang="0">
                    <a:pos x="1730" y="1012"/>
                  </a:cxn>
                  <a:cxn ang="0">
                    <a:pos x="1819" y="1025"/>
                  </a:cxn>
                  <a:cxn ang="0">
                    <a:pos x="1911" y="1033"/>
                  </a:cxn>
                  <a:cxn ang="0">
                    <a:pos x="2005" y="1036"/>
                  </a:cxn>
                  <a:cxn ang="0">
                    <a:pos x="2032" y="1036"/>
                  </a:cxn>
                  <a:cxn ang="0">
                    <a:pos x="2057" y="1035"/>
                  </a:cxn>
                  <a:cxn ang="0">
                    <a:pos x="1639" y="1338"/>
                  </a:cxn>
                  <a:cxn ang="0">
                    <a:pos x="2053" y="1656"/>
                  </a:cxn>
                  <a:cxn ang="0">
                    <a:pos x="2005" y="1657"/>
                  </a:cxn>
                  <a:cxn ang="0">
                    <a:pos x="1876" y="1655"/>
                  </a:cxn>
                  <a:cxn ang="0">
                    <a:pos x="1749" y="1646"/>
                  </a:cxn>
                  <a:cxn ang="0">
                    <a:pos x="1624" y="1632"/>
                  </a:cxn>
                  <a:cxn ang="0">
                    <a:pos x="1502" y="1612"/>
                  </a:cxn>
                  <a:cxn ang="0">
                    <a:pos x="1383" y="1588"/>
                  </a:cxn>
                  <a:cxn ang="0">
                    <a:pos x="1267" y="1559"/>
                  </a:cxn>
                  <a:cxn ang="0">
                    <a:pos x="1155" y="1526"/>
                  </a:cxn>
                  <a:cxn ang="0">
                    <a:pos x="1047" y="1487"/>
                  </a:cxn>
                  <a:cxn ang="0">
                    <a:pos x="942" y="1444"/>
                  </a:cxn>
                  <a:cxn ang="0">
                    <a:pos x="841" y="1397"/>
                  </a:cxn>
                  <a:cxn ang="0">
                    <a:pos x="745" y="1345"/>
                  </a:cxn>
                  <a:cxn ang="0">
                    <a:pos x="654" y="1289"/>
                  </a:cxn>
                  <a:cxn ang="0">
                    <a:pos x="567" y="1231"/>
                  </a:cxn>
                  <a:cxn ang="0">
                    <a:pos x="486" y="1169"/>
                  </a:cxn>
                  <a:cxn ang="0">
                    <a:pos x="409" y="1103"/>
                  </a:cxn>
                  <a:cxn ang="0">
                    <a:pos x="339" y="1033"/>
                  </a:cxn>
                  <a:cxn ang="0">
                    <a:pos x="274" y="962"/>
                  </a:cxn>
                  <a:cxn ang="0">
                    <a:pos x="216" y="887"/>
                  </a:cxn>
                  <a:cxn ang="0">
                    <a:pos x="165" y="809"/>
                  </a:cxn>
                  <a:cxn ang="0">
                    <a:pos x="118" y="730"/>
                  </a:cxn>
                  <a:cxn ang="0">
                    <a:pos x="81" y="647"/>
                  </a:cxn>
                  <a:cxn ang="0">
                    <a:pos x="49" y="563"/>
                  </a:cxn>
                  <a:cxn ang="0">
                    <a:pos x="25" y="477"/>
                  </a:cxn>
                  <a:cxn ang="0">
                    <a:pos x="9" y="389"/>
                  </a:cxn>
                  <a:cxn ang="0">
                    <a:pos x="0" y="299"/>
                  </a:cxn>
                  <a:cxn ang="0">
                    <a:pos x="473" y="0"/>
                  </a:cxn>
                </a:cxnLst>
                <a:rect l="0" t="0" r="r" b="b"/>
                <a:pathLst>
                  <a:path w="2057" h="1657">
                    <a:moveTo>
                      <a:pt x="473" y="0"/>
                    </a:moveTo>
                    <a:lnTo>
                      <a:pt x="886" y="284"/>
                    </a:lnTo>
                    <a:lnTo>
                      <a:pt x="894" y="350"/>
                    </a:lnTo>
                    <a:lnTo>
                      <a:pt x="910" y="413"/>
                    </a:lnTo>
                    <a:lnTo>
                      <a:pt x="931" y="476"/>
                    </a:lnTo>
                    <a:lnTo>
                      <a:pt x="961" y="535"/>
                    </a:lnTo>
                    <a:lnTo>
                      <a:pt x="997" y="593"/>
                    </a:lnTo>
                    <a:lnTo>
                      <a:pt x="1039" y="647"/>
                    </a:lnTo>
                    <a:lnTo>
                      <a:pt x="1086" y="700"/>
                    </a:lnTo>
                    <a:lnTo>
                      <a:pt x="1140" y="748"/>
                    </a:lnTo>
                    <a:lnTo>
                      <a:pt x="1198" y="795"/>
                    </a:lnTo>
                    <a:lnTo>
                      <a:pt x="1261" y="837"/>
                    </a:lnTo>
                    <a:lnTo>
                      <a:pt x="1330" y="878"/>
                    </a:lnTo>
                    <a:lnTo>
                      <a:pt x="1403" y="913"/>
                    </a:lnTo>
                    <a:lnTo>
                      <a:pt x="1479" y="943"/>
                    </a:lnTo>
                    <a:lnTo>
                      <a:pt x="1560" y="971"/>
                    </a:lnTo>
                    <a:lnTo>
                      <a:pt x="1642" y="993"/>
                    </a:lnTo>
                    <a:lnTo>
                      <a:pt x="1730" y="1012"/>
                    </a:lnTo>
                    <a:lnTo>
                      <a:pt x="1819" y="1025"/>
                    </a:lnTo>
                    <a:lnTo>
                      <a:pt x="1911" y="1033"/>
                    </a:lnTo>
                    <a:lnTo>
                      <a:pt x="2005" y="1036"/>
                    </a:lnTo>
                    <a:lnTo>
                      <a:pt x="2032" y="1036"/>
                    </a:lnTo>
                    <a:lnTo>
                      <a:pt x="2057" y="1035"/>
                    </a:lnTo>
                    <a:lnTo>
                      <a:pt x="1639" y="1338"/>
                    </a:lnTo>
                    <a:lnTo>
                      <a:pt x="2053" y="1656"/>
                    </a:lnTo>
                    <a:lnTo>
                      <a:pt x="2005" y="1657"/>
                    </a:lnTo>
                    <a:lnTo>
                      <a:pt x="1876" y="1655"/>
                    </a:lnTo>
                    <a:lnTo>
                      <a:pt x="1749" y="1646"/>
                    </a:lnTo>
                    <a:lnTo>
                      <a:pt x="1624" y="1632"/>
                    </a:lnTo>
                    <a:lnTo>
                      <a:pt x="1502" y="1612"/>
                    </a:lnTo>
                    <a:lnTo>
                      <a:pt x="1383" y="1588"/>
                    </a:lnTo>
                    <a:lnTo>
                      <a:pt x="1267" y="1559"/>
                    </a:lnTo>
                    <a:lnTo>
                      <a:pt x="1155" y="1526"/>
                    </a:lnTo>
                    <a:lnTo>
                      <a:pt x="1047" y="1487"/>
                    </a:lnTo>
                    <a:lnTo>
                      <a:pt x="942" y="1444"/>
                    </a:lnTo>
                    <a:lnTo>
                      <a:pt x="841" y="1397"/>
                    </a:lnTo>
                    <a:lnTo>
                      <a:pt x="745" y="1345"/>
                    </a:lnTo>
                    <a:lnTo>
                      <a:pt x="654" y="1289"/>
                    </a:lnTo>
                    <a:lnTo>
                      <a:pt x="567" y="1231"/>
                    </a:lnTo>
                    <a:lnTo>
                      <a:pt x="486" y="1169"/>
                    </a:lnTo>
                    <a:lnTo>
                      <a:pt x="409" y="1103"/>
                    </a:lnTo>
                    <a:lnTo>
                      <a:pt x="339" y="1033"/>
                    </a:lnTo>
                    <a:lnTo>
                      <a:pt x="274" y="962"/>
                    </a:lnTo>
                    <a:lnTo>
                      <a:pt x="216" y="887"/>
                    </a:lnTo>
                    <a:lnTo>
                      <a:pt x="165" y="809"/>
                    </a:lnTo>
                    <a:lnTo>
                      <a:pt x="118" y="730"/>
                    </a:lnTo>
                    <a:lnTo>
                      <a:pt x="81" y="647"/>
                    </a:lnTo>
                    <a:lnTo>
                      <a:pt x="49" y="563"/>
                    </a:lnTo>
                    <a:lnTo>
                      <a:pt x="25" y="477"/>
                    </a:lnTo>
                    <a:lnTo>
                      <a:pt x="9" y="389"/>
                    </a:lnTo>
                    <a:lnTo>
                      <a:pt x="0" y="299"/>
                    </a:lnTo>
                    <a:lnTo>
                      <a:pt x="4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1033" name="Freeform 9"/>
              <p:cNvSpPr>
                <a:spLocks/>
              </p:cNvSpPr>
              <p:nvPr/>
            </p:nvSpPr>
            <p:spPr bwMode="auto">
              <a:xfrm>
                <a:off x="5421313" y="3617913"/>
                <a:ext cx="3765550" cy="2297113"/>
              </a:xfrm>
              <a:custGeom>
                <a:avLst/>
                <a:gdLst/>
                <a:ahLst/>
                <a:cxnLst>
                  <a:cxn ang="0">
                    <a:pos x="2371" y="0"/>
                  </a:cxn>
                  <a:cxn ang="0">
                    <a:pos x="2372" y="21"/>
                  </a:cxn>
                  <a:cxn ang="0">
                    <a:pos x="2372" y="42"/>
                  </a:cxn>
                  <a:cxn ang="0">
                    <a:pos x="2369" y="130"/>
                  </a:cxn>
                  <a:cxn ang="0">
                    <a:pos x="2358" y="217"/>
                  </a:cxn>
                  <a:cxn ang="0">
                    <a:pos x="2338" y="301"/>
                  </a:cxn>
                  <a:cxn ang="0">
                    <a:pos x="2313" y="384"/>
                  </a:cxn>
                  <a:cxn ang="0">
                    <a:pos x="2280" y="465"/>
                  </a:cxn>
                  <a:cxn ang="0">
                    <a:pos x="2241" y="543"/>
                  </a:cxn>
                  <a:cxn ang="0">
                    <a:pos x="2196" y="620"/>
                  </a:cxn>
                  <a:cxn ang="0">
                    <a:pos x="2143" y="694"/>
                  </a:cxn>
                  <a:cxn ang="0">
                    <a:pos x="2086" y="766"/>
                  </a:cxn>
                  <a:cxn ang="0">
                    <a:pos x="2023" y="835"/>
                  </a:cxn>
                  <a:cxn ang="0">
                    <a:pos x="1954" y="901"/>
                  </a:cxn>
                  <a:cxn ang="0">
                    <a:pos x="1879" y="965"/>
                  </a:cxn>
                  <a:cxn ang="0">
                    <a:pos x="1800" y="1025"/>
                  </a:cxn>
                  <a:cxn ang="0">
                    <a:pos x="1716" y="1082"/>
                  </a:cxn>
                  <a:cxn ang="0">
                    <a:pos x="1627" y="1135"/>
                  </a:cxn>
                  <a:cxn ang="0">
                    <a:pos x="1535" y="1185"/>
                  </a:cxn>
                  <a:cxn ang="0">
                    <a:pos x="1437" y="1231"/>
                  </a:cxn>
                  <a:cxn ang="0">
                    <a:pos x="1336" y="1273"/>
                  </a:cxn>
                  <a:cxn ang="0">
                    <a:pos x="1232" y="1311"/>
                  </a:cxn>
                  <a:cxn ang="0">
                    <a:pos x="1123" y="1345"/>
                  </a:cxn>
                  <a:cxn ang="0">
                    <a:pos x="1011" y="1373"/>
                  </a:cxn>
                  <a:cxn ang="0">
                    <a:pos x="897" y="1398"/>
                  </a:cxn>
                  <a:cxn ang="0">
                    <a:pos x="780" y="1418"/>
                  </a:cxn>
                  <a:cxn ang="0">
                    <a:pos x="660" y="1432"/>
                  </a:cxn>
                  <a:cxn ang="0">
                    <a:pos x="538" y="1442"/>
                  </a:cxn>
                  <a:cxn ang="0">
                    <a:pos x="414" y="1447"/>
                  </a:cxn>
                  <a:cxn ang="0">
                    <a:pos x="0" y="1129"/>
                  </a:cxn>
                  <a:cxn ang="0">
                    <a:pos x="418" y="826"/>
                  </a:cxn>
                  <a:cxn ang="0">
                    <a:pos x="511" y="820"/>
                  </a:cxn>
                  <a:cxn ang="0">
                    <a:pos x="601" y="809"/>
                  </a:cxn>
                  <a:cxn ang="0">
                    <a:pos x="690" y="793"/>
                  </a:cxn>
                  <a:cxn ang="0">
                    <a:pos x="774" y="772"/>
                  </a:cxn>
                  <a:cxn ang="0">
                    <a:pos x="855" y="748"/>
                  </a:cxn>
                  <a:cxn ang="0">
                    <a:pos x="935" y="719"/>
                  </a:cxn>
                  <a:cxn ang="0">
                    <a:pos x="1009" y="684"/>
                  </a:cxn>
                  <a:cxn ang="0">
                    <a:pos x="1078" y="647"/>
                  </a:cxn>
                  <a:cxn ang="0">
                    <a:pos x="1144" y="606"/>
                  </a:cxn>
                  <a:cxn ang="0">
                    <a:pos x="1205" y="561"/>
                  </a:cxn>
                  <a:cxn ang="0">
                    <a:pos x="1261" y="514"/>
                  </a:cxn>
                  <a:cxn ang="0">
                    <a:pos x="1311" y="464"/>
                  </a:cxn>
                  <a:cxn ang="0">
                    <a:pos x="1356" y="410"/>
                  </a:cxn>
                  <a:cxn ang="0">
                    <a:pos x="1394" y="354"/>
                  </a:cxn>
                  <a:cxn ang="0">
                    <a:pos x="1426" y="296"/>
                  </a:cxn>
                  <a:cxn ang="0">
                    <a:pos x="1452" y="235"/>
                  </a:cxn>
                  <a:cxn ang="0">
                    <a:pos x="1470" y="173"/>
                  </a:cxn>
                  <a:cxn ang="0">
                    <a:pos x="1482" y="108"/>
                  </a:cxn>
                  <a:cxn ang="0">
                    <a:pos x="1486" y="42"/>
                  </a:cxn>
                  <a:cxn ang="0">
                    <a:pos x="1486" y="36"/>
                  </a:cxn>
                  <a:cxn ang="0">
                    <a:pos x="1485" y="30"/>
                  </a:cxn>
                  <a:cxn ang="0">
                    <a:pos x="1485" y="25"/>
                  </a:cxn>
                  <a:cxn ang="0">
                    <a:pos x="1901" y="304"/>
                  </a:cxn>
                  <a:cxn ang="0">
                    <a:pos x="2371" y="0"/>
                  </a:cxn>
                </a:cxnLst>
                <a:rect l="0" t="0" r="r" b="b"/>
                <a:pathLst>
                  <a:path w="2372" h="1447">
                    <a:moveTo>
                      <a:pt x="2371" y="0"/>
                    </a:moveTo>
                    <a:lnTo>
                      <a:pt x="2372" y="21"/>
                    </a:lnTo>
                    <a:lnTo>
                      <a:pt x="2372" y="42"/>
                    </a:lnTo>
                    <a:lnTo>
                      <a:pt x="2369" y="130"/>
                    </a:lnTo>
                    <a:lnTo>
                      <a:pt x="2358" y="217"/>
                    </a:lnTo>
                    <a:lnTo>
                      <a:pt x="2338" y="301"/>
                    </a:lnTo>
                    <a:lnTo>
                      <a:pt x="2313" y="384"/>
                    </a:lnTo>
                    <a:lnTo>
                      <a:pt x="2280" y="465"/>
                    </a:lnTo>
                    <a:lnTo>
                      <a:pt x="2241" y="543"/>
                    </a:lnTo>
                    <a:lnTo>
                      <a:pt x="2196" y="620"/>
                    </a:lnTo>
                    <a:lnTo>
                      <a:pt x="2143" y="694"/>
                    </a:lnTo>
                    <a:lnTo>
                      <a:pt x="2086" y="766"/>
                    </a:lnTo>
                    <a:lnTo>
                      <a:pt x="2023" y="835"/>
                    </a:lnTo>
                    <a:lnTo>
                      <a:pt x="1954" y="901"/>
                    </a:lnTo>
                    <a:lnTo>
                      <a:pt x="1879" y="965"/>
                    </a:lnTo>
                    <a:lnTo>
                      <a:pt x="1800" y="1025"/>
                    </a:lnTo>
                    <a:lnTo>
                      <a:pt x="1716" y="1082"/>
                    </a:lnTo>
                    <a:lnTo>
                      <a:pt x="1627" y="1135"/>
                    </a:lnTo>
                    <a:lnTo>
                      <a:pt x="1535" y="1185"/>
                    </a:lnTo>
                    <a:lnTo>
                      <a:pt x="1437" y="1231"/>
                    </a:lnTo>
                    <a:lnTo>
                      <a:pt x="1336" y="1273"/>
                    </a:lnTo>
                    <a:lnTo>
                      <a:pt x="1232" y="1311"/>
                    </a:lnTo>
                    <a:lnTo>
                      <a:pt x="1123" y="1345"/>
                    </a:lnTo>
                    <a:lnTo>
                      <a:pt x="1011" y="1373"/>
                    </a:lnTo>
                    <a:lnTo>
                      <a:pt x="897" y="1398"/>
                    </a:lnTo>
                    <a:lnTo>
                      <a:pt x="780" y="1418"/>
                    </a:lnTo>
                    <a:lnTo>
                      <a:pt x="660" y="1432"/>
                    </a:lnTo>
                    <a:lnTo>
                      <a:pt x="538" y="1442"/>
                    </a:lnTo>
                    <a:lnTo>
                      <a:pt x="414" y="1447"/>
                    </a:lnTo>
                    <a:lnTo>
                      <a:pt x="0" y="1129"/>
                    </a:lnTo>
                    <a:lnTo>
                      <a:pt x="418" y="826"/>
                    </a:lnTo>
                    <a:lnTo>
                      <a:pt x="511" y="820"/>
                    </a:lnTo>
                    <a:lnTo>
                      <a:pt x="601" y="809"/>
                    </a:lnTo>
                    <a:lnTo>
                      <a:pt x="690" y="793"/>
                    </a:lnTo>
                    <a:lnTo>
                      <a:pt x="774" y="772"/>
                    </a:lnTo>
                    <a:lnTo>
                      <a:pt x="855" y="748"/>
                    </a:lnTo>
                    <a:lnTo>
                      <a:pt x="935" y="719"/>
                    </a:lnTo>
                    <a:lnTo>
                      <a:pt x="1009" y="684"/>
                    </a:lnTo>
                    <a:lnTo>
                      <a:pt x="1078" y="647"/>
                    </a:lnTo>
                    <a:lnTo>
                      <a:pt x="1144" y="606"/>
                    </a:lnTo>
                    <a:lnTo>
                      <a:pt x="1205" y="561"/>
                    </a:lnTo>
                    <a:lnTo>
                      <a:pt x="1261" y="514"/>
                    </a:lnTo>
                    <a:lnTo>
                      <a:pt x="1311" y="464"/>
                    </a:lnTo>
                    <a:lnTo>
                      <a:pt x="1356" y="410"/>
                    </a:lnTo>
                    <a:lnTo>
                      <a:pt x="1394" y="354"/>
                    </a:lnTo>
                    <a:lnTo>
                      <a:pt x="1426" y="296"/>
                    </a:lnTo>
                    <a:lnTo>
                      <a:pt x="1452" y="235"/>
                    </a:lnTo>
                    <a:lnTo>
                      <a:pt x="1470" y="173"/>
                    </a:lnTo>
                    <a:lnTo>
                      <a:pt x="1482" y="108"/>
                    </a:lnTo>
                    <a:lnTo>
                      <a:pt x="1486" y="42"/>
                    </a:lnTo>
                    <a:lnTo>
                      <a:pt x="1486" y="36"/>
                    </a:lnTo>
                    <a:lnTo>
                      <a:pt x="1485" y="30"/>
                    </a:lnTo>
                    <a:lnTo>
                      <a:pt x="1485" y="25"/>
                    </a:lnTo>
                    <a:lnTo>
                      <a:pt x="1901" y="304"/>
                    </a:lnTo>
                    <a:lnTo>
                      <a:pt x="2371"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grpSp>
        <p:sp>
          <p:nvSpPr>
            <p:cNvPr id="46" name="TextBox 45"/>
            <p:cNvSpPr txBox="1"/>
            <p:nvPr/>
          </p:nvSpPr>
          <p:spPr>
            <a:xfrm rot="20009271">
              <a:off x="3943438" y="1908588"/>
              <a:ext cx="1533965" cy="646331"/>
            </a:xfrm>
            <a:prstGeom prst="rect">
              <a:avLst/>
            </a:prstGeom>
            <a:noFill/>
          </p:spPr>
          <p:txBody>
            <a:bodyPr wrap="square" rtlCol="0" anchor="ctr">
              <a:spAutoFit/>
            </a:bodyPr>
            <a:lstStyle/>
            <a:p>
              <a:pPr defTabSz="1218987"/>
              <a:r>
                <a:rPr lang="en-US" kern="0" dirty="0">
                  <a:solidFill>
                    <a:prstClr val="white"/>
                  </a:solidFill>
                  <a:latin typeface="Arial" pitchFamily="34" charset="0"/>
                  <a:cs typeface="Arial" pitchFamily="34" charset="0"/>
                </a:rPr>
                <a:t>New Experiences</a:t>
              </a:r>
            </a:p>
          </p:txBody>
        </p:sp>
        <p:sp>
          <p:nvSpPr>
            <p:cNvPr id="47" name="TextBox 46"/>
            <p:cNvSpPr txBox="1"/>
            <p:nvPr/>
          </p:nvSpPr>
          <p:spPr>
            <a:xfrm rot="2126827">
              <a:off x="7145483" y="2312749"/>
              <a:ext cx="1533965" cy="646331"/>
            </a:xfrm>
            <a:prstGeom prst="rect">
              <a:avLst/>
            </a:prstGeom>
            <a:noFill/>
          </p:spPr>
          <p:txBody>
            <a:bodyPr wrap="square" rtlCol="0" anchor="ctr">
              <a:spAutoFit/>
            </a:bodyPr>
            <a:lstStyle/>
            <a:p>
              <a:pPr defTabSz="1218987"/>
              <a:r>
                <a:rPr lang="en-US" kern="0" dirty="0">
                  <a:solidFill>
                    <a:prstClr val="white"/>
                  </a:solidFill>
                  <a:latin typeface="Arial" pitchFamily="34" charset="0"/>
                  <a:cs typeface="Arial" pitchFamily="34" charset="0"/>
                </a:rPr>
                <a:t>New Mindset and Attitudes</a:t>
              </a:r>
            </a:p>
          </p:txBody>
        </p:sp>
        <p:sp>
          <p:nvSpPr>
            <p:cNvPr id="48" name="TextBox 47"/>
            <p:cNvSpPr txBox="1"/>
            <p:nvPr/>
          </p:nvSpPr>
          <p:spPr>
            <a:xfrm rot="20150511">
              <a:off x="6824517" y="4732850"/>
              <a:ext cx="1533965" cy="369332"/>
            </a:xfrm>
            <a:prstGeom prst="rect">
              <a:avLst/>
            </a:prstGeom>
            <a:noFill/>
          </p:spPr>
          <p:txBody>
            <a:bodyPr wrap="square" rtlCol="0" anchor="ctr">
              <a:spAutoFit/>
            </a:bodyPr>
            <a:lstStyle/>
            <a:p>
              <a:pPr defTabSz="1218987"/>
              <a:r>
                <a:rPr lang="en-US" kern="0" dirty="0">
                  <a:solidFill>
                    <a:prstClr val="white"/>
                  </a:solidFill>
                  <a:latin typeface="Arial" pitchFamily="34" charset="0"/>
                  <a:cs typeface="Arial" pitchFamily="34" charset="0"/>
                </a:rPr>
                <a:t>New Actions</a:t>
              </a:r>
            </a:p>
          </p:txBody>
        </p:sp>
        <p:sp>
          <p:nvSpPr>
            <p:cNvPr id="49" name="TextBox 48"/>
            <p:cNvSpPr txBox="1"/>
            <p:nvPr/>
          </p:nvSpPr>
          <p:spPr>
            <a:xfrm rot="2327112">
              <a:off x="3536535" y="4697869"/>
              <a:ext cx="1533965" cy="369332"/>
            </a:xfrm>
            <a:prstGeom prst="rect">
              <a:avLst/>
            </a:prstGeom>
            <a:noFill/>
          </p:spPr>
          <p:txBody>
            <a:bodyPr wrap="square" rtlCol="0" anchor="ctr">
              <a:spAutoFit/>
            </a:bodyPr>
            <a:lstStyle/>
            <a:p>
              <a:pPr defTabSz="1218987"/>
              <a:r>
                <a:rPr lang="en-US" kern="0" dirty="0">
                  <a:solidFill>
                    <a:prstClr val="white"/>
                  </a:solidFill>
                  <a:latin typeface="Arial" pitchFamily="34" charset="0"/>
                  <a:cs typeface="Arial" pitchFamily="34" charset="0"/>
                </a:rPr>
                <a:t>New Results</a:t>
              </a:r>
            </a:p>
          </p:txBody>
        </p:sp>
        <p:sp>
          <p:nvSpPr>
            <p:cNvPr id="50" name="TextBox 49"/>
            <p:cNvSpPr txBox="1"/>
            <p:nvPr/>
          </p:nvSpPr>
          <p:spPr>
            <a:xfrm rot="20069836">
              <a:off x="3721152" y="2227616"/>
              <a:ext cx="498855" cy="769441"/>
            </a:xfrm>
            <a:prstGeom prst="rect">
              <a:avLst/>
            </a:prstGeom>
            <a:noFill/>
          </p:spPr>
          <p:txBody>
            <a:bodyPr wrap="none" rtlCol="0" anchor="ctr">
              <a:spAutoFit/>
            </a:bodyPr>
            <a:lstStyle/>
            <a:p>
              <a:pPr defTabSz="1218987"/>
              <a:r>
                <a:rPr lang="en-US" sz="4400" b="1" dirty="0">
                  <a:solidFill>
                    <a:prstClr val="white"/>
                  </a:solidFill>
                  <a:latin typeface="Arial" pitchFamily="34" charset="0"/>
                  <a:cs typeface="Arial" pitchFamily="34" charset="0"/>
                </a:rPr>
                <a:t>1</a:t>
              </a:r>
            </a:p>
          </p:txBody>
        </p:sp>
        <p:sp>
          <p:nvSpPr>
            <p:cNvPr id="51" name="TextBox 50"/>
            <p:cNvSpPr txBox="1"/>
            <p:nvPr/>
          </p:nvSpPr>
          <p:spPr>
            <a:xfrm rot="1972963">
              <a:off x="6958600" y="1761222"/>
              <a:ext cx="498855" cy="769441"/>
            </a:xfrm>
            <a:prstGeom prst="rect">
              <a:avLst/>
            </a:prstGeom>
            <a:noFill/>
          </p:spPr>
          <p:txBody>
            <a:bodyPr wrap="none" rtlCol="0" anchor="ctr">
              <a:spAutoFit/>
            </a:bodyPr>
            <a:lstStyle/>
            <a:p>
              <a:pPr defTabSz="1218987"/>
              <a:r>
                <a:rPr lang="en-US" sz="4400" b="1" dirty="0">
                  <a:solidFill>
                    <a:prstClr val="white"/>
                  </a:solidFill>
                  <a:latin typeface="Arial" pitchFamily="34" charset="0"/>
                  <a:cs typeface="Arial" pitchFamily="34" charset="0"/>
                </a:rPr>
                <a:t>2</a:t>
              </a:r>
            </a:p>
          </p:txBody>
        </p:sp>
        <p:sp>
          <p:nvSpPr>
            <p:cNvPr id="52" name="TextBox 51"/>
            <p:cNvSpPr txBox="1"/>
            <p:nvPr/>
          </p:nvSpPr>
          <p:spPr>
            <a:xfrm rot="20322970">
              <a:off x="6483730" y="4877616"/>
              <a:ext cx="498855" cy="769441"/>
            </a:xfrm>
            <a:prstGeom prst="rect">
              <a:avLst/>
            </a:prstGeom>
            <a:noFill/>
          </p:spPr>
          <p:txBody>
            <a:bodyPr wrap="none" rtlCol="0" anchor="ctr">
              <a:spAutoFit/>
            </a:bodyPr>
            <a:lstStyle/>
            <a:p>
              <a:pPr defTabSz="1218987"/>
              <a:r>
                <a:rPr lang="en-US" sz="4400" b="1" dirty="0">
                  <a:solidFill>
                    <a:prstClr val="white"/>
                  </a:solidFill>
                  <a:latin typeface="Arial" pitchFamily="34" charset="0"/>
                  <a:cs typeface="Arial" pitchFamily="34" charset="0"/>
                </a:rPr>
                <a:t>3</a:t>
              </a:r>
            </a:p>
          </p:txBody>
        </p:sp>
        <p:sp>
          <p:nvSpPr>
            <p:cNvPr id="53" name="TextBox 52"/>
            <p:cNvSpPr txBox="1"/>
            <p:nvPr/>
          </p:nvSpPr>
          <p:spPr>
            <a:xfrm rot="2330969">
              <a:off x="3372357" y="3957559"/>
              <a:ext cx="498855" cy="769441"/>
            </a:xfrm>
            <a:prstGeom prst="rect">
              <a:avLst/>
            </a:prstGeom>
            <a:noFill/>
          </p:spPr>
          <p:txBody>
            <a:bodyPr wrap="none" rtlCol="0" anchor="ctr">
              <a:spAutoFit/>
            </a:bodyPr>
            <a:lstStyle/>
            <a:p>
              <a:pPr defTabSz="1218987"/>
              <a:r>
                <a:rPr lang="en-US" sz="4400" b="1" dirty="0">
                  <a:solidFill>
                    <a:prstClr val="white"/>
                  </a:solidFill>
                  <a:latin typeface="Arial" pitchFamily="34" charset="0"/>
                  <a:cs typeface="Arial" pitchFamily="34" charset="0"/>
                </a:rPr>
                <a:t>4</a:t>
              </a:r>
            </a:p>
          </p:txBody>
        </p:sp>
      </p:grpSp>
      <p:sp>
        <p:nvSpPr>
          <p:cNvPr id="56" name="TextBox 55"/>
          <p:cNvSpPr txBox="1"/>
          <p:nvPr/>
        </p:nvSpPr>
        <p:spPr>
          <a:xfrm>
            <a:off x="533401" y="1551709"/>
            <a:ext cx="2819399" cy="646331"/>
          </a:xfrm>
          <a:prstGeom prst="rect">
            <a:avLst/>
          </a:prstGeom>
          <a:noFill/>
        </p:spPr>
        <p:txBody>
          <a:bodyPr wrap="square" rtlCol="0">
            <a:spAutoFit/>
          </a:bodyPr>
          <a:lstStyle/>
          <a:p>
            <a:pPr algn="ctr" defTabSz="1218987"/>
            <a:r>
              <a:rPr lang="en-US" kern="0" dirty="0">
                <a:solidFill>
                  <a:prstClr val="white"/>
                </a:solidFill>
                <a:latin typeface="Arial" pitchFamily="34" charset="0"/>
                <a:cs typeface="Arial" pitchFamily="34" charset="0"/>
              </a:rPr>
              <a:t>Experiences that expose to the desired behaviors</a:t>
            </a:r>
            <a:endParaRPr lang="en-US" dirty="0">
              <a:solidFill>
                <a:prstClr val="white"/>
              </a:solidFill>
              <a:latin typeface="Arial" pitchFamily="34" charset="0"/>
              <a:cs typeface="Arial" pitchFamily="34" charset="0"/>
            </a:endParaRPr>
          </a:p>
        </p:txBody>
      </p:sp>
      <p:sp>
        <p:nvSpPr>
          <p:cNvPr id="57" name="TextBox 56"/>
          <p:cNvSpPr txBox="1"/>
          <p:nvPr/>
        </p:nvSpPr>
        <p:spPr>
          <a:xfrm>
            <a:off x="8700858" y="1551709"/>
            <a:ext cx="2819399" cy="646331"/>
          </a:xfrm>
          <a:prstGeom prst="rect">
            <a:avLst/>
          </a:prstGeom>
          <a:noFill/>
        </p:spPr>
        <p:txBody>
          <a:bodyPr wrap="square" rtlCol="0">
            <a:spAutoFit/>
          </a:bodyPr>
          <a:lstStyle/>
          <a:p>
            <a:pPr algn="ctr" defTabSz="1218987"/>
            <a:r>
              <a:rPr lang="en-US" kern="0" dirty="0">
                <a:solidFill>
                  <a:prstClr val="white"/>
                </a:solidFill>
                <a:latin typeface="Arial" pitchFamily="34" charset="0"/>
                <a:cs typeface="Arial" pitchFamily="34" charset="0"/>
              </a:rPr>
              <a:t>Helps build the new mindset</a:t>
            </a:r>
            <a:endParaRPr lang="en-US"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3431870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Oval 50"/>
          <p:cNvSpPr/>
          <p:nvPr/>
        </p:nvSpPr>
        <p:spPr>
          <a:xfrm>
            <a:off x="1143001" y="5590316"/>
            <a:ext cx="6003325" cy="647999"/>
          </a:xfrm>
          <a:prstGeom prst="ellipse">
            <a:avLst/>
          </a:prstGeom>
          <a:gradFill flip="none" rotWithShape="1">
            <a:gsLst>
              <a:gs pos="11000">
                <a:sysClr val="windowText" lastClr="000000">
                  <a:lumMod val="50000"/>
                  <a:lumOff val="50000"/>
                  <a:alpha val="32000"/>
                </a:sysClr>
              </a:gs>
              <a:gs pos="100000">
                <a:sysClr val="window" lastClr="FFFFFF">
                  <a:lumMod val="100000"/>
                  <a:alpha val="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3" name="Title 2"/>
          <p:cNvSpPr>
            <a:spLocks noGrp="1"/>
          </p:cNvSpPr>
          <p:nvPr>
            <p:ph type="title"/>
          </p:nvPr>
        </p:nvSpPr>
        <p:spPr/>
        <p:txBody>
          <a:bodyPr/>
          <a:lstStyle/>
          <a:p>
            <a:r>
              <a:rPr lang="en-US" dirty="0"/>
              <a:t>Value of “Quality is Owned by Everyone</a:t>
            </a:r>
          </a:p>
        </p:txBody>
      </p:sp>
      <p:grpSp>
        <p:nvGrpSpPr>
          <p:cNvPr id="21" name="Group 20"/>
          <p:cNvGrpSpPr/>
          <p:nvPr/>
        </p:nvGrpSpPr>
        <p:grpSpPr>
          <a:xfrm>
            <a:off x="906137" y="1450975"/>
            <a:ext cx="6369050" cy="4465638"/>
            <a:chOff x="2817813" y="1450975"/>
            <a:chExt cx="6369050" cy="4465638"/>
          </a:xfrm>
        </p:grpSpPr>
        <p:grpSp>
          <p:nvGrpSpPr>
            <p:cNvPr id="22" name="Group 21"/>
            <p:cNvGrpSpPr/>
            <p:nvPr/>
          </p:nvGrpSpPr>
          <p:grpSpPr>
            <a:xfrm>
              <a:off x="2817813" y="1450975"/>
              <a:ext cx="6369050" cy="4465638"/>
              <a:chOff x="2817813" y="1450975"/>
              <a:chExt cx="6369050" cy="4465638"/>
            </a:xfrm>
            <a:solidFill>
              <a:schemeClr val="tx2"/>
            </a:solidFill>
          </p:grpSpPr>
          <p:sp>
            <p:nvSpPr>
              <p:cNvPr id="31" name="Freeform 6"/>
              <p:cNvSpPr>
                <a:spLocks/>
              </p:cNvSpPr>
              <p:nvPr/>
            </p:nvSpPr>
            <p:spPr bwMode="auto">
              <a:xfrm>
                <a:off x="5861050" y="1450975"/>
                <a:ext cx="3324225" cy="2649538"/>
              </a:xfrm>
              <a:custGeom>
                <a:avLst/>
                <a:gdLst/>
                <a:ahLst/>
                <a:cxnLst>
                  <a:cxn ang="0">
                    <a:pos x="89" y="0"/>
                  </a:cxn>
                  <a:cxn ang="0">
                    <a:pos x="218" y="3"/>
                  </a:cxn>
                  <a:cxn ang="0">
                    <a:pos x="346" y="11"/>
                  </a:cxn>
                  <a:cxn ang="0">
                    <a:pos x="470" y="26"/>
                  </a:cxn>
                  <a:cxn ang="0">
                    <a:pos x="593" y="46"/>
                  </a:cxn>
                  <a:cxn ang="0">
                    <a:pos x="712" y="70"/>
                  </a:cxn>
                  <a:cxn ang="0">
                    <a:pos x="828" y="99"/>
                  </a:cxn>
                  <a:cxn ang="0">
                    <a:pos x="941" y="133"/>
                  </a:cxn>
                  <a:cxn ang="0">
                    <a:pos x="1050" y="172"/>
                  </a:cxn>
                  <a:cxn ang="0">
                    <a:pos x="1154" y="215"/>
                  </a:cxn>
                  <a:cxn ang="0">
                    <a:pos x="1255" y="262"/>
                  </a:cxn>
                  <a:cxn ang="0">
                    <a:pos x="1351" y="315"/>
                  </a:cxn>
                  <a:cxn ang="0">
                    <a:pos x="1443" y="370"/>
                  </a:cxn>
                  <a:cxn ang="0">
                    <a:pos x="1530" y="429"/>
                  </a:cxn>
                  <a:cxn ang="0">
                    <a:pos x="1612" y="491"/>
                  </a:cxn>
                  <a:cxn ang="0">
                    <a:pos x="1687" y="557"/>
                  </a:cxn>
                  <a:cxn ang="0">
                    <a:pos x="1758" y="627"/>
                  </a:cxn>
                  <a:cxn ang="0">
                    <a:pos x="1823" y="700"/>
                  </a:cxn>
                  <a:cxn ang="0">
                    <a:pos x="1881" y="774"/>
                  </a:cxn>
                  <a:cxn ang="0">
                    <a:pos x="1932" y="852"/>
                  </a:cxn>
                  <a:cxn ang="0">
                    <a:pos x="1977" y="932"/>
                  </a:cxn>
                  <a:cxn ang="0">
                    <a:pos x="2016" y="1015"/>
                  </a:cxn>
                  <a:cxn ang="0">
                    <a:pos x="2047" y="1099"/>
                  </a:cxn>
                  <a:cxn ang="0">
                    <a:pos x="2071" y="1186"/>
                  </a:cxn>
                  <a:cxn ang="0">
                    <a:pos x="2087" y="1275"/>
                  </a:cxn>
                  <a:cxn ang="0">
                    <a:pos x="2094" y="1365"/>
                  </a:cxn>
                  <a:cxn ang="0">
                    <a:pos x="1624" y="1669"/>
                  </a:cxn>
                  <a:cxn ang="0">
                    <a:pos x="1208" y="1390"/>
                  </a:cxn>
                  <a:cxn ang="0">
                    <a:pos x="1202" y="1323"/>
                  </a:cxn>
                  <a:cxn ang="0">
                    <a:pos x="1188" y="1259"/>
                  </a:cxn>
                  <a:cxn ang="0">
                    <a:pos x="1166" y="1195"/>
                  </a:cxn>
                  <a:cxn ang="0">
                    <a:pos x="1138" y="1135"/>
                  </a:cxn>
                  <a:cxn ang="0">
                    <a:pos x="1104" y="1076"/>
                  </a:cxn>
                  <a:cxn ang="0">
                    <a:pos x="1063" y="1020"/>
                  </a:cxn>
                  <a:cxn ang="0">
                    <a:pos x="1016" y="966"/>
                  </a:cxn>
                  <a:cxn ang="0">
                    <a:pos x="962" y="915"/>
                  </a:cxn>
                  <a:cxn ang="0">
                    <a:pos x="904" y="869"/>
                  </a:cxn>
                  <a:cxn ang="0">
                    <a:pos x="840" y="825"/>
                  </a:cxn>
                  <a:cxn ang="0">
                    <a:pos x="771" y="785"/>
                  </a:cxn>
                  <a:cxn ang="0">
                    <a:pos x="698" y="748"/>
                  </a:cxn>
                  <a:cxn ang="0">
                    <a:pos x="621" y="716"/>
                  </a:cxn>
                  <a:cxn ang="0">
                    <a:pos x="540" y="689"/>
                  </a:cxn>
                  <a:cxn ang="0">
                    <a:pos x="456" y="664"/>
                  </a:cxn>
                  <a:cxn ang="0">
                    <a:pos x="368" y="646"/>
                  </a:cxn>
                  <a:cxn ang="0">
                    <a:pos x="278" y="633"/>
                  </a:cxn>
                  <a:cxn ang="0">
                    <a:pos x="184" y="624"/>
                  </a:cxn>
                  <a:cxn ang="0">
                    <a:pos x="89" y="622"/>
                  </a:cxn>
                  <a:cxn ang="0">
                    <a:pos x="77" y="622"/>
                  </a:cxn>
                  <a:cxn ang="0">
                    <a:pos x="65" y="623"/>
                  </a:cxn>
                  <a:cxn ang="0">
                    <a:pos x="448" y="343"/>
                  </a:cxn>
                  <a:cxn ang="0">
                    <a:pos x="0" y="3"/>
                  </a:cxn>
                  <a:cxn ang="0">
                    <a:pos x="44" y="2"/>
                  </a:cxn>
                  <a:cxn ang="0">
                    <a:pos x="89" y="0"/>
                  </a:cxn>
                </a:cxnLst>
                <a:rect l="0" t="0" r="r" b="b"/>
                <a:pathLst>
                  <a:path w="2094" h="1669">
                    <a:moveTo>
                      <a:pt x="89" y="0"/>
                    </a:moveTo>
                    <a:lnTo>
                      <a:pt x="218" y="3"/>
                    </a:lnTo>
                    <a:lnTo>
                      <a:pt x="346" y="11"/>
                    </a:lnTo>
                    <a:lnTo>
                      <a:pt x="470" y="26"/>
                    </a:lnTo>
                    <a:lnTo>
                      <a:pt x="593" y="46"/>
                    </a:lnTo>
                    <a:lnTo>
                      <a:pt x="712" y="70"/>
                    </a:lnTo>
                    <a:lnTo>
                      <a:pt x="828" y="99"/>
                    </a:lnTo>
                    <a:lnTo>
                      <a:pt x="941" y="133"/>
                    </a:lnTo>
                    <a:lnTo>
                      <a:pt x="1050" y="172"/>
                    </a:lnTo>
                    <a:lnTo>
                      <a:pt x="1154" y="215"/>
                    </a:lnTo>
                    <a:lnTo>
                      <a:pt x="1255" y="262"/>
                    </a:lnTo>
                    <a:lnTo>
                      <a:pt x="1351" y="315"/>
                    </a:lnTo>
                    <a:lnTo>
                      <a:pt x="1443" y="370"/>
                    </a:lnTo>
                    <a:lnTo>
                      <a:pt x="1530" y="429"/>
                    </a:lnTo>
                    <a:lnTo>
                      <a:pt x="1612" y="491"/>
                    </a:lnTo>
                    <a:lnTo>
                      <a:pt x="1687" y="557"/>
                    </a:lnTo>
                    <a:lnTo>
                      <a:pt x="1758" y="627"/>
                    </a:lnTo>
                    <a:lnTo>
                      <a:pt x="1823" y="700"/>
                    </a:lnTo>
                    <a:lnTo>
                      <a:pt x="1881" y="774"/>
                    </a:lnTo>
                    <a:lnTo>
                      <a:pt x="1932" y="852"/>
                    </a:lnTo>
                    <a:lnTo>
                      <a:pt x="1977" y="932"/>
                    </a:lnTo>
                    <a:lnTo>
                      <a:pt x="2016" y="1015"/>
                    </a:lnTo>
                    <a:lnTo>
                      <a:pt x="2047" y="1099"/>
                    </a:lnTo>
                    <a:lnTo>
                      <a:pt x="2071" y="1186"/>
                    </a:lnTo>
                    <a:lnTo>
                      <a:pt x="2087" y="1275"/>
                    </a:lnTo>
                    <a:lnTo>
                      <a:pt x="2094" y="1365"/>
                    </a:lnTo>
                    <a:lnTo>
                      <a:pt x="1624" y="1669"/>
                    </a:lnTo>
                    <a:lnTo>
                      <a:pt x="1208" y="1390"/>
                    </a:lnTo>
                    <a:lnTo>
                      <a:pt x="1202" y="1323"/>
                    </a:lnTo>
                    <a:lnTo>
                      <a:pt x="1188" y="1259"/>
                    </a:lnTo>
                    <a:lnTo>
                      <a:pt x="1166" y="1195"/>
                    </a:lnTo>
                    <a:lnTo>
                      <a:pt x="1138" y="1135"/>
                    </a:lnTo>
                    <a:lnTo>
                      <a:pt x="1104" y="1076"/>
                    </a:lnTo>
                    <a:lnTo>
                      <a:pt x="1063" y="1020"/>
                    </a:lnTo>
                    <a:lnTo>
                      <a:pt x="1016" y="966"/>
                    </a:lnTo>
                    <a:lnTo>
                      <a:pt x="962" y="915"/>
                    </a:lnTo>
                    <a:lnTo>
                      <a:pt x="904" y="869"/>
                    </a:lnTo>
                    <a:lnTo>
                      <a:pt x="840" y="825"/>
                    </a:lnTo>
                    <a:lnTo>
                      <a:pt x="771" y="785"/>
                    </a:lnTo>
                    <a:lnTo>
                      <a:pt x="698" y="748"/>
                    </a:lnTo>
                    <a:lnTo>
                      <a:pt x="621" y="716"/>
                    </a:lnTo>
                    <a:lnTo>
                      <a:pt x="540" y="689"/>
                    </a:lnTo>
                    <a:lnTo>
                      <a:pt x="456" y="664"/>
                    </a:lnTo>
                    <a:lnTo>
                      <a:pt x="368" y="646"/>
                    </a:lnTo>
                    <a:lnTo>
                      <a:pt x="278" y="633"/>
                    </a:lnTo>
                    <a:lnTo>
                      <a:pt x="184" y="624"/>
                    </a:lnTo>
                    <a:lnTo>
                      <a:pt x="89" y="622"/>
                    </a:lnTo>
                    <a:lnTo>
                      <a:pt x="77" y="622"/>
                    </a:lnTo>
                    <a:lnTo>
                      <a:pt x="65" y="623"/>
                    </a:lnTo>
                    <a:lnTo>
                      <a:pt x="448" y="343"/>
                    </a:lnTo>
                    <a:lnTo>
                      <a:pt x="0" y="3"/>
                    </a:lnTo>
                    <a:lnTo>
                      <a:pt x="44" y="2"/>
                    </a:lnTo>
                    <a:lnTo>
                      <a:pt x="89"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32" name="Freeform 7"/>
              <p:cNvSpPr>
                <a:spLocks/>
              </p:cNvSpPr>
              <p:nvPr/>
            </p:nvSpPr>
            <p:spPr bwMode="auto">
              <a:xfrm>
                <a:off x="2817813" y="1455738"/>
                <a:ext cx="3754437" cy="2305050"/>
              </a:xfrm>
              <a:custGeom>
                <a:avLst/>
                <a:gdLst/>
                <a:ahLst/>
                <a:cxnLst>
                  <a:cxn ang="0">
                    <a:pos x="1917" y="0"/>
                  </a:cxn>
                  <a:cxn ang="0">
                    <a:pos x="2365" y="340"/>
                  </a:cxn>
                  <a:cxn ang="0">
                    <a:pos x="1982" y="620"/>
                  </a:cxn>
                  <a:cxn ang="0">
                    <a:pos x="1887" y="624"/>
                  </a:cxn>
                  <a:cxn ang="0">
                    <a:pos x="1794" y="633"/>
                  </a:cxn>
                  <a:cxn ang="0">
                    <a:pos x="1704" y="648"/>
                  </a:cxn>
                  <a:cxn ang="0">
                    <a:pos x="1618" y="667"/>
                  </a:cxn>
                  <a:cxn ang="0">
                    <a:pos x="1534" y="692"/>
                  </a:cxn>
                  <a:cxn ang="0">
                    <a:pos x="1453" y="721"/>
                  </a:cxn>
                  <a:cxn ang="0">
                    <a:pos x="1378" y="754"/>
                  </a:cxn>
                  <a:cxn ang="0">
                    <a:pos x="1305" y="792"/>
                  </a:cxn>
                  <a:cxn ang="0">
                    <a:pos x="1238" y="833"/>
                  </a:cxn>
                  <a:cxn ang="0">
                    <a:pos x="1176" y="877"/>
                  </a:cxn>
                  <a:cxn ang="0">
                    <a:pos x="1119" y="926"/>
                  </a:cxn>
                  <a:cxn ang="0">
                    <a:pos x="1066" y="977"/>
                  </a:cxn>
                  <a:cxn ang="0">
                    <a:pos x="1020" y="1030"/>
                  </a:cxn>
                  <a:cxn ang="0">
                    <a:pos x="981" y="1088"/>
                  </a:cxn>
                  <a:cxn ang="0">
                    <a:pos x="947" y="1147"/>
                  </a:cxn>
                  <a:cxn ang="0">
                    <a:pos x="921" y="1208"/>
                  </a:cxn>
                  <a:cxn ang="0">
                    <a:pos x="902" y="1272"/>
                  </a:cxn>
                  <a:cxn ang="0">
                    <a:pos x="890" y="1337"/>
                  </a:cxn>
                  <a:cxn ang="0">
                    <a:pos x="886" y="1404"/>
                  </a:cxn>
                  <a:cxn ang="0">
                    <a:pos x="887" y="1437"/>
                  </a:cxn>
                  <a:cxn ang="0">
                    <a:pos x="474" y="1153"/>
                  </a:cxn>
                  <a:cxn ang="0">
                    <a:pos x="1" y="1452"/>
                  </a:cxn>
                  <a:cxn ang="0">
                    <a:pos x="0" y="1404"/>
                  </a:cxn>
                  <a:cxn ang="0">
                    <a:pos x="4" y="1314"/>
                  </a:cxn>
                  <a:cxn ang="0">
                    <a:pos x="16" y="1225"/>
                  </a:cxn>
                  <a:cxn ang="0">
                    <a:pos x="35" y="1139"/>
                  </a:cxn>
                  <a:cxn ang="0">
                    <a:pos x="63" y="1054"/>
                  </a:cxn>
                  <a:cxn ang="0">
                    <a:pos x="97" y="971"/>
                  </a:cxn>
                  <a:cxn ang="0">
                    <a:pos x="139" y="890"/>
                  </a:cxn>
                  <a:cxn ang="0">
                    <a:pos x="186" y="811"/>
                  </a:cxn>
                  <a:cxn ang="0">
                    <a:pos x="241" y="736"/>
                  </a:cxn>
                  <a:cxn ang="0">
                    <a:pos x="301" y="663"/>
                  </a:cxn>
                  <a:cxn ang="0">
                    <a:pos x="368" y="592"/>
                  </a:cxn>
                  <a:cxn ang="0">
                    <a:pos x="441" y="525"/>
                  </a:cxn>
                  <a:cxn ang="0">
                    <a:pos x="517" y="462"/>
                  </a:cxn>
                  <a:cxn ang="0">
                    <a:pos x="601" y="401"/>
                  </a:cxn>
                  <a:cxn ang="0">
                    <a:pos x="689" y="343"/>
                  </a:cxn>
                  <a:cxn ang="0">
                    <a:pos x="782" y="290"/>
                  </a:cxn>
                  <a:cxn ang="0">
                    <a:pos x="879" y="241"/>
                  </a:cxn>
                  <a:cxn ang="0">
                    <a:pos x="981" y="195"/>
                  </a:cxn>
                  <a:cxn ang="0">
                    <a:pos x="1086" y="155"/>
                  </a:cxn>
                  <a:cxn ang="0">
                    <a:pos x="1195" y="118"/>
                  </a:cxn>
                  <a:cxn ang="0">
                    <a:pos x="1309" y="85"/>
                  </a:cxn>
                  <a:cxn ang="0">
                    <a:pos x="1424" y="58"/>
                  </a:cxn>
                  <a:cxn ang="0">
                    <a:pos x="1544" y="35"/>
                  </a:cxn>
                  <a:cxn ang="0">
                    <a:pos x="1665" y="18"/>
                  </a:cxn>
                  <a:cxn ang="0">
                    <a:pos x="1791" y="6"/>
                  </a:cxn>
                  <a:cxn ang="0">
                    <a:pos x="1917" y="0"/>
                  </a:cxn>
                </a:cxnLst>
                <a:rect l="0" t="0" r="r" b="b"/>
                <a:pathLst>
                  <a:path w="2365" h="1452">
                    <a:moveTo>
                      <a:pt x="1917" y="0"/>
                    </a:moveTo>
                    <a:lnTo>
                      <a:pt x="2365" y="340"/>
                    </a:lnTo>
                    <a:lnTo>
                      <a:pt x="1982" y="620"/>
                    </a:lnTo>
                    <a:lnTo>
                      <a:pt x="1887" y="624"/>
                    </a:lnTo>
                    <a:lnTo>
                      <a:pt x="1794" y="633"/>
                    </a:lnTo>
                    <a:lnTo>
                      <a:pt x="1704" y="648"/>
                    </a:lnTo>
                    <a:lnTo>
                      <a:pt x="1618" y="667"/>
                    </a:lnTo>
                    <a:lnTo>
                      <a:pt x="1534" y="692"/>
                    </a:lnTo>
                    <a:lnTo>
                      <a:pt x="1453" y="721"/>
                    </a:lnTo>
                    <a:lnTo>
                      <a:pt x="1378" y="754"/>
                    </a:lnTo>
                    <a:lnTo>
                      <a:pt x="1305" y="792"/>
                    </a:lnTo>
                    <a:lnTo>
                      <a:pt x="1238" y="833"/>
                    </a:lnTo>
                    <a:lnTo>
                      <a:pt x="1176" y="877"/>
                    </a:lnTo>
                    <a:lnTo>
                      <a:pt x="1119" y="926"/>
                    </a:lnTo>
                    <a:lnTo>
                      <a:pt x="1066" y="977"/>
                    </a:lnTo>
                    <a:lnTo>
                      <a:pt x="1020" y="1030"/>
                    </a:lnTo>
                    <a:lnTo>
                      <a:pt x="981" y="1088"/>
                    </a:lnTo>
                    <a:lnTo>
                      <a:pt x="947" y="1147"/>
                    </a:lnTo>
                    <a:lnTo>
                      <a:pt x="921" y="1208"/>
                    </a:lnTo>
                    <a:lnTo>
                      <a:pt x="902" y="1272"/>
                    </a:lnTo>
                    <a:lnTo>
                      <a:pt x="890" y="1337"/>
                    </a:lnTo>
                    <a:lnTo>
                      <a:pt x="886" y="1404"/>
                    </a:lnTo>
                    <a:lnTo>
                      <a:pt x="887" y="1437"/>
                    </a:lnTo>
                    <a:lnTo>
                      <a:pt x="474" y="1153"/>
                    </a:lnTo>
                    <a:lnTo>
                      <a:pt x="1" y="1452"/>
                    </a:lnTo>
                    <a:lnTo>
                      <a:pt x="0" y="1404"/>
                    </a:lnTo>
                    <a:lnTo>
                      <a:pt x="4" y="1314"/>
                    </a:lnTo>
                    <a:lnTo>
                      <a:pt x="16" y="1225"/>
                    </a:lnTo>
                    <a:lnTo>
                      <a:pt x="35" y="1139"/>
                    </a:lnTo>
                    <a:lnTo>
                      <a:pt x="63" y="1054"/>
                    </a:lnTo>
                    <a:lnTo>
                      <a:pt x="97" y="971"/>
                    </a:lnTo>
                    <a:lnTo>
                      <a:pt x="139" y="890"/>
                    </a:lnTo>
                    <a:lnTo>
                      <a:pt x="186" y="811"/>
                    </a:lnTo>
                    <a:lnTo>
                      <a:pt x="241" y="736"/>
                    </a:lnTo>
                    <a:lnTo>
                      <a:pt x="301" y="663"/>
                    </a:lnTo>
                    <a:lnTo>
                      <a:pt x="368" y="592"/>
                    </a:lnTo>
                    <a:lnTo>
                      <a:pt x="441" y="525"/>
                    </a:lnTo>
                    <a:lnTo>
                      <a:pt x="517" y="462"/>
                    </a:lnTo>
                    <a:lnTo>
                      <a:pt x="601" y="401"/>
                    </a:lnTo>
                    <a:lnTo>
                      <a:pt x="689" y="343"/>
                    </a:lnTo>
                    <a:lnTo>
                      <a:pt x="782" y="290"/>
                    </a:lnTo>
                    <a:lnTo>
                      <a:pt x="879" y="241"/>
                    </a:lnTo>
                    <a:lnTo>
                      <a:pt x="981" y="195"/>
                    </a:lnTo>
                    <a:lnTo>
                      <a:pt x="1086" y="155"/>
                    </a:lnTo>
                    <a:lnTo>
                      <a:pt x="1195" y="118"/>
                    </a:lnTo>
                    <a:lnTo>
                      <a:pt x="1309" y="85"/>
                    </a:lnTo>
                    <a:lnTo>
                      <a:pt x="1424" y="58"/>
                    </a:lnTo>
                    <a:lnTo>
                      <a:pt x="1544" y="35"/>
                    </a:lnTo>
                    <a:lnTo>
                      <a:pt x="1665" y="18"/>
                    </a:lnTo>
                    <a:lnTo>
                      <a:pt x="1791" y="6"/>
                    </a:lnTo>
                    <a:lnTo>
                      <a:pt x="1917"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33" name="Freeform 8"/>
              <p:cNvSpPr>
                <a:spLocks/>
              </p:cNvSpPr>
              <p:nvPr/>
            </p:nvSpPr>
            <p:spPr bwMode="auto">
              <a:xfrm>
                <a:off x="2819400" y="3286125"/>
                <a:ext cx="3265487" cy="2630488"/>
              </a:xfrm>
              <a:custGeom>
                <a:avLst/>
                <a:gdLst/>
                <a:ahLst/>
                <a:cxnLst>
                  <a:cxn ang="0">
                    <a:pos x="473" y="0"/>
                  </a:cxn>
                  <a:cxn ang="0">
                    <a:pos x="886" y="284"/>
                  </a:cxn>
                  <a:cxn ang="0">
                    <a:pos x="894" y="350"/>
                  </a:cxn>
                  <a:cxn ang="0">
                    <a:pos x="910" y="413"/>
                  </a:cxn>
                  <a:cxn ang="0">
                    <a:pos x="931" y="476"/>
                  </a:cxn>
                  <a:cxn ang="0">
                    <a:pos x="961" y="535"/>
                  </a:cxn>
                  <a:cxn ang="0">
                    <a:pos x="997" y="593"/>
                  </a:cxn>
                  <a:cxn ang="0">
                    <a:pos x="1039" y="647"/>
                  </a:cxn>
                  <a:cxn ang="0">
                    <a:pos x="1086" y="700"/>
                  </a:cxn>
                  <a:cxn ang="0">
                    <a:pos x="1140" y="748"/>
                  </a:cxn>
                  <a:cxn ang="0">
                    <a:pos x="1198" y="795"/>
                  </a:cxn>
                  <a:cxn ang="0">
                    <a:pos x="1261" y="837"/>
                  </a:cxn>
                  <a:cxn ang="0">
                    <a:pos x="1330" y="878"/>
                  </a:cxn>
                  <a:cxn ang="0">
                    <a:pos x="1403" y="913"/>
                  </a:cxn>
                  <a:cxn ang="0">
                    <a:pos x="1479" y="943"/>
                  </a:cxn>
                  <a:cxn ang="0">
                    <a:pos x="1560" y="971"/>
                  </a:cxn>
                  <a:cxn ang="0">
                    <a:pos x="1642" y="993"/>
                  </a:cxn>
                  <a:cxn ang="0">
                    <a:pos x="1730" y="1012"/>
                  </a:cxn>
                  <a:cxn ang="0">
                    <a:pos x="1819" y="1025"/>
                  </a:cxn>
                  <a:cxn ang="0">
                    <a:pos x="1911" y="1033"/>
                  </a:cxn>
                  <a:cxn ang="0">
                    <a:pos x="2005" y="1036"/>
                  </a:cxn>
                  <a:cxn ang="0">
                    <a:pos x="2032" y="1036"/>
                  </a:cxn>
                  <a:cxn ang="0">
                    <a:pos x="2057" y="1035"/>
                  </a:cxn>
                  <a:cxn ang="0">
                    <a:pos x="1639" y="1338"/>
                  </a:cxn>
                  <a:cxn ang="0">
                    <a:pos x="2053" y="1656"/>
                  </a:cxn>
                  <a:cxn ang="0">
                    <a:pos x="2005" y="1657"/>
                  </a:cxn>
                  <a:cxn ang="0">
                    <a:pos x="1876" y="1655"/>
                  </a:cxn>
                  <a:cxn ang="0">
                    <a:pos x="1749" y="1646"/>
                  </a:cxn>
                  <a:cxn ang="0">
                    <a:pos x="1624" y="1632"/>
                  </a:cxn>
                  <a:cxn ang="0">
                    <a:pos x="1502" y="1612"/>
                  </a:cxn>
                  <a:cxn ang="0">
                    <a:pos x="1383" y="1588"/>
                  </a:cxn>
                  <a:cxn ang="0">
                    <a:pos x="1267" y="1559"/>
                  </a:cxn>
                  <a:cxn ang="0">
                    <a:pos x="1155" y="1526"/>
                  </a:cxn>
                  <a:cxn ang="0">
                    <a:pos x="1047" y="1487"/>
                  </a:cxn>
                  <a:cxn ang="0">
                    <a:pos x="942" y="1444"/>
                  </a:cxn>
                  <a:cxn ang="0">
                    <a:pos x="841" y="1397"/>
                  </a:cxn>
                  <a:cxn ang="0">
                    <a:pos x="745" y="1345"/>
                  </a:cxn>
                  <a:cxn ang="0">
                    <a:pos x="654" y="1289"/>
                  </a:cxn>
                  <a:cxn ang="0">
                    <a:pos x="567" y="1231"/>
                  </a:cxn>
                  <a:cxn ang="0">
                    <a:pos x="486" y="1169"/>
                  </a:cxn>
                  <a:cxn ang="0">
                    <a:pos x="409" y="1103"/>
                  </a:cxn>
                  <a:cxn ang="0">
                    <a:pos x="339" y="1033"/>
                  </a:cxn>
                  <a:cxn ang="0">
                    <a:pos x="274" y="962"/>
                  </a:cxn>
                  <a:cxn ang="0">
                    <a:pos x="216" y="887"/>
                  </a:cxn>
                  <a:cxn ang="0">
                    <a:pos x="165" y="809"/>
                  </a:cxn>
                  <a:cxn ang="0">
                    <a:pos x="118" y="730"/>
                  </a:cxn>
                  <a:cxn ang="0">
                    <a:pos x="81" y="647"/>
                  </a:cxn>
                  <a:cxn ang="0">
                    <a:pos x="49" y="563"/>
                  </a:cxn>
                  <a:cxn ang="0">
                    <a:pos x="25" y="477"/>
                  </a:cxn>
                  <a:cxn ang="0">
                    <a:pos x="9" y="389"/>
                  </a:cxn>
                  <a:cxn ang="0">
                    <a:pos x="0" y="299"/>
                  </a:cxn>
                  <a:cxn ang="0">
                    <a:pos x="473" y="0"/>
                  </a:cxn>
                </a:cxnLst>
                <a:rect l="0" t="0" r="r" b="b"/>
                <a:pathLst>
                  <a:path w="2057" h="1657">
                    <a:moveTo>
                      <a:pt x="473" y="0"/>
                    </a:moveTo>
                    <a:lnTo>
                      <a:pt x="886" y="284"/>
                    </a:lnTo>
                    <a:lnTo>
                      <a:pt x="894" y="350"/>
                    </a:lnTo>
                    <a:lnTo>
                      <a:pt x="910" y="413"/>
                    </a:lnTo>
                    <a:lnTo>
                      <a:pt x="931" y="476"/>
                    </a:lnTo>
                    <a:lnTo>
                      <a:pt x="961" y="535"/>
                    </a:lnTo>
                    <a:lnTo>
                      <a:pt x="997" y="593"/>
                    </a:lnTo>
                    <a:lnTo>
                      <a:pt x="1039" y="647"/>
                    </a:lnTo>
                    <a:lnTo>
                      <a:pt x="1086" y="700"/>
                    </a:lnTo>
                    <a:lnTo>
                      <a:pt x="1140" y="748"/>
                    </a:lnTo>
                    <a:lnTo>
                      <a:pt x="1198" y="795"/>
                    </a:lnTo>
                    <a:lnTo>
                      <a:pt x="1261" y="837"/>
                    </a:lnTo>
                    <a:lnTo>
                      <a:pt x="1330" y="878"/>
                    </a:lnTo>
                    <a:lnTo>
                      <a:pt x="1403" y="913"/>
                    </a:lnTo>
                    <a:lnTo>
                      <a:pt x="1479" y="943"/>
                    </a:lnTo>
                    <a:lnTo>
                      <a:pt x="1560" y="971"/>
                    </a:lnTo>
                    <a:lnTo>
                      <a:pt x="1642" y="993"/>
                    </a:lnTo>
                    <a:lnTo>
                      <a:pt x="1730" y="1012"/>
                    </a:lnTo>
                    <a:lnTo>
                      <a:pt x="1819" y="1025"/>
                    </a:lnTo>
                    <a:lnTo>
                      <a:pt x="1911" y="1033"/>
                    </a:lnTo>
                    <a:lnTo>
                      <a:pt x="2005" y="1036"/>
                    </a:lnTo>
                    <a:lnTo>
                      <a:pt x="2032" y="1036"/>
                    </a:lnTo>
                    <a:lnTo>
                      <a:pt x="2057" y="1035"/>
                    </a:lnTo>
                    <a:lnTo>
                      <a:pt x="1639" y="1338"/>
                    </a:lnTo>
                    <a:lnTo>
                      <a:pt x="2053" y="1656"/>
                    </a:lnTo>
                    <a:lnTo>
                      <a:pt x="2005" y="1657"/>
                    </a:lnTo>
                    <a:lnTo>
                      <a:pt x="1876" y="1655"/>
                    </a:lnTo>
                    <a:lnTo>
                      <a:pt x="1749" y="1646"/>
                    </a:lnTo>
                    <a:lnTo>
                      <a:pt x="1624" y="1632"/>
                    </a:lnTo>
                    <a:lnTo>
                      <a:pt x="1502" y="1612"/>
                    </a:lnTo>
                    <a:lnTo>
                      <a:pt x="1383" y="1588"/>
                    </a:lnTo>
                    <a:lnTo>
                      <a:pt x="1267" y="1559"/>
                    </a:lnTo>
                    <a:lnTo>
                      <a:pt x="1155" y="1526"/>
                    </a:lnTo>
                    <a:lnTo>
                      <a:pt x="1047" y="1487"/>
                    </a:lnTo>
                    <a:lnTo>
                      <a:pt x="942" y="1444"/>
                    </a:lnTo>
                    <a:lnTo>
                      <a:pt x="841" y="1397"/>
                    </a:lnTo>
                    <a:lnTo>
                      <a:pt x="745" y="1345"/>
                    </a:lnTo>
                    <a:lnTo>
                      <a:pt x="654" y="1289"/>
                    </a:lnTo>
                    <a:lnTo>
                      <a:pt x="567" y="1231"/>
                    </a:lnTo>
                    <a:lnTo>
                      <a:pt x="486" y="1169"/>
                    </a:lnTo>
                    <a:lnTo>
                      <a:pt x="409" y="1103"/>
                    </a:lnTo>
                    <a:lnTo>
                      <a:pt x="339" y="1033"/>
                    </a:lnTo>
                    <a:lnTo>
                      <a:pt x="274" y="962"/>
                    </a:lnTo>
                    <a:lnTo>
                      <a:pt x="216" y="887"/>
                    </a:lnTo>
                    <a:lnTo>
                      <a:pt x="165" y="809"/>
                    </a:lnTo>
                    <a:lnTo>
                      <a:pt x="118" y="730"/>
                    </a:lnTo>
                    <a:lnTo>
                      <a:pt x="81" y="647"/>
                    </a:lnTo>
                    <a:lnTo>
                      <a:pt x="49" y="563"/>
                    </a:lnTo>
                    <a:lnTo>
                      <a:pt x="25" y="477"/>
                    </a:lnTo>
                    <a:lnTo>
                      <a:pt x="9" y="389"/>
                    </a:lnTo>
                    <a:lnTo>
                      <a:pt x="0" y="299"/>
                    </a:lnTo>
                    <a:lnTo>
                      <a:pt x="4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34" name="Freeform 9"/>
              <p:cNvSpPr>
                <a:spLocks/>
              </p:cNvSpPr>
              <p:nvPr/>
            </p:nvSpPr>
            <p:spPr bwMode="auto">
              <a:xfrm>
                <a:off x="5421313" y="3617913"/>
                <a:ext cx="3765550" cy="2297113"/>
              </a:xfrm>
              <a:custGeom>
                <a:avLst/>
                <a:gdLst/>
                <a:ahLst/>
                <a:cxnLst>
                  <a:cxn ang="0">
                    <a:pos x="2371" y="0"/>
                  </a:cxn>
                  <a:cxn ang="0">
                    <a:pos x="2372" y="21"/>
                  </a:cxn>
                  <a:cxn ang="0">
                    <a:pos x="2372" y="42"/>
                  </a:cxn>
                  <a:cxn ang="0">
                    <a:pos x="2369" y="130"/>
                  </a:cxn>
                  <a:cxn ang="0">
                    <a:pos x="2358" y="217"/>
                  </a:cxn>
                  <a:cxn ang="0">
                    <a:pos x="2338" y="301"/>
                  </a:cxn>
                  <a:cxn ang="0">
                    <a:pos x="2313" y="384"/>
                  </a:cxn>
                  <a:cxn ang="0">
                    <a:pos x="2280" y="465"/>
                  </a:cxn>
                  <a:cxn ang="0">
                    <a:pos x="2241" y="543"/>
                  </a:cxn>
                  <a:cxn ang="0">
                    <a:pos x="2196" y="620"/>
                  </a:cxn>
                  <a:cxn ang="0">
                    <a:pos x="2143" y="694"/>
                  </a:cxn>
                  <a:cxn ang="0">
                    <a:pos x="2086" y="766"/>
                  </a:cxn>
                  <a:cxn ang="0">
                    <a:pos x="2023" y="835"/>
                  </a:cxn>
                  <a:cxn ang="0">
                    <a:pos x="1954" y="901"/>
                  </a:cxn>
                  <a:cxn ang="0">
                    <a:pos x="1879" y="965"/>
                  </a:cxn>
                  <a:cxn ang="0">
                    <a:pos x="1800" y="1025"/>
                  </a:cxn>
                  <a:cxn ang="0">
                    <a:pos x="1716" y="1082"/>
                  </a:cxn>
                  <a:cxn ang="0">
                    <a:pos x="1627" y="1135"/>
                  </a:cxn>
                  <a:cxn ang="0">
                    <a:pos x="1535" y="1185"/>
                  </a:cxn>
                  <a:cxn ang="0">
                    <a:pos x="1437" y="1231"/>
                  </a:cxn>
                  <a:cxn ang="0">
                    <a:pos x="1336" y="1273"/>
                  </a:cxn>
                  <a:cxn ang="0">
                    <a:pos x="1232" y="1311"/>
                  </a:cxn>
                  <a:cxn ang="0">
                    <a:pos x="1123" y="1345"/>
                  </a:cxn>
                  <a:cxn ang="0">
                    <a:pos x="1011" y="1373"/>
                  </a:cxn>
                  <a:cxn ang="0">
                    <a:pos x="897" y="1398"/>
                  </a:cxn>
                  <a:cxn ang="0">
                    <a:pos x="780" y="1418"/>
                  </a:cxn>
                  <a:cxn ang="0">
                    <a:pos x="660" y="1432"/>
                  </a:cxn>
                  <a:cxn ang="0">
                    <a:pos x="538" y="1442"/>
                  </a:cxn>
                  <a:cxn ang="0">
                    <a:pos x="414" y="1447"/>
                  </a:cxn>
                  <a:cxn ang="0">
                    <a:pos x="0" y="1129"/>
                  </a:cxn>
                  <a:cxn ang="0">
                    <a:pos x="418" y="826"/>
                  </a:cxn>
                  <a:cxn ang="0">
                    <a:pos x="511" y="820"/>
                  </a:cxn>
                  <a:cxn ang="0">
                    <a:pos x="601" y="809"/>
                  </a:cxn>
                  <a:cxn ang="0">
                    <a:pos x="690" y="793"/>
                  </a:cxn>
                  <a:cxn ang="0">
                    <a:pos x="774" y="772"/>
                  </a:cxn>
                  <a:cxn ang="0">
                    <a:pos x="855" y="748"/>
                  </a:cxn>
                  <a:cxn ang="0">
                    <a:pos x="935" y="719"/>
                  </a:cxn>
                  <a:cxn ang="0">
                    <a:pos x="1009" y="684"/>
                  </a:cxn>
                  <a:cxn ang="0">
                    <a:pos x="1078" y="647"/>
                  </a:cxn>
                  <a:cxn ang="0">
                    <a:pos x="1144" y="606"/>
                  </a:cxn>
                  <a:cxn ang="0">
                    <a:pos x="1205" y="561"/>
                  </a:cxn>
                  <a:cxn ang="0">
                    <a:pos x="1261" y="514"/>
                  </a:cxn>
                  <a:cxn ang="0">
                    <a:pos x="1311" y="464"/>
                  </a:cxn>
                  <a:cxn ang="0">
                    <a:pos x="1356" y="410"/>
                  </a:cxn>
                  <a:cxn ang="0">
                    <a:pos x="1394" y="354"/>
                  </a:cxn>
                  <a:cxn ang="0">
                    <a:pos x="1426" y="296"/>
                  </a:cxn>
                  <a:cxn ang="0">
                    <a:pos x="1452" y="235"/>
                  </a:cxn>
                  <a:cxn ang="0">
                    <a:pos x="1470" y="173"/>
                  </a:cxn>
                  <a:cxn ang="0">
                    <a:pos x="1482" y="108"/>
                  </a:cxn>
                  <a:cxn ang="0">
                    <a:pos x="1486" y="42"/>
                  </a:cxn>
                  <a:cxn ang="0">
                    <a:pos x="1486" y="36"/>
                  </a:cxn>
                  <a:cxn ang="0">
                    <a:pos x="1485" y="30"/>
                  </a:cxn>
                  <a:cxn ang="0">
                    <a:pos x="1485" y="25"/>
                  </a:cxn>
                  <a:cxn ang="0">
                    <a:pos x="1901" y="304"/>
                  </a:cxn>
                  <a:cxn ang="0">
                    <a:pos x="2371" y="0"/>
                  </a:cxn>
                </a:cxnLst>
                <a:rect l="0" t="0" r="r" b="b"/>
                <a:pathLst>
                  <a:path w="2372" h="1447">
                    <a:moveTo>
                      <a:pt x="2371" y="0"/>
                    </a:moveTo>
                    <a:lnTo>
                      <a:pt x="2372" y="21"/>
                    </a:lnTo>
                    <a:lnTo>
                      <a:pt x="2372" y="42"/>
                    </a:lnTo>
                    <a:lnTo>
                      <a:pt x="2369" y="130"/>
                    </a:lnTo>
                    <a:lnTo>
                      <a:pt x="2358" y="217"/>
                    </a:lnTo>
                    <a:lnTo>
                      <a:pt x="2338" y="301"/>
                    </a:lnTo>
                    <a:lnTo>
                      <a:pt x="2313" y="384"/>
                    </a:lnTo>
                    <a:lnTo>
                      <a:pt x="2280" y="465"/>
                    </a:lnTo>
                    <a:lnTo>
                      <a:pt x="2241" y="543"/>
                    </a:lnTo>
                    <a:lnTo>
                      <a:pt x="2196" y="620"/>
                    </a:lnTo>
                    <a:lnTo>
                      <a:pt x="2143" y="694"/>
                    </a:lnTo>
                    <a:lnTo>
                      <a:pt x="2086" y="766"/>
                    </a:lnTo>
                    <a:lnTo>
                      <a:pt x="2023" y="835"/>
                    </a:lnTo>
                    <a:lnTo>
                      <a:pt x="1954" y="901"/>
                    </a:lnTo>
                    <a:lnTo>
                      <a:pt x="1879" y="965"/>
                    </a:lnTo>
                    <a:lnTo>
                      <a:pt x="1800" y="1025"/>
                    </a:lnTo>
                    <a:lnTo>
                      <a:pt x="1716" y="1082"/>
                    </a:lnTo>
                    <a:lnTo>
                      <a:pt x="1627" y="1135"/>
                    </a:lnTo>
                    <a:lnTo>
                      <a:pt x="1535" y="1185"/>
                    </a:lnTo>
                    <a:lnTo>
                      <a:pt x="1437" y="1231"/>
                    </a:lnTo>
                    <a:lnTo>
                      <a:pt x="1336" y="1273"/>
                    </a:lnTo>
                    <a:lnTo>
                      <a:pt x="1232" y="1311"/>
                    </a:lnTo>
                    <a:lnTo>
                      <a:pt x="1123" y="1345"/>
                    </a:lnTo>
                    <a:lnTo>
                      <a:pt x="1011" y="1373"/>
                    </a:lnTo>
                    <a:lnTo>
                      <a:pt x="897" y="1398"/>
                    </a:lnTo>
                    <a:lnTo>
                      <a:pt x="780" y="1418"/>
                    </a:lnTo>
                    <a:lnTo>
                      <a:pt x="660" y="1432"/>
                    </a:lnTo>
                    <a:lnTo>
                      <a:pt x="538" y="1442"/>
                    </a:lnTo>
                    <a:lnTo>
                      <a:pt x="414" y="1447"/>
                    </a:lnTo>
                    <a:lnTo>
                      <a:pt x="0" y="1129"/>
                    </a:lnTo>
                    <a:lnTo>
                      <a:pt x="418" y="826"/>
                    </a:lnTo>
                    <a:lnTo>
                      <a:pt x="511" y="820"/>
                    </a:lnTo>
                    <a:lnTo>
                      <a:pt x="601" y="809"/>
                    </a:lnTo>
                    <a:lnTo>
                      <a:pt x="690" y="793"/>
                    </a:lnTo>
                    <a:lnTo>
                      <a:pt x="774" y="772"/>
                    </a:lnTo>
                    <a:lnTo>
                      <a:pt x="855" y="748"/>
                    </a:lnTo>
                    <a:lnTo>
                      <a:pt x="935" y="719"/>
                    </a:lnTo>
                    <a:lnTo>
                      <a:pt x="1009" y="684"/>
                    </a:lnTo>
                    <a:lnTo>
                      <a:pt x="1078" y="647"/>
                    </a:lnTo>
                    <a:lnTo>
                      <a:pt x="1144" y="606"/>
                    </a:lnTo>
                    <a:lnTo>
                      <a:pt x="1205" y="561"/>
                    </a:lnTo>
                    <a:lnTo>
                      <a:pt x="1261" y="514"/>
                    </a:lnTo>
                    <a:lnTo>
                      <a:pt x="1311" y="464"/>
                    </a:lnTo>
                    <a:lnTo>
                      <a:pt x="1356" y="410"/>
                    </a:lnTo>
                    <a:lnTo>
                      <a:pt x="1394" y="354"/>
                    </a:lnTo>
                    <a:lnTo>
                      <a:pt x="1426" y="296"/>
                    </a:lnTo>
                    <a:lnTo>
                      <a:pt x="1452" y="235"/>
                    </a:lnTo>
                    <a:lnTo>
                      <a:pt x="1470" y="173"/>
                    </a:lnTo>
                    <a:lnTo>
                      <a:pt x="1482" y="108"/>
                    </a:lnTo>
                    <a:lnTo>
                      <a:pt x="1486" y="42"/>
                    </a:lnTo>
                    <a:lnTo>
                      <a:pt x="1486" y="36"/>
                    </a:lnTo>
                    <a:lnTo>
                      <a:pt x="1485" y="30"/>
                    </a:lnTo>
                    <a:lnTo>
                      <a:pt x="1485" y="25"/>
                    </a:lnTo>
                    <a:lnTo>
                      <a:pt x="1901" y="304"/>
                    </a:lnTo>
                    <a:lnTo>
                      <a:pt x="2371"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grpSp>
        <p:sp>
          <p:nvSpPr>
            <p:cNvPr id="23" name="TextBox 22"/>
            <p:cNvSpPr txBox="1"/>
            <p:nvPr/>
          </p:nvSpPr>
          <p:spPr>
            <a:xfrm rot="20009271">
              <a:off x="3943438" y="1908588"/>
              <a:ext cx="1533965" cy="646331"/>
            </a:xfrm>
            <a:prstGeom prst="rect">
              <a:avLst/>
            </a:prstGeom>
            <a:noFill/>
          </p:spPr>
          <p:txBody>
            <a:bodyPr wrap="square" rtlCol="0" anchor="ctr">
              <a:spAutoFit/>
            </a:bodyPr>
            <a:lstStyle/>
            <a:p>
              <a:pPr defTabSz="1218987"/>
              <a:r>
                <a:rPr lang="en-US" kern="0" dirty="0">
                  <a:solidFill>
                    <a:prstClr val="white"/>
                  </a:solidFill>
                  <a:latin typeface="Arial" pitchFamily="34" charset="0"/>
                  <a:cs typeface="Arial" pitchFamily="34" charset="0"/>
                </a:rPr>
                <a:t>New Experiences</a:t>
              </a:r>
            </a:p>
          </p:txBody>
        </p:sp>
        <p:sp>
          <p:nvSpPr>
            <p:cNvPr id="24" name="TextBox 23"/>
            <p:cNvSpPr txBox="1"/>
            <p:nvPr/>
          </p:nvSpPr>
          <p:spPr>
            <a:xfrm rot="2126827">
              <a:off x="7145483" y="2312749"/>
              <a:ext cx="1533965" cy="646331"/>
            </a:xfrm>
            <a:prstGeom prst="rect">
              <a:avLst/>
            </a:prstGeom>
            <a:noFill/>
          </p:spPr>
          <p:txBody>
            <a:bodyPr wrap="square" rtlCol="0" anchor="ctr">
              <a:spAutoFit/>
            </a:bodyPr>
            <a:lstStyle/>
            <a:p>
              <a:pPr defTabSz="1218987"/>
              <a:r>
                <a:rPr lang="en-US" kern="0" dirty="0">
                  <a:solidFill>
                    <a:prstClr val="white"/>
                  </a:solidFill>
                  <a:latin typeface="Arial" pitchFamily="34" charset="0"/>
                  <a:cs typeface="Arial" pitchFamily="34" charset="0"/>
                </a:rPr>
                <a:t>New Mindset and Attitudes</a:t>
              </a:r>
            </a:p>
          </p:txBody>
        </p:sp>
        <p:sp>
          <p:nvSpPr>
            <p:cNvPr id="25" name="TextBox 24"/>
            <p:cNvSpPr txBox="1"/>
            <p:nvPr/>
          </p:nvSpPr>
          <p:spPr>
            <a:xfrm rot="20150511">
              <a:off x="6824517" y="4732850"/>
              <a:ext cx="1533965" cy="369332"/>
            </a:xfrm>
            <a:prstGeom prst="rect">
              <a:avLst/>
            </a:prstGeom>
            <a:noFill/>
          </p:spPr>
          <p:txBody>
            <a:bodyPr wrap="square" rtlCol="0" anchor="ctr">
              <a:spAutoFit/>
            </a:bodyPr>
            <a:lstStyle/>
            <a:p>
              <a:pPr defTabSz="1218987"/>
              <a:r>
                <a:rPr lang="en-US" kern="0" dirty="0">
                  <a:solidFill>
                    <a:prstClr val="white"/>
                  </a:solidFill>
                  <a:latin typeface="Arial" pitchFamily="34" charset="0"/>
                  <a:cs typeface="Arial" pitchFamily="34" charset="0"/>
                </a:rPr>
                <a:t>New Actions</a:t>
              </a:r>
            </a:p>
          </p:txBody>
        </p:sp>
        <p:sp>
          <p:nvSpPr>
            <p:cNvPr id="26" name="TextBox 25"/>
            <p:cNvSpPr txBox="1"/>
            <p:nvPr/>
          </p:nvSpPr>
          <p:spPr>
            <a:xfrm rot="2327112">
              <a:off x="3536535" y="4697869"/>
              <a:ext cx="1533965" cy="369332"/>
            </a:xfrm>
            <a:prstGeom prst="rect">
              <a:avLst/>
            </a:prstGeom>
            <a:noFill/>
          </p:spPr>
          <p:txBody>
            <a:bodyPr wrap="square" rtlCol="0" anchor="ctr">
              <a:spAutoFit/>
            </a:bodyPr>
            <a:lstStyle/>
            <a:p>
              <a:pPr defTabSz="1218987"/>
              <a:r>
                <a:rPr lang="en-US" kern="0" dirty="0">
                  <a:solidFill>
                    <a:prstClr val="white"/>
                  </a:solidFill>
                  <a:latin typeface="Arial" pitchFamily="34" charset="0"/>
                  <a:cs typeface="Arial" pitchFamily="34" charset="0"/>
                </a:rPr>
                <a:t>New Results</a:t>
              </a:r>
            </a:p>
          </p:txBody>
        </p:sp>
        <p:sp>
          <p:nvSpPr>
            <p:cNvPr id="27" name="TextBox 26"/>
            <p:cNvSpPr txBox="1"/>
            <p:nvPr/>
          </p:nvSpPr>
          <p:spPr>
            <a:xfrm rot="20069836">
              <a:off x="3721152" y="2227616"/>
              <a:ext cx="498855" cy="769441"/>
            </a:xfrm>
            <a:prstGeom prst="rect">
              <a:avLst/>
            </a:prstGeom>
            <a:noFill/>
          </p:spPr>
          <p:txBody>
            <a:bodyPr wrap="none" rtlCol="0" anchor="ctr">
              <a:spAutoFit/>
            </a:bodyPr>
            <a:lstStyle/>
            <a:p>
              <a:pPr defTabSz="1218987"/>
              <a:r>
                <a:rPr lang="en-US" sz="4400" b="1" dirty="0">
                  <a:solidFill>
                    <a:prstClr val="white"/>
                  </a:solidFill>
                  <a:latin typeface="Arial" pitchFamily="34" charset="0"/>
                  <a:cs typeface="Arial" pitchFamily="34" charset="0"/>
                </a:rPr>
                <a:t>1</a:t>
              </a:r>
            </a:p>
          </p:txBody>
        </p:sp>
        <p:sp>
          <p:nvSpPr>
            <p:cNvPr id="28" name="TextBox 27"/>
            <p:cNvSpPr txBox="1"/>
            <p:nvPr/>
          </p:nvSpPr>
          <p:spPr>
            <a:xfrm rot="1972963">
              <a:off x="6958600" y="1761222"/>
              <a:ext cx="498855" cy="769441"/>
            </a:xfrm>
            <a:prstGeom prst="rect">
              <a:avLst/>
            </a:prstGeom>
            <a:noFill/>
          </p:spPr>
          <p:txBody>
            <a:bodyPr wrap="none" rtlCol="0" anchor="ctr">
              <a:spAutoFit/>
            </a:bodyPr>
            <a:lstStyle/>
            <a:p>
              <a:pPr defTabSz="1218987"/>
              <a:r>
                <a:rPr lang="en-US" sz="4400" b="1" dirty="0">
                  <a:solidFill>
                    <a:prstClr val="white"/>
                  </a:solidFill>
                  <a:latin typeface="Arial" pitchFamily="34" charset="0"/>
                  <a:cs typeface="Arial" pitchFamily="34" charset="0"/>
                </a:rPr>
                <a:t>2</a:t>
              </a:r>
            </a:p>
          </p:txBody>
        </p:sp>
        <p:sp>
          <p:nvSpPr>
            <p:cNvPr id="29" name="TextBox 28"/>
            <p:cNvSpPr txBox="1"/>
            <p:nvPr/>
          </p:nvSpPr>
          <p:spPr>
            <a:xfrm rot="20322970">
              <a:off x="6483730" y="4877616"/>
              <a:ext cx="498855" cy="769441"/>
            </a:xfrm>
            <a:prstGeom prst="rect">
              <a:avLst/>
            </a:prstGeom>
            <a:noFill/>
          </p:spPr>
          <p:txBody>
            <a:bodyPr wrap="none" rtlCol="0" anchor="ctr">
              <a:spAutoFit/>
            </a:bodyPr>
            <a:lstStyle/>
            <a:p>
              <a:pPr defTabSz="1218987"/>
              <a:r>
                <a:rPr lang="en-US" sz="4400" b="1" dirty="0">
                  <a:solidFill>
                    <a:prstClr val="white"/>
                  </a:solidFill>
                  <a:latin typeface="Arial" pitchFamily="34" charset="0"/>
                  <a:cs typeface="Arial" pitchFamily="34" charset="0"/>
                </a:rPr>
                <a:t>3</a:t>
              </a:r>
            </a:p>
          </p:txBody>
        </p:sp>
        <p:sp>
          <p:nvSpPr>
            <p:cNvPr id="30" name="TextBox 29"/>
            <p:cNvSpPr txBox="1"/>
            <p:nvPr/>
          </p:nvSpPr>
          <p:spPr>
            <a:xfrm rot="2330969">
              <a:off x="3372357" y="3957559"/>
              <a:ext cx="498855" cy="769441"/>
            </a:xfrm>
            <a:prstGeom prst="rect">
              <a:avLst/>
            </a:prstGeom>
            <a:noFill/>
          </p:spPr>
          <p:txBody>
            <a:bodyPr wrap="none" rtlCol="0" anchor="ctr">
              <a:spAutoFit/>
            </a:bodyPr>
            <a:lstStyle/>
            <a:p>
              <a:pPr defTabSz="1218987"/>
              <a:r>
                <a:rPr lang="en-US" sz="4400" b="1" dirty="0">
                  <a:solidFill>
                    <a:prstClr val="white"/>
                  </a:solidFill>
                  <a:latin typeface="Arial" pitchFamily="34" charset="0"/>
                  <a:cs typeface="Arial" pitchFamily="34" charset="0"/>
                </a:rPr>
                <a:t>4</a:t>
              </a:r>
            </a:p>
          </p:txBody>
        </p:sp>
      </p:grpSp>
      <p:sp>
        <p:nvSpPr>
          <p:cNvPr id="2" name="Content Placeholder 10">
            <a:extLst>
              <a:ext uri="{FF2B5EF4-FFF2-40B4-BE49-F238E27FC236}">
                <a16:creationId xmlns:a16="http://schemas.microsoft.com/office/drawing/2014/main" id="{8EA6A0EE-C731-9463-EE5B-4DFDF4EC2FA1}"/>
              </a:ext>
            </a:extLst>
          </p:cNvPr>
          <p:cNvSpPr txBox="1">
            <a:spLocks/>
          </p:cNvSpPr>
          <p:nvPr/>
        </p:nvSpPr>
        <p:spPr>
          <a:xfrm>
            <a:off x="7801571" y="966665"/>
            <a:ext cx="3973613" cy="5271650"/>
          </a:xfrm>
          <a:prstGeom prst="rect">
            <a:avLst/>
          </a:prstGeom>
        </p:spPr>
        <p:txBody>
          <a:bodyPr>
            <a:normAutofit fontScale="92500" lnSpcReduction="10000"/>
          </a:bodyPr>
          <a:lstStyle/>
          <a:p>
            <a:pPr>
              <a:lnSpc>
                <a:spcPct val="130000"/>
              </a:lnSpc>
              <a:spcBef>
                <a:spcPct val="20000"/>
              </a:spcBef>
              <a:buClr>
                <a:schemeClr val="tx1">
                  <a:lumMod val="85000"/>
                  <a:lumOff val="15000"/>
                </a:schemeClr>
              </a:buClr>
              <a:buSzPct val="120000"/>
            </a:pPr>
            <a:r>
              <a:rPr lang="en-US" sz="1800" b="1" dirty="0">
                <a:solidFill>
                  <a:schemeClr val="tx1">
                    <a:lumMod val="85000"/>
                    <a:lumOff val="15000"/>
                  </a:schemeClr>
                </a:solidFill>
                <a:latin typeface="Arial" pitchFamily="34" charset="0"/>
                <a:cs typeface="Arial" pitchFamily="34" charset="0"/>
              </a:rPr>
              <a:t>Value</a:t>
            </a:r>
            <a:r>
              <a:rPr lang="en-US" sz="1800" dirty="0">
                <a:solidFill>
                  <a:schemeClr val="tx1">
                    <a:lumMod val="85000"/>
                    <a:lumOff val="15000"/>
                  </a:schemeClr>
                </a:solidFill>
                <a:latin typeface="Arial" pitchFamily="34" charset="0"/>
                <a:cs typeface="Arial" pitchFamily="34" charset="0"/>
              </a:rPr>
              <a:t>: Quality is owned by everyone</a:t>
            </a:r>
          </a:p>
          <a:p>
            <a:pPr>
              <a:lnSpc>
                <a:spcPct val="130000"/>
              </a:lnSpc>
              <a:spcBef>
                <a:spcPct val="20000"/>
              </a:spcBef>
              <a:buClr>
                <a:schemeClr val="tx1">
                  <a:lumMod val="85000"/>
                  <a:lumOff val="15000"/>
                </a:schemeClr>
              </a:buClr>
              <a:buSzPct val="120000"/>
            </a:pPr>
            <a:r>
              <a:rPr lang="en-US" sz="1800" b="1" dirty="0">
                <a:solidFill>
                  <a:schemeClr val="tx1">
                    <a:lumMod val="85000"/>
                    <a:lumOff val="15000"/>
                  </a:schemeClr>
                </a:solidFill>
                <a:latin typeface="Arial" pitchFamily="34" charset="0"/>
                <a:cs typeface="Arial" pitchFamily="34" charset="0"/>
              </a:rPr>
              <a:t>Desired Behavior</a:t>
            </a:r>
            <a:r>
              <a:rPr lang="en-US" sz="1800" dirty="0">
                <a:solidFill>
                  <a:schemeClr val="tx1">
                    <a:lumMod val="85000"/>
                    <a:lumOff val="15000"/>
                  </a:schemeClr>
                </a:solidFill>
                <a:latin typeface="Arial" pitchFamily="34" charset="0"/>
                <a:cs typeface="Arial" pitchFamily="34" charset="0"/>
              </a:rPr>
              <a:t>: All employees see quality and compliance as their personal responsibility</a:t>
            </a:r>
          </a:p>
          <a:p>
            <a:pPr>
              <a:lnSpc>
                <a:spcPct val="130000"/>
              </a:lnSpc>
              <a:spcBef>
                <a:spcPct val="20000"/>
              </a:spcBef>
              <a:buClr>
                <a:schemeClr val="tx1">
                  <a:lumMod val="85000"/>
                  <a:lumOff val="15000"/>
                </a:schemeClr>
              </a:buClr>
              <a:buSzPct val="120000"/>
            </a:pPr>
            <a:r>
              <a:rPr lang="en-US" sz="1800" b="1" dirty="0">
                <a:solidFill>
                  <a:schemeClr val="tx1">
                    <a:lumMod val="85000"/>
                    <a:lumOff val="15000"/>
                  </a:schemeClr>
                </a:solidFill>
                <a:latin typeface="Arial" pitchFamily="34" charset="0"/>
                <a:cs typeface="Arial" pitchFamily="34" charset="0"/>
              </a:rPr>
              <a:t>Target Experience</a:t>
            </a:r>
            <a:r>
              <a:rPr lang="en-US" sz="1800" dirty="0">
                <a:solidFill>
                  <a:schemeClr val="tx1">
                    <a:lumMod val="85000"/>
                    <a:lumOff val="15000"/>
                  </a:schemeClr>
                </a:solidFill>
                <a:latin typeface="Arial" pitchFamily="34" charset="0"/>
                <a:cs typeface="Arial" pitchFamily="34" charset="0"/>
              </a:rPr>
              <a:t>: Participation in a successful quality improvement</a:t>
            </a:r>
          </a:p>
          <a:p>
            <a:pPr marL="457120" indent="-457120">
              <a:lnSpc>
                <a:spcPct val="130000"/>
              </a:lnSpc>
              <a:spcBef>
                <a:spcPct val="20000"/>
              </a:spcBef>
              <a:buClr>
                <a:schemeClr val="tx1">
                  <a:lumMod val="85000"/>
                  <a:lumOff val="15000"/>
                </a:schemeClr>
              </a:buClr>
              <a:buSzPct val="120000"/>
              <a:buFont typeface="+mj-lt"/>
              <a:buAutoNum type="arabicPeriod"/>
            </a:pPr>
            <a:r>
              <a:rPr lang="en-US" sz="1800" dirty="0">
                <a:solidFill>
                  <a:schemeClr val="tx1">
                    <a:lumMod val="85000"/>
                    <a:lumOff val="15000"/>
                  </a:schemeClr>
                </a:solidFill>
                <a:latin typeface="Arial" pitchFamily="34" charset="0"/>
                <a:cs typeface="Arial" pitchFamily="34" charset="0"/>
              </a:rPr>
              <a:t>Participate in a quality improvement</a:t>
            </a:r>
          </a:p>
          <a:p>
            <a:pPr marL="457120" indent="-457120">
              <a:lnSpc>
                <a:spcPct val="130000"/>
              </a:lnSpc>
              <a:spcBef>
                <a:spcPct val="20000"/>
              </a:spcBef>
              <a:buClr>
                <a:schemeClr val="tx1">
                  <a:lumMod val="85000"/>
                  <a:lumOff val="15000"/>
                </a:schemeClr>
              </a:buClr>
              <a:buSzPct val="120000"/>
              <a:buFont typeface="+mj-lt"/>
              <a:buAutoNum type="arabicPeriod"/>
            </a:pPr>
            <a:r>
              <a:rPr lang="en-US" sz="1800" dirty="0">
                <a:solidFill>
                  <a:schemeClr val="tx1">
                    <a:lumMod val="85000"/>
                    <a:lumOff val="15000"/>
                  </a:schemeClr>
                </a:solidFill>
                <a:latin typeface="Arial" pitchFamily="34" charset="0"/>
                <a:cs typeface="Arial" pitchFamily="34" charset="0"/>
              </a:rPr>
              <a:t>Belief that I can and should improve quality in my area</a:t>
            </a:r>
          </a:p>
          <a:p>
            <a:pPr marL="457120" indent="-457120">
              <a:lnSpc>
                <a:spcPct val="130000"/>
              </a:lnSpc>
              <a:spcBef>
                <a:spcPct val="20000"/>
              </a:spcBef>
              <a:buClr>
                <a:schemeClr val="tx1">
                  <a:lumMod val="85000"/>
                  <a:lumOff val="15000"/>
                </a:schemeClr>
              </a:buClr>
              <a:buSzPct val="120000"/>
              <a:buFont typeface="+mj-lt"/>
              <a:buAutoNum type="arabicPeriod"/>
            </a:pPr>
            <a:r>
              <a:rPr lang="en-US" sz="1800" dirty="0">
                <a:solidFill>
                  <a:schemeClr val="tx1">
                    <a:lumMod val="85000"/>
                    <a:lumOff val="15000"/>
                  </a:schemeClr>
                </a:solidFill>
                <a:latin typeface="Arial" pitchFamily="34" charset="0"/>
                <a:cs typeface="Arial" pitchFamily="34" charset="0"/>
              </a:rPr>
              <a:t>Actively identifying quality improvements and acting upon them. </a:t>
            </a:r>
          </a:p>
          <a:p>
            <a:pPr marL="457120" indent="-457120">
              <a:lnSpc>
                <a:spcPct val="130000"/>
              </a:lnSpc>
              <a:spcBef>
                <a:spcPct val="20000"/>
              </a:spcBef>
              <a:buClr>
                <a:schemeClr val="tx1">
                  <a:lumMod val="85000"/>
                  <a:lumOff val="15000"/>
                </a:schemeClr>
              </a:buClr>
              <a:buSzPct val="120000"/>
              <a:buFont typeface="+mj-lt"/>
              <a:buAutoNum type="arabicPeriod"/>
            </a:pPr>
            <a:r>
              <a:rPr lang="en-US" sz="1800" dirty="0">
                <a:solidFill>
                  <a:schemeClr val="tx1">
                    <a:lumMod val="85000"/>
                    <a:lumOff val="15000"/>
                  </a:schemeClr>
                </a:solidFill>
                <a:latin typeface="Arial" pitchFamily="34" charset="0"/>
                <a:cs typeface="Arial" pitchFamily="34" charset="0"/>
              </a:rPr>
              <a:t>Continual improvement to processes and performance</a:t>
            </a:r>
          </a:p>
        </p:txBody>
      </p:sp>
    </p:spTree>
    <p:extLst>
      <p:ext uri="{BB962C8B-B14F-4D97-AF65-F5344CB8AC3E}">
        <p14:creationId xmlns:p14="http://schemas.microsoft.com/office/powerpoint/2010/main" val="23829099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85EB3E0D-3577-4E3C-A0D0-97D4EA2B5F5C}"/>
              </a:ext>
            </a:extLst>
          </p:cNvPr>
          <p:cNvSpPr/>
          <p:nvPr/>
        </p:nvSpPr>
        <p:spPr>
          <a:xfrm>
            <a:off x="3284582" y="3198630"/>
            <a:ext cx="8716918" cy="1231298"/>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9" name="Rectangle 138">
            <a:extLst>
              <a:ext uri="{FF2B5EF4-FFF2-40B4-BE49-F238E27FC236}">
                <a16:creationId xmlns:a16="http://schemas.microsoft.com/office/drawing/2014/main" id="{EB56D492-ADD7-4073-AF17-7A56873B4356}"/>
              </a:ext>
            </a:extLst>
          </p:cNvPr>
          <p:cNvSpPr/>
          <p:nvPr/>
        </p:nvSpPr>
        <p:spPr>
          <a:xfrm>
            <a:off x="3284582" y="4904496"/>
            <a:ext cx="8716918" cy="1231298"/>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5AB434D9-3359-4C9E-880C-9868010526BC}"/>
              </a:ext>
            </a:extLst>
          </p:cNvPr>
          <p:cNvSpPr/>
          <p:nvPr/>
        </p:nvSpPr>
        <p:spPr>
          <a:xfrm flipH="1">
            <a:off x="-6448" y="1434867"/>
            <a:ext cx="1103568" cy="1632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E9627B7-3887-45A0-8BCC-FCE4888EF8F4}"/>
              </a:ext>
            </a:extLst>
          </p:cNvPr>
          <p:cNvSpPr>
            <a:spLocks noGrp="1"/>
          </p:cNvSpPr>
          <p:nvPr>
            <p:ph type="title"/>
          </p:nvPr>
        </p:nvSpPr>
        <p:spPr/>
        <p:txBody>
          <a:bodyPr/>
          <a:lstStyle/>
          <a:p>
            <a:r>
              <a:rPr lang="en-IN" dirty="0"/>
              <a:t>3 Models for Providing Effective Feedback</a:t>
            </a:r>
            <a:endParaRPr lang="en-US" dirty="0"/>
          </a:p>
        </p:txBody>
      </p:sp>
      <p:pic>
        <p:nvPicPr>
          <p:cNvPr id="137" name="Picture Placeholder 136">
            <a:extLst>
              <a:ext uri="{FF2B5EF4-FFF2-40B4-BE49-F238E27FC236}">
                <a16:creationId xmlns:a16="http://schemas.microsoft.com/office/drawing/2014/main" id="{086716D1-608C-45D3-846D-B50A10728C66}"/>
              </a:ext>
            </a:extLst>
          </p:cNvPr>
          <p:cNvPicPr>
            <a:picLocks noGrp="1" noChangeAspect="1"/>
          </p:cNvPicPr>
          <p:nvPr>
            <p:ph type="pic" sz="quarter" idx="14"/>
          </p:nvPr>
        </p:nvPicPr>
        <p:blipFill>
          <a:blip r:embed="rId2" cstate="email">
            <a:extLst>
              <a:ext uri="{28A0092B-C50C-407E-A947-70E740481C1C}">
                <a14:useLocalDpi xmlns:a14="http://schemas.microsoft.com/office/drawing/2010/main"/>
              </a:ext>
            </a:extLst>
          </a:blip>
          <a:srcRect t="8" b="8"/>
          <a:stretch>
            <a:fillRect/>
          </a:stretch>
        </p:blipFill>
        <p:spPr/>
      </p:pic>
      <p:sp>
        <p:nvSpPr>
          <p:cNvPr id="7" name="Rectangle 6">
            <a:extLst>
              <a:ext uri="{FF2B5EF4-FFF2-40B4-BE49-F238E27FC236}">
                <a16:creationId xmlns:a16="http://schemas.microsoft.com/office/drawing/2014/main" id="{602E511C-24E1-4F09-903B-4BD72B6D243C}"/>
              </a:ext>
            </a:extLst>
          </p:cNvPr>
          <p:cNvSpPr/>
          <p:nvPr/>
        </p:nvSpPr>
        <p:spPr>
          <a:xfrm flipH="1">
            <a:off x="314324" y="1737962"/>
            <a:ext cx="2101046" cy="1222986"/>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49" name="Group 48">
            <a:extLst>
              <a:ext uri="{FF2B5EF4-FFF2-40B4-BE49-F238E27FC236}">
                <a16:creationId xmlns:a16="http://schemas.microsoft.com/office/drawing/2014/main" id="{3975BE09-5623-4FDC-B747-4E303B8387DC}"/>
              </a:ext>
            </a:extLst>
          </p:cNvPr>
          <p:cNvGrpSpPr/>
          <p:nvPr/>
        </p:nvGrpSpPr>
        <p:grpSpPr>
          <a:xfrm>
            <a:off x="3236506" y="1556941"/>
            <a:ext cx="6322441" cy="4568171"/>
            <a:chOff x="3236506" y="1556941"/>
            <a:chExt cx="6322441" cy="4568171"/>
          </a:xfrm>
        </p:grpSpPr>
        <p:cxnSp>
          <p:nvCxnSpPr>
            <p:cNvPr id="50" name="Straight Connector 49">
              <a:extLst>
                <a:ext uri="{FF2B5EF4-FFF2-40B4-BE49-F238E27FC236}">
                  <a16:creationId xmlns:a16="http://schemas.microsoft.com/office/drawing/2014/main" id="{4105BD64-40AA-41C6-95EE-47A8A041E280}"/>
                </a:ext>
              </a:extLst>
            </p:cNvPr>
            <p:cNvCxnSpPr/>
            <p:nvPr/>
          </p:nvCxnSpPr>
          <p:spPr>
            <a:xfrm>
              <a:off x="3284582" y="1560514"/>
              <a:ext cx="0" cy="4539952"/>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E04EE29-C39C-4400-AAFF-9843F16F19D4}"/>
                </a:ext>
              </a:extLst>
            </p:cNvPr>
            <p:cNvCxnSpPr/>
            <p:nvPr/>
          </p:nvCxnSpPr>
          <p:spPr>
            <a:xfrm>
              <a:off x="6401767" y="1560514"/>
              <a:ext cx="0" cy="4539952"/>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E0A70B3-FF10-41D2-B062-CB1DDA19DA5A}"/>
                </a:ext>
              </a:extLst>
            </p:cNvPr>
            <p:cNvCxnSpPr/>
            <p:nvPr/>
          </p:nvCxnSpPr>
          <p:spPr>
            <a:xfrm>
              <a:off x="9510871" y="1560514"/>
              <a:ext cx="0" cy="4539952"/>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8D39016B-BAF3-4D6F-992A-32870D9500C0}"/>
                </a:ext>
              </a:extLst>
            </p:cNvPr>
            <p:cNvGrpSpPr/>
            <p:nvPr/>
          </p:nvGrpSpPr>
          <p:grpSpPr>
            <a:xfrm>
              <a:off x="3236506" y="1556941"/>
              <a:ext cx="6322441" cy="0"/>
              <a:chOff x="3236506" y="1739381"/>
              <a:chExt cx="6322441" cy="0"/>
            </a:xfrm>
          </p:grpSpPr>
          <p:cxnSp>
            <p:nvCxnSpPr>
              <p:cNvPr id="57" name="Straight Connector 56">
                <a:extLst>
                  <a:ext uri="{FF2B5EF4-FFF2-40B4-BE49-F238E27FC236}">
                    <a16:creationId xmlns:a16="http://schemas.microsoft.com/office/drawing/2014/main" id="{3231F368-B773-49C6-8F5C-7BC4C67AD1A6}"/>
                  </a:ext>
                </a:extLst>
              </p:cNvPr>
              <p:cNvCxnSpPr/>
              <p:nvPr/>
            </p:nvCxnSpPr>
            <p:spPr>
              <a:xfrm>
                <a:off x="3236506" y="1739381"/>
                <a:ext cx="96152"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5802B74-EEF3-44B4-A05F-D5324C28FE48}"/>
                  </a:ext>
                </a:extLst>
              </p:cNvPr>
              <p:cNvCxnSpPr/>
              <p:nvPr/>
            </p:nvCxnSpPr>
            <p:spPr>
              <a:xfrm>
                <a:off x="6353691" y="1739381"/>
                <a:ext cx="96152"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76D659C-B0CD-4CC7-8258-FDB33D447237}"/>
                  </a:ext>
                </a:extLst>
              </p:cNvPr>
              <p:cNvCxnSpPr/>
              <p:nvPr/>
            </p:nvCxnSpPr>
            <p:spPr>
              <a:xfrm>
                <a:off x="9462795" y="1739381"/>
                <a:ext cx="96152"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4" name="Oval 53">
              <a:extLst>
                <a:ext uri="{FF2B5EF4-FFF2-40B4-BE49-F238E27FC236}">
                  <a16:creationId xmlns:a16="http://schemas.microsoft.com/office/drawing/2014/main" id="{ADAC7287-C2A7-4B4C-B73D-FE077A79E1DF}"/>
                </a:ext>
              </a:extLst>
            </p:cNvPr>
            <p:cNvSpPr/>
            <p:nvPr/>
          </p:nvSpPr>
          <p:spPr>
            <a:xfrm>
              <a:off x="9488011" y="6079392"/>
              <a:ext cx="45720" cy="45720"/>
            </a:xfrm>
            <a:prstGeom prst="ellipse">
              <a:avLst/>
            </a:prstGeom>
            <a:solidFill>
              <a:schemeClr val="bg1"/>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5" name="Oval 54">
              <a:extLst>
                <a:ext uri="{FF2B5EF4-FFF2-40B4-BE49-F238E27FC236}">
                  <a16:creationId xmlns:a16="http://schemas.microsoft.com/office/drawing/2014/main" id="{8607553D-E01E-477F-8065-98BEFC3C35A3}"/>
                </a:ext>
              </a:extLst>
            </p:cNvPr>
            <p:cNvSpPr/>
            <p:nvPr/>
          </p:nvSpPr>
          <p:spPr>
            <a:xfrm>
              <a:off x="6378122" y="6079392"/>
              <a:ext cx="45720" cy="45720"/>
            </a:xfrm>
            <a:prstGeom prst="ellipse">
              <a:avLst/>
            </a:prstGeom>
            <a:solidFill>
              <a:schemeClr val="bg1"/>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6" name="Oval 55">
              <a:extLst>
                <a:ext uri="{FF2B5EF4-FFF2-40B4-BE49-F238E27FC236}">
                  <a16:creationId xmlns:a16="http://schemas.microsoft.com/office/drawing/2014/main" id="{7F87C527-D8B0-4F56-84CB-3557479B7EDD}"/>
                </a:ext>
              </a:extLst>
            </p:cNvPr>
            <p:cNvSpPr/>
            <p:nvPr/>
          </p:nvSpPr>
          <p:spPr>
            <a:xfrm>
              <a:off x="3261722" y="6079392"/>
              <a:ext cx="45720" cy="45720"/>
            </a:xfrm>
            <a:prstGeom prst="ellipse">
              <a:avLst/>
            </a:prstGeom>
            <a:solidFill>
              <a:schemeClr val="bg1"/>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88" name="Group 87">
            <a:extLst>
              <a:ext uri="{FF2B5EF4-FFF2-40B4-BE49-F238E27FC236}">
                <a16:creationId xmlns:a16="http://schemas.microsoft.com/office/drawing/2014/main" id="{52953390-D240-4F1C-A303-B3E1B2DF3C0C}"/>
              </a:ext>
            </a:extLst>
          </p:cNvPr>
          <p:cNvGrpSpPr/>
          <p:nvPr/>
        </p:nvGrpSpPr>
        <p:grpSpPr>
          <a:xfrm>
            <a:off x="1182767" y="3209976"/>
            <a:ext cx="487242" cy="487242"/>
            <a:chOff x="1505405" y="3361929"/>
            <a:chExt cx="368002" cy="368002"/>
          </a:xfrm>
        </p:grpSpPr>
        <p:sp>
          <p:nvSpPr>
            <p:cNvPr id="89" name="Oval 88">
              <a:extLst>
                <a:ext uri="{FF2B5EF4-FFF2-40B4-BE49-F238E27FC236}">
                  <a16:creationId xmlns:a16="http://schemas.microsoft.com/office/drawing/2014/main" id="{7D37C993-3099-45F0-9FBF-2E73F2C6C8DE}"/>
                </a:ext>
              </a:extLst>
            </p:cNvPr>
            <p:cNvSpPr/>
            <p:nvPr/>
          </p:nvSpPr>
          <p:spPr>
            <a:xfrm>
              <a:off x="1505405" y="3361929"/>
              <a:ext cx="368002" cy="368002"/>
            </a:xfrm>
            <a:prstGeom prst="ellipse">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90" name="Group 89">
              <a:extLst>
                <a:ext uri="{FF2B5EF4-FFF2-40B4-BE49-F238E27FC236}">
                  <a16:creationId xmlns:a16="http://schemas.microsoft.com/office/drawing/2014/main" id="{3FA2CB90-E242-41B5-A6B2-E2A4F68B388D}"/>
                </a:ext>
              </a:extLst>
            </p:cNvPr>
            <p:cNvGrpSpPr/>
            <p:nvPr/>
          </p:nvGrpSpPr>
          <p:grpSpPr>
            <a:xfrm>
              <a:off x="1559730" y="3416245"/>
              <a:ext cx="259352" cy="259370"/>
              <a:chOff x="4108114" y="-2390948"/>
              <a:chExt cx="1291816" cy="1291914"/>
            </a:xfrm>
          </p:grpSpPr>
          <p:sp>
            <p:nvSpPr>
              <p:cNvPr id="91" name="Freeform: Shape 90">
                <a:extLst>
                  <a:ext uri="{FF2B5EF4-FFF2-40B4-BE49-F238E27FC236}">
                    <a16:creationId xmlns:a16="http://schemas.microsoft.com/office/drawing/2014/main" id="{B1F0C7A4-9469-4F3C-8ABC-74ABD4667254}"/>
                  </a:ext>
                </a:extLst>
              </p:cNvPr>
              <p:cNvSpPr/>
              <p:nvPr/>
            </p:nvSpPr>
            <p:spPr>
              <a:xfrm>
                <a:off x="4137233" y="-2361829"/>
                <a:ext cx="1233679" cy="1233670"/>
              </a:xfrm>
              <a:custGeom>
                <a:avLst/>
                <a:gdLst>
                  <a:gd name="connsiteX0" fmla="*/ 768034 w 1233679"/>
                  <a:gd name="connsiteY0" fmla="*/ 1124758 h 1233670"/>
                  <a:gd name="connsiteX1" fmla="*/ 806526 w 1233679"/>
                  <a:gd name="connsiteY1" fmla="*/ 1140724 h 1233670"/>
                  <a:gd name="connsiteX2" fmla="*/ 822502 w 1233679"/>
                  <a:gd name="connsiteY2" fmla="*/ 1179216 h 1233670"/>
                  <a:gd name="connsiteX3" fmla="*/ 822500 w 1233679"/>
                  <a:gd name="connsiteY3" fmla="*/ 1179224 h 1233670"/>
                  <a:gd name="connsiteX4" fmla="*/ 822500 w 1233679"/>
                  <a:gd name="connsiteY4" fmla="*/ 1179214 h 1233670"/>
                  <a:gd name="connsiteX5" fmla="*/ 806545 w 1233679"/>
                  <a:gd name="connsiteY5" fmla="*/ 1217725 h 1233670"/>
                  <a:gd name="connsiteX6" fmla="*/ 768034 w 1233679"/>
                  <a:gd name="connsiteY6" fmla="*/ 1233670 h 1233670"/>
                  <a:gd name="connsiteX7" fmla="*/ 729533 w 1233679"/>
                  <a:gd name="connsiteY7" fmla="*/ 1217714 h 1233670"/>
                  <a:gd name="connsiteX8" fmla="*/ 713577 w 1233679"/>
                  <a:gd name="connsiteY8" fmla="*/ 1179214 h 1233670"/>
                  <a:gd name="connsiteX9" fmla="*/ 729533 w 1233679"/>
                  <a:gd name="connsiteY9" fmla="*/ 1140703 h 1233670"/>
                  <a:gd name="connsiteX10" fmla="*/ 768034 w 1233679"/>
                  <a:gd name="connsiteY10" fmla="*/ 1124758 h 1233670"/>
                  <a:gd name="connsiteX11" fmla="*/ 465636 w 1233679"/>
                  <a:gd name="connsiteY11" fmla="*/ 1081569 h 1233670"/>
                  <a:gd name="connsiteX12" fmla="*/ 504118 w 1233679"/>
                  <a:gd name="connsiteY12" fmla="*/ 1097535 h 1233670"/>
                  <a:gd name="connsiteX13" fmla="*/ 520094 w 1233679"/>
                  <a:gd name="connsiteY13" fmla="*/ 1136028 h 1233670"/>
                  <a:gd name="connsiteX14" fmla="*/ 520092 w 1233679"/>
                  <a:gd name="connsiteY14" fmla="*/ 1136025 h 1233670"/>
                  <a:gd name="connsiteX15" fmla="*/ 504137 w 1233679"/>
                  <a:gd name="connsiteY15" fmla="*/ 1174536 h 1233670"/>
                  <a:gd name="connsiteX16" fmla="*/ 465636 w 1233679"/>
                  <a:gd name="connsiteY16" fmla="*/ 1190482 h 1233670"/>
                  <a:gd name="connsiteX17" fmla="*/ 427125 w 1233679"/>
                  <a:gd name="connsiteY17" fmla="*/ 1174536 h 1233670"/>
                  <a:gd name="connsiteX18" fmla="*/ 411170 w 1233679"/>
                  <a:gd name="connsiteY18" fmla="*/ 1136025 h 1233670"/>
                  <a:gd name="connsiteX19" fmla="*/ 427125 w 1233679"/>
                  <a:gd name="connsiteY19" fmla="*/ 1097514 h 1233670"/>
                  <a:gd name="connsiteX20" fmla="*/ 465636 w 1233679"/>
                  <a:gd name="connsiteY20" fmla="*/ 1081569 h 1233670"/>
                  <a:gd name="connsiteX21" fmla="*/ 1136028 w 1233679"/>
                  <a:gd name="connsiteY21" fmla="*/ 713586 h 1233670"/>
                  <a:gd name="connsiteX22" fmla="*/ 1136026 w 1233679"/>
                  <a:gd name="connsiteY22" fmla="*/ 713588 h 1233670"/>
                  <a:gd name="connsiteX23" fmla="*/ 1174537 w 1233679"/>
                  <a:gd name="connsiteY23" fmla="*/ 729543 h 1233670"/>
                  <a:gd name="connsiteX24" fmla="*/ 1190482 w 1233679"/>
                  <a:gd name="connsiteY24" fmla="*/ 768044 h 1233670"/>
                  <a:gd name="connsiteX25" fmla="*/ 1174537 w 1233679"/>
                  <a:gd name="connsiteY25" fmla="*/ 806555 h 1233670"/>
                  <a:gd name="connsiteX26" fmla="*/ 1136026 w 1233679"/>
                  <a:gd name="connsiteY26" fmla="*/ 822510 h 1233670"/>
                  <a:gd name="connsiteX27" fmla="*/ 1097514 w 1233679"/>
                  <a:gd name="connsiteY27" fmla="*/ 806555 h 1233670"/>
                  <a:gd name="connsiteX28" fmla="*/ 1081569 w 1233679"/>
                  <a:gd name="connsiteY28" fmla="*/ 768044 h 1233670"/>
                  <a:gd name="connsiteX29" fmla="*/ 1097535 w 1233679"/>
                  <a:gd name="connsiteY29" fmla="*/ 729561 h 1233670"/>
                  <a:gd name="connsiteX30" fmla="*/ 1136028 w 1233679"/>
                  <a:gd name="connsiteY30" fmla="*/ 713586 h 1233670"/>
                  <a:gd name="connsiteX31" fmla="*/ 54457 w 1233679"/>
                  <a:gd name="connsiteY31" fmla="*/ 713577 h 1233670"/>
                  <a:gd name="connsiteX32" fmla="*/ 92968 w 1233679"/>
                  <a:gd name="connsiteY32" fmla="*/ 729533 h 1233670"/>
                  <a:gd name="connsiteX33" fmla="*/ 108913 w 1233679"/>
                  <a:gd name="connsiteY33" fmla="*/ 768033 h 1233670"/>
                  <a:gd name="connsiteX34" fmla="*/ 92947 w 1233679"/>
                  <a:gd name="connsiteY34" fmla="*/ 806526 h 1233670"/>
                  <a:gd name="connsiteX35" fmla="*/ 54454 w 1233679"/>
                  <a:gd name="connsiteY35" fmla="*/ 822502 h 1233670"/>
                  <a:gd name="connsiteX36" fmla="*/ 54457 w 1233679"/>
                  <a:gd name="connsiteY36" fmla="*/ 822500 h 1233670"/>
                  <a:gd name="connsiteX37" fmla="*/ 15946 w 1233679"/>
                  <a:gd name="connsiteY37" fmla="*/ 806544 h 1233670"/>
                  <a:gd name="connsiteX38" fmla="*/ 0 w 1233679"/>
                  <a:gd name="connsiteY38" fmla="*/ 768033 h 1233670"/>
                  <a:gd name="connsiteX39" fmla="*/ 15946 w 1233679"/>
                  <a:gd name="connsiteY39" fmla="*/ 729533 h 1233670"/>
                  <a:gd name="connsiteX40" fmla="*/ 54457 w 1233679"/>
                  <a:gd name="connsiteY40" fmla="*/ 713577 h 1233670"/>
                  <a:gd name="connsiteX41" fmla="*/ 454998 w 1233679"/>
                  <a:gd name="connsiteY41" fmla="*/ 440485 h 1233670"/>
                  <a:gd name="connsiteX42" fmla="*/ 440480 w 1233679"/>
                  <a:gd name="connsiteY42" fmla="*/ 455003 h 1233670"/>
                  <a:gd name="connsiteX43" fmla="*/ 440480 w 1233679"/>
                  <a:gd name="connsiteY43" fmla="*/ 778636 h 1233670"/>
                  <a:gd name="connsiteX44" fmla="*/ 454998 w 1233679"/>
                  <a:gd name="connsiteY44" fmla="*/ 793154 h 1233670"/>
                  <a:gd name="connsiteX45" fmla="*/ 778632 w 1233679"/>
                  <a:gd name="connsiteY45" fmla="*/ 793154 h 1233670"/>
                  <a:gd name="connsiteX46" fmla="*/ 793150 w 1233679"/>
                  <a:gd name="connsiteY46" fmla="*/ 778636 h 1233670"/>
                  <a:gd name="connsiteX47" fmla="*/ 793150 w 1233679"/>
                  <a:gd name="connsiteY47" fmla="*/ 455003 h 1233670"/>
                  <a:gd name="connsiteX48" fmla="*/ 778632 w 1233679"/>
                  <a:gd name="connsiteY48" fmla="*/ 440485 h 1233670"/>
                  <a:gd name="connsiteX49" fmla="*/ 1179222 w 1233679"/>
                  <a:gd name="connsiteY49" fmla="*/ 411173 h 1233670"/>
                  <a:gd name="connsiteX50" fmla="*/ 1217734 w 1233679"/>
                  <a:gd name="connsiteY50" fmla="*/ 427129 h 1233670"/>
                  <a:gd name="connsiteX51" fmla="*/ 1233679 w 1233679"/>
                  <a:gd name="connsiteY51" fmla="*/ 465640 h 1233670"/>
                  <a:gd name="connsiteX52" fmla="*/ 1217713 w 1233679"/>
                  <a:gd name="connsiteY52" fmla="*/ 504122 h 1233670"/>
                  <a:gd name="connsiteX53" fmla="*/ 1179220 w 1233679"/>
                  <a:gd name="connsiteY53" fmla="*/ 520098 h 1233670"/>
                  <a:gd name="connsiteX54" fmla="*/ 1179222 w 1233679"/>
                  <a:gd name="connsiteY54" fmla="*/ 520096 h 1233670"/>
                  <a:gd name="connsiteX55" fmla="*/ 1140711 w 1233679"/>
                  <a:gd name="connsiteY55" fmla="*/ 504140 h 1233670"/>
                  <a:gd name="connsiteX56" fmla="*/ 1124766 w 1233679"/>
                  <a:gd name="connsiteY56" fmla="*/ 465640 h 1233670"/>
                  <a:gd name="connsiteX57" fmla="*/ 1140711 w 1233679"/>
                  <a:gd name="connsiteY57" fmla="*/ 427129 h 1233670"/>
                  <a:gd name="connsiteX58" fmla="*/ 1179222 w 1233679"/>
                  <a:gd name="connsiteY58" fmla="*/ 411173 h 1233670"/>
                  <a:gd name="connsiteX59" fmla="*/ 97646 w 1233679"/>
                  <a:gd name="connsiteY59" fmla="*/ 411170 h 1233670"/>
                  <a:gd name="connsiteX60" fmla="*/ 136157 w 1233679"/>
                  <a:gd name="connsiteY60" fmla="*/ 427125 h 1233670"/>
                  <a:gd name="connsiteX61" fmla="*/ 152102 w 1233679"/>
                  <a:gd name="connsiteY61" fmla="*/ 465636 h 1233670"/>
                  <a:gd name="connsiteX62" fmla="*/ 136136 w 1233679"/>
                  <a:gd name="connsiteY62" fmla="*/ 504119 h 1233670"/>
                  <a:gd name="connsiteX63" fmla="*/ 97643 w 1233679"/>
                  <a:gd name="connsiteY63" fmla="*/ 520094 h 1233670"/>
                  <a:gd name="connsiteX64" fmla="*/ 97646 w 1233679"/>
                  <a:gd name="connsiteY64" fmla="*/ 520092 h 1233670"/>
                  <a:gd name="connsiteX65" fmla="*/ 59135 w 1233679"/>
                  <a:gd name="connsiteY65" fmla="*/ 504137 h 1233670"/>
                  <a:gd name="connsiteX66" fmla="*/ 43189 w 1233679"/>
                  <a:gd name="connsiteY66" fmla="*/ 465636 h 1233670"/>
                  <a:gd name="connsiteX67" fmla="*/ 59135 w 1233679"/>
                  <a:gd name="connsiteY67" fmla="*/ 427125 h 1233670"/>
                  <a:gd name="connsiteX68" fmla="*/ 97646 w 1233679"/>
                  <a:gd name="connsiteY68" fmla="*/ 411170 h 1233670"/>
                  <a:gd name="connsiteX69" fmla="*/ 344856 w 1233679"/>
                  <a:gd name="connsiteY69" fmla="*/ 344867 h 1233670"/>
                  <a:gd name="connsiteX70" fmla="*/ 888815 w 1233679"/>
                  <a:gd name="connsiteY70" fmla="*/ 344867 h 1233670"/>
                  <a:gd name="connsiteX71" fmla="*/ 888815 w 1233679"/>
                  <a:gd name="connsiteY71" fmla="*/ 888826 h 1233670"/>
                  <a:gd name="connsiteX72" fmla="*/ 344856 w 1233679"/>
                  <a:gd name="connsiteY72" fmla="*/ 888826 h 1233670"/>
                  <a:gd name="connsiteX73" fmla="*/ 768035 w 1233679"/>
                  <a:gd name="connsiteY73" fmla="*/ 43189 h 1233670"/>
                  <a:gd name="connsiteX74" fmla="*/ 806546 w 1233679"/>
                  <a:gd name="connsiteY74" fmla="*/ 59134 h 1233670"/>
                  <a:gd name="connsiteX75" fmla="*/ 822501 w 1233679"/>
                  <a:gd name="connsiteY75" fmla="*/ 97645 h 1233670"/>
                  <a:gd name="connsiteX76" fmla="*/ 806546 w 1233679"/>
                  <a:gd name="connsiteY76" fmla="*/ 136156 h 1233670"/>
                  <a:gd name="connsiteX77" fmla="*/ 768035 w 1233679"/>
                  <a:gd name="connsiteY77" fmla="*/ 152101 h 1233670"/>
                  <a:gd name="connsiteX78" fmla="*/ 729552 w 1233679"/>
                  <a:gd name="connsiteY78" fmla="*/ 136136 h 1233670"/>
                  <a:gd name="connsiteX79" fmla="*/ 713576 w 1233679"/>
                  <a:gd name="connsiteY79" fmla="*/ 97643 h 1233670"/>
                  <a:gd name="connsiteX80" fmla="*/ 713578 w 1233679"/>
                  <a:gd name="connsiteY80" fmla="*/ 97645 h 1233670"/>
                  <a:gd name="connsiteX81" fmla="*/ 729534 w 1233679"/>
                  <a:gd name="connsiteY81" fmla="*/ 59134 h 1233670"/>
                  <a:gd name="connsiteX82" fmla="*/ 768035 w 1233679"/>
                  <a:gd name="connsiteY82" fmla="*/ 43189 h 1233670"/>
                  <a:gd name="connsiteX83" fmla="*/ 465638 w 1233679"/>
                  <a:gd name="connsiteY83" fmla="*/ 0 h 1233670"/>
                  <a:gd name="connsiteX84" fmla="*/ 504139 w 1233679"/>
                  <a:gd name="connsiteY84" fmla="*/ 15945 h 1233670"/>
                  <a:gd name="connsiteX85" fmla="*/ 520094 w 1233679"/>
                  <a:gd name="connsiteY85" fmla="*/ 54456 h 1233670"/>
                  <a:gd name="connsiteX86" fmla="*/ 504139 w 1233679"/>
                  <a:gd name="connsiteY86" fmla="*/ 92967 h 1233670"/>
                  <a:gd name="connsiteX87" fmla="*/ 465638 w 1233679"/>
                  <a:gd name="connsiteY87" fmla="*/ 108912 h 1233670"/>
                  <a:gd name="connsiteX88" fmla="*/ 427145 w 1233679"/>
                  <a:gd name="connsiteY88" fmla="*/ 92947 h 1233670"/>
                  <a:gd name="connsiteX89" fmla="*/ 411169 w 1233679"/>
                  <a:gd name="connsiteY89" fmla="*/ 54454 h 1233670"/>
                  <a:gd name="connsiteX90" fmla="*/ 411171 w 1233679"/>
                  <a:gd name="connsiteY90" fmla="*/ 54456 h 1233670"/>
                  <a:gd name="connsiteX91" fmla="*/ 427127 w 1233679"/>
                  <a:gd name="connsiteY91" fmla="*/ 15945 h 1233670"/>
                  <a:gd name="connsiteX92" fmla="*/ 465638 w 1233679"/>
                  <a:gd name="connsiteY92" fmla="*/ 0 h 1233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233679" h="1233670">
                    <a:moveTo>
                      <a:pt x="768034" y="1124758"/>
                    </a:moveTo>
                    <a:cubicBezTo>
                      <a:pt x="782481" y="1124768"/>
                      <a:pt x="796320" y="1130508"/>
                      <a:pt x="806526" y="1140724"/>
                    </a:cubicBezTo>
                    <a:cubicBezTo>
                      <a:pt x="816742" y="1150929"/>
                      <a:pt x="822482" y="1164778"/>
                      <a:pt x="822502" y="1179216"/>
                    </a:cubicBezTo>
                    <a:lnTo>
                      <a:pt x="822500" y="1179224"/>
                    </a:lnTo>
                    <a:lnTo>
                      <a:pt x="822500" y="1179214"/>
                    </a:lnTo>
                    <a:cubicBezTo>
                      <a:pt x="822500" y="1193661"/>
                      <a:pt x="816760" y="1207510"/>
                      <a:pt x="806545" y="1217725"/>
                    </a:cubicBezTo>
                    <a:cubicBezTo>
                      <a:pt x="796329" y="1227930"/>
                      <a:pt x="782479" y="1233670"/>
                      <a:pt x="768034" y="1233670"/>
                    </a:cubicBezTo>
                    <a:cubicBezTo>
                      <a:pt x="753597" y="1233670"/>
                      <a:pt x="739747" y="1227930"/>
                      <a:pt x="729533" y="1217714"/>
                    </a:cubicBezTo>
                    <a:cubicBezTo>
                      <a:pt x="719318" y="1207509"/>
                      <a:pt x="713577" y="1193660"/>
                      <a:pt x="713577" y="1179214"/>
                    </a:cubicBezTo>
                    <a:cubicBezTo>
                      <a:pt x="713577" y="1164768"/>
                      <a:pt x="719318" y="1150917"/>
                      <a:pt x="729533" y="1140703"/>
                    </a:cubicBezTo>
                    <a:cubicBezTo>
                      <a:pt x="739748" y="1130498"/>
                      <a:pt x="753598" y="1124758"/>
                      <a:pt x="768034" y="1124758"/>
                    </a:cubicBezTo>
                    <a:close/>
                    <a:moveTo>
                      <a:pt x="465636" y="1081569"/>
                    </a:moveTo>
                    <a:cubicBezTo>
                      <a:pt x="480073" y="1081579"/>
                      <a:pt x="493912" y="1087330"/>
                      <a:pt x="504118" y="1097535"/>
                    </a:cubicBezTo>
                    <a:cubicBezTo>
                      <a:pt x="514334" y="1107740"/>
                      <a:pt x="520074" y="1121589"/>
                      <a:pt x="520094" y="1136028"/>
                    </a:cubicBezTo>
                    <a:lnTo>
                      <a:pt x="520092" y="1136025"/>
                    </a:lnTo>
                    <a:cubicBezTo>
                      <a:pt x="520092" y="1150462"/>
                      <a:pt x="514352" y="1164322"/>
                      <a:pt x="504137" y="1174536"/>
                    </a:cubicBezTo>
                    <a:cubicBezTo>
                      <a:pt x="493922" y="1184741"/>
                      <a:pt x="480072" y="1190482"/>
                      <a:pt x="465636" y="1190482"/>
                    </a:cubicBezTo>
                    <a:cubicBezTo>
                      <a:pt x="451189" y="1190482"/>
                      <a:pt x="437339" y="1184741"/>
                      <a:pt x="427125" y="1174536"/>
                    </a:cubicBezTo>
                    <a:cubicBezTo>
                      <a:pt x="416910" y="1164321"/>
                      <a:pt x="411170" y="1150471"/>
                      <a:pt x="411170" y="1136025"/>
                    </a:cubicBezTo>
                    <a:cubicBezTo>
                      <a:pt x="411170" y="1121579"/>
                      <a:pt x="416910" y="1107728"/>
                      <a:pt x="427125" y="1097514"/>
                    </a:cubicBezTo>
                    <a:cubicBezTo>
                      <a:pt x="437340" y="1087299"/>
                      <a:pt x="451190" y="1081569"/>
                      <a:pt x="465636" y="1081569"/>
                    </a:cubicBezTo>
                    <a:close/>
                    <a:moveTo>
                      <a:pt x="1136028" y="713586"/>
                    </a:moveTo>
                    <a:lnTo>
                      <a:pt x="1136026" y="713588"/>
                    </a:lnTo>
                    <a:cubicBezTo>
                      <a:pt x="1150462" y="713588"/>
                      <a:pt x="1164323" y="719328"/>
                      <a:pt x="1174537" y="729543"/>
                    </a:cubicBezTo>
                    <a:cubicBezTo>
                      <a:pt x="1184742" y="739758"/>
                      <a:pt x="1190482" y="753608"/>
                      <a:pt x="1190482" y="768044"/>
                    </a:cubicBezTo>
                    <a:cubicBezTo>
                      <a:pt x="1190482" y="782491"/>
                      <a:pt x="1184742" y="796341"/>
                      <a:pt x="1174537" y="806555"/>
                    </a:cubicBezTo>
                    <a:cubicBezTo>
                      <a:pt x="1164322" y="816770"/>
                      <a:pt x="1150472" y="822510"/>
                      <a:pt x="1136026" y="822510"/>
                    </a:cubicBezTo>
                    <a:cubicBezTo>
                      <a:pt x="1121580" y="822510"/>
                      <a:pt x="1107729" y="816770"/>
                      <a:pt x="1097514" y="806555"/>
                    </a:cubicBezTo>
                    <a:cubicBezTo>
                      <a:pt x="1087299" y="796340"/>
                      <a:pt x="1081569" y="782490"/>
                      <a:pt x="1081569" y="768044"/>
                    </a:cubicBezTo>
                    <a:cubicBezTo>
                      <a:pt x="1081579" y="753607"/>
                      <a:pt x="1087330" y="739768"/>
                      <a:pt x="1097535" y="729561"/>
                    </a:cubicBezTo>
                    <a:cubicBezTo>
                      <a:pt x="1107740" y="719346"/>
                      <a:pt x="1121590" y="713606"/>
                      <a:pt x="1136028" y="713586"/>
                    </a:cubicBezTo>
                    <a:close/>
                    <a:moveTo>
                      <a:pt x="54457" y="713577"/>
                    </a:moveTo>
                    <a:cubicBezTo>
                      <a:pt x="68903" y="713577"/>
                      <a:pt x="82754" y="719318"/>
                      <a:pt x="92968" y="729533"/>
                    </a:cubicBezTo>
                    <a:cubicBezTo>
                      <a:pt x="103173" y="739738"/>
                      <a:pt x="108913" y="753598"/>
                      <a:pt x="108913" y="768033"/>
                    </a:cubicBezTo>
                    <a:cubicBezTo>
                      <a:pt x="108903" y="782480"/>
                      <a:pt x="103162" y="796320"/>
                      <a:pt x="92947" y="806526"/>
                    </a:cubicBezTo>
                    <a:cubicBezTo>
                      <a:pt x="82742" y="816742"/>
                      <a:pt x="68893" y="822482"/>
                      <a:pt x="54454" y="822502"/>
                    </a:cubicBezTo>
                    <a:lnTo>
                      <a:pt x="54457" y="822500"/>
                    </a:lnTo>
                    <a:cubicBezTo>
                      <a:pt x="40010" y="822500"/>
                      <a:pt x="26160" y="816760"/>
                      <a:pt x="15946" y="806544"/>
                    </a:cubicBezTo>
                    <a:cubicBezTo>
                      <a:pt x="5740" y="796329"/>
                      <a:pt x="0" y="782479"/>
                      <a:pt x="0" y="768033"/>
                    </a:cubicBezTo>
                    <a:cubicBezTo>
                      <a:pt x="0" y="753597"/>
                      <a:pt x="5740" y="739747"/>
                      <a:pt x="15946" y="729533"/>
                    </a:cubicBezTo>
                    <a:cubicBezTo>
                      <a:pt x="26161" y="719318"/>
                      <a:pt x="40011" y="713577"/>
                      <a:pt x="54457" y="713577"/>
                    </a:cubicBezTo>
                    <a:close/>
                    <a:moveTo>
                      <a:pt x="454998" y="440485"/>
                    </a:moveTo>
                    <a:cubicBezTo>
                      <a:pt x="446980" y="440485"/>
                      <a:pt x="440480" y="446984"/>
                      <a:pt x="440480" y="455003"/>
                    </a:cubicBezTo>
                    <a:lnTo>
                      <a:pt x="440480" y="778636"/>
                    </a:lnTo>
                    <a:cubicBezTo>
                      <a:pt x="440480" y="786655"/>
                      <a:pt x="446980" y="793154"/>
                      <a:pt x="454998" y="793154"/>
                    </a:cubicBezTo>
                    <a:lnTo>
                      <a:pt x="778632" y="793154"/>
                    </a:lnTo>
                    <a:cubicBezTo>
                      <a:pt x="786651" y="793154"/>
                      <a:pt x="793150" y="786655"/>
                      <a:pt x="793150" y="778636"/>
                    </a:cubicBezTo>
                    <a:lnTo>
                      <a:pt x="793150" y="455003"/>
                    </a:lnTo>
                    <a:cubicBezTo>
                      <a:pt x="793150" y="446984"/>
                      <a:pt x="786651" y="440485"/>
                      <a:pt x="778632" y="440485"/>
                    </a:cubicBezTo>
                    <a:close/>
                    <a:moveTo>
                      <a:pt x="1179222" y="411173"/>
                    </a:moveTo>
                    <a:cubicBezTo>
                      <a:pt x="1193668" y="411173"/>
                      <a:pt x="1207520" y="416913"/>
                      <a:pt x="1217734" y="427129"/>
                    </a:cubicBezTo>
                    <a:cubicBezTo>
                      <a:pt x="1227939" y="437344"/>
                      <a:pt x="1233679" y="451194"/>
                      <a:pt x="1233679" y="465640"/>
                    </a:cubicBezTo>
                    <a:cubicBezTo>
                      <a:pt x="1233659" y="480076"/>
                      <a:pt x="1227918" y="493916"/>
                      <a:pt x="1217713" y="504122"/>
                    </a:cubicBezTo>
                    <a:cubicBezTo>
                      <a:pt x="1207498" y="514337"/>
                      <a:pt x="1193659" y="520077"/>
                      <a:pt x="1179220" y="520098"/>
                    </a:cubicBezTo>
                    <a:lnTo>
                      <a:pt x="1179222" y="520096"/>
                    </a:lnTo>
                    <a:cubicBezTo>
                      <a:pt x="1164786" y="520096"/>
                      <a:pt x="1150926" y="514355"/>
                      <a:pt x="1140711" y="504140"/>
                    </a:cubicBezTo>
                    <a:cubicBezTo>
                      <a:pt x="1130506" y="493935"/>
                      <a:pt x="1124766" y="480075"/>
                      <a:pt x="1124766" y="465640"/>
                    </a:cubicBezTo>
                    <a:cubicBezTo>
                      <a:pt x="1124766" y="451193"/>
                      <a:pt x="1130496" y="437343"/>
                      <a:pt x="1140711" y="427129"/>
                    </a:cubicBezTo>
                    <a:cubicBezTo>
                      <a:pt x="1150927" y="416913"/>
                      <a:pt x="1164777" y="411173"/>
                      <a:pt x="1179222" y="411173"/>
                    </a:cubicBezTo>
                    <a:close/>
                    <a:moveTo>
                      <a:pt x="97646" y="411170"/>
                    </a:moveTo>
                    <a:cubicBezTo>
                      <a:pt x="112092" y="411170"/>
                      <a:pt x="125943" y="416910"/>
                      <a:pt x="136157" y="427125"/>
                    </a:cubicBezTo>
                    <a:cubicBezTo>
                      <a:pt x="146372" y="437340"/>
                      <a:pt x="152102" y="451190"/>
                      <a:pt x="152102" y="465636"/>
                    </a:cubicBezTo>
                    <a:cubicBezTo>
                      <a:pt x="152092" y="480073"/>
                      <a:pt x="146342" y="493912"/>
                      <a:pt x="136136" y="504119"/>
                    </a:cubicBezTo>
                    <a:cubicBezTo>
                      <a:pt x="125931" y="514334"/>
                      <a:pt x="112082" y="520074"/>
                      <a:pt x="97643" y="520094"/>
                    </a:cubicBezTo>
                    <a:lnTo>
                      <a:pt x="97646" y="520092"/>
                    </a:lnTo>
                    <a:cubicBezTo>
                      <a:pt x="83209" y="520092"/>
                      <a:pt x="69349" y="514352"/>
                      <a:pt x="59135" y="504137"/>
                    </a:cubicBezTo>
                    <a:cubicBezTo>
                      <a:pt x="48930" y="493922"/>
                      <a:pt x="43189" y="480072"/>
                      <a:pt x="43189" y="465636"/>
                    </a:cubicBezTo>
                    <a:cubicBezTo>
                      <a:pt x="43189" y="451189"/>
                      <a:pt x="48930" y="437339"/>
                      <a:pt x="59135" y="427125"/>
                    </a:cubicBezTo>
                    <a:cubicBezTo>
                      <a:pt x="69350" y="416910"/>
                      <a:pt x="83200" y="411170"/>
                      <a:pt x="97646" y="411170"/>
                    </a:cubicBezTo>
                    <a:close/>
                    <a:moveTo>
                      <a:pt x="344856" y="344867"/>
                    </a:moveTo>
                    <a:lnTo>
                      <a:pt x="888815" y="344867"/>
                    </a:lnTo>
                    <a:lnTo>
                      <a:pt x="888815" y="888826"/>
                    </a:lnTo>
                    <a:lnTo>
                      <a:pt x="344856" y="888826"/>
                    </a:lnTo>
                    <a:close/>
                    <a:moveTo>
                      <a:pt x="768035" y="43189"/>
                    </a:moveTo>
                    <a:cubicBezTo>
                      <a:pt x="782482" y="43189"/>
                      <a:pt x="796331" y="48929"/>
                      <a:pt x="806546" y="59134"/>
                    </a:cubicBezTo>
                    <a:cubicBezTo>
                      <a:pt x="816761" y="69349"/>
                      <a:pt x="822501" y="83199"/>
                      <a:pt x="822501" y="97645"/>
                    </a:cubicBezTo>
                    <a:cubicBezTo>
                      <a:pt x="822501" y="112091"/>
                      <a:pt x="816761" y="125942"/>
                      <a:pt x="806546" y="136156"/>
                    </a:cubicBezTo>
                    <a:cubicBezTo>
                      <a:pt x="796330" y="146371"/>
                      <a:pt x="782481" y="152101"/>
                      <a:pt x="768035" y="152101"/>
                    </a:cubicBezTo>
                    <a:cubicBezTo>
                      <a:pt x="753598" y="152091"/>
                      <a:pt x="739758" y="146341"/>
                      <a:pt x="729552" y="136136"/>
                    </a:cubicBezTo>
                    <a:cubicBezTo>
                      <a:pt x="719337" y="125931"/>
                      <a:pt x="713597" y="112081"/>
                      <a:pt x="713576" y="97643"/>
                    </a:cubicBezTo>
                    <a:lnTo>
                      <a:pt x="713578" y="97645"/>
                    </a:lnTo>
                    <a:cubicBezTo>
                      <a:pt x="713578" y="83208"/>
                      <a:pt x="719319" y="69348"/>
                      <a:pt x="729534" y="59134"/>
                    </a:cubicBezTo>
                    <a:cubicBezTo>
                      <a:pt x="739749" y="48929"/>
                      <a:pt x="753599" y="43189"/>
                      <a:pt x="768035" y="43189"/>
                    </a:cubicBezTo>
                    <a:close/>
                    <a:moveTo>
                      <a:pt x="465638" y="0"/>
                    </a:moveTo>
                    <a:cubicBezTo>
                      <a:pt x="480075" y="0"/>
                      <a:pt x="493924" y="5740"/>
                      <a:pt x="504139" y="15945"/>
                    </a:cubicBezTo>
                    <a:cubicBezTo>
                      <a:pt x="514354" y="26160"/>
                      <a:pt x="520094" y="40010"/>
                      <a:pt x="520094" y="54456"/>
                    </a:cubicBezTo>
                    <a:cubicBezTo>
                      <a:pt x="520094" y="68902"/>
                      <a:pt x="514354" y="82753"/>
                      <a:pt x="504139" y="92967"/>
                    </a:cubicBezTo>
                    <a:cubicBezTo>
                      <a:pt x="493934" y="103172"/>
                      <a:pt x="480073" y="108912"/>
                      <a:pt x="465638" y="108912"/>
                    </a:cubicBezTo>
                    <a:cubicBezTo>
                      <a:pt x="451191" y="108902"/>
                      <a:pt x="437351" y="103162"/>
                      <a:pt x="427145" y="92947"/>
                    </a:cubicBezTo>
                    <a:cubicBezTo>
                      <a:pt x="416930" y="82742"/>
                      <a:pt x="411190" y="68892"/>
                      <a:pt x="411169" y="54454"/>
                    </a:cubicBezTo>
                    <a:lnTo>
                      <a:pt x="411171" y="54456"/>
                    </a:lnTo>
                    <a:cubicBezTo>
                      <a:pt x="411171" y="40009"/>
                      <a:pt x="416912" y="26159"/>
                      <a:pt x="427127" y="15945"/>
                    </a:cubicBezTo>
                    <a:cubicBezTo>
                      <a:pt x="437342" y="5740"/>
                      <a:pt x="451192" y="0"/>
                      <a:pt x="465638" y="0"/>
                    </a:cubicBezTo>
                    <a:close/>
                  </a:path>
                </a:pathLst>
              </a:custGeom>
              <a:solidFill>
                <a:schemeClr val="accent3">
                  <a:lumMod val="60000"/>
                  <a:lumOff val="40000"/>
                </a:schemeClr>
              </a:solidFill>
              <a:ln w="9525"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2" name="Freeform: Shape 91">
                <a:extLst>
                  <a:ext uri="{FF2B5EF4-FFF2-40B4-BE49-F238E27FC236}">
                    <a16:creationId xmlns:a16="http://schemas.microsoft.com/office/drawing/2014/main" id="{E7F2995B-510F-400D-95BA-B1F603C515BA}"/>
                  </a:ext>
                </a:extLst>
              </p:cNvPr>
              <p:cNvSpPr/>
              <p:nvPr/>
            </p:nvSpPr>
            <p:spPr>
              <a:xfrm>
                <a:off x="4108114" y="-2390948"/>
                <a:ext cx="1291816" cy="1291914"/>
              </a:xfrm>
              <a:custGeom>
                <a:avLst/>
                <a:gdLst>
                  <a:gd name="connsiteX0" fmla="*/ 797152 w 1291816"/>
                  <a:gd name="connsiteY0" fmla="*/ 1153876 h 1291914"/>
                  <a:gd name="connsiteX1" fmla="*/ 758651 w 1291816"/>
                  <a:gd name="connsiteY1" fmla="*/ 1169821 h 1291914"/>
                  <a:gd name="connsiteX2" fmla="*/ 742695 w 1291816"/>
                  <a:gd name="connsiteY2" fmla="*/ 1208332 h 1291914"/>
                  <a:gd name="connsiteX3" fmla="*/ 758651 w 1291816"/>
                  <a:gd name="connsiteY3" fmla="*/ 1246832 h 1291914"/>
                  <a:gd name="connsiteX4" fmla="*/ 797152 w 1291816"/>
                  <a:gd name="connsiteY4" fmla="*/ 1262788 h 1291914"/>
                  <a:gd name="connsiteX5" fmla="*/ 835663 w 1291816"/>
                  <a:gd name="connsiteY5" fmla="*/ 1246843 h 1291914"/>
                  <a:gd name="connsiteX6" fmla="*/ 851618 w 1291816"/>
                  <a:gd name="connsiteY6" fmla="*/ 1208332 h 1291914"/>
                  <a:gd name="connsiteX7" fmla="*/ 851618 w 1291816"/>
                  <a:gd name="connsiteY7" fmla="*/ 1208342 h 1291914"/>
                  <a:gd name="connsiteX8" fmla="*/ 851620 w 1291816"/>
                  <a:gd name="connsiteY8" fmla="*/ 1208334 h 1291914"/>
                  <a:gd name="connsiteX9" fmla="*/ 835644 w 1291816"/>
                  <a:gd name="connsiteY9" fmla="*/ 1169842 h 1291914"/>
                  <a:gd name="connsiteX10" fmla="*/ 797152 w 1291816"/>
                  <a:gd name="connsiteY10" fmla="*/ 1153876 h 1291914"/>
                  <a:gd name="connsiteX11" fmla="*/ 494755 w 1291816"/>
                  <a:gd name="connsiteY11" fmla="*/ 1110686 h 1291914"/>
                  <a:gd name="connsiteX12" fmla="*/ 456244 w 1291816"/>
                  <a:gd name="connsiteY12" fmla="*/ 1126631 h 1291914"/>
                  <a:gd name="connsiteX13" fmla="*/ 440289 w 1291816"/>
                  <a:gd name="connsiteY13" fmla="*/ 1165142 h 1291914"/>
                  <a:gd name="connsiteX14" fmla="*/ 456244 w 1291816"/>
                  <a:gd name="connsiteY14" fmla="*/ 1203653 h 1291914"/>
                  <a:gd name="connsiteX15" fmla="*/ 494755 w 1291816"/>
                  <a:gd name="connsiteY15" fmla="*/ 1219599 h 1291914"/>
                  <a:gd name="connsiteX16" fmla="*/ 533256 w 1291816"/>
                  <a:gd name="connsiteY16" fmla="*/ 1203653 h 1291914"/>
                  <a:gd name="connsiteX17" fmla="*/ 549211 w 1291816"/>
                  <a:gd name="connsiteY17" fmla="*/ 1165142 h 1291914"/>
                  <a:gd name="connsiteX18" fmla="*/ 549213 w 1291816"/>
                  <a:gd name="connsiteY18" fmla="*/ 1165145 h 1291914"/>
                  <a:gd name="connsiteX19" fmla="*/ 533237 w 1291816"/>
                  <a:gd name="connsiteY19" fmla="*/ 1126652 h 1291914"/>
                  <a:gd name="connsiteX20" fmla="*/ 494755 w 1291816"/>
                  <a:gd name="connsiteY20" fmla="*/ 1110686 h 1291914"/>
                  <a:gd name="connsiteX21" fmla="*/ 1165146 w 1291816"/>
                  <a:gd name="connsiteY21" fmla="*/ 742704 h 1291914"/>
                  <a:gd name="connsiteX22" fmla="*/ 1126653 w 1291816"/>
                  <a:gd name="connsiteY22" fmla="*/ 758679 h 1291914"/>
                  <a:gd name="connsiteX23" fmla="*/ 1110687 w 1291816"/>
                  <a:gd name="connsiteY23" fmla="*/ 797162 h 1291914"/>
                  <a:gd name="connsiteX24" fmla="*/ 1126632 w 1291816"/>
                  <a:gd name="connsiteY24" fmla="*/ 835673 h 1291914"/>
                  <a:gd name="connsiteX25" fmla="*/ 1165144 w 1291816"/>
                  <a:gd name="connsiteY25" fmla="*/ 851628 h 1291914"/>
                  <a:gd name="connsiteX26" fmla="*/ 1203655 w 1291816"/>
                  <a:gd name="connsiteY26" fmla="*/ 835673 h 1291914"/>
                  <a:gd name="connsiteX27" fmla="*/ 1219600 w 1291816"/>
                  <a:gd name="connsiteY27" fmla="*/ 797162 h 1291914"/>
                  <a:gd name="connsiteX28" fmla="*/ 1203655 w 1291816"/>
                  <a:gd name="connsiteY28" fmla="*/ 758661 h 1291914"/>
                  <a:gd name="connsiteX29" fmla="*/ 1165144 w 1291816"/>
                  <a:gd name="connsiteY29" fmla="*/ 742706 h 1291914"/>
                  <a:gd name="connsiteX30" fmla="*/ 83575 w 1291816"/>
                  <a:gd name="connsiteY30" fmla="*/ 742694 h 1291914"/>
                  <a:gd name="connsiteX31" fmla="*/ 45064 w 1291816"/>
                  <a:gd name="connsiteY31" fmla="*/ 758650 h 1291914"/>
                  <a:gd name="connsiteX32" fmla="*/ 29118 w 1291816"/>
                  <a:gd name="connsiteY32" fmla="*/ 797150 h 1291914"/>
                  <a:gd name="connsiteX33" fmla="*/ 45064 w 1291816"/>
                  <a:gd name="connsiteY33" fmla="*/ 835661 h 1291914"/>
                  <a:gd name="connsiteX34" fmla="*/ 83575 w 1291816"/>
                  <a:gd name="connsiteY34" fmla="*/ 851617 h 1291914"/>
                  <a:gd name="connsiteX35" fmla="*/ 83572 w 1291816"/>
                  <a:gd name="connsiteY35" fmla="*/ 851619 h 1291914"/>
                  <a:gd name="connsiteX36" fmla="*/ 122065 w 1291816"/>
                  <a:gd name="connsiteY36" fmla="*/ 835643 h 1291914"/>
                  <a:gd name="connsiteX37" fmla="*/ 138031 w 1291816"/>
                  <a:gd name="connsiteY37" fmla="*/ 797150 h 1291914"/>
                  <a:gd name="connsiteX38" fmla="*/ 122086 w 1291816"/>
                  <a:gd name="connsiteY38" fmla="*/ 758650 h 1291914"/>
                  <a:gd name="connsiteX39" fmla="*/ 83575 w 1291816"/>
                  <a:gd name="connsiteY39" fmla="*/ 742694 h 1291914"/>
                  <a:gd name="connsiteX40" fmla="*/ 498626 w 1291816"/>
                  <a:gd name="connsiteY40" fmla="*/ 498640 h 1291914"/>
                  <a:gd name="connsiteX41" fmla="*/ 498626 w 1291816"/>
                  <a:gd name="connsiteY41" fmla="*/ 793246 h 1291914"/>
                  <a:gd name="connsiteX42" fmla="*/ 793232 w 1291816"/>
                  <a:gd name="connsiteY42" fmla="*/ 793236 h 1291914"/>
                  <a:gd name="connsiteX43" fmla="*/ 793232 w 1291816"/>
                  <a:gd name="connsiteY43" fmla="*/ 498640 h 1291914"/>
                  <a:gd name="connsiteX44" fmla="*/ 484116 w 1291816"/>
                  <a:gd name="connsiteY44" fmla="*/ 469603 h 1291914"/>
                  <a:gd name="connsiteX45" fmla="*/ 807750 w 1291816"/>
                  <a:gd name="connsiteY45" fmla="*/ 469603 h 1291914"/>
                  <a:gd name="connsiteX46" fmla="*/ 822268 w 1291816"/>
                  <a:gd name="connsiteY46" fmla="*/ 484121 h 1291914"/>
                  <a:gd name="connsiteX47" fmla="*/ 822268 w 1291816"/>
                  <a:gd name="connsiteY47" fmla="*/ 807754 h 1291914"/>
                  <a:gd name="connsiteX48" fmla="*/ 807750 w 1291816"/>
                  <a:gd name="connsiteY48" fmla="*/ 822272 h 1291914"/>
                  <a:gd name="connsiteX49" fmla="*/ 484116 w 1291816"/>
                  <a:gd name="connsiteY49" fmla="*/ 822272 h 1291914"/>
                  <a:gd name="connsiteX50" fmla="*/ 469598 w 1291816"/>
                  <a:gd name="connsiteY50" fmla="*/ 807754 h 1291914"/>
                  <a:gd name="connsiteX51" fmla="*/ 469598 w 1291816"/>
                  <a:gd name="connsiteY51" fmla="*/ 484121 h 1291914"/>
                  <a:gd name="connsiteX52" fmla="*/ 484116 w 1291816"/>
                  <a:gd name="connsiteY52" fmla="*/ 469603 h 1291914"/>
                  <a:gd name="connsiteX53" fmla="*/ 1208340 w 1291816"/>
                  <a:gd name="connsiteY53" fmla="*/ 440290 h 1291914"/>
                  <a:gd name="connsiteX54" fmla="*/ 1169829 w 1291816"/>
                  <a:gd name="connsiteY54" fmla="*/ 456246 h 1291914"/>
                  <a:gd name="connsiteX55" fmla="*/ 1153884 w 1291816"/>
                  <a:gd name="connsiteY55" fmla="*/ 494757 h 1291914"/>
                  <a:gd name="connsiteX56" fmla="*/ 1169829 w 1291816"/>
                  <a:gd name="connsiteY56" fmla="*/ 533257 h 1291914"/>
                  <a:gd name="connsiteX57" fmla="*/ 1208340 w 1291816"/>
                  <a:gd name="connsiteY57" fmla="*/ 549213 h 1291914"/>
                  <a:gd name="connsiteX58" fmla="*/ 1208338 w 1291816"/>
                  <a:gd name="connsiteY58" fmla="*/ 549215 h 1291914"/>
                  <a:gd name="connsiteX59" fmla="*/ 1246831 w 1291816"/>
                  <a:gd name="connsiteY59" fmla="*/ 533239 h 1291914"/>
                  <a:gd name="connsiteX60" fmla="*/ 1262797 w 1291816"/>
                  <a:gd name="connsiteY60" fmla="*/ 494757 h 1291914"/>
                  <a:gd name="connsiteX61" fmla="*/ 1246852 w 1291816"/>
                  <a:gd name="connsiteY61" fmla="*/ 456246 h 1291914"/>
                  <a:gd name="connsiteX62" fmla="*/ 1208340 w 1291816"/>
                  <a:gd name="connsiteY62" fmla="*/ 440290 h 1291914"/>
                  <a:gd name="connsiteX63" fmla="*/ 126764 w 1291816"/>
                  <a:gd name="connsiteY63" fmla="*/ 440288 h 1291914"/>
                  <a:gd name="connsiteX64" fmla="*/ 88253 w 1291816"/>
                  <a:gd name="connsiteY64" fmla="*/ 456243 h 1291914"/>
                  <a:gd name="connsiteX65" fmla="*/ 72307 w 1291816"/>
                  <a:gd name="connsiteY65" fmla="*/ 494754 h 1291914"/>
                  <a:gd name="connsiteX66" fmla="*/ 88253 w 1291816"/>
                  <a:gd name="connsiteY66" fmla="*/ 533255 h 1291914"/>
                  <a:gd name="connsiteX67" fmla="*/ 126764 w 1291816"/>
                  <a:gd name="connsiteY67" fmla="*/ 549210 h 1291914"/>
                  <a:gd name="connsiteX68" fmla="*/ 126761 w 1291816"/>
                  <a:gd name="connsiteY68" fmla="*/ 549212 h 1291914"/>
                  <a:gd name="connsiteX69" fmla="*/ 165254 w 1291816"/>
                  <a:gd name="connsiteY69" fmla="*/ 533237 h 1291914"/>
                  <a:gd name="connsiteX70" fmla="*/ 181220 w 1291816"/>
                  <a:gd name="connsiteY70" fmla="*/ 494754 h 1291914"/>
                  <a:gd name="connsiteX71" fmla="*/ 165275 w 1291816"/>
                  <a:gd name="connsiteY71" fmla="*/ 456243 h 1291914"/>
                  <a:gd name="connsiteX72" fmla="*/ 126764 w 1291816"/>
                  <a:gd name="connsiteY72" fmla="*/ 440288 h 1291914"/>
                  <a:gd name="connsiteX73" fmla="*/ 373974 w 1291816"/>
                  <a:gd name="connsiteY73" fmla="*/ 373984 h 1291914"/>
                  <a:gd name="connsiteX74" fmla="*/ 373974 w 1291816"/>
                  <a:gd name="connsiteY74" fmla="*/ 917943 h 1291914"/>
                  <a:gd name="connsiteX75" fmla="*/ 917933 w 1291816"/>
                  <a:gd name="connsiteY75" fmla="*/ 917943 h 1291914"/>
                  <a:gd name="connsiteX76" fmla="*/ 917933 w 1291816"/>
                  <a:gd name="connsiteY76" fmla="*/ 373984 h 1291914"/>
                  <a:gd name="connsiteX77" fmla="*/ 797153 w 1291816"/>
                  <a:gd name="connsiteY77" fmla="*/ 72307 h 1291914"/>
                  <a:gd name="connsiteX78" fmla="*/ 758652 w 1291816"/>
                  <a:gd name="connsiteY78" fmla="*/ 88252 h 1291914"/>
                  <a:gd name="connsiteX79" fmla="*/ 742696 w 1291816"/>
                  <a:gd name="connsiteY79" fmla="*/ 126763 h 1291914"/>
                  <a:gd name="connsiteX80" fmla="*/ 742694 w 1291816"/>
                  <a:gd name="connsiteY80" fmla="*/ 126761 h 1291914"/>
                  <a:gd name="connsiteX81" fmla="*/ 758670 w 1291816"/>
                  <a:gd name="connsiteY81" fmla="*/ 165254 h 1291914"/>
                  <a:gd name="connsiteX82" fmla="*/ 797153 w 1291816"/>
                  <a:gd name="connsiteY82" fmla="*/ 181219 h 1291914"/>
                  <a:gd name="connsiteX83" fmla="*/ 835664 w 1291816"/>
                  <a:gd name="connsiteY83" fmla="*/ 165274 h 1291914"/>
                  <a:gd name="connsiteX84" fmla="*/ 851619 w 1291816"/>
                  <a:gd name="connsiteY84" fmla="*/ 126763 h 1291914"/>
                  <a:gd name="connsiteX85" fmla="*/ 835664 w 1291816"/>
                  <a:gd name="connsiteY85" fmla="*/ 88252 h 1291914"/>
                  <a:gd name="connsiteX86" fmla="*/ 797153 w 1291816"/>
                  <a:gd name="connsiteY86" fmla="*/ 72307 h 1291914"/>
                  <a:gd name="connsiteX87" fmla="*/ 494756 w 1291816"/>
                  <a:gd name="connsiteY87" fmla="*/ 29118 h 1291914"/>
                  <a:gd name="connsiteX88" fmla="*/ 456245 w 1291816"/>
                  <a:gd name="connsiteY88" fmla="*/ 45063 h 1291914"/>
                  <a:gd name="connsiteX89" fmla="*/ 440289 w 1291816"/>
                  <a:gd name="connsiteY89" fmla="*/ 83574 h 1291914"/>
                  <a:gd name="connsiteX90" fmla="*/ 440287 w 1291816"/>
                  <a:gd name="connsiteY90" fmla="*/ 83572 h 1291914"/>
                  <a:gd name="connsiteX91" fmla="*/ 456263 w 1291816"/>
                  <a:gd name="connsiteY91" fmla="*/ 122065 h 1291914"/>
                  <a:gd name="connsiteX92" fmla="*/ 494756 w 1291816"/>
                  <a:gd name="connsiteY92" fmla="*/ 138030 h 1291914"/>
                  <a:gd name="connsiteX93" fmla="*/ 533257 w 1291816"/>
                  <a:gd name="connsiteY93" fmla="*/ 122085 h 1291914"/>
                  <a:gd name="connsiteX94" fmla="*/ 549212 w 1291816"/>
                  <a:gd name="connsiteY94" fmla="*/ 83574 h 1291914"/>
                  <a:gd name="connsiteX95" fmla="*/ 533257 w 1291816"/>
                  <a:gd name="connsiteY95" fmla="*/ 45063 h 1291914"/>
                  <a:gd name="connsiteX96" fmla="*/ 494756 w 1291816"/>
                  <a:gd name="connsiteY96" fmla="*/ 29118 h 1291914"/>
                  <a:gd name="connsiteX97" fmla="*/ 494756 w 1291816"/>
                  <a:gd name="connsiteY97" fmla="*/ 0 h 1291914"/>
                  <a:gd name="connsiteX98" fmla="*/ 564501 w 1291816"/>
                  <a:gd name="connsiteY98" fmla="*/ 37611 h 1291914"/>
                  <a:gd name="connsiteX99" fmla="*/ 571416 w 1291816"/>
                  <a:gd name="connsiteY99" fmla="*/ 116559 h 1291914"/>
                  <a:gd name="connsiteX100" fmla="*/ 509265 w 1291816"/>
                  <a:gd name="connsiteY100" fmla="*/ 165712 h 1291914"/>
                  <a:gd name="connsiteX101" fmla="*/ 509265 w 1291816"/>
                  <a:gd name="connsiteY101" fmla="*/ 344948 h 1291914"/>
                  <a:gd name="connsiteX102" fmla="*/ 782645 w 1291816"/>
                  <a:gd name="connsiteY102" fmla="*/ 344948 h 1291914"/>
                  <a:gd name="connsiteX103" fmla="*/ 782645 w 1291816"/>
                  <a:gd name="connsiteY103" fmla="*/ 208901 h 1291914"/>
                  <a:gd name="connsiteX104" fmla="*/ 720494 w 1291816"/>
                  <a:gd name="connsiteY104" fmla="*/ 159748 h 1291914"/>
                  <a:gd name="connsiteX105" fmla="*/ 727409 w 1291816"/>
                  <a:gd name="connsiteY105" fmla="*/ 80811 h 1291914"/>
                  <a:gd name="connsiteX106" fmla="*/ 797153 w 1291816"/>
                  <a:gd name="connsiteY106" fmla="*/ 43210 h 1291914"/>
                  <a:gd name="connsiteX107" fmla="*/ 866897 w 1291816"/>
                  <a:gd name="connsiteY107" fmla="*/ 80811 h 1291914"/>
                  <a:gd name="connsiteX108" fmla="*/ 873812 w 1291816"/>
                  <a:gd name="connsiteY108" fmla="*/ 159748 h 1291914"/>
                  <a:gd name="connsiteX109" fmla="*/ 811670 w 1291816"/>
                  <a:gd name="connsiteY109" fmla="*/ 208901 h 1291914"/>
                  <a:gd name="connsiteX110" fmla="*/ 811670 w 1291816"/>
                  <a:gd name="connsiteY110" fmla="*/ 344948 h 1291914"/>
                  <a:gd name="connsiteX111" fmla="*/ 932441 w 1291816"/>
                  <a:gd name="connsiteY111" fmla="*/ 344948 h 1291914"/>
                  <a:gd name="connsiteX112" fmla="*/ 946959 w 1291816"/>
                  <a:gd name="connsiteY112" fmla="*/ 359466 h 1291914"/>
                  <a:gd name="connsiteX113" fmla="*/ 946959 w 1291816"/>
                  <a:gd name="connsiteY113" fmla="*/ 410106 h 1291914"/>
                  <a:gd name="connsiteX114" fmla="*/ 994784 w 1291816"/>
                  <a:gd name="connsiteY114" fmla="*/ 410106 h 1291914"/>
                  <a:gd name="connsiteX115" fmla="*/ 1009302 w 1291816"/>
                  <a:gd name="connsiteY115" fmla="*/ 424624 h 1291914"/>
                  <a:gd name="connsiteX116" fmla="*/ 994784 w 1291816"/>
                  <a:gd name="connsiteY116" fmla="*/ 439132 h 1291914"/>
                  <a:gd name="connsiteX117" fmla="*/ 946959 w 1291816"/>
                  <a:gd name="connsiteY117" fmla="*/ 439132 h 1291914"/>
                  <a:gd name="connsiteX118" fmla="*/ 946959 w 1291816"/>
                  <a:gd name="connsiteY118" fmla="*/ 480235 h 1291914"/>
                  <a:gd name="connsiteX119" fmla="*/ 1126195 w 1291816"/>
                  <a:gd name="connsiteY119" fmla="*/ 480235 h 1291914"/>
                  <a:gd name="connsiteX120" fmla="*/ 1154735 w 1291816"/>
                  <a:gd name="connsiteY120" fmla="*/ 430831 h 1291914"/>
                  <a:gd name="connsiteX121" fmla="*/ 1208333 w 1291816"/>
                  <a:gd name="connsiteY121" fmla="*/ 411261 h 1291914"/>
                  <a:gd name="connsiteX122" fmla="*/ 1208330 w 1291816"/>
                  <a:gd name="connsiteY122" fmla="*/ 411263 h 1291914"/>
                  <a:gd name="connsiteX123" fmla="*/ 1265602 w 1291816"/>
                  <a:gd name="connsiteY123" fmla="*/ 433992 h 1291914"/>
                  <a:gd name="connsiteX124" fmla="*/ 1291673 w 1291816"/>
                  <a:gd name="connsiteY124" fmla="*/ 489826 h 1291914"/>
                  <a:gd name="connsiteX125" fmla="*/ 1272326 w 1291816"/>
                  <a:gd name="connsiteY125" fmla="*/ 548322 h 1291914"/>
                  <a:gd name="connsiteX126" fmla="*/ 1218101 w 1291816"/>
                  <a:gd name="connsiteY126" fmla="*/ 577601 h 1291914"/>
                  <a:gd name="connsiteX127" fmla="*/ 1158571 w 1291816"/>
                  <a:gd name="connsiteY127" fmla="*/ 561686 h 1291914"/>
                  <a:gd name="connsiteX128" fmla="*/ 1126195 w 1291816"/>
                  <a:gd name="connsiteY128" fmla="*/ 509263 h 1291914"/>
                  <a:gd name="connsiteX129" fmla="*/ 946959 w 1291816"/>
                  <a:gd name="connsiteY129" fmla="*/ 509263 h 1291914"/>
                  <a:gd name="connsiteX130" fmla="*/ 946959 w 1291816"/>
                  <a:gd name="connsiteY130" fmla="*/ 557666 h 1291914"/>
                  <a:gd name="connsiteX131" fmla="*/ 994784 w 1291816"/>
                  <a:gd name="connsiteY131" fmla="*/ 557666 h 1291914"/>
                  <a:gd name="connsiteX132" fmla="*/ 1009302 w 1291816"/>
                  <a:gd name="connsiteY132" fmla="*/ 572174 h 1291914"/>
                  <a:gd name="connsiteX133" fmla="*/ 994784 w 1291816"/>
                  <a:gd name="connsiteY133" fmla="*/ 586692 h 1291914"/>
                  <a:gd name="connsiteX134" fmla="*/ 946959 w 1291816"/>
                  <a:gd name="connsiteY134" fmla="*/ 586692 h 1291914"/>
                  <a:gd name="connsiteX135" fmla="*/ 946959 w 1291816"/>
                  <a:gd name="connsiteY135" fmla="*/ 705224 h 1291914"/>
                  <a:gd name="connsiteX136" fmla="*/ 994784 w 1291816"/>
                  <a:gd name="connsiteY136" fmla="*/ 705224 h 1291914"/>
                  <a:gd name="connsiteX137" fmla="*/ 1009302 w 1291816"/>
                  <a:gd name="connsiteY137" fmla="*/ 719742 h 1291914"/>
                  <a:gd name="connsiteX138" fmla="*/ 994784 w 1291816"/>
                  <a:gd name="connsiteY138" fmla="*/ 734250 h 1291914"/>
                  <a:gd name="connsiteX139" fmla="*/ 946959 w 1291816"/>
                  <a:gd name="connsiteY139" fmla="*/ 734250 h 1291914"/>
                  <a:gd name="connsiteX140" fmla="*/ 946959 w 1291816"/>
                  <a:gd name="connsiteY140" fmla="*/ 782654 h 1291914"/>
                  <a:gd name="connsiteX141" fmla="*/ 1083005 w 1291816"/>
                  <a:gd name="connsiteY141" fmla="*/ 782654 h 1291914"/>
                  <a:gd name="connsiteX142" fmla="*/ 1132158 w 1291816"/>
                  <a:gd name="connsiteY142" fmla="*/ 720503 h 1291914"/>
                  <a:gd name="connsiteX143" fmla="*/ 1211096 w 1291816"/>
                  <a:gd name="connsiteY143" fmla="*/ 727418 h 1291914"/>
                  <a:gd name="connsiteX144" fmla="*/ 1248697 w 1291816"/>
                  <a:gd name="connsiteY144" fmla="*/ 797162 h 1291914"/>
                  <a:gd name="connsiteX145" fmla="*/ 1211096 w 1291816"/>
                  <a:gd name="connsiteY145" fmla="*/ 866907 h 1291914"/>
                  <a:gd name="connsiteX146" fmla="*/ 1132158 w 1291816"/>
                  <a:gd name="connsiteY146" fmla="*/ 873821 h 1291914"/>
                  <a:gd name="connsiteX147" fmla="*/ 1083005 w 1291816"/>
                  <a:gd name="connsiteY147" fmla="*/ 811679 h 1291914"/>
                  <a:gd name="connsiteX148" fmla="*/ 946959 w 1291816"/>
                  <a:gd name="connsiteY148" fmla="*/ 811679 h 1291914"/>
                  <a:gd name="connsiteX149" fmla="*/ 946959 w 1291816"/>
                  <a:gd name="connsiteY149" fmla="*/ 852782 h 1291914"/>
                  <a:gd name="connsiteX150" fmla="*/ 994784 w 1291816"/>
                  <a:gd name="connsiteY150" fmla="*/ 852782 h 1291914"/>
                  <a:gd name="connsiteX151" fmla="*/ 1009302 w 1291816"/>
                  <a:gd name="connsiteY151" fmla="*/ 867289 h 1291914"/>
                  <a:gd name="connsiteX152" fmla="*/ 994784 w 1291816"/>
                  <a:gd name="connsiteY152" fmla="*/ 881808 h 1291914"/>
                  <a:gd name="connsiteX153" fmla="*/ 946959 w 1291816"/>
                  <a:gd name="connsiteY153" fmla="*/ 881808 h 1291914"/>
                  <a:gd name="connsiteX154" fmla="*/ 946959 w 1291816"/>
                  <a:gd name="connsiteY154" fmla="*/ 932448 h 1291914"/>
                  <a:gd name="connsiteX155" fmla="*/ 932441 w 1291816"/>
                  <a:gd name="connsiteY155" fmla="*/ 946966 h 1291914"/>
                  <a:gd name="connsiteX156" fmla="*/ 811670 w 1291816"/>
                  <a:gd name="connsiteY156" fmla="*/ 946966 h 1291914"/>
                  <a:gd name="connsiteX157" fmla="*/ 811670 w 1291816"/>
                  <a:gd name="connsiteY157" fmla="*/ 1126202 h 1291914"/>
                  <a:gd name="connsiteX158" fmla="*/ 873820 w 1291816"/>
                  <a:gd name="connsiteY158" fmla="*/ 1175355 h 1291914"/>
                  <a:gd name="connsiteX159" fmla="*/ 866905 w 1291816"/>
                  <a:gd name="connsiteY159" fmla="*/ 1254302 h 1291914"/>
                  <a:gd name="connsiteX160" fmla="*/ 797151 w 1291816"/>
                  <a:gd name="connsiteY160" fmla="*/ 1291914 h 1291914"/>
                  <a:gd name="connsiteX161" fmla="*/ 727406 w 1291816"/>
                  <a:gd name="connsiteY161" fmla="*/ 1254302 h 1291914"/>
                  <a:gd name="connsiteX162" fmla="*/ 720491 w 1291816"/>
                  <a:gd name="connsiteY162" fmla="*/ 1175355 h 1291914"/>
                  <a:gd name="connsiteX163" fmla="*/ 782642 w 1291816"/>
                  <a:gd name="connsiteY163" fmla="*/ 1126202 h 1291914"/>
                  <a:gd name="connsiteX164" fmla="*/ 782642 w 1291816"/>
                  <a:gd name="connsiteY164" fmla="*/ 946966 h 1291914"/>
                  <a:gd name="connsiteX165" fmla="*/ 509263 w 1291816"/>
                  <a:gd name="connsiteY165" fmla="*/ 946966 h 1291914"/>
                  <a:gd name="connsiteX166" fmla="*/ 509263 w 1291816"/>
                  <a:gd name="connsiteY166" fmla="*/ 1083013 h 1291914"/>
                  <a:gd name="connsiteX167" fmla="*/ 571413 w 1291816"/>
                  <a:gd name="connsiteY167" fmla="*/ 1132165 h 1291914"/>
                  <a:gd name="connsiteX168" fmla="*/ 564498 w 1291816"/>
                  <a:gd name="connsiteY168" fmla="*/ 1211103 h 1291914"/>
                  <a:gd name="connsiteX169" fmla="*/ 494754 w 1291816"/>
                  <a:gd name="connsiteY169" fmla="*/ 1248704 h 1291914"/>
                  <a:gd name="connsiteX170" fmla="*/ 425009 w 1291816"/>
                  <a:gd name="connsiteY170" fmla="*/ 1211103 h 1291914"/>
                  <a:gd name="connsiteX171" fmla="*/ 418095 w 1291816"/>
                  <a:gd name="connsiteY171" fmla="*/ 1132165 h 1291914"/>
                  <a:gd name="connsiteX172" fmla="*/ 480238 w 1291816"/>
                  <a:gd name="connsiteY172" fmla="*/ 1083013 h 1291914"/>
                  <a:gd name="connsiteX173" fmla="*/ 480238 w 1291816"/>
                  <a:gd name="connsiteY173" fmla="*/ 946966 h 1291914"/>
                  <a:gd name="connsiteX174" fmla="*/ 359466 w 1291816"/>
                  <a:gd name="connsiteY174" fmla="*/ 946966 h 1291914"/>
                  <a:gd name="connsiteX175" fmla="*/ 344948 w 1291816"/>
                  <a:gd name="connsiteY175" fmla="*/ 932448 h 1291914"/>
                  <a:gd name="connsiteX176" fmla="*/ 344948 w 1291816"/>
                  <a:gd name="connsiteY176" fmla="*/ 881808 h 1291914"/>
                  <a:gd name="connsiteX177" fmla="*/ 297123 w 1291816"/>
                  <a:gd name="connsiteY177" fmla="*/ 881808 h 1291914"/>
                  <a:gd name="connsiteX178" fmla="*/ 282605 w 1291816"/>
                  <a:gd name="connsiteY178" fmla="*/ 867289 h 1291914"/>
                  <a:gd name="connsiteX179" fmla="*/ 297123 w 1291816"/>
                  <a:gd name="connsiteY179" fmla="*/ 852782 h 1291914"/>
                  <a:gd name="connsiteX180" fmla="*/ 344948 w 1291816"/>
                  <a:gd name="connsiteY180" fmla="*/ 852782 h 1291914"/>
                  <a:gd name="connsiteX181" fmla="*/ 344948 w 1291816"/>
                  <a:gd name="connsiteY181" fmla="*/ 811679 h 1291914"/>
                  <a:gd name="connsiteX182" fmla="*/ 165713 w 1291816"/>
                  <a:gd name="connsiteY182" fmla="*/ 811679 h 1291914"/>
                  <a:gd name="connsiteX183" fmla="*/ 116560 w 1291816"/>
                  <a:gd name="connsiteY183" fmla="*/ 873829 h 1291914"/>
                  <a:gd name="connsiteX184" fmla="*/ 37612 w 1291816"/>
                  <a:gd name="connsiteY184" fmla="*/ 866915 h 1291914"/>
                  <a:gd name="connsiteX185" fmla="*/ 0 w 1291816"/>
                  <a:gd name="connsiteY185" fmla="*/ 797160 h 1291914"/>
                  <a:gd name="connsiteX186" fmla="*/ 37612 w 1291816"/>
                  <a:gd name="connsiteY186" fmla="*/ 727415 h 1291914"/>
                  <a:gd name="connsiteX187" fmla="*/ 116560 w 1291816"/>
                  <a:gd name="connsiteY187" fmla="*/ 720501 h 1291914"/>
                  <a:gd name="connsiteX188" fmla="*/ 165713 w 1291816"/>
                  <a:gd name="connsiteY188" fmla="*/ 782651 h 1291914"/>
                  <a:gd name="connsiteX189" fmla="*/ 344948 w 1291816"/>
                  <a:gd name="connsiteY189" fmla="*/ 782651 h 1291914"/>
                  <a:gd name="connsiteX190" fmla="*/ 344948 w 1291816"/>
                  <a:gd name="connsiteY190" fmla="*/ 734247 h 1291914"/>
                  <a:gd name="connsiteX191" fmla="*/ 297123 w 1291816"/>
                  <a:gd name="connsiteY191" fmla="*/ 734247 h 1291914"/>
                  <a:gd name="connsiteX192" fmla="*/ 282605 w 1291816"/>
                  <a:gd name="connsiteY192" fmla="*/ 719739 h 1291914"/>
                  <a:gd name="connsiteX193" fmla="*/ 297123 w 1291816"/>
                  <a:gd name="connsiteY193" fmla="*/ 705221 h 1291914"/>
                  <a:gd name="connsiteX194" fmla="*/ 344948 w 1291816"/>
                  <a:gd name="connsiteY194" fmla="*/ 705221 h 1291914"/>
                  <a:gd name="connsiteX195" fmla="*/ 344948 w 1291816"/>
                  <a:gd name="connsiteY195" fmla="*/ 586690 h 1291914"/>
                  <a:gd name="connsiteX196" fmla="*/ 297123 w 1291816"/>
                  <a:gd name="connsiteY196" fmla="*/ 586690 h 1291914"/>
                  <a:gd name="connsiteX197" fmla="*/ 282605 w 1291816"/>
                  <a:gd name="connsiteY197" fmla="*/ 572172 h 1291914"/>
                  <a:gd name="connsiteX198" fmla="*/ 297123 w 1291816"/>
                  <a:gd name="connsiteY198" fmla="*/ 557664 h 1291914"/>
                  <a:gd name="connsiteX199" fmla="*/ 344948 w 1291816"/>
                  <a:gd name="connsiteY199" fmla="*/ 557664 h 1291914"/>
                  <a:gd name="connsiteX200" fmla="*/ 344948 w 1291816"/>
                  <a:gd name="connsiteY200" fmla="*/ 509260 h 1291914"/>
                  <a:gd name="connsiteX201" fmla="*/ 208902 w 1291816"/>
                  <a:gd name="connsiteY201" fmla="*/ 509260 h 1291914"/>
                  <a:gd name="connsiteX202" fmla="*/ 159749 w 1291816"/>
                  <a:gd name="connsiteY202" fmla="*/ 571411 h 1291914"/>
                  <a:gd name="connsiteX203" fmla="*/ 80811 w 1291816"/>
                  <a:gd name="connsiteY203" fmla="*/ 564496 h 1291914"/>
                  <a:gd name="connsiteX204" fmla="*/ 43210 w 1291816"/>
                  <a:gd name="connsiteY204" fmla="*/ 494752 h 1291914"/>
                  <a:gd name="connsiteX205" fmla="*/ 80811 w 1291816"/>
                  <a:gd name="connsiteY205" fmla="*/ 425007 h 1291914"/>
                  <a:gd name="connsiteX206" fmla="*/ 159749 w 1291816"/>
                  <a:gd name="connsiteY206" fmla="*/ 418092 h 1291914"/>
                  <a:gd name="connsiteX207" fmla="*/ 208902 w 1291816"/>
                  <a:gd name="connsiteY207" fmla="*/ 480235 h 1291914"/>
                  <a:gd name="connsiteX208" fmla="*/ 344948 w 1291816"/>
                  <a:gd name="connsiteY208" fmla="*/ 480235 h 1291914"/>
                  <a:gd name="connsiteX209" fmla="*/ 344948 w 1291816"/>
                  <a:gd name="connsiteY209" fmla="*/ 439132 h 1291914"/>
                  <a:gd name="connsiteX210" fmla="*/ 297123 w 1291816"/>
                  <a:gd name="connsiteY210" fmla="*/ 439132 h 1291914"/>
                  <a:gd name="connsiteX211" fmla="*/ 282605 w 1291816"/>
                  <a:gd name="connsiteY211" fmla="*/ 424624 h 1291914"/>
                  <a:gd name="connsiteX212" fmla="*/ 297123 w 1291816"/>
                  <a:gd name="connsiteY212" fmla="*/ 410106 h 1291914"/>
                  <a:gd name="connsiteX213" fmla="*/ 344948 w 1291816"/>
                  <a:gd name="connsiteY213" fmla="*/ 410106 h 1291914"/>
                  <a:gd name="connsiteX214" fmla="*/ 344948 w 1291816"/>
                  <a:gd name="connsiteY214" fmla="*/ 359466 h 1291914"/>
                  <a:gd name="connsiteX215" fmla="*/ 359466 w 1291816"/>
                  <a:gd name="connsiteY215" fmla="*/ 344948 h 1291914"/>
                  <a:gd name="connsiteX216" fmla="*/ 480238 w 1291816"/>
                  <a:gd name="connsiteY216" fmla="*/ 344948 h 1291914"/>
                  <a:gd name="connsiteX217" fmla="*/ 480238 w 1291816"/>
                  <a:gd name="connsiteY217" fmla="*/ 165712 h 1291914"/>
                  <a:gd name="connsiteX218" fmla="*/ 418087 w 1291816"/>
                  <a:gd name="connsiteY218" fmla="*/ 116559 h 1291914"/>
                  <a:gd name="connsiteX219" fmla="*/ 425002 w 1291816"/>
                  <a:gd name="connsiteY219" fmla="*/ 37611 h 1291914"/>
                  <a:gd name="connsiteX220" fmla="*/ 494756 w 1291816"/>
                  <a:gd name="connsiteY220" fmla="*/ 0 h 129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Lst>
                <a:rect l="l" t="t" r="r" b="b"/>
                <a:pathLst>
                  <a:path w="1291816" h="1291914">
                    <a:moveTo>
                      <a:pt x="797152" y="1153876"/>
                    </a:moveTo>
                    <a:cubicBezTo>
                      <a:pt x="782716" y="1153876"/>
                      <a:pt x="768866" y="1159616"/>
                      <a:pt x="758651" y="1169821"/>
                    </a:cubicBezTo>
                    <a:cubicBezTo>
                      <a:pt x="748436" y="1180035"/>
                      <a:pt x="742695" y="1193886"/>
                      <a:pt x="742695" y="1208332"/>
                    </a:cubicBezTo>
                    <a:cubicBezTo>
                      <a:pt x="742695" y="1222778"/>
                      <a:pt x="748436" y="1236627"/>
                      <a:pt x="758651" y="1246832"/>
                    </a:cubicBezTo>
                    <a:cubicBezTo>
                      <a:pt x="768865" y="1257048"/>
                      <a:pt x="782715" y="1262788"/>
                      <a:pt x="797152" y="1262788"/>
                    </a:cubicBezTo>
                    <a:cubicBezTo>
                      <a:pt x="811597" y="1262788"/>
                      <a:pt x="825447" y="1257048"/>
                      <a:pt x="835663" y="1246843"/>
                    </a:cubicBezTo>
                    <a:cubicBezTo>
                      <a:pt x="845878" y="1236628"/>
                      <a:pt x="851618" y="1222779"/>
                      <a:pt x="851618" y="1208332"/>
                    </a:cubicBezTo>
                    <a:lnTo>
                      <a:pt x="851618" y="1208342"/>
                    </a:lnTo>
                    <a:lnTo>
                      <a:pt x="851620" y="1208334"/>
                    </a:lnTo>
                    <a:cubicBezTo>
                      <a:pt x="851600" y="1193896"/>
                      <a:pt x="845860" y="1180047"/>
                      <a:pt x="835644" y="1169842"/>
                    </a:cubicBezTo>
                    <a:cubicBezTo>
                      <a:pt x="825438" y="1159626"/>
                      <a:pt x="811599" y="1153886"/>
                      <a:pt x="797152" y="1153876"/>
                    </a:cubicBezTo>
                    <a:close/>
                    <a:moveTo>
                      <a:pt x="494755" y="1110686"/>
                    </a:moveTo>
                    <a:cubicBezTo>
                      <a:pt x="480309" y="1110686"/>
                      <a:pt x="466459" y="1116416"/>
                      <a:pt x="456244" y="1126631"/>
                    </a:cubicBezTo>
                    <a:cubicBezTo>
                      <a:pt x="446029" y="1136845"/>
                      <a:pt x="440289" y="1150696"/>
                      <a:pt x="440289" y="1165142"/>
                    </a:cubicBezTo>
                    <a:cubicBezTo>
                      <a:pt x="440289" y="1179588"/>
                      <a:pt x="446029" y="1193438"/>
                      <a:pt x="456244" y="1203653"/>
                    </a:cubicBezTo>
                    <a:cubicBezTo>
                      <a:pt x="466458" y="1213858"/>
                      <a:pt x="480308" y="1219599"/>
                      <a:pt x="494755" y="1219599"/>
                    </a:cubicBezTo>
                    <a:cubicBezTo>
                      <a:pt x="509191" y="1219599"/>
                      <a:pt x="523041" y="1213858"/>
                      <a:pt x="533256" y="1203653"/>
                    </a:cubicBezTo>
                    <a:cubicBezTo>
                      <a:pt x="543471" y="1193439"/>
                      <a:pt x="549211" y="1179579"/>
                      <a:pt x="549211" y="1165142"/>
                    </a:cubicBezTo>
                    <a:lnTo>
                      <a:pt x="549213" y="1165145"/>
                    </a:lnTo>
                    <a:cubicBezTo>
                      <a:pt x="549193" y="1150706"/>
                      <a:pt x="543453" y="1136857"/>
                      <a:pt x="533237" y="1126652"/>
                    </a:cubicBezTo>
                    <a:cubicBezTo>
                      <a:pt x="523031" y="1116447"/>
                      <a:pt x="509192" y="1110696"/>
                      <a:pt x="494755" y="1110686"/>
                    </a:cubicBezTo>
                    <a:close/>
                    <a:moveTo>
                      <a:pt x="1165146" y="742704"/>
                    </a:moveTo>
                    <a:cubicBezTo>
                      <a:pt x="1150708" y="742724"/>
                      <a:pt x="1136858" y="748464"/>
                      <a:pt x="1126653" y="758679"/>
                    </a:cubicBezTo>
                    <a:cubicBezTo>
                      <a:pt x="1116448" y="768886"/>
                      <a:pt x="1110697" y="782725"/>
                      <a:pt x="1110687" y="797162"/>
                    </a:cubicBezTo>
                    <a:cubicBezTo>
                      <a:pt x="1110687" y="811608"/>
                      <a:pt x="1116417" y="825458"/>
                      <a:pt x="1126632" y="835673"/>
                    </a:cubicBezTo>
                    <a:cubicBezTo>
                      <a:pt x="1136847" y="845888"/>
                      <a:pt x="1150698" y="851628"/>
                      <a:pt x="1165144" y="851628"/>
                    </a:cubicBezTo>
                    <a:cubicBezTo>
                      <a:pt x="1179590" y="851628"/>
                      <a:pt x="1193440" y="845888"/>
                      <a:pt x="1203655" y="835673"/>
                    </a:cubicBezTo>
                    <a:cubicBezTo>
                      <a:pt x="1213860" y="825459"/>
                      <a:pt x="1219600" y="811609"/>
                      <a:pt x="1219600" y="797162"/>
                    </a:cubicBezTo>
                    <a:cubicBezTo>
                      <a:pt x="1219600" y="782726"/>
                      <a:pt x="1213860" y="768876"/>
                      <a:pt x="1203655" y="758661"/>
                    </a:cubicBezTo>
                    <a:cubicBezTo>
                      <a:pt x="1193441" y="748446"/>
                      <a:pt x="1179580" y="742706"/>
                      <a:pt x="1165144" y="742706"/>
                    </a:cubicBezTo>
                    <a:close/>
                    <a:moveTo>
                      <a:pt x="83575" y="742694"/>
                    </a:moveTo>
                    <a:cubicBezTo>
                      <a:pt x="69129" y="742694"/>
                      <a:pt x="55279" y="748435"/>
                      <a:pt x="45064" y="758650"/>
                    </a:cubicBezTo>
                    <a:cubicBezTo>
                      <a:pt x="34858" y="768864"/>
                      <a:pt x="29118" y="782714"/>
                      <a:pt x="29118" y="797150"/>
                    </a:cubicBezTo>
                    <a:cubicBezTo>
                      <a:pt x="29118" y="811596"/>
                      <a:pt x="34858" y="825446"/>
                      <a:pt x="45064" y="835661"/>
                    </a:cubicBezTo>
                    <a:cubicBezTo>
                      <a:pt x="55278" y="845877"/>
                      <a:pt x="69128" y="851617"/>
                      <a:pt x="83575" y="851617"/>
                    </a:cubicBezTo>
                    <a:lnTo>
                      <a:pt x="83572" y="851619"/>
                    </a:lnTo>
                    <a:cubicBezTo>
                      <a:pt x="98011" y="851599"/>
                      <a:pt x="111860" y="845859"/>
                      <a:pt x="122065" y="835643"/>
                    </a:cubicBezTo>
                    <a:cubicBezTo>
                      <a:pt x="132280" y="825437"/>
                      <a:pt x="138021" y="811597"/>
                      <a:pt x="138031" y="797150"/>
                    </a:cubicBezTo>
                    <a:cubicBezTo>
                      <a:pt x="138031" y="782715"/>
                      <a:pt x="132291" y="768855"/>
                      <a:pt x="122086" y="758650"/>
                    </a:cubicBezTo>
                    <a:cubicBezTo>
                      <a:pt x="111872" y="748435"/>
                      <a:pt x="98021" y="742694"/>
                      <a:pt x="83575" y="742694"/>
                    </a:cubicBezTo>
                    <a:close/>
                    <a:moveTo>
                      <a:pt x="498626" y="498640"/>
                    </a:moveTo>
                    <a:lnTo>
                      <a:pt x="498626" y="793246"/>
                    </a:lnTo>
                    <a:lnTo>
                      <a:pt x="793232" y="793236"/>
                    </a:lnTo>
                    <a:lnTo>
                      <a:pt x="793232" y="498640"/>
                    </a:lnTo>
                    <a:close/>
                    <a:moveTo>
                      <a:pt x="484116" y="469603"/>
                    </a:moveTo>
                    <a:lnTo>
                      <a:pt x="807750" y="469603"/>
                    </a:lnTo>
                    <a:cubicBezTo>
                      <a:pt x="815769" y="469603"/>
                      <a:pt x="822268" y="476102"/>
                      <a:pt x="822268" y="484121"/>
                    </a:cubicBezTo>
                    <a:lnTo>
                      <a:pt x="822268" y="807754"/>
                    </a:lnTo>
                    <a:cubicBezTo>
                      <a:pt x="822268" y="815773"/>
                      <a:pt x="815769" y="822272"/>
                      <a:pt x="807750" y="822272"/>
                    </a:cubicBezTo>
                    <a:lnTo>
                      <a:pt x="484116" y="822272"/>
                    </a:lnTo>
                    <a:cubicBezTo>
                      <a:pt x="476098" y="822272"/>
                      <a:pt x="469598" y="815773"/>
                      <a:pt x="469598" y="807754"/>
                    </a:cubicBezTo>
                    <a:lnTo>
                      <a:pt x="469598" y="484121"/>
                    </a:lnTo>
                    <a:cubicBezTo>
                      <a:pt x="469598" y="476102"/>
                      <a:pt x="476098" y="469603"/>
                      <a:pt x="484116" y="469603"/>
                    </a:cubicBezTo>
                    <a:close/>
                    <a:moveTo>
                      <a:pt x="1208340" y="440290"/>
                    </a:moveTo>
                    <a:cubicBezTo>
                      <a:pt x="1193895" y="440290"/>
                      <a:pt x="1180045" y="446030"/>
                      <a:pt x="1169829" y="456246"/>
                    </a:cubicBezTo>
                    <a:cubicBezTo>
                      <a:pt x="1159614" y="466460"/>
                      <a:pt x="1153884" y="480310"/>
                      <a:pt x="1153884" y="494757"/>
                    </a:cubicBezTo>
                    <a:cubicBezTo>
                      <a:pt x="1153884" y="509192"/>
                      <a:pt x="1159624" y="523052"/>
                      <a:pt x="1169829" y="533257"/>
                    </a:cubicBezTo>
                    <a:cubicBezTo>
                      <a:pt x="1180044" y="543472"/>
                      <a:pt x="1193904" y="549213"/>
                      <a:pt x="1208340" y="549213"/>
                    </a:cubicBezTo>
                    <a:lnTo>
                      <a:pt x="1208338" y="549215"/>
                    </a:lnTo>
                    <a:cubicBezTo>
                      <a:pt x="1222777" y="549194"/>
                      <a:pt x="1236616" y="543454"/>
                      <a:pt x="1246831" y="533239"/>
                    </a:cubicBezTo>
                    <a:cubicBezTo>
                      <a:pt x="1257036" y="523033"/>
                      <a:pt x="1262777" y="509193"/>
                      <a:pt x="1262797" y="494757"/>
                    </a:cubicBezTo>
                    <a:cubicBezTo>
                      <a:pt x="1262797" y="480311"/>
                      <a:pt x="1257057" y="466461"/>
                      <a:pt x="1246852" y="456246"/>
                    </a:cubicBezTo>
                    <a:cubicBezTo>
                      <a:pt x="1236638" y="446030"/>
                      <a:pt x="1222786" y="440290"/>
                      <a:pt x="1208340" y="440290"/>
                    </a:cubicBezTo>
                    <a:close/>
                    <a:moveTo>
                      <a:pt x="126764" y="440288"/>
                    </a:moveTo>
                    <a:cubicBezTo>
                      <a:pt x="112318" y="440288"/>
                      <a:pt x="98468" y="446028"/>
                      <a:pt x="88253" y="456243"/>
                    </a:cubicBezTo>
                    <a:cubicBezTo>
                      <a:pt x="78048" y="466457"/>
                      <a:pt x="72307" y="480307"/>
                      <a:pt x="72307" y="494754"/>
                    </a:cubicBezTo>
                    <a:cubicBezTo>
                      <a:pt x="72307" y="509190"/>
                      <a:pt x="78048" y="523040"/>
                      <a:pt x="88253" y="533255"/>
                    </a:cubicBezTo>
                    <a:cubicBezTo>
                      <a:pt x="98467" y="543470"/>
                      <a:pt x="112327" y="549210"/>
                      <a:pt x="126764" y="549210"/>
                    </a:cubicBezTo>
                    <a:lnTo>
                      <a:pt x="126761" y="549212"/>
                    </a:lnTo>
                    <a:cubicBezTo>
                      <a:pt x="141200" y="549192"/>
                      <a:pt x="155049" y="543452"/>
                      <a:pt x="165254" y="533237"/>
                    </a:cubicBezTo>
                    <a:cubicBezTo>
                      <a:pt x="175460" y="523030"/>
                      <a:pt x="181210" y="509191"/>
                      <a:pt x="181220" y="494754"/>
                    </a:cubicBezTo>
                    <a:cubicBezTo>
                      <a:pt x="181220" y="480308"/>
                      <a:pt x="175490" y="466458"/>
                      <a:pt x="165275" y="456243"/>
                    </a:cubicBezTo>
                    <a:cubicBezTo>
                      <a:pt x="155061" y="446028"/>
                      <a:pt x="141210" y="440288"/>
                      <a:pt x="126764" y="440288"/>
                    </a:cubicBezTo>
                    <a:close/>
                    <a:moveTo>
                      <a:pt x="373974" y="373984"/>
                    </a:moveTo>
                    <a:lnTo>
                      <a:pt x="373974" y="917943"/>
                    </a:lnTo>
                    <a:lnTo>
                      <a:pt x="917933" y="917943"/>
                    </a:lnTo>
                    <a:lnTo>
                      <a:pt x="917933" y="373984"/>
                    </a:lnTo>
                    <a:close/>
                    <a:moveTo>
                      <a:pt x="797153" y="72307"/>
                    </a:moveTo>
                    <a:cubicBezTo>
                      <a:pt x="782717" y="72307"/>
                      <a:pt x="768867" y="78047"/>
                      <a:pt x="758652" y="88252"/>
                    </a:cubicBezTo>
                    <a:cubicBezTo>
                      <a:pt x="748437" y="98466"/>
                      <a:pt x="742696" y="112326"/>
                      <a:pt x="742696" y="126763"/>
                    </a:cubicBezTo>
                    <a:lnTo>
                      <a:pt x="742694" y="126761"/>
                    </a:lnTo>
                    <a:cubicBezTo>
                      <a:pt x="742715" y="141199"/>
                      <a:pt x="748455" y="155049"/>
                      <a:pt x="758670" y="165254"/>
                    </a:cubicBezTo>
                    <a:cubicBezTo>
                      <a:pt x="768876" y="175459"/>
                      <a:pt x="782716" y="181209"/>
                      <a:pt x="797153" y="181219"/>
                    </a:cubicBezTo>
                    <a:cubicBezTo>
                      <a:pt x="811599" y="181219"/>
                      <a:pt x="825448" y="175489"/>
                      <a:pt x="835664" y="165274"/>
                    </a:cubicBezTo>
                    <a:cubicBezTo>
                      <a:pt x="845879" y="155060"/>
                      <a:pt x="851619" y="141209"/>
                      <a:pt x="851619" y="126763"/>
                    </a:cubicBezTo>
                    <a:cubicBezTo>
                      <a:pt x="851619" y="112317"/>
                      <a:pt x="845879" y="98467"/>
                      <a:pt x="835664" y="88252"/>
                    </a:cubicBezTo>
                    <a:cubicBezTo>
                      <a:pt x="825449" y="78047"/>
                      <a:pt x="811600" y="72307"/>
                      <a:pt x="797153" y="72307"/>
                    </a:cubicBezTo>
                    <a:close/>
                    <a:moveTo>
                      <a:pt x="494756" y="29118"/>
                    </a:moveTo>
                    <a:cubicBezTo>
                      <a:pt x="480310" y="29118"/>
                      <a:pt x="466460" y="34858"/>
                      <a:pt x="456245" y="45063"/>
                    </a:cubicBezTo>
                    <a:cubicBezTo>
                      <a:pt x="446030" y="55277"/>
                      <a:pt x="440289" y="69127"/>
                      <a:pt x="440289" y="83574"/>
                    </a:cubicBezTo>
                    <a:lnTo>
                      <a:pt x="440287" y="83572"/>
                    </a:lnTo>
                    <a:cubicBezTo>
                      <a:pt x="440308" y="98010"/>
                      <a:pt x="446048" y="111860"/>
                      <a:pt x="456263" y="122065"/>
                    </a:cubicBezTo>
                    <a:cubicBezTo>
                      <a:pt x="466469" y="132280"/>
                      <a:pt x="480309" y="138020"/>
                      <a:pt x="494756" y="138030"/>
                    </a:cubicBezTo>
                    <a:cubicBezTo>
                      <a:pt x="509191" y="138030"/>
                      <a:pt x="523052" y="132290"/>
                      <a:pt x="533257" y="122085"/>
                    </a:cubicBezTo>
                    <a:cubicBezTo>
                      <a:pt x="543472" y="111871"/>
                      <a:pt x="549212" y="98020"/>
                      <a:pt x="549212" y="83574"/>
                    </a:cubicBezTo>
                    <a:cubicBezTo>
                      <a:pt x="549212" y="69128"/>
                      <a:pt x="543472" y="55278"/>
                      <a:pt x="533257" y="45063"/>
                    </a:cubicBezTo>
                    <a:cubicBezTo>
                      <a:pt x="523042" y="34858"/>
                      <a:pt x="509193" y="29118"/>
                      <a:pt x="494756" y="29118"/>
                    </a:cubicBezTo>
                    <a:close/>
                    <a:moveTo>
                      <a:pt x="494756" y="0"/>
                    </a:moveTo>
                    <a:cubicBezTo>
                      <a:pt x="522851" y="0"/>
                      <a:pt x="549062" y="14134"/>
                      <a:pt x="564501" y="37611"/>
                    </a:cubicBezTo>
                    <a:cubicBezTo>
                      <a:pt x="579950" y="61090"/>
                      <a:pt x="582542" y="90753"/>
                      <a:pt x="571416" y="116559"/>
                    </a:cubicBezTo>
                    <a:cubicBezTo>
                      <a:pt x="560300" y="142356"/>
                      <a:pt x="536935" y="160832"/>
                      <a:pt x="509265" y="165712"/>
                    </a:cubicBezTo>
                    <a:lnTo>
                      <a:pt x="509265" y="344948"/>
                    </a:lnTo>
                    <a:lnTo>
                      <a:pt x="782645" y="344948"/>
                    </a:lnTo>
                    <a:lnTo>
                      <a:pt x="782645" y="208901"/>
                    </a:lnTo>
                    <a:cubicBezTo>
                      <a:pt x="754977" y="204021"/>
                      <a:pt x="731620" y="185544"/>
                      <a:pt x="720494" y="159748"/>
                    </a:cubicBezTo>
                    <a:cubicBezTo>
                      <a:pt x="709368" y="133942"/>
                      <a:pt x="711970" y="104279"/>
                      <a:pt x="727409" y="80811"/>
                    </a:cubicBezTo>
                    <a:cubicBezTo>
                      <a:pt x="742848" y="57333"/>
                      <a:pt x="769058" y="43210"/>
                      <a:pt x="797153" y="43210"/>
                    </a:cubicBezTo>
                    <a:cubicBezTo>
                      <a:pt x="825248" y="43210"/>
                      <a:pt x="851458" y="57333"/>
                      <a:pt x="866897" y="80811"/>
                    </a:cubicBezTo>
                    <a:cubicBezTo>
                      <a:pt x="882347" y="104279"/>
                      <a:pt x="884939" y="133942"/>
                      <a:pt x="873812" y="159748"/>
                    </a:cubicBezTo>
                    <a:cubicBezTo>
                      <a:pt x="862696" y="185545"/>
                      <a:pt x="839339" y="204021"/>
                      <a:pt x="811670" y="208901"/>
                    </a:cubicBezTo>
                    <a:lnTo>
                      <a:pt x="811670" y="344948"/>
                    </a:lnTo>
                    <a:lnTo>
                      <a:pt x="932441" y="344948"/>
                    </a:lnTo>
                    <a:cubicBezTo>
                      <a:pt x="940459" y="344948"/>
                      <a:pt x="946959" y="351447"/>
                      <a:pt x="946959" y="359466"/>
                    </a:cubicBezTo>
                    <a:lnTo>
                      <a:pt x="946959" y="410106"/>
                    </a:lnTo>
                    <a:lnTo>
                      <a:pt x="994784" y="410106"/>
                    </a:lnTo>
                    <a:cubicBezTo>
                      <a:pt x="1002803" y="410106"/>
                      <a:pt x="1009302" y="416606"/>
                      <a:pt x="1009302" y="424624"/>
                    </a:cubicBezTo>
                    <a:cubicBezTo>
                      <a:pt x="1009302" y="432633"/>
                      <a:pt x="1002803" y="439132"/>
                      <a:pt x="994784" y="439132"/>
                    </a:cubicBezTo>
                    <a:lnTo>
                      <a:pt x="946959" y="439132"/>
                    </a:lnTo>
                    <a:lnTo>
                      <a:pt x="946959" y="480235"/>
                    </a:lnTo>
                    <a:lnTo>
                      <a:pt x="1126195" y="480235"/>
                    </a:lnTo>
                    <a:cubicBezTo>
                      <a:pt x="1129617" y="460929"/>
                      <a:pt x="1139721" y="443445"/>
                      <a:pt x="1154735" y="430831"/>
                    </a:cubicBezTo>
                    <a:cubicBezTo>
                      <a:pt x="1169749" y="418226"/>
                      <a:pt x="1188723" y="411291"/>
                      <a:pt x="1208333" y="411261"/>
                    </a:cubicBezTo>
                    <a:lnTo>
                      <a:pt x="1208330" y="411263"/>
                    </a:lnTo>
                    <a:cubicBezTo>
                      <a:pt x="1229621" y="411253"/>
                      <a:pt x="1250113" y="419383"/>
                      <a:pt x="1265602" y="433992"/>
                    </a:cubicBezTo>
                    <a:cubicBezTo>
                      <a:pt x="1281104" y="448591"/>
                      <a:pt x="1290428" y="468565"/>
                      <a:pt x="1291673" y="489826"/>
                    </a:cubicBezTo>
                    <a:cubicBezTo>
                      <a:pt x="1292918" y="511076"/>
                      <a:pt x="1286004" y="532002"/>
                      <a:pt x="1272326" y="548322"/>
                    </a:cubicBezTo>
                    <a:cubicBezTo>
                      <a:pt x="1258649" y="564642"/>
                      <a:pt x="1239250" y="575111"/>
                      <a:pt x="1218101" y="577601"/>
                    </a:cubicBezTo>
                    <a:cubicBezTo>
                      <a:pt x="1196960" y="580082"/>
                      <a:pt x="1175660" y="574392"/>
                      <a:pt x="1158571" y="561686"/>
                    </a:cubicBezTo>
                    <a:cubicBezTo>
                      <a:pt x="1141492" y="548979"/>
                      <a:pt x="1129900" y="530230"/>
                      <a:pt x="1126195" y="509263"/>
                    </a:cubicBezTo>
                    <a:lnTo>
                      <a:pt x="946959" y="509263"/>
                    </a:lnTo>
                    <a:lnTo>
                      <a:pt x="946959" y="557666"/>
                    </a:lnTo>
                    <a:lnTo>
                      <a:pt x="994784" y="557666"/>
                    </a:lnTo>
                    <a:cubicBezTo>
                      <a:pt x="1002803" y="557666"/>
                      <a:pt x="1009302" y="564166"/>
                      <a:pt x="1009302" y="572174"/>
                    </a:cubicBezTo>
                    <a:cubicBezTo>
                      <a:pt x="1009302" y="580193"/>
                      <a:pt x="1002803" y="586692"/>
                      <a:pt x="994784" y="586692"/>
                    </a:cubicBezTo>
                    <a:lnTo>
                      <a:pt x="946959" y="586692"/>
                    </a:lnTo>
                    <a:lnTo>
                      <a:pt x="946959" y="705224"/>
                    </a:lnTo>
                    <a:lnTo>
                      <a:pt x="994784" y="705224"/>
                    </a:lnTo>
                    <a:cubicBezTo>
                      <a:pt x="1002803" y="705224"/>
                      <a:pt x="1009302" y="711724"/>
                      <a:pt x="1009302" y="719742"/>
                    </a:cubicBezTo>
                    <a:cubicBezTo>
                      <a:pt x="1009302" y="727750"/>
                      <a:pt x="1002803" y="734250"/>
                      <a:pt x="994784" y="734250"/>
                    </a:cubicBezTo>
                    <a:lnTo>
                      <a:pt x="946959" y="734250"/>
                    </a:lnTo>
                    <a:lnTo>
                      <a:pt x="946959" y="782654"/>
                    </a:lnTo>
                    <a:lnTo>
                      <a:pt x="1083005" y="782654"/>
                    </a:lnTo>
                    <a:cubicBezTo>
                      <a:pt x="1087886" y="754987"/>
                      <a:pt x="1106362" y="731630"/>
                      <a:pt x="1132158" y="720503"/>
                    </a:cubicBezTo>
                    <a:cubicBezTo>
                      <a:pt x="1157965" y="709377"/>
                      <a:pt x="1187628" y="711979"/>
                      <a:pt x="1211096" y="727418"/>
                    </a:cubicBezTo>
                    <a:cubicBezTo>
                      <a:pt x="1234574" y="742857"/>
                      <a:pt x="1248697" y="769068"/>
                      <a:pt x="1248697" y="797162"/>
                    </a:cubicBezTo>
                    <a:cubicBezTo>
                      <a:pt x="1248697" y="825257"/>
                      <a:pt x="1234573" y="851468"/>
                      <a:pt x="1211096" y="866907"/>
                    </a:cubicBezTo>
                    <a:cubicBezTo>
                      <a:pt x="1187627" y="882356"/>
                      <a:pt x="1157965" y="884948"/>
                      <a:pt x="1132158" y="873821"/>
                    </a:cubicBezTo>
                    <a:cubicBezTo>
                      <a:pt x="1106362" y="862705"/>
                      <a:pt x="1087885" y="839348"/>
                      <a:pt x="1083005" y="811679"/>
                    </a:cubicBezTo>
                    <a:lnTo>
                      <a:pt x="946959" y="811679"/>
                    </a:lnTo>
                    <a:lnTo>
                      <a:pt x="946959" y="852782"/>
                    </a:lnTo>
                    <a:lnTo>
                      <a:pt x="994784" y="852782"/>
                    </a:lnTo>
                    <a:cubicBezTo>
                      <a:pt x="1002803" y="852782"/>
                      <a:pt x="1009302" y="859281"/>
                      <a:pt x="1009302" y="867289"/>
                    </a:cubicBezTo>
                    <a:cubicBezTo>
                      <a:pt x="1009302" y="875308"/>
                      <a:pt x="1002803" y="881808"/>
                      <a:pt x="994784" y="881808"/>
                    </a:cubicBezTo>
                    <a:lnTo>
                      <a:pt x="946959" y="881808"/>
                    </a:lnTo>
                    <a:lnTo>
                      <a:pt x="946959" y="932448"/>
                    </a:lnTo>
                    <a:cubicBezTo>
                      <a:pt x="946959" y="940466"/>
                      <a:pt x="940459" y="946966"/>
                      <a:pt x="932441" y="946966"/>
                    </a:cubicBezTo>
                    <a:lnTo>
                      <a:pt x="811670" y="946966"/>
                    </a:lnTo>
                    <a:lnTo>
                      <a:pt x="811670" y="1126202"/>
                    </a:lnTo>
                    <a:cubicBezTo>
                      <a:pt x="839337" y="1131082"/>
                      <a:pt x="862694" y="1149559"/>
                      <a:pt x="873820" y="1175355"/>
                    </a:cubicBezTo>
                    <a:cubicBezTo>
                      <a:pt x="884946" y="1201161"/>
                      <a:pt x="882344" y="1230825"/>
                      <a:pt x="866905" y="1254302"/>
                    </a:cubicBezTo>
                    <a:cubicBezTo>
                      <a:pt x="851466" y="1277781"/>
                      <a:pt x="825256" y="1291914"/>
                      <a:pt x="797151" y="1291914"/>
                    </a:cubicBezTo>
                    <a:cubicBezTo>
                      <a:pt x="769056" y="1291914"/>
                      <a:pt x="742845" y="1277780"/>
                      <a:pt x="727406" y="1254302"/>
                    </a:cubicBezTo>
                    <a:cubicBezTo>
                      <a:pt x="711957" y="1230824"/>
                      <a:pt x="709365" y="1201161"/>
                      <a:pt x="720491" y="1175355"/>
                    </a:cubicBezTo>
                    <a:cubicBezTo>
                      <a:pt x="731607" y="1149558"/>
                      <a:pt x="754972" y="1131082"/>
                      <a:pt x="782642" y="1126202"/>
                    </a:cubicBezTo>
                    <a:lnTo>
                      <a:pt x="782642" y="946966"/>
                    </a:lnTo>
                    <a:lnTo>
                      <a:pt x="509263" y="946966"/>
                    </a:lnTo>
                    <a:lnTo>
                      <a:pt x="509263" y="1083013"/>
                    </a:lnTo>
                    <a:cubicBezTo>
                      <a:pt x="536930" y="1087893"/>
                      <a:pt x="560287" y="1106369"/>
                      <a:pt x="571413" y="1132165"/>
                    </a:cubicBezTo>
                    <a:cubicBezTo>
                      <a:pt x="582539" y="1157972"/>
                      <a:pt x="579937" y="1187635"/>
                      <a:pt x="564498" y="1211103"/>
                    </a:cubicBezTo>
                    <a:cubicBezTo>
                      <a:pt x="549059" y="1234581"/>
                      <a:pt x="522849" y="1248704"/>
                      <a:pt x="494754" y="1248704"/>
                    </a:cubicBezTo>
                    <a:cubicBezTo>
                      <a:pt x="466659" y="1248704"/>
                      <a:pt x="440449" y="1234580"/>
                      <a:pt x="425009" y="1211103"/>
                    </a:cubicBezTo>
                    <a:cubicBezTo>
                      <a:pt x="409560" y="1187634"/>
                      <a:pt x="406968" y="1157972"/>
                      <a:pt x="418095" y="1132165"/>
                    </a:cubicBezTo>
                    <a:cubicBezTo>
                      <a:pt x="429211" y="1106369"/>
                      <a:pt x="452568" y="1087893"/>
                      <a:pt x="480238" y="1083013"/>
                    </a:cubicBezTo>
                    <a:lnTo>
                      <a:pt x="480238" y="946966"/>
                    </a:lnTo>
                    <a:lnTo>
                      <a:pt x="359466" y="946966"/>
                    </a:lnTo>
                    <a:cubicBezTo>
                      <a:pt x="351448" y="946966"/>
                      <a:pt x="344948" y="940466"/>
                      <a:pt x="344948" y="932448"/>
                    </a:cubicBezTo>
                    <a:lnTo>
                      <a:pt x="344948" y="881808"/>
                    </a:lnTo>
                    <a:lnTo>
                      <a:pt x="297123" y="881808"/>
                    </a:lnTo>
                    <a:cubicBezTo>
                      <a:pt x="289104" y="881808"/>
                      <a:pt x="282605" y="875308"/>
                      <a:pt x="282605" y="867289"/>
                    </a:cubicBezTo>
                    <a:cubicBezTo>
                      <a:pt x="282605" y="859281"/>
                      <a:pt x="289104" y="852782"/>
                      <a:pt x="297123" y="852782"/>
                    </a:cubicBezTo>
                    <a:lnTo>
                      <a:pt x="344948" y="852782"/>
                    </a:lnTo>
                    <a:lnTo>
                      <a:pt x="344948" y="811679"/>
                    </a:lnTo>
                    <a:lnTo>
                      <a:pt x="165713" y="811679"/>
                    </a:lnTo>
                    <a:cubicBezTo>
                      <a:pt x="160832" y="839346"/>
                      <a:pt x="142356" y="862703"/>
                      <a:pt x="116560" y="873829"/>
                    </a:cubicBezTo>
                    <a:cubicBezTo>
                      <a:pt x="90754" y="884956"/>
                      <a:pt x="61089" y="882354"/>
                      <a:pt x="37612" y="866915"/>
                    </a:cubicBezTo>
                    <a:cubicBezTo>
                      <a:pt x="14133" y="851475"/>
                      <a:pt x="0" y="825265"/>
                      <a:pt x="0" y="797160"/>
                    </a:cubicBezTo>
                    <a:cubicBezTo>
                      <a:pt x="0" y="769065"/>
                      <a:pt x="14134" y="742855"/>
                      <a:pt x="37612" y="727415"/>
                    </a:cubicBezTo>
                    <a:cubicBezTo>
                      <a:pt x="61090" y="711966"/>
                      <a:pt x="90754" y="709374"/>
                      <a:pt x="116560" y="720501"/>
                    </a:cubicBezTo>
                    <a:cubicBezTo>
                      <a:pt x="142356" y="731617"/>
                      <a:pt x="160833" y="754982"/>
                      <a:pt x="165713" y="782651"/>
                    </a:cubicBezTo>
                    <a:lnTo>
                      <a:pt x="344948" y="782651"/>
                    </a:lnTo>
                    <a:lnTo>
                      <a:pt x="344948" y="734247"/>
                    </a:lnTo>
                    <a:lnTo>
                      <a:pt x="297123" y="734247"/>
                    </a:lnTo>
                    <a:cubicBezTo>
                      <a:pt x="289104" y="734247"/>
                      <a:pt x="282605" y="727747"/>
                      <a:pt x="282605" y="719739"/>
                    </a:cubicBezTo>
                    <a:cubicBezTo>
                      <a:pt x="282605" y="711721"/>
                      <a:pt x="289104" y="705221"/>
                      <a:pt x="297123" y="705221"/>
                    </a:cubicBezTo>
                    <a:lnTo>
                      <a:pt x="344948" y="705221"/>
                    </a:lnTo>
                    <a:lnTo>
                      <a:pt x="344948" y="586690"/>
                    </a:lnTo>
                    <a:lnTo>
                      <a:pt x="297123" y="586690"/>
                    </a:lnTo>
                    <a:cubicBezTo>
                      <a:pt x="289104" y="586690"/>
                      <a:pt x="282605" y="580190"/>
                      <a:pt x="282605" y="572172"/>
                    </a:cubicBezTo>
                    <a:cubicBezTo>
                      <a:pt x="282605" y="564164"/>
                      <a:pt x="289104" y="557664"/>
                      <a:pt x="297123" y="557664"/>
                    </a:cubicBezTo>
                    <a:lnTo>
                      <a:pt x="344948" y="557664"/>
                    </a:lnTo>
                    <a:lnTo>
                      <a:pt x="344948" y="509260"/>
                    </a:lnTo>
                    <a:lnTo>
                      <a:pt x="208902" y="509260"/>
                    </a:lnTo>
                    <a:cubicBezTo>
                      <a:pt x="204021" y="536927"/>
                      <a:pt x="185545" y="560284"/>
                      <a:pt x="159749" y="571411"/>
                    </a:cubicBezTo>
                    <a:cubicBezTo>
                      <a:pt x="133943" y="582537"/>
                      <a:pt x="104279" y="579935"/>
                      <a:pt x="80811" y="564496"/>
                    </a:cubicBezTo>
                    <a:cubicBezTo>
                      <a:pt x="57333" y="549057"/>
                      <a:pt x="43210" y="522846"/>
                      <a:pt x="43210" y="494752"/>
                    </a:cubicBezTo>
                    <a:cubicBezTo>
                      <a:pt x="43210" y="466657"/>
                      <a:pt x="57333" y="440446"/>
                      <a:pt x="80811" y="425007"/>
                    </a:cubicBezTo>
                    <a:cubicBezTo>
                      <a:pt x="104280" y="409558"/>
                      <a:pt x="133943" y="406966"/>
                      <a:pt x="159749" y="418092"/>
                    </a:cubicBezTo>
                    <a:cubicBezTo>
                      <a:pt x="185545" y="429208"/>
                      <a:pt x="204022" y="452565"/>
                      <a:pt x="208902" y="480235"/>
                    </a:cubicBezTo>
                    <a:lnTo>
                      <a:pt x="344948" y="480235"/>
                    </a:lnTo>
                    <a:lnTo>
                      <a:pt x="344948" y="439132"/>
                    </a:lnTo>
                    <a:lnTo>
                      <a:pt x="297123" y="439132"/>
                    </a:lnTo>
                    <a:cubicBezTo>
                      <a:pt x="289104" y="439132"/>
                      <a:pt x="282605" y="432632"/>
                      <a:pt x="282605" y="424624"/>
                    </a:cubicBezTo>
                    <a:cubicBezTo>
                      <a:pt x="282605" y="416606"/>
                      <a:pt x="289104" y="410106"/>
                      <a:pt x="297123" y="410106"/>
                    </a:cubicBezTo>
                    <a:lnTo>
                      <a:pt x="344948" y="410106"/>
                    </a:lnTo>
                    <a:lnTo>
                      <a:pt x="344948" y="359466"/>
                    </a:lnTo>
                    <a:cubicBezTo>
                      <a:pt x="344948" y="351447"/>
                      <a:pt x="351448" y="344948"/>
                      <a:pt x="359466" y="344948"/>
                    </a:cubicBezTo>
                    <a:lnTo>
                      <a:pt x="480238" y="344948"/>
                    </a:lnTo>
                    <a:lnTo>
                      <a:pt x="480238" y="165712"/>
                    </a:lnTo>
                    <a:cubicBezTo>
                      <a:pt x="452570" y="160832"/>
                      <a:pt x="429213" y="142355"/>
                      <a:pt x="418087" y="116559"/>
                    </a:cubicBezTo>
                    <a:cubicBezTo>
                      <a:pt x="406961" y="90753"/>
                      <a:pt x="409563" y="61089"/>
                      <a:pt x="425002" y="37611"/>
                    </a:cubicBezTo>
                    <a:cubicBezTo>
                      <a:pt x="440441" y="14133"/>
                      <a:pt x="466651" y="0"/>
                      <a:pt x="494756" y="0"/>
                    </a:cubicBezTo>
                    <a:close/>
                  </a:path>
                </a:pathLst>
              </a:custGeom>
              <a:solidFill>
                <a:schemeClr val="bg2"/>
              </a:solidFill>
              <a:ln w="9525"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72" name="Group 71">
            <a:extLst>
              <a:ext uri="{FF2B5EF4-FFF2-40B4-BE49-F238E27FC236}">
                <a16:creationId xmlns:a16="http://schemas.microsoft.com/office/drawing/2014/main" id="{D59ED2F0-A17A-4041-A6DF-112400CB38C6}"/>
              </a:ext>
            </a:extLst>
          </p:cNvPr>
          <p:cNvGrpSpPr/>
          <p:nvPr/>
        </p:nvGrpSpPr>
        <p:grpSpPr>
          <a:xfrm>
            <a:off x="1182767" y="4955399"/>
            <a:ext cx="487242" cy="487242"/>
            <a:chOff x="1421360" y="4962137"/>
            <a:chExt cx="368002" cy="368002"/>
          </a:xfrm>
        </p:grpSpPr>
        <p:sp>
          <p:nvSpPr>
            <p:cNvPr id="73" name="Oval 72">
              <a:extLst>
                <a:ext uri="{FF2B5EF4-FFF2-40B4-BE49-F238E27FC236}">
                  <a16:creationId xmlns:a16="http://schemas.microsoft.com/office/drawing/2014/main" id="{9CDCABBF-C431-47E1-B364-15008B467E98}"/>
                </a:ext>
              </a:extLst>
            </p:cNvPr>
            <p:cNvSpPr/>
            <p:nvPr/>
          </p:nvSpPr>
          <p:spPr>
            <a:xfrm>
              <a:off x="1421360" y="4962137"/>
              <a:ext cx="368002" cy="368002"/>
            </a:xfrm>
            <a:prstGeom prst="ellipse">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74" name="Group 73">
              <a:extLst>
                <a:ext uri="{FF2B5EF4-FFF2-40B4-BE49-F238E27FC236}">
                  <a16:creationId xmlns:a16="http://schemas.microsoft.com/office/drawing/2014/main" id="{D4814093-1812-4CA1-AA65-ECB95B41DAF3}"/>
                </a:ext>
              </a:extLst>
            </p:cNvPr>
            <p:cNvGrpSpPr/>
            <p:nvPr/>
          </p:nvGrpSpPr>
          <p:grpSpPr>
            <a:xfrm>
              <a:off x="1490377" y="5030985"/>
              <a:ext cx="229969" cy="230307"/>
              <a:chOff x="1498352" y="5018882"/>
              <a:chExt cx="229969" cy="230307"/>
            </a:xfrm>
          </p:grpSpPr>
          <p:sp>
            <p:nvSpPr>
              <p:cNvPr id="75" name="Freeform: Shape 74">
                <a:extLst>
                  <a:ext uri="{FF2B5EF4-FFF2-40B4-BE49-F238E27FC236}">
                    <a16:creationId xmlns:a16="http://schemas.microsoft.com/office/drawing/2014/main" id="{A72C6F4F-B23F-41A7-B484-74830E871E9C}"/>
                  </a:ext>
                </a:extLst>
              </p:cNvPr>
              <p:cNvSpPr/>
              <p:nvPr/>
            </p:nvSpPr>
            <p:spPr>
              <a:xfrm>
                <a:off x="1505866" y="5032451"/>
                <a:ext cx="208849" cy="208724"/>
              </a:xfrm>
              <a:custGeom>
                <a:avLst/>
                <a:gdLst>
                  <a:gd name="connsiteX0" fmla="*/ 1972781 w 4508528"/>
                  <a:gd name="connsiteY0" fmla="*/ 558926 h 4505841"/>
                  <a:gd name="connsiteX1" fmla="*/ 3201246 w 4508528"/>
                  <a:gd name="connsiteY1" fmla="*/ 987551 h 4505841"/>
                  <a:gd name="connsiteX2" fmla="*/ 3201246 w 4508528"/>
                  <a:gd name="connsiteY2" fmla="*/ 1181270 h 4505841"/>
                  <a:gd name="connsiteX3" fmla="*/ 2830060 w 4508528"/>
                  <a:gd name="connsiteY3" fmla="*/ 1554169 h 4505841"/>
                  <a:gd name="connsiteX4" fmla="*/ 1574458 w 4508528"/>
                  <a:gd name="connsiteY4" fmla="*/ 1292095 h 4505841"/>
                  <a:gd name="connsiteX5" fmla="*/ 698457 w 4508528"/>
                  <a:gd name="connsiteY5" fmla="*/ 2229066 h 4505841"/>
                  <a:gd name="connsiteX6" fmla="*/ 1044306 w 4508528"/>
                  <a:gd name="connsiteY6" fmla="*/ 3464290 h 4505841"/>
                  <a:gd name="connsiteX7" fmla="*/ 2279530 w 4508528"/>
                  <a:gd name="connsiteY7" fmla="*/ 3810138 h 4505841"/>
                  <a:gd name="connsiteX8" fmla="*/ 3216500 w 4508528"/>
                  <a:gd name="connsiteY8" fmla="*/ 2934137 h 4505841"/>
                  <a:gd name="connsiteX9" fmla="*/ 2954426 w 4508528"/>
                  <a:gd name="connsiteY9" fmla="*/ 1678534 h 4505841"/>
                  <a:gd name="connsiteX10" fmla="*/ 3324768 w 4508528"/>
                  <a:gd name="connsiteY10" fmla="*/ 1308192 h 4505841"/>
                  <a:gd name="connsiteX11" fmla="*/ 3515930 w 4508528"/>
                  <a:gd name="connsiteY11" fmla="*/ 1308192 h 4505841"/>
                  <a:gd name="connsiteX12" fmla="*/ 3943330 w 4508528"/>
                  <a:gd name="connsiteY12" fmla="*/ 2538126 h 4505841"/>
                  <a:gd name="connsiteX13" fmla="*/ 3510914 w 4508528"/>
                  <a:gd name="connsiteY13" fmla="*/ 3766296 h 4505841"/>
                  <a:gd name="connsiteX14" fmla="*/ 2407265 w 4508528"/>
                  <a:gd name="connsiteY14" fmla="*/ 4457113 h 4505841"/>
                  <a:gd name="connsiteX15" fmla="*/ 1113650 w 4508528"/>
                  <a:gd name="connsiteY15" fmla="*/ 4309352 h 4505841"/>
                  <a:gd name="connsiteX16" fmla="*/ 194208 w 4508528"/>
                  <a:gd name="connsiteY16" fmla="*/ 3387460 h 4505841"/>
                  <a:gd name="connsiteX17" fmla="*/ 49896 w 4508528"/>
                  <a:gd name="connsiteY17" fmla="*/ 2093454 h 4505841"/>
                  <a:gd name="connsiteX18" fmla="*/ 743622 w 4508528"/>
                  <a:gd name="connsiteY18" fmla="*/ 991666 h 4505841"/>
                  <a:gd name="connsiteX19" fmla="*/ 1972869 w 4508528"/>
                  <a:gd name="connsiteY19" fmla="*/ 562502 h 4505841"/>
                  <a:gd name="connsiteX20" fmla="*/ 4056752 w 4508528"/>
                  <a:gd name="connsiteY20" fmla="*/ 0 h 4505841"/>
                  <a:gd name="connsiteX21" fmla="*/ 4056752 w 4508528"/>
                  <a:gd name="connsiteY21" fmla="*/ 366051 h 4505841"/>
                  <a:gd name="connsiteX22" fmla="*/ 4081857 w 4508528"/>
                  <a:gd name="connsiteY22" fmla="*/ 426671 h 4505841"/>
                  <a:gd name="connsiteX23" fmla="*/ 4142477 w 4508528"/>
                  <a:gd name="connsiteY23" fmla="*/ 451776 h 4505841"/>
                  <a:gd name="connsiteX24" fmla="*/ 4508528 w 4508528"/>
                  <a:gd name="connsiteY24" fmla="*/ 451776 h 4505841"/>
                  <a:gd name="connsiteX25" fmla="*/ 3827019 w 4508528"/>
                  <a:gd name="connsiteY25" fmla="*/ 1133285 h 4505841"/>
                  <a:gd name="connsiteX26" fmla="*/ 3375243 w 4508528"/>
                  <a:gd name="connsiteY26" fmla="*/ 1133285 h 4505841"/>
                  <a:gd name="connsiteX27" fmla="*/ 3375243 w 4508528"/>
                  <a:gd name="connsiteY27" fmla="*/ 681509 h 4505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508528" h="4505841">
                    <a:moveTo>
                      <a:pt x="1972781" y="558926"/>
                    </a:moveTo>
                    <a:cubicBezTo>
                      <a:pt x="2418972" y="558658"/>
                      <a:pt x="2852035" y="709783"/>
                      <a:pt x="3201246" y="987551"/>
                    </a:cubicBezTo>
                    <a:lnTo>
                      <a:pt x="3201246" y="1181270"/>
                    </a:lnTo>
                    <a:lnTo>
                      <a:pt x="2830060" y="1554169"/>
                    </a:lnTo>
                    <a:cubicBezTo>
                      <a:pt x="2486014" y="1253514"/>
                      <a:pt x="2010010" y="1154171"/>
                      <a:pt x="1574458" y="1292095"/>
                    </a:cubicBezTo>
                    <a:cubicBezTo>
                      <a:pt x="1138868" y="1430020"/>
                      <a:pt x="806803" y="1785205"/>
                      <a:pt x="698457" y="2229066"/>
                    </a:cubicBezTo>
                    <a:cubicBezTo>
                      <a:pt x="590149" y="2672965"/>
                      <a:pt x="721227" y="3141199"/>
                      <a:pt x="1044306" y="3464290"/>
                    </a:cubicBezTo>
                    <a:cubicBezTo>
                      <a:pt x="1367386" y="3787370"/>
                      <a:pt x="1835621" y="3918436"/>
                      <a:pt x="2279530" y="3810138"/>
                    </a:cubicBezTo>
                    <a:cubicBezTo>
                      <a:pt x="2723389" y="3701792"/>
                      <a:pt x="3078576" y="3369727"/>
                      <a:pt x="3216500" y="2934137"/>
                    </a:cubicBezTo>
                    <a:cubicBezTo>
                      <a:pt x="3354424" y="2498546"/>
                      <a:pt x="3255076" y="2022542"/>
                      <a:pt x="2954426" y="1678534"/>
                    </a:cubicBezTo>
                    <a:lnTo>
                      <a:pt x="3324768" y="1308192"/>
                    </a:lnTo>
                    <a:lnTo>
                      <a:pt x="3515930" y="1308192"/>
                    </a:lnTo>
                    <a:cubicBezTo>
                      <a:pt x="3793542" y="1657940"/>
                      <a:pt x="3944251" y="2091543"/>
                      <a:pt x="3943330" y="2538126"/>
                    </a:cubicBezTo>
                    <a:cubicBezTo>
                      <a:pt x="3942410" y="2984710"/>
                      <a:pt x="3789985" y="3417645"/>
                      <a:pt x="3510914" y="3766296"/>
                    </a:cubicBezTo>
                    <a:cubicBezTo>
                      <a:pt x="3231891" y="4114898"/>
                      <a:pt x="2842758" y="4358445"/>
                      <a:pt x="2407265" y="4457113"/>
                    </a:cubicBezTo>
                    <a:cubicBezTo>
                      <a:pt x="1971752" y="4555770"/>
                      <a:pt x="1515685" y="4503687"/>
                      <a:pt x="1113650" y="4309352"/>
                    </a:cubicBezTo>
                    <a:cubicBezTo>
                      <a:pt x="711624" y="4115055"/>
                      <a:pt x="387476" y="3790025"/>
                      <a:pt x="194208" y="3387460"/>
                    </a:cubicBezTo>
                    <a:cubicBezTo>
                      <a:pt x="939" y="2984896"/>
                      <a:pt x="-49918" y="2528682"/>
                      <a:pt x="49896" y="2093454"/>
                    </a:cubicBezTo>
                    <a:cubicBezTo>
                      <a:pt x="149709" y="1658205"/>
                      <a:pt x="394285" y="1269728"/>
                      <a:pt x="743622" y="991666"/>
                    </a:cubicBezTo>
                    <a:cubicBezTo>
                      <a:pt x="1092949" y="713554"/>
                      <a:pt x="1526364" y="562238"/>
                      <a:pt x="1972869" y="562502"/>
                    </a:cubicBezTo>
                    <a:close/>
                    <a:moveTo>
                      <a:pt x="4056752" y="0"/>
                    </a:moveTo>
                    <a:lnTo>
                      <a:pt x="4056752" y="366051"/>
                    </a:lnTo>
                    <a:cubicBezTo>
                      <a:pt x="4056752" y="388783"/>
                      <a:pt x="4065783" y="410559"/>
                      <a:pt x="4081857" y="426671"/>
                    </a:cubicBezTo>
                    <a:cubicBezTo>
                      <a:pt x="4097969" y="442744"/>
                      <a:pt x="4119745" y="451776"/>
                      <a:pt x="4142477" y="451776"/>
                    </a:cubicBezTo>
                    <a:lnTo>
                      <a:pt x="4508528" y="451776"/>
                    </a:lnTo>
                    <a:lnTo>
                      <a:pt x="3827019" y="1133285"/>
                    </a:lnTo>
                    <a:lnTo>
                      <a:pt x="3375243" y="1133285"/>
                    </a:lnTo>
                    <a:lnTo>
                      <a:pt x="3375243" y="681509"/>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6" name="Freeform: Shape 75">
                <a:extLst>
                  <a:ext uri="{FF2B5EF4-FFF2-40B4-BE49-F238E27FC236}">
                    <a16:creationId xmlns:a16="http://schemas.microsoft.com/office/drawing/2014/main" id="{E0CE8982-FD6B-439A-B579-FC02D77D80A1}"/>
                  </a:ext>
                </a:extLst>
              </p:cNvPr>
              <p:cNvSpPr/>
              <p:nvPr/>
            </p:nvSpPr>
            <p:spPr>
              <a:xfrm>
                <a:off x="1498352" y="5018882"/>
                <a:ext cx="229969" cy="230307"/>
              </a:xfrm>
              <a:custGeom>
                <a:avLst/>
                <a:gdLst>
                  <a:gd name="connsiteX0" fmla="*/ 4312521 w 4964461"/>
                  <a:gd name="connsiteY0" fmla="*/ 352 h 4971770"/>
                  <a:gd name="connsiteX1" fmla="*/ 4337201 w 4964461"/>
                  <a:gd name="connsiteY1" fmla="*/ 6384 h 4971770"/>
                  <a:gd name="connsiteX2" fmla="*/ 4390436 w 4964461"/>
                  <a:gd name="connsiteY2" fmla="*/ 85373 h 4971770"/>
                  <a:gd name="connsiteX3" fmla="*/ 4390436 w 4964461"/>
                  <a:gd name="connsiteY3" fmla="*/ 573163 h 4971770"/>
                  <a:gd name="connsiteX4" fmla="*/ 4878226 w 4964461"/>
                  <a:gd name="connsiteY4" fmla="*/ 573163 h 4971770"/>
                  <a:gd name="connsiteX5" fmla="*/ 4957903 w 4964461"/>
                  <a:gd name="connsiteY5" fmla="*/ 626014 h 4971770"/>
                  <a:gd name="connsiteX6" fmla="*/ 4939074 w 4964461"/>
                  <a:gd name="connsiteY6" fmla="*/ 719737 h 4971770"/>
                  <a:gd name="connsiteX7" fmla="*/ 4086115 w 4964461"/>
                  <a:gd name="connsiteY7" fmla="*/ 1572696 h 4971770"/>
                  <a:gd name="connsiteX8" fmla="*/ 4025266 w 4964461"/>
                  <a:gd name="connsiteY8" fmla="*/ 1597572 h 4971770"/>
                  <a:gd name="connsiteX9" fmla="*/ 3896679 w 4964461"/>
                  <a:gd name="connsiteY9" fmla="*/ 1597572 h 4971770"/>
                  <a:gd name="connsiteX10" fmla="*/ 4270881 w 4964461"/>
                  <a:gd name="connsiteY10" fmla="*/ 3078411 h 4971770"/>
                  <a:gd name="connsiteX11" fmla="*/ 3563997 w 4964461"/>
                  <a:gd name="connsiteY11" fmla="*/ 4432377 h 4971770"/>
                  <a:gd name="connsiteX12" fmla="*/ 2134985 w 4964461"/>
                  <a:gd name="connsiteY12" fmla="*/ 4971758 h 4971770"/>
                  <a:gd name="connsiteX13" fmla="*/ 2135081 w 4964461"/>
                  <a:gd name="connsiteY13" fmla="*/ 4971669 h 4971770"/>
                  <a:gd name="connsiteX14" fmla="*/ 884084 w 4964461"/>
                  <a:gd name="connsiteY14" fmla="*/ 4562834 h 4971770"/>
                  <a:gd name="connsiteX15" fmla="*/ 107886 w 4964461"/>
                  <a:gd name="connsiteY15" fmla="*/ 3500040 h 4971770"/>
                  <a:gd name="connsiteX16" fmla="*/ 99237 w 4964461"/>
                  <a:gd name="connsiteY16" fmla="*/ 2183990 h 4971770"/>
                  <a:gd name="connsiteX17" fmla="*/ 861386 w 4964461"/>
                  <a:gd name="connsiteY17" fmla="*/ 1111006 h 4971770"/>
                  <a:gd name="connsiteX18" fmla="*/ 2106897 w 4964461"/>
                  <a:gd name="connsiteY18" fmla="*/ 685751 h 4971770"/>
                  <a:gd name="connsiteX19" fmla="*/ 3366027 w 4964461"/>
                  <a:gd name="connsiteY19" fmla="*/ 1068643 h 4971770"/>
                  <a:gd name="connsiteX20" fmla="*/ 3366027 w 4964461"/>
                  <a:gd name="connsiteY20" fmla="*/ 939174 h 4971770"/>
                  <a:gd name="connsiteX21" fmla="*/ 3390902 w 4964461"/>
                  <a:gd name="connsiteY21" fmla="*/ 878325 h 4971770"/>
                  <a:gd name="connsiteX22" fmla="*/ 4243861 w 4964461"/>
                  <a:gd name="connsiteY22" fmla="*/ 25366 h 4971770"/>
                  <a:gd name="connsiteX23" fmla="*/ 4312521 w 4964461"/>
                  <a:gd name="connsiteY23" fmla="*/ 352 h 4971770"/>
                  <a:gd name="connsiteX24" fmla="*/ 4218956 w 4964461"/>
                  <a:gd name="connsiteY24" fmla="*/ 292916 h 4971770"/>
                  <a:gd name="connsiteX25" fmla="*/ 3537447 w 4964461"/>
                  <a:gd name="connsiteY25" fmla="*/ 974425 h 4971770"/>
                  <a:gd name="connsiteX26" fmla="*/ 3537447 w 4964461"/>
                  <a:gd name="connsiteY26" fmla="*/ 1426201 h 4971770"/>
                  <a:gd name="connsiteX27" fmla="*/ 3989223 w 4964461"/>
                  <a:gd name="connsiteY27" fmla="*/ 1426201 h 4971770"/>
                  <a:gd name="connsiteX28" fmla="*/ 4670732 w 4964461"/>
                  <a:gd name="connsiteY28" fmla="*/ 744692 h 4971770"/>
                  <a:gd name="connsiteX29" fmla="*/ 4304681 w 4964461"/>
                  <a:gd name="connsiteY29" fmla="*/ 744692 h 4971770"/>
                  <a:gd name="connsiteX30" fmla="*/ 4244061 w 4964461"/>
                  <a:gd name="connsiteY30" fmla="*/ 719587 h 4971770"/>
                  <a:gd name="connsiteX31" fmla="*/ 4218956 w 4964461"/>
                  <a:gd name="connsiteY31" fmla="*/ 658967 h 4971770"/>
                  <a:gd name="connsiteX32" fmla="*/ 4218956 w 4964461"/>
                  <a:gd name="connsiteY32" fmla="*/ 292916 h 4971770"/>
                  <a:gd name="connsiteX33" fmla="*/ 2134985 w 4964461"/>
                  <a:gd name="connsiteY33" fmla="*/ 851843 h 4971770"/>
                  <a:gd name="connsiteX34" fmla="*/ 2135073 w 4964461"/>
                  <a:gd name="connsiteY34" fmla="*/ 855419 h 4971770"/>
                  <a:gd name="connsiteX35" fmla="*/ 905826 w 4964461"/>
                  <a:gd name="connsiteY35" fmla="*/ 1284583 h 4971770"/>
                  <a:gd name="connsiteX36" fmla="*/ 212100 w 4964461"/>
                  <a:gd name="connsiteY36" fmla="*/ 2386371 h 4971770"/>
                  <a:gd name="connsiteX37" fmla="*/ 356412 w 4964461"/>
                  <a:gd name="connsiteY37" fmla="*/ 3680377 h 4971770"/>
                  <a:gd name="connsiteX38" fmla="*/ 1275854 w 4964461"/>
                  <a:gd name="connsiteY38" fmla="*/ 4602269 h 4971770"/>
                  <a:gd name="connsiteX39" fmla="*/ 2569469 w 4964461"/>
                  <a:gd name="connsiteY39" fmla="*/ 4750030 h 4971770"/>
                  <a:gd name="connsiteX40" fmla="*/ 3673118 w 4964461"/>
                  <a:gd name="connsiteY40" fmla="*/ 4059213 h 4971770"/>
                  <a:gd name="connsiteX41" fmla="*/ 4105534 w 4964461"/>
                  <a:gd name="connsiteY41" fmla="*/ 2831043 h 4971770"/>
                  <a:gd name="connsiteX42" fmla="*/ 3678134 w 4964461"/>
                  <a:gd name="connsiteY42" fmla="*/ 1601109 h 4971770"/>
                  <a:gd name="connsiteX43" fmla="*/ 3486972 w 4964461"/>
                  <a:gd name="connsiteY43" fmla="*/ 1601109 h 4971770"/>
                  <a:gd name="connsiteX44" fmla="*/ 3116630 w 4964461"/>
                  <a:gd name="connsiteY44" fmla="*/ 1971451 h 4971770"/>
                  <a:gd name="connsiteX45" fmla="*/ 3378704 w 4964461"/>
                  <a:gd name="connsiteY45" fmla="*/ 3227054 h 4971770"/>
                  <a:gd name="connsiteX46" fmla="*/ 2441734 w 4964461"/>
                  <a:gd name="connsiteY46" fmla="*/ 4103055 h 4971770"/>
                  <a:gd name="connsiteX47" fmla="*/ 1206510 w 4964461"/>
                  <a:gd name="connsiteY47" fmla="*/ 3757207 h 4971770"/>
                  <a:gd name="connsiteX48" fmla="*/ 860661 w 4964461"/>
                  <a:gd name="connsiteY48" fmla="*/ 2521983 h 4971770"/>
                  <a:gd name="connsiteX49" fmla="*/ 1736662 w 4964461"/>
                  <a:gd name="connsiteY49" fmla="*/ 1585012 h 4971770"/>
                  <a:gd name="connsiteX50" fmla="*/ 2992264 w 4964461"/>
                  <a:gd name="connsiteY50" fmla="*/ 1847086 h 4971770"/>
                  <a:gd name="connsiteX51" fmla="*/ 3363450 w 4964461"/>
                  <a:gd name="connsiteY51" fmla="*/ 1474187 h 4971770"/>
                  <a:gd name="connsiteX52" fmla="*/ 3363450 w 4964461"/>
                  <a:gd name="connsiteY52" fmla="*/ 1280468 h 4971770"/>
                  <a:gd name="connsiteX53" fmla="*/ 2134985 w 4964461"/>
                  <a:gd name="connsiteY53" fmla="*/ 851843 h 4971770"/>
                  <a:gd name="connsiteX54" fmla="*/ 2074073 w 4964461"/>
                  <a:gd name="connsiteY54" fmla="*/ 1694318 h 4971770"/>
                  <a:gd name="connsiteX55" fmla="*/ 1787017 w 4964461"/>
                  <a:gd name="connsiteY55" fmla="*/ 1746069 h 4971770"/>
                  <a:gd name="connsiteX56" fmla="*/ 1027964 w 4964461"/>
                  <a:gd name="connsiteY56" fmla="*/ 2557126 h 4971770"/>
                  <a:gd name="connsiteX57" fmla="*/ 1324709 w 4964461"/>
                  <a:gd name="connsiteY57" fmla="*/ 3627660 h 4971770"/>
                  <a:gd name="connsiteX58" fmla="*/ 2392990 w 4964461"/>
                  <a:gd name="connsiteY58" fmla="*/ 3932175 h 4971770"/>
                  <a:gd name="connsiteX59" fmla="*/ 3209563 w 4964461"/>
                  <a:gd name="connsiteY59" fmla="*/ 3179019 h 4971770"/>
                  <a:gd name="connsiteX60" fmla="*/ 2992222 w 4964461"/>
                  <a:gd name="connsiteY60" fmla="*/ 2089674 h 4971770"/>
                  <a:gd name="connsiteX61" fmla="*/ 2511320 w 4964461"/>
                  <a:gd name="connsiteY61" fmla="*/ 2571459 h 4971770"/>
                  <a:gd name="connsiteX62" fmla="*/ 2556248 w 4964461"/>
                  <a:gd name="connsiteY62" fmla="*/ 2996185 h 4971770"/>
                  <a:gd name="connsiteX63" fmla="*/ 2227319 w 4964461"/>
                  <a:gd name="connsiteY63" fmla="*/ 3268555 h 4971770"/>
                  <a:gd name="connsiteX64" fmla="*/ 1818445 w 4964461"/>
                  <a:gd name="connsiteY64" fmla="*/ 3145170 h 4971770"/>
                  <a:gd name="connsiteX65" fmla="*/ 1695060 w 4964461"/>
                  <a:gd name="connsiteY65" fmla="*/ 2736296 h 4971770"/>
                  <a:gd name="connsiteX66" fmla="*/ 1967430 w 4964461"/>
                  <a:gd name="connsiteY66" fmla="*/ 2407367 h 4971770"/>
                  <a:gd name="connsiteX67" fmla="*/ 2392156 w 4964461"/>
                  <a:gd name="connsiteY67" fmla="*/ 2452296 h 4971770"/>
                  <a:gd name="connsiteX68" fmla="*/ 2874794 w 4964461"/>
                  <a:gd name="connsiteY68" fmla="*/ 1971324 h 4971770"/>
                  <a:gd name="connsiteX69" fmla="*/ 2074073 w 4964461"/>
                  <a:gd name="connsiteY69" fmla="*/ 1694318 h 4971770"/>
                  <a:gd name="connsiteX70" fmla="*/ 2134983 w 4964461"/>
                  <a:gd name="connsiteY70" fmla="*/ 2546587 h 4971770"/>
                  <a:gd name="connsiteX71" fmla="*/ 1937091 w 4964461"/>
                  <a:gd name="connsiteY71" fmla="*/ 2628753 h 4971770"/>
                  <a:gd name="connsiteX72" fmla="*/ 1855537 w 4964461"/>
                  <a:gd name="connsiteY72" fmla="*/ 2826920 h 4971770"/>
                  <a:gd name="connsiteX73" fmla="*/ 1938315 w 4964461"/>
                  <a:gd name="connsiteY73" fmla="*/ 3024587 h 4971770"/>
                  <a:gd name="connsiteX74" fmla="*/ 2136707 w 4964461"/>
                  <a:gd name="connsiteY74" fmla="*/ 3105528 h 4971770"/>
                  <a:gd name="connsiteX75" fmla="*/ 2334100 w 4964461"/>
                  <a:gd name="connsiteY75" fmla="*/ 3022176 h 4971770"/>
                  <a:gd name="connsiteX76" fmla="*/ 2414429 w 4964461"/>
                  <a:gd name="connsiteY76" fmla="*/ 2823519 h 4971770"/>
                  <a:gd name="connsiteX77" fmla="*/ 2417031 w 4964461"/>
                  <a:gd name="connsiteY77" fmla="*/ 2828638 h 4971770"/>
                  <a:gd name="connsiteX78" fmla="*/ 2382741 w 4964461"/>
                  <a:gd name="connsiteY78" fmla="*/ 2699208 h 4971770"/>
                  <a:gd name="connsiteX79" fmla="*/ 2382703 w 4964461"/>
                  <a:gd name="connsiteY79" fmla="*/ 2699208 h 4971770"/>
                  <a:gd name="connsiteX80" fmla="*/ 2195832 w 4964461"/>
                  <a:gd name="connsiteY80" fmla="*/ 2886079 h 4971770"/>
                  <a:gd name="connsiteX81" fmla="*/ 2134026 w 4964461"/>
                  <a:gd name="connsiteY81" fmla="*/ 2915968 h 4971770"/>
                  <a:gd name="connsiteX82" fmla="*/ 2070115 w 4964461"/>
                  <a:gd name="connsiteY82" fmla="*/ 2890939 h 4971770"/>
                  <a:gd name="connsiteX83" fmla="*/ 2045086 w 4964461"/>
                  <a:gd name="connsiteY83" fmla="*/ 2826990 h 4971770"/>
                  <a:gd name="connsiteX84" fmla="*/ 2074975 w 4964461"/>
                  <a:gd name="connsiteY84" fmla="*/ 2765184 h 4971770"/>
                  <a:gd name="connsiteX85" fmla="*/ 2261846 w 4964461"/>
                  <a:gd name="connsiteY85" fmla="*/ 2578313 h 4971770"/>
                  <a:gd name="connsiteX86" fmla="*/ 2134983 w 4964461"/>
                  <a:gd name="connsiteY86" fmla="*/ 2546587 h 4971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64461" h="4971770">
                    <a:moveTo>
                      <a:pt x="4312521" y="352"/>
                    </a:moveTo>
                    <a:cubicBezTo>
                      <a:pt x="4320867" y="1110"/>
                      <a:pt x="4329184" y="3103"/>
                      <a:pt x="4337201" y="6384"/>
                    </a:cubicBezTo>
                    <a:cubicBezTo>
                      <a:pt x="4369272" y="19548"/>
                      <a:pt x="4390321" y="50700"/>
                      <a:pt x="4390436" y="85373"/>
                    </a:cubicBezTo>
                    <a:lnTo>
                      <a:pt x="4390436" y="573163"/>
                    </a:lnTo>
                    <a:lnTo>
                      <a:pt x="4878226" y="573163"/>
                    </a:lnTo>
                    <a:cubicBezTo>
                      <a:pt x="4913051" y="572933"/>
                      <a:pt x="4944547" y="593829"/>
                      <a:pt x="4957903" y="626014"/>
                    </a:cubicBezTo>
                    <a:cubicBezTo>
                      <a:pt x="4971260" y="658160"/>
                      <a:pt x="4963835" y="695206"/>
                      <a:pt x="4939074" y="719737"/>
                    </a:cubicBezTo>
                    <a:lnTo>
                      <a:pt x="4086115" y="1572696"/>
                    </a:lnTo>
                    <a:cubicBezTo>
                      <a:pt x="4069966" y="1588732"/>
                      <a:pt x="4048037" y="1597687"/>
                      <a:pt x="4025266" y="1597572"/>
                    </a:cubicBezTo>
                    <a:lnTo>
                      <a:pt x="3896679" y="1597572"/>
                    </a:lnTo>
                    <a:cubicBezTo>
                      <a:pt x="4199048" y="2028451"/>
                      <a:pt x="4332266" y="2555567"/>
                      <a:pt x="4270881" y="3078411"/>
                    </a:cubicBezTo>
                    <a:cubicBezTo>
                      <a:pt x="4209541" y="3601265"/>
                      <a:pt x="3957911" y="4083197"/>
                      <a:pt x="3563997" y="4432377"/>
                    </a:cubicBezTo>
                    <a:cubicBezTo>
                      <a:pt x="3170054" y="4781557"/>
                      <a:pt x="2661386" y="4973557"/>
                      <a:pt x="2134985" y="4971758"/>
                    </a:cubicBezTo>
                    <a:lnTo>
                      <a:pt x="2135081" y="4971669"/>
                    </a:lnTo>
                    <a:cubicBezTo>
                      <a:pt x="1685500" y="4969994"/>
                      <a:pt x="1247881" y="4826976"/>
                      <a:pt x="884084" y="4562834"/>
                    </a:cubicBezTo>
                    <a:cubicBezTo>
                      <a:pt x="520287" y="4298772"/>
                      <a:pt x="248759" y="3926941"/>
                      <a:pt x="107886" y="3500040"/>
                    </a:cubicBezTo>
                    <a:cubicBezTo>
                      <a:pt x="-32946" y="3073120"/>
                      <a:pt x="-35974" y="2612733"/>
                      <a:pt x="99237" y="2183990"/>
                    </a:cubicBezTo>
                    <a:cubicBezTo>
                      <a:pt x="234486" y="1755207"/>
                      <a:pt x="501115" y="1379849"/>
                      <a:pt x="861386" y="1111006"/>
                    </a:cubicBezTo>
                    <a:cubicBezTo>
                      <a:pt x="1221705" y="842123"/>
                      <a:pt x="1657413" y="693367"/>
                      <a:pt x="2106897" y="685751"/>
                    </a:cubicBezTo>
                    <a:cubicBezTo>
                      <a:pt x="2556340" y="678178"/>
                      <a:pt x="2996869" y="812115"/>
                      <a:pt x="3366027" y="1068643"/>
                    </a:cubicBezTo>
                    <a:lnTo>
                      <a:pt x="3366027" y="939174"/>
                    </a:lnTo>
                    <a:cubicBezTo>
                      <a:pt x="3365912" y="916403"/>
                      <a:pt x="3374867" y="894513"/>
                      <a:pt x="3390902" y="878325"/>
                    </a:cubicBezTo>
                    <a:lnTo>
                      <a:pt x="4243861" y="25366"/>
                    </a:lnTo>
                    <a:cubicBezTo>
                      <a:pt x="4262173" y="6910"/>
                      <a:pt x="4287482" y="-1923"/>
                      <a:pt x="4312521" y="352"/>
                    </a:cubicBezTo>
                    <a:close/>
                    <a:moveTo>
                      <a:pt x="4218956" y="292916"/>
                    </a:moveTo>
                    <a:lnTo>
                      <a:pt x="3537447" y="974425"/>
                    </a:lnTo>
                    <a:lnTo>
                      <a:pt x="3537447" y="1426201"/>
                    </a:lnTo>
                    <a:lnTo>
                      <a:pt x="3989223" y="1426201"/>
                    </a:lnTo>
                    <a:lnTo>
                      <a:pt x="4670732" y="744692"/>
                    </a:lnTo>
                    <a:lnTo>
                      <a:pt x="4304681" y="744692"/>
                    </a:lnTo>
                    <a:cubicBezTo>
                      <a:pt x="4281949" y="744692"/>
                      <a:pt x="4260173" y="735660"/>
                      <a:pt x="4244061" y="719587"/>
                    </a:cubicBezTo>
                    <a:cubicBezTo>
                      <a:pt x="4227987" y="703475"/>
                      <a:pt x="4218956" y="681699"/>
                      <a:pt x="4218956" y="658967"/>
                    </a:cubicBezTo>
                    <a:lnTo>
                      <a:pt x="4218956" y="292916"/>
                    </a:lnTo>
                    <a:close/>
                    <a:moveTo>
                      <a:pt x="2134985" y="851843"/>
                    </a:moveTo>
                    <a:lnTo>
                      <a:pt x="2135073" y="855419"/>
                    </a:lnTo>
                    <a:cubicBezTo>
                      <a:pt x="1688568" y="855155"/>
                      <a:pt x="1255153" y="1006471"/>
                      <a:pt x="905826" y="1284583"/>
                    </a:cubicBezTo>
                    <a:cubicBezTo>
                      <a:pt x="556489" y="1562645"/>
                      <a:pt x="311913" y="1951122"/>
                      <a:pt x="212100" y="2386371"/>
                    </a:cubicBezTo>
                    <a:cubicBezTo>
                      <a:pt x="112286" y="2821599"/>
                      <a:pt x="163143" y="3277813"/>
                      <a:pt x="356412" y="3680377"/>
                    </a:cubicBezTo>
                    <a:cubicBezTo>
                      <a:pt x="549680" y="4082942"/>
                      <a:pt x="873828" y="4407972"/>
                      <a:pt x="1275854" y="4602269"/>
                    </a:cubicBezTo>
                    <a:cubicBezTo>
                      <a:pt x="1677889" y="4796604"/>
                      <a:pt x="2133956" y="4848687"/>
                      <a:pt x="2569469" y="4750030"/>
                    </a:cubicBezTo>
                    <a:cubicBezTo>
                      <a:pt x="3004962" y="4651362"/>
                      <a:pt x="3394095" y="4407815"/>
                      <a:pt x="3673118" y="4059213"/>
                    </a:cubicBezTo>
                    <a:cubicBezTo>
                      <a:pt x="3952189" y="3710562"/>
                      <a:pt x="4104614" y="3277627"/>
                      <a:pt x="4105534" y="2831043"/>
                    </a:cubicBezTo>
                    <a:cubicBezTo>
                      <a:pt x="4106455" y="2384460"/>
                      <a:pt x="3955746" y="1950857"/>
                      <a:pt x="3678134" y="1601109"/>
                    </a:cubicBezTo>
                    <a:lnTo>
                      <a:pt x="3486972" y="1601109"/>
                    </a:lnTo>
                    <a:lnTo>
                      <a:pt x="3116630" y="1971451"/>
                    </a:lnTo>
                    <a:cubicBezTo>
                      <a:pt x="3417280" y="2315459"/>
                      <a:pt x="3516628" y="2791463"/>
                      <a:pt x="3378704" y="3227054"/>
                    </a:cubicBezTo>
                    <a:cubicBezTo>
                      <a:pt x="3240780" y="3662644"/>
                      <a:pt x="2885593" y="3994709"/>
                      <a:pt x="2441734" y="4103055"/>
                    </a:cubicBezTo>
                    <a:cubicBezTo>
                      <a:pt x="1997825" y="4211353"/>
                      <a:pt x="1529590" y="4080287"/>
                      <a:pt x="1206510" y="3757207"/>
                    </a:cubicBezTo>
                    <a:cubicBezTo>
                      <a:pt x="883431" y="3434116"/>
                      <a:pt x="752353" y="2965882"/>
                      <a:pt x="860661" y="2521983"/>
                    </a:cubicBezTo>
                    <a:cubicBezTo>
                      <a:pt x="969007" y="2078122"/>
                      <a:pt x="1301072" y="1722937"/>
                      <a:pt x="1736662" y="1585012"/>
                    </a:cubicBezTo>
                    <a:cubicBezTo>
                      <a:pt x="2172214" y="1447088"/>
                      <a:pt x="2648218" y="1546431"/>
                      <a:pt x="2992264" y="1847086"/>
                    </a:cubicBezTo>
                    <a:lnTo>
                      <a:pt x="3363450" y="1474187"/>
                    </a:lnTo>
                    <a:lnTo>
                      <a:pt x="3363450" y="1280468"/>
                    </a:lnTo>
                    <a:cubicBezTo>
                      <a:pt x="3014239" y="1002700"/>
                      <a:pt x="2581176" y="851575"/>
                      <a:pt x="2134985" y="851843"/>
                    </a:cubicBezTo>
                    <a:close/>
                    <a:moveTo>
                      <a:pt x="2074073" y="1694318"/>
                    </a:moveTo>
                    <a:cubicBezTo>
                      <a:pt x="1977744" y="1699081"/>
                      <a:pt x="1881285" y="1716171"/>
                      <a:pt x="1787017" y="1746069"/>
                    </a:cubicBezTo>
                    <a:cubicBezTo>
                      <a:pt x="1409935" y="1865702"/>
                      <a:pt x="1122376" y="2172970"/>
                      <a:pt x="1027964" y="2557126"/>
                    </a:cubicBezTo>
                    <a:cubicBezTo>
                      <a:pt x="933588" y="2941321"/>
                      <a:pt x="1046030" y="3346913"/>
                      <a:pt x="1324709" y="3627660"/>
                    </a:cubicBezTo>
                    <a:cubicBezTo>
                      <a:pt x="1603399" y="3908371"/>
                      <a:pt x="2008187" y="4023755"/>
                      <a:pt x="2392990" y="3932175"/>
                    </a:cubicBezTo>
                    <a:cubicBezTo>
                      <a:pt x="2777841" y="3840552"/>
                      <a:pt x="3087215" y="3555210"/>
                      <a:pt x="3209563" y="3179019"/>
                    </a:cubicBezTo>
                    <a:cubicBezTo>
                      <a:pt x="3331910" y="2802878"/>
                      <a:pt x="3249555" y="2390134"/>
                      <a:pt x="2992222" y="2089674"/>
                    </a:cubicBezTo>
                    <a:lnTo>
                      <a:pt x="2511320" y="2571459"/>
                    </a:lnTo>
                    <a:cubicBezTo>
                      <a:pt x="2596471" y="2696569"/>
                      <a:pt x="2613347" y="2855998"/>
                      <a:pt x="2556248" y="2996185"/>
                    </a:cubicBezTo>
                    <a:cubicBezTo>
                      <a:pt x="2499151" y="3136333"/>
                      <a:pt x="2375658" y="3238590"/>
                      <a:pt x="2227319" y="3268555"/>
                    </a:cubicBezTo>
                    <a:cubicBezTo>
                      <a:pt x="2078951" y="3298515"/>
                      <a:pt x="1925450" y="3252214"/>
                      <a:pt x="1818445" y="3145170"/>
                    </a:cubicBezTo>
                    <a:cubicBezTo>
                      <a:pt x="1711401" y="3038166"/>
                      <a:pt x="1665094" y="2884674"/>
                      <a:pt x="1695060" y="2736296"/>
                    </a:cubicBezTo>
                    <a:cubicBezTo>
                      <a:pt x="1725029" y="2587967"/>
                      <a:pt x="1827282" y="2464466"/>
                      <a:pt x="1967430" y="2407367"/>
                    </a:cubicBezTo>
                    <a:cubicBezTo>
                      <a:pt x="2107618" y="2350268"/>
                      <a:pt x="2267047" y="2367145"/>
                      <a:pt x="2392156" y="2452296"/>
                    </a:cubicBezTo>
                    <a:lnTo>
                      <a:pt x="2874794" y="1971324"/>
                    </a:lnTo>
                    <a:cubicBezTo>
                      <a:pt x="2650868" y="1776694"/>
                      <a:pt x="2363059" y="1680031"/>
                      <a:pt x="2074073" y="1694318"/>
                    </a:cubicBezTo>
                    <a:close/>
                    <a:moveTo>
                      <a:pt x="2134983" y="2546587"/>
                    </a:moveTo>
                    <a:cubicBezTo>
                      <a:pt x="2060701" y="2546587"/>
                      <a:pt x="1989521" y="2576170"/>
                      <a:pt x="1937091" y="2628753"/>
                    </a:cubicBezTo>
                    <a:cubicBezTo>
                      <a:pt x="1884661" y="2681383"/>
                      <a:pt x="1855307" y="2752676"/>
                      <a:pt x="1855537" y="2826920"/>
                    </a:cubicBezTo>
                    <a:cubicBezTo>
                      <a:pt x="1855766" y="2901202"/>
                      <a:pt x="1885541" y="2972310"/>
                      <a:pt x="1938315" y="3024587"/>
                    </a:cubicBezTo>
                    <a:cubicBezTo>
                      <a:pt x="1991053" y="3076864"/>
                      <a:pt x="2062463" y="3105987"/>
                      <a:pt x="2136707" y="3105528"/>
                    </a:cubicBezTo>
                    <a:cubicBezTo>
                      <a:pt x="2210989" y="3105069"/>
                      <a:pt x="2282015" y="3075065"/>
                      <a:pt x="2334100" y="3022176"/>
                    </a:cubicBezTo>
                    <a:cubicBezTo>
                      <a:pt x="2386224" y="2969252"/>
                      <a:pt x="2415118" y="2897763"/>
                      <a:pt x="2414429" y="2823519"/>
                    </a:cubicBezTo>
                    <a:lnTo>
                      <a:pt x="2417031" y="2828638"/>
                    </a:lnTo>
                    <a:cubicBezTo>
                      <a:pt x="2416380" y="2783325"/>
                      <a:pt x="2404594" y="2738856"/>
                      <a:pt x="2382741" y="2699208"/>
                    </a:cubicBezTo>
                    <a:lnTo>
                      <a:pt x="2382703" y="2699208"/>
                    </a:lnTo>
                    <a:lnTo>
                      <a:pt x="2195832" y="2886079"/>
                    </a:lnTo>
                    <a:cubicBezTo>
                      <a:pt x="2180295" y="2904219"/>
                      <a:pt x="2157906" y="2915050"/>
                      <a:pt x="2134026" y="2915968"/>
                    </a:cubicBezTo>
                    <a:cubicBezTo>
                      <a:pt x="2110184" y="2916886"/>
                      <a:pt x="2086993" y="2907817"/>
                      <a:pt x="2070115" y="2890939"/>
                    </a:cubicBezTo>
                    <a:cubicBezTo>
                      <a:pt x="2053238" y="2874024"/>
                      <a:pt x="2044168" y="2850871"/>
                      <a:pt x="2045086" y="2826990"/>
                    </a:cubicBezTo>
                    <a:cubicBezTo>
                      <a:pt x="2046005" y="2803148"/>
                      <a:pt x="2056835" y="2780721"/>
                      <a:pt x="2074975" y="2765184"/>
                    </a:cubicBezTo>
                    <a:lnTo>
                      <a:pt x="2261846" y="2578313"/>
                    </a:lnTo>
                    <a:cubicBezTo>
                      <a:pt x="2222698" y="2557724"/>
                      <a:pt x="2179223" y="2546855"/>
                      <a:pt x="2134983" y="2546587"/>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nvGrpSpPr>
          <p:cNvPr id="140" name="Group 139">
            <a:extLst>
              <a:ext uri="{FF2B5EF4-FFF2-40B4-BE49-F238E27FC236}">
                <a16:creationId xmlns:a16="http://schemas.microsoft.com/office/drawing/2014/main" id="{FEE06276-DB98-47DD-9CD3-C8B5DED9E1F3}"/>
              </a:ext>
            </a:extLst>
          </p:cNvPr>
          <p:cNvGrpSpPr/>
          <p:nvPr/>
        </p:nvGrpSpPr>
        <p:grpSpPr>
          <a:xfrm>
            <a:off x="207887" y="3682223"/>
            <a:ext cx="2437003" cy="2225547"/>
            <a:chOff x="388364" y="3682223"/>
            <a:chExt cx="2437003" cy="2225547"/>
          </a:xfrm>
        </p:grpSpPr>
        <p:grpSp>
          <p:nvGrpSpPr>
            <p:cNvPr id="84" name="Group 83">
              <a:extLst>
                <a:ext uri="{FF2B5EF4-FFF2-40B4-BE49-F238E27FC236}">
                  <a16:creationId xmlns:a16="http://schemas.microsoft.com/office/drawing/2014/main" id="{6BA8BC47-3EBB-471F-B924-DE67BF41B9BF}"/>
                </a:ext>
              </a:extLst>
            </p:cNvPr>
            <p:cNvGrpSpPr/>
            <p:nvPr/>
          </p:nvGrpSpPr>
          <p:grpSpPr>
            <a:xfrm>
              <a:off x="388365" y="3682223"/>
              <a:ext cx="2437002" cy="480124"/>
              <a:chOff x="388365" y="3774556"/>
              <a:chExt cx="2437002" cy="480124"/>
            </a:xfrm>
          </p:grpSpPr>
          <p:sp>
            <p:nvSpPr>
              <p:cNvPr id="85" name="Arrow: Pentagon 84">
                <a:extLst>
                  <a:ext uri="{FF2B5EF4-FFF2-40B4-BE49-F238E27FC236}">
                    <a16:creationId xmlns:a16="http://schemas.microsoft.com/office/drawing/2014/main" id="{BD003DEB-48D8-41DD-A752-775A7D6AFDEB}"/>
                  </a:ext>
                </a:extLst>
              </p:cNvPr>
              <p:cNvSpPr/>
              <p:nvPr/>
            </p:nvSpPr>
            <p:spPr>
              <a:xfrm>
                <a:off x="388365" y="3774556"/>
                <a:ext cx="2437002" cy="480124"/>
              </a:xfrm>
              <a:prstGeom prst="homePlat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6" name="Rectangle 85">
                <a:extLst>
                  <a:ext uri="{FF2B5EF4-FFF2-40B4-BE49-F238E27FC236}">
                    <a16:creationId xmlns:a16="http://schemas.microsoft.com/office/drawing/2014/main" id="{DC8CFA34-741D-4814-8FFD-E02618457BC0}"/>
                  </a:ext>
                </a:extLst>
              </p:cNvPr>
              <p:cNvSpPr/>
              <p:nvPr/>
            </p:nvSpPr>
            <p:spPr>
              <a:xfrm>
                <a:off x="443483" y="3845341"/>
                <a:ext cx="146546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Components</a:t>
                </a:r>
              </a:p>
            </p:txBody>
          </p:sp>
        </p:grpSp>
        <p:grpSp>
          <p:nvGrpSpPr>
            <p:cNvPr id="68" name="Group 67">
              <a:extLst>
                <a:ext uri="{FF2B5EF4-FFF2-40B4-BE49-F238E27FC236}">
                  <a16:creationId xmlns:a16="http://schemas.microsoft.com/office/drawing/2014/main" id="{DD6443CC-2712-49EF-9CD2-C0B2A2A982C0}"/>
                </a:ext>
              </a:extLst>
            </p:cNvPr>
            <p:cNvGrpSpPr/>
            <p:nvPr/>
          </p:nvGrpSpPr>
          <p:grpSpPr>
            <a:xfrm>
              <a:off x="388364" y="5427646"/>
              <a:ext cx="2329937" cy="480124"/>
              <a:chOff x="388364" y="5374764"/>
              <a:chExt cx="2329937" cy="480124"/>
            </a:xfrm>
          </p:grpSpPr>
          <p:sp>
            <p:nvSpPr>
              <p:cNvPr id="69" name="Arrow: Pentagon 68">
                <a:extLst>
                  <a:ext uri="{FF2B5EF4-FFF2-40B4-BE49-F238E27FC236}">
                    <a16:creationId xmlns:a16="http://schemas.microsoft.com/office/drawing/2014/main" id="{E829C4DA-3884-4AA9-A850-0A9C5E1E282E}"/>
                  </a:ext>
                </a:extLst>
              </p:cNvPr>
              <p:cNvSpPr/>
              <p:nvPr/>
            </p:nvSpPr>
            <p:spPr>
              <a:xfrm>
                <a:off x="388364" y="5374764"/>
                <a:ext cx="2329937" cy="480124"/>
              </a:xfrm>
              <a:prstGeom prst="homePlat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0" name="Rectangle 69">
                <a:extLst>
                  <a:ext uri="{FF2B5EF4-FFF2-40B4-BE49-F238E27FC236}">
                    <a16:creationId xmlns:a16="http://schemas.microsoft.com/office/drawing/2014/main" id="{292DEF69-ED19-4AA3-B8EC-DAE88C74A5D8}"/>
                  </a:ext>
                </a:extLst>
              </p:cNvPr>
              <p:cNvSpPr/>
              <p:nvPr/>
            </p:nvSpPr>
            <p:spPr>
              <a:xfrm>
                <a:off x="443483" y="5445549"/>
                <a:ext cx="171874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Main Objective</a:t>
                </a:r>
              </a:p>
            </p:txBody>
          </p:sp>
        </p:grpSp>
      </p:grpSp>
      <p:grpSp>
        <p:nvGrpSpPr>
          <p:cNvPr id="95" name="Group 94">
            <a:extLst>
              <a:ext uri="{FF2B5EF4-FFF2-40B4-BE49-F238E27FC236}">
                <a16:creationId xmlns:a16="http://schemas.microsoft.com/office/drawing/2014/main" id="{4F29B1F9-4B73-4F4A-895F-164B422C8CF4}"/>
              </a:ext>
            </a:extLst>
          </p:cNvPr>
          <p:cNvGrpSpPr/>
          <p:nvPr/>
        </p:nvGrpSpPr>
        <p:grpSpPr>
          <a:xfrm>
            <a:off x="3003907" y="1815338"/>
            <a:ext cx="8593871" cy="738664"/>
            <a:chOff x="3003907" y="1815338"/>
            <a:chExt cx="8593871" cy="738664"/>
          </a:xfrm>
        </p:grpSpPr>
        <p:grpSp>
          <p:nvGrpSpPr>
            <p:cNvPr id="96" name="Group 95">
              <a:extLst>
                <a:ext uri="{FF2B5EF4-FFF2-40B4-BE49-F238E27FC236}">
                  <a16:creationId xmlns:a16="http://schemas.microsoft.com/office/drawing/2014/main" id="{F3972A45-2CA0-4056-BC7B-ACE694274909}"/>
                </a:ext>
              </a:extLst>
            </p:cNvPr>
            <p:cNvGrpSpPr/>
            <p:nvPr/>
          </p:nvGrpSpPr>
          <p:grpSpPr>
            <a:xfrm>
              <a:off x="9230196" y="1883403"/>
              <a:ext cx="2367582" cy="602535"/>
              <a:chOff x="9230196" y="1887025"/>
              <a:chExt cx="2367582" cy="602535"/>
            </a:xfrm>
          </p:grpSpPr>
          <p:sp>
            <p:nvSpPr>
              <p:cNvPr id="123" name="Rectangle 122">
                <a:extLst>
                  <a:ext uri="{FF2B5EF4-FFF2-40B4-BE49-F238E27FC236}">
                    <a16:creationId xmlns:a16="http://schemas.microsoft.com/office/drawing/2014/main" id="{D8277054-5153-4BFA-9FF7-9888BEE75EEE}"/>
                  </a:ext>
                </a:extLst>
              </p:cNvPr>
              <p:cNvSpPr/>
              <p:nvPr/>
            </p:nvSpPr>
            <p:spPr>
              <a:xfrm>
                <a:off x="9791176" y="1926682"/>
                <a:ext cx="180660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srgbClr val="6A5189"/>
                    </a:solidFill>
                    <a:effectLst/>
                    <a:uLnTx/>
                    <a:uFillTx/>
                    <a:latin typeface="Century Gothic" panose="020B0502020202020204" pitchFamily="34" charset="0"/>
                    <a:ea typeface="+mn-ea"/>
                    <a:cs typeface="+mn-cs"/>
                  </a:rPr>
                  <a:t>Pendleton’s Model of Feedback</a:t>
                </a:r>
              </a:p>
            </p:txBody>
          </p:sp>
          <p:grpSp>
            <p:nvGrpSpPr>
              <p:cNvPr id="124" name="Group 123">
                <a:extLst>
                  <a:ext uri="{FF2B5EF4-FFF2-40B4-BE49-F238E27FC236}">
                    <a16:creationId xmlns:a16="http://schemas.microsoft.com/office/drawing/2014/main" id="{385C5018-5DB3-4544-86CC-5348265394D6}"/>
                  </a:ext>
                </a:extLst>
              </p:cNvPr>
              <p:cNvGrpSpPr/>
              <p:nvPr/>
            </p:nvGrpSpPr>
            <p:grpSpPr>
              <a:xfrm>
                <a:off x="9230196" y="1887025"/>
                <a:ext cx="561350" cy="602535"/>
                <a:chOff x="9230196" y="1887025"/>
                <a:chExt cx="561350" cy="602535"/>
              </a:xfrm>
            </p:grpSpPr>
            <p:grpSp>
              <p:nvGrpSpPr>
                <p:cNvPr id="125" name="Group 124">
                  <a:extLst>
                    <a:ext uri="{FF2B5EF4-FFF2-40B4-BE49-F238E27FC236}">
                      <a16:creationId xmlns:a16="http://schemas.microsoft.com/office/drawing/2014/main" id="{29081FFE-13C3-429C-AFCA-363D7706C5FF}"/>
                    </a:ext>
                  </a:extLst>
                </p:cNvPr>
                <p:cNvGrpSpPr/>
                <p:nvPr/>
              </p:nvGrpSpPr>
              <p:grpSpPr>
                <a:xfrm>
                  <a:off x="9230196" y="1887025"/>
                  <a:ext cx="561350" cy="602535"/>
                  <a:chOff x="9230196" y="2069465"/>
                  <a:chExt cx="561350" cy="602535"/>
                </a:xfrm>
              </p:grpSpPr>
              <p:sp>
                <p:nvSpPr>
                  <p:cNvPr id="129" name="Oval 128">
                    <a:extLst>
                      <a:ext uri="{FF2B5EF4-FFF2-40B4-BE49-F238E27FC236}">
                        <a16:creationId xmlns:a16="http://schemas.microsoft.com/office/drawing/2014/main" id="{698198F9-4827-48A4-8AAA-5A56CF98369C}"/>
                      </a:ext>
                    </a:extLst>
                  </p:cNvPr>
                  <p:cNvSpPr/>
                  <p:nvPr/>
                </p:nvSpPr>
                <p:spPr>
                  <a:xfrm>
                    <a:off x="9230196" y="2090057"/>
                    <a:ext cx="561350" cy="5613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0" name="Arc 129">
                    <a:extLst>
                      <a:ext uri="{FF2B5EF4-FFF2-40B4-BE49-F238E27FC236}">
                        <a16:creationId xmlns:a16="http://schemas.microsoft.com/office/drawing/2014/main" id="{C7BCEAF3-7C39-4148-8507-A8D4BB0D645D}"/>
                      </a:ext>
                    </a:extLst>
                  </p:cNvPr>
                  <p:cNvSpPr/>
                  <p:nvPr/>
                </p:nvSpPr>
                <p:spPr>
                  <a:xfrm>
                    <a:off x="9230567" y="2090428"/>
                    <a:ext cx="560609" cy="560609"/>
                  </a:xfrm>
                  <a:prstGeom prst="arc">
                    <a:avLst>
                      <a:gd name="adj1" fmla="val 5206148"/>
                      <a:gd name="adj2" fmla="val 16352196"/>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131" name="Group 130">
                    <a:extLst>
                      <a:ext uri="{FF2B5EF4-FFF2-40B4-BE49-F238E27FC236}">
                        <a16:creationId xmlns:a16="http://schemas.microsoft.com/office/drawing/2014/main" id="{31A790E2-4015-4B7D-8D21-1F043CC25C44}"/>
                      </a:ext>
                    </a:extLst>
                  </p:cNvPr>
                  <p:cNvGrpSpPr/>
                  <p:nvPr/>
                </p:nvGrpSpPr>
                <p:grpSpPr>
                  <a:xfrm>
                    <a:off x="9488011" y="2069465"/>
                    <a:ext cx="45720" cy="602535"/>
                    <a:chOff x="8235315" y="3944117"/>
                    <a:chExt cx="45720" cy="602535"/>
                  </a:xfrm>
                </p:grpSpPr>
                <p:sp>
                  <p:nvSpPr>
                    <p:cNvPr id="133" name="Oval 132">
                      <a:extLst>
                        <a:ext uri="{FF2B5EF4-FFF2-40B4-BE49-F238E27FC236}">
                          <a16:creationId xmlns:a16="http://schemas.microsoft.com/office/drawing/2014/main" id="{CFE5282B-FE39-4191-BFCD-BA7956AB85A1}"/>
                        </a:ext>
                      </a:extLst>
                    </p:cNvPr>
                    <p:cNvSpPr/>
                    <p:nvPr/>
                  </p:nvSpPr>
                  <p:spPr>
                    <a:xfrm>
                      <a:off x="8235315" y="3944117"/>
                      <a:ext cx="45720" cy="45720"/>
                    </a:xfrm>
                    <a:prstGeom prst="ellipse">
                      <a:avLst/>
                    </a:prstGeom>
                    <a:solidFill>
                      <a:schemeClr val="bg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4" name="Oval 133">
                      <a:extLst>
                        <a:ext uri="{FF2B5EF4-FFF2-40B4-BE49-F238E27FC236}">
                          <a16:creationId xmlns:a16="http://schemas.microsoft.com/office/drawing/2014/main" id="{C71F618D-55FB-4C09-BDE8-723C07276A13}"/>
                        </a:ext>
                      </a:extLst>
                    </p:cNvPr>
                    <p:cNvSpPr/>
                    <p:nvPr/>
                  </p:nvSpPr>
                  <p:spPr>
                    <a:xfrm>
                      <a:off x="8235315" y="4500932"/>
                      <a:ext cx="45720" cy="45720"/>
                    </a:xfrm>
                    <a:prstGeom prst="ellipse">
                      <a:avLst/>
                    </a:prstGeom>
                    <a:solidFill>
                      <a:schemeClr val="bg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32" name="Oval 131">
                    <a:extLst>
                      <a:ext uri="{FF2B5EF4-FFF2-40B4-BE49-F238E27FC236}">
                        <a16:creationId xmlns:a16="http://schemas.microsoft.com/office/drawing/2014/main" id="{838806AA-76AA-4754-BA4C-119ECB06BBC3}"/>
                      </a:ext>
                    </a:extLst>
                  </p:cNvPr>
                  <p:cNvSpPr/>
                  <p:nvPr/>
                </p:nvSpPr>
                <p:spPr>
                  <a:xfrm>
                    <a:off x="9294177" y="2154038"/>
                    <a:ext cx="433388" cy="433388"/>
                  </a:xfrm>
                  <a:prstGeom prst="ellipse">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126" name="Group 125">
                  <a:extLst>
                    <a:ext uri="{FF2B5EF4-FFF2-40B4-BE49-F238E27FC236}">
                      <a16:creationId xmlns:a16="http://schemas.microsoft.com/office/drawing/2014/main" id="{A9037AED-C6E5-4FBF-B9B4-012918BA9D0A}"/>
                    </a:ext>
                  </a:extLst>
                </p:cNvPr>
                <p:cNvGrpSpPr/>
                <p:nvPr/>
              </p:nvGrpSpPr>
              <p:grpSpPr>
                <a:xfrm>
                  <a:off x="9408919" y="2066563"/>
                  <a:ext cx="203904" cy="243458"/>
                  <a:chOff x="-780059" y="-2616200"/>
                  <a:chExt cx="1371007" cy="1636965"/>
                </a:xfrm>
              </p:grpSpPr>
              <p:sp>
                <p:nvSpPr>
                  <p:cNvPr id="127" name="Freeform: Shape 126">
                    <a:extLst>
                      <a:ext uri="{FF2B5EF4-FFF2-40B4-BE49-F238E27FC236}">
                        <a16:creationId xmlns:a16="http://schemas.microsoft.com/office/drawing/2014/main" id="{5C9CDE5C-5BBA-42DF-8E8A-2F5C5138A0AC}"/>
                      </a:ext>
                    </a:extLst>
                  </p:cNvPr>
                  <p:cNvSpPr/>
                  <p:nvPr/>
                </p:nvSpPr>
                <p:spPr>
                  <a:xfrm>
                    <a:off x="-457368" y="-1836514"/>
                    <a:ext cx="822753" cy="822656"/>
                  </a:xfrm>
                  <a:custGeom>
                    <a:avLst/>
                    <a:gdLst>
                      <a:gd name="connsiteX0" fmla="*/ 13283 w 822753"/>
                      <a:gd name="connsiteY0" fmla="*/ 306148 h 822656"/>
                      <a:gd name="connsiteX1" fmla="*/ 135751 w 822753"/>
                      <a:gd name="connsiteY1" fmla="*/ 306148 h 822656"/>
                      <a:gd name="connsiteX2" fmla="*/ 149033 w 822753"/>
                      <a:gd name="connsiteY2" fmla="*/ 319466 h 822656"/>
                      <a:gd name="connsiteX3" fmla="*/ 149033 w 822753"/>
                      <a:gd name="connsiteY3" fmla="*/ 809313 h 822656"/>
                      <a:gd name="connsiteX4" fmla="*/ 135751 w 822753"/>
                      <a:gd name="connsiteY4" fmla="*/ 822631 h 822656"/>
                      <a:gd name="connsiteX5" fmla="*/ 13283 w 822753"/>
                      <a:gd name="connsiteY5" fmla="*/ 822631 h 822656"/>
                      <a:gd name="connsiteX6" fmla="*/ 0 w 822753"/>
                      <a:gd name="connsiteY6" fmla="*/ 809313 h 822656"/>
                      <a:gd name="connsiteX7" fmla="*/ 0 w 822753"/>
                      <a:gd name="connsiteY7" fmla="*/ 319466 h 822656"/>
                      <a:gd name="connsiteX8" fmla="*/ 13283 w 822753"/>
                      <a:gd name="connsiteY8" fmla="*/ 306148 h 822656"/>
                      <a:gd name="connsiteX9" fmla="*/ 380752 w 822753"/>
                      <a:gd name="connsiteY9" fmla="*/ 0 h 822656"/>
                      <a:gd name="connsiteX10" fmla="*/ 406034 w 822753"/>
                      <a:gd name="connsiteY10" fmla="*/ 0 h 822656"/>
                      <a:gd name="connsiteX11" fmla="*/ 516539 w 822753"/>
                      <a:gd name="connsiteY11" fmla="*/ 108000 h 822656"/>
                      <a:gd name="connsiteX12" fmla="*/ 488063 w 822753"/>
                      <a:gd name="connsiteY12" fmla="*/ 280379 h 822656"/>
                      <a:gd name="connsiteX13" fmla="*/ 488233 w 822753"/>
                      <a:gd name="connsiteY13" fmla="*/ 297616 h 822656"/>
                      <a:gd name="connsiteX14" fmla="*/ 503220 w 822753"/>
                      <a:gd name="connsiteY14" fmla="*/ 306181 h 822656"/>
                      <a:gd name="connsiteX15" fmla="*/ 741913 w 822753"/>
                      <a:gd name="connsiteY15" fmla="*/ 306181 h 822656"/>
                      <a:gd name="connsiteX16" fmla="*/ 822271 w 822753"/>
                      <a:gd name="connsiteY16" fmla="*/ 371937 h 822656"/>
                      <a:gd name="connsiteX17" fmla="*/ 807949 w 822753"/>
                      <a:gd name="connsiteY17" fmla="*/ 424558 h 822656"/>
                      <a:gd name="connsiteX18" fmla="*/ 742988 w 822753"/>
                      <a:gd name="connsiteY18" fmla="*/ 424558 h 822656"/>
                      <a:gd name="connsiteX19" fmla="*/ 725641 w 822753"/>
                      <a:gd name="connsiteY19" fmla="*/ 441905 h 822656"/>
                      <a:gd name="connsiteX20" fmla="*/ 742988 w 822753"/>
                      <a:gd name="connsiteY20" fmla="*/ 459252 h 822656"/>
                      <a:gd name="connsiteX21" fmla="*/ 807741 w 822753"/>
                      <a:gd name="connsiteY21" fmla="*/ 459252 h 822656"/>
                      <a:gd name="connsiteX22" fmla="*/ 819511 w 822753"/>
                      <a:gd name="connsiteY22" fmla="*/ 524234 h 822656"/>
                      <a:gd name="connsiteX23" fmla="*/ 819513 w 822753"/>
                      <a:gd name="connsiteY23" fmla="*/ 524239 h 822656"/>
                      <a:gd name="connsiteX24" fmla="*/ 769191 w 822753"/>
                      <a:gd name="connsiteY24" fmla="*/ 574357 h 822656"/>
                      <a:gd name="connsiteX25" fmla="*/ 698569 w 822753"/>
                      <a:gd name="connsiteY25" fmla="*/ 574357 h 822656"/>
                      <a:gd name="connsiteX26" fmla="*/ 681222 w 822753"/>
                      <a:gd name="connsiteY26" fmla="*/ 591704 h 822656"/>
                      <a:gd name="connsiteX27" fmla="*/ 698569 w 822753"/>
                      <a:gd name="connsiteY27" fmla="*/ 609051 h 822656"/>
                      <a:gd name="connsiteX28" fmla="*/ 759368 w 822753"/>
                      <a:gd name="connsiteY28" fmla="*/ 609051 h 822656"/>
                      <a:gd name="connsiteX29" fmla="*/ 761448 w 822753"/>
                      <a:gd name="connsiteY29" fmla="*/ 625636 h 822656"/>
                      <a:gd name="connsiteX30" fmla="*/ 708175 w 822753"/>
                      <a:gd name="connsiteY30" fmla="*/ 696911 h 822656"/>
                      <a:gd name="connsiteX31" fmla="*/ 633332 w 822753"/>
                      <a:gd name="connsiteY31" fmla="*/ 696911 h 822656"/>
                      <a:gd name="connsiteX32" fmla="*/ 615985 w 822753"/>
                      <a:gd name="connsiteY32" fmla="*/ 714258 h 822656"/>
                      <a:gd name="connsiteX33" fmla="*/ 633332 w 822753"/>
                      <a:gd name="connsiteY33" fmla="*/ 731604 h 822656"/>
                      <a:gd name="connsiteX34" fmla="*/ 697915 w 822753"/>
                      <a:gd name="connsiteY34" fmla="*/ 731604 h 822656"/>
                      <a:gd name="connsiteX35" fmla="*/ 688274 w 822753"/>
                      <a:gd name="connsiteY35" fmla="*/ 787346 h 822656"/>
                      <a:gd name="connsiteX36" fmla="*/ 619287 w 822753"/>
                      <a:gd name="connsiteY36" fmla="*/ 822656 h 822656"/>
                      <a:gd name="connsiteX37" fmla="*/ 418988 w 822753"/>
                      <a:gd name="connsiteY37" fmla="*/ 822656 h 822656"/>
                      <a:gd name="connsiteX38" fmla="*/ 187168 w 822753"/>
                      <a:gd name="connsiteY38" fmla="*/ 779301 h 822656"/>
                      <a:gd name="connsiteX39" fmla="*/ 183805 w 822753"/>
                      <a:gd name="connsiteY39" fmla="*/ 778152 h 822656"/>
                      <a:gd name="connsiteX40" fmla="*/ 183793 w 822753"/>
                      <a:gd name="connsiteY40" fmla="*/ 341879 h 822656"/>
                      <a:gd name="connsiteX41" fmla="*/ 186321 w 822753"/>
                      <a:gd name="connsiteY41" fmla="*/ 340633 h 822656"/>
                      <a:gd name="connsiteX42" fmla="*/ 282841 w 822753"/>
                      <a:gd name="connsiteY42" fmla="*/ 276121 h 822656"/>
                      <a:gd name="connsiteX43" fmla="*/ 367469 w 822753"/>
                      <a:gd name="connsiteY43" fmla="*/ 13246 h 822656"/>
                      <a:gd name="connsiteX44" fmla="*/ 380752 w 822753"/>
                      <a:gd name="connsiteY44" fmla="*/ 0 h 822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22753" h="822656">
                        <a:moveTo>
                          <a:pt x="13283" y="306148"/>
                        </a:moveTo>
                        <a:lnTo>
                          <a:pt x="135751" y="306148"/>
                        </a:lnTo>
                        <a:cubicBezTo>
                          <a:pt x="143069" y="306148"/>
                          <a:pt x="149033" y="312112"/>
                          <a:pt x="149033" y="319466"/>
                        </a:cubicBezTo>
                        <a:lnTo>
                          <a:pt x="149033" y="809313"/>
                        </a:lnTo>
                        <a:cubicBezTo>
                          <a:pt x="149033" y="816668"/>
                          <a:pt x="143069" y="822631"/>
                          <a:pt x="135751" y="822631"/>
                        </a:cubicBezTo>
                        <a:lnTo>
                          <a:pt x="13283" y="822631"/>
                        </a:lnTo>
                        <a:cubicBezTo>
                          <a:pt x="5964" y="822631"/>
                          <a:pt x="0" y="816668"/>
                          <a:pt x="0" y="809313"/>
                        </a:cubicBezTo>
                        <a:lnTo>
                          <a:pt x="0" y="319466"/>
                        </a:lnTo>
                        <a:cubicBezTo>
                          <a:pt x="0" y="312112"/>
                          <a:pt x="5964" y="306148"/>
                          <a:pt x="13283" y="306148"/>
                        </a:cubicBezTo>
                        <a:close/>
                        <a:moveTo>
                          <a:pt x="380752" y="0"/>
                        </a:moveTo>
                        <a:lnTo>
                          <a:pt x="406034" y="0"/>
                        </a:lnTo>
                        <a:cubicBezTo>
                          <a:pt x="466275" y="0"/>
                          <a:pt x="515848" y="48424"/>
                          <a:pt x="516539" y="108000"/>
                        </a:cubicBezTo>
                        <a:cubicBezTo>
                          <a:pt x="517059" y="148828"/>
                          <a:pt x="506305" y="247671"/>
                          <a:pt x="488063" y="280379"/>
                        </a:cubicBezTo>
                        <a:cubicBezTo>
                          <a:pt x="485051" y="285750"/>
                          <a:pt x="485112" y="292306"/>
                          <a:pt x="488233" y="297616"/>
                        </a:cubicBezTo>
                        <a:cubicBezTo>
                          <a:pt x="491353" y="302927"/>
                          <a:pt x="497039" y="306181"/>
                          <a:pt x="503220" y="306181"/>
                        </a:cubicBezTo>
                        <a:lnTo>
                          <a:pt x="741913" y="306181"/>
                        </a:lnTo>
                        <a:cubicBezTo>
                          <a:pt x="782800" y="306181"/>
                          <a:pt x="818075" y="335068"/>
                          <a:pt x="822271" y="371937"/>
                        </a:cubicBezTo>
                        <a:cubicBezTo>
                          <a:pt x="824460" y="391087"/>
                          <a:pt x="819114" y="409365"/>
                          <a:pt x="807949" y="424558"/>
                        </a:cubicBezTo>
                        <a:lnTo>
                          <a:pt x="742988" y="424558"/>
                        </a:lnTo>
                        <a:cubicBezTo>
                          <a:pt x="733419" y="424558"/>
                          <a:pt x="725641" y="432324"/>
                          <a:pt x="725641" y="441905"/>
                        </a:cubicBezTo>
                        <a:cubicBezTo>
                          <a:pt x="725641" y="451473"/>
                          <a:pt x="733407" y="459252"/>
                          <a:pt x="742988" y="459252"/>
                        </a:cubicBezTo>
                        <a:lnTo>
                          <a:pt x="807741" y="459252"/>
                        </a:lnTo>
                        <a:cubicBezTo>
                          <a:pt x="821459" y="477905"/>
                          <a:pt x="826213" y="501590"/>
                          <a:pt x="819511" y="524234"/>
                        </a:cubicBezTo>
                        <a:lnTo>
                          <a:pt x="819513" y="524239"/>
                        </a:lnTo>
                        <a:cubicBezTo>
                          <a:pt x="812304" y="548687"/>
                          <a:pt x="793469" y="567207"/>
                          <a:pt x="769191" y="574357"/>
                        </a:cubicBezTo>
                        <a:lnTo>
                          <a:pt x="698569" y="574357"/>
                        </a:lnTo>
                        <a:cubicBezTo>
                          <a:pt x="689001" y="574357"/>
                          <a:pt x="681222" y="582123"/>
                          <a:pt x="681222" y="591704"/>
                        </a:cubicBezTo>
                        <a:cubicBezTo>
                          <a:pt x="681222" y="601273"/>
                          <a:pt x="688988" y="609051"/>
                          <a:pt x="698569" y="609051"/>
                        </a:cubicBezTo>
                        <a:lnTo>
                          <a:pt x="759368" y="609051"/>
                        </a:lnTo>
                        <a:cubicBezTo>
                          <a:pt x="760614" y="614458"/>
                          <a:pt x="761448" y="619974"/>
                          <a:pt x="761448" y="625636"/>
                        </a:cubicBezTo>
                        <a:cubicBezTo>
                          <a:pt x="761448" y="658551"/>
                          <a:pt x="739602" y="687509"/>
                          <a:pt x="708175" y="696911"/>
                        </a:cubicBezTo>
                        <a:lnTo>
                          <a:pt x="633332" y="696911"/>
                        </a:lnTo>
                        <a:cubicBezTo>
                          <a:pt x="623764" y="696911"/>
                          <a:pt x="615985" y="704677"/>
                          <a:pt x="615985" y="714258"/>
                        </a:cubicBezTo>
                        <a:cubicBezTo>
                          <a:pt x="615985" y="723826"/>
                          <a:pt x="623751" y="731604"/>
                          <a:pt x="633332" y="731604"/>
                        </a:cubicBezTo>
                        <a:lnTo>
                          <a:pt x="697915" y="731604"/>
                        </a:lnTo>
                        <a:cubicBezTo>
                          <a:pt x="702597" y="751129"/>
                          <a:pt x="699609" y="770630"/>
                          <a:pt x="688274" y="787346"/>
                        </a:cubicBezTo>
                        <a:cubicBezTo>
                          <a:pt x="673226" y="809435"/>
                          <a:pt x="647446" y="822656"/>
                          <a:pt x="619287" y="822656"/>
                        </a:cubicBezTo>
                        <a:lnTo>
                          <a:pt x="418988" y="822656"/>
                        </a:lnTo>
                        <a:cubicBezTo>
                          <a:pt x="315175" y="822656"/>
                          <a:pt x="244179" y="798619"/>
                          <a:pt x="187168" y="779301"/>
                        </a:cubicBezTo>
                        <a:lnTo>
                          <a:pt x="183805" y="778152"/>
                        </a:lnTo>
                        <a:lnTo>
                          <a:pt x="183793" y="341879"/>
                        </a:lnTo>
                        <a:lnTo>
                          <a:pt x="186321" y="340633"/>
                        </a:lnTo>
                        <a:cubicBezTo>
                          <a:pt x="220277" y="323879"/>
                          <a:pt x="249551" y="309424"/>
                          <a:pt x="282841" y="276121"/>
                        </a:cubicBezTo>
                        <a:cubicBezTo>
                          <a:pt x="340590" y="218336"/>
                          <a:pt x="367469" y="85113"/>
                          <a:pt x="367469" y="13246"/>
                        </a:cubicBezTo>
                        <a:cubicBezTo>
                          <a:pt x="367469" y="5927"/>
                          <a:pt x="373433" y="0"/>
                          <a:pt x="380752" y="0"/>
                        </a:cubicBezTo>
                        <a:close/>
                      </a:path>
                    </a:pathLst>
                  </a:custGeom>
                  <a:solidFill>
                    <a:schemeClr val="accent4">
                      <a:lumMod val="60000"/>
                      <a:lumOff val="40000"/>
                    </a:schemeClr>
                  </a:solidFill>
                  <a:ln w="9525"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8" name="Freeform: Shape 127">
                    <a:extLst>
                      <a:ext uri="{FF2B5EF4-FFF2-40B4-BE49-F238E27FC236}">
                        <a16:creationId xmlns:a16="http://schemas.microsoft.com/office/drawing/2014/main" id="{932A94A6-9DE8-4540-86A9-CAF96BEA5629}"/>
                      </a:ext>
                    </a:extLst>
                  </p:cNvPr>
                  <p:cNvSpPr/>
                  <p:nvPr/>
                </p:nvSpPr>
                <p:spPr>
                  <a:xfrm>
                    <a:off x="-780059" y="-2616200"/>
                    <a:ext cx="1371007" cy="1636965"/>
                  </a:xfrm>
                  <a:custGeom>
                    <a:avLst/>
                    <a:gdLst>
                      <a:gd name="connsiteX0" fmla="*/ 335974 w 1371007"/>
                      <a:gd name="connsiteY0" fmla="*/ 1085834 h 1636965"/>
                      <a:gd name="connsiteX1" fmla="*/ 322691 w 1371007"/>
                      <a:gd name="connsiteY1" fmla="*/ 1099152 h 1636965"/>
                      <a:gd name="connsiteX2" fmla="*/ 322691 w 1371007"/>
                      <a:gd name="connsiteY2" fmla="*/ 1588999 h 1636965"/>
                      <a:gd name="connsiteX3" fmla="*/ 335974 w 1371007"/>
                      <a:gd name="connsiteY3" fmla="*/ 1602317 h 1636965"/>
                      <a:gd name="connsiteX4" fmla="*/ 458442 w 1371007"/>
                      <a:gd name="connsiteY4" fmla="*/ 1602317 h 1636965"/>
                      <a:gd name="connsiteX5" fmla="*/ 471724 w 1371007"/>
                      <a:gd name="connsiteY5" fmla="*/ 1588999 h 1636965"/>
                      <a:gd name="connsiteX6" fmla="*/ 471724 w 1371007"/>
                      <a:gd name="connsiteY6" fmla="*/ 1099152 h 1636965"/>
                      <a:gd name="connsiteX7" fmla="*/ 458442 w 1371007"/>
                      <a:gd name="connsiteY7" fmla="*/ 1085834 h 1636965"/>
                      <a:gd name="connsiteX8" fmla="*/ 703444 w 1371007"/>
                      <a:gd name="connsiteY8" fmla="*/ 779687 h 1636965"/>
                      <a:gd name="connsiteX9" fmla="*/ 690161 w 1371007"/>
                      <a:gd name="connsiteY9" fmla="*/ 792933 h 1636965"/>
                      <a:gd name="connsiteX10" fmla="*/ 605533 w 1371007"/>
                      <a:gd name="connsiteY10" fmla="*/ 1055808 h 1636965"/>
                      <a:gd name="connsiteX11" fmla="*/ 509013 w 1371007"/>
                      <a:gd name="connsiteY11" fmla="*/ 1120320 h 1636965"/>
                      <a:gd name="connsiteX12" fmla="*/ 506485 w 1371007"/>
                      <a:gd name="connsiteY12" fmla="*/ 1121566 h 1636965"/>
                      <a:gd name="connsiteX13" fmla="*/ 506497 w 1371007"/>
                      <a:gd name="connsiteY13" fmla="*/ 1557839 h 1636965"/>
                      <a:gd name="connsiteX14" fmla="*/ 509860 w 1371007"/>
                      <a:gd name="connsiteY14" fmla="*/ 1558988 h 1636965"/>
                      <a:gd name="connsiteX15" fmla="*/ 741680 w 1371007"/>
                      <a:gd name="connsiteY15" fmla="*/ 1602343 h 1636965"/>
                      <a:gd name="connsiteX16" fmla="*/ 941979 w 1371007"/>
                      <a:gd name="connsiteY16" fmla="*/ 1602343 h 1636965"/>
                      <a:gd name="connsiteX17" fmla="*/ 1010966 w 1371007"/>
                      <a:gd name="connsiteY17" fmla="*/ 1567033 h 1636965"/>
                      <a:gd name="connsiteX18" fmla="*/ 1020607 w 1371007"/>
                      <a:gd name="connsiteY18" fmla="*/ 1511291 h 1636965"/>
                      <a:gd name="connsiteX19" fmla="*/ 956024 w 1371007"/>
                      <a:gd name="connsiteY19" fmla="*/ 1511291 h 1636965"/>
                      <a:gd name="connsiteX20" fmla="*/ 938677 w 1371007"/>
                      <a:gd name="connsiteY20" fmla="*/ 1493945 h 1636965"/>
                      <a:gd name="connsiteX21" fmla="*/ 956024 w 1371007"/>
                      <a:gd name="connsiteY21" fmla="*/ 1476598 h 1636965"/>
                      <a:gd name="connsiteX22" fmla="*/ 1030867 w 1371007"/>
                      <a:gd name="connsiteY22" fmla="*/ 1476598 h 1636965"/>
                      <a:gd name="connsiteX23" fmla="*/ 1084140 w 1371007"/>
                      <a:gd name="connsiteY23" fmla="*/ 1405323 h 1636965"/>
                      <a:gd name="connsiteX24" fmla="*/ 1082060 w 1371007"/>
                      <a:gd name="connsiteY24" fmla="*/ 1388738 h 1636965"/>
                      <a:gd name="connsiteX25" fmla="*/ 1021261 w 1371007"/>
                      <a:gd name="connsiteY25" fmla="*/ 1388738 h 1636965"/>
                      <a:gd name="connsiteX26" fmla="*/ 1003914 w 1371007"/>
                      <a:gd name="connsiteY26" fmla="*/ 1371391 h 1636965"/>
                      <a:gd name="connsiteX27" fmla="*/ 1021261 w 1371007"/>
                      <a:gd name="connsiteY27" fmla="*/ 1354044 h 1636965"/>
                      <a:gd name="connsiteX28" fmla="*/ 1091883 w 1371007"/>
                      <a:gd name="connsiteY28" fmla="*/ 1354044 h 1636965"/>
                      <a:gd name="connsiteX29" fmla="*/ 1142205 w 1371007"/>
                      <a:gd name="connsiteY29" fmla="*/ 1303926 h 1636965"/>
                      <a:gd name="connsiteX30" fmla="*/ 1142203 w 1371007"/>
                      <a:gd name="connsiteY30" fmla="*/ 1303921 h 1636965"/>
                      <a:gd name="connsiteX31" fmla="*/ 1130433 w 1371007"/>
                      <a:gd name="connsiteY31" fmla="*/ 1238939 h 1636965"/>
                      <a:gd name="connsiteX32" fmla="*/ 1065680 w 1371007"/>
                      <a:gd name="connsiteY32" fmla="*/ 1238939 h 1636965"/>
                      <a:gd name="connsiteX33" fmla="*/ 1048333 w 1371007"/>
                      <a:gd name="connsiteY33" fmla="*/ 1221592 h 1636965"/>
                      <a:gd name="connsiteX34" fmla="*/ 1065680 w 1371007"/>
                      <a:gd name="connsiteY34" fmla="*/ 1204245 h 1636965"/>
                      <a:gd name="connsiteX35" fmla="*/ 1130641 w 1371007"/>
                      <a:gd name="connsiteY35" fmla="*/ 1204245 h 1636965"/>
                      <a:gd name="connsiteX36" fmla="*/ 1144963 w 1371007"/>
                      <a:gd name="connsiteY36" fmla="*/ 1151624 h 1636965"/>
                      <a:gd name="connsiteX37" fmla="*/ 1064605 w 1371007"/>
                      <a:gd name="connsiteY37" fmla="*/ 1085868 h 1636965"/>
                      <a:gd name="connsiteX38" fmla="*/ 825912 w 1371007"/>
                      <a:gd name="connsiteY38" fmla="*/ 1085868 h 1636965"/>
                      <a:gd name="connsiteX39" fmla="*/ 810925 w 1371007"/>
                      <a:gd name="connsiteY39" fmla="*/ 1077303 h 1636965"/>
                      <a:gd name="connsiteX40" fmla="*/ 810755 w 1371007"/>
                      <a:gd name="connsiteY40" fmla="*/ 1060066 h 1636965"/>
                      <a:gd name="connsiteX41" fmla="*/ 839231 w 1371007"/>
                      <a:gd name="connsiteY41" fmla="*/ 887687 h 1636965"/>
                      <a:gd name="connsiteX42" fmla="*/ 728726 w 1371007"/>
                      <a:gd name="connsiteY42" fmla="*/ 779687 h 1636965"/>
                      <a:gd name="connsiteX43" fmla="*/ 703308 w 1371007"/>
                      <a:gd name="connsiteY43" fmla="*/ 744972 h 1636965"/>
                      <a:gd name="connsiteX44" fmla="*/ 728590 w 1371007"/>
                      <a:gd name="connsiteY44" fmla="*/ 744972 h 1636965"/>
                      <a:gd name="connsiteX45" fmla="*/ 873775 w 1371007"/>
                      <a:gd name="connsiteY45" fmla="*/ 887241 h 1636965"/>
                      <a:gd name="connsiteX46" fmla="*/ 851372 w 1371007"/>
                      <a:gd name="connsiteY46" fmla="*/ 1051152 h 1636965"/>
                      <a:gd name="connsiteX47" fmla="*/ 1064433 w 1371007"/>
                      <a:gd name="connsiteY47" fmla="*/ 1051152 h 1636965"/>
                      <a:gd name="connsiteX48" fmla="*/ 1179304 w 1371007"/>
                      <a:gd name="connsiteY48" fmla="*/ 1147710 h 1636965"/>
                      <a:gd name="connsiteX49" fmla="*/ 1179299 w 1371007"/>
                      <a:gd name="connsiteY49" fmla="*/ 1147722 h 1636965"/>
                      <a:gd name="connsiteX50" fmla="*/ 1161130 w 1371007"/>
                      <a:gd name="connsiteY50" fmla="*/ 1221512 h 1636965"/>
                      <a:gd name="connsiteX51" fmla="*/ 1175380 w 1371007"/>
                      <a:gd name="connsiteY51" fmla="*/ 1313774 h 1636965"/>
                      <a:gd name="connsiteX52" fmla="*/ 1116216 w 1371007"/>
                      <a:gd name="connsiteY52" fmla="*/ 1382073 h 1636965"/>
                      <a:gd name="connsiteX53" fmla="*/ 1118708 w 1371007"/>
                      <a:gd name="connsiteY53" fmla="*/ 1405311 h 1636965"/>
                      <a:gd name="connsiteX54" fmla="*/ 1054995 w 1371007"/>
                      <a:gd name="connsiteY54" fmla="*/ 1504541 h 1636965"/>
                      <a:gd name="connsiteX55" fmla="*/ 1039524 w 1371007"/>
                      <a:gd name="connsiteY55" fmla="*/ 1586460 h 1636965"/>
                      <a:gd name="connsiteX56" fmla="*/ 941854 w 1371007"/>
                      <a:gd name="connsiteY56" fmla="*/ 1636965 h 1636965"/>
                      <a:gd name="connsiteX57" fmla="*/ 741556 w 1371007"/>
                      <a:gd name="connsiteY57" fmla="*/ 1636965 h 1636965"/>
                      <a:gd name="connsiteX58" fmla="*/ 506056 w 1371007"/>
                      <a:gd name="connsiteY58" fmla="*/ 1594301 h 1636965"/>
                      <a:gd name="connsiteX59" fmla="*/ 458372 w 1371007"/>
                      <a:gd name="connsiteY59" fmla="*/ 1636965 h 1636965"/>
                      <a:gd name="connsiteX60" fmla="*/ 335904 w 1371007"/>
                      <a:gd name="connsiteY60" fmla="*/ 1636965 h 1636965"/>
                      <a:gd name="connsiteX61" fmla="*/ 287941 w 1371007"/>
                      <a:gd name="connsiteY61" fmla="*/ 1588965 h 1636965"/>
                      <a:gd name="connsiteX62" fmla="*/ 287941 w 1371007"/>
                      <a:gd name="connsiteY62" fmla="*/ 1099118 h 1636965"/>
                      <a:gd name="connsiteX63" fmla="*/ 335904 w 1371007"/>
                      <a:gd name="connsiteY63" fmla="*/ 1051118 h 1636965"/>
                      <a:gd name="connsiteX64" fmla="*/ 458372 w 1371007"/>
                      <a:gd name="connsiteY64" fmla="*/ 1051118 h 1636965"/>
                      <a:gd name="connsiteX65" fmla="*/ 503916 w 1371007"/>
                      <a:gd name="connsiteY65" fmla="*/ 1083997 h 1636965"/>
                      <a:gd name="connsiteX66" fmla="*/ 580877 w 1371007"/>
                      <a:gd name="connsiteY66" fmla="*/ 1031243 h 1636965"/>
                      <a:gd name="connsiteX67" fmla="*/ 655345 w 1371007"/>
                      <a:gd name="connsiteY67" fmla="*/ 792901 h 1636965"/>
                      <a:gd name="connsiteX68" fmla="*/ 703308 w 1371007"/>
                      <a:gd name="connsiteY68" fmla="*/ 744972 h 1636965"/>
                      <a:gd name="connsiteX69" fmla="*/ 685481 w 1371007"/>
                      <a:gd name="connsiteY69" fmla="*/ 185439 h 1636965"/>
                      <a:gd name="connsiteX70" fmla="*/ 631858 w 1371007"/>
                      <a:gd name="connsiteY70" fmla="*/ 294104 h 1636965"/>
                      <a:gd name="connsiteX71" fmla="*/ 618818 w 1371007"/>
                      <a:gd name="connsiteY71" fmla="*/ 303576 h 1636965"/>
                      <a:gd name="connsiteX72" fmla="*/ 498885 w 1371007"/>
                      <a:gd name="connsiteY72" fmla="*/ 320984 h 1636965"/>
                      <a:gd name="connsiteX73" fmla="*/ 585632 w 1371007"/>
                      <a:gd name="connsiteY73" fmla="*/ 405541 h 1636965"/>
                      <a:gd name="connsiteX74" fmla="*/ 590628 w 1371007"/>
                      <a:gd name="connsiteY74" fmla="*/ 420867 h 1636965"/>
                      <a:gd name="connsiteX75" fmla="*/ 570160 w 1371007"/>
                      <a:gd name="connsiteY75" fmla="*/ 540322 h 1636965"/>
                      <a:gd name="connsiteX76" fmla="*/ 677398 w 1371007"/>
                      <a:gd name="connsiteY76" fmla="*/ 483964 h 1636965"/>
                      <a:gd name="connsiteX77" fmla="*/ 693523 w 1371007"/>
                      <a:gd name="connsiteY77" fmla="*/ 483964 h 1636965"/>
                      <a:gd name="connsiteX78" fmla="*/ 800798 w 1371007"/>
                      <a:gd name="connsiteY78" fmla="*/ 540322 h 1636965"/>
                      <a:gd name="connsiteX79" fmla="*/ 780270 w 1371007"/>
                      <a:gd name="connsiteY79" fmla="*/ 420867 h 1636965"/>
                      <a:gd name="connsiteX80" fmla="*/ 785302 w 1371007"/>
                      <a:gd name="connsiteY80" fmla="*/ 405541 h 1636965"/>
                      <a:gd name="connsiteX81" fmla="*/ 872049 w 1371007"/>
                      <a:gd name="connsiteY81" fmla="*/ 320984 h 1636965"/>
                      <a:gd name="connsiteX82" fmla="*/ 752145 w 1371007"/>
                      <a:gd name="connsiteY82" fmla="*/ 303576 h 1636965"/>
                      <a:gd name="connsiteX83" fmla="*/ 739105 w 1371007"/>
                      <a:gd name="connsiteY83" fmla="*/ 294104 h 1636965"/>
                      <a:gd name="connsiteX84" fmla="*/ 685462 w 1371007"/>
                      <a:gd name="connsiteY84" fmla="*/ 129665 h 1636965"/>
                      <a:gd name="connsiteX85" fmla="*/ 701014 w 1371007"/>
                      <a:gd name="connsiteY85" fmla="*/ 138565 h 1636965"/>
                      <a:gd name="connsiteX86" fmla="*/ 766154 w 1371007"/>
                      <a:gd name="connsiteY86" fmla="*/ 270577 h 1636965"/>
                      <a:gd name="connsiteX87" fmla="*/ 911823 w 1371007"/>
                      <a:gd name="connsiteY87" fmla="*/ 291734 h 1636965"/>
                      <a:gd name="connsiteX88" fmla="*/ 925795 w 1371007"/>
                      <a:gd name="connsiteY88" fmla="*/ 303529 h 1636965"/>
                      <a:gd name="connsiteX89" fmla="*/ 921391 w 1371007"/>
                      <a:gd name="connsiteY89" fmla="*/ 321286 h 1636965"/>
                      <a:gd name="connsiteX90" fmla="*/ 815993 w 1371007"/>
                      <a:gd name="connsiteY90" fmla="*/ 424025 h 1636965"/>
                      <a:gd name="connsiteX91" fmla="*/ 840936 w 1371007"/>
                      <a:gd name="connsiteY91" fmla="*/ 569102 h 1636965"/>
                      <a:gd name="connsiteX92" fmla="*/ 834029 w 1371007"/>
                      <a:gd name="connsiteY92" fmla="*/ 586062 h 1636965"/>
                      <a:gd name="connsiteX93" fmla="*/ 815787 w 1371007"/>
                      <a:gd name="connsiteY93" fmla="*/ 587381 h 1636965"/>
                      <a:gd name="connsiteX94" fmla="*/ 685482 w 1371007"/>
                      <a:gd name="connsiteY94" fmla="*/ 518914 h 1636965"/>
                      <a:gd name="connsiteX95" fmla="*/ 555213 w 1371007"/>
                      <a:gd name="connsiteY95" fmla="*/ 587381 h 1636965"/>
                      <a:gd name="connsiteX96" fmla="*/ 547169 w 1371007"/>
                      <a:gd name="connsiteY96" fmla="*/ 589389 h 1636965"/>
                      <a:gd name="connsiteX97" fmla="*/ 536971 w 1371007"/>
                      <a:gd name="connsiteY97" fmla="*/ 586062 h 1636965"/>
                      <a:gd name="connsiteX98" fmla="*/ 530064 w 1371007"/>
                      <a:gd name="connsiteY98" fmla="*/ 569102 h 1636965"/>
                      <a:gd name="connsiteX99" fmla="*/ 554934 w 1371007"/>
                      <a:gd name="connsiteY99" fmla="*/ 424025 h 1636965"/>
                      <a:gd name="connsiteX100" fmla="*/ 449488 w 1371007"/>
                      <a:gd name="connsiteY100" fmla="*/ 321286 h 1636965"/>
                      <a:gd name="connsiteX101" fmla="*/ 445121 w 1371007"/>
                      <a:gd name="connsiteY101" fmla="*/ 303529 h 1636965"/>
                      <a:gd name="connsiteX102" fmla="*/ 459128 w 1371007"/>
                      <a:gd name="connsiteY102" fmla="*/ 291734 h 1636965"/>
                      <a:gd name="connsiteX103" fmla="*/ 604797 w 1371007"/>
                      <a:gd name="connsiteY103" fmla="*/ 270577 h 1636965"/>
                      <a:gd name="connsiteX104" fmla="*/ 669938 w 1371007"/>
                      <a:gd name="connsiteY104" fmla="*/ 138565 h 1636965"/>
                      <a:gd name="connsiteX105" fmla="*/ 685462 w 1371007"/>
                      <a:gd name="connsiteY105" fmla="*/ 129665 h 1636965"/>
                      <a:gd name="connsiteX106" fmla="*/ 208482 w 1371007"/>
                      <a:gd name="connsiteY106" fmla="*/ 56581 h 1636965"/>
                      <a:gd name="connsiteX107" fmla="*/ 164957 w 1371007"/>
                      <a:gd name="connsiteY107" fmla="*/ 144777 h 1636965"/>
                      <a:gd name="connsiteX108" fmla="*/ 151917 w 1371007"/>
                      <a:gd name="connsiteY108" fmla="*/ 154249 h 1636965"/>
                      <a:gd name="connsiteX109" fmla="*/ 54598 w 1371007"/>
                      <a:gd name="connsiteY109" fmla="*/ 168402 h 1636965"/>
                      <a:gd name="connsiteX110" fmla="*/ 125037 w 1371007"/>
                      <a:gd name="connsiteY110" fmla="*/ 237039 h 1636965"/>
                      <a:gd name="connsiteX111" fmla="*/ 130033 w 1371007"/>
                      <a:gd name="connsiteY111" fmla="*/ 252365 h 1636965"/>
                      <a:gd name="connsiteX112" fmla="*/ 113388 w 1371007"/>
                      <a:gd name="connsiteY112" fmla="*/ 349344 h 1636965"/>
                      <a:gd name="connsiteX113" fmla="*/ 200485 w 1371007"/>
                      <a:gd name="connsiteY113" fmla="*/ 303595 h 1636965"/>
                      <a:gd name="connsiteX114" fmla="*/ 216610 w 1371007"/>
                      <a:gd name="connsiteY114" fmla="*/ 303595 h 1636965"/>
                      <a:gd name="connsiteX115" fmla="*/ 303578 w 1371007"/>
                      <a:gd name="connsiteY115" fmla="*/ 349344 h 1636965"/>
                      <a:gd name="connsiteX116" fmla="*/ 286969 w 1371007"/>
                      <a:gd name="connsiteY116" fmla="*/ 252365 h 1636965"/>
                      <a:gd name="connsiteX117" fmla="*/ 291965 w 1371007"/>
                      <a:gd name="connsiteY117" fmla="*/ 237039 h 1636965"/>
                      <a:gd name="connsiteX118" fmla="*/ 362404 w 1371007"/>
                      <a:gd name="connsiteY118" fmla="*/ 168402 h 1636965"/>
                      <a:gd name="connsiteX119" fmla="*/ 265048 w 1371007"/>
                      <a:gd name="connsiteY119" fmla="*/ 154249 h 1636965"/>
                      <a:gd name="connsiteX120" fmla="*/ 252007 w 1371007"/>
                      <a:gd name="connsiteY120" fmla="*/ 144777 h 1636965"/>
                      <a:gd name="connsiteX121" fmla="*/ 1162385 w 1371007"/>
                      <a:gd name="connsiteY121" fmla="*/ 56558 h 1636965"/>
                      <a:gd name="connsiteX122" fmla="*/ 1118898 w 1371007"/>
                      <a:gd name="connsiteY122" fmla="*/ 144754 h 1636965"/>
                      <a:gd name="connsiteX123" fmla="*/ 1105857 w 1371007"/>
                      <a:gd name="connsiteY123" fmla="*/ 154225 h 1636965"/>
                      <a:gd name="connsiteX124" fmla="*/ 1008467 w 1371007"/>
                      <a:gd name="connsiteY124" fmla="*/ 168379 h 1636965"/>
                      <a:gd name="connsiteX125" fmla="*/ 1078869 w 1371007"/>
                      <a:gd name="connsiteY125" fmla="*/ 237015 h 1636965"/>
                      <a:gd name="connsiteX126" fmla="*/ 1083901 w 1371007"/>
                      <a:gd name="connsiteY126" fmla="*/ 252342 h 1636965"/>
                      <a:gd name="connsiteX127" fmla="*/ 1067292 w 1371007"/>
                      <a:gd name="connsiteY127" fmla="*/ 349320 h 1636965"/>
                      <a:gd name="connsiteX128" fmla="*/ 1154352 w 1371007"/>
                      <a:gd name="connsiteY128" fmla="*/ 303572 h 1636965"/>
                      <a:gd name="connsiteX129" fmla="*/ 1162396 w 1371007"/>
                      <a:gd name="connsiteY129" fmla="*/ 301564 h 1636965"/>
                      <a:gd name="connsiteX130" fmla="*/ 1170441 w 1371007"/>
                      <a:gd name="connsiteY130" fmla="*/ 303572 h 1636965"/>
                      <a:gd name="connsiteX131" fmla="*/ 1257562 w 1371007"/>
                      <a:gd name="connsiteY131" fmla="*/ 349320 h 1636965"/>
                      <a:gd name="connsiteX132" fmla="*/ 1240917 w 1371007"/>
                      <a:gd name="connsiteY132" fmla="*/ 252342 h 1636965"/>
                      <a:gd name="connsiteX133" fmla="*/ 1245949 w 1371007"/>
                      <a:gd name="connsiteY133" fmla="*/ 237015 h 1636965"/>
                      <a:gd name="connsiteX134" fmla="*/ 1316341 w 1371007"/>
                      <a:gd name="connsiteY134" fmla="*/ 168379 h 1636965"/>
                      <a:gd name="connsiteX135" fmla="*/ 1218985 w 1371007"/>
                      <a:gd name="connsiteY135" fmla="*/ 154225 h 1636965"/>
                      <a:gd name="connsiteX136" fmla="*/ 1205945 w 1371007"/>
                      <a:gd name="connsiteY136" fmla="*/ 144754 h 1636965"/>
                      <a:gd name="connsiteX137" fmla="*/ 1162412 w 1371007"/>
                      <a:gd name="connsiteY137" fmla="*/ 766 h 1636965"/>
                      <a:gd name="connsiteX138" fmla="*/ 1177964 w 1371007"/>
                      <a:gd name="connsiteY138" fmla="*/ 9667 h 1636965"/>
                      <a:gd name="connsiteX139" fmla="*/ 1233052 w 1371007"/>
                      <a:gd name="connsiteY139" fmla="*/ 121212 h 1636965"/>
                      <a:gd name="connsiteX140" fmla="*/ 1356186 w 1371007"/>
                      <a:gd name="connsiteY140" fmla="*/ 139103 h 1636965"/>
                      <a:gd name="connsiteX141" fmla="*/ 1370157 w 1371007"/>
                      <a:gd name="connsiteY141" fmla="*/ 150897 h 1636965"/>
                      <a:gd name="connsiteX142" fmla="*/ 1370156 w 1371007"/>
                      <a:gd name="connsiteY142" fmla="*/ 150898 h 1636965"/>
                      <a:gd name="connsiteX143" fmla="*/ 1365753 w 1371007"/>
                      <a:gd name="connsiteY143" fmla="*/ 168655 h 1636965"/>
                      <a:gd name="connsiteX144" fmla="*/ 1276684 w 1371007"/>
                      <a:gd name="connsiteY144" fmla="*/ 255473 h 1636965"/>
                      <a:gd name="connsiteX145" fmla="*/ 1297732 w 1371007"/>
                      <a:gd name="connsiteY145" fmla="*/ 378087 h 1636965"/>
                      <a:gd name="connsiteX146" fmla="*/ 1290825 w 1371007"/>
                      <a:gd name="connsiteY146" fmla="*/ 395046 h 1636965"/>
                      <a:gd name="connsiteX147" fmla="*/ 1280627 w 1371007"/>
                      <a:gd name="connsiteY147" fmla="*/ 398373 h 1636965"/>
                      <a:gd name="connsiteX148" fmla="*/ 1272583 w 1371007"/>
                      <a:gd name="connsiteY148" fmla="*/ 396365 h 1636965"/>
                      <a:gd name="connsiteX149" fmla="*/ 1162431 w 1371007"/>
                      <a:gd name="connsiteY149" fmla="*/ 338517 h 1636965"/>
                      <a:gd name="connsiteX150" fmla="*/ 1052350 w 1371007"/>
                      <a:gd name="connsiteY150" fmla="*/ 396365 h 1636965"/>
                      <a:gd name="connsiteX151" fmla="*/ 1034108 w 1371007"/>
                      <a:gd name="connsiteY151" fmla="*/ 395046 h 1636965"/>
                      <a:gd name="connsiteX152" fmla="*/ 1027201 w 1371007"/>
                      <a:gd name="connsiteY152" fmla="*/ 378087 h 1636965"/>
                      <a:gd name="connsiteX153" fmla="*/ 1048225 w 1371007"/>
                      <a:gd name="connsiteY153" fmla="*/ 255473 h 1636965"/>
                      <a:gd name="connsiteX154" fmla="*/ 959156 w 1371007"/>
                      <a:gd name="connsiteY154" fmla="*/ 168655 h 1636965"/>
                      <a:gd name="connsiteX155" fmla="*/ 954753 w 1371007"/>
                      <a:gd name="connsiteY155" fmla="*/ 150897 h 1636965"/>
                      <a:gd name="connsiteX156" fmla="*/ 968724 w 1371007"/>
                      <a:gd name="connsiteY156" fmla="*/ 139103 h 1636965"/>
                      <a:gd name="connsiteX157" fmla="*/ 1091883 w 1371007"/>
                      <a:gd name="connsiteY157" fmla="*/ 121212 h 1636965"/>
                      <a:gd name="connsiteX158" fmla="*/ 1146888 w 1371007"/>
                      <a:gd name="connsiteY158" fmla="*/ 9667 h 1636965"/>
                      <a:gd name="connsiteX159" fmla="*/ 1162412 w 1371007"/>
                      <a:gd name="connsiteY159" fmla="*/ 766 h 1636965"/>
                      <a:gd name="connsiteX160" fmla="*/ 208529 w 1371007"/>
                      <a:gd name="connsiteY160" fmla="*/ 0 h 1636965"/>
                      <a:gd name="connsiteX161" fmla="*/ 224073 w 1371007"/>
                      <a:gd name="connsiteY161" fmla="*/ 9677 h 1636965"/>
                      <a:gd name="connsiteX162" fmla="*/ 279112 w 1371007"/>
                      <a:gd name="connsiteY162" fmla="*/ 121223 h 1636965"/>
                      <a:gd name="connsiteX163" fmla="*/ 402246 w 1371007"/>
                      <a:gd name="connsiteY163" fmla="*/ 139114 h 1636965"/>
                      <a:gd name="connsiteX164" fmla="*/ 416254 w 1371007"/>
                      <a:gd name="connsiteY164" fmla="*/ 150908 h 1636965"/>
                      <a:gd name="connsiteX165" fmla="*/ 411887 w 1371007"/>
                      <a:gd name="connsiteY165" fmla="*/ 168666 h 1636965"/>
                      <a:gd name="connsiteX166" fmla="*/ 322783 w 1371007"/>
                      <a:gd name="connsiteY166" fmla="*/ 255484 h 1636965"/>
                      <a:gd name="connsiteX167" fmla="*/ 343807 w 1371007"/>
                      <a:gd name="connsiteY167" fmla="*/ 378098 h 1636965"/>
                      <a:gd name="connsiteX168" fmla="*/ 336900 w 1371007"/>
                      <a:gd name="connsiteY168" fmla="*/ 395057 h 1636965"/>
                      <a:gd name="connsiteX169" fmla="*/ 326704 w 1371007"/>
                      <a:gd name="connsiteY169" fmla="*/ 398384 h 1636965"/>
                      <a:gd name="connsiteX170" fmla="*/ 318589 w 1371007"/>
                      <a:gd name="connsiteY170" fmla="*/ 396376 h 1636965"/>
                      <a:gd name="connsiteX171" fmla="*/ 208509 w 1371007"/>
                      <a:gd name="connsiteY171" fmla="*/ 338528 h 1636965"/>
                      <a:gd name="connsiteX172" fmla="*/ 98391 w 1371007"/>
                      <a:gd name="connsiteY172" fmla="*/ 396376 h 1636965"/>
                      <a:gd name="connsiteX173" fmla="*/ 80149 w 1371007"/>
                      <a:gd name="connsiteY173" fmla="*/ 395057 h 1636965"/>
                      <a:gd name="connsiteX174" fmla="*/ 73242 w 1371007"/>
                      <a:gd name="connsiteY174" fmla="*/ 378098 h 1636965"/>
                      <a:gd name="connsiteX175" fmla="*/ 94290 w 1371007"/>
                      <a:gd name="connsiteY175" fmla="*/ 255484 h 1636965"/>
                      <a:gd name="connsiteX176" fmla="*/ 5221 w 1371007"/>
                      <a:gd name="connsiteY176" fmla="*/ 168666 h 1636965"/>
                      <a:gd name="connsiteX177" fmla="*/ 854 w 1371007"/>
                      <a:gd name="connsiteY177" fmla="*/ 150908 h 1636965"/>
                      <a:gd name="connsiteX178" fmla="*/ 14862 w 1371007"/>
                      <a:gd name="connsiteY178" fmla="*/ 139114 h 1636965"/>
                      <a:gd name="connsiteX179" fmla="*/ 137958 w 1371007"/>
                      <a:gd name="connsiteY179" fmla="*/ 121223 h 1636965"/>
                      <a:gd name="connsiteX180" fmla="*/ 192997 w 1371007"/>
                      <a:gd name="connsiteY180" fmla="*/ 9677 h 1636965"/>
                      <a:gd name="connsiteX181" fmla="*/ 208529 w 1371007"/>
                      <a:gd name="connsiteY181" fmla="*/ 0 h 163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371007" h="1636965">
                        <a:moveTo>
                          <a:pt x="335974" y="1085834"/>
                        </a:moveTo>
                        <a:cubicBezTo>
                          <a:pt x="328655" y="1085834"/>
                          <a:pt x="322691" y="1091798"/>
                          <a:pt x="322691" y="1099152"/>
                        </a:cubicBezTo>
                        <a:lnTo>
                          <a:pt x="322691" y="1588999"/>
                        </a:lnTo>
                        <a:cubicBezTo>
                          <a:pt x="322691" y="1596354"/>
                          <a:pt x="328655" y="1602317"/>
                          <a:pt x="335974" y="1602317"/>
                        </a:cubicBezTo>
                        <a:lnTo>
                          <a:pt x="458442" y="1602317"/>
                        </a:lnTo>
                        <a:cubicBezTo>
                          <a:pt x="465760" y="1602317"/>
                          <a:pt x="471724" y="1596354"/>
                          <a:pt x="471724" y="1588999"/>
                        </a:cubicBezTo>
                        <a:lnTo>
                          <a:pt x="471724" y="1099152"/>
                        </a:lnTo>
                        <a:cubicBezTo>
                          <a:pt x="471724" y="1091798"/>
                          <a:pt x="465760" y="1085834"/>
                          <a:pt x="458442" y="1085834"/>
                        </a:cubicBezTo>
                        <a:close/>
                        <a:moveTo>
                          <a:pt x="703444" y="779687"/>
                        </a:moveTo>
                        <a:cubicBezTo>
                          <a:pt x="696125" y="779687"/>
                          <a:pt x="690161" y="785614"/>
                          <a:pt x="690161" y="792933"/>
                        </a:cubicBezTo>
                        <a:cubicBezTo>
                          <a:pt x="690161" y="864800"/>
                          <a:pt x="663282" y="998023"/>
                          <a:pt x="605533" y="1055808"/>
                        </a:cubicBezTo>
                        <a:cubicBezTo>
                          <a:pt x="572243" y="1089111"/>
                          <a:pt x="542969" y="1103566"/>
                          <a:pt x="509013" y="1120320"/>
                        </a:cubicBezTo>
                        <a:lnTo>
                          <a:pt x="506485" y="1121566"/>
                        </a:lnTo>
                        <a:lnTo>
                          <a:pt x="506497" y="1557839"/>
                        </a:lnTo>
                        <a:lnTo>
                          <a:pt x="509860" y="1558988"/>
                        </a:lnTo>
                        <a:cubicBezTo>
                          <a:pt x="566871" y="1578306"/>
                          <a:pt x="637867" y="1602343"/>
                          <a:pt x="741680" y="1602343"/>
                        </a:cubicBezTo>
                        <a:lnTo>
                          <a:pt x="941979" y="1602343"/>
                        </a:lnTo>
                        <a:cubicBezTo>
                          <a:pt x="970138" y="1602343"/>
                          <a:pt x="995918" y="1589122"/>
                          <a:pt x="1010966" y="1567033"/>
                        </a:cubicBezTo>
                        <a:cubicBezTo>
                          <a:pt x="1022301" y="1550317"/>
                          <a:pt x="1025289" y="1530816"/>
                          <a:pt x="1020607" y="1511291"/>
                        </a:cubicBezTo>
                        <a:lnTo>
                          <a:pt x="956024" y="1511291"/>
                        </a:lnTo>
                        <a:cubicBezTo>
                          <a:pt x="946443" y="1511291"/>
                          <a:pt x="938677" y="1503513"/>
                          <a:pt x="938677" y="1493945"/>
                        </a:cubicBezTo>
                        <a:cubicBezTo>
                          <a:pt x="938677" y="1484364"/>
                          <a:pt x="946456" y="1476598"/>
                          <a:pt x="956024" y="1476598"/>
                        </a:cubicBezTo>
                        <a:lnTo>
                          <a:pt x="1030867" y="1476598"/>
                        </a:lnTo>
                        <a:cubicBezTo>
                          <a:pt x="1062294" y="1467196"/>
                          <a:pt x="1084140" y="1438238"/>
                          <a:pt x="1084140" y="1405323"/>
                        </a:cubicBezTo>
                        <a:cubicBezTo>
                          <a:pt x="1084140" y="1399661"/>
                          <a:pt x="1083306" y="1394145"/>
                          <a:pt x="1082060" y="1388738"/>
                        </a:cubicBezTo>
                        <a:lnTo>
                          <a:pt x="1021261" y="1388738"/>
                        </a:lnTo>
                        <a:cubicBezTo>
                          <a:pt x="1011680" y="1388738"/>
                          <a:pt x="1003914" y="1380960"/>
                          <a:pt x="1003914" y="1371391"/>
                        </a:cubicBezTo>
                        <a:cubicBezTo>
                          <a:pt x="1003914" y="1361810"/>
                          <a:pt x="1011693" y="1354044"/>
                          <a:pt x="1021261" y="1354044"/>
                        </a:cubicBezTo>
                        <a:lnTo>
                          <a:pt x="1091883" y="1354044"/>
                        </a:lnTo>
                        <a:cubicBezTo>
                          <a:pt x="1116161" y="1346894"/>
                          <a:pt x="1134996" y="1328374"/>
                          <a:pt x="1142205" y="1303926"/>
                        </a:cubicBezTo>
                        <a:lnTo>
                          <a:pt x="1142203" y="1303921"/>
                        </a:lnTo>
                        <a:cubicBezTo>
                          <a:pt x="1148905" y="1281277"/>
                          <a:pt x="1144151" y="1257592"/>
                          <a:pt x="1130433" y="1238939"/>
                        </a:cubicBezTo>
                        <a:lnTo>
                          <a:pt x="1065680" y="1238939"/>
                        </a:lnTo>
                        <a:cubicBezTo>
                          <a:pt x="1056099" y="1238939"/>
                          <a:pt x="1048333" y="1231160"/>
                          <a:pt x="1048333" y="1221592"/>
                        </a:cubicBezTo>
                        <a:cubicBezTo>
                          <a:pt x="1048333" y="1212011"/>
                          <a:pt x="1056111" y="1204245"/>
                          <a:pt x="1065680" y="1204245"/>
                        </a:cubicBezTo>
                        <a:lnTo>
                          <a:pt x="1130641" y="1204245"/>
                        </a:lnTo>
                        <a:cubicBezTo>
                          <a:pt x="1141806" y="1189052"/>
                          <a:pt x="1147152" y="1170774"/>
                          <a:pt x="1144963" y="1151624"/>
                        </a:cubicBezTo>
                        <a:cubicBezTo>
                          <a:pt x="1140767" y="1114755"/>
                          <a:pt x="1105492" y="1085868"/>
                          <a:pt x="1064605" y="1085868"/>
                        </a:cubicBezTo>
                        <a:lnTo>
                          <a:pt x="825912" y="1085868"/>
                        </a:lnTo>
                        <a:cubicBezTo>
                          <a:pt x="819731" y="1085868"/>
                          <a:pt x="814045" y="1082614"/>
                          <a:pt x="810925" y="1077303"/>
                        </a:cubicBezTo>
                        <a:cubicBezTo>
                          <a:pt x="807804" y="1071993"/>
                          <a:pt x="807743" y="1065437"/>
                          <a:pt x="810755" y="1060066"/>
                        </a:cubicBezTo>
                        <a:cubicBezTo>
                          <a:pt x="828997" y="1027358"/>
                          <a:pt x="839751" y="928515"/>
                          <a:pt x="839231" y="887687"/>
                        </a:cubicBezTo>
                        <a:cubicBezTo>
                          <a:pt x="838540" y="828111"/>
                          <a:pt x="788967" y="779687"/>
                          <a:pt x="728726" y="779687"/>
                        </a:cubicBezTo>
                        <a:close/>
                        <a:moveTo>
                          <a:pt x="703308" y="744972"/>
                        </a:moveTo>
                        <a:lnTo>
                          <a:pt x="728590" y="744972"/>
                        </a:lnTo>
                        <a:cubicBezTo>
                          <a:pt x="807777" y="744972"/>
                          <a:pt x="872905" y="808781"/>
                          <a:pt x="873775" y="887241"/>
                        </a:cubicBezTo>
                        <a:cubicBezTo>
                          <a:pt x="874199" y="923240"/>
                          <a:pt x="866639" y="1002391"/>
                          <a:pt x="851372" y="1051152"/>
                        </a:cubicBezTo>
                        <a:lnTo>
                          <a:pt x="1064433" y="1051152"/>
                        </a:lnTo>
                        <a:cubicBezTo>
                          <a:pt x="1122668" y="1051152"/>
                          <a:pt x="1173099" y="1093529"/>
                          <a:pt x="1179304" y="1147710"/>
                        </a:cubicBezTo>
                        <a:lnTo>
                          <a:pt x="1179299" y="1147722"/>
                        </a:lnTo>
                        <a:cubicBezTo>
                          <a:pt x="1182251" y="1173875"/>
                          <a:pt x="1175730" y="1200101"/>
                          <a:pt x="1161130" y="1221512"/>
                        </a:cubicBezTo>
                        <a:cubicBezTo>
                          <a:pt x="1179432" y="1248392"/>
                          <a:pt x="1184779" y="1281936"/>
                          <a:pt x="1175380" y="1313774"/>
                        </a:cubicBezTo>
                        <a:cubicBezTo>
                          <a:pt x="1166260" y="1344550"/>
                          <a:pt x="1144692" y="1369142"/>
                          <a:pt x="1116216" y="1382073"/>
                        </a:cubicBezTo>
                        <a:cubicBezTo>
                          <a:pt x="1117873" y="1389706"/>
                          <a:pt x="1118708" y="1397436"/>
                          <a:pt x="1118708" y="1405311"/>
                        </a:cubicBezTo>
                        <a:cubicBezTo>
                          <a:pt x="1118708" y="1448387"/>
                          <a:pt x="1093256" y="1486988"/>
                          <a:pt x="1054995" y="1504541"/>
                        </a:cubicBezTo>
                        <a:cubicBezTo>
                          <a:pt x="1061406" y="1533053"/>
                          <a:pt x="1056072" y="1562145"/>
                          <a:pt x="1039524" y="1586460"/>
                        </a:cubicBezTo>
                        <a:cubicBezTo>
                          <a:pt x="1018050" y="1618094"/>
                          <a:pt x="981567" y="1636965"/>
                          <a:pt x="941854" y="1636965"/>
                        </a:cubicBezTo>
                        <a:lnTo>
                          <a:pt x="741556" y="1636965"/>
                        </a:lnTo>
                        <a:cubicBezTo>
                          <a:pt x="636569" y="1636965"/>
                          <a:pt x="564216" y="1613934"/>
                          <a:pt x="506056" y="1594301"/>
                        </a:cubicBezTo>
                        <a:cubicBezTo>
                          <a:pt x="503396" y="1618275"/>
                          <a:pt x="483037" y="1636965"/>
                          <a:pt x="458372" y="1636965"/>
                        </a:cubicBezTo>
                        <a:lnTo>
                          <a:pt x="335904" y="1636965"/>
                        </a:lnTo>
                        <a:cubicBezTo>
                          <a:pt x="309486" y="1636965"/>
                          <a:pt x="287941" y="1615433"/>
                          <a:pt x="287941" y="1588965"/>
                        </a:cubicBezTo>
                        <a:lnTo>
                          <a:pt x="287941" y="1099118"/>
                        </a:lnTo>
                        <a:cubicBezTo>
                          <a:pt x="287941" y="1072663"/>
                          <a:pt x="309436" y="1051118"/>
                          <a:pt x="335904" y="1051118"/>
                        </a:cubicBezTo>
                        <a:lnTo>
                          <a:pt x="458372" y="1051118"/>
                        </a:lnTo>
                        <a:cubicBezTo>
                          <a:pt x="479565" y="1051118"/>
                          <a:pt x="497565" y="1064920"/>
                          <a:pt x="503916" y="1083997"/>
                        </a:cubicBezTo>
                        <a:cubicBezTo>
                          <a:pt x="531632" y="1070195"/>
                          <a:pt x="554832" y="1057288"/>
                          <a:pt x="580877" y="1031243"/>
                        </a:cubicBezTo>
                        <a:cubicBezTo>
                          <a:pt x="628817" y="983244"/>
                          <a:pt x="655345" y="859881"/>
                          <a:pt x="655345" y="792901"/>
                        </a:cubicBezTo>
                        <a:cubicBezTo>
                          <a:pt x="655345" y="766480"/>
                          <a:pt x="676840" y="744972"/>
                          <a:pt x="703308" y="744972"/>
                        </a:cubicBezTo>
                        <a:close/>
                        <a:moveTo>
                          <a:pt x="685481" y="185439"/>
                        </a:moveTo>
                        <a:lnTo>
                          <a:pt x="631858" y="294104"/>
                        </a:lnTo>
                        <a:cubicBezTo>
                          <a:pt x="629366" y="299209"/>
                          <a:pt x="624467" y="302778"/>
                          <a:pt x="618818" y="303576"/>
                        </a:cubicBezTo>
                        <a:lnTo>
                          <a:pt x="498885" y="320984"/>
                        </a:lnTo>
                        <a:lnTo>
                          <a:pt x="585632" y="405541"/>
                        </a:lnTo>
                        <a:cubicBezTo>
                          <a:pt x="589721" y="409496"/>
                          <a:pt x="591596" y="415254"/>
                          <a:pt x="590628" y="420867"/>
                        </a:cubicBezTo>
                        <a:lnTo>
                          <a:pt x="570160" y="540322"/>
                        </a:lnTo>
                        <a:lnTo>
                          <a:pt x="677398" y="483964"/>
                        </a:lnTo>
                        <a:cubicBezTo>
                          <a:pt x="682455" y="481291"/>
                          <a:pt x="688454" y="481291"/>
                          <a:pt x="693523" y="483964"/>
                        </a:cubicBezTo>
                        <a:lnTo>
                          <a:pt x="800798" y="540322"/>
                        </a:lnTo>
                        <a:lnTo>
                          <a:pt x="780270" y="420867"/>
                        </a:lnTo>
                        <a:cubicBezTo>
                          <a:pt x="779338" y="415254"/>
                          <a:pt x="781214" y="409533"/>
                          <a:pt x="785302" y="405541"/>
                        </a:cubicBezTo>
                        <a:lnTo>
                          <a:pt x="872049" y="320984"/>
                        </a:lnTo>
                        <a:lnTo>
                          <a:pt x="752145" y="303576"/>
                        </a:lnTo>
                        <a:cubicBezTo>
                          <a:pt x="746532" y="302778"/>
                          <a:pt x="741597" y="299197"/>
                          <a:pt x="739105" y="294104"/>
                        </a:cubicBezTo>
                        <a:close/>
                        <a:moveTo>
                          <a:pt x="685462" y="129665"/>
                        </a:moveTo>
                        <a:cubicBezTo>
                          <a:pt x="691778" y="129665"/>
                          <a:pt x="698098" y="132632"/>
                          <a:pt x="701014" y="138565"/>
                        </a:cubicBezTo>
                        <a:lnTo>
                          <a:pt x="766154" y="270577"/>
                        </a:lnTo>
                        <a:lnTo>
                          <a:pt x="911823" y="291734"/>
                        </a:lnTo>
                        <a:cubicBezTo>
                          <a:pt x="918307" y="292678"/>
                          <a:pt x="923750" y="297250"/>
                          <a:pt x="925795" y="303529"/>
                        </a:cubicBezTo>
                        <a:cubicBezTo>
                          <a:pt x="927839" y="309770"/>
                          <a:pt x="926146" y="316678"/>
                          <a:pt x="921391" y="321286"/>
                        </a:cubicBezTo>
                        <a:lnTo>
                          <a:pt x="815993" y="424025"/>
                        </a:lnTo>
                        <a:lnTo>
                          <a:pt x="840936" y="569102"/>
                        </a:lnTo>
                        <a:cubicBezTo>
                          <a:pt x="842037" y="575623"/>
                          <a:pt x="839376" y="582179"/>
                          <a:pt x="834029" y="586062"/>
                        </a:cubicBezTo>
                        <a:cubicBezTo>
                          <a:pt x="828695" y="589945"/>
                          <a:pt x="821618" y="590429"/>
                          <a:pt x="815787" y="587381"/>
                        </a:cubicBezTo>
                        <a:lnTo>
                          <a:pt x="685482" y="518914"/>
                        </a:lnTo>
                        <a:lnTo>
                          <a:pt x="555213" y="587381"/>
                        </a:lnTo>
                        <a:cubicBezTo>
                          <a:pt x="552721" y="588736"/>
                          <a:pt x="549939" y="589389"/>
                          <a:pt x="547169" y="589389"/>
                        </a:cubicBezTo>
                        <a:cubicBezTo>
                          <a:pt x="543564" y="589389"/>
                          <a:pt x="539983" y="588252"/>
                          <a:pt x="536971" y="586062"/>
                        </a:cubicBezTo>
                        <a:cubicBezTo>
                          <a:pt x="531624" y="582179"/>
                          <a:pt x="528951" y="575623"/>
                          <a:pt x="530064" y="569102"/>
                        </a:cubicBezTo>
                        <a:lnTo>
                          <a:pt x="554934" y="424025"/>
                        </a:lnTo>
                        <a:lnTo>
                          <a:pt x="449488" y="321286"/>
                        </a:lnTo>
                        <a:cubicBezTo>
                          <a:pt x="444770" y="316678"/>
                          <a:pt x="443076" y="309806"/>
                          <a:pt x="445121" y="303529"/>
                        </a:cubicBezTo>
                        <a:cubicBezTo>
                          <a:pt x="447165" y="297250"/>
                          <a:pt x="452608" y="292666"/>
                          <a:pt x="459128" y="291734"/>
                        </a:cubicBezTo>
                        <a:lnTo>
                          <a:pt x="604797" y="270577"/>
                        </a:lnTo>
                        <a:lnTo>
                          <a:pt x="669938" y="138565"/>
                        </a:lnTo>
                        <a:cubicBezTo>
                          <a:pt x="672835" y="132632"/>
                          <a:pt x="679146" y="129665"/>
                          <a:pt x="685462" y="129665"/>
                        </a:cubicBezTo>
                        <a:close/>
                        <a:moveTo>
                          <a:pt x="208482" y="56581"/>
                        </a:moveTo>
                        <a:lnTo>
                          <a:pt x="164957" y="144777"/>
                        </a:lnTo>
                        <a:cubicBezTo>
                          <a:pt x="162465" y="149882"/>
                          <a:pt x="157566" y="153451"/>
                          <a:pt x="151917" y="154249"/>
                        </a:cubicBezTo>
                        <a:lnTo>
                          <a:pt x="54598" y="168402"/>
                        </a:lnTo>
                        <a:lnTo>
                          <a:pt x="125037" y="237039"/>
                        </a:lnTo>
                        <a:cubicBezTo>
                          <a:pt x="129126" y="240994"/>
                          <a:pt x="131001" y="246752"/>
                          <a:pt x="130033" y="252365"/>
                        </a:cubicBezTo>
                        <a:lnTo>
                          <a:pt x="113388" y="349344"/>
                        </a:lnTo>
                        <a:lnTo>
                          <a:pt x="200485" y="303595"/>
                        </a:lnTo>
                        <a:cubicBezTo>
                          <a:pt x="205505" y="300922"/>
                          <a:pt x="211541" y="300922"/>
                          <a:pt x="216610" y="303595"/>
                        </a:cubicBezTo>
                        <a:lnTo>
                          <a:pt x="303578" y="349344"/>
                        </a:lnTo>
                        <a:lnTo>
                          <a:pt x="286969" y="252365"/>
                        </a:lnTo>
                        <a:cubicBezTo>
                          <a:pt x="286037" y="246752"/>
                          <a:pt x="287876" y="241031"/>
                          <a:pt x="291965" y="237039"/>
                        </a:cubicBezTo>
                        <a:lnTo>
                          <a:pt x="362404" y="168402"/>
                        </a:lnTo>
                        <a:lnTo>
                          <a:pt x="265048" y="154249"/>
                        </a:lnTo>
                        <a:cubicBezTo>
                          <a:pt x="259399" y="153451"/>
                          <a:pt x="254535" y="149870"/>
                          <a:pt x="252007" y="144777"/>
                        </a:cubicBezTo>
                        <a:close/>
                        <a:moveTo>
                          <a:pt x="1162385" y="56558"/>
                        </a:moveTo>
                        <a:lnTo>
                          <a:pt x="1118898" y="144754"/>
                        </a:lnTo>
                        <a:cubicBezTo>
                          <a:pt x="1116405" y="149858"/>
                          <a:pt x="1111470" y="153427"/>
                          <a:pt x="1105857" y="154225"/>
                        </a:cubicBezTo>
                        <a:lnTo>
                          <a:pt x="1008467" y="168379"/>
                        </a:lnTo>
                        <a:lnTo>
                          <a:pt x="1078869" y="237015"/>
                        </a:lnTo>
                        <a:cubicBezTo>
                          <a:pt x="1082994" y="240971"/>
                          <a:pt x="1084833" y="246729"/>
                          <a:pt x="1083901" y="252342"/>
                        </a:cubicBezTo>
                        <a:lnTo>
                          <a:pt x="1067292" y="349320"/>
                        </a:lnTo>
                        <a:lnTo>
                          <a:pt x="1154352" y="303572"/>
                        </a:lnTo>
                        <a:cubicBezTo>
                          <a:pt x="1156844" y="302217"/>
                          <a:pt x="1159626" y="301564"/>
                          <a:pt x="1162396" y="301564"/>
                        </a:cubicBezTo>
                        <a:cubicBezTo>
                          <a:pt x="1165167" y="301564"/>
                          <a:pt x="1167949" y="302217"/>
                          <a:pt x="1170441" y="303572"/>
                        </a:cubicBezTo>
                        <a:lnTo>
                          <a:pt x="1257562" y="349320"/>
                        </a:lnTo>
                        <a:lnTo>
                          <a:pt x="1240917" y="252342"/>
                        </a:lnTo>
                        <a:cubicBezTo>
                          <a:pt x="1239985" y="246729"/>
                          <a:pt x="1241860" y="241008"/>
                          <a:pt x="1245949" y="237015"/>
                        </a:cubicBezTo>
                        <a:lnTo>
                          <a:pt x="1316341" y="168379"/>
                        </a:lnTo>
                        <a:lnTo>
                          <a:pt x="1218985" y="154225"/>
                        </a:lnTo>
                        <a:cubicBezTo>
                          <a:pt x="1213372" y="153427"/>
                          <a:pt x="1208436" y="149846"/>
                          <a:pt x="1205945" y="144754"/>
                        </a:cubicBezTo>
                        <a:close/>
                        <a:moveTo>
                          <a:pt x="1162412" y="766"/>
                        </a:moveTo>
                        <a:cubicBezTo>
                          <a:pt x="1168728" y="766"/>
                          <a:pt x="1175048" y="3733"/>
                          <a:pt x="1177964" y="9667"/>
                        </a:cubicBezTo>
                        <a:lnTo>
                          <a:pt x="1233052" y="121212"/>
                        </a:lnTo>
                        <a:lnTo>
                          <a:pt x="1356186" y="139103"/>
                        </a:lnTo>
                        <a:cubicBezTo>
                          <a:pt x="1362706" y="140047"/>
                          <a:pt x="1368113" y="144619"/>
                          <a:pt x="1370157" y="150897"/>
                        </a:cubicBezTo>
                        <a:lnTo>
                          <a:pt x="1370156" y="150898"/>
                        </a:lnTo>
                        <a:cubicBezTo>
                          <a:pt x="1372201" y="157176"/>
                          <a:pt x="1370495" y="164083"/>
                          <a:pt x="1365753" y="168655"/>
                        </a:cubicBezTo>
                        <a:lnTo>
                          <a:pt x="1276684" y="255473"/>
                        </a:lnTo>
                        <a:lnTo>
                          <a:pt x="1297732" y="378087"/>
                        </a:lnTo>
                        <a:cubicBezTo>
                          <a:pt x="1298833" y="384607"/>
                          <a:pt x="1296172" y="391164"/>
                          <a:pt x="1290825" y="395046"/>
                        </a:cubicBezTo>
                        <a:cubicBezTo>
                          <a:pt x="1287813" y="397260"/>
                          <a:pt x="1284232" y="398373"/>
                          <a:pt x="1280627" y="398373"/>
                        </a:cubicBezTo>
                        <a:cubicBezTo>
                          <a:pt x="1277857" y="398373"/>
                          <a:pt x="1275111" y="397720"/>
                          <a:pt x="1272583" y="396365"/>
                        </a:cubicBezTo>
                        <a:lnTo>
                          <a:pt x="1162431" y="338517"/>
                        </a:lnTo>
                        <a:lnTo>
                          <a:pt x="1052350" y="396365"/>
                        </a:lnTo>
                        <a:cubicBezTo>
                          <a:pt x="1046520" y="399450"/>
                          <a:pt x="1039419" y="398930"/>
                          <a:pt x="1034108" y="395046"/>
                        </a:cubicBezTo>
                        <a:cubicBezTo>
                          <a:pt x="1028761" y="391164"/>
                          <a:pt x="1026088" y="384607"/>
                          <a:pt x="1027201" y="378087"/>
                        </a:cubicBezTo>
                        <a:lnTo>
                          <a:pt x="1048225" y="255473"/>
                        </a:lnTo>
                        <a:lnTo>
                          <a:pt x="959156" y="168655"/>
                        </a:lnTo>
                        <a:cubicBezTo>
                          <a:pt x="954402" y="164047"/>
                          <a:pt x="952708" y="157175"/>
                          <a:pt x="954753" y="150897"/>
                        </a:cubicBezTo>
                        <a:cubicBezTo>
                          <a:pt x="956761" y="144619"/>
                          <a:pt x="962204" y="140035"/>
                          <a:pt x="968724" y="139103"/>
                        </a:cubicBezTo>
                        <a:lnTo>
                          <a:pt x="1091883" y="121212"/>
                        </a:lnTo>
                        <a:lnTo>
                          <a:pt x="1146888" y="9667"/>
                        </a:lnTo>
                        <a:cubicBezTo>
                          <a:pt x="1149784" y="3733"/>
                          <a:pt x="1156096" y="766"/>
                          <a:pt x="1162412" y="766"/>
                        </a:cubicBezTo>
                        <a:close/>
                        <a:moveTo>
                          <a:pt x="208529" y="0"/>
                        </a:moveTo>
                        <a:cubicBezTo>
                          <a:pt x="215122" y="0"/>
                          <a:pt x="221158" y="3750"/>
                          <a:pt x="224073" y="9677"/>
                        </a:cubicBezTo>
                        <a:lnTo>
                          <a:pt x="279112" y="121223"/>
                        </a:lnTo>
                        <a:lnTo>
                          <a:pt x="402246" y="139114"/>
                        </a:lnTo>
                        <a:cubicBezTo>
                          <a:pt x="408802" y="140058"/>
                          <a:pt x="414209" y="144630"/>
                          <a:pt x="416254" y="150908"/>
                        </a:cubicBezTo>
                        <a:cubicBezTo>
                          <a:pt x="418298" y="157150"/>
                          <a:pt x="416604" y="164058"/>
                          <a:pt x="411887" y="168666"/>
                        </a:cubicBezTo>
                        <a:lnTo>
                          <a:pt x="322783" y="255484"/>
                        </a:lnTo>
                        <a:lnTo>
                          <a:pt x="343807" y="378098"/>
                        </a:lnTo>
                        <a:cubicBezTo>
                          <a:pt x="344908" y="384618"/>
                          <a:pt x="342247" y="391175"/>
                          <a:pt x="336900" y="395057"/>
                        </a:cubicBezTo>
                        <a:lnTo>
                          <a:pt x="326704" y="398384"/>
                        </a:lnTo>
                        <a:lnTo>
                          <a:pt x="318589" y="396376"/>
                        </a:lnTo>
                        <a:lnTo>
                          <a:pt x="208509" y="338528"/>
                        </a:lnTo>
                        <a:lnTo>
                          <a:pt x="98391" y="396376"/>
                        </a:lnTo>
                        <a:cubicBezTo>
                          <a:pt x="92596" y="399461"/>
                          <a:pt x="85496" y="398977"/>
                          <a:pt x="80149" y="395057"/>
                        </a:cubicBezTo>
                        <a:cubicBezTo>
                          <a:pt x="74802" y="391175"/>
                          <a:pt x="72129" y="384618"/>
                          <a:pt x="73242" y="378098"/>
                        </a:cubicBezTo>
                        <a:lnTo>
                          <a:pt x="94290" y="255484"/>
                        </a:lnTo>
                        <a:lnTo>
                          <a:pt x="5221" y="168666"/>
                        </a:lnTo>
                        <a:cubicBezTo>
                          <a:pt x="503" y="164058"/>
                          <a:pt x="-1191" y="157186"/>
                          <a:pt x="854" y="150908"/>
                        </a:cubicBezTo>
                        <a:cubicBezTo>
                          <a:pt x="2898" y="144630"/>
                          <a:pt x="8342" y="140046"/>
                          <a:pt x="14862" y="139114"/>
                        </a:cubicBezTo>
                        <a:lnTo>
                          <a:pt x="137958" y="121223"/>
                        </a:lnTo>
                        <a:lnTo>
                          <a:pt x="192997" y="9677"/>
                        </a:lnTo>
                        <a:cubicBezTo>
                          <a:pt x="195912" y="3750"/>
                          <a:pt x="201936" y="0"/>
                          <a:pt x="208529" y="0"/>
                        </a:cubicBezTo>
                        <a:close/>
                      </a:path>
                    </a:pathLst>
                  </a:custGeom>
                  <a:solidFill>
                    <a:schemeClr val="bg2"/>
                  </a:solidFill>
                  <a:ln w="9525"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grpSp>
          <p:nvGrpSpPr>
            <p:cNvPr id="97" name="Group 96">
              <a:extLst>
                <a:ext uri="{FF2B5EF4-FFF2-40B4-BE49-F238E27FC236}">
                  <a16:creationId xmlns:a16="http://schemas.microsoft.com/office/drawing/2014/main" id="{09284639-EDAF-4EA9-93A8-D9A0456D4929}"/>
                </a:ext>
              </a:extLst>
            </p:cNvPr>
            <p:cNvGrpSpPr/>
            <p:nvPr/>
          </p:nvGrpSpPr>
          <p:grpSpPr>
            <a:xfrm>
              <a:off x="3003907" y="1883403"/>
              <a:ext cx="2625018" cy="602535"/>
              <a:chOff x="3003907" y="1887025"/>
              <a:chExt cx="2625018" cy="602535"/>
            </a:xfrm>
          </p:grpSpPr>
          <p:sp>
            <p:nvSpPr>
              <p:cNvPr id="111" name="Rectangle 110">
                <a:extLst>
                  <a:ext uri="{FF2B5EF4-FFF2-40B4-BE49-F238E27FC236}">
                    <a16:creationId xmlns:a16="http://schemas.microsoft.com/office/drawing/2014/main" id="{071C8F6D-9AAE-4600-A09B-1E1C4F0F17B4}"/>
                  </a:ext>
                </a:extLst>
              </p:cNvPr>
              <p:cNvSpPr/>
              <p:nvPr/>
            </p:nvSpPr>
            <p:spPr>
              <a:xfrm>
                <a:off x="3564886" y="1926682"/>
                <a:ext cx="2064039"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srgbClr val="6A5189"/>
                    </a:solidFill>
                    <a:effectLst/>
                    <a:uLnTx/>
                    <a:uFillTx/>
                    <a:latin typeface="Century Gothic" panose="020B0502020202020204" pitchFamily="34" charset="0"/>
                    <a:ea typeface="+mn-ea"/>
                    <a:cs typeface="+mn-cs"/>
                  </a:rPr>
                  <a:t>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srgbClr val="6A5189"/>
                    </a:solidFill>
                    <a:effectLst/>
                    <a:uLnTx/>
                    <a:uFillTx/>
                    <a:latin typeface="Century Gothic" panose="020B0502020202020204" pitchFamily="34" charset="0"/>
                    <a:ea typeface="+mn-ea"/>
                    <a:cs typeface="+mn-cs"/>
                  </a:rPr>
                  <a:t>Feedback Sandwich</a:t>
                </a:r>
              </a:p>
            </p:txBody>
          </p:sp>
          <p:grpSp>
            <p:nvGrpSpPr>
              <p:cNvPr id="112" name="Group 111">
                <a:extLst>
                  <a:ext uri="{FF2B5EF4-FFF2-40B4-BE49-F238E27FC236}">
                    <a16:creationId xmlns:a16="http://schemas.microsoft.com/office/drawing/2014/main" id="{0CF553E3-E9CA-488F-AB4C-716E93A05FF5}"/>
                  </a:ext>
                </a:extLst>
              </p:cNvPr>
              <p:cNvGrpSpPr/>
              <p:nvPr/>
            </p:nvGrpSpPr>
            <p:grpSpPr>
              <a:xfrm>
                <a:off x="3003907" y="1887025"/>
                <a:ext cx="561350" cy="602535"/>
                <a:chOff x="3003907" y="1887025"/>
                <a:chExt cx="561350" cy="602535"/>
              </a:xfrm>
            </p:grpSpPr>
            <p:grpSp>
              <p:nvGrpSpPr>
                <p:cNvPr id="113" name="Group 112">
                  <a:extLst>
                    <a:ext uri="{FF2B5EF4-FFF2-40B4-BE49-F238E27FC236}">
                      <a16:creationId xmlns:a16="http://schemas.microsoft.com/office/drawing/2014/main" id="{D65F2A22-537C-4F1D-841D-9A9CF7662874}"/>
                    </a:ext>
                  </a:extLst>
                </p:cNvPr>
                <p:cNvGrpSpPr/>
                <p:nvPr/>
              </p:nvGrpSpPr>
              <p:grpSpPr>
                <a:xfrm>
                  <a:off x="3003907" y="1887025"/>
                  <a:ext cx="561350" cy="602535"/>
                  <a:chOff x="3003907" y="2069465"/>
                  <a:chExt cx="561350" cy="602535"/>
                </a:xfrm>
              </p:grpSpPr>
              <p:sp>
                <p:nvSpPr>
                  <p:cNvPr id="117" name="Oval 116">
                    <a:extLst>
                      <a:ext uri="{FF2B5EF4-FFF2-40B4-BE49-F238E27FC236}">
                        <a16:creationId xmlns:a16="http://schemas.microsoft.com/office/drawing/2014/main" id="{7FDAF246-7AF1-4216-88BD-754FFE1E4D02}"/>
                      </a:ext>
                    </a:extLst>
                  </p:cNvPr>
                  <p:cNvSpPr/>
                  <p:nvPr/>
                </p:nvSpPr>
                <p:spPr>
                  <a:xfrm>
                    <a:off x="3003907" y="2090057"/>
                    <a:ext cx="561350" cy="5613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8" name="Arc 117">
                    <a:extLst>
                      <a:ext uri="{FF2B5EF4-FFF2-40B4-BE49-F238E27FC236}">
                        <a16:creationId xmlns:a16="http://schemas.microsoft.com/office/drawing/2014/main" id="{24D71CC1-84C8-4495-B69F-70CA73B275BC}"/>
                      </a:ext>
                    </a:extLst>
                  </p:cNvPr>
                  <p:cNvSpPr/>
                  <p:nvPr/>
                </p:nvSpPr>
                <p:spPr>
                  <a:xfrm>
                    <a:off x="3004278" y="2090428"/>
                    <a:ext cx="560609" cy="560609"/>
                  </a:xfrm>
                  <a:prstGeom prst="arc">
                    <a:avLst>
                      <a:gd name="adj1" fmla="val 5206148"/>
                      <a:gd name="adj2" fmla="val 16352196"/>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119" name="Group 118">
                    <a:extLst>
                      <a:ext uri="{FF2B5EF4-FFF2-40B4-BE49-F238E27FC236}">
                        <a16:creationId xmlns:a16="http://schemas.microsoft.com/office/drawing/2014/main" id="{4110CC94-B391-46D0-BC66-1A7DA0E87F3B}"/>
                      </a:ext>
                    </a:extLst>
                  </p:cNvPr>
                  <p:cNvGrpSpPr/>
                  <p:nvPr/>
                </p:nvGrpSpPr>
                <p:grpSpPr>
                  <a:xfrm>
                    <a:off x="3261722" y="2069465"/>
                    <a:ext cx="45720" cy="602535"/>
                    <a:chOff x="8235315" y="3944117"/>
                    <a:chExt cx="45720" cy="602535"/>
                  </a:xfrm>
                </p:grpSpPr>
                <p:sp>
                  <p:nvSpPr>
                    <p:cNvPr id="121" name="Oval 120">
                      <a:extLst>
                        <a:ext uri="{FF2B5EF4-FFF2-40B4-BE49-F238E27FC236}">
                          <a16:creationId xmlns:a16="http://schemas.microsoft.com/office/drawing/2014/main" id="{9CBA34C1-70CC-481A-B31C-29934572D281}"/>
                        </a:ext>
                      </a:extLst>
                    </p:cNvPr>
                    <p:cNvSpPr/>
                    <p:nvPr/>
                  </p:nvSpPr>
                  <p:spPr>
                    <a:xfrm>
                      <a:off x="8235315" y="3944117"/>
                      <a:ext cx="45720" cy="45720"/>
                    </a:xfrm>
                    <a:prstGeom prst="ellipse">
                      <a:avLst/>
                    </a:prstGeom>
                    <a:solidFill>
                      <a:schemeClr val="bg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2" name="Oval 121">
                      <a:extLst>
                        <a:ext uri="{FF2B5EF4-FFF2-40B4-BE49-F238E27FC236}">
                          <a16:creationId xmlns:a16="http://schemas.microsoft.com/office/drawing/2014/main" id="{45DED30A-503D-412B-8EB7-B40F27B934C9}"/>
                        </a:ext>
                      </a:extLst>
                    </p:cNvPr>
                    <p:cNvSpPr/>
                    <p:nvPr/>
                  </p:nvSpPr>
                  <p:spPr>
                    <a:xfrm>
                      <a:off x="8235315" y="4500932"/>
                      <a:ext cx="45720" cy="45720"/>
                    </a:xfrm>
                    <a:prstGeom prst="ellipse">
                      <a:avLst/>
                    </a:prstGeom>
                    <a:solidFill>
                      <a:schemeClr val="bg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20" name="Oval 119">
                    <a:extLst>
                      <a:ext uri="{FF2B5EF4-FFF2-40B4-BE49-F238E27FC236}">
                        <a16:creationId xmlns:a16="http://schemas.microsoft.com/office/drawing/2014/main" id="{6E7C2CF3-7065-4F5F-AF25-409D30A79513}"/>
                      </a:ext>
                    </a:extLst>
                  </p:cNvPr>
                  <p:cNvSpPr/>
                  <p:nvPr/>
                </p:nvSpPr>
                <p:spPr>
                  <a:xfrm>
                    <a:off x="3067888" y="2154038"/>
                    <a:ext cx="433388" cy="433388"/>
                  </a:xfrm>
                  <a:prstGeom prst="ellipse">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14" name="Group 113">
                  <a:extLst>
                    <a:ext uri="{FF2B5EF4-FFF2-40B4-BE49-F238E27FC236}">
                      <a16:creationId xmlns:a16="http://schemas.microsoft.com/office/drawing/2014/main" id="{BEB339B7-80A4-4C3D-8FD8-7BE48ECFA4CC}"/>
                    </a:ext>
                  </a:extLst>
                </p:cNvPr>
                <p:cNvGrpSpPr/>
                <p:nvPr/>
              </p:nvGrpSpPr>
              <p:grpSpPr>
                <a:xfrm>
                  <a:off x="3173261" y="2046617"/>
                  <a:ext cx="222642" cy="283350"/>
                  <a:chOff x="4475387" y="-2770762"/>
                  <a:chExt cx="1377668" cy="1753316"/>
                </a:xfrm>
              </p:grpSpPr>
              <p:sp>
                <p:nvSpPr>
                  <p:cNvPr id="115" name="Freeform: Shape 114">
                    <a:extLst>
                      <a:ext uri="{FF2B5EF4-FFF2-40B4-BE49-F238E27FC236}">
                        <a16:creationId xmlns:a16="http://schemas.microsoft.com/office/drawing/2014/main" id="{D78F8BA7-9F8C-41BB-ACAE-C707CF5C3025}"/>
                      </a:ext>
                    </a:extLst>
                  </p:cNvPr>
                  <p:cNvSpPr/>
                  <p:nvPr/>
                </p:nvSpPr>
                <p:spPr>
                  <a:xfrm>
                    <a:off x="4515961" y="-2621284"/>
                    <a:ext cx="1198417" cy="1563290"/>
                  </a:xfrm>
                  <a:custGeom>
                    <a:avLst/>
                    <a:gdLst>
                      <a:gd name="connsiteX0" fmla="*/ 599167 w 1198417"/>
                      <a:gd name="connsiteY0" fmla="*/ 1382124 h 1563290"/>
                      <a:gd name="connsiteX1" fmla="*/ 523793 w 1198417"/>
                      <a:gd name="connsiteY1" fmla="*/ 1456860 h 1563290"/>
                      <a:gd name="connsiteX2" fmla="*/ 599167 w 1198417"/>
                      <a:gd name="connsiteY2" fmla="*/ 1532234 h 1563290"/>
                      <a:gd name="connsiteX3" fmla="*/ 674540 w 1198417"/>
                      <a:gd name="connsiteY3" fmla="*/ 1456860 h 1563290"/>
                      <a:gd name="connsiteX4" fmla="*/ 599167 w 1198417"/>
                      <a:gd name="connsiteY4" fmla="*/ 1382124 h 1563290"/>
                      <a:gd name="connsiteX5" fmla="*/ 864572 w 1198417"/>
                      <a:gd name="connsiteY5" fmla="*/ 115936 h 1563290"/>
                      <a:gd name="connsiteX6" fmla="*/ 901940 w 1198417"/>
                      <a:gd name="connsiteY6" fmla="*/ 115936 h 1563290"/>
                      <a:gd name="connsiteX7" fmla="*/ 901940 w 1198417"/>
                      <a:gd name="connsiteY7" fmla="*/ 241347 h 1563290"/>
                      <a:gd name="connsiteX8" fmla="*/ 864572 w 1198417"/>
                      <a:gd name="connsiteY8" fmla="*/ 241347 h 1563290"/>
                      <a:gd name="connsiteX9" fmla="*/ 1027380 w 1198417"/>
                      <a:gd name="connsiteY9" fmla="*/ 7618 h 1563290"/>
                      <a:gd name="connsiteX10" fmla="*/ 1035609 w 1198417"/>
                      <a:gd name="connsiteY10" fmla="*/ 20287 h 1563290"/>
                      <a:gd name="connsiteX11" fmla="*/ 1035609 w 1198417"/>
                      <a:gd name="connsiteY11" fmla="*/ 95024 h 1563290"/>
                      <a:gd name="connsiteX12" fmla="*/ 1035623 w 1198417"/>
                      <a:gd name="connsiteY12" fmla="*/ 95024 h 1563290"/>
                      <a:gd name="connsiteX13" fmla="*/ 1055884 w 1198417"/>
                      <a:gd name="connsiteY13" fmla="*/ 115285 h 1563290"/>
                      <a:gd name="connsiteX14" fmla="*/ 1147730 w 1198417"/>
                      <a:gd name="connsiteY14" fmla="*/ 115285 h 1563290"/>
                      <a:gd name="connsiteX15" fmla="*/ 1162293 w 1198417"/>
                      <a:gd name="connsiteY15" fmla="*/ 129848 h 1563290"/>
                      <a:gd name="connsiteX16" fmla="*/ 1172431 w 1198417"/>
                      <a:gd name="connsiteY16" fmla="*/ 178629 h 1563290"/>
                      <a:gd name="connsiteX17" fmla="*/ 1162293 w 1198417"/>
                      <a:gd name="connsiteY17" fmla="*/ 230577 h 1563290"/>
                      <a:gd name="connsiteX18" fmla="*/ 1135062 w 1198417"/>
                      <a:gd name="connsiteY18" fmla="*/ 255277 h 1563290"/>
                      <a:gd name="connsiteX19" fmla="*/ 1051443 w 1198417"/>
                      <a:gd name="connsiteY19" fmla="*/ 247671 h 1563290"/>
                      <a:gd name="connsiteX20" fmla="*/ 956429 w 1198417"/>
                      <a:gd name="connsiteY20" fmla="*/ 221061 h 1563290"/>
                      <a:gd name="connsiteX21" fmla="*/ 956443 w 1198417"/>
                      <a:gd name="connsiteY21" fmla="*/ 221075 h 1563290"/>
                      <a:gd name="connsiteX22" fmla="*/ 953276 w 1198417"/>
                      <a:gd name="connsiteY22" fmla="*/ 221075 h 1563290"/>
                      <a:gd name="connsiteX23" fmla="*/ 942502 w 1198417"/>
                      <a:gd name="connsiteY23" fmla="*/ 221075 h 1563290"/>
                      <a:gd name="connsiteX24" fmla="*/ 942502 w 1198417"/>
                      <a:gd name="connsiteY24" fmla="*/ 126699 h 1563290"/>
                      <a:gd name="connsiteX25" fmla="*/ 991283 w 1198417"/>
                      <a:gd name="connsiteY25" fmla="*/ 89967 h 1563290"/>
                      <a:gd name="connsiteX26" fmla="*/ 1019787 w 1198417"/>
                      <a:gd name="connsiteY26" fmla="*/ 20928 h 1563290"/>
                      <a:gd name="connsiteX27" fmla="*/ 1027394 w 1198417"/>
                      <a:gd name="connsiteY27" fmla="*/ 7623 h 1563290"/>
                      <a:gd name="connsiteX28" fmla="*/ 107682 w 1198417"/>
                      <a:gd name="connsiteY28" fmla="*/ 0 h 1563290"/>
                      <a:gd name="connsiteX29" fmla="*/ 107648 w 1198417"/>
                      <a:gd name="connsiteY29" fmla="*/ 11 h 1563290"/>
                      <a:gd name="connsiteX30" fmla="*/ 752474 w 1198417"/>
                      <a:gd name="connsiteY30" fmla="*/ 11 h 1563290"/>
                      <a:gd name="connsiteX31" fmla="*/ 720803 w 1198417"/>
                      <a:gd name="connsiteY31" fmla="*/ 67794 h 1563290"/>
                      <a:gd name="connsiteX32" fmla="*/ 217864 w 1198417"/>
                      <a:gd name="connsiteY32" fmla="*/ 67794 h 1563290"/>
                      <a:gd name="connsiteX33" fmla="*/ 98150 w 1198417"/>
                      <a:gd name="connsiteY33" fmla="*/ 187507 h 1563290"/>
                      <a:gd name="connsiteX34" fmla="*/ 98150 w 1198417"/>
                      <a:gd name="connsiteY34" fmla="*/ 1236457 h 1563290"/>
                      <a:gd name="connsiteX35" fmla="*/ 217864 w 1198417"/>
                      <a:gd name="connsiteY35" fmla="*/ 1356170 h 1563290"/>
                      <a:gd name="connsiteX36" fmla="*/ 981158 w 1198417"/>
                      <a:gd name="connsiteY36" fmla="*/ 1356170 h 1563290"/>
                      <a:gd name="connsiteX37" fmla="*/ 1100871 w 1198417"/>
                      <a:gd name="connsiteY37" fmla="*/ 1236457 h 1563290"/>
                      <a:gd name="connsiteX38" fmla="*/ 1100871 w 1198417"/>
                      <a:gd name="connsiteY38" fmla="*/ 472548 h 1563290"/>
                      <a:gd name="connsiteX39" fmla="*/ 1115434 w 1198417"/>
                      <a:gd name="connsiteY39" fmla="*/ 468745 h 1563290"/>
                      <a:gd name="connsiteX40" fmla="*/ 1198417 w 1198417"/>
                      <a:gd name="connsiteY40" fmla="*/ 428846 h 1563290"/>
                      <a:gd name="connsiteX41" fmla="*/ 1198417 w 1198417"/>
                      <a:gd name="connsiteY41" fmla="*/ 1455608 h 1563290"/>
                      <a:gd name="connsiteX42" fmla="*/ 1091372 w 1198417"/>
                      <a:gd name="connsiteY42" fmla="*/ 1563290 h 1563290"/>
                      <a:gd name="connsiteX43" fmla="*/ 107682 w 1198417"/>
                      <a:gd name="connsiteY43" fmla="*/ 1563290 h 1563290"/>
                      <a:gd name="connsiteX44" fmla="*/ 0 w 1198417"/>
                      <a:gd name="connsiteY44" fmla="*/ 1455608 h 1563290"/>
                      <a:gd name="connsiteX45" fmla="*/ 0 w 1198417"/>
                      <a:gd name="connsiteY45" fmla="*/ 107682 h 1563290"/>
                      <a:gd name="connsiteX46" fmla="*/ 107682 w 1198417"/>
                      <a:gd name="connsiteY46" fmla="*/ 0 h 156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98417" h="1563290">
                        <a:moveTo>
                          <a:pt x="599167" y="1382124"/>
                        </a:moveTo>
                        <a:cubicBezTo>
                          <a:pt x="557882" y="1382124"/>
                          <a:pt x="523793" y="1415576"/>
                          <a:pt x="523793" y="1456860"/>
                        </a:cubicBezTo>
                        <a:cubicBezTo>
                          <a:pt x="523793" y="1498144"/>
                          <a:pt x="557882" y="1532234"/>
                          <a:pt x="599167" y="1532234"/>
                        </a:cubicBezTo>
                        <a:cubicBezTo>
                          <a:pt x="640451" y="1532234"/>
                          <a:pt x="674540" y="1498145"/>
                          <a:pt x="674540" y="1456860"/>
                        </a:cubicBezTo>
                        <a:cubicBezTo>
                          <a:pt x="674540" y="1415576"/>
                          <a:pt x="640451" y="1382124"/>
                          <a:pt x="599167" y="1382124"/>
                        </a:cubicBezTo>
                        <a:close/>
                        <a:moveTo>
                          <a:pt x="864572" y="115936"/>
                        </a:moveTo>
                        <a:lnTo>
                          <a:pt x="901940" y="115936"/>
                        </a:lnTo>
                        <a:lnTo>
                          <a:pt x="901940" y="241347"/>
                        </a:lnTo>
                        <a:lnTo>
                          <a:pt x="864572" y="241347"/>
                        </a:lnTo>
                        <a:close/>
                        <a:moveTo>
                          <a:pt x="1027380" y="7618"/>
                        </a:moveTo>
                        <a:cubicBezTo>
                          <a:pt x="1030674" y="7633"/>
                          <a:pt x="1035609" y="7802"/>
                          <a:pt x="1035609" y="20287"/>
                        </a:cubicBezTo>
                        <a:lnTo>
                          <a:pt x="1035609" y="95024"/>
                        </a:lnTo>
                        <a:lnTo>
                          <a:pt x="1035623" y="95024"/>
                        </a:lnTo>
                        <a:cubicBezTo>
                          <a:pt x="1035623" y="106222"/>
                          <a:pt x="1044700" y="115285"/>
                          <a:pt x="1055884" y="115285"/>
                        </a:cubicBezTo>
                        <a:lnTo>
                          <a:pt x="1147730" y="115285"/>
                        </a:lnTo>
                        <a:cubicBezTo>
                          <a:pt x="1151760" y="115285"/>
                          <a:pt x="1156397" y="118141"/>
                          <a:pt x="1162293" y="129848"/>
                        </a:cubicBezTo>
                        <a:cubicBezTo>
                          <a:pt x="1168189" y="141555"/>
                          <a:pt x="1172177" y="159808"/>
                          <a:pt x="1172431" y="178629"/>
                        </a:cubicBezTo>
                        <a:cubicBezTo>
                          <a:pt x="1172685" y="197449"/>
                          <a:pt x="1169080" y="216634"/>
                          <a:pt x="1162293" y="230577"/>
                        </a:cubicBezTo>
                        <a:cubicBezTo>
                          <a:pt x="1155507" y="244518"/>
                          <a:pt x="1147264" y="252393"/>
                          <a:pt x="1135062" y="255277"/>
                        </a:cubicBezTo>
                        <a:cubicBezTo>
                          <a:pt x="1108552" y="261555"/>
                          <a:pt x="1081264" y="256536"/>
                          <a:pt x="1051443" y="247671"/>
                        </a:cubicBezTo>
                        <a:cubicBezTo>
                          <a:pt x="1021621" y="238805"/>
                          <a:pt x="989910" y="226222"/>
                          <a:pt x="956429" y="221061"/>
                        </a:cubicBezTo>
                        <a:lnTo>
                          <a:pt x="956443" y="221075"/>
                        </a:lnTo>
                        <a:cubicBezTo>
                          <a:pt x="955383" y="220990"/>
                          <a:pt x="954322" y="220990"/>
                          <a:pt x="953276" y="221075"/>
                        </a:cubicBezTo>
                        <a:lnTo>
                          <a:pt x="942502" y="221075"/>
                        </a:lnTo>
                        <a:lnTo>
                          <a:pt x="942502" y="126699"/>
                        </a:lnTo>
                        <a:cubicBezTo>
                          <a:pt x="961448" y="118569"/>
                          <a:pt x="978302" y="105985"/>
                          <a:pt x="991283" y="89967"/>
                        </a:cubicBezTo>
                        <a:cubicBezTo>
                          <a:pt x="1007981" y="69324"/>
                          <a:pt x="1020084" y="45754"/>
                          <a:pt x="1019787" y="20928"/>
                        </a:cubicBezTo>
                        <a:cubicBezTo>
                          <a:pt x="1019617" y="6718"/>
                          <a:pt x="1024071" y="7609"/>
                          <a:pt x="1027394" y="7623"/>
                        </a:cubicBezTo>
                        <a:close/>
                        <a:moveTo>
                          <a:pt x="107682" y="0"/>
                        </a:moveTo>
                        <a:lnTo>
                          <a:pt x="107648" y="11"/>
                        </a:lnTo>
                        <a:lnTo>
                          <a:pt x="752474" y="11"/>
                        </a:lnTo>
                        <a:cubicBezTo>
                          <a:pt x="739325" y="21035"/>
                          <a:pt x="728777" y="43869"/>
                          <a:pt x="720803" y="67794"/>
                        </a:cubicBezTo>
                        <a:lnTo>
                          <a:pt x="217864" y="67794"/>
                        </a:lnTo>
                        <a:cubicBezTo>
                          <a:pt x="151948" y="67794"/>
                          <a:pt x="98150" y="121592"/>
                          <a:pt x="98150" y="187507"/>
                        </a:cubicBezTo>
                        <a:lnTo>
                          <a:pt x="98150" y="1236457"/>
                        </a:lnTo>
                        <a:cubicBezTo>
                          <a:pt x="98150" y="1302373"/>
                          <a:pt x="151948" y="1356170"/>
                          <a:pt x="217864" y="1356170"/>
                        </a:cubicBezTo>
                        <a:lnTo>
                          <a:pt x="981158" y="1356170"/>
                        </a:lnTo>
                        <a:cubicBezTo>
                          <a:pt x="1047074" y="1356170"/>
                          <a:pt x="1100871" y="1302373"/>
                          <a:pt x="1100871" y="1236457"/>
                        </a:cubicBezTo>
                        <a:lnTo>
                          <a:pt x="1100871" y="472548"/>
                        </a:lnTo>
                        <a:cubicBezTo>
                          <a:pt x="1105820" y="471262"/>
                          <a:pt x="1110585" y="470272"/>
                          <a:pt x="1115434" y="468745"/>
                        </a:cubicBezTo>
                        <a:cubicBezTo>
                          <a:pt x="1145126" y="459427"/>
                          <a:pt x="1173221" y="445967"/>
                          <a:pt x="1198417" y="428846"/>
                        </a:cubicBezTo>
                        <a:lnTo>
                          <a:pt x="1198417" y="1455608"/>
                        </a:lnTo>
                        <a:cubicBezTo>
                          <a:pt x="1198417" y="1515555"/>
                          <a:pt x="1151192" y="1563290"/>
                          <a:pt x="1091372" y="1563290"/>
                        </a:cubicBezTo>
                        <a:lnTo>
                          <a:pt x="107682" y="1563290"/>
                        </a:lnTo>
                        <a:cubicBezTo>
                          <a:pt x="47847" y="1563290"/>
                          <a:pt x="0" y="1515443"/>
                          <a:pt x="0" y="1455608"/>
                        </a:cubicBezTo>
                        <a:lnTo>
                          <a:pt x="0" y="107682"/>
                        </a:lnTo>
                        <a:cubicBezTo>
                          <a:pt x="0" y="47848"/>
                          <a:pt x="47847" y="0"/>
                          <a:pt x="107682" y="0"/>
                        </a:cubicBezTo>
                        <a:close/>
                      </a:path>
                    </a:pathLst>
                  </a:cu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6" name="Freeform: Shape 115">
                    <a:extLst>
                      <a:ext uri="{FF2B5EF4-FFF2-40B4-BE49-F238E27FC236}">
                        <a16:creationId xmlns:a16="http://schemas.microsoft.com/office/drawing/2014/main" id="{2B79B45C-DC37-49FA-9CA6-97F2CE4E5620}"/>
                      </a:ext>
                    </a:extLst>
                  </p:cNvPr>
                  <p:cNvSpPr/>
                  <p:nvPr/>
                </p:nvSpPr>
                <p:spPr>
                  <a:xfrm>
                    <a:off x="4475387" y="-2770762"/>
                    <a:ext cx="1377668" cy="1753316"/>
                  </a:xfrm>
                  <a:custGeom>
                    <a:avLst/>
                    <a:gdLst>
                      <a:gd name="connsiteX0" fmla="*/ 639741 w 1377668"/>
                      <a:gd name="connsiteY0" fmla="*/ 1572139 h 1753316"/>
                      <a:gd name="connsiteX1" fmla="*/ 604902 w 1377668"/>
                      <a:gd name="connsiteY1" fmla="*/ 1606341 h 1753316"/>
                      <a:gd name="connsiteX2" fmla="*/ 639741 w 1377668"/>
                      <a:gd name="connsiteY2" fmla="*/ 1641179 h 1753316"/>
                      <a:gd name="connsiteX3" fmla="*/ 674579 w 1377668"/>
                      <a:gd name="connsiteY3" fmla="*/ 1606341 h 1753316"/>
                      <a:gd name="connsiteX4" fmla="*/ 639741 w 1377668"/>
                      <a:gd name="connsiteY4" fmla="*/ 1572139 h 1753316"/>
                      <a:gd name="connsiteX5" fmla="*/ 639741 w 1377668"/>
                      <a:gd name="connsiteY5" fmla="*/ 1531604 h 1753316"/>
                      <a:gd name="connsiteX6" fmla="*/ 715114 w 1377668"/>
                      <a:gd name="connsiteY6" fmla="*/ 1606340 h 1753316"/>
                      <a:gd name="connsiteX7" fmla="*/ 639741 w 1377668"/>
                      <a:gd name="connsiteY7" fmla="*/ 1681714 h 1753316"/>
                      <a:gd name="connsiteX8" fmla="*/ 564367 w 1377668"/>
                      <a:gd name="connsiteY8" fmla="*/ 1606340 h 1753316"/>
                      <a:gd name="connsiteX9" fmla="*/ 639741 w 1377668"/>
                      <a:gd name="connsiteY9" fmla="*/ 1531604 h 1753316"/>
                      <a:gd name="connsiteX10" fmla="*/ 368655 w 1377668"/>
                      <a:gd name="connsiteY10" fmla="*/ 1118611 h 1753316"/>
                      <a:gd name="connsiteX11" fmla="*/ 911518 w 1377668"/>
                      <a:gd name="connsiteY11" fmla="*/ 1118611 h 1753316"/>
                      <a:gd name="connsiteX12" fmla="*/ 926039 w 1377668"/>
                      <a:gd name="connsiteY12" fmla="*/ 1124437 h 1753316"/>
                      <a:gd name="connsiteX13" fmla="*/ 932076 w 1377668"/>
                      <a:gd name="connsiteY13" fmla="*/ 1138873 h 1753316"/>
                      <a:gd name="connsiteX14" fmla="*/ 926039 w 1377668"/>
                      <a:gd name="connsiteY14" fmla="*/ 1153308 h 1753316"/>
                      <a:gd name="connsiteX15" fmla="*/ 911518 w 1377668"/>
                      <a:gd name="connsiteY15" fmla="*/ 1159148 h 1753316"/>
                      <a:gd name="connsiteX16" fmla="*/ 368655 w 1377668"/>
                      <a:gd name="connsiteY16" fmla="*/ 1159148 h 1753316"/>
                      <a:gd name="connsiteX17" fmla="*/ 354149 w 1377668"/>
                      <a:gd name="connsiteY17" fmla="*/ 1153308 h 1753316"/>
                      <a:gd name="connsiteX18" fmla="*/ 348098 w 1377668"/>
                      <a:gd name="connsiteY18" fmla="*/ 1138873 h 1753316"/>
                      <a:gd name="connsiteX19" fmla="*/ 354149 w 1377668"/>
                      <a:gd name="connsiteY19" fmla="*/ 1124437 h 1753316"/>
                      <a:gd name="connsiteX20" fmla="*/ 368655 w 1377668"/>
                      <a:gd name="connsiteY20" fmla="*/ 1118611 h 1753316"/>
                      <a:gd name="connsiteX21" fmla="*/ 366761 w 1377668"/>
                      <a:gd name="connsiteY21" fmla="*/ 998884 h 1753316"/>
                      <a:gd name="connsiteX22" fmla="*/ 368656 w 1377668"/>
                      <a:gd name="connsiteY22" fmla="*/ 998884 h 1753316"/>
                      <a:gd name="connsiteX23" fmla="*/ 911518 w 1377668"/>
                      <a:gd name="connsiteY23" fmla="*/ 998884 h 1753316"/>
                      <a:gd name="connsiteX24" fmla="*/ 926039 w 1377668"/>
                      <a:gd name="connsiteY24" fmla="*/ 1004723 h 1753316"/>
                      <a:gd name="connsiteX25" fmla="*/ 932077 w 1377668"/>
                      <a:gd name="connsiteY25" fmla="*/ 1019159 h 1753316"/>
                      <a:gd name="connsiteX26" fmla="*/ 926039 w 1377668"/>
                      <a:gd name="connsiteY26" fmla="*/ 1033595 h 1753316"/>
                      <a:gd name="connsiteX27" fmla="*/ 911518 w 1377668"/>
                      <a:gd name="connsiteY27" fmla="*/ 1039434 h 1753316"/>
                      <a:gd name="connsiteX28" fmla="*/ 368656 w 1377668"/>
                      <a:gd name="connsiteY28" fmla="*/ 1039434 h 1753316"/>
                      <a:gd name="connsiteX29" fmla="*/ 354022 w 1377668"/>
                      <a:gd name="connsiteY29" fmla="*/ 1034175 h 1753316"/>
                      <a:gd name="connsiteX30" fmla="*/ 347405 w 1377668"/>
                      <a:gd name="connsiteY30" fmla="*/ 1020107 h 1753316"/>
                      <a:gd name="connsiteX31" fmla="*/ 352679 w 1377668"/>
                      <a:gd name="connsiteY31" fmla="*/ 1005487 h 1753316"/>
                      <a:gd name="connsiteX32" fmla="*/ 366761 w 1377668"/>
                      <a:gd name="connsiteY32" fmla="*/ 998884 h 1753316"/>
                      <a:gd name="connsiteX33" fmla="*/ 364866 w 1377668"/>
                      <a:gd name="connsiteY33" fmla="*/ 879170 h 1753316"/>
                      <a:gd name="connsiteX34" fmla="*/ 368656 w 1377668"/>
                      <a:gd name="connsiteY34" fmla="*/ 879170 h 1753316"/>
                      <a:gd name="connsiteX35" fmla="*/ 911518 w 1377668"/>
                      <a:gd name="connsiteY35" fmla="*/ 879170 h 1753316"/>
                      <a:gd name="connsiteX36" fmla="*/ 926039 w 1377668"/>
                      <a:gd name="connsiteY36" fmla="*/ 885010 h 1753316"/>
                      <a:gd name="connsiteX37" fmla="*/ 932076 w 1377668"/>
                      <a:gd name="connsiteY37" fmla="*/ 899445 h 1753316"/>
                      <a:gd name="connsiteX38" fmla="*/ 926039 w 1377668"/>
                      <a:gd name="connsiteY38" fmla="*/ 913881 h 1753316"/>
                      <a:gd name="connsiteX39" fmla="*/ 911518 w 1377668"/>
                      <a:gd name="connsiteY39" fmla="*/ 919706 h 1753316"/>
                      <a:gd name="connsiteX40" fmla="*/ 368656 w 1377668"/>
                      <a:gd name="connsiteY40" fmla="*/ 919706 h 1753316"/>
                      <a:gd name="connsiteX41" fmla="*/ 353711 w 1377668"/>
                      <a:gd name="connsiteY41" fmla="*/ 915168 h 1753316"/>
                      <a:gd name="connsiteX42" fmla="*/ 346387 w 1377668"/>
                      <a:gd name="connsiteY42" fmla="*/ 901354 h 1753316"/>
                      <a:gd name="connsiteX43" fmla="*/ 351010 w 1377668"/>
                      <a:gd name="connsiteY43" fmla="*/ 886424 h 1753316"/>
                      <a:gd name="connsiteX44" fmla="*/ 364866 w 1377668"/>
                      <a:gd name="connsiteY44" fmla="*/ 879170 h 1753316"/>
                      <a:gd name="connsiteX45" fmla="*/ 905146 w 1377668"/>
                      <a:gd name="connsiteY45" fmla="*/ 265415 h 1753316"/>
                      <a:gd name="connsiteX46" fmla="*/ 905146 w 1377668"/>
                      <a:gd name="connsiteY46" fmla="*/ 390826 h 1753316"/>
                      <a:gd name="connsiteX47" fmla="*/ 942514 w 1377668"/>
                      <a:gd name="connsiteY47" fmla="*/ 390826 h 1753316"/>
                      <a:gd name="connsiteX48" fmla="*/ 942514 w 1377668"/>
                      <a:gd name="connsiteY48" fmla="*/ 265415 h 1753316"/>
                      <a:gd name="connsiteX49" fmla="*/ 258409 w 1377668"/>
                      <a:gd name="connsiteY49" fmla="*/ 257755 h 1753316"/>
                      <a:gd name="connsiteX50" fmla="*/ 179231 w 1377668"/>
                      <a:gd name="connsiteY50" fmla="*/ 336933 h 1753316"/>
                      <a:gd name="connsiteX51" fmla="*/ 179231 w 1377668"/>
                      <a:gd name="connsiteY51" fmla="*/ 1385882 h 1753316"/>
                      <a:gd name="connsiteX52" fmla="*/ 258409 w 1377668"/>
                      <a:gd name="connsiteY52" fmla="*/ 1465060 h 1753316"/>
                      <a:gd name="connsiteX53" fmla="*/ 1021704 w 1377668"/>
                      <a:gd name="connsiteY53" fmla="*/ 1465060 h 1753316"/>
                      <a:gd name="connsiteX54" fmla="*/ 1100881 w 1377668"/>
                      <a:gd name="connsiteY54" fmla="*/ 1385882 h 1753316"/>
                      <a:gd name="connsiteX55" fmla="*/ 1100881 w 1377668"/>
                      <a:gd name="connsiteY55" fmla="*/ 630226 h 1753316"/>
                      <a:gd name="connsiteX56" fmla="*/ 1090107 w 1377668"/>
                      <a:gd name="connsiteY56" fmla="*/ 631499 h 1753316"/>
                      <a:gd name="connsiteX57" fmla="*/ 1061603 w 1377668"/>
                      <a:gd name="connsiteY57" fmla="*/ 632771 h 1753316"/>
                      <a:gd name="connsiteX58" fmla="*/ 1005232 w 1377668"/>
                      <a:gd name="connsiteY58" fmla="*/ 627710 h 1753316"/>
                      <a:gd name="connsiteX59" fmla="*/ 814568 w 1377668"/>
                      <a:gd name="connsiteY59" fmla="*/ 733499 h 1753316"/>
                      <a:gd name="connsiteX60" fmla="*/ 808870 w 1377668"/>
                      <a:gd name="connsiteY60" fmla="*/ 736044 h 1753316"/>
                      <a:gd name="connsiteX61" fmla="*/ 788524 w 1377668"/>
                      <a:gd name="connsiteY61" fmla="*/ 728932 h 1753316"/>
                      <a:gd name="connsiteX62" fmla="*/ 786065 w 1377668"/>
                      <a:gd name="connsiteY62" fmla="*/ 707550 h 1753316"/>
                      <a:gd name="connsiteX63" fmla="*/ 855741 w 1377668"/>
                      <a:gd name="connsiteY63" fmla="*/ 554895 h 1753316"/>
                      <a:gd name="connsiteX64" fmla="*/ 744891 w 1377668"/>
                      <a:gd name="connsiteY64" fmla="*/ 316724 h 1753316"/>
                      <a:gd name="connsiteX65" fmla="*/ 745528 w 1377668"/>
                      <a:gd name="connsiteY65" fmla="*/ 302161 h 1753316"/>
                      <a:gd name="connsiteX66" fmla="*/ 745528 w 1377668"/>
                      <a:gd name="connsiteY66" fmla="*/ 300889 h 1753316"/>
                      <a:gd name="connsiteX67" fmla="*/ 746164 w 1377668"/>
                      <a:gd name="connsiteY67" fmla="*/ 299616 h 1753316"/>
                      <a:gd name="connsiteX68" fmla="*/ 746164 w 1377668"/>
                      <a:gd name="connsiteY68" fmla="*/ 292646 h 1753316"/>
                      <a:gd name="connsiteX69" fmla="*/ 748695 w 1377668"/>
                      <a:gd name="connsiteY69" fmla="*/ 271748 h 1753316"/>
                      <a:gd name="connsiteX70" fmla="*/ 750589 w 1377668"/>
                      <a:gd name="connsiteY70" fmla="*/ 257807 h 1753316"/>
                      <a:gd name="connsiteX71" fmla="*/ 258437 w 1377668"/>
                      <a:gd name="connsiteY71" fmla="*/ 257807 h 1753316"/>
                      <a:gd name="connsiteX72" fmla="*/ 1067954 w 1377668"/>
                      <a:gd name="connsiteY72" fmla="*/ 157097 h 1753316"/>
                      <a:gd name="connsiteX73" fmla="*/ 1067968 w 1377668"/>
                      <a:gd name="connsiteY73" fmla="*/ 157102 h 1753316"/>
                      <a:gd name="connsiteX74" fmla="*/ 1060361 w 1377668"/>
                      <a:gd name="connsiteY74" fmla="*/ 170407 h 1753316"/>
                      <a:gd name="connsiteX75" fmla="*/ 1031857 w 1377668"/>
                      <a:gd name="connsiteY75" fmla="*/ 239446 h 1753316"/>
                      <a:gd name="connsiteX76" fmla="*/ 983076 w 1377668"/>
                      <a:gd name="connsiteY76" fmla="*/ 276178 h 1753316"/>
                      <a:gd name="connsiteX77" fmla="*/ 983076 w 1377668"/>
                      <a:gd name="connsiteY77" fmla="*/ 370554 h 1753316"/>
                      <a:gd name="connsiteX78" fmla="*/ 993850 w 1377668"/>
                      <a:gd name="connsiteY78" fmla="*/ 370554 h 1753316"/>
                      <a:gd name="connsiteX79" fmla="*/ 997017 w 1377668"/>
                      <a:gd name="connsiteY79" fmla="*/ 370554 h 1753316"/>
                      <a:gd name="connsiteX80" fmla="*/ 997003 w 1377668"/>
                      <a:gd name="connsiteY80" fmla="*/ 370540 h 1753316"/>
                      <a:gd name="connsiteX81" fmla="*/ 1092017 w 1377668"/>
                      <a:gd name="connsiteY81" fmla="*/ 397150 h 1753316"/>
                      <a:gd name="connsiteX82" fmla="*/ 1175636 w 1377668"/>
                      <a:gd name="connsiteY82" fmla="*/ 404756 h 1753316"/>
                      <a:gd name="connsiteX83" fmla="*/ 1202867 w 1377668"/>
                      <a:gd name="connsiteY83" fmla="*/ 380056 h 1753316"/>
                      <a:gd name="connsiteX84" fmla="*/ 1213005 w 1377668"/>
                      <a:gd name="connsiteY84" fmla="*/ 328108 h 1753316"/>
                      <a:gd name="connsiteX85" fmla="*/ 1202867 w 1377668"/>
                      <a:gd name="connsiteY85" fmla="*/ 279327 h 1753316"/>
                      <a:gd name="connsiteX86" fmla="*/ 1188304 w 1377668"/>
                      <a:gd name="connsiteY86" fmla="*/ 264764 h 1753316"/>
                      <a:gd name="connsiteX87" fmla="*/ 1096458 w 1377668"/>
                      <a:gd name="connsiteY87" fmla="*/ 264764 h 1753316"/>
                      <a:gd name="connsiteX88" fmla="*/ 1076197 w 1377668"/>
                      <a:gd name="connsiteY88" fmla="*/ 244503 h 1753316"/>
                      <a:gd name="connsiteX89" fmla="*/ 1076183 w 1377668"/>
                      <a:gd name="connsiteY89" fmla="*/ 244503 h 1753316"/>
                      <a:gd name="connsiteX90" fmla="*/ 1076183 w 1377668"/>
                      <a:gd name="connsiteY90" fmla="*/ 169766 h 1753316"/>
                      <a:gd name="connsiteX91" fmla="*/ 1067954 w 1377668"/>
                      <a:gd name="connsiteY91" fmla="*/ 157097 h 1753316"/>
                      <a:gd name="connsiteX92" fmla="*/ 148255 w 1377668"/>
                      <a:gd name="connsiteY92" fmla="*/ 149479 h 1753316"/>
                      <a:gd name="connsiteX93" fmla="*/ 40573 w 1377668"/>
                      <a:gd name="connsiteY93" fmla="*/ 257161 h 1753316"/>
                      <a:gd name="connsiteX94" fmla="*/ 40573 w 1377668"/>
                      <a:gd name="connsiteY94" fmla="*/ 1605087 h 1753316"/>
                      <a:gd name="connsiteX95" fmla="*/ 148255 w 1377668"/>
                      <a:gd name="connsiteY95" fmla="*/ 1712769 h 1753316"/>
                      <a:gd name="connsiteX96" fmla="*/ 1131945 w 1377668"/>
                      <a:gd name="connsiteY96" fmla="*/ 1712769 h 1753316"/>
                      <a:gd name="connsiteX97" fmla="*/ 1238990 w 1377668"/>
                      <a:gd name="connsiteY97" fmla="*/ 1605087 h 1753316"/>
                      <a:gd name="connsiteX98" fmla="*/ 1238990 w 1377668"/>
                      <a:gd name="connsiteY98" fmla="*/ 578325 h 1753316"/>
                      <a:gd name="connsiteX99" fmla="*/ 1156007 w 1377668"/>
                      <a:gd name="connsiteY99" fmla="*/ 618224 h 1753316"/>
                      <a:gd name="connsiteX100" fmla="*/ 1141444 w 1377668"/>
                      <a:gd name="connsiteY100" fmla="*/ 622027 h 1753316"/>
                      <a:gd name="connsiteX101" fmla="*/ 1141444 w 1377668"/>
                      <a:gd name="connsiteY101" fmla="*/ 1385936 h 1753316"/>
                      <a:gd name="connsiteX102" fmla="*/ 1021731 w 1377668"/>
                      <a:gd name="connsiteY102" fmla="*/ 1505649 h 1753316"/>
                      <a:gd name="connsiteX103" fmla="*/ 258437 w 1377668"/>
                      <a:gd name="connsiteY103" fmla="*/ 1505649 h 1753316"/>
                      <a:gd name="connsiteX104" fmla="*/ 138723 w 1377668"/>
                      <a:gd name="connsiteY104" fmla="*/ 1385936 h 1753316"/>
                      <a:gd name="connsiteX105" fmla="*/ 138723 w 1377668"/>
                      <a:gd name="connsiteY105" fmla="*/ 336986 h 1753316"/>
                      <a:gd name="connsiteX106" fmla="*/ 258437 w 1377668"/>
                      <a:gd name="connsiteY106" fmla="*/ 217273 h 1753316"/>
                      <a:gd name="connsiteX107" fmla="*/ 761376 w 1377668"/>
                      <a:gd name="connsiteY107" fmla="*/ 217273 h 1753316"/>
                      <a:gd name="connsiteX108" fmla="*/ 793047 w 1377668"/>
                      <a:gd name="connsiteY108" fmla="*/ 149490 h 1753316"/>
                      <a:gd name="connsiteX109" fmla="*/ 148221 w 1377668"/>
                      <a:gd name="connsiteY109" fmla="*/ 149490 h 1753316"/>
                      <a:gd name="connsiteX110" fmla="*/ 1067954 w 1377668"/>
                      <a:gd name="connsiteY110" fmla="*/ 116547 h 1753316"/>
                      <a:gd name="connsiteX111" fmla="*/ 1067969 w 1377668"/>
                      <a:gd name="connsiteY111" fmla="*/ 116548 h 1753316"/>
                      <a:gd name="connsiteX112" fmla="*/ 1116750 w 1377668"/>
                      <a:gd name="connsiteY112" fmla="*/ 169752 h 1753316"/>
                      <a:gd name="connsiteX113" fmla="*/ 1116750 w 1377668"/>
                      <a:gd name="connsiteY113" fmla="*/ 224230 h 1753316"/>
                      <a:gd name="connsiteX114" fmla="*/ 1188320 w 1377668"/>
                      <a:gd name="connsiteY114" fmla="*/ 224230 h 1753316"/>
                      <a:gd name="connsiteX115" fmla="*/ 1238994 w 1377668"/>
                      <a:gd name="connsiteY115" fmla="*/ 260961 h 1753316"/>
                      <a:gd name="connsiteX116" fmla="*/ 1253557 w 1377668"/>
                      <a:gd name="connsiteY116" fmla="*/ 327471 h 1753316"/>
                      <a:gd name="connsiteX117" fmla="*/ 1239615 w 1377668"/>
                      <a:gd name="connsiteY117" fmla="*/ 397785 h 1753316"/>
                      <a:gd name="connsiteX118" fmla="*/ 1185137 w 1377668"/>
                      <a:gd name="connsiteY118" fmla="*/ 444654 h 1753316"/>
                      <a:gd name="connsiteX119" fmla="*/ 1079985 w 1377668"/>
                      <a:gd name="connsiteY119" fmla="*/ 436426 h 1753316"/>
                      <a:gd name="connsiteX120" fmla="*/ 991306 w 1377668"/>
                      <a:gd name="connsiteY120" fmla="*/ 411089 h 1753316"/>
                      <a:gd name="connsiteX121" fmla="*/ 978638 w 1377668"/>
                      <a:gd name="connsiteY121" fmla="*/ 411089 h 1753316"/>
                      <a:gd name="connsiteX122" fmla="*/ 945072 w 1377668"/>
                      <a:gd name="connsiteY122" fmla="*/ 431364 h 1753316"/>
                      <a:gd name="connsiteX123" fmla="*/ 902625 w 1377668"/>
                      <a:gd name="connsiteY123" fmla="*/ 431364 h 1753316"/>
                      <a:gd name="connsiteX124" fmla="*/ 864620 w 1377668"/>
                      <a:gd name="connsiteY124" fmla="*/ 393359 h 1753316"/>
                      <a:gd name="connsiteX125" fmla="*/ 864620 w 1377668"/>
                      <a:gd name="connsiteY125" fmla="*/ 262870 h 1753316"/>
                      <a:gd name="connsiteX126" fmla="*/ 902625 w 1377668"/>
                      <a:gd name="connsiteY126" fmla="*/ 224864 h 1753316"/>
                      <a:gd name="connsiteX127" fmla="*/ 945072 w 1377668"/>
                      <a:gd name="connsiteY127" fmla="*/ 224864 h 1753316"/>
                      <a:gd name="connsiteX128" fmla="*/ 972940 w 1377668"/>
                      <a:gd name="connsiteY128" fmla="*/ 237533 h 1753316"/>
                      <a:gd name="connsiteX129" fmla="*/ 1000171 w 1377668"/>
                      <a:gd name="connsiteY129" fmla="*/ 214090 h 1753316"/>
                      <a:gd name="connsiteX130" fmla="*/ 1019810 w 1377668"/>
                      <a:gd name="connsiteY130" fmla="*/ 171025 h 1753316"/>
                      <a:gd name="connsiteX131" fmla="*/ 1067954 w 1377668"/>
                      <a:gd name="connsiteY131" fmla="*/ 116547 h 1753316"/>
                      <a:gd name="connsiteX132" fmla="*/ 1061631 w 1377668"/>
                      <a:gd name="connsiteY132" fmla="*/ 40527 h 1753316"/>
                      <a:gd name="connsiteX133" fmla="*/ 848797 w 1377668"/>
                      <a:gd name="connsiteY133" fmla="*/ 140601 h 1753316"/>
                      <a:gd name="connsiteX134" fmla="*/ 848160 w 1377668"/>
                      <a:gd name="connsiteY134" fmla="*/ 141237 h 1753316"/>
                      <a:gd name="connsiteX135" fmla="*/ 847524 w 1377668"/>
                      <a:gd name="connsiteY135" fmla="*/ 141873 h 1753316"/>
                      <a:gd name="connsiteX136" fmla="*/ 832961 w 1377668"/>
                      <a:gd name="connsiteY136" fmla="*/ 162149 h 1753316"/>
                      <a:gd name="connsiteX137" fmla="*/ 831689 w 1377668"/>
                      <a:gd name="connsiteY137" fmla="*/ 164043 h 1753316"/>
                      <a:gd name="connsiteX138" fmla="*/ 819020 w 1377668"/>
                      <a:gd name="connsiteY138" fmla="*/ 185577 h 1753316"/>
                      <a:gd name="connsiteX139" fmla="*/ 807625 w 1377668"/>
                      <a:gd name="connsiteY139" fmla="*/ 207747 h 1753316"/>
                      <a:gd name="connsiteX140" fmla="*/ 806352 w 1377668"/>
                      <a:gd name="connsiteY140" fmla="*/ 212186 h 1753316"/>
                      <a:gd name="connsiteX141" fmla="*/ 798123 w 1377668"/>
                      <a:gd name="connsiteY141" fmla="*/ 234993 h 1753316"/>
                      <a:gd name="connsiteX142" fmla="*/ 793062 w 1377668"/>
                      <a:gd name="connsiteY142" fmla="*/ 253995 h 1753316"/>
                      <a:gd name="connsiteX143" fmla="*/ 789895 w 1377668"/>
                      <a:gd name="connsiteY143" fmla="*/ 267300 h 1753316"/>
                      <a:gd name="connsiteX144" fmla="*/ 789895 w 1377668"/>
                      <a:gd name="connsiteY144" fmla="*/ 270467 h 1753316"/>
                      <a:gd name="connsiteX145" fmla="*/ 786727 w 1377668"/>
                      <a:gd name="connsiteY145" fmla="*/ 292637 h 1753316"/>
                      <a:gd name="connsiteX146" fmla="*/ 786727 w 1377668"/>
                      <a:gd name="connsiteY146" fmla="*/ 295168 h 1753316"/>
                      <a:gd name="connsiteX147" fmla="*/ 785455 w 1377668"/>
                      <a:gd name="connsiteY147" fmla="*/ 316701 h 1753316"/>
                      <a:gd name="connsiteX148" fmla="*/ 892500 w 1377668"/>
                      <a:gd name="connsiteY148" fmla="*/ 533973 h 1753316"/>
                      <a:gd name="connsiteX149" fmla="*/ 900107 w 1377668"/>
                      <a:gd name="connsiteY149" fmla="*/ 552976 h 1753316"/>
                      <a:gd name="connsiteX150" fmla="*/ 899471 w 1377668"/>
                      <a:gd name="connsiteY150" fmla="*/ 554870 h 1753316"/>
                      <a:gd name="connsiteX151" fmla="*/ 898198 w 1377668"/>
                      <a:gd name="connsiteY151" fmla="*/ 558674 h 1753316"/>
                      <a:gd name="connsiteX152" fmla="*/ 848798 w 1377668"/>
                      <a:gd name="connsiteY152" fmla="*/ 668249 h 1753316"/>
                      <a:gd name="connsiteX153" fmla="*/ 991319 w 1377668"/>
                      <a:gd name="connsiteY153" fmla="*/ 589071 h 1753316"/>
                      <a:gd name="connsiteX154" fmla="*/ 1005246 w 1377668"/>
                      <a:gd name="connsiteY154" fmla="*/ 587176 h 1753316"/>
                      <a:gd name="connsiteX155" fmla="*/ 1061617 w 1377668"/>
                      <a:gd name="connsiteY155" fmla="*/ 592237 h 1753316"/>
                      <a:gd name="connsiteX156" fmla="*/ 1093925 w 1377668"/>
                      <a:gd name="connsiteY156" fmla="*/ 590343 h 1753316"/>
                      <a:gd name="connsiteX157" fmla="*/ 1116730 w 1377668"/>
                      <a:gd name="connsiteY157" fmla="*/ 586539 h 1753316"/>
                      <a:gd name="connsiteX158" fmla="*/ 1118611 w 1377668"/>
                      <a:gd name="connsiteY158" fmla="*/ 586539 h 1753316"/>
                      <a:gd name="connsiteX159" fmla="*/ 1138250 w 1377668"/>
                      <a:gd name="connsiteY159" fmla="*/ 581478 h 1753316"/>
                      <a:gd name="connsiteX160" fmla="*/ 1162314 w 1377668"/>
                      <a:gd name="connsiteY160" fmla="*/ 573249 h 1753316"/>
                      <a:gd name="connsiteX161" fmla="*/ 1185121 w 1377668"/>
                      <a:gd name="connsiteY161" fmla="*/ 563111 h 1753316"/>
                      <a:gd name="connsiteX162" fmla="*/ 1206654 w 1377668"/>
                      <a:gd name="connsiteY162" fmla="*/ 551080 h 1753316"/>
                      <a:gd name="connsiteX163" fmla="*/ 1226930 w 1377668"/>
                      <a:gd name="connsiteY163" fmla="*/ 537138 h 1753316"/>
                      <a:gd name="connsiteX164" fmla="*/ 1245932 w 1377668"/>
                      <a:gd name="connsiteY164" fmla="*/ 521303 h 1753316"/>
                      <a:gd name="connsiteX165" fmla="*/ 1247205 w 1377668"/>
                      <a:gd name="connsiteY165" fmla="*/ 520666 h 1753316"/>
                      <a:gd name="connsiteX166" fmla="*/ 1337158 w 1377668"/>
                      <a:gd name="connsiteY166" fmla="*/ 316711 h 1753316"/>
                      <a:gd name="connsiteX167" fmla="*/ 1061619 w 1377668"/>
                      <a:gd name="connsiteY167" fmla="*/ 40535 h 1753316"/>
                      <a:gd name="connsiteX168" fmla="*/ 1061619 w 1377668"/>
                      <a:gd name="connsiteY168" fmla="*/ 0 h 1753316"/>
                      <a:gd name="connsiteX169" fmla="*/ 1061579 w 1377668"/>
                      <a:gd name="connsiteY169" fmla="*/ 32 h 1753316"/>
                      <a:gd name="connsiteX170" fmla="*/ 1377668 w 1377668"/>
                      <a:gd name="connsiteY170" fmla="*/ 316744 h 1753316"/>
                      <a:gd name="connsiteX171" fmla="*/ 1279488 w 1377668"/>
                      <a:gd name="connsiteY171" fmla="*/ 545399 h 1753316"/>
                      <a:gd name="connsiteX172" fmla="*/ 1279488 w 1377668"/>
                      <a:gd name="connsiteY172" fmla="*/ 1605099 h 1753316"/>
                      <a:gd name="connsiteX173" fmla="*/ 1131907 w 1377668"/>
                      <a:gd name="connsiteY173" fmla="*/ 1753316 h 1753316"/>
                      <a:gd name="connsiteX174" fmla="*/ 148218 w 1377668"/>
                      <a:gd name="connsiteY174" fmla="*/ 1753316 h 1753316"/>
                      <a:gd name="connsiteX175" fmla="*/ 0 w 1377668"/>
                      <a:gd name="connsiteY175" fmla="*/ 1605099 h 1753316"/>
                      <a:gd name="connsiteX176" fmla="*/ 0 w 1377668"/>
                      <a:gd name="connsiteY176" fmla="*/ 257173 h 1753316"/>
                      <a:gd name="connsiteX177" fmla="*/ 148218 w 1377668"/>
                      <a:gd name="connsiteY177" fmla="*/ 108955 h 1753316"/>
                      <a:gd name="connsiteX178" fmla="*/ 823448 w 1377668"/>
                      <a:gd name="connsiteY178" fmla="*/ 108955 h 1753316"/>
                      <a:gd name="connsiteX179" fmla="*/ 1061619 w 1377668"/>
                      <a:gd name="connsiteY179" fmla="*/ 0 h 175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1377668" h="1753316">
                        <a:moveTo>
                          <a:pt x="639741" y="1572139"/>
                        </a:moveTo>
                        <a:cubicBezTo>
                          <a:pt x="620356" y="1572139"/>
                          <a:pt x="604902" y="1586957"/>
                          <a:pt x="604902" y="1606341"/>
                        </a:cubicBezTo>
                        <a:cubicBezTo>
                          <a:pt x="604902" y="1625726"/>
                          <a:pt x="620356" y="1641179"/>
                          <a:pt x="639741" y="1641179"/>
                        </a:cubicBezTo>
                        <a:cubicBezTo>
                          <a:pt x="659125" y="1641179"/>
                          <a:pt x="674579" y="1625726"/>
                          <a:pt x="674579" y="1606341"/>
                        </a:cubicBezTo>
                        <a:cubicBezTo>
                          <a:pt x="674579" y="1586957"/>
                          <a:pt x="659125" y="1572139"/>
                          <a:pt x="639741" y="1572139"/>
                        </a:cubicBezTo>
                        <a:close/>
                        <a:moveTo>
                          <a:pt x="639741" y="1531604"/>
                        </a:moveTo>
                        <a:cubicBezTo>
                          <a:pt x="681025" y="1531604"/>
                          <a:pt x="715114" y="1565056"/>
                          <a:pt x="715114" y="1606340"/>
                        </a:cubicBezTo>
                        <a:cubicBezTo>
                          <a:pt x="715114" y="1647625"/>
                          <a:pt x="681025" y="1681714"/>
                          <a:pt x="639741" y="1681714"/>
                        </a:cubicBezTo>
                        <a:cubicBezTo>
                          <a:pt x="598456" y="1681714"/>
                          <a:pt x="564367" y="1647624"/>
                          <a:pt x="564367" y="1606340"/>
                        </a:cubicBezTo>
                        <a:cubicBezTo>
                          <a:pt x="564367" y="1565056"/>
                          <a:pt x="598456" y="1531604"/>
                          <a:pt x="639741" y="1531604"/>
                        </a:cubicBezTo>
                        <a:close/>
                        <a:moveTo>
                          <a:pt x="368655" y="1118611"/>
                        </a:moveTo>
                        <a:lnTo>
                          <a:pt x="911518" y="1118611"/>
                        </a:lnTo>
                        <a:cubicBezTo>
                          <a:pt x="916933" y="1118527"/>
                          <a:pt x="922165" y="1120633"/>
                          <a:pt x="926039" y="1124437"/>
                        </a:cubicBezTo>
                        <a:cubicBezTo>
                          <a:pt x="929899" y="1128254"/>
                          <a:pt x="932076" y="1133443"/>
                          <a:pt x="932076" y="1138873"/>
                        </a:cubicBezTo>
                        <a:cubicBezTo>
                          <a:pt x="932076" y="1144302"/>
                          <a:pt x="929899" y="1149505"/>
                          <a:pt x="926039" y="1153308"/>
                        </a:cubicBezTo>
                        <a:cubicBezTo>
                          <a:pt x="922165" y="1157126"/>
                          <a:pt x="916933" y="1159219"/>
                          <a:pt x="911518" y="1159148"/>
                        </a:cubicBezTo>
                        <a:lnTo>
                          <a:pt x="368655" y="1159148"/>
                        </a:lnTo>
                        <a:cubicBezTo>
                          <a:pt x="363240" y="1159219"/>
                          <a:pt x="358009" y="1157126"/>
                          <a:pt x="354149" y="1153308"/>
                        </a:cubicBezTo>
                        <a:cubicBezTo>
                          <a:pt x="350275" y="1149505"/>
                          <a:pt x="348098" y="1144302"/>
                          <a:pt x="348098" y="1138873"/>
                        </a:cubicBezTo>
                        <a:cubicBezTo>
                          <a:pt x="348098" y="1133443"/>
                          <a:pt x="350275" y="1128254"/>
                          <a:pt x="354149" y="1124437"/>
                        </a:cubicBezTo>
                        <a:cubicBezTo>
                          <a:pt x="358009" y="1120633"/>
                          <a:pt x="363240" y="1118527"/>
                          <a:pt x="368655" y="1118611"/>
                        </a:cubicBezTo>
                        <a:close/>
                        <a:moveTo>
                          <a:pt x="366761" y="998884"/>
                        </a:moveTo>
                        <a:cubicBezTo>
                          <a:pt x="367397" y="998855"/>
                          <a:pt x="368034" y="998855"/>
                          <a:pt x="368656" y="998884"/>
                        </a:cubicBezTo>
                        <a:lnTo>
                          <a:pt x="911518" y="998884"/>
                        </a:lnTo>
                        <a:cubicBezTo>
                          <a:pt x="916933" y="998813"/>
                          <a:pt x="922165" y="1000920"/>
                          <a:pt x="926039" y="1004723"/>
                        </a:cubicBezTo>
                        <a:cubicBezTo>
                          <a:pt x="929899" y="1008541"/>
                          <a:pt x="932077" y="1013730"/>
                          <a:pt x="932077" y="1019159"/>
                        </a:cubicBezTo>
                        <a:cubicBezTo>
                          <a:pt x="932077" y="1024588"/>
                          <a:pt x="929899" y="1029791"/>
                          <a:pt x="926039" y="1033595"/>
                        </a:cubicBezTo>
                        <a:cubicBezTo>
                          <a:pt x="922165" y="1037398"/>
                          <a:pt x="916933" y="1039505"/>
                          <a:pt x="911518" y="1039434"/>
                        </a:cubicBezTo>
                        <a:lnTo>
                          <a:pt x="368656" y="1039434"/>
                        </a:lnTo>
                        <a:cubicBezTo>
                          <a:pt x="363283" y="1039689"/>
                          <a:pt x="358009" y="1037808"/>
                          <a:pt x="354022" y="1034175"/>
                        </a:cubicBezTo>
                        <a:cubicBezTo>
                          <a:pt x="350035" y="1030555"/>
                          <a:pt x="347659" y="1025493"/>
                          <a:pt x="347405" y="1020107"/>
                        </a:cubicBezTo>
                        <a:cubicBezTo>
                          <a:pt x="347150" y="1014734"/>
                          <a:pt x="349045" y="1009474"/>
                          <a:pt x="352679" y="1005487"/>
                        </a:cubicBezTo>
                        <a:cubicBezTo>
                          <a:pt x="356312" y="1001500"/>
                          <a:pt x="361374" y="999138"/>
                          <a:pt x="366761" y="998884"/>
                        </a:cubicBezTo>
                        <a:close/>
                        <a:moveTo>
                          <a:pt x="364866" y="879170"/>
                        </a:moveTo>
                        <a:cubicBezTo>
                          <a:pt x="366125" y="879057"/>
                          <a:pt x="367397" y="879057"/>
                          <a:pt x="368656" y="879170"/>
                        </a:cubicBezTo>
                        <a:lnTo>
                          <a:pt x="911518" y="879170"/>
                        </a:lnTo>
                        <a:cubicBezTo>
                          <a:pt x="916933" y="879099"/>
                          <a:pt x="922165" y="881192"/>
                          <a:pt x="926039" y="885010"/>
                        </a:cubicBezTo>
                        <a:cubicBezTo>
                          <a:pt x="929899" y="888813"/>
                          <a:pt x="932076" y="894016"/>
                          <a:pt x="932076" y="899445"/>
                        </a:cubicBezTo>
                        <a:cubicBezTo>
                          <a:pt x="932076" y="904875"/>
                          <a:pt x="929899" y="910064"/>
                          <a:pt x="926039" y="913881"/>
                        </a:cubicBezTo>
                        <a:cubicBezTo>
                          <a:pt x="922165" y="917685"/>
                          <a:pt x="916933" y="919791"/>
                          <a:pt x="911518" y="919706"/>
                        </a:cubicBezTo>
                        <a:lnTo>
                          <a:pt x="368656" y="919706"/>
                        </a:lnTo>
                        <a:cubicBezTo>
                          <a:pt x="363269" y="920244"/>
                          <a:pt x="357882" y="918618"/>
                          <a:pt x="353711" y="915168"/>
                        </a:cubicBezTo>
                        <a:cubicBezTo>
                          <a:pt x="349526" y="911718"/>
                          <a:pt x="346882" y="906755"/>
                          <a:pt x="346387" y="901354"/>
                        </a:cubicBezTo>
                        <a:cubicBezTo>
                          <a:pt x="345878" y="895953"/>
                          <a:pt x="347546" y="890580"/>
                          <a:pt x="351010" y="886424"/>
                        </a:cubicBezTo>
                        <a:cubicBezTo>
                          <a:pt x="354474" y="882253"/>
                          <a:pt x="359465" y="879651"/>
                          <a:pt x="364866" y="879170"/>
                        </a:cubicBezTo>
                        <a:close/>
                        <a:moveTo>
                          <a:pt x="905146" y="265415"/>
                        </a:moveTo>
                        <a:lnTo>
                          <a:pt x="905146" y="390826"/>
                        </a:lnTo>
                        <a:lnTo>
                          <a:pt x="942514" y="390826"/>
                        </a:lnTo>
                        <a:lnTo>
                          <a:pt x="942514" y="265415"/>
                        </a:lnTo>
                        <a:close/>
                        <a:moveTo>
                          <a:pt x="258409" y="257755"/>
                        </a:moveTo>
                        <a:cubicBezTo>
                          <a:pt x="214225" y="257755"/>
                          <a:pt x="179231" y="292749"/>
                          <a:pt x="179231" y="336933"/>
                        </a:cubicBezTo>
                        <a:lnTo>
                          <a:pt x="179231" y="1385882"/>
                        </a:lnTo>
                        <a:cubicBezTo>
                          <a:pt x="179231" y="1430066"/>
                          <a:pt x="214225" y="1465060"/>
                          <a:pt x="258409" y="1465060"/>
                        </a:cubicBezTo>
                        <a:lnTo>
                          <a:pt x="1021704" y="1465060"/>
                        </a:lnTo>
                        <a:cubicBezTo>
                          <a:pt x="1065887" y="1465060"/>
                          <a:pt x="1100881" y="1430081"/>
                          <a:pt x="1100881" y="1385882"/>
                        </a:cubicBezTo>
                        <a:lnTo>
                          <a:pt x="1100881" y="630226"/>
                        </a:lnTo>
                        <a:cubicBezTo>
                          <a:pt x="1097234" y="630707"/>
                          <a:pt x="1093797" y="631159"/>
                          <a:pt x="1090107" y="631499"/>
                        </a:cubicBezTo>
                        <a:cubicBezTo>
                          <a:pt x="1080748" y="632375"/>
                          <a:pt x="1071203" y="632771"/>
                          <a:pt x="1061603" y="632771"/>
                        </a:cubicBezTo>
                        <a:cubicBezTo>
                          <a:pt x="1042658" y="632771"/>
                          <a:pt x="1023853" y="630947"/>
                          <a:pt x="1005232" y="627710"/>
                        </a:cubicBezTo>
                        <a:lnTo>
                          <a:pt x="814568" y="733499"/>
                        </a:lnTo>
                        <a:cubicBezTo>
                          <a:pt x="812815" y="734644"/>
                          <a:pt x="810892" y="735492"/>
                          <a:pt x="808870" y="736044"/>
                        </a:cubicBezTo>
                        <a:cubicBezTo>
                          <a:pt x="801292" y="737769"/>
                          <a:pt x="793388" y="735012"/>
                          <a:pt x="788524" y="728932"/>
                        </a:cubicBezTo>
                        <a:lnTo>
                          <a:pt x="786065" y="707550"/>
                        </a:lnTo>
                        <a:lnTo>
                          <a:pt x="855741" y="554895"/>
                        </a:lnTo>
                        <a:cubicBezTo>
                          <a:pt x="788565" y="496924"/>
                          <a:pt x="744891" y="412418"/>
                          <a:pt x="744891" y="316724"/>
                        </a:cubicBezTo>
                        <a:cubicBezTo>
                          <a:pt x="744891" y="311775"/>
                          <a:pt x="745273" y="307039"/>
                          <a:pt x="745528" y="302161"/>
                        </a:cubicBezTo>
                        <a:cubicBezTo>
                          <a:pt x="745556" y="301765"/>
                          <a:pt x="745485" y="301285"/>
                          <a:pt x="745528" y="300889"/>
                        </a:cubicBezTo>
                        <a:cubicBezTo>
                          <a:pt x="745556" y="300450"/>
                          <a:pt x="746135" y="300054"/>
                          <a:pt x="746164" y="299616"/>
                        </a:cubicBezTo>
                        <a:cubicBezTo>
                          <a:pt x="746305" y="297283"/>
                          <a:pt x="745966" y="294964"/>
                          <a:pt x="746164" y="292646"/>
                        </a:cubicBezTo>
                        <a:cubicBezTo>
                          <a:pt x="746701" y="285548"/>
                          <a:pt x="747691" y="278719"/>
                          <a:pt x="748695" y="271748"/>
                        </a:cubicBezTo>
                        <a:cubicBezTo>
                          <a:pt x="749373" y="267026"/>
                          <a:pt x="749698" y="262445"/>
                          <a:pt x="750589" y="257807"/>
                        </a:cubicBezTo>
                        <a:lnTo>
                          <a:pt x="258437" y="257807"/>
                        </a:lnTo>
                        <a:close/>
                        <a:moveTo>
                          <a:pt x="1067954" y="157097"/>
                        </a:moveTo>
                        <a:lnTo>
                          <a:pt x="1067968" y="157102"/>
                        </a:lnTo>
                        <a:cubicBezTo>
                          <a:pt x="1064645" y="157088"/>
                          <a:pt x="1060191" y="156197"/>
                          <a:pt x="1060361" y="170407"/>
                        </a:cubicBezTo>
                        <a:cubicBezTo>
                          <a:pt x="1060658" y="195233"/>
                          <a:pt x="1048555" y="218803"/>
                          <a:pt x="1031857" y="239446"/>
                        </a:cubicBezTo>
                        <a:cubicBezTo>
                          <a:pt x="1018876" y="255464"/>
                          <a:pt x="1002022" y="268048"/>
                          <a:pt x="983076" y="276178"/>
                        </a:cubicBezTo>
                        <a:lnTo>
                          <a:pt x="983076" y="370554"/>
                        </a:lnTo>
                        <a:lnTo>
                          <a:pt x="993850" y="370554"/>
                        </a:lnTo>
                        <a:cubicBezTo>
                          <a:pt x="994896" y="370469"/>
                          <a:pt x="995957" y="370469"/>
                          <a:pt x="997017" y="370554"/>
                        </a:cubicBezTo>
                        <a:lnTo>
                          <a:pt x="997003" y="370540"/>
                        </a:lnTo>
                        <a:cubicBezTo>
                          <a:pt x="1030484" y="375701"/>
                          <a:pt x="1062195" y="388284"/>
                          <a:pt x="1092017" y="397150"/>
                        </a:cubicBezTo>
                        <a:cubicBezTo>
                          <a:pt x="1121838" y="406015"/>
                          <a:pt x="1149126" y="411034"/>
                          <a:pt x="1175636" y="404756"/>
                        </a:cubicBezTo>
                        <a:cubicBezTo>
                          <a:pt x="1187838" y="401872"/>
                          <a:pt x="1196081" y="393997"/>
                          <a:pt x="1202867" y="380056"/>
                        </a:cubicBezTo>
                        <a:cubicBezTo>
                          <a:pt x="1209654" y="366113"/>
                          <a:pt x="1213259" y="346928"/>
                          <a:pt x="1213005" y="328108"/>
                        </a:cubicBezTo>
                        <a:cubicBezTo>
                          <a:pt x="1212751" y="309287"/>
                          <a:pt x="1208763" y="291034"/>
                          <a:pt x="1202867" y="279327"/>
                        </a:cubicBezTo>
                        <a:cubicBezTo>
                          <a:pt x="1196971" y="267620"/>
                          <a:pt x="1192334" y="264764"/>
                          <a:pt x="1188304" y="264764"/>
                        </a:cubicBezTo>
                        <a:lnTo>
                          <a:pt x="1096458" y="264764"/>
                        </a:lnTo>
                        <a:cubicBezTo>
                          <a:pt x="1085274" y="264764"/>
                          <a:pt x="1076197" y="255701"/>
                          <a:pt x="1076197" y="244503"/>
                        </a:cubicBezTo>
                        <a:lnTo>
                          <a:pt x="1076183" y="244503"/>
                        </a:lnTo>
                        <a:lnTo>
                          <a:pt x="1076183" y="169766"/>
                        </a:lnTo>
                        <a:cubicBezTo>
                          <a:pt x="1076183" y="157281"/>
                          <a:pt x="1071248" y="157112"/>
                          <a:pt x="1067954" y="157097"/>
                        </a:cubicBezTo>
                        <a:close/>
                        <a:moveTo>
                          <a:pt x="148255" y="149479"/>
                        </a:moveTo>
                        <a:cubicBezTo>
                          <a:pt x="88420" y="149479"/>
                          <a:pt x="40573" y="197327"/>
                          <a:pt x="40573" y="257161"/>
                        </a:cubicBezTo>
                        <a:lnTo>
                          <a:pt x="40573" y="1605087"/>
                        </a:lnTo>
                        <a:cubicBezTo>
                          <a:pt x="40573" y="1664922"/>
                          <a:pt x="88420" y="1712769"/>
                          <a:pt x="148255" y="1712769"/>
                        </a:cubicBezTo>
                        <a:lnTo>
                          <a:pt x="1131945" y="1712769"/>
                        </a:lnTo>
                        <a:cubicBezTo>
                          <a:pt x="1191765" y="1712769"/>
                          <a:pt x="1238990" y="1665034"/>
                          <a:pt x="1238990" y="1605087"/>
                        </a:cubicBezTo>
                        <a:lnTo>
                          <a:pt x="1238990" y="578325"/>
                        </a:lnTo>
                        <a:cubicBezTo>
                          <a:pt x="1213794" y="595446"/>
                          <a:pt x="1185699" y="608906"/>
                          <a:pt x="1156007" y="618224"/>
                        </a:cubicBezTo>
                        <a:cubicBezTo>
                          <a:pt x="1151158" y="619751"/>
                          <a:pt x="1146393" y="620741"/>
                          <a:pt x="1141444" y="622027"/>
                        </a:cubicBezTo>
                        <a:lnTo>
                          <a:pt x="1141444" y="1385936"/>
                        </a:lnTo>
                        <a:cubicBezTo>
                          <a:pt x="1141444" y="1451852"/>
                          <a:pt x="1087647" y="1505649"/>
                          <a:pt x="1021731" y="1505649"/>
                        </a:cubicBezTo>
                        <a:lnTo>
                          <a:pt x="258437" y="1505649"/>
                        </a:lnTo>
                        <a:cubicBezTo>
                          <a:pt x="192521" y="1505649"/>
                          <a:pt x="138723" y="1451852"/>
                          <a:pt x="138723" y="1385936"/>
                        </a:cubicBezTo>
                        <a:lnTo>
                          <a:pt x="138723" y="336986"/>
                        </a:lnTo>
                        <a:cubicBezTo>
                          <a:pt x="138723" y="271071"/>
                          <a:pt x="192521" y="217273"/>
                          <a:pt x="258437" y="217273"/>
                        </a:cubicBezTo>
                        <a:lnTo>
                          <a:pt x="761376" y="217273"/>
                        </a:lnTo>
                        <a:cubicBezTo>
                          <a:pt x="769350" y="193348"/>
                          <a:pt x="779898" y="170514"/>
                          <a:pt x="793047" y="149490"/>
                        </a:cubicBezTo>
                        <a:lnTo>
                          <a:pt x="148221" y="149490"/>
                        </a:lnTo>
                        <a:close/>
                        <a:moveTo>
                          <a:pt x="1067954" y="116547"/>
                        </a:moveTo>
                        <a:lnTo>
                          <a:pt x="1067969" y="116548"/>
                        </a:lnTo>
                        <a:cubicBezTo>
                          <a:pt x="1092799" y="116689"/>
                          <a:pt x="1116750" y="139410"/>
                          <a:pt x="1116750" y="169752"/>
                        </a:cubicBezTo>
                        <a:lnTo>
                          <a:pt x="1116750" y="224230"/>
                        </a:lnTo>
                        <a:lnTo>
                          <a:pt x="1188320" y="224230"/>
                        </a:lnTo>
                        <a:cubicBezTo>
                          <a:pt x="1212087" y="224230"/>
                          <a:pt x="1229280" y="241676"/>
                          <a:pt x="1238994" y="260961"/>
                        </a:cubicBezTo>
                        <a:cubicBezTo>
                          <a:pt x="1248707" y="280247"/>
                          <a:pt x="1253231" y="303463"/>
                          <a:pt x="1253557" y="327471"/>
                        </a:cubicBezTo>
                        <a:cubicBezTo>
                          <a:pt x="1253882" y="351480"/>
                          <a:pt x="1250106" y="376237"/>
                          <a:pt x="1239615" y="397785"/>
                        </a:cubicBezTo>
                        <a:cubicBezTo>
                          <a:pt x="1229122" y="419332"/>
                          <a:pt x="1210899" y="438561"/>
                          <a:pt x="1185137" y="444654"/>
                        </a:cubicBezTo>
                        <a:cubicBezTo>
                          <a:pt x="1147964" y="453463"/>
                          <a:pt x="1112236" y="446012"/>
                          <a:pt x="1079985" y="436426"/>
                        </a:cubicBezTo>
                        <a:cubicBezTo>
                          <a:pt x="1047735" y="426840"/>
                          <a:pt x="1018269" y="415232"/>
                          <a:pt x="991306" y="411089"/>
                        </a:cubicBezTo>
                        <a:lnTo>
                          <a:pt x="978638" y="411089"/>
                        </a:lnTo>
                        <a:cubicBezTo>
                          <a:pt x="972247" y="423276"/>
                          <a:pt x="959564" y="431364"/>
                          <a:pt x="945072" y="431364"/>
                        </a:cubicBezTo>
                        <a:lnTo>
                          <a:pt x="902625" y="431364"/>
                        </a:lnTo>
                        <a:cubicBezTo>
                          <a:pt x="881926" y="431364"/>
                          <a:pt x="864620" y="414058"/>
                          <a:pt x="864620" y="393359"/>
                        </a:cubicBezTo>
                        <a:lnTo>
                          <a:pt x="864620" y="262870"/>
                        </a:lnTo>
                        <a:cubicBezTo>
                          <a:pt x="864620" y="242170"/>
                          <a:pt x="881926" y="224864"/>
                          <a:pt x="902625" y="224864"/>
                        </a:cubicBezTo>
                        <a:lnTo>
                          <a:pt x="945072" y="224864"/>
                        </a:lnTo>
                        <a:cubicBezTo>
                          <a:pt x="956029" y="224864"/>
                          <a:pt x="965955" y="229898"/>
                          <a:pt x="972940" y="237533"/>
                        </a:cubicBezTo>
                        <a:cubicBezTo>
                          <a:pt x="982285" y="232075"/>
                          <a:pt x="992183" y="223960"/>
                          <a:pt x="1000171" y="214090"/>
                        </a:cubicBezTo>
                        <a:cubicBezTo>
                          <a:pt x="1012571" y="198780"/>
                          <a:pt x="1019923" y="180088"/>
                          <a:pt x="1019810" y="171025"/>
                        </a:cubicBezTo>
                        <a:cubicBezTo>
                          <a:pt x="1019459" y="139862"/>
                          <a:pt x="1043168" y="116405"/>
                          <a:pt x="1067954" y="116547"/>
                        </a:cubicBezTo>
                        <a:close/>
                        <a:moveTo>
                          <a:pt x="1061631" y="40527"/>
                        </a:moveTo>
                        <a:cubicBezTo>
                          <a:pt x="976075" y="40527"/>
                          <a:pt x="899427" y="79618"/>
                          <a:pt x="848797" y="140601"/>
                        </a:cubicBezTo>
                        <a:cubicBezTo>
                          <a:pt x="848599" y="140827"/>
                          <a:pt x="848344" y="141011"/>
                          <a:pt x="848160" y="141237"/>
                        </a:cubicBezTo>
                        <a:cubicBezTo>
                          <a:pt x="847962" y="141463"/>
                          <a:pt x="847750" y="141661"/>
                          <a:pt x="847524" y="141873"/>
                        </a:cubicBezTo>
                        <a:cubicBezTo>
                          <a:pt x="842364" y="148193"/>
                          <a:pt x="837556" y="155376"/>
                          <a:pt x="832961" y="162149"/>
                        </a:cubicBezTo>
                        <a:cubicBezTo>
                          <a:pt x="832523" y="162785"/>
                          <a:pt x="832113" y="163407"/>
                          <a:pt x="831689" y="164043"/>
                        </a:cubicBezTo>
                        <a:cubicBezTo>
                          <a:pt x="827023" y="171014"/>
                          <a:pt x="823036" y="178168"/>
                          <a:pt x="819020" y="185577"/>
                        </a:cubicBezTo>
                        <a:cubicBezTo>
                          <a:pt x="815090" y="192830"/>
                          <a:pt x="810905" y="200126"/>
                          <a:pt x="807625" y="207747"/>
                        </a:cubicBezTo>
                        <a:cubicBezTo>
                          <a:pt x="807017" y="209161"/>
                          <a:pt x="806932" y="210772"/>
                          <a:pt x="806352" y="212186"/>
                        </a:cubicBezTo>
                        <a:cubicBezTo>
                          <a:pt x="803270" y="219680"/>
                          <a:pt x="800555" y="227173"/>
                          <a:pt x="798123" y="234993"/>
                        </a:cubicBezTo>
                        <a:cubicBezTo>
                          <a:pt x="796158" y="241313"/>
                          <a:pt x="794575" y="247477"/>
                          <a:pt x="793062" y="253995"/>
                        </a:cubicBezTo>
                        <a:cubicBezTo>
                          <a:pt x="792029" y="258421"/>
                          <a:pt x="790715" y="262790"/>
                          <a:pt x="789895" y="267300"/>
                        </a:cubicBezTo>
                        <a:cubicBezTo>
                          <a:pt x="789711" y="268318"/>
                          <a:pt x="790064" y="269449"/>
                          <a:pt x="789895" y="270467"/>
                        </a:cubicBezTo>
                        <a:cubicBezTo>
                          <a:pt x="788664" y="277763"/>
                          <a:pt x="787378" y="285172"/>
                          <a:pt x="786727" y="292637"/>
                        </a:cubicBezTo>
                        <a:cubicBezTo>
                          <a:pt x="786657" y="293485"/>
                          <a:pt x="786798" y="294319"/>
                          <a:pt x="786727" y="295168"/>
                        </a:cubicBezTo>
                        <a:cubicBezTo>
                          <a:pt x="786190" y="302449"/>
                          <a:pt x="785455" y="309278"/>
                          <a:pt x="785455" y="316701"/>
                        </a:cubicBezTo>
                        <a:cubicBezTo>
                          <a:pt x="785455" y="405337"/>
                          <a:pt x="827561" y="483397"/>
                          <a:pt x="892500" y="533973"/>
                        </a:cubicBezTo>
                        <a:cubicBezTo>
                          <a:pt x="898283" y="538469"/>
                          <a:pt x="901182" y="545722"/>
                          <a:pt x="900107" y="552976"/>
                        </a:cubicBezTo>
                        <a:cubicBezTo>
                          <a:pt x="899923" y="553612"/>
                          <a:pt x="899711" y="554248"/>
                          <a:pt x="899471" y="554870"/>
                        </a:cubicBezTo>
                        <a:cubicBezTo>
                          <a:pt x="899174" y="556171"/>
                          <a:pt x="898750" y="557443"/>
                          <a:pt x="898198" y="558674"/>
                        </a:cubicBezTo>
                        <a:lnTo>
                          <a:pt x="848798" y="668249"/>
                        </a:lnTo>
                        <a:lnTo>
                          <a:pt x="991319" y="589071"/>
                        </a:lnTo>
                        <a:cubicBezTo>
                          <a:pt x="995589" y="586794"/>
                          <a:pt x="1000523" y="586130"/>
                          <a:pt x="1005246" y="587176"/>
                        </a:cubicBezTo>
                        <a:cubicBezTo>
                          <a:pt x="1022989" y="590838"/>
                          <a:pt x="1041992" y="592237"/>
                          <a:pt x="1061617" y="592237"/>
                        </a:cubicBezTo>
                        <a:cubicBezTo>
                          <a:pt x="1072504" y="592237"/>
                          <a:pt x="1083391" y="591573"/>
                          <a:pt x="1093925" y="590343"/>
                        </a:cubicBezTo>
                        <a:cubicBezTo>
                          <a:pt x="1101602" y="589410"/>
                          <a:pt x="1109195" y="588066"/>
                          <a:pt x="1116730" y="586539"/>
                        </a:cubicBezTo>
                        <a:lnTo>
                          <a:pt x="1118611" y="586539"/>
                        </a:lnTo>
                        <a:cubicBezTo>
                          <a:pt x="1125242" y="585140"/>
                          <a:pt x="1131803" y="583344"/>
                          <a:pt x="1138250" y="581478"/>
                        </a:cubicBezTo>
                        <a:cubicBezTo>
                          <a:pt x="1146337" y="579131"/>
                          <a:pt x="1154538" y="576303"/>
                          <a:pt x="1162314" y="573249"/>
                        </a:cubicBezTo>
                        <a:cubicBezTo>
                          <a:pt x="1170091" y="570195"/>
                          <a:pt x="1177712" y="566844"/>
                          <a:pt x="1185121" y="563111"/>
                        </a:cubicBezTo>
                        <a:cubicBezTo>
                          <a:pt x="1192529" y="559393"/>
                          <a:pt x="1199641" y="555434"/>
                          <a:pt x="1206654" y="551080"/>
                        </a:cubicBezTo>
                        <a:cubicBezTo>
                          <a:pt x="1213667" y="546710"/>
                          <a:pt x="1220355" y="542087"/>
                          <a:pt x="1226930" y="537138"/>
                        </a:cubicBezTo>
                        <a:cubicBezTo>
                          <a:pt x="1233504" y="532190"/>
                          <a:pt x="1239824" y="526817"/>
                          <a:pt x="1245932" y="521303"/>
                        </a:cubicBezTo>
                        <a:cubicBezTo>
                          <a:pt x="1246271" y="520991"/>
                          <a:pt x="1246865" y="520977"/>
                          <a:pt x="1247205" y="520666"/>
                        </a:cubicBezTo>
                        <a:cubicBezTo>
                          <a:pt x="1302518" y="470344"/>
                          <a:pt x="1337158" y="397742"/>
                          <a:pt x="1337158" y="316711"/>
                        </a:cubicBezTo>
                        <a:cubicBezTo>
                          <a:pt x="1337158" y="164024"/>
                          <a:pt x="1214277" y="40535"/>
                          <a:pt x="1061619" y="40535"/>
                        </a:cubicBezTo>
                        <a:close/>
                        <a:moveTo>
                          <a:pt x="1061619" y="0"/>
                        </a:moveTo>
                        <a:lnTo>
                          <a:pt x="1061579" y="32"/>
                        </a:lnTo>
                        <a:cubicBezTo>
                          <a:pt x="1236136" y="32"/>
                          <a:pt x="1377668" y="142183"/>
                          <a:pt x="1377668" y="316744"/>
                        </a:cubicBezTo>
                        <a:cubicBezTo>
                          <a:pt x="1377668" y="406737"/>
                          <a:pt x="1339876" y="487826"/>
                          <a:pt x="1279488" y="545399"/>
                        </a:cubicBezTo>
                        <a:lnTo>
                          <a:pt x="1279488" y="1605099"/>
                        </a:lnTo>
                        <a:cubicBezTo>
                          <a:pt x="1279488" y="1686680"/>
                          <a:pt x="1213615" y="1753316"/>
                          <a:pt x="1131907" y="1753316"/>
                        </a:cubicBezTo>
                        <a:lnTo>
                          <a:pt x="148218" y="1753316"/>
                        </a:lnTo>
                        <a:cubicBezTo>
                          <a:pt x="66524" y="1753316"/>
                          <a:pt x="0" y="1686807"/>
                          <a:pt x="0" y="1605099"/>
                        </a:cubicBezTo>
                        <a:lnTo>
                          <a:pt x="0" y="257173"/>
                        </a:lnTo>
                        <a:cubicBezTo>
                          <a:pt x="0" y="175465"/>
                          <a:pt x="66509" y="108955"/>
                          <a:pt x="148218" y="108955"/>
                        </a:cubicBezTo>
                        <a:lnTo>
                          <a:pt x="823448" y="108955"/>
                        </a:lnTo>
                        <a:cubicBezTo>
                          <a:pt x="881560" y="42602"/>
                          <a:pt x="966761" y="0"/>
                          <a:pt x="1061619" y="0"/>
                        </a:cubicBez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grpSp>
          <p:nvGrpSpPr>
            <p:cNvPr id="98" name="Group 97">
              <a:extLst>
                <a:ext uri="{FF2B5EF4-FFF2-40B4-BE49-F238E27FC236}">
                  <a16:creationId xmlns:a16="http://schemas.microsoft.com/office/drawing/2014/main" id="{84DF8622-28F2-430B-ADFF-2FF7FB04FA93}"/>
                </a:ext>
              </a:extLst>
            </p:cNvPr>
            <p:cNvGrpSpPr/>
            <p:nvPr/>
          </p:nvGrpSpPr>
          <p:grpSpPr>
            <a:xfrm>
              <a:off x="6121092" y="1815338"/>
              <a:ext cx="2367582" cy="738664"/>
              <a:chOff x="6121092" y="1815338"/>
              <a:chExt cx="2367582" cy="738664"/>
            </a:xfrm>
          </p:grpSpPr>
          <p:sp>
            <p:nvSpPr>
              <p:cNvPr id="99" name="Rectangle 98">
                <a:extLst>
                  <a:ext uri="{FF2B5EF4-FFF2-40B4-BE49-F238E27FC236}">
                    <a16:creationId xmlns:a16="http://schemas.microsoft.com/office/drawing/2014/main" id="{53E7CC8E-48F1-46FD-8A62-3C9A147D4BAC}"/>
                  </a:ext>
                </a:extLst>
              </p:cNvPr>
              <p:cNvSpPr/>
              <p:nvPr/>
            </p:nvSpPr>
            <p:spPr>
              <a:xfrm>
                <a:off x="6716363" y="1815338"/>
                <a:ext cx="177231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srgbClr val="6A5189"/>
                    </a:solidFill>
                    <a:effectLst/>
                    <a:uLnTx/>
                    <a:uFillTx/>
                    <a:latin typeface="Century Gothic" panose="020B0502020202020204" pitchFamily="34" charset="0"/>
                    <a:ea typeface="+mn-ea"/>
                    <a:cs typeface="+mn-cs"/>
                  </a:rPr>
                  <a:t>Situation, </a:t>
                </a:r>
                <a:r>
                  <a:rPr kumimoji="0" lang="en-IN" sz="1400" b="1" i="0" u="none" strike="noStrike" kern="1200" cap="none" spc="0" normalizeH="0" baseline="0" noProof="0" dirty="0" err="1">
                    <a:ln>
                      <a:noFill/>
                    </a:ln>
                    <a:solidFill>
                      <a:srgbClr val="6A5189"/>
                    </a:solidFill>
                    <a:effectLst/>
                    <a:uLnTx/>
                    <a:uFillTx/>
                    <a:latin typeface="Century Gothic" panose="020B0502020202020204" pitchFamily="34" charset="0"/>
                    <a:ea typeface="+mn-ea"/>
                    <a:cs typeface="+mn-cs"/>
                  </a:rPr>
                  <a:t>Behavior</a:t>
                </a:r>
                <a:r>
                  <a:rPr kumimoji="0" lang="en-IN" sz="1400" b="1" i="0" u="none" strike="noStrike" kern="1200" cap="none" spc="0" normalizeH="0" baseline="0" noProof="0" dirty="0">
                    <a:ln>
                      <a:noFill/>
                    </a:ln>
                    <a:solidFill>
                      <a:srgbClr val="6A5189"/>
                    </a:solidFill>
                    <a:effectLst/>
                    <a:uLnTx/>
                    <a:uFillTx/>
                    <a:latin typeface="Century Gothic" panose="020B0502020202020204" pitchFamily="34" charset="0"/>
                    <a:ea typeface="+mn-ea"/>
                    <a:cs typeface="+mn-cs"/>
                  </a:rPr>
                  <a:t>, Impact Feedback Tool</a:t>
                </a:r>
              </a:p>
            </p:txBody>
          </p:sp>
          <p:grpSp>
            <p:nvGrpSpPr>
              <p:cNvPr id="100" name="Group 99">
                <a:extLst>
                  <a:ext uri="{FF2B5EF4-FFF2-40B4-BE49-F238E27FC236}">
                    <a16:creationId xmlns:a16="http://schemas.microsoft.com/office/drawing/2014/main" id="{AAB22DB6-EE72-4BC2-9A7D-E28FFC88A5C6}"/>
                  </a:ext>
                </a:extLst>
              </p:cNvPr>
              <p:cNvGrpSpPr/>
              <p:nvPr/>
            </p:nvGrpSpPr>
            <p:grpSpPr>
              <a:xfrm>
                <a:off x="6121092" y="1883403"/>
                <a:ext cx="561350" cy="602535"/>
                <a:chOff x="6121092" y="1887025"/>
                <a:chExt cx="561350" cy="602535"/>
              </a:xfrm>
            </p:grpSpPr>
            <p:grpSp>
              <p:nvGrpSpPr>
                <p:cNvPr id="101" name="Group 100">
                  <a:extLst>
                    <a:ext uri="{FF2B5EF4-FFF2-40B4-BE49-F238E27FC236}">
                      <a16:creationId xmlns:a16="http://schemas.microsoft.com/office/drawing/2014/main" id="{451B5798-ED35-459A-861C-77A9024BFEFB}"/>
                    </a:ext>
                  </a:extLst>
                </p:cNvPr>
                <p:cNvGrpSpPr/>
                <p:nvPr/>
              </p:nvGrpSpPr>
              <p:grpSpPr>
                <a:xfrm>
                  <a:off x="6121092" y="1887025"/>
                  <a:ext cx="561350" cy="602535"/>
                  <a:chOff x="6121092" y="2069465"/>
                  <a:chExt cx="561350" cy="602535"/>
                </a:xfrm>
              </p:grpSpPr>
              <p:sp>
                <p:nvSpPr>
                  <p:cNvPr id="105" name="Oval 104">
                    <a:extLst>
                      <a:ext uri="{FF2B5EF4-FFF2-40B4-BE49-F238E27FC236}">
                        <a16:creationId xmlns:a16="http://schemas.microsoft.com/office/drawing/2014/main" id="{C88E44B3-8740-4CD8-8771-CBB1598CCA76}"/>
                      </a:ext>
                    </a:extLst>
                  </p:cNvPr>
                  <p:cNvSpPr/>
                  <p:nvPr/>
                </p:nvSpPr>
                <p:spPr>
                  <a:xfrm>
                    <a:off x="6121092" y="2090057"/>
                    <a:ext cx="561350" cy="5613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6" name="Arc 105">
                    <a:extLst>
                      <a:ext uri="{FF2B5EF4-FFF2-40B4-BE49-F238E27FC236}">
                        <a16:creationId xmlns:a16="http://schemas.microsoft.com/office/drawing/2014/main" id="{17BAB8D6-C4FF-46EE-89AC-C3106FB8D526}"/>
                      </a:ext>
                    </a:extLst>
                  </p:cNvPr>
                  <p:cNvSpPr/>
                  <p:nvPr/>
                </p:nvSpPr>
                <p:spPr>
                  <a:xfrm>
                    <a:off x="6121463" y="2090428"/>
                    <a:ext cx="560609" cy="560609"/>
                  </a:xfrm>
                  <a:prstGeom prst="arc">
                    <a:avLst>
                      <a:gd name="adj1" fmla="val 5206148"/>
                      <a:gd name="adj2" fmla="val 16352196"/>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107" name="Group 106">
                    <a:extLst>
                      <a:ext uri="{FF2B5EF4-FFF2-40B4-BE49-F238E27FC236}">
                        <a16:creationId xmlns:a16="http://schemas.microsoft.com/office/drawing/2014/main" id="{B09ACE48-047A-4270-95CE-C865882DAA5C}"/>
                      </a:ext>
                    </a:extLst>
                  </p:cNvPr>
                  <p:cNvGrpSpPr/>
                  <p:nvPr/>
                </p:nvGrpSpPr>
                <p:grpSpPr>
                  <a:xfrm>
                    <a:off x="6378907" y="2069465"/>
                    <a:ext cx="45720" cy="602535"/>
                    <a:chOff x="8235315" y="3944117"/>
                    <a:chExt cx="45720" cy="602535"/>
                  </a:xfrm>
                </p:grpSpPr>
                <p:sp>
                  <p:nvSpPr>
                    <p:cNvPr id="109" name="Oval 108">
                      <a:extLst>
                        <a:ext uri="{FF2B5EF4-FFF2-40B4-BE49-F238E27FC236}">
                          <a16:creationId xmlns:a16="http://schemas.microsoft.com/office/drawing/2014/main" id="{18F333CE-4C8F-4C67-8744-1F24070B58C7}"/>
                        </a:ext>
                      </a:extLst>
                    </p:cNvPr>
                    <p:cNvSpPr/>
                    <p:nvPr/>
                  </p:nvSpPr>
                  <p:spPr>
                    <a:xfrm>
                      <a:off x="8235315" y="3944117"/>
                      <a:ext cx="45720" cy="45720"/>
                    </a:xfrm>
                    <a:prstGeom prst="ellipse">
                      <a:avLst/>
                    </a:prstGeom>
                    <a:solidFill>
                      <a:schemeClr val="bg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0" name="Oval 109">
                      <a:extLst>
                        <a:ext uri="{FF2B5EF4-FFF2-40B4-BE49-F238E27FC236}">
                          <a16:creationId xmlns:a16="http://schemas.microsoft.com/office/drawing/2014/main" id="{B66A963A-C5F5-443E-B3AA-A317C9245661}"/>
                        </a:ext>
                      </a:extLst>
                    </p:cNvPr>
                    <p:cNvSpPr/>
                    <p:nvPr/>
                  </p:nvSpPr>
                  <p:spPr>
                    <a:xfrm>
                      <a:off x="8235315" y="4500932"/>
                      <a:ext cx="45720" cy="45720"/>
                    </a:xfrm>
                    <a:prstGeom prst="ellipse">
                      <a:avLst/>
                    </a:prstGeom>
                    <a:solidFill>
                      <a:schemeClr val="bg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08" name="Oval 107">
                    <a:extLst>
                      <a:ext uri="{FF2B5EF4-FFF2-40B4-BE49-F238E27FC236}">
                        <a16:creationId xmlns:a16="http://schemas.microsoft.com/office/drawing/2014/main" id="{4988EFA4-8A3E-437F-8C1B-00187D9556C3}"/>
                      </a:ext>
                    </a:extLst>
                  </p:cNvPr>
                  <p:cNvSpPr/>
                  <p:nvPr/>
                </p:nvSpPr>
                <p:spPr>
                  <a:xfrm>
                    <a:off x="6185073" y="2154038"/>
                    <a:ext cx="433388" cy="433388"/>
                  </a:xfrm>
                  <a:prstGeom prst="ellipse">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02" name="Group 101">
                  <a:extLst>
                    <a:ext uri="{FF2B5EF4-FFF2-40B4-BE49-F238E27FC236}">
                      <a16:creationId xmlns:a16="http://schemas.microsoft.com/office/drawing/2014/main" id="{4600A1C8-D552-4E53-A6BE-BD5D0C7F1408}"/>
                    </a:ext>
                  </a:extLst>
                </p:cNvPr>
                <p:cNvGrpSpPr/>
                <p:nvPr/>
              </p:nvGrpSpPr>
              <p:grpSpPr>
                <a:xfrm>
                  <a:off x="6268946" y="2066634"/>
                  <a:ext cx="265642" cy="243316"/>
                  <a:chOff x="76236" y="-2473081"/>
                  <a:chExt cx="1777676" cy="1628266"/>
                </a:xfrm>
              </p:grpSpPr>
              <p:sp>
                <p:nvSpPr>
                  <p:cNvPr id="103" name="Freeform: Shape 102">
                    <a:extLst>
                      <a:ext uri="{FF2B5EF4-FFF2-40B4-BE49-F238E27FC236}">
                        <a16:creationId xmlns:a16="http://schemas.microsoft.com/office/drawing/2014/main" id="{11672426-F2C5-4CC5-8DDA-90751F032720}"/>
                      </a:ext>
                    </a:extLst>
                  </p:cNvPr>
                  <p:cNvSpPr/>
                  <p:nvPr/>
                </p:nvSpPr>
                <p:spPr>
                  <a:xfrm>
                    <a:off x="1461244" y="-2432276"/>
                    <a:ext cx="176354" cy="1029241"/>
                  </a:xfrm>
                  <a:custGeom>
                    <a:avLst/>
                    <a:gdLst>
                      <a:gd name="connsiteX0" fmla="*/ 17208 w 176354"/>
                      <a:gd name="connsiteY0" fmla="*/ 921483 h 1029241"/>
                      <a:gd name="connsiteX1" fmla="*/ 158849 w 176354"/>
                      <a:gd name="connsiteY1" fmla="*/ 921483 h 1029241"/>
                      <a:gd name="connsiteX2" fmla="*/ 88028 w 176354"/>
                      <a:gd name="connsiteY2" fmla="*/ 1029241 h 1029241"/>
                      <a:gd name="connsiteX3" fmla="*/ 0 w 176354"/>
                      <a:gd name="connsiteY3" fmla="*/ 161921 h 1029241"/>
                      <a:gd name="connsiteX4" fmla="*/ 176353 w 176354"/>
                      <a:gd name="connsiteY4" fmla="*/ 161921 h 1029241"/>
                      <a:gd name="connsiteX5" fmla="*/ 176353 w 176354"/>
                      <a:gd name="connsiteY5" fmla="*/ 880939 h 1029241"/>
                      <a:gd name="connsiteX6" fmla="*/ 0 w 176354"/>
                      <a:gd name="connsiteY6" fmla="*/ 880939 h 1029241"/>
                      <a:gd name="connsiteX7" fmla="*/ 0 w 176354"/>
                      <a:gd name="connsiteY7" fmla="*/ 615714 h 1029241"/>
                      <a:gd name="connsiteX8" fmla="*/ 0 w 176354"/>
                      <a:gd name="connsiteY8" fmla="*/ 615432 h 1029241"/>
                      <a:gd name="connsiteX9" fmla="*/ 0 w 176354"/>
                      <a:gd name="connsiteY9" fmla="*/ 615151 h 1029241"/>
                      <a:gd name="connsiteX10" fmla="*/ 33884 w 176354"/>
                      <a:gd name="connsiteY10" fmla="*/ 0 h 1029241"/>
                      <a:gd name="connsiteX11" fmla="*/ 142470 w 176354"/>
                      <a:gd name="connsiteY11" fmla="*/ 0 h 1029241"/>
                      <a:gd name="connsiteX12" fmla="*/ 176354 w 176354"/>
                      <a:gd name="connsiteY12" fmla="*/ 33883 h 1029241"/>
                      <a:gd name="connsiteX13" fmla="*/ 176354 w 176354"/>
                      <a:gd name="connsiteY13" fmla="*/ 121083 h 1029241"/>
                      <a:gd name="connsiteX14" fmla="*/ 1 w 176354"/>
                      <a:gd name="connsiteY14" fmla="*/ 121083 h 1029241"/>
                      <a:gd name="connsiteX15" fmla="*/ 1 w 176354"/>
                      <a:gd name="connsiteY15" fmla="*/ 33883 h 1029241"/>
                      <a:gd name="connsiteX16" fmla="*/ 33884 w 176354"/>
                      <a:gd name="connsiteY16" fmla="*/ 0 h 102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6354" h="1029241">
                        <a:moveTo>
                          <a:pt x="17208" y="921483"/>
                        </a:moveTo>
                        <a:lnTo>
                          <a:pt x="158849" y="921483"/>
                        </a:lnTo>
                        <a:lnTo>
                          <a:pt x="88028" y="1029241"/>
                        </a:lnTo>
                        <a:close/>
                        <a:moveTo>
                          <a:pt x="0" y="161921"/>
                        </a:moveTo>
                        <a:lnTo>
                          <a:pt x="176353" y="161921"/>
                        </a:lnTo>
                        <a:lnTo>
                          <a:pt x="176353" y="880939"/>
                        </a:lnTo>
                        <a:lnTo>
                          <a:pt x="0" y="880939"/>
                        </a:lnTo>
                        <a:lnTo>
                          <a:pt x="0" y="615714"/>
                        </a:lnTo>
                        <a:lnTo>
                          <a:pt x="0" y="615432"/>
                        </a:lnTo>
                        <a:lnTo>
                          <a:pt x="0" y="615151"/>
                        </a:lnTo>
                        <a:close/>
                        <a:moveTo>
                          <a:pt x="33884" y="0"/>
                        </a:moveTo>
                        <a:lnTo>
                          <a:pt x="142470" y="0"/>
                        </a:lnTo>
                        <a:cubicBezTo>
                          <a:pt x="161073" y="0"/>
                          <a:pt x="176354" y="15279"/>
                          <a:pt x="176354" y="33883"/>
                        </a:cubicBezTo>
                        <a:lnTo>
                          <a:pt x="176354" y="121083"/>
                        </a:lnTo>
                        <a:lnTo>
                          <a:pt x="1" y="121083"/>
                        </a:lnTo>
                        <a:lnTo>
                          <a:pt x="1" y="33883"/>
                        </a:lnTo>
                        <a:cubicBezTo>
                          <a:pt x="1" y="15280"/>
                          <a:pt x="15267" y="0"/>
                          <a:pt x="33884" y="0"/>
                        </a:cubicBezTo>
                        <a:close/>
                      </a:path>
                    </a:pathLst>
                  </a:cu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4" name="Freeform: Shape 103">
                    <a:extLst>
                      <a:ext uri="{FF2B5EF4-FFF2-40B4-BE49-F238E27FC236}">
                        <a16:creationId xmlns:a16="http://schemas.microsoft.com/office/drawing/2014/main" id="{C61B1925-7C68-47A9-9A1F-6318FBC13EA6}"/>
                      </a:ext>
                    </a:extLst>
                  </p:cNvPr>
                  <p:cNvSpPr/>
                  <p:nvPr/>
                </p:nvSpPr>
                <p:spPr>
                  <a:xfrm>
                    <a:off x="76236" y="-2473081"/>
                    <a:ext cx="1777676" cy="1628266"/>
                  </a:xfrm>
                  <a:custGeom>
                    <a:avLst/>
                    <a:gdLst>
                      <a:gd name="connsiteX0" fmla="*/ 1464407 w 1777676"/>
                      <a:gd name="connsiteY0" fmla="*/ 1282491 h 1628266"/>
                      <a:gd name="connsiteX1" fmla="*/ 1515510 w 1777676"/>
                      <a:gd name="connsiteY1" fmla="*/ 1282491 h 1628266"/>
                      <a:gd name="connsiteX2" fmla="*/ 1535788 w 1777676"/>
                      <a:gd name="connsiteY2" fmla="*/ 1302770 h 1628266"/>
                      <a:gd name="connsiteX3" fmla="*/ 1515510 w 1777676"/>
                      <a:gd name="connsiteY3" fmla="*/ 1323048 h 1628266"/>
                      <a:gd name="connsiteX4" fmla="*/ 1464407 w 1777676"/>
                      <a:gd name="connsiteY4" fmla="*/ 1323048 h 1628266"/>
                      <a:gd name="connsiteX5" fmla="*/ 1444129 w 1777676"/>
                      <a:gd name="connsiteY5" fmla="*/ 1302770 h 1628266"/>
                      <a:gd name="connsiteX6" fmla="*/ 1464407 w 1777676"/>
                      <a:gd name="connsiteY6" fmla="*/ 1282491 h 1628266"/>
                      <a:gd name="connsiteX7" fmla="*/ 1146992 w 1777676"/>
                      <a:gd name="connsiteY7" fmla="*/ 1282491 h 1628266"/>
                      <a:gd name="connsiteX8" fmla="*/ 1198082 w 1777676"/>
                      <a:gd name="connsiteY8" fmla="*/ 1282491 h 1628266"/>
                      <a:gd name="connsiteX9" fmla="*/ 1218373 w 1777676"/>
                      <a:gd name="connsiteY9" fmla="*/ 1302770 h 1628266"/>
                      <a:gd name="connsiteX10" fmla="*/ 1198095 w 1777676"/>
                      <a:gd name="connsiteY10" fmla="*/ 1323048 h 1628266"/>
                      <a:gd name="connsiteX11" fmla="*/ 1146992 w 1777676"/>
                      <a:gd name="connsiteY11" fmla="*/ 1323048 h 1628266"/>
                      <a:gd name="connsiteX12" fmla="*/ 1126714 w 1777676"/>
                      <a:gd name="connsiteY12" fmla="*/ 1302770 h 1628266"/>
                      <a:gd name="connsiteX13" fmla="*/ 1146992 w 1777676"/>
                      <a:gd name="connsiteY13" fmla="*/ 1282491 h 1628266"/>
                      <a:gd name="connsiteX14" fmla="*/ 829811 w 1777676"/>
                      <a:gd name="connsiteY14" fmla="*/ 1282491 h 1628266"/>
                      <a:gd name="connsiteX15" fmla="*/ 880915 w 1777676"/>
                      <a:gd name="connsiteY15" fmla="*/ 1282491 h 1628266"/>
                      <a:gd name="connsiteX16" fmla="*/ 901193 w 1777676"/>
                      <a:gd name="connsiteY16" fmla="*/ 1302770 h 1628266"/>
                      <a:gd name="connsiteX17" fmla="*/ 880915 w 1777676"/>
                      <a:gd name="connsiteY17" fmla="*/ 1323048 h 1628266"/>
                      <a:gd name="connsiteX18" fmla="*/ 829811 w 1777676"/>
                      <a:gd name="connsiteY18" fmla="*/ 1323048 h 1628266"/>
                      <a:gd name="connsiteX19" fmla="*/ 809533 w 1777676"/>
                      <a:gd name="connsiteY19" fmla="*/ 1302770 h 1628266"/>
                      <a:gd name="connsiteX20" fmla="*/ 829811 w 1777676"/>
                      <a:gd name="connsiteY20" fmla="*/ 1282491 h 1628266"/>
                      <a:gd name="connsiteX21" fmla="*/ 1402215 w 1777676"/>
                      <a:gd name="connsiteY21" fmla="*/ 962287 h 1628266"/>
                      <a:gd name="connsiteX22" fmla="*/ 1473035 w 1777676"/>
                      <a:gd name="connsiteY22" fmla="*/ 1070045 h 1628266"/>
                      <a:gd name="connsiteX23" fmla="*/ 1543856 w 1777676"/>
                      <a:gd name="connsiteY23" fmla="*/ 962287 h 1628266"/>
                      <a:gd name="connsiteX24" fmla="*/ 223587 w 1777676"/>
                      <a:gd name="connsiteY24" fmla="*/ 895623 h 1628266"/>
                      <a:gd name="connsiteX25" fmla="*/ 979517 w 1777676"/>
                      <a:gd name="connsiteY25" fmla="*/ 895623 h 1628266"/>
                      <a:gd name="connsiteX26" fmla="*/ 999795 w 1777676"/>
                      <a:gd name="connsiteY26" fmla="*/ 915901 h 1628266"/>
                      <a:gd name="connsiteX27" fmla="*/ 999815 w 1777676"/>
                      <a:gd name="connsiteY27" fmla="*/ 915901 h 1628266"/>
                      <a:gd name="connsiteX28" fmla="*/ 979550 w 1777676"/>
                      <a:gd name="connsiteY28" fmla="*/ 936179 h 1628266"/>
                      <a:gd name="connsiteX29" fmla="*/ 223587 w 1777676"/>
                      <a:gd name="connsiteY29" fmla="*/ 936179 h 1628266"/>
                      <a:gd name="connsiteX30" fmla="*/ 203309 w 1777676"/>
                      <a:gd name="connsiteY30" fmla="*/ 915901 h 1628266"/>
                      <a:gd name="connsiteX31" fmla="*/ 223587 w 1777676"/>
                      <a:gd name="connsiteY31" fmla="*/ 895623 h 1628266"/>
                      <a:gd name="connsiteX32" fmla="*/ 979534 w 1777676"/>
                      <a:gd name="connsiteY32" fmla="*/ 705960 h 1628266"/>
                      <a:gd name="connsiteX33" fmla="*/ 999812 w 1777676"/>
                      <a:gd name="connsiteY33" fmla="*/ 726238 h 1628266"/>
                      <a:gd name="connsiteX34" fmla="*/ 979534 w 1777676"/>
                      <a:gd name="connsiteY34" fmla="*/ 746516 h 1628266"/>
                      <a:gd name="connsiteX35" fmla="*/ 223571 w 1777676"/>
                      <a:gd name="connsiteY35" fmla="*/ 746516 h 1628266"/>
                      <a:gd name="connsiteX36" fmla="*/ 203293 w 1777676"/>
                      <a:gd name="connsiteY36" fmla="*/ 726250 h 1628266"/>
                      <a:gd name="connsiteX37" fmla="*/ 223571 w 1777676"/>
                      <a:gd name="connsiteY37" fmla="*/ 705972 h 1628266"/>
                      <a:gd name="connsiteX38" fmla="*/ 1209518 w 1777676"/>
                      <a:gd name="connsiteY38" fmla="*/ 676477 h 1628266"/>
                      <a:gd name="connsiteX39" fmla="*/ 1209518 w 1777676"/>
                      <a:gd name="connsiteY39" fmla="*/ 1080316 h 1628266"/>
                      <a:gd name="connsiteX40" fmla="*/ 1132318 w 1777676"/>
                      <a:gd name="connsiteY40" fmla="*/ 1157516 h 1628266"/>
                      <a:gd name="connsiteX41" fmla="*/ 608551 w 1777676"/>
                      <a:gd name="connsiteY41" fmla="*/ 1157516 h 1628266"/>
                      <a:gd name="connsiteX42" fmla="*/ 608551 w 1777676"/>
                      <a:gd name="connsiteY42" fmla="*/ 1418574 h 1628266"/>
                      <a:gd name="connsiteX43" fmla="*/ 644925 w 1777676"/>
                      <a:gd name="connsiteY43" fmla="*/ 1454948 h 1628266"/>
                      <a:gd name="connsiteX44" fmla="*/ 1355588 w 1777676"/>
                      <a:gd name="connsiteY44" fmla="*/ 1454935 h 1628266"/>
                      <a:gd name="connsiteX45" fmla="*/ 1375866 w 1777676"/>
                      <a:gd name="connsiteY45" fmla="*/ 1475214 h 1628266"/>
                      <a:gd name="connsiteX46" fmla="*/ 1375879 w 1777676"/>
                      <a:gd name="connsiteY46" fmla="*/ 1565735 h 1628266"/>
                      <a:gd name="connsiteX47" fmla="*/ 1389482 w 1777676"/>
                      <a:gd name="connsiteY47" fmla="*/ 1586013 h 1628266"/>
                      <a:gd name="connsiteX48" fmla="*/ 1413916 w 1777676"/>
                      <a:gd name="connsiteY48" fmla="*/ 1581295 h 1628266"/>
                      <a:gd name="connsiteX49" fmla="*/ 1533614 w 1777676"/>
                      <a:gd name="connsiteY49" fmla="*/ 1461047 h 1628266"/>
                      <a:gd name="connsiteX50" fmla="*/ 1548062 w 1777676"/>
                      <a:gd name="connsiteY50" fmla="*/ 1454935 h 1628266"/>
                      <a:gd name="connsiteX51" fmla="*/ 1700249 w 1777676"/>
                      <a:gd name="connsiteY51" fmla="*/ 1454935 h 1628266"/>
                      <a:gd name="connsiteX52" fmla="*/ 1736905 w 1777676"/>
                      <a:gd name="connsiteY52" fmla="*/ 1418561 h 1628266"/>
                      <a:gd name="connsiteX53" fmla="*/ 1736900 w 1777676"/>
                      <a:gd name="connsiteY53" fmla="*/ 713158 h 1628266"/>
                      <a:gd name="connsiteX54" fmla="*/ 1700244 w 1777676"/>
                      <a:gd name="connsiteY54" fmla="*/ 676502 h 1628266"/>
                      <a:gd name="connsiteX55" fmla="*/ 1602204 w 1777676"/>
                      <a:gd name="connsiteY55" fmla="*/ 676502 h 1628266"/>
                      <a:gd name="connsiteX56" fmla="*/ 1602204 w 1777676"/>
                      <a:gd name="connsiteY56" fmla="*/ 941996 h 1628266"/>
                      <a:gd name="connsiteX57" fmla="*/ 1600542 w 1777676"/>
                      <a:gd name="connsiteY57" fmla="*/ 949488 h 1628266"/>
                      <a:gd name="connsiteX58" fmla="*/ 1599992 w 1777676"/>
                      <a:gd name="connsiteY58" fmla="*/ 950601 h 1628266"/>
                      <a:gd name="connsiteX59" fmla="*/ 1598880 w 1777676"/>
                      <a:gd name="connsiteY59" fmla="*/ 953094 h 1628266"/>
                      <a:gd name="connsiteX60" fmla="*/ 1490022 w 1777676"/>
                      <a:gd name="connsiteY60" fmla="*/ 1118053 h 1628266"/>
                      <a:gd name="connsiteX61" fmla="*/ 1473081 w 1777676"/>
                      <a:gd name="connsiteY61" fmla="*/ 1127221 h 1628266"/>
                      <a:gd name="connsiteX62" fmla="*/ 1456140 w 1777676"/>
                      <a:gd name="connsiteY62" fmla="*/ 1118053 h 1628266"/>
                      <a:gd name="connsiteX63" fmla="*/ 1347551 w 1777676"/>
                      <a:gd name="connsiteY63" fmla="*/ 953094 h 1628266"/>
                      <a:gd name="connsiteX64" fmla="*/ 1346719 w 1777676"/>
                      <a:gd name="connsiteY64" fmla="*/ 951150 h 1628266"/>
                      <a:gd name="connsiteX65" fmla="*/ 1345607 w 1777676"/>
                      <a:gd name="connsiteY65" fmla="*/ 948657 h 1628266"/>
                      <a:gd name="connsiteX66" fmla="*/ 1344495 w 1777676"/>
                      <a:gd name="connsiteY66" fmla="*/ 943377 h 1628266"/>
                      <a:gd name="connsiteX67" fmla="*/ 1344213 w 1777676"/>
                      <a:gd name="connsiteY67" fmla="*/ 941983 h 1628266"/>
                      <a:gd name="connsiteX68" fmla="*/ 1344213 w 1777676"/>
                      <a:gd name="connsiteY68" fmla="*/ 941702 h 1628266"/>
                      <a:gd name="connsiteX69" fmla="*/ 1344213 w 1777676"/>
                      <a:gd name="connsiteY69" fmla="*/ 676477 h 1628266"/>
                      <a:gd name="connsiteX70" fmla="*/ 979534 w 1777676"/>
                      <a:gd name="connsiteY70" fmla="*/ 515727 h 1628266"/>
                      <a:gd name="connsiteX71" fmla="*/ 999812 w 1777676"/>
                      <a:gd name="connsiteY71" fmla="*/ 536004 h 1628266"/>
                      <a:gd name="connsiteX72" fmla="*/ 979534 w 1777676"/>
                      <a:gd name="connsiteY72" fmla="*/ 556282 h 1628266"/>
                      <a:gd name="connsiteX73" fmla="*/ 223571 w 1777676"/>
                      <a:gd name="connsiteY73" fmla="*/ 556282 h 1628266"/>
                      <a:gd name="connsiteX74" fmla="*/ 203293 w 1777676"/>
                      <a:gd name="connsiteY74" fmla="*/ 536017 h 1628266"/>
                      <a:gd name="connsiteX75" fmla="*/ 223571 w 1777676"/>
                      <a:gd name="connsiteY75" fmla="*/ 515739 h 1628266"/>
                      <a:gd name="connsiteX76" fmla="*/ 77236 w 1777676"/>
                      <a:gd name="connsiteY76" fmla="*/ 338788 h 1628266"/>
                      <a:gd name="connsiteX77" fmla="*/ 40862 w 1777676"/>
                      <a:gd name="connsiteY77" fmla="*/ 375163 h 1628266"/>
                      <a:gd name="connsiteX78" fmla="*/ 40862 w 1777676"/>
                      <a:gd name="connsiteY78" fmla="*/ 1080588 h 1628266"/>
                      <a:gd name="connsiteX79" fmla="*/ 77236 w 1777676"/>
                      <a:gd name="connsiteY79" fmla="*/ 1116962 h 1628266"/>
                      <a:gd name="connsiteX80" fmla="*/ 229679 w 1777676"/>
                      <a:gd name="connsiteY80" fmla="*/ 1116962 h 1628266"/>
                      <a:gd name="connsiteX81" fmla="*/ 244127 w 1777676"/>
                      <a:gd name="connsiteY81" fmla="*/ 1122792 h 1628266"/>
                      <a:gd name="connsiteX82" fmla="*/ 364107 w 1777676"/>
                      <a:gd name="connsiteY82" fmla="*/ 1242772 h 1628266"/>
                      <a:gd name="connsiteX83" fmla="*/ 388272 w 1777676"/>
                      <a:gd name="connsiteY83" fmla="*/ 1247490 h 1628266"/>
                      <a:gd name="connsiteX84" fmla="*/ 401875 w 1777676"/>
                      <a:gd name="connsiteY84" fmla="*/ 1226943 h 1628266"/>
                      <a:gd name="connsiteX85" fmla="*/ 401875 w 1777676"/>
                      <a:gd name="connsiteY85" fmla="*/ 1136958 h 1628266"/>
                      <a:gd name="connsiteX86" fmla="*/ 422153 w 1777676"/>
                      <a:gd name="connsiteY86" fmla="*/ 1116680 h 1628266"/>
                      <a:gd name="connsiteX87" fmla="*/ 422159 w 1777676"/>
                      <a:gd name="connsiteY87" fmla="*/ 1116962 h 1628266"/>
                      <a:gd name="connsiteX88" fmla="*/ 1132592 w 1777676"/>
                      <a:gd name="connsiteY88" fmla="*/ 1116962 h 1628266"/>
                      <a:gd name="connsiteX89" fmla="*/ 1168967 w 1777676"/>
                      <a:gd name="connsiteY89" fmla="*/ 1080588 h 1628266"/>
                      <a:gd name="connsiteX90" fmla="*/ 1168967 w 1777676"/>
                      <a:gd name="connsiteY90" fmla="*/ 375163 h 1628266"/>
                      <a:gd name="connsiteX91" fmla="*/ 1132592 w 1777676"/>
                      <a:gd name="connsiteY91" fmla="*/ 338788 h 1628266"/>
                      <a:gd name="connsiteX92" fmla="*/ 1385007 w 1777676"/>
                      <a:gd name="connsiteY92" fmla="*/ 202725 h 1628266"/>
                      <a:gd name="connsiteX93" fmla="*/ 1385007 w 1777676"/>
                      <a:gd name="connsiteY93" fmla="*/ 655955 h 1628266"/>
                      <a:gd name="connsiteX94" fmla="*/ 1385007 w 1777676"/>
                      <a:gd name="connsiteY94" fmla="*/ 656236 h 1628266"/>
                      <a:gd name="connsiteX95" fmla="*/ 1385007 w 1777676"/>
                      <a:gd name="connsiteY95" fmla="*/ 656518 h 1628266"/>
                      <a:gd name="connsiteX96" fmla="*/ 1385007 w 1777676"/>
                      <a:gd name="connsiteY96" fmla="*/ 921743 h 1628266"/>
                      <a:gd name="connsiteX97" fmla="*/ 1561360 w 1777676"/>
                      <a:gd name="connsiteY97" fmla="*/ 921743 h 1628266"/>
                      <a:gd name="connsiteX98" fmla="*/ 1561360 w 1777676"/>
                      <a:gd name="connsiteY98" fmla="*/ 202725 h 1628266"/>
                      <a:gd name="connsiteX99" fmla="*/ 1418891 w 1777676"/>
                      <a:gd name="connsiteY99" fmla="*/ 40803 h 1628266"/>
                      <a:gd name="connsiteX100" fmla="*/ 1385008 w 1777676"/>
                      <a:gd name="connsiteY100" fmla="*/ 74686 h 1628266"/>
                      <a:gd name="connsiteX101" fmla="*/ 1385008 w 1777676"/>
                      <a:gd name="connsiteY101" fmla="*/ 161886 h 1628266"/>
                      <a:gd name="connsiteX102" fmla="*/ 1561361 w 1777676"/>
                      <a:gd name="connsiteY102" fmla="*/ 161886 h 1628266"/>
                      <a:gd name="connsiteX103" fmla="*/ 1561361 w 1777676"/>
                      <a:gd name="connsiteY103" fmla="*/ 74686 h 1628266"/>
                      <a:gd name="connsiteX104" fmla="*/ 1527477 w 1777676"/>
                      <a:gd name="connsiteY104" fmla="*/ 40803 h 1628266"/>
                      <a:gd name="connsiteX105" fmla="*/ 1418890 w 1777676"/>
                      <a:gd name="connsiteY105" fmla="*/ 0 h 1628266"/>
                      <a:gd name="connsiteX106" fmla="*/ 1527479 w 1777676"/>
                      <a:gd name="connsiteY106" fmla="*/ 0 h 1628266"/>
                      <a:gd name="connsiteX107" fmla="*/ 1602185 w 1777676"/>
                      <a:gd name="connsiteY107" fmla="*/ 74706 h 1628266"/>
                      <a:gd name="connsiteX108" fmla="*/ 1602172 w 1777676"/>
                      <a:gd name="connsiteY108" fmla="*/ 635687 h 1628266"/>
                      <a:gd name="connsiteX109" fmla="*/ 1700208 w 1777676"/>
                      <a:gd name="connsiteY109" fmla="*/ 635687 h 1628266"/>
                      <a:gd name="connsiteX110" fmla="*/ 1777676 w 1777676"/>
                      <a:gd name="connsiteY110" fmla="*/ 713437 h 1628266"/>
                      <a:gd name="connsiteX111" fmla="*/ 1777676 w 1777676"/>
                      <a:gd name="connsiteY111" fmla="*/ 1418862 h 1628266"/>
                      <a:gd name="connsiteX112" fmla="*/ 1700476 w 1777676"/>
                      <a:gd name="connsiteY112" fmla="*/ 1495794 h 1628266"/>
                      <a:gd name="connsiteX113" fmla="*/ 1556612 w 1777676"/>
                      <a:gd name="connsiteY113" fmla="*/ 1495794 h 1628266"/>
                      <a:gd name="connsiteX114" fmla="*/ 1442743 w 1777676"/>
                      <a:gd name="connsiteY114" fmla="*/ 1609931 h 1628266"/>
                      <a:gd name="connsiteX115" fmla="*/ 1398582 w 1777676"/>
                      <a:gd name="connsiteY115" fmla="*/ 1628266 h 1628266"/>
                      <a:gd name="connsiteX116" fmla="*/ 1373867 w 1777676"/>
                      <a:gd name="connsiteY116" fmla="*/ 1623267 h 1628266"/>
                      <a:gd name="connsiteX117" fmla="*/ 1335267 w 1777676"/>
                      <a:gd name="connsiteY117" fmla="*/ 1565221 h 1628266"/>
                      <a:gd name="connsiteX118" fmla="*/ 1335267 w 1777676"/>
                      <a:gd name="connsiteY118" fmla="*/ 1495513 h 1628266"/>
                      <a:gd name="connsiteX119" fmla="*/ 645127 w 1777676"/>
                      <a:gd name="connsiteY119" fmla="*/ 1495513 h 1628266"/>
                      <a:gd name="connsiteX120" fmla="*/ 567927 w 1777676"/>
                      <a:gd name="connsiteY120" fmla="*/ 1418582 h 1628266"/>
                      <a:gd name="connsiteX121" fmla="*/ 567927 w 1777676"/>
                      <a:gd name="connsiteY121" fmla="*/ 1157524 h 1628266"/>
                      <a:gd name="connsiteX122" fmla="*/ 442677 w 1777676"/>
                      <a:gd name="connsiteY122" fmla="*/ 1157524 h 1628266"/>
                      <a:gd name="connsiteX123" fmla="*/ 442677 w 1777676"/>
                      <a:gd name="connsiteY123" fmla="*/ 1227231 h 1628266"/>
                      <a:gd name="connsiteX124" fmla="*/ 403796 w 1777676"/>
                      <a:gd name="connsiteY124" fmla="*/ 1285277 h 1628266"/>
                      <a:gd name="connsiteX125" fmla="*/ 379362 w 1777676"/>
                      <a:gd name="connsiteY125" fmla="*/ 1290276 h 1628266"/>
                      <a:gd name="connsiteX126" fmla="*/ 335201 w 1777676"/>
                      <a:gd name="connsiteY126" fmla="*/ 1271673 h 1628266"/>
                      <a:gd name="connsiteX127" fmla="*/ 221064 w 1777676"/>
                      <a:gd name="connsiteY127" fmla="*/ 1157536 h 1628266"/>
                      <a:gd name="connsiteX128" fmla="*/ 77200 w 1777676"/>
                      <a:gd name="connsiteY128" fmla="*/ 1157536 h 1628266"/>
                      <a:gd name="connsiteX129" fmla="*/ 0 w 1777676"/>
                      <a:gd name="connsiteY129" fmla="*/ 1080335 h 1628266"/>
                      <a:gd name="connsiteX130" fmla="*/ 0 w 1777676"/>
                      <a:gd name="connsiteY130" fmla="*/ 374911 h 1628266"/>
                      <a:gd name="connsiteX131" fmla="*/ 76932 w 1777676"/>
                      <a:gd name="connsiteY131" fmla="*/ 297429 h 1628266"/>
                      <a:gd name="connsiteX132" fmla="*/ 1132288 w 1777676"/>
                      <a:gd name="connsiteY132" fmla="*/ 297429 h 1628266"/>
                      <a:gd name="connsiteX133" fmla="*/ 1209488 w 1777676"/>
                      <a:gd name="connsiteY133" fmla="*/ 374629 h 1628266"/>
                      <a:gd name="connsiteX134" fmla="*/ 1209488 w 1777676"/>
                      <a:gd name="connsiteY134" fmla="*/ 635687 h 1628266"/>
                      <a:gd name="connsiteX135" fmla="*/ 1344184 w 1777676"/>
                      <a:gd name="connsiteY135" fmla="*/ 635687 h 1628266"/>
                      <a:gd name="connsiteX136" fmla="*/ 1344184 w 1777676"/>
                      <a:gd name="connsiteY136" fmla="*/ 74706 h 1628266"/>
                      <a:gd name="connsiteX137" fmla="*/ 1418890 w 1777676"/>
                      <a:gd name="connsiteY137" fmla="*/ 0 h 162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777676" h="1628266">
                        <a:moveTo>
                          <a:pt x="1464407" y="1282491"/>
                        </a:moveTo>
                        <a:lnTo>
                          <a:pt x="1515510" y="1282491"/>
                        </a:lnTo>
                        <a:cubicBezTo>
                          <a:pt x="1526621" y="1282491"/>
                          <a:pt x="1535776" y="1291659"/>
                          <a:pt x="1535788" y="1302770"/>
                        </a:cubicBezTo>
                        <a:cubicBezTo>
                          <a:pt x="1535788" y="1313880"/>
                          <a:pt x="1526621" y="1323048"/>
                          <a:pt x="1515510" y="1323048"/>
                        </a:cubicBezTo>
                        <a:lnTo>
                          <a:pt x="1464407" y="1323048"/>
                        </a:lnTo>
                        <a:cubicBezTo>
                          <a:pt x="1453296" y="1323048"/>
                          <a:pt x="1444129" y="1313880"/>
                          <a:pt x="1444129" y="1302770"/>
                        </a:cubicBezTo>
                        <a:cubicBezTo>
                          <a:pt x="1444129" y="1291659"/>
                          <a:pt x="1453296" y="1282491"/>
                          <a:pt x="1464407" y="1282491"/>
                        </a:cubicBezTo>
                        <a:close/>
                        <a:moveTo>
                          <a:pt x="1146992" y="1282491"/>
                        </a:moveTo>
                        <a:lnTo>
                          <a:pt x="1198082" y="1282491"/>
                        </a:lnTo>
                        <a:cubicBezTo>
                          <a:pt x="1209474" y="1282491"/>
                          <a:pt x="1218360" y="1291659"/>
                          <a:pt x="1218373" y="1302770"/>
                        </a:cubicBezTo>
                        <a:cubicBezTo>
                          <a:pt x="1218373" y="1313880"/>
                          <a:pt x="1209206" y="1323048"/>
                          <a:pt x="1198095" y="1323048"/>
                        </a:cubicBezTo>
                        <a:lnTo>
                          <a:pt x="1146992" y="1323048"/>
                        </a:lnTo>
                        <a:cubicBezTo>
                          <a:pt x="1135881" y="1323048"/>
                          <a:pt x="1126714" y="1313880"/>
                          <a:pt x="1126714" y="1302770"/>
                        </a:cubicBezTo>
                        <a:cubicBezTo>
                          <a:pt x="1126714" y="1291659"/>
                          <a:pt x="1135881" y="1282491"/>
                          <a:pt x="1146992" y="1282491"/>
                        </a:cubicBezTo>
                        <a:close/>
                        <a:moveTo>
                          <a:pt x="829811" y="1282491"/>
                        </a:moveTo>
                        <a:lnTo>
                          <a:pt x="880915" y="1282491"/>
                        </a:lnTo>
                        <a:cubicBezTo>
                          <a:pt x="892025" y="1282491"/>
                          <a:pt x="901180" y="1291659"/>
                          <a:pt x="901193" y="1302770"/>
                        </a:cubicBezTo>
                        <a:cubicBezTo>
                          <a:pt x="901193" y="1313880"/>
                          <a:pt x="892025" y="1323048"/>
                          <a:pt x="880915" y="1323048"/>
                        </a:cubicBezTo>
                        <a:lnTo>
                          <a:pt x="829811" y="1323048"/>
                        </a:lnTo>
                        <a:cubicBezTo>
                          <a:pt x="818701" y="1323048"/>
                          <a:pt x="809533" y="1313880"/>
                          <a:pt x="809533" y="1302770"/>
                        </a:cubicBezTo>
                        <a:cubicBezTo>
                          <a:pt x="809533" y="1291659"/>
                          <a:pt x="818701" y="1282491"/>
                          <a:pt x="829811" y="1282491"/>
                        </a:cubicBezTo>
                        <a:close/>
                        <a:moveTo>
                          <a:pt x="1402215" y="962287"/>
                        </a:moveTo>
                        <a:lnTo>
                          <a:pt x="1473035" y="1070045"/>
                        </a:lnTo>
                        <a:lnTo>
                          <a:pt x="1543856" y="962287"/>
                        </a:lnTo>
                        <a:close/>
                        <a:moveTo>
                          <a:pt x="223587" y="895623"/>
                        </a:moveTo>
                        <a:lnTo>
                          <a:pt x="979517" y="895623"/>
                        </a:lnTo>
                        <a:cubicBezTo>
                          <a:pt x="990628" y="895623"/>
                          <a:pt x="999795" y="904790"/>
                          <a:pt x="999795" y="915901"/>
                        </a:cubicBezTo>
                        <a:lnTo>
                          <a:pt x="999815" y="915901"/>
                        </a:lnTo>
                        <a:cubicBezTo>
                          <a:pt x="999815" y="927293"/>
                          <a:pt x="990661" y="936448"/>
                          <a:pt x="979550" y="936179"/>
                        </a:cubicBezTo>
                        <a:lnTo>
                          <a:pt x="223587" y="936179"/>
                        </a:lnTo>
                        <a:cubicBezTo>
                          <a:pt x="212477" y="936179"/>
                          <a:pt x="203309" y="927012"/>
                          <a:pt x="203309" y="915901"/>
                        </a:cubicBezTo>
                        <a:cubicBezTo>
                          <a:pt x="203309" y="904790"/>
                          <a:pt x="212477" y="895623"/>
                          <a:pt x="223587" y="895623"/>
                        </a:cubicBezTo>
                        <a:close/>
                        <a:moveTo>
                          <a:pt x="979534" y="705960"/>
                        </a:moveTo>
                        <a:cubicBezTo>
                          <a:pt x="990645" y="705960"/>
                          <a:pt x="999812" y="715127"/>
                          <a:pt x="999812" y="726238"/>
                        </a:cubicBezTo>
                        <a:cubicBezTo>
                          <a:pt x="999812" y="737349"/>
                          <a:pt x="990645" y="746516"/>
                          <a:pt x="979534" y="746516"/>
                        </a:cubicBezTo>
                        <a:lnTo>
                          <a:pt x="223571" y="746516"/>
                        </a:lnTo>
                        <a:cubicBezTo>
                          <a:pt x="212461" y="746516"/>
                          <a:pt x="203293" y="737349"/>
                          <a:pt x="203293" y="726250"/>
                        </a:cubicBezTo>
                        <a:cubicBezTo>
                          <a:pt x="203293" y="715140"/>
                          <a:pt x="212461" y="705972"/>
                          <a:pt x="223571" y="705972"/>
                        </a:cubicBezTo>
                        <a:close/>
                        <a:moveTo>
                          <a:pt x="1209518" y="676477"/>
                        </a:moveTo>
                        <a:lnTo>
                          <a:pt x="1209518" y="1080316"/>
                        </a:lnTo>
                        <a:cubicBezTo>
                          <a:pt x="1209518" y="1122804"/>
                          <a:pt x="1174803" y="1157516"/>
                          <a:pt x="1132318" y="1157516"/>
                        </a:cubicBezTo>
                        <a:lnTo>
                          <a:pt x="608551" y="1157516"/>
                        </a:lnTo>
                        <a:lnTo>
                          <a:pt x="608551" y="1418574"/>
                        </a:lnTo>
                        <a:cubicBezTo>
                          <a:pt x="608551" y="1438557"/>
                          <a:pt x="624928" y="1454948"/>
                          <a:pt x="644925" y="1454948"/>
                        </a:cubicBezTo>
                        <a:lnTo>
                          <a:pt x="1355588" y="1454935"/>
                        </a:lnTo>
                        <a:cubicBezTo>
                          <a:pt x="1366698" y="1454935"/>
                          <a:pt x="1375866" y="1464103"/>
                          <a:pt x="1375866" y="1475214"/>
                        </a:cubicBezTo>
                        <a:lnTo>
                          <a:pt x="1375879" y="1565735"/>
                        </a:lnTo>
                        <a:cubicBezTo>
                          <a:pt x="1375879" y="1579351"/>
                          <a:pt x="1386426" y="1584619"/>
                          <a:pt x="1389482" y="1586013"/>
                        </a:cubicBezTo>
                        <a:cubicBezTo>
                          <a:pt x="1392807" y="1587407"/>
                          <a:pt x="1404198" y="1591013"/>
                          <a:pt x="1413916" y="1581295"/>
                        </a:cubicBezTo>
                        <a:lnTo>
                          <a:pt x="1533614" y="1461047"/>
                        </a:lnTo>
                        <a:cubicBezTo>
                          <a:pt x="1537514" y="1457160"/>
                          <a:pt x="1542781" y="1454935"/>
                          <a:pt x="1548062" y="1454935"/>
                        </a:cubicBezTo>
                        <a:lnTo>
                          <a:pt x="1700249" y="1454935"/>
                        </a:lnTo>
                        <a:cubicBezTo>
                          <a:pt x="1720514" y="1454935"/>
                          <a:pt x="1736905" y="1438558"/>
                          <a:pt x="1736905" y="1418561"/>
                        </a:cubicBezTo>
                        <a:lnTo>
                          <a:pt x="1736900" y="713158"/>
                        </a:lnTo>
                        <a:cubicBezTo>
                          <a:pt x="1736900" y="692894"/>
                          <a:pt x="1720523" y="676502"/>
                          <a:pt x="1700244" y="676502"/>
                        </a:cubicBezTo>
                        <a:lnTo>
                          <a:pt x="1602204" y="676502"/>
                        </a:lnTo>
                        <a:lnTo>
                          <a:pt x="1602204" y="941996"/>
                        </a:lnTo>
                        <a:cubicBezTo>
                          <a:pt x="1602204" y="944771"/>
                          <a:pt x="1601373" y="947263"/>
                          <a:pt x="1600542" y="949488"/>
                        </a:cubicBezTo>
                        <a:cubicBezTo>
                          <a:pt x="1600274" y="949770"/>
                          <a:pt x="1600274" y="950051"/>
                          <a:pt x="1599992" y="950601"/>
                        </a:cubicBezTo>
                        <a:cubicBezTo>
                          <a:pt x="1599711" y="951432"/>
                          <a:pt x="1599430" y="952263"/>
                          <a:pt x="1598880" y="953094"/>
                        </a:cubicBezTo>
                        <a:lnTo>
                          <a:pt x="1490022" y="1118053"/>
                        </a:lnTo>
                        <a:cubicBezTo>
                          <a:pt x="1486416" y="1123883"/>
                          <a:pt x="1480024" y="1127221"/>
                          <a:pt x="1473081" y="1127221"/>
                        </a:cubicBezTo>
                        <a:cubicBezTo>
                          <a:pt x="1466420" y="1127221"/>
                          <a:pt x="1460027" y="1123883"/>
                          <a:pt x="1456140" y="1118053"/>
                        </a:cubicBezTo>
                        <a:lnTo>
                          <a:pt x="1347551" y="953094"/>
                        </a:lnTo>
                        <a:cubicBezTo>
                          <a:pt x="1347269" y="952544"/>
                          <a:pt x="1347001" y="951700"/>
                          <a:pt x="1346719" y="951150"/>
                        </a:cubicBezTo>
                        <a:cubicBezTo>
                          <a:pt x="1346438" y="950319"/>
                          <a:pt x="1345889" y="949488"/>
                          <a:pt x="1345607" y="948657"/>
                        </a:cubicBezTo>
                        <a:cubicBezTo>
                          <a:pt x="1345045" y="946983"/>
                          <a:pt x="1344495" y="945320"/>
                          <a:pt x="1344495" y="943377"/>
                        </a:cubicBezTo>
                        <a:cubicBezTo>
                          <a:pt x="1344495" y="942814"/>
                          <a:pt x="1344213" y="942533"/>
                          <a:pt x="1344213" y="941983"/>
                        </a:cubicBezTo>
                        <a:lnTo>
                          <a:pt x="1344213" y="941702"/>
                        </a:lnTo>
                        <a:lnTo>
                          <a:pt x="1344213" y="676477"/>
                        </a:lnTo>
                        <a:close/>
                        <a:moveTo>
                          <a:pt x="979534" y="515727"/>
                        </a:moveTo>
                        <a:cubicBezTo>
                          <a:pt x="990645" y="515727"/>
                          <a:pt x="999812" y="524894"/>
                          <a:pt x="999812" y="536004"/>
                        </a:cubicBezTo>
                        <a:cubicBezTo>
                          <a:pt x="999812" y="547115"/>
                          <a:pt x="990645" y="556282"/>
                          <a:pt x="979534" y="556282"/>
                        </a:cubicBezTo>
                        <a:lnTo>
                          <a:pt x="223571" y="556282"/>
                        </a:lnTo>
                        <a:cubicBezTo>
                          <a:pt x="212461" y="556282"/>
                          <a:pt x="203293" y="547397"/>
                          <a:pt x="203293" y="536017"/>
                        </a:cubicBezTo>
                        <a:cubicBezTo>
                          <a:pt x="203293" y="524907"/>
                          <a:pt x="212461" y="515739"/>
                          <a:pt x="223571" y="515739"/>
                        </a:cubicBezTo>
                        <a:close/>
                        <a:moveTo>
                          <a:pt x="77236" y="338788"/>
                        </a:moveTo>
                        <a:cubicBezTo>
                          <a:pt x="57253" y="338788"/>
                          <a:pt x="40862" y="355166"/>
                          <a:pt x="40862" y="375163"/>
                        </a:cubicBezTo>
                        <a:lnTo>
                          <a:pt x="40862" y="1080588"/>
                        </a:lnTo>
                        <a:cubicBezTo>
                          <a:pt x="40862" y="1100571"/>
                          <a:pt x="57239" y="1116962"/>
                          <a:pt x="77236" y="1116962"/>
                        </a:cubicBezTo>
                        <a:lnTo>
                          <a:pt x="229679" y="1116962"/>
                        </a:lnTo>
                        <a:cubicBezTo>
                          <a:pt x="235241" y="1116962"/>
                          <a:pt x="240240" y="1118905"/>
                          <a:pt x="244127" y="1122792"/>
                        </a:cubicBezTo>
                        <a:lnTo>
                          <a:pt x="364107" y="1242772"/>
                        </a:lnTo>
                        <a:cubicBezTo>
                          <a:pt x="373824" y="1252489"/>
                          <a:pt x="384935" y="1248883"/>
                          <a:pt x="388272" y="1247490"/>
                        </a:cubicBezTo>
                        <a:cubicBezTo>
                          <a:pt x="391327" y="1246109"/>
                          <a:pt x="401875" y="1240829"/>
                          <a:pt x="401875" y="1226943"/>
                        </a:cubicBezTo>
                        <a:lnTo>
                          <a:pt x="401875" y="1136958"/>
                        </a:lnTo>
                        <a:cubicBezTo>
                          <a:pt x="401875" y="1125848"/>
                          <a:pt x="411043" y="1116680"/>
                          <a:pt x="422153" y="1116680"/>
                        </a:cubicBezTo>
                        <a:lnTo>
                          <a:pt x="422159" y="1116962"/>
                        </a:lnTo>
                        <a:lnTo>
                          <a:pt x="1132592" y="1116962"/>
                        </a:lnTo>
                        <a:cubicBezTo>
                          <a:pt x="1152575" y="1116962"/>
                          <a:pt x="1168967" y="1100585"/>
                          <a:pt x="1168967" y="1080588"/>
                        </a:cubicBezTo>
                        <a:lnTo>
                          <a:pt x="1168967" y="375163"/>
                        </a:lnTo>
                        <a:cubicBezTo>
                          <a:pt x="1168967" y="355179"/>
                          <a:pt x="1152589" y="338788"/>
                          <a:pt x="1132592" y="338788"/>
                        </a:cubicBezTo>
                        <a:close/>
                        <a:moveTo>
                          <a:pt x="1385007" y="202725"/>
                        </a:moveTo>
                        <a:lnTo>
                          <a:pt x="1385007" y="655955"/>
                        </a:lnTo>
                        <a:lnTo>
                          <a:pt x="1385007" y="656236"/>
                        </a:lnTo>
                        <a:lnTo>
                          <a:pt x="1385007" y="656518"/>
                        </a:lnTo>
                        <a:lnTo>
                          <a:pt x="1385007" y="921743"/>
                        </a:lnTo>
                        <a:lnTo>
                          <a:pt x="1561360" y="921743"/>
                        </a:lnTo>
                        <a:lnTo>
                          <a:pt x="1561360" y="202725"/>
                        </a:lnTo>
                        <a:close/>
                        <a:moveTo>
                          <a:pt x="1418891" y="40803"/>
                        </a:moveTo>
                        <a:cubicBezTo>
                          <a:pt x="1400274" y="40803"/>
                          <a:pt x="1385008" y="56083"/>
                          <a:pt x="1385008" y="74686"/>
                        </a:cubicBezTo>
                        <a:lnTo>
                          <a:pt x="1385008" y="161886"/>
                        </a:lnTo>
                        <a:lnTo>
                          <a:pt x="1561361" y="161886"/>
                        </a:lnTo>
                        <a:lnTo>
                          <a:pt x="1561361" y="74686"/>
                        </a:lnTo>
                        <a:cubicBezTo>
                          <a:pt x="1561361" y="56082"/>
                          <a:pt x="1546080" y="40803"/>
                          <a:pt x="1527477" y="40803"/>
                        </a:cubicBezTo>
                        <a:close/>
                        <a:moveTo>
                          <a:pt x="1418890" y="0"/>
                        </a:moveTo>
                        <a:lnTo>
                          <a:pt x="1527479" y="0"/>
                        </a:lnTo>
                        <a:cubicBezTo>
                          <a:pt x="1568583" y="0"/>
                          <a:pt x="1602185" y="33599"/>
                          <a:pt x="1602185" y="74706"/>
                        </a:cubicBezTo>
                        <a:lnTo>
                          <a:pt x="1602172" y="635687"/>
                        </a:lnTo>
                        <a:lnTo>
                          <a:pt x="1700208" y="635687"/>
                        </a:lnTo>
                        <a:cubicBezTo>
                          <a:pt x="1742706" y="635687"/>
                          <a:pt x="1777420" y="670402"/>
                          <a:pt x="1777676" y="713437"/>
                        </a:cubicBezTo>
                        <a:lnTo>
                          <a:pt x="1777676" y="1418862"/>
                        </a:lnTo>
                        <a:cubicBezTo>
                          <a:pt x="1777676" y="1461360"/>
                          <a:pt x="1743243" y="1495794"/>
                          <a:pt x="1700476" y="1495794"/>
                        </a:cubicBezTo>
                        <a:lnTo>
                          <a:pt x="1556612" y="1495794"/>
                        </a:lnTo>
                        <a:lnTo>
                          <a:pt x="1442743" y="1609931"/>
                        </a:lnTo>
                        <a:cubicBezTo>
                          <a:pt x="1430520" y="1621873"/>
                          <a:pt x="1414692" y="1628266"/>
                          <a:pt x="1398582" y="1628266"/>
                        </a:cubicBezTo>
                        <a:cubicBezTo>
                          <a:pt x="1390258" y="1628266"/>
                          <a:pt x="1381922" y="1626604"/>
                          <a:pt x="1373867" y="1623267"/>
                        </a:cubicBezTo>
                        <a:cubicBezTo>
                          <a:pt x="1349984" y="1613271"/>
                          <a:pt x="1335267" y="1591048"/>
                          <a:pt x="1335267" y="1565221"/>
                        </a:cubicBezTo>
                        <a:lnTo>
                          <a:pt x="1335267" y="1495513"/>
                        </a:lnTo>
                        <a:lnTo>
                          <a:pt x="645127" y="1495513"/>
                        </a:lnTo>
                        <a:cubicBezTo>
                          <a:pt x="602639" y="1495513"/>
                          <a:pt x="567927" y="1461067"/>
                          <a:pt x="567927" y="1418582"/>
                        </a:cubicBezTo>
                        <a:lnTo>
                          <a:pt x="567927" y="1157524"/>
                        </a:lnTo>
                        <a:lnTo>
                          <a:pt x="442677" y="1157524"/>
                        </a:lnTo>
                        <a:lnTo>
                          <a:pt x="442677" y="1227231"/>
                        </a:lnTo>
                        <a:cubicBezTo>
                          <a:pt x="442677" y="1253057"/>
                          <a:pt x="427679" y="1275279"/>
                          <a:pt x="403796" y="1285277"/>
                        </a:cubicBezTo>
                        <a:cubicBezTo>
                          <a:pt x="395753" y="1288614"/>
                          <a:pt x="387417" y="1290276"/>
                          <a:pt x="379362" y="1290276"/>
                        </a:cubicBezTo>
                        <a:cubicBezTo>
                          <a:pt x="362972" y="1290276"/>
                          <a:pt x="347425" y="1283896"/>
                          <a:pt x="335201" y="1271673"/>
                        </a:cubicBezTo>
                        <a:lnTo>
                          <a:pt x="221064" y="1157536"/>
                        </a:lnTo>
                        <a:lnTo>
                          <a:pt x="77200" y="1157536"/>
                        </a:lnTo>
                        <a:cubicBezTo>
                          <a:pt x="34712" y="1157536"/>
                          <a:pt x="0" y="1122821"/>
                          <a:pt x="0" y="1080335"/>
                        </a:cubicBezTo>
                        <a:lnTo>
                          <a:pt x="0" y="374911"/>
                        </a:lnTo>
                        <a:cubicBezTo>
                          <a:pt x="0" y="332422"/>
                          <a:pt x="34446" y="297710"/>
                          <a:pt x="76932" y="297429"/>
                        </a:cubicBezTo>
                        <a:lnTo>
                          <a:pt x="1132288" y="297429"/>
                        </a:lnTo>
                        <a:cubicBezTo>
                          <a:pt x="1174776" y="297429"/>
                          <a:pt x="1209488" y="332144"/>
                          <a:pt x="1209488" y="374629"/>
                        </a:cubicBezTo>
                        <a:lnTo>
                          <a:pt x="1209488" y="635687"/>
                        </a:lnTo>
                        <a:lnTo>
                          <a:pt x="1344184" y="635687"/>
                        </a:lnTo>
                        <a:lnTo>
                          <a:pt x="1344184" y="74706"/>
                        </a:lnTo>
                        <a:cubicBezTo>
                          <a:pt x="1344184" y="33602"/>
                          <a:pt x="1377783" y="0"/>
                          <a:pt x="1418890" y="0"/>
                        </a:cubicBez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grpSp>
      <p:grpSp>
        <p:nvGrpSpPr>
          <p:cNvPr id="8" name="Group 7">
            <a:extLst>
              <a:ext uri="{FF2B5EF4-FFF2-40B4-BE49-F238E27FC236}">
                <a16:creationId xmlns:a16="http://schemas.microsoft.com/office/drawing/2014/main" id="{C236A13F-FB18-4C84-A99C-D55386A61584}"/>
              </a:ext>
            </a:extLst>
          </p:cNvPr>
          <p:cNvGrpSpPr/>
          <p:nvPr/>
        </p:nvGrpSpPr>
        <p:grpSpPr>
          <a:xfrm flipV="1">
            <a:off x="1760636" y="1576408"/>
            <a:ext cx="340513" cy="127753"/>
            <a:chOff x="3874639" y="3146221"/>
            <a:chExt cx="631134" cy="236787"/>
          </a:xfrm>
        </p:grpSpPr>
        <p:grpSp>
          <p:nvGrpSpPr>
            <p:cNvPr id="9" name="Group 8">
              <a:extLst>
                <a:ext uri="{FF2B5EF4-FFF2-40B4-BE49-F238E27FC236}">
                  <a16:creationId xmlns:a16="http://schemas.microsoft.com/office/drawing/2014/main" id="{97FB2953-B9A5-4071-A0E5-1BC592257476}"/>
                </a:ext>
              </a:extLst>
            </p:cNvPr>
            <p:cNvGrpSpPr/>
            <p:nvPr/>
          </p:nvGrpSpPr>
          <p:grpSpPr>
            <a:xfrm>
              <a:off x="3874639" y="3146221"/>
              <a:ext cx="631134" cy="35650"/>
              <a:chOff x="3787723" y="3143840"/>
              <a:chExt cx="631134" cy="35650"/>
            </a:xfrm>
            <a:solidFill>
              <a:srgbClr val="F0C31A"/>
            </a:solidFill>
          </p:grpSpPr>
          <p:sp>
            <p:nvSpPr>
              <p:cNvPr id="40" name="Oval 39">
                <a:extLst>
                  <a:ext uri="{FF2B5EF4-FFF2-40B4-BE49-F238E27FC236}">
                    <a16:creationId xmlns:a16="http://schemas.microsoft.com/office/drawing/2014/main" id="{CC4583BC-BB78-4864-BBCD-D3CCF340C923}"/>
                  </a:ext>
                </a:extLst>
              </p:cNvPr>
              <p:cNvSpPr/>
              <p:nvPr/>
            </p:nvSpPr>
            <p:spPr>
              <a:xfrm>
                <a:off x="4085465"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Oval 40">
                <a:extLst>
                  <a:ext uri="{FF2B5EF4-FFF2-40B4-BE49-F238E27FC236}">
                    <a16:creationId xmlns:a16="http://schemas.microsoft.com/office/drawing/2014/main" id="{201E52F5-B036-460A-8164-31F90444F922}"/>
                  </a:ext>
                </a:extLst>
              </p:cNvPr>
              <p:cNvSpPr/>
              <p:nvPr/>
            </p:nvSpPr>
            <p:spPr>
              <a:xfrm>
                <a:off x="4011029"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2" name="Oval 41">
                <a:extLst>
                  <a:ext uri="{FF2B5EF4-FFF2-40B4-BE49-F238E27FC236}">
                    <a16:creationId xmlns:a16="http://schemas.microsoft.com/office/drawing/2014/main" id="{EA52613D-0F46-410F-A835-2614EAC851B9}"/>
                  </a:ext>
                </a:extLst>
              </p:cNvPr>
              <p:cNvSpPr/>
              <p:nvPr/>
            </p:nvSpPr>
            <p:spPr>
              <a:xfrm>
                <a:off x="4234335"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Oval 42">
                <a:extLst>
                  <a:ext uri="{FF2B5EF4-FFF2-40B4-BE49-F238E27FC236}">
                    <a16:creationId xmlns:a16="http://schemas.microsoft.com/office/drawing/2014/main" id="{DC5D3A00-138C-4B7A-9DA3-3D779F6C60E3}"/>
                  </a:ext>
                </a:extLst>
              </p:cNvPr>
              <p:cNvSpPr/>
              <p:nvPr/>
            </p:nvSpPr>
            <p:spPr>
              <a:xfrm>
                <a:off x="4159900"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Oval 43">
                <a:extLst>
                  <a:ext uri="{FF2B5EF4-FFF2-40B4-BE49-F238E27FC236}">
                    <a16:creationId xmlns:a16="http://schemas.microsoft.com/office/drawing/2014/main" id="{46CB86E4-56E3-4E5A-B43C-E63673D5FD8A}"/>
                  </a:ext>
                </a:extLst>
              </p:cNvPr>
              <p:cNvSpPr/>
              <p:nvPr/>
            </p:nvSpPr>
            <p:spPr>
              <a:xfrm>
                <a:off x="4383206"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5" name="Oval 44">
                <a:extLst>
                  <a:ext uri="{FF2B5EF4-FFF2-40B4-BE49-F238E27FC236}">
                    <a16:creationId xmlns:a16="http://schemas.microsoft.com/office/drawing/2014/main" id="{2CBC03AE-6304-4B8C-A57B-617143C631A4}"/>
                  </a:ext>
                </a:extLst>
              </p:cNvPr>
              <p:cNvSpPr/>
              <p:nvPr/>
            </p:nvSpPr>
            <p:spPr>
              <a:xfrm>
                <a:off x="4308771"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6" name="Oval 45">
                <a:extLst>
                  <a:ext uri="{FF2B5EF4-FFF2-40B4-BE49-F238E27FC236}">
                    <a16:creationId xmlns:a16="http://schemas.microsoft.com/office/drawing/2014/main" id="{4830A2DC-9E6C-4A0F-A156-BCAFE20511CF}"/>
                  </a:ext>
                </a:extLst>
              </p:cNvPr>
              <p:cNvSpPr/>
              <p:nvPr/>
            </p:nvSpPr>
            <p:spPr>
              <a:xfrm>
                <a:off x="3862158"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Oval 46">
                <a:extLst>
                  <a:ext uri="{FF2B5EF4-FFF2-40B4-BE49-F238E27FC236}">
                    <a16:creationId xmlns:a16="http://schemas.microsoft.com/office/drawing/2014/main" id="{4D7F3DCB-B351-48B8-B127-98A204D2E5BD}"/>
                  </a:ext>
                </a:extLst>
              </p:cNvPr>
              <p:cNvSpPr/>
              <p:nvPr/>
            </p:nvSpPr>
            <p:spPr>
              <a:xfrm>
                <a:off x="3787723"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8" name="Oval 47">
                <a:extLst>
                  <a:ext uri="{FF2B5EF4-FFF2-40B4-BE49-F238E27FC236}">
                    <a16:creationId xmlns:a16="http://schemas.microsoft.com/office/drawing/2014/main" id="{F3935B24-00C1-4033-B7F9-6C93423B2833}"/>
                  </a:ext>
                </a:extLst>
              </p:cNvPr>
              <p:cNvSpPr/>
              <p:nvPr/>
            </p:nvSpPr>
            <p:spPr>
              <a:xfrm>
                <a:off x="3936594"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0" name="Group 9">
              <a:extLst>
                <a:ext uri="{FF2B5EF4-FFF2-40B4-BE49-F238E27FC236}">
                  <a16:creationId xmlns:a16="http://schemas.microsoft.com/office/drawing/2014/main" id="{7922D001-D22A-4C01-A1DF-43002AAFE3D3}"/>
                </a:ext>
              </a:extLst>
            </p:cNvPr>
            <p:cNvGrpSpPr/>
            <p:nvPr/>
          </p:nvGrpSpPr>
          <p:grpSpPr>
            <a:xfrm>
              <a:off x="3874639" y="3213267"/>
              <a:ext cx="631134" cy="35650"/>
              <a:chOff x="3787723" y="3143840"/>
              <a:chExt cx="631134" cy="35650"/>
            </a:xfrm>
            <a:solidFill>
              <a:srgbClr val="F0C31A"/>
            </a:solidFill>
          </p:grpSpPr>
          <p:sp>
            <p:nvSpPr>
              <p:cNvPr id="31" name="Oval 30">
                <a:extLst>
                  <a:ext uri="{FF2B5EF4-FFF2-40B4-BE49-F238E27FC236}">
                    <a16:creationId xmlns:a16="http://schemas.microsoft.com/office/drawing/2014/main" id="{E31FAEB8-F292-4DCA-8D6C-782A6009E4EF}"/>
                  </a:ext>
                </a:extLst>
              </p:cNvPr>
              <p:cNvSpPr/>
              <p:nvPr/>
            </p:nvSpPr>
            <p:spPr>
              <a:xfrm>
                <a:off x="4085465"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3F49C1A3-E6E5-4D34-9066-41FD14C0881B}"/>
                  </a:ext>
                </a:extLst>
              </p:cNvPr>
              <p:cNvSpPr/>
              <p:nvPr/>
            </p:nvSpPr>
            <p:spPr>
              <a:xfrm>
                <a:off x="4011029"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Oval 32">
                <a:extLst>
                  <a:ext uri="{FF2B5EF4-FFF2-40B4-BE49-F238E27FC236}">
                    <a16:creationId xmlns:a16="http://schemas.microsoft.com/office/drawing/2014/main" id="{03984096-0537-4BC8-89FB-074F641CF957}"/>
                  </a:ext>
                </a:extLst>
              </p:cNvPr>
              <p:cNvSpPr/>
              <p:nvPr/>
            </p:nvSpPr>
            <p:spPr>
              <a:xfrm>
                <a:off x="4234335"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Oval 33">
                <a:extLst>
                  <a:ext uri="{FF2B5EF4-FFF2-40B4-BE49-F238E27FC236}">
                    <a16:creationId xmlns:a16="http://schemas.microsoft.com/office/drawing/2014/main" id="{9CB67AB7-EB49-4AB1-9A17-ED76C36FD41C}"/>
                  </a:ext>
                </a:extLst>
              </p:cNvPr>
              <p:cNvSpPr/>
              <p:nvPr/>
            </p:nvSpPr>
            <p:spPr>
              <a:xfrm>
                <a:off x="4159900"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Oval 34">
                <a:extLst>
                  <a:ext uri="{FF2B5EF4-FFF2-40B4-BE49-F238E27FC236}">
                    <a16:creationId xmlns:a16="http://schemas.microsoft.com/office/drawing/2014/main" id="{E1380F2C-2146-43BF-AFD1-ED74D7CFFAD5}"/>
                  </a:ext>
                </a:extLst>
              </p:cNvPr>
              <p:cNvSpPr/>
              <p:nvPr/>
            </p:nvSpPr>
            <p:spPr>
              <a:xfrm>
                <a:off x="4383206"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Oval 35">
                <a:extLst>
                  <a:ext uri="{FF2B5EF4-FFF2-40B4-BE49-F238E27FC236}">
                    <a16:creationId xmlns:a16="http://schemas.microsoft.com/office/drawing/2014/main" id="{44273F64-68DD-4FDA-8437-A782D1AD6B5C}"/>
                  </a:ext>
                </a:extLst>
              </p:cNvPr>
              <p:cNvSpPr/>
              <p:nvPr/>
            </p:nvSpPr>
            <p:spPr>
              <a:xfrm>
                <a:off x="4308771"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Oval 36">
                <a:extLst>
                  <a:ext uri="{FF2B5EF4-FFF2-40B4-BE49-F238E27FC236}">
                    <a16:creationId xmlns:a16="http://schemas.microsoft.com/office/drawing/2014/main" id="{A69E9159-8E10-4803-9135-F3AF62EA96EA}"/>
                  </a:ext>
                </a:extLst>
              </p:cNvPr>
              <p:cNvSpPr/>
              <p:nvPr/>
            </p:nvSpPr>
            <p:spPr>
              <a:xfrm>
                <a:off x="3862158"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Oval 37">
                <a:extLst>
                  <a:ext uri="{FF2B5EF4-FFF2-40B4-BE49-F238E27FC236}">
                    <a16:creationId xmlns:a16="http://schemas.microsoft.com/office/drawing/2014/main" id="{DF97C2B1-C870-42C7-9DF5-757C202AB3E3}"/>
                  </a:ext>
                </a:extLst>
              </p:cNvPr>
              <p:cNvSpPr/>
              <p:nvPr/>
            </p:nvSpPr>
            <p:spPr>
              <a:xfrm>
                <a:off x="3787723"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Oval 38">
                <a:extLst>
                  <a:ext uri="{FF2B5EF4-FFF2-40B4-BE49-F238E27FC236}">
                    <a16:creationId xmlns:a16="http://schemas.microsoft.com/office/drawing/2014/main" id="{DEA802AB-6DEC-4FF8-8547-1A62DB8E94E3}"/>
                  </a:ext>
                </a:extLst>
              </p:cNvPr>
              <p:cNvSpPr/>
              <p:nvPr/>
            </p:nvSpPr>
            <p:spPr>
              <a:xfrm>
                <a:off x="3936594" y="3143840"/>
                <a:ext cx="35651" cy="356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1" name="Group 10">
              <a:extLst>
                <a:ext uri="{FF2B5EF4-FFF2-40B4-BE49-F238E27FC236}">
                  <a16:creationId xmlns:a16="http://schemas.microsoft.com/office/drawing/2014/main" id="{CFA36A2F-E8BB-4244-B431-59B880D897A3}"/>
                </a:ext>
              </a:extLst>
            </p:cNvPr>
            <p:cNvGrpSpPr/>
            <p:nvPr/>
          </p:nvGrpSpPr>
          <p:grpSpPr>
            <a:xfrm>
              <a:off x="3874639" y="3280313"/>
              <a:ext cx="631134" cy="35650"/>
              <a:chOff x="3787723" y="3143840"/>
              <a:chExt cx="631134" cy="35650"/>
            </a:xfrm>
            <a:solidFill>
              <a:srgbClr val="F0C31A"/>
            </a:solidFill>
          </p:grpSpPr>
          <p:sp>
            <p:nvSpPr>
              <p:cNvPr id="22" name="Oval 21">
                <a:extLst>
                  <a:ext uri="{FF2B5EF4-FFF2-40B4-BE49-F238E27FC236}">
                    <a16:creationId xmlns:a16="http://schemas.microsoft.com/office/drawing/2014/main" id="{EC805A8E-C944-4FAD-8EFC-90965146E59D}"/>
                  </a:ext>
                </a:extLst>
              </p:cNvPr>
              <p:cNvSpPr/>
              <p:nvPr/>
            </p:nvSpPr>
            <p:spPr>
              <a:xfrm>
                <a:off x="4085465"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Oval 22">
                <a:extLst>
                  <a:ext uri="{FF2B5EF4-FFF2-40B4-BE49-F238E27FC236}">
                    <a16:creationId xmlns:a16="http://schemas.microsoft.com/office/drawing/2014/main" id="{35D19088-2E65-4E20-A07E-5A65BEBE260F}"/>
                  </a:ext>
                </a:extLst>
              </p:cNvPr>
              <p:cNvSpPr/>
              <p:nvPr/>
            </p:nvSpPr>
            <p:spPr>
              <a:xfrm>
                <a:off x="4011029"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Oval 23">
                <a:extLst>
                  <a:ext uri="{FF2B5EF4-FFF2-40B4-BE49-F238E27FC236}">
                    <a16:creationId xmlns:a16="http://schemas.microsoft.com/office/drawing/2014/main" id="{5E92525C-BA1F-4771-AFF9-CF991497975D}"/>
                  </a:ext>
                </a:extLst>
              </p:cNvPr>
              <p:cNvSpPr/>
              <p:nvPr/>
            </p:nvSpPr>
            <p:spPr>
              <a:xfrm>
                <a:off x="4234335"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Oval 24">
                <a:extLst>
                  <a:ext uri="{FF2B5EF4-FFF2-40B4-BE49-F238E27FC236}">
                    <a16:creationId xmlns:a16="http://schemas.microsoft.com/office/drawing/2014/main" id="{C66E8D10-64F5-45D1-8E8F-BEA5B6219424}"/>
                  </a:ext>
                </a:extLst>
              </p:cNvPr>
              <p:cNvSpPr/>
              <p:nvPr/>
            </p:nvSpPr>
            <p:spPr>
              <a:xfrm>
                <a:off x="4159900"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Oval 25">
                <a:extLst>
                  <a:ext uri="{FF2B5EF4-FFF2-40B4-BE49-F238E27FC236}">
                    <a16:creationId xmlns:a16="http://schemas.microsoft.com/office/drawing/2014/main" id="{9A839AB0-97AA-41BE-B9A2-3AA5C7667BB8}"/>
                  </a:ext>
                </a:extLst>
              </p:cNvPr>
              <p:cNvSpPr/>
              <p:nvPr/>
            </p:nvSpPr>
            <p:spPr>
              <a:xfrm>
                <a:off x="4383206"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Oval 26">
                <a:extLst>
                  <a:ext uri="{FF2B5EF4-FFF2-40B4-BE49-F238E27FC236}">
                    <a16:creationId xmlns:a16="http://schemas.microsoft.com/office/drawing/2014/main" id="{B55983FB-36FC-46F1-95CB-7C4D7F0C2FB0}"/>
                  </a:ext>
                </a:extLst>
              </p:cNvPr>
              <p:cNvSpPr/>
              <p:nvPr/>
            </p:nvSpPr>
            <p:spPr>
              <a:xfrm>
                <a:off x="4308771"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Oval 27">
                <a:extLst>
                  <a:ext uri="{FF2B5EF4-FFF2-40B4-BE49-F238E27FC236}">
                    <a16:creationId xmlns:a16="http://schemas.microsoft.com/office/drawing/2014/main" id="{12989001-EADC-4205-AEF6-FEBE075254FA}"/>
                  </a:ext>
                </a:extLst>
              </p:cNvPr>
              <p:cNvSpPr/>
              <p:nvPr/>
            </p:nvSpPr>
            <p:spPr>
              <a:xfrm>
                <a:off x="3862158"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Oval 28">
                <a:extLst>
                  <a:ext uri="{FF2B5EF4-FFF2-40B4-BE49-F238E27FC236}">
                    <a16:creationId xmlns:a16="http://schemas.microsoft.com/office/drawing/2014/main" id="{380A1042-9759-49EB-8D08-20A419C66B1A}"/>
                  </a:ext>
                </a:extLst>
              </p:cNvPr>
              <p:cNvSpPr/>
              <p:nvPr/>
            </p:nvSpPr>
            <p:spPr>
              <a:xfrm>
                <a:off x="3787723"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Oval 29">
                <a:extLst>
                  <a:ext uri="{FF2B5EF4-FFF2-40B4-BE49-F238E27FC236}">
                    <a16:creationId xmlns:a16="http://schemas.microsoft.com/office/drawing/2014/main" id="{1F6D3171-9D13-4D23-A029-6ECDDAB5B74D}"/>
                  </a:ext>
                </a:extLst>
              </p:cNvPr>
              <p:cNvSpPr/>
              <p:nvPr/>
            </p:nvSpPr>
            <p:spPr>
              <a:xfrm>
                <a:off x="3936594"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2" name="Group 11">
              <a:extLst>
                <a:ext uri="{FF2B5EF4-FFF2-40B4-BE49-F238E27FC236}">
                  <a16:creationId xmlns:a16="http://schemas.microsoft.com/office/drawing/2014/main" id="{2BB78F6E-8DEB-447A-BDF1-43549029BE61}"/>
                </a:ext>
              </a:extLst>
            </p:cNvPr>
            <p:cNvGrpSpPr/>
            <p:nvPr/>
          </p:nvGrpSpPr>
          <p:grpSpPr>
            <a:xfrm>
              <a:off x="3874639" y="3347358"/>
              <a:ext cx="631134" cy="35650"/>
              <a:chOff x="3787723" y="3143840"/>
              <a:chExt cx="631134" cy="35650"/>
            </a:xfrm>
            <a:solidFill>
              <a:srgbClr val="F0C31A"/>
            </a:solidFill>
          </p:grpSpPr>
          <p:sp>
            <p:nvSpPr>
              <p:cNvPr id="13" name="Oval 12">
                <a:extLst>
                  <a:ext uri="{FF2B5EF4-FFF2-40B4-BE49-F238E27FC236}">
                    <a16:creationId xmlns:a16="http://schemas.microsoft.com/office/drawing/2014/main" id="{09E83BC8-AEB1-456B-854C-698A328FC7FB}"/>
                  </a:ext>
                </a:extLst>
              </p:cNvPr>
              <p:cNvSpPr/>
              <p:nvPr/>
            </p:nvSpPr>
            <p:spPr>
              <a:xfrm>
                <a:off x="4085465"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Oval 13">
                <a:extLst>
                  <a:ext uri="{FF2B5EF4-FFF2-40B4-BE49-F238E27FC236}">
                    <a16:creationId xmlns:a16="http://schemas.microsoft.com/office/drawing/2014/main" id="{CFFD41E5-8667-4194-8E73-62E589B8DDDD}"/>
                  </a:ext>
                </a:extLst>
              </p:cNvPr>
              <p:cNvSpPr/>
              <p:nvPr/>
            </p:nvSpPr>
            <p:spPr>
              <a:xfrm>
                <a:off x="4011029"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Oval 14">
                <a:extLst>
                  <a:ext uri="{FF2B5EF4-FFF2-40B4-BE49-F238E27FC236}">
                    <a16:creationId xmlns:a16="http://schemas.microsoft.com/office/drawing/2014/main" id="{5145A34B-C146-44E2-BF89-D0EA40F07969}"/>
                  </a:ext>
                </a:extLst>
              </p:cNvPr>
              <p:cNvSpPr/>
              <p:nvPr/>
            </p:nvSpPr>
            <p:spPr>
              <a:xfrm>
                <a:off x="4234335"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Oval 15">
                <a:extLst>
                  <a:ext uri="{FF2B5EF4-FFF2-40B4-BE49-F238E27FC236}">
                    <a16:creationId xmlns:a16="http://schemas.microsoft.com/office/drawing/2014/main" id="{9E9F4000-37B6-4620-BC4D-3606FC0D3320}"/>
                  </a:ext>
                </a:extLst>
              </p:cNvPr>
              <p:cNvSpPr/>
              <p:nvPr/>
            </p:nvSpPr>
            <p:spPr>
              <a:xfrm>
                <a:off x="4159900"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Oval 16">
                <a:extLst>
                  <a:ext uri="{FF2B5EF4-FFF2-40B4-BE49-F238E27FC236}">
                    <a16:creationId xmlns:a16="http://schemas.microsoft.com/office/drawing/2014/main" id="{90247764-5FDE-47AF-BFA3-DAFDAB124E1C}"/>
                  </a:ext>
                </a:extLst>
              </p:cNvPr>
              <p:cNvSpPr/>
              <p:nvPr/>
            </p:nvSpPr>
            <p:spPr>
              <a:xfrm>
                <a:off x="4383206"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Oval 17">
                <a:extLst>
                  <a:ext uri="{FF2B5EF4-FFF2-40B4-BE49-F238E27FC236}">
                    <a16:creationId xmlns:a16="http://schemas.microsoft.com/office/drawing/2014/main" id="{A8557232-BED5-4EBD-88DA-718D7B08FA77}"/>
                  </a:ext>
                </a:extLst>
              </p:cNvPr>
              <p:cNvSpPr/>
              <p:nvPr/>
            </p:nvSpPr>
            <p:spPr>
              <a:xfrm>
                <a:off x="4308771"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Oval 18">
                <a:extLst>
                  <a:ext uri="{FF2B5EF4-FFF2-40B4-BE49-F238E27FC236}">
                    <a16:creationId xmlns:a16="http://schemas.microsoft.com/office/drawing/2014/main" id="{1C0A9D94-7039-4C49-9C4D-CC25BA980992}"/>
                  </a:ext>
                </a:extLst>
              </p:cNvPr>
              <p:cNvSpPr/>
              <p:nvPr/>
            </p:nvSpPr>
            <p:spPr>
              <a:xfrm>
                <a:off x="3862158"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Oval 19">
                <a:extLst>
                  <a:ext uri="{FF2B5EF4-FFF2-40B4-BE49-F238E27FC236}">
                    <a16:creationId xmlns:a16="http://schemas.microsoft.com/office/drawing/2014/main" id="{4B7A4034-3A83-4D7D-B254-6EED5335BE96}"/>
                  </a:ext>
                </a:extLst>
              </p:cNvPr>
              <p:cNvSpPr/>
              <p:nvPr/>
            </p:nvSpPr>
            <p:spPr>
              <a:xfrm>
                <a:off x="3787723"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Oval 20">
                <a:extLst>
                  <a:ext uri="{FF2B5EF4-FFF2-40B4-BE49-F238E27FC236}">
                    <a16:creationId xmlns:a16="http://schemas.microsoft.com/office/drawing/2014/main" id="{C584B538-3F1A-4FA5-8CFA-1C309867410D}"/>
                  </a:ext>
                </a:extLst>
              </p:cNvPr>
              <p:cNvSpPr/>
              <p:nvPr/>
            </p:nvSpPr>
            <p:spPr>
              <a:xfrm>
                <a:off x="3936594" y="3143840"/>
                <a:ext cx="35651" cy="35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sp>
        <p:nvSpPr>
          <p:cNvPr id="141" name="Rectangle 140">
            <a:extLst>
              <a:ext uri="{FF2B5EF4-FFF2-40B4-BE49-F238E27FC236}">
                <a16:creationId xmlns:a16="http://schemas.microsoft.com/office/drawing/2014/main" id="{BA7BF2C0-583B-4F60-9478-D038B7E29850}"/>
              </a:ext>
            </a:extLst>
          </p:cNvPr>
          <p:cNvSpPr/>
          <p:nvPr/>
        </p:nvSpPr>
        <p:spPr>
          <a:xfrm>
            <a:off x="3357874" y="3398781"/>
            <a:ext cx="2575420" cy="830997"/>
          </a:xfrm>
          <a:prstGeom prst="rect">
            <a:avLst/>
          </a:prstGeom>
        </p:spPr>
        <p:txBody>
          <a:bodyPr wrap="square">
            <a:spAutoFit/>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Initiates with positive feedback</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Introduce negative feedback</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Close with specified feedback that builds trust in employees</a:t>
            </a:r>
          </a:p>
        </p:txBody>
      </p:sp>
      <p:sp>
        <p:nvSpPr>
          <p:cNvPr id="142" name="Rectangle 141">
            <a:extLst>
              <a:ext uri="{FF2B5EF4-FFF2-40B4-BE49-F238E27FC236}">
                <a16:creationId xmlns:a16="http://schemas.microsoft.com/office/drawing/2014/main" id="{14F3ADD3-A535-4A5F-B4C2-73168E2DFCB4}"/>
              </a:ext>
            </a:extLst>
          </p:cNvPr>
          <p:cNvSpPr/>
          <p:nvPr/>
        </p:nvSpPr>
        <p:spPr>
          <a:xfrm>
            <a:off x="6477016" y="3214115"/>
            <a:ext cx="2565383" cy="1200329"/>
          </a:xfrm>
          <a:prstGeom prst="rect">
            <a:avLst/>
          </a:prstGeom>
        </p:spPr>
        <p:txBody>
          <a:bodyPr wrap="square">
            <a:spAutoFit/>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Initiates with the reason behind feedback</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Describe the specific </a:t>
            </a:r>
            <a:r>
              <a:rPr kumimoji="0" lang="en-IN" sz="1200" b="0" i="0" u="none" strike="noStrike" kern="1200" cap="none" spc="0" normalizeH="0" baseline="0" noProof="0" dirty="0" err="1">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behavior</a:t>
            </a: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 observed by manager</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Define the impact of employee </a:t>
            </a:r>
            <a:r>
              <a:rPr kumimoji="0" lang="en-IN" sz="1200" b="0" i="0" u="none" strike="noStrike" kern="1200" cap="none" spc="0" normalizeH="0" baseline="0" noProof="0" dirty="0" err="1">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behavior</a:t>
            </a: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 to the company</a:t>
            </a:r>
          </a:p>
        </p:txBody>
      </p:sp>
      <p:sp>
        <p:nvSpPr>
          <p:cNvPr id="143" name="Rectangle 142">
            <a:extLst>
              <a:ext uri="{FF2B5EF4-FFF2-40B4-BE49-F238E27FC236}">
                <a16:creationId xmlns:a16="http://schemas.microsoft.com/office/drawing/2014/main" id="{ADC3D244-9003-43DB-92A8-0AFDEE9C1A46}"/>
              </a:ext>
            </a:extLst>
          </p:cNvPr>
          <p:cNvSpPr/>
          <p:nvPr/>
        </p:nvSpPr>
        <p:spPr>
          <a:xfrm>
            <a:off x="9594691" y="3306448"/>
            <a:ext cx="2399280" cy="1015663"/>
          </a:xfrm>
          <a:prstGeom prst="rect">
            <a:avLst/>
          </a:prstGeom>
        </p:spPr>
        <p:txBody>
          <a:bodyPr wrap="square">
            <a:spAutoFit/>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Highlights positive </a:t>
            </a:r>
            <a:r>
              <a:rPr kumimoji="0" lang="en-IN" sz="1200" b="0" i="0" u="none" strike="noStrike" kern="1200" cap="none" spc="0" normalizeH="0" baseline="0" noProof="0" dirty="0" err="1">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behaviors</a:t>
            </a:r>
            <a:endPar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Discuss required skills to achieve expected results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Discuss what the employee could do something different</a:t>
            </a:r>
          </a:p>
        </p:txBody>
      </p:sp>
      <p:sp>
        <p:nvSpPr>
          <p:cNvPr id="144" name="Rectangle 143">
            <a:extLst>
              <a:ext uri="{FF2B5EF4-FFF2-40B4-BE49-F238E27FC236}">
                <a16:creationId xmlns:a16="http://schemas.microsoft.com/office/drawing/2014/main" id="{E262252B-E9C9-4F92-A488-25215BD787FF}"/>
              </a:ext>
            </a:extLst>
          </p:cNvPr>
          <p:cNvSpPr/>
          <p:nvPr/>
        </p:nvSpPr>
        <p:spPr>
          <a:xfrm>
            <a:off x="3357874" y="5196980"/>
            <a:ext cx="193489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To minimize the impact of negative feedback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On employee</a:t>
            </a:r>
          </a:p>
        </p:txBody>
      </p:sp>
      <p:sp>
        <p:nvSpPr>
          <p:cNvPr id="145" name="Rectangle 144">
            <a:extLst>
              <a:ext uri="{FF2B5EF4-FFF2-40B4-BE49-F238E27FC236}">
                <a16:creationId xmlns:a16="http://schemas.microsoft.com/office/drawing/2014/main" id="{FA9D87B1-FE32-4154-8ABE-E1F86CEBD8F4}"/>
              </a:ext>
            </a:extLst>
          </p:cNvPr>
          <p:cNvSpPr/>
          <p:nvPr/>
        </p:nvSpPr>
        <p:spPr>
          <a:xfrm>
            <a:off x="6477016" y="5289313"/>
            <a:ext cx="188486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To provide action-oriented feedback</a:t>
            </a:r>
          </a:p>
        </p:txBody>
      </p:sp>
      <p:sp>
        <p:nvSpPr>
          <p:cNvPr id="146" name="Rectangle 145">
            <a:extLst>
              <a:ext uri="{FF2B5EF4-FFF2-40B4-BE49-F238E27FC236}">
                <a16:creationId xmlns:a16="http://schemas.microsoft.com/office/drawing/2014/main" id="{1555FD33-2D71-46D7-9112-DB4C69E59DB7}"/>
              </a:ext>
            </a:extLst>
          </p:cNvPr>
          <p:cNvSpPr/>
          <p:nvPr/>
        </p:nvSpPr>
        <p:spPr>
          <a:xfrm>
            <a:off x="9594691" y="5196980"/>
            <a:ext cx="2086907"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To discuss strategies for improving employee improvement</a:t>
            </a:r>
          </a:p>
        </p:txBody>
      </p:sp>
    </p:spTree>
    <p:extLst>
      <p:ext uri="{BB962C8B-B14F-4D97-AF65-F5344CB8AC3E}">
        <p14:creationId xmlns:p14="http://schemas.microsoft.com/office/powerpoint/2010/main" val="14427266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F319C-B150-44AF-B3DF-0B143F1B912C}"/>
              </a:ext>
            </a:extLst>
          </p:cNvPr>
          <p:cNvSpPr>
            <a:spLocks noGrp="1"/>
          </p:cNvSpPr>
          <p:nvPr>
            <p:ph type="title"/>
          </p:nvPr>
        </p:nvSpPr>
        <p:spPr/>
        <p:txBody>
          <a:bodyPr/>
          <a:lstStyle/>
          <a:p>
            <a:r>
              <a:rPr lang="en-US" dirty="0"/>
              <a:t>Peer Learning Circles</a:t>
            </a:r>
          </a:p>
        </p:txBody>
      </p:sp>
      <p:sp>
        <p:nvSpPr>
          <p:cNvPr id="3" name="Footer Placeholder 2">
            <a:extLst>
              <a:ext uri="{FF2B5EF4-FFF2-40B4-BE49-F238E27FC236}">
                <a16:creationId xmlns:a16="http://schemas.microsoft.com/office/drawing/2014/main" id="{C718C59E-EC8F-4D72-8086-D2A9DF7B7A5E}"/>
              </a:ext>
            </a:extLst>
          </p:cNvPr>
          <p:cNvSpPr>
            <a:spLocks noGrp="1"/>
          </p:cNvSpPr>
          <p:nvPr>
            <p:ph type="ftr" sz="quarter" idx="10"/>
          </p:nvPr>
        </p:nvSpPr>
        <p:spPr/>
        <p:txBody>
          <a:bodyPr/>
          <a:lstStyle/>
          <a:p>
            <a:r>
              <a:rPr lang="en-US"/>
              <a:t>©2020 Vertex Pharmaceuticals Incorporated</a:t>
            </a:r>
          </a:p>
        </p:txBody>
      </p:sp>
      <p:sp>
        <p:nvSpPr>
          <p:cNvPr id="4" name="Slide Number Placeholder 3">
            <a:extLst>
              <a:ext uri="{FF2B5EF4-FFF2-40B4-BE49-F238E27FC236}">
                <a16:creationId xmlns:a16="http://schemas.microsoft.com/office/drawing/2014/main" id="{53F8AEDD-2541-4E39-8E3C-AB6B283CA683}"/>
              </a:ext>
            </a:extLst>
          </p:cNvPr>
          <p:cNvSpPr>
            <a:spLocks noGrp="1"/>
          </p:cNvSpPr>
          <p:nvPr>
            <p:ph type="sldNum" sz="quarter" idx="11"/>
          </p:nvPr>
        </p:nvSpPr>
        <p:spPr/>
        <p:txBody>
          <a:bodyPr/>
          <a:lstStyle/>
          <a:p>
            <a:fld id="{6EA09C4E-544F-7548-A558-D75837BF8019}" type="slidenum">
              <a:rPr lang="en-US" smtClean="0"/>
              <a:pPr/>
              <a:t>61</a:t>
            </a:fld>
            <a:endParaRPr lang="en-US"/>
          </a:p>
        </p:txBody>
      </p:sp>
      <p:sp>
        <p:nvSpPr>
          <p:cNvPr id="5" name="Rectangle 4">
            <a:extLst>
              <a:ext uri="{FF2B5EF4-FFF2-40B4-BE49-F238E27FC236}">
                <a16:creationId xmlns:a16="http://schemas.microsoft.com/office/drawing/2014/main" id="{C0A42BC2-91B8-4448-88B4-A491BB724343}"/>
              </a:ext>
            </a:extLst>
          </p:cNvPr>
          <p:cNvSpPr/>
          <p:nvPr/>
        </p:nvSpPr>
        <p:spPr>
          <a:xfrm>
            <a:off x="855487" y="1332848"/>
            <a:ext cx="8908356" cy="5344027"/>
          </a:xfrm>
          <a:prstGeom prst="rect">
            <a:avLst/>
          </a:prstGeom>
        </p:spPr>
        <p:txBody>
          <a:bodyPr wrap="square">
            <a:spAutoFit/>
          </a:bodyPr>
          <a:lstStyle/>
          <a:p>
            <a:pPr marL="380990" indent="-380990">
              <a:buFont typeface="Arial" panose="020B0604020202020204" pitchFamily="34" charset="0"/>
              <a:buChar char="•"/>
            </a:pPr>
            <a:r>
              <a:rPr lang="en-US" sz="2133" dirty="0"/>
              <a:t>Five or six participants bring current challenges to their peers, seeking to help each other.</a:t>
            </a:r>
          </a:p>
          <a:p>
            <a:pPr marL="380990" indent="-380990">
              <a:buFont typeface="Arial" panose="020B0604020202020204" pitchFamily="34" charset="0"/>
              <a:buChar char="•"/>
            </a:pPr>
            <a:r>
              <a:rPr lang="en-US" sz="2133" dirty="0"/>
              <a:t>Participants use listening, inquiry, and reflection to explore root causes, drivers, theories, and options. The group avoids advice-giving.</a:t>
            </a:r>
          </a:p>
          <a:p>
            <a:pPr marL="838179" lvl="1" indent="-380990">
              <a:buFont typeface="Arial" panose="020B0604020202020204" pitchFamily="34" charset="0"/>
              <a:buChar char="•"/>
            </a:pPr>
            <a:r>
              <a:rPr lang="en-US" sz="2133" dirty="0"/>
              <a:t>When the group emphasizes asking good questions rather than making statements or offering solutions, thinking expands and deepens.</a:t>
            </a:r>
          </a:p>
          <a:p>
            <a:pPr marL="838179" lvl="1" indent="-380990">
              <a:buFont typeface="Arial" panose="020B0604020202020204" pitchFamily="34" charset="0"/>
              <a:buChar char="•"/>
            </a:pPr>
            <a:r>
              <a:rPr lang="en-US" sz="2133" dirty="0"/>
              <a:t>The initial challenge often gets reframed and redefined.</a:t>
            </a:r>
          </a:p>
          <a:p>
            <a:pPr marL="380990" indent="-380990">
              <a:buFont typeface="Arial" panose="020B0604020202020204" pitchFamily="34" charset="0"/>
              <a:buChar char="•"/>
            </a:pPr>
            <a:r>
              <a:rPr lang="en-US" sz="2133" dirty="0"/>
              <a:t>Diverse perspectives produce fresh insights, challenge mindsets, and reveal new possibilities for taking action.</a:t>
            </a:r>
          </a:p>
          <a:p>
            <a:pPr marL="380990" indent="-380990">
              <a:buFont typeface="Arial" panose="020B0604020202020204" pitchFamily="34" charset="0"/>
              <a:buChar char="•"/>
            </a:pPr>
            <a:r>
              <a:rPr lang="en-US" sz="2133" dirty="0"/>
              <a:t>Group members hold each other accountable for following through on stated commitments.</a:t>
            </a:r>
          </a:p>
          <a:p>
            <a:pPr marL="380990" indent="-380990">
              <a:buFont typeface="Arial" panose="020B0604020202020204" pitchFamily="34" charset="0"/>
              <a:buChar char="•"/>
            </a:pPr>
            <a:r>
              <a:rPr lang="en-US" sz="2133" dirty="0"/>
              <a:t>Reflection supports development of a learning mindset and mindful leadership.</a:t>
            </a:r>
          </a:p>
          <a:p>
            <a:pPr marL="380990" indent="-380990">
              <a:buFont typeface="Arial" panose="020B0604020202020204" pitchFamily="34" charset="0"/>
              <a:buChar char="•"/>
            </a:pPr>
            <a:r>
              <a:rPr lang="en-US" sz="2133" dirty="0"/>
              <a:t>A remarkable level of trust grows among group members as they share challenges and help each other.</a:t>
            </a:r>
          </a:p>
        </p:txBody>
      </p:sp>
    </p:spTree>
    <p:custDataLst>
      <p:tags r:id="rId1"/>
    </p:custDataLst>
    <p:extLst>
      <p:ext uri="{BB962C8B-B14F-4D97-AF65-F5344CB8AC3E}">
        <p14:creationId xmlns:p14="http://schemas.microsoft.com/office/powerpoint/2010/main" val="21432071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C9F88457-58DA-4AE1-ABA5-659ED15F3DEA}"/>
              </a:ext>
            </a:extLst>
          </p:cNvPr>
          <p:cNvGraphicFramePr>
            <a:graphicFrameLocks noGrp="1"/>
          </p:cNvGraphicFramePr>
          <p:nvPr>
            <p:ph idx="1"/>
            <p:extLst>
              <p:ext uri="{D42A27DB-BD31-4B8C-83A1-F6EECF244321}">
                <p14:modId xmlns:p14="http://schemas.microsoft.com/office/powerpoint/2010/main" val="3778475976"/>
              </p:ext>
            </p:extLst>
          </p:nvPr>
        </p:nvGraphicFramePr>
        <p:xfrm>
          <a:off x="609600" y="907640"/>
          <a:ext cx="10972800" cy="5643355"/>
        </p:xfrm>
        <a:graphic>
          <a:graphicData uri="http://schemas.openxmlformats.org/drawingml/2006/table">
            <a:tbl>
              <a:tblPr firstRow="1" bandRow="1">
                <a:tableStyleId>{9D7B26C5-4107-4FEC-AEDC-1716B250A1EF}</a:tableStyleId>
              </a:tblPr>
              <a:tblGrid>
                <a:gridCol w="3007019">
                  <a:extLst>
                    <a:ext uri="{9D8B030D-6E8A-4147-A177-3AD203B41FA5}">
                      <a16:colId xmlns:a16="http://schemas.microsoft.com/office/drawing/2014/main" val="881211834"/>
                    </a:ext>
                  </a:extLst>
                </a:gridCol>
                <a:gridCol w="7965781">
                  <a:extLst>
                    <a:ext uri="{9D8B030D-6E8A-4147-A177-3AD203B41FA5}">
                      <a16:colId xmlns:a16="http://schemas.microsoft.com/office/drawing/2014/main" val="3709856876"/>
                    </a:ext>
                  </a:extLst>
                </a:gridCol>
              </a:tblGrid>
              <a:tr h="494453">
                <a:tc>
                  <a:txBody>
                    <a:bodyPr/>
                    <a:lstStyle/>
                    <a:p>
                      <a:r>
                        <a:rPr lang="en-US" sz="1800" dirty="0"/>
                        <a:t>Step</a:t>
                      </a:r>
                    </a:p>
                  </a:txBody>
                  <a:tcPr marL="121920" marR="121920" marT="60960" marB="60960"/>
                </a:tc>
                <a:tc>
                  <a:txBody>
                    <a:bodyPr/>
                    <a:lstStyle/>
                    <a:p>
                      <a:r>
                        <a:rPr lang="en-US" sz="1800" dirty="0"/>
                        <a:t>Action</a:t>
                      </a:r>
                    </a:p>
                  </a:txBody>
                  <a:tcPr marL="121920" marR="121920" marT="60960" marB="60960"/>
                </a:tc>
                <a:extLst>
                  <a:ext uri="{0D108BD9-81ED-4DB2-BD59-A6C34878D82A}">
                    <a16:rowId xmlns:a16="http://schemas.microsoft.com/office/drawing/2014/main" val="2978740399"/>
                  </a:ext>
                </a:extLst>
              </a:tr>
              <a:tr h="853440">
                <a:tc>
                  <a:txBody>
                    <a:bodyPr/>
                    <a:lstStyle/>
                    <a:p>
                      <a:r>
                        <a:rPr lang="en-US" sz="1800" dirty="0"/>
                        <a:t>Rules of Engagement</a:t>
                      </a:r>
                    </a:p>
                  </a:txBody>
                  <a:tcPr marL="121920" marR="121920" marT="60960" marB="60960"/>
                </a:tc>
                <a:tc>
                  <a:txBody>
                    <a:bodyPr/>
                    <a:lstStyle/>
                    <a:p>
                      <a:r>
                        <a:rPr lang="en-US" sz="1800" dirty="0"/>
                        <a:t>Group members introduce themselves, as needed, and establish ground rules (such as confidentiality).</a:t>
                      </a:r>
                    </a:p>
                  </a:txBody>
                  <a:tcPr marL="121920" marR="121920" marT="60960" marB="60960"/>
                </a:tc>
                <a:extLst>
                  <a:ext uri="{0D108BD9-81ED-4DB2-BD59-A6C34878D82A}">
                    <a16:rowId xmlns:a16="http://schemas.microsoft.com/office/drawing/2014/main" val="1768140011"/>
                  </a:ext>
                </a:extLst>
              </a:tr>
              <a:tr h="756608">
                <a:tc>
                  <a:txBody>
                    <a:bodyPr/>
                    <a:lstStyle/>
                    <a:p>
                      <a:r>
                        <a:rPr lang="en-US" sz="1800" dirty="0"/>
                        <a:t>Presentation</a:t>
                      </a:r>
                    </a:p>
                  </a:txBody>
                  <a:tcPr marL="121920" marR="121920" marT="60960" marB="60960"/>
                </a:tc>
                <a:tc>
                  <a:txBody>
                    <a:bodyPr/>
                    <a:lstStyle/>
                    <a:p>
                      <a:r>
                        <a:rPr lang="en-US" sz="1800" dirty="0"/>
                        <a:t>The </a:t>
                      </a:r>
                      <a:r>
                        <a:rPr lang="en-US" sz="1800" dirty="0" err="1"/>
                        <a:t>coachee</a:t>
                      </a:r>
                      <a:r>
                        <a:rPr lang="en-US" sz="1800" dirty="0"/>
                        <a:t> describes the challenge she would like to solve, ending with a focus question (rather than a statement) that is her challenge.</a:t>
                      </a:r>
                    </a:p>
                  </a:txBody>
                  <a:tcPr marL="121920" marR="121920" marT="60960" marB="60960"/>
                </a:tc>
                <a:extLst>
                  <a:ext uri="{0D108BD9-81ED-4DB2-BD59-A6C34878D82A}">
                    <a16:rowId xmlns:a16="http://schemas.microsoft.com/office/drawing/2014/main" val="3927534678"/>
                  </a:ext>
                </a:extLst>
              </a:tr>
              <a:tr h="971761">
                <a:tc>
                  <a:txBody>
                    <a:bodyPr/>
                    <a:lstStyle/>
                    <a:p>
                      <a:r>
                        <a:rPr lang="en-US" sz="1800" dirty="0"/>
                        <a:t>Silence, reflection, sharing</a:t>
                      </a:r>
                    </a:p>
                  </a:txBody>
                  <a:tcPr marL="121920" marR="121920" marT="60960" marB="60960"/>
                </a:tc>
                <a:tc>
                  <a:txBody>
                    <a:bodyPr/>
                    <a:lstStyle/>
                    <a:p>
                      <a:r>
                        <a:rPr lang="en-US" sz="1800" dirty="0"/>
                        <a:t>All group members, including the </a:t>
                      </a:r>
                      <a:r>
                        <a:rPr lang="en-US" sz="1800" dirty="0" err="1"/>
                        <a:t>coachee</a:t>
                      </a:r>
                      <a:r>
                        <a:rPr lang="en-US" sz="1800" dirty="0"/>
                        <a:t>, write down questions. Questions are open-ended and framed as “I” statements. Participants do not give recommendations or advice or make statements disguised as questions. </a:t>
                      </a:r>
                    </a:p>
                  </a:txBody>
                  <a:tcPr marL="121920" marR="121920" marT="60960" marB="60960"/>
                </a:tc>
                <a:extLst>
                  <a:ext uri="{0D108BD9-81ED-4DB2-BD59-A6C34878D82A}">
                    <a16:rowId xmlns:a16="http://schemas.microsoft.com/office/drawing/2014/main" val="918462657"/>
                  </a:ext>
                </a:extLst>
              </a:tr>
              <a:tr h="853440">
                <a:tc>
                  <a:txBody>
                    <a:bodyPr/>
                    <a:lstStyle/>
                    <a:p>
                      <a:r>
                        <a:rPr lang="en-US" sz="1800" dirty="0"/>
                        <a:t>Offers, requests, next steps</a:t>
                      </a:r>
                    </a:p>
                  </a:txBody>
                  <a:tcPr marL="121920" marR="121920" marT="60960" marB="60960"/>
                </a:tc>
                <a:tc>
                  <a:txBody>
                    <a:bodyPr/>
                    <a:lstStyle/>
                    <a:p>
                      <a:r>
                        <a:rPr lang="en-US" sz="1800" dirty="0"/>
                        <a:t>Group members offer ideas or assistance (called offers) for the </a:t>
                      </a:r>
                      <a:r>
                        <a:rPr lang="en-US" sz="1800" dirty="0" err="1"/>
                        <a:t>coachee’s</a:t>
                      </a:r>
                      <a:r>
                        <a:rPr lang="en-US" sz="1800" dirty="0"/>
                        <a:t> consideration.</a:t>
                      </a:r>
                    </a:p>
                  </a:txBody>
                  <a:tcPr marL="121920" marR="121920" marT="60960" marB="60960"/>
                </a:tc>
                <a:extLst>
                  <a:ext uri="{0D108BD9-81ED-4DB2-BD59-A6C34878D82A}">
                    <a16:rowId xmlns:a16="http://schemas.microsoft.com/office/drawing/2014/main" val="3369990278"/>
                  </a:ext>
                </a:extLst>
              </a:tr>
              <a:tr h="494453">
                <a:tc>
                  <a:txBody>
                    <a:bodyPr/>
                    <a:lstStyle/>
                    <a:p>
                      <a:r>
                        <a:rPr lang="en-US" sz="1800" dirty="0"/>
                        <a:t>Feedback</a:t>
                      </a:r>
                    </a:p>
                  </a:txBody>
                  <a:tcPr marL="121920" marR="121920" marT="60960" marB="60960"/>
                </a:tc>
                <a:tc>
                  <a:txBody>
                    <a:bodyPr/>
                    <a:lstStyle/>
                    <a:p>
                      <a:r>
                        <a:rPr lang="en-US" sz="1800" dirty="0"/>
                        <a:t>The </a:t>
                      </a:r>
                      <a:r>
                        <a:rPr lang="en-US" sz="1800" dirty="0" err="1"/>
                        <a:t>coachee</a:t>
                      </a:r>
                      <a:r>
                        <a:rPr lang="en-US" sz="1800" dirty="0"/>
                        <a:t> shares how the peer coaching helped her.</a:t>
                      </a:r>
                    </a:p>
                  </a:txBody>
                  <a:tcPr marL="121920" marR="121920" marT="60960" marB="60960"/>
                </a:tc>
                <a:extLst>
                  <a:ext uri="{0D108BD9-81ED-4DB2-BD59-A6C34878D82A}">
                    <a16:rowId xmlns:a16="http://schemas.microsoft.com/office/drawing/2014/main" val="894836384"/>
                  </a:ext>
                </a:extLst>
              </a:tr>
              <a:tr h="893284">
                <a:tc>
                  <a:txBody>
                    <a:bodyPr/>
                    <a:lstStyle/>
                    <a:p>
                      <a:r>
                        <a:rPr lang="en-US" sz="1800" dirty="0"/>
                        <a:t>Takeaways</a:t>
                      </a:r>
                    </a:p>
                  </a:txBody>
                  <a:tcPr marL="121920" marR="121920" marT="60960" marB="60960"/>
                </a:tc>
                <a:tc>
                  <a:txBody>
                    <a:bodyPr/>
                    <a:lstStyle/>
                    <a:p>
                      <a:r>
                        <a:rPr lang="en-US" sz="1800" dirty="0"/>
                        <a:t>Participants silently reflect on and write about the learning they gained from the process, such as insights, awareness, resonance, questions, or any follow-on actions they would like to take. They may choose to share this with the group. </a:t>
                      </a:r>
                    </a:p>
                  </a:txBody>
                  <a:tcPr marL="121920" marR="121920" marT="60960" marB="60960"/>
                </a:tc>
                <a:extLst>
                  <a:ext uri="{0D108BD9-81ED-4DB2-BD59-A6C34878D82A}">
                    <a16:rowId xmlns:a16="http://schemas.microsoft.com/office/drawing/2014/main" val="2752674069"/>
                  </a:ext>
                </a:extLst>
              </a:tr>
            </a:tbl>
          </a:graphicData>
        </a:graphic>
      </p:graphicFrame>
      <p:sp>
        <p:nvSpPr>
          <p:cNvPr id="4" name="Slide Number Placeholder 3">
            <a:extLst>
              <a:ext uri="{FF2B5EF4-FFF2-40B4-BE49-F238E27FC236}">
                <a16:creationId xmlns:a16="http://schemas.microsoft.com/office/drawing/2014/main" id="{A4FABA6A-CF54-45CF-AD7B-3A009BDB5AAE}"/>
              </a:ext>
            </a:extLst>
          </p:cNvPr>
          <p:cNvSpPr>
            <a:spLocks noGrp="1"/>
          </p:cNvSpPr>
          <p:nvPr>
            <p:ph type="sldNum" sz="quarter" idx="11"/>
          </p:nvPr>
        </p:nvSpPr>
        <p:spPr/>
        <p:txBody>
          <a:bodyPr/>
          <a:lstStyle/>
          <a:p>
            <a:fld id="{6EA09C4E-544F-7548-A558-D75837BF8019}" type="slidenum">
              <a:rPr lang="en-US" smtClean="0"/>
              <a:pPr/>
              <a:t>62</a:t>
            </a:fld>
            <a:endParaRPr lang="en-US"/>
          </a:p>
        </p:txBody>
      </p:sp>
      <p:sp>
        <p:nvSpPr>
          <p:cNvPr id="2" name="Title 1">
            <a:extLst>
              <a:ext uri="{FF2B5EF4-FFF2-40B4-BE49-F238E27FC236}">
                <a16:creationId xmlns:a16="http://schemas.microsoft.com/office/drawing/2014/main" id="{FDC8A727-661E-403C-86D6-C3773397C6F2}"/>
              </a:ext>
            </a:extLst>
          </p:cNvPr>
          <p:cNvSpPr>
            <a:spLocks noGrp="1"/>
          </p:cNvSpPr>
          <p:nvPr>
            <p:ph type="title"/>
          </p:nvPr>
        </p:nvSpPr>
        <p:spPr>
          <a:xfrm>
            <a:off x="609600" y="247240"/>
            <a:ext cx="10972800" cy="660400"/>
          </a:xfrm>
        </p:spPr>
        <p:txBody>
          <a:bodyPr>
            <a:normAutofit fontScale="90000"/>
          </a:bodyPr>
          <a:lstStyle/>
          <a:p>
            <a:r>
              <a:rPr lang="en-US" dirty="0"/>
              <a:t>Standard Agenda for Peer Circles</a:t>
            </a:r>
          </a:p>
        </p:txBody>
      </p:sp>
    </p:spTree>
    <p:custDataLst>
      <p:tags r:id="rId1"/>
    </p:custDataLst>
    <p:extLst>
      <p:ext uri="{BB962C8B-B14F-4D97-AF65-F5344CB8AC3E}">
        <p14:creationId xmlns:p14="http://schemas.microsoft.com/office/powerpoint/2010/main" val="15646478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DEB00-1A2D-46BB-89B4-EE3EF7F4355F}"/>
              </a:ext>
            </a:extLst>
          </p:cNvPr>
          <p:cNvSpPr>
            <a:spLocks noGrp="1"/>
          </p:cNvSpPr>
          <p:nvPr>
            <p:ph idx="1"/>
          </p:nvPr>
        </p:nvSpPr>
        <p:spPr>
          <a:xfrm>
            <a:off x="609600" y="963707"/>
            <a:ext cx="10972800" cy="4571999"/>
          </a:xfrm>
        </p:spPr>
        <p:txBody>
          <a:bodyPr/>
          <a:lstStyle/>
          <a:p>
            <a:pPr marL="380990" indent="-380990"/>
            <a:r>
              <a:rPr lang="en-US" sz="2000" dirty="0"/>
              <a:t>Create organizational change and improved outcomes through a focus on best practice.</a:t>
            </a:r>
          </a:p>
          <a:p>
            <a:pPr marL="380990" indent="-380990"/>
            <a:r>
              <a:rPr lang="en-US" sz="2000" dirty="0"/>
              <a:t>Inspire a learning organization committed to improved practices, functioning, and outcomes.</a:t>
            </a:r>
          </a:p>
          <a:p>
            <a:pPr marL="380990" indent="-380990"/>
            <a:r>
              <a:rPr lang="en-US" sz="2000" dirty="0"/>
              <a:t>Address challenges or practice issues relevant to and actionable by the Learning Circle members.</a:t>
            </a:r>
          </a:p>
          <a:p>
            <a:pPr marL="380990" indent="-380990"/>
            <a:r>
              <a:rPr lang="en-US" sz="2000" dirty="0"/>
              <a:t>Connect practice change to the Quality’s mission, values, and practice.</a:t>
            </a:r>
          </a:p>
          <a:p>
            <a:pPr marL="380990" indent="-380990"/>
            <a:r>
              <a:rPr lang="en-US" sz="2000" dirty="0"/>
              <a:t>Employ interventions and activities based upon evidenced-based approaches.</a:t>
            </a:r>
          </a:p>
          <a:p>
            <a:pPr marL="380990" indent="-380990"/>
            <a:r>
              <a:rPr lang="en-US" sz="2000" dirty="0"/>
              <a:t>Empower circle members to improve practice for more positive organizational climate.</a:t>
            </a:r>
          </a:p>
          <a:p>
            <a:pPr marL="380990" indent="-380990"/>
            <a:r>
              <a:rPr lang="en-US" sz="2000" dirty="0"/>
              <a:t>Embody a culturally responsive approach.</a:t>
            </a:r>
          </a:p>
          <a:p>
            <a:pPr marL="380990" indent="-380990"/>
            <a:r>
              <a:rPr lang="en-US" sz="2000" dirty="0"/>
              <a:t>Use comprehensive, incremental interventions for long-term sustainability.</a:t>
            </a:r>
          </a:p>
          <a:p>
            <a:pPr marL="380990" indent="-380990"/>
            <a:r>
              <a:rPr lang="en-US" sz="2000" dirty="0"/>
              <a:t>Expect full, open, and unbiased participation that encourages communication by all members of the circle.</a:t>
            </a:r>
          </a:p>
          <a:p>
            <a:pPr marL="380990" indent="-380990"/>
            <a:r>
              <a:rPr lang="en-US" sz="2000" dirty="0"/>
              <a:t>Empower circle members to engage in collaborative, balanced, and supportive behavior.</a:t>
            </a:r>
          </a:p>
          <a:p>
            <a:pPr marL="380990" indent="-380990"/>
            <a:r>
              <a:rPr lang="en-US" sz="2000" dirty="0"/>
              <a:t>Emphasize ongoing evaluation to improve effectiveness and achieve desired outcomes. </a:t>
            </a:r>
          </a:p>
        </p:txBody>
      </p:sp>
      <p:sp>
        <p:nvSpPr>
          <p:cNvPr id="4" name="Slide Number Placeholder 3">
            <a:extLst>
              <a:ext uri="{FF2B5EF4-FFF2-40B4-BE49-F238E27FC236}">
                <a16:creationId xmlns:a16="http://schemas.microsoft.com/office/drawing/2014/main" id="{B98549A4-41D2-4F81-835C-C2A5464BF6C2}"/>
              </a:ext>
            </a:extLst>
          </p:cNvPr>
          <p:cNvSpPr>
            <a:spLocks noGrp="1"/>
          </p:cNvSpPr>
          <p:nvPr>
            <p:ph type="sldNum" sz="quarter" idx="11"/>
          </p:nvPr>
        </p:nvSpPr>
        <p:spPr/>
        <p:txBody>
          <a:bodyPr/>
          <a:lstStyle/>
          <a:p>
            <a:fld id="{6EA09C4E-544F-7548-A558-D75837BF8019}" type="slidenum">
              <a:rPr lang="en-US" smtClean="0"/>
              <a:pPr/>
              <a:t>63</a:t>
            </a:fld>
            <a:endParaRPr lang="en-US"/>
          </a:p>
        </p:txBody>
      </p:sp>
      <p:sp>
        <p:nvSpPr>
          <p:cNvPr id="5" name="Title 4">
            <a:extLst>
              <a:ext uri="{FF2B5EF4-FFF2-40B4-BE49-F238E27FC236}">
                <a16:creationId xmlns:a16="http://schemas.microsoft.com/office/drawing/2014/main" id="{DA4B0361-A955-4ACE-A9E7-11F664F4F152}"/>
              </a:ext>
            </a:extLst>
          </p:cNvPr>
          <p:cNvSpPr>
            <a:spLocks noGrp="1"/>
          </p:cNvSpPr>
          <p:nvPr>
            <p:ph type="title"/>
          </p:nvPr>
        </p:nvSpPr>
        <p:spPr>
          <a:xfrm>
            <a:off x="609600" y="166769"/>
            <a:ext cx="10972800" cy="660400"/>
          </a:xfrm>
        </p:spPr>
        <p:txBody>
          <a:bodyPr>
            <a:normAutofit fontScale="90000"/>
          </a:bodyPr>
          <a:lstStyle/>
          <a:p>
            <a:r>
              <a:rPr lang="en-US" dirty="0"/>
              <a:t>Peer Learning Circles will Help to</a:t>
            </a:r>
          </a:p>
        </p:txBody>
      </p:sp>
    </p:spTree>
    <p:custDataLst>
      <p:tags r:id="rId1"/>
    </p:custDataLst>
    <p:extLst>
      <p:ext uri="{BB962C8B-B14F-4D97-AF65-F5344CB8AC3E}">
        <p14:creationId xmlns:p14="http://schemas.microsoft.com/office/powerpoint/2010/main" val="24701756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Arc 51">
            <a:extLst>
              <a:ext uri="{FF2B5EF4-FFF2-40B4-BE49-F238E27FC236}">
                <a16:creationId xmlns:a16="http://schemas.microsoft.com/office/drawing/2014/main" id="{A5F86549-C8E6-46D3-A1A6-DE08D3845D7B}"/>
              </a:ext>
            </a:extLst>
          </p:cNvPr>
          <p:cNvSpPr/>
          <p:nvPr/>
        </p:nvSpPr>
        <p:spPr>
          <a:xfrm>
            <a:off x="5474172" y="785769"/>
            <a:ext cx="1243656" cy="1243656"/>
          </a:xfrm>
          <a:prstGeom prst="arc">
            <a:avLst>
              <a:gd name="adj1" fmla="val 11493344"/>
              <a:gd name="adj2" fmla="val 21014989"/>
            </a:avLst>
          </a:prstGeom>
          <a:noFill/>
          <a:ln>
            <a:solidFill>
              <a:srgbClr val="00D7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a16="http://schemas.microsoft.com/office/drawing/2014/main" id="{BB6B1221-AA64-4BAF-A5C7-BAA37189B434}"/>
              </a:ext>
            </a:extLst>
          </p:cNvPr>
          <p:cNvSpPr>
            <a:spLocks noGrp="1"/>
          </p:cNvSpPr>
          <p:nvPr>
            <p:ph type="title"/>
          </p:nvPr>
        </p:nvSpPr>
        <p:spPr/>
        <p:txBody>
          <a:bodyPr/>
          <a:lstStyle/>
          <a:p>
            <a:r>
              <a:rPr lang="en-US" dirty="0"/>
              <a:t>The Culture of Quality</a:t>
            </a:r>
            <a:endParaRPr lang="en-IN" dirty="0"/>
          </a:p>
        </p:txBody>
      </p:sp>
      <p:sp>
        <p:nvSpPr>
          <p:cNvPr id="3" name="Slide Number Placeholder 2">
            <a:extLst>
              <a:ext uri="{FF2B5EF4-FFF2-40B4-BE49-F238E27FC236}">
                <a16:creationId xmlns:a16="http://schemas.microsoft.com/office/drawing/2014/main" id="{89A44431-431C-49AC-A9A3-FC1CD03569F6}"/>
              </a:ext>
            </a:extLst>
          </p:cNvPr>
          <p:cNvSpPr>
            <a:spLocks noGrp="1"/>
          </p:cNvSpPr>
          <p:nvPr>
            <p:ph type="sldNum" sz="quarter" idx="12"/>
          </p:nvPr>
        </p:nvSpPr>
        <p:spPr/>
        <p:txBody>
          <a:bodyPr/>
          <a:lstStyle/>
          <a:p>
            <a:fld id="{3BDA1DE9-7B15-4009-8318-6B9DFF879878}" type="slidenum">
              <a:rPr lang="en-US" smtClean="0"/>
              <a:t>64</a:t>
            </a:fld>
            <a:endParaRPr lang="en-US"/>
          </a:p>
        </p:txBody>
      </p:sp>
      <p:grpSp>
        <p:nvGrpSpPr>
          <p:cNvPr id="6" name="Group 5">
            <a:extLst>
              <a:ext uri="{FF2B5EF4-FFF2-40B4-BE49-F238E27FC236}">
                <a16:creationId xmlns:a16="http://schemas.microsoft.com/office/drawing/2014/main" id="{965AB348-7D47-4408-BD61-25218DA7EADA}"/>
              </a:ext>
            </a:extLst>
          </p:cNvPr>
          <p:cNvGrpSpPr/>
          <p:nvPr/>
        </p:nvGrpSpPr>
        <p:grpSpPr>
          <a:xfrm>
            <a:off x="4315185" y="1543589"/>
            <a:ext cx="3970116" cy="1687682"/>
            <a:chOff x="4299777" y="2943183"/>
            <a:chExt cx="4144628" cy="1761866"/>
          </a:xfrm>
          <a:solidFill>
            <a:schemeClr val="bg1">
              <a:lumMod val="95000"/>
            </a:schemeClr>
          </a:solidFill>
        </p:grpSpPr>
        <p:sp>
          <p:nvSpPr>
            <p:cNvPr id="56" name="Freeform 74">
              <a:extLst>
                <a:ext uri="{FF2B5EF4-FFF2-40B4-BE49-F238E27FC236}">
                  <a16:creationId xmlns:a16="http://schemas.microsoft.com/office/drawing/2014/main" id="{E6D04E16-9DA8-4F6A-83A8-F76C469567E9}"/>
                </a:ext>
              </a:extLst>
            </p:cNvPr>
            <p:cNvSpPr/>
            <p:nvPr/>
          </p:nvSpPr>
          <p:spPr>
            <a:xfrm rot="20308559">
              <a:off x="6802413" y="3271339"/>
              <a:ext cx="1641992" cy="822593"/>
            </a:xfrm>
            <a:custGeom>
              <a:avLst/>
              <a:gdLst>
                <a:gd name="connsiteX0" fmla="*/ 1951272 w 2165744"/>
                <a:gd name="connsiteY0" fmla="*/ 0 h 1112836"/>
                <a:gd name="connsiteX1" fmla="*/ 2165744 w 2165744"/>
                <a:gd name="connsiteY1" fmla="*/ 214472 h 1112836"/>
                <a:gd name="connsiteX2" fmla="*/ 1980589 w 2165744"/>
                <a:gd name="connsiteY2" fmla="*/ 382752 h 1112836"/>
                <a:gd name="connsiteX3" fmla="*/ 107703 w 2165744"/>
                <a:gd name="connsiteY3" fmla="*/ 1110113 h 1112836"/>
                <a:gd name="connsiteX4" fmla="*/ 0 w 2165744"/>
                <a:gd name="connsiteY4" fmla="*/ 1112836 h 1112836"/>
                <a:gd name="connsiteX5" fmla="*/ 0 w 2165744"/>
                <a:gd name="connsiteY5" fmla="*/ 809526 h 1112836"/>
                <a:gd name="connsiteX6" fmla="*/ 92095 w 2165744"/>
                <a:gd name="connsiteY6" fmla="*/ 807197 h 1112836"/>
                <a:gd name="connsiteX7" fmla="*/ 1787656 w 2165744"/>
                <a:gd name="connsiteY7" fmla="*/ 148703 h 1112836"/>
                <a:gd name="connsiteX8" fmla="*/ 1951272 w 2165744"/>
                <a:gd name="connsiteY8" fmla="*/ 0 h 1112836"/>
                <a:gd name="connsiteX0" fmla="*/ 2071944 w 2165744"/>
                <a:gd name="connsiteY0" fmla="*/ 0 h 1227477"/>
                <a:gd name="connsiteX1" fmla="*/ 2165744 w 2165744"/>
                <a:gd name="connsiteY1" fmla="*/ 329113 h 1227477"/>
                <a:gd name="connsiteX2" fmla="*/ 1980589 w 2165744"/>
                <a:gd name="connsiteY2" fmla="*/ 497393 h 1227477"/>
                <a:gd name="connsiteX3" fmla="*/ 107703 w 2165744"/>
                <a:gd name="connsiteY3" fmla="*/ 1224754 h 1227477"/>
                <a:gd name="connsiteX4" fmla="*/ 0 w 2165744"/>
                <a:gd name="connsiteY4" fmla="*/ 1227477 h 1227477"/>
                <a:gd name="connsiteX5" fmla="*/ 0 w 2165744"/>
                <a:gd name="connsiteY5" fmla="*/ 924167 h 1227477"/>
                <a:gd name="connsiteX6" fmla="*/ 92095 w 2165744"/>
                <a:gd name="connsiteY6" fmla="*/ 921838 h 1227477"/>
                <a:gd name="connsiteX7" fmla="*/ 1787656 w 2165744"/>
                <a:gd name="connsiteY7" fmla="*/ 263344 h 1227477"/>
                <a:gd name="connsiteX8" fmla="*/ 2071944 w 2165744"/>
                <a:gd name="connsiteY8" fmla="*/ 0 h 1227477"/>
                <a:gd name="connsiteX0" fmla="*/ 2071944 w 2318286"/>
                <a:gd name="connsiteY0" fmla="*/ 0 h 1227477"/>
                <a:gd name="connsiteX1" fmla="*/ 2318286 w 2318286"/>
                <a:gd name="connsiteY1" fmla="*/ 200631 h 1227477"/>
                <a:gd name="connsiteX2" fmla="*/ 1980589 w 2318286"/>
                <a:gd name="connsiteY2" fmla="*/ 497393 h 1227477"/>
                <a:gd name="connsiteX3" fmla="*/ 107703 w 2318286"/>
                <a:gd name="connsiteY3" fmla="*/ 1224754 h 1227477"/>
                <a:gd name="connsiteX4" fmla="*/ 0 w 2318286"/>
                <a:gd name="connsiteY4" fmla="*/ 1227477 h 1227477"/>
                <a:gd name="connsiteX5" fmla="*/ 0 w 2318286"/>
                <a:gd name="connsiteY5" fmla="*/ 924167 h 1227477"/>
                <a:gd name="connsiteX6" fmla="*/ 92095 w 2318286"/>
                <a:gd name="connsiteY6" fmla="*/ 921838 h 1227477"/>
                <a:gd name="connsiteX7" fmla="*/ 1787656 w 2318286"/>
                <a:gd name="connsiteY7" fmla="*/ 263344 h 1227477"/>
                <a:gd name="connsiteX8" fmla="*/ 2071944 w 2318286"/>
                <a:gd name="connsiteY8" fmla="*/ 0 h 1227477"/>
                <a:gd name="connsiteX0" fmla="*/ 2019471 w 2318286"/>
                <a:gd name="connsiteY0" fmla="*/ 0 h 1161396"/>
                <a:gd name="connsiteX1" fmla="*/ 2318286 w 2318286"/>
                <a:gd name="connsiteY1" fmla="*/ 134550 h 1161396"/>
                <a:gd name="connsiteX2" fmla="*/ 1980589 w 2318286"/>
                <a:gd name="connsiteY2" fmla="*/ 431312 h 1161396"/>
                <a:gd name="connsiteX3" fmla="*/ 107703 w 2318286"/>
                <a:gd name="connsiteY3" fmla="*/ 1158673 h 1161396"/>
                <a:gd name="connsiteX4" fmla="*/ 0 w 2318286"/>
                <a:gd name="connsiteY4" fmla="*/ 1161396 h 1161396"/>
                <a:gd name="connsiteX5" fmla="*/ 0 w 2318286"/>
                <a:gd name="connsiteY5" fmla="*/ 858086 h 1161396"/>
                <a:gd name="connsiteX6" fmla="*/ 92095 w 2318286"/>
                <a:gd name="connsiteY6" fmla="*/ 855757 h 1161396"/>
                <a:gd name="connsiteX7" fmla="*/ 1787656 w 2318286"/>
                <a:gd name="connsiteY7" fmla="*/ 197263 h 1161396"/>
                <a:gd name="connsiteX8" fmla="*/ 2019471 w 2318286"/>
                <a:gd name="connsiteY8" fmla="*/ 0 h 116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8286" h="1161396">
                  <a:moveTo>
                    <a:pt x="2019471" y="0"/>
                  </a:moveTo>
                  <a:lnTo>
                    <a:pt x="2318286" y="134550"/>
                  </a:lnTo>
                  <a:lnTo>
                    <a:pt x="1980589" y="431312"/>
                  </a:lnTo>
                  <a:cubicBezTo>
                    <a:pt x="1466386" y="855671"/>
                    <a:pt x="817523" y="1122692"/>
                    <a:pt x="107703" y="1158673"/>
                  </a:cubicBezTo>
                  <a:lnTo>
                    <a:pt x="0" y="1161396"/>
                  </a:lnTo>
                  <a:lnTo>
                    <a:pt x="0" y="858086"/>
                  </a:lnTo>
                  <a:lnTo>
                    <a:pt x="92095" y="855757"/>
                  </a:lnTo>
                  <a:cubicBezTo>
                    <a:pt x="734709" y="823183"/>
                    <a:pt x="1322138" y="581444"/>
                    <a:pt x="1787656" y="197263"/>
                  </a:cubicBezTo>
                  <a:lnTo>
                    <a:pt x="2019471" y="0"/>
                  </a:lnTo>
                  <a:close/>
                </a:path>
              </a:pathLst>
            </a:custGeom>
            <a:grpFill/>
            <a:ln w="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7" name="Freeform 75">
              <a:extLst>
                <a:ext uri="{FF2B5EF4-FFF2-40B4-BE49-F238E27FC236}">
                  <a16:creationId xmlns:a16="http://schemas.microsoft.com/office/drawing/2014/main" id="{F9686CF6-84B2-4F56-A6C4-CE20AEFB068D}"/>
                </a:ext>
              </a:extLst>
            </p:cNvPr>
            <p:cNvSpPr/>
            <p:nvPr/>
          </p:nvSpPr>
          <p:spPr>
            <a:xfrm rot="20308559">
              <a:off x="5310202" y="3916851"/>
              <a:ext cx="1533950" cy="788198"/>
            </a:xfrm>
            <a:custGeom>
              <a:avLst/>
              <a:gdLst>
                <a:gd name="connsiteX0" fmla="*/ 214473 w 2165744"/>
                <a:gd name="connsiteY0" fmla="*/ 0 h 1112836"/>
                <a:gd name="connsiteX1" fmla="*/ 378088 w 2165744"/>
                <a:gd name="connsiteY1" fmla="*/ 148703 h 1112836"/>
                <a:gd name="connsiteX2" fmla="*/ 2073649 w 2165744"/>
                <a:gd name="connsiteY2" fmla="*/ 807197 h 1112836"/>
                <a:gd name="connsiteX3" fmla="*/ 2165744 w 2165744"/>
                <a:gd name="connsiteY3" fmla="*/ 809526 h 1112836"/>
                <a:gd name="connsiteX4" fmla="*/ 2165744 w 2165744"/>
                <a:gd name="connsiteY4" fmla="*/ 1112836 h 1112836"/>
                <a:gd name="connsiteX5" fmla="*/ 2058041 w 2165744"/>
                <a:gd name="connsiteY5" fmla="*/ 1110113 h 1112836"/>
                <a:gd name="connsiteX6" fmla="*/ 185155 w 2165744"/>
                <a:gd name="connsiteY6" fmla="*/ 382752 h 1112836"/>
                <a:gd name="connsiteX7" fmla="*/ 0 w 2165744"/>
                <a:gd name="connsiteY7" fmla="*/ 214472 h 1112836"/>
                <a:gd name="connsiteX8" fmla="*/ 214473 w 2165744"/>
                <a:gd name="connsiteY8" fmla="*/ 0 h 1112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5744" h="1112836">
                  <a:moveTo>
                    <a:pt x="214473" y="0"/>
                  </a:moveTo>
                  <a:lnTo>
                    <a:pt x="378088" y="148703"/>
                  </a:lnTo>
                  <a:cubicBezTo>
                    <a:pt x="843607" y="532884"/>
                    <a:pt x="1431036" y="774623"/>
                    <a:pt x="2073649" y="807197"/>
                  </a:cubicBezTo>
                  <a:lnTo>
                    <a:pt x="2165744" y="809526"/>
                  </a:lnTo>
                  <a:lnTo>
                    <a:pt x="2165744" y="1112836"/>
                  </a:lnTo>
                  <a:lnTo>
                    <a:pt x="2058041" y="1110113"/>
                  </a:lnTo>
                  <a:cubicBezTo>
                    <a:pt x="1348222" y="1074132"/>
                    <a:pt x="699359" y="807111"/>
                    <a:pt x="185155" y="382752"/>
                  </a:cubicBezTo>
                  <a:lnTo>
                    <a:pt x="0" y="214472"/>
                  </a:lnTo>
                  <a:lnTo>
                    <a:pt x="214473" y="0"/>
                  </a:lnTo>
                  <a:close/>
                </a:path>
              </a:pathLst>
            </a:custGeom>
            <a:grpFill/>
            <a:ln w="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8" name="Freeform 76">
              <a:extLst>
                <a:ext uri="{FF2B5EF4-FFF2-40B4-BE49-F238E27FC236}">
                  <a16:creationId xmlns:a16="http://schemas.microsoft.com/office/drawing/2014/main" id="{EB8FC7AD-2896-4DF1-99FB-11870FBC5811}"/>
                </a:ext>
              </a:extLst>
            </p:cNvPr>
            <p:cNvSpPr/>
            <p:nvPr/>
          </p:nvSpPr>
          <p:spPr>
            <a:xfrm rot="20308559">
              <a:off x="4299777" y="2943183"/>
              <a:ext cx="788199" cy="1533948"/>
            </a:xfrm>
            <a:custGeom>
              <a:avLst/>
              <a:gdLst>
                <a:gd name="connsiteX0" fmla="*/ 0 w 1112837"/>
                <a:gd name="connsiteY0" fmla="*/ 0 h 2165744"/>
                <a:gd name="connsiteX1" fmla="*/ 303310 w 1112837"/>
                <a:gd name="connsiteY1" fmla="*/ 0 h 2165744"/>
                <a:gd name="connsiteX2" fmla="*/ 305639 w 1112837"/>
                <a:gd name="connsiteY2" fmla="*/ 92095 h 2165744"/>
                <a:gd name="connsiteX3" fmla="*/ 964133 w 1112837"/>
                <a:gd name="connsiteY3" fmla="*/ 1787656 h 2165744"/>
                <a:gd name="connsiteX4" fmla="*/ 1112837 w 1112837"/>
                <a:gd name="connsiteY4" fmla="*/ 1951272 h 2165744"/>
                <a:gd name="connsiteX5" fmla="*/ 898364 w 1112837"/>
                <a:gd name="connsiteY5" fmla="*/ 2165744 h 2165744"/>
                <a:gd name="connsiteX6" fmla="*/ 730084 w 1112837"/>
                <a:gd name="connsiteY6" fmla="*/ 1980589 h 2165744"/>
                <a:gd name="connsiteX7" fmla="*/ 2723 w 1112837"/>
                <a:gd name="connsiteY7" fmla="*/ 107703 h 2165744"/>
                <a:gd name="connsiteX8" fmla="*/ 0 w 1112837"/>
                <a:gd name="connsiteY8" fmla="*/ 0 h 2165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2837" h="2165744">
                  <a:moveTo>
                    <a:pt x="0" y="0"/>
                  </a:moveTo>
                  <a:lnTo>
                    <a:pt x="303310" y="0"/>
                  </a:lnTo>
                  <a:lnTo>
                    <a:pt x="305639" y="92095"/>
                  </a:lnTo>
                  <a:cubicBezTo>
                    <a:pt x="338213" y="734709"/>
                    <a:pt x="579953" y="1322138"/>
                    <a:pt x="964133" y="1787656"/>
                  </a:cubicBezTo>
                  <a:lnTo>
                    <a:pt x="1112837" y="1951272"/>
                  </a:lnTo>
                  <a:lnTo>
                    <a:pt x="898364" y="2165744"/>
                  </a:lnTo>
                  <a:lnTo>
                    <a:pt x="730084" y="1980589"/>
                  </a:lnTo>
                  <a:cubicBezTo>
                    <a:pt x="305726" y="1466386"/>
                    <a:pt x="38704" y="817523"/>
                    <a:pt x="2723" y="107703"/>
                  </a:cubicBezTo>
                  <a:lnTo>
                    <a:pt x="0" y="0"/>
                  </a:lnTo>
                  <a:close/>
                </a:path>
              </a:pathLst>
            </a:custGeom>
            <a:grpFill/>
            <a:ln w="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53" name="Group 52">
            <a:extLst>
              <a:ext uri="{FF2B5EF4-FFF2-40B4-BE49-F238E27FC236}">
                <a16:creationId xmlns:a16="http://schemas.microsoft.com/office/drawing/2014/main" id="{AF8F7ED7-E6D3-4A7B-B131-D1A486CABB63}"/>
              </a:ext>
            </a:extLst>
          </p:cNvPr>
          <p:cNvGrpSpPr/>
          <p:nvPr/>
        </p:nvGrpSpPr>
        <p:grpSpPr>
          <a:xfrm>
            <a:off x="5746314" y="2742604"/>
            <a:ext cx="664790" cy="664789"/>
            <a:chOff x="5746314" y="2742604"/>
            <a:chExt cx="664790" cy="664789"/>
          </a:xfrm>
        </p:grpSpPr>
        <p:sp>
          <p:nvSpPr>
            <p:cNvPr id="7" name="Oval 6">
              <a:extLst>
                <a:ext uri="{FF2B5EF4-FFF2-40B4-BE49-F238E27FC236}">
                  <a16:creationId xmlns:a16="http://schemas.microsoft.com/office/drawing/2014/main" id="{065BF323-F379-4425-A747-32CBB96BF5A4}"/>
                </a:ext>
              </a:extLst>
            </p:cNvPr>
            <p:cNvSpPr/>
            <p:nvPr/>
          </p:nvSpPr>
          <p:spPr>
            <a:xfrm>
              <a:off x="5746314" y="2742604"/>
              <a:ext cx="664790" cy="664789"/>
            </a:xfrm>
            <a:prstGeom prst="ellipse">
              <a:avLst/>
            </a:prstGeom>
            <a:solidFill>
              <a:schemeClr val="bg1"/>
            </a:solidFill>
            <a:ln w="0" cap="flat" cmpd="sng" algn="ctr">
              <a:solidFill>
                <a:srgbClr val="FF8021"/>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Oval 7">
              <a:extLst>
                <a:ext uri="{FF2B5EF4-FFF2-40B4-BE49-F238E27FC236}">
                  <a16:creationId xmlns:a16="http://schemas.microsoft.com/office/drawing/2014/main" id="{CE439BF2-CC5A-4FAE-A098-2A3B60E59738}"/>
                </a:ext>
              </a:extLst>
            </p:cNvPr>
            <p:cNvSpPr/>
            <p:nvPr/>
          </p:nvSpPr>
          <p:spPr>
            <a:xfrm>
              <a:off x="5796065" y="2792354"/>
              <a:ext cx="565288" cy="565288"/>
            </a:xfrm>
            <a:prstGeom prst="ellipse">
              <a:avLst/>
            </a:prstGeom>
            <a:solidFill>
              <a:srgbClr val="FF802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54" name="Group 53">
            <a:extLst>
              <a:ext uri="{FF2B5EF4-FFF2-40B4-BE49-F238E27FC236}">
                <a16:creationId xmlns:a16="http://schemas.microsoft.com/office/drawing/2014/main" id="{FED7E868-5A4F-4309-B630-52713C886F84}"/>
              </a:ext>
            </a:extLst>
          </p:cNvPr>
          <p:cNvGrpSpPr/>
          <p:nvPr/>
        </p:nvGrpSpPr>
        <p:grpSpPr>
          <a:xfrm>
            <a:off x="4193103" y="2062104"/>
            <a:ext cx="664790" cy="664789"/>
            <a:chOff x="4193103" y="2062104"/>
            <a:chExt cx="664790" cy="664789"/>
          </a:xfrm>
        </p:grpSpPr>
        <p:sp>
          <p:nvSpPr>
            <p:cNvPr id="9" name="Oval 8">
              <a:extLst>
                <a:ext uri="{FF2B5EF4-FFF2-40B4-BE49-F238E27FC236}">
                  <a16:creationId xmlns:a16="http://schemas.microsoft.com/office/drawing/2014/main" id="{BE6597C5-8C89-4A99-95D4-B7FF85B752B3}"/>
                </a:ext>
              </a:extLst>
            </p:cNvPr>
            <p:cNvSpPr/>
            <p:nvPr/>
          </p:nvSpPr>
          <p:spPr>
            <a:xfrm>
              <a:off x="4193103" y="2062104"/>
              <a:ext cx="664790" cy="664789"/>
            </a:xfrm>
            <a:prstGeom prst="ellipse">
              <a:avLst/>
            </a:prstGeom>
            <a:solidFill>
              <a:schemeClr val="bg1"/>
            </a:solidFill>
            <a:ln w="0" cap="flat" cmpd="sng" algn="ctr">
              <a:solidFill>
                <a:srgbClr val="009CFF"/>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982954E8-17D0-4E69-B09F-1839ABF75EAB}"/>
                </a:ext>
              </a:extLst>
            </p:cNvPr>
            <p:cNvSpPr/>
            <p:nvPr/>
          </p:nvSpPr>
          <p:spPr>
            <a:xfrm>
              <a:off x="4242854" y="2111854"/>
              <a:ext cx="565288" cy="565288"/>
            </a:xfrm>
            <a:prstGeom prst="ellipse">
              <a:avLst/>
            </a:prstGeom>
            <a:solidFill>
              <a:srgbClr val="009C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55" name="Group 54">
            <a:extLst>
              <a:ext uri="{FF2B5EF4-FFF2-40B4-BE49-F238E27FC236}">
                <a16:creationId xmlns:a16="http://schemas.microsoft.com/office/drawing/2014/main" id="{866C9C07-8B6A-49C8-8460-A6EA94889DE0}"/>
              </a:ext>
            </a:extLst>
          </p:cNvPr>
          <p:cNvGrpSpPr/>
          <p:nvPr/>
        </p:nvGrpSpPr>
        <p:grpSpPr>
          <a:xfrm>
            <a:off x="7316377" y="2062104"/>
            <a:ext cx="664790" cy="664789"/>
            <a:chOff x="7316377" y="2062104"/>
            <a:chExt cx="664790" cy="664789"/>
          </a:xfrm>
        </p:grpSpPr>
        <p:sp>
          <p:nvSpPr>
            <p:cNvPr id="11" name="Oval 10">
              <a:extLst>
                <a:ext uri="{FF2B5EF4-FFF2-40B4-BE49-F238E27FC236}">
                  <a16:creationId xmlns:a16="http://schemas.microsoft.com/office/drawing/2014/main" id="{24AAE7EA-E8CA-4346-BD0B-5C9E727C947C}"/>
                </a:ext>
              </a:extLst>
            </p:cNvPr>
            <p:cNvSpPr/>
            <p:nvPr/>
          </p:nvSpPr>
          <p:spPr>
            <a:xfrm>
              <a:off x="7316377" y="2062104"/>
              <a:ext cx="664790" cy="664789"/>
            </a:xfrm>
            <a:prstGeom prst="ellipse">
              <a:avLst/>
            </a:prstGeom>
            <a:solidFill>
              <a:schemeClr val="bg1"/>
            </a:solidFill>
            <a:ln w="0" cap="flat" cmpd="sng" algn="ctr">
              <a:solidFill>
                <a:srgbClr val="00D7EE"/>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3FB2525B-36F7-464B-AFDA-E774AA07EFE8}"/>
                </a:ext>
              </a:extLst>
            </p:cNvPr>
            <p:cNvSpPr/>
            <p:nvPr/>
          </p:nvSpPr>
          <p:spPr>
            <a:xfrm>
              <a:off x="7366128" y="2111854"/>
              <a:ext cx="565288" cy="565288"/>
            </a:xfrm>
            <a:prstGeom prst="ellipse">
              <a:avLst/>
            </a:prstGeom>
            <a:solidFill>
              <a:srgbClr val="00D7E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16" name="Rectangle 15">
            <a:extLst>
              <a:ext uri="{FF2B5EF4-FFF2-40B4-BE49-F238E27FC236}">
                <a16:creationId xmlns:a16="http://schemas.microsoft.com/office/drawing/2014/main" id="{9B496F4C-A234-4928-822A-7C9C9883EA31}"/>
              </a:ext>
            </a:extLst>
          </p:cNvPr>
          <p:cNvSpPr/>
          <p:nvPr/>
        </p:nvSpPr>
        <p:spPr>
          <a:xfrm>
            <a:off x="5245548" y="1812156"/>
            <a:ext cx="1669328" cy="52322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chemeClr val="tx1">
                    <a:lumMod val="75000"/>
                    <a:lumOff val="25000"/>
                  </a:schemeClr>
                </a:solidFill>
                <a:effectLst/>
                <a:uLnTx/>
                <a:uFillTx/>
                <a:ea typeface="+mn-ea"/>
                <a:cs typeface="Calibri" panose="020F0502020204030204" pitchFamily="34" charset="0"/>
              </a:rPr>
              <a:t>Transfer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chemeClr val="tx1">
                    <a:lumMod val="75000"/>
                    <a:lumOff val="25000"/>
                  </a:schemeClr>
                </a:solidFill>
                <a:effectLst/>
                <a:uLnTx/>
                <a:uFillTx/>
                <a:ea typeface="+mn-ea"/>
                <a:cs typeface="Calibri" panose="020F0502020204030204" pitchFamily="34" charset="0"/>
              </a:rPr>
              <a:t>Quality to Poors</a:t>
            </a:r>
          </a:p>
        </p:txBody>
      </p:sp>
      <p:grpSp>
        <p:nvGrpSpPr>
          <p:cNvPr id="119" name="Graphic 324">
            <a:extLst>
              <a:ext uri="{FF2B5EF4-FFF2-40B4-BE49-F238E27FC236}">
                <a16:creationId xmlns:a16="http://schemas.microsoft.com/office/drawing/2014/main" id="{E9DE8A6C-B4C4-4B86-9B15-B142BA0C9130}"/>
              </a:ext>
            </a:extLst>
          </p:cNvPr>
          <p:cNvGrpSpPr/>
          <p:nvPr/>
        </p:nvGrpSpPr>
        <p:grpSpPr>
          <a:xfrm>
            <a:off x="5914511" y="2870674"/>
            <a:ext cx="328397" cy="383249"/>
            <a:chOff x="5784189" y="2946501"/>
            <a:chExt cx="623620" cy="727786"/>
          </a:xfrm>
          <a:solidFill>
            <a:schemeClr val="bg1"/>
          </a:solidFill>
        </p:grpSpPr>
        <p:sp>
          <p:nvSpPr>
            <p:cNvPr id="120" name="Freeform: Shape 119">
              <a:extLst>
                <a:ext uri="{FF2B5EF4-FFF2-40B4-BE49-F238E27FC236}">
                  <a16:creationId xmlns:a16="http://schemas.microsoft.com/office/drawing/2014/main" id="{4F461004-D9F5-4526-9635-325874C3DE5F}"/>
                </a:ext>
              </a:extLst>
            </p:cNvPr>
            <p:cNvSpPr/>
            <p:nvPr/>
          </p:nvSpPr>
          <p:spPr>
            <a:xfrm>
              <a:off x="5882516" y="3198770"/>
              <a:ext cx="224161" cy="224161"/>
            </a:xfrm>
            <a:custGeom>
              <a:avLst/>
              <a:gdLst>
                <a:gd name="connsiteX0" fmla="*/ 224161 w 224161"/>
                <a:gd name="connsiteY0" fmla="*/ 112081 h 224161"/>
                <a:gd name="connsiteX1" fmla="*/ 112081 w 224161"/>
                <a:gd name="connsiteY1" fmla="*/ 224161 h 224161"/>
                <a:gd name="connsiteX2" fmla="*/ 0 w 224161"/>
                <a:gd name="connsiteY2" fmla="*/ 112081 h 224161"/>
                <a:gd name="connsiteX3" fmla="*/ 112081 w 224161"/>
                <a:gd name="connsiteY3" fmla="*/ 0 h 224161"/>
                <a:gd name="connsiteX4" fmla="*/ 224161 w 224161"/>
                <a:gd name="connsiteY4" fmla="*/ 112081 h 224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61" h="224161">
                  <a:moveTo>
                    <a:pt x="224161" y="112081"/>
                  </a:moveTo>
                  <a:cubicBezTo>
                    <a:pt x="224161" y="173981"/>
                    <a:pt x="173981" y="224161"/>
                    <a:pt x="112081" y="224161"/>
                  </a:cubicBezTo>
                  <a:cubicBezTo>
                    <a:pt x="50180" y="224161"/>
                    <a:pt x="0" y="173981"/>
                    <a:pt x="0" y="112081"/>
                  </a:cubicBezTo>
                  <a:cubicBezTo>
                    <a:pt x="0" y="50180"/>
                    <a:pt x="50180" y="0"/>
                    <a:pt x="112081" y="0"/>
                  </a:cubicBezTo>
                  <a:cubicBezTo>
                    <a:pt x="173981" y="0"/>
                    <a:pt x="224161" y="50180"/>
                    <a:pt x="224161" y="112081"/>
                  </a:cubicBezTo>
                  <a:close/>
                </a:path>
              </a:pathLst>
            </a:custGeom>
            <a:grpFill/>
            <a:ln w="9525" cap="flat">
              <a:noFill/>
              <a:prstDash val="solid"/>
              <a:miter/>
            </a:ln>
          </p:spPr>
          <p:txBody>
            <a:bodyPr rtlCol="0" anchor="ctr"/>
            <a:lstStyle/>
            <a:p>
              <a:endParaRPr lang="en-IN"/>
            </a:p>
          </p:txBody>
        </p:sp>
        <p:sp>
          <p:nvSpPr>
            <p:cNvPr id="121" name="Freeform: Shape 120">
              <a:extLst>
                <a:ext uri="{FF2B5EF4-FFF2-40B4-BE49-F238E27FC236}">
                  <a16:creationId xmlns:a16="http://schemas.microsoft.com/office/drawing/2014/main" id="{923B0120-AC21-4034-B002-C0D85A4A4859}"/>
                </a:ext>
              </a:extLst>
            </p:cNvPr>
            <p:cNvSpPr/>
            <p:nvPr/>
          </p:nvSpPr>
          <p:spPr>
            <a:xfrm>
              <a:off x="5784189" y="3429418"/>
              <a:ext cx="420833" cy="244868"/>
            </a:xfrm>
            <a:custGeom>
              <a:avLst/>
              <a:gdLst>
                <a:gd name="connsiteX0" fmla="*/ 272386 w 420833"/>
                <a:gd name="connsiteY0" fmla="*/ 0 h 244868"/>
                <a:gd name="connsiteX1" fmla="*/ 148438 w 420833"/>
                <a:gd name="connsiteY1" fmla="*/ 0 h 244868"/>
                <a:gd name="connsiteX2" fmla="*/ 0 w 420833"/>
                <a:gd name="connsiteY2" fmla="*/ 148428 h 244868"/>
                <a:gd name="connsiteX3" fmla="*/ 0 w 420833"/>
                <a:gd name="connsiteY3" fmla="*/ 244869 h 244868"/>
                <a:gd name="connsiteX4" fmla="*/ 420834 w 420833"/>
                <a:gd name="connsiteY4" fmla="*/ 244869 h 244868"/>
                <a:gd name="connsiteX5" fmla="*/ 420834 w 420833"/>
                <a:gd name="connsiteY5" fmla="*/ 148428 h 244868"/>
                <a:gd name="connsiteX6" fmla="*/ 272386 w 420833"/>
                <a:gd name="connsiteY6" fmla="*/ 0 h 24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33" h="244868">
                  <a:moveTo>
                    <a:pt x="272386" y="0"/>
                  </a:moveTo>
                  <a:lnTo>
                    <a:pt x="148438" y="0"/>
                  </a:lnTo>
                  <a:cubicBezTo>
                    <a:pt x="66456" y="0"/>
                    <a:pt x="0" y="66456"/>
                    <a:pt x="0" y="148428"/>
                  </a:cubicBezTo>
                  <a:lnTo>
                    <a:pt x="0" y="244869"/>
                  </a:lnTo>
                  <a:lnTo>
                    <a:pt x="420834" y="244869"/>
                  </a:lnTo>
                  <a:lnTo>
                    <a:pt x="420834" y="148428"/>
                  </a:lnTo>
                  <a:cubicBezTo>
                    <a:pt x="420824" y="66456"/>
                    <a:pt x="354378" y="0"/>
                    <a:pt x="272386" y="0"/>
                  </a:cubicBezTo>
                  <a:close/>
                </a:path>
              </a:pathLst>
            </a:custGeom>
            <a:grpFill/>
            <a:ln w="9525" cap="flat">
              <a:noFill/>
              <a:prstDash val="solid"/>
              <a:miter/>
            </a:ln>
          </p:spPr>
          <p:txBody>
            <a:bodyPr rtlCol="0" anchor="ctr"/>
            <a:lstStyle/>
            <a:p>
              <a:endParaRPr lang="en-IN"/>
            </a:p>
          </p:txBody>
        </p:sp>
        <p:sp>
          <p:nvSpPr>
            <p:cNvPr id="122" name="Freeform: Shape 121">
              <a:extLst>
                <a:ext uri="{FF2B5EF4-FFF2-40B4-BE49-F238E27FC236}">
                  <a16:creationId xmlns:a16="http://schemas.microsoft.com/office/drawing/2014/main" id="{5B7CE669-070E-4997-A17C-CAF618B948AE}"/>
                </a:ext>
              </a:extLst>
            </p:cNvPr>
            <p:cNvSpPr/>
            <p:nvPr/>
          </p:nvSpPr>
          <p:spPr>
            <a:xfrm>
              <a:off x="6091142" y="2946501"/>
              <a:ext cx="316668" cy="316649"/>
            </a:xfrm>
            <a:custGeom>
              <a:avLst/>
              <a:gdLst>
                <a:gd name="connsiteX0" fmla="*/ 158325 w 316668"/>
                <a:gd name="connsiteY0" fmla="*/ 0 h 316649"/>
                <a:gd name="connsiteX1" fmla="*/ 0 w 316668"/>
                <a:gd name="connsiteY1" fmla="*/ 158325 h 316649"/>
                <a:gd name="connsiteX2" fmla="*/ 158325 w 316668"/>
                <a:gd name="connsiteY2" fmla="*/ 316649 h 316649"/>
                <a:gd name="connsiteX3" fmla="*/ 316668 w 316668"/>
                <a:gd name="connsiteY3" fmla="*/ 158325 h 316649"/>
                <a:gd name="connsiteX4" fmla="*/ 158325 w 316668"/>
                <a:gd name="connsiteY4" fmla="*/ 0 h 316649"/>
                <a:gd name="connsiteX5" fmla="*/ 158325 w 316668"/>
                <a:gd name="connsiteY5" fmla="*/ 277073 h 316649"/>
                <a:gd name="connsiteX6" fmla="*/ 39595 w 316668"/>
                <a:gd name="connsiteY6" fmla="*/ 158325 h 316649"/>
                <a:gd name="connsiteX7" fmla="*/ 158325 w 316668"/>
                <a:gd name="connsiteY7" fmla="*/ 39567 h 316649"/>
                <a:gd name="connsiteX8" fmla="*/ 277092 w 316668"/>
                <a:gd name="connsiteY8" fmla="*/ 158325 h 316649"/>
                <a:gd name="connsiteX9" fmla="*/ 158325 w 316668"/>
                <a:gd name="connsiteY9" fmla="*/ 277073 h 31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668" h="316649">
                  <a:moveTo>
                    <a:pt x="158325" y="0"/>
                  </a:moveTo>
                  <a:cubicBezTo>
                    <a:pt x="71028" y="0"/>
                    <a:pt x="0" y="71028"/>
                    <a:pt x="0" y="158325"/>
                  </a:cubicBezTo>
                  <a:cubicBezTo>
                    <a:pt x="0" y="245621"/>
                    <a:pt x="71028" y="316649"/>
                    <a:pt x="158325" y="316649"/>
                  </a:cubicBezTo>
                  <a:cubicBezTo>
                    <a:pt x="245631" y="316649"/>
                    <a:pt x="316668" y="245621"/>
                    <a:pt x="316668" y="158325"/>
                  </a:cubicBezTo>
                  <a:cubicBezTo>
                    <a:pt x="316668" y="71028"/>
                    <a:pt x="245631" y="0"/>
                    <a:pt x="158325" y="0"/>
                  </a:cubicBezTo>
                  <a:close/>
                  <a:moveTo>
                    <a:pt x="158325" y="277073"/>
                  </a:moveTo>
                  <a:cubicBezTo>
                    <a:pt x="92869" y="277073"/>
                    <a:pt x="39595" y="223799"/>
                    <a:pt x="39595" y="158325"/>
                  </a:cubicBezTo>
                  <a:cubicBezTo>
                    <a:pt x="39595" y="92831"/>
                    <a:pt x="92869" y="39567"/>
                    <a:pt x="158325" y="39567"/>
                  </a:cubicBezTo>
                  <a:cubicBezTo>
                    <a:pt x="223818" y="39567"/>
                    <a:pt x="277092" y="92831"/>
                    <a:pt x="277092" y="158325"/>
                  </a:cubicBezTo>
                  <a:cubicBezTo>
                    <a:pt x="277092" y="223799"/>
                    <a:pt x="223818" y="277073"/>
                    <a:pt x="158325" y="277073"/>
                  </a:cubicBezTo>
                  <a:close/>
                </a:path>
              </a:pathLst>
            </a:custGeom>
            <a:grpFill/>
            <a:ln w="9525" cap="flat">
              <a:noFill/>
              <a:prstDash val="solid"/>
              <a:miter/>
            </a:ln>
          </p:spPr>
          <p:txBody>
            <a:bodyPr rtlCol="0" anchor="ctr"/>
            <a:lstStyle/>
            <a:p>
              <a:endParaRPr lang="en-IN"/>
            </a:p>
          </p:txBody>
        </p:sp>
        <p:sp>
          <p:nvSpPr>
            <p:cNvPr id="123" name="Freeform: Shape 122">
              <a:extLst>
                <a:ext uri="{FF2B5EF4-FFF2-40B4-BE49-F238E27FC236}">
                  <a16:creationId xmlns:a16="http://schemas.microsoft.com/office/drawing/2014/main" id="{12849FA7-89B9-4EFF-859F-37C3F6CB29C1}"/>
                </a:ext>
              </a:extLst>
            </p:cNvPr>
            <p:cNvSpPr/>
            <p:nvPr/>
          </p:nvSpPr>
          <p:spPr>
            <a:xfrm>
              <a:off x="6157598" y="30784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sp>
          <p:nvSpPr>
            <p:cNvPr id="124" name="Freeform: Shape 123">
              <a:extLst>
                <a:ext uri="{FF2B5EF4-FFF2-40B4-BE49-F238E27FC236}">
                  <a16:creationId xmlns:a16="http://schemas.microsoft.com/office/drawing/2014/main" id="{B7F6FF13-53AA-43BF-A2D7-324CA865E6BA}"/>
                </a:ext>
              </a:extLst>
            </p:cNvPr>
            <p:cNvSpPr/>
            <p:nvPr/>
          </p:nvSpPr>
          <p:spPr>
            <a:xfrm>
              <a:off x="6223882" y="30792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sp>
          <p:nvSpPr>
            <p:cNvPr id="125" name="Freeform: Shape 124">
              <a:extLst>
                <a:ext uri="{FF2B5EF4-FFF2-40B4-BE49-F238E27FC236}">
                  <a16:creationId xmlns:a16="http://schemas.microsoft.com/office/drawing/2014/main" id="{F095BB59-6F70-4EA2-B413-8F5680B4766F}"/>
                </a:ext>
              </a:extLst>
            </p:cNvPr>
            <p:cNvSpPr/>
            <p:nvPr/>
          </p:nvSpPr>
          <p:spPr>
            <a:xfrm>
              <a:off x="6290148" y="30800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grpSp>
      <p:sp>
        <p:nvSpPr>
          <p:cNvPr id="126" name="Freeform: Shape 125">
            <a:extLst>
              <a:ext uri="{FF2B5EF4-FFF2-40B4-BE49-F238E27FC236}">
                <a16:creationId xmlns:a16="http://schemas.microsoft.com/office/drawing/2014/main" id="{DB744B30-52DA-408D-87B0-A423D7DD3EED}"/>
              </a:ext>
            </a:extLst>
          </p:cNvPr>
          <p:cNvSpPr/>
          <p:nvPr/>
        </p:nvSpPr>
        <p:spPr>
          <a:xfrm>
            <a:off x="7444418" y="2190577"/>
            <a:ext cx="408709" cy="407843"/>
          </a:xfrm>
          <a:custGeom>
            <a:avLst/>
            <a:gdLst>
              <a:gd name="connsiteX0" fmla="*/ 428625 w 449580"/>
              <a:gd name="connsiteY0" fmla="*/ 204788 h 448627"/>
              <a:gd name="connsiteX1" fmla="*/ 393383 w 449580"/>
              <a:gd name="connsiteY1" fmla="*/ 204788 h 448627"/>
              <a:gd name="connsiteX2" fmla="*/ 241935 w 449580"/>
              <a:gd name="connsiteY2" fmla="*/ 53340 h 448627"/>
              <a:gd name="connsiteX3" fmla="*/ 241935 w 449580"/>
              <a:gd name="connsiteY3" fmla="*/ 19050 h 448627"/>
              <a:gd name="connsiteX4" fmla="*/ 222885 w 449580"/>
              <a:gd name="connsiteY4" fmla="*/ 0 h 448627"/>
              <a:gd name="connsiteX5" fmla="*/ 203835 w 449580"/>
              <a:gd name="connsiteY5" fmla="*/ 19050 h 448627"/>
              <a:gd name="connsiteX6" fmla="*/ 203835 w 449580"/>
              <a:gd name="connsiteY6" fmla="*/ 54293 h 448627"/>
              <a:gd name="connsiteX7" fmla="*/ 54293 w 449580"/>
              <a:gd name="connsiteY7" fmla="*/ 204788 h 448627"/>
              <a:gd name="connsiteX8" fmla="*/ 19050 w 449580"/>
              <a:gd name="connsiteY8" fmla="*/ 204788 h 448627"/>
              <a:gd name="connsiteX9" fmla="*/ 0 w 449580"/>
              <a:gd name="connsiteY9" fmla="*/ 223838 h 448627"/>
              <a:gd name="connsiteX10" fmla="*/ 19050 w 449580"/>
              <a:gd name="connsiteY10" fmla="*/ 242888 h 448627"/>
              <a:gd name="connsiteX11" fmla="*/ 54293 w 449580"/>
              <a:gd name="connsiteY11" fmla="*/ 242888 h 448627"/>
              <a:gd name="connsiteX12" fmla="*/ 205740 w 449580"/>
              <a:gd name="connsiteY12" fmla="*/ 394335 h 448627"/>
              <a:gd name="connsiteX13" fmla="*/ 205740 w 449580"/>
              <a:gd name="connsiteY13" fmla="*/ 429578 h 448627"/>
              <a:gd name="connsiteX14" fmla="*/ 224790 w 449580"/>
              <a:gd name="connsiteY14" fmla="*/ 448628 h 448627"/>
              <a:gd name="connsiteX15" fmla="*/ 243840 w 449580"/>
              <a:gd name="connsiteY15" fmla="*/ 429578 h 448627"/>
              <a:gd name="connsiteX16" fmla="*/ 243840 w 449580"/>
              <a:gd name="connsiteY16" fmla="*/ 394335 h 448627"/>
              <a:gd name="connsiteX17" fmla="*/ 395288 w 449580"/>
              <a:gd name="connsiteY17" fmla="*/ 242888 h 448627"/>
              <a:gd name="connsiteX18" fmla="*/ 430530 w 449580"/>
              <a:gd name="connsiteY18" fmla="*/ 242888 h 448627"/>
              <a:gd name="connsiteX19" fmla="*/ 449580 w 449580"/>
              <a:gd name="connsiteY19" fmla="*/ 223838 h 448627"/>
              <a:gd name="connsiteX20" fmla="*/ 428625 w 449580"/>
              <a:gd name="connsiteY20" fmla="*/ 204788 h 448627"/>
              <a:gd name="connsiteX21" fmla="*/ 350520 w 449580"/>
              <a:gd name="connsiteY21" fmla="*/ 204788 h 448627"/>
              <a:gd name="connsiteX22" fmla="*/ 312420 w 449580"/>
              <a:gd name="connsiteY22" fmla="*/ 204788 h 448627"/>
              <a:gd name="connsiteX23" fmla="*/ 242888 w 449580"/>
              <a:gd name="connsiteY23" fmla="*/ 135255 h 448627"/>
              <a:gd name="connsiteX24" fmla="*/ 242888 w 449580"/>
              <a:gd name="connsiteY24" fmla="*/ 97155 h 448627"/>
              <a:gd name="connsiteX25" fmla="*/ 350520 w 449580"/>
              <a:gd name="connsiteY25" fmla="*/ 204788 h 448627"/>
              <a:gd name="connsiteX26" fmla="*/ 204788 w 449580"/>
              <a:gd name="connsiteY26" fmla="*/ 97155 h 448627"/>
              <a:gd name="connsiteX27" fmla="*/ 204788 w 449580"/>
              <a:gd name="connsiteY27" fmla="*/ 135255 h 448627"/>
              <a:gd name="connsiteX28" fmla="*/ 135255 w 449580"/>
              <a:gd name="connsiteY28" fmla="*/ 204788 h 448627"/>
              <a:gd name="connsiteX29" fmla="*/ 97155 w 449580"/>
              <a:gd name="connsiteY29" fmla="*/ 204788 h 448627"/>
              <a:gd name="connsiteX30" fmla="*/ 204788 w 449580"/>
              <a:gd name="connsiteY30" fmla="*/ 97155 h 448627"/>
              <a:gd name="connsiteX31" fmla="*/ 97155 w 449580"/>
              <a:gd name="connsiteY31" fmla="*/ 242888 h 448627"/>
              <a:gd name="connsiteX32" fmla="*/ 135255 w 449580"/>
              <a:gd name="connsiteY32" fmla="*/ 242888 h 448627"/>
              <a:gd name="connsiteX33" fmla="*/ 204788 w 449580"/>
              <a:gd name="connsiteY33" fmla="*/ 312420 h 448627"/>
              <a:gd name="connsiteX34" fmla="*/ 204788 w 449580"/>
              <a:gd name="connsiteY34" fmla="*/ 350520 h 448627"/>
              <a:gd name="connsiteX35" fmla="*/ 97155 w 449580"/>
              <a:gd name="connsiteY35" fmla="*/ 242888 h 448627"/>
              <a:gd name="connsiteX36" fmla="*/ 242888 w 449580"/>
              <a:gd name="connsiteY36" fmla="*/ 350520 h 448627"/>
              <a:gd name="connsiteX37" fmla="*/ 242888 w 449580"/>
              <a:gd name="connsiteY37" fmla="*/ 312420 h 448627"/>
              <a:gd name="connsiteX38" fmla="*/ 312420 w 449580"/>
              <a:gd name="connsiteY38" fmla="*/ 242888 h 448627"/>
              <a:gd name="connsiteX39" fmla="*/ 350520 w 449580"/>
              <a:gd name="connsiteY39" fmla="*/ 242888 h 448627"/>
              <a:gd name="connsiteX40" fmla="*/ 242888 w 449580"/>
              <a:gd name="connsiteY40" fmla="*/ 350520 h 44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49580" h="448627">
                <a:moveTo>
                  <a:pt x="428625" y="204788"/>
                </a:moveTo>
                <a:lnTo>
                  <a:pt x="393383" y="204788"/>
                </a:lnTo>
                <a:cubicBezTo>
                  <a:pt x="384810" y="125730"/>
                  <a:pt x="321945" y="61913"/>
                  <a:pt x="241935" y="53340"/>
                </a:cubicBezTo>
                <a:lnTo>
                  <a:pt x="241935" y="19050"/>
                </a:lnTo>
                <a:cubicBezTo>
                  <a:pt x="241935" y="8573"/>
                  <a:pt x="233363" y="0"/>
                  <a:pt x="222885" y="0"/>
                </a:cubicBezTo>
                <a:cubicBezTo>
                  <a:pt x="212408" y="0"/>
                  <a:pt x="203835" y="8573"/>
                  <a:pt x="203835" y="19050"/>
                </a:cubicBezTo>
                <a:lnTo>
                  <a:pt x="203835" y="54293"/>
                </a:lnTo>
                <a:cubicBezTo>
                  <a:pt x="125730" y="62865"/>
                  <a:pt x="62865" y="125730"/>
                  <a:pt x="54293" y="204788"/>
                </a:cubicBezTo>
                <a:lnTo>
                  <a:pt x="19050" y="204788"/>
                </a:lnTo>
                <a:cubicBezTo>
                  <a:pt x="8573" y="204788"/>
                  <a:pt x="0" y="213360"/>
                  <a:pt x="0" y="223838"/>
                </a:cubicBezTo>
                <a:cubicBezTo>
                  <a:pt x="0" y="234315"/>
                  <a:pt x="8573" y="242888"/>
                  <a:pt x="19050" y="242888"/>
                </a:cubicBezTo>
                <a:lnTo>
                  <a:pt x="54293" y="242888"/>
                </a:lnTo>
                <a:cubicBezTo>
                  <a:pt x="62865" y="321945"/>
                  <a:pt x="125730" y="385763"/>
                  <a:pt x="205740" y="394335"/>
                </a:cubicBezTo>
                <a:lnTo>
                  <a:pt x="205740" y="429578"/>
                </a:lnTo>
                <a:cubicBezTo>
                  <a:pt x="205740" y="440055"/>
                  <a:pt x="214313" y="448628"/>
                  <a:pt x="224790" y="448628"/>
                </a:cubicBezTo>
                <a:cubicBezTo>
                  <a:pt x="235268" y="448628"/>
                  <a:pt x="243840" y="440055"/>
                  <a:pt x="243840" y="429578"/>
                </a:cubicBezTo>
                <a:lnTo>
                  <a:pt x="243840" y="394335"/>
                </a:lnTo>
                <a:cubicBezTo>
                  <a:pt x="322898" y="385763"/>
                  <a:pt x="386715" y="322898"/>
                  <a:pt x="395288" y="242888"/>
                </a:cubicBezTo>
                <a:lnTo>
                  <a:pt x="430530" y="242888"/>
                </a:lnTo>
                <a:cubicBezTo>
                  <a:pt x="441008" y="242888"/>
                  <a:pt x="449580" y="234315"/>
                  <a:pt x="449580" y="223838"/>
                </a:cubicBezTo>
                <a:cubicBezTo>
                  <a:pt x="449580" y="213360"/>
                  <a:pt x="439103" y="204788"/>
                  <a:pt x="428625" y="204788"/>
                </a:cubicBezTo>
                <a:close/>
                <a:moveTo>
                  <a:pt x="350520" y="204788"/>
                </a:moveTo>
                <a:lnTo>
                  <a:pt x="312420" y="204788"/>
                </a:lnTo>
                <a:cubicBezTo>
                  <a:pt x="304800" y="169545"/>
                  <a:pt x="277178" y="141923"/>
                  <a:pt x="242888" y="135255"/>
                </a:cubicBezTo>
                <a:lnTo>
                  <a:pt x="242888" y="97155"/>
                </a:lnTo>
                <a:cubicBezTo>
                  <a:pt x="298133" y="105728"/>
                  <a:pt x="341948" y="149543"/>
                  <a:pt x="350520" y="204788"/>
                </a:cubicBezTo>
                <a:close/>
                <a:moveTo>
                  <a:pt x="204788" y="97155"/>
                </a:moveTo>
                <a:lnTo>
                  <a:pt x="204788" y="135255"/>
                </a:lnTo>
                <a:cubicBezTo>
                  <a:pt x="169545" y="142875"/>
                  <a:pt x="141923" y="170498"/>
                  <a:pt x="135255" y="204788"/>
                </a:cubicBezTo>
                <a:lnTo>
                  <a:pt x="97155" y="204788"/>
                </a:lnTo>
                <a:cubicBezTo>
                  <a:pt x="105728" y="149543"/>
                  <a:pt x="149543" y="105728"/>
                  <a:pt x="204788" y="97155"/>
                </a:cubicBezTo>
                <a:close/>
                <a:moveTo>
                  <a:pt x="97155" y="242888"/>
                </a:moveTo>
                <a:lnTo>
                  <a:pt x="135255" y="242888"/>
                </a:lnTo>
                <a:cubicBezTo>
                  <a:pt x="142875" y="278130"/>
                  <a:pt x="170498" y="305753"/>
                  <a:pt x="204788" y="312420"/>
                </a:cubicBezTo>
                <a:lnTo>
                  <a:pt x="204788" y="350520"/>
                </a:lnTo>
                <a:cubicBezTo>
                  <a:pt x="149543" y="341948"/>
                  <a:pt x="105728" y="298133"/>
                  <a:pt x="97155" y="242888"/>
                </a:cubicBezTo>
                <a:close/>
                <a:moveTo>
                  <a:pt x="242888" y="350520"/>
                </a:moveTo>
                <a:lnTo>
                  <a:pt x="242888" y="312420"/>
                </a:lnTo>
                <a:cubicBezTo>
                  <a:pt x="278130" y="304800"/>
                  <a:pt x="305753" y="277178"/>
                  <a:pt x="312420" y="242888"/>
                </a:cubicBezTo>
                <a:lnTo>
                  <a:pt x="350520" y="242888"/>
                </a:lnTo>
                <a:cubicBezTo>
                  <a:pt x="341948" y="298133"/>
                  <a:pt x="298133" y="341948"/>
                  <a:pt x="242888" y="350520"/>
                </a:cubicBezTo>
                <a:close/>
              </a:path>
            </a:pathLst>
          </a:custGeom>
          <a:solidFill>
            <a:schemeClr val="bg1"/>
          </a:solidFill>
          <a:ln w="9525" cap="flat">
            <a:noFill/>
            <a:prstDash val="solid"/>
            <a:miter/>
          </a:ln>
        </p:spPr>
        <p:txBody>
          <a:bodyPr rtlCol="0" anchor="ctr"/>
          <a:lstStyle/>
          <a:p>
            <a:endParaRPr lang="en-IN"/>
          </a:p>
        </p:txBody>
      </p:sp>
      <p:sp>
        <p:nvSpPr>
          <p:cNvPr id="127" name="Freeform: Shape 126">
            <a:extLst>
              <a:ext uri="{FF2B5EF4-FFF2-40B4-BE49-F238E27FC236}">
                <a16:creationId xmlns:a16="http://schemas.microsoft.com/office/drawing/2014/main" id="{916E90D6-0F16-4CB3-906C-45510DBFD89C}"/>
              </a:ext>
            </a:extLst>
          </p:cNvPr>
          <p:cNvSpPr/>
          <p:nvPr/>
        </p:nvSpPr>
        <p:spPr>
          <a:xfrm>
            <a:off x="4363537" y="2218056"/>
            <a:ext cx="323922" cy="314784"/>
          </a:xfrm>
          <a:custGeom>
            <a:avLst/>
            <a:gdLst>
              <a:gd name="connsiteX0" fmla="*/ 647770 w 943140"/>
              <a:gd name="connsiteY0" fmla="*/ 634594 h 916533"/>
              <a:gd name="connsiteX1" fmla="*/ 645961 w 943140"/>
              <a:gd name="connsiteY1" fmla="*/ 632213 h 916533"/>
              <a:gd name="connsiteX2" fmla="*/ 645961 w 943140"/>
              <a:gd name="connsiteY2" fmla="*/ 596970 h 916533"/>
              <a:gd name="connsiteX3" fmla="*/ 690919 w 943140"/>
              <a:gd name="connsiteY3" fmla="*/ 507530 h 916533"/>
              <a:gd name="connsiteX4" fmla="*/ 729971 w 943140"/>
              <a:gd name="connsiteY4" fmla="*/ 428568 h 916533"/>
              <a:gd name="connsiteX5" fmla="*/ 723113 w 943140"/>
              <a:gd name="connsiteY5" fmla="*/ 317697 h 916533"/>
              <a:gd name="connsiteX6" fmla="*/ 722065 w 943140"/>
              <a:gd name="connsiteY6" fmla="*/ 316268 h 916533"/>
              <a:gd name="connsiteX7" fmla="*/ 645294 w 943140"/>
              <a:gd name="connsiteY7" fmla="*/ 52616 h 916533"/>
              <a:gd name="connsiteX8" fmla="*/ 663582 w 943140"/>
              <a:gd name="connsiteY8" fmla="*/ 6039 h 916533"/>
              <a:gd name="connsiteX9" fmla="*/ 661391 w 943140"/>
              <a:gd name="connsiteY9" fmla="*/ 1753 h 916533"/>
              <a:gd name="connsiteX10" fmla="*/ 656819 w 943140"/>
              <a:gd name="connsiteY10" fmla="*/ 419 h 916533"/>
              <a:gd name="connsiteX11" fmla="*/ 463081 w 943140"/>
              <a:gd name="connsiteY11" fmla="*/ 2229 h 916533"/>
              <a:gd name="connsiteX12" fmla="*/ 313824 w 943140"/>
              <a:gd name="connsiteY12" fmla="*/ 87954 h 916533"/>
              <a:gd name="connsiteX13" fmla="*/ 252769 w 943140"/>
              <a:gd name="connsiteY13" fmla="*/ 122244 h 916533"/>
              <a:gd name="connsiteX14" fmla="*/ 226956 w 943140"/>
              <a:gd name="connsiteY14" fmla="*/ 287503 h 916533"/>
              <a:gd name="connsiteX15" fmla="*/ 230575 w 943140"/>
              <a:gd name="connsiteY15" fmla="*/ 316078 h 916533"/>
              <a:gd name="connsiteX16" fmla="*/ 229432 w 943140"/>
              <a:gd name="connsiteY16" fmla="*/ 317507 h 916533"/>
              <a:gd name="connsiteX17" fmla="*/ 222670 w 943140"/>
              <a:gd name="connsiteY17" fmla="*/ 428378 h 916533"/>
              <a:gd name="connsiteX18" fmla="*/ 261722 w 943140"/>
              <a:gd name="connsiteY18" fmla="*/ 507245 h 916533"/>
              <a:gd name="connsiteX19" fmla="*/ 306871 w 943140"/>
              <a:gd name="connsiteY19" fmla="*/ 597256 h 916533"/>
              <a:gd name="connsiteX20" fmla="*/ 306871 w 943140"/>
              <a:gd name="connsiteY20" fmla="*/ 631927 h 916533"/>
              <a:gd name="connsiteX21" fmla="*/ 305061 w 943140"/>
              <a:gd name="connsiteY21" fmla="*/ 634308 h 916533"/>
              <a:gd name="connsiteX22" fmla="*/ 9786 w 943140"/>
              <a:gd name="connsiteY22" fmla="*/ 884054 h 916533"/>
              <a:gd name="connsiteX23" fmla="*/ 41314 w 943140"/>
              <a:gd name="connsiteY23" fmla="*/ 916534 h 916533"/>
              <a:gd name="connsiteX24" fmla="*/ 910946 w 943140"/>
              <a:gd name="connsiteY24" fmla="*/ 916534 h 916533"/>
              <a:gd name="connsiteX25" fmla="*/ 943141 w 943140"/>
              <a:gd name="connsiteY25" fmla="*/ 884339 h 916533"/>
              <a:gd name="connsiteX26" fmla="*/ 647770 w 943140"/>
              <a:gd name="connsiteY26" fmla="*/ 634594 h 916533"/>
              <a:gd name="connsiteX27" fmla="*/ 476320 w 943140"/>
              <a:gd name="connsiteY27" fmla="*/ 760038 h 916533"/>
              <a:gd name="connsiteX28" fmla="*/ 336684 w 943140"/>
              <a:gd name="connsiteY28" fmla="*/ 690601 h 916533"/>
              <a:gd name="connsiteX29" fmla="*/ 367069 w 943140"/>
              <a:gd name="connsiteY29" fmla="*/ 654406 h 916533"/>
              <a:gd name="connsiteX30" fmla="*/ 413455 w 943140"/>
              <a:gd name="connsiteY30" fmla="*/ 677266 h 916533"/>
              <a:gd name="connsiteX31" fmla="*/ 538519 w 943140"/>
              <a:gd name="connsiteY31" fmla="*/ 677266 h 916533"/>
              <a:gd name="connsiteX32" fmla="*/ 585001 w 943140"/>
              <a:gd name="connsiteY32" fmla="*/ 653834 h 916533"/>
              <a:gd name="connsiteX33" fmla="*/ 615481 w 943140"/>
              <a:gd name="connsiteY33" fmla="*/ 690410 h 916533"/>
              <a:gd name="connsiteX34" fmla="*/ 476130 w 943140"/>
              <a:gd name="connsiteY34" fmla="*/ 759943 h 916533"/>
              <a:gd name="connsiteX35" fmla="*/ 638912 w 943140"/>
              <a:gd name="connsiteY35" fmla="*/ 474955 h 916533"/>
              <a:gd name="connsiteX36" fmla="*/ 519183 w 943140"/>
              <a:gd name="connsiteY36" fmla="*/ 622973 h 916533"/>
              <a:gd name="connsiteX37" fmla="*/ 432696 w 943140"/>
              <a:gd name="connsiteY37" fmla="*/ 622973 h 916533"/>
              <a:gd name="connsiteX38" fmla="*/ 313252 w 943140"/>
              <a:gd name="connsiteY38" fmla="*/ 474860 h 916533"/>
              <a:gd name="connsiteX39" fmla="*/ 307633 w 943140"/>
              <a:gd name="connsiteY39" fmla="*/ 469716 h 916533"/>
              <a:gd name="connsiteX40" fmla="*/ 277819 w 943140"/>
              <a:gd name="connsiteY40" fmla="*/ 412566 h 916533"/>
              <a:gd name="connsiteX41" fmla="*/ 275057 w 943140"/>
              <a:gd name="connsiteY41" fmla="*/ 352368 h 916533"/>
              <a:gd name="connsiteX42" fmla="*/ 286392 w 943140"/>
              <a:gd name="connsiteY42" fmla="*/ 347415 h 916533"/>
              <a:gd name="connsiteX43" fmla="*/ 289154 w 943140"/>
              <a:gd name="connsiteY43" fmla="*/ 347415 h 916533"/>
              <a:gd name="connsiteX44" fmla="*/ 295631 w 943140"/>
              <a:gd name="connsiteY44" fmla="*/ 341795 h 916533"/>
              <a:gd name="connsiteX45" fmla="*/ 354400 w 943140"/>
              <a:gd name="connsiteY45" fmla="*/ 222542 h 916533"/>
              <a:gd name="connsiteX46" fmla="*/ 452698 w 943140"/>
              <a:gd name="connsiteY46" fmla="*/ 224257 h 916533"/>
              <a:gd name="connsiteX47" fmla="*/ 630244 w 943140"/>
              <a:gd name="connsiteY47" fmla="*/ 248355 h 916533"/>
              <a:gd name="connsiteX48" fmla="*/ 657105 w 943140"/>
              <a:gd name="connsiteY48" fmla="*/ 338081 h 916533"/>
              <a:gd name="connsiteX49" fmla="*/ 657105 w 943140"/>
              <a:gd name="connsiteY49" fmla="*/ 339319 h 916533"/>
              <a:gd name="connsiteX50" fmla="*/ 658057 w 943140"/>
              <a:gd name="connsiteY50" fmla="*/ 345129 h 916533"/>
              <a:gd name="connsiteX51" fmla="*/ 663487 w 943140"/>
              <a:gd name="connsiteY51" fmla="*/ 347415 h 916533"/>
              <a:gd name="connsiteX52" fmla="*/ 677298 w 943140"/>
              <a:gd name="connsiteY52" fmla="*/ 352178 h 916533"/>
              <a:gd name="connsiteX53" fmla="*/ 674536 w 943140"/>
              <a:gd name="connsiteY53" fmla="*/ 412376 h 916533"/>
              <a:gd name="connsiteX54" fmla="*/ 644722 w 943140"/>
              <a:gd name="connsiteY54" fmla="*/ 469526 h 916533"/>
              <a:gd name="connsiteX55" fmla="*/ 638912 w 943140"/>
              <a:gd name="connsiteY55" fmla="*/ 474955 h 916533"/>
              <a:gd name="connsiteX56" fmla="*/ 128944 w 943140"/>
              <a:gd name="connsiteY56" fmla="*/ 440760 h 916533"/>
              <a:gd name="connsiteX57" fmla="*/ 128944 w 943140"/>
              <a:gd name="connsiteY57" fmla="*/ 291884 h 916533"/>
              <a:gd name="connsiteX58" fmla="*/ 165087 w 943140"/>
              <a:gd name="connsiteY58" fmla="*/ 284406 h 916533"/>
              <a:gd name="connsiteX59" fmla="*/ 169330 w 943140"/>
              <a:gd name="connsiteY59" fmla="*/ 287884 h 916533"/>
              <a:gd name="connsiteX60" fmla="*/ 170758 w 943140"/>
              <a:gd name="connsiteY60" fmla="*/ 289313 h 916533"/>
              <a:gd name="connsiteX61" fmla="*/ 173902 w 943140"/>
              <a:gd name="connsiteY61" fmla="*/ 321126 h 916533"/>
              <a:gd name="connsiteX62" fmla="*/ 173902 w 943140"/>
              <a:gd name="connsiteY62" fmla="*/ 411328 h 916533"/>
              <a:gd name="connsiteX63" fmla="*/ 170758 w 943140"/>
              <a:gd name="connsiteY63" fmla="*/ 443141 h 916533"/>
              <a:gd name="connsiteX64" fmla="*/ 169330 w 943140"/>
              <a:gd name="connsiteY64" fmla="*/ 444570 h 916533"/>
              <a:gd name="connsiteX65" fmla="*/ 132423 w 943140"/>
              <a:gd name="connsiteY65" fmla="*/ 444964 h 916533"/>
              <a:gd name="connsiteX66" fmla="*/ 128944 w 943140"/>
              <a:gd name="connsiteY66" fmla="*/ 440760 h 916533"/>
              <a:gd name="connsiteX67" fmla="*/ 52744 w 943140"/>
              <a:gd name="connsiteY67" fmla="*/ 518960 h 916533"/>
              <a:gd name="connsiteX68" fmla="*/ 52744 w 943140"/>
              <a:gd name="connsiteY68" fmla="*/ 213398 h 916533"/>
              <a:gd name="connsiteX69" fmla="*/ 89688 w 943140"/>
              <a:gd name="connsiteY69" fmla="*/ 209238 h 916533"/>
              <a:gd name="connsiteX70" fmla="*/ 91891 w 943140"/>
              <a:gd name="connsiteY70" fmla="*/ 211208 h 916533"/>
              <a:gd name="connsiteX71" fmla="*/ 92749 w 943140"/>
              <a:gd name="connsiteY71" fmla="*/ 212065 h 916533"/>
              <a:gd name="connsiteX72" fmla="*/ 94844 w 943140"/>
              <a:gd name="connsiteY72" fmla="*/ 246736 h 916533"/>
              <a:gd name="connsiteX73" fmla="*/ 94844 w 943140"/>
              <a:gd name="connsiteY73" fmla="*/ 485813 h 916533"/>
              <a:gd name="connsiteX74" fmla="*/ 92939 w 943140"/>
              <a:gd name="connsiteY74" fmla="*/ 520103 h 916533"/>
              <a:gd name="connsiteX75" fmla="*/ 92177 w 943140"/>
              <a:gd name="connsiteY75" fmla="*/ 520865 h 916533"/>
              <a:gd name="connsiteX76" fmla="*/ 55003 w 943140"/>
              <a:gd name="connsiteY76" fmla="*/ 521449 h 916533"/>
              <a:gd name="connsiteX77" fmla="*/ 52744 w 943140"/>
              <a:gd name="connsiteY77" fmla="*/ 518960 h 916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943140" h="916533">
                <a:moveTo>
                  <a:pt x="647770" y="634594"/>
                </a:moveTo>
                <a:cubicBezTo>
                  <a:pt x="646702" y="634295"/>
                  <a:pt x="645963" y="633322"/>
                  <a:pt x="645961" y="632213"/>
                </a:cubicBezTo>
                <a:lnTo>
                  <a:pt x="645961" y="596970"/>
                </a:lnTo>
                <a:cubicBezTo>
                  <a:pt x="666399" y="570226"/>
                  <a:pt x="681648" y="539889"/>
                  <a:pt x="690919" y="507530"/>
                </a:cubicBezTo>
                <a:cubicBezTo>
                  <a:pt x="714160" y="484575"/>
                  <a:pt x="724447" y="448190"/>
                  <a:pt x="729971" y="428568"/>
                </a:cubicBezTo>
                <a:cubicBezTo>
                  <a:pt x="739020" y="396755"/>
                  <a:pt x="748069" y="350654"/>
                  <a:pt x="723113" y="317697"/>
                </a:cubicBezTo>
                <a:lnTo>
                  <a:pt x="722065" y="316268"/>
                </a:lnTo>
                <a:cubicBezTo>
                  <a:pt x="734162" y="258166"/>
                  <a:pt x="749212" y="121863"/>
                  <a:pt x="645294" y="52616"/>
                </a:cubicBezTo>
                <a:cubicBezTo>
                  <a:pt x="657457" y="40215"/>
                  <a:pt x="664058" y="23403"/>
                  <a:pt x="663582" y="6039"/>
                </a:cubicBezTo>
                <a:cubicBezTo>
                  <a:pt x="663471" y="4370"/>
                  <a:pt x="662678" y="2821"/>
                  <a:pt x="661391" y="1753"/>
                </a:cubicBezTo>
                <a:cubicBezTo>
                  <a:pt x="660092" y="744"/>
                  <a:pt x="658458" y="267"/>
                  <a:pt x="656819" y="419"/>
                </a:cubicBezTo>
                <a:cubicBezTo>
                  <a:pt x="655486" y="419"/>
                  <a:pt x="525660" y="15183"/>
                  <a:pt x="463081" y="2229"/>
                </a:cubicBezTo>
                <a:cubicBezTo>
                  <a:pt x="398882" y="-11106"/>
                  <a:pt x="328302" y="37662"/>
                  <a:pt x="313824" y="87954"/>
                </a:cubicBezTo>
                <a:cubicBezTo>
                  <a:pt x="289822" y="91114"/>
                  <a:pt x="267958" y="103393"/>
                  <a:pt x="252769" y="122244"/>
                </a:cubicBezTo>
                <a:cubicBezTo>
                  <a:pt x="224194" y="157201"/>
                  <a:pt x="215716" y="212827"/>
                  <a:pt x="226956" y="287503"/>
                </a:cubicBezTo>
                <a:cubicBezTo>
                  <a:pt x="227718" y="297028"/>
                  <a:pt x="228861" y="306553"/>
                  <a:pt x="230575" y="316078"/>
                </a:cubicBezTo>
                <a:lnTo>
                  <a:pt x="229432" y="317507"/>
                </a:lnTo>
                <a:cubicBezTo>
                  <a:pt x="204572" y="350463"/>
                  <a:pt x="213621" y="396564"/>
                  <a:pt x="222670" y="428378"/>
                </a:cubicBezTo>
                <a:cubicBezTo>
                  <a:pt x="228194" y="447999"/>
                  <a:pt x="238481" y="484289"/>
                  <a:pt x="261722" y="507245"/>
                </a:cubicBezTo>
                <a:cubicBezTo>
                  <a:pt x="271009" y="539808"/>
                  <a:pt x="286324" y="570340"/>
                  <a:pt x="306871" y="597256"/>
                </a:cubicBezTo>
                <a:lnTo>
                  <a:pt x="306871" y="631927"/>
                </a:lnTo>
                <a:cubicBezTo>
                  <a:pt x="306903" y="633048"/>
                  <a:pt x="306150" y="634039"/>
                  <a:pt x="305061" y="634308"/>
                </a:cubicBezTo>
                <a:cubicBezTo>
                  <a:pt x="216193" y="654787"/>
                  <a:pt x="9786" y="720033"/>
                  <a:pt x="9786" y="884054"/>
                </a:cubicBezTo>
                <a:cubicBezTo>
                  <a:pt x="9677" y="901667"/>
                  <a:pt x="23705" y="916119"/>
                  <a:pt x="41314" y="916534"/>
                </a:cubicBezTo>
                <a:lnTo>
                  <a:pt x="910946" y="916534"/>
                </a:lnTo>
                <a:cubicBezTo>
                  <a:pt x="928705" y="916481"/>
                  <a:pt x="943088" y="902098"/>
                  <a:pt x="943141" y="884339"/>
                </a:cubicBezTo>
                <a:cubicBezTo>
                  <a:pt x="943141" y="720509"/>
                  <a:pt x="736543" y="655073"/>
                  <a:pt x="647770" y="634594"/>
                </a:cubicBezTo>
                <a:close/>
                <a:moveTo>
                  <a:pt x="476320" y="760038"/>
                </a:moveTo>
                <a:cubicBezTo>
                  <a:pt x="421294" y="760798"/>
                  <a:pt x="369286" y="734937"/>
                  <a:pt x="336684" y="690601"/>
                </a:cubicBezTo>
                <a:cubicBezTo>
                  <a:pt x="350891" y="682650"/>
                  <a:pt x="361699" y="669776"/>
                  <a:pt x="367069" y="654406"/>
                </a:cubicBezTo>
                <a:cubicBezTo>
                  <a:pt x="381561" y="663854"/>
                  <a:pt x="397134" y="671529"/>
                  <a:pt x="413455" y="677266"/>
                </a:cubicBezTo>
                <a:cubicBezTo>
                  <a:pt x="453921" y="691544"/>
                  <a:pt x="498054" y="691544"/>
                  <a:pt x="538519" y="677266"/>
                </a:cubicBezTo>
                <a:cubicBezTo>
                  <a:pt x="554882" y="671315"/>
                  <a:pt x="570485" y="663450"/>
                  <a:pt x="585001" y="653834"/>
                </a:cubicBezTo>
                <a:cubicBezTo>
                  <a:pt x="590313" y="669362"/>
                  <a:pt x="601166" y="682385"/>
                  <a:pt x="615481" y="690410"/>
                </a:cubicBezTo>
                <a:cubicBezTo>
                  <a:pt x="582958" y="734700"/>
                  <a:pt x="531074" y="760589"/>
                  <a:pt x="476130" y="759943"/>
                </a:cubicBezTo>
                <a:close/>
                <a:moveTo>
                  <a:pt x="638912" y="474955"/>
                </a:moveTo>
                <a:cubicBezTo>
                  <a:pt x="630340" y="530105"/>
                  <a:pt x="586525" y="598780"/>
                  <a:pt x="519183" y="622973"/>
                </a:cubicBezTo>
                <a:cubicBezTo>
                  <a:pt x="491212" y="632920"/>
                  <a:pt x="460667" y="632920"/>
                  <a:pt x="432696" y="622973"/>
                </a:cubicBezTo>
                <a:cubicBezTo>
                  <a:pt x="362592" y="598304"/>
                  <a:pt x="321634" y="528866"/>
                  <a:pt x="313252" y="474860"/>
                </a:cubicBezTo>
                <a:cubicBezTo>
                  <a:pt x="312813" y="472041"/>
                  <a:pt x="310479" y="469905"/>
                  <a:pt x="307633" y="469716"/>
                </a:cubicBezTo>
                <a:cubicBezTo>
                  <a:pt x="304299" y="469716"/>
                  <a:pt x="292393" y="464573"/>
                  <a:pt x="277819" y="412566"/>
                </a:cubicBezTo>
                <a:cubicBezTo>
                  <a:pt x="266389" y="372180"/>
                  <a:pt x="271247" y="357512"/>
                  <a:pt x="275057" y="352368"/>
                </a:cubicBezTo>
                <a:cubicBezTo>
                  <a:pt x="277774" y="348931"/>
                  <a:pt x="282025" y="347074"/>
                  <a:pt x="286392" y="347415"/>
                </a:cubicBezTo>
                <a:lnTo>
                  <a:pt x="289154" y="347415"/>
                </a:lnTo>
                <a:cubicBezTo>
                  <a:pt x="292489" y="347633"/>
                  <a:pt x="295377" y="345127"/>
                  <a:pt x="295631" y="341795"/>
                </a:cubicBezTo>
                <a:cubicBezTo>
                  <a:pt x="295631" y="340938"/>
                  <a:pt x="302775" y="253880"/>
                  <a:pt x="354400" y="222542"/>
                </a:cubicBezTo>
                <a:cubicBezTo>
                  <a:pt x="380213" y="206826"/>
                  <a:pt x="413265" y="207493"/>
                  <a:pt x="452698" y="224257"/>
                </a:cubicBezTo>
                <a:cubicBezTo>
                  <a:pt x="533566" y="258737"/>
                  <a:pt x="593668" y="256547"/>
                  <a:pt x="630244" y="248355"/>
                </a:cubicBezTo>
                <a:cubicBezTo>
                  <a:pt x="672059" y="279216"/>
                  <a:pt x="659962" y="328460"/>
                  <a:pt x="657105" y="338081"/>
                </a:cubicBezTo>
                <a:lnTo>
                  <a:pt x="657105" y="339319"/>
                </a:lnTo>
                <a:cubicBezTo>
                  <a:pt x="656404" y="341291"/>
                  <a:pt x="656764" y="343484"/>
                  <a:pt x="658057" y="345129"/>
                </a:cubicBezTo>
                <a:cubicBezTo>
                  <a:pt x="659365" y="346759"/>
                  <a:pt x="661407" y="347618"/>
                  <a:pt x="663487" y="347415"/>
                </a:cubicBezTo>
                <a:cubicBezTo>
                  <a:pt x="668608" y="346454"/>
                  <a:pt x="673858" y="348264"/>
                  <a:pt x="677298" y="352178"/>
                </a:cubicBezTo>
                <a:cubicBezTo>
                  <a:pt x="681203" y="357321"/>
                  <a:pt x="685966" y="371990"/>
                  <a:pt x="674536" y="412376"/>
                </a:cubicBezTo>
                <a:cubicBezTo>
                  <a:pt x="659867" y="464096"/>
                  <a:pt x="647961" y="468954"/>
                  <a:pt x="644722" y="469526"/>
                </a:cubicBezTo>
                <a:cubicBezTo>
                  <a:pt x="641710" y="469649"/>
                  <a:pt x="639240" y="471957"/>
                  <a:pt x="638912" y="474955"/>
                </a:cubicBezTo>
                <a:close/>
                <a:moveTo>
                  <a:pt x="128944" y="440760"/>
                </a:moveTo>
                <a:cubicBezTo>
                  <a:pt x="100467" y="395220"/>
                  <a:pt x="100467" y="337424"/>
                  <a:pt x="128944" y="291884"/>
                </a:cubicBezTo>
                <a:cubicBezTo>
                  <a:pt x="136859" y="279838"/>
                  <a:pt x="153041" y="276490"/>
                  <a:pt x="165087" y="284406"/>
                </a:cubicBezTo>
                <a:cubicBezTo>
                  <a:pt x="166620" y="285413"/>
                  <a:pt x="168042" y="286579"/>
                  <a:pt x="169330" y="287884"/>
                </a:cubicBezTo>
                <a:lnTo>
                  <a:pt x="170758" y="289313"/>
                </a:lnTo>
                <a:cubicBezTo>
                  <a:pt x="179071" y="297898"/>
                  <a:pt x="180373" y="311079"/>
                  <a:pt x="173902" y="321126"/>
                </a:cubicBezTo>
                <a:cubicBezTo>
                  <a:pt x="157024" y="348825"/>
                  <a:pt x="157024" y="383629"/>
                  <a:pt x="173902" y="411328"/>
                </a:cubicBezTo>
                <a:cubicBezTo>
                  <a:pt x="180373" y="421375"/>
                  <a:pt x="179071" y="434556"/>
                  <a:pt x="170758" y="443141"/>
                </a:cubicBezTo>
                <a:lnTo>
                  <a:pt x="169330" y="444570"/>
                </a:lnTo>
                <a:cubicBezTo>
                  <a:pt x="159247" y="454870"/>
                  <a:pt x="142723" y="455047"/>
                  <a:pt x="132423" y="444964"/>
                </a:cubicBezTo>
                <a:cubicBezTo>
                  <a:pt x="131119" y="443688"/>
                  <a:pt x="129953" y="442279"/>
                  <a:pt x="128944" y="440760"/>
                </a:cubicBezTo>
                <a:close/>
                <a:moveTo>
                  <a:pt x="52744" y="518960"/>
                </a:moveTo>
                <a:cubicBezTo>
                  <a:pt x="-17581" y="429245"/>
                  <a:pt x="-17581" y="303113"/>
                  <a:pt x="52744" y="213398"/>
                </a:cubicBezTo>
                <a:cubicBezTo>
                  <a:pt x="61797" y="202047"/>
                  <a:pt x="78338" y="200185"/>
                  <a:pt x="89688" y="209238"/>
                </a:cubicBezTo>
                <a:cubicBezTo>
                  <a:pt x="90459" y="209853"/>
                  <a:pt x="91194" y="210510"/>
                  <a:pt x="91891" y="211208"/>
                </a:cubicBezTo>
                <a:lnTo>
                  <a:pt x="92749" y="212065"/>
                </a:lnTo>
                <a:cubicBezTo>
                  <a:pt x="102153" y="221412"/>
                  <a:pt x="103054" y="236324"/>
                  <a:pt x="94844" y="246736"/>
                </a:cubicBezTo>
                <a:cubicBezTo>
                  <a:pt x="39604" y="316855"/>
                  <a:pt x="39604" y="415694"/>
                  <a:pt x="94844" y="485813"/>
                </a:cubicBezTo>
                <a:cubicBezTo>
                  <a:pt x="102879" y="496110"/>
                  <a:pt x="102064" y="510760"/>
                  <a:pt x="92939" y="520103"/>
                </a:cubicBezTo>
                <a:lnTo>
                  <a:pt x="92177" y="520865"/>
                </a:lnTo>
                <a:cubicBezTo>
                  <a:pt x="82073" y="531292"/>
                  <a:pt x="65430" y="531553"/>
                  <a:pt x="55003" y="521449"/>
                </a:cubicBezTo>
                <a:cubicBezTo>
                  <a:pt x="54198" y="520669"/>
                  <a:pt x="53443" y="519838"/>
                  <a:pt x="52744" y="518960"/>
                </a:cubicBezTo>
                <a:close/>
              </a:path>
            </a:pathLst>
          </a:custGeom>
          <a:solidFill>
            <a:schemeClr val="bg1"/>
          </a:solidFill>
          <a:ln w="9525" cap="flat">
            <a:noFill/>
            <a:prstDash val="solid"/>
            <a:miter/>
          </a:ln>
        </p:spPr>
        <p:txBody>
          <a:bodyPr rtlCol="0" anchor="ctr"/>
          <a:lstStyle/>
          <a:p>
            <a:endParaRPr lang="en-IN"/>
          </a:p>
        </p:txBody>
      </p:sp>
      <p:sp>
        <p:nvSpPr>
          <p:cNvPr id="5" name="Rectangle 4">
            <a:extLst>
              <a:ext uri="{FF2B5EF4-FFF2-40B4-BE49-F238E27FC236}">
                <a16:creationId xmlns:a16="http://schemas.microsoft.com/office/drawing/2014/main" id="{E5B36362-D179-47CC-8D46-1D747A98FA66}"/>
              </a:ext>
            </a:extLst>
          </p:cNvPr>
          <p:cNvSpPr/>
          <p:nvPr/>
        </p:nvSpPr>
        <p:spPr>
          <a:xfrm>
            <a:off x="0" y="1624126"/>
            <a:ext cx="12192000" cy="129143"/>
          </a:xfrm>
          <a:prstGeom prst="rect">
            <a:avLst/>
          </a:prstGeom>
          <a:pattFill prst="ltVert">
            <a:fgClr>
              <a:schemeClr val="bg1">
                <a:lumMod val="85000"/>
              </a:schemeClr>
            </a:fgClr>
            <a:bgClr>
              <a:sysClr val="window" lastClr="FFFFFF"/>
            </a:bgClr>
          </a:patt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panose="020B0602020104020603"/>
              <a:ea typeface="+mn-ea"/>
              <a:cs typeface="+mn-cs"/>
            </a:endParaRPr>
          </a:p>
        </p:txBody>
      </p:sp>
      <p:grpSp>
        <p:nvGrpSpPr>
          <p:cNvPr id="46" name="Group 45">
            <a:extLst>
              <a:ext uri="{FF2B5EF4-FFF2-40B4-BE49-F238E27FC236}">
                <a16:creationId xmlns:a16="http://schemas.microsoft.com/office/drawing/2014/main" id="{7885E4F6-1D82-45C0-A48D-80652F40E6A1}"/>
              </a:ext>
            </a:extLst>
          </p:cNvPr>
          <p:cNvGrpSpPr/>
          <p:nvPr/>
        </p:nvGrpSpPr>
        <p:grpSpPr>
          <a:xfrm>
            <a:off x="2365029" y="4110378"/>
            <a:ext cx="1823983" cy="547940"/>
            <a:chOff x="2365029" y="4065052"/>
            <a:chExt cx="1823983" cy="547940"/>
          </a:xfrm>
        </p:grpSpPr>
        <p:sp>
          <p:nvSpPr>
            <p:cNvPr id="19" name="Rectangle 18">
              <a:extLst>
                <a:ext uri="{FF2B5EF4-FFF2-40B4-BE49-F238E27FC236}">
                  <a16:creationId xmlns:a16="http://schemas.microsoft.com/office/drawing/2014/main" id="{04372084-86D4-41DA-A2ED-F6AAB09DD3BC}"/>
                </a:ext>
              </a:extLst>
            </p:cNvPr>
            <p:cNvSpPr/>
            <p:nvPr/>
          </p:nvSpPr>
          <p:spPr>
            <a:xfrm>
              <a:off x="2365029" y="4113652"/>
              <a:ext cx="1823983" cy="499340"/>
            </a:xfrm>
            <a:prstGeom prst="rect">
              <a:avLst/>
            </a:prstGeom>
            <a:solidFill>
              <a:srgbClr val="009CFF"/>
            </a:solidFill>
            <a:ln>
              <a:solidFill>
                <a:srgbClr val="009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solidFill>
                  <a:schemeClr val="bg1"/>
                </a:solidFill>
                <a:effectLst>
                  <a:outerShdw blurRad="38100" dist="38100" dir="2700000" algn="tl">
                    <a:srgbClr val="000000">
                      <a:alpha val="43137"/>
                    </a:srgbClr>
                  </a:outerShdw>
                </a:effectLst>
              </a:endParaRPr>
            </a:p>
          </p:txBody>
        </p:sp>
        <p:sp>
          <p:nvSpPr>
            <p:cNvPr id="20" name="Oval 19">
              <a:extLst>
                <a:ext uri="{FF2B5EF4-FFF2-40B4-BE49-F238E27FC236}">
                  <a16:creationId xmlns:a16="http://schemas.microsoft.com/office/drawing/2014/main" id="{BDF13CA3-1CC5-45C6-B6AE-3A7F7EF886B8}"/>
                </a:ext>
              </a:extLst>
            </p:cNvPr>
            <p:cNvSpPr/>
            <p:nvPr/>
          </p:nvSpPr>
          <p:spPr>
            <a:xfrm>
              <a:off x="3231300" y="4065052"/>
              <a:ext cx="91440" cy="91440"/>
            </a:xfrm>
            <a:prstGeom prst="ellipse">
              <a:avLst/>
            </a:prstGeom>
            <a:solidFill>
              <a:schemeClr val="bg1"/>
            </a:solidFill>
            <a:ln>
              <a:solidFill>
                <a:srgbClr val="009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solidFill>
                  <a:schemeClr val="bg1"/>
                </a:solidFill>
                <a:effectLst>
                  <a:outerShdw blurRad="38100" dist="38100" dir="2700000" algn="tl">
                    <a:srgbClr val="000000">
                      <a:alpha val="43137"/>
                    </a:srgbClr>
                  </a:outerShdw>
                </a:effectLst>
              </a:endParaRPr>
            </a:p>
          </p:txBody>
        </p:sp>
      </p:grpSp>
      <p:sp>
        <p:nvSpPr>
          <p:cNvPr id="80" name="Rectangle 79">
            <a:extLst>
              <a:ext uri="{FF2B5EF4-FFF2-40B4-BE49-F238E27FC236}">
                <a16:creationId xmlns:a16="http://schemas.microsoft.com/office/drawing/2014/main" id="{ACAD979A-1774-4543-B86B-5CD9AE105B7C}"/>
              </a:ext>
            </a:extLst>
          </p:cNvPr>
          <p:cNvSpPr/>
          <p:nvPr/>
        </p:nvSpPr>
        <p:spPr>
          <a:xfrm>
            <a:off x="2899539" y="4270149"/>
            <a:ext cx="1092201" cy="276999"/>
          </a:xfrm>
          <a:prstGeom prst="rect">
            <a:avLst/>
          </a:prstGeom>
        </p:spPr>
        <p:txBody>
          <a:bodyPr wrap="square" anchor="ctr">
            <a:spAutoFit/>
          </a:bodyPr>
          <a:lstStyle/>
          <a:p>
            <a:pPr lvl="0">
              <a:defRPr/>
            </a:pPr>
            <a:r>
              <a:rPr lang="en-US" sz="1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Hear Quality</a:t>
            </a:r>
            <a:endParaRPr lang="en-US" sz="1200" b="1" baseline="30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nvGrpSpPr>
          <p:cNvPr id="47" name="Group 46">
            <a:extLst>
              <a:ext uri="{FF2B5EF4-FFF2-40B4-BE49-F238E27FC236}">
                <a16:creationId xmlns:a16="http://schemas.microsoft.com/office/drawing/2014/main" id="{2B4E8DBA-1DE8-4651-B9FC-4F3A63ABB50F}"/>
              </a:ext>
            </a:extLst>
          </p:cNvPr>
          <p:cNvGrpSpPr/>
          <p:nvPr/>
        </p:nvGrpSpPr>
        <p:grpSpPr>
          <a:xfrm>
            <a:off x="5184009" y="4110378"/>
            <a:ext cx="1823983" cy="547940"/>
            <a:chOff x="5184009" y="4065052"/>
            <a:chExt cx="1823983" cy="547940"/>
          </a:xfrm>
        </p:grpSpPr>
        <p:sp>
          <p:nvSpPr>
            <p:cNvPr id="95" name="Rectangle 94">
              <a:extLst>
                <a:ext uri="{FF2B5EF4-FFF2-40B4-BE49-F238E27FC236}">
                  <a16:creationId xmlns:a16="http://schemas.microsoft.com/office/drawing/2014/main" id="{169EC1E1-38F1-4E0A-9503-35F345F56B29}"/>
                </a:ext>
              </a:extLst>
            </p:cNvPr>
            <p:cNvSpPr/>
            <p:nvPr/>
          </p:nvSpPr>
          <p:spPr>
            <a:xfrm>
              <a:off x="5184009" y="4113652"/>
              <a:ext cx="1823983" cy="499340"/>
            </a:xfrm>
            <a:prstGeom prst="rect">
              <a:avLst/>
            </a:prstGeom>
            <a:solidFill>
              <a:srgbClr val="009CFF"/>
            </a:solidFill>
            <a:ln>
              <a:solidFill>
                <a:srgbClr val="009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solidFill>
                  <a:schemeClr val="bg1"/>
                </a:solidFill>
                <a:effectLst>
                  <a:outerShdw blurRad="38100" dist="38100" dir="2700000" algn="tl">
                    <a:srgbClr val="000000">
                      <a:alpha val="43137"/>
                    </a:srgbClr>
                  </a:outerShdw>
                </a:effectLst>
              </a:endParaRPr>
            </a:p>
          </p:txBody>
        </p:sp>
        <p:sp>
          <p:nvSpPr>
            <p:cNvPr id="96" name="Oval 95">
              <a:extLst>
                <a:ext uri="{FF2B5EF4-FFF2-40B4-BE49-F238E27FC236}">
                  <a16:creationId xmlns:a16="http://schemas.microsoft.com/office/drawing/2014/main" id="{053C7EC5-CF28-4036-AE64-B57B53856B5E}"/>
                </a:ext>
              </a:extLst>
            </p:cNvPr>
            <p:cNvSpPr/>
            <p:nvPr/>
          </p:nvSpPr>
          <p:spPr>
            <a:xfrm>
              <a:off x="6050280" y="4065052"/>
              <a:ext cx="91440" cy="91440"/>
            </a:xfrm>
            <a:prstGeom prst="ellipse">
              <a:avLst/>
            </a:prstGeom>
            <a:solidFill>
              <a:schemeClr val="bg1"/>
            </a:solidFill>
            <a:ln>
              <a:solidFill>
                <a:srgbClr val="009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solidFill>
                  <a:schemeClr val="bg1"/>
                </a:solidFill>
                <a:effectLst>
                  <a:outerShdw blurRad="38100" dist="38100" dir="2700000" algn="tl">
                    <a:srgbClr val="000000">
                      <a:alpha val="43137"/>
                    </a:srgbClr>
                  </a:outerShdw>
                </a:effectLst>
              </a:endParaRPr>
            </a:p>
          </p:txBody>
        </p:sp>
      </p:grpSp>
      <p:sp>
        <p:nvSpPr>
          <p:cNvPr id="98" name="Rectangle 97">
            <a:extLst>
              <a:ext uri="{FF2B5EF4-FFF2-40B4-BE49-F238E27FC236}">
                <a16:creationId xmlns:a16="http://schemas.microsoft.com/office/drawing/2014/main" id="{9210F03F-47AE-45DD-8680-9D197B6B4959}"/>
              </a:ext>
            </a:extLst>
          </p:cNvPr>
          <p:cNvSpPr/>
          <p:nvPr/>
        </p:nvSpPr>
        <p:spPr>
          <a:xfrm>
            <a:off x="5731219" y="4270149"/>
            <a:ext cx="1092201" cy="276999"/>
          </a:xfrm>
          <a:prstGeom prst="rect">
            <a:avLst/>
          </a:prstGeom>
        </p:spPr>
        <p:txBody>
          <a:bodyPr wrap="square" anchor="ctr">
            <a:spAutoFit/>
          </a:bodyPr>
          <a:lstStyle/>
          <a:p>
            <a:pPr lvl="0">
              <a:defRPr/>
            </a:pPr>
            <a:r>
              <a:rPr lang="en-US" sz="1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Feel Quality</a:t>
            </a:r>
          </a:p>
        </p:txBody>
      </p:sp>
      <p:sp>
        <p:nvSpPr>
          <p:cNvPr id="104" name="Freeform: Shape 103">
            <a:extLst>
              <a:ext uri="{FF2B5EF4-FFF2-40B4-BE49-F238E27FC236}">
                <a16:creationId xmlns:a16="http://schemas.microsoft.com/office/drawing/2014/main" id="{B87D35D9-4E34-42D5-86A7-555C9FD1668D}"/>
              </a:ext>
            </a:extLst>
          </p:cNvPr>
          <p:cNvSpPr/>
          <p:nvPr/>
        </p:nvSpPr>
        <p:spPr>
          <a:xfrm>
            <a:off x="5368580" y="4254041"/>
            <a:ext cx="318190" cy="309214"/>
          </a:xfrm>
          <a:custGeom>
            <a:avLst/>
            <a:gdLst>
              <a:gd name="connsiteX0" fmla="*/ 647770 w 943140"/>
              <a:gd name="connsiteY0" fmla="*/ 634594 h 916533"/>
              <a:gd name="connsiteX1" fmla="*/ 645961 w 943140"/>
              <a:gd name="connsiteY1" fmla="*/ 632213 h 916533"/>
              <a:gd name="connsiteX2" fmla="*/ 645961 w 943140"/>
              <a:gd name="connsiteY2" fmla="*/ 596970 h 916533"/>
              <a:gd name="connsiteX3" fmla="*/ 690919 w 943140"/>
              <a:gd name="connsiteY3" fmla="*/ 507530 h 916533"/>
              <a:gd name="connsiteX4" fmla="*/ 729971 w 943140"/>
              <a:gd name="connsiteY4" fmla="*/ 428568 h 916533"/>
              <a:gd name="connsiteX5" fmla="*/ 723113 w 943140"/>
              <a:gd name="connsiteY5" fmla="*/ 317697 h 916533"/>
              <a:gd name="connsiteX6" fmla="*/ 722065 w 943140"/>
              <a:gd name="connsiteY6" fmla="*/ 316268 h 916533"/>
              <a:gd name="connsiteX7" fmla="*/ 645294 w 943140"/>
              <a:gd name="connsiteY7" fmla="*/ 52616 h 916533"/>
              <a:gd name="connsiteX8" fmla="*/ 663582 w 943140"/>
              <a:gd name="connsiteY8" fmla="*/ 6039 h 916533"/>
              <a:gd name="connsiteX9" fmla="*/ 661391 w 943140"/>
              <a:gd name="connsiteY9" fmla="*/ 1753 h 916533"/>
              <a:gd name="connsiteX10" fmla="*/ 656819 w 943140"/>
              <a:gd name="connsiteY10" fmla="*/ 419 h 916533"/>
              <a:gd name="connsiteX11" fmla="*/ 463081 w 943140"/>
              <a:gd name="connsiteY11" fmla="*/ 2229 h 916533"/>
              <a:gd name="connsiteX12" fmla="*/ 313824 w 943140"/>
              <a:gd name="connsiteY12" fmla="*/ 87954 h 916533"/>
              <a:gd name="connsiteX13" fmla="*/ 252769 w 943140"/>
              <a:gd name="connsiteY13" fmla="*/ 122244 h 916533"/>
              <a:gd name="connsiteX14" fmla="*/ 226956 w 943140"/>
              <a:gd name="connsiteY14" fmla="*/ 287503 h 916533"/>
              <a:gd name="connsiteX15" fmla="*/ 230575 w 943140"/>
              <a:gd name="connsiteY15" fmla="*/ 316078 h 916533"/>
              <a:gd name="connsiteX16" fmla="*/ 229432 w 943140"/>
              <a:gd name="connsiteY16" fmla="*/ 317507 h 916533"/>
              <a:gd name="connsiteX17" fmla="*/ 222670 w 943140"/>
              <a:gd name="connsiteY17" fmla="*/ 428378 h 916533"/>
              <a:gd name="connsiteX18" fmla="*/ 261722 w 943140"/>
              <a:gd name="connsiteY18" fmla="*/ 507245 h 916533"/>
              <a:gd name="connsiteX19" fmla="*/ 306871 w 943140"/>
              <a:gd name="connsiteY19" fmla="*/ 597256 h 916533"/>
              <a:gd name="connsiteX20" fmla="*/ 306871 w 943140"/>
              <a:gd name="connsiteY20" fmla="*/ 631927 h 916533"/>
              <a:gd name="connsiteX21" fmla="*/ 305061 w 943140"/>
              <a:gd name="connsiteY21" fmla="*/ 634308 h 916533"/>
              <a:gd name="connsiteX22" fmla="*/ 9786 w 943140"/>
              <a:gd name="connsiteY22" fmla="*/ 884054 h 916533"/>
              <a:gd name="connsiteX23" fmla="*/ 41314 w 943140"/>
              <a:gd name="connsiteY23" fmla="*/ 916534 h 916533"/>
              <a:gd name="connsiteX24" fmla="*/ 910946 w 943140"/>
              <a:gd name="connsiteY24" fmla="*/ 916534 h 916533"/>
              <a:gd name="connsiteX25" fmla="*/ 943141 w 943140"/>
              <a:gd name="connsiteY25" fmla="*/ 884339 h 916533"/>
              <a:gd name="connsiteX26" fmla="*/ 647770 w 943140"/>
              <a:gd name="connsiteY26" fmla="*/ 634594 h 916533"/>
              <a:gd name="connsiteX27" fmla="*/ 476320 w 943140"/>
              <a:gd name="connsiteY27" fmla="*/ 760038 h 916533"/>
              <a:gd name="connsiteX28" fmla="*/ 336684 w 943140"/>
              <a:gd name="connsiteY28" fmla="*/ 690601 h 916533"/>
              <a:gd name="connsiteX29" fmla="*/ 367069 w 943140"/>
              <a:gd name="connsiteY29" fmla="*/ 654406 h 916533"/>
              <a:gd name="connsiteX30" fmla="*/ 413455 w 943140"/>
              <a:gd name="connsiteY30" fmla="*/ 677266 h 916533"/>
              <a:gd name="connsiteX31" fmla="*/ 538519 w 943140"/>
              <a:gd name="connsiteY31" fmla="*/ 677266 h 916533"/>
              <a:gd name="connsiteX32" fmla="*/ 585001 w 943140"/>
              <a:gd name="connsiteY32" fmla="*/ 653834 h 916533"/>
              <a:gd name="connsiteX33" fmla="*/ 615481 w 943140"/>
              <a:gd name="connsiteY33" fmla="*/ 690410 h 916533"/>
              <a:gd name="connsiteX34" fmla="*/ 476130 w 943140"/>
              <a:gd name="connsiteY34" fmla="*/ 759943 h 916533"/>
              <a:gd name="connsiteX35" fmla="*/ 638912 w 943140"/>
              <a:gd name="connsiteY35" fmla="*/ 474955 h 916533"/>
              <a:gd name="connsiteX36" fmla="*/ 519183 w 943140"/>
              <a:gd name="connsiteY36" fmla="*/ 622973 h 916533"/>
              <a:gd name="connsiteX37" fmla="*/ 432696 w 943140"/>
              <a:gd name="connsiteY37" fmla="*/ 622973 h 916533"/>
              <a:gd name="connsiteX38" fmla="*/ 313252 w 943140"/>
              <a:gd name="connsiteY38" fmla="*/ 474860 h 916533"/>
              <a:gd name="connsiteX39" fmla="*/ 307633 w 943140"/>
              <a:gd name="connsiteY39" fmla="*/ 469716 h 916533"/>
              <a:gd name="connsiteX40" fmla="*/ 277819 w 943140"/>
              <a:gd name="connsiteY40" fmla="*/ 412566 h 916533"/>
              <a:gd name="connsiteX41" fmla="*/ 275057 w 943140"/>
              <a:gd name="connsiteY41" fmla="*/ 352368 h 916533"/>
              <a:gd name="connsiteX42" fmla="*/ 286392 w 943140"/>
              <a:gd name="connsiteY42" fmla="*/ 347415 h 916533"/>
              <a:gd name="connsiteX43" fmla="*/ 289154 w 943140"/>
              <a:gd name="connsiteY43" fmla="*/ 347415 h 916533"/>
              <a:gd name="connsiteX44" fmla="*/ 295631 w 943140"/>
              <a:gd name="connsiteY44" fmla="*/ 341795 h 916533"/>
              <a:gd name="connsiteX45" fmla="*/ 354400 w 943140"/>
              <a:gd name="connsiteY45" fmla="*/ 222542 h 916533"/>
              <a:gd name="connsiteX46" fmla="*/ 452698 w 943140"/>
              <a:gd name="connsiteY46" fmla="*/ 224257 h 916533"/>
              <a:gd name="connsiteX47" fmla="*/ 630244 w 943140"/>
              <a:gd name="connsiteY47" fmla="*/ 248355 h 916533"/>
              <a:gd name="connsiteX48" fmla="*/ 657105 w 943140"/>
              <a:gd name="connsiteY48" fmla="*/ 338081 h 916533"/>
              <a:gd name="connsiteX49" fmla="*/ 657105 w 943140"/>
              <a:gd name="connsiteY49" fmla="*/ 339319 h 916533"/>
              <a:gd name="connsiteX50" fmla="*/ 658057 w 943140"/>
              <a:gd name="connsiteY50" fmla="*/ 345129 h 916533"/>
              <a:gd name="connsiteX51" fmla="*/ 663487 w 943140"/>
              <a:gd name="connsiteY51" fmla="*/ 347415 h 916533"/>
              <a:gd name="connsiteX52" fmla="*/ 677298 w 943140"/>
              <a:gd name="connsiteY52" fmla="*/ 352178 h 916533"/>
              <a:gd name="connsiteX53" fmla="*/ 674536 w 943140"/>
              <a:gd name="connsiteY53" fmla="*/ 412376 h 916533"/>
              <a:gd name="connsiteX54" fmla="*/ 644722 w 943140"/>
              <a:gd name="connsiteY54" fmla="*/ 469526 h 916533"/>
              <a:gd name="connsiteX55" fmla="*/ 638912 w 943140"/>
              <a:gd name="connsiteY55" fmla="*/ 474955 h 916533"/>
              <a:gd name="connsiteX56" fmla="*/ 128944 w 943140"/>
              <a:gd name="connsiteY56" fmla="*/ 440760 h 916533"/>
              <a:gd name="connsiteX57" fmla="*/ 128944 w 943140"/>
              <a:gd name="connsiteY57" fmla="*/ 291884 h 916533"/>
              <a:gd name="connsiteX58" fmla="*/ 165087 w 943140"/>
              <a:gd name="connsiteY58" fmla="*/ 284406 h 916533"/>
              <a:gd name="connsiteX59" fmla="*/ 169330 w 943140"/>
              <a:gd name="connsiteY59" fmla="*/ 287884 h 916533"/>
              <a:gd name="connsiteX60" fmla="*/ 170758 w 943140"/>
              <a:gd name="connsiteY60" fmla="*/ 289313 h 916533"/>
              <a:gd name="connsiteX61" fmla="*/ 173902 w 943140"/>
              <a:gd name="connsiteY61" fmla="*/ 321126 h 916533"/>
              <a:gd name="connsiteX62" fmla="*/ 173902 w 943140"/>
              <a:gd name="connsiteY62" fmla="*/ 411328 h 916533"/>
              <a:gd name="connsiteX63" fmla="*/ 170758 w 943140"/>
              <a:gd name="connsiteY63" fmla="*/ 443141 h 916533"/>
              <a:gd name="connsiteX64" fmla="*/ 169330 w 943140"/>
              <a:gd name="connsiteY64" fmla="*/ 444570 h 916533"/>
              <a:gd name="connsiteX65" fmla="*/ 132423 w 943140"/>
              <a:gd name="connsiteY65" fmla="*/ 444964 h 916533"/>
              <a:gd name="connsiteX66" fmla="*/ 128944 w 943140"/>
              <a:gd name="connsiteY66" fmla="*/ 440760 h 916533"/>
              <a:gd name="connsiteX67" fmla="*/ 52744 w 943140"/>
              <a:gd name="connsiteY67" fmla="*/ 518960 h 916533"/>
              <a:gd name="connsiteX68" fmla="*/ 52744 w 943140"/>
              <a:gd name="connsiteY68" fmla="*/ 213398 h 916533"/>
              <a:gd name="connsiteX69" fmla="*/ 89688 w 943140"/>
              <a:gd name="connsiteY69" fmla="*/ 209238 h 916533"/>
              <a:gd name="connsiteX70" fmla="*/ 91891 w 943140"/>
              <a:gd name="connsiteY70" fmla="*/ 211208 h 916533"/>
              <a:gd name="connsiteX71" fmla="*/ 92749 w 943140"/>
              <a:gd name="connsiteY71" fmla="*/ 212065 h 916533"/>
              <a:gd name="connsiteX72" fmla="*/ 94844 w 943140"/>
              <a:gd name="connsiteY72" fmla="*/ 246736 h 916533"/>
              <a:gd name="connsiteX73" fmla="*/ 94844 w 943140"/>
              <a:gd name="connsiteY73" fmla="*/ 485813 h 916533"/>
              <a:gd name="connsiteX74" fmla="*/ 92939 w 943140"/>
              <a:gd name="connsiteY74" fmla="*/ 520103 h 916533"/>
              <a:gd name="connsiteX75" fmla="*/ 92177 w 943140"/>
              <a:gd name="connsiteY75" fmla="*/ 520865 h 916533"/>
              <a:gd name="connsiteX76" fmla="*/ 55003 w 943140"/>
              <a:gd name="connsiteY76" fmla="*/ 521449 h 916533"/>
              <a:gd name="connsiteX77" fmla="*/ 52744 w 943140"/>
              <a:gd name="connsiteY77" fmla="*/ 518960 h 916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943140" h="916533">
                <a:moveTo>
                  <a:pt x="647770" y="634594"/>
                </a:moveTo>
                <a:cubicBezTo>
                  <a:pt x="646702" y="634295"/>
                  <a:pt x="645963" y="633322"/>
                  <a:pt x="645961" y="632213"/>
                </a:cubicBezTo>
                <a:lnTo>
                  <a:pt x="645961" y="596970"/>
                </a:lnTo>
                <a:cubicBezTo>
                  <a:pt x="666399" y="570226"/>
                  <a:pt x="681648" y="539889"/>
                  <a:pt x="690919" y="507530"/>
                </a:cubicBezTo>
                <a:cubicBezTo>
                  <a:pt x="714160" y="484575"/>
                  <a:pt x="724447" y="448190"/>
                  <a:pt x="729971" y="428568"/>
                </a:cubicBezTo>
                <a:cubicBezTo>
                  <a:pt x="739020" y="396755"/>
                  <a:pt x="748069" y="350654"/>
                  <a:pt x="723113" y="317697"/>
                </a:cubicBezTo>
                <a:lnTo>
                  <a:pt x="722065" y="316268"/>
                </a:lnTo>
                <a:cubicBezTo>
                  <a:pt x="734162" y="258166"/>
                  <a:pt x="749212" y="121863"/>
                  <a:pt x="645294" y="52616"/>
                </a:cubicBezTo>
                <a:cubicBezTo>
                  <a:pt x="657457" y="40215"/>
                  <a:pt x="664058" y="23403"/>
                  <a:pt x="663582" y="6039"/>
                </a:cubicBezTo>
                <a:cubicBezTo>
                  <a:pt x="663471" y="4370"/>
                  <a:pt x="662678" y="2821"/>
                  <a:pt x="661391" y="1753"/>
                </a:cubicBezTo>
                <a:cubicBezTo>
                  <a:pt x="660092" y="744"/>
                  <a:pt x="658458" y="267"/>
                  <a:pt x="656819" y="419"/>
                </a:cubicBezTo>
                <a:cubicBezTo>
                  <a:pt x="655486" y="419"/>
                  <a:pt x="525660" y="15183"/>
                  <a:pt x="463081" y="2229"/>
                </a:cubicBezTo>
                <a:cubicBezTo>
                  <a:pt x="398882" y="-11106"/>
                  <a:pt x="328302" y="37662"/>
                  <a:pt x="313824" y="87954"/>
                </a:cubicBezTo>
                <a:cubicBezTo>
                  <a:pt x="289822" y="91114"/>
                  <a:pt x="267958" y="103393"/>
                  <a:pt x="252769" y="122244"/>
                </a:cubicBezTo>
                <a:cubicBezTo>
                  <a:pt x="224194" y="157201"/>
                  <a:pt x="215716" y="212827"/>
                  <a:pt x="226956" y="287503"/>
                </a:cubicBezTo>
                <a:cubicBezTo>
                  <a:pt x="227718" y="297028"/>
                  <a:pt x="228861" y="306553"/>
                  <a:pt x="230575" y="316078"/>
                </a:cubicBezTo>
                <a:lnTo>
                  <a:pt x="229432" y="317507"/>
                </a:lnTo>
                <a:cubicBezTo>
                  <a:pt x="204572" y="350463"/>
                  <a:pt x="213621" y="396564"/>
                  <a:pt x="222670" y="428378"/>
                </a:cubicBezTo>
                <a:cubicBezTo>
                  <a:pt x="228194" y="447999"/>
                  <a:pt x="238481" y="484289"/>
                  <a:pt x="261722" y="507245"/>
                </a:cubicBezTo>
                <a:cubicBezTo>
                  <a:pt x="271009" y="539808"/>
                  <a:pt x="286324" y="570340"/>
                  <a:pt x="306871" y="597256"/>
                </a:cubicBezTo>
                <a:lnTo>
                  <a:pt x="306871" y="631927"/>
                </a:lnTo>
                <a:cubicBezTo>
                  <a:pt x="306903" y="633048"/>
                  <a:pt x="306150" y="634039"/>
                  <a:pt x="305061" y="634308"/>
                </a:cubicBezTo>
                <a:cubicBezTo>
                  <a:pt x="216193" y="654787"/>
                  <a:pt x="9786" y="720033"/>
                  <a:pt x="9786" y="884054"/>
                </a:cubicBezTo>
                <a:cubicBezTo>
                  <a:pt x="9677" y="901667"/>
                  <a:pt x="23705" y="916119"/>
                  <a:pt x="41314" y="916534"/>
                </a:cubicBezTo>
                <a:lnTo>
                  <a:pt x="910946" y="916534"/>
                </a:lnTo>
                <a:cubicBezTo>
                  <a:pt x="928705" y="916481"/>
                  <a:pt x="943088" y="902098"/>
                  <a:pt x="943141" y="884339"/>
                </a:cubicBezTo>
                <a:cubicBezTo>
                  <a:pt x="943141" y="720509"/>
                  <a:pt x="736543" y="655073"/>
                  <a:pt x="647770" y="634594"/>
                </a:cubicBezTo>
                <a:close/>
                <a:moveTo>
                  <a:pt x="476320" y="760038"/>
                </a:moveTo>
                <a:cubicBezTo>
                  <a:pt x="421294" y="760798"/>
                  <a:pt x="369286" y="734937"/>
                  <a:pt x="336684" y="690601"/>
                </a:cubicBezTo>
                <a:cubicBezTo>
                  <a:pt x="350891" y="682650"/>
                  <a:pt x="361699" y="669776"/>
                  <a:pt x="367069" y="654406"/>
                </a:cubicBezTo>
                <a:cubicBezTo>
                  <a:pt x="381561" y="663854"/>
                  <a:pt x="397134" y="671529"/>
                  <a:pt x="413455" y="677266"/>
                </a:cubicBezTo>
                <a:cubicBezTo>
                  <a:pt x="453921" y="691544"/>
                  <a:pt x="498054" y="691544"/>
                  <a:pt x="538519" y="677266"/>
                </a:cubicBezTo>
                <a:cubicBezTo>
                  <a:pt x="554882" y="671315"/>
                  <a:pt x="570485" y="663450"/>
                  <a:pt x="585001" y="653834"/>
                </a:cubicBezTo>
                <a:cubicBezTo>
                  <a:pt x="590313" y="669362"/>
                  <a:pt x="601166" y="682385"/>
                  <a:pt x="615481" y="690410"/>
                </a:cubicBezTo>
                <a:cubicBezTo>
                  <a:pt x="582958" y="734700"/>
                  <a:pt x="531074" y="760589"/>
                  <a:pt x="476130" y="759943"/>
                </a:cubicBezTo>
                <a:close/>
                <a:moveTo>
                  <a:pt x="638912" y="474955"/>
                </a:moveTo>
                <a:cubicBezTo>
                  <a:pt x="630340" y="530105"/>
                  <a:pt x="586525" y="598780"/>
                  <a:pt x="519183" y="622973"/>
                </a:cubicBezTo>
                <a:cubicBezTo>
                  <a:pt x="491212" y="632920"/>
                  <a:pt x="460667" y="632920"/>
                  <a:pt x="432696" y="622973"/>
                </a:cubicBezTo>
                <a:cubicBezTo>
                  <a:pt x="362592" y="598304"/>
                  <a:pt x="321634" y="528866"/>
                  <a:pt x="313252" y="474860"/>
                </a:cubicBezTo>
                <a:cubicBezTo>
                  <a:pt x="312813" y="472041"/>
                  <a:pt x="310479" y="469905"/>
                  <a:pt x="307633" y="469716"/>
                </a:cubicBezTo>
                <a:cubicBezTo>
                  <a:pt x="304299" y="469716"/>
                  <a:pt x="292393" y="464573"/>
                  <a:pt x="277819" y="412566"/>
                </a:cubicBezTo>
                <a:cubicBezTo>
                  <a:pt x="266389" y="372180"/>
                  <a:pt x="271247" y="357512"/>
                  <a:pt x="275057" y="352368"/>
                </a:cubicBezTo>
                <a:cubicBezTo>
                  <a:pt x="277774" y="348931"/>
                  <a:pt x="282025" y="347074"/>
                  <a:pt x="286392" y="347415"/>
                </a:cubicBezTo>
                <a:lnTo>
                  <a:pt x="289154" y="347415"/>
                </a:lnTo>
                <a:cubicBezTo>
                  <a:pt x="292489" y="347633"/>
                  <a:pt x="295377" y="345127"/>
                  <a:pt x="295631" y="341795"/>
                </a:cubicBezTo>
                <a:cubicBezTo>
                  <a:pt x="295631" y="340938"/>
                  <a:pt x="302775" y="253880"/>
                  <a:pt x="354400" y="222542"/>
                </a:cubicBezTo>
                <a:cubicBezTo>
                  <a:pt x="380213" y="206826"/>
                  <a:pt x="413265" y="207493"/>
                  <a:pt x="452698" y="224257"/>
                </a:cubicBezTo>
                <a:cubicBezTo>
                  <a:pt x="533566" y="258737"/>
                  <a:pt x="593668" y="256547"/>
                  <a:pt x="630244" y="248355"/>
                </a:cubicBezTo>
                <a:cubicBezTo>
                  <a:pt x="672059" y="279216"/>
                  <a:pt x="659962" y="328460"/>
                  <a:pt x="657105" y="338081"/>
                </a:cubicBezTo>
                <a:lnTo>
                  <a:pt x="657105" y="339319"/>
                </a:lnTo>
                <a:cubicBezTo>
                  <a:pt x="656404" y="341291"/>
                  <a:pt x="656764" y="343484"/>
                  <a:pt x="658057" y="345129"/>
                </a:cubicBezTo>
                <a:cubicBezTo>
                  <a:pt x="659365" y="346759"/>
                  <a:pt x="661407" y="347618"/>
                  <a:pt x="663487" y="347415"/>
                </a:cubicBezTo>
                <a:cubicBezTo>
                  <a:pt x="668608" y="346454"/>
                  <a:pt x="673858" y="348264"/>
                  <a:pt x="677298" y="352178"/>
                </a:cubicBezTo>
                <a:cubicBezTo>
                  <a:pt x="681203" y="357321"/>
                  <a:pt x="685966" y="371990"/>
                  <a:pt x="674536" y="412376"/>
                </a:cubicBezTo>
                <a:cubicBezTo>
                  <a:pt x="659867" y="464096"/>
                  <a:pt x="647961" y="468954"/>
                  <a:pt x="644722" y="469526"/>
                </a:cubicBezTo>
                <a:cubicBezTo>
                  <a:pt x="641710" y="469649"/>
                  <a:pt x="639240" y="471957"/>
                  <a:pt x="638912" y="474955"/>
                </a:cubicBezTo>
                <a:close/>
                <a:moveTo>
                  <a:pt x="128944" y="440760"/>
                </a:moveTo>
                <a:cubicBezTo>
                  <a:pt x="100467" y="395220"/>
                  <a:pt x="100467" y="337424"/>
                  <a:pt x="128944" y="291884"/>
                </a:cubicBezTo>
                <a:cubicBezTo>
                  <a:pt x="136859" y="279838"/>
                  <a:pt x="153041" y="276490"/>
                  <a:pt x="165087" y="284406"/>
                </a:cubicBezTo>
                <a:cubicBezTo>
                  <a:pt x="166620" y="285413"/>
                  <a:pt x="168042" y="286579"/>
                  <a:pt x="169330" y="287884"/>
                </a:cubicBezTo>
                <a:lnTo>
                  <a:pt x="170758" y="289313"/>
                </a:lnTo>
                <a:cubicBezTo>
                  <a:pt x="179071" y="297898"/>
                  <a:pt x="180373" y="311079"/>
                  <a:pt x="173902" y="321126"/>
                </a:cubicBezTo>
                <a:cubicBezTo>
                  <a:pt x="157024" y="348825"/>
                  <a:pt x="157024" y="383629"/>
                  <a:pt x="173902" y="411328"/>
                </a:cubicBezTo>
                <a:cubicBezTo>
                  <a:pt x="180373" y="421375"/>
                  <a:pt x="179071" y="434556"/>
                  <a:pt x="170758" y="443141"/>
                </a:cubicBezTo>
                <a:lnTo>
                  <a:pt x="169330" y="444570"/>
                </a:lnTo>
                <a:cubicBezTo>
                  <a:pt x="159247" y="454870"/>
                  <a:pt x="142723" y="455047"/>
                  <a:pt x="132423" y="444964"/>
                </a:cubicBezTo>
                <a:cubicBezTo>
                  <a:pt x="131119" y="443688"/>
                  <a:pt x="129953" y="442279"/>
                  <a:pt x="128944" y="440760"/>
                </a:cubicBezTo>
                <a:close/>
                <a:moveTo>
                  <a:pt x="52744" y="518960"/>
                </a:moveTo>
                <a:cubicBezTo>
                  <a:pt x="-17581" y="429245"/>
                  <a:pt x="-17581" y="303113"/>
                  <a:pt x="52744" y="213398"/>
                </a:cubicBezTo>
                <a:cubicBezTo>
                  <a:pt x="61797" y="202047"/>
                  <a:pt x="78338" y="200185"/>
                  <a:pt x="89688" y="209238"/>
                </a:cubicBezTo>
                <a:cubicBezTo>
                  <a:pt x="90459" y="209853"/>
                  <a:pt x="91194" y="210510"/>
                  <a:pt x="91891" y="211208"/>
                </a:cubicBezTo>
                <a:lnTo>
                  <a:pt x="92749" y="212065"/>
                </a:lnTo>
                <a:cubicBezTo>
                  <a:pt x="102153" y="221412"/>
                  <a:pt x="103054" y="236324"/>
                  <a:pt x="94844" y="246736"/>
                </a:cubicBezTo>
                <a:cubicBezTo>
                  <a:pt x="39604" y="316855"/>
                  <a:pt x="39604" y="415694"/>
                  <a:pt x="94844" y="485813"/>
                </a:cubicBezTo>
                <a:cubicBezTo>
                  <a:pt x="102879" y="496110"/>
                  <a:pt x="102064" y="510760"/>
                  <a:pt x="92939" y="520103"/>
                </a:cubicBezTo>
                <a:lnTo>
                  <a:pt x="92177" y="520865"/>
                </a:lnTo>
                <a:cubicBezTo>
                  <a:pt x="82073" y="531292"/>
                  <a:pt x="65430" y="531553"/>
                  <a:pt x="55003" y="521449"/>
                </a:cubicBezTo>
                <a:cubicBezTo>
                  <a:pt x="54198" y="520669"/>
                  <a:pt x="53443" y="519838"/>
                  <a:pt x="52744" y="518960"/>
                </a:cubicBezTo>
                <a:close/>
              </a:path>
            </a:pathLst>
          </a:custGeom>
          <a:solidFill>
            <a:srgbClr val="009CFF"/>
          </a:solidFill>
          <a:ln w="9525" cap="flat">
            <a:noFill/>
            <a:prstDash val="solid"/>
            <a:miter/>
          </a:ln>
        </p:spPr>
        <p:txBody>
          <a:bodyPr rtlCol="0" anchor="ctr"/>
          <a:lstStyle/>
          <a:p>
            <a:endParaRPr lang="en-IN" b="1">
              <a:solidFill>
                <a:schemeClr val="bg1"/>
              </a:solidFill>
              <a:effectLst>
                <a:outerShdw blurRad="38100" dist="38100" dir="2700000" algn="tl">
                  <a:srgbClr val="000000">
                    <a:alpha val="43137"/>
                  </a:srgbClr>
                </a:outerShdw>
              </a:effectLst>
            </a:endParaRPr>
          </a:p>
        </p:txBody>
      </p:sp>
      <p:sp>
        <p:nvSpPr>
          <p:cNvPr id="105" name="Freeform: Shape 104">
            <a:extLst>
              <a:ext uri="{FF2B5EF4-FFF2-40B4-BE49-F238E27FC236}">
                <a16:creationId xmlns:a16="http://schemas.microsoft.com/office/drawing/2014/main" id="{27C0957D-5FD6-4214-B555-B03E7A7FA89A}"/>
              </a:ext>
            </a:extLst>
          </p:cNvPr>
          <p:cNvSpPr/>
          <p:nvPr/>
        </p:nvSpPr>
        <p:spPr>
          <a:xfrm>
            <a:off x="4594470" y="4292308"/>
            <a:ext cx="184081" cy="184081"/>
          </a:xfrm>
          <a:custGeom>
            <a:avLst/>
            <a:gdLst>
              <a:gd name="connsiteX0" fmla="*/ 47625 w 114300"/>
              <a:gd name="connsiteY0" fmla="*/ 0 h 114300"/>
              <a:gd name="connsiteX1" fmla="*/ 66675 w 114300"/>
              <a:gd name="connsiteY1" fmla="*/ 0 h 114300"/>
              <a:gd name="connsiteX2" fmla="*/ 66675 w 114300"/>
              <a:gd name="connsiteY2" fmla="*/ 47625 h 114300"/>
              <a:gd name="connsiteX3" fmla="*/ 114300 w 114300"/>
              <a:gd name="connsiteY3" fmla="*/ 47625 h 114300"/>
              <a:gd name="connsiteX4" fmla="*/ 114300 w 114300"/>
              <a:gd name="connsiteY4" fmla="*/ 66675 h 114300"/>
              <a:gd name="connsiteX5" fmla="*/ 66675 w 114300"/>
              <a:gd name="connsiteY5" fmla="*/ 66675 h 114300"/>
              <a:gd name="connsiteX6" fmla="*/ 66675 w 114300"/>
              <a:gd name="connsiteY6" fmla="*/ 114300 h 114300"/>
              <a:gd name="connsiteX7" fmla="*/ 47625 w 114300"/>
              <a:gd name="connsiteY7" fmla="*/ 114300 h 114300"/>
              <a:gd name="connsiteX8" fmla="*/ 47625 w 114300"/>
              <a:gd name="connsiteY8" fmla="*/ 66675 h 114300"/>
              <a:gd name="connsiteX9" fmla="*/ 0 w 114300"/>
              <a:gd name="connsiteY9" fmla="*/ 66675 h 114300"/>
              <a:gd name="connsiteX10" fmla="*/ 0 w 114300"/>
              <a:gd name="connsiteY10" fmla="*/ 47625 h 114300"/>
              <a:gd name="connsiteX11" fmla="*/ 47625 w 114300"/>
              <a:gd name="connsiteY11" fmla="*/ 47625 h 114300"/>
              <a:gd name="connsiteX12" fmla="*/ 47625 w 114300"/>
              <a:gd name="connsiteY12" fmla="*/ 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00" h="114300">
                <a:moveTo>
                  <a:pt x="47625" y="0"/>
                </a:moveTo>
                <a:lnTo>
                  <a:pt x="66675" y="0"/>
                </a:lnTo>
                <a:lnTo>
                  <a:pt x="66675" y="47625"/>
                </a:lnTo>
                <a:lnTo>
                  <a:pt x="114300" y="47625"/>
                </a:lnTo>
                <a:lnTo>
                  <a:pt x="114300" y="66675"/>
                </a:lnTo>
                <a:lnTo>
                  <a:pt x="66675" y="66675"/>
                </a:lnTo>
                <a:lnTo>
                  <a:pt x="66675" y="114300"/>
                </a:lnTo>
                <a:lnTo>
                  <a:pt x="47625" y="114300"/>
                </a:lnTo>
                <a:lnTo>
                  <a:pt x="47625" y="66675"/>
                </a:lnTo>
                <a:lnTo>
                  <a:pt x="0" y="66675"/>
                </a:lnTo>
                <a:lnTo>
                  <a:pt x="0" y="47625"/>
                </a:lnTo>
                <a:lnTo>
                  <a:pt x="47625" y="47625"/>
                </a:lnTo>
                <a:lnTo>
                  <a:pt x="47625" y="0"/>
                </a:lnTo>
                <a:close/>
              </a:path>
            </a:pathLst>
          </a:custGeom>
          <a:solidFill>
            <a:schemeClr val="tx1">
              <a:lumMod val="75000"/>
              <a:lumOff val="25000"/>
            </a:schemeClr>
          </a:solidFill>
          <a:ln w="9525" cap="flat">
            <a:noFill/>
            <a:prstDash val="solid"/>
            <a:miter/>
          </a:ln>
        </p:spPr>
        <p:txBody>
          <a:bodyPr rtlCol="0" anchor="ctr"/>
          <a:lstStyle/>
          <a:p>
            <a:endParaRPr lang="en-IN" sz="1600"/>
          </a:p>
        </p:txBody>
      </p:sp>
      <p:grpSp>
        <p:nvGrpSpPr>
          <p:cNvPr id="49" name="Group 48">
            <a:extLst>
              <a:ext uri="{FF2B5EF4-FFF2-40B4-BE49-F238E27FC236}">
                <a16:creationId xmlns:a16="http://schemas.microsoft.com/office/drawing/2014/main" id="{8F04CC80-16A7-401E-AD7E-369A91F80065}"/>
              </a:ext>
            </a:extLst>
          </p:cNvPr>
          <p:cNvGrpSpPr/>
          <p:nvPr/>
        </p:nvGrpSpPr>
        <p:grpSpPr>
          <a:xfrm>
            <a:off x="8002988" y="4110378"/>
            <a:ext cx="1823983" cy="547940"/>
            <a:chOff x="8002988" y="4065052"/>
            <a:chExt cx="1823983" cy="547940"/>
          </a:xfrm>
        </p:grpSpPr>
        <p:sp>
          <p:nvSpPr>
            <p:cNvPr id="118" name="Rectangle 117">
              <a:extLst>
                <a:ext uri="{FF2B5EF4-FFF2-40B4-BE49-F238E27FC236}">
                  <a16:creationId xmlns:a16="http://schemas.microsoft.com/office/drawing/2014/main" id="{63FA48EB-291A-477E-9D1D-9B38B6C40706}"/>
                </a:ext>
              </a:extLst>
            </p:cNvPr>
            <p:cNvSpPr/>
            <p:nvPr/>
          </p:nvSpPr>
          <p:spPr>
            <a:xfrm>
              <a:off x="8002988" y="4113652"/>
              <a:ext cx="1823983" cy="499340"/>
            </a:xfrm>
            <a:prstGeom prst="rect">
              <a:avLst/>
            </a:prstGeom>
            <a:solidFill>
              <a:srgbClr val="009CFF"/>
            </a:solidFill>
            <a:ln>
              <a:solidFill>
                <a:srgbClr val="009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solidFill>
                  <a:schemeClr val="bg1"/>
                </a:solidFill>
                <a:effectLst>
                  <a:outerShdw blurRad="38100" dist="38100" dir="2700000" algn="tl">
                    <a:srgbClr val="000000">
                      <a:alpha val="43137"/>
                    </a:srgbClr>
                  </a:outerShdw>
                </a:effectLst>
              </a:endParaRPr>
            </a:p>
          </p:txBody>
        </p:sp>
        <p:sp>
          <p:nvSpPr>
            <p:cNvPr id="128" name="Oval 127">
              <a:extLst>
                <a:ext uri="{FF2B5EF4-FFF2-40B4-BE49-F238E27FC236}">
                  <a16:creationId xmlns:a16="http://schemas.microsoft.com/office/drawing/2014/main" id="{C50C5C4C-28C5-4006-9391-EAE40EAE6D76}"/>
                </a:ext>
              </a:extLst>
            </p:cNvPr>
            <p:cNvSpPr/>
            <p:nvPr/>
          </p:nvSpPr>
          <p:spPr>
            <a:xfrm>
              <a:off x="8869259" y="4065052"/>
              <a:ext cx="91440" cy="91440"/>
            </a:xfrm>
            <a:prstGeom prst="ellipse">
              <a:avLst/>
            </a:prstGeom>
            <a:solidFill>
              <a:schemeClr val="bg1"/>
            </a:solidFill>
            <a:ln>
              <a:solidFill>
                <a:srgbClr val="009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solidFill>
                  <a:schemeClr val="bg1"/>
                </a:solidFill>
                <a:effectLst>
                  <a:outerShdw blurRad="38100" dist="38100" dir="2700000" algn="tl">
                    <a:srgbClr val="000000">
                      <a:alpha val="43137"/>
                    </a:srgbClr>
                  </a:outerShdw>
                </a:effectLst>
              </a:endParaRPr>
            </a:p>
          </p:txBody>
        </p:sp>
      </p:grpSp>
      <p:sp>
        <p:nvSpPr>
          <p:cNvPr id="130" name="Rectangle 129">
            <a:extLst>
              <a:ext uri="{FF2B5EF4-FFF2-40B4-BE49-F238E27FC236}">
                <a16:creationId xmlns:a16="http://schemas.microsoft.com/office/drawing/2014/main" id="{87F4BCA7-5BC2-41FF-853A-F44157E3C33B}"/>
              </a:ext>
            </a:extLst>
          </p:cNvPr>
          <p:cNvSpPr/>
          <p:nvPr/>
        </p:nvSpPr>
        <p:spPr>
          <a:xfrm>
            <a:off x="8550199" y="4270149"/>
            <a:ext cx="1092202" cy="276999"/>
          </a:xfrm>
          <a:prstGeom prst="rect">
            <a:avLst/>
          </a:prstGeom>
        </p:spPr>
        <p:txBody>
          <a:bodyPr wrap="square" anchor="ctr">
            <a:spAutoFit/>
          </a:bodyPr>
          <a:lstStyle/>
          <a:p>
            <a:pPr lvl="0">
              <a:defRPr/>
            </a:pPr>
            <a:r>
              <a:rPr lang="en-US" sz="1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See Quality</a:t>
            </a:r>
          </a:p>
        </p:txBody>
      </p:sp>
      <p:sp>
        <p:nvSpPr>
          <p:cNvPr id="131" name="Freeform: Shape 130">
            <a:extLst>
              <a:ext uri="{FF2B5EF4-FFF2-40B4-BE49-F238E27FC236}">
                <a16:creationId xmlns:a16="http://schemas.microsoft.com/office/drawing/2014/main" id="{8267391B-A59A-4DD7-BF21-6ED8F473E879}"/>
              </a:ext>
            </a:extLst>
          </p:cNvPr>
          <p:cNvSpPr/>
          <p:nvPr/>
        </p:nvSpPr>
        <p:spPr>
          <a:xfrm>
            <a:off x="8187559" y="4254041"/>
            <a:ext cx="318190" cy="309214"/>
          </a:xfrm>
          <a:custGeom>
            <a:avLst/>
            <a:gdLst>
              <a:gd name="connsiteX0" fmla="*/ 647770 w 943140"/>
              <a:gd name="connsiteY0" fmla="*/ 634594 h 916533"/>
              <a:gd name="connsiteX1" fmla="*/ 645961 w 943140"/>
              <a:gd name="connsiteY1" fmla="*/ 632213 h 916533"/>
              <a:gd name="connsiteX2" fmla="*/ 645961 w 943140"/>
              <a:gd name="connsiteY2" fmla="*/ 596970 h 916533"/>
              <a:gd name="connsiteX3" fmla="*/ 690919 w 943140"/>
              <a:gd name="connsiteY3" fmla="*/ 507530 h 916533"/>
              <a:gd name="connsiteX4" fmla="*/ 729971 w 943140"/>
              <a:gd name="connsiteY4" fmla="*/ 428568 h 916533"/>
              <a:gd name="connsiteX5" fmla="*/ 723113 w 943140"/>
              <a:gd name="connsiteY5" fmla="*/ 317697 h 916533"/>
              <a:gd name="connsiteX6" fmla="*/ 722065 w 943140"/>
              <a:gd name="connsiteY6" fmla="*/ 316268 h 916533"/>
              <a:gd name="connsiteX7" fmla="*/ 645294 w 943140"/>
              <a:gd name="connsiteY7" fmla="*/ 52616 h 916533"/>
              <a:gd name="connsiteX8" fmla="*/ 663582 w 943140"/>
              <a:gd name="connsiteY8" fmla="*/ 6039 h 916533"/>
              <a:gd name="connsiteX9" fmla="*/ 661391 w 943140"/>
              <a:gd name="connsiteY9" fmla="*/ 1753 h 916533"/>
              <a:gd name="connsiteX10" fmla="*/ 656819 w 943140"/>
              <a:gd name="connsiteY10" fmla="*/ 419 h 916533"/>
              <a:gd name="connsiteX11" fmla="*/ 463081 w 943140"/>
              <a:gd name="connsiteY11" fmla="*/ 2229 h 916533"/>
              <a:gd name="connsiteX12" fmla="*/ 313824 w 943140"/>
              <a:gd name="connsiteY12" fmla="*/ 87954 h 916533"/>
              <a:gd name="connsiteX13" fmla="*/ 252769 w 943140"/>
              <a:gd name="connsiteY13" fmla="*/ 122244 h 916533"/>
              <a:gd name="connsiteX14" fmla="*/ 226956 w 943140"/>
              <a:gd name="connsiteY14" fmla="*/ 287503 h 916533"/>
              <a:gd name="connsiteX15" fmla="*/ 230575 w 943140"/>
              <a:gd name="connsiteY15" fmla="*/ 316078 h 916533"/>
              <a:gd name="connsiteX16" fmla="*/ 229432 w 943140"/>
              <a:gd name="connsiteY16" fmla="*/ 317507 h 916533"/>
              <a:gd name="connsiteX17" fmla="*/ 222670 w 943140"/>
              <a:gd name="connsiteY17" fmla="*/ 428378 h 916533"/>
              <a:gd name="connsiteX18" fmla="*/ 261722 w 943140"/>
              <a:gd name="connsiteY18" fmla="*/ 507245 h 916533"/>
              <a:gd name="connsiteX19" fmla="*/ 306871 w 943140"/>
              <a:gd name="connsiteY19" fmla="*/ 597256 h 916533"/>
              <a:gd name="connsiteX20" fmla="*/ 306871 w 943140"/>
              <a:gd name="connsiteY20" fmla="*/ 631927 h 916533"/>
              <a:gd name="connsiteX21" fmla="*/ 305061 w 943140"/>
              <a:gd name="connsiteY21" fmla="*/ 634308 h 916533"/>
              <a:gd name="connsiteX22" fmla="*/ 9786 w 943140"/>
              <a:gd name="connsiteY22" fmla="*/ 884054 h 916533"/>
              <a:gd name="connsiteX23" fmla="*/ 41314 w 943140"/>
              <a:gd name="connsiteY23" fmla="*/ 916534 h 916533"/>
              <a:gd name="connsiteX24" fmla="*/ 910946 w 943140"/>
              <a:gd name="connsiteY24" fmla="*/ 916534 h 916533"/>
              <a:gd name="connsiteX25" fmla="*/ 943141 w 943140"/>
              <a:gd name="connsiteY25" fmla="*/ 884339 h 916533"/>
              <a:gd name="connsiteX26" fmla="*/ 647770 w 943140"/>
              <a:gd name="connsiteY26" fmla="*/ 634594 h 916533"/>
              <a:gd name="connsiteX27" fmla="*/ 476320 w 943140"/>
              <a:gd name="connsiteY27" fmla="*/ 760038 h 916533"/>
              <a:gd name="connsiteX28" fmla="*/ 336684 w 943140"/>
              <a:gd name="connsiteY28" fmla="*/ 690601 h 916533"/>
              <a:gd name="connsiteX29" fmla="*/ 367069 w 943140"/>
              <a:gd name="connsiteY29" fmla="*/ 654406 h 916533"/>
              <a:gd name="connsiteX30" fmla="*/ 413455 w 943140"/>
              <a:gd name="connsiteY30" fmla="*/ 677266 h 916533"/>
              <a:gd name="connsiteX31" fmla="*/ 538519 w 943140"/>
              <a:gd name="connsiteY31" fmla="*/ 677266 h 916533"/>
              <a:gd name="connsiteX32" fmla="*/ 585001 w 943140"/>
              <a:gd name="connsiteY32" fmla="*/ 653834 h 916533"/>
              <a:gd name="connsiteX33" fmla="*/ 615481 w 943140"/>
              <a:gd name="connsiteY33" fmla="*/ 690410 h 916533"/>
              <a:gd name="connsiteX34" fmla="*/ 476130 w 943140"/>
              <a:gd name="connsiteY34" fmla="*/ 759943 h 916533"/>
              <a:gd name="connsiteX35" fmla="*/ 638912 w 943140"/>
              <a:gd name="connsiteY35" fmla="*/ 474955 h 916533"/>
              <a:gd name="connsiteX36" fmla="*/ 519183 w 943140"/>
              <a:gd name="connsiteY36" fmla="*/ 622973 h 916533"/>
              <a:gd name="connsiteX37" fmla="*/ 432696 w 943140"/>
              <a:gd name="connsiteY37" fmla="*/ 622973 h 916533"/>
              <a:gd name="connsiteX38" fmla="*/ 313252 w 943140"/>
              <a:gd name="connsiteY38" fmla="*/ 474860 h 916533"/>
              <a:gd name="connsiteX39" fmla="*/ 307633 w 943140"/>
              <a:gd name="connsiteY39" fmla="*/ 469716 h 916533"/>
              <a:gd name="connsiteX40" fmla="*/ 277819 w 943140"/>
              <a:gd name="connsiteY40" fmla="*/ 412566 h 916533"/>
              <a:gd name="connsiteX41" fmla="*/ 275057 w 943140"/>
              <a:gd name="connsiteY41" fmla="*/ 352368 h 916533"/>
              <a:gd name="connsiteX42" fmla="*/ 286392 w 943140"/>
              <a:gd name="connsiteY42" fmla="*/ 347415 h 916533"/>
              <a:gd name="connsiteX43" fmla="*/ 289154 w 943140"/>
              <a:gd name="connsiteY43" fmla="*/ 347415 h 916533"/>
              <a:gd name="connsiteX44" fmla="*/ 295631 w 943140"/>
              <a:gd name="connsiteY44" fmla="*/ 341795 h 916533"/>
              <a:gd name="connsiteX45" fmla="*/ 354400 w 943140"/>
              <a:gd name="connsiteY45" fmla="*/ 222542 h 916533"/>
              <a:gd name="connsiteX46" fmla="*/ 452698 w 943140"/>
              <a:gd name="connsiteY46" fmla="*/ 224257 h 916533"/>
              <a:gd name="connsiteX47" fmla="*/ 630244 w 943140"/>
              <a:gd name="connsiteY47" fmla="*/ 248355 h 916533"/>
              <a:gd name="connsiteX48" fmla="*/ 657105 w 943140"/>
              <a:gd name="connsiteY48" fmla="*/ 338081 h 916533"/>
              <a:gd name="connsiteX49" fmla="*/ 657105 w 943140"/>
              <a:gd name="connsiteY49" fmla="*/ 339319 h 916533"/>
              <a:gd name="connsiteX50" fmla="*/ 658057 w 943140"/>
              <a:gd name="connsiteY50" fmla="*/ 345129 h 916533"/>
              <a:gd name="connsiteX51" fmla="*/ 663487 w 943140"/>
              <a:gd name="connsiteY51" fmla="*/ 347415 h 916533"/>
              <a:gd name="connsiteX52" fmla="*/ 677298 w 943140"/>
              <a:gd name="connsiteY52" fmla="*/ 352178 h 916533"/>
              <a:gd name="connsiteX53" fmla="*/ 674536 w 943140"/>
              <a:gd name="connsiteY53" fmla="*/ 412376 h 916533"/>
              <a:gd name="connsiteX54" fmla="*/ 644722 w 943140"/>
              <a:gd name="connsiteY54" fmla="*/ 469526 h 916533"/>
              <a:gd name="connsiteX55" fmla="*/ 638912 w 943140"/>
              <a:gd name="connsiteY55" fmla="*/ 474955 h 916533"/>
              <a:gd name="connsiteX56" fmla="*/ 128944 w 943140"/>
              <a:gd name="connsiteY56" fmla="*/ 440760 h 916533"/>
              <a:gd name="connsiteX57" fmla="*/ 128944 w 943140"/>
              <a:gd name="connsiteY57" fmla="*/ 291884 h 916533"/>
              <a:gd name="connsiteX58" fmla="*/ 165087 w 943140"/>
              <a:gd name="connsiteY58" fmla="*/ 284406 h 916533"/>
              <a:gd name="connsiteX59" fmla="*/ 169330 w 943140"/>
              <a:gd name="connsiteY59" fmla="*/ 287884 h 916533"/>
              <a:gd name="connsiteX60" fmla="*/ 170758 w 943140"/>
              <a:gd name="connsiteY60" fmla="*/ 289313 h 916533"/>
              <a:gd name="connsiteX61" fmla="*/ 173902 w 943140"/>
              <a:gd name="connsiteY61" fmla="*/ 321126 h 916533"/>
              <a:gd name="connsiteX62" fmla="*/ 173902 w 943140"/>
              <a:gd name="connsiteY62" fmla="*/ 411328 h 916533"/>
              <a:gd name="connsiteX63" fmla="*/ 170758 w 943140"/>
              <a:gd name="connsiteY63" fmla="*/ 443141 h 916533"/>
              <a:gd name="connsiteX64" fmla="*/ 169330 w 943140"/>
              <a:gd name="connsiteY64" fmla="*/ 444570 h 916533"/>
              <a:gd name="connsiteX65" fmla="*/ 132423 w 943140"/>
              <a:gd name="connsiteY65" fmla="*/ 444964 h 916533"/>
              <a:gd name="connsiteX66" fmla="*/ 128944 w 943140"/>
              <a:gd name="connsiteY66" fmla="*/ 440760 h 916533"/>
              <a:gd name="connsiteX67" fmla="*/ 52744 w 943140"/>
              <a:gd name="connsiteY67" fmla="*/ 518960 h 916533"/>
              <a:gd name="connsiteX68" fmla="*/ 52744 w 943140"/>
              <a:gd name="connsiteY68" fmla="*/ 213398 h 916533"/>
              <a:gd name="connsiteX69" fmla="*/ 89688 w 943140"/>
              <a:gd name="connsiteY69" fmla="*/ 209238 h 916533"/>
              <a:gd name="connsiteX70" fmla="*/ 91891 w 943140"/>
              <a:gd name="connsiteY70" fmla="*/ 211208 h 916533"/>
              <a:gd name="connsiteX71" fmla="*/ 92749 w 943140"/>
              <a:gd name="connsiteY71" fmla="*/ 212065 h 916533"/>
              <a:gd name="connsiteX72" fmla="*/ 94844 w 943140"/>
              <a:gd name="connsiteY72" fmla="*/ 246736 h 916533"/>
              <a:gd name="connsiteX73" fmla="*/ 94844 w 943140"/>
              <a:gd name="connsiteY73" fmla="*/ 485813 h 916533"/>
              <a:gd name="connsiteX74" fmla="*/ 92939 w 943140"/>
              <a:gd name="connsiteY74" fmla="*/ 520103 h 916533"/>
              <a:gd name="connsiteX75" fmla="*/ 92177 w 943140"/>
              <a:gd name="connsiteY75" fmla="*/ 520865 h 916533"/>
              <a:gd name="connsiteX76" fmla="*/ 55003 w 943140"/>
              <a:gd name="connsiteY76" fmla="*/ 521449 h 916533"/>
              <a:gd name="connsiteX77" fmla="*/ 52744 w 943140"/>
              <a:gd name="connsiteY77" fmla="*/ 518960 h 916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943140" h="916533">
                <a:moveTo>
                  <a:pt x="647770" y="634594"/>
                </a:moveTo>
                <a:cubicBezTo>
                  <a:pt x="646702" y="634295"/>
                  <a:pt x="645963" y="633322"/>
                  <a:pt x="645961" y="632213"/>
                </a:cubicBezTo>
                <a:lnTo>
                  <a:pt x="645961" y="596970"/>
                </a:lnTo>
                <a:cubicBezTo>
                  <a:pt x="666399" y="570226"/>
                  <a:pt x="681648" y="539889"/>
                  <a:pt x="690919" y="507530"/>
                </a:cubicBezTo>
                <a:cubicBezTo>
                  <a:pt x="714160" y="484575"/>
                  <a:pt x="724447" y="448190"/>
                  <a:pt x="729971" y="428568"/>
                </a:cubicBezTo>
                <a:cubicBezTo>
                  <a:pt x="739020" y="396755"/>
                  <a:pt x="748069" y="350654"/>
                  <a:pt x="723113" y="317697"/>
                </a:cubicBezTo>
                <a:lnTo>
                  <a:pt x="722065" y="316268"/>
                </a:lnTo>
                <a:cubicBezTo>
                  <a:pt x="734162" y="258166"/>
                  <a:pt x="749212" y="121863"/>
                  <a:pt x="645294" y="52616"/>
                </a:cubicBezTo>
                <a:cubicBezTo>
                  <a:pt x="657457" y="40215"/>
                  <a:pt x="664058" y="23403"/>
                  <a:pt x="663582" y="6039"/>
                </a:cubicBezTo>
                <a:cubicBezTo>
                  <a:pt x="663471" y="4370"/>
                  <a:pt x="662678" y="2821"/>
                  <a:pt x="661391" y="1753"/>
                </a:cubicBezTo>
                <a:cubicBezTo>
                  <a:pt x="660092" y="744"/>
                  <a:pt x="658458" y="267"/>
                  <a:pt x="656819" y="419"/>
                </a:cubicBezTo>
                <a:cubicBezTo>
                  <a:pt x="655486" y="419"/>
                  <a:pt x="525660" y="15183"/>
                  <a:pt x="463081" y="2229"/>
                </a:cubicBezTo>
                <a:cubicBezTo>
                  <a:pt x="398882" y="-11106"/>
                  <a:pt x="328302" y="37662"/>
                  <a:pt x="313824" y="87954"/>
                </a:cubicBezTo>
                <a:cubicBezTo>
                  <a:pt x="289822" y="91114"/>
                  <a:pt x="267958" y="103393"/>
                  <a:pt x="252769" y="122244"/>
                </a:cubicBezTo>
                <a:cubicBezTo>
                  <a:pt x="224194" y="157201"/>
                  <a:pt x="215716" y="212827"/>
                  <a:pt x="226956" y="287503"/>
                </a:cubicBezTo>
                <a:cubicBezTo>
                  <a:pt x="227718" y="297028"/>
                  <a:pt x="228861" y="306553"/>
                  <a:pt x="230575" y="316078"/>
                </a:cubicBezTo>
                <a:lnTo>
                  <a:pt x="229432" y="317507"/>
                </a:lnTo>
                <a:cubicBezTo>
                  <a:pt x="204572" y="350463"/>
                  <a:pt x="213621" y="396564"/>
                  <a:pt x="222670" y="428378"/>
                </a:cubicBezTo>
                <a:cubicBezTo>
                  <a:pt x="228194" y="447999"/>
                  <a:pt x="238481" y="484289"/>
                  <a:pt x="261722" y="507245"/>
                </a:cubicBezTo>
                <a:cubicBezTo>
                  <a:pt x="271009" y="539808"/>
                  <a:pt x="286324" y="570340"/>
                  <a:pt x="306871" y="597256"/>
                </a:cubicBezTo>
                <a:lnTo>
                  <a:pt x="306871" y="631927"/>
                </a:lnTo>
                <a:cubicBezTo>
                  <a:pt x="306903" y="633048"/>
                  <a:pt x="306150" y="634039"/>
                  <a:pt x="305061" y="634308"/>
                </a:cubicBezTo>
                <a:cubicBezTo>
                  <a:pt x="216193" y="654787"/>
                  <a:pt x="9786" y="720033"/>
                  <a:pt x="9786" y="884054"/>
                </a:cubicBezTo>
                <a:cubicBezTo>
                  <a:pt x="9677" y="901667"/>
                  <a:pt x="23705" y="916119"/>
                  <a:pt x="41314" y="916534"/>
                </a:cubicBezTo>
                <a:lnTo>
                  <a:pt x="910946" y="916534"/>
                </a:lnTo>
                <a:cubicBezTo>
                  <a:pt x="928705" y="916481"/>
                  <a:pt x="943088" y="902098"/>
                  <a:pt x="943141" y="884339"/>
                </a:cubicBezTo>
                <a:cubicBezTo>
                  <a:pt x="943141" y="720509"/>
                  <a:pt x="736543" y="655073"/>
                  <a:pt x="647770" y="634594"/>
                </a:cubicBezTo>
                <a:close/>
                <a:moveTo>
                  <a:pt x="476320" y="760038"/>
                </a:moveTo>
                <a:cubicBezTo>
                  <a:pt x="421294" y="760798"/>
                  <a:pt x="369286" y="734937"/>
                  <a:pt x="336684" y="690601"/>
                </a:cubicBezTo>
                <a:cubicBezTo>
                  <a:pt x="350891" y="682650"/>
                  <a:pt x="361699" y="669776"/>
                  <a:pt x="367069" y="654406"/>
                </a:cubicBezTo>
                <a:cubicBezTo>
                  <a:pt x="381561" y="663854"/>
                  <a:pt x="397134" y="671529"/>
                  <a:pt x="413455" y="677266"/>
                </a:cubicBezTo>
                <a:cubicBezTo>
                  <a:pt x="453921" y="691544"/>
                  <a:pt x="498054" y="691544"/>
                  <a:pt x="538519" y="677266"/>
                </a:cubicBezTo>
                <a:cubicBezTo>
                  <a:pt x="554882" y="671315"/>
                  <a:pt x="570485" y="663450"/>
                  <a:pt x="585001" y="653834"/>
                </a:cubicBezTo>
                <a:cubicBezTo>
                  <a:pt x="590313" y="669362"/>
                  <a:pt x="601166" y="682385"/>
                  <a:pt x="615481" y="690410"/>
                </a:cubicBezTo>
                <a:cubicBezTo>
                  <a:pt x="582958" y="734700"/>
                  <a:pt x="531074" y="760589"/>
                  <a:pt x="476130" y="759943"/>
                </a:cubicBezTo>
                <a:close/>
                <a:moveTo>
                  <a:pt x="638912" y="474955"/>
                </a:moveTo>
                <a:cubicBezTo>
                  <a:pt x="630340" y="530105"/>
                  <a:pt x="586525" y="598780"/>
                  <a:pt x="519183" y="622973"/>
                </a:cubicBezTo>
                <a:cubicBezTo>
                  <a:pt x="491212" y="632920"/>
                  <a:pt x="460667" y="632920"/>
                  <a:pt x="432696" y="622973"/>
                </a:cubicBezTo>
                <a:cubicBezTo>
                  <a:pt x="362592" y="598304"/>
                  <a:pt x="321634" y="528866"/>
                  <a:pt x="313252" y="474860"/>
                </a:cubicBezTo>
                <a:cubicBezTo>
                  <a:pt x="312813" y="472041"/>
                  <a:pt x="310479" y="469905"/>
                  <a:pt x="307633" y="469716"/>
                </a:cubicBezTo>
                <a:cubicBezTo>
                  <a:pt x="304299" y="469716"/>
                  <a:pt x="292393" y="464573"/>
                  <a:pt x="277819" y="412566"/>
                </a:cubicBezTo>
                <a:cubicBezTo>
                  <a:pt x="266389" y="372180"/>
                  <a:pt x="271247" y="357512"/>
                  <a:pt x="275057" y="352368"/>
                </a:cubicBezTo>
                <a:cubicBezTo>
                  <a:pt x="277774" y="348931"/>
                  <a:pt x="282025" y="347074"/>
                  <a:pt x="286392" y="347415"/>
                </a:cubicBezTo>
                <a:lnTo>
                  <a:pt x="289154" y="347415"/>
                </a:lnTo>
                <a:cubicBezTo>
                  <a:pt x="292489" y="347633"/>
                  <a:pt x="295377" y="345127"/>
                  <a:pt x="295631" y="341795"/>
                </a:cubicBezTo>
                <a:cubicBezTo>
                  <a:pt x="295631" y="340938"/>
                  <a:pt x="302775" y="253880"/>
                  <a:pt x="354400" y="222542"/>
                </a:cubicBezTo>
                <a:cubicBezTo>
                  <a:pt x="380213" y="206826"/>
                  <a:pt x="413265" y="207493"/>
                  <a:pt x="452698" y="224257"/>
                </a:cubicBezTo>
                <a:cubicBezTo>
                  <a:pt x="533566" y="258737"/>
                  <a:pt x="593668" y="256547"/>
                  <a:pt x="630244" y="248355"/>
                </a:cubicBezTo>
                <a:cubicBezTo>
                  <a:pt x="672059" y="279216"/>
                  <a:pt x="659962" y="328460"/>
                  <a:pt x="657105" y="338081"/>
                </a:cubicBezTo>
                <a:lnTo>
                  <a:pt x="657105" y="339319"/>
                </a:lnTo>
                <a:cubicBezTo>
                  <a:pt x="656404" y="341291"/>
                  <a:pt x="656764" y="343484"/>
                  <a:pt x="658057" y="345129"/>
                </a:cubicBezTo>
                <a:cubicBezTo>
                  <a:pt x="659365" y="346759"/>
                  <a:pt x="661407" y="347618"/>
                  <a:pt x="663487" y="347415"/>
                </a:cubicBezTo>
                <a:cubicBezTo>
                  <a:pt x="668608" y="346454"/>
                  <a:pt x="673858" y="348264"/>
                  <a:pt x="677298" y="352178"/>
                </a:cubicBezTo>
                <a:cubicBezTo>
                  <a:pt x="681203" y="357321"/>
                  <a:pt x="685966" y="371990"/>
                  <a:pt x="674536" y="412376"/>
                </a:cubicBezTo>
                <a:cubicBezTo>
                  <a:pt x="659867" y="464096"/>
                  <a:pt x="647961" y="468954"/>
                  <a:pt x="644722" y="469526"/>
                </a:cubicBezTo>
                <a:cubicBezTo>
                  <a:pt x="641710" y="469649"/>
                  <a:pt x="639240" y="471957"/>
                  <a:pt x="638912" y="474955"/>
                </a:cubicBezTo>
                <a:close/>
                <a:moveTo>
                  <a:pt x="128944" y="440760"/>
                </a:moveTo>
                <a:cubicBezTo>
                  <a:pt x="100467" y="395220"/>
                  <a:pt x="100467" y="337424"/>
                  <a:pt x="128944" y="291884"/>
                </a:cubicBezTo>
                <a:cubicBezTo>
                  <a:pt x="136859" y="279838"/>
                  <a:pt x="153041" y="276490"/>
                  <a:pt x="165087" y="284406"/>
                </a:cubicBezTo>
                <a:cubicBezTo>
                  <a:pt x="166620" y="285413"/>
                  <a:pt x="168042" y="286579"/>
                  <a:pt x="169330" y="287884"/>
                </a:cubicBezTo>
                <a:lnTo>
                  <a:pt x="170758" y="289313"/>
                </a:lnTo>
                <a:cubicBezTo>
                  <a:pt x="179071" y="297898"/>
                  <a:pt x="180373" y="311079"/>
                  <a:pt x="173902" y="321126"/>
                </a:cubicBezTo>
                <a:cubicBezTo>
                  <a:pt x="157024" y="348825"/>
                  <a:pt x="157024" y="383629"/>
                  <a:pt x="173902" y="411328"/>
                </a:cubicBezTo>
                <a:cubicBezTo>
                  <a:pt x="180373" y="421375"/>
                  <a:pt x="179071" y="434556"/>
                  <a:pt x="170758" y="443141"/>
                </a:cubicBezTo>
                <a:lnTo>
                  <a:pt x="169330" y="444570"/>
                </a:lnTo>
                <a:cubicBezTo>
                  <a:pt x="159247" y="454870"/>
                  <a:pt x="142723" y="455047"/>
                  <a:pt x="132423" y="444964"/>
                </a:cubicBezTo>
                <a:cubicBezTo>
                  <a:pt x="131119" y="443688"/>
                  <a:pt x="129953" y="442279"/>
                  <a:pt x="128944" y="440760"/>
                </a:cubicBezTo>
                <a:close/>
                <a:moveTo>
                  <a:pt x="52744" y="518960"/>
                </a:moveTo>
                <a:cubicBezTo>
                  <a:pt x="-17581" y="429245"/>
                  <a:pt x="-17581" y="303113"/>
                  <a:pt x="52744" y="213398"/>
                </a:cubicBezTo>
                <a:cubicBezTo>
                  <a:pt x="61797" y="202047"/>
                  <a:pt x="78338" y="200185"/>
                  <a:pt x="89688" y="209238"/>
                </a:cubicBezTo>
                <a:cubicBezTo>
                  <a:pt x="90459" y="209853"/>
                  <a:pt x="91194" y="210510"/>
                  <a:pt x="91891" y="211208"/>
                </a:cubicBezTo>
                <a:lnTo>
                  <a:pt x="92749" y="212065"/>
                </a:lnTo>
                <a:cubicBezTo>
                  <a:pt x="102153" y="221412"/>
                  <a:pt x="103054" y="236324"/>
                  <a:pt x="94844" y="246736"/>
                </a:cubicBezTo>
                <a:cubicBezTo>
                  <a:pt x="39604" y="316855"/>
                  <a:pt x="39604" y="415694"/>
                  <a:pt x="94844" y="485813"/>
                </a:cubicBezTo>
                <a:cubicBezTo>
                  <a:pt x="102879" y="496110"/>
                  <a:pt x="102064" y="510760"/>
                  <a:pt x="92939" y="520103"/>
                </a:cubicBezTo>
                <a:lnTo>
                  <a:pt x="92177" y="520865"/>
                </a:lnTo>
                <a:cubicBezTo>
                  <a:pt x="82073" y="531292"/>
                  <a:pt x="65430" y="531553"/>
                  <a:pt x="55003" y="521449"/>
                </a:cubicBezTo>
                <a:cubicBezTo>
                  <a:pt x="54198" y="520669"/>
                  <a:pt x="53443" y="519838"/>
                  <a:pt x="52744" y="518960"/>
                </a:cubicBezTo>
                <a:close/>
              </a:path>
            </a:pathLst>
          </a:custGeom>
          <a:solidFill>
            <a:srgbClr val="009CFF"/>
          </a:solidFill>
          <a:ln w="9525" cap="flat">
            <a:noFill/>
            <a:prstDash val="solid"/>
            <a:miter/>
          </a:ln>
        </p:spPr>
        <p:txBody>
          <a:bodyPr rtlCol="0" anchor="ctr"/>
          <a:lstStyle/>
          <a:p>
            <a:endParaRPr lang="en-IN" b="1">
              <a:solidFill>
                <a:schemeClr val="bg1"/>
              </a:solidFill>
              <a:effectLst>
                <a:outerShdw blurRad="38100" dist="38100" dir="2700000" algn="tl">
                  <a:srgbClr val="000000">
                    <a:alpha val="43137"/>
                  </a:srgbClr>
                </a:outerShdw>
              </a:effectLst>
            </a:endParaRPr>
          </a:p>
        </p:txBody>
      </p:sp>
      <p:sp>
        <p:nvSpPr>
          <p:cNvPr id="132" name="Freeform: Shape 131">
            <a:extLst>
              <a:ext uri="{FF2B5EF4-FFF2-40B4-BE49-F238E27FC236}">
                <a16:creationId xmlns:a16="http://schemas.microsoft.com/office/drawing/2014/main" id="{0B7B2FD9-AA35-459E-90EB-783D73A1BE7E}"/>
              </a:ext>
            </a:extLst>
          </p:cNvPr>
          <p:cNvSpPr/>
          <p:nvPr/>
        </p:nvSpPr>
        <p:spPr>
          <a:xfrm>
            <a:off x="7413450" y="4292308"/>
            <a:ext cx="184081" cy="184081"/>
          </a:xfrm>
          <a:custGeom>
            <a:avLst/>
            <a:gdLst>
              <a:gd name="connsiteX0" fmla="*/ 47625 w 114300"/>
              <a:gd name="connsiteY0" fmla="*/ 0 h 114300"/>
              <a:gd name="connsiteX1" fmla="*/ 66675 w 114300"/>
              <a:gd name="connsiteY1" fmla="*/ 0 h 114300"/>
              <a:gd name="connsiteX2" fmla="*/ 66675 w 114300"/>
              <a:gd name="connsiteY2" fmla="*/ 47625 h 114300"/>
              <a:gd name="connsiteX3" fmla="*/ 114300 w 114300"/>
              <a:gd name="connsiteY3" fmla="*/ 47625 h 114300"/>
              <a:gd name="connsiteX4" fmla="*/ 114300 w 114300"/>
              <a:gd name="connsiteY4" fmla="*/ 66675 h 114300"/>
              <a:gd name="connsiteX5" fmla="*/ 66675 w 114300"/>
              <a:gd name="connsiteY5" fmla="*/ 66675 h 114300"/>
              <a:gd name="connsiteX6" fmla="*/ 66675 w 114300"/>
              <a:gd name="connsiteY6" fmla="*/ 114300 h 114300"/>
              <a:gd name="connsiteX7" fmla="*/ 47625 w 114300"/>
              <a:gd name="connsiteY7" fmla="*/ 114300 h 114300"/>
              <a:gd name="connsiteX8" fmla="*/ 47625 w 114300"/>
              <a:gd name="connsiteY8" fmla="*/ 66675 h 114300"/>
              <a:gd name="connsiteX9" fmla="*/ 0 w 114300"/>
              <a:gd name="connsiteY9" fmla="*/ 66675 h 114300"/>
              <a:gd name="connsiteX10" fmla="*/ 0 w 114300"/>
              <a:gd name="connsiteY10" fmla="*/ 47625 h 114300"/>
              <a:gd name="connsiteX11" fmla="*/ 47625 w 114300"/>
              <a:gd name="connsiteY11" fmla="*/ 47625 h 114300"/>
              <a:gd name="connsiteX12" fmla="*/ 47625 w 114300"/>
              <a:gd name="connsiteY12" fmla="*/ 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00" h="114300">
                <a:moveTo>
                  <a:pt x="47625" y="0"/>
                </a:moveTo>
                <a:lnTo>
                  <a:pt x="66675" y="0"/>
                </a:lnTo>
                <a:lnTo>
                  <a:pt x="66675" y="47625"/>
                </a:lnTo>
                <a:lnTo>
                  <a:pt x="114300" y="47625"/>
                </a:lnTo>
                <a:lnTo>
                  <a:pt x="114300" y="66675"/>
                </a:lnTo>
                <a:lnTo>
                  <a:pt x="66675" y="66675"/>
                </a:lnTo>
                <a:lnTo>
                  <a:pt x="66675" y="114300"/>
                </a:lnTo>
                <a:lnTo>
                  <a:pt x="47625" y="114300"/>
                </a:lnTo>
                <a:lnTo>
                  <a:pt x="47625" y="66675"/>
                </a:lnTo>
                <a:lnTo>
                  <a:pt x="0" y="66675"/>
                </a:lnTo>
                <a:lnTo>
                  <a:pt x="0" y="47625"/>
                </a:lnTo>
                <a:lnTo>
                  <a:pt x="47625" y="47625"/>
                </a:lnTo>
                <a:lnTo>
                  <a:pt x="47625" y="0"/>
                </a:lnTo>
                <a:close/>
              </a:path>
            </a:pathLst>
          </a:custGeom>
          <a:solidFill>
            <a:schemeClr val="tx1">
              <a:lumMod val="75000"/>
              <a:lumOff val="25000"/>
            </a:schemeClr>
          </a:solidFill>
          <a:ln w="9525" cap="flat">
            <a:noFill/>
            <a:prstDash val="solid"/>
            <a:miter/>
          </a:ln>
        </p:spPr>
        <p:txBody>
          <a:bodyPr rtlCol="0" anchor="ctr"/>
          <a:lstStyle/>
          <a:p>
            <a:endParaRPr lang="en-IN" sz="1600"/>
          </a:p>
        </p:txBody>
      </p:sp>
      <p:sp>
        <p:nvSpPr>
          <p:cNvPr id="133" name="Left Bracket 132">
            <a:extLst>
              <a:ext uri="{FF2B5EF4-FFF2-40B4-BE49-F238E27FC236}">
                <a16:creationId xmlns:a16="http://schemas.microsoft.com/office/drawing/2014/main" id="{268CDCA0-CD03-436E-960D-6444E5A1D516}"/>
              </a:ext>
            </a:extLst>
          </p:cNvPr>
          <p:cNvSpPr/>
          <p:nvPr/>
        </p:nvSpPr>
        <p:spPr>
          <a:xfrm>
            <a:off x="2122091" y="3983089"/>
            <a:ext cx="220944" cy="802518"/>
          </a:xfrm>
          <a:prstGeom prst="leftBracket">
            <a:avLst>
              <a:gd name="adj" fmla="val 0"/>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600"/>
          </a:p>
        </p:txBody>
      </p:sp>
      <p:sp>
        <p:nvSpPr>
          <p:cNvPr id="134" name="Left Bracket 133">
            <a:extLst>
              <a:ext uri="{FF2B5EF4-FFF2-40B4-BE49-F238E27FC236}">
                <a16:creationId xmlns:a16="http://schemas.microsoft.com/office/drawing/2014/main" id="{1B56CECB-33C7-44C2-9D5B-6A05DAE64F91}"/>
              </a:ext>
            </a:extLst>
          </p:cNvPr>
          <p:cNvSpPr/>
          <p:nvPr/>
        </p:nvSpPr>
        <p:spPr>
          <a:xfrm rot="60000" flipH="1">
            <a:off x="9848966" y="3983089"/>
            <a:ext cx="220944" cy="802518"/>
          </a:xfrm>
          <a:prstGeom prst="leftBracket">
            <a:avLst>
              <a:gd name="adj" fmla="val 0"/>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600"/>
          </a:p>
        </p:txBody>
      </p:sp>
      <p:sp>
        <p:nvSpPr>
          <p:cNvPr id="135" name="Arrow: Pentagon 134">
            <a:extLst>
              <a:ext uri="{FF2B5EF4-FFF2-40B4-BE49-F238E27FC236}">
                <a16:creationId xmlns:a16="http://schemas.microsoft.com/office/drawing/2014/main" id="{7A3A6BAF-9701-41EB-B0DB-3881163F7F26}"/>
              </a:ext>
            </a:extLst>
          </p:cNvPr>
          <p:cNvSpPr/>
          <p:nvPr/>
        </p:nvSpPr>
        <p:spPr>
          <a:xfrm rot="16200000" flipH="1">
            <a:off x="6000264" y="2850577"/>
            <a:ext cx="242374" cy="1809864"/>
          </a:xfrm>
          <a:prstGeom prst="homePlate">
            <a:avLst>
              <a:gd name="adj" fmla="val 100000"/>
            </a:avLst>
          </a:prstGeom>
          <a:gradFill flip="none" rotWithShape="1">
            <a:gsLst>
              <a:gs pos="100000">
                <a:schemeClr val="bg1">
                  <a:lumMod val="75000"/>
                </a:schemeClr>
              </a:gs>
              <a:gs pos="0">
                <a:schemeClr val="bg1">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grpSp>
        <p:nvGrpSpPr>
          <p:cNvPr id="50" name="Group 49">
            <a:extLst>
              <a:ext uri="{FF2B5EF4-FFF2-40B4-BE49-F238E27FC236}">
                <a16:creationId xmlns:a16="http://schemas.microsoft.com/office/drawing/2014/main" id="{82E7507F-B030-4B77-9976-757152F461BD}"/>
              </a:ext>
            </a:extLst>
          </p:cNvPr>
          <p:cNvGrpSpPr/>
          <p:nvPr/>
        </p:nvGrpSpPr>
        <p:grpSpPr>
          <a:xfrm>
            <a:off x="5184009" y="4999769"/>
            <a:ext cx="1823983" cy="547940"/>
            <a:chOff x="5184009" y="4954443"/>
            <a:chExt cx="1823983" cy="547940"/>
          </a:xfrm>
        </p:grpSpPr>
        <p:sp>
          <p:nvSpPr>
            <p:cNvPr id="150" name="Rectangle 149">
              <a:extLst>
                <a:ext uri="{FF2B5EF4-FFF2-40B4-BE49-F238E27FC236}">
                  <a16:creationId xmlns:a16="http://schemas.microsoft.com/office/drawing/2014/main" id="{C1096AB7-47CB-4EE4-8AD1-C8D91FAE62E7}"/>
                </a:ext>
              </a:extLst>
            </p:cNvPr>
            <p:cNvSpPr/>
            <p:nvPr/>
          </p:nvSpPr>
          <p:spPr>
            <a:xfrm>
              <a:off x="5184009" y="5003043"/>
              <a:ext cx="1823983" cy="499340"/>
            </a:xfrm>
            <a:prstGeom prst="rect">
              <a:avLst/>
            </a:prstGeom>
            <a:solidFill>
              <a:srgbClr val="009CFF"/>
            </a:solidFill>
            <a:ln>
              <a:solidFill>
                <a:srgbClr val="009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1" name="Oval 150">
              <a:extLst>
                <a:ext uri="{FF2B5EF4-FFF2-40B4-BE49-F238E27FC236}">
                  <a16:creationId xmlns:a16="http://schemas.microsoft.com/office/drawing/2014/main" id="{BE761766-4686-433F-9748-6926B42FE63D}"/>
                </a:ext>
              </a:extLst>
            </p:cNvPr>
            <p:cNvSpPr/>
            <p:nvPr/>
          </p:nvSpPr>
          <p:spPr>
            <a:xfrm>
              <a:off x="6050280" y="4954443"/>
              <a:ext cx="91440" cy="91440"/>
            </a:xfrm>
            <a:prstGeom prst="ellipse">
              <a:avLst/>
            </a:prstGeom>
            <a:solidFill>
              <a:schemeClr val="bg1"/>
            </a:solidFill>
            <a:ln>
              <a:solidFill>
                <a:srgbClr val="009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153" name="Rectangle 152">
            <a:extLst>
              <a:ext uri="{FF2B5EF4-FFF2-40B4-BE49-F238E27FC236}">
                <a16:creationId xmlns:a16="http://schemas.microsoft.com/office/drawing/2014/main" id="{8C04BB0A-A30D-4B70-85C1-CA241244F1F1}"/>
              </a:ext>
            </a:extLst>
          </p:cNvPr>
          <p:cNvSpPr/>
          <p:nvPr/>
        </p:nvSpPr>
        <p:spPr>
          <a:xfrm>
            <a:off x="5665905" y="5171689"/>
            <a:ext cx="1386688" cy="276999"/>
          </a:xfrm>
          <a:prstGeom prst="rect">
            <a:avLst/>
          </a:prstGeom>
        </p:spPr>
        <p:txBody>
          <a:bodyPr wrap="square" anchor="ctr">
            <a:spAutoFit/>
          </a:bodyPr>
          <a:lstStyle/>
          <a:p>
            <a:pPr lvl="0">
              <a:defRPr/>
            </a:pPr>
            <a:r>
              <a:rPr lang="en-US" sz="1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Transfer Quality</a:t>
            </a:r>
          </a:p>
        </p:txBody>
      </p:sp>
      <p:sp>
        <p:nvSpPr>
          <p:cNvPr id="160" name="Freeform: Shape 159">
            <a:extLst>
              <a:ext uri="{FF2B5EF4-FFF2-40B4-BE49-F238E27FC236}">
                <a16:creationId xmlns:a16="http://schemas.microsoft.com/office/drawing/2014/main" id="{832B1672-EEFE-4AFB-8230-5BB3C3EEDC89}"/>
              </a:ext>
            </a:extLst>
          </p:cNvPr>
          <p:cNvSpPr/>
          <p:nvPr/>
        </p:nvSpPr>
        <p:spPr>
          <a:xfrm>
            <a:off x="6016413" y="4773759"/>
            <a:ext cx="159174" cy="159174"/>
          </a:xfrm>
          <a:custGeom>
            <a:avLst/>
            <a:gdLst>
              <a:gd name="connsiteX0" fmla="*/ 13468 w 108718"/>
              <a:gd name="connsiteY0" fmla="*/ 0 h 108718"/>
              <a:gd name="connsiteX1" fmla="*/ 54359 w 108718"/>
              <a:gd name="connsiteY1" fmla="*/ 40890 h 108718"/>
              <a:gd name="connsiteX2" fmla="*/ 95250 w 108718"/>
              <a:gd name="connsiteY2" fmla="*/ 0 h 108718"/>
              <a:gd name="connsiteX3" fmla="*/ 108718 w 108718"/>
              <a:gd name="connsiteY3" fmla="*/ 13468 h 108718"/>
              <a:gd name="connsiteX4" fmla="*/ 67828 w 108718"/>
              <a:gd name="connsiteY4" fmla="*/ 54359 h 108718"/>
              <a:gd name="connsiteX5" fmla="*/ 108718 w 108718"/>
              <a:gd name="connsiteY5" fmla="*/ 95250 h 108718"/>
              <a:gd name="connsiteX6" fmla="*/ 95250 w 108718"/>
              <a:gd name="connsiteY6" fmla="*/ 108718 h 108718"/>
              <a:gd name="connsiteX7" fmla="*/ 54359 w 108718"/>
              <a:gd name="connsiteY7" fmla="*/ 67828 h 108718"/>
              <a:gd name="connsiteX8" fmla="*/ 13468 w 108718"/>
              <a:gd name="connsiteY8" fmla="*/ 108718 h 108718"/>
              <a:gd name="connsiteX9" fmla="*/ 0 w 108718"/>
              <a:gd name="connsiteY9" fmla="*/ 95250 h 108718"/>
              <a:gd name="connsiteX10" fmla="*/ 40890 w 108718"/>
              <a:gd name="connsiteY10" fmla="*/ 54359 h 108718"/>
              <a:gd name="connsiteX11" fmla="*/ 0 w 108718"/>
              <a:gd name="connsiteY11" fmla="*/ 13468 h 108718"/>
              <a:gd name="connsiteX12" fmla="*/ 13468 w 108718"/>
              <a:gd name="connsiteY12" fmla="*/ 0 h 10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718" h="108718">
                <a:moveTo>
                  <a:pt x="13468" y="0"/>
                </a:moveTo>
                <a:lnTo>
                  <a:pt x="54359" y="40890"/>
                </a:lnTo>
                <a:lnTo>
                  <a:pt x="95250" y="0"/>
                </a:lnTo>
                <a:lnTo>
                  <a:pt x="108718" y="13468"/>
                </a:lnTo>
                <a:lnTo>
                  <a:pt x="67828" y="54359"/>
                </a:lnTo>
                <a:lnTo>
                  <a:pt x="108718" y="95250"/>
                </a:lnTo>
                <a:lnTo>
                  <a:pt x="95250" y="108718"/>
                </a:lnTo>
                <a:lnTo>
                  <a:pt x="54359" y="67828"/>
                </a:lnTo>
                <a:lnTo>
                  <a:pt x="13468" y="108718"/>
                </a:lnTo>
                <a:lnTo>
                  <a:pt x="0" y="95250"/>
                </a:lnTo>
                <a:lnTo>
                  <a:pt x="40890" y="54359"/>
                </a:lnTo>
                <a:lnTo>
                  <a:pt x="0" y="13468"/>
                </a:lnTo>
                <a:lnTo>
                  <a:pt x="13468" y="0"/>
                </a:lnTo>
                <a:close/>
              </a:path>
            </a:pathLst>
          </a:custGeom>
          <a:solidFill>
            <a:schemeClr val="tx1">
              <a:lumMod val="75000"/>
              <a:lumOff val="25000"/>
            </a:schemeClr>
          </a:solidFill>
          <a:ln w="9525" cap="flat">
            <a:noFill/>
            <a:prstDash val="solid"/>
            <a:miter/>
          </a:ln>
        </p:spPr>
        <p:txBody>
          <a:bodyPr rtlCol="0" anchor="ctr"/>
          <a:lstStyle/>
          <a:p>
            <a:endParaRPr lang="en-IN" sz="1600"/>
          </a:p>
        </p:txBody>
      </p:sp>
      <p:grpSp>
        <p:nvGrpSpPr>
          <p:cNvPr id="166" name="Group 165">
            <a:extLst>
              <a:ext uri="{FF2B5EF4-FFF2-40B4-BE49-F238E27FC236}">
                <a16:creationId xmlns:a16="http://schemas.microsoft.com/office/drawing/2014/main" id="{F0AA51B5-4206-469E-9D82-C788977B11CF}"/>
              </a:ext>
            </a:extLst>
          </p:cNvPr>
          <p:cNvGrpSpPr/>
          <p:nvPr/>
        </p:nvGrpSpPr>
        <p:grpSpPr>
          <a:xfrm>
            <a:off x="6003960" y="5714929"/>
            <a:ext cx="184081" cy="101422"/>
            <a:chOff x="10311245" y="4155664"/>
            <a:chExt cx="152133" cy="101422"/>
          </a:xfrm>
        </p:grpSpPr>
        <p:sp>
          <p:nvSpPr>
            <p:cNvPr id="167" name="Freeform: Shape 166">
              <a:extLst>
                <a:ext uri="{FF2B5EF4-FFF2-40B4-BE49-F238E27FC236}">
                  <a16:creationId xmlns:a16="http://schemas.microsoft.com/office/drawing/2014/main" id="{21E392F2-E670-44ED-A09E-99DAD1B0F13B}"/>
                </a:ext>
              </a:extLst>
            </p:cNvPr>
            <p:cNvSpPr/>
            <p:nvPr/>
          </p:nvSpPr>
          <p:spPr>
            <a:xfrm>
              <a:off x="10311245" y="4155664"/>
              <a:ext cx="152133" cy="25355"/>
            </a:xfrm>
            <a:custGeom>
              <a:avLst/>
              <a:gdLst>
                <a:gd name="connsiteX0" fmla="*/ 0 w 114300"/>
                <a:gd name="connsiteY0" fmla="*/ 0 h 19050"/>
                <a:gd name="connsiteX1" fmla="*/ 114300 w 114300"/>
                <a:gd name="connsiteY1" fmla="*/ 0 h 19050"/>
                <a:gd name="connsiteX2" fmla="*/ 114300 w 114300"/>
                <a:gd name="connsiteY2" fmla="*/ 19050 h 19050"/>
                <a:gd name="connsiteX3" fmla="*/ 0 w 114300"/>
                <a:gd name="connsiteY3" fmla="*/ 19050 h 19050"/>
                <a:gd name="connsiteX4" fmla="*/ 0 w 114300"/>
                <a:gd name="connsiteY4" fmla="*/ 0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9050">
                  <a:moveTo>
                    <a:pt x="0" y="0"/>
                  </a:moveTo>
                  <a:lnTo>
                    <a:pt x="114300" y="0"/>
                  </a:lnTo>
                  <a:lnTo>
                    <a:pt x="114300" y="19050"/>
                  </a:lnTo>
                  <a:lnTo>
                    <a:pt x="0" y="19050"/>
                  </a:lnTo>
                  <a:lnTo>
                    <a:pt x="0" y="0"/>
                  </a:lnTo>
                  <a:close/>
                </a:path>
              </a:pathLst>
            </a:custGeom>
            <a:solidFill>
              <a:schemeClr val="tx1">
                <a:lumMod val="75000"/>
                <a:lumOff val="25000"/>
              </a:schemeClr>
            </a:solidFill>
            <a:ln w="9525" cap="flat">
              <a:noFill/>
              <a:prstDash val="solid"/>
              <a:miter/>
            </a:ln>
          </p:spPr>
          <p:txBody>
            <a:bodyPr rtlCol="0" anchor="ctr"/>
            <a:lstStyle/>
            <a:p>
              <a:endParaRPr lang="en-IN" sz="1600"/>
            </a:p>
          </p:txBody>
        </p:sp>
        <p:sp>
          <p:nvSpPr>
            <p:cNvPr id="168" name="Freeform: Shape 167">
              <a:extLst>
                <a:ext uri="{FF2B5EF4-FFF2-40B4-BE49-F238E27FC236}">
                  <a16:creationId xmlns:a16="http://schemas.microsoft.com/office/drawing/2014/main" id="{403BD612-4876-4265-86B2-D59E67C1531C}"/>
                </a:ext>
              </a:extLst>
            </p:cNvPr>
            <p:cNvSpPr/>
            <p:nvPr/>
          </p:nvSpPr>
          <p:spPr>
            <a:xfrm>
              <a:off x="10311245" y="4231731"/>
              <a:ext cx="152133" cy="25355"/>
            </a:xfrm>
            <a:custGeom>
              <a:avLst/>
              <a:gdLst>
                <a:gd name="connsiteX0" fmla="*/ 0 w 114300"/>
                <a:gd name="connsiteY0" fmla="*/ 0 h 19050"/>
                <a:gd name="connsiteX1" fmla="*/ 114300 w 114300"/>
                <a:gd name="connsiteY1" fmla="*/ 0 h 19050"/>
                <a:gd name="connsiteX2" fmla="*/ 114300 w 114300"/>
                <a:gd name="connsiteY2" fmla="*/ 19050 h 19050"/>
                <a:gd name="connsiteX3" fmla="*/ 0 w 114300"/>
                <a:gd name="connsiteY3" fmla="*/ 19050 h 19050"/>
                <a:gd name="connsiteX4" fmla="*/ 0 w 114300"/>
                <a:gd name="connsiteY4" fmla="*/ 0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9050">
                  <a:moveTo>
                    <a:pt x="0" y="0"/>
                  </a:moveTo>
                  <a:lnTo>
                    <a:pt x="114300" y="0"/>
                  </a:lnTo>
                  <a:lnTo>
                    <a:pt x="114300" y="19050"/>
                  </a:lnTo>
                  <a:lnTo>
                    <a:pt x="0" y="19050"/>
                  </a:lnTo>
                  <a:lnTo>
                    <a:pt x="0" y="0"/>
                  </a:lnTo>
                  <a:close/>
                </a:path>
              </a:pathLst>
            </a:custGeom>
            <a:solidFill>
              <a:schemeClr val="tx1">
                <a:lumMod val="75000"/>
                <a:lumOff val="25000"/>
              </a:schemeClr>
            </a:solidFill>
            <a:ln w="9525" cap="flat">
              <a:noFill/>
              <a:prstDash val="solid"/>
              <a:miter/>
            </a:ln>
          </p:spPr>
          <p:txBody>
            <a:bodyPr rtlCol="0" anchor="ctr"/>
            <a:lstStyle/>
            <a:p>
              <a:endParaRPr lang="en-IN" sz="1600"/>
            </a:p>
          </p:txBody>
        </p:sp>
      </p:grpSp>
      <p:grpSp>
        <p:nvGrpSpPr>
          <p:cNvPr id="51" name="Group 50">
            <a:extLst>
              <a:ext uri="{FF2B5EF4-FFF2-40B4-BE49-F238E27FC236}">
                <a16:creationId xmlns:a16="http://schemas.microsoft.com/office/drawing/2014/main" id="{33037853-65D0-47D5-91D4-2A6FA5E4FFDD}"/>
              </a:ext>
            </a:extLst>
          </p:cNvPr>
          <p:cNvGrpSpPr/>
          <p:nvPr/>
        </p:nvGrpSpPr>
        <p:grpSpPr>
          <a:xfrm>
            <a:off x="2365029" y="5927299"/>
            <a:ext cx="7461942" cy="639901"/>
            <a:chOff x="2365028" y="5825701"/>
            <a:chExt cx="7461942" cy="639901"/>
          </a:xfrm>
        </p:grpSpPr>
        <p:grpSp>
          <p:nvGrpSpPr>
            <p:cNvPr id="37" name="Group 36">
              <a:extLst>
                <a:ext uri="{FF2B5EF4-FFF2-40B4-BE49-F238E27FC236}">
                  <a16:creationId xmlns:a16="http://schemas.microsoft.com/office/drawing/2014/main" id="{56F3C8D2-FB02-47A7-89A8-59C896CF99E3}"/>
                </a:ext>
              </a:extLst>
            </p:cNvPr>
            <p:cNvGrpSpPr/>
            <p:nvPr/>
          </p:nvGrpSpPr>
          <p:grpSpPr>
            <a:xfrm>
              <a:off x="2365028" y="5825701"/>
              <a:ext cx="7461942" cy="639901"/>
              <a:chOff x="2365028" y="5896041"/>
              <a:chExt cx="7461942" cy="639901"/>
            </a:xfrm>
          </p:grpSpPr>
          <p:sp>
            <p:nvSpPr>
              <p:cNvPr id="164" name="Rectangle 163">
                <a:extLst>
                  <a:ext uri="{FF2B5EF4-FFF2-40B4-BE49-F238E27FC236}">
                    <a16:creationId xmlns:a16="http://schemas.microsoft.com/office/drawing/2014/main" id="{1B7E6A09-1D73-4466-9F5A-02069C8BDB45}"/>
                  </a:ext>
                </a:extLst>
              </p:cNvPr>
              <p:cNvSpPr/>
              <p:nvPr/>
            </p:nvSpPr>
            <p:spPr>
              <a:xfrm>
                <a:off x="2365028" y="5896041"/>
                <a:ext cx="7461942" cy="40171"/>
              </a:xfrm>
              <a:prstGeom prst="rect">
                <a:avLst/>
              </a:prstGeom>
              <a:solidFill>
                <a:srgbClr val="FF8021"/>
              </a:solidFill>
              <a:ln w="0">
                <a:solidFill>
                  <a:srgbClr val="FF8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sp>
            <p:nvSpPr>
              <p:cNvPr id="165" name="Rectangle 164">
                <a:extLst>
                  <a:ext uri="{FF2B5EF4-FFF2-40B4-BE49-F238E27FC236}">
                    <a16:creationId xmlns:a16="http://schemas.microsoft.com/office/drawing/2014/main" id="{7C2FCD07-4DA1-44E2-9FBD-BEB0B0E13588}"/>
                  </a:ext>
                </a:extLst>
              </p:cNvPr>
              <p:cNvSpPr/>
              <p:nvPr/>
            </p:nvSpPr>
            <p:spPr>
              <a:xfrm>
                <a:off x="2365028" y="5929916"/>
                <a:ext cx="7461942" cy="606026"/>
              </a:xfrm>
              <a:prstGeom prst="rect">
                <a:avLst/>
              </a:prstGeom>
              <a:solidFill>
                <a:schemeClr val="bg1"/>
              </a:solidFill>
              <a:ln w="0">
                <a:solidFill>
                  <a:srgbClr val="FF8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a:p>
            </p:txBody>
          </p:sp>
        </p:grpSp>
        <p:sp>
          <p:nvSpPr>
            <p:cNvPr id="163" name="Rectangle 162">
              <a:extLst>
                <a:ext uri="{FF2B5EF4-FFF2-40B4-BE49-F238E27FC236}">
                  <a16:creationId xmlns:a16="http://schemas.microsoft.com/office/drawing/2014/main" id="{05578256-393B-4866-87F5-032B4D679108}"/>
                </a:ext>
              </a:extLst>
            </p:cNvPr>
            <p:cNvSpPr/>
            <p:nvPr/>
          </p:nvSpPr>
          <p:spPr>
            <a:xfrm>
              <a:off x="4809892" y="5993312"/>
              <a:ext cx="2572215" cy="338554"/>
            </a:xfrm>
            <a:prstGeom prst="rect">
              <a:avLst/>
            </a:prstGeom>
          </p:spPr>
          <p:txBody>
            <a:bodyPr wrap="square" anchor="ctr">
              <a:spAutoFit/>
            </a:bodyPr>
            <a:lstStyle/>
            <a:p>
              <a:pPr lvl="0" algn="ctr">
                <a:defRPr/>
              </a:pPr>
              <a:r>
                <a:rPr lang="en-US" sz="1600" b="1" dirty="0">
                  <a:solidFill>
                    <a:srgbClr val="FF8021"/>
                  </a:solidFill>
                  <a:latin typeface="Arial" panose="020B0604020202020204" pitchFamily="34" charset="0"/>
                  <a:cs typeface="Arial" panose="020B0604020202020204" pitchFamily="34" charset="0"/>
                </a:rPr>
                <a:t>Culture of Quality</a:t>
              </a:r>
            </a:p>
          </p:txBody>
        </p:sp>
        <p:sp>
          <p:nvSpPr>
            <p:cNvPr id="32" name="Freeform: Shape 31">
              <a:extLst>
                <a:ext uri="{FF2B5EF4-FFF2-40B4-BE49-F238E27FC236}">
                  <a16:creationId xmlns:a16="http://schemas.microsoft.com/office/drawing/2014/main" id="{DCB506DF-5F14-4E64-8AC3-07FF87AC1822}"/>
                </a:ext>
              </a:extLst>
            </p:cNvPr>
            <p:cNvSpPr/>
            <p:nvPr/>
          </p:nvSpPr>
          <p:spPr>
            <a:xfrm>
              <a:off x="4269341" y="5978770"/>
              <a:ext cx="412306" cy="367638"/>
            </a:xfrm>
            <a:custGeom>
              <a:avLst/>
              <a:gdLst>
                <a:gd name="connsiteX0" fmla="*/ 74438 w 882300"/>
                <a:gd name="connsiteY0" fmla="*/ 369521 h 786716"/>
                <a:gd name="connsiteX1" fmla="*/ 83963 w 882300"/>
                <a:gd name="connsiteY1" fmla="*/ 405716 h 786716"/>
                <a:gd name="connsiteX2" fmla="*/ 173498 w 882300"/>
                <a:gd name="connsiteY2" fmla="*/ 551449 h 786716"/>
                <a:gd name="connsiteX3" fmla="*/ 176355 w 882300"/>
                <a:gd name="connsiteY3" fmla="*/ 556211 h 786716"/>
                <a:gd name="connsiteX4" fmla="*/ 187785 w 882300"/>
                <a:gd name="connsiteY4" fmla="*/ 559069 h 786716"/>
                <a:gd name="connsiteX5" fmla="*/ 190643 w 882300"/>
                <a:gd name="connsiteY5" fmla="*/ 546686 h 786716"/>
                <a:gd name="connsiteX6" fmla="*/ 111585 w 882300"/>
                <a:gd name="connsiteY6" fmla="*/ 418099 h 786716"/>
                <a:gd name="connsiteX7" fmla="*/ 123015 w 882300"/>
                <a:gd name="connsiteY7" fmla="*/ 374284 h 786716"/>
                <a:gd name="connsiteX8" fmla="*/ 166830 w 882300"/>
                <a:gd name="connsiteY8" fmla="*/ 383809 h 786716"/>
                <a:gd name="connsiteX9" fmla="*/ 248745 w 882300"/>
                <a:gd name="connsiteY9" fmla="*/ 489536 h 786716"/>
                <a:gd name="connsiteX10" fmla="*/ 271605 w 882300"/>
                <a:gd name="connsiteY10" fmla="*/ 511444 h 786716"/>
                <a:gd name="connsiteX11" fmla="*/ 362093 w 882300"/>
                <a:gd name="connsiteY11" fmla="*/ 645746 h 786716"/>
                <a:gd name="connsiteX12" fmla="*/ 363045 w 882300"/>
                <a:gd name="connsiteY12" fmla="*/ 660986 h 786716"/>
                <a:gd name="connsiteX13" fmla="*/ 363045 w 882300"/>
                <a:gd name="connsiteY13" fmla="*/ 660986 h 786716"/>
                <a:gd name="connsiteX14" fmla="*/ 363045 w 882300"/>
                <a:gd name="connsiteY14" fmla="*/ 660986 h 786716"/>
                <a:gd name="connsiteX15" fmla="*/ 362093 w 882300"/>
                <a:gd name="connsiteY15" fmla="*/ 686704 h 786716"/>
                <a:gd name="connsiteX16" fmla="*/ 357330 w 882300"/>
                <a:gd name="connsiteY16" fmla="*/ 775286 h 786716"/>
                <a:gd name="connsiteX17" fmla="*/ 345900 w 882300"/>
                <a:gd name="connsiteY17" fmla="*/ 786716 h 786716"/>
                <a:gd name="connsiteX18" fmla="*/ 207788 w 882300"/>
                <a:gd name="connsiteY18" fmla="*/ 785764 h 786716"/>
                <a:gd name="connsiteX19" fmla="*/ 196358 w 882300"/>
                <a:gd name="connsiteY19" fmla="*/ 774334 h 786716"/>
                <a:gd name="connsiteX20" fmla="*/ 193500 w 882300"/>
                <a:gd name="connsiteY20" fmla="*/ 700991 h 786716"/>
                <a:gd name="connsiteX21" fmla="*/ 61103 w 882300"/>
                <a:gd name="connsiteY21" fmla="*/ 542876 h 786716"/>
                <a:gd name="connsiteX22" fmla="*/ 23955 w 882300"/>
                <a:gd name="connsiteY22" fmla="*/ 471439 h 786716"/>
                <a:gd name="connsiteX23" fmla="*/ 23003 w 882300"/>
                <a:gd name="connsiteY23" fmla="*/ 462866 h 786716"/>
                <a:gd name="connsiteX24" fmla="*/ 143 w 882300"/>
                <a:gd name="connsiteY24" fmla="*/ 240934 h 786716"/>
                <a:gd name="connsiteX25" fmla="*/ 11573 w 882300"/>
                <a:gd name="connsiteY25" fmla="*/ 212359 h 786716"/>
                <a:gd name="connsiteX26" fmla="*/ 50625 w 882300"/>
                <a:gd name="connsiteY26" fmla="*/ 214264 h 786716"/>
                <a:gd name="connsiteX27" fmla="*/ 64913 w 882300"/>
                <a:gd name="connsiteY27" fmla="*/ 262841 h 786716"/>
                <a:gd name="connsiteX28" fmla="*/ 75390 w 882300"/>
                <a:gd name="connsiteY28" fmla="*/ 362854 h 786716"/>
                <a:gd name="connsiteX29" fmla="*/ 74438 w 882300"/>
                <a:gd name="connsiteY29" fmla="*/ 369521 h 786716"/>
                <a:gd name="connsiteX30" fmla="*/ 99203 w 882300"/>
                <a:gd name="connsiteY30" fmla="*/ 347614 h 786716"/>
                <a:gd name="connsiteX31" fmla="*/ 99203 w 882300"/>
                <a:gd name="connsiteY31" fmla="*/ 355234 h 786716"/>
                <a:gd name="connsiteX32" fmla="*/ 107775 w 882300"/>
                <a:gd name="connsiteY32" fmla="*/ 348566 h 786716"/>
                <a:gd name="connsiteX33" fmla="*/ 120158 w 882300"/>
                <a:gd name="connsiteY33" fmla="*/ 342851 h 786716"/>
                <a:gd name="connsiteX34" fmla="*/ 121110 w 882300"/>
                <a:gd name="connsiteY34" fmla="*/ 341899 h 786716"/>
                <a:gd name="connsiteX35" fmla="*/ 103965 w 882300"/>
                <a:gd name="connsiteY35" fmla="*/ 253316 h 786716"/>
                <a:gd name="connsiteX36" fmla="*/ 83010 w 882300"/>
                <a:gd name="connsiteY36" fmla="*/ 230456 h 786716"/>
                <a:gd name="connsiteX37" fmla="*/ 87773 w 882300"/>
                <a:gd name="connsiteY37" fmla="*/ 253316 h 786716"/>
                <a:gd name="connsiteX38" fmla="*/ 99203 w 882300"/>
                <a:gd name="connsiteY38" fmla="*/ 347614 h 786716"/>
                <a:gd name="connsiteX39" fmla="*/ 143970 w 882300"/>
                <a:gd name="connsiteY39" fmla="*/ 339041 h 786716"/>
                <a:gd name="connsiteX40" fmla="*/ 163973 w 882300"/>
                <a:gd name="connsiteY40" fmla="*/ 342851 h 786716"/>
                <a:gd name="connsiteX41" fmla="*/ 147780 w 882300"/>
                <a:gd name="connsiteY41" fmla="*/ 284749 h 786716"/>
                <a:gd name="connsiteX42" fmla="*/ 126825 w 882300"/>
                <a:gd name="connsiteY42" fmla="*/ 261889 h 786716"/>
                <a:gd name="connsiteX43" fmla="*/ 142065 w 882300"/>
                <a:gd name="connsiteY43" fmla="*/ 325706 h 786716"/>
                <a:gd name="connsiteX44" fmla="*/ 143970 w 882300"/>
                <a:gd name="connsiteY44" fmla="*/ 337136 h 786716"/>
                <a:gd name="connsiteX45" fmla="*/ 143970 w 882300"/>
                <a:gd name="connsiteY45" fmla="*/ 339041 h 786716"/>
                <a:gd name="connsiteX46" fmla="*/ 832628 w 882300"/>
                <a:gd name="connsiteY46" fmla="*/ 214264 h 786716"/>
                <a:gd name="connsiteX47" fmla="*/ 818340 w 882300"/>
                <a:gd name="connsiteY47" fmla="*/ 262841 h 786716"/>
                <a:gd name="connsiteX48" fmla="*/ 807863 w 882300"/>
                <a:gd name="connsiteY48" fmla="*/ 362854 h 786716"/>
                <a:gd name="connsiteX49" fmla="*/ 807863 w 882300"/>
                <a:gd name="connsiteY49" fmla="*/ 369521 h 786716"/>
                <a:gd name="connsiteX50" fmla="*/ 798338 w 882300"/>
                <a:gd name="connsiteY50" fmla="*/ 405716 h 786716"/>
                <a:gd name="connsiteX51" fmla="*/ 708803 w 882300"/>
                <a:gd name="connsiteY51" fmla="*/ 551449 h 786716"/>
                <a:gd name="connsiteX52" fmla="*/ 705945 w 882300"/>
                <a:gd name="connsiteY52" fmla="*/ 556211 h 786716"/>
                <a:gd name="connsiteX53" fmla="*/ 694515 w 882300"/>
                <a:gd name="connsiteY53" fmla="*/ 559069 h 786716"/>
                <a:gd name="connsiteX54" fmla="*/ 691658 w 882300"/>
                <a:gd name="connsiteY54" fmla="*/ 546686 h 786716"/>
                <a:gd name="connsiteX55" fmla="*/ 770715 w 882300"/>
                <a:gd name="connsiteY55" fmla="*/ 418099 h 786716"/>
                <a:gd name="connsiteX56" fmla="*/ 759285 w 882300"/>
                <a:gd name="connsiteY56" fmla="*/ 374284 h 786716"/>
                <a:gd name="connsiteX57" fmla="*/ 715470 w 882300"/>
                <a:gd name="connsiteY57" fmla="*/ 383809 h 786716"/>
                <a:gd name="connsiteX58" fmla="*/ 633555 w 882300"/>
                <a:gd name="connsiteY58" fmla="*/ 489536 h 786716"/>
                <a:gd name="connsiteX59" fmla="*/ 610695 w 882300"/>
                <a:gd name="connsiteY59" fmla="*/ 511444 h 786716"/>
                <a:gd name="connsiteX60" fmla="*/ 520208 w 882300"/>
                <a:gd name="connsiteY60" fmla="*/ 645746 h 786716"/>
                <a:gd name="connsiteX61" fmla="*/ 519255 w 882300"/>
                <a:gd name="connsiteY61" fmla="*/ 660986 h 786716"/>
                <a:gd name="connsiteX62" fmla="*/ 519255 w 882300"/>
                <a:gd name="connsiteY62" fmla="*/ 660986 h 786716"/>
                <a:gd name="connsiteX63" fmla="*/ 520208 w 882300"/>
                <a:gd name="connsiteY63" fmla="*/ 686704 h 786716"/>
                <a:gd name="connsiteX64" fmla="*/ 524970 w 882300"/>
                <a:gd name="connsiteY64" fmla="*/ 775286 h 786716"/>
                <a:gd name="connsiteX65" fmla="*/ 536400 w 882300"/>
                <a:gd name="connsiteY65" fmla="*/ 786716 h 786716"/>
                <a:gd name="connsiteX66" fmla="*/ 674513 w 882300"/>
                <a:gd name="connsiteY66" fmla="*/ 785764 h 786716"/>
                <a:gd name="connsiteX67" fmla="*/ 685943 w 882300"/>
                <a:gd name="connsiteY67" fmla="*/ 774334 h 786716"/>
                <a:gd name="connsiteX68" fmla="*/ 688800 w 882300"/>
                <a:gd name="connsiteY68" fmla="*/ 700991 h 786716"/>
                <a:gd name="connsiteX69" fmla="*/ 820245 w 882300"/>
                <a:gd name="connsiteY69" fmla="*/ 542876 h 786716"/>
                <a:gd name="connsiteX70" fmla="*/ 857393 w 882300"/>
                <a:gd name="connsiteY70" fmla="*/ 471439 h 786716"/>
                <a:gd name="connsiteX71" fmla="*/ 858345 w 882300"/>
                <a:gd name="connsiteY71" fmla="*/ 462866 h 786716"/>
                <a:gd name="connsiteX72" fmla="*/ 882158 w 882300"/>
                <a:gd name="connsiteY72" fmla="*/ 240934 h 786716"/>
                <a:gd name="connsiteX73" fmla="*/ 870728 w 882300"/>
                <a:gd name="connsiteY73" fmla="*/ 211406 h 786716"/>
                <a:gd name="connsiteX74" fmla="*/ 832628 w 882300"/>
                <a:gd name="connsiteY74" fmla="*/ 214264 h 786716"/>
                <a:gd name="connsiteX75" fmla="*/ 761190 w 882300"/>
                <a:gd name="connsiteY75" fmla="*/ 341899 h 786716"/>
                <a:gd name="connsiteX76" fmla="*/ 761190 w 882300"/>
                <a:gd name="connsiteY76" fmla="*/ 341899 h 786716"/>
                <a:gd name="connsiteX77" fmla="*/ 774525 w 882300"/>
                <a:gd name="connsiteY77" fmla="*/ 348566 h 786716"/>
                <a:gd name="connsiteX78" fmla="*/ 783098 w 882300"/>
                <a:gd name="connsiteY78" fmla="*/ 355234 h 786716"/>
                <a:gd name="connsiteX79" fmla="*/ 783098 w 882300"/>
                <a:gd name="connsiteY79" fmla="*/ 347614 h 786716"/>
                <a:gd name="connsiteX80" fmla="*/ 793575 w 882300"/>
                <a:gd name="connsiteY80" fmla="*/ 253316 h 786716"/>
                <a:gd name="connsiteX81" fmla="*/ 798338 w 882300"/>
                <a:gd name="connsiteY81" fmla="*/ 230456 h 786716"/>
                <a:gd name="connsiteX82" fmla="*/ 777383 w 882300"/>
                <a:gd name="connsiteY82" fmla="*/ 253316 h 786716"/>
                <a:gd name="connsiteX83" fmla="*/ 761190 w 882300"/>
                <a:gd name="connsiteY83" fmla="*/ 341899 h 786716"/>
                <a:gd name="connsiteX84" fmla="*/ 719280 w 882300"/>
                <a:gd name="connsiteY84" fmla="*/ 342851 h 786716"/>
                <a:gd name="connsiteX85" fmla="*/ 739283 w 882300"/>
                <a:gd name="connsiteY85" fmla="*/ 339041 h 786716"/>
                <a:gd name="connsiteX86" fmla="*/ 739283 w 882300"/>
                <a:gd name="connsiteY86" fmla="*/ 336184 h 786716"/>
                <a:gd name="connsiteX87" fmla="*/ 741188 w 882300"/>
                <a:gd name="connsiteY87" fmla="*/ 324754 h 786716"/>
                <a:gd name="connsiteX88" fmla="*/ 756428 w 882300"/>
                <a:gd name="connsiteY88" fmla="*/ 260936 h 786716"/>
                <a:gd name="connsiteX89" fmla="*/ 735473 w 882300"/>
                <a:gd name="connsiteY89" fmla="*/ 283796 h 786716"/>
                <a:gd name="connsiteX90" fmla="*/ 719280 w 882300"/>
                <a:gd name="connsiteY90" fmla="*/ 342851 h 786716"/>
                <a:gd name="connsiteX91" fmla="*/ 667845 w 882300"/>
                <a:gd name="connsiteY91" fmla="*/ 248554 h 786716"/>
                <a:gd name="connsiteX92" fmla="*/ 664035 w 882300"/>
                <a:gd name="connsiteY92" fmla="*/ 285701 h 786716"/>
                <a:gd name="connsiteX93" fmla="*/ 670703 w 882300"/>
                <a:gd name="connsiteY93" fmla="*/ 296179 h 786716"/>
                <a:gd name="connsiteX94" fmla="*/ 655463 w 882300"/>
                <a:gd name="connsiteY94" fmla="*/ 340946 h 786716"/>
                <a:gd name="connsiteX95" fmla="*/ 644033 w 882300"/>
                <a:gd name="connsiteY95" fmla="*/ 345709 h 786716"/>
                <a:gd name="connsiteX96" fmla="*/ 624030 w 882300"/>
                <a:gd name="connsiteY96" fmla="*/ 377141 h 786716"/>
                <a:gd name="connsiteX97" fmla="*/ 624983 w 882300"/>
                <a:gd name="connsiteY97" fmla="*/ 389524 h 786716"/>
                <a:gd name="connsiteX98" fmla="*/ 591645 w 882300"/>
                <a:gd name="connsiteY98" fmla="*/ 423814 h 786716"/>
                <a:gd name="connsiteX99" fmla="*/ 579263 w 882300"/>
                <a:gd name="connsiteY99" fmla="*/ 422861 h 786716"/>
                <a:gd name="connsiteX100" fmla="*/ 547830 w 882300"/>
                <a:gd name="connsiteY100" fmla="*/ 442864 h 786716"/>
                <a:gd name="connsiteX101" fmla="*/ 543068 w 882300"/>
                <a:gd name="connsiteY101" fmla="*/ 454294 h 786716"/>
                <a:gd name="connsiteX102" fmla="*/ 498300 w 882300"/>
                <a:gd name="connsiteY102" fmla="*/ 470486 h 786716"/>
                <a:gd name="connsiteX103" fmla="*/ 486870 w 882300"/>
                <a:gd name="connsiteY103" fmla="*/ 464771 h 786716"/>
                <a:gd name="connsiteX104" fmla="*/ 449723 w 882300"/>
                <a:gd name="connsiteY104" fmla="*/ 469534 h 786716"/>
                <a:gd name="connsiteX105" fmla="*/ 440198 w 882300"/>
                <a:gd name="connsiteY105" fmla="*/ 478106 h 786716"/>
                <a:gd name="connsiteX106" fmla="*/ 392573 w 882300"/>
                <a:gd name="connsiteY106" fmla="*/ 473344 h 786716"/>
                <a:gd name="connsiteX107" fmla="*/ 384953 w 882300"/>
                <a:gd name="connsiteY107" fmla="*/ 462866 h 786716"/>
                <a:gd name="connsiteX108" fmla="*/ 349710 w 882300"/>
                <a:gd name="connsiteY108" fmla="*/ 450484 h 786716"/>
                <a:gd name="connsiteX109" fmla="*/ 337328 w 882300"/>
                <a:gd name="connsiteY109" fmla="*/ 454294 h 786716"/>
                <a:gd name="connsiteX110" fmla="*/ 296370 w 882300"/>
                <a:gd name="connsiteY110" fmla="*/ 429529 h 786716"/>
                <a:gd name="connsiteX111" fmla="*/ 294465 w 882300"/>
                <a:gd name="connsiteY111" fmla="*/ 417146 h 786716"/>
                <a:gd name="connsiteX112" fmla="*/ 267795 w 882300"/>
                <a:gd name="connsiteY112" fmla="*/ 391429 h 786716"/>
                <a:gd name="connsiteX113" fmla="*/ 255413 w 882300"/>
                <a:gd name="connsiteY113" fmla="*/ 389524 h 786716"/>
                <a:gd name="connsiteX114" fmla="*/ 229695 w 882300"/>
                <a:gd name="connsiteY114" fmla="*/ 349519 h 786716"/>
                <a:gd name="connsiteX115" fmla="*/ 233505 w 882300"/>
                <a:gd name="connsiteY115" fmla="*/ 337136 h 786716"/>
                <a:gd name="connsiteX116" fmla="*/ 221123 w 882300"/>
                <a:gd name="connsiteY116" fmla="*/ 301894 h 786716"/>
                <a:gd name="connsiteX117" fmla="*/ 210645 w 882300"/>
                <a:gd name="connsiteY117" fmla="*/ 295226 h 786716"/>
                <a:gd name="connsiteX118" fmla="*/ 204930 w 882300"/>
                <a:gd name="connsiteY118" fmla="*/ 247601 h 786716"/>
                <a:gd name="connsiteX119" fmla="*/ 213503 w 882300"/>
                <a:gd name="connsiteY119" fmla="*/ 238076 h 786716"/>
                <a:gd name="connsiteX120" fmla="*/ 217313 w 882300"/>
                <a:gd name="connsiteY120" fmla="*/ 200929 h 786716"/>
                <a:gd name="connsiteX121" fmla="*/ 210645 w 882300"/>
                <a:gd name="connsiteY121" fmla="*/ 190451 h 786716"/>
                <a:gd name="connsiteX122" fmla="*/ 225885 w 882300"/>
                <a:gd name="connsiteY122" fmla="*/ 145684 h 786716"/>
                <a:gd name="connsiteX123" fmla="*/ 237315 w 882300"/>
                <a:gd name="connsiteY123" fmla="*/ 140921 h 786716"/>
                <a:gd name="connsiteX124" fmla="*/ 257318 w 882300"/>
                <a:gd name="connsiteY124" fmla="*/ 109489 h 786716"/>
                <a:gd name="connsiteX125" fmla="*/ 256365 w 882300"/>
                <a:gd name="connsiteY125" fmla="*/ 97106 h 786716"/>
                <a:gd name="connsiteX126" fmla="*/ 289703 w 882300"/>
                <a:gd name="connsiteY126" fmla="*/ 62816 h 786716"/>
                <a:gd name="connsiteX127" fmla="*/ 302085 w 882300"/>
                <a:gd name="connsiteY127" fmla="*/ 63769 h 786716"/>
                <a:gd name="connsiteX128" fmla="*/ 333518 w 882300"/>
                <a:gd name="connsiteY128" fmla="*/ 43766 h 786716"/>
                <a:gd name="connsiteX129" fmla="*/ 338280 w 882300"/>
                <a:gd name="connsiteY129" fmla="*/ 32336 h 786716"/>
                <a:gd name="connsiteX130" fmla="*/ 383048 w 882300"/>
                <a:gd name="connsiteY130" fmla="*/ 16144 h 786716"/>
                <a:gd name="connsiteX131" fmla="*/ 394478 w 882300"/>
                <a:gd name="connsiteY131" fmla="*/ 21859 h 786716"/>
                <a:gd name="connsiteX132" fmla="*/ 431625 w 882300"/>
                <a:gd name="connsiteY132" fmla="*/ 17096 h 786716"/>
                <a:gd name="connsiteX133" fmla="*/ 441150 w 882300"/>
                <a:gd name="connsiteY133" fmla="*/ 8524 h 786716"/>
                <a:gd name="connsiteX134" fmla="*/ 488775 w 882300"/>
                <a:gd name="connsiteY134" fmla="*/ 13286 h 786716"/>
                <a:gd name="connsiteX135" fmla="*/ 496395 w 882300"/>
                <a:gd name="connsiteY135" fmla="*/ 23764 h 786716"/>
                <a:gd name="connsiteX136" fmla="*/ 531638 w 882300"/>
                <a:gd name="connsiteY136" fmla="*/ 36146 h 786716"/>
                <a:gd name="connsiteX137" fmla="*/ 544020 w 882300"/>
                <a:gd name="connsiteY137" fmla="*/ 32336 h 786716"/>
                <a:gd name="connsiteX138" fmla="*/ 584978 w 882300"/>
                <a:gd name="connsiteY138" fmla="*/ 57101 h 786716"/>
                <a:gd name="connsiteX139" fmla="*/ 586883 w 882300"/>
                <a:gd name="connsiteY139" fmla="*/ 69484 h 786716"/>
                <a:gd name="connsiteX140" fmla="*/ 613553 w 882300"/>
                <a:gd name="connsiteY140" fmla="*/ 95201 h 786716"/>
                <a:gd name="connsiteX141" fmla="*/ 625935 w 882300"/>
                <a:gd name="connsiteY141" fmla="*/ 97106 h 786716"/>
                <a:gd name="connsiteX142" fmla="*/ 651653 w 882300"/>
                <a:gd name="connsiteY142" fmla="*/ 137111 h 786716"/>
                <a:gd name="connsiteX143" fmla="*/ 647843 w 882300"/>
                <a:gd name="connsiteY143" fmla="*/ 149494 h 786716"/>
                <a:gd name="connsiteX144" fmla="*/ 660225 w 882300"/>
                <a:gd name="connsiteY144" fmla="*/ 184736 h 786716"/>
                <a:gd name="connsiteX145" fmla="*/ 670703 w 882300"/>
                <a:gd name="connsiteY145" fmla="*/ 191404 h 786716"/>
                <a:gd name="connsiteX146" fmla="*/ 676418 w 882300"/>
                <a:gd name="connsiteY146" fmla="*/ 239029 h 786716"/>
                <a:gd name="connsiteX147" fmla="*/ 667845 w 882300"/>
                <a:gd name="connsiteY147" fmla="*/ 248554 h 786716"/>
                <a:gd name="connsiteX148" fmla="*/ 592598 w 882300"/>
                <a:gd name="connsiteY148" fmla="*/ 243791 h 786716"/>
                <a:gd name="connsiteX149" fmla="*/ 441150 w 882300"/>
                <a:gd name="connsiteY149" fmla="*/ 92344 h 786716"/>
                <a:gd name="connsiteX150" fmla="*/ 289703 w 882300"/>
                <a:gd name="connsiteY150" fmla="*/ 243791 h 786716"/>
                <a:gd name="connsiteX151" fmla="*/ 441150 w 882300"/>
                <a:gd name="connsiteY151" fmla="*/ 395239 h 786716"/>
                <a:gd name="connsiteX152" fmla="*/ 592598 w 882300"/>
                <a:gd name="connsiteY152" fmla="*/ 243791 h 786716"/>
                <a:gd name="connsiteX153" fmla="*/ 527828 w 882300"/>
                <a:gd name="connsiteY153" fmla="*/ 204739 h 786716"/>
                <a:gd name="connsiteX154" fmla="*/ 472583 w 882300"/>
                <a:gd name="connsiteY154" fmla="*/ 200929 h 786716"/>
                <a:gd name="connsiteX155" fmla="*/ 451628 w 882300"/>
                <a:gd name="connsiteY155" fmla="*/ 149494 h 786716"/>
                <a:gd name="connsiteX156" fmla="*/ 441150 w 882300"/>
                <a:gd name="connsiteY156" fmla="*/ 141874 h 786716"/>
                <a:gd name="connsiteX157" fmla="*/ 430673 w 882300"/>
                <a:gd name="connsiteY157" fmla="*/ 149494 h 786716"/>
                <a:gd name="connsiteX158" fmla="*/ 409718 w 882300"/>
                <a:gd name="connsiteY158" fmla="*/ 200929 h 786716"/>
                <a:gd name="connsiteX159" fmla="*/ 354473 w 882300"/>
                <a:gd name="connsiteY159" fmla="*/ 204739 h 786716"/>
                <a:gd name="connsiteX160" fmla="*/ 347805 w 882300"/>
                <a:gd name="connsiteY160" fmla="*/ 225694 h 786716"/>
                <a:gd name="connsiteX161" fmla="*/ 390668 w 882300"/>
                <a:gd name="connsiteY161" fmla="*/ 260936 h 786716"/>
                <a:gd name="connsiteX162" fmla="*/ 377333 w 882300"/>
                <a:gd name="connsiteY162" fmla="*/ 314276 h 786716"/>
                <a:gd name="connsiteX163" fmla="*/ 387810 w 882300"/>
                <a:gd name="connsiteY163" fmla="*/ 328564 h 786716"/>
                <a:gd name="connsiteX164" fmla="*/ 393525 w 882300"/>
                <a:gd name="connsiteY164" fmla="*/ 326659 h 786716"/>
                <a:gd name="connsiteX165" fmla="*/ 440198 w 882300"/>
                <a:gd name="connsiteY165" fmla="*/ 298084 h 786716"/>
                <a:gd name="connsiteX166" fmla="*/ 487823 w 882300"/>
                <a:gd name="connsiteY166" fmla="*/ 326659 h 786716"/>
                <a:gd name="connsiteX167" fmla="*/ 493538 w 882300"/>
                <a:gd name="connsiteY167" fmla="*/ 328564 h 786716"/>
                <a:gd name="connsiteX168" fmla="*/ 504968 w 882300"/>
                <a:gd name="connsiteY168" fmla="*/ 314276 h 786716"/>
                <a:gd name="connsiteX169" fmla="*/ 491633 w 882300"/>
                <a:gd name="connsiteY169" fmla="*/ 259984 h 786716"/>
                <a:gd name="connsiteX170" fmla="*/ 534495 w 882300"/>
                <a:gd name="connsiteY170" fmla="*/ 224741 h 786716"/>
                <a:gd name="connsiteX171" fmla="*/ 527828 w 882300"/>
                <a:gd name="connsiteY171" fmla="*/ 204739 h 78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882300" h="786716">
                  <a:moveTo>
                    <a:pt x="74438" y="369521"/>
                  </a:moveTo>
                  <a:cubicBezTo>
                    <a:pt x="75390" y="381904"/>
                    <a:pt x="78248" y="394286"/>
                    <a:pt x="83963" y="405716"/>
                  </a:cubicBezTo>
                  <a:cubicBezTo>
                    <a:pt x="113490" y="470486"/>
                    <a:pt x="173498" y="551449"/>
                    <a:pt x="173498" y="551449"/>
                  </a:cubicBezTo>
                  <a:lnTo>
                    <a:pt x="176355" y="556211"/>
                  </a:lnTo>
                  <a:cubicBezTo>
                    <a:pt x="179213" y="560021"/>
                    <a:pt x="183975" y="560974"/>
                    <a:pt x="187785" y="559069"/>
                  </a:cubicBezTo>
                  <a:cubicBezTo>
                    <a:pt x="192548" y="557164"/>
                    <a:pt x="193500" y="551449"/>
                    <a:pt x="190643" y="546686"/>
                  </a:cubicBezTo>
                  <a:lnTo>
                    <a:pt x="111585" y="418099"/>
                  </a:lnTo>
                  <a:cubicBezTo>
                    <a:pt x="103013" y="403811"/>
                    <a:pt x="107775" y="383809"/>
                    <a:pt x="123015" y="374284"/>
                  </a:cubicBezTo>
                  <a:cubicBezTo>
                    <a:pt x="138255" y="364759"/>
                    <a:pt x="158258" y="369521"/>
                    <a:pt x="166830" y="383809"/>
                  </a:cubicBezTo>
                  <a:lnTo>
                    <a:pt x="248745" y="489536"/>
                  </a:lnTo>
                  <a:cubicBezTo>
                    <a:pt x="254460" y="496204"/>
                    <a:pt x="263985" y="506681"/>
                    <a:pt x="271605" y="511444"/>
                  </a:cubicBezTo>
                  <a:cubicBezTo>
                    <a:pt x="345900" y="564784"/>
                    <a:pt x="355425" y="618124"/>
                    <a:pt x="362093" y="645746"/>
                  </a:cubicBezTo>
                  <a:cubicBezTo>
                    <a:pt x="362093" y="645746"/>
                    <a:pt x="363045" y="651461"/>
                    <a:pt x="363045" y="660986"/>
                  </a:cubicBezTo>
                  <a:lnTo>
                    <a:pt x="363045" y="660986"/>
                  </a:lnTo>
                  <a:lnTo>
                    <a:pt x="363045" y="660986"/>
                  </a:lnTo>
                  <a:cubicBezTo>
                    <a:pt x="363045" y="668606"/>
                    <a:pt x="363045" y="677179"/>
                    <a:pt x="362093" y="686704"/>
                  </a:cubicBezTo>
                  <a:lnTo>
                    <a:pt x="357330" y="775286"/>
                  </a:lnTo>
                  <a:cubicBezTo>
                    <a:pt x="357330" y="781954"/>
                    <a:pt x="351615" y="786716"/>
                    <a:pt x="345900" y="786716"/>
                  </a:cubicBezTo>
                  <a:lnTo>
                    <a:pt x="207788" y="785764"/>
                  </a:lnTo>
                  <a:cubicBezTo>
                    <a:pt x="201120" y="785764"/>
                    <a:pt x="196358" y="780049"/>
                    <a:pt x="196358" y="774334"/>
                  </a:cubicBezTo>
                  <a:lnTo>
                    <a:pt x="193500" y="700991"/>
                  </a:lnTo>
                  <a:lnTo>
                    <a:pt x="61103" y="542876"/>
                  </a:lnTo>
                  <a:cubicBezTo>
                    <a:pt x="42053" y="521921"/>
                    <a:pt x="28718" y="499061"/>
                    <a:pt x="23955" y="471439"/>
                  </a:cubicBezTo>
                  <a:lnTo>
                    <a:pt x="23003" y="462866"/>
                  </a:lnTo>
                  <a:lnTo>
                    <a:pt x="143" y="240934"/>
                  </a:lnTo>
                  <a:cubicBezTo>
                    <a:pt x="-810" y="230456"/>
                    <a:pt x="3000" y="219026"/>
                    <a:pt x="11573" y="212359"/>
                  </a:cubicBezTo>
                  <a:cubicBezTo>
                    <a:pt x="22050" y="203786"/>
                    <a:pt x="38243" y="200929"/>
                    <a:pt x="50625" y="214264"/>
                  </a:cubicBezTo>
                  <a:cubicBezTo>
                    <a:pt x="59198" y="223789"/>
                    <a:pt x="63008" y="254269"/>
                    <a:pt x="64913" y="262841"/>
                  </a:cubicBezTo>
                  <a:cubicBezTo>
                    <a:pt x="69675" y="292369"/>
                    <a:pt x="74438" y="333326"/>
                    <a:pt x="75390" y="362854"/>
                  </a:cubicBezTo>
                  <a:cubicBezTo>
                    <a:pt x="74438" y="364759"/>
                    <a:pt x="74438" y="367616"/>
                    <a:pt x="74438" y="369521"/>
                  </a:cubicBezTo>
                  <a:close/>
                  <a:moveTo>
                    <a:pt x="99203" y="347614"/>
                  </a:moveTo>
                  <a:cubicBezTo>
                    <a:pt x="99203" y="350471"/>
                    <a:pt x="99203" y="352376"/>
                    <a:pt x="99203" y="355234"/>
                  </a:cubicBezTo>
                  <a:cubicBezTo>
                    <a:pt x="102060" y="352376"/>
                    <a:pt x="104918" y="350471"/>
                    <a:pt x="107775" y="348566"/>
                  </a:cubicBezTo>
                  <a:cubicBezTo>
                    <a:pt x="111585" y="345709"/>
                    <a:pt x="116348" y="343804"/>
                    <a:pt x="120158" y="342851"/>
                  </a:cubicBezTo>
                  <a:cubicBezTo>
                    <a:pt x="120158" y="342851"/>
                    <a:pt x="120158" y="341899"/>
                    <a:pt x="121110" y="341899"/>
                  </a:cubicBezTo>
                  <a:cubicBezTo>
                    <a:pt x="118253" y="319039"/>
                    <a:pt x="109680" y="275224"/>
                    <a:pt x="103965" y="253316"/>
                  </a:cubicBezTo>
                  <a:cubicBezTo>
                    <a:pt x="101108" y="241886"/>
                    <a:pt x="94440" y="234266"/>
                    <a:pt x="83010" y="230456"/>
                  </a:cubicBezTo>
                  <a:cubicBezTo>
                    <a:pt x="85868" y="238076"/>
                    <a:pt x="86820" y="245696"/>
                    <a:pt x="87773" y="253316"/>
                  </a:cubicBezTo>
                  <a:cubicBezTo>
                    <a:pt x="92535" y="278081"/>
                    <a:pt x="98250" y="323801"/>
                    <a:pt x="99203" y="347614"/>
                  </a:cubicBezTo>
                  <a:close/>
                  <a:moveTo>
                    <a:pt x="143970" y="339041"/>
                  </a:moveTo>
                  <a:cubicBezTo>
                    <a:pt x="150638" y="339041"/>
                    <a:pt x="157305" y="340946"/>
                    <a:pt x="163973" y="342851"/>
                  </a:cubicBezTo>
                  <a:cubicBezTo>
                    <a:pt x="162068" y="327611"/>
                    <a:pt x="151590" y="298084"/>
                    <a:pt x="147780" y="284749"/>
                  </a:cubicBezTo>
                  <a:cubicBezTo>
                    <a:pt x="144923" y="273319"/>
                    <a:pt x="138255" y="265699"/>
                    <a:pt x="126825" y="261889"/>
                  </a:cubicBezTo>
                  <a:cubicBezTo>
                    <a:pt x="130635" y="279034"/>
                    <a:pt x="140160" y="309514"/>
                    <a:pt x="142065" y="325706"/>
                  </a:cubicBezTo>
                  <a:lnTo>
                    <a:pt x="143970" y="337136"/>
                  </a:lnTo>
                  <a:cubicBezTo>
                    <a:pt x="143970" y="337136"/>
                    <a:pt x="143970" y="338089"/>
                    <a:pt x="143970" y="339041"/>
                  </a:cubicBezTo>
                  <a:close/>
                  <a:moveTo>
                    <a:pt x="832628" y="214264"/>
                  </a:moveTo>
                  <a:cubicBezTo>
                    <a:pt x="824055" y="223789"/>
                    <a:pt x="820245" y="254269"/>
                    <a:pt x="818340" y="262841"/>
                  </a:cubicBezTo>
                  <a:cubicBezTo>
                    <a:pt x="813578" y="292369"/>
                    <a:pt x="808815" y="333326"/>
                    <a:pt x="807863" y="362854"/>
                  </a:cubicBezTo>
                  <a:cubicBezTo>
                    <a:pt x="807863" y="364759"/>
                    <a:pt x="807863" y="367616"/>
                    <a:pt x="807863" y="369521"/>
                  </a:cubicBezTo>
                  <a:cubicBezTo>
                    <a:pt x="806910" y="381904"/>
                    <a:pt x="804053" y="394286"/>
                    <a:pt x="798338" y="405716"/>
                  </a:cubicBezTo>
                  <a:cubicBezTo>
                    <a:pt x="768810" y="470486"/>
                    <a:pt x="708803" y="551449"/>
                    <a:pt x="708803" y="551449"/>
                  </a:cubicBezTo>
                  <a:lnTo>
                    <a:pt x="705945" y="556211"/>
                  </a:lnTo>
                  <a:cubicBezTo>
                    <a:pt x="703088" y="560021"/>
                    <a:pt x="698325" y="560974"/>
                    <a:pt x="694515" y="559069"/>
                  </a:cubicBezTo>
                  <a:cubicBezTo>
                    <a:pt x="689753" y="557164"/>
                    <a:pt x="688800" y="551449"/>
                    <a:pt x="691658" y="546686"/>
                  </a:cubicBezTo>
                  <a:lnTo>
                    <a:pt x="770715" y="418099"/>
                  </a:lnTo>
                  <a:cubicBezTo>
                    <a:pt x="779288" y="403811"/>
                    <a:pt x="774525" y="383809"/>
                    <a:pt x="759285" y="374284"/>
                  </a:cubicBezTo>
                  <a:cubicBezTo>
                    <a:pt x="744045" y="364759"/>
                    <a:pt x="724043" y="369521"/>
                    <a:pt x="715470" y="383809"/>
                  </a:cubicBezTo>
                  <a:lnTo>
                    <a:pt x="633555" y="489536"/>
                  </a:lnTo>
                  <a:cubicBezTo>
                    <a:pt x="627840" y="496204"/>
                    <a:pt x="618315" y="506681"/>
                    <a:pt x="610695" y="511444"/>
                  </a:cubicBezTo>
                  <a:cubicBezTo>
                    <a:pt x="536400" y="564784"/>
                    <a:pt x="526875" y="618124"/>
                    <a:pt x="520208" y="645746"/>
                  </a:cubicBezTo>
                  <a:cubicBezTo>
                    <a:pt x="520208" y="645746"/>
                    <a:pt x="519255" y="651461"/>
                    <a:pt x="519255" y="660986"/>
                  </a:cubicBezTo>
                  <a:lnTo>
                    <a:pt x="519255" y="660986"/>
                  </a:lnTo>
                  <a:cubicBezTo>
                    <a:pt x="519255" y="668606"/>
                    <a:pt x="519255" y="677179"/>
                    <a:pt x="520208" y="686704"/>
                  </a:cubicBezTo>
                  <a:lnTo>
                    <a:pt x="524970" y="775286"/>
                  </a:lnTo>
                  <a:cubicBezTo>
                    <a:pt x="524970" y="781954"/>
                    <a:pt x="530685" y="786716"/>
                    <a:pt x="536400" y="786716"/>
                  </a:cubicBezTo>
                  <a:lnTo>
                    <a:pt x="674513" y="785764"/>
                  </a:lnTo>
                  <a:cubicBezTo>
                    <a:pt x="681180" y="785764"/>
                    <a:pt x="685943" y="780049"/>
                    <a:pt x="685943" y="774334"/>
                  </a:cubicBezTo>
                  <a:lnTo>
                    <a:pt x="688800" y="700991"/>
                  </a:lnTo>
                  <a:lnTo>
                    <a:pt x="820245" y="542876"/>
                  </a:lnTo>
                  <a:cubicBezTo>
                    <a:pt x="839295" y="521921"/>
                    <a:pt x="852630" y="499061"/>
                    <a:pt x="857393" y="471439"/>
                  </a:cubicBezTo>
                  <a:lnTo>
                    <a:pt x="858345" y="462866"/>
                  </a:lnTo>
                  <a:lnTo>
                    <a:pt x="882158" y="240934"/>
                  </a:lnTo>
                  <a:cubicBezTo>
                    <a:pt x="883110" y="230456"/>
                    <a:pt x="879300" y="219026"/>
                    <a:pt x="870728" y="211406"/>
                  </a:cubicBezTo>
                  <a:cubicBezTo>
                    <a:pt x="861203" y="203786"/>
                    <a:pt x="845010" y="200929"/>
                    <a:pt x="832628" y="214264"/>
                  </a:cubicBezTo>
                  <a:close/>
                  <a:moveTo>
                    <a:pt x="761190" y="341899"/>
                  </a:moveTo>
                  <a:cubicBezTo>
                    <a:pt x="761190" y="341899"/>
                    <a:pt x="762143" y="341899"/>
                    <a:pt x="761190" y="341899"/>
                  </a:cubicBezTo>
                  <a:cubicBezTo>
                    <a:pt x="765953" y="343804"/>
                    <a:pt x="769763" y="345709"/>
                    <a:pt x="774525" y="348566"/>
                  </a:cubicBezTo>
                  <a:cubicBezTo>
                    <a:pt x="777383" y="350471"/>
                    <a:pt x="780240" y="352376"/>
                    <a:pt x="783098" y="355234"/>
                  </a:cubicBezTo>
                  <a:cubicBezTo>
                    <a:pt x="783098" y="352376"/>
                    <a:pt x="783098" y="350471"/>
                    <a:pt x="783098" y="347614"/>
                  </a:cubicBezTo>
                  <a:cubicBezTo>
                    <a:pt x="783098" y="323801"/>
                    <a:pt x="789765" y="278081"/>
                    <a:pt x="793575" y="253316"/>
                  </a:cubicBezTo>
                  <a:cubicBezTo>
                    <a:pt x="794528" y="245696"/>
                    <a:pt x="796433" y="238076"/>
                    <a:pt x="798338" y="230456"/>
                  </a:cubicBezTo>
                  <a:cubicBezTo>
                    <a:pt x="786908" y="234266"/>
                    <a:pt x="780240" y="242839"/>
                    <a:pt x="777383" y="253316"/>
                  </a:cubicBezTo>
                  <a:cubicBezTo>
                    <a:pt x="772620" y="275224"/>
                    <a:pt x="764048" y="319039"/>
                    <a:pt x="761190" y="341899"/>
                  </a:cubicBezTo>
                  <a:close/>
                  <a:moveTo>
                    <a:pt x="719280" y="342851"/>
                  </a:moveTo>
                  <a:cubicBezTo>
                    <a:pt x="725948" y="340946"/>
                    <a:pt x="732615" y="339041"/>
                    <a:pt x="739283" y="339041"/>
                  </a:cubicBezTo>
                  <a:cubicBezTo>
                    <a:pt x="739283" y="338089"/>
                    <a:pt x="739283" y="337136"/>
                    <a:pt x="739283" y="336184"/>
                  </a:cubicBezTo>
                  <a:lnTo>
                    <a:pt x="741188" y="324754"/>
                  </a:lnTo>
                  <a:cubicBezTo>
                    <a:pt x="743093" y="308561"/>
                    <a:pt x="752618" y="278081"/>
                    <a:pt x="756428" y="260936"/>
                  </a:cubicBezTo>
                  <a:cubicBezTo>
                    <a:pt x="744998" y="264746"/>
                    <a:pt x="738330" y="273319"/>
                    <a:pt x="735473" y="283796"/>
                  </a:cubicBezTo>
                  <a:cubicBezTo>
                    <a:pt x="730710" y="299036"/>
                    <a:pt x="721185" y="328564"/>
                    <a:pt x="719280" y="342851"/>
                  </a:cubicBezTo>
                  <a:close/>
                  <a:moveTo>
                    <a:pt x="667845" y="248554"/>
                  </a:moveTo>
                  <a:cubicBezTo>
                    <a:pt x="658320" y="259031"/>
                    <a:pt x="657368" y="273319"/>
                    <a:pt x="664035" y="285701"/>
                  </a:cubicBezTo>
                  <a:lnTo>
                    <a:pt x="670703" y="296179"/>
                  </a:lnTo>
                  <a:cubicBezTo>
                    <a:pt x="680228" y="312371"/>
                    <a:pt x="672608" y="334279"/>
                    <a:pt x="655463" y="340946"/>
                  </a:cubicBezTo>
                  <a:lnTo>
                    <a:pt x="644033" y="345709"/>
                  </a:lnTo>
                  <a:cubicBezTo>
                    <a:pt x="631650" y="351424"/>
                    <a:pt x="623078" y="363806"/>
                    <a:pt x="624030" y="377141"/>
                  </a:cubicBezTo>
                  <a:lnTo>
                    <a:pt x="624983" y="389524"/>
                  </a:lnTo>
                  <a:cubicBezTo>
                    <a:pt x="625935" y="408574"/>
                    <a:pt x="610695" y="424766"/>
                    <a:pt x="591645" y="423814"/>
                  </a:cubicBezTo>
                  <a:lnTo>
                    <a:pt x="579263" y="422861"/>
                  </a:lnTo>
                  <a:cubicBezTo>
                    <a:pt x="565928" y="421909"/>
                    <a:pt x="552593" y="430481"/>
                    <a:pt x="547830" y="442864"/>
                  </a:cubicBezTo>
                  <a:lnTo>
                    <a:pt x="543068" y="454294"/>
                  </a:lnTo>
                  <a:cubicBezTo>
                    <a:pt x="536400" y="472391"/>
                    <a:pt x="514493" y="480011"/>
                    <a:pt x="498300" y="470486"/>
                  </a:cubicBezTo>
                  <a:lnTo>
                    <a:pt x="486870" y="464771"/>
                  </a:lnTo>
                  <a:cubicBezTo>
                    <a:pt x="474488" y="458104"/>
                    <a:pt x="460200" y="460009"/>
                    <a:pt x="449723" y="469534"/>
                  </a:cubicBezTo>
                  <a:lnTo>
                    <a:pt x="440198" y="478106"/>
                  </a:lnTo>
                  <a:cubicBezTo>
                    <a:pt x="425910" y="491441"/>
                    <a:pt x="404003" y="488584"/>
                    <a:pt x="392573" y="473344"/>
                  </a:cubicBezTo>
                  <a:lnTo>
                    <a:pt x="384953" y="462866"/>
                  </a:lnTo>
                  <a:cubicBezTo>
                    <a:pt x="377333" y="451436"/>
                    <a:pt x="363045" y="446674"/>
                    <a:pt x="349710" y="450484"/>
                  </a:cubicBezTo>
                  <a:lnTo>
                    <a:pt x="337328" y="454294"/>
                  </a:lnTo>
                  <a:cubicBezTo>
                    <a:pt x="319230" y="460009"/>
                    <a:pt x="300180" y="447626"/>
                    <a:pt x="296370" y="429529"/>
                  </a:cubicBezTo>
                  <a:lnTo>
                    <a:pt x="294465" y="417146"/>
                  </a:lnTo>
                  <a:cubicBezTo>
                    <a:pt x="292560" y="403811"/>
                    <a:pt x="281130" y="393334"/>
                    <a:pt x="267795" y="391429"/>
                  </a:cubicBezTo>
                  <a:lnTo>
                    <a:pt x="255413" y="389524"/>
                  </a:lnTo>
                  <a:cubicBezTo>
                    <a:pt x="236363" y="386666"/>
                    <a:pt x="223980" y="367616"/>
                    <a:pt x="229695" y="349519"/>
                  </a:cubicBezTo>
                  <a:lnTo>
                    <a:pt x="233505" y="337136"/>
                  </a:lnTo>
                  <a:cubicBezTo>
                    <a:pt x="237315" y="323801"/>
                    <a:pt x="232553" y="309514"/>
                    <a:pt x="221123" y="301894"/>
                  </a:cubicBezTo>
                  <a:lnTo>
                    <a:pt x="210645" y="295226"/>
                  </a:lnTo>
                  <a:cubicBezTo>
                    <a:pt x="194453" y="284749"/>
                    <a:pt x="192548" y="261889"/>
                    <a:pt x="204930" y="247601"/>
                  </a:cubicBezTo>
                  <a:lnTo>
                    <a:pt x="213503" y="238076"/>
                  </a:lnTo>
                  <a:cubicBezTo>
                    <a:pt x="223028" y="227599"/>
                    <a:pt x="223980" y="213311"/>
                    <a:pt x="217313" y="200929"/>
                  </a:cubicBezTo>
                  <a:lnTo>
                    <a:pt x="210645" y="190451"/>
                  </a:lnTo>
                  <a:cubicBezTo>
                    <a:pt x="201120" y="174259"/>
                    <a:pt x="208740" y="152351"/>
                    <a:pt x="225885" y="145684"/>
                  </a:cubicBezTo>
                  <a:lnTo>
                    <a:pt x="237315" y="140921"/>
                  </a:lnTo>
                  <a:cubicBezTo>
                    <a:pt x="249698" y="135206"/>
                    <a:pt x="258270" y="122824"/>
                    <a:pt x="257318" y="109489"/>
                  </a:cubicBezTo>
                  <a:lnTo>
                    <a:pt x="256365" y="97106"/>
                  </a:lnTo>
                  <a:cubicBezTo>
                    <a:pt x="255413" y="78056"/>
                    <a:pt x="270653" y="61864"/>
                    <a:pt x="289703" y="62816"/>
                  </a:cubicBezTo>
                  <a:lnTo>
                    <a:pt x="302085" y="63769"/>
                  </a:lnTo>
                  <a:cubicBezTo>
                    <a:pt x="315420" y="64721"/>
                    <a:pt x="328755" y="56149"/>
                    <a:pt x="333518" y="43766"/>
                  </a:cubicBezTo>
                  <a:lnTo>
                    <a:pt x="338280" y="32336"/>
                  </a:lnTo>
                  <a:cubicBezTo>
                    <a:pt x="344948" y="14239"/>
                    <a:pt x="366855" y="6619"/>
                    <a:pt x="383048" y="16144"/>
                  </a:cubicBezTo>
                  <a:lnTo>
                    <a:pt x="394478" y="21859"/>
                  </a:lnTo>
                  <a:cubicBezTo>
                    <a:pt x="406860" y="28526"/>
                    <a:pt x="421148" y="26621"/>
                    <a:pt x="431625" y="17096"/>
                  </a:cubicBezTo>
                  <a:lnTo>
                    <a:pt x="441150" y="8524"/>
                  </a:lnTo>
                  <a:cubicBezTo>
                    <a:pt x="455438" y="-4811"/>
                    <a:pt x="477345" y="-1954"/>
                    <a:pt x="488775" y="13286"/>
                  </a:cubicBezTo>
                  <a:lnTo>
                    <a:pt x="496395" y="23764"/>
                  </a:lnTo>
                  <a:cubicBezTo>
                    <a:pt x="504015" y="35194"/>
                    <a:pt x="518303" y="39956"/>
                    <a:pt x="531638" y="36146"/>
                  </a:cubicBezTo>
                  <a:lnTo>
                    <a:pt x="544020" y="32336"/>
                  </a:lnTo>
                  <a:cubicBezTo>
                    <a:pt x="562118" y="26621"/>
                    <a:pt x="581168" y="39004"/>
                    <a:pt x="584978" y="57101"/>
                  </a:cubicBezTo>
                  <a:lnTo>
                    <a:pt x="586883" y="69484"/>
                  </a:lnTo>
                  <a:cubicBezTo>
                    <a:pt x="588788" y="82819"/>
                    <a:pt x="600218" y="93296"/>
                    <a:pt x="613553" y="95201"/>
                  </a:cubicBezTo>
                  <a:lnTo>
                    <a:pt x="625935" y="97106"/>
                  </a:lnTo>
                  <a:cubicBezTo>
                    <a:pt x="644985" y="99964"/>
                    <a:pt x="657368" y="119014"/>
                    <a:pt x="651653" y="137111"/>
                  </a:cubicBezTo>
                  <a:lnTo>
                    <a:pt x="647843" y="149494"/>
                  </a:lnTo>
                  <a:cubicBezTo>
                    <a:pt x="644033" y="162829"/>
                    <a:pt x="648795" y="177116"/>
                    <a:pt x="660225" y="184736"/>
                  </a:cubicBezTo>
                  <a:lnTo>
                    <a:pt x="670703" y="191404"/>
                  </a:lnTo>
                  <a:cubicBezTo>
                    <a:pt x="686895" y="201881"/>
                    <a:pt x="688800" y="224741"/>
                    <a:pt x="676418" y="239029"/>
                  </a:cubicBezTo>
                  <a:lnTo>
                    <a:pt x="667845" y="248554"/>
                  </a:lnTo>
                  <a:close/>
                  <a:moveTo>
                    <a:pt x="592598" y="243791"/>
                  </a:moveTo>
                  <a:cubicBezTo>
                    <a:pt x="592598" y="159971"/>
                    <a:pt x="524970" y="92344"/>
                    <a:pt x="441150" y="92344"/>
                  </a:cubicBezTo>
                  <a:cubicBezTo>
                    <a:pt x="357330" y="92344"/>
                    <a:pt x="289703" y="159971"/>
                    <a:pt x="289703" y="243791"/>
                  </a:cubicBezTo>
                  <a:cubicBezTo>
                    <a:pt x="289703" y="327611"/>
                    <a:pt x="357330" y="395239"/>
                    <a:pt x="441150" y="395239"/>
                  </a:cubicBezTo>
                  <a:cubicBezTo>
                    <a:pt x="524970" y="394286"/>
                    <a:pt x="592598" y="326659"/>
                    <a:pt x="592598" y="243791"/>
                  </a:cubicBezTo>
                  <a:close/>
                  <a:moveTo>
                    <a:pt x="527828" y="204739"/>
                  </a:moveTo>
                  <a:lnTo>
                    <a:pt x="472583" y="200929"/>
                  </a:lnTo>
                  <a:lnTo>
                    <a:pt x="451628" y="149494"/>
                  </a:lnTo>
                  <a:cubicBezTo>
                    <a:pt x="449723" y="144731"/>
                    <a:pt x="444960" y="141874"/>
                    <a:pt x="441150" y="141874"/>
                  </a:cubicBezTo>
                  <a:cubicBezTo>
                    <a:pt x="436388" y="141874"/>
                    <a:pt x="432578" y="144731"/>
                    <a:pt x="430673" y="149494"/>
                  </a:cubicBezTo>
                  <a:lnTo>
                    <a:pt x="409718" y="200929"/>
                  </a:lnTo>
                  <a:lnTo>
                    <a:pt x="354473" y="204739"/>
                  </a:lnTo>
                  <a:cubicBezTo>
                    <a:pt x="343995" y="205691"/>
                    <a:pt x="339233" y="218074"/>
                    <a:pt x="347805" y="225694"/>
                  </a:cubicBezTo>
                  <a:lnTo>
                    <a:pt x="390668" y="260936"/>
                  </a:lnTo>
                  <a:lnTo>
                    <a:pt x="377333" y="314276"/>
                  </a:lnTo>
                  <a:cubicBezTo>
                    <a:pt x="375428" y="321896"/>
                    <a:pt x="381143" y="328564"/>
                    <a:pt x="387810" y="328564"/>
                  </a:cubicBezTo>
                  <a:cubicBezTo>
                    <a:pt x="389715" y="328564"/>
                    <a:pt x="391620" y="327611"/>
                    <a:pt x="393525" y="326659"/>
                  </a:cubicBezTo>
                  <a:lnTo>
                    <a:pt x="440198" y="298084"/>
                  </a:lnTo>
                  <a:lnTo>
                    <a:pt x="487823" y="326659"/>
                  </a:lnTo>
                  <a:cubicBezTo>
                    <a:pt x="489728" y="327611"/>
                    <a:pt x="491633" y="328564"/>
                    <a:pt x="493538" y="328564"/>
                  </a:cubicBezTo>
                  <a:cubicBezTo>
                    <a:pt x="500205" y="328564"/>
                    <a:pt x="505920" y="321896"/>
                    <a:pt x="504968" y="314276"/>
                  </a:cubicBezTo>
                  <a:lnTo>
                    <a:pt x="491633" y="259984"/>
                  </a:lnTo>
                  <a:lnTo>
                    <a:pt x="534495" y="224741"/>
                  </a:lnTo>
                  <a:cubicBezTo>
                    <a:pt x="543068" y="218074"/>
                    <a:pt x="538305" y="204739"/>
                    <a:pt x="527828" y="204739"/>
                  </a:cubicBezTo>
                  <a:close/>
                </a:path>
              </a:pathLst>
            </a:custGeom>
            <a:solidFill>
              <a:srgbClr val="FF8021"/>
            </a:solidFill>
            <a:ln w="9525" cap="flat">
              <a:noFill/>
              <a:prstDash val="solid"/>
              <a:miter/>
            </a:ln>
          </p:spPr>
          <p:txBody>
            <a:bodyPr rtlCol="0" anchor="ctr"/>
            <a:lstStyle/>
            <a:p>
              <a:endParaRPr lang="en-IN"/>
            </a:p>
          </p:txBody>
        </p:sp>
      </p:grpSp>
      <p:sp>
        <p:nvSpPr>
          <p:cNvPr id="169" name="Rectangle 168">
            <a:extLst>
              <a:ext uri="{FF2B5EF4-FFF2-40B4-BE49-F238E27FC236}">
                <a16:creationId xmlns:a16="http://schemas.microsoft.com/office/drawing/2014/main" id="{23A5A5CF-1305-4F04-9F8E-20858E85A23E}"/>
              </a:ext>
            </a:extLst>
          </p:cNvPr>
          <p:cNvSpPr/>
          <p:nvPr/>
        </p:nvSpPr>
        <p:spPr>
          <a:xfrm>
            <a:off x="10635807" y="4119709"/>
            <a:ext cx="1403794" cy="553998"/>
          </a:xfrm>
          <a:prstGeom prst="rect">
            <a:avLst/>
          </a:prstGeom>
        </p:spPr>
        <p:txBody>
          <a:bodyPr wrap="square" anchor="ctr">
            <a:spAutoFit/>
          </a:bodyPr>
          <a:lstStyle/>
          <a:p>
            <a:pPr lvl="0">
              <a:defRPr/>
            </a:pPr>
            <a:r>
              <a:rPr lang="en-US" sz="1500" b="1" dirty="0">
                <a:solidFill>
                  <a:schemeClr val="tx1">
                    <a:lumMod val="75000"/>
                    <a:lumOff val="25000"/>
                  </a:schemeClr>
                </a:solidFill>
                <a:latin typeface="Arial" panose="020B0604020202020204" pitchFamily="34" charset="0"/>
                <a:cs typeface="Arial" panose="020B0604020202020204" pitchFamily="34" charset="0"/>
              </a:rPr>
              <a:t>Cultural Environment</a:t>
            </a:r>
            <a:endParaRPr lang="en-US" sz="1500" b="1" baseline="30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70" name="Rectangle 169">
            <a:extLst>
              <a:ext uri="{FF2B5EF4-FFF2-40B4-BE49-F238E27FC236}">
                <a16:creationId xmlns:a16="http://schemas.microsoft.com/office/drawing/2014/main" id="{0867BCA8-7B92-4E6E-B425-235C19E18810}"/>
              </a:ext>
            </a:extLst>
          </p:cNvPr>
          <p:cNvSpPr/>
          <p:nvPr/>
        </p:nvSpPr>
        <p:spPr>
          <a:xfrm>
            <a:off x="7894751" y="5023953"/>
            <a:ext cx="1386688" cy="584775"/>
          </a:xfrm>
          <a:prstGeom prst="rect">
            <a:avLst/>
          </a:prstGeom>
        </p:spPr>
        <p:txBody>
          <a:bodyPr wrap="square" anchor="ctr">
            <a:spAutoFit/>
          </a:bodyPr>
          <a:lstStyle/>
          <a:p>
            <a:pPr lvl="0">
              <a:defRPr/>
            </a:pPr>
            <a:r>
              <a:rPr lang="en-US" sz="1600" b="1" dirty="0">
                <a:solidFill>
                  <a:schemeClr val="tx1">
                    <a:lumMod val="75000"/>
                    <a:lumOff val="25000"/>
                  </a:schemeClr>
                </a:solidFill>
                <a:latin typeface="Arial" panose="020B0604020202020204" pitchFamily="34" charset="0"/>
                <a:cs typeface="Arial" panose="020B0604020202020204" pitchFamily="34" charset="0"/>
              </a:rPr>
              <a:t>Cultural </a:t>
            </a:r>
          </a:p>
          <a:p>
            <a:pPr lvl="0">
              <a:defRPr/>
            </a:pPr>
            <a:r>
              <a:rPr lang="en-US" sz="1600" b="1" dirty="0">
                <a:solidFill>
                  <a:schemeClr val="tx1">
                    <a:lumMod val="75000"/>
                    <a:lumOff val="25000"/>
                  </a:schemeClr>
                </a:solidFill>
                <a:latin typeface="Arial" panose="020B0604020202020204" pitchFamily="34" charset="0"/>
                <a:cs typeface="Arial" panose="020B0604020202020204" pitchFamily="34" charset="0"/>
              </a:rPr>
              <a:t>Carriers</a:t>
            </a:r>
            <a:endParaRPr lang="en-US" sz="1600" b="1" baseline="30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8" name="Arrow: Right 37">
            <a:extLst>
              <a:ext uri="{FF2B5EF4-FFF2-40B4-BE49-F238E27FC236}">
                <a16:creationId xmlns:a16="http://schemas.microsoft.com/office/drawing/2014/main" id="{85AE584D-C369-48A5-BA43-3343DEF5E688}"/>
              </a:ext>
            </a:extLst>
          </p:cNvPr>
          <p:cNvSpPr/>
          <p:nvPr/>
        </p:nvSpPr>
        <p:spPr>
          <a:xfrm>
            <a:off x="7216419" y="5186496"/>
            <a:ext cx="381112" cy="259689"/>
          </a:xfrm>
          <a:prstGeom prst="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1" name="Arrow: Right 170">
            <a:extLst>
              <a:ext uri="{FF2B5EF4-FFF2-40B4-BE49-F238E27FC236}">
                <a16:creationId xmlns:a16="http://schemas.microsoft.com/office/drawing/2014/main" id="{4FE0A182-3034-48A7-8F69-543044B7BC38}"/>
              </a:ext>
            </a:extLst>
          </p:cNvPr>
          <p:cNvSpPr/>
          <p:nvPr/>
        </p:nvSpPr>
        <p:spPr>
          <a:xfrm>
            <a:off x="10223091" y="4266864"/>
            <a:ext cx="381112" cy="259689"/>
          </a:xfrm>
          <a:prstGeom prst="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2" name="Rectangle 171">
            <a:extLst>
              <a:ext uri="{FF2B5EF4-FFF2-40B4-BE49-F238E27FC236}">
                <a16:creationId xmlns:a16="http://schemas.microsoft.com/office/drawing/2014/main" id="{7E0BBC03-50DB-4198-90B3-FAE401276E6B}"/>
              </a:ext>
            </a:extLst>
          </p:cNvPr>
          <p:cNvSpPr/>
          <p:nvPr/>
        </p:nvSpPr>
        <p:spPr>
          <a:xfrm>
            <a:off x="2464764" y="2171410"/>
            <a:ext cx="1616476" cy="461665"/>
          </a:xfrm>
          <a:prstGeom prst="rect">
            <a:avLst/>
          </a:prstGeom>
        </p:spPr>
        <p:txBody>
          <a:bodyPr wrap="square" anchor="ctr">
            <a:spAutoFit/>
          </a:bodyPr>
          <a:lstStyle/>
          <a:p>
            <a:pPr lvl="0" algn="r">
              <a:defRPr/>
            </a:pPr>
            <a:r>
              <a:rPr lang="en-US" sz="1200" dirty="0">
                <a:solidFill>
                  <a:schemeClr val="tx1">
                    <a:lumMod val="75000"/>
                    <a:lumOff val="25000"/>
                  </a:schemeClr>
                </a:solidFill>
                <a:latin typeface="Arial" panose="020B0604020202020204" pitchFamily="34" charset="0"/>
                <a:cs typeface="Arial" panose="020B0604020202020204" pitchFamily="34" charset="0"/>
              </a:rPr>
              <a:t>Hear Others Talk About Quality</a:t>
            </a:r>
          </a:p>
        </p:txBody>
      </p:sp>
      <p:sp>
        <p:nvSpPr>
          <p:cNvPr id="174" name="Rectangle 173">
            <a:extLst>
              <a:ext uri="{FF2B5EF4-FFF2-40B4-BE49-F238E27FC236}">
                <a16:creationId xmlns:a16="http://schemas.microsoft.com/office/drawing/2014/main" id="{8587034D-D6E4-4F11-AD62-505239CCE0E6}"/>
              </a:ext>
            </a:extLst>
          </p:cNvPr>
          <p:cNvSpPr/>
          <p:nvPr/>
        </p:nvSpPr>
        <p:spPr>
          <a:xfrm>
            <a:off x="6474477" y="2999428"/>
            <a:ext cx="1013629" cy="461665"/>
          </a:xfrm>
          <a:prstGeom prst="rect">
            <a:avLst/>
          </a:prstGeom>
        </p:spPr>
        <p:txBody>
          <a:bodyPr wrap="square" anchor="ctr">
            <a:spAutoFit/>
          </a:bodyPr>
          <a:lstStyle/>
          <a:p>
            <a:pPr lvl="0">
              <a:defRPr/>
            </a:pPr>
            <a:r>
              <a:rPr lang="en-US" sz="1200" dirty="0">
                <a:solidFill>
                  <a:schemeClr val="tx1">
                    <a:lumMod val="75000"/>
                    <a:lumOff val="25000"/>
                  </a:schemeClr>
                </a:solidFill>
                <a:latin typeface="Arial" panose="020B0604020202020204" pitchFamily="34" charset="0"/>
                <a:cs typeface="Arial" panose="020B0604020202020204" pitchFamily="34" charset="0"/>
              </a:rPr>
              <a:t>Feel Quality all Around</a:t>
            </a:r>
          </a:p>
        </p:txBody>
      </p:sp>
      <p:sp>
        <p:nvSpPr>
          <p:cNvPr id="175" name="Rectangle 174">
            <a:extLst>
              <a:ext uri="{FF2B5EF4-FFF2-40B4-BE49-F238E27FC236}">
                <a16:creationId xmlns:a16="http://schemas.microsoft.com/office/drawing/2014/main" id="{D1CFC75B-FB3F-4079-9AF1-58C96B1F708B}"/>
              </a:ext>
            </a:extLst>
          </p:cNvPr>
          <p:cNvSpPr/>
          <p:nvPr/>
        </p:nvSpPr>
        <p:spPr>
          <a:xfrm>
            <a:off x="8018636" y="2171410"/>
            <a:ext cx="2064722" cy="461665"/>
          </a:xfrm>
          <a:prstGeom prst="rect">
            <a:avLst/>
          </a:prstGeom>
        </p:spPr>
        <p:txBody>
          <a:bodyPr wrap="square" anchor="ctr">
            <a:spAutoFit/>
          </a:bodyPr>
          <a:lstStyle/>
          <a:p>
            <a:pPr lvl="0">
              <a:defRPr/>
            </a:pPr>
            <a:r>
              <a:rPr lang="en-US" sz="1200" dirty="0">
                <a:solidFill>
                  <a:schemeClr val="tx1">
                    <a:lumMod val="75000"/>
                    <a:lumOff val="25000"/>
                  </a:schemeClr>
                </a:solidFill>
                <a:latin typeface="Arial" panose="020B0604020202020204" pitchFamily="34" charset="0"/>
                <a:cs typeface="Arial" panose="020B0604020202020204" pitchFamily="34" charset="0"/>
              </a:rPr>
              <a:t>See Others Take Quality* Focused Actions </a:t>
            </a:r>
          </a:p>
        </p:txBody>
      </p:sp>
      <p:sp>
        <p:nvSpPr>
          <p:cNvPr id="87" name="Rectangle 86">
            <a:extLst>
              <a:ext uri="{FF2B5EF4-FFF2-40B4-BE49-F238E27FC236}">
                <a16:creationId xmlns:a16="http://schemas.microsoft.com/office/drawing/2014/main" id="{3EE8CDA3-3122-42A5-900E-EF3770DECAF8}"/>
              </a:ext>
            </a:extLst>
          </p:cNvPr>
          <p:cNvSpPr/>
          <p:nvPr/>
        </p:nvSpPr>
        <p:spPr>
          <a:xfrm>
            <a:off x="0" y="1297559"/>
            <a:ext cx="12192000" cy="343393"/>
          </a:xfrm>
          <a:prstGeom prst="rect">
            <a:avLst/>
          </a:prstGeom>
          <a:solidFill>
            <a:srgbClr val="00D7E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9" name="Rectangle 88">
            <a:extLst>
              <a:ext uri="{FF2B5EF4-FFF2-40B4-BE49-F238E27FC236}">
                <a16:creationId xmlns:a16="http://schemas.microsoft.com/office/drawing/2014/main" id="{A6D6B50E-7BFA-4278-8BE0-544C7A4062D9}"/>
              </a:ext>
            </a:extLst>
          </p:cNvPr>
          <p:cNvSpPr/>
          <p:nvPr/>
        </p:nvSpPr>
        <p:spPr>
          <a:xfrm>
            <a:off x="152401" y="1304911"/>
            <a:ext cx="12039599" cy="323165"/>
          </a:xfrm>
          <a:prstGeom prst="rect">
            <a:avLst/>
          </a:prstGeom>
        </p:spPr>
        <p:txBody>
          <a:bodyPr wrap="square" anchor="ctr">
            <a:spAutoFit/>
          </a:bodyPr>
          <a:lstStyle/>
          <a:p>
            <a:pPr lvl="0" algn="ctr">
              <a:defRPr/>
            </a:pPr>
            <a:r>
              <a:rPr lang="en-US" sz="15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Culture of quality is made of the four core cultural elements.</a:t>
            </a:r>
            <a:endParaRPr lang="en-US" sz="1500" b="1" baseline="30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nvGrpSpPr>
          <p:cNvPr id="24" name="Group 23">
            <a:extLst>
              <a:ext uri="{FF2B5EF4-FFF2-40B4-BE49-F238E27FC236}">
                <a16:creationId xmlns:a16="http://schemas.microsoft.com/office/drawing/2014/main" id="{DB350EDC-AA8B-48B8-854A-9624C2D5F08C}"/>
              </a:ext>
            </a:extLst>
          </p:cNvPr>
          <p:cNvGrpSpPr/>
          <p:nvPr/>
        </p:nvGrpSpPr>
        <p:grpSpPr>
          <a:xfrm>
            <a:off x="5342530" y="5199507"/>
            <a:ext cx="314876" cy="236157"/>
            <a:chOff x="5342530" y="5154181"/>
            <a:chExt cx="314876" cy="236157"/>
          </a:xfrm>
          <a:solidFill>
            <a:schemeClr val="bg1"/>
          </a:solidFill>
        </p:grpSpPr>
        <p:sp>
          <p:nvSpPr>
            <p:cNvPr id="15" name="Freeform: Shape 14">
              <a:extLst>
                <a:ext uri="{FF2B5EF4-FFF2-40B4-BE49-F238E27FC236}">
                  <a16:creationId xmlns:a16="http://schemas.microsoft.com/office/drawing/2014/main" id="{D3C53AA6-3E07-4D00-98F1-2D28599039D6}"/>
                </a:ext>
              </a:extLst>
            </p:cNvPr>
            <p:cNvSpPr/>
            <p:nvPr/>
          </p:nvSpPr>
          <p:spPr>
            <a:xfrm>
              <a:off x="5342530" y="5264388"/>
              <a:ext cx="314876" cy="125950"/>
            </a:xfrm>
            <a:custGeom>
              <a:avLst/>
              <a:gdLst>
                <a:gd name="connsiteX0" fmla="*/ 94463 w 314876"/>
                <a:gd name="connsiteY0" fmla="*/ 0 h 125950"/>
                <a:gd name="connsiteX1" fmla="*/ 0 w 314876"/>
                <a:gd name="connsiteY1" fmla="*/ 62975 h 125950"/>
                <a:gd name="connsiteX2" fmla="*/ 94463 w 314876"/>
                <a:gd name="connsiteY2" fmla="*/ 125950 h 125950"/>
                <a:gd name="connsiteX3" fmla="*/ 94463 w 314876"/>
                <a:gd name="connsiteY3" fmla="*/ 86591 h 125950"/>
                <a:gd name="connsiteX4" fmla="*/ 314876 w 314876"/>
                <a:gd name="connsiteY4" fmla="*/ 86591 h 125950"/>
                <a:gd name="connsiteX5" fmla="*/ 314876 w 314876"/>
                <a:gd name="connsiteY5" fmla="*/ 39360 h 125950"/>
                <a:gd name="connsiteX6" fmla="*/ 94463 w 314876"/>
                <a:gd name="connsiteY6" fmla="*/ 39360 h 125950"/>
                <a:gd name="connsiteX7" fmla="*/ 94463 w 314876"/>
                <a:gd name="connsiteY7" fmla="*/ 0 h 12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76" h="125950">
                  <a:moveTo>
                    <a:pt x="94463" y="0"/>
                  </a:moveTo>
                  <a:lnTo>
                    <a:pt x="0" y="62975"/>
                  </a:lnTo>
                  <a:lnTo>
                    <a:pt x="94463" y="125950"/>
                  </a:lnTo>
                  <a:lnTo>
                    <a:pt x="94463" y="86591"/>
                  </a:lnTo>
                  <a:lnTo>
                    <a:pt x="314876" y="86591"/>
                  </a:lnTo>
                  <a:lnTo>
                    <a:pt x="314876" y="39360"/>
                  </a:lnTo>
                  <a:lnTo>
                    <a:pt x="94463" y="39360"/>
                  </a:lnTo>
                  <a:lnTo>
                    <a:pt x="94463" y="0"/>
                  </a:lnTo>
                  <a:close/>
                </a:path>
              </a:pathLst>
            </a:custGeom>
            <a:grpFill/>
            <a:ln w="7858"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0D3C7B25-0C67-448C-9AF2-916E30B14F26}"/>
                </a:ext>
              </a:extLst>
            </p:cNvPr>
            <p:cNvSpPr/>
            <p:nvPr/>
          </p:nvSpPr>
          <p:spPr>
            <a:xfrm>
              <a:off x="5342530" y="5154181"/>
              <a:ext cx="314876" cy="125950"/>
            </a:xfrm>
            <a:custGeom>
              <a:avLst/>
              <a:gdLst>
                <a:gd name="connsiteX0" fmla="*/ 220413 w 314876"/>
                <a:gd name="connsiteY0" fmla="*/ 125950 h 125950"/>
                <a:gd name="connsiteX1" fmla="*/ 314876 w 314876"/>
                <a:gd name="connsiteY1" fmla="*/ 62975 h 125950"/>
                <a:gd name="connsiteX2" fmla="*/ 220413 w 314876"/>
                <a:gd name="connsiteY2" fmla="*/ 0 h 125950"/>
                <a:gd name="connsiteX3" fmla="*/ 220413 w 314876"/>
                <a:gd name="connsiteY3" fmla="*/ 39360 h 125950"/>
                <a:gd name="connsiteX4" fmla="*/ 0 w 314876"/>
                <a:gd name="connsiteY4" fmla="*/ 39360 h 125950"/>
                <a:gd name="connsiteX5" fmla="*/ 0 w 314876"/>
                <a:gd name="connsiteY5" fmla="*/ 86591 h 125950"/>
                <a:gd name="connsiteX6" fmla="*/ 220413 w 314876"/>
                <a:gd name="connsiteY6" fmla="*/ 86591 h 125950"/>
                <a:gd name="connsiteX7" fmla="*/ 220413 w 314876"/>
                <a:gd name="connsiteY7" fmla="*/ 125950 h 12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876" h="125950">
                  <a:moveTo>
                    <a:pt x="220413" y="125950"/>
                  </a:moveTo>
                  <a:lnTo>
                    <a:pt x="314876" y="62975"/>
                  </a:lnTo>
                  <a:lnTo>
                    <a:pt x="220413" y="0"/>
                  </a:lnTo>
                  <a:lnTo>
                    <a:pt x="220413" y="39360"/>
                  </a:lnTo>
                  <a:lnTo>
                    <a:pt x="0" y="39360"/>
                  </a:lnTo>
                  <a:lnTo>
                    <a:pt x="0" y="86591"/>
                  </a:lnTo>
                  <a:lnTo>
                    <a:pt x="220413" y="86591"/>
                  </a:lnTo>
                  <a:lnTo>
                    <a:pt x="220413" y="125950"/>
                  </a:lnTo>
                  <a:close/>
                </a:path>
              </a:pathLst>
            </a:custGeom>
            <a:grpFill/>
            <a:ln w="7858" cap="flat">
              <a:noFill/>
              <a:prstDash val="solid"/>
              <a:miter/>
            </a:ln>
          </p:spPr>
          <p:txBody>
            <a:bodyPr rtlCol="0" anchor="ctr"/>
            <a:lstStyle/>
            <a:p>
              <a:endParaRPr lang="en-IN"/>
            </a:p>
          </p:txBody>
        </p:sp>
      </p:grpSp>
      <p:sp>
        <p:nvSpPr>
          <p:cNvPr id="31" name="Freeform: Shape 30">
            <a:extLst>
              <a:ext uri="{FF2B5EF4-FFF2-40B4-BE49-F238E27FC236}">
                <a16:creationId xmlns:a16="http://schemas.microsoft.com/office/drawing/2014/main" id="{B5B4763E-4E0F-44EC-864D-26E3127C0B50}"/>
              </a:ext>
            </a:extLst>
          </p:cNvPr>
          <p:cNvSpPr/>
          <p:nvPr/>
        </p:nvSpPr>
        <p:spPr>
          <a:xfrm>
            <a:off x="2562490" y="4223557"/>
            <a:ext cx="290858" cy="370182"/>
          </a:xfrm>
          <a:custGeom>
            <a:avLst/>
            <a:gdLst>
              <a:gd name="connsiteX0" fmla="*/ 228600 w 628650"/>
              <a:gd name="connsiteY0" fmla="*/ 0 h 800100"/>
              <a:gd name="connsiteX1" fmla="*/ 0 w 628650"/>
              <a:gd name="connsiteY1" fmla="*/ 228600 h 800100"/>
              <a:gd name="connsiteX2" fmla="*/ 228600 w 628650"/>
              <a:gd name="connsiteY2" fmla="*/ 685800 h 800100"/>
              <a:gd name="connsiteX3" fmla="*/ 342900 w 628650"/>
              <a:gd name="connsiteY3" fmla="*/ 800100 h 800100"/>
              <a:gd name="connsiteX4" fmla="*/ 457200 w 628650"/>
              <a:gd name="connsiteY4" fmla="*/ 685800 h 800100"/>
              <a:gd name="connsiteX5" fmla="*/ 457200 w 628650"/>
              <a:gd name="connsiteY5" fmla="*/ 609600 h 800100"/>
              <a:gd name="connsiteX6" fmla="*/ 410766 w 628650"/>
              <a:gd name="connsiteY6" fmla="*/ 595908 h 800100"/>
              <a:gd name="connsiteX7" fmla="*/ 393270 w 628650"/>
              <a:gd name="connsiteY7" fmla="*/ 533555 h 800100"/>
              <a:gd name="connsiteX8" fmla="*/ 417065 w 628650"/>
              <a:gd name="connsiteY8" fmla="*/ 495355 h 800100"/>
              <a:gd name="connsiteX9" fmla="*/ 428625 w 628650"/>
              <a:gd name="connsiteY9" fmla="*/ 447675 h 800100"/>
              <a:gd name="connsiteX10" fmla="*/ 409096 w 628650"/>
              <a:gd name="connsiteY10" fmla="*/ 385980 h 800100"/>
              <a:gd name="connsiteX11" fmla="*/ 378602 w 628650"/>
              <a:gd name="connsiteY11" fmla="*/ 351880 h 800100"/>
              <a:gd name="connsiteX12" fmla="*/ 373559 w 628650"/>
              <a:gd name="connsiteY12" fmla="*/ 307181 h 800100"/>
              <a:gd name="connsiteX13" fmla="*/ 409508 w 628650"/>
              <a:gd name="connsiteY13" fmla="*/ 269444 h 800100"/>
              <a:gd name="connsiteX14" fmla="*/ 428697 w 628650"/>
              <a:gd name="connsiteY14" fmla="*/ 266465 h 800100"/>
              <a:gd name="connsiteX15" fmla="*/ 457200 w 628650"/>
              <a:gd name="connsiteY15" fmla="*/ 274439 h 800100"/>
              <a:gd name="connsiteX16" fmla="*/ 457200 w 628650"/>
              <a:gd name="connsiteY16" fmla="*/ 190500 h 800100"/>
              <a:gd name="connsiteX17" fmla="*/ 228600 w 628650"/>
              <a:gd name="connsiteY17" fmla="*/ 0 h 800100"/>
              <a:gd name="connsiteX18" fmla="*/ 532508 w 628650"/>
              <a:gd name="connsiteY18" fmla="*/ 247353 h 800100"/>
              <a:gd name="connsiteX19" fmla="*/ 515352 w 628650"/>
              <a:gd name="connsiteY19" fmla="*/ 259790 h 800100"/>
              <a:gd name="connsiteX20" fmla="*/ 520303 w 628650"/>
              <a:gd name="connsiteY20" fmla="*/ 280392 h 800100"/>
              <a:gd name="connsiteX21" fmla="*/ 590550 w 628650"/>
              <a:gd name="connsiteY21" fmla="*/ 447675 h 800100"/>
              <a:gd name="connsiteX22" fmla="*/ 520303 w 628650"/>
              <a:gd name="connsiteY22" fmla="*/ 614661 h 800100"/>
              <a:gd name="connsiteX23" fmla="*/ 519500 w 628650"/>
              <a:gd name="connsiteY23" fmla="*/ 641654 h 800100"/>
              <a:gd name="connsiteX24" fmla="*/ 546497 w 628650"/>
              <a:gd name="connsiteY24" fmla="*/ 642342 h 800100"/>
              <a:gd name="connsiteX25" fmla="*/ 628650 w 628650"/>
              <a:gd name="connsiteY25" fmla="*/ 447675 h 800100"/>
              <a:gd name="connsiteX26" fmla="*/ 546497 w 628650"/>
              <a:gd name="connsiteY26" fmla="*/ 252711 h 800100"/>
              <a:gd name="connsiteX27" fmla="*/ 532508 w 628650"/>
              <a:gd name="connsiteY27" fmla="*/ 247353 h 800100"/>
              <a:gd name="connsiteX28" fmla="*/ 426542 w 628650"/>
              <a:gd name="connsiteY28" fmla="*/ 304503 h 800100"/>
              <a:gd name="connsiteX29" fmla="*/ 409966 w 628650"/>
              <a:gd name="connsiteY29" fmla="*/ 318035 h 800100"/>
              <a:gd name="connsiteX30" fmla="*/ 416422 w 628650"/>
              <a:gd name="connsiteY30" fmla="*/ 338436 h 800100"/>
              <a:gd name="connsiteX31" fmla="*/ 466725 w 628650"/>
              <a:gd name="connsiteY31" fmla="*/ 447675 h 800100"/>
              <a:gd name="connsiteX32" fmla="*/ 433090 w 628650"/>
              <a:gd name="connsiteY32" fmla="*/ 539948 h 800100"/>
              <a:gd name="connsiteX33" fmla="*/ 435322 w 628650"/>
              <a:gd name="connsiteY33" fmla="*/ 566886 h 800100"/>
              <a:gd name="connsiteX34" fmla="*/ 462261 w 628650"/>
              <a:gd name="connsiteY34" fmla="*/ 564654 h 800100"/>
              <a:gd name="connsiteX35" fmla="*/ 504825 w 628650"/>
              <a:gd name="connsiteY35" fmla="*/ 447675 h 800100"/>
              <a:gd name="connsiteX36" fmla="*/ 440829 w 628650"/>
              <a:gd name="connsiteY36" fmla="*/ 308967 h 800100"/>
              <a:gd name="connsiteX37" fmla="*/ 426542 w 628650"/>
              <a:gd name="connsiteY37" fmla="*/ 304503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28650" h="800100">
                <a:moveTo>
                  <a:pt x="228600" y="0"/>
                </a:moveTo>
                <a:cubicBezTo>
                  <a:pt x="102348" y="0"/>
                  <a:pt x="0" y="102348"/>
                  <a:pt x="0" y="228600"/>
                </a:cubicBezTo>
                <a:cubicBezTo>
                  <a:pt x="0" y="417956"/>
                  <a:pt x="228600" y="401492"/>
                  <a:pt x="228600" y="685800"/>
                </a:cubicBezTo>
                <a:cubicBezTo>
                  <a:pt x="228600" y="749122"/>
                  <a:pt x="279578" y="800100"/>
                  <a:pt x="342900" y="800100"/>
                </a:cubicBezTo>
                <a:cubicBezTo>
                  <a:pt x="406222" y="800100"/>
                  <a:pt x="457200" y="749122"/>
                  <a:pt x="457200" y="685800"/>
                </a:cubicBezTo>
                <a:lnTo>
                  <a:pt x="457200" y="609600"/>
                </a:lnTo>
                <a:cubicBezTo>
                  <a:pt x="441429" y="612322"/>
                  <a:pt x="424808" y="607801"/>
                  <a:pt x="410766" y="595908"/>
                </a:cubicBezTo>
                <a:cubicBezTo>
                  <a:pt x="391209" y="579345"/>
                  <a:pt x="385110" y="555297"/>
                  <a:pt x="393270" y="533555"/>
                </a:cubicBezTo>
                <a:cubicBezTo>
                  <a:pt x="399614" y="519656"/>
                  <a:pt x="409666" y="508064"/>
                  <a:pt x="417065" y="495355"/>
                </a:cubicBezTo>
                <a:cubicBezTo>
                  <a:pt x="424328" y="481135"/>
                  <a:pt x="428625" y="464871"/>
                  <a:pt x="428625" y="447675"/>
                </a:cubicBezTo>
                <a:cubicBezTo>
                  <a:pt x="428625" y="424098"/>
                  <a:pt x="421213" y="402842"/>
                  <a:pt x="409096" y="385980"/>
                </a:cubicBezTo>
                <a:cubicBezTo>
                  <a:pt x="399054" y="373579"/>
                  <a:pt x="387820" y="364127"/>
                  <a:pt x="378602" y="351880"/>
                </a:cubicBezTo>
                <a:cubicBezTo>
                  <a:pt x="370768" y="338766"/>
                  <a:pt x="368806" y="323117"/>
                  <a:pt x="373559" y="307181"/>
                </a:cubicBezTo>
                <a:cubicBezTo>
                  <a:pt x="379109" y="288569"/>
                  <a:pt x="392136" y="275157"/>
                  <a:pt x="409508" y="269444"/>
                </a:cubicBezTo>
                <a:cubicBezTo>
                  <a:pt x="416345" y="266971"/>
                  <a:pt x="422051" y="266882"/>
                  <a:pt x="428697" y="266465"/>
                </a:cubicBezTo>
                <a:cubicBezTo>
                  <a:pt x="438869" y="266513"/>
                  <a:pt x="448527" y="269328"/>
                  <a:pt x="457200" y="274439"/>
                </a:cubicBezTo>
                <a:lnTo>
                  <a:pt x="457200" y="190500"/>
                </a:lnTo>
                <a:cubicBezTo>
                  <a:pt x="446221" y="87178"/>
                  <a:pt x="347498" y="0"/>
                  <a:pt x="228600" y="0"/>
                </a:cubicBezTo>
                <a:close/>
                <a:moveTo>
                  <a:pt x="532508" y="247353"/>
                </a:moveTo>
                <a:cubicBezTo>
                  <a:pt x="525023" y="247634"/>
                  <a:pt x="517947" y="252764"/>
                  <a:pt x="515352" y="259790"/>
                </a:cubicBezTo>
                <a:cubicBezTo>
                  <a:pt x="512757" y="266815"/>
                  <a:pt x="514799" y="275313"/>
                  <a:pt x="520303" y="280392"/>
                </a:cubicBezTo>
                <a:cubicBezTo>
                  <a:pt x="563028" y="320416"/>
                  <a:pt x="590550" y="380492"/>
                  <a:pt x="590550" y="447675"/>
                </a:cubicBezTo>
                <a:cubicBezTo>
                  <a:pt x="590550" y="514858"/>
                  <a:pt x="563028" y="574638"/>
                  <a:pt x="520303" y="614661"/>
                </a:cubicBezTo>
                <a:cubicBezTo>
                  <a:pt x="513007" y="621505"/>
                  <a:pt x="512624" y="634387"/>
                  <a:pt x="519500" y="641654"/>
                </a:cubicBezTo>
                <a:cubicBezTo>
                  <a:pt x="526376" y="648921"/>
                  <a:pt x="539260" y="649250"/>
                  <a:pt x="546497" y="642342"/>
                </a:cubicBezTo>
                <a:cubicBezTo>
                  <a:pt x="597098" y="594940"/>
                  <a:pt x="628650" y="525225"/>
                  <a:pt x="628650" y="447675"/>
                </a:cubicBezTo>
                <a:cubicBezTo>
                  <a:pt x="628650" y="370125"/>
                  <a:pt x="597098" y="300113"/>
                  <a:pt x="546497" y="252711"/>
                </a:cubicBezTo>
                <a:cubicBezTo>
                  <a:pt x="542812" y="249138"/>
                  <a:pt x="537636" y="247156"/>
                  <a:pt x="532508" y="247353"/>
                </a:cubicBezTo>
                <a:close/>
                <a:moveTo>
                  <a:pt x="426542" y="304503"/>
                </a:moveTo>
                <a:cubicBezTo>
                  <a:pt x="418998" y="305172"/>
                  <a:pt x="412132" y="310777"/>
                  <a:pt x="409966" y="318035"/>
                </a:cubicBezTo>
                <a:cubicBezTo>
                  <a:pt x="407802" y="325292"/>
                  <a:pt x="410476" y="333744"/>
                  <a:pt x="416422" y="338436"/>
                </a:cubicBezTo>
                <a:cubicBezTo>
                  <a:pt x="446944" y="363830"/>
                  <a:pt x="466725" y="403151"/>
                  <a:pt x="466725" y="447675"/>
                </a:cubicBezTo>
                <a:cubicBezTo>
                  <a:pt x="466725" y="483032"/>
                  <a:pt x="453700" y="515443"/>
                  <a:pt x="433090" y="539948"/>
                </a:cubicBezTo>
                <a:cubicBezTo>
                  <a:pt x="426622" y="547586"/>
                  <a:pt x="427686" y="560419"/>
                  <a:pt x="435322" y="566886"/>
                </a:cubicBezTo>
                <a:cubicBezTo>
                  <a:pt x="442959" y="573355"/>
                  <a:pt x="455792" y="572291"/>
                  <a:pt x="462261" y="564654"/>
                </a:cubicBezTo>
                <a:cubicBezTo>
                  <a:pt x="488497" y="533458"/>
                  <a:pt x="504825" y="492347"/>
                  <a:pt x="504825" y="447675"/>
                </a:cubicBezTo>
                <a:cubicBezTo>
                  <a:pt x="504825" y="391859"/>
                  <a:pt x="479996" y="341554"/>
                  <a:pt x="440829" y="308967"/>
                </a:cubicBezTo>
                <a:cubicBezTo>
                  <a:pt x="436929" y="305638"/>
                  <a:pt x="431643" y="303987"/>
                  <a:pt x="426542" y="304503"/>
                </a:cubicBezTo>
                <a:close/>
              </a:path>
            </a:pathLst>
          </a:custGeom>
          <a:solidFill>
            <a:schemeClr val="bg1"/>
          </a:solidFill>
          <a:ln w="38100" cap="flat">
            <a:noFill/>
            <a:prstDash val="solid"/>
            <a:miter/>
          </a:ln>
        </p:spPr>
        <p:txBody>
          <a:bodyPr rtlCol="0" anchor="ctr"/>
          <a:lstStyle/>
          <a:p>
            <a:endParaRPr lang="en-IN"/>
          </a:p>
        </p:txBody>
      </p:sp>
      <p:grpSp>
        <p:nvGrpSpPr>
          <p:cNvPr id="136" name="Graphic 324">
            <a:extLst>
              <a:ext uri="{FF2B5EF4-FFF2-40B4-BE49-F238E27FC236}">
                <a16:creationId xmlns:a16="http://schemas.microsoft.com/office/drawing/2014/main" id="{C131ACF6-C49C-4CD9-903C-D9D2890224CC}"/>
              </a:ext>
            </a:extLst>
          </p:cNvPr>
          <p:cNvGrpSpPr/>
          <p:nvPr/>
        </p:nvGrpSpPr>
        <p:grpSpPr>
          <a:xfrm>
            <a:off x="5380597" y="4202510"/>
            <a:ext cx="328397" cy="383249"/>
            <a:chOff x="5784189" y="2946501"/>
            <a:chExt cx="623620" cy="727786"/>
          </a:xfrm>
          <a:solidFill>
            <a:schemeClr val="bg1"/>
          </a:solidFill>
        </p:grpSpPr>
        <p:sp>
          <p:nvSpPr>
            <p:cNvPr id="137" name="Freeform: Shape 136">
              <a:extLst>
                <a:ext uri="{FF2B5EF4-FFF2-40B4-BE49-F238E27FC236}">
                  <a16:creationId xmlns:a16="http://schemas.microsoft.com/office/drawing/2014/main" id="{8A720100-3765-440A-AC95-59A3EEF446CD}"/>
                </a:ext>
              </a:extLst>
            </p:cNvPr>
            <p:cNvSpPr/>
            <p:nvPr/>
          </p:nvSpPr>
          <p:spPr>
            <a:xfrm>
              <a:off x="5882516" y="3198770"/>
              <a:ext cx="224161" cy="224161"/>
            </a:xfrm>
            <a:custGeom>
              <a:avLst/>
              <a:gdLst>
                <a:gd name="connsiteX0" fmla="*/ 224161 w 224161"/>
                <a:gd name="connsiteY0" fmla="*/ 112081 h 224161"/>
                <a:gd name="connsiteX1" fmla="*/ 112081 w 224161"/>
                <a:gd name="connsiteY1" fmla="*/ 224161 h 224161"/>
                <a:gd name="connsiteX2" fmla="*/ 0 w 224161"/>
                <a:gd name="connsiteY2" fmla="*/ 112081 h 224161"/>
                <a:gd name="connsiteX3" fmla="*/ 112081 w 224161"/>
                <a:gd name="connsiteY3" fmla="*/ 0 h 224161"/>
                <a:gd name="connsiteX4" fmla="*/ 224161 w 224161"/>
                <a:gd name="connsiteY4" fmla="*/ 112081 h 224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61" h="224161">
                  <a:moveTo>
                    <a:pt x="224161" y="112081"/>
                  </a:moveTo>
                  <a:cubicBezTo>
                    <a:pt x="224161" y="173981"/>
                    <a:pt x="173981" y="224161"/>
                    <a:pt x="112081" y="224161"/>
                  </a:cubicBezTo>
                  <a:cubicBezTo>
                    <a:pt x="50180" y="224161"/>
                    <a:pt x="0" y="173981"/>
                    <a:pt x="0" y="112081"/>
                  </a:cubicBezTo>
                  <a:cubicBezTo>
                    <a:pt x="0" y="50180"/>
                    <a:pt x="50180" y="0"/>
                    <a:pt x="112081" y="0"/>
                  </a:cubicBezTo>
                  <a:cubicBezTo>
                    <a:pt x="173981" y="0"/>
                    <a:pt x="224161" y="50180"/>
                    <a:pt x="224161" y="112081"/>
                  </a:cubicBezTo>
                  <a:close/>
                </a:path>
              </a:pathLst>
            </a:custGeom>
            <a:grpFill/>
            <a:ln w="9525" cap="flat">
              <a:noFill/>
              <a:prstDash val="solid"/>
              <a:miter/>
            </a:ln>
          </p:spPr>
          <p:txBody>
            <a:bodyPr rtlCol="0" anchor="ctr"/>
            <a:lstStyle/>
            <a:p>
              <a:endParaRPr lang="en-IN"/>
            </a:p>
          </p:txBody>
        </p:sp>
        <p:sp>
          <p:nvSpPr>
            <p:cNvPr id="138" name="Freeform: Shape 137">
              <a:extLst>
                <a:ext uri="{FF2B5EF4-FFF2-40B4-BE49-F238E27FC236}">
                  <a16:creationId xmlns:a16="http://schemas.microsoft.com/office/drawing/2014/main" id="{05F869DD-99E7-43E9-A382-63E3646ACF9F}"/>
                </a:ext>
              </a:extLst>
            </p:cNvPr>
            <p:cNvSpPr/>
            <p:nvPr/>
          </p:nvSpPr>
          <p:spPr>
            <a:xfrm>
              <a:off x="5784189" y="3429418"/>
              <a:ext cx="420833" cy="244868"/>
            </a:xfrm>
            <a:custGeom>
              <a:avLst/>
              <a:gdLst>
                <a:gd name="connsiteX0" fmla="*/ 272386 w 420833"/>
                <a:gd name="connsiteY0" fmla="*/ 0 h 244868"/>
                <a:gd name="connsiteX1" fmla="*/ 148438 w 420833"/>
                <a:gd name="connsiteY1" fmla="*/ 0 h 244868"/>
                <a:gd name="connsiteX2" fmla="*/ 0 w 420833"/>
                <a:gd name="connsiteY2" fmla="*/ 148428 h 244868"/>
                <a:gd name="connsiteX3" fmla="*/ 0 w 420833"/>
                <a:gd name="connsiteY3" fmla="*/ 244869 h 244868"/>
                <a:gd name="connsiteX4" fmla="*/ 420834 w 420833"/>
                <a:gd name="connsiteY4" fmla="*/ 244869 h 244868"/>
                <a:gd name="connsiteX5" fmla="*/ 420834 w 420833"/>
                <a:gd name="connsiteY5" fmla="*/ 148428 h 244868"/>
                <a:gd name="connsiteX6" fmla="*/ 272386 w 420833"/>
                <a:gd name="connsiteY6" fmla="*/ 0 h 24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33" h="244868">
                  <a:moveTo>
                    <a:pt x="272386" y="0"/>
                  </a:moveTo>
                  <a:lnTo>
                    <a:pt x="148438" y="0"/>
                  </a:lnTo>
                  <a:cubicBezTo>
                    <a:pt x="66456" y="0"/>
                    <a:pt x="0" y="66456"/>
                    <a:pt x="0" y="148428"/>
                  </a:cubicBezTo>
                  <a:lnTo>
                    <a:pt x="0" y="244869"/>
                  </a:lnTo>
                  <a:lnTo>
                    <a:pt x="420834" y="244869"/>
                  </a:lnTo>
                  <a:lnTo>
                    <a:pt x="420834" y="148428"/>
                  </a:lnTo>
                  <a:cubicBezTo>
                    <a:pt x="420824" y="66456"/>
                    <a:pt x="354378" y="0"/>
                    <a:pt x="272386" y="0"/>
                  </a:cubicBezTo>
                  <a:close/>
                </a:path>
              </a:pathLst>
            </a:custGeom>
            <a:grpFill/>
            <a:ln w="9525" cap="flat">
              <a:noFill/>
              <a:prstDash val="solid"/>
              <a:miter/>
            </a:ln>
          </p:spPr>
          <p:txBody>
            <a:bodyPr rtlCol="0" anchor="ctr"/>
            <a:lstStyle/>
            <a:p>
              <a:endParaRPr lang="en-IN"/>
            </a:p>
          </p:txBody>
        </p:sp>
        <p:sp>
          <p:nvSpPr>
            <p:cNvPr id="139" name="Freeform: Shape 138">
              <a:extLst>
                <a:ext uri="{FF2B5EF4-FFF2-40B4-BE49-F238E27FC236}">
                  <a16:creationId xmlns:a16="http://schemas.microsoft.com/office/drawing/2014/main" id="{1028DC5D-C5A3-4B28-861C-CE516650B391}"/>
                </a:ext>
              </a:extLst>
            </p:cNvPr>
            <p:cNvSpPr/>
            <p:nvPr/>
          </p:nvSpPr>
          <p:spPr>
            <a:xfrm>
              <a:off x="6091142" y="2946501"/>
              <a:ext cx="316668" cy="316649"/>
            </a:xfrm>
            <a:custGeom>
              <a:avLst/>
              <a:gdLst>
                <a:gd name="connsiteX0" fmla="*/ 158325 w 316668"/>
                <a:gd name="connsiteY0" fmla="*/ 0 h 316649"/>
                <a:gd name="connsiteX1" fmla="*/ 0 w 316668"/>
                <a:gd name="connsiteY1" fmla="*/ 158325 h 316649"/>
                <a:gd name="connsiteX2" fmla="*/ 158325 w 316668"/>
                <a:gd name="connsiteY2" fmla="*/ 316649 h 316649"/>
                <a:gd name="connsiteX3" fmla="*/ 316668 w 316668"/>
                <a:gd name="connsiteY3" fmla="*/ 158325 h 316649"/>
                <a:gd name="connsiteX4" fmla="*/ 158325 w 316668"/>
                <a:gd name="connsiteY4" fmla="*/ 0 h 316649"/>
                <a:gd name="connsiteX5" fmla="*/ 158325 w 316668"/>
                <a:gd name="connsiteY5" fmla="*/ 277073 h 316649"/>
                <a:gd name="connsiteX6" fmla="*/ 39595 w 316668"/>
                <a:gd name="connsiteY6" fmla="*/ 158325 h 316649"/>
                <a:gd name="connsiteX7" fmla="*/ 158325 w 316668"/>
                <a:gd name="connsiteY7" fmla="*/ 39567 h 316649"/>
                <a:gd name="connsiteX8" fmla="*/ 277092 w 316668"/>
                <a:gd name="connsiteY8" fmla="*/ 158325 h 316649"/>
                <a:gd name="connsiteX9" fmla="*/ 158325 w 316668"/>
                <a:gd name="connsiteY9" fmla="*/ 277073 h 31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668" h="316649">
                  <a:moveTo>
                    <a:pt x="158325" y="0"/>
                  </a:moveTo>
                  <a:cubicBezTo>
                    <a:pt x="71028" y="0"/>
                    <a:pt x="0" y="71028"/>
                    <a:pt x="0" y="158325"/>
                  </a:cubicBezTo>
                  <a:cubicBezTo>
                    <a:pt x="0" y="245621"/>
                    <a:pt x="71028" y="316649"/>
                    <a:pt x="158325" y="316649"/>
                  </a:cubicBezTo>
                  <a:cubicBezTo>
                    <a:pt x="245631" y="316649"/>
                    <a:pt x="316668" y="245621"/>
                    <a:pt x="316668" y="158325"/>
                  </a:cubicBezTo>
                  <a:cubicBezTo>
                    <a:pt x="316668" y="71028"/>
                    <a:pt x="245631" y="0"/>
                    <a:pt x="158325" y="0"/>
                  </a:cubicBezTo>
                  <a:close/>
                  <a:moveTo>
                    <a:pt x="158325" y="277073"/>
                  </a:moveTo>
                  <a:cubicBezTo>
                    <a:pt x="92869" y="277073"/>
                    <a:pt x="39595" y="223799"/>
                    <a:pt x="39595" y="158325"/>
                  </a:cubicBezTo>
                  <a:cubicBezTo>
                    <a:pt x="39595" y="92831"/>
                    <a:pt x="92869" y="39567"/>
                    <a:pt x="158325" y="39567"/>
                  </a:cubicBezTo>
                  <a:cubicBezTo>
                    <a:pt x="223818" y="39567"/>
                    <a:pt x="277092" y="92831"/>
                    <a:pt x="277092" y="158325"/>
                  </a:cubicBezTo>
                  <a:cubicBezTo>
                    <a:pt x="277092" y="223799"/>
                    <a:pt x="223818" y="277073"/>
                    <a:pt x="158325" y="277073"/>
                  </a:cubicBezTo>
                  <a:close/>
                </a:path>
              </a:pathLst>
            </a:custGeom>
            <a:grpFill/>
            <a:ln w="9525" cap="flat">
              <a:noFill/>
              <a:prstDash val="solid"/>
              <a:miter/>
            </a:ln>
          </p:spPr>
          <p:txBody>
            <a:bodyPr rtlCol="0" anchor="ctr"/>
            <a:lstStyle/>
            <a:p>
              <a:endParaRPr lang="en-IN"/>
            </a:p>
          </p:txBody>
        </p:sp>
        <p:sp>
          <p:nvSpPr>
            <p:cNvPr id="140" name="Freeform: Shape 139">
              <a:extLst>
                <a:ext uri="{FF2B5EF4-FFF2-40B4-BE49-F238E27FC236}">
                  <a16:creationId xmlns:a16="http://schemas.microsoft.com/office/drawing/2014/main" id="{D309BD3D-0C11-4386-AF55-8054CB5630CA}"/>
                </a:ext>
              </a:extLst>
            </p:cNvPr>
            <p:cNvSpPr/>
            <p:nvPr/>
          </p:nvSpPr>
          <p:spPr>
            <a:xfrm>
              <a:off x="6157598" y="30784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sp>
          <p:nvSpPr>
            <p:cNvPr id="141" name="Freeform: Shape 140">
              <a:extLst>
                <a:ext uri="{FF2B5EF4-FFF2-40B4-BE49-F238E27FC236}">
                  <a16:creationId xmlns:a16="http://schemas.microsoft.com/office/drawing/2014/main" id="{8B4B1C8B-9D6A-42B7-A5DB-63316E5D3EC7}"/>
                </a:ext>
              </a:extLst>
            </p:cNvPr>
            <p:cNvSpPr/>
            <p:nvPr/>
          </p:nvSpPr>
          <p:spPr>
            <a:xfrm>
              <a:off x="6223882" y="30792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sp>
          <p:nvSpPr>
            <p:cNvPr id="142" name="Freeform: Shape 141">
              <a:extLst>
                <a:ext uri="{FF2B5EF4-FFF2-40B4-BE49-F238E27FC236}">
                  <a16:creationId xmlns:a16="http://schemas.microsoft.com/office/drawing/2014/main" id="{746E2C25-1469-4061-B6E2-EDACB69C73A3}"/>
                </a:ext>
              </a:extLst>
            </p:cNvPr>
            <p:cNvSpPr/>
            <p:nvPr/>
          </p:nvSpPr>
          <p:spPr>
            <a:xfrm>
              <a:off x="6290148" y="3080022"/>
              <a:ext cx="51206" cy="51206"/>
            </a:xfrm>
            <a:custGeom>
              <a:avLst/>
              <a:gdLst>
                <a:gd name="connsiteX0" fmla="*/ 51206 w 51206"/>
                <a:gd name="connsiteY0" fmla="*/ 25603 h 51206"/>
                <a:gd name="connsiteX1" fmla="*/ 25603 w 51206"/>
                <a:gd name="connsiteY1" fmla="*/ 51206 h 51206"/>
                <a:gd name="connsiteX2" fmla="*/ 0 w 51206"/>
                <a:gd name="connsiteY2" fmla="*/ 25603 h 51206"/>
                <a:gd name="connsiteX3" fmla="*/ 25603 w 51206"/>
                <a:gd name="connsiteY3" fmla="*/ 0 h 51206"/>
                <a:gd name="connsiteX4" fmla="*/ 51206 w 51206"/>
                <a:gd name="connsiteY4" fmla="*/ 25603 h 51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 h="51206">
                  <a:moveTo>
                    <a:pt x="51206" y="25603"/>
                  </a:moveTo>
                  <a:cubicBezTo>
                    <a:pt x="51206" y="39743"/>
                    <a:pt x="39743" y="51206"/>
                    <a:pt x="25603" y="51206"/>
                  </a:cubicBezTo>
                  <a:cubicBezTo>
                    <a:pt x="11463" y="51206"/>
                    <a:pt x="0" y="39743"/>
                    <a:pt x="0" y="25603"/>
                  </a:cubicBezTo>
                  <a:cubicBezTo>
                    <a:pt x="0" y="11463"/>
                    <a:pt x="11463" y="0"/>
                    <a:pt x="25603" y="0"/>
                  </a:cubicBezTo>
                  <a:cubicBezTo>
                    <a:pt x="39743" y="0"/>
                    <a:pt x="51206" y="11463"/>
                    <a:pt x="51206" y="25603"/>
                  </a:cubicBezTo>
                  <a:close/>
                </a:path>
              </a:pathLst>
            </a:custGeom>
            <a:grpFill/>
            <a:ln w="9525" cap="flat">
              <a:noFill/>
              <a:prstDash val="solid"/>
              <a:miter/>
            </a:ln>
          </p:spPr>
          <p:txBody>
            <a:bodyPr rtlCol="0" anchor="ctr"/>
            <a:lstStyle/>
            <a:p>
              <a:endParaRPr lang="en-IN"/>
            </a:p>
          </p:txBody>
        </p:sp>
      </p:grpSp>
      <p:grpSp>
        <p:nvGrpSpPr>
          <p:cNvPr id="45" name="Group 44">
            <a:extLst>
              <a:ext uri="{FF2B5EF4-FFF2-40B4-BE49-F238E27FC236}">
                <a16:creationId xmlns:a16="http://schemas.microsoft.com/office/drawing/2014/main" id="{B38B96F0-E92F-464E-BB5F-F5822E13F6CC}"/>
              </a:ext>
            </a:extLst>
          </p:cNvPr>
          <p:cNvGrpSpPr/>
          <p:nvPr/>
        </p:nvGrpSpPr>
        <p:grpSpPr>
          <a:xfrm>
            <a:off x="8180614" y="4240126"/>
            <a:ext cx="336936" cy="337045"/>
            <a:chOff x="5486400" y="2667000"/>
            <a:chExt cx="1218985" cy="1219379"/>
          </a:xfrm>
          <a:solidFill>
            <a:schemeClr val="bg1"/>
          </a:solidFill>
        </p:grpSpPr>
        <p:sp>
          <p:nvSpPr>
            <p:cNvPr id="40" name="Freeform: Shape 39">
              <a:extLst>
                <a:ext uri="{FF2B5EF4-FFF2-40B4-BE49-F238E27FC236}">
                  <a16:creationId xmlns:a16="http://schemas.microsoft.com/office/drawing/2014/main" id="{BC9265CF-EDAC-4A41-9B06-A3152AE40B32}"/>
                </a:ext>
              </a:extLst>
            </p:cNvPr>
            <p:cNvSpPr/>
            <p:nvPr/>
          </p:nvSpPr>
          <p:spPr>
            <a:xfrm>
              <a:off x="5486400" y="2667000"/>
              <a:ext cx="1218985" cy="1219379"/>
            </a:xfrm>
            <a:custGeom>
              <a:avLst/>
              <a:gdLst>
                <a:gd name="connsiteX0" fmla="*/ 1194340 w 1218985"/>
                <a:gd name="connsiteY0" fmla="*/ 1074325 h 1219379"/>
                <a:gd name="connsiteX1" fmla="*/ 957834 w 1218985"/>
                <a:gd name="connsiteY1" fmla="*/ 838200 h 1219379"/>
                <a:gd name="connsiteX2" fmla="*/ 909161 w 1218985"/>
                <a:gd name="connsiteY2" fmla="*/ 414623 h 1219379"/>
                <a:gd name="connsiteX3" fmla="*/ 885825 w 1218985"/>
                <a:gd name="connsiteY3" fmla="*/ 393383 h 1219379"/>
                <a:gd name="connsiteX4" fmla="*/ 884396 w 1218985"/>
                <a:gd name="connsiteY4" fmla="*/ 392144 h 1219379"/>
                <a:gd name="connsiteX5" fmla="*/ 872966 w 1218985"/>
                <a:gd name="connsiteY5" fmla="*/ 383286 h 1219379"/>
                <a:gd name="connsiteX6" fmla="*/ 871252 w 1218985"/>
                <a:gd name="connsiteY6" fmla="*/ 381953 h 1219379"/>
                <a:gd name="connsiteX7" fmla="*/ 858584 w 1218985"/>
                <a:gd name="connsiteY7" fmla="*/ 373094 h 1219379"/>
                <a:gd name="connsiteX8" fmla="*/ 857822 w 1218985"/>
                <a:gd name="connsiteY8" fmla="*/ 372523 h 1219379"/>
                <a:gd name="connsiteX9" fmla="*/ 800100 w 1218985"/>
                <a:gd name="connsiteY9" fmla="*/ 341662 h 1219379"/>
                <a:gd name="connsiteX10" fmla="*/ 800100 w 1218985"/>
                <a:gd name="connsiteY10" fmla="*/ 123825 h 1219379"/>
                <a:gd name="connsiteX11" fmla="*/ 762000 w 1218985"/>
                <a:gd name="connsiteY11" fmla="*/ 85725 h 1219379"/>
                <a:gd name="connsiteX12" fmla="*/ 614363 w 1218985"/>
                <a:gd name="connsiteY12" fmla="*/ 85725 h 1219379"/>
                <a:gd name="connsiteX13" fmla="*/ 614363 w 1218985"/>
                <a:gd name="connsiteY13" fmla="*/ 38100 h 1219379"/>
                <a:gd name="connsiteX14" fmla="*/ 576263 w 1218985"/>
                <a:gd name="connsiteY14" fmla="*/ 0 h 1219379"/>
                <a:gd name="connsiteX15" fmla="*/ 223838 w 1218985"/>
                <a:gd name="connsiteY15" fmla="*/ 0 h 1219379"/>
                <a:gd name="connsiteX16" fmla="*/ 185738 w 1218985"/>
                <a:gd name="connsiteY16" fmla="*/ 38100 h 1219379"/>
                <a:gd name="connsiteX17" fmla="*/ 185738 w 1218985"/>
                <a:gd name="connsiteY17" fmla="*/ 85725 h 1219379"/>
                <a:gd name="connsiteX18" fmla="*/ 38100 w 1218985"/>
                <a:gd name="connsiteY18" fmla="*/ 85725 h 1219379"/>
                <a:gd name="connsiteX19" fmla="*/ 0 w 1218985"/>
                <a:gd name="connsiteY19" fmla="*/ 123825 h 1219379"/>
                <a:gd name="connsiteX20" fmla="*/ 0 w 1218985"/>
                <a:gd name="connsiteY20" fmla="*/ 1181100 h 1219379"/>
                <a:gd name="connsiteX21" fmla="*/ 38100 w 1218985"/>
                <a:gd name="connsiteY21" fmla="*/ 1219200 h 1219379"/>
                <a:gd name="connsiteX22" fmla="*/ 762000 w 1218985"/>
                <a:gd name="connsiteY22" fmla="*/ 1219200 h 1219379"/>
                <a:gd name="connsiteX23" fmla="*/ 800100 w 1218985"/>
                <a:gd name="connsiteY23" fmla="*/ 1181100 h 1219379"/>
                <a:gd name="connsiteX24" fmla="*/ 800100 w 1218985"/>
                <a:gd name="connsiteY24" fmla="*/ 973074 h 1219379"/>
                <a:gd name="connsiteX25" fmla="*/ 800672 w 1218985"/>
                <a:gd name="connsiteY25" fmla="*/ 973074 h 1219379"/>
                <a:gd name="connsiteX26" fmla="*/ 816578 w 1218985"/>
                <a:gd name="connsiteY26" fmla="*/ 965835 h 1219379"/>
                <a:gd name="connsiteX27" fmla="*/ 818960 w 1218985"/>
                <a:gd name="connsiteY27" fmla="*/ 964692 h 1219379"/>
                <a:gd name="connsiteX28" fmla="*/ 831342 w 1218985"/>
                <a:gd name="connsiteY28" fmla="*/ 958215 h 1219379"/>
                <a:gd name="connsiteX29" fmla="*/ 835628 w 1218985"/>
                <a:gd name="connsiteY29" fmla="*/ 955929 h 1219379"/>
                <a:gd name="connsiteX30" fmla="*/ 1074325 w 1218985"/>
                <a:gd name="connsiteY30" fmla="*/ 1194721 h 1219379"/>
                <a:gd name="connsiteX31" fmla="*/ 1185101 w 1218985"/>
                <a:gd name="connsiteY31" fmla="*/ 1202531 h 1219379"/>
                <a:gd name="connsiteX32" fmla="*/ 1187958 w 1218985"/>
                <a:gd name="connsiteY32" fmla="*/ 1200531 h 1219379"/>
                <a:gd name="connsiteX33" fmla="*/ 1187958 w 1218985"/>
                <a:gd name="connsiteY33" fmla="*/ 1200531 h 1219379"/>
                <a:gd name="connsiteX34" fmla="*/ 1194340 w 1218985"/>
                <a:gd name="connsiteY34" fmla="*/ 1194816 h 1219379"/>
                <a:gd name="connsiteX35" fmla="*/ 1194340 w 1218985"/>
                <a:gd name="connsiteY35" fmla="*/ 1194816 h 1219379"/>
                <a:gd name="connsiteX36" fmla="*/ 1216343 w 1218985"/>
                <a:gd name="connsiteY36" fmla="*/ 1113854 h 1219379"/>
                <a:gd name="connsiteX37" fmla="*/ 1194340 w 1218985"/>
                <a:gd name="connsiteY37" fmla="*/ 1074325 h 1219379"/>
                <a:gd name="connsiteX38" fmla="*/ 223838 w 1218985"/>
                <a:gd name="connsiteY38" fmla="*/ 38100 h 1219379"/>
                <a:gd name="connsiteX39" fmla="*/ 576263 w 1218985"/>
                <a:gd name="connsiteY39" fmla="*/ 38100 h 1219379"/>
                <a:gd name="connsiteX40" fmla="*/ 576263 w 1218985"/>
                <a:gd name="connsiteY40" fmla="*/ 171450 h 1219379"/>
                <a:gd name="connsiteX41" fmla="*/ 223838 w 1218985"/>
                <a:gd name="connsiteY41" fmla="*/ 171450 h 1219379"/>
                <a:gd name="connsiteX42" fmla="*/ 157163 w 1218985"/>
                <a:gd name="connsiteY42" fmla="*/ 252413 h 1219379"/>
                <a:gd name="connsiteX43" fmla="*/ 642938 w 1218985"/>
                <a:gd name="connsiteY43" fmla="*/ 252413 h 1219379"/>
                <a:gd name="connsiteX44" fmla="*/ 661988 w 1218985"/>
                <a:gd name="connsiteY44" fmla="*/ 271463 h 1219379"/>
                <a:gd name="connsiteX45" fmla="*/ 642938 w 1218985"/>
                <a:gd name="connsiteY45" fmla="*/ 290513 h 1219379"/>
                <a:gd name="connsiteX46" fmla="*/ 157163 w 1218985"/>
                <a:gd name="connsiteY46" fmla="*/ 290513 h 1219379"/>
                <a:gd name="connsiteX47" fmla="*/ 138113 w 1218985"/>
                <a:gd name="connsiteY47" fmla="*/ 271463 h 1219379"/>
                <a:gd name="connsiteX48" fmla="*/ 157163 w 1218985"/>
                <a:gd name="connsiteY48" fmla="*/ 252413 h 1219379"/>
                <a:gd name="connsiteX49" fmla="*/ 157163 w 1218985"/>
                <a:gd name="connsiteY49" fmla="*/ 442913 h 1219379"/>
                <a:gd name="connsiteX50" fmla="*/ 399098 w 1218985"/>
                <a:gd name="connsiteY50" fmla="*/ 442913 h 1219379"/>
                <a:gd name="connsiteX51" fmla="*/ 372618 w 1218985"/>
                <a:gd name="connsiteY51" fmla="*/ 481013 h 1219379"/>
                <a:gd name="connsiteX52" fmla="*/ 157163 w 1218985"/>
                <a:gd name="connsiteY52" fmla="*/ 481013 h 1219379"/>
                <a:gd name="connsiteX53" fmla="*/ 138113 w 1218985"/>
                <a:gd name="connsiteY53" fmla="*/ 461963 h 1219379"/>
                <a:gd name="connsiteX54" fmla="*/ 157163 w 1218985"/>
                <a:gd name="connsiteY54" fmla="*/ 442913 h 1219379"/>
                <a:gd name="connsiteX55" fmla="*/ 157163 w 1218985"/>
                <a:gd name="connsiteY55" fmla="*/ 633413 h 1219379"/>
                <a:gd name="connsiteX56" fmla="*/ 325088 w 1218985"/>
                <a:gd name="connsiteY56" fmla="*/ 633413 h 1219379"/>
                <a:gd name="connsiteX57" fmla="*/ 324517 w 1218985"/>
                <a:gd name="connsiteY57" fmla="*/ 671513 h 1219379"/>
                <a:gd name="connsiteX58" fmla="*/ 157163 w 1218985"/>
                <a:gd name="connsiteY58" fmla="*/ 671513 h 1219379"/>
                <a:gd name="connsiteX59" fmla="*/ 138113 w 1218985"/>
                <a:gd name="connsiteY59" fmla="*/ 652463 h 1219379"/>
                <a:gd name="connsiteX60" fmla="*/ 157163 w 1218985"/>
                <a:gd name="connsiteY60" fmla="*/ 633413 h 1219379"/>
                <a:gd name="connsiteX61" fmla="*/ 157163 w 1218985"/>
                <a:gd name="connsiteY61" fmla="*/ 823913 h 1219379"/>
                <a:gd name="connsiteX62" fmla="*/ 366713 w 1218985"/>
                <a:gd name="connsiteY62" fmla="*/ 823913 h 1219379"/>
                <a:gd name="connsiteX63" fmla="*/ 391382 w 1218985"/>
                <a:gd name="connsiteY63" fmla="*/ 862013 h 1219379"/>
                <a:gd name="connsiteX64" fmla="*/ 157163 w 1218985"/>
                <a:gd name="connsiteY64" fmla="*/ 862013 h 1219379"/>
                <a:gd name="connsiteX65" fmla="*/ 138113 w 1218985"/>
                <a:gd name="connsiteY65" fmla="*/ 842963 h 1219379"/>
                <a:gd name="connsiteX66" fmla="*/ 157163 w 1218985"/>
                <a:gd name="connsiteY66" fmla="*/ 823913 h 1219379"/>
                <a:gd name="connsiteX67" fmla="*/ 642938 w 1218985"/>
                <a:gd name="connsiteY67" fmla="*/ 1052513 h 1219379"/>
                <a:gd name="connsiteX68" fmla="*/ 157163 w 1218985"/>
                <a:gd name="connsiteY68" fmla="*/ 1052513 h 1219379"/>
                <a:gd name="connsiteX69" fmla="*/ 138113 w 1218985"/>
                <a:gd name="connsiteY69" fmla="*/ 1033463 h 1219379"/>
                <a:gd name="connsiteX70" fmla="*/ 157163 w 1218985"/>
                <a:gd name="connsiteY70" fmla="*/ 1014413 h 1219379"/>
                <a:gd name="connsiteX71" fmla="*/ 642938 w 1218985"/>
                <a:gd name="connsiteY71" fmla="*/ 1014413 h 1219379"/>
                <a:gd name="connsiteX72" fmla="*/ 661988 w 1218985"/>
                <a:gd name="connsiteY72" fmla="*/ 1033463 h 1219379"/>
                <a:gd name="connsiteX73" fmla="*/ 642938 w 1218985"/>
                <a:gd name="connsiteY73" fmla="*/ 1052513 h 1219379"/>
                <a:gd name="connsiteX74" fmla="*/ 1178528 w 1218985"/>
                <a:gd name="connsiteY74" fmla="*/ 1149096 h 1219379"/>
                <a:gd name="connsiteX75" fmla="*/ 1167479 w 1218985"/>
                <a:gd name="connsiteY75" fmla="*/ 1167479 h 1219379"/>
                <a:gd name="connsiteX76" fmla="*/ 1150525 w 1218985"/>
                <a:gd name="connsiteY76" fmla="*/ 1178052 h 1219379"/>
                <a:gd name="connsiteX77" fmla="*/ 1101185 w 1218985"/>
                <a:gd name="connsiteY77" fmla="*/ 1167479 h 1219379"/>
                <a:gd name="connsiteX78" fmla="*/ 862489 w 1218985"/>
                <a:gd name="connsiteY78" fmla="*/ 928688 h 1219379"/>
                <a:gd name="connsiteX79" fmla="*/ 850106 w 1218985"/>
                <a:gd name="connsiteY79" fmla="*/ 920401 h 1219379"/>
                <a:gd name="connsiteX80" fmla="*/ 835533 w 1218985"/>
                <a:gd name="connsiteY80" fmla="*/ 917448 h 1219379"/>
                <a:gd name="connsiteX81" fmla="*/ 817055 w 1218985"/>
                <a:gd name="connsiteY81" fmla="*/ 922306 h 1219379"/>
                <a:gd name="connsiteX82" fmla="*/ 401464 w 1218985"/>
                <a:gd name="connsiteY82" fmla="*/ 807889 h 1219379"/>
                <a:gd name="connsiteX83" fmla="*/ 436055 w 1218985"/>
                <a:gd name="connsiteY83" fmla="*/ 457772 h 1219379"/>
                <a:gd name="connsiteX84" fmla="*/ 656082 w 1218985"/>
                <a:gd name="connsiteY84" fmla="*/ 352425 h 1219379"/>
                <a:gd name="connsiteX85" fmla="*/ 971445 w 1218985"/>
                <a:gd name="connsiteY85" fmla="*/ 646280 h 1219379"/>
                <a:gd name="connsiteX86" fmla="*/ 938308 w 1218985"/>
                <a:gd name="connsiteY86" fmla="*/ 795623 h 1219379"/>
                <a:gd name="connsiteX87" fmla="*/ 925544 w 1218985"/>
                <a:gd name="connsiteY87" fmla="*/ 818198 h 1219379"/>
                <a:gd name="connsiteX88" fmla="*/ 920020 w 1218985"/>
                <a:gd name="connsiteY88" fmla="*/ 839915 h 1219379"/>
                <a:gd name="connsiteX89" fmla="*/ 931164 w 1218985"/>
                <a:gd name="connsiteY89" fmla="*/ 864965 h 1219379"/>
                <a:gd name="connsiteX90" fmla="*/ 1167384 w 1218985"/>
                <a:gd name="connsiteY90" fmla="*/ 1101185 h 1219379"/>
                <a:gd name="connsiteX91" fmla="*/ 1178528 w 1218985"/>
                <a:gd name="connsiteY91" fmla="*/ 1149096 h 121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8985" h="1219379">
                  <a:moveTo>
                    <a:pt x="1194340" y="1074325"/>
                  </a:moveTo>
                  <a:lnTo>
                    <a:pt x="957834" y="838200"/>
                  </a:lnTo>
                  <a:cubicBezTo>
                    <a:pt x="1042797" y="703030"/>
                    <a:pt x="1022575" y="526997"/>
                    <a:pt x="909161" y="414623"/>
                  </a:cubicBezTo>
                  <a:cubicBezTo>
                    <a:pt x="901732" y="407099"/>
                    <a:pt x="893826" y="400050"/>
                    <a:pt x="885825" y="393383"/>
                  </a:cubicBezTo>
                  <a:lnTo>
                    <a:pt x="884396" y="392144"/>
                  </a:lnTo>
                  <a:cubicBezTo>
                    <a:pt x="880682" y="389096"/>
                    <a:pt x="876776" y="386144"/>
                    <a:pt x="872966" y="383286"/>
                  </a:cubicBezTo>
                  <a:lnTo>
                    <a:pt x="871252" y="381953"/>
                  </a:lnTo>
                  <a:cubicBezTo>
                    <a:pt x="867061" y="378905"/>
                    <a:pt x="862870" y="375952"/>
                    <a:pt x="858584" y="373094"/>
                  </a:cubicBezTo>
                  <a:lnTo>
                    <a:pt x="857822" y="372523"/>
                  </a:lnTo>
                  <a:cubicBezTo>
                    <a:pt x="839606" y="360424"/>
                    <a:pt x="820278" y="350089"/>
                    <a:pt x="800100" y="341662"/>
                  </a:cubicBezTo>
                  <a:lnTo>
                    <a:pt x="800100" y="123825"/>
                  </a:lnTo>
                  <a:cubicBezTo>
                    <a:pt x="800100" y="102783"/>
                    <a:pt x="783042" y="85725"/>
                    <a:pt x="762000" y="85725"/>
                  </a:cubicBezTo>
                  <a:lnTo>
                    <a:pt x="614363" y="85725"/>
                  </a:lnTo>
                  <a:lnTo>
                    <a:pt x="614363" y="38100"/>
                  </a:lnTo>
                  <a:cubicBezTo>
                    <a:pt x="614363" y="17058"/>
                    <a:pt x="597304" y="0"/>
                    <a:pt x="576263" y="0"/>
                  </a:cubicBezTo>
                  <a:lnTo>
                    <a:pt x="223838" y="0"/>
                  </a:lnTo>
                  <a:cubicBezTo>
                    <a:pt x="202796" y="0"/>
                    <a:pt x="185738" y="17058"/>
                    <a:pt x="185738" y="38100"/>
                  </a:cubicBezTo>
                  <a:lnTo>
                    <a:pt x="185738" y="85725"/>
                  </a:lnTo>
                  <a:lnTo>
                    <a:pt x="38100" y="85725"/>
                  </a:lnTo>
                  <a:cubicBezTo>
                    <a:pt x="17058" y="85725"/>
                    <a:pt x="0" y="102783"/>
                    <a:pt x="0" y="123825"/>
                  </a:cubicBezTo>
                  <a:lnTo>
                    <a:pt x="0" y="1181100"/>
                  </a:lnTo>
                  <a:cubicBezTo>
                    <a:pt x="0" y="1202141"/>
                    <a:pt x="17058" y="1219200"/>
                    <a:pt x="38100" y="1219200"/>
                  </a:cubicBezTo>
                  <a:lnTo>
                    <a:pt x="762000" y="1219200"/>
                  </a:lnTo>
                  <a:cubicBezTo>
                    <a:pt x="783042" y="1219200"/>
                    <a:pt x="800100" y="1202141"/>
                    <a:pt x="800100" y="1181100"/>
                  </a:cubicBezTo>
                  <a:lnTo>
                    <a:pt x="800100" y="973074"/>
                  </a:lnTo>
                  <a:lnTo>
                    <a:pt x="800672" y="973074"/>
                  </a:lnTo>
                  <a:cubicBezTo>
                    <a:pt x="806006" y="970788"/>
                    <a:pt x="811340" y="968407"/>
                    <a:pt x="816578" y="965835"/>
                  </a:cubicBezTo>
                  <a:lnTo>
                    <a:pt x="818960" y="964692"/>
                  </a:lnTo>
                  <a:lnTo>
                    <a:pt x="831342" y="958215"/>
                  </a:lnTo>
                  <a:cubicBezTo>
                    <a:pt x="832771" y="957358"/>
                    <a:pt x="834200" y="956691"/>
                    <a:pt x="835628" y="955929"/>
                  </a:cubicBezTo>
                  <a:lnTo>
                    <a:pt x="1074325" y="1194721"/>
                  </a:lnTo>
                  <a:cubicBezTo>
                    <a:pt x="1104243" y="1224353"/>
                    <a:pt x="1151325" y="1227677"/>
                    <a:pt x="1185101" y="1202531"/>
                  </a:cubicBezTo>
                  <a:lnTo>
                    <a:pt x="1187958" y="1200531"/>
                  </a:lnTo>
                  <a:lnTo>
                    <a:pt x="1187958" y="1200531"/>
                  </a:lnTo>
                  <a:cubicBezTo>
                    <a:pt x="1190149" y="1198817"/>
                    <a:pt x="1192244" y="1196816"/>
                    <a:pt x="1194340" y="1194816"/>
                  </a:cubicBezTo>
                  <a:lnTo>
                    <a:pt x="1194340" y="1194816"/>
                  </a:lnTo>
                  <a:cubicBezTo>
                    <a:pt x="1215381" y="1173566"/>
                    <a:pt x="1223734" y="1142829"/>
                    <a:pt x="1216343" y="1113854"/>
                  </a:cubicBezTo>
                  <a:cubicBezTo>
                    <a:pt x="1212780" y="1098909"/>
                    <a:pt x="1205170" y="1085231"/>
                    <a:pt x="1194340" y="1074325"/>
                  </a:cubicBezTo>
                  <a:close/>
                  <a:moveTo>
                    <a:pt x="223838" y="38100"/>
                  </a:moveTo>
                  <a:lnTo>
                    <a:pt x="576263" y="38100"/>
                  </a:lnTo>
                  <a:lnTo>
                    <a:pt x="576263" y="171450"/>
                  </a:lnTo>
                  <a:lnTo>
                    <a:pt x="223838" y="171450"/>
                  </a:lnTo>
                  <a:close/>
                  <a:moveTo>
                    <a:pt x="157163" y="252413"/>
                  </a:moveTo>
                  <a:lnTo>
                    <a:pt x="642938" y="252413"/>
                  </a:lnTo>
                  <a:cubicBezTo>
                    <a:pt x="653459" y="252413"/>
                    <a:pt x="661988" y="260941"/>
                    <a:pt x="661988" y="271463"/>
                  </a:cubicBezTo>
                  <a:cubicBezTo>
                    <a:pt x="661988" y="281984"/>
                    <a:pt x="653459" y="290513"/>
                    <a:pt x="642938" y="290513"/>
                  </a:cubicBezTo>
                  <a:lnTo>
                    <a:pt x="157163" y="290513"/>
                  </a:lnTo>
                  <a:cubicBezTo>
                    <a:pt x="146641" y="290513"/>
                    <a:pt x="138113" y="281984"/>
                    <a:pt x="138113" y="271463"/>
                  </a:cubicBezTo>
                  <a:cubicBezTo>
                    <a:pt x="138113" y="260941"/>
                    <a:pt x="146641" y="252413"/>
                    <a:pt x="157163" y="252413"/>
                  </a:cubicBezTo>
                  <a:close/>
                  <a:moveTo>
                    <a:pt x="157163" y="442913"/>
                  </a:moveTo>
                  <a:lnTo>
                    <a:pt x="399098" y="442913"/>
                  </a:lnTo>
                  <a:cubicBezTo>
                    <a:pt x="389384" y="454973"/>
                    <a:pt x="380536" y="467704"/>
                    <a:pt x="372618" y="481013"/>
                  </a:cubicBezTo>
                  <a:lnTo>
                    <a:pt x="157163" y="481013"/>
                  </a:lnTo>
                  <a:cubicBezTo>
                    <a:pt x="146641" y="481013"/>
                    <a:pt x="138113" y="472484"/>
                    <a:pt x="138113" y="461963"/>
                  </a:cubicBezTo>
                  <a:cubicBezTo>
                    <a:pt x="138113" y="451441"/>
                    <a:pt x="146641" y="442913"/>
                    <a:pt x="157163" y="442913"/>
                  </a:cubicBezTo>
                  <a:close/>
                  <a:moveTo>
                    <a:pt x="157163" y="633413"/>
                  </a:moveTo>
                  <a:lnTo>
                    <a:pt x="325088" y="633413"/>
                  </a:lnTo>
                  <a:cubicBezTo>
                    <a:pt x="324231" y="646094"/>
                    <a:pt x="324041" y="658811"/>
                    <a:pt x="324517" y="671513"/>
                  </a:cubicBezTo>
                  <a:lnTo>
                    <a:pt x="157163" y="671513"/>
                  </a:lnTo>
                  <a:cubicBezTo>
                    <a:pt x="146641" y="671513"/>
                    <a:pt x="138113" y="662984"/>
                    <a:pt x="138113" y="652463"/>
                  </a:cubicBezTo>
                  <a:cubicBezTo>
                    <a:pt x="138113" y="641941"/>
                    <a:pt x="146641" y="633413"/>
                    <a:pt x="157163" y="633413"/>
                  </a:cubicBezTo>
                  <a:close/>
                  <a:moveTo>
                    <a:pt x="157163" y="823913"/>
                  </a:moveTo>
                  <a:lnTo>
                    <a:pt x="366713" y="823913"/>
                  </a:lnTo>
                  <a:cubicBezTo>
                    <a:pt x="374093" y="837138"/>
                    <a:pt x="382334" y="849865"/>
                    <a:pt x="391382" y="862013"/>
                  </a:cubicBezTo>
                  <a:lnTo>
                    <a:pt x="157163" y="862013"/>
                  </a:lnTo>
                  <a:cubicBezTo>
                    <a:pt x="146641" y="862013"/>
                    <a:pt x="138113" y="853484"/>
                    <a:pt x="138113" y="842963"/>
                  </a:cubicBezTo>
                  <a:cubicBezTo>
                    <a:pt x="138113" y="832441"/>
                    <a:pt x="146641" y="823913"/>
                    <a:pt x="157163" y="823913"/>
                  </a:cubicBezTo>
                  <a:close/>
                  <a:moveTo>
                    <a:pt x="642938" y="1052513"/>
                  </a:moveTo>
                  <a:lnTo>
                    <a:pt x="157163" y="1052513"/>
                  </a:lnTo>
                  <a:cubicBezTo>
                    <a:pt x="146641" y="1052513"/>
                    <a:pt x="138113" y="1043988"/>
                    <a:pt x="138113" y="1033463"/>
                  </a:cubicBezTo>
                  <a:cubicBezTo>
                    <a:pt x="138113" y="1022937"/>
                    <a:pt x="146641" y="1014413"/>
                    <a:pt x="157163" y="1014413"/>
                  </a:cubicBezTo>
                  <a:lnTo>
                    <a:pt x="642938" y="1014413"/>
                  </a:lnTo>
                  <a:cubicBezTo>
                    <a:pt x="653459" y="1014413"/>
                    <a:pt x="661988" y="1022937"/>
                    <a:pt x="661988" y="1033463"/>
                  </a:cubicBezTo>
                  <a:cubicBezTo>
                    <a:pt x="661988" y="1043988"/>
                    <a:pt x="653459" y="1052513"/>
                    <a:pt x="642938" y="1052513"/>
                  </a:cubicBezTo>
                  <a:close/>
                  <a:moveTo>
                    <a:pt x="1178528" y="1149096"/>
                  </a:moveTo>
                  <a:cubicBezTo>
                    <a:pt x="1176309" y="1155992"/>
                    <a:pt x="1172528" y="1162288"/>
                    <a:pt x="1167479" y="1167479"/>
                  </a:cubicBezTo>
                  <a:cubicBezTo>
                    <a:pt x="1162669" y="1172204"/>
                    <a:pt x="1156878" y="1175814"/>
                    <a:pt x="1150525" y="1178052"/>
                  </a:cubicBezTo>
                  <a:cubicBezTo>
                    <a:pt x="1133408" y="1184243"/>
                    <a:pt x="1114263" y="1180138"/>
                    <a:pt x="1101185" y="1167479"/>
                  </a:cubicBezTo>
                  <a:lnTo>
                    <a:pt x="862489" y="928688"/>
                  </a:lnTo>
                  <a:cubicBezTo>
                    <a:pt x="858995" y="925079"/>
                    <a:pt x="854774" y="922254"/>
                    <a:pt x="850106" y="920401"/>
                  </a:cubicBezTo>
                  <a:cubicBezTo>
                    <a:pt x="845499" y="918440"/>
                    <a:pt x="840540" y="917435"/>
                    <a:pt x="835533" y="917448"/>
                  </a:cubicBezTo>
                  <a:cubicBezTo>
                    <a:pt x="829061" y="917472"/>
                    <a:pt x="822702" y="919143"/>
                    <a:pt x="817055" y="922306"/>
                  </a:cubicBezTo>
                  <a:cubicBezTo>
                    <a:pt x="670697" y="1005469"/>
                    <a:pt x="484631" y="954243"/>
                    <a:pt x="401464" y="807889"/>
                  </a:cubicBezTo>
                  <a:cubicBezTo>
                    <a:pt x="337678" y="695636"/>
                    <a:pt x="351535" y="555372"/>
                    <a:pt x="436055" y="457772"/>
                  </a:cubicBezTo>
                  <a:cubicBezTo>
                    <a:pt x="491323" y="393283"/>
                    <a:pt x="571190" y="355043"/>
                    <a:pt x="656082" y="352425"/>
                  </a:cubicBezTo>
                  <a:cubicBezTo>
                    <a:pt x="824314" y="346485"/>
                    <a:pt x="965511" y="478048"/>
                    <a:pt x="971445" y="646280"/>
                  </a:cubicBezTo>
                  <a:cubicBezTo>
                    <a:pt x="973274" y="698069"/>
                    <a:pt x="961873" y="749469"/>
                    <a:pt x="938308" y="795623"/>
                  </a:cubicBezTo>
                  <a:cubicBezTo>
                    <a:pt x="934403" y="803243"/>
                    <a:pt x="930212" y="810768"/>
                    <a:pt x="925544" y="818198"/>
                  </a:cubicBezTo>
                  <a:cubicBezTo>
                    <a:pt x="921506" y="824693"/>
                    <a:pt x="919576" y="832279"/>
                    <a:pt x="920020" y="839915"/>
                  </a:cubicBezTo>
                  <a:cubicBezTo>
                    <a:pt x="920497" y="849359"/>
                    <a:pt x="924469" y="858287"/>
                    <a:pt x="931164" y="864965"/>
                  </a:cubicBezTo>
                  <a:lnTo>
                    <a:pt x="1167384" y="1101185"/>
                  </a:lnTo>
                  <a:cubicBezTo>
                    <a:pt x="1179700" y="1113854"/>
                    <a:pt x="1183986" y="1132294"/>
                    <a:pt x="1178528" y="1149096"/>
                  </a:cubicBezTo>
                  <a:close/>
                </a:path>
              </a:pathLst>
            </a:custGeom>
            <a:grpFill/>
            <a:ln w="9525" cap="flat">
              <a:noFill/>
              <a:prstDash val="solid"/>
              <a:miter/>
            </a:ln>
          </p:spPr>
          <p:txBody>
            <a:bodyPr rtlCol="0" anchor="ctr"/>
            <a:lstStyle/>
            <a:p>
              <a:endParaRPr lang="en-IN"/>
            </a:p>
          </p:txBody>
        </p:sp>
        <p:sp>
          <p:nvSpPr>
            <p:cNvPr id="41" name="Freeform: Shape 40">
              <a:extLst>
                <a:ext uri="{FF2B5EF4-FFF2-40B4-BE49-F238E27FC236}">
                  <a16:creationId xmlns:a16="http://schemas.microsoft.com/office/drawing/2014/main" id="{B6ABF543-FA91-4BBC-B167-75947A6B3444}"/>
                </a:ext>
              </a:extLst>
            </p:cNvPr>
            <p:cNvSpPr/>
            <p:nvPr/>
          </p:nvSpPr>
          <p:spPr>
            <a:xfrm>
              <a:off x="5969031" y="3140154"/>
              <a:ext cx="368236" cy="368157"/>
            </a:xfrm>
            <a:custGeom>
              <a:avLst/>
              <a:gdLst>
                <a:gd name="connsiteX0" fmla="*/ 53911 w 368236"/>
                <a:gd name="connsiteY0" fmla="*/ 53864 h 368157"/>
                <a:gd name="connsiteX1" fmla="*/ 53943 w 368236"/>
                <a:gd name="connsiteY1" fmla="*/ 314246 h 368157"/>
                <a:gd name="connsiteX2" fmla="*/ 314325 w 368236"/>
                <a:gd name="connsiteY2" fmla="*/ 314215 h 368157"/>
                <a:gd name="connsiteX3" fmla="*/ 314325 w 368236"/>
                <a:gd name="connsiteY3" fmla="*/ 53864 h 368157"/>
                <a:gd name="connsiteX4" fmla="*/ 53911 w 368236"/>
                <a:gd name="connsiteY4" fmla="*/ 53864 h 368157"/>
                <a:gd name="connsiteX5" fmla="*/ 287369 w 368236"/>
                <a:gd name="connsiteY5" fmla="*/ 287322 h 368157"/>
                <a:gd name="connsiteX6" fmla="*/ 80868 w 368236"/>
                <a:gd name="connsiteY6" fmla="*/ 287321 h 368157"/>
                <a:gd name="connsiteX7" fmla="*/ 80869 w 368236"/>
                <a:gd name="connsiteY7" fmla="*/ 80820 h 368157"/>
                <a:gd name="connsiteX8" fmla="*/ 287369 w 368236"/>
                <a:gd name="connsiteY8" fmla="*/ 80820 h 368157"/>
                <a:gd name="connsiteX9" fmla="*/ 287369 w 368236"/>
                <a:gd name="connsiteY9" fmla="*/ 287322 h 36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36" h="368157">
                  <a:moveTo>
                    <a:pt x="53911" y="53864"/>
                  </a:moveTo>
                  <a:cubicBezTo>
                    <a:pt x="-17982" y="125775"/>
                    <a:pt x="-17969" y="242352"/>
                    <a:pt x="53943" y="314246"/>
                  </a:cubicBezTo>
                  <a:cubicBezTo>
                    <a:pt x="125854" y="386141"/>
                    <a:pt x="242431" y="386126"/>
                    <a:pt x="314325" y="314215"/>
                  </a:cubicBezTo>
                  <a:cubicBezTo>
                    <a:pt x="386207" y="242316"/>
                    <a:pt x="386207" y="125763"/>
                    <a:pt x="314325" y="53864"/>
                  </a:cubicBezTo>
                  <a:cubicBezTo>
                    <a:pt x="242375" y="-17955"/>
                    <a:pt x="125861" y="-17955"/>
                    <a:pt x="53911" y="53864"/>
                  </a:cubicBezTo>
                  <a:close/>
                  <a:moveTo>
                    <a:pt x="287369" y="287322"/>
                  </a:moveTo>
                  <a:cubicBezTo>
                    <a:pt x="230345" y="344345"/>
                    <a:pt x="137891" y="344345"/>
                    <a:pt x="80868" y="287321"/>
                  </a:cubicBezTo>
                  <a:cubicBezTo>
                    <a:pt x="23845" y="230296"/>
                    <a:pt x="23845" y="137843"/>
                    <a:pt x="80869" y="80820"/>
                  </a:cubicBezTo>
                  <a:cubicBezTo>
                    <a:pt x="137892" y="23796"/>
                    <a:pt x="230346" y="23796"/>
                    <a:pt x="287369" y="80820"/>
                  </a:cubicBezTo>
                  <a:cubicBezTo>
                    <a:pt x="344341" y="137865"/>
                    <a:pt x="344341" y="230276"/>
                    <a:pt x="287369" y="287322"/>
                  </a:cubicBezTo>
                  <a:close/>
                </a:path>
              </a:pathLst>
            </a:custGeom>
            <a:grpFill/>
            <a:ln w="9525" cap="flat">
              <a:noFill/>
              <a:prstDash val="solid"/>
              <a:miter/>
            </a:ln>
          </p:spPr>
          <p:txBody>
            <a:bodyPr rtlCol="0" anchor="ctr"/>
            <a:lstStyle/>
            <a:p>
              <a:endParaRPr lang="en-IN"/>
            </a:p>
          </p:txBody>
        </p:sp>
        <p:sp>
          <p:nvSpPr>
            <p:cNvPr id="42" name="Freeform: Shape 41">
              <a:extLst>
                <a:ext uri="{FF2B5EF4-FFF2-40B4-BE49-F238E27FC236}">
                  <a16:creationId xmlns:a16="http://schemas.microsoft.com/office/drawing/2014/main" id="{C543FE80-9EC7-4237-AFEF-4D4CE583327E}"/>
                </a:ext>
              </a:extLst>
            </p:cNvPr>
            <p:cNvSpPr/>
            <p:nvPr/>
          </p:nvSpPr>
          <p:spPr>
            <a:xfrm>
              <a:off x="6057897" y="3228975"/>
              <a:ext cx="190505" cy="190373"/>
            </a:xfrm>
            <a:custGeom>
              <a:avLst/>
              <a:gdLst>
                <a:gd name="connsiteX0" fmla="*/ 123828 w 190505"/>
                <a:gd name="connsiteY0" fmla="*/ 74390 h 190373"/>
                <a:gd name="connsiteX1" fmla="*/ 78863 w 190505"/>
                <a:gd name="connsiteY1" fmla="*/ 30204 h 190373"/>
                <a:gd name="connsiteX2" fmla="*/ 90300 w 190505"/>
                <a:gd name="connsiteY2" fmla="*/ 0 h 190373"/>
                <a:gd name="connsiteX3" fmla="*/ 131 w 190505"/>
                <a:gd name="connsiteY3" fmla="*/ 100074 h 190373"/>
                <a:gd name="connsiteX4" fmla="*/ 100206 w 190505"/>
                <a:gd name="connsiteY4" fmla="*/ 190242 h 190373"/>
                <a:gd name="connsiteX5" fmla="*/ 190374 w 190505"/>
                <a:gd name="connsiteY5" fmla="*/ 90168 h 190373"/>
                <a:gd name="connsiteX6" fmla="*/ 168309 w 190505"/>
                <a:gd name="connsiteY6" fmla="*/ 34004 h 190373"/>
                <a:gd name="connsiteX7" fmla="*/ 123828 w 190505"/>
                <a:gd name="connsiteY7" fmla="*/ 74390 h 19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5" h="190373">
                  <a:moveTo>
                    <a:pt x="123828" y="74390"/>
                  </a:moveTo>
                  <a:cubicBezTo>
                    <a:pt x="99209" y="74606"/>
                    <a:pt x="79078" y="54822"/>
                    <a:pt x="78863" y="30204"/>
                  </a:cubicBezTo>
                  <a:cubicBezTo>
                    <a:pt x="78766" y="19060"/>
                    <a:pt x="82846" y="8285"/>
                    <a:pt x="90300" y="0"/>
                  </a:cubicBezTo>
                  <a:cubicBezTo>
                    <a:pt x="37765" y="2736"/>
                    <a:pt x="-2604" y="47540"/>
                    <a:pt x="131" y="100074"/>
                  </a:cubicBezTo>
                  <a:cubicBezTo>
                    <a:pt x="2867" y="152608"/>
                    <a:pt x="47671" y="192977"/>
                    <a:pt x="100206" y="190242"/>
                  </a:cubicBezTo>
                  <a:cubicBezTo>
                    <a:pt x="152740" y="187507"/>
                    <a:pt x="193110" y="142702"/>
                    <a:pt x="190374" y="90168"/>
                  </a:cubicBezTo>
                  <a:cubicBezTo>
                    <a:pt x="189301" y="69551"/>
                    <a:pt x="181557" y="49840"/>
                    <a:pt x="168309" y="34004"/>
                  </a:cubicBezTo>
                  <a:cubicBezTo>
                    <a:pt x="166059" y="56894"/>
                    <a:pt x="146828" y="74354"/>
                    <a:pt x="123828" y="74390"/>
                  </a:cubicBezTo>
                  <a:close/>
                </a:path>
              </a:pathLst>
            </a:custGeom>
            <a:grpFill/>
            <a:ln w="9525" cap="flat">
              <a:noFill/>
              <a:prstDash val="solid"/>
              <a:miter/>
            </a:ln>
          </p:spPr>
          <p:txBody>
            <a:bodyPr rtlCol="0" anchor="ctr"/>
            <a:lstStyle/>
            <a:p>
              <a:endParaRPr lang="en-IN"/>
            </a:p>
          </p:txBody>
        </p:sp>
      </p:grpSp>
      <p:sp>
        <p:nvSpPr>
          <p:cNvPr id="143" name="Freeform: Shape 142">
            <a:extLst>
              <a:ext uri="{FF2B5EF4-FFF2-40B4-BE49-F238E27FC236}">
                <a16:creationId xmlns:a16="http://schemas.microsoft.com/office/drawing/2014/main" id="{DC1241D3-AA06-428B-8334-7DFDBA02C518}"/>
              </a:ext>
            </a:extLst>
          </p:cNvPr>
          <p:cNvSpPr/>
          <p:nvPr/>
        </p:nvSpPr>
        <p:spPr>
          <a:xfrm>
            <a:off x="5918309" y="887856"/>
            <a:ext cx="442466" cy="341398"/>
          </a:xfrm>
          <a:custGeom>
            <a:avLst/>
            <a:gdLst>
              <a:gd name="connsiteX0" fmla="*/ 714731 w 879894"/>
              <a:gd name="connsiteY0" fmla="*/ 106266 h 678909"/>
              <a:gd name="connsiteX1" fmla="*/ 549567 w 879894"/>
              <a:gd name="connsiteY1" fmla="*/ 271430 h 678909"/>
              <a:gd name="connsiteX2" fmla="*/ 714731 w 879894"/>
              <a:gd name="connsiteY2" fmla="*/ 436593 h 678909"/>
              <a:gd name="connsiteX3" fmla="*/ 879894 w 879894"/>
              <a:gd name="connsiteY3" fmla="*/ 271525 h 678909"/>
              <a:gd name="connsiteX4" fmla="*/ 714826 w 879894"/>
              <a:gd name="connsiteY4" fmla="*/ 106266 h 678909"/>
              <a:gd name="connsiteX5" fmla="*/ 714731 w 879894"/>
              <a:gd name="connsiteY5" fmla="*/ 106266 h 678909"/>
              <a:gd name="connsiteX6" fmla="*/ 797027 w 879894"/>
              <a:gd name="connsiteY6" fmla="*/ 253618 h 678909"/>
              <a:gd name="connsiteX7" fmla="*/ 759784 w 879894"/>
              <a:gd name="connsiteY7" fmla="*/ 285050 h 678909"/>
              <a:gd name="connsiteX8" fmla="*/ 771404 w 879894"/>
              <a:gd name="connsiteY8" fmla="*/ 332675 h 678909"/>
              <a:gd name="connsiteX9" fmla="*/ 764077 w 879894"/>
              <a:gd name="connsiteY9" fmla="*/ 345087 h 678909"/>
              <a:gd name="connsiteX10" fmla="*/ 756069 w 879894"/>
              <a:gd name="connsiteY10" fmla="*/ 343820 h 678909"/>
              <a:gd name="connsiteX11" fmla="*/ 714635 w 879894"/>
              <a:gd name="connsiteY11" fmla="*/ 318102 h 678909"/>
              <a:gd name="connsiteX12" fmla="*/ 673202 w 879894"/>
              <a:gd name="connsiteY12" fmla="*/ 343820 h 678909"/>
              <a:gd name="connsiteX13" fmla="*/ 659134 w 879894"/>
              <a:gd name="connsiteY13" fmla="*/ 340683 h 678909"/>
              <a:gd name="connsiteX14" fmla="*/ 657866 w 879894"/>
              <a:gd name="connsiteY14" fmla="*/ 332675 h 678909"/>
              <a:gd name="connsiteX15" fmla="*/ 669487 w 879894"/>
              <a:gd name="connsiteY15" fmla="*/ 285050 h 678909"/>
              <a:gd name="connsiteX16" fmla="*/ 632339 w 879894"/>
              <a:gd name="connsiteY16" fmla="*/ 253618 h 678909"/>
              <a:gd name="connsiteX17" fmla="*/ 631035 w 879894"/>
              <a:gd name="connsiteY17" fmla="*/ 239264 h 678909"/>
              <a:gd name="connsiteX18" fmla="*/ 638245 w 879894"/>
              <a:gd name="connsiteY18" fmla="*/ 235616 h 678909"/>
              <a:gd name="connsiteX19" fmla="*/ 686918 w 879894"/>
              <a:gd name="connsiteY19" fmla="*/ 232091 h 678909"/>
              <a:gd name="connsiteX20" fmla="*/ 705206 w 879894"/>
              <a:gd name="connsiteY20" fmla="*/ 186943 h 678909"/>
              <a:gd name="connsiteX21" fmla="*/ 718357 w 879894"/>
              <a:gd name="connsiteY21" fmla="*/ 181044 h 678909"/>
              <a:gd name="connsiteX22" fmla="*/ 724256 w 879894"/>
              <a:gd name="connsiteY22" fmla="*/ 186943 h 678909"/>
              <a:gd name="connsiteX23" fmla="*/ 742639 w 879894"/>
              <a:gd name="connsiteY23" fmla="*/ 232091 h 678909"/>
              <a:gd name="connsiteX24" fmla="*/ 791312 w 879894"/>
              <a:gd name="connsiteY24" fmla="*/ 235616 h 678909"/>
              <a:gd name="connsiteX25" fmla="*/ 800678 w 879894"/>
              <a:gd name="connsiteY25" fmla="*/ 246571 h 678909"/>
              <a:gd name="connsiteX26" fmla="*/ 797027 w 879894"/>
              <a:gd name="connsiteY26" fmla="*/ 253618 h 678909"/>
              <a:gd name="connsiteX27" fmla="*/ 748830 w 879894"/>
              <a:gd name="connsiteY27" fmla="*/ 502982 h 678909"/>
              <a:gd name="connsiteX28" fmla="*/ 562331 w 879894"/>
              <a:gd name="connsiteY28" fmla="*/ 487933 h 678909"/>
              <a:gd name="connsiteX29" fmla="*/ 495656 w 879894"/>
              <a:gd name="connsiteY29" fmla="*/ 360203 h 678909"/>
              <a:gd name="connsiteX30" fmla="*/ 467081 w 879894"/>
              <a:gd name="connsiteY30" fmla="*/ 320007 h 678909"/>
              <a:gd name="connsiteX31" fmla="*/ 446221 w 879894"/>
              <a:gd name="connsiteY31" fmla="*/ 300957 h 678909"/>
              <a:gd name="connsiteX32" fmla="*/ 363734 w 879894"/>
              <a:gd name="connsiteY32" fmla="*/ 248760 h 678909"/>
              <a:gd name="connsiteX33" fmla="*/ 320015 w 879894"/>
              <a:gd name="connsiteY33" fmla="*/ 458310 h 678909"/>
              <a:gd name="connsiteX34" fmla="*/ 298488 w 879894"/>
              <a:gd name="connsiteY34" fmla="*/ 319436 h 678909"/>
              <a:gd name="connsiteX35" fmla="*/ 313252 w 879894"/>
              <a:gd name="connsiteY35" fmla="*/ 295718 h 678909"/>
              <a:gd name="connsiteX36" fmla="*/ 291535 w 879894"/>
              <a:gd name="connsiteY36" fmla="*/ 268096 h 678909"/>
              <a:gd name="connsiteX37" fmla="*/ 348685 w 879894"/>
              <a:gd name="connsiteY37" fmla="*/ 231424 h 678909"/>
              <a:gd name="connsiteX38" fmla="*/ 348685 w 879894"/>
              <a:gd name="connsiteY38" fmla="*/ 207993 h 678909"/>
              <a:gd name="connsiteX39" fmla="*/ 359639 w 879894"/>
              <a:gd name="connsiteY39" fmla="*/ 178466 h 678909"/>
              <a:gd name="connsiteX40" fmla="*/ 375260 w 879894"/>
              <a:gd name="connsiteY40" fmla="*/ 151319 h 678909"/>
              <a:gd name="connsiteX41" fmla="*/ 367449 w 879894"/>
              <a:gd name="connsiteY41" fmla="*/ 119125 h 678909"/>
              <a:gd name="connsiteX42" fmla="*/ 370592 w 879894"/>
              <a:gd name="connsiteY42" fmla="*/ 107314 h 678909"/>
              <a:gd name="connsiteX43" fmla="*/ 346399 w 879894"/>
              <a:gd name="connsiteY43" fmla="*/ 30447 h 678909"/>
              <a:gd name="connsiteX44" fmla="*/ 324396 w 879894"/>
              <a:gd name="connsiteY44" fmla="*/ 9968 h 678909"/>
              <a:gd name="connsiteX45" fmla="*/ 279152 w 879894"/>
              <a:gd name="connsiteY45" fmla="*/ 443 h 678909"/>
              <a:gd name="connsiteX46" fmla="*/ 261150 w 879894"/>
              <a:gd name="connsiteY46" fmla="*/ 3872 h 678909"/>
              <a:gd name="connsiteX47" fmla="*/ 261150 w 879894"/>
              <a:gd name="connsiteY47" fmla="*/ 3872 h 678909"/>
              <a:gd name="connsiteX48" fmla="*/ 241338 w 879894"/>
              <a:gd name="connsiteY48" fmla="*/ 14064 h 678909"/>
              <a:gd name="connsiteX49" fmla="*/ 220859 w 879894"/>
              <a:gd name="connsiteY49" fmla="*/ 30828 h 678909"/>
              <a:gd name="connsiteX50" fmla="*/ 198857 w 879894"/>
              <a:gd name="connsiteY50" fmla="*/ 69500 h 678909"/>
              <a:gd name="connsiteX51" fmla="*/ 198857 w 879894"/>
              <a:gd name="connsiteY51" fmla="*/ 107600 h 678909"/>
              <a:gd name="connsiteX52" fmla="*/ 198857 w 879894"/>
              <a:gd name="connsiteY52" fmla="*/ 107600 h 678909"/>
              <a:gd name="connsiteX53" fmla="*/ 202000 w 879894"/>
              <a:gd name="connsiteY53" fmla="*/ 119411 h 678909"/>
              <a:gd name="connsiteX54" fmla="*/ 194189 w 879894"/>
              <a:gd name="connsiteY54" fmla="*/ 151605 h 678909"/>
              <a:gd name="connsiteX55" fmla="*/ 209810 w 879894"/>
              <a:gd name="connsiteY55" fmla="*/ 178751 h 678909"/>
              <a:gd name="connsiteX56" fmla="*/ 220859 w 879894"/>
              <a:gd name="connsiteY56" fmla="*/ 208374 h 678909"/>
              <a:gd name="connsiteX57" fmla="*/ 220859 w 879894"/>
              <a:gd name="connsiteY57" fmla="*/ 231329 h 678909"/>
              <a:gd name="connsiteX58" fmla="*/ 278009 w 879894"/>
              <a:gd name="connsiteY58" fmla="*/ 268001 h 678909"/>
              <a:gd name="connsiteX59" fmla="*/ 256292 w 879894"/>
              <a:gd name="connsiteY59" fmla="*/ 295623 h 678909"/>
              <a:gd name="connsiteX60" fmla="*/ 271056 w 879894"/>
              <a:gd name="connsiteY60" fmla="*/ 319340 h 678909"/>
              <a:gd name="connsiteX61" fmla="*/ 249434 w 879894"/>
              <a:gd name="connsiteY61" fmla="*/ 458691 h 678909"/>
              <a:gd name="connsiteX62" fmla="*/ 205810 w 879894"/>
              <a:gd name="connsiteY62" fmla="*/ 249141 h 678909"/>
              <a:gd name="connsiteX63" fmla="*/ 125609 w 879894"/>
              <a:gd name="connsiteY63" fmla="*/ 300386 h 678909"/>
              <a:gd name="connsiteX64" fmla="*/ 71984 w 879894"/>
              <a:gd name="connsiteY64" fmla="*/ 367061 h 678909"/>
              <a:gd name="connsiteX65" fmla="*/ 39884 w 879894"/>
              <a:gd name="connsiteY65" fmla="*/ 435831 h 678909"/>
              <a:gd name="connsiteX66" fmla="*/ 4166 w 879894"/>
              <a:gd name="connsiteY66" fmla="*/ 512031 h 678909"/>
              <a:gd name="connsiteX67" fmla="*/ 6928 w 879894"/>
              <a:gd name="connsiteY67" fmla="*/ 554322 h 678909"/>
              <a:gd name="connsiteX68" fmla="*/ 89510 w 879894"/>
              <a:gd name="connsiteY68" fmla="*/ 678909 h 678909"/>
              <a:gd name="connsiteX69" fmla="*/ 424599 w 879894"/>
              <a:gd name="connsiteY69" fmla="*/ 678909 h 678909"/>
              <a:gd name="connsiteX70" fmla="*/ 434124 w 879894"/>
              <a:gd name="connsiteY70" fmla="*/ 463644 h 678909"/>
              <a:gd name="connsiteX71" fmla="*/ 498704 w 879894"/>
              <a:gd name="connsiteY71" fmla="*/ 548893 h 678909"/>
              <a:gd name="connsiteX72" fmla="*/ 542804 w 879894"/>
              <a:gd name="connsiteY72" fmla="*/ 569276 h 678909"/>
              <a:gd name="connsiteX73" fmla="*/ 748735 w 879894"/>
              <a:gd name="connsiteY73" fmla="*/ 553751 h 678909"/>
              <a:gd name="connsiteX74" fmla="*/ 772379 w 879894"/>
              <a:gd name="connsiteY74" fmla="*/ 527007 h 678909"/>
              <a:gd name="connsiteX75" fmla="*/ 748735 w 879894"/>
              <a:gd name="connsiteY75" fmla="*/ 503363 h 678909"/>
              <a:gd name="connsiteX76" fmla="*/ 93415 w 879894"/>
              <a:gd name="connsiteY76" fmla="*/ 542035 h 678909"/>
              <a:gd name="connsiteX77" fmla="*/ 93415 w 879894"/>
              <a:gd name="connsiteY77" fmla="*/ 526604 h 678909"/>
              <a:gd name="connsiteX78" fmla="*/ 142564 w 879894"/>
              <a:gd name="connsiteY78" fmla="*/ 453643 h 678909"/>
              <a:gd name="connsiteX79" fmla="*/ 152756 w 879894"/>
              <a:gd name="connsiteY79" fmla="*/ 640619 h 67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79894" h="678909">
                <a:moveTo>
                  <a:pt x="714731" y="106266"/>
                </a:moveTo>
                <a:cubicBezTo>
                  <a:pt x="623514" y="106266"/>
                  <a:pt x="549567" y="180212"/>
                  <a:pt x="549567" y="271430"/>
                </a:cubicBezTo>
                <a:cubicBezTo>
                  <a:pt x="549567" y="362647"/>
                  <a:pt x="623514" y="436593"/>
                  <a:pt x="714731" y="436593"/>
                </a:cubicBezTo>
                <a:cubicBezTo>
                  <a:pt x="805911" y="436593"/>
                  <a:pt x="879842" y="362705"/>
                  <a:pt x="879894" y="271525"/>
                </a:cubicBezTo>
                <a:cubicBezTo>
                  <a:pt x="879947" y="180308"/>
                  <a:pt x="806043" y="106318"/>
                  <a:pt x="714826" y="106266"/>
                </a:cubicBezTo>
                <a:cubicBezTo>
                  <a:pt x="714794" y="106266"/>
                  <a:pt x="714762" y="106266"/>
                  <a:pt x="714731" y="106266"/>
                </a:cubicBezTo>
                <a:close/>
                <a:moveTo>
                  <a:pt x="797027" y="253618"/>
                </a:moveTo>
                <a:lnTo>
                  <a:pt x="759784" y="285050"/>
                </a:lnTo>
                <a:lnTo>
                  <a:pt x="771404" y="332675"/>
                </a:lnTo>
                <a:cubicBezTo>
                  <a:pt x="772808" y="338126"/>
                  <a:pt x="769528" y="343683"/>
                  <a:pt x="764077" y="345087"/>
                </a:cubicBezTo>
                <a:cubicBezTo>
                  <a:pt x="761347" y="345790"/>
                  <a:pt x="758448" y="345331"/>
                  <a:pt x="756069" y="343820"/>
                </a:cubicBezTo>
                <a:lnTo>
                  <a:pt x="714635" y="318102"/>
                </a:lnTo>
                <a:lnTo>
                  <a:pt x="673202" y="343820"/>
                </a:lnTo>
                <a:cubicBezTo>
                  <a:pt x="668451" y="346838"/>
                  <a:pt x="662153" y="345434"/>
                  <a:pt x="659134" y="340683"/>
                </a:cubicBezTo>
                <a:cubicBezTo>
                  <a:pt x="657623" y="338304"/>
                  <a:pt x="657163" y="335405"/>
                  <a:pt x="657866" y="332675"/>
                </a:cubicBezTo>
                <a:lnTo>
                  <a:pt x="669487" y="285050"/>
                </a:lnTo>
                <a:lnTo>
                  <a:pt x="632339" y="253618"/>
                </a:lnTo>
                <a:cubicBezTo>
                  <a:pt x="628015" y="250014"/>
                  <a:pt x="627431" y="243588"/>
                  <a:pt x="631035" y="239264"/>
                </a:cubicBezTo>
                <a:cubicBezTo>
                  <a:pt x="632833" y="237106"/>
                  <a:pt x="635442" y="235786"/>
                  <a:pt x="638245" y="235616"/>
                </a:cubicBezTo>
                <a:lnTo>
                  <a:pt x="686918" y="232091"/>
                </a:lnTo>
                <a:lnTo>
                  <a:pt x="705206" y="186943"/>
                </a:lnTo>
                <a:cubicBezTo>
                  <a:pt x="707208" y="181682"/>
                  <a:pt x="713096" y="179041"/>
                  <a:pt x="718357" y="181044"/>
                </a:cubicBezTo>
                <a:cubicBezTo>
                  <a:pt x="721074" y="182078"/>
                  <a:pt x="723221" y="184224"/>
                  <a:pt x="724256" y="186943"/>
                </a:cubicBezTo>
                <a:lnTo>
                  <a:pt x="742639" y="232091"/>
                </a:lnTo>
                <a:lnTo>
                  <a:pt x="791312" y="235616"/>
                </a:lnTo>
                <a:cubicBezTo>
                  <a:pt x="796923" y="236055"/>
                  <a:pt x="801117" y="240960"/>
                  <a:pt x="800678" y="246571"/>
                </a:cubicBezTo>
                <a:cubicBezTo>
                  <a:pt x="800462" y="249317"/>
                  <a:pt x="799146" y="251858"/>
                  <a:pt x="797027" y="253618"/>
                </a:cubicBezTo>
                <a:close/>
                <a:moveTo>
                  <a:pt x="748830" y="502982"/>
                </a:moveTo>
                <a:lnTo>
                  <a:pt x="562331" y="487933"/>
                </a:lnTo>
                <a:lnTo>
                  <a:pt x="495656" y="360203"/>
                </a:lnTo>
                <a:cubicBezTo>
                  <a:pt x="488046" y="345541"/>
                  <a:pt x="478428" y="332011"/>
                  <a:pt x="467081" y="320007"/>
                </a:cubicBezTo>
                <a:cubicBezTo>
                  <a:pt x="460632" y="313125"/>
                  <a:pt x="453658" y="306757"/>
                  <a:pt x="446221" y="300957"/>
                </a:cubicBezTo>
                <a:cubicBezTo>
                  <a:pt x="420149" y="281403"/>
                  <a:pt x="392568" y="263950"/>
                  <a:pt x="363734" y="248760"/>
                </a:cubicBezTo>
                <a:lnTo>
                  <a:pt x="320015" y="458310"/>
                </a:lnTo>
                <a:lnTo>
                  <a:pt x="298488" y="319436"/>
                </a:lnTo>
                <a:lnTo>
                  <a:pt x="313252" y="295718"/>
                </a:lnTo>
                <a:lnTo>
                  <a:pt x="291535" y="268096"/>
                </a:lnTo>
                <a:lnTo>
                  <a:pt x="348685" y="231424"/>
                </a:lnTo>
                <a:lnTo>
                  <a:pt x="348685" y="207993"/>
                </a:lnTo>
                <a:cubicBezTo>
                  <a:pt x="354128" y="198912"/>
                  <a:pt x="357842" y="188900"/>
                  <a:pt x="359639" y="178466"/>
                </a:cubicBezTo>
                <a:cubicBezTo>
                  <a:pt x="363830" y="178466"/>
                  <a:pt x="369164" y="172274"/>
                  <a:pt x="375260" y="151319"/>
                </a:cubicBezTo>
                <a:cubicBezTo>
                  <a:pt x="383356" y="122744"/>
                  <a:pt x="374783" y="118363"/>
                  <a:pt x="367449" y="119125"/>
                </a:cubicBezTo>
                <a:cubicBezTo>
                  <a:pt x="368815" y="115280"/>
                  <a:pt x="369867" y="111330"/>
                  <a:pt x="370592" y="107314"/>
                </a:cubicBezTo>
                <a:cubicBezTo>
                  <a:pt x="382975" y="33114"/>
                  <a:pt x="346399" y="30447"/>
                  <a:pt x="346399" y="30447"/>
                </a:cubicBezTo>
                <a:cubicBezTo>
                  <a:pt x="341060" y="21750"/>
                  <a:pt x="333453" y="14670"/>
                  <a:pt x="324396" y="9968"/>
                </a:cubicBezTo>
                <a:cubicBezTo>
                  <a:pt x="310714" y="2056"/>
                  <a:pt x="294863" y="-1282"/>
                  <a:pt x="279152" y="443"/>
                </a:cubicBezTo>
                <a:cubicBezTo>
                  <a:pt x="273021" y="739"/>
                  <a:pt x="266961" y="1894"/>
                  <a:pt x="261150" y="3872"/>
                </a:cubicBezTo>
                <a:lnTo>
                  <a:pt x="261150" y="3872"/>
                </a:lnTo>
                <a:cubicBezTo>
                  <a:pt x="254100" y="6322"/>
                  <a:pt x="247430" y="9753"/>
                  <a:pt x="241338" y="14064"/>
                </a:cubicBezTo>
                <a:cubicBezTo>
                  <a:pt x="233839" y="18775"/>
                  <a:pt x="226959" y="24407"/>
                  <a:pt x="220859" y="30828"/>
                </a:cubicBezTo>
                <a:cubicBezTo>
                  <a:pt x="210109" y="41450"/>
                  <a:pt x="202496" y="54831"/>
                  <a:pt x="198857" y="69500"/>
                </a:cubicBezTo>
                <a:cubicBezTo>
                  <a:pt x="195939" y="82032"/>
                  <a:pt x="195939" y="95067"/>
                  <a:pt x="198857" y="107600"/>
                </a:cubicBezTo>
                <a:lnTo>
                  <a:pt x="198857" y="107600"/>
                </a:lnTo>
                <a:cubicBezTo>
                  <a:pt x="199582" y="111615"/>
                  <a:pt x="200634" y="115565"/>
                  <a:pt x="202000" y="119411"/>
                </a:cubicBezTo>
                <a:cubicBezTo>
                  <a:pt x="194666" y="118744"/>
                  <a:pt x="186093" y="122935"/>
                  <a:pt x="194189" y="151605"/>
                </a:cubicBezTo>
                <a:cubicBezTo>
                  <a:pt x="200095" y="172560"/>
                  <a:pt x="205619" y="178466"/>
                  <a:pt x="209810" y="178751"/>
                </a:cubicBezTo>
                <a:cubicBezTo>
                  <a:pt x="211671" y="189213"/>
                  <a:pt x="215415" y="199249"/>
                  <a:pt x="220859" y="208374"/>
                </a:cubicBezTo>
                <a:lnTo>
                  <a:pt x="220859" y="231329"/>
                </a:lnTo>
                <a:lnTo>
                  <a:pt x="278009" y="268001"/>
                </a:lnTo>
                <a:lnTo>
                  <a:pt x="256292" y="295623"/>
                </a:lnTo>
                <a:lnTo>
                  <a:pt x="271056" y="319340"/>
                </a:lnTo>
                <a:lnTo>
                  <a:pt x="249434" y="458691"/>
                </a:lnTo>
                <a:lnTo>
                  <a:pt x="205810" y="249141"/>
                </a:lnTo>
                <a:cubicBezTo>
                  <a:pt x="177797" y="264132"/>
                  <a:pt x="150984" y="281265"/>
                  <a:pt x="125609" y="300386"/>
                </a:cubicBezTo>
                <a:cubicBezTo>
                  <a:pt x="102638" y="317980"/>
                  <a:pt x="84244" y="340851"/>
                  <a:pt x="71984" y="367061"/>
                </a:cubicBezTo>
                <a:lnTo>
                  <a:pt x="39884" y="435831"/>
                </a:lnTo>
                <a:lnTo>
                  <a:pt x="4166" y="512031"/>
                </a:lnTo>
                <a:cubicBezTo>
                  <a:pt x="-2246" y="525665"/>
                  <a:pt x="-1203" y="541638"/>
                  <a:pt x="6928" y="554322"/>
                </a:cubicBezTo>
                <a:lnTo>
                  <a:pt x="89510" y="678909"/>
                </a:lnTo>
                <a:lnTo>
                  <a:pt x="424599" y="678909"/>
                </a:lnTo>
                <a:lnTo>
                  <a:pt x="434124" y="463644"/>
                </a:lnTo>
                <a:lnTo>
                  <a:pt x="498704" y="548893"/>
                </a:lnTo>
                <a:cubicBezTo>
                  <a:pt x="509077" y="562626"/>
                  <a:pt x="525622" y="570273"/>
                  <a:pt x="542804" y="569276"/>
                </a:cubicBezTo>
                <a:lnTo>
                  <a:pt x="748735" y="553751"/>
                </a:lnTo>
                <a:cubicBezTo>
                  <a:pt x="762649" y="552894"/>
                  <a:pt x="773234" y="540921"/>
                  <a:pt x="772379" y="527007"/>
                </a:cubicBezTo>
                <a:cubicBezTo>
                  <a:pt x="771596" y="514287"/>
                  <a:pt x="761455" y="504146"/>
                  <a:pt x="748735" y="503363"/>
                </a:cubicBezTo>
                <a:close/>
                <a:moveTo>
                  <a:pt x="93415" y="542035"/>
                </a:moveTo>
                <a:cubicBezTo>
                  <a:pt x="90514" y="537301"/>
                  <a:pt x="90514" y="531338"/>
                  <a:pt x="93415" y="526604"/>
                </a:cubicBezTo>
                <a:lnTo>
                  <a:pt x="142564" y="453643"/>
                </a:lnTo>
                <a:lnTo>
                  <a:pt x="152756" y="640619"/>
                </a:lnTo>
                <a:close/>
              </a:path>
            </a:pathLst>
          </a:custGeom>
          <a:solidFill>
            <a:srgbClr val="00D7EE"/>
          </a:solidFill>
          <a:ln w="9525" cap="flat">
            <a:noFill/>
            <a:prstDash val="solid"/>
            <a:miter/>
          </a:ln>
        </p:spPr>
        <p:txBody>
          <a:bodyPr rtlCol="0" anchor="ctr"/>
          <a:lstStyle/>
          <a:p>
            <a:endParaRPr lang="en-IN"/>
          </a:p>
        </p:txBody>
      </p:sp>
    </p:spTree>
    <p:extLst>
      <p:ext uri="{BB962C8B-B14F-4D97-AF65-F5344CB8AC3E}">
        <p14:creationId xmlns:p14="http://schemas.microsoft.com/office/powerpoint/2010/main" val="383876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Group 176">
            <a:extLst>
              <a:ext uri="{FF2B5EF4-FFF2-40B4-BE49-F238E27FC236}">
                <a16:creationId xmlns:a16="http://schemas.microsoft.com/office/drawing/2014/main" id="{B1D9BCB2-B4A7-4ECB-B943-D815443DB7C9}"/>
              </a:ext>
            </a:extLst>
          </p:cNvPr>
          <p:cNvGrpSpPr/>
          <p:nvPr/>
        </p:nvGrpSpPr>
        <p:grpSpPr>
          <a:xfrm>
            <a:off x="7293288" y="56302"/>
            <a:ext cx="4744117" cy="1821985"/>
            <a:chOff x="5876514" y="1555628"/>
            <a:chExt cx="3072101" cy="1821985"/>
          </a:xfrm>
        </p:grpSpPr>
        <p:sp>
          <p:nvSpPr>
            <p:cNvPr id="178" name="TextBox 177">
              <a:extLst>
                <a:ext uri="{FF2B5EF4-FFF2-40B4-BE49-F238E27FC236}">
                  <a16:creationId xmlns:a16="http://schemas.microsoft.com/office/drawing/2014/main" id="{C01E3B6E-6A0F-4936-9FBD-D0A63C007F32}"/>
                </a:ext>
              </a:extLst>
            </p:cNvPr>
            <p:cNvSpPr txBox="1"/>
            <p:nvPr/>
          </p:nvSpPr>
          <p:spPr>
            <a:xfrm>
              <a:off x="6308886" y="1555628"/>
              <a:ext cx="2609300" cy="584775"/>
            </a:xfrm>
            <a:prstGeom prst="rect">
              <a:avLst/>
            </a:prstGeom>
            <a:noFill/>
          </p:spPr>
          <p:txBody>
            <a:bodyPr wrap="square" rtlCol="0" anchor="ctr">
              <a:spAutoFit/>
            </a:bodyPr>
            <a:lstStyle/>
            <a:p>
              <a:pPr algn="r">
                <a:defRPr/>
              </a:pPr>
              <a:r>
                <a:rPr lang="en-US" sz="3200" b="1" dirty="0">
                  <a:solidFill>
                    <a:schemeClr val="accent5">
                      <a:lumMod val="75000"/>
                    </a:schemeClr>
                  </a:solidFill>
                  <a:latin typeface="Angsana New" panose="02020603050405020304" pitchFamily="18" charset="-34"/>
                  <a:cs typeface="Angsana New" panose="02020603050405020304" pitchFamily="18" charset="-34"/>
                </a:rPr>
                <a:t>Goal, Strategy and Process</a:t>
              </a:r>
              <a:endParaRPr lang="en-IN" sz="3200" b="1" dirty="0">
                <a:solidFill>
                  <a:schemeClr val="accent5">
                    <a:lumMod val="75000"/>
                  </a:schemeClr>
                </a:solidFill>
                <a:latin typeface="Angsana New" panose="02020603050405020304" pitchFamily="18" charset="-34"/>
                <a:cs typeface="Angsana New" panose="02020603050405020304" pitchFamily="18" charset="-34"/>
              </a:endParaRPr>
            </a:p>
          </p:txBody>
        </p:sp>
        <p:sp>
          <p:nvSpPr>
            <p:cNvPr id="179" name="Rectangle 178">
              <a:extLst>
                <a:ext uri="{FF2B5EF4-FFF2-40B4-BE49-F238E27FC236}">
                  <a16:creationId xmlns:a16="http://schemas.microsoft.com/office/drawing/2014/main" id="{6D5D4F0E-143C-4EB2-861E-37747432D6D7}"/>
                </a:ext>
              </a:extLst>
            </p:cNvPr>
            <p:cNvSpPr/>
            <p:nvPr/>
          </p:nvSpPr>
          <p:spPr>
            <a:xfrm>
              <a:off x="5876514" y="1992618"/>
              <a:ext cx="3072101" cy="1384995"/>
            </a:xfrm>
            <a:prstGeom prst="rect">
              <a:avLst/>
            </a:prstGeom>
          </p:spPr>
          <p:txBody>
            <a:bodyPr wrap="square" anchor="ctr">
              <a:spAutoFit/>
            </a:bodyPr>
            <a:lstStyle/>
            <a:p>
              <a:pPr indent="91440" algn="r">
                <a:spcBef>
                  <a:spcPts val="600"/>
                </a:spcBef>
                <a:defRPr/>
              </a:pPr>
              <a:r>
                <a:rPr lang="en-US" sz="2800" dirty="0">
                  <a:solidFill>
                    <a:schemeClr val="bg1">
                      <a:lumMod val="50000"/>
                    </a:schemeClr>
                  </a:solidFill>
                  <a:latin typeface="Angsana New" panose="02020603050405020304" pitchFamily="18" charset="-34"/>
                  <a:cs typeface="Angsana New" panose="02020603050405020304" pitchFamily="18" charset="-34"/>
                </a:rPr>
                <a:t>Stories allow us to clearly articulate goals, strategies and processes and share understanding about why they exist</a:t>
              </a:r>
            </a:p>
          </p:txBody>
        </p:sp>
      </p:grpSp>
      <p:grpSp>
        <p:nvGrpSpPr>
          <p:cNvPr id="180" name="Group 179">
            <a:extLst>
              <a:ext uri="{FF2B5EF4-FFF2-40B4-BE49-F238E27FC236}">
                <a16:creationId xmlns:a16="http://schemas.microsoft.com/office/drawing/2014/main" id="{ED191170-D131-49D1-B459-E9C4FA2AF899}"/>
              </a:ext>
            </a:extLst>
          </p:cNvPr>
          <p:cNvGrpSpPr/>
          <p:nvPr/>
        </p:nvGrpSpPr>
        <p:grpSpPr>
          <a:xfrm>
            <a:off x="7241440" y="3594863"/>
            <a:ext cx="4744117" cy="1701033"/>
            <a:chOff x="5890214" y="1545952"/>
            <a:chExt cx="3072101" cy="1701033"/>
          </a:xfrm>
        </p:grpSpPr>
        <p:sp>
          <p:nvSpPr>
            <p:cNvPr id="181" name="TextBox 180">
              <a:extLst>
                <a:ext uri="{FF2B5EF4-FFF2-40B4-BE49-F238E27FC236}">
                  <a16:creationId xmlns:a16="http://schemas.microsoft.com/office/drawing/2014/main" id="{095D8E4E-1BE9-4914-A94D-36B058B3B217}"/>
                </a:ext>
              </a:extLst>
            </p:cNvPr>
            <p:cNvSpPr txBox="1"/>
            <p:nvPr/>
          </p:nvSpPr>
          <p:spPr>
            <a:xfrm>
              <a:off x="6308886" y="1545952"/>
              <a:ext cx="2609300" cy="584775"/>
            </a:xfrm>
            <a:prstGeom prst="rect">
              <a:avLst/>
            </a:prstGeom>
            <a:noFill/>
          </p:spPr>
          <p:txBody>
            <a:bodyPr wrap="square" rtlCol="0" anchor="ctr">
              <a:spAutoFit/>
            </a:bodyPr>
            <a:lstStyle/>
            <a:p>
              <a:pPr algn="r">
                <a:defRPr/>
              </a:pPr>
              <a:r>
                <a:rPr lang="en-US" sz="3200" b="1" dirty="0">
                  <a:solidFill>
                    <a:schemeClr val="accent5">
                      <a:lumMod val="75000"/>
                    </a:schemeClr>
                  </a:solidFill>
                  <a:latin typeface="Angsana New" panose="02020603050405020304" pitchFamily="18" charset="-34"/>
                  <a:cs typeface="Angsana New" panose="02020603050405020304" pitchFamily="18" charset="-34"/>
                </a:rPr>
                <a:t>Proactive</a:t>
              </a:r>
              <a:endParaRPr lang="en-IN" sz="3200" b="1" dirty="0">
                <a:solidFill>
                  <a:schemeClr val="accent5">
                    <a:lumMod val="75000"/>
                  </a:schemeClr>
                </a:solidFill>
                <a:latin typeface="Angsana New" panose="02020603050405020304" pitchFamily="18" charset="-34"/>
                <a:cs typeface="Angsana New" panose="02020603050405020304" pitchFamily="18" charset="-34"/>
              </a:endParaRPr>
            </a:p>
          </p:txBody>
        </p:sp>
        <p:sp>
          <p:nvSpPr>
            <p:cNvPr id="182" name="Rectangle 181">
              <a:extLst>
                <a:ext uri="{FF2B5EF4-FFF2-40B4-BE49-F238E27FC236}">
                  <a16:creationId xmlns:a16="http://schemas.microsoft.com/office/drawing/2014/main" id="{E4D3530A-55C3-4455-981B-9C16BC76C915}"/>
                </a:ext>
              </a:extLst>
            </p:cNvPr>
            <p:cNvSpPr/>
            <p:nvPr/>
          </p:nvSpPr>
          <p:spPr>
            <a:xfrm>
              <a:off x="5890214" y="1861990"/>
              <a:ext cx="3072101" cy="1384995"/>
            </a:xfrm>
            <a:prstGeom prst="rect">
              <a:avLst/>
            </a:prstGeom>
          </p:spPr>
          <p:txBody>
            <a:bodyPr wrap="square" anchor="ctr">
              <a:spAutoFit/>
            </a:bodyPr>
            <a:lstStyle/>
            <a:p>
              <a:pPr indent="91440" algn="r">
                <a:spcBef>
                  <a:spcPts val="600"/>
                </a:spcBef>
                <a:defRPr/>
              </a:pPr>
              <a:r>
                <a:rPr lang="en-US" sz="2800" dirty="0">
                  <a:solidFill>
                    <a:schemeClr val="bg1">
                      <a:lumMod val="50000"/>
                    </a:schemeClr>
                  </a:solidFill>
                  <a:latin typeface="Angsana New" panose="02020603050405020304" pitchFamily="18" charset="-34"/>
                  <a:cs typeface="Angsana New" panose="02020603050405020304" pitchFamily="18" charset="-34"/>
                </a:rPr>
                <a:t>Stories develop a proactive leadership that is not dictated by problems, but is rather driven by vision and goals</a:t>
              </a:r>
            </a:p>
          </p:txBody>
        </p:sp>
      </p:grpSp>
      <p:grpSp>
        <p:nvGrpSpPr>
          <p:cNvPr id="3" name="Group 2">
            <a:extLst>
              <a:ext uri="{FF2B5EF4-FFF2-40B4-BE49-F238E27FC236}">
                <a16:creationId xmlns:a16="http://schemas.microsoft.com/office/drawing/2014/main" id="{7739E79D-BE27-4533-A1D1-5F9374DF3EF4}"/>
              </a:ext>
            </a:extLst>
          </p:cNvPr>
          <p:cNvGrpSpPr/>
          <p:nvPr/>
        </p:nvGrpSpPr>
        <p:grpSpPr>
          <a:xfrm>
            <a:off x="1239418" y="1327081"/>
            <a:ext cx="5313868" cy="5311393"/>
            <a:chOff x="395048" y="1499567"/>
            <a:chExt cx="4727140" cy="4724938"/>
          </a:xfrm>
        </p:grpSpPr>
        <p:grpSp>
          <p:nvGrpSpPr>
            <p:cNvPr id="5" name="Graphic 3">
              <a:extLst>
                <a:ext uri="{FF2B5EF4-FFF2-40B4-BE49-F238E27FC236}">
                  <a16:creationId xmlns:a16="http://schemas.microsoft.com/office/drawing/2014/main" id="{F5FED1CC-FCA1-4CC6-972C-BBB9BD59EB13}"/>
                </a:ext>
              </a:extLst>
            </p:cNvPr>
            <p:cNvGrpSpPr/>
            <p:nvPr/>
          </p:nvGrpSpPr>
          <p:grpSpPr>
            <a:xfrm>
              <a:off x="395048" y="1499567"/>
              <a:ext cx="4727140" cy="4724938"/>
              <a:chOff x="2727765" y="1581149"/>
              <a:chExt cx="3697423" cy="3695701"/>
            </a:xfrm>
          </p:grpSpPr>
          <p:sp>
            <p:nvSpPr>
              <p:cNvPr id="6" name="Freeform: Shape 5">
                <a:extLst>
                  <a:ext uri="{FF2B5EF4-FFF2-40B4-BE49-F238E27FC236}">
                    <a16:creationId xmlns:a16="http://schemas.microsoft.com/office/drawing/2014/main" id="{9F6BCB43-70EB-4792-8273-89932B849C4C}"/>
                  </a:ext>
                </a:extLst>
              </p:cNvPr>
              <p:cNvSpPr/>
              <p:nvPr/>
            </p:nvSpPr>
            <p:spPr>
              <a:xfrm>
                <a:off x="2727765" y="1586647"/>
                <a:ext cx="3697423" cy="3690203"/>
              </a:xfrm>
              <a:custGeom>
                <a:avLst/>
                <a:gdLst>
                  <a:gd name="connsiteX0" fmla="*/ 3697423 w 3697423"/>
                  <a:gd name="connsiteY0" fmla="*/ 1845089 h 3690203"/>
                  <a:gd name="connsiteX1" fmla="*/ 3109691 w 3697423"/>
                  <a:gd name="connsiteY1" fmla="*/ 3194352 h 3690203"/>
                  <a:gd name="connsiteX2" fmla="*/ 2769686 w 3697423"/>
                  <a:gd name="connsiteY2" fmla="*/ 3445212 h 3690203"/>
                  <a:gd name="connsiteX3" fmla="*/ 2536503 w 3697423"/>
                  <a:gd name="connsiteY3" fmla="*/ 3558249 h 3690203"/>
                  <a:gd name="connsiteX4" fmla="*/ 1848726 w 3697423"/>
                  <a:gd name="connsiteY4" fmla="*/ 3690204 h 3690203"/>
                  <a:gd name="connsiteX5" fmla="*/ 709612 w 3697423"/>
                  <a:gd name="connsiteY5" fmla="*/ 3298452 h 3690203"/>
                  <a:gd name="connsiteX6" fmla="*/ 381362 w 3697423"/>
                  <a:gd name="connsiteY6" fmla="*/ 2967600 h 3690203"/>
                  <a:gd name="connsiteX7" fmla="*/ 0 w 3697423"/>
                  <a:gd name="connsiteY7" fmla="*/ 1845089 h 3690203"/>
                  <a:gd name="connsiteX8" fmla="*/ 600732 w 3697423"/>
                  <a:gd name="connsiteY8" fmla="*/ 483956 h 3690203"/>
                  <a:gd name="connsiteX9" fmla="*/ 846547 w 3697423"/>
                  <a:gd name="connsiteY9" fmla="*/ 294394 h 3690203"/>
                  <a:gd name="connsiteX10" fmla="*/ 1848726 w 3697423"/>
                  <a:gd name="connsiteY10" fmla="*/ 0 h 3690203"/>
                  <a:gd name="connsiteX11" fmla="*/ 3697423 w 3697423"/>
                  <a:gd name="connsiteY11" fmla="*/ 1845089 h 3690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7423" h="3690203">
                    <a:moveTo>
                      <a:pt x="3697423" y="1845089"/>
                    </a:moveTo>
                    <a:cubicBezTo>
                      <a:pt x="3697423" y="2377710"/>
                      <a:pt x="3471356" y="2857574"/>
                      <a:pt x="3109691" y="3194352"/>
                    </a:cubicBezTo>
                    <a:cubicBezTo>
                      <a:pt x="3006682" y="3290382"/>
                      <a:pt x="2892664" y="3374662"/>
                      <a:pt x="2769686" y="3445212"/>
                    </a:cubicBezTo>
                    <a:cubicBezTo>
                      <a:pt x="2695049" y="3488153"/>
                      <a:pt x="2617186" y="3525962"/>
                      <a:pt x="2536503" y="3558249"/>
                    </a:cubicBezTo>
                    <a:cubicBezTo>
                      <a:pt x="2323939" y="3643372"/>
                      <a:pt x="2091825" y="3690204"/>
                      <a:pt x="1848726" y="3690204"/>
                    </a:cubicBezTo>
                    <a:cubicBezTo>
                      <a:pt x="1418969" y="3690204"/>
                      <a:pt x="1023514" y="3543870"/>
                      <a:pt x="709612" y="3298452"/>
                    </a:cubicBezTo>
                    <a:cubicBezTo>
                      <a:pt x="586748" y="3202357"/>
                      <a:pt x="476427" y="3091183"/>
                      <a:pt x="381362" y="2967600"/>
                    </a:cubicBezTo>
                    <a:cubicBezTo>
                      <a:pt x="142160" y="2656656"/>
                      <a:pt x="0" y="2267438"/>
                      <a:pt x="0" y="1845089"/>
                    </a:cubicBezTo>
                    <a:cubicBezTo>
                      <a:pt x="0" y="1306180"/>
                      <a:pt x="231518" y="821177"/>
                      <a:pt x="600732" y="483956"/>
                    </a:cubicBezTo>
                    <a:cubicBezTo>
                      <a:pt x="677011" y="414142"/>
                      <a:pt x="759246" y="350645"/>
                      <a:pt x="846547" y="294394"/>
                    </a:cubicBezTo>
                    <a:cubicBezTo>
                      <a:pt x="1135275" y="108075"/>
                      <a:pt x="1479344" y="0"/>
                      <a:pt x="1848726" y="0"/>
                    </a:cubicBezTo>
                    <a:cubicBezTo>
                      <a:pt x="2869724" y="0"/>
                      <a:pt x="3697423" y="826085"/>
                      <a:pt x="3697423" y="1845089"/>
                    </a:cubicBezTo>
                    <a:close/>
                  </a:path>
                </a:pathLst>
              </a:custGeom>
              <a:solidFill>
                <a:schemeClr val="bg1"/>
              </a:solidFill>
              <a:ln w="7232" cap="flat">
                <a:noFill/>
                <a:prstDash val="solid"/>
                <a:miter/>
              </a:ln>
              <a:effectLst>
                <a:outerShdw blurRad="63500" sx="102000" sy="102000" algn="ctr" rotWithShape="0">
                  <a:prstClr val="black">
                    <a:alpha val="26000"/>
                  </a:prstClr>
                </a:outerShdw>
              </a:effectLst>
            </p:spPr>
            <p:txBody>
              <a:bodyPr rtlCol="0" anchor="ctr"/>
              <a:lstStyle/>
              <a:p>
                <a:endParaRPr lang="en-US" dirty="0"/>
              </a:p>
            </p:txBody>
          </p:sp>
          <p:grpSp>
            <p:nvGrpSpPr>
              <p:cNvPr id="7" name="Graphic 3">
                <a:extLst>
                  <a:ext uri="{FF2B5EF4-FFF2-40B4-BE49-F238E27FC236}">
                    <a16:creationId xmlns:a16="http://schemas.microsoft.com/office/drawing/2014/main" id="{F5FED1CC-FCA1-4CC6-972C-BBB9BD59EB13}"/>
                  </a:ext>
                </a:extLst>
              </p:cNvPr>
              <p:cNvGrpSpPr/>
              <p:nvPr/>
            </p:nvGrpSpPr>
            <p:grpSpPr>
              <a:xfrm>
                <a:off x="3310671" y="1779648"/>
                <a:ext cx="1224147" cy="740007"/>
                <a:chOff x="3310671" y="1779648"/>
                <a:chExt cx="1224147" cy="740007"/>
              </a:xfrm>
              <a:solidFill>
                <a:srgbClr val="EA505F"/>
              </a:solidFill>
            </p:grpSpPr>
            <p:sp>
              <p:nvSpPr>
                <p:cNvPr id="8" name="Freeform: Shape 7">
                  <a:extLst>
                    <a:ext uri="{FF2B5EF4-FFF2-40B4-BE49-F238E27FC236}">
                      <a16:creationId xmlns:a16="http://schemas.microsoft.com/office/drawing/2014/main" id="{EF46C75D-A472-403C-B1F3-7FAD21F84F5B}"/>
                    </a:ext>
                  </a:extLst>
                </p:cNvPr>
                <p:cNvSpPr/>
                <p:nvPr/>
              </p:nvSpPr>
              <p:spPr>
                <a:xfrm>
                  <a:off x="4238779" y="2362429"/>
                  <a:ext cx="155689" cy="157226"/>
                </a:xfrm>
                <a:custGeom>
                  <a:avLst/>
                  <a:gdLst>
                    <a:gd name="connsiteX0" fmla="*/ 77856 w 155689"/>
                    <a:gd name="connsiteY0" fmla="*/ 0 h 157226"/>
                    <a:gd name="connsiteX1" fmla="*/ 0 w 155689"/>
                    <a:gd name="connsiteY1" fmla="*/ 78613 h 157226"/>
                    <a:gd name="connsiteX2" fmla="*/ 77856 w 155689"/>
                    <a:gd name="connsiteY2" fmla="*/ 157226 h 157226"/>
                    <a:gd name="connsiteX3" fmla="*/ 155690 w 155689"/>
                    <a:gd name="connsiteY3" fmla="*/ 78613 h 157226"/>
                    <a:gd name="connsiteX4" fmla="*/ 77856 w 155689"/>
                    <a:gd name="connsiteY4" fmla="*/ 0 h 157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89" h="157226">
                      <a:moveTo>
                        <a:pt x="77856" y="0"/>
                      </a:moveTo>
                      <a:cubicBezTo>
                        <a:pt x="34918" y="0"/>
                        <a:pt x="0" y="35275"/>
                        <a:pt x="0" y="78613"/>
                      </a:cubicBezTo>
                      <a:cubicBezTo>
                        <a:pt x="0" y="121951"/>
                        <a:pt x="34918" y="157226"/>
                        <a:pt x="77856" y="157226"/>
                      </a:cubicBezTo>
                      <a:cubicBezTo>
                        <a:pt x="120772" y="157226"/>
                        <a:pt x="155690" y="121951"/>
                        <a:pt x="155690" y="78613"/>
                      </a:cubicBezTo>
                      <a:cubicBezTo>
                        <a:pt x="155690" y="35275"/>
                        <a:pt x="120772" y="0"/>
                        <a:pt x="77856" y="0"/>
                      </a:cubicBezTo>
                      <a:close/>
                    </a:path>
                  </a:pathLst>
                </a:custGeom>
                <a:solidFill>
                  <a:srgbClr val="EA505F"/>
                </a:solidFill>
                <a:ln w="7232"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C02BC434-22B3-447F-813D-0705B5A62E5E}"/>
                    </a:ext>
                  </a:extLst>
                </p:cNvPr>
                <p:cNvSpPr/>
                <p:nvPr/>
              </p:nvSpPr>
              <p:spPr>
                <a:xfrm>
                  <a:off x="4140521" y="1779648"/>
                  <a:ext cx="394297" cy="558873"/>
                </a:xfrm>
                <a:custGeom>
                  <a:avLst/>
                  <a:gdLst>
                    <a:gd name="connsiteX0" fmla="*/ 184532 w 394297"/>
                    <a:gd name="connsiteY0" fmla="*/ 0 h 558873"/>
                    <a:gd name="connsiteX1" fmla="*/ 0 w 394297"/>
                    <a:gd name="connsiteY1" fmla="*/ 117859 h 558873"/>
                    <a:gd name="connsiteX2" fmla="*/ 61019 w 394297"/>
                    <a:gd name="connsiteY2" fmla="*/ 178734 h 558873"/>
                    <a:gd name="connsiteX3" fmla="*/ 109106 w 394297"/>
                    <a:gd name="connsiteY3" fmla="*/ 151976 h 558873"/>
                    <a:gd name="connsiteX4" fmla="*/ 181711 w 394297"/>
                    <a:gd name="connsiteY4" fmla="*/ 120848 h 558873"/>
                    <a:gd name="connsiteX5" fmla="*/ 266691 w 394297"/>
                    <a:gd name="connsiteY5" fmla="*/ 192579 h 558873"/>
                    <a:gd name="connsiteX6" fmla="*/ 195214 w 394297"/>
                    <a:gd name="connsiteY6" fmla="*/ 305165 h 558873"/>
                    <a:gd name="connsiteX7" fmla="*/ 173828 w 394297"/>
                    <a:gd name="connsiteY7" fmla="*/ 323549 h 558873"/>
                    <a:gd name="connsiteX8" fmla="*/ 116028 w 394297"/>
                    <a:gd name="connsiteY8" fmla="*/ 493288 h 558873"/>
                    <a:gd name="connsiteX9" fmla="*/ 175159 w 394297"/>
                    <a:gd name="connsiteY9" fmla="*/ 558874 h 558873"/>
                    <a:gd name="connsiteX10" fmla="*/ 237111 w 394297"/>
                    <a:gd name="connsiteY10" fmla="*/ 507330 h 558873"/>
                    <a:gd name="connsiteX11" fmla="*/ 270842 w 394297"/>
                    <a:gd name="connsiteY11" fmla="*/ 393306 h 558873"/>
                    <a:gd name="connsiteX12" fmla="*/ 271891 w 394297"/>
                    <a:gd name="connsiteY12" fmla="*/ 392291 h 558873"/>
                    <a:gd name="connsiteX13" fmla="*/ 289118 w 394297"/>
                    <a:gd name="connsiteY13" fmla="*/ 376134 h 558873"/>
                    <a:gd name="connsiteX14" fmla="*/ 394297 w 394297"/>
                    <a:gd name="connsiteY14" fmla="*/ 183245 h 558873"/>
                    <a:gd name="connsiteX15" fmla="*/ 184532 w 394297"/>
                    <a:gd name="connsiteY15" fmla="*/ 0 h 55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4297" h="558873">
                      <a:moveTo>
                        <a:pt x="184532" y="0"/>
                      </a:moveTo>
                      <a:cubicBezTo>
                        <a:pt x="75795" y="0"/>
                        <a:pt x="0" y="62116"/>
                        <a:pt x="0" y="117859"/>
                      </a:cubicBezTo>
                      <a:cubicBezTo>
                        <a:pt x="0" y="155473"/>
                        <a:pt x="31670" y="178734"/>
                        <a:pt x="61019" y="178734"/>
                      </a:cubicBezTo>
                      <a:cubicBezTo>
                        <a:pt x="84835" y="178734"/>
                        <a:pt x="98287" y="163903"/>
                        <a:pt x="109106" y="151976"/>
                      </a:cubicBezTo>
                      <a:cubicBezTo>
                        <a:pt x="122978" y="136666"/>
                        <a:pt x="137298" y="120848"/>
                        <a:pt x="181711" y="120848"/>
                      </a:cubicBezTo>
                      <a:cubicBezTo>
                        <a:pt x="213440" y="120848"/>
                        <a:pt x="266691" y="130153"/>
                        <a:pt x="266691" y="192579"/>
                      </a:cubicBezTo>
                      <a:cubicBezTo>
                        <a:pt x="266691" y="245587"/>
                        <a:pt x="228721" y="277223"/>
                        <a:pt x="195214" y="305165"/>
                      </a:cubicBezTo>
                      <a:cubicBezTo>
                        <a:pt x="187613" y="311481"/>
                        <a:pt x="180467" y="317431"/>
                        <a:pt x="173828" y="323549"/>
                      </a:cubicBezTo>
                      <a:cubicBezTo>
                        <a:pt x="145239" y="349969"/>
                        <a:pt x="116028" y="390768"/>
                        <a:pt x="116028" y="493288"/>
                      </a:cubicBezTo>
                      <a:cubicBezTo>
                        <a:pt x="116028" y="536794"/>
                        <a:pt x="135945" y="558874"/>
                        <a:pt x="175159" y="558874"/>
                      </a:cubicBezTo>
                      <a:cubicBezTo>
                        <a:pt x="220896" y="558874"/>
                        <a:pt x="237111" y="531098"/>
                        <a:pt x="237111" y="507330"/>
                      </a:cubicBezTo>
                      <a:cubicBezTo>
                        <a:pt x="237111" y="447949"/>
                        <a:pt x="238413" y="422686"/>
                        <a:pt x="270842" y="393306"/>
                      </a:cubicBezTo>
                      <a:lnTo>
                        <a:pt x="271891" y="392291"/>
                      </a:lnTo>
                      <a:cubicBezTo>
                        <a:pt x="276295" y="387780"/>
                        <a:pt x="282226" y="382366"/>
                        <a:pt x="289118" y="376134"/>
                      </a:cubicBezTo>
                      <a:cubicBezTo>
                        <a:pt x="328447" y="340353"/>
                        <a:pt x="394297" y="280466"/>
                        <a:pt x="394297" y="183245"/>
                      </a:cubicBezTo>
                      <a:cubicBezTo>
                        <a:pt x="394297" y="73648"/>
                        <a:pt x="309998" y="0"/>
                        <a:pt x="184532" y="0"/>
                      </a:cubicBezTo>
                      <a:close/>
                    </a:path>
                  </a:pathLst>
                </a:custGeom>
                <a:solidFill>
                  <a:srgbClr val="EA505F"/>
                </a:solidFill>
                <a:ln w="7232"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7856AF8-6BA2-494B-B964-9C948D4BD204}"/>
                    </a:ext>
                  </a:extLst>
                </p:cNvPr>
                <p:cNvSpPr/>
                <p:nvPr/>
              </p:nvSpPr>
              <p:spPr>
                <a:xfrm>
                  <a:off x="3310671" y="2169655"/>
                  <a:ext cx="155662" cy="157245"/>
                </a:xfrm>
                <a:custGeom>
                  <a:avLst/>
                  <a:gdLst>
                    <a:gd name="connsiteX0" fmla="*/ 77832 w 155662"/>
                    <a:gd name="connsiteY0" fmla="*/ 0 h 157245"/>
                    <a:gd name="connsiteX1" fmla="*/ 0 w 155662"/>
                    <a:gd name="connsiteY1" fmla="*/ 78610 h 157245"/>
                    <a:gd name="connsiteX2" fmla="*/ 77832 w 155662"/>
                    <a:gd name="connsiteY2" fmla="*/ 157246 h 157245"/>
                    <a:gd name="connsiteX3" fmla="*/ 155663 w 155662"/>
                    <a:gd name="connsiteY3" fmla="*/ 78610 h 157245"/>
                    <a:gd name="connsiteX4" fmla="*/ 77832 w 155662"/>
                    <a:gd name="connsiteY4" fmla="*/ 0 h 157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62" h="157245">
                      <a:moveTo>
                        <a:pt x="77832" y="0"/>
                      </a:moveTo>
                      <a:cubicBezTo>
                        <a:pt x="34918" y="0"/>
                        <a:pt x="0" y="35273"/>
                        <a:pt x="0" y="78610"/>
                      </a:cubicBezTo>
                      <a:cubicBezTo>
                        <a:pt x="0" y="121975"/>
                        <a:pt x="34918" y="157246"/>
                        <a:pt x="77832" y="157246"/>
                      </a:cubicBezTo>
                      <a:cubicBezTo>
                        <a:pt x="120745" y="157246"/>
                        <a:pt x="155663" y="121975"/>
                        <a:pt x="155663" y="78610"/>
                      </a:cubicBezTo>
                      <a:cubicBezTo>
                        <a:pt x="155663" y="35273"/>
                        <a:pt x="120745" y="0"/>
                        <a:pt x="77832" y="0"/>
                      </a:cubicBezTo>
                      <a:close/>
                    </a:path>
                  </a:pathLst>
                </a:custGeom>
                <a:solidFill>
                  <a:srgbClr val="EA505F"/>
                </a:solidFill>
                <a:ln w="7232"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221C1763-C976-4B03-8C4F-6C8F6E9524D2}"/>
                    </a:ext>
                  </a:extLst>
                </p:cNvPr>
                <p:cNvSpPr/>
                <p:nvPr/>
              </p:nvSpPr>
              <p:spPr>
                <a:xfrm>
                  <a:off x="3328412" y="1881041"/>
                  <a:ext cx="245899" cy="264703"/>
                </a:xfrm>
                <a:custGeom>
                  <a:avLst/>
                  <a:gdLst>
                    <a:gd name="connsiteX0" fmla="*/ 245899 w 245899"/>
                    <a:gd name="connsiteY0" fmla="*/ 0 h 264703"/>
                    <a:gd name="connsiteX1" fmla="*/ 173092 w 245899"/>
                    <a:gd name="connsiteY1" fmla="*/ 81937 h 264703"/>
                    <a:gd name="connsiteX2" fmla="*/ 155886 w 245899"/>
                    <a:gd name="connsiteY2" fmla="*/ 98122 h 264703"/>
                    <a:gd name="connsiteX3" fmla="*/ 154845 w 245899"/>
                    <a:gd name="connsiteY3" fmla="*/ 99108 h 264703"/>
                    <a:gd name="connsiteX4" fmla="*/ 121113 w 245899"/>
                    <a:gd name="connsiteY4" fmla="*/ 213133 h 264703"/>
                    <a:gd name="connsiteX5" fmla="*/ 59158 w 245899"/>
                    <a:gd name="connsiteY5" fmla="*/ 264704 h 264703"/>
                    <a:gd name="connsiteX6" fmla="*/ 0 w 245899"/>
                    <a:gd name="connsiteY6" fmla="*/ 199120 h 264703"/>
                    <a:gd name="connsiteX7" fmla="*/ 85 w 245899"/>
                    <a:gd name="connsiteY7" fmla="*/ 189561 h 264703"/>
                    <a:gd name="connsiteX8" fmla="*/ 245899 w 245899"/>
                    <a:gd name="connsiteY8" fmla="*/ 0 h 26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899" h="264703">
                      <a:moveTo>
                        <a:pt x="245899" y="0"/>
                      </a:moveTo>
                      <a:cubicBezTo>
                        <a:pt x="223718" y="35837"/>
                        <a:pt x="194536" y="62510"/>
                        <a:pt x="173092" y="81937"/>
                      </a:cubicBezTo>
                      <a:cubicBezTo>
                        <a:pt x="166229" y="88168"/>
                        <a:pt x="160269" y="93610"/>
                        <a:pt x="155886" y="98122"/>
                      </a:cubicBezTo>
                      <a:lnTo>
                        <a:pt x="154845" y="99108"/>
                      </a:lnTo>
                      <a:cubicBezTo>
                        <a:pt x="122386" y="128461"/>
                        <a:pt x="121113" y="153781"/>
                        <a:pt x="121113" y="213133"/>
                      </a:cubicBezTo>
                      <a:cubicBezTo>
                        <a:pt x="121113" y="236931"/>
                        <a:pt x="104868" y="264704"/>
                        <a:pt x="59158" y="264704"/>
                      </a:cubicBezTo>
                      <a:cubicBezTo>
                        <a:pt x="19917" y="264704"/>
                        <a:pt x="0" y="242655"/>
                        <a:pt x="0" y="199120"/>
                      </a:cubicBezTo>
                      <a:cubicBezTo>
                        <a:pt x="0" y="195877"/>
                        <a:pt x="0" y="192635"/>
                        <a:pt x="85" y="189561"/>
                      </a:cubicBezTo>
                      <a:cubicBezTo>
                        <a:pt x="76363" y="119748"/>
                        <a:pt x="158598" y="56250"/>
                        <a:pt x="245899" y="0"/>
                      </a:cubicBezTo>
                      <a:close/>
                    </a:path>
                  </a:pathLst>
                </a:custGeom>
                <a:solidFill>
                  <a:srgbClr val="6ED4E8"/>
                </a:solidFill>
                <a:ln w="7232" cap="flat">
                  <a:noFill/>
                  <a:prstDash val="solid"/>
                  <a:miter/>
                </a:ln>
              </p:spPr>
              <p:txBody>
                <a:bodyPr rtlCol="0" anchor="ctr"/>
                <a:lstStyle/>
                <a:p>
                  <a:endParaRPr lang="en-US"/>
                </a:p>
              </p:txBody>
            </p:sp>
          </p:grpSp>
          <p:sp>
            <p:nvSpPr>
              <p:cNvPr id="14" name="Freeform: Shape 13">
                <a:extLst>
                  <a:ext uri="{FF2B5EF4-FFF2-40B4-BE49-F238E27FC236}">
                    <a16:creationId xmlns:a16="http://schemas.microsoft.com/office/drawing/2014/main" id="{979293E8-03B7-48B6-BE07-AA6398BC6A74}"/>
                  </a:ext>
                </a:extLst>
              </p:cNvPr>
              <p:cNvSpPr/>
              <p:nvPr/>
            </p:nvSpPr>
            <p:spPr>
              <a:xfrm>
                <a:off x="3109127" y="3983160"/>
                <a:ext cx="2155140" cy="1293690"/>
              </a:xfrm>
              <a:custGeom>
                <a:avLst/>
                <a:gdLst>
                  <a:gd name="connsiteX0" fmla="*/ 2155140 w 2155140"/>
                  <a:gd name="connsiteY0" fmla="*/ 414965 h 1293690"/>
                  <a:gd name="connsiteX1" fmla="*/ 2155140 w 2155140"/>
                  <a:gd name="connsiteY1" fmla="*/ 1161735 h 1293690"/>
                  <a:gd name="connsiteX2" fmla="*/ 1467364 w 2155140"/>
                  <a:gd name="connsiteY2" fmla="*/ 1293691 h 1293690"/>
                  <a:gd name="connsiteX3" fmla="*/ 328250 w 2155140"/>
                  <a:gd name="connsiteY3" fmla="*/ 901939 h 1293690"/>
                  <a:gd name="connsiteX4" fmla="*/ 0 w 2155140"/>
                  <a:gd name="connsiteY4" fmla="*/ 571087 h 1293690"/>
                  <a:gd name="connsiteX5" fmla="*/ 0 w 2155140"/>
                  <a:gd name="connsiteY5" fmla="*/ 414965 h 1293690"/>
                  <a:gd name="connsiteX6" fmla="*/ 415687 w 2155140"/>
                  <a:gd name="connsiteY6" fmla="*/ 0 h 1293690"/>
                  <a:gd name="connsiteX7" fmla="*/ 1739450 w 2155140"/>
                  <a:gd name="connsiteY7" fmla="*/ 0 h 1293690"/>
                  <a:gd name="connsiteX8" fmla="*/ 2155140 w 2155140"/>
                  <a:gd name="connsiteY8" fmla="*/ 414965 h 1293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5140" h="1293690">
                    <a:moveTo>
                      <a:pt x="2155140" y="414965"/>
                    </a:moveTo>
                    <a:lnTo>
                      <a:pt x="2155140" y="1161735"/>
                    </a:lnTo>
                    <a:cubicBezTo>
                      <a:pt x="1942576" y="1246859"/>
                      <a:pt x="1710463" y="1293691"/>
                      <a:pt x="1467364" y="1293691"/>
                    </a:cubicBezTo>
                    <a:cubicBezTo>
                      <a:pt x="1037606" y="1293691"/>
                      <a:pt x="642152" y="1147357"/>
                      <a:pt x="328250" y="901939"/>
                    </a:cubicBezTo>
                    <a:cubicBezTo>
                      <a:pt x="205386" y="805843"/>
                      <a:pt x="95065" y="694669"/>
                      <a:pt x="0" y="571087"/>
                    </a:cubicBezTo>
                    <a:lnTo>
                      <a:pt x="0" y="414965"/>
                    </a:lnTo>
                    <a:cubicBezTo>
                      <a:pt x="0" y="185817"/>
                      <a:pt x="186147" y="0"/>
                      <a:pt x="415687" y="0"/>
                    </a:cubicBezTo>
                    <a:lnTo>
                      <a:pt x="1739450" y="0"/>
                    </a:lnTo>
                    <a:cubicBezTo>
                      <a:pt x="1968988" y="0"/>
                      <a:pt x="2155140" y="185817"/>
                      <a:pt x="2155140" y="414965"/>
                    </a:cubicBezTo>
                    <a:close/>
                  </a:path>
                </a:pathLst>
              </a:custGeom>
              <a:solidFill>
                <a:srgbClr val="394852"/>
              </a:solidFill>
              <a:ln w="723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EE6796CF-DAE9-4E20-B4A5-C76F4E342CE7}"/>
                  </a:ext>
                </a:extLst>
              </p:cNvPr>
              <p:cNvSpPr/>
              <p:nvPr/>
            </p:nvSpPr>
            <p:spPr>
              <a:xfrm>
                <a:off x="3437377" y="3983160"/>
                <a:ext cx="1826890" cy="1293690"/>
              </a:xfrm>
              <a:custGeom>
                <a:avLst/>
                <a:gdLst>
                  <a:gd name="connsiteX0" fmla="*/ 1826890 w 1826890"/>
                  <a:gd name="connsiteY0" fmla="*/ 414965 h 1293690"/>
                  <a:gd name="connsiteX1" fmla="*/ 1826890 w 1826890"/>
                  <a:gd name="connsiteY1" fmla="*/ 1161735 h 1293690"/>
                  <a:gd name="connsiteX2" fmla="*/ 1139114 w 1826890"/>
                  <a:gd name="connsiteY2" fmla="*/ 1293691 h 1293690"/>
                  <a:gd name="connsiteX3" fmla="*/ 0 w 1826890"/>
                  <a:gd name="connsiteY3" fmla="*/ 901939 h 1293690"/>
                  <a:gd name="connsiteX4" fmla="*/ 0 w 1826890"/>
                  <a:gd name="connsiteY4" fmla="*/ 414965 h 1293690"/>
                  <a:gd name="connsiteX5" fmla="*/ 415689 w 1826890"/>
                  <a:gd name="connsiteY5" fmla="*/ 0 h 1293690"/>
                  <a:gd name="connsiteX6" fmla="*/ 1411200 w 1826890"/>
                  <a:gd name="connsiteY6" fmla="*/ 0 h 1293690"/>
                  <a:gd name="connsiteX7" fmla="*/ 1826890 w 1826890"/>
                  <a:gd name="connsiteY7" fmla="*/ 414965 h 1293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6890" h="1293690">
                    <a:moveTo>
                      <a:pt x="1826890" y="414965"/>
                    </a:moveTo>
                    <a:lnTo>
                      <a:pt x="1826890" y="1161735"/>
                    </a:lnTo>
                    <a:cubicBezTo>
                      <a:pt x="1614326" y="1246859"/>
                      <a:pt x="1382213" y="1293691"/>
                      <a:pt x="1139114" y="1293691"/>
                    </a:cubicBezTo>
                    <a:cubicBezTo>
                      <a:pt x="709356" y="1293691"/>
                      <a:pt x="313902" y="1147357"/>
                      <a:pt x="0" y="901939"/>
                    </a:cubicBezTo>
                    <a:lnTo>
                      <a:pt x="0" y="414965"/>
                    </a:lnTo>
                    <a:cubicBezTo>
                      <a:pt x="0" y="185817"/>
                      <a:pt x="186064" y="0"/>
                      <a:pt x="415689" y="0"/>
                    </a:cubicBezTo>
                    <a:lnTo>
                      <a:pt x="1411200" y="0"/>
                    </a:lnTo>
                    <a:cubicBezTo>
                      <a:pt x="1640738" y="0"/>
                      <a:pt x="1826890" y="185817"/>
                      <a:pt x="1826890" y="414965"/>
                    </a:cubicBezTo>
                    <a:close/>
                  </a:path>
                </a:pathLst>
              </a:custGeom>
              <a:solidFill>
                <a:srgbClr val="4F5F68"/>
              </a:solidFill>
              <a:ln w="723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A618C946-DCFD-4BE7-A96A-12188523FFBB}"/>
                  </a:ext>
                </a:extLst>
              </p:cNvPr>
              <p:cNvSpPr/>
              <p:nvPr/>
            </p:nvSpPr>
            <p:spPr>
              <a:xfrm>
                <a:off x="3733140" y="3983160"/>
                <a:ext cx="907088" cy="783993"/>
              </a:xfrm>
              <a:custGeom>
                <a:avLst/>
                <a:gdLst>
                  <a:gd name="connsiteX0" fmla="*/ 907089 w 907088"/>
                  <a:gd name="connsiteY0" fmla="*/ 0 h 783993"/>
                  <a:gd name="connsiteX1" fmla="*/ 584203 w 907088"/>
                  <a:gd name="connsiteY1" fmla="*/ 558058 h 783993"/>
                  <a:gd name="connsiteX2" fmla="*/ 453515 w 907088"/>
                  <a:gd name="connsiteY2" fmla="*/ 783994 h 783993"/>
                  <a:gd name="connsiteX3" fmla="*/ 322879 w 907088"/>
                  <a:gd name="connsiteY3" fmla="*/ 558195 h 783993"/>
                  <a:gd name="connsiteX4" fmla="*/ 0 w 907088"/>
                  <a:gd name="connsiteY4" fmla="*/ 0 h 783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7088" h="783993">
                    <a:moveTo>
                      <a:pt x="907089" y="0"/>
                    </a:moveTo>
                    <a:lnTo>
                      <a:pt x="584203" y="558058"/>
                    </a:lnTo>
                    <a:lnTo>
                      <a:pt x="453515" y="783994"/>
                    </a:lnTo>
                    <a:lnTo>
                      <a:pt x="322879" y="558195"/>
                    </a:lnTo>
                    <a:lnTo>
                      <a:pt x="0" y="0"/>
                    </a:lnTo>
                    <a:close/>
                  </a:path>
                </a:pathLst>
              </a:custGeom>
              <a:solidFill>
                <a:srgbClr val="E8F1F5"/>
              </a:solidFill>
              <a:ln w="7232"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26CF812F-3923-4873-BA3A-011BD29E178A}"/>
                  </a:ext>
                </a:extLst>
              </p:cNvPr>
              <p:cNvSpPr/>
              <p:nvPr/>
            </p:nvSpPr>
            <p:spPr>
              <a:xfrm>
                <a:off x="3994515" y="3983160"/>
                <a:ext cx="384302" cy="332208"/>
              </a:xfrm>
              <a:custGeom>
                <a:avLst/>
                <a:gdLst>
                  <a:gd name="connsiteX0" fmla="*/ 384302 w 384302"/>
                  <a:gd name="connsiteY0" fmla="*/ 0 h 332208"/>
                  <a:gd name="connsiteX1" fmla="*/ 192140 w 384302"/>
                  <a:gd name="connsiteY1" fmla="*/ 332209 h 332208"/>
                  <a:gd name="connsiteX2" fmla="*/ 0 w 384302"/>
                  <a:gd name="connsiteY2" fmla="*/ 0 h 332208"/>
                </a:gdLst>
                <a:ahLst/>
                <a:cxnLst>
                  <a:cxn ang="0">
                    <a:pos x="connsiteX0" y="connsiteY0"/>
                  </a:cxn>
                  <a:cxn ang="0">
                    <a:pos x="connsiteX1" y="connsiteY1"/>
                  </a:cxn>
                  <a:cxn ang="0">
                    <a:pos x="connsiteX2" y="connsiteY2"/>
                  </a:cxn>
                </a:cxnLst>
                <a:rect l="l" t="t" r="r" b="b"/>
                <a:pathLst>
                  <a:path w="384302" h="332208">
                    <a:moveTo>
                      <a:pt x="384302" y="0"/>
                    </a:moveTo>
                    <a:lnTo>
                      <a:pt x="192140" y="332209"/>
                    </a:lnTo>
                    <a:lnTo>
                      <a:pt x="0" y="0"/>
                    </a:lnTo>
                    <a:close/>
                  </a:path>
                </a:pathLst>
              </a:custGeom>
              <a:solidFill>
                <a:srgbClr val="F64E1F"/>
              </a:solidFill>
              <a:ln w="7232"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F66B4EF-D705-44FE-B382-9B6D57268F43}"/>
                  </a:ext>
                </a:extLst>
              </p:cNvPr>
              <p:cNvSpPr/>
              <p:nvPr/>
            </p:nvSpPr>
            <p:spPr>
              <a:xfrm>
                <a:off x="4056019" y="4315369"/>
                <a:ext cx="261324" cy="451785"/>
              </a:xfrm>
              <a:custGeom>
                <a:avLst/>
                <a:gdLst>
                  <a:gd name="connsiteX0" fmla="*/ 261324 w 261324"/>
                  <a:gd name="connsiteY0" fmla="*/ 225849 h 451785"/>
                  <a:gd name="connsiteX1" fmla="*/ 130637 w 261324"/>
                  <a:gd name="connsiteY1" fmla="*/ 451785 h 451785"/>
                  <a:gd name="connsiteX2" fmla="*/ 0 w 261324"/>
                  <a:gd name="connsiteY2" fmla="*/ 225987 h 451785"/>
                  <a:gd name="connsiteX3" fmla="*/ 130774 w 261324"/>
                  <a:gd name="connsiteY3" fmla="*/ 0 h 451785"/>
                </a:gdLst>
                <a:ahLst/>
                <a:cxnLst>
                  <a:cxn ang="0">
                    <a:pos x="connsiteX0" y="connsiteY0"/>
                  </a:cxn>
                  <a:cxn ang="0">
                    <a:pos x="connsiteX1" y="connsiteY1"/>
                  </a:cxn>
                  <a:cxn ang="0">
                    <a:pos x="connsiteX2" y="connsiteY2"/>
                  </a:cxn>
                  <a:cxn ang="0">
                    <a:pos x="connsiteX3" y="connsiteY3"/>
                  </a:cxn>
                </a:cxnLst>
                <a:rect l="l" t="t" r="r" b="b"/>
                <a:pathLst>
                  <a:path w="261324" h="451785">
                    <a:moveTo>
                      <a:pt x="261324" y="225849"/>
                    </a:moveTo>
                    <a:lnTo>
                      <a:pt x="130637" y="451785"/>
                    </a:lnTo>
                    <a:lnTo>
                      <a:pt x="0" y="225987"/>
                    </a:lnTo>
                    <a:lnTo>
                      <a:pt x="130774" y="0"/>
                    </a:lnTo>
                    <a:close/>
                  </a:path>
                </a:pathLst>
              </a:custGeom>
              <a:solidFill>
                <a:srgbClr val="F64E1F"/>
              </a:solidFill>
              <a:ln w="7232"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2CBA6BD0-35A1-45BE-85F2-37280FD6A8B6}"/>
                  </a:ext>
                </a:extLst>
              </p:cNvPr>
              <p:cNvSpPr/>
              <p:nvPr/>
            </p:nvSpPr>
            <p:spPr>
              <a:xfrm>
                <a:off x="4186656" y="3983160"/>
                <a:ext cx="668112" cy="1075651"/>
              </a:xfrm>
              <a:custGeom>
                <a:avLst/>
                <a:gdLst>
                  <a:gd name="connsiteX0" fmla="*/ 0 w 668112"/>
                  <a:gd name="connsiteY0" fmla="*/ 783994 h 1075651"/>
                  <a:gd name="connsiteX1" fmla="*/ 0 w 668112"/>
                  <a:gd name="connsiteY1" fmla="*/ 1075651 h 1075651"/>
                  <a:gd name="connsiteX2" fmla="*/ 458542 w 668112"/>
                  <a:gd name="connsiteY2" fmla="*/ 618005 h 1075651"/>
                  <a:gd name="connsiteX3" fmla="*/ 339889 w 668112"/>
                  <a:gd name="connsiteY3" fmla="*/ 499577 h 1075651"/>
                  <a:gd name="connsiteX4" fmla="*/ 668112 w 668112"/>
                  <a:gd name="connsiteY4" fmla="*/ 341427 h 1075651"/>
                  <a:gd name="connsiteX5" fmla="*/ 661892 w 668112"/>
                  <a:gd name="connsiteY5" fmla="*/ 0 h 1075651"/>
                  <a:gd name="connsiteX6" fmla="*/ 453573 w 668112"/>
                  <a:gd name="connsiteY6" fmla="*/ 0 h 107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112" h="1075651">
                    <a:moveTo>
                      <a:pt x="0" y="783994"/>
                    </a:moveTo>
                    <a:lnTo>
                      <a:pt x="0" y="1075651"/>
                    </a:lnTo>
                    <a:lnTo>
                      <a:pt x="458542" y="618005"/>
                    </a:lnTo>
                    <a:lnTo>
                      <a:pt x="339889" y="499577"/>
                    </a:lnTo>
                    <a:lnTo>
                      <a:pt x="668112" y="341427"/>
                    </a:lnTo>
                    <a:lnTo>
                      <a:pt x="661892" y="0"/>
                    </a:lnTo>
                    <a:lnTo>
                      <a:pt x="453573" y="0"/>
                    </a:lnTo>
                    <a:close/>
                  </a:path>
                </a:pathLst>
              </a:custGeom>
              <a:solidFill>
                <a:srgbClr val="394852"/>
              </a:solidFill>
              <a:ln w="7232"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378309B7-F7C2-4D07-A63A-3895CA5E638C}"/>
                  </a:ext>
                </a:extLst>
              </p:cNvPr>
              <p:cNvSpPr/>
              <p:nvPr/>
            </p:nvSpPr>
            <p:spPr>
              <a:xfrm>
                <a:off x="3518515" y="3983160"/>
                <a:ext cx="668140" cy="1075651"/>
              </a:xfrm>
              <a:custGeom>
                <a:avLst/>
                <a:gdLst>
                  <a:gd name="connsiteX0" fmla="*/ 668141 w 668140"/>
                  <a:gd name="connsiteY0" fmla="*/ 783994 h 1075651"/>
                  <a:gd name="connsiteX1" fmla="*/ 668141 w 668140"/>
                  <a:gd name="connsiteY1" fmla="*/ 1075651 h 1075651"/>
                  <a:gd name="connsiteX2" fmla="*/ 209570 w 668140"/>
                  <a:gd name="connsiteY2" fmla="*/ 618005 h 1075651"/>
                  <a:gd name="connsiteX3" fmla="*/ 328223 w 668140"/>
                  <a:gd name="connsiteY3" fmla="*/ 499577 h 1075651"/>
                  <a:gd name="connsiteX4" fmla="*/ 0 w 668140"/>
                  <a:gd name="connsiteY4" fmla="*/ 341427 h 1075651"/>
                  <a:gd name="connsiteX5" fmla="*/ 6213 w 668140"/>
                  <a:gd name="connsiteY5" fmla="*/ 0 h 1075651"/>
                  <a:gd name="connsiteX6" fmla="*/ 214539 w 668140"/>
                  <a:gd name="connsiteY6" fmla="*/ 0 h 107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140" h="1075651">
                    <a:moveTo>
                      <a:pt x="668141" y="783994"/>
                    </a:moveTo>
                    <a:lnTo>
                      <a:pt x="668141" y="1075651"/>
                    </a:lnTo>
                    <a:lnTo>
                      <a:pt x="209570" y="618005"/>
                    </a:lnTo>
                    <a:lnTo>
                      <a:pt x="328223" y="499577"/>
                    </a:lnTo>
                    <a:lnTo>
                      <a:pt x="0" y="341427"/>
                    </a:lnTo>
                    <a:lnTo>
                      <a:pt x="6213" y="0"/>
                    </a:lnTo>
                    <a:lnTo>
                      <a:pt x="214539" y="0"/>
                    </a:lnTo>
                    <a:close/>
                  </a:path>
                </a:pathLst>
              </a:custGeom>
              <a:solidFill>
                <a:srgbClr val="394852"/>
              </a:solidFill>
              <a:ln w="7232"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E7891C3-326C-42D5-9924-9DED01567013}"/>
                  </a:ext>
                </a:extLst>
              </p:cNvPr>
              <p:cNvSpPr/>
              <p:nvPr/>
            </p:nvSpPr>
            <p:spPr>
              <a:xfrm>
                <a:off x="4379411" y="4968440"/>
                <a:ext cx="192393" cy="192046"/>
              </a:xfrm>
              <a:custGeom>
                <a:avLst/>
                <a:gdLst>
                  <a:gd name="connsiteX0" fmla="*/ 192394 w 192393"/>
                  <a:gd name="connsiteY0" fmla="*/ 96038 h 192046"/>
                  <a:gd name="connsiteX1" fmla="*/ 96197 w 192393"/>
                  <a:gd name="connsiteY1" fmla="*/ 192046 h 192046"/>
                  <a:gd name="connsiteX2" fmla="*/ 0 w 192393"/>
                  <a:gd name="connsiteY2" fmla="*/ 96038 h 192046"/>
                  <a:gd name="connsiteX3" fmla="*/ 96197 w 192393"/>
                  <a:gd name="connsiteY3" fmla="*/ 0 h 192046"/>
                  <a:gd name="connsiteX4" fmla="*/ 192394 w 192393"/>
                  <a:gd name="connsiteY4" fmla="*/ 96038 h 192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93" h="192046">
                    <a:moveTo>
                      <a:pt x="192394" y="96038"/>
                    </a:moveTo>
                    <a:cubicBezTo>
                      <a:pt x="192394" y="149048"/>
                      <a:pt x="149340" y="192046"/>
                      <a:pt x="96197" y="192046"/>
                    </a:cubicBezTo>
                    <a:cubicBezTo>
                      <a:pt x="43054" y="192046"/>
                      <a:pt x="0" y="149048"/>
                      <a:pt x="0" y="96038"/>
                    </a:cubicBezTo>
                    <a:cubicBezTo>
                      <a:pt x="0" y="42999"/>
                      <a:pt x="43054" y="0"/>
                      <a:pt x="96197" y="0"/>
                    </a:cubicBezTo>
                    <a:cubicBezTo>
                      <a:pt x="149340" y="0"/>
                      <a:pt x="192394" y="42999"/>
                      <a:pt x="192394" y="96038"/>
                    </a:cubicBezTo>
                    <a:close/>
                  </a:path>
                </a:pathLst>
              </a:custGeom>
              <a:solidFill>
                <a:srgbClr val="394852"/>
              </a:solidFill>
              <a:ln w="7232"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732BB7A-F605-4232-A480-CB7FEF4321D9}"/>
                  </a:ext>
                </a:extLst>
              </p:cNvPr>
              <p:cNvSpPr/>
              <p:nvPr/>
            </p:nvSpPr>
            <p:spPr>
              <a:xfrm>
                <a:off x="3303805" y="1581149"/>
                <a:ext cx="1777535" cy="1519568"/>
              </a:xfrm>
              <a:custGeom>
                <a:avLst/>
                <a:gdLst>
                  <a:gd name="connsiteX0" fmla="*/ 1777536 w 1777535"/>
                  <a:gd name="connsiteY0" fmla="*/ 802206 h 1519568"/>
                  <a:gd name="connsiteX1" fmla="*/ 1777536 w 1777535"/>
                  <a:gd name="connsiteY1" fmla="*/ 1471236 h 1519568"/>
                  <a:gd name="connsiteX2" fmla="*/ 1775728 w 1777535"/>
                  <a:gd name="connsiteY2" fmla="*/ 1471236 h 1519568"/>
                  <a:gd name="connsiteX3" fmla="*/ 1657776 w 1777535"/>
                  <a:gd name="connsiteY3" fmla="*/ 1517367 h 1519568"/>
                  <a:gd name="connsiteX4" fmla="*/ 1627748 w 1777535"/>
                  <a:gd name="connsiteY4" fmla="*/ 1519569 h 1519568"/>
                  <a:gd name="connsiteX5" fmla="*/ 138036 w 1777535"/>
                  <a:gd name="connsiteY5" fmla="*/ 1519569 h 1519568"/>
                  <a:gd name="connsiteX6" fmla="*/ 108004 w 1777535"/>
                  <a:gd name="connsiteY6" fmla="*/ 1517367 h 1519568"/>
                  <a:gd name="connsiteX7" fmla="*/ 0 w 1777535"/>
                  <a:gd name="connsiteY7" fmla="*/ 1463960 h 1519568"/>
                  <a:gd name="connsiteX8" fmla="*/ 0 w 1777535"/>
                  <a:gd name="connsiteY8" fmla="*/ 594907 h 1519568"/>
                  <a:gd name="connsiteX9" fmla="*/ 272481 w 1777535"/>
                  <a:gd name="connsiteY9" fmla="*/ 394180 h 1519568"/>
                  <a:gd name="connsiteX10" fmla="*/ 810585 w 1777535"/>
                  <a:gd name="connsiteY10" fmla="*/ 0 h 1519568"/>
                  <a:gd name="connsiteX11" fmla="*/ 1007354 w 1777535"/>
                  <a:gd name="connsiteY11" fmla="*/ 35640 h 1519568"/>
                  <a:gd name="connsiteX12" fmla="*/ 1015881 w 1777535"/>
                  <a:gd name="connsiteY12" fmla="*/ 38882 h 1519568"/>
                  <a:gd name="connsiteX13" fmla="*/ 1342578 w 1777535"/>
                  <a:gd name="connsiteY13" fmla="*/ 166356 h 1519568"/>
                  <a:gd name="connsiteX14" fmla="*/ 1777536 w 1777535"/>
                  <a:gd name="connsiteY14" fmla="*/ 802206 h 151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77535" h="1519568">
                    <a:moveTo>
                      <a:pt x="1777536" y="802206"/>
                    </a:moveTo>
                    <a:lnTo>
                      <a:pt x="1777536" y="1471236"/>
                    </a:lnTo>
                    <a:lnTo>
                      <a:pt x="1775728" y="1471236"/>
                    </a:lnTo>
                    <a:cubicBezTo>
                      <a:pt x="1744144" y="1446398"/>
                      <a:pt x="1704164" y="1517367"/>
                      <a:pt x="1657776" y="1517367"/>
                    </a:cubicBezTo>
                    <a:cubicBezTo>
                      <a:pt x="1647354" y="1517367"/>
                      <a:pt x="1637323" y="1518075"/>
                      <a:pt x="1627748" y="1519569"/>
                    </a:cubicBezTo>
                    <a:lnTo>
                      <a:pt x="138036" y="1519569"/>
                    </a:lnTo>
                    <a:cubicBezTo>
                      <a:pt x="128459" y="1518075"/>
                      <a:pt x="118429" y="1517367"/>
                      <a:pt x="108004" y="1517367"/>
                    </a:cubicBezTo>
                    <a:cubicBezTo>
                      <a:pt x="66390" y="1517367"/>
                      <a:pt x="29890" y="1443547"/>
                      <a:pt x="0" y="1463960"/>
                    </a:cubicBezTo>
                    <a:lnTo>
                      <a:pt x="0" y="594907"/>
                    </a:lnTo>
                    <a:cubicBezTo>
                      <a:pt x="0" y="453476"/>
                      <a:pt x="137132" y="352534"/>
                      <a:pt x="272481" y="394180"/>
                    </a:cubicBezTo>
                    <a:cubicBezTo>
                      <a:pt x="348702" y="152399"/>
                      <a:pt x="572057" y="0"/>
                      <a:pt x="810585" y="0"/>
                    </a:cubicBezTo>
                    <a:cubicBezTo>
                      <a:pt x="875987" y="0"/>
                      <a:pt x="942459" y="11419"/>
                      <a:pt x="1007354" y="35640"/>
                    </a:cubicBezTo>
                    <a:cubicBezTo>
                      <a:pt x="1010204" y="36683"/>
                      <a:pt x="1013061" y="37783"/>
                      <a:pt x="1015881" y="38882"/>
                    </a:cubicBezTo>
                    <a:lnTo>
                      <a:pt x="1342578" y="166356"/>
                    </a:lnTo>
                    <a:cubicBezTo>
                      <a:pt x="1604894" y="268708"/>
                      <a:pt x="1777536" y="521090"/>
                      <a:pt x="1777536" y="802206"/>
                    </a:cubicBezTo>
                    <a:close/>
                  </a:path>
                </a:pathLst>
              </a:custGeom>
              <a:solidFill>
                <a:schemeClr val="tx1">
                  <a:lumMod val="85000"/>
                  <a:lumOff val="15000"/>
                </a:schemeClr>
              </a:solidFill>
              <a:ln w="7232"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7BDAE818-340F-4C00-80B8-D8DDC079DE66}"/>
                  </a:ext>
                </a:extLst>
              </p:cNvPr>
              <p:cNvSpPr/>
              <p:nvPr/>
            </p:nvSpPr>
            <p:spPr>
              <a:xfrm>
                <a:off x="3303805" y="1581149"/>
                <a:ext cx="1007354" cy="1519568"/>
              </a:xfrm>
              <a:custGeom>
                <a:avLst/>
                <a:gdLst>
                  <a:gd name="connsiteX0" fmla="*/ 537790 w 1007354"/>
                  <a:gd name="connsiteY0" fmla="*/ 488552 h 1519568"/>
                  <a:gd name="connsiteX1" fmla="*/ 721592 w 1007354"/>
                  <a:gd name="connsiteY1" fmla="*/ 965906 h 1519568"/>
                  <a:gd name="connsiteX2" fmla="*/ 551944 w 1007354"/>
                  <a:gd name="connsiteY2" fmla="*/ 1433990 h 1519568"/>
                  <a:gd name="connsiteX3" fmla="*/ 138036 w 1007354"/>
                  <a:gd name="connsiteY3" fmla="*/ 1519569 h 1519568"/>
                  <a:gd name="connsiteX4" fmla="*/ 108004 w 1007354"/>
                  <a:gd name="connsiteY4" fmla="*/ 1517367 h 1519568"/>
                  <a:gd name="connsiteX5" fmla="*/ 0 w 1007354"/>
                  <a:gd name="connsiteY5" fmla="*/ 1463960 h 1519568"/>
                  <a:gd name="connsiteX6" fmla="*/ 0 w 1007354"/>
                  <a:gd name="connsiteY6" fmla="*/ 594907 h 1519568"/>
                  <a:gd name="connsiteX7" fmla="*/ 272481 w 1007354"/>
                  <a:gd name="connsiteY7" fmla="*/ 394180 h 1519568"/>
                  <a:gd name="connsiteX8" fmla="*/ 810585 w 1007354"/>
                  <a:gd name="connsiteY8" fmla="*/ 0 h 1519568"/>
                  <a:gd name="connsiteX9" fmla="*/ 1007354 w 1007354"/>
                  <a:gd name="connsiteY9" fmla="*/ 35640 h 1519568"/>
                  <a:gd name="connsiteX10" fmla="*/ 537790 w 1007354"/>
                  <a:gd name="connsiteY10" fmla="*/ 488552 h 151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7354" h="1519568">
                    <a:moveTo>
                      <a:pt x="537790" y="488552"/>
                    </a:moveTo>
                    <a:cubicBezTo>
                      <a:pt x="537790" y="714571"/>
                      <a:pt x="721592" y="965906"/>
                      <a:pt x="721592" y="965906"/>
                    </a:cubicBezTo>
                    <a:lnTo>
                      <a:pt x="551944" y="1433990"/>
                    </a:lnTo>
                    <a:lnTo>
                      <a:pt x="138036" y="1519569"/>
                    </a:lnTo>
                    <a:cubicBezTo>
                      <a:pt x="128459" y="1518075"/>
                      <a:pt x="118429" y="1517367"/>
                      <a:pt x="108004" y="1517367"/>
                    </a:cubicBezTo>
                    <a:cubicBezTo>
                      <a:pt x="66390" y="1517367"/>
                      <a:pt x="29890" y="1443547"/>
                      <a:pt x="0" y="1463960"/>
                    </a:cubicBezTo>
                    <a:lnTo>
                      <a:pt x="0" y="594907"/>
                    </a:lnTo>
                    <a:cubicBezTo>
                      <a:pt x="0" y="453476"/>
                      <a:pt x="137132" y="352534"/>
                      <a:pt x="272481" y="394180"/>
                    </a:cubicBezTo>
                    <a:cubicBezTo>
                      <a:pt x="348702" y="152399"/>
                      <a:pt x="572057" y="0"/>
                      <a:pt x="810585" y="0"/>
                    </a:cubicBezTo>
                    <a:cubicBezTo>
                      <a:pt x="875987" y="0"/>
                      <a:pt x="942459" y="11419"/>
                      <a:pt x="1007354" y="35640"/>
                    </a:cubicBezTo>
                    <a:cubicBezTo>
                      <a:pt x="759135" y="-53093"/>
                      <a:pt x="537790" y="265099"/>
                      <a:pt x="537790" y="488552"/>
                    </a:cubicBezTo>
                    <a:close/>
                  </a:path>
                </a:pathLst>
              </a:custGeom>
              <a:solidFill>
                <a:schemeClr val="tx1">
                  <a:lumMod val="85000"/>
                  <a:lumOff val="15000"/>
                </a:schemeClr>
              </a:solidFill>
              <a:ln w="7232"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8483B3B0-2055-402F-9ABB-D4BCC673F6FA}"/>
                  </a:ext>
                </a:extLst>
              </p:cNvPr>
              <p:cNvSpPr/>
              <p:nvPr/>
            </p:nvSpPr>
            <p:spPr>
              <a:xfrm>
                <a:off x="3973216" y="3694152"/>
                <a:ext cx="427074" cy="454860"/>
              </a:xfrm>
              <a:custGeom>
                <a:avLst/>
                <a:gdLst>
                  <a:gd name="connsiteX0" fmla="*/ 427074 w 427074"/>
                  <a:gd name="connsiteY0" fmla="*/ 0 h 454860"/>
                  <a:gd name="connsiteX1" fmla="*/ 427074 w 427074"/>
                  <a:gd name="connsiteY1" fmla="*/ 241729 h 454860"/>
                  <a:gd name="connsiteX2" fmla="*/ 286326 w 427074"/>
                  <a:gd name="connsiteY2" fmla="*/ 442142 h 454860"/>
                  <a:gd name="connsiteX3" fmla="*/ 213519 w 427074"/>
                  <a:gd name="connsiteY3" fmla="*/ 454860 h 454860"/>
                  <a:gd name="connsiteX4" fmla="*/ 213468 w 427074"/>
                  <a:gd name="connsiteY4" fmla="*/ 454860 h 454860"/>
                  <a:gd name="connsiteX5" fmla="*/ 0 w 427074"/>
                  <a:gd name="connsiteY5" fmla="*/ 241729 h 454860"/>
                  <a:gd name="connsiteX6" fmla="*/ 0 w 427074"/>
                  <a:gd name="connsiteY6" fmla="*/ 87 h 454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074" h="454860">
                    <a:moveTo>
                      <a:pt x="427074" y="0"/>
                    </a:moveTo>
                    <a:lnTo>
                      <a:pt x="427074" y="241729"/>
                    </a:lnTo>
                    <a:cubicBezTo>
                      <a:pt x="427074" y="333956"/>
                      <a:pt x="368420" y="412424"/>
                      <a:pt x="286326" y="442142"/>
                    </a:cubicBezTo>
                    <a:cubicBezTo>
                      <a:pt x="263610" y="450406"/>
                      <a:pt x="239092" y="454860"/>
                      <a:pt x="213519" y="454860"/>
                    </a:cubicBezTo>
                    <a:lnTo>
                      <a:pt x="213468" y="454860"/>
                    </a:lnTo>
                    <a:cubicBezTo>
                      <a:pt x="95575" y="454860"/>
                      <a:pt x="0" y="359472"/>
                      <a:pt x="0" y="241729"/>
                    </a:cubicBezTo>
                    <a:lnTo>
                      <a:pt x="0" y="87"/>
                    </a:lnTo>
                    <a:close/>
                  </a:path>
                </a:pathLst>
              </a:custGeom>
              <a:solidFill>
                <a:srgbClr val="FDC8AD"/>
              </a:solidFill>
              <a:ln w="7232"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5CE45996-16AF-4E1F-BBD0-896212D50D7D}"/>
                  </a:ext>
                </a:extLst>
              </p:cNvPr>
              <p:cNvSpPr/>
              <p:nvPr/>
            </p:nvSpPr>
            <p:spPr>
              <a:xfrm>
                <a:off x="4118795" y="3846780"/>
                <a:ext cx="281495" cy="289513"/>
              </a:xfrm>
              <a:custGeom>
                <a:avLst/>
                <a:gdLst>
                  <a:gd name="connsiteX0" fmla="*/ 281495 w 281495"/>
                  <a:gd name="connsiteY0" fmla="*/ 0 h 289513"/>
                  <a:gd name="connsiteX1" fmla="*/ 281495 w 281495"/>
                  <a:gd name="connsiteY1" fmla="*/ 89101 h 289513"/>
                  <a:gd name="connsiteX2" fmla="*/ 140748 w 281495"/>
                  <a:gd name="connsiteY2" fmla="*/ 289514 h 289513"/>
                  <a:gd name="connsiteX3" fmla="*/ 0 w 281495"/>
                  <a:gd name="connsiteY3" fmla="*/ 89101 h 289513"/>
                  <a:gd name="connsiteX4" fmla="*/ 0 w 281495"/>
                  <a:gd name="connsiteY4" fmla="*/ 27884 h 289513"/>
                  <a:gd name="connsiteX5" fmla="*/ 67890 w 281495"/>
                  <a:gd name="connsiteY5" fmla="*/ 30988 h 289513"/>
                  <a:gd name="connsiteX6" fmla="*/ 281495 w 281495"/>
                  <a:gd name="connsiteY6" fmla="*/ 0 h 28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495" h="289513">
                    <a:moveTo>
                      <a:pt x="281495" y="0"/>
                    </a:moveTo>
                    <a:lnTo>
                      <a:pt x="281495" y="89101"/>
                    </a:lnTo>
                    <a:cubicBezTo>
                      <a:pt x="281495" y="181328"/>
                      <a:pt x="222841" y="259796"/>
                      <a:pt x="140748" y="289514"/>
                    </a:cubicBezTo>
                    <a:cubicBezTo>
                      <a:pt x="58618" y="259854"/>
                      <a:pt x="0" y="181328"/>
                      <a:pt x="0" y="89101"/>
                    </a:cubicBezTo>
                    <a:lnTo>
                      <a:pt x="0" y="27884"/>
                    </a:lnTo>
                    <a:cubicBezTo>
                      <a:pt x="22319" y="29941"/>
                      <a:pt x="44978" y="30988"/>
                      <a:pt x="67890" y="30988"/>
                    </a:cubicBezTo>
                    <a:cubicBezTo>
                      <a:pt x="142100" y="30988"/>
                      <a:pt x="213801" y="20131"/>
                      <a:pt x="281495" y="0"/>
                    </a:cubicBezTo>
                    <a:close/>
                  </a:path>
                </a:pathLst>
              </a:custGeom>
              <a:solidFill>
                <a:srgbClr val="FCB28D"/>
              </a:solidFill>
              <a:ln w="7232"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F0C7CA2E-C409-46CA-B2E9-D2368879345B}"/>
                  </a:ext>
                </a:extLst>
              </p:cNvPr>
              <p:cNvSpPr/>
              <p:nvPr/>
            </p:nvSpPr>
            <p:spPr>
              <a:xfrm>
                <a:off x="3215633" y="3012966"/>
                <a:ext cx="1942123" cy="496277"/>
              </a:xfrm>
              <a:custGeom>
                <a:avLst/>
                <a:gdLst>
                  <a:gd name="connsiteX0" fmla="*/ 1715920 w 1942123"/>
                  <a:gd name="connsiteY0" fmla="*/ 2201 h 496277"/>
                  <a:gd name="connsiteX1" fmla="*/ 1745948 w 1942123"/>
                  <a:gd name="connsiteY1" fmla="*/ 0 h 496277"/>
                  <a:gd name="connsiteX2" fmla="*/ 1942124 w 1942123"/>
                  <a:gd name="connsiteY2" fmla="*/ 215109 h 496277"/>
                  <a:gd name="connsiteX3" fmla="*/ 1712108 w 1942123"/>
                  <a:gd name="connsiteY3" fmla="*/ 496278 h 496277"/>
                  <a:gd name="connsiteX4" fmla="*/ 1644609 w 1942123"/>
                  <a:gd name="connsiteY4" fmla="*/ 474003 h 496277"/>
                  <a:gd name="connsiteX5" fmla="*/ 297515 w 1942123"/>
                  <a:gd name="connsiteY5" fmla="*/ 474003 h 496277"/>
                  <a:gd name="connsiteX6" fmla="*/ 230049 w 1942123"/>
                  <a:gd name="connsiteY6" fmla="*/ 496278 h 496277"/>
                  <a:gd name="connsiteX7" fmla="*/ 0 w 1942123"/>
                  <a:gd name="connsiteY7" fmla="*/ 215109 h 496277"/>
                  <a:gd name="connsiteX8" fmla="*/ 196204 w 1942123"/>
                  <a:gd name="connsiteY8" fmla="*/ 0 h 496277"/>
                  <a:gd name="connsiteX9" fmla="*/ 226207 w 1942123"/>
                  <a:gd name="connsiteY9" fmla="*/ 2201 h 49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2123" h="496277">
                    <a:moveTo>
                      <a:pt x="1715920" y="2201"/>
                    </a:moveTo>
                    <a:cubicBezTo>
                      <a:pt x="1725495" y="707"/>
                      <a:pt x="1735526" y="0"/>
                      <a:pt x="1745948" y="0"/>
                    </a:cubicBezTo>
                    <a:cubicBezTo>
                      <a:pt x="1864999" y="0"/>
                      <a:pt x="1942124" y="96290"/>
                      <a:pt x="1942124" y="215109"/>
                    </a:cubicBezTo>
                    <a:cubicBezTo>
                      <a:pt x="1942124" y="333927"/>
                      <a:pt x="1831152" y="496278"/>
                      <a:pt x="1712108" y="496278"/>
                    </a:cubicBezTo>
                    <a:cubicBezTo>
                      <a:pt x="1685320" y="496278"/>
                      <a:pt x="1663059" y="488100"/>
                      <a:pt x="1644609" y="474003"/>
                    </a:cubicBezTo>
                    <a:lnTo>
                      <a:pt x="297515" y="474003"/>
                    </a:lnTo>
                    <a:cubicBezTo>
                      <a:pt x="279094" y="488100"/>
                      <a:pt x="256833" y="496278"/>
                      <a:pt x="230049" y="496278"/>
                    </a:cubicBezTo>
                    <a:cubicBezTo>
                      <a:pt x="110971" y="496278"/>
                      <a:pt x="0" y="333927"/>
                      <a:pt x="0" y="215109"/>
                    </a:cubicBezTo>
                    <a:cubicBezTo>
                      <a:pt x="0" y="96290"/>
                      <a:pt x="77126" y="0"/>
                      <a:pt x="196204" y="0"/>
                    </a:cubicBezTo>
                    <a:cubicBezTo>
                      <a:pt x="206601" y="0"/>
                      <a:pt x="216630" y="707"/>
                      <a:pt x="226207" y="2201"/>
                    </a:cubicBezTo>
                  </a:path>
                </a:pathLst>
              </a:custGeom>
              <a:solidFill>
                <a:srgbClr val="FCB28D"/>
              </a:solidFill>
              <a:ln w="7232"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61AE95C0-1BBA-43AE-9CCB-787263181E30}"/>
                  </a:ext>
                </a:extLst>
              </p:cNvPr>
              <p:cNvSpPr/>
              <p:nvPr/>
            </p:nvSpPr>
            <p:spPr>
              <a:xfrm>
                <a:off x="3294850" y="3153951"/>
                <a:ext cx="217190" cy="242313"/>
              </a:xfrm>
              <a:custGeom>
                <a:avLst/>
                <a:gdLst>
                  <a:gd name="connsiteX0" fmla="*/ 168605 w 217190"/>
                  <a:gd name="connsiteY0" fmla="*/ 242314 h 242313"/>
                  <a:gd name="connsiteX1" fmla="*/ 121395 w 217190"/>
                  <a:gd name="connsiteY1" fmla="*/ 204895 h 242313"/>
                  <a:gd name="connsiteX2" fmla="*/ 48507 w 217190"/>
                  <a:gd name="connsiteY2" fmla="*/ 96853 h 242313"/>
                  <a:gd name="connsiteX3" fmla="*/ 0 w 217190"/>
                  <a:gd name="connsiteY3" fmla="*/ 48434 h 242313"/>
                  <a:gd name="connsiteX4" fmla="*/ 48507 w 217190"/>
                  <a:gd name="connsiteY4" fmla="*/ 0 h 242313"/>
                  <a:gd name="connsiteX5" fmla="*/ 215926 w 217190"/>
                  <a:gd name="connsiteY5" fmla="*/ 182901 h 242313"/>
                  <a:gd name="connsiteX6" fmla="*/ 179649 w 217190"/>
                  <a:gd name="connsiteY6" fmla="*/ 241043 h 242313"/>
                  <a:gd name="connsiteX7" fmla="*/ 168605 w 217190"/>
                  <a:gd name="connsiteY7" fmla="*/ 242314 h 24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90" h="242313">
                    <a:moveTo>
                      <a:pt x="168605" y="242314"/>
                    </a:moveTo>
                    <a:cubicBezTo>
                      <a:pt x="146567" y="242314"/>
                      <a:pt x="126622" y="227228"/>
                      <a:pt x="121395" y="204895"/>
                    </a:cubicBezTo>
                    <a:cubicBezTo>
                      <a:pt x="112439" y="167202"/>
                      <a:pt x="81872" y="96853"/>
                      <a:pt x="48507" y="96853"/>
                    </a:cubicBezTo>
                    <a:cubicBezTo>
                      <a:pt x="21725" y="96853"/>
                      <a:pt x="0" y="75170"/>
                      <a:pt x="0" y="48434"/>
                    </a:cubicBezTo>
                    <a:cubicBezTo>
                      <a:pt x="0" y="21676"/>
                      <a:pt x="21725" y="0"/>
                      <a:pt x="48507" y="0"/>
                    </a:cubicBezTo>
                    <a:cubicBezTo>
                      <a:pt x="169849" y="0"/>
                      <a:pt x="211572" y="164184"/>
                      <a:pt x="215926" y="182901"/>
                    </a:cubicBezTo>
                    <a:cubicBezTo>
                      <a:pt x="221972" y="208959"/>
                      <a:pt x="205750" y="234980"/>
                      <a:pt x="179649" y="241043"/>
                    </a:cubicBezTo>
                    <a:cubicBezTo>
                      <a:pt x="175946" y="241888"/>
                      <a:pt x="172250" y="242314"/>
                      <a:pt x="168605" y="242314"/>
                    </a:cubicBezTo>
                    <a:close/>
                  </a:path>
                </a:pathLst>
              </a:custGeom>
              <a:solidFill>
                <a:srgbClr val="FCB28D"/>
              </a:solidFill>
              <a:ln w="7232"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4370EC9-016A-4206-8BA7-08DA68B0B0C4}"/>
                  </a:ext>
                </a:extLst>
              </p:cNvPr>
              <p:cNvSpPr/>
              <p:nvPr/>
            </p:nvSpPr>
            <p:spPr>
              <a:xfrm>
                <a:off x="4861359" y="3153951"/>
                <a:ext cx="217212" cy="242313"/>
              </a:xfrm>
              <a:custGeom>
                <a:avLst/>
                <a:gdLst>
                  <a:gd name="connsiteX0" fmla="*/ 48584 w 217212"/>
                  <a:gd name="connsiteY0" fmla="*/ 242314 h 242313"/>
                  <a:gd name="connsiteX1" fmla="*/ 37562 w 217212"/>
                  <a:gd name="connsiteY1" fmla="*/ 241043 h 242313"/>
                  <a:gd name="connsiteX2" fmla="*/ 1263 w 217212"/>
                  <a:gd name="connsiteY2" fmla="*/ 182901 h 242313"/>
                  <a:gd name="connsiteX3" fmla="*/ 168676 w 217212"/>
                  <a:gd name="connsiteY3" fmla="*/ 0 h 242313"/>
                  <a:gd name="connsiteX4" fmla="*/ 217212 w 217212"/>
                  <a:gd name="connsiteY4" fmla="*/ 48434 h 242313"/>
                  <a:gd name="connsiteX5" fmla="*/ 168676 w 217212"/>
                  <a:gd name="connsiteY5" fmla="*/ 96853 h 242313"/>
                  <a:gd name="connsiteX6" fmla="*/ 95818 w 217212"/>
                  <a:gd name="connsiteY6" fmla="*/ 204816 h 242313"/>
                  <a:gd name="connsiteX7" fmla="*/ 48584 w 217212"/>
                  <a:gd name="connsiteY7" fmla="*/ 242314 h 24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212" h="242313">
                    <a:moveTo>
                      <a:pt x="48584" y="242314"/>
                    </a:moveTo>
                    <a:cubicBezTo>
                      <a:pt x="44939" y="242314"/>
                      <a:pt x="41265" y="241888"/>
                      <a:pt x="37562" y="241043"/>
                    </a:cubicBezTo>
                    <a:cubicBezTo>
                      <a:pt x="11461" y="234980"/>
                      <a:pt x="-4783" y="208959"/>
                      <a:pt x="1263" y="182901"/>
                    </a:cubicBezTo>
                    <a:cubicBezTo>
                      <a:pt x="5639" y="164184"/>
                      <a:pt x="47340" y="0"/>
                      <a:pt x="168676" y="0"/>
                    </a:cubicBezTo>
                    <a:cubicBezTo>
                      <a:pt x="195486" y="0"/>
                      <a:pt x="217212" y="21676"/>
                      <a:pt x="217212" y="48434"/>
                    </a:cubicBezTo>
                    <a:cubicBezTo>
                      <a:pt x="217212" y="75170"/>
                      <a:pt x="195486" y="96853"/>
                      <a:pt x="168676" y="96853"/>
                    </a:cubicBezTo>
                    <a:cubicBezTo>
                      <a:pt x="135371" y="96853"/>
                      <a:pt x="104294" y="168356"/>
                      <a:pt x="95818" y="204816"/>
                    </a:cubicBezTo>
                    <a:cubicBezTo>
                      <a:pt x="90589" y="227199"/>
                      <a:pt x="70642" y="242314"/>
                      <a:pt x="48584" y="242314"/>
                    </a:cubicBezTo>
                    <a:close/>
                  </a:path>
                </a:pathLst>
              </a:custGeom>
              <a:solidFill>
                <a:srgbClr val="FCB28D"/>
              </a:solidFill>
              <a:ln w="7232"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E0CBA000-41D4-423E-A854-7E7CC76D49C6}"/>
                  </a:ext>
                </a:extLst>
              </p:cNvPr>
              <p:cNvSpPr/>
              <p:nvPr/>
            </p:nvSpPr>
            <p:spPr>
              <a:xfrm>
                <a:off x="3441841" y="2267523"/>
                <a:ext cx="1489741" cy="1645238"/>
              </a:xfrm>
              <a:custGeom>
                <a:avLst/>
                <a:gdLst>
                  <a:gd name="connsiteX0" fmla="*/ 180443 w 1489741"/>
                  <a:gd name="connsiteY0" fmla="*/ 0 h 1645238"/>
                  <a:gd name="connsiteX1" fmla="*/ 1489741 w 1489741"/>
                  <a:gd name="connsiteY1" fmla="*/ 482803 h 1645238"/>
                  <a:gd name="connsiteX2" fmla="*/ 1489741 w 1489741"/>
                  <a:gd name="connsiteY2" fmla="*/ 901847 h 1645238"/>
                  <a:gd name="connsiteX3" fmla="*/ 1271557 w 1489741"/>
                  <a:gd name="connsiteY3" fmla="*/ 1427481 h 1645238"/>
                  <a:gd name="connsiteX4" fmla="*/ 744844 w 1489741"/>
                  <a:gd name="connsiteY4" fmla="*/ 1645238 h 1645238"/>
                  <a:gd name="connsiteX5" fmla="*/ 0 w 1489741"/>
                  <a:gd name="connsiteY5" fmla="*/ 901847 h 1645238"/>
                  <a:gd name="connsiteX6" fmla="*/ 0 w 1489741"/>
                  <a:gd name="connsiteY6" fmla="*/ 485055 h 1645238"/>
                  <a:gd name="connsiteX7" fmla="*/ 180414 w 1489741"/>
                  <a:gd name="connsiteY7" fmla="*/ 0 h 164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9741" h="1645238">
                    <a:moveTo>
                      <a:pt x="180443" y="0"/>
                    </a:moveTo>
                    <a:cubicBezTo>
                      <a:pt x="606837" y="463430"/>
                      <a:pt x="1489741" y="482803"/>
                      <a:pt x="1489741" y="482803"/>
                    </a:cubicBezTo>
                    <a:lnTo>
                      <a:pt x="1489741" y="901847"/>
                    </a:lnTo>
                    <a:cubicBezTo>
                      <a:pt x="1489741" y="1107146"/>
                      <a:pt x="1406346" y="1292956"/>
                      <a:pt x="1271557" y="1427481"/>
                    </a:cubicBezTo>
                    <a:cubicBezTo>
                      <a:pt x="1136769" y="1562056"/>
                      <a:pt x="950538" y="1645238"/>
                      <a:pt x="744844" y="1645238"/>
                    </a:cubicBezTo>
                    <a:cubicBezTo>
                      <a:pt x="333507" y="1645238"/>
                      <a:pt x="0" y="1312380"/>
                      <a:pt x="0" y="901847"/>
                    </a:cubicBezTo>
                    <a:lnTo>
                      <a:pt x="0" y="485055"/>
                    </a:lnTo>
                    <a:cubicBezTo>
                      <a:pt x="0" y="299642"/>
                      <a:pt x="67945" y="130181"/>
                      <a:pt x="180414" y="0"/>
                    </a:cubicBezTo>
                    <a:close/>
                  </a:path>
                </a:pathLst>
              </a:custGeom>
              <a:solidFill>
                <a:srgbClr val="FCB28D"/>
              </a:solidFill>
              <a:ln w="7232"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32ACCC75-B6FE-4235-BA7B-BDE5597958D7}"/>
                  </a:ext>
                </a:extLst>
              </p:cNvPr>
              <p:cNvSpPr/>
              <p:nvPr/>
            </p:nvSpPr>
            <p:spPr>
              <a:xfrm>
                <a:off x="3441869" y="2267523"/>
                <a:ext cx="870447" cy="1645238"/>
              </a:xfrm>
              <a:custGeom>
                <a:avLst/>
                <a:gdLst>
                  <a:gd name="connsiteX0" fmla="*/ 251212 w 870447"/>
                  <a:gd name="connsiteY0" fmla="*/ 901847 h 1645238"/>
                  <a:gd name="connsiteX1" fmla="*/ 251212 w 870447"/>
                  <a:gd name="connsiteY1" fmla="*/ 485055 h 1645238"/>
                  <a:gd name="connsiteX2" fmla="*/ 337124 w 870447"/>
                  <a:gd name="connsiteY2" fmla="*/ 138215 h 1645238"/>
                  <a:gd name="connsiteX3" fmla="*/ 180415 w 870447"/>
                  <a:gd name="connsiteY3" fmla="*/ 0 h 1645238"/>
                  <a:gd name="connsiteX4" fmla="*/ 180386 w 870447"/>
                  <a:gd name="connsiteY4" fmla="*/ 0 h 1645238"/>
                  <a:gd name="connsiteX5" fmla="*/ 0 w 870447"/>
                  <a:gd name="connsiteY5" fmla="*/ 485055 h 1645238"/>
                  <a:gd name="connsiteX6" fmla="*/ 0 w 870447"/>
                  <a:gd name="connsiteY6" fmla="*/ 901847 h 1645238"/>
                  <a:gd name="connsiteX7" fmla="*/ 744816 w 870447"/>
                  <a:gd name="connsiteY7" fmla="*/ 1645238 h 1645238"/>
                  <a:gd name="connsiteX8" fmla="*/ 870448 w 870447"/>
                  <a:gd name="connsiteY8" fmla="*/ 1634635 h 1645238"/>
                  <a:gd name="connsiteX9" fmla="*/ 251212 w 870447"/>
                  <a:gd name="connsiteY9" fmla="*/ 901847 h 164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0447" h="1645238">
                    <a:moveTo>
                      <a:pt x="251212" y="901847"/>
                    </a:moveTo>
                    <a:lnTo>
                      <a:pt x="251212" y="485055"/>
                    </a:lnTo>
                    <a:cubicBezTo>
                      <a:pt x="251212" y="359755"/>
                      <a:pt x="282289" y="241752"/>
                      <a:pt x="337124" y="138215"/>
                    </a:cubicBezTo>
                    <a:cubicBezTo>
                      <a:pt x="280502" y="97223"/>
                      <a:pt x="227649" y="51344"/>
                      <a:pt x="180415" y="0"/>
                    </a:cubicBezTo>
                    <a:cubicBezTo>
                      <a:pt x="180386" y="0"/>
                      <a:pt x="180386" y="0"/>
                      <a:pt x="180386" y="0"/>
                    </a:cubicBezTo>
                    <a:cubicBezTo>
                      <a:pt x="67916" y="130181"/>
                      <a:pt x="0" y="299642"/>
                      <a:pt x="0" y="485055"/>
                    </a:cubicBezTo>
                    <a:lnTo>
                      <a:pt x="0" y="901847"/>
                    </a:lnTo>
                    <a:cubicBezTo>
                      <a:pt x="0" y="1312380"/>
                      <a:pt x="333479" y="1645238"/>
                      <a:pt x="744816" y="1645238"/>
                    </a:cubicBezTo>
                    <a:cubicBezTo>
                      <a:pt x="787645" y="1645238"/>
                      <a:pt x="829593" y="1641572"/>
                      <a:pt x="870448" y="1634635"/>
                    </a:cubicBezTo>
                    <a:cubicBezTo>
                      <a:pt x="518915" y="1575056"/>
                      <a:pt x="251212" y="1269663"/>
                      <a:pt x="251212" y="901847"/>
                    </a:cubicBezTo>
                    <a:close/>
                  </a:path>
                </a:pathLst>
              </a:custGeom>
              <a:solidFill>
                <a:srgbClr val="FCB28D"/>
              </a:solidFill>
              <a:ln w="7232"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ED5A360-E2CC-4C81-BB65-D53D7928D577}"/>
                  </a:ext>
                </a:extLst>
              </p:cNvPr>
              <p:cNvSpPr/>
              <p:nvPr/>
            </p:nvSpPr>
            <p:spPr>
              <a:xfrm>
                <a:off x="3849168" y="2981726"/>
                <a:ext cx="97043" cy="150679"/>
              </a:xfrm>
              <a:custGeom>
                <a:avLst/>
                <a:gdLst>
                  <a:gd name="connsiteX0" fmla="*/ 48507 w 97043"/>
                  <a:gd name="connsiteY0" fmla="*/ 150679 h 150679"/>
                  <a:gd name="connsiteX1" fmla="*/ 0 w 97043"/>
                  <a:gd name="connsiteY1" fmla="*/ 102267 h 150679"/>
                  <a:gd name="connsiteX2" fmla="*/ 0 w 97043"/>
                  <a:gd name="connsiteY2" fmla="*/ 48441 h 150679"/>
                  <a:gd name="connsiteX3" fmla="*/ 48507 w 97043"/>
                  <a:gd name="connsiteY3" fmla="*/ 0 h 150679"/>
                  <a:gd name="connsiteX4" fmla="*/ 97043 w 97043"/>
                  <a:gd name="connsiteY4" fmla="*/ 48441 h 150679"/>
                  <a:gd name="connsiteX5" fmla="*/ 97043 w 97043"/>
                  <a:gd name="connsiteY5" fmla="*/ 102267 h 150679"/>
                  <a:gd name="connsiteX6" fmla="*/ 48507 w 97043"/>
                  <a:gd name="connsiteY6" fmla="*/ 150679 h 15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43" h="150679">
                    <a:moveTo>
                      <a:pt x="48507" y="150679"/>
                    </a:moveTo>
                    <a:cubicBezTo>
                      <a:pt x="21726" y="150679"/>
                      <a:pt x="0" y="128996"/>
                      <a:pt x="0" y="102267"/>
                    </a:cubicBezTo>
                    <a:lnTo>
                      <a:pt x="0" y="48441"/>
                    </a:lnTo>
                    <a:cubicBezTo>
                      <a:pt x="0" y="21683"/>
                      <a:pt x="21726" y="0"/>
                      <a:pt x="48507" y="0"/>
                    </a:cubicBezTo>
                    <a:cubicBezTo>
                      <a:pt x="75317" y="0"/>
                      <a:pt x="97043" y="21683"/>
                      <a:pt x="97043" y="48441"/>
                    </a:cubicBezTo>
                    <a:lnTo>
                      <a:pt x="97043" y="102267"/>
                    </a:lnTo>
                    <a:cubicBezTo>
                      <a:pt x="97043" y="128996"/>
                      <a:pt x="75317" y="150679"/>
                      <a:pt x="48507" y="150679"/>
                    </a:cubicBezTo>
                    <a:close/>
                  </a:path>
                </a:pathLst>
              </a:custGeom>
              <a:solidFill>
                <a:srgbClr val="3D474F"/>
              </a:solidFill>
              <a:ln w="7232"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62E542C4-B955-41EF-8D43-A374C93032C0}"/>
                  </a:ext>
                </a:extLst>
              </p:cNvPr>
              <p:cNvSpPr/>
              <p:nvPr/>
            </p:nvSpPr>
            <p:spPr>
              <a:xfrm>
                <a:off x="4427187" y="2981726"/>
                <a:ext cx="97064" cy="150679"/>
              </a:xfrm>
              <a:custGeom>
                <a:avLst/>
                <a:gdLst>
                  <a:gd name="connsiteX0" fmla="*/ 48536 w 97064"/>
                  <a:gd name="connsiteY0" fmla="*/ 150679 h 150679"/>
                  <a:gd name="connsiteX1" fmla="*/ 0 w 97064"/>
                  <a:gd name="connsiteY1" fmla="*/ 102267 h 150679"/>
                  <a:gd name="connsiteX2" fmla="*/ 0 w 97064"/>
                  <a:gd name="connsiteY2" fmla="*/ 48441 h 150679"/>
                  <a:gd name="connsiteX3" fmla="*/ 48536 w 97064"/>
                  <a:gd name="connsiteY3" fmla="*/ 0 h 150679"/>
                  <a:gd name="connsiteX4" fmla="*/ 97065 w 97064"/>
                  <a:gd name="connsiteY4" fmla="*/ 48441 h 150679"/>
                  <a:gd name="connsiteX5" fmla="*/ 97065 w 97064"/>
                  <a:gd name="connsiteY5" fmla="*/ 102267 h 150679"/>
                  <a:gd name="connsiteX6" fmla="*/ 48536 w 97064"/>
                  <a:gd name="connsiteY6" fmla="*/ 150679 h 15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64" h="150679">
                    <a:moveTo>
                      <a:pt x="48536" y="150679"/>
                    </a:moveTo>
                    <a:cubicBezTo>
                      <a:pt x="21719" y="150679"/>
                      <a:pt x="0" y="128996"/>
                      <a:pt x="0" y="102267"/>
                    </a:cubicBezTo>
                    <a:lnTo>
                      <a:pt x="0" y="48441"/>
                    </a:lnTo>
                    <a:cubicBezTo>
                      <a:pt x="0" y="21683"/>
                      <a:pt x="21719" y="0"/>
                      <a:pt x="48536" y="0"/>
                    </a:cubicBezTo>
                    <a:cubicBezTo>
                      <a:pt x="75346" y="0"/>
                      <a:pt x="97065" y="21683"/>
                      <a:pt x="97065" y="48441"/>
                    </a:cubicBezTo>
                    <a:lnTo>
                      <a:pt x="97065" y="102267"/>
                    </a:lnTo>
                    <a:cubicBezTo>
                      <a:pt x="97065" y="128996"/>
                      <a:pt x="75346" y="150679"/>
                      <a:pt x="48536" y="150679"/>
                    </a:cubicBezTo>
                    <a:close/>
                  </a:path>
                </a:pathLst>
              </a:custGeom>
              <a:solidFill>
                <a:srgbClr val="3D474F"/>
              </a:solidFill>
              <a:ln w="7232" cap="flat">
                <a:noFill/>
                <a:prstDash val="solid"/>
                <a:miter/>
              </a:ln>
            </p:spPr>
            <p:txBody>
              <a:bodyPr rtlCol="0" anchor="ctr"/>
              <a:lstStyle/>
              <a:p>
                <a:endParaRPr lang="en-US" dirty="0"/>
              </a:p>
            </p:txBody>
          </p:sp>
          <p:sp>
            <p:nvSpPr>
              <p:cNvPr id="39" name="Freeform: Shape 38">
                <a:extLst>
                  <a:ext uri="{FF2B5EF4-FFF2-40B4-BE49-F238E27FC236}">
                    <a16:creationId xmlns:a16="http://schemas.microsoft.com/office/drawing/2014/main" id="{1539F0AB-FB35-43A2-9150-A863E33EC6DA}"/>
                  </a:ext>
                </a:extLst>
              </p:cNvPr>
              <p:cNvSpPr/>
              <p:nvPr/>
            </p:nvSpPr>
            <p:spPr>
              <a:xfrm>
                <a:off x="4701248" y="1618339"/>
                <a:ext cx="1701650" cy="1565025"/>
              </a:xfrm>
              <a:custGeom>
                <a:avLst/>
                <a:gdLst>
                  <a:gd name="connsiteX0" fmla="*/ 1451290 w 1701650"/>
                  <a:gd name="connsiteY0" fmla="*/ 0 h 1565025"/>
                  <a:gd name="connsiteX1" fmla="*/ 250360 w 1701650"/>
                  <a:gd name="connsiteY1" fmla="*/ 0 h 1565025"/>
                  <a:gd name="connsiteX2" fmla="*/ 0 w 1701650"/>
                  <a:gd name="connsiteY2" fmla="*/ 249872 h 1565025"/>
                  <a:gd name="connsiteX3" fmla="*/ 0 w 1701650"/>
                  <a:gd name="connsiteY3" fmla="*/ 1030341 h 1565025"/>
                  <a:gd name="connsiteX4" fmla="*/ 250360 w 1701650"/>
                  <a:gd name="connsiteY4" fmla="*/ 1280183 h 1565025"/>
                  <a:gd name="connsiteX5" fmla="*/ 444757 w 1701650"/>
                  <a:gd name="connsiteY5" fmla="*/ 1280183 h 1565025"/>
                  <a:gd name="connsiteX6" fmla="*/ 444757 w 1701650"/>
                  <a:gd name="connsiteY6" fmla="*/ 1506963 h 1565025"/>
                  <a:gd name="connsiteX7" fmla="*/ 543890 w 1701650"/>
                  <a:gd name="connsiteY7" fmla="*/ 1547934 h 1565025"/>
                  <a:gd name="connsiteX8" fmla="*/ 812165 w 1701650"/>
                  <a:gd name="connsiteY8" fmla="*/ 1280183 h 1565025"/>
                  <a:gd name="connsiteX9" fmla="*/ 1451319 w 1701650"/>
                  <a:gd name="connsiteY9" fmla="*/ 1280183 h 1565025"/>
                  <a:gd name="connsiteX10" fmla="*/ 1701650 w 1701650"/>
                  <a:gd name="connsiteY10" fmla="*/ 1030341 h 1565025"/>
                  <a:gd name="connsiteX11" fmla="*/ 1701650 w 1701650"/>
                  <a:gd name="connsiteY11" fmla="*/ 249872 h 1565025"/>
                  <a:gd name="connsiteX12" fmla="*/ 1451290 w 1701650"/>
                  <a:gd name="connsiteY12" fmla="*/ 0 h 156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650" h="1565025">
                    <a:moveTo>
                      <a:pt x="1451290" y="0"/>
                    </a:moveTo>
                    <a:lnTo>
                      <a:pt x="250360" y="0"/>
                    </a:lnTo>
                    <a:cubicBezTo>
                      <a:pt x="112101" y="0"/>
                      <a:pt x="0" y="111881"/>
                      <a:pt x="0" y="249872"/>
                    </a:cubicBezTo>
                    <a:lnTo>
                      <a:pt x="0" y="1030341"/>
                    </a:lnTo>
                    <a:cubicBezTo>
                      <a:pt x="0" y="1168330"/>
                      <a:pt x="112101" y="1280183"/>
                      <a:pt x="250360" y="1280183"/>
                    </a:cubicBezTo>
                    <a:lnTo>
                      <a:pt x="444757" y="1280183"/>
                    </a:lnTo>
                    <a:lnTo>
                      <a:pt x="444757" y="1506963"/>
                    </a:lnTo>
                    <a:cubicBezTo>
                      <a:pt x="444757" y="1558588"/>
                      <a:pt x="507309" y="1584443"/>
                      <a:pt x="543890" y="1547934"/>
                    </a:cubicBezTo>
                    <a:lnTo>
                      <a:pt x="812165" y="1280183"/>
                    </a:lnTo>
                    <a:lnTo>
                      <a:pt x="1451319" y="1280183"/>
                    </a:lnTo>
                    <a:cubicBezTo>
                      <a:pt x="1589579" y="1280183"/>
                      <a:pt x="1701650" y="1168330"/>
                      <a:pt x="1701650" y="1030341"/>
                    </a:cubicBezTo>
                    <a:lnTo>
                      <a:pt x="1701650" y="249872"/>
                    </a:lnTo>
                    <a:cubicBezTo>
                      <a:pt x="1701650" y="111881"/>
                      <a:pt x="1589550" y="0"/>
                      <a:pt x="1451290" y="0"/>
                    </a:cubicBezTo>
                    <a:close/>
                  </a:path>
                </a:pathLst>
              </a:custGeom>
              <a:solidFill>
                <a:schemeClr val="accent1">
                  <a:lumMod val="20000"/>
                  <a:lumOff val="80000"/>
                </a:schemeClr>
              </a:solidFill>
              <a:ln w="7232"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DF73B687-38FF-49AC-8629-71844AC88DD7}"/>
                  </a:ext>
                </a:extLst>
              </p:cNvPr>
              <p:cNvSpPr/>
              <p:nvPr/>
            </p:nvSpPr>
            <p:spPr>
              <a:xfrm>
                <a:off x="4955846" y="1837055"/>
                <a:ext cx="1192453" cy="180144"/>
              </a:xfrm>
              <a:custGeom>
                <a:avLst/>
                <a:gdLst>
                  <a:gd name="connsiteX0" fmla="*/ 1102223 w 1192453"/>
                  <a:gd name="connsiteY0" fmla="*/ 180145 h 180144"/>
                  <a:gd name="connsiteX1" fmla="*/ 90237 w 1192453"/>
                  <a:gd name="connsiteY1" fmla="*/ 180145 h 180144"/>
                  <a:gd name="connsiteX2" fmla="*/ 0 w 1192453"/>
                  <a:gd name="connsiteY2" fmla="*/ 90086 h 180144"/>
                  <a:gd name="connsiteX3" fmla="*/ 90237 w 1192453"/>
                  <a:gd name="connsiteY3" fmla="*/ 0 h 180144"/>
                  <a:gd name="connsiteX4" fmla="*/ 1102194 w 1192453"/>
                  <a:gd name="connsiteY4" fmla="*/ 0 h 180144"/>
                  <a:gd name="connsiteX5" fmla="*/ 1192453 w 1192453"/>
                  <a:gd name="connsiteY5" fmla="*/ 90086 h 180144"/>
                  <a:gd name="connsiteX6" fmla="*/ 1102223 w 1192453"/>
                  <a:gd name="connsiteY6" fmla="*/ 180145 h 180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2453" h="180144">
                    <a:moveTo>
                      <a:pt x="1102223" y="180145"/>
                    </a:moveTo>
                    <a:lnTo>
                      <a:pt x="90237" y="180145"/>
                    </a:lnTo>
                    <a:cubicBezTo>
                      <a:pt x="40400" y="180145"/>
                      <a:pt x="0" y="139824"/>
                      <a:pt x="0" y="90086"/>
                    </a:cubicBezTo>
                    <a:cubicBezTo>
                      <a:pt x="0" y="40321"/>
                      <a:pt x="40400" y="0"/>
                      <a:pt x="90237" y="0"/>
                    </a:cubicBezTo>
                    <a:lnTo>
                      <a:pt x="1102194" y="0"/>
                    </a:lnTo>
                    <a:cubicBezTo>
                      <a:pt x="1152054" y="0"/>
                      <a:pt x="1192453" y="40321"/>
                      <a:pt x="1192453" y="90086"/>
                    </a:cubicBezTo>
                    <a:cubicBezTo>
                      <a:pt x="1192453" y="139824"/>
                      <a:pt x="1152054" y="180145"/>
                      <a:pt x="1102223" y="180145"/>
                    </a:cubicBezTo>
                    <a:close/>
                  </a:path>
                </a:pathLst>
              </a:custGeom>
              <a:solidFill>
                <a:srgbClr val="394852"/>
              </a:solidFill>
              <a:ln w="7232"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1902FF3-D9CA-4A83-AAE7-EFE03565BC22}"/>
                  </a:ext>
                </a:extLst>
              </p:cNvPr>
              <p:cNvSpPr/>
              <p:nvPr/>
            </p:nvSpPr>
            <p:spPr>
              <a:xfrm>
                <a:off x="4955846" y="2184457"/>
                <a:ext cx="1063515" cy="180114"/>
              </a:xfrm>
              <a:custGeom>
                <a:avLst/>
                <a:gdLst>
                  <a:gd name="connsiteX0" fmla="*/ 973279 w 1063515"/>
                  <a:gd name="connsiteY0" fmla="*/ 180115 h 180114"/>
                  <a:gd name="connsiteX1" fmla="*/ 90237 w 1063515"/>
                  <a:gd name="connsiteY1" fmla="*/ 180115 h 180114"/>
                  <a:gd name="connsiteX2" fmla="*/ 0 w 1063515"/>
                  <a:gd name="connsiteY2" fmla="*/ 90058 h 180114"/>
                  <a:gd name="connsiteX3" fmla="*/ 90237 w 1063515"/>
                  <a:gd name="connsiteY3" fmla="*/ 0 h 180114"/>
                  <a:gd name="connsiteX4" fmla="*/ 973279 w 1063515"/>
                  <a:gd name="connsiteY4" fmla="*/ 0 h 180114"/>
                  <a:gd name="connsiteX5" fmla="*/ 1063516 w 1063515"/>
                  <a:gd name="connsiteY5" fmla="*/ 90058 h 180114"/>
                  <a:gd name="connsiteX6" fmla="*/ 973279 w 1063515"/>
                  <a:gd name="connsiteY6" fmla="*/ 180115 h 18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15" h="180114">
                    <a:moveTo>
                      <a:pt x="973279" y="180115"/>
                    </a:moveTo>
                    <a:lnTo>
                      <a:pt x="90237" y="180115"/>
                    </a:lnTo>
                    <a:cubicBezTo>
                      <a:pt x="40400" y="180115"/>
                      <a:pt x="0" y="139794"/>
                      <a:pt x="0" y="90058"/>
                    </a:cubicBezTo>
                    <a:cubicBezTo>
                      <a:pt x="0" y="40321"/>
                      <a:pt x="40400" y="0"/>
                      <a:pt x="90237" y="0"/>
                    </a:cubicBezTo>
                    <a:lnTo>
                      <a:pt x="973279" y="0"/>
                    </a:lnTo>
                    <a:cubicBezTo>
                      <a:pt x="1023116" y="0"/>
                      <a:pt x="1063516" y="40321"/>
                      <a:pt x="1063516" y="90058"/>
                    </a:cubicBezTo>
                    <a:cubicBezTo>
                      <a:pt x="1063516" y="139794"/>
                      <a:pt x="1023116" y="180115"/>
                      <a:pt x="973279" y="180115"/>
                    </a:cubicBezTo>
                    <a:close/>
                  </a:path>
                </a:pathLst>
              </a:custGeom>
              <a:solidFill>
                <a:srgbClr val="394852"/>
              </a:solidFill>
              <a:ln w="7232"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6987134-62E1-4FD1-BA9D-2417E484544C}"/>
                  </a:ext>
                </a:extLst>
              </p:cNvPr>
              <p:cNvSpPr/>
              <p:nvPr/>
            </p:nvSpPr>
            <p:spPr>
              <a:xfrm>
                <a:off x="5108069" y="2510224"/>
                <a:ext cx="1063515" cy="180114"/>
              </a:xfrm>
              <a:custGeom>
                <a:avLst/>
                <a:gdLst>
                  <a:gd name="connsiteX0" fmla="*/ 973279 w 1063515"/>
                  <a:gd name="connsiteY0" fmla="*/ 180115 h 180114"/>
                  <a:gd name="connsiteX1" fmla="*/ 90237 w 1063515"/>
                  <a:gd name="connsiteY1" fmla="*/ 180115 h 180114"/>
                  <a:gd name="connsiteX2" fmla="*/ 0 w 1063515"/>
                  <a:gd name="connsiteY2" fmla="*/ 90058 h 180114"/>
                  <a:gd name="connsiteX3" fmla="*/ 90237 w 1063515"/>
                  <a:gd name="connsiteY3" fmla="*/ 0 h 180114"/>
                  <a:gd name="connsiteX4" fmla="*/ 973279 w 1063515"/>
                  <a:gd name="connsiteY4" fmla="*/ 0 h 180114"/>
                  <a:gd name="connsiteX5" fmla="*/ 1063516 w 1063515"/>
                  <a:gd name="connsiteY5" fmla="*/ 90058 h 180114"/>
                  <a:gd name="connsiteX6" fmla="*/ 973279 w 1063515"/>
                  <a:gd name="connsiteY6" fmla="*/ 180115 h 18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15" h="180114">
                    <a:moveTo>
                      <a:pt x="973279" y="180115"/>
                    </a:moveTo>
                    <a:lnTo>
                      <a:pt x="90237" y="180115"/>
                    </a:lnTo>
                    <a:cubicBezTo>
                      <a:pt x="40400" y="180115"/>
                      <a:pt x="0" y="139794"/>
                      <a:pt x="0" y="90058"/>
                    </a:cubicBezTo>
                    <a:cubicBezTo>
                      <a:pt x="0" y="40321"/>
                      <a:pt x="40400" y="0"/>
                      <a:pt x="90237" y="0"/>
                    </a:cubicBezTo>
                    <a:lnTo>
                      <a:pt x="973279" y="0"/>
                    </a:lnTo>
                    <a:cubicBezTo>
                      <a:pt x="1023116" y="0"/>
                      <a:pt x="1063516" y="40321"/>
                      <a:pt x="1063516" y="90058"/>
                    </a:cubicBezTo>
                    <a:cubicBezTo>
                      <a:pt x="1063516" y="139794"/>
                      <a:pt x="1023116" y="180115"/>
                      <a:pt x="973279" y="180115"/>
                    </a:cubicBezTo>
                    <a:close/>
                  </a:path>
                </a:pathLst>
              </a:custGeom>
              <a:solidFill>
                <a:srgbClr val="394852"/>
              </a:solidFill>
              <a:ln w="7232" cap="flat">
                <a:noFill/>
                <a:prstDash val="solid"/>
                <a:miter/>
              </a:ln>
            </p:spPr>
            <p:txBody>
              <a:bodyPr rtlCol="0" anchor="ctr"/>
              <a:lstStyle/>
              <a:p>
                <a:endParaRPr lang="en-US"/>
              </a:p>
            </p:txBody>
          </p:sp>
        </p:grpSp>
        <p:sp>
          <p:nvSpPr>
            <p:cNvPr id="102" name="Freeform: Shape 101">
              <a:extLst>
                <a:ext uri="{FF2B5EF4-FFF2-40B4-BE49-F238E27FC236}">
                  <a16:creationId xmlns:a16="http://schemas.microsoft.com/office/drawing/2014/main" id="{DE97EBDA-30CB-46E1-B556-565333B58F38}"/>
                </a:ext>
              </a:extLst>
            </p:cNvPr>
            <p:cNvSpPr/>
            <p:nvPr/>
          </p:nvSpPr>
          <p:spPr>
            <a:xfrm>
              <a:off x="1747586" y="3106391"/>
              <a:ext cx="195262" cy="112735"/>
            </a:xfrm>
            <a:custGeom>
              <a:avLst/>
              <a:gdLst>
                <a:gd name="connsiteX0" fmla="*/ 195263 w 195262"/>
                <a:gd name="connsiteY0" fmla="*/ 91781 h 112735"/>
                <a:gd name="connsiteX1" fmla="*/ 128588 w 195262"/>
                <a:gd name="connsiteY1" fmla="*/ 2246 h 112735"/>
                <a:gd name="connsiteX2" fmla="*/ 40958 w 195262"/>
                <a:gd name="connsiteY2" fmla="*/ 81303 h 112735"/>
                <a:gd name="connsiteX3" fmla="*/ 0 w 195262"/>
                <a:gd name="connsiteY3" fmla="*/ 67016 h 112735"/>
                <a:gd name="connsiteX4" fmla="*/ 69533 w 195262"/>
                <a:gd name="connsiteY4" fmla="*/ 112736 h 112735"/>
                <a:gd name="connsiteX5" fmla="*/ 112395 w 195262"/>
                <a:gd name="connsiteY5" fmla="*/ 26058 h 112735"/>
                <a:gd name="connsiteX6" fmla="*/ 195263 w 195262"/>
                <a:gd name="connsiteY6" fmla="*/ 91781 h 11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262" h="112735">
                  <a:moveTo>
                    <a:pt x="195263" y="91781"/>
                  </a:moveTo>
                  <a:cubicBezTo>
                    <a:pt x="195263" y="91781"/>
                    <a:pt x="179070" y="16533"/>
                    <a:pt x="128588" y="2246"/>
                  </a:cubicBezTo>
                  <a:cubicBezTo>
                    <a:pt x="78105" y="-12042"/>
                    <a:pt x="42863" y="45108"/>
                    <a:pt x="40958" y="81303"/>
                  </a:cubicBezTo>
                  <a:cubicBezTo>
                    <a:pt x="40958" y="81303"/>
                    <a:pt x="20003" y="80351"/>
                    <a:pt x="0" y="67016"/>
                  </a:cubicBezTo>
                  <a:cubicBezTo>
                    <a:pt x="0" y="67016"/>
                    <a:pt x="21908" y="105116"/>
                    <a:pt x="69533" y="112736"/>
                  </a:cubicBezTo>
                  <a:cubicBezTo>
                    <a:pt x="69533" y="112736"/>
                    <a:pt x="68580" y="34631"/>
                    <a:pt x="112395" y="26058"/>
                  </a:cubicBezTo>
                  <a:cubicBezTo>
                    <a:pt x="156210" y="18438"/>
                    <a:pt x="195263" y="91781"/>
                    <a:pt x="195263" y="91781"/>
                  </a:cubicBezTo>
                  <a:close/>
                </a:path>
              </a:pathLst>
            </a:custGeom>
            <a:solidFill>
              <a:srgbClr val="231F20"/>
            </a:solid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5802D395-3A2F-41F6-AFAD-1A1B1A186848}"/>
                </a:ext>
              </a:extLst>
            </p:cNvPr>
            <p:cNvSpPr/>
            <p:nvPr/>
          </p:nvSpPr>
          <p:spPr>
            <a:xfrm>
              <a:off x="2548070" y="3097415"/>
              <a:ext cx="195262" cy="112735"/>
            </a:xfrm>
            <a:custGeom>
              <a:avLst/>
              <a:gdLst>
                <a:gd name="connsiteX0" fmla="*/ 0 w 195262"/>
                <a:gd name="connsiteY0" fmla="*/ 91781 h 112735"/>
                <a:gd name="connsiteX1" fmla="*/ 66675 w 195262"/>
                <a:gd name="connsiteY1" fmla="*/ 2246 h 112735"/>
                <a:gd name="connsiteX2" fmla="*/ 154305 w 195262"/>
                <a:gd name="connsiteY2" fmla="*/ 81303 h 112735"/>
                <a:gd name="connsiteX3" fmla="*/ 195263 w 195262"/>
                <a:gd name="connsiteY3" fmla="*/ 67016 h 112735"/>
                <a:gd name="connsiteX4" fmla="*/ 125730 w 195262"/>
                <a:gd name="connsiteY4" fmla="*/ 112736 h 112735"/>
                <a:gd name="connsiteX5" fmla="*/ 82868 w 195262"/>
                <a:gd name="connsiteY5" fmla="*/ 26058 h 112735"/>
                <a:gd name="connsiteX6" fmla="*/ 0 w 195262"/>
                <a:gd name="connsiteY6" fmla="*/ 91781 h 11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262" h="112735">
                  <a:moveTo>
                    <a:pt x="0" y="91781"/>
                  </a:moveTo>
                  <a:cubicBezTo>
                    <a:pt x="0" y="91781"/>
                    <a:pt x="16193" y="16533"/>
                    <a:pt x="66675" y="2246"/>
                  </a:cubicBezTo>
                  <a:cubicBezTo>
                    <a:pt x="117158" y="-12042"/>
                    <a:pt x="152400" y="45108"/>
                    <a:pt x="154305" y="81303"/>
                  </a:cubicBezTo>
                  <a:cubicBezTo>
                    <a:pt x="154305" y="81303"/>
                    <a:pt x="175260" y="80351"/>
                    <a:pt x="195263" y="67016"/>
                  </a:cubicBezTo>
                  <a:cubicBezTo>
                    <a:pt x="195263" y="67016"/>
                    <a:pt x="173355" y="105116"/>
                    <a:pt x="125730" y="112736"/>
                  </a:cubicBezTo>
                  <a:cubicBezTo>
                    <a:pt x="125730" y="112736"/>
                    <a:pt x="126683" y="34631"/>
                    <a:pt x="82868" y="26058"/>
                  </a:cubicBezTo>
                  <a:cubicBezTo>
                    <a:pt x="39053" y="18438"/>
                    <a:pt x="0" y="91781"/>
                    <a:pt x="0" y="91781"/>
                  </a:cubicBezTo>
                  <a:close/>
                </a:path>
              </a:pathLst>
            </a:custGeom>
            <a:solidFill>
              <a:srgbClr val="231F20"/>
            </a:solid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39CC608C-044D-4948-9FC8-245B0F0CEF7E}"/>
                </a:ext>
              </a:extLst>
            </p:cNvPr>
            <p:cNvSpPr/>
            <p:nvPr/>
          </p:nvSpPr>
          <p:spPr>
            <a:xfrm>
              <a:off x="2205145" y="3501097"/>
              <a:ext cx="128224" cy="166018"/>
            </a:xfrm>
            <a:custGeom>
              <a:avLst/>
              <a:gdLst>
                <a:gd name="connsiteX0" fmla="*/ 0 w 58118"/>
                <a:gd name="connsiteY0" fmla="*/ 0 h 75247"/>
                <a:gd name="connsiteX1" fmla="*/ 25717 w 58118"/>
                <a:gd name="connsiteY1" fmla="*/ 21907 h 75247"/>
                <a:gd name="connsiteX2" fmla="*/ 3810 w 58118"/>
                <a:gd name="connsiteY2" fmla="*/ 75248 h 75247"/>
                <a:gd name="connsiteX3" fmla="*/ 56197 w 58118"/>
                <a:gd name="connsiteY3" fmla="*/ 42863 h 75247"/>
                <a:gd name="connsiteX4" fmla="*/ 33338 w 58118"/>
                <a:gd name="connsiteY4" fmla="*/ 8573 h 75247"/>
                <a:gd name="connsiteX5" fmla="*/ 0 w 58118"/>
                <a:gd name="connsiteY5" fmla="*/ 0 h 75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118" h="75247">
                  <a:moveTo>
                    <a:pt x="0" y="0"/>
                  </a:moveTo>
                  <a:cubicBezTo>
                    <a:pt x="0" y="0"/>
                    <a:pt x="7620" y="18098"/>
                    <a:pt x="25717" y="21907"/>
                  </a:cubicBezTo>
                  <a:cubicBezTo>
                    <a:pt x="43815" y="25717"/>
                    <a:pt x="40005" y="51435"/>
                    <a:pt x="3810" y="75248"/>
                  </a:cubicBezTo>
                  <a:cubicBezTo>
                    <a:pt x="3810" y="75248"/>
                    <a:pt x="49530" y="67627"/>
                    <a:pt x="56197" y="42863"/>
                  </a:cubicBezTo>
                  <a:cubicBezTo>
                    <a:pt x="62865" y="19050"/>
                    <a:pt x="51435" y="10477"/>
                    <a:pt x="33338" y="8573"/>
                  </a:cubicBezTo>
                  <a:cubicBezTo>
                    <a:pt x="18097" y="7620"/>
                    <a:pt x="7620" y="6667"/>
                    <a:pt x="0" y="0"/>
                  </a:cubicBezTo>
                  <a:close/>
                </a:path>
              </a:pathLst>
            </a:custGeom>
            <a:solidFill>
              <a:srgbClr val="E2A350"/>
            </a:solidFill>
            <a:ln w="9525" cap="flat">
              <a:noFill/>
              <a:prstDash val="solid"/>
              <a:miter/>
            </a:ln>
          </p:spPr>
          <p:txBody>
            <a:bodyPr rtlCol="0" anchor="ctr"/>
            <a:lstStyle/>
            <a:p>
              <a:endParaRPr lang="en-US"/>
            </a:p>
          </p:txBody>
        </p:sp>
        <p:grpSp>
          <p:nvGrpSpPr>
            <p:cNvPr id="105" name="Graphic 1">
              <a:extLst>
                <a:ext uri="{FF2B5EF4-FFF2-40B4-BE49-F238E27FC236}">
                  <a16:creationId xmlns:a16="http://schemas.microsoft.com/office/drawing/2014/main" id="{15FD5B56-C5CA-4358-80B4-BFEA1D9C3029}"/>
                </a:ext>
              </a:extLst>
            </p:cNvPr>
            <p:cNvGrpSpPr/>
            <p:nvPr/>
          </p:nvGrpSpPr>
          <p:grpSpPr>
            <a:xfrm>
              <a:off x="1942848" y="3850566"/>
              <a:ext cx="658248" cy="396108"/>
              <a:chOff x="4557727" y="3840560"/>
              <a:chExt cx="364895" cy="219580"/>
            </a:xfrm>
            <a:solidFill>
              <a:schemeClr val="accent1"/>
            </a:solidFill>
          </p:grpSpPr>
          <p:sp>
            <p:nvSpPr>
              <p:cNvPr id="106" name="Freeform: Shape 105">
                <a:extLst>
                  <a:ext uri="{FF2B5EF4-FFF2-40B4-BE49-F238E27FC236}">
                    <a16:creationId xmlns:a16="http://schemas.microsoft.com/office/drawing/2014/main" id="{914AB2C8-F389-430E-AD20-076005F4CADF}"/>
                  </a:ext>
                </a:extLst>
              </p:cNvPr>
              <p:cNvSpPr/>
              <p:nvPr/>
            </p:nvSpPr>
            <p:spPr>
              <a:xfrm>
                <a:off x="4582580" y="3905716"/>
                <a:ext cx="319087" cy="132011"/>
              </a:xfrm>
              <a:custGeom>
                <a:avLst/>
                <a:gdLst>
                  <a:gd name="connsiteX0" fmla="*/ 0 w 319087"/>
                  <a:gd name="connsiteY0" fmla="*/ 22474 h 132011"/>
                  <a:gd name="connsiteX1" fmla="*/ 83820 w 319087"/>
                  <a:gd name="connsiteY1" fmla="*/ 132012 h 132011"/>
                  <a:gd name="connsiteX2" fmla="*/ 156210 w 319087"/>
                  <a:gd name="connsiteY2" fmla="*/ 89149 h 132011"/>
                  <a:gd name="connsiteX3" fmla="*/ 236220 w 319087"/>
                  <a:gd name="connsiteY3" fmla="*/ 132012 h 132011"/>
                  <a:gd name="connsiteX4" fmla="*/ 319088 w 319087"/>
                  <a:gd name="connsiteY4" fmla="*/ 23427 h 132011"/>
                  <a:gd name="connsiteX5" fmla="*/ 0 w 319087"/>
                  <a:gd name="connsiteY5" fmla="*/ 22474 h 13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087" h="132011">
                    <a:moveTo>
                      <a:pt x="0" y="22474"/>
                    </a:moveTo>
                    <a:cubicBezTo>
                      <a:pt x="17145" y="62479"/>
                      <a:pt x="43815" y="106294"/>
                      <a:pt x="83820" y="132012"/>
                    </a:cubicBezTo>
                    <a:cubicBezTo>
                      <a:pt x="97155" y="114867"/>
                      <a:pt x="120968" y="91054"/>
                      <a:pt x="156210" y="89149"/>
                    </a:cubicBezTo>
                    <a:cubicBezTo>
                      <a:pt x="196215" y="87244"/>
                      <a:pt x="223838" y="114867"/>
                      <a:pt x="236220" y="132012"/>
                    </a:cubicBezTo>
                    <a:cubicBezTo>
                      <a:pt x="277178" y="106294"/>
                      <a:pt x="302895" y="62479"/>
                      <a:pt x="319088" y="23427"/>
                    </a:cubicBezTo>
                    <a:cubicBezTo>
                      <a:pt x="280035" y="10092"/>
                      <a:pt x="158115" y="-21341"/>
                      <a:pt x="0" y="22474"/>
                    </a:cubicBezTo>
                    <a:close/>
                  </a:path>
                </a:pathLst>
              </a:custGeom>
              <a:solidFill>
                <a:srgbClr val="421717"/>
              </a:solid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A6A972E8-5C4A-4E27-A937-C9531CAFF3D7}"/>
                  </a:ext>
                </a:extLst>
              </p:cNvPr>
              <p:cNvSpPr/>
              <p:nvPr/>
            </p:nvSpPr>
            <p:spPr>
              <a:xfrm>
                <a:off x="4557727" y="3840560"/>
                <a:ext cx="364895" cy="88582"/>
              </a:xfrm>
              <a:custGeom>
                <a:avLst/>
                <a:gdLst>
                  <a:gd name="connsiteX0" fmla="*/ 322033 w 364895"/>
                  <a:gd name="connsiteY0" fmla="*/ 23813 h 88582"/>
                  <a:gd name="connsiteX1" fmla="*/ 195351 w 364895"/>
                  <a:gd name="connsiteY1" fmla="*/ 4763 h 88582"/>
                  <a:gd name="connsiteX2" fmla="*/ 37236 w 364895"/>
                  <a:gd name="connsiteY2" fmla="*/ 23813 h 88582"/>
                  <a:gd name="connsiteX3" fmla="*/ 88 w 364895"/>
                  <a:gd name="connsiteY3" fmla="*/ 0 h 88582"/>
                  <a:gd name="connsiteX4" fmla="*/ 23901 w 364895"/>
                  <a:gd name="connsiteY4" fmla="*/ 87630 h 88582"/>
                  <a:gd name="connsiteX5" fmla="*/ 342036 w 364895"/>
                  <a:gd name="connsiteY5" fmla="*/ 88583 h 88582"/>
                  <a:gd name="connsiteX6" fmla="*/ 364896 w 364895"/>
                  <a:gd name="connsiteY6" fmla="*/ 0 h 88582"/>
                  <a:gd name="connsiteX7" fmla="*/ 322033 w 364895"/>
                  <a:gd name="connsiteY7" fmla="*/ 23813 h 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895" h="88582">
                    <a:moveTo>
                      <a:pt x="322033" y="23813"/>
                    </a:moveTo>
                    <a:cubicBezTo>
                      <a:pt x="294411" y="27623"/>
                      <a:pt x="259168" y="4763"/>
                      <a:pt x="195351" y="4763"/>
                    </a:cubicBezTo>
                    <a:cubicBezTo>
                      <a:pt x="131533" y="4763"/>
                      <a:pt x="70573" y="20002"/>
                      <a:pt x="37236" y="23813"/>
                    </a:cubicBezTo>
                    <a:cubicBezTo>
                      <a:pt x="3898" y="27623"/>
                      <a:pt x="88" y="0"/>
                      <a:pt x="88" y="0"/>
                    </a:cubicBezTo>
                    <a:cubicBezTo>
                      <a:pt x="-864" y="5715"/>
                      <a:pt x="5803" y="44767"/>
                      <a:pt x="23901" y="87630"/>
                    </a:cubicBezTo>
                    <a:cubicBezTo>
                      <a:pt x="182016" y="43815"/>
                      <a:pt x="304888" y="76200"/>
                      <a:pt x="342036" y="88583"/>
                    </a:cubicBezTo>
                    <a:cubicBezTo>
                      <a:pt x="360133" y="41910"/>
                      <a:pt x="364896" y="0"/>
                      <a:pt x="364896" y="0"/>
                    </a:cubicBezTo>
                    <a:cubicBezTo>
                      <a:pt x="364896" y="0"/>
                      <a:pt x="349656" y="20955"/>
                      <a:pt x="322033" y="23813"/>
                    </a:cubicBezTo>
                    <a:close/>
                  </a:path>
                </a:pathLst>
              </a:custGeom>
              <a:solidFill>
                <a:srgbClr val="FFFFFF"/>
              </a:solid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FB680E09-364A-44BA-B7EB-085353AC6CBF}"/>
                  </a:ext>
                </a:extLst>
              </p:cNvPr>
              <p:cNvSpPr/>
              <p:nvPr/>
            </p:nvSpPr>
            <p:spPr>
              <a:xfrm>
                <a:off x="4665448" y="3994774"/>
                <a:ext cx="152400" cy="65366"/>
              </a:xfrm>
              <a:custGeom>
                <a:avLst/>
                <a:gdLst>
                  <a:gd name="connsiteX0" fmla="*/ 72390 w 152400"/>
                  <a:gd name="connsiteY0" fmla="*/ 91 h 65366"/>
                  <a:gd name="connsiteX1" fmla="*/ 0 w 152400"/>
                  <a:gd name="connsiteY1" fmla="*/ 42953 h 65366"/>
                  <a:gd name="connsiteX2" fmla="*/ 85725 w 152400"/>
                  <a:gd name="connsiteY2" fmla="*/ 64861 h 65366"/>
                  <a:gd name="connsiteX3" fmla="*/ 152400 w 152400"/>
                  <a:gd name="connsiteY3" fmla="*/ 42953 h 65366"/>
                  <a:gd name="connsiteX4" fmla="*/ 72390 w 152400"/>
                  <a:gd name="connsiteY4" fmla="*/ 91 h 65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65366">
                    <a:moveTo>
                      <a:pt x="72390" y="91"/>
                    </a:moveTo>
                    <a:cubicBezTo>
                      <a:pt x="37148" y="1996"/>
                      <a:pt x="13335" y="25808"/>
                      <a:pt x="0" y="42953"/>
                    </a:cubicBezTo>
                    <a:cubicBezTo>
                      <a:pt x="23813" y="58193"/>
                      <a:pt x="52388" y="67718"/>
                      <a:pt x="85725" y="64861"/>
                    </a:cubicBezTo>
                    <a:cubicBezTo>
                      <a:pt x="111442" y="62956"/>
                      <a:pt x="133350" y="54383"/>
                      <a:pt x="152400" y="42953"/>
                    </a:cubicBezTo>
                    <a:cubicBezTo>
                      <a:pt x="140017" y="26761"/>
                      <a:pt x="112395" y="-1814"/>
                      <a:pt x="72390" y="91"/>
                    </a:cubicBezTo>
                    <a:close/>
                  </a:path>
                </a:pathLst>
              </a:custGeom>
              <a:solidFill>
                <a:srgbClr val="D5766E"/>
              </a:solidFill>
              <a:ln w="9525" cap="flat">
                <a:noFill/>
                <a:prstDash val="solid"/>
                <a:miter/>
              </a:ln>
            </p:spPr>
            <p:txBody>
              <a:bodyPr rtlCol="0" anchor="ctr"/>
              <a:lstStyle/>
              <a:p>
                <a:endParaRPr lang="en-US"/>
              </a:p>
            </p:txBody>
          </p:sp>
        </p:grpSp>
      </p:grpSp>
      <p:grpSp>
        <p:nvGrpSpPr>
          <p:cNvPr id="52" name="Group 51">
            <a:extLst>
              <a:ext uri="{FF2B5EF4-FFF2-40B4-BE49-F238E27FC236}">
                <a16:creationId xmlns:a16="http://schemas.microsoft.com/office/drawing/2014/main" id="{B1071C03-7746-4830-96A7-2CE57025C26E}"/>
              </a:ext>
            </a:extLst>
          </p:cNvPr>
          <p:cNvGrpSpPr/>
          <p:nvPr/>
        </p:nvGrpSpPr>
        <p:grpSpPr>
          <a:xfrm>
            <a:off x="7306795" y="1877027"/>
            <a:ext cx="4781506" cy="1755524"/>
            <a:chOff x="5821872" y="1495982"/>
            <a:chExt cx="3096312" cy="1755524"/>
          </a:xfrm>
        </p:grpSpPr>
        <p:sp>
          <p:nvSpPr>
            <p:cNvPr id="53" name="TextBox 52">
              <a:extLst>
                <a:ext uri="{FF2B5EF4-FFF2-40B4-BE49-F238E27FC236}">
                  <a16:creationId xmlns:a16="http://schemas.microsoft.com/office/drawing/2014/main" id="{5A37609C-F0FA-4CF2-9297-352CDA7C2756}"/>
                </a:ext>
              </a:extLst>
            </p:cNvPr>
            <p:cNvSpPr txBox="1"/>
            <p:nvPr/>
          </p:nvSpPr>
          <p:spPr>
            <a:xfrm>
              <a:off x="6308884" y="1495982"/>
              <a:ext cx="2609300" cy="584775"/>
            </a:xfrm>
            <a:prstGeom prst="rect">
              <a:avLst/>
            </a:prstGeom>
            <a:noFill/>
          </p:spPr>
          <p:txBody>
            <a:bodyPr wrap="square" rtlCol="0" anchor="ctr">
              <a:spAutoFit/>
            </a:bodyPr>
            <a:lstStyle/>
            <a:p>
              <a:pPr algn="r">
                <a:defRPr/>
              </a:pPr>
              <a:r>
                <a:rPr lang="en-US" sz="3200" b="1" dirty="0">
                  <a:solidFill>
                    <a:schemeClr val="accent5">
                      <a:lumMod val="75000"/>
                    </a:schemeClr>
                  </a:solidFill>
                  <a:latin typeface="Angsana New" panose="02020603050405020304" pitchFamily="18" charset="-34"/>
                  <a:cs typeface="Angsana New" panose="02020603050405020304" pitchFamily="18" charset="-34"/>
                </a:rPr>
                <a:t>Engagement</a:t>
              </a:r>
              <a:endParaRPr lang="en-IN" sz="3200" b="1" dirty="0">
                <a:solidFill>
                  <a:schemeClr val="accent5">
                    <a:lumMod val="75000"/>
                  </a:schemeClr>
                </a:solidFill>
                <a:latin typeface="Angsana New" panose="02020603050405020304" pitchFamily="18" charset="-34"/>
                <a:cs typeface="Angsana New" panose="02020603050405020304" pitchFamily="18" charset="-34"/>
              </a:endParaRPr>
            </a:p>
          </p:txBody>
        </p:sp>
        <p:sp>
          <p:nvSpPr>
            <p:cNvPr id="54" name="Rectangle 53">
              <a:extLst>
                <a:ext uri="{FF2B5EF4-FFF2-40B4-BE49-F238E27FC236}">
                  <a16:creationId xmlns:a16="http://schemas.microsoft.com/office/drawing/2014/main" id="{9E669C16-F18A-490A-9D9F-87BC628DC965}"/>
                </a:ext>
              </a:extLst>
            </p:cNvPr>
            <p:cNvSpPr/>
            <p:nvPr/>
          </p:nvSpPr>
          <p:spPr>
            <a:xfrm>
              <a:off x="5821872" y="1866511"/>
              <a:ext cx="3072101" cy="1384995"/>
            </a:xfrm>
            <a:prstGeom prst="rect">
              <a:avLst/>
            </a:prstGeom>
          </p:spPr>
          <p:txBody>
            <a:bodyPr wrap="square" anchor="ctr">
              <a:spAutoFit/>
            </a:bodyPr>
            <a:lstStyle/>
            <a:p>
              <a:pPr indent="91440" algn="r">
                <a:spcBef>
                  <a:spcPts val="600"/>
                </a:spcBef>
                <a:defRPr/>
              </a:pPr>
              <a:r>
                <a:rPr lang="en-US" sz="2800" dirty="0">
                  <a:solidFill>
                    <a:schemeClr val="bg1">
                      <a:lumMod val="50000"/>
                    </a:schemeClr>
                  </a:solidFill>
                  <a:latin typeface="Angsana New" panose="02020603050405020304" pitchFamily="18" charset="-34"/>
                  <a:cs typeface="Angsana New" panose="02020603050405020304" pitchFamily="18" charset="-34"/>
                </a:rPr>
                <a:t>Stories improve communication that creates space for engagement, shared decision making and creativity among co-workers</a:t>
              </a:r>
            </a:p>
          </p:txBody>
        </p:sp>
      </p:grpSp>
      <p:grpSp>
        <p:nvGrpSpPr>
          <p:cNvPr id="51" name="Group 50">
            <a:extLst>
              <a:ext uri="{FF2B5EF4-FFF2-40B4-BE49-F238E27FC236}">
                <a16:creationId xmlns:a16="http://schemas.microsoft.com/office/drawing/2014/main" id="{741E773F-C5C1-4C93-A654-FC29806D1EAC}"/>
              </a:ext>
            </a:extLst>
          </p:cNvPr>
          <p:cNvGrpSpPr/>
          <p:nvPr/>
        </p:nvGrpSpPr>
        <p:grpSpPr>
          <a:xfrm>
            <a:off x="7344184" y="5233429"/>
            <a:ext cx="4744117" cy="1167942"/>
            <a:chOff x="5890214" y="1648155"/>
            <a:chExt cx="3072101" cy="1167942"/>
          </a:xfrm>
        </p:grpSpPr>
        <p:sp>
          <p:nvSpPr>
            <p:cNvPr id="55" name="TextBox 54">
              <a:extLst>
                <a:ext uri="{FF2B5EF4-FFF2-40B4-BE49-F238E27FC236}">
                  <a16:creationId xmlns:a16="http://schemas.microsoft.com/office/drawing/2014/main" id="{1D330C9A-8CD8-48E3-BF6A-0F28509ABA93}"/>
                </a:ext>
              </a:extLst>
            </p:cNvPr>
            <p:cNvSpPr txBox="1"/>
            <p:nvPr/>
          </p:nvSpPr>
          <p:spPr>
            <a:xfrm>
              <a:off x="6308886" y="1648155"/>
              <a:ext cx="2609300" cy="584775"/>
            </a:xfrm>
            <a:prstGeom prst="rect">
              <a:avLst/>
            </a:prstGeom>
            <a:noFill/>
          </p:spPr>
          <p:txBody>
            <a:bodyPr wrap="square" rtlCol="0" anchor="ctr">
              <a:spAutoFit/>
            </a:bodyPr>
            <a:lstStyle/>
            <a:p>
              <a:pPr algn="r">
                <a:defRPr/>
              </a:pPr>
              <a:r>
                <a:rPr lang="en-US" sz="3200" b="1" dirty="0">
                  <a:solidFill>
                    <a:schemeClr val="accent5">
                      <a:lumMod val="75000"/>
                    </a:schemeClr>
                  </a:solidFill>
                  <a:latin typeface="Angsana New" panose="02020603050405020304" pitchFamily="18" charset="-34"/>
                  <a:cs typeface="Angsana New" panose="02020603050405020304" pitchFamily="18" charset="-34"/>
                </a:rPr>
                <a:t>Nurture Culture</a:t>
              </a:r>
              <a:endParaRPr lang="en-IN" sz="3200" b="1" dirty="0">
                <a:solidFill>
                  <a:schemeClr val="accent5">
                    <a:lumMod val="75000"/>
                  </a:schemeClr>
                </a:solidFill>
                <a:latin typeface="Angsana New" panose="02020603050405020304" pitchFamily="18" charset="-34"/>
                <a:cs typeface="Angsana New" panose="02020603050405020304" pitchFamily="18" charset="-34"/>
              </a:endParaRPr>
            </a:p>
          </p:txBody>
        </p:sp>
        <p:sp>
          <p:nvSpPr>
            <p:cNvPr id="56" name="Rectangle 55">
              <a:extLst>
                <a:ext uri="{FF2B5EF4-FFF2-40B4-BE49-F238E27FC236}">
                  <a16:creationId xmlns:a16="http://schemas.microsoft.com/office/drawing/2014/main" id="{8805992D-ED62-4845-8197-2F9B2C17B822}"/>
                </a:ext>
              </a:extLst>
            </p:cNvPr>
            <p:cNvSpPr/>
            <p:nvPr/>
          </p:nvSpPr>
          <p:spPr>
            <a:xfrm>
              <a:off x="5890214" y="2292877"/>
              <a:ext cx="3072101" cy="523220"/>
            </a:xfrm>
            <a:prstGeom prst="rect">
              <a:avLst/>
            </a:prstGeom>
          </p:spPr>
          <p:txBody>
            <a:bodyPr wrap="square" anchor="ctr">
              <a:spAutoFit/>
            </a:bodyPr>
            <a:lstStyle/>
            <a:p>
              <a:pPr indent="91440" algn="r">
                <a:spcBef>
                  <a:spcPts val="600"/>
                </a:spcBef>
                <a:defRPr/>
              </a:pPr>
              <a:r>
                <a:rPr lang="en-US" sz="2800" dirty="0">
                  <a:solidFill>
                    <a:schemeClr val="bg1">
                      <a:lumMod val="50000"/>
                    </a:schemeClr>
                  </a:solidFill>
                  <a:latin typeface="Angsana New" panose="02020603050405020304" pitchFamily="18" charset="-34"/>
                  <a:cs typeface="Angsana New" panose="02020603050405020304" pitchFamily="18" charset="-34"/>
                </a:rPr>
                <a:t>Create a Culture of Leading by good example</a:t>
              </a:r>
            </a:p>
          </p:txBody>
        </p:sp>
      </p:grpSp>
      <p:sp>
        <p:nvSpPr>
          <p:cNvPr id="2" name="Title 4">
            <a:extLst>
              <a:ext uri="{FF2B5EF4-FFF2-40B4-BE49-F238E27FC236}">
                <a16:creationId xmlns:a16="http://schemas.microsoft.com/office/drawing/2014/main" id="{B0DC56B0-02D4-DC46-BBA5-4D01558F6693}"/>
              </a:ext>
            </a:extLst>
          </p:cNvPr>
          <p:cNvSpPr>
            <a:spLocks noGrp="1"/>
          </p:cNvSpPr>
          <p:nvPr>
            <p:ph type="title"/>
          </p:nvPr>
        </p:nvSpPr>
        <p:spPr>
          <a:xfrm>
            <a:off x="609600" y="166769"/>
            <a:ext cx="10972800" cy="660400"/>
          </a:xfrm>
        </p:spPr>
        <p:txBody>
          <a:bodyPr>
            <a:normAutofit fontScale="90000"/>
          </a:bodyPr>
          <a:lstStyle/>
          <a:p>
            <a:r>
              <a:rPr lang="en-US" dirty="0"/>
              <a:t>Storytelling</a:t>
            </a:r>
          </a:p>
        </p:txBody>
      </p:sp>
    </p:spTree>
    <p:custDataLst>
      <p:tags r:id="rId1"/>
    </p:custDataLst>
    <p:extLst>
      <p:ext uri="{BB962C8B-B14F-4D97-AF65-F5344CB8AC3E}">
        <p14:creationId xmlns:p14="http://schemas.microsoft.com/office/powerpoint/2010/main" val="23248866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diagram of a process&#10;&#10;Description automatically generated">
            <a:extLst>
              <a:ext uri="{FF2B5EF4-FFF2-40B4-BE49-F238E27FC236}">
                <a16:creationId xmlns:a16="http://schemas.microsoft.com/office/drawing/2014/main" id="{0C142B0A-1DCE-F83B-9AF8-43CDEFE7148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3941" y="643467"/>
            <a:ext cx="9904117"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5327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Where and When Micro-Feedback Happens</a:t>
            </a:r>
          </a:p>
        </p:txBody>
      </p:sp>
      <p:grpSp>
        <p:nvGrpSpPr>
          <p:cNvPr id="7" name="Group 38"/>
          <p:cNvGrpSpPr/>
          <p:nvPr/>
        </p:nvGrpSpPr>
        <p:grpSpPr>
          <a:xfrm>
            <a:off x="3429000" y="1839152"/>
            <a:ext cx="5334000" cy="4333048"/>
            <a:chOff x="2894012" y="1686752"/>
            <a:chExt cx="5334000" cy="4333048"/>
          </a:xfrm>
        </p:grpSpPr>
        <p:sp>
          <p:nvSpPr>
            <p:cNvPr id="18" name="Oval 17"/>
            <p:cNvSpPr/>
            <p:nvPr/>
          </p:nvSpPr>
          <p:spPr>
            <a:xfrm>
              <a:off x="2894012" y="5486400"/>
              <a:ext cx="5334000" cy="533400"/>
            </a:xfrm>
            <a:prstGeom prst="ellipse">
              <a:avLst/>
            </a:prstGeom>
            <a:gradFill flip="none" rotWithShape="1">
              <a:gsLst>
                <a:gs pos="0">
                  <a:sysClr val="windowText" lastClr="000000">
                    <a:lumMod val="50000"/>
                    <a:lumOff val="50000"/>
                    <a:alpha val="70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grpSp>
          <p:nvGrpSpPr>
            <p:cNvPr id="8" name="Group 37"/>
            <p:cNvGrpSpPr/>
            <p:nvPr/>
          </p:nvGrpSpPr>
          <p:grpSpPr>
            <a:xfrm>
              <a:off x="3494889" y="1686752"/>
              <a:ext cx="4123711" cy="3843005"/>
              <a:chOff x="3494889" y="1686752"/>
              <a:chExt cx="4123711" cy="3843005"/>
            </a:xfrm>
          </p:grpSpPr>
          <p:sp>
            <p:nvSpPr>
              <p:cNvPr id="1031" name="Freeform 7"/>
              <p:cNvSpPr>
                <a:spLocks/>
              </p:cNvSpPr>
              <p:nvPr/>
            </p:nvSpPr>
            <p:spPr bwMode="auto">
              <a:xfrm>
                <a:off x="5559425" y="3435699"/>
                <a:ext cx="2022475" cy="1754504"/>
              </a:xfrm>
              <a:custGeom>
                <a:avLst/>
                <a:gdLst/>
                <a:ahLst/>
                <a:cxnLst>
                  <a:cxn ang="0">
                    <a:pos x="718" y="0"/>
                  </a:cxn>
                  <a:cxn ang="0">
                    <a:pos x="1434" y="1244"/>
                  </a:cxn>
                  <a:cxn ang="0">
                    <a:pos x="0" y="1244"/>
                  </a:cxn>
                  <a:cxn ang="0">
                    <a:pos x="0" y="413"/>
                  </a:cxn>
                  <a:cxn ang="0">
                    <a:pos x="718" y="0"/>
                  </a:cxn>
                </a:cxnLst>
                <a:rect l="0" t="0" r="r" b="b"/>
                <a:pathLst>
                  <a:path w="1434" h="1244">
                    <a:moveTo>
                      <a:pt x="718" y="0"/>
                    </a:moveTo>
                    <a:lnTo>
                      <a:pt x="1434" y="1244"/>
                    </a:lnTo>
                    <a:lnTo>
                      <a:pt x="0" y="1244"/>
                    </a:lnTo>
                    <a:lnTo>
                      <a:pt x="0" y="413"/>
                    </a:lnTo>
                    <a:lnTo>
                      <a:pt x="718" y="0"/>
                    </a:lnTo>
                    <a:close/>
                  </a:path>
                </a:pathLst>
              </a:cu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1032" name="Freeform 8"/>
              <p:cNvSpPr>
                <a:spLocks/>
              </p:cNvSpPr>
              <p:nvPr/>
            </p:nvSpPr>
            <p:spPr bwMode="auto">
              <a:xfrm>
                <a:off x="4549598" y="1686752"/>
                <a:ext cx="2022475" cy="2342630"/>
              </a:xfrm>
              <a:custGeom>
                <a:avLst/>
                <a:gdLst/>
                <a:ahLst/>
                <a:cxnLst>
                  <a:cxn ang="0">
                    <a:pos x="716" y="0"/>
                  </a:cxn>
                  <a:cxn ang="0">
                    <a:pos x="1434" y="1246"/>
                  </a:cxn>
                  <a:cxn ang="0">
                    <a:pos x="1434" y="1247"/>
                  </a:cxn>
                  <a:cxn ang="0">
                    <a:pos x="716" y="1660"/>
                  </a:cxn>
                  <a:cxn ang="0">
                    <a:pos x="715" y="1661"/>
                  </a:cxn>
                  <a:cxn ang="0">
                    <a:pos x="0" y="1246"/>
                  </a:cxn>
                  <a:cxn ang="0">
                    <a:pos x="716" y="0"/>
                  </a:cxn>
                </a:cxnLst>
                <a:rect l="0" t="0" r="r" b="b"/>
                <a:pathLst>
                  <a:path w="1434" h="1661">
                    <a:moveTo>
                      <a:pt x="716" y="0"/>
                    </a:moveTo>
                    <a:lnTo>
                      <a:pt x="1434" y="1246"/>
                    </a:lnTo>
                    <a:lnTo>
                      <a:pt x="1434" y="1247"/>
                    </a:lnTo>
                    <a:lnTo>
                      <a:pt x="716" y="1660"/>
                    </a:lnTo>
                    <a:lnTo>
                      <a:pt x="715" y="1661"/>
                    </a:lnTo>
                    <a:lnTo>
                      <a:pt x="0" y="1246"/>
                    </a:lnTo>
                    <a:lnTo>
                      <a:pt x="716"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dirty="0">
                  <a:solidFill>
                    <a:prstClr val="black"/>
                  </a:solidFill>
                  <a:latin typeface="Calibri"/>
                </a:endParaRPr>
              </a:p>
            </p:txBody>
          </p:sp>
          <p:sp>
            <p:nvSpPr>
              <p:cNvPr id="1033" name="Freeform 9"/>
              <p:cNvSpPr>
                <a:spLocks/>
              </p:cNvSpPr>
              <p:nvPr/>
            </p:nvSpPr>
            <p:spPr bwMode="auto">
              <a:xfrm>
                <a:off x="3536950" y="3434289"/>
                <a:ext cx="2022475" cy="1755915"/>
              </a:xfrm>
              <a:custGeom>
                <a:avLst/>
                <a:gdLst/>
                <a:ahLst/>
                <a:cxnLst>
                  <a:cxn ang="0">
                    <a:pos x="718" y="0"/>
                  </a:cxn>
                  <a:cxn ang="0">
                    <a:pos x="1433" y="415"/>
                  </a:cxn>
                  <a:cxn ang="0">
                    <a:pos x="1434" y="415"/>
                  </a:cxn>
                  <a:cxn ang="0">
                    <a:pos x="1434" y="1245"/>
                  </a:cxn>
                  <a:cxn ang="0">
                    <a:pos x="0" y="1245"/>
                  </a:cxn>
                  <a:cxn ang="0">
                    <a:pos x="3" y="1239"/>
                  </a:cxn>
                  <a:cxn ang="0">
                    <a:pos x="718" y="0"/>
                  </a:cxn>
                </a:cxnLst>
                <a:rect l="0" t="0" r="r" b="b"/>
                <a:pathLst>
                  <a:path w="1434" h="1245">
                    <a:moveTo>
                      <a:pt x="718" y="0"/>
                    </a:moveTo>
                    <a:lnTo>
                      <a:pt x="1433" y="415"/>
                    </a:lnTo>
                    <a:lnTo>
                      <a:pt x="1434" y="415"/>
                    </a:lnTo>
                    <a:lnTo>
                      <a:pt x="1434" y="1245"/>
                    </a:lnTo>
                    <a:lnTo>
                      <a:pt x="0" y="1245"/>
                    </a:lnTo>
                    <a:lnTo>
                      <a:pt x="3" y="1239"/>
                    </a:lnTo>
                    <a:lnTo>
                      <a:pt x="718" y="0"/>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b="100000"/>
                </a:path>
                <a:tileRect t="-100000" r="-100000"/>
              </a:gra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33" name="Freeform 8"/>
              <p:cNvSpPr>
                <a:spLocks/>
              </p:cNvSpPr>
              <p:nvPr/>
            </p:nvSpPr>
            <p:spPr bwMode="auto">
              <a:xfrm>
                <a:off x="4637743" y="1844266"/>
                <a:ext cx="1846184" cy="2138432"/>
              </a:xfrm>
              <a:custGeom>
                <a:avLst/>
                <a:gdLst/>
                <a:ahLst/>
                <a:cxnLst>
                  <a:cxn ang="0">
                    <a:pos x="716" y="0"/>
                  </a:cxn>
                  <a:cxn ang="0">
                    <a:pos x="1434" y="1246"/>
                  </a:cxn>
                  <a:cxn ang="0">
                    <a:pos x="1434" y="1247"/>
                  </a:cxn>
                  <a:cxn ang="0">
                    <a:pos x="716" y="1660"/>
                  </a:cxn>
                  <a:cxn ang="0">
                    <a:pos x="715" y="1661"/>
                  </a:cxn>
                  <a:cxn ang="0">
                    <a:pos x="0" y="1246"/>
                  </a:cxn>
                  <a:cxn ang="0">
                    <a:pos x="716" y="0"/>
                  </a:cxn>
                </a:cxnLst>
                <a:rect l="0" t="0" r="r" b="b"/>
                <a:pathLst>
                  <a:path w="1434" h="1661">
                    <a:moveTo>
                      <a:pt x="716" y="0"/>
                    </a:moveTo>
                    <a:lnTo>
                      <a:pt x="1434" y="1246"/>
                    </a:lnTo>
                    <a:lnTo>
                      <a:pt x="1434" y="1247"/>
                    </a:lnTo>
                    <a:lnTo>
                      <a:pt x="716" y="1660"/>
                    </a:lnTo>
                    <a:lnTo>
                      <a:pt x="715" y="1661"/>
                    </a:lnTo>
                    <a:lnTo>
                      <a:pt x="0" y="1246"/>
                    </a:lnTo>
                    <a:lnTo>
                      <a:pt x="716" y="0"/>
                    </a:lnTo>
                    <a:close/>
                  </a:path>
                </a:pathLst>
              </a:custGeom>
              <a:gradFill flip="none" rotWithShape="1">
                <a:gsLst>
                  <a:gs pos="0">
                    <a:schemeClr val="bg1">
                      <a:alpha val="60000"/>
                    </a:schemeClr>
                  </a:gs>
                  <a:gs pos="100000">
                    <a:schemeClr val="bg1">
                      <a:alpha val="0"/>
                    </a:schemeClr>
                  </a:gs>
                </a:gsLst>
                <a:lin ang="54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dirty="0">
                  <a:solidFill>
                    <a:prstClr val="black"/>
                  </a:solidFill>
                  <a:latin typeface="Calibri"/>
                </a:endParaRPr>
              </a:p>
            </p:txBody>
          </p:sp>
          <p:sp>
            <p:nvSpPr>
              <p:cNvPr id="30" name="TextBox 29"/>
              <p:cNvSpPr txBox="1"/>
              <p:nvPr/>
            </p:nvSpPr>
            <p:spPr>
              <a:xfrm>
                <a:off x="5091733" y="2667000"/>
                <a:ext cx="838691" cy="646331"/>
              </a:xfrm>
              <a:prstGeom prst="rect">
                <a:avLst/>
              </a:prstGeom>
              <a:noFill/>
            </p:spPr>
            <p:txBody>
              <a:bodyPr wrap="none" rtlCol="0">
                <a:spAutoFit/>
              </a:bodyPr>
              <a:lstStyle/>
              <a:p>
                <a:pPr algn="ctr" defTabSz="1218987"/>
                <a:r>
                  <a:rPr lang="en-US" dirty="0">
                    <a:solidFill>
                      <a:prstClr val="white"/>
                    </a:solidFill>
                    <a:latin typeface="Arial" pitchFamily="34" charset="0"/>
                    <a:cs typeface="Arial" pitchFamily="34" charset="0"/>
                  </a:rPr>
                  <a:t>Task </a:t>
                </a:r>
              </a:p>
              <a:p>
                <a:pPr algn="ctr" defTabSz="1218987"/>
                <a:r>
                  <a:rPr lang="en-US" dirty="0">
                    <a:solidFill>
                      <a:prstClr val="white"/>
                    </a:solidFill>
                    <a:latin typeface="Arial" pitchFamily="34" charset="0"/>
                    <a:cs typeface="Arial" pitchFamily="34" charset="0"/>
                  </a:rPr>
                  <a:t>Based</a:t>
                </a:r>
              </a:p>
            </p:txBody>
          </p:sp>
          <p:sp>
            <p:nvSpPr>
              <p:cNvPr id="34" name="Freeform 8"/>
              <p:cNvSpPr>
                <a:spLocks/>
              </p:cNvSpPr>
              <p:nvPr/>
            </p:nvSpPr>
            <p:spPr bwMode="auto">
              <a:xfrm rot="7191771">
                <a:off x="5626292" y="3536474"/>
                <a:ext cx="1846184" cy="2138432"/>
              </a:xfrm>
              <a:custGeom>
                <a:avLst/>
                <a:gdLst/>
                <a:ahLst/>
                <a:cxnLst>
                  <a:cxn ang="0">
                    <a:pos x="716" y="0"/>
                  </a:cxn>
                  <a:cxn ang="0">
                    <a:pos x="1434" y="1246"/>
                  </a:cxn>
                  <a:cxn ang="0">
                    <a:pos x="1434" y="1247"/>
                  </a:cxn>
                  <a:cxn ang="0">
                    <a:pos x="716" y="1660"/>
                  </a:cxn>
                  <a:cxn ang="0">
                    <a:pos x="715" y="1661"/>
                  </a:cxn>
                  <a:cxn ang="0">
                    <a:pos x="0" y="1246"/>
                  </a:cxn>
                  <a:cxn ang="0">
                    <a:pos x="716" y="0"/>
                  </a:cxn>
                </a:cxnLst>
                <a:rect l="0" t="0" r="r" b="b"/>
                <a:pathLst>
                  <a:path w="1434" h="1661">
                    <a:moveTo>
                      <a:pt x="716" y="0"/>
                    </a:moveTo>
                    <a:lnTo>
                      <a:pt x="1434" y="1246"/>
                    </a:lnTo>
                    <a:lnTo>
                      <a:pt x="1434" y="1247"/>
                    </a:lnTo>
                    <a:lnTo>
                      <a:pt x="716" y="1660"/>
                    </a:lnTo>
                    <a:lnTo>
                      <a:pt x="715" y="1661"/>
                    </a:lnTo>
                    <a:lnTo>
                      <a:pt x="0" y="1246"/>
                    </a:lnTo>
                    <a:lnTo>
                      <a:pt x="716" y="0"/>
                    </a:lnTo>
                    <a:close/>
                  </a:path>
                </a:pathLst>
              </a:custGeom>
              <a:gradFill flip="none" rotWithShape="1">
                <a:gsLst>
                  <a:gs pos="0">
                    <a:schemeClr val="bg1">
                      <a:alpha val="57000"/>
                    </a:schemeClr>
                  </a:gs>
                  <a:gs pos="100000">
                    <a:schemeClr val="bg1">
                      <a:alpha val="0"/>
                    </a:schemeClr>
                  </a:gs>
                </a:gsLst>
                <a:lin ang="54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dirty="0">
                  <a:solidFill>
                    <a:prstClr val="black"/>
                  </a:solidFill>
                  <a:latin typeface="Calibri"/>
                </a:endParaRPr>
              </a:p>
            </p:txBody>
          </p:sp>
          <p:sp>
            <p:nvSpPr>
              <p:cNvPr id="31" name="TextBox 30"/>
              <p:cNvSpPr txBox="1"/>
              <p:nvPr/>
            </p:nvSpPr>
            <p:spPr>
              <a:xfrm>
                <a:off x="5530614" y="4301836"/>
                <a:ext cx="1762021" cy="646331"/>
              </a:xfrm>
              <a:prstGeom prst="rect">
                <a:avLst/>
              </a:prstGeom>
              <a:noFill/>
            </p:spPr>
            <p:txBody>
              <a:bodyPr wrap="none" rtlCol="0">
                <a:spAutoFit/>
              </a:bodyPr>
              <a:lstStyle/>
              <a:p>
                <a:pPr algn="ctr" defTabSz="1218987"/>
                <a:r>
                  <a:rPr lang="en-US" dirty="0">
                    <a:solidFill>
                      <a:prstClr val="black">
                        <a:lumMod val="85000"/>
                        <a:lumOff val="15000"/>
                      </a:prstClr>
                    </a:solidFill>
                    <a:latin typeface="Arial" pitchFamily="34" charset="0"/>
                    <a:cs typeface="Arial" pitchFamily="34" charset="0"/>
                  </a:rPr>
                  <a:t>Self-Regulation</a:t>
                </a:r>
              </a:p>
              <a:p>
                <a:pPr algn="ctr" defTabSz="1218987"/>
                <a:r>
                  <a:rPr lang="en-US" dirty="0">
                    <a:solidFill>
                      <a:prstClr val="black">
                        <a:lumMod val="85000"/>
                        <a:lumOff val="15000"/>
                      </a:prstClr>
                    </a:solidFill>
                    <a:latin typeface="Arial" pitchFamily="34" charset="0"/>
                    <a:cs typeface="Arial" pitchFamily="34" charset="0"/>
                  </a:rPr>
                  <a:t>Based</a:t>
                </a:r>
              </a:p>
            </p:txBody>
          </p:sp>
          <p:sp>
            <p:nvSpPr>
              <p:cNvPr id="35" name="Freeform 8"/>
              <p:cNvSpPr>
                <a:spLocks/>
              </p:cNvSpPr>
              <p:nvPr/>
            </p:nvSpPr>
            <p:spPr bwMode="auto">
              <a:xfrm rot="14411931">
                <a:off x="3641013" y="3537449"/>
                <a:ext cx="1846184" cy="2138432"/>
              </a:xfrm>
              <a:custGeom>
                <a:avLst/>
                <a:gdLst/>
                <a:ahLst/>
                <a:cxnLst>
                  <a:cxn ang="0">
                    <a:pos x="716" y="0"/>
                  </a:cxn>
                  <a:cxn ang="0">
                    <a:pos x="1434" y="1246"/>
                  </a:cxn>
                  <a:cxn ang="0">
                    <a:pos x="1434" y="1247"/>
                  </a:cxn>
                  <a:cxn ang="0">
                    <a:pos x="716" y="1660"/>
                  </a:cxn>
                  <a:cxn ang="0">
                    <a:pos x="715" y="1661"/>
                  </a:cxn>
                  <a:cxn ang="0">
                    <a:pos x="0" y="1246"/>
                  </a:cxn>
                  <a:cxn ang="0">
                    <a:pos x="716" y="0"/>
                  </a:cxn>
                </a:cxnLst>
                <a:rect l="0" t="0" r="r" b="b"/>
                <a:pathLst>
                  <a:path w="1434" h="1661">
                    <a:moveTo>
                      <a:pt x="716" y="0"/>
                    </a:moveTo>
                    <a:lnTo>
                      <a:pt x="1434" y="1246"/>
                    </a:lnTo>
                    <a:lnTo>
                      <a:pt x="1434" y="1247"/>
                    </a:lnTo>
                    <a:lnTo>
                      <a:pt x="716" y="1660"/>
                    </a:lnTo>
                    <a:lnTo>
                      <a:pt x="715" y="1661"/>
                    </a:lnTo>
                    <a:lnTo>
                      <a:pt x="0" y="1246"/>
                    </a:lnTo>
                    <a:lnTo>
                      <a:pt x="716" y="0"/>
                    </a:lnTo>
                    <a:close/>
                  </a:path>
                </a:pathLst>
              </a:custGeom>
              <a:gradFill flip="none" rotWithShape="1">
                <a:gsLst>
                  <a:gs pos="0">
                    <a:schemeClr val="bg1">
                      <a:alpha val="45000"/>
                    </a:schemeClr>
                  </a:gs>
                  <a:gs pos="100000">
                    <a:schemeClr val="bg1">
                      <a:alpha val="0"/>
                    </a:schemeClr>
                  </a:gs>
                </a:gsLst>
                <a:lin ang="54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pPr defTabSz="1218987"/>
                <a:endParaRPr lang="en-US" sz="2400" dirty="0">
                  <a:solidFill>
                    <a:prstClr val="black"/>
                  </a:solidFill>
                  <a:latin typeface="Calibri"/>
                </a:endParaRPr>
              </a:p>
            </p:txBody>
          </p:sp>
          <p:sp>
            <p:nvSpPr>
              <p:cNvPr id="32" name="TextBox 31"/>
              <p:cNvSpPr txBox="1"/>
              <p:nvPr/>
            </p:nvSpPr>
            <p:spPr>
              <a:xfrm>
                <a:off x="4097069" y="4301836"/>
                <a:ext cx="1082348" cy="646331"/>
              </a:xfrm>
              <a:prstGeom prst="rect">
                <a:avLst/>
              </a:prstGeom>
              <a:noFill/>
            </p:spPr>
            <p:txBody>
              <a:bodyPr wrap="none" rtlCol="0">
                <a:spAutoFit/>
              </a:bodyPr>
              <a:lstStyle/>
              <a:p>
                <a:pPr algn="ctr" defTabSz="1218987"/>
                <a:r>
                  <a:rPr lang="en-US" dirty="0">
                    <a:solidFill>
                      <a:prstClr val="white"/>
                    </a:solidFill>
                    <a:latin typeface="Arial" pitchFamily="34" charset="0"/>
                    <a:cs typeface="Arial" pitchFamily="34" charset="0"/>
                  </a:rPr>
                  <a:t>Process </a:t>
                </a:r>
              </a:p>
              <a:p>
                <a:pPr algn="ctr" defTabSz="1218987"/>
                <a:r>
                  <a:rPr lang="en-US" dirty="0">
                    <a:solidFill>
                      <a:prstClr val="white"/>
                    </a:solidFill>
                    <a:latin typeface="Arial" pitchFamily="34" charset="0"/>
                    <a:cs typeface="Arial" pitchFamily="34" charset="0"/>
                  </a:rPr>
                  <a:t>Based</a:t>
                </a:r>
              </a:p>
            </p:txBody>
          </p:sp>
        </p:grpSp>
      </p:grpSp>
      <p:grpSp>
        <p:nvGrpSpPr>
          <p:cNvPr id="50" name="Group 49"/>
          <p:cNvGrpSpPr/>
          <p:nvPr/>
        </p:nvGrpSpPr>
        <p:grpSpPr>
          <a:xfrm flipH="1">
            <a:off x="340965" y="1419134"/>
            <a:ext cx="11688609" cy="4327497"/>
            <a:chOff x="82669" y="1419134"/>
            <a:chExt cx="10956054" cy="4327497"/>
          </a:xfrm>
        </p:grpSpPr>
        <p:cxnSp>
          <p:nvCxnSpPr>
            <p:cNvPr id="41" name="Straight Arrow Connector 40"/>
            <p:cNvCxnSpPr/>
            <p:nvPr/>
          </p:nvCxnSpPr>
          <p:spPr>
            <a:xfrm>
              <a:off x="6659285" y="1904939"/>
              <a:ext cx="1219200" cy="1588"/>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7752026" y="4603631"/>
              <a:ext cx="304800" cy="1588"/>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82669" y="3062069"/>
              <a:ext cx="3497143" cy="1814731"/>
              <a:chOff x="69895" y="2225688"/>
              <a:chExt cx="3497143" cy="1814731"/>
            </a:xfrm>
          </p:grpSpPr>
          <p:sp>
            <p:nvSpPr>
              <p:cNvPr id="38" name="Rectangle 37"/>
              <p:cNvSpPr/>
              <p:nvPr/>
            </p:nvSpPr>
            <p:spPr>
              <a:xfrm>
                <a:off x="489042" y="2821219"/>
                <a:ext cx="3077996"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rtlCol="0" anchor="t" anchorCtr="0"/>
              <a:lstStyle/>
              <a:p>
                <a:pPr defTabSz="1218987"/>
                <a:r>
                  <a:rPr lang="en-US" kern="0" dirty="0">
                    <a:solidFill>
                      <a:prstClr val="black">
                        <a:lumMod val="85000"/>
                        <a:lumOff val="15000"/>
                      </a:prstClr>
                    </a:solidFill>
                    <a:latin typeface="Arial" pitchFamily="34" charset="0"/>
                    <a:cs typeface="Arial" pitchFamily="34" charset="0"/>
                  </a:rPr>
                  <a:t>Focuses on giving suggestive or directive insights helping individuals to better manage and regulate their own learning. For example, “Pause once you have completed the task and ask yourself a set of questions following the 5W2H formula.”</a:t>
                </a:r>
                <a:endParaRPr lang="en-US" dirty="0">
                  <a:solidFill>
                    <a:prstClr val="black">
                      <a:lumMod val="85000"/>
                      <a:lumOff val="15000"/>
                    </a:prstClr>
                  </a:solidFill>
                  <a:latin typeface="Arial" pitchFamily="34" charset="0"/>
                  <a:cs typeface="Arial" pitchFamily="34" charset="0"/>
                </a:endParaRPr>
              </a:p>
            </p:txBody>
          </p:sp>
          <p:sp>
            <p:nvSpPr>
              <p:cNvPr id="39" name="Rectangle 38"/>
              <p:cNvSpPr/>
              <p:nvPr/>
            </p:nvSpPr>
            <p:spPr>
              <a:xfrm>
                <a:off x="69895" y="2225688"/>
                <a:ext cx="3489735" cy="6082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rtlCol="0" anchor="t" anchorCtr="0"/>
              <a:lstStyle/>
              <a:p>
                <a:pPr defTabSz="1218987"/>
                <a:r>
                  <a:rPr lang="en-US" sz="2000" b="1" kern="0" dirty="0">
                    <a:solidFill>
                      <a:prstClr val="black">
                        <a:lumMod val="85000"/>
                        <a:lumOff val="15000"/>
                      </a:prstClr>
                    </a:solidFill>
                    <a:latin typeface="Arial" pitchFamily="34" charset="0"/>
                    <a:cs typeface="Arial" pitchFamily="34" charset="0"/>
                  </a:rPr>
                  <a:t>Self-regulation-based micro-feedback</a:t>
                </a:r>
                <a:endParaRPr lang="en-US" sz="2000" b="1" dirty="0">
                  <a:solidFill>
                    <a:prstClr val="black">
                      <a:lumMod val="85000"/>
                      <a:lumOff val="15000"/>
                    </a:prstClr>
                  </a:solidFill>
                  <a:latin typeface="Arial" pitchFamily="34" charset="0"/>
                  <a:cs typeface="Arial" pitchFamily="34" charset="0"/>
                </a:endParaRPr>
              </a:p>
            </p:txBody>
          </p:sp>
        </p:grpSp>
        <p:grpSp>
          <p:nvGrpSpPr>
            <p:cNvPr id="40" name="Group 39"/>
            <p:cNvGrpSpPr/>
            <p:nvPr/>
          </p:nvGrpSpPr>
          <p:grpSpPr>
            <a:xfrm>
              <a:off x="6152743" y="1419134"/>
              <a:ext cx="4854494" cy="1947042"/>
              <a:chOff x="-1327631" y="1864298"/>
              <a:chExt cx="4854494" cy="1947042"/>
            </a:xfrm>
          </p:grpSpPr>
          <p:sp>
            <p:nvSpPr>
              <p:cNvPr id="42" name="Rectangle 41"/>
              <p:cNvSpPr/>
              <p:nvPr/>
            </p:nvSpPr>
            <p:spPr>
              <a:xfrm>
                <a:off x="-757829" y="2592140"/>
                <a:ext cx="4284692"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rtlCol="0" anchor="t" anchorCtr="0"/>
              <a:lstStyle/>
              <a:p>
                <a:pPr defTabSz="1218987"/>
                <a:r>
                  <a:rPr lang="en-US" kern="0" dirty="0">
                    <a:solidFill>
                      <a:prstClr val="black">
                        <a:lumMod val="85000"/>
                        <a:lumOff val="15000"/>
                      </a:prstClr>
                    </a:solidFill>
                    <a:latin typeface="Arial" pitchFamily="34" charset="0"/>
                    <a:cs typeface="Arial" pitchFamily="34" charset="0"/>
                  </a:rPr>
                  <a:t>Focuses corrective or suggestive insights on the content of a task. To provide higher impact focus micro-feedback on the correct actions rather than incorrect performance. For example “Report this issue as an incident…”.</a:t>
                </a:r>
              </a:p>
              <a:p>
                <a:pPr defTabSz="1218987"/>
                <a:endParaRPr lang="en-US" dirty="0">
                  <a:solidFill>
                    <a:prstClr val="black">
                      <a:lumMod val="85000"/>
                      <a:lumOff val="15000"/>
                    </a:prstClr>
                  </a:solidFill>
                  <a:latin typeface="Arial" pitchFamily="34" charset="0"/>
                  <a:cs typeface="Arial" pitchFamily="34" charset="0"/>
                </a:endParaRPr>
              </a:p>
            </p:txBody>
          </p:sp>
          <p:sp>
            <p:nvSpPr>
              <p:cNvPr id="43" name="Rectangle 42"/>
              <p:cNvSpPr/>
              <p:nvPr/>
            </p:nvSpPr>
            <p:spPr>
              <a:xfrm>
                <a:off x="-1327631" y="1864298"/>
                <a:ext cx="3982959" cy="6082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rtlCol="0" anchor="t" anchorCtr="0"/>
              <a:lstStyle/>
              <a:p>
                <a:pPr defTabSz="1218987"/>
                <a:r>
                  <a:rPr lang="en-US" sz="2000" b="1" kern="0" dirty="0">
                    <a:solidFill>
                      <a:prstClr val="black">
                        <a:lumMod val="85000"/>
                        <a:lumOff val="15000"/>
                      </a:prstClr>
                    </a:solidFill>
                    <a:latin typeface="Arial" pitchFamily="34" charset="0"/>
                    <a:cs typeface="Arial" pitchFamily="34" charset="0"/>
                  </a:rPr>
                  <a:t>Task–based </a:t>
                </a:r>
              </a:p>
              <a:p>
                <a:pPr defTabSz="1218987"/>
                <a:r>
                  <a:rPr lang="en-US" sz="2000" b="1" kern="0" dirty="0">
                    <a:solidFill>
                      <a:prstClr val="black">
                        <a:lumMod val="85000"/>
                        <a:lumOff val="15000"/>
                      </a:prstClr>
                    </a:solidFill>
                    <a:latin typeface="Arial" pitchFamily="34" charset="0"/>
                    <a:cs typeface="Arial" pitchFamily="34" charset="0"/>
                  </a:rPr>
                  <a:t>Micro-feedback </a:t>
                </a:r>
                <a:endParaRPr lang="en-US" sz="2000" b="1" dirty="0">
                  <a:solidFill>
                    <a:prstClr val="black">
                      <a:lumMod val="85000"/>
                      <a:lumOff val="15000"/>
                    </a:prstClr>
                  </a:solidFill>
                  <a:latin typeface="Arial" pitchFamily="34" charset="0"/>
                  <a:cs typeface="Arial" pitchFamily="34" charset="0"/>
                </a:endParaRPr>
              </a:p>
            </p:txBody>
          </p:sp>
        </p:grpSp>
        <p:grpSp>
          <p:nvGrpSpPr>
            <p:cNvPr id="44" name="Group 43"/>
            <p:cNvGrpSpPr/>
            <p:nvPr/>
          </p:nvGrpSpPr>
          <p:grpSpPr>
            <a:xfrm>
              <a:off x="7329221" y="3963093"/>
              <a:ext cx="3709502" cy="1783538"/>
              <a:chOff x="-151153" y="2593312"/>
              <a:chExt cx="3709502" cy="1783538"/>
            </a:xfrm>
          </p:grpSpPr>
          <p:sp>
            <p:nvSpPr>
              <p:cNvPr id="47" name="Rectangle 46"/>
              <p:cNvSpPr/>
              <p:nvPr/>
            </p:nvSpPr>
            <p:spPr>
              <a:xfrm>
                <a:off x="-151153" y="3157650"/>
                <a:ext cx="3699406"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rtlCol="0" anchor="t" anchorCtr="0"/>
              <a:lstStyle/>
              <a:p>
                <a:pPr defTabSz="1218987"/>
                <a:r>
                  <a:rPr lang="en-US" kern="0" dirty="0">
                    <a:solidFill>
                      <a:prstClr val="black">
                        <a:lumMod val="85000"/>
                        <a:lumOff val="15000"/>
                      </a:prstClr>
                    </a:solidFill>
                    <a:latin typeface="Arial" pitchFamily="34" charset="0"/>
                    <a:cs typeface="Arial" pitchFamily="34" charset="0"/>
                  </a:rPr>
                  <a:t>Focuses on the learning processes and works best to foster critical thinking in a complex environment. For example, “This issue can be further processed based on the decision tree strategies we talked about earlier.”</a:t>
                </a:r>
                <a:endParaRPr lang="en-US" dirty="0">
                  <a:solidFill>
                    <a:prstClr val="black">
                      <a:lumMod val="85000"/>
                      <a:lumOff val="15000"/>
                    </a:prstClr>
                  </a:solidFill>
                  <a:latin typeface="Arial" pitchFamily="34" charset="0"/>
                  <a:cs typeface="Arial" pitchFamily="34" charset="0"/>
                </a:endParaRPr>
              </a:p>
            </p:txBody>
          </p:sp>
          <p:sp>
            <p:nvSpPr>
              <p:cNvPr id="48" name="Rectangle 47"/>
              <p:cNvSpPr/>
              <p:nvPr/>
            </p:nvSpPr>
            <p:spPr>
              <a:xfrm>
                <a:off x="681675" y="2593312"/>
                <a:ext cx="2876674" cy="6082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rtlCol="0" anchor="t" anchorCtr="0"/>
              <a:lstStyle/>
              <a:p>
                <a:pPr defTabSz="1218987"/>
                <a:r>
                  <a:rPr lang="en-US" sz="2000" b="1" kern="0" dirty="0">
                    <a:solidFill>
                      <a:prstClr val="black">
                        <a:lumMod val="85000"/>
                        <a:lumOff val="15000"/>
                      </a:prstClr>
                    </a:solidFill>
                    <a:latin typeface="Arial" pitchFamily="34" charset="0"/>
                    <a:cs typeface="Arial" pitchFamily="34" charset="0"/>
                  </a:rPr>
                  <a:t>Process-based micro-feedback</a:t>
                </a:r>
                <a:endParaRPr lang="en-US" sz="2000" b="1" dirty="0">
                  <a:solidFill>
                    <a:prstClr val="black">
                      <a:lumMod val="85000"/>
                      <a:lumOff val="15000"/>
                    </a:prstClr>
                  </a:solidFill>
                  <a:latin typeface="Arial" pitchFamily="34" charset="0"/>
                  <a:cs typeface="Arial" pitchFamily="34" charset="0"/>
                </a:endParaRPr>
              </a:p>
            </p:txBody>
          </p:sp>
        </p:grpSp>
        <p:cxnSp>
          <p:nvCxnSpPr>
            <p:cNvPr id="49" name="Straight Arrow Connector 48"/>
            <p:cNvCxnSpPr/>
            <p:nvPr/>
          </p:nvCxnSpPr>
          <p:spPr>
            <a:xfrm flipH="1">
              <a:off x="4099359" y="4267200"/>
              <a:ext cx="304800" cy="1588"/>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72621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ilver metal newtons cradle">
            <a:extLst>
              <a:ext uri="{FF2B5EF4-FFF2-40B4-BE49-F238E27FC236}">
                <a16:creationId xmlns:a16="http://schemas.microsoft.com/office/drawing/2014/main" id="{158250CA-C4B5-712B-8405-E3CED5B435F9}"/>
              </a:ext>
            </a:extLst>
          </p:cNvPr>
          <p:cNvPicPr>
            <a:picLocks noChangeAspect="1"/>
          </p:cNvPicPr>
          <p:nvPr/>
        </p:nvPicPr>
        <p:blipFill rotWithShape="1">
          <a:blip r:embed="rId2"/>
          <a:srcRect t="17182" b="3312"/>
          <a:stretch/>
        </p:blipFill>
        <p:spPr>
          <a:xfrm>
            <a:off x="-3047" y="10"/>
            <a:ext cx="12191999" cy="6857990"/>
          </a:xfrm>
          <a:prstGeom prst="rect">
            <a:avLst/>
          </a:prstGeom>
        </p:spPr>
      </p:pic>
      <p:sp>
        <p:nvSpPr>
          <p:cNvPr id="2" name="Title 1">
            <a:extLst>
              <a:ext uri="{FF2B5EF4-FFF2-40B4-BE49-F238E27FC236}">
                <a16:creationId xmlns:a16="http://schemas.microsoft.com/office/drawing/2014/main" id="{A7DC2936-091E-87D9-2696-AE7D7ED3E4E6}"/>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ACTIVITY</a:t>
            </a:r>
          </a:p>
        </p:txBody>
      </p:sp>
    </p:spTree>
    <p:extLst>
      <p:ext uri="{BB962C8B-B14F-4D97-AF65-F5344CB8AC3E}">
        <p14:creationId xmlns:p14="http://schemas.microsoft.com/office/powerpoint/2010/main" val="222876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lumMod val="75000"/>
                    <a:lumOff val="25000"/>
                  </a:schemeClr>
                </a:solidFill>
              </a:rPr>
              <a:t>7 Step Horizontal Flow Diagram</a:t>
            </a:r>
          </a:p>
        </p:txBody>
      </p:sp>
      <p:sp>
        <p:nvSpPr>
          <p:cNvPr id="8" name="Freeform 7"/>
          <p:cNvSpPr>
            <a:spLocks/>
          </p:cNvSpPr>
          <p:nvPr/>
        </p:nvSpPr>
        <p:spPr bwMode="auto">
          <a:xfrm>
            <a:off x="1295360" y="2790630"/>
            <a:ext cx="1072854" cy="1153591"/>
          </a:xfrm>
          <a:custGeom>
            <a:avLst/>
            <a:gdLst>
              <a:gd name="T0" fmla="*/ 2020 w 3641"/>
              <a:gd name="T1" fmla="*/ 2 h 3915"/>
              <a:gd name="T2" fmla="*/ 2115 w 3641"/>
              <a:gd name="T3" fmla="*/ 44 h 3915"/>
              <a:gd name="T4" fmla="*/ 2179 w 3641"/>
              <a:gd name="T5" fmla="*/ 116 h 3915"/>
              <a:gd name="T6" fmla="*/ 2211 w 3641"/>
              <a:gd name="T7" fmla="*/ 206 h 3915"/>
              <a:gd name="T8" fmla="*/ 2208 w 3641"/>
              <a:gd name="T9" fmla="*/ 303 h 3915"/>
              <a:gd name="T10" fmla="*/ 2179 w 3641"/>
              <a:gd name="T11" fmla="*/ 396 h 3915"/>
              <a:gd name="T12" fmla="*/ 2115 w 3641"/>
              <a:gd name="T13" fmla="*/ 470 h 3915"/>
              <a:gd name="T14" fmla="*/ 2020 w 3641"/>
              <a:gd name="T15" fmla="*/ 515 h 3915"/>
              <a:gd name="T16" fmla="*/ 1809 w 3641"/>
              <a:gd name="T17" fmla="*/ 531 h 3915"/>
              <a:gd name="T18" fmla="*/ 1523 w 3641"/>
              <a:gd name="T19" fmla="*/ 597 h 3915"/>
              <a:gd name="T20" fmla="*/ 1261 w 3641"/>
              <a:gd name="T21" fmla="*/ 716 h 3915"/>
              <a:gd name="T22" fmla="*/ 1031 w 3641"/>
              <a:gd name="T23" fmla="*/ 877 h 3915"/>
              <a:gd name="T24" fmla="*/ 838 w 3641"/>
              <a:gd name="T25" fmla="*/ 1080 h 3915"/>
              <a:gd name="T26" fmla="*/ 685 w 3641"/>
              <a:gd name="T27" fmla="*/ 1315 h 3915"/>
              <a:gd name="T28" fmla="*/ 579 w 3641"/>
              <a:gd name="T29" fmla="*/ 1572 h 3915"/>
              <a:gd name="T30" fmla="*/ 526 w 3641"/>
              <a:gd name="T31" fmla="*/ 1846 h 3915"/>
              <a:gd name="T32" fmla="*/ 531 w 3641"/>
              <a:gd name="T33" fmla="*/ 2134 h 3915"/>
              <a:gd name="T34" fmla="*/ 598 w 3641"/>
              <a:gd name="T35" fmla="*/ 2422 h 3915"/>
              <a:gd name="T36" fmla="*/ 722 w 3641"/>
              <a:gd name="T37" fmla="*/ 2689 h 3915"/>
              <a:gd name="T38" fmla="*/ 883 w 3641"/>
              <a:gd name="T39" fmla="*/ 2906 h 3915"/>
              <a:gd name="T40" fmla="*/ 1074 w 3641"/>
              <a:gd name="T41" fmla="*/ 3086 h 3915"/>
              <a:gd name="T42" fmla="*/ 1293 w 3641"/>
              <a:gd name="T43" fmla="*/ 3220 h 3915"/>
              <a:gd name="T44" fmla="*/ 1528 w 3641"/>
              <a:gd name="T45" fmla="*/ 3316 h 3915"/>
              <a:gd name="T46" fmla="*/ 1777 w 3641"/>
              <a:gd name="T47" fmla="*/ 3368 h 3915"/>
              <a:gd name="T48" fmla="*/ 2031 w 3641"/>
              <a:gd name="T49" fmla="*/ 3379 h 3915"/>
              <a:gd name="T50" fmla="*/ 2282 w 3641"/>
              <a:gd name="T51" fmla="*/ 3347 h 3915"/>
              <a:gd name="T52" fmla="*/ 2525 w 3641"/>
              <a:gd name="T53" fmla="*/ 3271 h 3915"/>
              <a:gd name="T54" fmla="*/ 2755 w 3641"/>
              <a:gd name="T55" fmla="*/ 3152 h 3915"/>
              <a:gd name="T56" fmla="*/ 2964 w 3641"/>
              <a:gd name="T57" fmla="*/ 2985 h 3915"/>
              <a:gd name="T58" fmla="*/ 3144 w 3641"/>
              <a:gd name="T59" fmla="*/ 2774 h 3915"/>
              <a:gd name="T60" fmla="*/ 3226 w 3641"/>
              <a:gd name="T61" fmla="*/ 2697 h 3915"/>
              <a:gd name="T62" fmla="*/ 3324 w 3641"/>
              <a:gd name="T63" fmla="*/ 2663 h 3915"/>
              <a:gd name="T64" fmla="*/ 3422 w 3641"/>
              <a:gd name="T65" fmla="*/ 2666 h 3915"/>
              <a:gd name="T66" fmla="*/ 3514 w 3641"/>
              <a:gd name="T67" fmla="*/ 2700 h 3915"/>
              <a:gd name="T68" fmla="*/ 3588 w 3641"/>
              <a:gd name="T69" fmla="*/ 2763 h 3915"/>
              <a:gd name="T70" fmla="*/ 3633 w 3641"/>
              <a:gd name="T71" fmla="*/ 2843 h 3915"/>
              <a:gd name="T72" fmla="*/ 3638 w 3641"/>
              <a:gd name="T73" fmla="*/ 2938 h 3915"/>
              <a:gd name="T74" fmla="*/ 3596 w 3641"/>
              <a:gd name="T75" fmla="*/ 3038 h 3915"/>
              <a:gd name="T76" fmla="*/ 3374 w 3641"/>
              <a:gd name="T77" fmla="*/ 3308 h 3915"/>
              <a:gd name="T78" fmla="*/ 3115 w 3641"/>
              <a:gd name="T79" fmla="*/ 3532 h 3915"/>
              <a:gd name="T80" fmla="*/ 2827 w 3641"/>
              <a:gd name="T81" fmla="*/ 3712 h 3915"/>
              <a:gd name="T82" fmla="*/ 2509 w 3641"/>
              <a:gd name="T83" fmla="*/ 3836 h 3915"/>
              <a:gd name="T84" fmla="*/ 2171 w 3641"/>
              <a:gd name="T85" fmla="*/ 3905 h 3915"/>
              <a:gd name="T86" fmla="*/ 1817 w 3641"/>
              <a:gd name="T87" fmla="*/ 3910 h 3915"/>
              <a:gd name="T88" fmla="*/ 1473 w 3641"/>
              <a:gd name="T89" fmla="*/ 3855 h 3915"/>
              <a:gd name="T90" fmla="*/ 1148 w 3641"/>
              <a:gd name="T91" fmla="*/ 3736 h 3915"/>
              <a:gd name="T92" fmla="*/ 854 w 3641"/>
              <a:gd name="T93" fmla="*/ 3567 h 3915"/>
              <a:gd name="T94" fmla="*/ 592 w 3641"/>
              <a:gd name="T95" fmla="*/ 3350 h 3915"/>
              <a:gd name="T96" fmla="*/ 370 w 3641"/>
              <a:gd name="T97" fmla="*/ 3091 h 3915"/>
              <a:gd name="T98" fmla="*/ 196 w 3641"/>
              <a:gd name="T99" fmla="*/ 2798 h 3915"/>
              <a:gd name="T100" fmla="*/ 74 w 3641"/>
              <a:gd name="T101" fmla="*/ 2478 h 3915"/>
              <a:gd name="T102" fmla="*/ 8 w 3641"/>
              <a:gd name="T103" fmla="*/ 2134 h 3915"/>
              <a:gd name="T104" fmla="*/ 8 w 3641"/>
              <a:gd name="T105" fmla="*/ 1780 h 3915"/>
              <a:gd name="T106" fmla="*/ 71 w 3641"/>
              <a:gd name="T107" fmla="*/ 1440 h 3915"/>
              <a:gd name="T108" fmla="*/ 190 w 3641"/>
              <a:gd name="T109" fmla="*/ 1123 h 3915"/>
              <a:gd name="T110" fmla="*/ 362 w 3641"/>
              <a:gd name="T111" fmla="*/ 835 h 3915"/>
              <a:gd name="T112" fmla="*/ 579 w 3641"/>
              <a:gd name="T113" fmla="*/ 581 h 3915"/>
              <a:gd name="T114" fmla="*/ 838 w 3641"/>
              <a:gd name="T115" fmla="*/ 364 h 3915"/>
              <a:gd name="T116" fmla="*/ 1126 w 3641"/>
              <a:gd name="T117" fmla="*/ 195 h 3915"/>
              <a:gd name="T118" fmla="*/ 1444 w 3641"/>
              <a:gd name="T119" fmla="*/ 76 h 3915"/>
              <a:gd name="T120" fmla="*/ 1785 w 3641"/>
              <a:gd name="T121" fmla="*/ 10 h 3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41" h="3915">
                <a:moveTo>
                  <a:pt x="1962" y="0"/>
                </a:moveTo>
                <a:lnTo>
                  <a:pt x="2020" y="2"/>
                </a:lnTo>
                <a:lnTo>
                  <a:pt x="2070" y="18"/>
                </a:lnTo>
                <a:lnTo>
                  <a:pt x="2115" y="44"/>
                </a:lnTo>
                <a:lnTo>
                  <a:pt x="2150" y="76"/>
                </a:lnTo>
                <a:lnTo>
                  <a:pt x="2179" y="116"/>
                </a:lnTo>
                <a:lnTo>
                  <a:pt x="2197" y="161"/>
                </a:lnTo>
                <a:lnTo>
                  <a:pt x="2211" y="206"/>
                </a:lnTo>
                <a:lnTo>
                  <a:pt x="2213" y="256"/>
                </a:lnTo>
                <a:lnTo>
                  <a:pt x="2208" y="303"/>
                </a:lnTo>
                <a:lnTo>
                  <a:pt x="2197" y="351"/>
                </a:lnTo>
                <a:lnTo>
                  <a:pt x="2179" y="396"/>
                </a:lnTo>
                <a:lnTo>
                  <a:pt x="2150" y="436"/>
                </a:lnTo>
                <a:lnTo>
                  <a:pt x="2115" y="470"/>
                </a:lnTo>
                <a:lnTo>
                  <a:pt x="2070" y="496"/>
                </a:lnTo>
                <a:lnTo>
                  <a:pt x="2020" y="515"/>
                </a:lnTo>
                <a:lnTo>
                  <a:pt x="1962" y="520"/>
                </a:lnTo>
                <a:lnTo>
                  <a:pt x="1809" y="531"/>
                </a:lnTo>
                <a:lnTo>
                  <a:pt x="1663" y="557"/>
                </a:lnTo>
                <a:lnTo>
                  <a:pt x="1523" y="597"/>
                </a:lnTo>
                <a:lnTo>
                  <a:pt x="1388" y="650"/>
                </a:lnTo>
                <a:lnTo>
                  <a:pt x="1261" y="716"/>
                </a:lnTo>
                <a:lnTo>
                  <a:pt x="1142" y="792"/>
                </a:lnTo>
                <a:lnTo>
                  <a:pt x="1031" y="877"/>
                </a:lnTo>
                <a:lnTo>
                  <a:pt x="931" y="975"/>
                </a:lnTo>
                <a:lnTo>
                  <a:pt x="838" y="1080"/>
                </a:lnTo>
                <a:lnTo>
                  <a:pt x="756" y="1194"/>
                </a:lnTo>
                <a:lnTo>
                  <a:pt x="685" y="1315"/>
                </a:lnTo>
                <a:lnTo>
                  <a:pt x="627" y="1440"/>
                </a:lnTo>
                <a:lnTo>
                  <a:pt x="579" y="1572"/>
                </a:lnTo>
                <a:lnTo>
                  <a:pt x="547" y="1709"/>
                </a:lnTo>
                <a:lnTo>
                  <a:pt x="526" y="1846"/>
                </a:lnTo>
                <a:lnTo>
                  <a:pt x="521" y="1989"/>
                </a:lnTo>
                <a:lnTo>
                  <a:pt x="531" y="2134"/>
                </a:lnTo>
                <a:lnTo>
                  <a:pt x="555" y="2277"/>
                </a:lnTo>
                <a:lnTo>
                  <a:pt x="598" y="2422"/>
                </a:lnTo>
                <a:lnTo>
                  <a:pt x="656" y="2565"/>
                </a:lnTo>
                <a:lnTo>
                  <a:pt x="722" y="2689"/>
                </a:lnTo>
                <a:lnTo>
                  <a:pt x="799" y="2803"/>
                </a:lnTo>
                <a:lnTo>
                  <a:pt x="883" y="2906"/>
                </a:lnTo>
                <a:lnTo>
                  <a:pt x="976" y="3001"/>
                </a:lnTo>
                <a:lnTo>
                  <a:pt x="1074" y="3086"/>
                </a:lnTo>
                <a:lnTo>
                  <a:pt x="1179" y="3157"/>
                </a:lnTo>
                <a:lnTo>
                  <a:pt x="1293" y="3220"/>
                </a:lnTo>
                <a:lnTo>
                  <a:pt x="1409" y="3273"/>
                </a:lnTo>
                <a:lnTo>
                  <a:pt x="1528" y="3316"/>
                </a:lnTo>
                <a:lnTo>
                  <a:pt x="1650" y="3347"/>
                </a:lnTo>
                <a:lnTo>
                  <a:pt x="1777" y="3368"/>
                </a:lnTo>
                <a:lnTo>
                  <a:pt x="1904" y="3379"/>
                </a:lnTo>
                <a:lnTo>
                  <a:pt x="2031" y="3379"/>
                </a:lnTo>
                <a:lnTo>
                  <a:pt x="2158" y="3368"/>
                </a:lnTo>
                <a:lnTo>
                  <a:pt x="2282" y="3347"/>
                </a:lnTo>
                <a:lnTo>
                  <a:pt x="2406" y="3316"/>
                </a:lnTo>
                <a:lnTo>
                  <a:pt x="2525" y="3271"/>
                </a:lnTo>
                <a:lnTo>
                  <a:pt x="2644" y="3218"/>
                </a:lnTo>
                <a:lnTo>
                  <a:pt x="2755" y="3152"/>
                </a:lnTo>
                <a:lnTo>
                  <a:pt x="2864" y="3072"/>
                </a:lnTo>
                <a:lnTo>
                  <a:pt x="2964" y="2985"/>
                </a:lnTo>
                <a:lnTo>
                  <a:pt x="3057" y="2885"/>
                </a:lnTo>
                <a:lnTo>
                  <a:pt x="3144" y="2774"/>
                </a:lnTo>
                <a:lnTo>
                  <a:pt x="3184" y="2729"/>
                </a:lnTo>
                <a:lnTo>
                  <a:pt x="3226" y="2697"/>
                </a:lnTo>
                <a:lnTo>
                  <a:pt x="3274" y="2674"/>
                </a:lnTo>
                <a:lnTo>
                  <a:pt x="3324" y="2663"/>
                </a:lnTo>
                <a:lnTo>
                  <a:pt x="3374" y="2660"/>
                </a:lnTo>
                <a:lnTo>
                  <a:pt x="3422" y="2666"/>
                </a:lnTo>
                <a:lnTo>
                  <a:pt x="3469" y="2679"/>
                </a:lnTo>
                <a:lnTo>
                  <a:pt x="3514" y="2700"/>
                </a:lnTo>
                <a:lnTo>
                  <a:pt x="3554" y="2729"/>
                </a:lnTo>
                <a:lnTo>
                  <a:pt x="3588" y="2763"/>
                </a:lnTo>
                <a:lnTo>
                  <a:pt x="3615" y="2800"/>
                </a:lnTo>
                <a:lnTo>
                  <a:pt x="3633" y="2843"/>
                </a:lnTo>
                <a:lnTo>
                  <a:pt x="3641" y="2888"/>
                </a:lnTo>
                <a:lnTo>
                  <a:pt x="3638" y="2938"/>
                </a:lnTo>
                <a:lnTo>
                  <a:pt x="3625" y="2988"/>
                </a:lnTo>
                <a:lnTo>
                  <a:pt x="3596" y="3038"/>
                </a:lnTo>
                <a:lnTo>
                  <a:pt x="3490" y="3178"/>
                </a:lnTo>
                <a:lnTo>
                  <a:pt x="3374" y="3308"/>
                </a:lnTo>
                <a:lnTo>
                  <a:pt x="3247" y="3427"/>
                </a:lnTo>
                <a:lnTo>
                  <a:pt x="3115" y="3532"/>
                </a:lnTo>
                <a:lnTo>
                  <a:pt x="2975" y="3627"/>
                </a:lnTo>
                <a:lnTo>
                  <a:pt x="2827" y="3712"/>
                </a:lnTo>
                <a:lnTo>
                  <a:pt x="2671" y="3781"/>
                </a:lnTo>
                <a:lnTo>
                  <a:pt x="2509" y="3836"/>
                </a:lnTo>
                <a:lnTo>
                  <a:pt x="2343" y="3878"/>
                </a:lnTo>
                <a:lnTo>
                  <a:pt x="2171" y="3905"/>
                </a:lnTo>
                <a:lnTo>
                  <a:pt x="1994" y="3915"/>
                </a:lnTo>
                <a:lnTo>
                  <a:pt x="1817" y="3910"/>
                </a:lnTo>
                <a:lnTo>
                  <a:pt x="1642" y="3889"/>
                </a:lnTo>
                <a:lnTo>
                  <a:pt x="1473" y="3855"/>
                </a:lnTo>
                <a:lnTo>
                  <a:pt x="1306" y="3802"/>
                </a:lnTo>
                <a:lnTo>
                  <a:pt x="1148" y="3736"/>
                </a:lnTo>
                <a:lnTo>
                  <a:pt x="997" y="3656"/>
                </a:lnTo>
                <a:lnTo>
                  <a:pt x="854" y="3567"/>
                </a:lnTo>
                <a:lnTo>
                  <a:pt x="719" y="3464"/>
                </a:lnTo>
                <a:lnTo>
                  <a:pt x="592" y="3350"/>
                </a:lnTo>
                <a:lnTo>
                  <a:pt x="476" y="3226"/>
                </a:lnTo>
                <a:lnTo>
                  <a:pt x="370" y="3091"/>
                </a:lnTo>
                <a:lnTo>
                  <a:pt x="278" y="2948"/>
                </a:lnTo>
                <a:lnTo>
                  <a:pt x="196" y="2798"/>
                </a:lnTo>
                <a:lnTo>
                  <a:pt x="127" y="2642"/>
                </a:lnTo>
                <a:lnTo>
                  <a:pt x="74" y="2478"/>
                </a:lnTo>
                <a:lnTo>
                  <a:pt x="32" y="2309"/>
                </a:lnTo>
                <a:lnTo>
                  <a:pt x="8" y="2134"/>
                </a:lnTo>
                <a:lnTo>
                  <a:pt x="0" y="1957"/>
                </a:lnTo>
                <a:lnTo>
                  <a:pt x="8" y="1780"/>
                </a:lnTo>
                <a:lnTo>
                  <a:pt x="32" y="1606"/>
                </a:lnTo>
                <a:lnTo>
                  <a:pt x="71" y="1440"/>
                </a:lnTo>
                <a:lnTo>
                  <a:pt x="124" y="1276"/>
                </a:lnTo>
                <a:lnTo>
                  <a:pt x="190" y="1123"/>
                </a:lnTo>
                <a:lnTo>
                  <a:pt x="272" y="975"/>
                </a:lnTo>
                <a:lnTo>
                  <a:pt x="362" y="835"/>
                </a:lnTo>
                <a:lnTo>
                  <a:pt x="465" y="702"/>
                </a:lnTo>
                <a:lnTo>
                  <a:pt x="579" y="581"/>
                </a:lnTo>
                <a:lnTo>
                  <a:pt x="703" y="467"/>
                </a:lnTo>
                <a:lnTo>
                  <a:pt x="838" y="364"/>
                </a:lnTo>
                <a:lnTo>
                  <a:pt x="978" y="274"/>
                </a:lnTo>
                <a:lnTo>
                  <a:pt x="1126" y="195"/>
                </a:lnTo>
                <a:lnTo>
                  <a:pt x="1282" y="129"/>
                </a:lnTo>
                <a:lnTo>
                  <a:pt x="1444" y="76"/>
                </a:lnTo>
                <a:lnTo>
                  <a:pt x="1613" y="34"/>
                </a:lnTo>
                <a:lnTo>
                  <a:pt x="1785" y="10"/>
                </a:lnTo>
                <a:lnTo>
                  <a:pt x="1962"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8"/>
          <p:cNvSpPr>
            <a:spLocks/>
          </p:cNvSpPr>
          <p:nvPr/>
        </p:nvSpPr>
        <p:spPr bwMode="auto">
          <a:xfrm>
            <a:off x="1528436" y="3023410"/>
            <a:ext cx="689503" cy="688030"/>
          </a:xfrm>
          <a:custGeom>
            <a:avLst/>
            <a:gdLst>
              <a:gd name="T0" fmla="*/ 1171 w 2340"/>
              <a:gd name="T1" fmla="*/ 0 h 2335"/>
              <a:gd name="T2" fmla="*/ 1306 w 2340"/>
              <a:gd name="T3" fmla="*/ 8 h 2335"/>
              <a:gd name="T4" fmla="*/ 1438 w 2340"/>
              <a:gd name="T5" fmla="*/ 29 h 2335"/>
              <a:gd name="T6" fmla="*/ 1565 w 2340"/>
              <a:gd name="T7" fmla="*/ 68 h 2335"/>
              <a:gd name="T8" fmla="*/ 1684 w 2340"/>
              <a:gd name="T9" fmla="*/ 118 h 2335"/>
              <a:gd name="T10" fmla="*/ 1798 w 2340"/>
              <a:gd name="T11" fmla="*/ 182 h 2335"/>
              <a:gd name="T12" fmla="*/ 1901 w 2340"/>
              <a:gd name="T13" fmla="*/ 256 h 2335"/>
              <a:gd name="T14" fmla="*/ 1996 w 2340"/>
              <a:gd name="T15" fmla="*/ 340 h 2335"/>
              <a:gd name="T16" fmla="*/ 2083 w 2340"/>
              <a:gd name="T17" fmla="*/ 436 h 2335"/>
              <a:gd name="T18" fmla="*/ 2157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7 w 2340"/>
              <a:gd name="T39" fmla="*/ 1794 h 2335"/>
              <a:gd name="T40" fmla="*/ 2083 w 2340"/>
              <a:gd name="T41" fmla="*/ 1899 h 2335"/>
              <a:gd name="T42" fmla="*/ 1996 w 2340"/>
              <a:gd name="T43" fmla="*/ 1994 h 2335"/>
              <a:gd name="T44" fmla="*/ 1901 w 2340"/>
              <a:gd name="T45" fmla="*/ 2079 h 2335"/>
              <a:gd name="T46" fmla="*/ 1798 w 2340"/>
              <a:gd name="T47" fmla="*/ 2153 h 2335"/>
              <a:gd name="T48" fmla="*/ 1684 w 2340"/>
              <a:gd name="T49" fmla="*/ 2216 h 2335"/>
              <a:gd name="T50" fmla="*/ 1565 w 2340"/>
              <a:gd name="T51" fmla="*/ 2269 h 2335"/>
              <a:gd name="T52" fmla="*/ 1438 w 2340"/>
              <a:gd name="T53" fmla="*/ 2306 h 2335"/>
              <a:gd name="T54" fmla="*/ 1306 w 2340"/>
              <a:gd name="T55" fmla="*/ 2327 h 2335"/>
              <a:gd name="T56" fmla="*/ 1171 w 2340"/>
              <a:gd name="T57" fmla="*/ 2335 h 2335"/>
              <a:gd name="T58" fmla="*/ 1034 w 2340"/>
              <a:gd name="T59" fmla="*/ 2327 h 2335"/>
              <a:gd name="T60" fmla="*/ 901 w 2340"/>
              <a:gd name="T61" fmla="*/ 2306 h 2335"/>
              <a:gd name="T62" fmla="*/ 774 w 2340"/>
              <a:gd name="T63" fmla="*/ 2269 h 2335"/>
              <a:gd name="T64" fmla="*/ 655 w 2340"/>
              <a:gd name="T65" fmla="*/ 2216 h 2335"/>
              <a:gd name="T66" fmla="*/ 542 w 2340"/>
              <a:gd name="T67" fmla="*/ 2153 h 2335"/>
              <a:gd name="T68" fmla="*/ 439 w 2340"/>
              <a:gd name="T69" fmla="*/ 2079 h 2335"/>
              <a:gd name="T70" fmla="*/ 343 w 2340"/>
              <a:gd name="T71" fmla="*/ 1994 h 2335"/>
              <a:gd name="T72" fmla="*/ 256 w 2340"/>
              <a:gd name="T73" fmla="*/ 1899 h 2335"/>
              <a:gd name="T74" fmla="*/ 182 w 2340"/>
              <a:gd name="T75" fmla="*/ 1794 h 2335"/>
              <a:gd name="T76" fmla="*/ 119 w 2340"/>
              <a:gd name="T77" fmla="*/ 1683 h 2335"/>
              <a:gd name="T78" fmla="*/ 68 w 2340"/>
              <a:gd name="T79" fmla="*/ 1561 h 2335"/>
              <a:gd name="T80" fmla="*/ 31 w 2340"/>
              <a:gd name="T81" fmla="*/ 1434 h 2335"/>
              <a:gd name="T82" fmla="*/ 8 w 2340"/>
              <a:gd name="T83" fmla="*/ 1305 h 2335"/>
              <a:gd name="T84" fmla="*/ 0 w 2340"/>
              <a:gd name="T85" fmla="*/ 1167 h 2335"/>
              <a:gd name="T86" fmla="*/ 8 w 2340"/>
              <a:gd name="T87" fmla="*/ 1033 h 2335"/>
              <a:gd name="T88" fmla="*/ 31 w 2340"/>
              <a:gd name="T89" fmla="*/ 901 h 2335"/>
              <a:gd name="T90" fmla="*/ 68 w 2340"/>
              <a:gd name="T91" fmla="*/ 774 h 2335"/>
              <a:gd name="T92" fmla="*/ 119 w 2340"/>
              <a:gd name="T93" fmla="*/ 655 h 2335"/>
              <a:gd name="T94" fmla="*/ 182 w 2340"/>
              <a:gd name="T95" fmla="*/ 541 h 2335"/>
              <a:gd name="T96" fmla="*/ 256 w 2340"/>
              <a:gd name="T97" fmla="*/ 436 h 2335"/>
              <a:gd name="T98" fmla="*/ 343 w 2340"/>
              <a:gd name="T99" fmla="*/ 340 h 2335"/>
              <a:gd name="T100" fmla="*/ 439 w 2340"/>
              <a:gd name="T101" fmla="*/ 256 h 2335"/>
              <a:gd name="T102" fmla="*/ 542 w 2340"/>
              <a:gd name="T103" fmla="*/ 182 h 2335"/>
              <a:gd name="T104" fmla="*/ 655 w 2340"/>
              <a:gd name="T105" fmla="*/ 118 h 2335"/>
              <a:gd name="T106" fmla="*/ 774 w 2340"/>
              <a:gd name="T107" fmla="*/ 68 h 2335"/>
              <a:gd name="T108" fmla="*/ 901 w 2340"/>
              <a:gd name="T109" fmla="*/ 29 h 2335"/>
              <a:gd name="T110" fmla="*/ 1034 w 2340"/>
              <a:gd name="T111" fmla="*/ 8 h 2335"/>
              <a:gd name="T112" fmla="*/ 1171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71" y="0"/>
                </a:moveTo>
                <a:lnTo>
                  <a:pt x="1306" y="8"/>
                </a:lnTo>
                <a:lnTo>
                  <a:pt x="1438" y="29"/>
                </a:lnTo>
                <a:lnTo>
                  <a:pt x="1565" y="68"/>
                </a:lnTo>
                <a:lnTo>
                  <a:pt x="1684" y="118"/>
                </a:lnTo>
                <a:lnTo>
                  <a:pt x="1798" y="182"/>
                </a:lnTo>
                <a:lnTo>
                  <a:pt x="1901" y="256"/>
                </a:lnTo>
                <a:lnTo>
                  <a:pt x="1996" y="340"/>
                </a:lnTo>
                <a:lnTo>
                  <a:pt x="2083" y="436"/>
                </a:lnTo>
                <a:lnTo>
                  <a:pt x="2157" y="541"/>
                </a:lnTo>
                <a:lnTo>
                  <a:pt x="2221" y="655"/>
                </a:lnTo>
                <a:lnTo>
                  <a:pt x="2271" y="774"/>
                </a:lnTo>
                <a:lnTo>
                  <a:pt x="2308" y="901"/>
                </a:lnTo>
                <a:lnTo>
                  <a:pt x="2332" y="1033"/>
                </a:lnTo>
                <a:lnTo>
                  <a:pt x="2340" y="1167"/>
                </a:lnTo>
                <a:lnTo>
                  <a:pt x="2332" y="1305"/>
                </a:lnTo>
                <a:lnTo>
                  <a:pt x="2308" y="1434"/>
                </a:lnTo>
                <a:lnTo>
                  <a:pt x="2271" y="1561"/>
                </a:lnTo>
                <a:lnTo>
                  <a:pt x="2221" y="1683"/>
                </a:lnTo>
                <a:lnTo>
                  <a:pt x="2157" y="1794"/>
                </a:lnTo>
                <a:lnTo>
                  <a:pt x="2083" y="1899"/>
                </a:lnTo>
                <a:lnTo>
                  <a:pt x="1996" y="1994"/>
                </a:lnTo>
                <a:lnTo>
                  <a:pt x="1901" y="2079"/>
                </a:lnTo>
                <a:lnTo>
                  <a:pt x="1798" y="2153"/>
                </a:lnTo>
                <a:lnTo>
                  <a:pt x="1684" y="2216"/>
                </a:lnTo>
                <a:lnTo>
                  <a:pt x="1565" y="2269"/>
                </a:lnTo>
                <a:lnTo>
                  <a:pt x="1438" y="2306"/>
                </a:lnTo>
                <a:lnTo>
                  <a:pt x="1306" y="2327"/>
                </a:lnTo>
                <a:lnTo>
                  <a:pt x="1171" y="2335"/>
                </a:lnTo>
                <a:lnTo>
                  <a:pt x="1034" y="2327"/>
                </a:lnTo>
                <a:lnTo>
                  <a:pt x="901" y="2306"/>
                </a:lnTo>
                <a:lnTo>
                  <a:pt x="774" y="2269"/>
                </a:lnTo>
                <a:lnTo>
                  <a:pt x="655" y="2216"/>
                </a:lnTo>
                <a:lnTo>
                  <a:pt x="542" y="2153"/>
                </a:lnTo>
                <a:lnTo>
                  <a:pt x="439" y="2079"/>
                </a:lnTo>
                <a:lnTo>
                  <a:pt x="343" y="1994"/>
                </a:lnTo>
                <a:lnTo>
                  <a:pt x="256" y="1899"/>
                </a:lnTo>
                <a:lnTo>
                  <a:pt x="182" y="1794"/>
                </a:lnTo>
                <a:lnTo>
                  <a:pt x="119" y="1683"/>
                </a:lnTo>
                <a:lnTo>
                  <a:pt x="68" y="1561"/>
                </a:lnTo>
                <a:lnTo>
                  <a:pt x="31" y="1434"/>
                </a:lnTo>
                <a:lnTo>
                  <a:pt x="8" y="1305"/>
                </a:lnTo>
                <a:lnTo>
                  <a:pt x="0" y="1167"/>
                </a:lnTo>
                <a:lnTo>
                  <a:pt x="8" y="1033"/>
                </a:lnTo>
                <a:lnTo>
                  <a:pt x="31" y="901"/>
                </a:lnTo>
                <a:lnTo>
                  <a:pt x="68" y="774"/>
                </a:lnTo>
                <a:lnTo>
                  <a:pt x="119" y="655"/>
                </a:lnTo>
                <a:lnTo>
                  <a:pt x="182" y="541"/>
                </a:lnTo>
                <a:lnTo>
                  <a:pt x="256" y="436"/>
                </a:lnTo>
                <a:lnTo>
                  <a:pt x="343" y="340"/>
                </a:lnTo>
                <a:lnTo>
                  <a:pt x="439" y="256"/>
                </a:lnTo>
                <a:lnTo>
                  <a:pt x="542" y="182"/>
                </a:lnTo>
                <a:lnTo>
                  <a:pt x="655" y="118"/>
                </a:lnTo>
                <a:lnTo>
                  <a:pt x="774" y="68"/>
                </a:lnTo>
                <a:lnTo>
                  <a:pt x="901" y="29"/>
                </a:lnTo>
                <a:lnTo>
                  <a:pt x="1034" y="8"/>
                </a:lnTo>
                <a:lnTo>
                  <a:pt x="117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9"/>
          <p:cNvSpPr>
            <a:spLocks/>
          </p:cNvSpPr>
          <p:nvPr/>
        </p:nvSpPr>
        <p:spPr bwMode="auto">
          <a:xfrm>
            <a:off x="294014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Freeform 10"/>
          <p:cNvSpPr>
            <a:spLocks/>
          </p:cNvSpPr>
          <p:nvPr/>
        </p:nvSpPr>
        <p:spPr bwMode="auto">
          <a:xfrm>
            <a:off x="179863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21064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 name="Freeform 29"/>
          <p:cNvSpPr>
            <a:spLocks/>
          </p:cNvSpPr>
          <p:nvPr/>
        </p:nvSpPr>
        <p:spPr bwMode="auto">
          <a:xfrm>
            <a:off x="4350410"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1" name="Freeform 30"/>
          <p:cNvSpPr>
            <a:spLocks/>
          </p:cNvSpPr>
          <p:nvPr/>
        </p:nvSpPr>
        <p:spPr bwMode="auto">
          <a:xfrm>
            <a:off x="320889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 name="Freeform 31"/>
          <p:cNvSpPr>
            <a:spLocks/>
          </p:cNvSpPr>
          <p:nvPr/>
        </p:nvSpPr>
        <p:spPr bwMode="auto">
          <a:xfrm>
            <a:off x="462090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 name="Freeform 32"/>
          <p:cNvSpPr>
            <a:spLocks/>
          </p:cNvSpPr>
          <p:nvPr/>
        </p:nvSpPr>
        <p:spPr bwMode="auto">
          <a:xfrm>
            <a:off x="2843522"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4" name="Freeform 53"/>
          <p:cNvSpPr>
            <a:spLocks/>
          </p:cNvSpPr>
          <p:nvPr/>
        </p:nvSpPr>
        <p:spPr bwMode="auto">
          <a:xfrm>
            <a:off x="4632707"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5" name="Freeform 54"/>
          <p:cNvSpPr>
            <a:spLocks/>
          </p:cNvSpPr>
          <p:nvPr/>
        </p:nvSpPr>
        <p:spPr bwMode="auto">
          <a:xfrm>
            <a:off x="6022721"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55"/>
          <p:cNvSpPr>
            <a:spLocks/>
          </p:cNvSpPr>
          <p:nvPr/>
        </p:nvSpPr>
        <p:spPr bwMode="auto">
          <a:xfrm>
            <a:off x="4267331"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7" name="Freeform 56"/>
          <p:cNvSpPr>
            <a:spLocks/>
          </p:cNvSpPr>
          <p:nvPr/>
        </p:nvSpPr>
        <p:spPr bwMode="auto">
          <a:xfrm>
            <a:off x="578080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59" name="Freeform 58"/>
          <p:cNvSpPr>
            <a:spLocks/>
          </p:cNvSpPr>
          <p:nvPr/>
        </p:nvSpPr>
        <p:spPr bwMode="auto">
          <a:xfrm>
            <a:off x="7193494"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0" name="Freeform 59"/>
          <p:cNvSpPr>
            <a:spLocks/>
          </p:cNvSpPr>
          <p:nvPr/>
        </p:nvSpPr>
        <p:spPr bwMode="auto">
          <a:xfrm>
            <a:off x="6051334"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1" name="Freeform 60"/>
          <p:cNvSpPr>
            <a:spLocks/>
          </p:cNvSpPr>
          <p:nvPr/>
        </p:nvSpPr>
        <p:spPr bwMode="auto">
          <a:xfrm>
            <a:off x="7441348"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5">
              <a:lumMod val="60000"/>
              <a:lumOff val="4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2" name="Freeform 61"/>
          <p:cNvSpPr>
            <a:spLocks/>
          </p:cNvSpPr>
          <p:nvPr/>
        </p:nvSpPr>
        <p:spPr bwMode="auto">
          <a:xfrm>
            <a:off x="5685958"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8591709"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6" name="Freeform 65"/>
          <p:cNvSpPr>
            <a:spLocks/>
          </p:cNvSpPr>
          <p:nvPr/>
        </p:nvSpPr>
        <p:spPr bwMode="auto">
          <a:xfrm>
            <a:off x="7448975"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5">
              <a:lumMod val="60000"/>
              <a:lumOff val="4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8" name="Freeform 67"/>
          <p:cNvSpPr>
            <a:spLocks/>
          </p:cNvSpPr>
          <p:nvPr/>
        </p:nvSpPr>
        <p:spPr bwMode="auto">
          <a:xfrm>
            <a:off x="7083599"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5">
              <a:lumMod val="60000"/>
              <a:lumOff val="4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72" name="Right Arrow 71"/>
          <p:cNvSpPr/>
          <p:nvPr/>
        </p:nvSpPr>
        <p:spPr>
          <a:xfrm flipH="1">
            <a:off x="819245"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3" name="Freeform 102"/>
          <p:cNvSpPr>
            <a:spLocks noEditPoints="1"/>
          </p:cNvSpPr>
          <p:nvPr/>
        </p:nvSpPr>
        <p:spPr bwMode="auto">
          <a:xfrm>
            <a:off x="9760584" y="2784668"/>
            <a:ext cx="1153886" cy="1153002"/>
          </a:xfrm>
          <a:custGeom>
            <a:avLst/>
            <a:gdLst>
              <a:gd name="T0" fmla="*/ 1676 w 3916"/>
              <a:gd name="T1" fmla="*/ 549 h 3913"/>
              <a:gd name="T2" fmla="*/ 1301 w 3916"/>
              <a:gd name="T3" fmla="*/ 681 h 3913"/>
              <a:gd name="T4" fmla="*/ 973 w 3916"/>
              <a:gd name="T5" fmla="*/ 911 h 3913"/>
              <a:gd name="T6" fmla="*/ 719 w 3916"/>
              <a:gd name="T7" fmla="*/ 1226 h 3913"/>
              <a:gd name="T8" fmla="*/ 563 w 3916"/>
              <a:gd name="T9" fmla="*/ 1601 h 3913"/>
              <a:gd name="T10" fmla="*/ 521 w 3916"/>
              <a:gd name="T11" fmla="*/ 2000 h 3913"/>
              <a:gd name="T12" fmla="*/ 584 w 3916"/>
              <a:gd name="T13" fmla="*/ 2396 h 3913"/>
              <a:gd name="T14" fmla="*/ 759 w 3916"/>
              <a:gd name="T15" fmla="*/ 2758 h 3913"/>
              <a:gd name="T16" fmla="*/ 1039 w 3916"/>
              <a:gd name="T17" fmla="*/ 3065 h 3913"/>
              <a:gd name="T18" fmla="*/ 1391 w 3916"/>
              <a:gd name="T19" fmla="*/ 3276 h 3913"/>
              <a:gd name="T20" fmla="*/ 1785 w 3916"/>
              <a:gd name="T21" fmla="*/ 3382 h 3913"/>
              <a:gd name="T22" fmla="*/ 2197 w 3916"/>
              <a:gd name="T23" fmla="*/ 3374 h 3913"/>
              <a:gd name="T24" fmla="*/ 2591 w 3916"/>
              <a:gd name="T25" fmla="*/ 3247 h 3913"/>
              <a:gd name="T26" fmla="*/ 2922 w 3916"/>
              <a:gd name="T27" fmla="*/ 3022 h 3913"/>
              <a:gd name="T28" fmla="*/ 3170 w 3916"/>
              <a:gd name="T29" fmla="*/ 2716 h 3913"/>
              <a:gd name="T30" fmla="*/ 3331 w 3916"/>
              <a:gd name="T31" fmla="*/ 2356 h 3913"/>
              <a:gd name="T32" fmla="*/ 3392 w 3916"/>
              <a:gd name="T33" fmla="*/ 1957 h 3913"/>
              <a:gd name="T34" fmla="*/ 3323 w 3916"/>
              <a:gd name="T35" fmla="*/ 1532 h 3913"/>
              <a:gd name="T36" fmla="*/ 3138 w 3916"/>
              <a:gd name="T37" fmla="*/ 1152 h 3913"/>
              <a:gd name="T38" fmla="*/ 2858 w 3916"/>
              <a:gd name="T39" fmla="*/ 842 h 3913"/>
              <a:gd name="T40" fmla="*/ 2493 w 3916"/>
              <a:gd name="T41" fmla="*/ 626 h 3913"/>
              <a:gd name="T42" fmla="*/ 2078 w 3916"/>
              <a:gd name="T43" fmla="*/ 525 h 3913"/>
              <a:gd name="T44" fmla="*/ 2141 w 3916"/>
              <a:gd name="T45" fmla="*/ 7 h 3913"/>
              <a:gd name="T46" fmla="*/ 2604 w 3916"/>
              <a:gd name="T47" fmla="*/ 111 h 3913"/>
              <a:gd name="T48" fmla="*/ 3041 w 3916"/>
              <a:gd name="T49" fmla="*/ 332 h 3913"/>
              <a:gd name="T50" fmla="*/ 3400 w 3916"/>
              <a:gd name="T51" fmla="*/ 644 h 3913"/>
              <a:gd name="T52" fmla="*/ 3673 w 3916"/>
              <a:gd name="T53" fmla="*/ 1030 h 3913"/>
              <a:gd name="T54" fmla="*/ 3850 w 3916"/>
              <a:gd name="T55" fmla="*/ 1474 h 3913"/>
              <a:gd name="T56" fmla="*/ 3916 w 3916"/>
              <a:gd name="T57" fmla="*/ 1957 h 3913"/>
              <a:gd name="T58" fmla="*/ 3850 w 3916"/>
              <a:gd name="T59" fmla="*/ 2433 h 3913"/>
              <a:gd name="T60" fmla="*/ 3678 w 3916"/>
              <a:gd name="T61" fmla="*/ 2877 h 3913"/>
              <a:gd name="T62" fmla="*/ 3408 w 3916"/>
              <a:gd name="T63" fmla="*/ 3263 h 3913"/>
              <a:gd name="T64" fmla="*/ 3059 w 3916"/>
              <a:gd name="T65" fmla="*/ 3577 h 3913"/>
              <a:gd name="T66" fmla="*/ 2639 w 3916"/>
              <a:gd name="T67" fmla="*/ 3796 h 3913"/>
              <a:gd name="T68" fmla="*/ 2163 w 3916"/>
              <a:gd name="T69" fmla="*/ 3902 h 3913"/>
              <a:gd name="T70" fmla="*/ 1689 w 3916"/>
              <a:gd name="T71" fmla="*/ 3894 h 3913"/>
              <a:gd name="T72" fmla="*/ 1235 w 3916"/>
              <a:gd name="T73" fmla="*/ 3773 h 3913"/>
              <a:gd name="T74" fmla="*/ 822 w 3916"/>
              <a:gd name="T75" fmla="*/ 3553 h 3913"/>
              <a:gd name="T76" fmla="*/ 473 w 3916"/>
              <a:gd name="T77" fmla="*/ 3239 h 3913"/>
              <a:gd name="T78" fmla="*/ 201 w 3916"/>
              <a:gd name="T79" fmla="*/ 2835 h 3913"/>
              <a:gd name="T80" fmla="*/ 39 w 3916"/>
              <a:gd name="T81" fmla="*/ 2372 h 3913"/>
              <a:gd name="T82" fmla="*/ 0 w 3916"/>
              <a:gd name="T83" fmla="*/ 1891 h 3913"/>
              <a:gd name="T84" fmla="*/ 76 w 3916"/>
              <a:gd name="T85" fmla="*/ 1416 h 3913"/>
              <a:gd name="T86" fmla="*/ 267 w 3916"/>
              <a:gd name="T87" fmla="*/ 969 h 3913"/>
              <a:gd name="T88" fmla="*/ 560 w 3916"/>
              <a:gd name="T89" fmla="*/ 581 h 3913"/>
              <a:gd name="T90" fmla="*/ 933 w 3916"/>
              <a:gd name="T91" fmla="*/ 288 h 3913"/>
              <a:gd name="T92" fmla="*/ 1361 w 3916"/>
              <a:gd name="T93" fmla="*/ 92 h 3913"/>
              <a:gd name="T94" fmla="*/ 1824 w 3916"/>
              <a:gd name="T95" fmla="*/ 5 h 3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6" h="3913">
                <a:moveTo>
                  <a:pt x="1943" y="520"/>
                </a:moveTo>
                <a:lnTo>
                  <a:pt x="1808" y="528"/>
                </a:lnTo>
                <a:lnTo>
                  <a:pt x="1676" y="549"/>
                </a:lnTo>
                <a:lnTo>
                  <a:pt x="1547" y="581"/>
                </a:lnTo>
                <a:lnTo>
                  <a:pt x="1420" y="626"/>
                </a:lnTo>
                <a:lnTo>
                  <a:pt x="1301" y="681"/>
                </a:lnTo>
                <a:lnTo>
                  <a:pt x="1184" y="747"/>
                </a:lnTo>
                <a:lnTo>
                  <a:pt x="1073" y="824"/>
                </a:lnTo>
                <a:lnTo>
                  <a:pt x="973" y="911"/>
                </a:lnTo>
                <a:lnTo>
                  <a:pt x="878" y="1006"/>
                </a:lnTo>
                <a:lnTo>
                  <a:pt x="793" y="1112"/>
                </a:lnTo>
                <a:lnTo>
                  <a:pt x="719" y="1226"/>
                </a:lnTo>
                <a:lnTo>
                  <a:pt x="653" y="1344"/>
                </a:lnTo>
                <a:lnTo>
                  <a:pt x="603" y="1471"/>
                </a:lnTo>
                <a:lnTo>
                  <a:pt x="563" y="1601"/>
                </a:lnTo>
                <a:lnTo>
                  <a:pt x="536" y="1733"/>
                </a:lnTo>
                <a:lnTo>
                  <a:pt x="521" y="1865"/>
                </a:lnTo>
                <a:lnTo>
                  <a:pt x="521" y="2000"/>
                </a:lnTo>
                <a:lnTo>
                  <a:pt x="529" y="2132"/>
                </a:lnTo>
                <a:lnTo>
                  <a:pt x="552" y="2264"/>
                </a:lnTo>
                <a:lnTo>
                  <a:pt x="584" y="2396"/>
                </a:lnTo>
                <a:lnTo>
                  <a:pt x="632" y="2520"/>
                </a:lnTo>
                <a:lnTo>
                  <a:pt x="690" y="2642"/>
                </a:lnTo>
                <a:lnTo>
                  <a:pt x="759" y="2758"/>
                </a:lnTo>
                <a:lnTo>
                  <a:pt x="843" y="2869"/>
                </a:lnTo>
                <a:lnTo>
                  <a:pt x="936" y="2972"/>
                </a:lnTo>
                <a:lnTo>
                  <a:pt x="1039" y="3065"/>
                </a:lnTo>
                <a:lnTo>
                  <a:pt x="1150" y="3146"/>
                </a:lnTo>
                <a:lnTo>
                  <a:pt x="1269" y="3218"/>
                </a:lnTo>
                <a:lnTo>
                  <a:pt x="1391" y="3276"/>
                </a:lnTo>
                <a:lnTo>
                  <a:pt x="1520" y="3323"/>
                </a:lnTo>
                <a:lnTo>
                  <a:pt x="1652" y="3360"/>
                </a:lnTo>
                <a:lnTo>
                  <a:pt x="1785" y="3382"/>
                </a:lnTo>
                <a:lnTo>
                  <a:pt x="1922" y="3392"/>
                </a:lnTo>
                <a:lnTo>
                  <a:pt x="2060" y="3390"/>
                </a:lnTo>
                <a:lnTo>
                  <a:pt x="2197" y="3374"/>
                </a:lnTo>
                <a:lnTo>
                  <a:pt x="2332" y="3345"/>
                </a:lnTo>
                <a:lnTo>
                  <a:pt x="2467" y="3302"/>
                </a:lnTo>
                <a:lnTo>
                  <a:pt x="2591" y="3247"/>
                </a:lnTo>
                <a:lnTo>
                  <a:pt x="2710" y="3183"/>
                </a:lnTo>
                <a:lnTo>
                  <a:pt x="2818" y="3107"/>
                </a:lnTo>
                <a:lnTo>
                  <a:pt x="2922" y="3022"/>
                </a:lnTo>
                <a:lnTo>
                  <a:pt x="3014" y="2927"/>
                </a:lnTo>
                <a:lnTo>
                  <a:pt x="3096" y="2827"/>
                </a:lnTo>
                <a:lnTo>
                  <a:pt x="3170" y="2716"/>
                </a:lnTo>
                <a:lnTo>
                  <a:pt x="3236" y="2602"/>
                </a:lnTo>
                <a:lnTo>
                  <a:pt x="3289" y="2481"/>
                </a:lnTo>
                <a:lnTo>
                  <a:pt x="3331" y="2356"/>
                </a:lnTo>
                <a:lnTo>
                  <a:pt x="3363" y="2227"/>
                </a:lnTo>
                <a:lnTo>
                  <a:pt x="3384" y="2092"/>
                </a:lnTo>
                <a:lnTo>
                  <a:pt x="3392" y="1957"/>
                </a:lnTo>
                <a:lnTo>
                  <a:pt x="3382" y="1812"/>
                </a:lnTo>
                <a:lnTo>
                  <a:pt x="3358" y="1669"/>
                </a:lnTo>
                <a:lnTo>
                  <a:pt x="3323" y="1532"/>
                </a:lnTo>
                <a:lnTo>
                  <a:pt x="3273" y="1397"/>
                </a:lnTo>
                <a:lnTo>
                  <a:pt x="3212" y="1270"/>
                </a:lnTo>
                <a:lnTo>
                  <a:pt x="3138" y="1152"/>
                </a:lnTo>
                <a:lnTo>
                  <a:pt x="3054" y="1041"/>
                </a:lnTo>
                <a:lnTo>
                  <a:pt x="2961" y="938"/>
                </a:lnTo>
                <a:lnTo>
                  <a:pt x="2858" y="842"/>
                </a:lnTo>
                <a:lnTo>
                  <a:pt x="2744" y="761"/>
                </a:lnTo>
                <a:lnTo>
                  <a:pt x="2623" y="687"/>
                </a:lnTo>
                <a:lnTo>
                  <a:pt x="2493" y="626"/>
                </a:lnTo>
                <a:lnTo>
                  <a:pt x="2356" y="578"/>
                </a:lnTo>
                <a:lnTo>
                  <a:pt x="2213" y="544"/>
                </a:lnTo>
                <a:lnTo>
                  <a:pt x="2078" y="525"/>
                </a:lnTo>
                <a:lnTo>
                  <a:pt x="1943" y="520"/>
                </a:lnTo>
                <a:close/>
                <a:moveTo>
                  <a:pt x="1983" y="0"/>
                </a:moveTo>
                <a:lnTo>
                  <a:pt x="2141" y="7"/>
                </a:lnTo>
                <a:lnTo>
                  <a:pt x="2298" y="29"/>
                </a:lnTo>
                <a:lnTo>
                  <a:pt x="2454" y="63"/>
                </a:lnTo>
                <a:lnTo>
                  <a:pt x="2604" y="111"/>
                </a:lnTo>
                <a:lnTo>
                  <a:pt x="2758" y="171"/>
                </a:lnTo>
                <a:lnTo>
                  <a:pt x="2903" y="245"/>
                </a:lnTo>
                <a:lnTo>
                  <a:pt x="3041" y="332"/>
                </a:lnTo>
                <a:lnTo>
                  <a:pt x="3170" y="425"/>
                </a:lnTo>
                <a:lnTo>
                  <a:pt x="3289" y="531"/>
                </a:lnTo>
                <a:lnTo>
                  <a:pt x="3400" y="644"/>
                </a:lnTo>
                <a:lnTo>
                  <a:pt x="3501" y="766"/>
                </a:lnTo>
                <a:lnTo>
                  <a:pt x="3593" y="895"/>
                </a:lnTo>
                <a:lnTo>
                  <a:pt x="3673" y="1030"/>
                </a:lnTo>
                <a:lnTo>
                  <a:pt x="3744" y="1173"/>
                </a:lnTo>
                <a:lnTo>
                  <a:pt x="3802" y="1321"/>
                </a:lnTo>
                <a:lnTo>
                  <a:pt x="3850" y="1474"/>
                </a:lnTo>
                <a:lnTo>
                  <a:pt x="3884" y="1632"/>
                </a:lnTo>
                <a:lnTo>
                  <a:pt x="3905" y="1794"/>
                </a:lnTo>
                <a:lnTo>
                  <a:pt x="3916" y="1957"/>
                </a:lnTo>
                <a:lnTo>
                  <a:pt x="3905" y="2119"/>
                </a:lnTo>
                <a:lnTo>
                  <a:pt x="3884" y="2277"/>
                </a:lnTo>
                <a:lnTo>
                  <a:pt x="3850" y="2433"/>
                </a:lnTo>
                <a:lnTo>
                  <a:pt x="3802" y="2586"/>
                </a:lnTo>
                <a:lnTo>
                  <a:pt x="3747" y="2734"/>
                </a:lnTo>
                <a:lnTo>
                  <a:pt x="3678" y="2877"/>
                </a:lnTo>
                <a:lnTo>
                  <a:pt x="3598" y="3012"/>
                </a:lnTo>
                <a:lnTo>
                  <a:pt x="3509" y="3141"/>
                </a:lnTo>
                <a:lnTo>
                  <a:pt x="3408" y="3263"/>
                </a:lnTo>
                <a:lnTo>
                  <a:pt x="3300" y="3376"/>
                </a:lnTo>
                <a:lnTo>
                  <a:pt x="3183" y="3482"/>
                </a:lnTo>
                <a:lnTo>
                  <a:pt x="3059" y="3577"/>
                </a:lnTo>
                <a:lnTo>
                  <a:pt x="2927" y="3662"/>
                </a:lnTo>
                <a:lnTo>
                  <a:pt x="2784" y="3736"/>
                </a:lnTo>
                <a:lnTo>
                  <a:pt x="2639" y="3796"/>
                </a:lnTo>
                <a:lnTo>
                  <a:pt x="2483" y="3847"/>
                </a:lnTo>
                <a:lnTo>
                  <a:pt x="2324" y="3881"/>
                </a:lnTo>
                <a:lnTo>
                  <a:pt x="2163" y="3902"/>
                </a:lnTo>
                <a:lnTo>
                  <a:pt x="2004" y="3913"/>
                </a:lnTo>
                <a:lnTo>
                  <a:pt x="1845" y="3910"/>
                </a:lnTo>
                <a:lnTo>
                  <a:pt x="1689" y="3894"/>
                </a:lnTo>
                <a:lnTo>
                  <a:pt x="1533" y="3865"/>
                </a:lnTo>
                <a:lnTo>
                  <a:pt x="1383" y="3826"/>
                </a:lnTo>
                <a:lnTo>
                  <a:pt x="1235" y="3773"/>
                </a:lnTo>
                <a:lnTo>
                  <a:pt x="1092" y="3712"/>
                </a:lnTo>
                <a:lnTo>
                  <a:pt x="954" y="3638"/>
                </a:lnTo>
                <a:lnTo>
                  <a:pt x="822" y="3553"/>
                </a:lnTo>
                <a:lnTo>
                  <a:pt x="698" y="3458"/>
                </a:lnTo>
                <a:lnTo>
                  <a:pt x="581" y="3353"/>
                </a:lnTo>
                <a:lnTo>
                  <a:pt x="473" y="3239"/>
                </a:lnTo>
                <a:lnTo>
                  <a:pt x="372" y="3112"/>
                </a:lnTo>
                <a:lnTo>
                  <a:pt x="280" y="2980"/>
                </a:lnTo>
                <a:lnTo>
                  <a:pt x="201" y="2835"/>
                </a:lnTo>
                <a:lnTo>
                  <a:pt x="132" y="2684"/>
                </a:lnTo>
                <a:lnTo>
                  <a:pt x="79" y="2531"/>
                </a:lnTo>
                <a:lnTo>
                  <a:pt x="39" y="2372"/>
                </a:lnTo>
                <a:lnTo>
                  <a:pt x="13" y="2214"/>
                </a:lnTo>
                <a:lnTo>
                  <a:pt x="0" y="2053"/>
                </a:lnTo>
                <a:lnTo>
                  <a:pt x="0" y="1891"/>
                </a:lnTo>
                <a:lnTo>
                  <a:pt x="13" y="1730"/>
                </a:lnTo>
                <a:lnTo>
                  <a:pt x="37" y="1572"/>
                </a:lnTo>
                <a:lnTo>
                  <a:pt x="76" y="1416"/>
                </a:lnTo>
                <a:lnTo>
                  <a:pt x="127" y="1263"/>
                </a:lnTo>
                <a:lnTo>
                  <a:pt x="190" y="1112"/>
                </a:lnTo>
                <a:lnTo>
                  <a:pt x="267" y="969"/>
                </a:lnTo>
                <a:lnTo>
                  <a:pt x="354" y="829"/>
                </a:lnTo>
                <a:lnTo>
                  <a:pt x="454" y="697"/>
                </a:lnTo>
                <a:lnTo>
                  <a:pt x="560" y="581"/>
                </a:lnTo>
                <a:lnTo>
                  <a:pt x="677" y="473"/>
                </a:lnTo>
                <a:lnTo>
                  <a:pt x="801" y="375"/>
                </a:lnTo>
                <a:lnTo>
                  <a:pt x="933" y="288"/>
                </a:lnTo>
                <a:lnTo>
                  <a:pt x="1071" y="211"/>
                </a:lnTo>
                <a:lnTo>
                  <a:pt x="1213" y="148"/>
                </a:lnTo>
                <a:lnTo>
                  <a:pt x="1361" y="92"/>
                </a:lnTo>
                <a:lnTo>
                  <a:pt x="1515" y="52"/>
                </a:lnTo>
                <a:lnTo>
                  <a:pt x="1668" y="21"/>
                </a:lnTo>
                <a:lnTo>
                  <a:pt x="1824" y="5"/>
                </a:lnTo>
                <a:lnTo>
                  <a:pt x="1983"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5" name="Freeform 104"/>
          <p:cNvSpPr>
            <a:spLocks/>
          </p:cNvSpPr>
          <p:nvPr/>
        </p:nvSpPr>
        <p:spPr bwMode="auto">
          <a:xfrm>
            <a:off x="8842415"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6" name="Freeform 105"/>
          <p:cNvSpPr>
            <a:spLocks/>
          </p:cNvSpPr>
          <p:nvPr/>
        </p:nvSpPr>
        <p:spPr bwMode="auto">
          <a:xfrm>
            <a:off x="9992776" y="3027744"/>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7" name="Freeform 106"/>
          <p:cNvSpPr>
            <a:spLocks/>
          </p:cNvSpPr>
          <p:nvPr/>
        </p:nvSpPr>
        <p:spPr bwMode="auto">
          <a:xfrm>
            <a:off x="8850042"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8" name="Freeform 107"/>
          <p:cNvSpPr>
            <a:spLocks/>
          </p:cNvSpPr>
          <p:nvPr/>
        </p:nvSpPr>
        <p:spPr bwMode="auto">
          <a:xfrm>
            <a:off x="8484666"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9" name="Right Arrow 108"/>
          <p:cNvSpPr/>
          <p:nvPr/>
        </p:nvSpPr>
        <p:spPr>
          <a:xfrm>
            <a:off x="11080886"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Rectangle 117"/>
          <p:cNvSpPr/>
          <p:nvPr/>
        </p:nvSpPr>
        <p:spPr>
          <a:xfrm>
            <a:off x="1211650"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Elements and Levers</a:t>
            </a:r>
          </a:p>
        </p:txBody>
      </p:sp>
      <p:sp>
        <p:nvSpPr>
          <p:cNvPr id="120" name="Rectangle 119"/>
          <p:cNvSpPr/>
          <p:nvPr/>
        </p:nvSpPr>
        <p:spPr>
          <a:xfrm>
            <a:off x="4048963" y="1698901"/>
            <a:ext cx="1323075" cy="830997"/>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Key Behaviour Indicators</a:t>
            </a:r>
          </a:p>
        </p:txBody>
      </p:sp>
      <p:sp>
        <p:nvSpPr>
          <p:cNvPr id="126" name="Rectangle 125"/>
          <p:cNvSpPr/>
          <p:nvPr/>
        </p:nvSpPr>
        <p:spPr>
          <a:xfrm>
            <a:off x="6878596"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GEMBA Walks</a:t>
            </a:r>
          </a:p>
        </p:txBody>
      </p:sp>
      <p:sp>
        <p:nvSpPr>
          <p:cNvPr id="128" name="Rectangle 127"/>
          <p:cNvSpPr/>
          <p:nvPr/>
        </p:nvSpPr>
        <p:spPr>
          <a:xfrm>
            <a:off x="9691071"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Call to Action</a:t>
            </a:r>
          </a:p>
        </p:txBody>
      </p:sp>
      <p:sp>
        <p:nvSpPr>
          <p:cNvPr id="58" name="Rectangle 57">
            <a:extLst>
              <a:ext uri="{FF2B5EF4-FFF2-40B4-BE49-F238E27FC236}">
                <a16:creationId xmlns:a16="http://schemas.microsoft.com/office/drawing/2014/main" id="{DCA3C503-FBEF-418B-BD9D-67EC67B2E7AB}"/>
              </a:ext>
            </a:extLst>
          </p:cNvPr>
          <p:cNvSpPr/>
          <p:nvPr/>
        </p:nvSpPr>
        <p:spPr>
          <a:xfrm>
            <a:off x="2623362" y="4110173"/>
            <a:ext cx="1323075" cy="1077218"/>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Values that Drive Behaviours</a:t>
            </a:r>
          </a:p>
        </p:txBody>
      </p:sp>
      <p:sp>
        <p:nvSpPr>
          <p:cNvPr id="63" name="Rectangle 62">
            <a:extLst>
              <a:ext uri="{FF2B5EF4-FFF2-40B4-BE49-F238E27FC236}">
                <a16:creationId xmlns:a16="http://schemas.microsoft.com/office/drawing/2014/main" id="{73794357-0122-427A-B0C0-C3858F763AD3}"/>
              </a:ext>
            </a:extLst>
          </p:cNvPr>
          <p:cNvSpPr/>
          <p:nvPr/>
        </p:nvSpPr>
        <p:spPr>
          <a:xfrm>
            <a:off x="5466850" y="4479504"/>
            <a:ext cx="1323075" cy="338554"/>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Feedback</a:t>
            </a:r>
          </a:p>
        </p:txBody>
      </p:sp>
      <p:sp>
        <p:nvSpPr>
          <p:cNvPr id="64" name="Rectangle 63">
            <a:extLst>
              <a:ext uri="{FF2B5EF4-FFF2-40B4-BE49-F238E27FC236}">
                <a16:creationId xmlns:a16="http://schemas.microsoft.com/office/drawing/2014/main" id="{CD48C707-C0DA-4597-A9E6-A8872EE4B0FC}"/>
              </a:ext>
            </a:extLst>
          </p:cNvPr>
          <p:cNvSpPr/>
          <p:nvPr/>
        </p:nvSpPr>
        <p:spPr>
          <a:xfrm>
            <a:off x="8320890" y="4356394"/>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an Action Plan</a:t>
            </a:r>
          </a:p>
        </p:txBody>
      </p:sp>
      <p:pic>
        <p:nvPicPr>
          <p:cNvPr id="3" name="Picture 2" descr="A white outline of a head with a clock inside&#10;&#10;Description automatically generated">
            <a:extLst>
              <a:ext uri="{FF2B5EF4-FFF2-40B4-BE49-F238E27FC236}">
                <a16:creationId xmlns:a16="http://schemas.microsoft.com/office/drawing/2014/main" id="{6ED379CF-A49F-2566-602E-C8511D0FB2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3116" y="3139721"/>
            <a:ext cx="456245" cy="456245"/>
          </a:xfrm>
          <a:prstGeom prst="rect">
            <a:avLst/>
          </a:prstGeom>
        </p:spPr>
      </p:pic>
      <p:pic>
        <p:nvPicPr>
          <p:cNvPr id="4" name="Picture 3" descr="A white outline of people standing next to a house&#10;&#10;Description automatically generated">
            <a:extLst>
              <a:ext uri="{FF2B5EF4-FFF2-40B4-BE49-F238E27FC236}">
                <a16:creationId xmlns:a16="http://schemas.microsoft.com/office/drawing/2014/main" id="{2026FE3E-FBEF-5A03-2A69-A7A273300A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6419" y="3134193"/>
            <a:ext cx="495805" cy="495805"/>
          </a:xfrm>
          <a:prstGeom prst="rect">
            <a:avLst/>
          </a:prstGeom>
        </p:spPr>
      </p:pic>
      <p:pic>
        <p:nvPicPr>
          <p:cNvPr id="5" name="Picture 4" descr="A black and white logo&#10;&#10;Description automatically generated">
            <a:extLst>
              <a:ext uri="{FF2B5EF4-FFF2-40B4-BE49-F238E27FC236}">
                <a16:creationId xmlns:a16="http://schemas.microsoft.com/office/drawing/2014/main" id="{21C7F976-38C7-E85C-DB94-838765F330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3119" y="3094767"/>
            <a:ext cx="574656" cy="574656"/>
          </a:xfrm>
          <a:prstGeom prst="rect">
            <a:avLst/>
          </a:prstGeom>
        </p:spPr>
      </p:pic>
      <p:pic>
        <p:nvPicPr>
          <p:cNvPr id="6" name="Picture 5" descr="A group of people with a circle around them&#10;&#10;Description automatically generated">
            <a:extLst>
              <a:ext uri="{FF2B5EF4-FFF2-40B4-BE49-F238E27FC236}">
                <a16:creationId xmlns:a16="http://schemas.microsoft.com/office/drawing/2014/main" id="{8E3C947F-D234-F48F-D86F-7F34825042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92298" y="3042850"/>
            <a:ext cx="640905" cy="640905"/>
          </a:xfrm>
          <a:prstGeom prst="rect">
            <a:avLst/>
          </a:prstGeom>
        </p:spPr>
      </p:pic>
      <p:pic>
        <p:nvPicPr>
          <p:cNvPr id="7" name="Picture 6" descr="A white line drawing of a location&#10;&#10;Description automatically generated">
            <a:extLst>
              <a:ext uri="{FF2B5EF4-FFF2-40B4-BE49-F238E27FC236}">
                <a16:creationId xmlns:a16="http://schemas.microsoft.com/office/drawing/2014/main" id="{5BA14802-6C7D-7B69-E028-CDC5B403A1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27716" y="3131472"/>
            <a:ext cx="459224" cy="459224"/>
          </a:xfrm>
          <a:prstGeom prst="rect">
            <a:avLst/>
          </a:prstGeom>
        </p:spPr>
      </p:pic>
      <p:pic>
        <p:nvPicPr>
          <p:cNvPr id="13" name="Picture 12" descr="A white clipboard with a gear around it&#10;&#10;Description automatically generated">
            <a:extLst>
              <a:ext uri="{FF2B5EF4-FFF2-40B4-BE49-F238E27FC236}">
                <a16:creationId xmlns:a16="http://schemas.microsoft.com/office/drawing/2014/main" id="{C36221B3-3AB2-741D-8AFC-5694F9455C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71788" y="3087192"/>
            <a:ext cx="589806" cy="589806"/>
          </a:xfrm>
          <a:prstGeom prst="rect">
            <a:avLst/>
          </a:prstGeom>
        </p:spPr>
      </p:pic>
      <p:pic>
        <p:nvPicPr>
          <p:cNvPr id="17" name="Picture 16" descr="A white line drawing of a person with gears&#10;&#10;Description automatically generated">
            <a:extLst>
              <a:ext uri="{FF2B5EF4-FFF2-40B4-BE49-F238E27FC236}">
                <a16:creationId xmlns:a16="http://schemas.microsoft.com/office/drawing/2014/main" id="{3162C8CF-8C80-58CB-0F12-39FCC9194B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93344" y="3101820"/>
            <a:ext cx="518527" cy="518527"/>
          </a:xfrm>
          <a:prstGeom prst="rect">
            <a:avLst/>
          </a:prstGeom>
        </p:spPr>
      </p:pic>
    </p:spTree>
    <p:extLst>
      <p:ext uri="{BB962C8B-B14F-4D97-AF65-F5344CB8AC3E}">
        <p14:creationId xmlns:p14="http://schemas.microsoft.com/office/powerpoint/2010/main" val="31251636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025828F-9CA3-CF57-3849-F554BF3F456B}"/>
              </a:ext>
            </a:extLst>
          </p:cNvPr>
          <p:cNvGrpSpPr/>
          <p:nvPr/>
        </p:nvGrpSpPr>
        <p:grpSpPr>
          <a:xfrm>
            <a:off x="3182664" y="374889"/>
            <a:ext cx="5826672" cy="5026048"/>
            <a:chOff x="5918289" y="1334112"/>
            <a:chExt cx="5826672" cy="5026048"/>
          </a:xfrm>
        </p:grpSpPr>
        <p:sp>
          <p:nvSpPr>
            <p:cNvPr id="4" name="Freeform 9">
              <a:extLst>
                <a:ext uri="{FF2B5EF4-FFF2-40B4-BE49-F238E27FC236}">
                  <a16:creationId xmlns:a16="http://schemas.microsoft.com/office/drawing/2014/main" id="{5D03D00D-AB56-76C5-286F-DA947C0F29CE}"/>
                </a:ext>
              </a:extLst>
            </p:cNvPr>
            <p:cNvSpPr>
              <a:spLocks/>
            </p:cNvSpPr>
            <p:nvPr/>
          </p:nvSpPr>
          <p:spPr bwMode="auto">
            <a:xfrm>
              <a:off x="5918289" y="1334112"/>
              <a:ext cx="5826672" cy="5026048"/>
            </a:xfrm>
            <a:custGeom>
              <a:avLst/>
              <a:gdLst>
                <a:gd name="T0" fmla="*/ 640 w 1279"/>
                <a:gd name="T1" fmla="*/ 0 h 1011"/>
                <a:gd name="T2" fmla="*/ 0 w 1279"/>
                <a:gd name="T3" fmla="*/ 1011 h 1011"/>
                <a:gd name="T4" fmla="*/ 1279 w 1279"/>
                <a:gd name="T5" fmla="*/ 1011 h 1011"/>
                <a:gd name="T6" fmla="*/ 640 w 1279"/>
                <a:gd name="T7" fmla="*/ 0 h 1011"/>
              </a:gdLst>
              <a:ahLst/>
              <a:cxnLst>
                <a:cxn ang="0">
                  <a:pos x="T0" y="T1"/>
                </a:cxn>
                <a:cxn ang="0">
                  <a:pos x="T2" y="T3"/>
                </a:cxn>
                <a:cxn ang="0">
                  <a:pos x="T4" y="T5"/>
                </a:cxn>
                <a:cxn ang="0">
                  <a:pos x="T6" y="T7"/>
                </a:cxn>
              </a:cxnLst>
              <a:rect l="0" t="0" r="r" b="b"/>
              <a:pathLst>
                <a:path w="1279" h="1011">
                  <a:moveTo>
                    <a:pt x="640" y="0"/>
                  </a:moveTo>
                  <a:lnTo>
                    <a:pt x="0" y="1011"/>
                  </a:lnTo>
                  <a:lnTo>
                    <a:pt x="1279" y="1011"/>
                  </a:lnTo>
                  <a:lnTo>
                    <a:pt x="640" y="0"/>
                  </a:lnTo>
                  <a:close/>
                </a:path>
              </a:pathLst>
            </a:custGeom>
            <a:solidFill>
              <a:schemeClr val="bg1"/>
            </a:solidFill>
            <a:ln w="9525">
              <a:noFill/>
              <a:round/>
              <a:headEnd/>
              <a:tailEnd/>
            </a:ln>
            <a:effectLst>
              <a:outerShdw blurRad="571500" dist="12700" dir="10680000" sx="102000" sy="102000" algn="tr"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IN"/>
            </a:p>
          </p:txBody>
        </p:sp>
        <p:grpSp>
          <p:nvGrpSpPr>
            <p:cNvPr id="5" name="Group 4">
              <a:extLst>
                <a:ext uri="{FF2B5EF4-FFF2-40B4-BE49-F238E27FC236}">
                  <a16:creationId xmlns:a16="http://schemas.microsoft.com/office/drawing/2014/main" id="{C40A445A-CD55-005B-78AE-69ED90C1220A}"/>
                </a:ext>
              </a:extLst>
            </p:cNvPr>
            <p:cNvGrpSpPr/>
            <p:nvPr/>
          </p:nvGrpSpPr>
          <p:grpSpPr>
            <a:xfrm>
              <a:off x="6167976" y="1590448"/>
              <a:ext cx="5346080" cy="4641524"/>
              <a:chOff x="3186225" y="1162246"/>
              <a:chExt cx="5816374" cy="5049838"/>
            </a:xfrm>
          </p:grpSpPr>
          <p:sp>
            <p:nvSpPr>
              <p:cNvPr id="6" name="Freeform 13">
                <a:extLst>
                  <a:ext uri="{FF2B5EF4-FFF2-40B4-BE49-F238E27FC236}">
                    <a16:creationId xmlns:a16="http://schemas.microsoft.com/office/drawing/2014/main" id="{8679D9C4-2B8D-890B-4CC4-2FF347CBD75D}"/>
                  </a:ext>
                </a:extLst>
              </p:cNvPr>
              <p:cNvSpPr>
                <a:spLocks/>
              </p:cNvSpPr>
              <p:nvPr/>
            </p:nvSpPr>
            <p:spPr bwMode="auto">
              <a:xfrm>
                <a:off x="6096839" y="1162246"/>
                <a:ext cx="2905760" cy="5046663"/>
              </a:xfrm>
              <a:custGeom>
                <a:avLst/>
                <a:gdLst>
                  <a:gd name="T0" fmla="*/ 0 w 1796"/>
                  <a:gd name="T1" fmla="*/ 0 h 3179"/>
                  <a:gd name="T2" fmla="*/ 0 w 1796"/>
                  <a:gd name="T3" fmla="*/ 0 h 3179"/>
                  <a:gd name="T4" fmla="*/ 0 w 1796"/>
                  <a:gd name="T5" fmla="*/ 2179 h 3179"/>
                  <a:gd name="T6" fmla="*/ 0 w 1796"/>
                  <a:gd name="T7" fmla="*/ 2179 h 3179"/>
                  <a:gd name="T8" fmla="*/ 1796 w 1796"/>
                  <a:gd name="T9" fmla="*/ 3179 h 3179"/>
                  <a:gd name="T10" fmla="*/ 0 w 1796"/>
                  <a:gd name="T11" fmla="*/ 0 h 3179"/>
                </a:gdLst>
                <a:ahLst/>
                <a:cxnLst>
                  <a:cxn ang="0">
                    <a:pos x="T0" y="T1"/>
                  </a:cxn>
                  <a:cxn ang="0">
                    <a:pos x="T2" y="T3"/>
                  </a:cxn>
                  <a:cxn ang="0">
                    <a:pos x="T4" y="T5"/>
                  </a:cxn>
                  <a:cxn ang="0">
                    <a:pos x="T6" y="T7"/>
                  </a:cxn>
                  <a:cxn ang="0">
                    <a:pos x="T8" y="T9"/>
                  </a:cxn>
                  <a:cxn ang="0">
                    <a:pos x="T10" y="T11"/>
                  </a:cxn>
                </a:cxnLst>
                <a:rect l="0" t="0" r="r" b="b"/>
                <a:pathLst>
                  <a:path w="1796" h="3179">
                    <a:moveTo>
                      <a:pt x="0" y="0"/>
                    </a:moveTo>
                    <a:lnTo>
                      <a:pt x="0" y="0"/>
                    </a:lnTo>
                    <a:lnTo>
                      <a:pt x="0" y="2179"/>
                    </a:lnTo>
                    <a:lnTo>
                      <a:pt x="0" y="2179"/>
                    </a:lnTo>
                    <a:lnTo>
                      <a:pt x="1796" y="3179"/>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a:p>
            </p:txBody>
          </p:sp>
          <p:sp>
            <p:nvSpPr>
              <p:cNvPr id="7" name="Freeform 14">
                <a:extLst>
                  <a:ext uri="{FF2B5EF4-FFF2-40B4-BE49-F238E27FC236}">
                    <a16:creationId xmlns:a16="http://schemas.microsoft.com/office/drawing/2014/main" id="{D91151B0-1BA9-BB0D-A33F-F58604F6A6FA}"/>
                  </a:ext>
                </a:extLst>
              </p:cNvPr>
              <p:cNvSpPr>
                <a:spLocks/>
              </p:cNvSpPr>
              <p:nvPr/>
            </p:nvSpPr>
            <p:spPr bwMode="auto">
              <a:xfrm>
                <a:off x="3186225" y="4621409"/>
                <a:ext cx="5816374" cy="1590675"/>
              </a:xfrm>
              <a:custGeom>
                <a:avLst/>
                <a:gdLst>
                  <a:gd name="T0" fmla="*/ 3595 w 3595"/>
                  <a:gd name="T1" fmla="*/ 1000 h 1002"/>
                  <a:gd name="T2" fmla="*/ 1799 w 3595"/>
                  <a:gd name="T3" fmla="*/ 0 h 1002"/>
                  <a:gd name="T4" fmla="*/ 1796 w 3595"/>
                  <a:gd name="T5" fmla="*/ 0 h 1002"/>
                  <a:gd name="T6" fmla="*/ 2 w 3595"/>
                  <a:gd name="T7" fmla="*/ 998 h 1002"/>
                  <a:gd name="T8" fmla="*/ 0 w 3595"/>
                  <a:gd name="T9" fmla="*/ 1002 h 1002"/>
                  <a:gd name="T10" fmla="*/ 3595 w 3595"/>
                  <a:gd name="T11" fmla="*/ 1002 h 1002"/>
                  <a:gd name="T12" fmla="*/ 3595 w 3595"/>
                  <a:gd name="T13" fmla="*/ 1000 h 1002"/>
                </a:gdLst>
                <a:ahLst/>
                <a:cxnLst>
                  <a:cxn ang="0">
                    <a:pos x="T0" y="T1"/>
                  </a:cxn>
                  <a:cxn ang="0">
                    <a:pos x="T2" y="T3"/>
                  </a:cxn>
                  <a:cxn ang="0">
                    <a:pos x="T4" y="T5"/>
                  </a:cxn>
                  <a:cxn ang="0">
                    <a:pos x="T6" y="T7"/>
                  </a:cxn>
                  <a:cxn ang="0">
                    <a:pos x="T8" y="T9"/>
                  </a:cxn>
                  <a:cxn ang="0">
                    <a:pos x="T10" y="T11"/>
                  </a:cxn>
                  <a:cxn ang="0">
                    <a:pos x="T12" y="T13"/>
                  </a:cxn>
                </a:cxnLst>
                <a:rect l="0" t="0" r="r" b="b"/>
                <a:pathLst>
                  <a:path w="3595" h="1002">
                    <a:moveTo>
                      <a:pt x="3595" y="1000"/>
                    </a:moveTo>
                    <a:lnTo>
                      <a:pt x="1799" y="0"/>
                    </a:lnTo>
                    <a:lnTo>
                      <a:pt x="1796" y="0"/>
                    </a:lnTo>
                    <a:lnTo>
                      <a:pt x="2" y="998"/>
                    </a:lnTo>
                    <a:lnTo>
                      <a:pt x="0" y="1002"/>
                    </a:lnTo>
                    <a:lnTo>
                      <a:pt x="3595" y="1002"/>
                    </a:lnTo>
                    <a:lnTo>
                      <a:pt x="3595" y="100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8" name="Freeform 15">
                <a:extLst>
                  <a:ext uri="{FF2B5EF4-FFF2-40B4-BE49-F238E27FC236}">
                    <a16:creationId xmlns:a16="http://schemas.microsoft.com/office/drawing/2014/main" id="{DBE89E92-FCE6-C566-D9A2-863A77CAB2CA}"/>
                  </a:ext>
                </a:extLst>
              </p:cNvPr>
              <p:cNvSpPr>
                <a:spLocks/>
              </p:cNvSpPr>
              <p:nvPr/>
            </p:nvSpPr>
            <p:spPr bwMode="auto">
              <a:xfrm>
                <a:off x="3189461" y="1162246"/>
                <a:ext cx="2907378" cy="5043488"/>
              </a:xfrm>
              <a:custGeom>
                <a:avLst/>
                <a:gdLst>
                  <a:gd name="T0" fmla="*/ 0 w 1797"/>
                  <a:gd name="T1" fmla="*/ 3177 h 3177"/>
                  <a:gd name="T2" fmla="*/ 1794 w 1797"/>
                  <a:gd name="T3" fmla="*/ 2179 h 3177"/>
                  <a:gd name="T4" fmla="*/ 1797 w 1797"/>
                  <a:gd name="T5" fmla="*/ 2179 h 3177"/>
                  <a:gd name="T6" fmla="*/ 1797 w 1797"/>
                  <a:gd name="T7" fmla="*/ 0 h 3177"/>
                  <a:gd name="T8" fmla="*/ 0 w 1797"/>
                  <a:gd name="T9" fmla="*/ 3177 h 3177"/>
                </a:gdLst>
                <a:ahLst/>
                <a:cxnLst>
                  <a:cxn ang="0">
                    <a:pos x="T0" y="T1"/>
                  </a:cxn>
                  <a:cxn ang="0">
                    <a:pos x="T2" y="T3"/>
                  </a:cxn>
                  <a:cxn ang="0">
                    <a:pos x="T4" y="T5"/>
                  </a:cxn>
                  <a:cxn ang="0">
                    <a:pos x="T6" y="T7"/>
                  </a:cxn>
                  <a:cxn ang="0">
                    <a:pos x="T8" y="T9"/>
                  </a:cxn>
                </a:cxnLst>
                <a:rect l="0" t="0" r="r" b="b"/>
                <a:pathLst>
                  <a:path w="1797" h="3177">
                    <a:moveTo>
                      <a:pt x="0" y="3177"/>
                    </a:moveTo>
                    <a:lnTo>
                      <a:pt x="1794" y="2179"/>
                    </a:lnTo>
                    <a:lnTo>
                      <a:pt x="1797" y="2179"/>
                    </a:lnTo>
                    <a:lnTo>
                      <a:pt x="1797" y="0"/>
                    </a:lnTo>
                    <a:lnTo>
                      <a:pt x="0" y="317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IN"/>
              </a:p>
            </p:txBody>
          </p:sp>
          <p:sp>
            <p:nvSpPr>
              <p:cNvPr id="9" name="Oval 16">
                <a:extLst>
                  <a:ext uri="{FF2B5EF4-FFF2-40B4-BE49-F238E27FC236}">
                    <a16:creationId xmlns:a16="http://schemas.microsoft.com/office/drawing/2014/main" id="{92A1F543-710A-FD48-31C2-F3257D2BE1B3}"/>
                  </a:ext>
                </a:extLst>
              </p:cNvPr>
              <p:cNvSpPr>
                <a:spLocks noChangeArrowheads="1"/>
              </p:cNvSpPr>
              <p:nvPr/>
            </p:nvSpPr>
            <p:spPr bwMode="auto">
              <a:xfrm>
                <a:off x="5313772" y="3798557"/>
                <a:ext cx="1564516" cy="153987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IN"/>
              </a:p>
            </p:txBody>
          </p:sp>
        </p:grpSp>
      </p:grpSp>
      <p:sp>
        <p:nvSpPr>
          <p:cNvPr id="10" name="TextBox 9">
            <a:extLst>
              <a:ext uri="{FF2B5EF4-FFF2-40B4-BE49-F238E27FC236}">
                <a16:creationId xmlns:a16="http://schemas.microsoft.com/office/drawing/2014/main" id="{DD6D650F-470B-6960-2ECC-EF3928FD5C4E}"/>
              </a:ext>
            </a:extLst>
          </p:cNvPr>
          <p:cNvSpPr txBox="1"/>
          <p:nvPr/>
        </p:nvSpPr>
        <p:spPr>
          <a:xfrm rot="18000000">
            <a:off x="4229364" y="2838656"/>
            <a:ext cx="1937912" cy="461665"/>
          </a:xfrm>
          <a:prstGeom prst="rect">
            <a:avLst/>
          </a:prstGeom>
          <a:noFill/>
        </p:spPr>
        <p:txBody>
          <a:bodyPr wrap="square" rtlCol="0">
            <a:spAutoFit/>
          </a:bodyPr>
          <a:lstStyle/>
          <a:p>
            <a:pPr algn="ctr"/>
            <a:r>
              <a:rPr lang="en-IN" sz="2400" dirty="0">
                <a:solidFill>
                  <a:schemeClr val="bg1"/>
                </a:solidFill>
              </a:rPr>
              <a:t>Interactivity</a:t>
            </a:r>
          </a:p>
        </p:txBody>
      </p:sp>
      <p:sp>
        <p:nvSpPr>
          <p:cNvPr id="11" name="TextBox 10">
            <a:extLst>
              <a:ext uri="{FF2B5EF4-FFF2-40B4-BE49-F238E27FC236}">
                <a16:creationId xmlns:a16="http://schemas.microsoft.com/office/drawing/2014/main" id="{A1FC0053-97CB-3A15-7F03-790C6F94F9C6}"/>
              </a:ext>
            </a:extLst>
          </p:cNvPr>
          <p:cNvSpPr txBox="1"/>
          <p:nvPr/>
        </p:nvSpPr>
        <p:spPr>
          <a:xfrm rot="3600000" flipH="1">
            <a:off x="6101404" y="3072375"/>
            <a:ext cx="2023175" cy="461665"/>
          </a:xfrm>
          <a:prstGeom prst="rect">
            <a:avLst/>
          </a:prstGeom>
          <a:noFill/>
        </p:spPr>
        <p:txBody>
          <a:bodyPr wrap="square" rtlCol="0">
            <a:spAutoFit/>
          </a:bodyPr>
          <a:lstStyle/>
          <a:p>
            <a:pPr algn="ctr"/>
            <a:r>
              <a:rPr lang="en-IN" sz="2400" dirty="0">
                <a:solidFill>
                  <a:schemeClr val="bg1"/>
                </a:solidFill>
              </a:rPr>
              <a:t>Inclusiveness</a:t>
            </a:r>
          </a:p>
        </p:txBody>
      </p:sp>
      <p:sp>
        <p:nvSpPr>
          <p:cNvPr id="12" name="TextBox 11">
            <a:extLst>
              <a:ext uri="{FF2B5EF4-FFF2-40B4-BE49-F238E27FC236}">
                <a16:creationId xmlns:a16="http://schemas.microsoft.com/office/drawing/2014/main" id="{69D48700-6DC7-1923-873D-72D39D8BD655}"/>
              </a:ext>
            </a:extLst>
          </p:cNvPr>
          <p:cNvSpPr txBox="1"/>
          <p:nvPr/>
        </p:nvSpPr>
        <p:spPr>
          <a:xfrm flipH="1">
            <a:off x="5249990" y="4578856"/>
            <a:ext cx="1710668" cy="461665"/>
          </a:xfrm>
          <a:prstGeom prst="rect">
            <a:avLst/>
          </a:prstGeom>
          <a:noFill/>
        </p:spPr>
        <p:txBody>
          <a:bodyPr wrap="square" rtlCol="0">
            <a:spAutoFit/>
          </a:bodyPr>
          <a:lstStyle/>
          <a:p>
            <a:pPr algn="ctr"/>
            <a:r>
              <a:rPr lang="en-IN" sz="2400" dirty="0">
                <a:solidFill>
                  <a:schemeClr val="bg1"/>
                </a:solidFill>
              </a:rPr>
              <a:t>Concern</a:t>
            </a:r>
          </a:p>
        </p:txBody>
      </p:sp>
      <p:sp>
        <p:nvSpPr>
          <p:cNvPr id="13" name="TextBox 12">
            <a:extLst>
              <a:ext uri="{FF2B5EF4-FFF2-40B4-BE49-F238E27FC236}">
                <a16:creationId xmlns:a16="http://schemas.microsoft.com/office/drawing/2014/main" id="{DC6F51DD-5588-9C7F-2BC7-2D1D1BF603D6}"/>
              </a:ext>
            </a:extLst>
          </p:cNvPr>
          <p:cNvSpPr txBox="1"/>
          <p:nvPr/>
        </p:nvSpPr>
        <p:spPr>
          <a:xfrm>
            <a:off x="5442264" y="3390108"/>
            <a:ext cx="1307474" cy="646331"/>
          </a:xfrm>
          <a:prstGeom prst="rect">
            <a:avLst/>
          </a:prstGeom>
          <a:noFill/>
        </p:spPr>
        <p:txBody>
          <a:bodyPr wrap="none" rtlCol="0">
            <a:spAutoFit/>
          </a:bodyPr>
          <a:lstStyle/>
          <a:p>
            <a:pPr algn="ctr"/>
            <a:r>
              <a:rPr lang="en-IN" b="1" dirty="0"/>
              <a:t>Deliberate</a:t>
            </a:r>
          </a:p>
          <a:p>
            <a:pPr algn="ctr"/>
            <a:r>
              <a:rPr lang="en-IN" b="1" dirty="0"/>
              <a:t>Presence</a:t>
            </a:r>
          </a:p>
        </p:txBody>
      </p:sp>
      <p:sp>
        <p:nvSpPr>
          <p:cNvPr id="14" name="TextBox 13">
            <a:extLst>
              <a:ext uri="{FF2B5EF4-FFF2-40B4-BE49-F238E27FC236}">
                <a16:creationId xmlns:a16="http://schemas.microsoft.com/office/drawing/2014/main" id="{86337F57-6A47-AB62-0B6B-A6D878B45136}"/>
              </a:ext>
            </a:extLst>
          </p:cNvPr>
          <p:cNvSpPr txBox="1"/>
          <p:nvPr/>
        </p:nvSpPr>
        <p:spPr>
          <a:xfrm>
            <a:off x="1641498" y="2101750"/>
            <a:ext cx="3153059" cy="830997"/>
          </a:xfrm>
          <a:prstGeom prst="rect">
            <a:avLst/>
          </a:prstGeom>
          <a:noFill/>
        </p:spPr>
        <p:txBody>
          <a:bodyPr wrap="square" lIns="0" tIns="0" rIns="0" bIns="0" rtlCol="0" anchor="ctr">
            <a:spAutoFit/>
          </a:bodyPr>
          <a:lstStyle/>
          <a:p>
            <a:pPr algn="ctr"/>
            <a:r>
              <a:rPr lang="en-US" kern="0" dirty="0">
                <a:solidFill>
                  <a:schemeClr val="tx1">
                    <a:lumMod val="50000"/>
                    <a:lumOff val="50000"/>
                  </a:schemeClr>
                </a:solidFill>
                <a:latin typeface="Segoe UI" panose="020B0502040204020203" pitchFamily="34" charset="0"/>
                <a:ea typeface="Calibri Light" charset="0"/>
                <a:cs typeface="Segoe UI" panose="020B0502040204020203" pitchFamily="34" charset="0"/>
              </a:rPr>
              <a:t>How we interact – the quality and quantity.</a:t>
            </a:r>
          </a:p>
          <a:p>
            <a:pPr algn="ctr"/>
            <a:endParaRPr lang="en-US" kern="0" dirty="0">
              <a:solidFill>
                <a:schemeClr val="tx1">
                  <a:lumMod val="50000"/>
                  <a:lumOff val="50000"/>
                </a:schemeClr>
              </a:solidFill>
              <a:latin typeface="Segoe UI" panose="020B0502040204020203" pitchFamily="34" charset="0"/>
              <a:ea typeface="Calibri Light" charset="0"/>
              <a:cs typeface="Segoe UI" panose="020B0502040204020203" pitchFamily="34" charset="0"/>
            </a:endParaRPr>
          </a:p>
        </p:txBody>
      </p:sp>
      <p:sp>
        <p:nvSpPr>
          <p:cNvPr id="15" name="TextBox 14">
            <a:extLst>
              <a:ext uri="{FF2B5EF4-FFF2-40B4-BE49-F238E27FC236}">
                <a16:creationId xmlns:a16="http://schemas.microsoft.com/office/drawing/2014/main" id="{852F10F4-B4D2-F35B-F98E-E7C023E24AF5}"/>
              </a:ext>
            </a:extLst>
          </p:cNvPr>
          <p:cNvSpPr txBox="1"/>
          <p:nvPr/>
        </p:nvSpPr>
        <p:spPr>
          <a:xfrm>
            <a:off x="7520008" y="1824751"/>
            <a:ext cx="2516846" cy="1107996"/>
          </a:xfrm>
          <a:prstGeom prst="rect">
            <a:avLst/>
          </a:prstGeom>
          <a:noFill/>
        </p:spPr>
        <p:txBody>
          <a:bodyPr wrap="square" lIns="0" tIns="0" rIns="0" bIns="0" rtlCol="0" anchor="ctr">
            <a:spAutoFit/>
          </a:bodyPr>
          <a:lstStyle/>
          <a:p>
            <a:pPr algn="ctr"/>
            <a:r>
              <a:rPr lang="en-US" kern="0" dirty="0">
                <a:solidFill>
                  <a:schemeClr val="tx1">
                    <a:lumMod val="50000"/>
                    <a:lumOff val="50000"/>
                  </a:schemeClr>
                </a:solidFill>
                <a:latin typeface="Segoe UI" panose="020B0502040204020203" pitchFamily="34" charset="0"/>
                <a:ea typeface="Calibri Light" charset="0"/>
                <a:cs typeface="Segoe UI" panose="020B0502040204020203" pitchFamily="34" charset="0"/>
              </a:rPr>
              <a:t>Who we interact with – valuing the connection and contributions of all stakeholders.</a:t>
            </a:r>
          </a:p>
        </p:txBody>
      </p:sp>
      <p:sp>
        <p:nvSpPr>
          <p:cNvPr id="18" name="TextBox 17">
            <a:extLst>
              <a:ext uri="{FF2B5EF4-FFF2-40B4-BE49-F238E27FC236}">
                <a16:creationId xmlns:a16="http://schemas.microsoft.com/office/drawing/2014/main" id="{8344BDE7-FE2F-EE70-36D0-B79EC0779B62}"/>
              </a:ext>
            </a:extLst>
          </p:cNvPr>
          <p:cNvSpPr txBox="1"/>
          <p:nvPr/>
        </p:nvSpPr>
        <p:spPr>
          <a:xfrm>
            <a:off x="3684900" y="5507752"/>
            <a:ext cx="4798957" cy="830997"/>
          </a:xfrm>
          <a:prstGeom prst="rect">
            <a:avLst/>
          </a:prstGeom>
          <a:noFill/>
        </p:spPr>
        <p:txBody>
          <a:bodyPr wrap="square" lIns="0" tIns="0" rIns="0" bIns="0" rtlCol="0" anchor="ctr">
            <a:spAutoFit/>
          </a:bodyPr>
          <a:lstStyle/>
          <a:p>
            <a:pPr algn="ctr"/>
            <a:r>
              <a:rPr lang="en-US" kern="0" dirty="0">
                <a:solidFill>
                  <a:schemeClr val="tx1">
                    <a:lumMod val="50000"/>
                    <a:lumOff val="50000"/>
                  </a:schemeClr>
                </a:solidFill>
                <a:latin typeface="Segoe UI" panose="020B0502040204020203" pitchFamily="34" charset="0"/>
                <a:ea typeface="Calibri Light" charset="0"/>
                <a:cs typeface="Segoe UI" panose="020B0502040204020203" pitchFamily="34" charset="0"/>
              </a:rPr>
              <a:t>Why our interactions resonate – embracing a holistic view.</a:t>
            </a:r>
          </a:p>
          <a:p>
            <a:pPr algn="ctr"/>
            <a:endParaRPr lang="en-US" kern="0" dirty="0">
              <a:solidFill>
                <a:schemeClr val="tx1">
                  <a:lumMod val="50000"/>
                  <a:lumOff val="50000"/>
                </a:schemeClr>
              </a:solidFill>
              <a:latin typeface="Segoe UI" panose="020B0502040204020203" pitchFamily="34" charset="0"/>
              <a:ea typeface="Calibri Light" charset="0"/>
              <a:cs typeface="Segoe UI" panose="020B0502040204020203" pitchFamily="34" charset="0"/>
            </a:endParaRPr>
          </a:p>
        </p:txBody>
      </p:sp>
    </p:spTree>
    <p:extLst>
      <p:ext uri="{BB962C8B-B14F-4D97-AF65-F5344CB8AC3E}">
        <p14:creationId xmlns:p14="http://schemas.microsoft.com/office/powerpoint/2010/main" val="19739877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C7C312F-BCFE-4911-9F02-1A36A19051BB}"/>
              </a:ext>
            </a:extLst>
          </p:cNvPr>
          <p:cNvSpPr/>
          <p:nvPr/>
        </p:nvSpPr>
        <p:spPr>
          <a:xfrm>
            <a:off x="0" y="0"/>
            <a:ext cx="12192000" cy="7166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a:extLst>
              <a:ext uri="{FF2B5EF4-FFF2-40B4-BE49-F238E27FC236}">
                <a16:creationId xmlns:a16="http://schemas.microsoft.com/office/drawing/2014/main" id="{FC58B5FB-1EB9-45CC-A09E-E49C29659EDC}"/>
              </a:ext>
            </a:extLst>
          </p:cNvPr>
          <p:cNvSpPr txBox="1"/>
          <p:nvPr/>
        </p:nvSpPr>
        <p:spPr>
          <a:xfrm>
            <a:off x="515938" y="70346"/>
            <a:ext cx="11160125" cy="584775"/>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Leadership Behaviors to Enable a Problem-Solving Culture</a:t>
            </a:r>
          </a:p>
        </p:txBody>
      </p:sp>
      <p:sp>
        <p:nvSpPr>
          <p:cNvPr id="16" name="Rectangle 15">
            <a:extLst>
              <a:ext uri="{FF2B5EF4-FFF2-40B4-BE49-F238E27FC236}">
                <a16:creationId xmlns:a16="http://schemas.microsoft.com/office/drawing/2014/main" id="{867F2023-230C-441A-BC44-A327892F6FB9}"/>
              </a:ext>
            </a:extLst>
          </p:cNvPr>
          <p:cNvSpPr/>
          <p:nvPr/>
        </p:nvSpPr>
        <p:spPr>
          <a:xfrm>
            <a:off x="0" y="0"/>
            <a:ext cx="12192000" cy="8556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6" name="Group 45">
            <a:extLst>
              <a:ext uri="{FF2B5EF4-FFF2-40B4-BE49-F238E27FC236}">
                <a16:creationId xmlns:a16="http://schemas.microsoft.com/office/drawing/2014/main" id="{1414DEEB-2CE1-4B76-9FBB-EEF92AB65026}"/>
              </a:ext>
            </a:extLst>
          </p:cNvPr>
          <p:cNvGrpSpPr/>
          <p:nvPr/>
        </p:nvGrpSpPr>
        <p:grpSpPr>
          <a:xfrm>
            <a:off x="2305871" y="1236571"/>
            <a:ext cx="7358105" cy="5143470"/>
            <a:chOff x="2305871" y="1236571"/>
            <a:chExt cx="7358105" cy="5143470"/>
          </a:xfrm>
        </p:grpSpPr>
        <p:sp>
          <p:nvSpPr>
            <p:cNvPr id="47" name="Oval 46">
              <a:extLst>
                <a:ext uri="{FF2B5EF4-FFF2-40B4-BE49-F238E27FC236}">
                  <a16:creationId xmlns:a16="http://schemas.microsoft.com/office/drawing/2014/main" id="{52F5A53A-461F-487B-8A60-DE7E7FAF528C}"/>
                </a:ext>
              </a:extLst>
            </p:cNvPr>
            <p:cNvSpPr/>
            <p:nvPr/>
          </p:nvSpPr>
          <p:spPr>
            <a:xfrm>
              <a:off x="3705831" y="1529215"/>
              <a:ext cx="4558185" cy="4558185"/>
            </a:xfrm>
            <a:prstGeom prst="ellipse">
              <a:avLst/>
            </a:prstGeom>
            <a:solidFill>
              <a:schemeClr val="bg1"/>
            </a:solidFill>
            <a:ln w="12700" cap="flat" cmpd="sng" algn="ctr">
              <a:solidFill>
                <a:schemeClr val="bg1"/>
              </a:solidFill>
              <a:prstDash val="solid"/>
              <a:miter lim="800000"/>
            </a:ln>
            <a:effectLst>
              <a:outerShdw blurRad="50800" algn="ctr" rotWithShape="0">
                <a:prstClr val="black">
                  <a:alpha val="15000"/>
                </a:prstClr>
              </a:outerShdw>
            </a:effectLst>
          </p:spPr>
          <p:txBody>
            <a:bodyPr rtlCol="0" anchor="ctr"/>
            <a:lstStyle/>
            <a:p>
              <a:pPr algn="ctr">
                <a:defRPr/>
              </a:pPr>
              <a:endParaRPr lang="en-US" kern="0" dirty="0">
                <a:solidFill>
                  <a:prstClr val="white"/>
                </a:solidFill>
                <a:latin typeface="Arial" panose="020B0604020202020204" pitchFamily="34" charset="0"/>
                <a:cs typeface="Arial" panose="020B0604020202020204" pitchFamily="34" charset="0"/>
              </a:endParaRPr>
            </a:p>
          </p:txBody>
        </p:sp>
        <p:graphicFrame>
          <p:nvGraphicFramePr>
            <p:cNvPr id="48" name="Chart 47">
              <a:extLst>
                <a:ext uri="{FF2B5EF4-FFF2-40B4-BE49-F238E27FC236}">
                  <a16:creationId xmlns:a16="http://schemas.microsoft.com/office/drawing/2014/main" id="{876BE12E-7ABA-44C2-AB00-EF793659ED88}"/>
                </a:ext>
              </a:extLst>
            </p:cNvPr>
            <p:cNvGraphicFramePr/>
            <p:nvPr/>
          </p:nvGraphicFramePr>
          <p:xfrm>
            <a:off x="2305871" y="1236571"/>
            <a:ext cx="7358105" cy="5143470"/>
          </p:xfrm>
          <a:graphic>
            <a:graphicData uri="http://schemas.openxmlformats.org/drawingml/2006/chart">
              <c:chart xmlns:c="http://schemas.openxmlformats.org/drawingml/2006/chart" xmlns:r="http://schemas.openxmlformats.org/officeDocument/2006/relationships" r:id="rId3"/>
            </a:graphicData>
          </a:graphic>
        </p:graphicFrame>
        <p:sp>
          <p:nvSpPr>
            <p:cNvPr id="50" name="Circle: Hollow 49">
              <a:extLst>
                <a:ext uri="{FF2B5EF4-FFF2-40B4-BE49-F238E27FC236}">
                  <a16:creationId xmlns:a16="http://schemas.microsoft.com/office/drawing/2014/main" id="{32D209C1-6671-4D2D-9BB7-65C807423FCD}"/>
                </a:ext>
              </a:extLst>
            </p:cNvPr>
            <p:cNvSpPr/>
            <p:nvPr/>
          </p:nvSpPr>
          <p:spPr>
            <a:xfrm>
              <a:off x="4565862" y="2389246"/>
              <a:ext cx="2838122" cy="2838122"/>
            </a:xfrm>
            <a:prstGeom prst="donut">
              <a:avLst/>
            </a:prstGeom>
            <a:solidFill>
              <a:schemeClr val="bg1">
                <a:alpha val="3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pic>
        <p:nvPicPr>
          <p:cNvPr id="3" name="Picture 2" descr="Icon&#10;&#10;Description automatically generated">
            <a:extLst>
              <a:ext uri="{FF2B5EF4-FFF2-40B4-BE49-F238E27FC236}">
                <a16:creationId xmlns:a16="http://schemas.microsoft.com/office/drawing/2014/main" id="{DD31819C-2780-4FD0-955A-6480926F33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7708" y="2405106"/>
            <a:ext cx="760259" cy="760259"/>
          </a:xfrm>
          <a:prstGeom prst="rect">
            <a:avLst/>
          </a:prstGeom>
        </p:spPr>
      </p:pic>
      <p:pic>
        <p:nvPicPr>
          <p:cNvPr id="7" name="Picture 6" descr="Icon&#10;&#10;Description automatically generated">
            <a:extLst>
              <a:ext uri="{FF2B5EF4-FFF2-40B4-BE49-F238E27FC236}">
                <a16:creationId xmlns:a16="http://schemas.microsoft.com/office/drawing/2014/main" id="{2329372C-C68C-4514-9709-D4CB123D36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9636" y="2360278"/>
            <a:ext cx="898362" cy="898362"/>
          </a:xfrm>
          <a:prstGeom prst="rect">
            <a:avLst/>
          </a:prstGeom>
        </p:spPr>
      </p:pic>
      <p:pic>
        <p:nvPicPr>
          <p:cNvPr id="10" name="Picture 9" descr="Icon&#10;&#10;Description automatically generated">
            <a:extLst>
              <a:ext uri="{FF2B5EF4-FFF2-40B4-BE49-F238E27FC236}">
                <a16:creationId xmlns:a16="http://schemas.microsoft.com/office/drawing/2014/main" id="{02A7BC39-24E8-47B2-A45A-5C5B1A2489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65703" y="2955781"/>
            <a:ext cx="850049" cy="850049"/>
          </a:xfrm>
          <a:prstGeom prst="rect">
            <a:avLst/>
          </a:prstGeom>
        </p:spPr>
      </p:pic>
      <p:pic>
        <p:nvPicPr>
          <p:cNvPr id="12" name="Picture 11" descr="Icon&#10;&#10;Description automatically generated">
            <a:extLst>
              <a:ext uri="{FF2B5EF4-FFF2-40B4-BE49-F238E27FC236}">
                <a16:creationId xmlns:a16="http://schemas.microsoft.com/office/drawing/2014/main" id="{B2A61907-ADEE-459C-8FDF-D8879F1016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67830" y="3792138"/>
            <a:ext cx="810782" cy="810782"/>
          </a:xfrm>
          <a:prstGeom prst="rect">
            <a:avLst/>
          </a:prstGeom>
        </p:spPr>
      </p:pic>
      <p:pic>
        <p:nvPicPr>
          <p:cNvPr id="14" name="Picture 13" descr="Icon&#10;&#10;Description automatically generated">
            <a:extLst>
              <a:ext uri="{FF2B5EF4-FFF2-40B4-BE49-F238E27FC236}">
                <a16:creationId xmlns:a16="http://schemas.microsoft.com/office/drawing/2014/main" id="{CE176135-1222-4952-B290-E2C3572213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56447" y="4394236"/>
            <a:ext cx="898362" cy="898362"/>
          </a:xfrm>
          <a:prstGeom prst="rect">
            <a:avLst/>
          </a:prstGeom>
        </p:spPr>
      </p:pic>
      <p:pic>
        <p:nvPicPr>
          <p:cNvPr id="20" name="Picture 19" descr="Logo&#10;&#10;Description automatically generated">
            <a:extLst>
              <a:ext uri="{FF2B5EF4-FFF2-40B4-BE49-F238E27FC236}">
                <a16:creationId xmlns:a16="http://schemas.microsoft.com/office/drawing/2014/main" id="{A688029B-8543-49DC-B63A-FA351886964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85908" y="4284643"/>
            <a:ext cx="975340" cy="975340"/>
          </a:xfrm>
          <a:prstGeom prst="rect">
            <a:avLst/>
          </a:prstGeom>
        </p:spPr>
      </p:pic>
      <p:pic>
        <p:nvPicPr>
          <p:cNvPr id="24" name="Picture 23" descr="Icon&#10;&#10;Description automatically generated">
            <a:extLst>
              <a:ext uri="{FF2B5EF4-FFF2-40B4-BE49-F238E27FC236}">
                <a16:creationId xmlns:a16="http://schemas.microsoft.com/office/drawing/2014/main" id="{974CD754-1E4B-4D87-9218-C1AF2B50021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16285" y="3842660"/>
            <a:ext cx="760260" cy="760260"/>
          </a:xfrm>
          <a:prstGeom prst="rect">
            <a:avLst/>
          </a:prstGeom>
        </p:spPr>
      </p:pic>
      <p:pic>
        <p:nvPicPr>
          <p:cNvPr id="31" name="Picture 30" descr="Icon&#10;&#10;Description automatically generated">
            <a:extLst>
              <a:ext uri="{FF2B5EF4-FFF2-40B4-BE49-F238E27FC236}">
                <a16:creationId xmlns:a16="http://schemas.microsoft.com/office/drawing/2014/main" id="{51D51186-B67C-4C91-BA5C-9DB26E6495E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01931" y="3029779"/>
            <a:ext cx="850049" cy="850049"/>
          </a:xfrm>
          <a:prstGeom prst="rect">
            <a:avLst/>
          </a:prstGeom>
        </p:spPr>
      </p:pic>
      <p:sp>
        <p:nvSpPr>
          <p:cNvPr id="103" name="TextBox 102">
            <a:extLst>
              <a:ext uri="{FF2B5EF4-FFF2-40B4-BE49-F238E27FC236}">
                <a16:creationId xmlns:a16="http://schemas.microsoft.com/office/drawing/2014/main" id="{5D8910C1-78DF-4384-8529-424CA2554E8C}"/>
              </a:ext>
            </a:extLst>
          </p:cNvPr>
          <p:cNvSpPr txBox="1"/>
          <p:nvPr/>
        </p:nvSpPr>
        <p:spPr>
          <a:xfrm>
            <a:off x="210133" y="837342"/>
            <a:ext cx="2667783" cy="461665"/>
          </a:xfrm>
          <a:prstGeom prst="rect">
            <a:avLst/>
          </a:prstGeom>
          <a:noFill/>
        </p:spPr>
        <p:txBody>
          <a:bodyPr wrap="none" rtlCol="0" anchor="ctr">
            <a:spAutoFit/>
          </a:bodyPr>
          <a:lstStyle/>
          <a:p>
            <a:pPr algn="ctr" defTabSz="1218987"/>
            <a:r>
              <a:rPr lang="en-IN" sz="2400" b="1" dirty="0">
                <a:solidFill>
                  <a:srgbClr val="83BE50"/>
                </a:solidFill>
                <a:latin typeface="Arial" panose="020B0604020202020204" pitchFamily="34" charset="0"/>
                <a:cs typeface="Arial" panose="020B0604020202020204" pitchFamily="34" charset="0"/>
              </a:rPr>
              <a:t>What Works Well</a:t>
            </a:r>
          </a:p>
        </p:txBody>
      </p:sp>
      <p:sp>
        <p:nvSpPr>
          <p:cNvPr id="107" name="TextBox 106">
            <a:extLst>
              <a:ext uri="{FF2B5EF4-FFF2-40B4-BE49-F238E27FC236}">
                <a16:creationId xmlns:a16="http://schemas.microsoft.com/office/drawing/2014/main" id="{74D5E61A-92C8-43D8-9433-F504E2BB8C5F}"/>
              </a:ext>
            </a:extLst>
          </p:cNvPr>
          <p:cNvSpPr txBox="1"/>
          <p:nvPr/>
        </p:nvSpPr>
        <p:spPr>
          <a:xfrm>
            <a:off x="200281" y="1422273"/>
            <a:ext cx="3115715" cy="307777"/>
          </a:xfrm>
          <a:prstGeom prst="rect">
            <a:avLst/>
          </a:prstGeom>
          <a:noFill/>
        </p:spPr>
        <p:txBody>
          <a:bodyPr wrap="square" rtlCol="0" anchor="ctr">
            <a:spAutoFit/>
          </a:bodyPr>
          <a:lstStyle/>
          <a:p>
            <a:pPr algn="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See the situation (Gemba Walks)</a:t>
            </a:r>
          </a:p>
        </p:txBody>
      </p:sp>
      <p:sp>
        <p:nvSpPr>
          <p:cNvPr id="111" name="TextBox 110">
            <a:extLst>
              <a:ext uri="{FF2B5EF4-FFF2-40B4-BE49-F238E27FC236}">
                <a16:creationId xmlns:a16="http://schemas.microsoft.com/office/drawing/2014/main" id="{2E575FB7-03C1-4EC9-B430-EE6E9C8E7407}"/>
              </a:ext>
            </a:extLst>
          </p:cNvPr>
          <p:cNvSpPr txBox="1"/>
          <p:nvPr/>
        </p:nvSpPr>
        <p:spPr>
          <a:xfrm>
            <a:off x="200281" y="1789988"/>
            <a:ext cx="3115715" cy="523220"/>
          </a:xfrm>
          <a:prstGeom prst="rect">
            <a:avLst/>
          </a:prstGeom>
          <a:noFill/>
        </p:spPr>
        <p:txBody>
          <a:bodyPr wrap="square" rtlCol="0" anchor="ctr">
            <a:spAutoFit/>
          </a:bodyPr>
          <a:lstStyle/>
          <a:p>
            <a:pPr algn="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Proactively seek problems and make them visible</a:t>
            </a:r>
          </a:p>
        </p:txBody>
      </p:sp>
      <p:sp>
        <p:nvSpPr>
          <p:cNvPr id="115" name="TextBox 114">
            <a:extLst>
              <a:ext uri="{FF2B5EF4-FFF2-40B4-BE49-F238E27FC236}">
                <a16:creationId xmlns:a16="http://schemas.microsoft.com/office/drawing/2014/main" id="{0FBA750C-6643-48B6-B628-7DEA1B03B170}"/>
              </a:ext>
            </a:extLst>
          </p:cNvPr>
          <p:cNvSpPr txBox="1"/>
          <p:nvPr/>
        </p:nvSpPr>
        <p:spPr>
          <a:xfrm>
            <a:off x="200281" y="2297881"/>
            <a:ext cx="3115715" cy="523220"/>
          </a:xfrm>
          <a:prstGeom prst="rect">
            <a:avLst/>
          </a:prstGeom>
          <a:noFill/>
        </p:spPr>
        <p:txBody>
          <a:bodyPr wrap="square" rtlCol="0" anchor="ctr">
            <a:spAutoFit/>
          </a:bodyPr>
          <a:lstStyle/>
          <a:p>
            <a:pPr algn="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Challenge the status quo and encourage your team to do so</a:t>
            </a:r>
          </a:p>
        </p:txBody>
      </p:sp>
      <p:sp>
        <p:nvSpPr>
          <p:cNvPr id="119" name="TextBox 118">
            <a:extLst>
              <a:ext uri="{FF2B5EF4-FFF2-40B4-BE49-F238E27FC236}">
                <a16:creationId xmlns:a16="http://schemas.microsoft.com/office/drawing/2014/main" id="{DD0FA2AF-F2B0-48F1-A12B-7C3177A9EF64}"/>
              </a:ext>
            </a:extLst>
          </p:cNvPr>
          <p:cNvSpPr txBox="1"/>
          <p:nvPr/>
        </p:nvSpPr>
        <p:spPr>
          <a:xfrm>
            <a:off x="238195" y="2870019"/>
            <a:ext cx="3115715" cy="523220"/>
          </a:xfrm>
          <a:prstGeom prst="rect">
            <a:avLst/>
          </a:prstGeom>
          <a:noFill/>
        </p:spPr>
        <p:txBody>
          <a:bodyPr wrap="square" rtlCol="0" anchor="ctr">
            <a:spAutoFit/>
          </a:bodyPr>
          <a:lstStyle/>
          <a:p>
            <a:pPr algn="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Be empathetic, listen carefully and focus on facts</a:t>
            </a:r>
          </a:p>
        </p:txBody>
      </p:sp>
      <p:sp>
        <p:nvSpPr>
          <p:cNvPr id="123" name="TextBox 122">
            <a:extLst>
              <a:ext uri="{FF2B5EF4-FFF2-40B4-BE49-F238E27FC236}">
                <a16:creationId xmlns:a16="http://schemas.microsoft.com/office/drawing/2014/main" id="{79EEDF89-35EE-4846-AA2A-88201D431ADE}"/>
              </a:ext>
            </a:extLst>
          </p:cNvPr>
          <p:cNvSpPr txBox="1"/>
          <p:nvPr/>
        </p:nvSpPr>
        <p:spPr>
          <a:xfrm>
            <a:off x="256953" y="3350740"/>
            <a:ext cx="3115715" cy="523220"/>
          </a:xfrm>
          <a:prstGeom prst="rect">
            <a:avLst/>
          </a:prstGeom>
          <a:noFill/>
        </p:spPr>
        <p:txBody>
          <a:bodyPr wrap="square" rtlCol="0" anchor="ctr">
            <a:spAutoFit/>
          </a:bodyPr>
          <a:lstStyle/>
          <a:p>
            <a:pPr algn="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Actively seek for answers with the team and ask “why”</a:t>
            </a:r>
          </a:p>
        </p:txBody>
      </p:sp>
      <p:sp>
        <p:nvSpPr>
          <p:cNvPr id="127" name="TextBox 126">
            <a:extLst>
              <a:ext uri="{FF2B5EF4-FFF2-40B4-BE49-F238E27FC236}">
                <a16:creationId xmlns:a16="http://schemas.microsoft.com/office/drawing/2014/main" id="{86739096-E5BE-44E7-89BA-AC531054D1DD}"/>
              </a:ext>
            </a:extLst>
          </p:cNvPr>
          <p:cNvSpPr txBox="1"/>
          <p:nvPr/>
        </p:nvSpPr>
        <p:spPr>
          <a:xfrm>
            <a:off x="393571" y="3901597"/>
            <a:ext cx="2998968" cy="523220"/>
          </a:xfrm>
          <a:prstGeom prst="rect">
            <a:avLst/>
          </a:prstGeom>
          <a:noFill/>
        </p:spPr>
        <p:txBody>
          <a:bodyPr wrap="square" rtlCol="0" anchor="ctr">
            <a:spAutoFit/>
          </a:bodyPr>
          <a:lstStyle/>
          <a:p>
            <a:pPr algn="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Foster a “we belong” mentality but also encourage rotation in and out</a:t>
            </a:r>
          </a:p>
        </p:txBody>
      </p:sp>
      <p:cxnSp>
        <p:nvCxnSpPr>
          <p:cNvPr id="128" name="Straight Connector 127">
            <a:extLst>
              <a:ext uri="{FF2B5EF4-FFF2-40B4-BE49-F238E27FC236}">
                <a16:creationId xmlns:a16="http://schemas.microsoft.com/office/drawing/2014/main" id="{C246E9FC-50E8-474D-B2AB-D170F3B8F21E}"/>
              </a:ext>
            </a:extLst>
          </p:cNvPr>
          <p:cNvCxnSpPr>
            <a:cxnSpLocks/>
          </p:cNvCxnSpPr>
          <p:nvPr/>
        </p:nvCxnSpPr>
        <p:spPr>
          <a:xfrm>
            <a:off x="210133" y="1249968"/>
            <a:ext cx="480273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0" name="TextBox 129">
            <a:extLst>
              <a:ext uri="{FF2B5EF4-FFF2-40B4-BE49-F238E27FC236}">
                <a16:creationId xmlns:a16="http://schemas.microsoft.com/office/drawing/2014/main" id="{DFA508C0-8CF1-4DE8-8443-31E7E4CF8DCC}"/>
              </a:ext>
            </a:extLst>
          </p:cNvPr>
          <p:cNvSpPr txBox="1"/>
          <p:nvPr/>
        </p:nvSpPr>
        <p:spPr>
          <a:xfrm>
            <a:off x="393571" y="4419785"/>
            <a:ext cx="2998968" cy="523220"/>
          </a:xfrm>
          <a:prstGeom prst="rect">
            <a:avLst/>
          </a:prstGeom>
          <a:noFill/>
        </p:spPr>
        <p:txBody>
          <a:bodyPr wrap="square" rtlCol="0" anchor="ctr">
            <a:spAutoFit/>
          </a:bodyPr>
          <a:lstStyle/>
          <a:p>
            <a:pPr algn="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Take time to step back from the issue</a:t>
            </a:r>
          </a:p>
        </p:txBody>
      </p:sp>
      <p:sp>
        <p:nvSpPr>
          <p:cNvPr id="131" name="TextBox 130">
            <a:extLst>
              <a:ext uri="{FF2B5EF4-FFF2-40B4-BE49-F238E27FC236}">
                <a16:creationId xmlns:a16="http://schemas.microsoft.com/office/drawing/2014/main" id="{D949C987-165E-41AB-A9F1-5D9548FFDA37}"/>
              </a:ext>
            </a:extLst>
          </p:cNvPr>
          <p:cNvSpPr txBox="1"/>
          <p:nvPr/>
        </p:nvSpPr>
        <p:spPr>
          <a:xfrm>
            <a:off x="396078" y="4970790"/>
            <a:ext cx="2998968" cy="523220"/>
          </a:xfrm>
          <a:prstGeom prst="rect">
            <a:avLst/>
          </a:prstGeom>
          <a:noFill/>
        </p:spPr>
        <p:txBody>
          <a:bodyPr wrap="square" rtlCol="0" anchor="ctr">
            <a:spAutoFit/>
          </a:bodyPr>
          <a:lstStyle/>
          <a:p>
            <a:pPr algn="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Decide fast but back up decisions with facts</a:t>
            </a:r>
          </a:p>
        </p:txBody>
      </p:sp>
      <p:sp>
        <p:nvSpPr>
          <p:cNvPr id="132" name="TextBox 131">
            <a:extLst>
              <a:ext uri="{FF2B5EF4-FFF2-40B4-BE49-F238E27FC236}">
                <a16:creationId xmlns:a16="http://schemas.microsoft.com/office/drawing/2014/main" id="{E2CEF267-1AC3-43C7-9E8B-44AC25F62D90}"/>
              </a:ext>
            </a:extLst>
          </p:cNvPr>
          <p:cNvSpPr txBox="1"/>
          <p:nvPr/>
        </p:nvSpPr>
        <p:spPr>
          <a:xfrm>
            <a:off x="393571" y="5521795"/>
            <a:ext cx="2998968" cy="523220"/>
          </a:xfrm>
          <a:prstGeom prst="rect">
            <a:avLst/>
          </a:prstGeom>
          <a:noFill/>
        </p:spPr>
        <p:txBody>
          <a:bodyPr wrap="square" rtlCol="0" anchor="ctr">
            <a:spAutoFit/>
          </a:bodyPr>
          <a:lstStyle/>
          <a:p>
            <a:pPr algn="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Share feedback on an on-gong basis</a:t>
            </a:r>
          </a:p>
        </p:txBody>
      </p:sp>
      <p:sp>
        <p:nvSpPr>
          <p:cNvPr id="133" name="TextBox 132">
            <a:extLst>
              <a:ext uri="{FF2B5EF4-FFF2-40B4-BE49-F238E27FC236}">
                <a16:creationId xmlns:a16="http://schemas.microsoft.com/office/drawing/2014/main" id="{4463D9F0-08BF-44AE-BE15-AE3BA8C5990E}"/>
              </a:ext>
            </a:extLst>
          </p:cNvPr>
          <p:cNvSpPr txBox="1"/>
          <p:nvPr/>
        </p:nvSpPr>
        <p:spPr>
          <a:xfrm>
            <a:off x="393571" y="6010709"/>
            <a:ext cx="2998968" cy="738664"/>
          </a:xfrm>
          <a:prstGeom prst="rect">
            <a:avLst/>
          </a:prstGeom>
          <a:noFill/>
        </p:spPr>
        <p:txBody>
          <a:bodyPr wrap="square" rtlCol="0" anchor="ctr">
            <a:spAutoFit/>
          </a:bodyPr>
          <a:lstStyle/>
          <a:p>
            <a:pPr algn="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Consistent priorities with metrics/targets meaningful to your team	</a:t>
            </a:r>
          </a:p>
        </p:txBody>
      </p:sp>
      <p:sp>
        <p:nvSpPr>
          <p:cNvPr id="134" name="TextBox 133">
            <a:extLst>
              <a:ext uri="{FF2B5EF4-FFF2-40B4-BE49-F238E27FC236}">
                <a16:creationId xmlns:a16="http://schemas.microsoft.com/office/drawing/2014/main" id="{A53A6DCB-19B3-4FE4-BA70-03F4241A1570}"/>
              </a:ext>
            </a:extLst>
          </p:cNvPr>
          <p:cNvSpPr txBox="1"/>
          <p:nvPr/>
        </p:nvSpPr>
        <p:spPr>
          <a:xfrm>
            <a:off x="9917312" y="716677"/>
            <a:ext cx="2228110" cy="461665"/>
          </a:xfrm>
          <a:prstGeom prst="rect">
            <a:avLst/>
          </a:prstGeom>
          <a:noFill/>
        </p:spPr>
        <p:txBody>
          <a:bodyPr wrap="none" rtlCol="0" anchor="ctr">
            <a:spAutoFit/>
          </a:bodyPr>
          <a:lstStyle/>
          <a:p>
            <a:pPr algn="ctr" defTabSz="1218987"/>
            <a:r>
              <a:rPr lang="en-IN" sz="2400" b="1" dirty="0">
                <a:solidFill>
                  <a:srgbClr val="E9242A"/>
                </a:solidFill>
                <a:latin typeface="Arial" panose="020B0604020202020204" pitchFamily="34" charset="0"/>
                <a:cs typeface="Arial" panose="020B0604020202020204" pitchFamily="34" charset="0"/>
              </a:rPr>
              <a:t>What to Avoid</a:t>
            </a:r>
          </a:p>
        </p:txBody>
      </p:sp>
      <p:cxnSp>
        <p:nvCxnSpPr>
          <p:cNvPr id="135" name="Straight Connector 134">
            <a:extLst>
              <a:ext uri="{FF2B5EF4-FFF2-40B4-BE49-F238E27FC236}">
                <a16:creationId xmlns:a16="http://schemas.microsoft.com/office/drawing/2014/main" id="{7883E96D-E624-43C2-B7DE-3AA2D39C9735}"/>
              </a:ext>
            </a:extLst>
          </p:cNvPr>
          <p:cNvCxnSpPr/>
          <p:nvPr/>
        </p:nvCxnSpPr>
        <p:spPr>
          <a:xfrm>
            <a:off x="7145686" y="1178342"/>
            <a:ext cx="4802736" cy="0"/>
          </a:xfrm>
          <a:prstGeom prst="line">
            <a:avLst/>
          </a:prstGeom>
          <a:noFill/>
          <a:ln w="9525" cap="flat" cmpd="sng" algn="ctr">
            <a:solidFill>
              <a:sysClr val="window" lastClr="FFFFFF">
                <a:lumMod val="85000"/>
              </a:sysClr>
            </a:solidFill>
            <a:prstDash val="solid"/>
          </a:ln>
          <a:effectLst/>
        </p:spPr>
      </p:cxnSp>
      <p:sp>
        <p:nvSpPr>
          <p:cNvPr id="136" name="TextBox 135">
            <a:extLst>
              <a:ext uri="{FF2B5EF4-FFF2-40B4-BE49-F238E27FC236}">
                <a16:creationId xmlns:a16="http://schemas.microsoft.com/office/drawing/2014/main" id="{A5364E78-5A93-4796-9B91-7E7FA922B4A6}"/>
              </a:ext>
            </a:extLst>
          </p:cNvPr>
          <p:cNvSpPr txBox="1"/>
          <p:nvPr/>
        </p:nvSpPr>
        <p:spPr>
          <a:xfrm>
            <a:off x="8513183" y="1202150"/>
            <a:ext cx="3632239" cy="738664"/>
          </a:xfrm>
          <a:prstGeom prst="rect">
            <a:avLst/>
          </a:prstGeom>
          <a:noFill/>
        </p:spPr>
        <p:txBody>
          <a:bodyPr wrap="square" rtlCol="0" anchor="ctr">
            <a:spAutoFit/>
          </a:bodyPr>
          <a:lstStyle/>
          <a:p>
            <a:pP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Involve a privileged few in conversations, stick to the “usual suspects”. Avoid having only a group of “experts” solve problems</a:t>
            </a:r>
          </a:p>
        </p:txBody>
      </p:sp>
      <p:sp>
        <p:nvSpPr>
          <p:cNvPr id="137" name="TextBox 136">
            <a:extLst>
              <a:ext uri="{FF2B5EF4-FFF2-40B4-BE49-F238E27FC236}">
                <a16:creationId xmlns:a16="http://schemas.microsoft.com/office/drawing/2014/main" id="{3E5F67D6-A0C8-43D7-AC96-07EBD4002F41}"/>
              </a:ext>
            </a:extLst>
          </p:cNvPr>
          <p:cNvSpPr txBox="1"/>
          <p:nvPr/>
        </p:nvSpPr>
        <p:spPr>
          <a:xfrm>
            <a:off x="8502372" y="1982808"/>
            <a:ext cx="3421828" cy="523220"/>
          </a:xfrm>
          <a:prstGeom prst="rect">
            <a:avLst/>
          </a:prstGeom>
          <a:noFill/>
        </p:spPr>
        <p:txBody>
          <a:bodyPr wrap="square" rtlCol="0" anchor="ctr">
            <a:spAutoFit/>
          </a:bodyPr>
          <a:lstStyle/>
          <a:p>
            <a:pP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Courtesy visits – Gemba Walks are not check the box drop-ins</a:t>
            </a:r>
          </a:p>
        </p:txBody>
      </p:sp>
      <p:sp>
        <p:nvSpPr>
          <p:cNvPr id="138" name="TextBox 137">
            <a:extLst>
              <a:ext uri="{FF2B5EF4-FFF2-40B4-BE49-F238E27FC236}">
                <a16:creationId xmlns:a16="http://schemas.microsoft.com/office/drawing/2014/main" id="{08817F1E-6C17-4F25-8D86-E4C2B72DDFFD}"/>
              </a:ext>
            </a:extLst>
          </p:cNvPr>
          <p:cNvSpPr txBox="1"/>
          <p:nvPr/>
        </p:nvSpPr>
        <p:spPr>
          <a:xfrm>
            <a:off x="8519602" y="2559491"/>
            <a:ext cx="3404598" cy="523220"/>
          </a:xfrm>
          <a:prstGeom prst="rect">
            <a:avLst/>
          </a:prstGeom>
          <a:noFill/>
        </p:spPr>
        <p:txBody>
          <a:bodyPr wrap="square" rtlCol="0" anchor="ctr">
            <a:spAutoFit/>
          </a:bodyPr>
          <a:lstStyle/>
          <a:p>
            <a:pP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Avoid the issues and then do firefighting when you have no other option</a:t>
            </a:r>
          </a:p>
        </p:txBody>
      </p:sp>
      <p:sp>
        <p:nvSpPr>
          <p:cNvPr id="139" name="TextBox 138">
            <a:extLst>
              <a:ext uri="{FF2B5EF4-FFF2-40B4-BE49-F238E27FC236}">
                <a16:creationId xmlns:a16="http://schemas.microsoft.com/office/drawing/2014/main" id="{C14B0BB4-F32F-4B62-B1AC-F28A5C6811DF}"/>
              </a:ext>
            </a:extLst>
          </p:cNvPr>
          <p:cNvSpPr txBox="1"/>
          <p:nvPr/>
        </p:nvSpPr>
        <p:spPr>
          <a:xfrm>
            <a:off x="8529413" y="3104751"/>
            <a:ext cx="3404598" cy="307777"/>
          </a:xfrm>
          <a:prstGeom prst="rect">
            <a:avLst/>
          </a:prstGeom>
          <a:noFill/>
        </p:spPr>
        <p:txBody>
          <a:bodyPr wrap="square" rtlCol="0" anchor="ctr">
            <a:spAutoFit/>
          </a:bodyPr>
          <a:lstStyle/>
          <a:p>
            <a:pP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Discuss symptoms, focus on the who</a:t>
            </a:r>
          </a:p>
        </p:txBody>
      </p:sp>
      <p:sp>
        <p:nvSpPr>
          <p:cNvPr id="141" name="TextBox 140">
            <a:extLst>
              <a:ext uri="{FF2B5EF4-FFF2-40B4-BE49-F238E27FC236}">
                <a16:creationId xmlns:a16="http://schemas.microsoft.com/office/drawing/2014/main" id="{6EBCB77B-FF6F-4919-B10D-D88D78901907}"/>
              </a:ext>
            </a:extLst>
          </p:cNvPr>
          <p:cNvSpPr txBox="1"/>
          <p:nvPr/>
        </p:nvSpPr>
        <p:spPr>
          <a:xfrm>
            <a:off x="8543824" y="3380805"/>
            <a:ext cx="3404598" cy="523220"/>
          </a:xfrm>
          <a:prstGeom prst="rect">
            <a:avLst/>
          </a:prstGeom>
          <a:noFill/>
        </p:spPr>
        <p:txBody>
          <a:bodyPr wrap="square" rtlCol="0" anchor="ctr">
            <a:spAutoFit/>
          </a:bodyPr>
          <a:lstStyle/>
          <a:p>
            <a:pP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Focus on perfect but lengthy and costly solutions</a:t>
            </a:r>
          </a:p>
        </p:txBody>
      </p:sp>
      <p:sp>
        <p:nvSpPr>
          <p:cNvPr id="142" name="TextBox 141">
            <a:extLst>
              <a:ext uri="{FF2B5EF4-FFF2-40B4-BE49-F238E27FC236}">
                <a16:creationId xmlns:a16="http://schemas.microsoft.com/office/drawing/2014/main" id="{261FCFA2-C77A-4B8D-9FFD-21647CBC92BA}"/>
              </a:ext>
            </a:extLst>
          </p:cNvPr>
          <p:cNvSpPr txBox="1"/>
          <p:nvPr/>
        </p:nvSpPr>
        <p:spPr>
          <a:xfrm>
            <a:off x="8529413" y="3938871"/>
            <a:ext cx="3404598" cy="307777"/>
          </a:xfrm>
          <a:prstGeom prst="rect">
            <a:avLst/>
          </a:prstGeom>
          <a:noFill/>
        </p:spPr>
        <p:txBody>
          <a:bodyPr wrap="square" rtlCol="0" anchor="ctr">
            <a:spAutoFit/>
          </a:bodyPr>
          <a:lstStyle/>
          <a:p>
            <a:pP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Exclusively focus on efficiency</a:t>
            </a:r>
          </a:p>
        </p:txBody>
      </p:sp>
      <p:sp>
        <p:nvSpPr>
          <p:cNvPr id="143" name="TextBox 142">
            <a:extLst>
              <a:ext uri="{FF2B5EF4-FFF2-40B4-BE49-F238E27FC236}">
                <a16:creationId xmlns:a16="http://schemas.microsoft.com/office/drawing/2014/main" id="{9D7534AF-4A7E-4AB3-9D84-C05BE359E3F3}"/>
              </a:ext>
            </a:extLst>
          </p:cNvPr>
          <p:cNvSpPr txBox="1"/>
          <p:nvPr/>
        </p:nvSpPr>
        <p:spPr>
          <a:xfrm>
            <a:off x="8543824" y="4265896"/>
            <a:ext cx="3404598" cy="307777"/>
          </a:xfrm>
          <a:prstGeom prst="rect">
            <a:avLst/>
          </a:prstGeom>
          <a:noFill/>
        </p:spPr>
        <p:txBody>
          <a:bodyPr wrap="square" rtlCol="0" anchor="ctr">
            <a:spAutoFit/>
          </a:bodyPr>
          <a:lstStyle/>
          <a:p>
            <a:pP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Hold back successes</a:t>
            </a:r>
          </a:p>
        </p:txBody>
      </p:sp>
      <p:sp>
        <p:nvSpPr>
          <p:cNvPr id="144" name="TextBox 143">
            <a:extLst>
              <a:ext uri="{FF2B5EF4-FFF2-40B4-BE49-F238E27FC236}">
                <a16:creationId xmlns:a16="http://schemas.microsoft.com/office/drawing/2014/main" id="{808DD9D5-A9F9-4F48-B738-1CDA89F3C94E}"/>
              </a:ext>
            </a:extLst>
          </p:cNvPr>
          <p:cNvSpPr txBox="1"/>
          <p:nvPr/>
        </p:nvSpPr>
        <p:spPr>
          <a:xfrm>
            <a:off x="8518148" y="4501288"/>
            <a:ext cx="3404598" cy="523220"/>
          </a:xfrm>
          <a:prstGeom prst="rect">
            <a:avLst/>
          </a:prstGeom>
          <a:noFill/>
        </p:spPr>
        <p:txBody>
          <a:bodyPr wrap="square" rtlCol="0" anchor="ctr">
            <a:spAutoFit/>
          </a:bodyPr>
          <a:lstStyle/>
          <a:p>
            <a:pPr defTabSz="1218987">
              <a:defRPr/>
            </a:pPr>
            <a:r>
              <a:rPr lang="en-US" sz="1400" kern="0" dirty="0">
                <a:solidFill>
                  <a:prstClr val="black">
                    <a:lumMod val="50000"/>
                    <a:lumOff val="50000"/>
                  </a:prstClr>
                </a:solidFill>
                <a:latin typeface="Arial" panose="020B0604020202020204" pitchFamily="34" charset="0"/>
                <a:cs typeface="Arial" panose="020B0604020202020204" pitchFamily="34" charset="0"/>
              </a:rPr>
              <a:t>Coach by appointment or only when something is wrong</a:t>
            </a:r>
          </a:p>
        </p:txBody>
      </p:sp>
    </p:spTree>
    <p:custDataLst>
      <p:tags r:id="rId1"/>
    </p:custDataLst>
    <p:extLst>
      <p:ext uri="{BB962C8B-B14F-4D97-AF65-F5344CB8AC3E}">
        <p14:creationId xmlns:p14="http://schemas.microsoft.com/office/powerpoint/2010/main" val="10773544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79CD538-379A-7B1B-2892-B1BE5283F7BA}"/>
              </a:ext>
            </a:extLst>
          </p:cNvPr>
          <p:cNvSpPr txBox="1"/>
          <p:nvPr/>
        </p:nvSpPr>
        <p:spPr>
          <a:xfrm>
            <a:off x="844525" y="908192"/>
            <a:ext cx="5075119" cy="5019642"/>
          </a:xfrm>
          <a:prstGeom prst="rect">
            <a:avLst/>
          </a:prstGeom>
        </p:spPr>
        <p:txBody>
          <a:bodyPr vert="horz" lIns="91440" tIns="45720" rIns="91440" bIns="45720" rtlCol="0" anchor="ctr">
            <a:normAutofit/>
          </a:bodyPr>
          <a:lstStyle/>
          <a:p>
            <a:pPr>
              <a:lnSpc>
                <a:spcPct val="90000"/>
              </a:lnSpc>
              <a:spcAft>
                <a:spcPts val="600"/>
              </a:spcAft>
            </a:pPr>
            <a:r>
              <a:rPr lang="en-US" dirty="0">
                <a:solidFill>
                  <a:schemeClr val="tx2"/>
                </a:solidFill>
              </a:rPr>
              <a:t>This is all about building a shared understanding of problems we all face together by:</a:t>
            </a:r>
          </a:p>
          <a:p>
            <a:pPr indent="-228600">
              <a:lnSpc>
                <a:spcPct val="90000"/>
              </a:lnSpc>
              <a:spcAft>
                <a:spcPts val="600"/>
              </a:spcAft>
              <a:buFont typeface="Arial" panose="020B0604020202020204" pitchFamily="34" charset="0"/>
              <a:buChar char="•"/>
            </a:pPr>
            <a:endParaRPr lang="en-US" dirty="0">
              <a:solidFill>
                <a:schemeClr val="tx2"/>
              </a:solidFill>
            </a:endParaRPr>
          </a:p>
          <a:p>
            <a:pPr marL="342900" indent="-228600">
              <a:lnSpc>
                <a:spcPct val="90000"/>
              </a:lnSpc>
              <a:spcAft>
                <a:spcPts val="600"/>
              </a:spcAft>
              <a:buFont typeface="Arial" panose="020B0604020202020204" pitchFamily="34" charset="0"/>
              <a:buChar char="•"/>
            </a:pPr>
            <a:r>
              <a:rPr lang="en-US" dirty="0">
                <a:solidFill>
                  <a:schemeClr val="tx2"/>
                </a:solidFill>
              </a:rPr>
              <a:t>Observation of specific issues where things don’t go as intended, listening to the people who do the work.</a:t>
            </a:r>
          </a:p>
          <a:p>
            <a:pPr marL="342900" indent="-228600">
              <a:lnSpc>
                <a:spcPct val="90000"/>
              </a:lnSpc>
              <a:spcAft>
                <a:spcPts val="600"/>
              </a:spcAft>
              <a:buFont typeface="Arial" panose="020B0604020202020204" pitchFamily="34" charset="0"/>
              <a:buChar char="•"/>
            </a:pPr>
            <a:r>
              <a:rPr lang="en-US" dirty="0">
                <a:solidFill>
                  <a:schemeClr val="tx2"/>
                </a:solidFill>
              </a:rPr>
              <a:t>Discussion of what those issues mean both in the details of operations but also on a wider strategic level.</a:t>
            </a:r>
          </a:p>
          <a:p>
            <a:pPr marL="342900" indent="-228600">
              <a:lnSpc>
                <a:spcPct val="90000"/>
              </a:lnSpc>
              <a:spcAft>
                <a:spcPts val="600"/>
              </a:spcAft>
              <a:buFont typeface="Arial" panose="020B0604020202020204" pitchFamily="34" charset="0"/>
              <a:buChar char="•"/>
            </a:pPr>
            <a:r>
              <a:rPr lang="en-US" dirty="0">
                <a:solidFill>
                  <a:schemeClr val="tx2"/>
                </a:solidFill>
              </a:rPr>
              <a:t>Commitment to problem solving in order to investigate further – not to fix the issue but to have the time to delve deeper. The assumption is that if people understand better what they do, they perform better at every aspects of their job</a:t>
            </a:r>
          </a:p>
        </p:txBody>
      </p:sp>
      <p:grpSp>
        <p:nvGrpSpPr>
          <p:cNvPr id="18" name="Group 17">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9" name="Freeform: Shape 18">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Graphic 10" descr="Questions">
            <a:extLst>
              <a:ext uri="{FF2B5EF4-FFF2-40B4-BE49-F238E27FC236}">
                <a16:creationId xmlns:a16="http://schemas.microsoft.com/office/drawing/2014/main" id="{60FF558C-86ED-CC35-C0F3-E3BBAAB087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34789341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직사각형 36">
            <a:extLst>
              <a:ext uri="{FF2B5EF4-FFF2-40B4-BE49-F238E27FC236}">
                <a16:creationId xmlns:a16="http://schemas.microsoft.com/office/drawing/2014/main" id="{B3BE05EB-A183-4D27-9938-471461E56997}"/>
              </a:ext>
            </a:extLst>
          </p:cNvPr>
          <p:cNvSpPr/>
          <p:nvPr/>
        </p:nvSpPr>
        <p:spPr>
          <a:xfrm flipV="1">
            <a:off x="5947702" y="5376224"/>
            <a:ext cx="147633" cy="1097479"/>
          </a:xfrm>
          <a:prstGeom prst="rect">
            <a:avLst/>
          </a:prstGeom>
          <a:gradFill flip="none" rotWithShape="1">
            <a:gsLst>
              <a:gs pos="0">
                <a:schemeClr val="tx1">
                  <a:alpha val="38000"/>
                </a:schemeClr>
              </a:gs>
              <a:gs pos="100000">
                <a:schemeClr val="bg1">
                  <a:alpha val="0"/>
                  <a:lumMod val="0"/>
                  <a:lumOff val="10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ko-KR" altLang="en-US" sz="2000" dirty="0">
              <a:solidFill>
                <a:srgbClr val="FFFFFF"/>
              </a:solidFill>
              <a:latin typeface="Arial" panose="020B0604020202020204" pitchFamily="34" charset="0"/>
              <a:ea typeface="맑은 고딕" panose="020B0503020000020004" pitchFamily="34" charset="-127"/>
              <a:cs typeface="Arial" panose="020B0604020202020204" pitchFamily="34" charset="0"/>
            </a:endParaRPr>
          </a:p>
        </p:txBody>
      </p:sp>
      <p:grpSp>
        <p:nvGrpSpPr>
          <p:cNvPr id="88" name="Group 87">
            <a:extLst>
              <a:ext uri="{FF2B5EF4-FFF2-40B4-BE49-F238E27FC236}">
                <a16:creationId xmlns:a16="http://schemas.microsoft.com/office/drawing/2014/main" id="{586CE4A1-6C12-450F-AEA8-248B5601D764}"/>
              </a:ext>
            </a:extLst>
          </p:cNvPr>
          <p:cNvGrpSpPr/>
          <p:nvPr/>
        </p:nvGrpSpPr>
        <p:grpSpPr>
          <a:xfrm>
            <a:off x="4214938" y="1584767"/>
            <a:ext cx="3758681" cy="3762972"/>
            <a:chOff x="4125912" y="1782807"/>
            <a:chExt cx="3937000" cy="3941498"/>
          </a:xfrm>
        </p:grpSpPr>
        <p:sp>
          <p:nvSpPr>
            <p:cNvPr id="93" name="Freeform: Shape 92">
              <a:extLst>
                <a:ext uri="{FF2B5EF4-FFF2-40B4-BE49-F238E27FC236}">
                  <a16:creationId xmlns:a16="http://schemas.microsoft.com/office/drawing/2014/main" id="{70FFF125-D474-40E0-AF26-D75A812CBFE7}"/>
                </a:ext>
              </a:extLst>
            </p:cNvPr>
            <p:cNvSpPr>
              <a:spLocks/>
            </p:cNvSpPr>
            <p:nvPr/>
          </p:nvSpPr>
          <p:spPr bwMode="auto">
            <a:xfrm rot="5400000">
              <a:off x="5109744" y="798975"/>
              <a:ext cx="1969336" cy="3937000"/>
            </a:xfrm>
            <a:custGeom>
              <a:avLst/>
              <a:gdLst>
                <a:gd name="connsiteX0" fmla="*/ 0 w 1969336"/>
                <a:gd name="connsiteY0" fmla="*/ 1968082 h 3937000"/>
                <a:gd name="connsiteX1" fmla="*/ 1672 w 1969336"/>
                <a:gd name="connsiteY1" fmla="*/ 1916247 h 3937000"/>
                <a:gd name="connsiteX2" fmla="*/ 3344 w 1969336"/>
                <a:gd name="connsiteY2" fmla="*/ 1866919 h 3937000"/>
                <a:gd name="connsiteX3" fmla="*/ 6687 w 1969336"/>
                <a:gd name="connsiteY3" fmla="*/ 1816756 h 3937000"/>
                <a:gd name="connsiteX4" fmla="*/ 10867 w 1969336"/>
                <a:gd name="connsiteY4" fmla="*/ 1767428 h 3937000"/>
                <a:gd name="connsiteX5" fmla="*/ 15882 w 1969336"/>
                <a:gd name="connsiteY5" fmla="*/ 1717265 h 3937000"/>
                <a:gd name="connsiteX6" fmla="*/ 24241 w 1969336"/>
                <a:gd name="connsiteY6" fmla="*/ 1667937 h 3937000"/>
                <a:gd name="connsiteX7" fmla="*/ 31764 w 1969336"/>
                <a:gd name="connsiteY7" fmla="*/ 1619446 h 3937000"/>
                <a:gd name="connsiteX8" fmla="*/ 40122 w 1969336"/>
                <a:gd name="connsiteY8" fmla="*/ 1570954 h 3937000"/>
                <a:gd name="connsiteX9" fmla="*/ 50989 w 1969336"/>
                <a:gd name="connsiteY9" fmla="*/ 1523299 h 3937000"/>
                <a:gd name="connsiteX10" fmla="*/ 62691 w 1969336"/>
                <a:gd name="connsiteY10" fmla="*/ 1476480 h 3937000"/>
                <a:gd name="connsiteX11" fmla="*/ 75229 w 1969336"/>
                <a:gd name="connsiteY11" fmla="*/ 1427988 h 3937000"/>
                <a:gd name="connsiteX12" fmla="*/ 90275 w 1969336"/>
                <a:gd name="connsiteY12" fmla="*/ 1382005 h 3937000"/>
                <a:gd name="connsiteX13" fmla="*/ 104485 w 1969336"/>
                <a:gd name="connsiteY13" fmla="*/ 1336858 h 3937000"/>
                <a:gd name="connsiteX14" fmla="*/ 120367 w 1969336"/>
                <a:gd name="connsiteY14" fmla="*/ 1290039 h 3937000"/>
                <a:gd name="connsiteX15" fmla="*/ 136249 w 1969336"/>
                <a:gd name="connsiteY15" fmla="*/ 1245728 h 3937000"/>
                <a:gd name="connsiteX16" fmla="*/ 155474 w 1969336"/>
                <a:gd name="connsiteY16" fmla="*/ 1202252 h 3937000"/>
                <a:gd name="connsiteX17" fmla="*/ 193925 w 1969336"/>
                <a:gd name="connsiteY17" fmla="*/ 1113630 h 3937000"/>
                <a:gd name="connsiteX18" fmla="*/ 237390 w 1969336"/>
                <a:gd name="connsiteY18" fmla="*/ 1030024 h 3937000"/>
                <a:gd name="connsiteX19" fmla="*/ 285871 w 1969336"/>
                <a:gd name="connsiteY19" fmla="*/ 946419 h 3937000"/>
                <a:gd name="connsiteX20" fmla="*/ 336860 w 1969336"/>
                <a:gd name="connsiteY20" fmla="*/ 866157 h 3937000"/>
                <a:gd name="connsiteX21" fmla="*/ 391193 w 1969336"/>
                <a:gd name="connsiteY21" fmla="*/ 789240 h 3937000"/>
                <a:gd name="connsiteX22" fmla="*/ 449704 w 1969336"/>
                <a:gd name="connsiteY22" fmla="*/ 715666 h 3937000"/>
                <a:gd name="connsiteX23" fmla="*/ 511559 w 1969336"/>
                <a:gd name="connsiteY23" fmla="*/ 643765 h 3937000"/>
                <a:gd name="connsiteX24" fmla="*/ 577594 w 1969336"/>
                <a:gd name="connsiteY24" fmla="*/ 576045 h 3937000"/>
                <a:gd name="connsiteX25" fmla="*/ 645300 w 1969336"/>
                <a:gd name="connsiteY25" fmla="*/ 509996 h 3937000"/>
                <a:gd name="connsiteX26" fmla="*/ 717186 w 1969336"/>
                <a:gd name="connsiteY26" fmla="*/ 448964 h 3937000"/>
                <a:gd name="connsiteX27" fmla="*/ 791580 w 1969336"/>
                <a:gd name="connsiteY27" fmla="*/ 389604 h 3937000"/>
                <a:gd name="connsiteX28" fmla="*/ 868481 w 1969336"/>
                <a:gd name="connsiteY28" fmla="*/ 335260 h 3937000"/>
                <a:gd name="connsiteX29" fmla="*/ 948725 w 1969336"/>
                <a:gd name="connsiteY29" fmla="*/ 283424 h 3937000"/>
                <a:gd name="connsiteX30" fmla="*/ 1030642 w 1969336"/>
                <a:gd name="connsiteY30" fmla="*/ 237441 h 3937000"/>
                <a:gd name="connsiteX31" fmla="*/ 1115066 w 1969336"/>
                <a:gd name="connsiteY31" fmla="*/ 193966 h 3937000"/>
                <a:gd name="connsiteX32" fmla="*/ 1201997 w 1969336"/>
                <a:gd name="connsiteY32" fmla="*/ 153835 h 3937000"/>
                <a:gd name="connsiteX33" fmla="*/ 1247135 w 1969336"/>
                <a:gd name="connsiteY33" fmla="*/ 136278 h 3937000"/>
                <a:gd name="connsiteX34" fmla="*/ 1292272 w 1969336"/>
                <a:gd name="connsiteY34" fmla="*/ 118721 h 3937000"/>
                <a:gd name="connsiteX35" fmla="*/ 1338246 w 1969336"/>
                <a:gd name="connsiteY35" fmla="*/ 102835 h 3937000"/>
                <a:gd name="connsiteX36" fmla="*/ 1383383 w 1969336"/>
                <a:gd name="connsiteY36" fmla="*/ 87786 h 3937000"/>
                <a:gd name="connsiteX37" fmla="*/ 1430193 w 1969336"/>
                <a:gd name="connsiteY37" fmla="*/ 73573 h 3937000"/>
                <a:gd name="connsiteX38" fmla="*/ 1476166 w 1969336"/>
                <a:gd name="connsiteY38" fmla="*/ 61033 h 3937000"/>
                <a:gd name="connsiteX39" fmla="*/ 1524647 w 1969336"/>
                <a:gd name="connsiteY39" fmla="*/ 49328 h 3937000"/>
                <a:gd name="connsiteX40" fmla="*/ 1573129 w 1969336"/>
                <a:gd name="connsiteY40" fmla="*/ 40131 h 3937000"/>
                <a:gd name="connsiteX41" fmla="*/ 1620774 w 1969336"/>
                <a:gd name="connsiteY41" fmla="*/ 30098 h 3937000"/>
                <a:gd name="connsiteX42" fmla="*/ 1669255 w 1969336"/>
                <a:gd name="connsiteY42" fmla="*/ 22574 h 3937000"/>
                <a:gd name="connsiteX43" fmla="*/ 1718572 w 1969336"/>
                <a:gd name="connsiteY43" fmla="*/ 14213 h 3937000"/>
                <a:gd name="connsiteX44" fmla="*/ 1767053 w 1969336"/>
                <a:gd name="connsiteY44" fmla="*/ 9197 h 3937000"/>
                <a:gd name="connsiteX45" fmla="*/ 1818042 w 1969336"/>
                <a:gd name="connsiteY45" fmla="*/ 4181 h 3937000"/>
                <a:gd name="connsiteX46" fmla="*/ 1868195 w 1969336"/>
                <a:gd name="connsiteY46" fmla="*/ 1672 h 3937000"/>
                <a:gd name="connsiteX47" fmla="*/ 1917512 w 1969336"/>
                <a:gd name="connsiteY47" fmla="*/ 0 h 3937000"/>
                <a:gd name="connsiteX48" fmla="*/ 1969336 w 1969336"/>
                <a:gd name="connsiteY48" fmla="*/ 0 h 3937000"/>
                <a:gd name="connsiteX49" fmla="*/ 1969336 w 1969336"/>
                <a:gd name="connsiteY49" fmla="*/ 807180 h 3937000"/>
                <a:gd name="connsiteX50" fmla="*/ 1968501 w 1969336"/>
                <a:gd name="connsiteY50" fmla="*/ 807138 h 3937000"/>
                <a:gd name="connsiteX51" fmla="*/ 807141 w 1969336"/>
                <a:gd name="connsiteY51" fmla="*/ 1968499 h 3937000"/>
                <a:gd name="connsiteX52" fmla="*/ 1968501 w 1969336"/>
                <a:gd name="connsiteY52" fmla="*/ 3129860 h 3937000"/>
                <a:gd name="connsiteX53" fmla="*/ 1969336 w 1969336"/>
                <a:gd name="connsiteY53" fmla="*/ 3129818 h 3937000"/>
                <a:gd name="connsiteX54" fmla="*/ 1969336 w 1969336"/>
                <a:gd name="connsiteY54" fmla="*/ 3937000 h 3937000"/>
                <a:gd name="connsiteX55" fmla="*/ 1917512 w 1969336"/>
                <a:gd name="connsiteY55" fmla="*/ 3935328 h 3937000"/>
                <a:gd name="connsiteX56" fmla="*/ 1868195 w 1969336"/>
                <a:gd name="connsiteY56" fmla="*/ 3934492 h 3937000"/>
                <a:gd name="connsiteX57" fmla="*/ 1818042 w 1969336"/>
                <a:gd name="connsiteY57" fmla="*/ 3931148 h 3937000"/>
                <a:gd name="connsiteX58" fmla="*/ 1767053 w 1969336"/>
                <a:gd name="connsiteY58" fmla="*/ 3926131 h 3937000"/>
                <a:gd name="connsiteX59" fmla="*/ 1718572 w 1969336"/>
                <a:gd name="connsiteY59" fmla="*/ 3921115 h 3937000"/>
                <a:gd name="connsiteX60" fmla="*/ 1669255 w 1969336"/>
                <a:gd name="connsiteY60" fmla="*/ 3915263 h 3937000"/>
                <a:gd name="connsiteX61" fmla="*/ 1620774 w 1969336"/>
                <a:gd name="connsiteY61" fmla="*/ 3905230 h 3937000"/>
                <a:gd name="connsiteX62" fmla="*/ 1573129 w 1969336"/>
                <a:gd name="connsiteY62" fmla="*/ 3896869 h 3937000"/>
                <a:gd name="connsiteX63" fmla="*/ 1524647 w 1969336"/>
                <a:gd name="connsiteY63" fmla="*/ 3886001 h 3937000"/>
                <a:gd name="connsiteX64" fmla="*/ 1476166 w 1969336"/>
                <a:gd name="connsiteY64" fmla="*/ 3875132 h 3937000"/>
                <a:gd name="connsiteX65" fmla="*/ 1430193 w 1969336"/>
                <a:gd name="connsiteY65" fmla="*/ 3861755 h 3937000"/>
                <a:gd name="connsiteX66" fmla="*/ 1383383 w 1969336"/>
                <a:gd name="connsiteY66" fmla="*/ 3849214 h 3937000"/>
                <a:gd name="connsiteX67" fmla="*/ 1338246 w 1969336"/>
                <a:gd name="connsiteY67" fmla="*/ 3833329 h 3937000"/>
                <a:gd name="connsiteX68" fmla="*/ 1292272 w 1969336"/>
                <a:gd name="connsiteY68" fmla="*/ 3816608 h 3937000"/>
                <a:gd name="connsiteX69" fmla="*/ 1247135 w 1969336"/>
                <a:gd name="connsiteY69" fmla="*/ 3800723 h 3937000"/>
                <a:gd name="connsiteX70" fmla="*/ 1201997 w 1969336"/>
                <a:gd name="connsiteY70" fmla="*/ 3781493 h 3937000"/>
                <a:gd name="connsiteX71" fmla="*/ 1115066 w 1969336"/>
                <a:gd name="connsiteY71" fmla="*/ 3743035 h 3937000"/>
                <a:gd name="connsiteX72" fmla="*/ 1030642 w 1969336"/>
                <a:gd name="connsiteY72" fmla="*/ 3699559 h 3937000"/>
                <a:gd name="connsiteX73" fmla="*/ 948725 w 1969336"/>
                <a:gd name="connsiteY73" fmla="*/ 3651904 h 3937000"/>
                <a:gd name="connsiteX74" fmla="*/ 868481 w 1969336"/>
                <a:gd name="connsiteY74" fmla="*/ 3600069 h 3937000"/>
                <a:gd name="connsiteX75" fmla="*/ 791580 w 1969336"/>
                <a:gd name="connsiteY75" fmla="*/ 3545725 h 3937000"/>
                <a:gd name="connsiteX76" fmla="*/ 717186 w 1969336"/>
                <a:gd name="connsiteY76" fmla="*/ 3488037 h 3937000"/>
                <a:gd name="connsiteX77" fmla="*/ 645300 w 1969336"/>
                <a:gd name="connsiteY77" fmla="*/ 3425332 h 3937000"/>
                <a:gd name="connsiteX78" fmla="*/ 577594 w 1969336"/>
                <a:gd name="connsiteY78" fmla="*/ 3359284 h 3937000"/>
                <a:gd name="connsiteX79" fmla="*/ 511559 w 1969336"/>
                <a:gd name="connsiteY79" fmla="*/ 3292399 h 3937000"/>
                <a:gd name="connsiteX80" fmla="*/ 449704 w 1969336"/>
                <a:gd name="connsiteY80" fmla="*/ 3219662 h 3937000"/>
                <a:gd name="connsiteX81" fmla="*/ 391192 w 1969336"/>
                <a:gd name="connsiteY81" fmla="*/ 3146089 h 3937000"/>
                <a:gd name="connsiteX82" fmla="*/ 336860 w 1969336"/>
                <a:gd name="connsiteY82" fmla="*/ 3069171 h 3937000"/>
                <a:gd name="connsiteX83" fmla="*/ 285871 w 1969336"/>
                <a:gd name="connsiteY83" fmla="*/ 2988910 h 3937000"/>
                <a:gd name="connsiteX84" fmla="*/ 237390 w 1969336"/>
                <a:gd name="connsiteY84" fmla="*/ 2906976 h 3937000"/>
                <a:gd name="connsiteX85" fmla="*/ 193924 w 1969336"/>
                <a:gd name="connsiteY85" fmla="*/ 2821698 h 3937000"/>
                <a:gd name="connsiteX86" fmla="*/ 155474 w 1969336"/>
                <a:gd name="connsiteY86" fmla="*/ 2734748 h 3937000"/>
                <a:gd name="connsiteX87" fmla="*/ 136249 w 1969336"/>
                <a:gd name="connsiteY87" fmla="*/ 2690437 h 3937000"/>
                <a:gd name="connsiteX88" fmla="*/ 120367 w 1969336"/>
                <a:gd name="connsiteY88" fmla="*/ 2645290 h 3937000"/>
                <a:gd name="connsiteX89" fmla="*/ 104485 w 1969336"/>
                <a:gd name="connsiteY89" fmla="*/ 2600142 h 3937000"/>
                <a:gd name="connsiteX90" fmla="*/ 90275 w 1969336"/>
                <a:gd name="connsiteY90" fmla="*/ 2553323 h 3937000"/>
                <a:gd name="connsiteX91" fmla="*/ 75229 w 1969336"/>
                <a:gd name="connsiteY91" fmla="*/ 2507340 h 3937000"/>
                <a:gd name="connsiteX92" fmla="*/ 62691 w 1969336"/>
                <a:gd name="connsiteY92" fmla="*/ 2460521 h 3937000"/>
                <a:gd name="connsiteX93" fmla="*/ 50989 w 1969336"/>
                <a:gd name="connsiteY93" fmla="*/ 2412029 h 3937000"/>
                <a:gd name="connsiteX94" fmla="*/ 40122 w 1969336"/>
                <a:gd name="connsiteY94" fmla="*/ 2364374 h 3937000"/>
                <a:gd name="connsiteX95" fmla="*/ 31764 w 1969336"/>
                <a:gd name="connsiteY95" fmla="*/ 2315882 h 3937000"/>
                <a:gd name="connsiteX96" fmla="*/ 24241 w 1969336"/>
                <a:gd name="connsiteY96" fmla="*/ 2268227 h 3937000"/>
                <a:gd name="connsiteX97" fmla="*/ 15882 w 1969336"/>
                <a:gd name="connsiteY97" fmla="*/ 2218064 h 3937000"/>
                <a:gd name="connsiteX98" fmla="*/ 10867 w 1969336"/>
                <a:gd name="connsiteY98" fmla="*/ 2169572 h 3937000"/>
                <a:gd name="connsiteX99" fmla="*/ 6687 w 1969336"/>
                <a:gd name="connsiteY99" fmla="*/ 2120245 h 3937000"/>
                <a:gd name="connsiteX100" fmla="*/ 3344 w 1969336"/>
                <a:gd name="connsiteY100" fmla="*/ 2069245 h 3937000"/>
                <a:gd name="connsiteX101" fmla="*/ 1672 w 1969336"/>
                <a:gd name="connsiteY101" fmla="*/ 2019082 h 393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969336" h="3937000">
                  <a:moveTo>
                    <a:pt x="0" y="1968082"/>
                  </a:moveTo>
                  <a:lnTo>
                    <a:pt x="1672" y="1916247"/>
                  </a:lnTo>
                  <a:lnTo>
                    <a:pt x="3344" y="1866919"/>
                  </a:lnTo>
                  <a:lnTo>
                    <a:pt x="6687" y="1816756"/>
                  </a:lnTo>
                  <a:lnTo>
                    <a:pt x="10867" y="1767428"/>
                  </a:lnTo>
                  <a:lnTo>
                    <a:pt x="15882" y="1717265"/>
                  </a:lnTo>
                  <a:lnTo>
                    <a:pt x="24241" y="1667937"/>
                  </a:lnTo>
                  <a:lnTo>
                    <a:pt x="31764" y="1619446"/>
                  </a:lnTo>
                  <a:lnTo>
                    <a:pt x="40122" y="1570954"/>
                  </a:lnTo>
                  <a:lnTo>
                    <a:pt x="50989" y="1523299"/>
                  </a:lnTo>
                  <a:lnTo>
                    <a:pt x="62691" y="1476480"/>
                  </a:lnTo>
                  <a:lnTo>
                    <a:pt x="75229" y="1427988"/>
                  </a:lnTo>
                  <a:lnTo>
                    <a:pt x="90275" y="1382005"/>
                  </a:lnTo>
                  <a:lnTo>
                    <a:pt x="104485" y="1336858"/>
                  </a:lnTo>
                  <a:lnTo>
                    <a:pt x="120367" y="1290039"/>
                  </a:lnTo>
                  <a:lnTo>
                    <a:pt x="136249" y="1245728"/>
                  </a:lnTo>
                  <a:lnTo>
                    <a:pt x="155474" y="1202252"/>
                  </a:lnTo>
                  <a:lnTo>
                    <a:pt x="193925" y="1113630"/>
                  </a:lnTo>
                  <a:lnTo>
                    <a:pt x="237390" y="1030024"/>
                  </a:lnTo>
                  <a:lnTo>
                    <a:pt x="285871" y="946419"/>
                  </a:lnTo>
                  <a:lnTo>
                    <a:pt x="336860" y="866157"/>
                  </a:lnTo>
                  <a:lnTo>
                    <a:pt x="391193" y="789240"/>
                  </a:lnTo>
                  <a:lnTo>
                    <a:pt x="449704" y="715666"/>
                  </a:lnTo>
                  <a:lnTo>
                    <a:pt x="511559" y="643765"/>
                  </a:lnTo>
                  <a:lnTo>
                    <a:pt x="577594" y="576045"/>
                  </a:lnTo>
                  <a:lnTo>
                    <a:pt x="645300" y="509996"/>
                  </a:lnTo>
                  <a:lnTo>
                    <a:pt x="717186" y="448964"/>
                  </a:lnTo>
                  <a:lnTo>
                    <a:pt x="791580" y="389604"/>
                  </a:lnTo>
                  <a:lnTo>
                    <a:pt x="868481" y="335260"/>
                  </a:lnTo>
                  <a:lnTo>
                    <a:pt x="948725" y="283424"/>
                  </a:lnTo>
                  <a:lnTo>
                    <a:pt x="1030642" y="237441"/>
                  </a:lnTo>
                  <a:lnTo>
                    <a:pt x="1115066" y="193966"/>
                  </a:lnTo>
                  <a:lnTo>
                    <a:pt x="1201997" y="153835"/>
                  </a:lnTo>
                  <a:lnTo>
                    <a:pt x="1247135" y="136278"/>
                  </a:lnTo>
                  <a:lnTo>
                    <a:pt x="1292272" y="118721"/>
                  </a:lnTo>
                  <a:lnTo>
                    <a:pt x="1338246" y="102835"/>
                  </a:lnTo>
                  <a:lnTo>
                    <a:pt x="1383383" y="87786"/>
                  </a:lnTo>
                  <a:lnTo>
                    <a:pt x="1430193" y="73573"/>
                  </a:lnTo>
                  <a:lnTo>
                    <a:pt x="1476166" y="61033"/>
                  </a:lnTo>
                  <a:lnTo>
                    <a:pt x="1524647" y="49328"/>
                  </a:lnTo>
                  <a:lnTo>
                    <a:pt x="1573129" y="40131"/>
                  </a:lnTo>
                  <a:lnTo>
                    <a:pt x="1620774" y="30098"/>
                  </a:lnTo>
                  <a:lnTo>
                    <a:pt x="1669255" y="22574"/>
                  </a:lnTo>
                  <a:lnTo>
                    <a:pt x="1718572" y="14213"/>
                  </a:lnTo>
                  <a:lnTo>
                    <a:pt x="1767053" y="9197"/>
                  </a:lnTo>
                  <a:lnTo>
                    <a:pt x="1818042" y="4181"/>
                  </a:lnTo>
                  <a:lnTo>
                    <a:pt x="1868195" y="1672"/>
                  </a:lnTo>
                  <a:lnTo>
                    <a:pt x="1917512" y="0"/>
                  </a:lnTo>
                  <a:lnTo>
                    <a:pt x="1969336" y="0"/>
                  </a:lnTo>
                  <a:lnTo>
                    <a:pt x="1969336" y="807180"/>
                  </a:lnTo>
                  <a:lnTo>
                    <a:pt x="1968501" y="807138"/>
                  </a:lnTo>
                  <a:cubicBezTo>
                    <a:pt x="1327100" y="807138"/>
                    <a:pt x="807141" y="1327097"/>
                    <a:pt x="807141" y="1968499"/>
                  </a:cubicBezTo>
                  <a:cubicBezTo>
                    <a:pt x="807141" y="2609901"/>
                    <a:pt x="1327100" y="3129860"/>
                    <a:pt x="1968501" y="3129860"/>
                  </a:cubicBezTo>
                  <a:lnTo>
                    <a:pt x="1969336" y="3129818"/>
                  </a:lnTo>
                  <a:lnTo>
                    <a:pt x="1969336" y="3937000"/>
                  </a:lnTo>
                  <a:lnTo>
                    <a:pt x="1917512" y="3935328"/>
                  </a:lnTo>
                  <a:lnTo>
                    <a:pt x="1868195" y="3934492"/>
                  </a:lnTo>
                  <a:lnTo>
                    <a:pt x="1818042" y="3931148"/>
                  </a:lnTo>
                  <a:lnTo>
                    <a:pt x="1767053" y="3926131"/>
                  </a:lnTo>
                  <a:lnTo>
                    <a:pt x="1718572" y="3921115"/>
                  </a:lnTo>
                  <a:lnTo>
                    <a:pt x="1669255" y="3915263"/>
                  </a:lnTo>
                  <a:lnTo>
                    <a:pt x="1620774" y="3905230"/>
                  </a:lnTo>
                  <a:lnTo>
                    <a:pt x="1573129" y="3896869"/>
                  </a:lnTo>
                  <a:lnTo>
                    <a:pt x="1524647" y="3886001"/>
                  </a:lnTo>
                  <a:lnTo>
                    <a:pt x="1476166" y="3875132"/>
                  </a:lnTo>
                  <a:lnTo>
                    <a:pt x="1430193" y="3861755"/>
                  </a:lnTo>
                  <a:lnTo>
                    <a:pt x="1383383" y="3849214"/>
                  </a:lnTo>
                  <a:lnTo>
                    <a:pt x="1338246" y="3833329"/>
                  </a:lnTo>
                  <a:lnTo>
                    <a:pt x="1292272" y="3816608"/>
                  </a:lnTo>
                  <a:lnTo>
                    <a:pt x="1247135" y="3800723"/>
                  </a:lnTo>
                  <a:lnTo>
                    <a:pt x="1201997" y="3781493"/>
                  </a:lnTo>
                  <a:lnTo>
                    <a:pt x="1115066" y="3743035"/>
                  </a:lnTo>
                  <a:lnTo>
                    <a:pt x="1030642" y="3699559"/>
                  </a:lnTo>
                  <a:lnTo>
                    <a:pt x="948725" y="3651904"/>
                  </a:lnTo>
                  <a:lnTo>
                    <a:pt x="868481" y="3600069"/>
                  </a:lnTo>
                  <a:lnTo>
                    <a:pt x="791580" y="3545725"/>
                  </a:lnTo>
                  <a:lnTo>
                    <a:pt x="717186" y="3488037"/>
                  </a:lnTo>
                  <a:lnTo>
                    <a:pt x="645300" y="3425332"/>
                  </a:lnTo>
                  <a:lnTo>
                    <a:pt x="577594" y="3359284"/>
                  </a:lnTo>
                  <a:lnTo>
                    <a:pt x="511559" y="3292399"/>
                  </a:lnTo>
                  <a:lnTo>
                    <a:pt x="449704" y="3219662"/>
                  </a:lnTo>
                  <a:lnTo>
                    <a:pt x="391192" y="3146089"/>
                  </a:lnTo>
                  <a:lnTo>
                    <a:pt x="336860" y="3069171"/>
                  </a:lnTo>
                  <a:lnTo>
                    <a:pt x="285871" y="2988910"/>
                  </a:lnTo>
                  <a:lnTo>
                    <a:pt x="237390" y="2906976"/>
                  </a:lnTo>
                  <a:lnTo>
                    <a:pt x="193924" y="2821698"/>
                  </a:lnTo>
                  <a:lnTo>
                    <a:pt x="155474" y="2734748"/>
                  </a:lnTo>
                  <a:lnTo>
                    <a:pt x="136249" y="2690437"/>
                  </a:lnTo>
                  <a:lnTo>
                    <a:pt x="120367" y="2645290"/>
                  </a:lnTo>
                  <a:lnTo>
                    <a:pt x="104485" y="2600142"/>
                  </a:lnTo>
                  <a:lnTo>
                    <a:pt x="90275" y="2553323"/>
                  </a:lnTo>
                  <a:lnTo>
                    <a:pt x="75229" y="2507340"/>
                  </a:lnTo>
                  <a:lnTo>
                    <a:pt x="62691" y="2460521"/>
                  </a:lnTo>
                  <a:lnTo>
                    <a:pt x="50989" y="2412029"/>
                  </a:lnTo>
                  <a:lnTo>
                    <a:pt x="40122" y="2364374"/>
                  </a:lnTo>
                  <a:lnTo>
                    <a:pt x="31764" y="2315882"/>
                  </a:lnTo>
                  <a:lnTo>
                    <a:pt x="24241" y="2268227"/>
                  </a:lnTo>
                  <a:lnTo>
                    <a:pt x="15882" y="2218064"/>
                  </a:lnTo>
                  <a:lnTo>
                    <a:pt x="10867" y="2169572"/>
                  </a:lnTo>
                  <a:lnTo>
                    <a:pt x="6687" y="2120245"/>
                  </a:lnTo>
                  <a:lnTo>
                    <a:pt x="3344" y="2069245"/>
                  </a:lnTo>
                  <a:lnTo>
                    <a:pt x="1672" y="2019082"/>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noAutofit/>
            </a:bodyPr>
            <a:lstStyle/>
            <a:p>
              <a:pPr defTabSz="1218987"/>
              <a:endParaRPr lang="en-US" sz="2000">
                <a:solidFill>
                  <a:srgbClr val="FF0000"/>
                </a:solidFill>
                <a:latin typeface="Arial" panose="020B0604020202020204" pitchFamily="34" charset="0"/>
                <a:cs typeface="Arial" panose="020B0604020202020204" pitchFamily="34" charset="0"/>
              </a:endParaRPr>
            </a:p>
          </p:txBody>
        </p:sp>
        <p:sp>
          <p:nvSpPr>
            <p:cNvPr id="94" name="Freeform: Shape 93">
              <a:extLst>
                <a:ext uri="{FF2B5EF4-FFF2-40B4-BE49-F238E27FC236}">
                  <a16:creationId xmlns:a16="http://schemas.microsoft.com/office/drawing/2014/main" id="{4C296E58-5212-44BB-A262-4DF2991965CF}"/>
                </a:ext>
              </a:extLst>
            </p:cNvPr>
            <p:cNvSpPr>
              <a:spLocks/>
            </p:cNvSpPr>
            <p:nvPr/>
          </p:nvSpPr>
          <p:spPr bwMode="auto">
            <a:xfrm rot="16200000" flipV="1">
              <a:off x="5109744" y="2771137"/>
              <a:ext cx="1969336" cy="3937000"/>
            </a:xfrm>
            <a:custGeom>
              <a:avLst/>
              <a:gdLst>
                <a:gd name="connsiteX0" fmla="*/ 0 w 1969336"/>
                <a:gd name="connsiteY0" fmla="*/ 1968082 h 3937000"/>
                <a:gd name="connsiteX1" fmla="*/ 1672 w 1969336"/>
                <a:gd name="connsiteY1" fmla="*/ 1916247 h 3937000"/>
                <a:gd name="connsiteX2" fmla="*/ 3344 w 1969336"/>
                <a:gd name="connsiteY2" fmla="*/ 1866919 h 3937000"/>
                <a:gd name="connsiteX3" fmla="*/ 6687 w 1969336"/>
                <a:gd name="connsiteY3" fmla="*/ 1816756 h 3937000"/>
                <a:gd name="connsiteX4" fmla="*/ 10867 w 1969336"/>
                <a:gd name="connsiteY4" fmla="*/ 1767428 h 3937000"/>
                <a:gd name="connsiteX5" fmla="*/ 15882 w 1969336"/>
                <a:gd name="connsiteY5" fmla="*/ 1717265 h 3937000"/>
                <a:gd name="connsiteX6" fmla="*/ 24241 w 1969336"/>
                <a:gd name="connsiteY6" fmla="*/ 1667937 h 3937000"/>
                <a:gd name="connsiteX7" fmla="*/ 31764 w 1969336"/>
                <a:gd name="connsiteY7" fmla="*/ 1619446 h 3937000"/>
                <a:gd name="connsiteX8" fmla="*/ 40122 w 1969336"/>
                <a:gd name="connsiteY8" fmla="*/ 1570954 h 3937000"/>
                <a:gd name="connsiteX9" fmla="*/ 50989 w 1969336"/>
                <a:gd name="connsiteY9" fmla="*/ 1523299 h 3937000"/>
                <a:gd name="connsiteX10" fmla="*/ 62691 w 1969336"/>
                <a:gd name="connsiteY10" fmla="*/ 1476480 h 3937000"/>
                <a:gd name="connsiteX11" fmla="*/ 75229 w 1969336"/>
                <a:gd name="connsiteY11" fmla="*/ 1427988 h 3937000"/>
                <a:gd name="connsiteX12" fmla="*/ 90275 w 1969336"/>
                <a:gd name="connsiteY12" fmla="*/ 1382005 h 3937000"/>
                <a:gd name="connsiteX13" fmla="*/ 104485 w 1969336"/>
                <a:gd name="connsiteY13" fmla="*/ 1336858 h 3937000"/>
                <a:gd name="connsiteX14" fmla="*/ 120367 w 1969336"/>
                <a:gd name="connsiteY14" fmla="*/ 1290039 h 3937000"/>
                <a:gd name="connsiteX15" fmla="*/ 136249 w 1969336"/>
                <a:gd name="connsiteY15" fmla="*/ 1245728 h 3937000"/>
                <a:gd name="connsiteX16" fmla="*/ 155474 w 1969336"/>
                <a:gd name="connsiteY16" fmla="*/ 1202252 h 3937000"/>
                <a:gd name="connsiteX17" fmla="*/ 193925 w 1969336"/>
                <a:gd name="connsiteY17" fmla="*/ 1113630 h 3937000"/>
                <a:gd name="connsiteX18" fmla="*/ 237390 w 1969336"/>
                <a:gd name="connsiteY18" fmla="*/ 1030024 h 3937000"/>
                <a:gd name="connsiteX19" fmla="*/ 285871 w 1969336"/>
                <a:gd name="connsiteY19" fmla="*/ 946419 h 3937000"/>
                <a:gd name="connsiteX20" fmla="*/ 336860 w 1969336"/>
                <a:gd name="connsiteY20" fmla="*/ 866157 h 3937000"/>
                <a:gd name="connsiteX21" fmla="*/ 391193 w 1969336"/>
                <a:gd name="connsiteY21" fmla="*/ 789240 h 3937000"/>
                <a:gd name="connsiteX22" fmla="*/ 449704 w 1969336"/>
                <a:gd name="connsiteY22" fmla="*/ 715666 h 3937000"/>
                <a:gd name="connsiteX23" fmla="*/ 511559 w 1969336"/>
                <a:gd name="connsiteY23" fmla="*/ 643765 h 3937000"/>
                <a:gd name="connsiteX24" fmla="*/ 577594 w 1969336"/>
                <a:gd name="connsiteY24" fmla="*/ 576045 h 3937000"/>
                <a:gd name="connsiteX25" fmla="*/ 645300 w 1969336"/>
                <a:gd name="connsiteY25" fmla="*/ 509996 h 3937000"/>
                <a:gd name="connsiteX26" fmla="*/ 717186 w 1969336"/>
                <a:gd name="connsiteY26" fmla="*/ 448964 h 3937000"/>
                <a:gd name="connsiteX27" fmla="*/ 791580 w 1969336"/>
                <a:gd name="connsiteY27" fmla="*/ 389604 h 3937000"/>
                <a:gd name="connsiteX28" fmla="*/ 868481 w 1969336"/>
                <a:gd name="connsiteY28" fmla="*/ 335260 h 3937000"/>
                <a:gd name="connsiteX29" fmla="*/ 948725 w 1969336"/>
                <a:gd name="connsiteY29" fmla="*/ 283424 h 3937000"/>
                <a:gd name="connsiteX30" fmla="*/ 1030642 w 1969336"/>
                <a:gd name="connsiteY30" fmla="*/ 237441 h 3937000"/>
                <a:gd name="connsiteX31" fmla="*/ 1115066 w 1969336"/>
                <a:gd name="connsiteY31" fmla="*/ 193966 h 3937000"/>
                <a:gd name="connsiteX32" fmla="*/ 1201997 w 1969336"/>
                <a:gd name="connsiteY32" fmla="*/ 153835 h 3937000"/>
                <a:gd name="connsiteX33" fmla="*/ 1247135 w 1969336"/>
                <a:gd name="connsiteY33" fmla="*/ 136278 h 3937000"/>
                <a:gd name="connsiteX34" fmla="*/ 1292272 w 1969336"/>
                <a:gd name="connsiteY34" fmla="*/ 118721 h 3937000"/>
                <a:gd name="connsiteX35" fmla="*/ 1338246 w 1969336"/>
                <a:gd name="connsiteY35" fmla="*/ 102835 h 3937000"/>
                <a:gd name="connsiteX36" fmla="*/ 1383383 w 1969336"/>
                <a:gd name="connsiteY36" fmla="*/ 87786 h 3937000"/>
                <a:gd name="connsiteX37" fmla="*/ 1430193 w 1969336"/>
                <a:gd name="connsiteY37" fmla="*/ 73573 h 3937000"/>
                <a:gd name="connsiteX38" fmla="*/ 1476166 w 1969336"/>
                <a:gd name="connsiteY38" fmla="*/ 61033 h 3937000"/>
                <a:gd name="connsiteX39" fmla="*/ 1524647 w 1969336"/>
                <a:gd name="connsiteY39" fmla="*/ 49328 h 3937000"/>
                <a:gd name="connsiteX40" fmla="*/ 1573129 w 1969336"/>
                <a:gd name="connsiteY40" fmla="*/ 40131 h 3937000"/>
                <a:gd name="connsiteX41" fmla="*/ 1620774 w 1969336"/>
                <a:gd name="connsiteY41" fmla="*/ 30098 h 3937000"/>
                <a:gd name="connsiteX42" fmla="*/ 1669255 w 1969336"/>
                <a:gd name="connsiteY42" fmla="*/ 22574 h 3937000"/>
                <a:gd name="connsiteX43" fmla="*/ 1718572 w 1969336"/>
                <a:gd name="connsiteY43" fmla="*/ 14213 h 3937000"/>
                <a:gd name="connsiteX44" fmla="*/ 1767053 w 1969336"/>
                <a:gd name="connsiteY44" fmla="*/ 9197 h 3937000"/>
                <a:gd name="connsiteX45" fmla="*/ 1818042 w 1969336"/>
                <a:gd name="connsiteY45" fmla="*/ 4181 h 3937000"/>
                <a:gd name="connsiteX46" fmla="*/ 1868195 w 1969336"/>
                <a:gd name="connsiteY46" fmla="*/ 1672 h 3937000"/>
                <a:gd name="connsiteX47" fmla="*/ 1917512 w 1969336"/>
                <a:gd name="connsiteY47" fmla="*/ 0 h 3937000"/>
                <a:gd name="connsiteX48" fmla="*/ 1969336 w 1969336"/>
                <a:gd name="connsiteY48" fmla="*/ 0 h 3937000"/>
                <a:gd name="connsiteX49" fmla="*/ 1969336 w 1969336"/>
                <a:gd name="connsiteY49" fmla="*/ 807180 h 3937000"/>
                <a:gd name="connsiteX50" fmla="*/ 1968501 w 1969336"/>
                <a:gd name="connsiteY50" fmla="*/ 807138 h 3937000"/>
                <a:gd name="connsiteX51" fmla="*/ 807141 w 1969336"/>
                <a:gd name="connsiteY51" fmla="*/ 1968499 h 3937000"/>
                <a:gd name="connsiteX52" fmla="*/ 1968501 w 1969336"/>
                <a:gd name="connsiteY52" fmla="*/ 3129860 h 3937000"/>
                <a:gd name="connsiteX53" fmla="*/ 1969336 w 1969336"/>
                <a:gd name="connsiteY53" fmla="*/ 3129818 h 3937000"/>
                <a:gd name="connsiteX54" fmla="*/ 1969336 w 1969336"/>
                <a:gd name="connsiteY54" fmla="*/ 3937000 h 3937000"/>
                <a:gd name="connsiteX55" fmla="*/ 1917512 w 1969336"/>
                <a:gd name="connsiteY55" fmla="*/ 3935328 h 3937000"/>
                <a:gd name="connsiteX56" fmla="*/ 1868195 w 1969336"/>
                <a:gd name="connsiteY56" fmla="*/ 3934492 h 3937000"/>
                <a:gd name="connsiteX57" fmla="*/ 1818042 w 1969336"/>
                <a:gd name="connsiteY57" fmla="*/ 3931148 h 3937000"/>
                <a:gd name="connsiteX58" fmla="*/ 1767053 w 1969336"/>
                <a:gd name="connsiteY58" fmla="*/ 3926131 h 3937000"/>
                <a:gd name="connsiteX59" fmla="*/ 1718572 w 1969336"/>
                <a:gd name="connsiteY59" fmla="*/ 3921115 h 3937000"/>
                <a:gd name="connsiteX60" fmla="*/ 1669255 w 1969336"/>
                <a:gd name="connsiteY60" fmla="*/ 3915263 h 3937000"/>
                <a:gd name="connsiteX61" fmla="*/ 1620774 w 1969336"/>
                <a:gd name="connsiteY61" fmla="*/ 3905230 h 3937000"/>
                <a:gd name="connsiteX62" fmla="*/ 1573129 w 1969336"/>
                <a:gd name="connsiteY62" fmla="*/ 3896869 h 3937000"/>
                <a:gd name="connsiteX63" fmla="*/ 1524647 w 1969336"/>
                <a:gd name="connsiteY63" fmla="*/ 3886001 h 3937000"/>
                <a:gd name="connsiteX64" fmla="*/ 1476166 w 1969336"/>
                <a:gd name="connsiteY64" fmla="*/ 3875132 h 3937000"/>
                <a:gd name="connsiteX65" fmla="*/ 1430193 w 1969336"/>
                <a:gd name="connsiteY65" fmla="*/ 3861755 h 3937000"/>
                <a:gd name="connsiteX66" fmla="*/ 1383383 w 1969336"/>
                <a:gd name="connsiteY66" fmla="*/ 3849214 h 3937000"/>
                <a:gd name="connsiteX67" fmla="*/ 1338246 w 1969336"/>
                <a:gd name="connsiteY67" fmla="*/ 3833329 h 3937000"/>
                <a:gd name="connsiteX68" fmla="*/ 1292272 w 1969336"/>
                <a:gd name="connsiteY68" fmla="*/ 3816608 h 3937000"/>
                <a:gd name="connsiteX69" fmla="*/ 1247135 w 1969336"/>
                <a:gd name="connsiteY69" fmla="*/ 3800723 h 3937000"/>
                <a:gd name="connsiteX70" fmla="*/ 1201997 w 1969336"/>
                <a:gd name="connsiteY70" fmla="*/ 3781493 h 3937000"/>
                <a:gd name="connsiteX71" fmla="*/ 1115066 w 1969336"/>
                <a:gd name="connsiteY71" fmla="*/ 3743035 h 3937000"/>
                <a:gd name="connsiteX72" fmla="*/ 1030642 w 1969336"/>
                <a:gd name="connsiteY72" fmla="*/ 3699559 h 3937000"/>
                <a:gd name="connsiteX73" fmla="*/ 948725 w 1969336"/>
                <a:gd name="connsiteY73" fmla="*/ 3651904 h 3937000"/>
                <a:gd name="connsiteX74" fmla="*/ 868481 w 1969336"/>
                <a:gd name="connsiteY74" fmla="*/ 3600069 h 3937000"/>
                <a:gd name="connsiteX75" fmla="*/ 791580 w 1969336"/>
                <a:gd name="connsiteY75" fmla="*/ 3545725 h 3937000"/>
                <a:gd name="connsiteX76" fmla="*/ 717186 w 1969336"/>
                <a:gd name="connsiteY76" fmla="*/ 3488037 h 3937000"/>
                <a:gd name="connsiteX77" fmla="*/ 645300 w 1969336"/>
                <a:gd name="connsiteY77" fmla="*/ 3425332 h 3937000"/>
                <a:gd name="connsiteX78" fmla="*/ 577594 w 1969336"/>
                <a:gd name="connsiteY78" fmla="*/ 3359284 h 3937000"/>
                <a:gd name="connsiteX79" fmla="*/ 511559 w 1969336"/>
                <a:gd name="connsiteY79" fmla="*/ 3292399 h 3937000"/>
                <a:gd name="connsiteX80" fmla="*/ 449704 w 1969336"/>
                <a:gd name="connsiteY80" fmla="*/ 3219662 h 3937000"/>
                <a:gd name="connsiteX81" fmla="*/ 391192 w 1969336"/>
                <a:gd name="connsiteY81" fmla="*/ 3146089 h 3937000"/>
                <a:gd name="connsiteX82" fmla="*/ 336860 w 1969336"/>
                <a:gd name="connsiteY82" fmla="*/ 3069171 h 3937000"/>
                <a:gd name="connsiteX83" fmla="*/ 285871 w 1969336"/>
                <a:gd name="connsiteY83" fmla="*/ 2988910 h 3937000"/>
                <a:gd name="connsiteX84" fmla="*/ 237390 w 1969336"/>
                <a:gd name="connsiteY84" fmla="*/ 2906976 h 3937000"/>
                <a:gd name="connsiteX85" fmla="*/ 193924 w 1969336"/>
                <a:gd name="connsiteY85" fmla="*/ 2821698 h 3937000"/>
                <a:gd name="connsiteX86" fmla="*/ 155474 w 1969336"/>
                <a:gd name="connsiteY86" fmla="*/ 2734748 h 3937000"/>
                <a:gd name="connsiteX87" fmla="*/ 136249 w 1969336"/>
                <a:gd name="connsiteY87" fmla="*/ 2690437 h 3937000"/>
                <a:gd name="connsiteX88" fmla="*/ 120367 w 1969336"/>
                <a:gd name="connsiteY88" fmla="*/ 2645290 h 3937000"/>
                <a:gd name="connsiteX89" fmla="*/ 104485 w 1969336"/>
                <a:gd name="connsiteY89" fmla="*/ 2600142 h 3937000"/>
                <a:gd name="connsiteX90" fmla="*/ 90275 w 1969336"/>
                <a:gd name="connsiteY90" fmla="*/ 2553323 h 3937000"/>
                <a:gd name="connsiteX91" fmla="*/ 75229 w 1969336"/>
                <a:gd name="connsiteY91" fmla="*/ 2507340 h 3937000"/>
                <a:gd name="connsiteX92" fmla="*/ 62691 w 1969336"/>
                <a:gd name="connsiteY92" fmla="*/ 2460521 h 3937000"/>
                <a:gd name="connsiteX93" fmla="*/ 50989 w 1969336"/>
                <a:gd name="connsiteY93" fmla="*/ 2412029 h 3937000"/>
                <a:gd name="connsiteX94" fmla="*/ 40122 w 1969336"/>
                <a:gd name="connsiteY94" fmla="*/ 2364374 h 3937000"/>
                <a:gd name="connsiteX95" fmla="*/ 31764 w 1969336"/>
                <a:gd name="connsiteY95" fmla="*/ 2315882 h 3937000"/>
                <a:gd name="connsiteX96" fmla="*/ 24241 w 1969336"/>
                <a:gd name="connsiteY96" fmla="*/ 2268227 h 3937000"/>
                <a:gd name="connsiteX97" fmla="*/ 15882 w 1969336"/>
                <a:gd name="connsiteY97" fmla="*/ 2218064 h 3937000"/>
                <a:gd name="connsiteX98" fmla="*/ 10867 w 1969336"/>
                <a:gd name="connsiteY98" fmla="*/ 2169572 h 3937000"/>
                <a:gd name="connsiteX99" fmla="*/ 6687 w 1969336"/>
                <a:gd name="connsiteY99" fmla="*/ 2120245 h 3937000"/>
                <a:gd name="connsiteX100" fmla="*/ 3344 w 1969336"/>
                <a:gd name="connsiteY100" fmla="*/ 2069245 h 3937000"/>
                <a:gd name="connsiteX101" fmla="*/ 1672 w 1969336"/>
                <a:gd name="connsiteY101" fmla="*/ 2019082 h 393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969336" h="3937000">
                  <a:moveTo>
                    <a:pt x="0" y="1968082"/>
                  </a:moveTo>
                  <a:lnTo>
                    <a:pt x="1672" y="1916247"/>
                  </a:lnTo>
                  <a:lnTo>
                    <a:pt x="3344" y="1866919"/>
                  </a:lnTo>
                  <a:lnTo>
                    <a:pt x="6687" y="1816756"/>
                  </a:lnTo>
                  <a:lnTo>
                    <a:pt x="10867" y="1767428"/>
                  </a:lnTo>
                  <a:lnTo>
                    <a:pt x="15882" y="1717265"/>
                  </a:lnTo>
                  <a:lnTo>
                    <a:pt x="24241" y="1667937"/>
                  </a:lnTo>
                  <a:lnTo>
                    <a:pt x="31764" y="1619446"/>
                  </a:lnTo>
                  <a:lnTo>
                    <a:pt x="40122" y="1570954"/>
                  </a:lnTo>
                  <a:lnTo>
                    <a:pt x="50989" y="1523299"/>
                  </a:lnTo>
                  <a:lnTo>
                    <a:pt x="62691" y="1476480"/>
                  </a:lnTo>
                  <a:lnTo>
                    <a:pt x="75229" y="1427988"/>
                  </a:lnTo>
                  <a:lnTo>
                    <a:pt x="90275" y="1382005"/>
                  </a:lnTo>
                  <a:lnTo>
                    <a:pt x="104485" y="1336858"/>
                  </a:lnTo>
                  <a:lnTo>
                    <a:pt x="120367" y="1290039"/>
                  </a:lnTo>
                  <a:lnTo>
                    <a:pt x="136249" y="1245728"/>
                  </a:lnTo>
                  <a:lnTo>
                    <a:pt x="155474" y="1202252"/>
                  </a:lnTo>
                  <a:lnTo>
                    <a:pt x="193925" y="1113630"/>
                  </a:lnTo>
                  <a:lnTo>
                    <a:pt x="237390" y="1030024"/>
                  </a:lnTo>
                  <a:lnTo>
                    <a:pt x="285871" y="946419"/>
                  </a:lnTo>
                  <a:lnTo>
                    <a:pt x="336860" y="866157"/>
                  </a:lnTo>
                  <a:lnTo>
                    <a:pt x="391193" y="789240"/>
                  </a:lnTo>
                  <a:lnTo>
                    <a:pt x="449704" y="715666"/>
                  </a:lnTo>
                  <a:lnTo>
                    <a:pt x="511559" y="643765"/>
                  </a:lnTo>
                  <a:lnTo>
                    <a:pt x="577594" y="576045"/>
                  </a:lnTo>
                  <a:lnTo>
                    <a:pt x="645300" y="509996"/>
                  </a:lnTo>
                  <a:lnTo>
                    <a:pt x="717186" y="448964"/>
                  </a:lnTo>
                  <a:lnTo>
                    <a:pt x="791580" y="389604"/>
                  </a:lnTo>
                  <a:lnTo>
                    <a:pt x="868481" y="335260"/>
                  </a:lnTo>
                  <a:lnTo>
                    <a:pt x="948725" y="283424"/>
                  </a:lnTo>
                  <a:lnTo>
                    <a:pt x="1030642" y="237441"/>
                  </a:lnTo>
                  <a:lnTo>
                    <a:pt x="1115066" y="193966"/>
                  </a:lnTo>
                  <a:lnTo>
                    <a:pt x="1201997" y="153835"/>
                  </a:lnTo>
                  <a:lnTo>
                    <a:pt x="1247135" y="136278"/>
                  </a:lnTo>
                  <a:lnTo>
                    <a:pt x="1292272" y="118721"/>
                  </a:lnTo>
                  <a:lnTo>
                    <a:pt x="1338246" y="102835"/>
                  </a:lnTo>
                  <a:lnTo>
                    <a:pt x="1383383" y="87786"/>
                  </a:lnTo>
                  <a:lnTo>
                    <a:pt x="1430193" y="73573"/>
                  </a:lnTo>
                  <a:lnTo>
                    <a:pt x="1476166" y="61033"/>
                  </a:lnTo>
                  <a:lnTo>
                    <a:pt x="1524647" y="49328"/>
                  </a:lnTo>
                  <a:lnTo>
                    <a:pt x="1573129" y="40131"/>
                  </a:lnTo>
                  <a:lnTo>
                    <a:pt x="1620774" y="30098"/>
                  </a:lnTo>
                  <a:lnTo>
                    <a:pt x="1669255" y="22574"/>
                  </a:lnTo>
                  <a:lnTo>
                    <a:pt x="1718572" y="14213"/>
                  </a:lnTo>
                  <a:lnTo>
                    <a:pt x="1767053" y="9197"/>
                  </a:lnTo>
                  <a:lnTo>
                    <a:pt x="1818042" y="4181"/>
                  </a:lnTo>
                  <a:lnTo>
                    <a:pt x="1868195" y="1672"/>
                  </a:lnTo>
                  <a:lnTo>
                    <a:pt x="1917512" y="0"/>
                  </a:lnTo>
                  <a:lnTo>
                    <a:pt x="1969336" y="0"/>
                  </a:lnTo>
                  <a:lnTo>
                    <a:pt x="1969336" y="807180"/>
                  </a:lnTo>
                  <a:lnTo>
                    <a:pt x="1968501" y="807138"/>
                  </a:lnTo>
                  <a:cubicBezTo>
                    <a:pt x="1327100" y="807138"/>
                    <a:pt x="807141" y="1327097"/>
                    <a:pt x="807141" y="1968499"/>
                  </a:cubicBezTo>
                  <a:cubicBezTo>
                    <a:pt x="807141" y="2609901"/>
                    <a:pt x="1327100" y="3129860"/>
                    <a:pt x="1968501" y="3129860"/>
                  </a:cubicBezTo>
                  <a:lnTo>
                    <a:pt x="1969336" y="3129818"/>
                  </a:lnTo>
                  <a:lnTo>
                    <a:pt x="1969336" y="3937000"/>
                  </a:lnTo>
                  <a:lnTo>
                    <a:pt x="1917512" y="3935328"/>
                  </a:lnTo>
                  <a:lnTo>
                    <a:pt x="1868195" y="3934492"/>
                  </a:lnTo>
                  <a:lnTo>
                    <a:pt x="1818042" y="3931148"/>
                  </a:lnTo>
                  <a:lnTo>
                    <a:pt x="1767053" y="3926131"/>
                  </a:lnTo>
                  <a:lnTo>
                    <a:pt x="1718572" y="3921115"/>
                  </a:lnTo>
                  <a:lnTo>
                    <a:pt x="1669255" y="3915263"/>
                  </a:lnTo>
                  <a:lnTo>
                    <a:pt x="1620774" y="3905230"/>
                  </a:lnTo>
                  <a:lnTo>
                    <a:pt x="1573129" y="3896869"/>
                  </a:lnTo>
                  <a:lnTo>
                    <a:pt x="1524647" y="3886001"/>
                  </a:lnTo>
                  <a:lnTo>
                    <a:pt x="1476166" y="3875132"/>
                  </a:lnTo>
                  <a:lnTo>
                    <a:pt x="1430193" y="3861755"/>
                  </a:lnTo>
                  <a:lnTo>
                    <a:pt x="1383383" y="3849214"/>
                  </a:lnTo>
                  <a:lnTo>
                    <a:pt x="1338246" y="3833329"/>
                  </a:lnTo>
                  <a:lnTo>
                    <a:pt x="1292272" y="3816608"/>
                  </a:lnTo>
                  <a:lnTo>
                    <a:pt x="1247135" y="3800723"/>
                  </a:lnTo>
                  <a:lnTo>
                    <a:pt x="1201997" y="3781493"/>
                  </a:lnTo>
                  <a:lnTo>
                    <a:pt x="1115066" y="3743035"/>
                  </a:lnTo>
                  <a:lnTo>
                    <a:pt x="1030642" y="3699559"/>
                  </a:lnTo>
                  <a:lnTo>
                    <a:pt x="948725" y="3651904"/>
                  </a:lnTo>
                  <a:lnTo>
                    <a:pt x="868481" y="3600069"/>
                  </a:lnTo>
                  <a:lnTo>
                    <a:pt x="791580" y="3545725"/>
                  </a:lnTo>
                  <a:lnTo>
                    <a:pt x="717186" y="3488037"/>
                  </a:lnTo>
                  <a:lnTo>
                    <a:pt x="645300" y="3425332"/>
                  </a:lnTo>
                  <a:lnTo>
                    <a:pt x="577594" y="3359284"/>
                  </a:lnTo>
                  <a:lnTo>
                    <a:pt x="511559" y="3292399"/>
                  </a:lnTo>
                  <a:lnTo>
                    <a:pt x="449704" y="3219662"/>
                  </a:lnTo>
                  <a:lnTo>
                    <a:pt x="391192" y="3146089"/>
                  </a:lnTo>
                  <a:lnTo>
                    <a:pt x="336860" y="3069171"/>
                  </a:lnTo>
                  <a:lnTo>
                    <a:pt x="285871" y="2988910"/>
                  </a:lnTo>
                  <a:lnTo>
                    <a:pt x="237390" y="2906976"/>
                  </a:lnTo>
                  <a:lnTo>
                    <a:pt x="193924" y="2821698"/>
                  </a:lnTo>
                  <a:lnTo>
                    <a:pt x="155474" y="2734748"/>
                  </a:lnTo>
                  <a:lnTo>
                    <a:pt x="136249" y="2690437"/>
                  </a:lnTo>
                  <a:lnTo>
                    <a:pt x="120367" y="2645290"/>
                  </a:lnTo>
                  <a:lnTo>
                    <a:pt x="104485" y="2600142"/>
                  </a:lnTo>
                  <a:lnTo>
                    <a:pt x="90275" y="2553323"/>
                  </a:lnTo>
                  <a:lnTo>
                    <a:pt x="75229" y="2507340"/>
                  </a:lnTo>
                  <a:lnTo>
                    <a:pt x="62691" y="2460521"/>
                  </a:lnTo>
                  <a:lnTo>
                    <a:pt x="50989" y="2412029"/>
                  </a:lnTo>
                  <a:lnTo>
                    <a:pt x="40122" y="2364374"/>
                  </a:lnTo>
                  <a:lnTo>
                    <a:pt x="31764" y="2315882"/>
                  </a:lnTo>
                  <a:lnTo>
                    <a:pt x="24241" y="2268227"/>
                  </a:lnTo>
                  <a:lnTo>
                    <a:pt x="15882" y="2218064"/>
                  </a:lnTo>
                  <a:lnTo>
                    <a:pt x="10867" y="2169572"/>
                  </a:lnTo>
                  <a:lnTo>
                    <a:pt x="6687" y="2120245"/>
                  </a:lnTo>
                  <a:lnTo>
                    <a:pt x="3344" y="2069245"/>
                  </a:lnTo>
                  <a:lnTo>
                    <a:pt x="1672" y="2019082"/>
                  </a:ln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noAutofit/>
            </a:bodyPr>
            <a:lstStyle/>
            <a:p>
              <a:pPr defTabSz="1218987"/>
              <a:endParaRPr lang="en-US" sz="2000">
                <a:solidFill>
                  <a:srgbClr val="FF0000"/>
                </a:solidFill>
                <a:latin typeface="Arial" panose="020B0604020202020204" pitchFamily="34" charset="0"/>
                <a:cs typeface="Arial" panose="020B0604020202020204" pitchFamily="34" charset="0"/>
              </a:endParaRPr>
            </a:p>
          </p:txBody>
        </p:sp>
      </p:grpSp>
      <p:sp>
        <p:nvSpPr>
          <p:cNvPr id="89" name="Block Arc 88">
            <a:extLst>
              <a:ext uri="{FF2B5EF4-FFF2-40B4-BE49-F238E27FC236}">
                <a16:creationId xmlns:a16="http://schemas.microsoft.com/office/drawing/2014/main" id="{3FA272B7-CBB9-406C-BCB3-D513816D7D8B}"/>
              </a:ext>
            </a:extLst>
          </p:cNvPr>
          <p:cNvSpPr/>
          <p:nvPr/>
        </p:nvSpPr>
        <p:spPr>
          <a:xfrm>
            <a:off x="4882475" y="2249313"/>
            <a:ext cx="2425039" cy="2430382"/>
          </a:xfrm>
          <a:prstGeom prst="blockArc">
            <a:avLst>
              <a:gd name="adj1" fmla="val 10800638"/>
              <a:gd name="adj2" fmla="val 0"/>
              <a:gd name="adj3" fmla="val 4119"/>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000000"/>
              </a:solidFill>
              <a:latin typeface="Arial" panose="020B0604020202020204" pitchFamily="34" charset="0"/>
              <a:cs typeface="Arial" panose="020B0604020202020204" pitchFamily="34" charset="0"/>
            </a:endParaRPr>
          </a:p>
        </p:txBody>
      </p:sp>
      <p:sp>
        <p:nvSpPr>
          <p:cNvPr id="90" name="Block Arc 89">
            <a:extLst>
              <a:ext uri="{FF2B5EF4-FFF2-40B4-BE49-F238E27FC236}">
                <a16:creationId xmlns:a16="http://schemas.microsoft.com/office/drawing/2014/main" id="{619A274B-223F-4E43-AA59-F010E151B9DD}"/>
              </a:ext>
            </a:extLst>
          </p:cNvPr>
          <p:cNvSpPr/>
          <p:nvPr/>
        </p:nvSpPr>
        <p:spPr>
          <a:xfrm flipV="1">
            <a:off x="4882475" y="2249313"/>
            <a:ext cx="2425039" cy="2430382"/>
          </a:xfrm>
          <a:prstGeom prst="blockArc">
            <a:avLst>
              <a:gd name="adj1" fmla="val 10800638"/>
              <a:gd name="adj2" fmla="val 0"/>
              <a:gd name="adj3" fmla="val 4119"/>
            </a:avLst>
          </a:prstGeom>
          <a:solidFill>
            <a:schemeClr val="accent2">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000000"/>
              </a:solidFill>
              <a:latin typeface="Arial" panose="020B0604020202020204" pitchFamily="34" charset="0"/>
              <a:cs typeface="Arial" panose="020B0604020202020204" pitchFamily="34" charset="0"/>
            </a:endParaRPr>
          </a:p>
        </p:txBody>
      </p:sp>
      <p:sp>
        <p:nvSpPr>
          <p:cNvPr id="91" name="Freeform: Shape 90">
            <a:extLst>
              <a:ext uri="{FF2B5EF4-FFF2-40B4-BE49-F238E27FC236}">
                <a16:creationId xmlns:a16="http://schemas.microsoft.com/office/drawing/2014/main" id="{5EEC1C11-8C5A-4802-A81C-EBBE1C183A5B}"/>
              </a:ext>
            </a:extLst>
          </p:cNvPr>
          <p:cNvSpPr/>
          <p:nvPr/>
        </p:nvSpPr>
        <p:spPr>
          <a:xfrm>
            <a:off x="4212719" y="3241171"/>
            <a:ext cx="612143" cy="461896"/>
          </a:xfrm>
          <a:custGeom>
            <a:avLst/>
            <a:gdLst>
              <a:gd name="connsiteX0" fmla="*/ 0 w 897731"/>
              <a:gd name="connsiteY0" fmla="*/ 0 h 788194"/>
              <a:gd name="connsiteX1" fmla="*/ 102394 w 897731"/>
              <a:gd name="connsiteY1" fmla="*/ 233362 h 788194"/>
              <a:gd name="connsiteX2" fmla="*/ 897731 w 897731"/>
              <a:gd name="connsiteY2" fmla="*/ 233362 h 788194"/>
              <a:gd name="connsiteX3" fmla="*/ 897731 w 897731"/>
              <a:gd name="connsiteY3" fmla="*/ 547687 h 788194"/>
              <a:gd name="connsiteX4" fmla="*/ 104775 w 897731"/>
              <a:gd name="connsiteY4" fmla="*/ 547687 h 788194"/>
              <a:gd name="connsiteX5" fmla="*/ 7144 w 897731"/>
              <a:gd name="connsiteY5" fmla="*/ 788194 h 788194"/>
              <a:gd name="connsiteX6" fmla="*/ 0 w 897731"/>
              <a:gd name="connsiteY6" fmla="*/ 0 h 788194"/>
              <a:gd name="connsiteX0" fmla="*/ 9622 w 907353"/>
              <a:gd name="connsiteY0" fmla="*/ 0 h 788194"/>
              <a:gd name="connsiteX1" fmla="*/ 112016 w 907353"/>
              <a:gd name="connsiteY1" fmla="*/ 233362 h 788194"/>
              <a:gd name="connsiteX2" fmla="*/ 907353 w 907353"/>
              <a:gd name="connsiteY2" fmla="*/ 233362 h 788194"/>
              <a:gd name="connsiteX3" fmla="*/ 907353 w 907353"/>
              <a:gd name="connsiteY3" fmla="*/ 547687 h 788194"/>
              <a:gd name="connsiteX4" fmla="*/ 114397 w 907353"/>
              <a:gd name="connsiteY4" fmla="*/ 547687 h 788194"/>
              <a:gd name="connsiteX5" fmla="*/ 16766 w 907353"/>
              <a:gd name="connsiteY5" fmla="*/ 788194 h 788194"/>
              <a:gd name="connsiteX6" fmla="*/ 9622 w 907353"/>
              <a:gd name="connsiteY6" fmla="*/ 0 h 788194"/>
              <a:gd name="connsiteX0" fmla="*/ 17925 w 915656"/>
              <a:gd name="connsiteY0" fmla="*/ 0 h 788194"/>
              <a:gd name="connsiteX1" fmla="*/ 120319 w 915656"/>
              <a:gd name="connsiteY1" fmla="*/ 233362 h 788194"/>
              <a:gd name="connsiteX2" fmla="*/ 915656 w 915656"/>
              <a:gd name="connsiteY2" fmla="*/ 233362 h 788194"/>
              <a:gd name="connsiteX3" fmla="*/ 915656 w 915656"/>
              <a:gd name="connsiteY3" fmla="*/ 547687 h 788194"/>
              <a:gd name="connsiteX4" fmla="*/ 122700 w 915656"/>
              <a:gd name="connsiteY4" fmla="*/ 547687 h 788194"/>
              <a:gd name="connsiteX5" fmla="*/ 25069 w 915656"/>
              <a:gd name="connsiteY5" fmla="*/ 788194 h 788194"/>
              <a:gd name="connsiteX6" fmla="*/ 17925 w 915656"/>
              <a:gd name="connsiteY6" fmla="*/ 0 h 788194"/>
              <a:gd name="connsiteX0" fmla="*/ 17925 w 1033130"/>
              <a:gd name="connsiteY0" fmla="*/ 0 h 788194"/>
              <a:gd name="connsiteX1" fmla="*/ 120319 w 1033130"/>
              <a:gd name="connsiteY1" fmla="*/ 233362 h 788194"/>
              <a:gd name="connsiteX2" fmla="*/ 915656 w 1033130"/>
              <a:gd name="connsiteY2" fmla="*/ 233362 h 788194"/>
              <a:gd name="connsiteX3" fmla="*/ 915656 w 1033130"/>
              <a:gd name="connsiteY3" fmla="*/ 547687 h 788194"/>
              <a:gd name="connsiteX4" fmla="*/ 122700 w 1033130"/>
              <a:gd name="connsiteY4" fmla="*/ 547687 h 788194"/>
              <a:gd name="connsiteX5" fmla="*/ 25069 w 1033130"/>
              <a:gd name="connsiteY5" fmla="*/ 788194 h 788194"/>
              <a:gd name="connsiteX6" fmla="*/ 17925 w 1033130"/>
              <a:gd name="connsiteY6" fmla="*/ 0 h 788194"/>
              <a:gd name="connsiteX0" fmla="*/ 17925 w 1059334"/>
              <a:gd name="connsiteY0" fmla="*/ 0 h 788194"/>
              <a:gd name="connsiteX1" fmla="*/ 120319 w 1059334"/>
              <a:gd name="connsiteY1" fmla="*/ 233362 h 788194"/>
              <a:gd name="connsiteX2" fmla="*/ 915656 w 1059334"/>
              <a:gd name="connsiteY2" fmla="*/ 233362 h 788194"/>
              <a:gd name="connsiteX3" fmla="*/ 915656 w 1059334"/>
              <a:gd name="connsiteY3" fmla="*/ 547687 h 788194"/>
              <a:gd name="connsiteX4" fmla="*/ 122700 w 1059334"/>
              <a:gd name="connsiteY4" fmla="*/ 547687 h 788194"/>
              <a:gd name="connsiteX5" fmla="*/ 25069 w 1059334"/>
              <a:gd name="connsiteY5" fmla="*/ 788194 h 788194"/>
              <a:gd name="connsiteX6" fmla="*/ 17925 w 1059334"/>
              <a:gd name="connsiteY6" fmla="*/ 0 h 788194"/>
              <a:gd name="connsiteX0" fmla="*/ 17925 w 1034896"/>
              <a:gd name="connsiteY0" fmla="*/ 0 h 788194"/>
              <a:gd name="connsiteX1" fmla="*/ 120319 w 1034896"/>
              <a:gd name="connsiteY1" fmla="*/ 233362 h 788194"/>
              <a:gd name="connsiteX2" fmla="*/ 915656 w 1034896"/>
              <a:gd name="connsiteY2" fmla="*/ 233362 h 788194"/>
              <a:gd name="connsiteX3" fmla="*/ 915656 w 1034896"/>
              <a:gd name="connsiteY3" fmla="*/ 547687 h 788194"/>
              <a:gd name="connsiteX4" fmla="*/ 122700 w 1034896"/>
              <a:gd name="connsiteY4" fmla="*/ 547687 h 788194"/>
              <a:gd name="connsiteX5" fmla="*/ 25069 w 1034896"/>
              <a:gd name="connsiteY5" fmla="*/ 788194 h 788194"/>
              <a:gd name="connsiteX6" fmla="*/ 17925 w 1034896"/>
              <a:gd name="connsiteY6" fmla="*/ 0 h 788194"/>
              <a:gd name="connsiteX0" fmla="*/ 17925 w 1045022"/>
              <a:gd name="connsiteY0" fmla="*/ 0 h 788194"/>
              <a:gd name="connsiteX1" fmla="*/ 120319 w 1045022"/>
              <a:gd name="connsiteY1" fmla="*/ 233362 h 788194"/>
              <a:gd name="connsiteX2" fmla="*/ 915656 w 1045022"/>
              <a:gd name="connsiteY2" fmla="*/ 233362 h 788194"/>
              <a:gd name="connsiteX3" fmla="*/ 915656 w 1045022"/>
              <a:gd name="connsiteY3" fmla="*/ 547687 h 788194"/>
              <a:gd name="connsiteX4" fmla="*/ 122700 w 1045022"/>
              <a:gd name="connsiteY4" fmla="*/ 547687 h 788194"/>
              <a:gd name="connsiteX5" fmla="*/ 25069 w 1045022"/>
              <a:gd name="connsiteY5" fmla="*/ 788194 h 788194"/>
              <a:gd name="connsiteX6" fmla="*/ 17925 w 1045022"/>
              <a:gd name="connsiteY6" fmla="*/ 0 h 788194"/>
              <a:gd name="connsiteX0" fmla="*/ 17925 w 1059317"/>
              <a:gd name="connsiteY0" fmla="*/ 0 h 788194"/>
              <a:gd name="connsiteX1" fmla="*/ 120319 w 1059317"/>
              <a:gd name="connsiteY1" fmla="*/ 233362 h 788194"/>
              <a:gd name="connsiteX2" fmla="*/ 915656 w 1059317"/>
              <a:gd name="connsiteY2" fmla="*/ 233362 h 788194"/>
              <a:gd name="connsiteX3" fmla="*/ 915656 w 1059317"/>
              <a:gd name="connsiteY3" fmla="*/ 547687 h 788194"/>
              <a:gd name="connsiteX4" fmla="*/ 122700 w 1059317"/>
              <a:gd name="connsiteY4" fmla="*/ 547687 h 788194"/>
              <a:gd name="connsiteX5" fmla="*/ 25069 w 1059317"/>
              <a:gd name="connsiteY5" fmla="*/ 788194 h 788194"/>
              <a:gd name="connsiteX6" fmla="*/ 17925 w 1059317"/>
              <a:gd name="connsiteY6" fmla="*/ 0 h 788194"/>
              <a:gd name="connsiteX0" fmla="*/ 17925 w 1041076"/>
              <a:gd name="connsiteY0" fmla="*/ 0 h 788194"/>
              <a:gd name="connsiteX1" fmla="*/ 120319 w 1041076"/>
              <a:gd name="connsiteY1" fmla="*/ 233362 h 788194"/>
              <a:gd name="connsiteX2" fmla="*/ 915656 w 1041076"/>
              <a:gd name="connsiteY2" fmla="*/ 233362 h 788194"/>
              <a:gd name="connsiteX3" fmla="*/ 915656 w 1041076"/>
              <a:gd name="connsiteY3" fmla="*/ 547687 h 788194"/>
              <a:gd name="connsiteX4" fmla="*/ 122700 w 1041076"/>
              <a:gd name="connsiteY4" fmla="*/ 547687 h 788194"/>
              <a:gd name="connsiteX5" fmla="*/ 25069 w 1041076"/>
              <a:gd name="connsiteY5" fmla="*/ 788194 h 788194"/>
              <a:gd name="connsiteX6" fmla="*/ 17925 w 1041076"/>
              <a:gd name="connsiteY6" fmla="*/ 0 h 788194"/>
              <a:gd name="connsiteX0" fmla="*/ 17925 w 1041076"/>
              <a:gd name="connsiteY0" fmla="*/ 0 h 788194"/>
              <a:gd name="connsiteX1" fmla="*/ 120319 w 1041076"/>
              <a:gd name="connsiteY1" fmla="*/ 233362 h 788194"/>
              <a:gd name="connsiteX2" fmla="*/ 915656 w 1041076"/>
              <a:gd name="connsiteY2" fmla="*/ 233362 h 788194"/>
              <a:gd name="connsiteX3" fmla="*/ 915656 w 1041076"/>
              <a:gd name="connsiteY3" fmla="*/ 547687 h 788194"/>
              <a:gd name="connsiteX4" fmla="*/ 122700 w 1041076"/>
              <a:gd name="connsiteY4" fmla="*/ 547687 h 788194"/>
              <a:gd name="connsiteX5" fmla="*/ 25069 w 1041076"/>
              <a:gd name="connsiteY5" fmla="*/ 788194 h 788194"/>
              <a:gd name="connsiteX6" fmla="*/ 17925 w 1041076"/>
              <a:gd name="connsiteY6" fmla="*/ 0 h 788194"/>
              <a:gd name="connsiteX0" fmla="*/ 17925 w 1041076"/>
              <a:gd name="connsiteY0" fmla="*/ 0 h 788194"/>
              <a:gd name="connsiteX1" fmla="*/ 120319 w 1041076"/>
              <a:gd name="connsiteY1" fmla="*/ 233362 h 788194"/>
              <a:gd name="connsiteX2" fmla="*/ 915656 w 1041076"/>
              <a:gd name="connsiteY2" fmla="*/ 233362 h 788194"/>
              <a:gd name="connsiteX3" fmla="*/ 915656 w 1041076"/>
              <a:gd name="connsiteY3" fmla="*/ 547687 h 788194"/>
              <a:gd name="connsiteX4" fmla="*/ 122700 w 1041076"/>
              <a:gd name="connsiteY4" fmla="*/ 547687 h 788194"/>
              <a:gd name="connsiteX5" fmla="*/ 25069 w 1041076"/>
              <a:gd name="connsiteY5" fmla="*/ 788194 h 788194"/>
              <a:gd name="connsiteX6" fmla="*/ 17925 w 1041076"/>
              <a:gd name="connsiteY6" fmla="*/ 0 h 788194"/>
              <a:gd name="connsiteX0" fmla="*/ 17925 w 1041076"/>
              <a:gd name="connsiteY0" fmla="*/ 0 h 788194"/>
              <a:gd name="connsiteX1" fmla="*/ 120319 w 1041076"/>
              <a:gd name="connsiteY1" fmla="*/ 233362 h 788194"/>
              <a:gd name="connsiteX2" fmla="*/ 915656 w 1041076"/>
              <a:gd name="connsiteY2" fmla="*/ 233362 h 788194"/>
              <a:gd name="connsiteX3" fmla="*/ 915656 w 1041076"/>
              <a:gd name="connsiteY3" fmla="*/ 547687 h 788194"/>
              <a:gd name="connsiteX4" fmla="*/ 122700 w 1041076"/>
              <a:gd name="connsiteY4" fmla="*/ 547687 h 788194"/>
              <a:gd name="connsiteX5" fmla="*/ 25069 w 1041076"/>
              <a:gd name="connsiteY5" fmla="*/ 788194 h 788194"/>
              <a:gd name="connsiteX6" fmla="*/ 17925 w 1041076"/>
              <a:gd name="connsiteY6" fmla="*/ 0 h 788194"/>
              <a:gd name="connsiteX0" fmla="*/ 17925 w 1041076"/>
              <a:gd name="connsiteY0" fmla="*/ 0 h 788194"/>
              <a:gd name="connsiteX1" fmla="*/ 120319 w 1041076"/>
              <a:gd name="connsiteY1" fmla="*/ 233362 h 788194"/>
              <a:gd name="connsiteX2" fmla="*/ 915656 w 1041076"/>
              <a:gd name="connsiteY2" fmla="*/ 233362 h 788194"/>
              <a:gd name="connsiteX3" fmla="*/ 915656 w 1041076"/>
              <a:gd name="connsiteY3" fmla="*/ 547687 h 788194"/>
              <a:gd name="connsiteX4" fmla="*/ 122700 w 1041076"/>
              <a:gd name="connsiteY4" fmla="*/ 547687 h 788194"/>
              <a:gd name="connsiteX5" fmla="*/ 25069 w 1041076"/>
              <a:gd name="connsiteY5" fmla="*/ 788194 h 788194"/>
              <a:gd name="connsiteX6" fmla="*/ 17925 w 1041076"/>
              <a:gd name="connsiteY6" fmla="*/ 0 h 788194"/>
              <a:gd name="connsiteX0" fmla="*/ 24765 w 1047916"/>
              <a:gd name="connsiteY0" fmla="*/ 0 h 788194"/>
              <a:gd name="connsiteX1" fmla="*/ 127159 w 1047916"/>
              <a:gd name="connsiteY1" fmla="*/ 233362 h 788194"/>
              <a:gd name="connsiteX2" fmla="*/ 922496 w 1047916"/>
              <a:gd name="connsiteY2" fmla="*/ 233362 h 788194"/>
              <a:gd name="connsiteX3" fmla="*/ 922496 w 1047916"/>
              <a:gd name="connsiteY3" fmla="*/ 547687 h 788194"/>
              <a:gd name="connsiteX4" fmla="*/ 129540 w 1047916"/>
              <a:gd name="connsiteY4" fmla="*/ 547687 h 788194"/>
              <a:gd name="connsiteX5" fmla="*/ 31909 w 1047916"/>
              <a:gd name="connsiteY5" fmla="*/ 788194 h 788194"/>
              <a:gd name="connsiteX6" fmla="*/ 24765 w 1047916"/>
              <a:gd name="connsiteY6" fmla="*/ 0 h 788194"/>
              <a:gd name="connsiteX0" fmla="*/ 27886 w 1051037"/>
              <a:gd name="connsiteY0" fmla="*/ 0 h 788194"/>
              <a:gd name="connsiteX1" fmla="*/ 130280 w 1051037"/>
              <a:gd name="connsiteY1" fmla="*/ 233362 h 788194"/>
              <a:gd name="connsiteX2" fmla="*/ 925617 w 1051037"/>
              <a:gd name="connsiteY2" fmla="*/ 233362 h 788194"/>
              <a:gd name="connsiteX3" fmla="*/ 925617 w 1051037"/>
              <a:gd name="connsiteY3" fmla="*/ 547687 h 788194"/>
              <a:gd name="connsiteX4" fmla="*/ 132661 w 1051037"/>
              <a:gd name="connsiteY4" fmla="*/ 547687 h 788194"/>
              <a:gd name="connsiteX5" fmla="*/ 35030 w 1051037"/>
              <a:gd name="connsiteY5" fmla="*/ 788194 h 788194"/>
              <a:gd name="connsiteX6" fmla="*/ 27886 w 1051037"/>
              <a:gd name="connsiteY6" fmla="*/ 0 h 788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1037" h="788194">
                <a:moveTo>
                  <a:pt x="27886" y="0"/>
                </a:moveTo>
                <a:cubicBezTo>
                  <a:pt x="52492" y="180181"/>
                  <a:pt x="96149" y="203200"/>
                  <a:pt x="130280" y="233362"/>
                </a:cubicBezTo>
                <a:lnTo>
                  <a:pt x="925617" y="233362"/>
                </a:lnTo>
                <a:cubicBezTo>
                  <a:pt x="1111354" y="250031"/>
                  <a:pt x="1073254" y="540544"/>
                  <a:pt x="925617" y="547687"/>
                </a:cubicBezTo>
                <a:lnTo>
                  <a:pt x="132661" y="547687"/>
                </a:lnTo>
                <a:cubicBezTo>
                  <a:pt x="50111" y="618331"/>
                  <a:pt x="17568" y="760412"/>
                  <a:pt x="35030" y="788194"/>
                </a:cubicBezTo>
                <a:cubicBezTo>
                  <a:pt x="-7039" y="541338"/>
                  <a:pt x="-13389" y="294481"/>
                  <a:pt x="27886" y="0"/>
                </a:cubicBezTo>
                <a:close/>
              </a:path>
            </a:pathLst>
          </a:custGeom>
          <a:solidFill>
            <a:schemeClr val="bg1"/>
          </a:solidFill>
          <a:ln>
            <a:noFill/>
          </a:ln>
          <a:effectLst>
            <a:innerShdw blurRad="76200" dist="50800" dir="17400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FFFFFF"/>
              </a:solidFill>
              <a:latin typeface="Arial" panose="020B0604020202020204" pitchFamily="34" charset="0"/>
              <a:cs typeface="Arial" panose="020B0604020202020204" pitchFamily="34" charset="0"/>
            </a:endParaRPr>
          </a:p>
        </p:txBody>
      </p:sp>
      <p:sp>
        <p:nvSpPr>
          <p:cNvPr id="92" name="Freeform: Shape 91">
            <a:extLst>
              <a:ext uri="{FF2B5EF4-FFF2-40B4-BE49-F238E27FC236}">
                <a16:creationId xmlns:a16="http://schemas.microsoft.com/office/drawing/2014/main" id="{24FAB8BF-C71F-42F5-B5B8-100F7AD57D8D}"/>
              </a:ext>
            </a:extLst>
          </p:cNvPr>
          <p:cNvSpPr/>
          <p:nvPr/>
        </p:nvSpPr>
        <p:spPr>
          <a:xfrm flipH="1">
            <a:off x="7367057" y="3241171"/>
            <a:ext cx="612143" cy="461896"/>
          </a:xfrm>
          <a:custGeom>
            <a:avLst/>
            <a:gdLst>
              <a:gd name="connsiteX0" fmla="*/ 0 w 897731"/>
              <a:gd name="connsiteY0" fmla="*/ 0 h 788194"/>
              <a:gd name="connsiteX1" fmla="*/ 102394 w 897731"/>
              <a:gd name="connsiteY1" fmla="*/ 233362 h 788194"/>
              <a:gd name="connsiteX2" fmla="*/ 897731 w 897731"/>
              <a:gd name="connsiteY2" fmla="*/ 233362 h 788194"/>
              <a:gd name="connsiteX3" fmla="*/ 897731 w 897731"/>
              <a:gd name="connsiteY3" fmla="*/ 547687 h 788194"/>
              <a:gd name="connsiteX4" fmla="*/ 104775 w 897731"/>
              <a:gd name="connsiteY4" fmla="*/ 547687 h 788194"/>
              <a:gd name="connsiteX5" fmla="*/ 7144 w 897731"/>
              <a:gd name="connsiteY5" fmla="*/ 788194 h 788194"/>
              <a:gd name="connsiteX6" fmla="*/ 0 w 897731"/>
              <a:gd name="connsiteY6" fmla="*/ 0 h 788194"/>
              <a:gd name="connsiteX0" fmla="*/ 9622 w 907353"/>
              <a:gd name="connsiteY0" fmla="*/ 0 h 788194"/>
              <a:gd name="connsiteX1" fmla="*/ 112016 w 907353"/>
              <a:gd name="connsiteY1" fmla="*/ 233362 h 788194"/>
              <a:gd name="connsiteX2" fmla="*/ 907353 w 907353"/>
              <a:gd name="connsiteY2" fmla="*/ 233362 h 788194"/>
              <a:gd name="connsiteX3" fmla="*/ 907353 w 907353"/>
              <a:gd name="connsiteY3" fmla="*/ 547687 h 788194"/>
              <a:gd name="connsiteX4" fmla="*/ 114397 w 907353"/>
              <a:gd name="connsiteY4" fmla="*/ 547687 h 788194"/>
              <a:gd name="connsiteX5" fmla="*/ 16766 w 907353"/>
              <a:gd name="connsiteY5" fmla="*/ 788194 h 788194"/>
              <a:gd name="connsiteX6" fmla="*/ 9622 w 907353"/>
              <a:gd name="connsiteY6" fmla="*/ 0 h 788194"/>
              <a:gd name="connsiteX0" fmla="*/ 17925 w 915656"/>
              <a:gd name="connsiteY0" fmla="*/ 0 h 788194"/>
              <a:gd name="connsiteX1" fmla="*/ 120319 w 915656"/>
              <a:gd name="connsiteY1" fmla="*/ 233362 h 788194"/>
              <a:gd name="connsiteX2" fmla="*/ 915656 w 915656"/>
              <a:gd name="connsiteY2" fmla="*/ 233362 h 788194"/>
              <a:gd name="connsiteX3" fmla="*/ 915656 w 915656"/>
              <a:gd name="connsiteY3" fmla="*/ 547687 h 788194"/>
              <a:gd name="connsiteX4" fmla="*/ 122700 w 915656"/>
              <a:gd name="connsiteY4" fmla="*/ 547687 h 788194"/>
              <a:gd name="connsiteX5" fmla="*/ 25069 w 915656"/>
              <a:gd name="connsiteY5" fmla="*/ 788194 h 788194"/>
              <a:gd name="connsiteX6" fmla="*/ 17925 w 915656"/>
              <a:gd name="connsiteY6" fmla="*/ 0 h 788194"/>
              <a:gd name="connsiteX0" fmla="*/ 17925 w 1033130"/>
              <a:gd name="connsiteY0" fmla="*/ 0 h 788194"/>
              <a:gd name="connsiteX1" fmla="*/ 120319 w 1033130"/>
              <a:gd name="connsiteY1" fmla="*/ 233362 h 788194"/>
              <a:gd name="connsiteX2" fmla="*/ 915656 w 1033130"/>
              <a:gd name="connsiteY2" fmla="*/ 233362 h 788194"/>
              <a:gd name="connsiteX3" fmla="*/ 915656 w 1033130"/>
              <a:gd name="connsiteY3" fmla="*/ 547687 h 788194"/>
              <a:gd name="connsiteX4" fmla="*/ 122700 w 1033130"/>
              <a:gd name="connsiteY4" fmla="*/ 547687 h 788194"/>
              <a:gd name="connsiteX5" fmla="*/ 25069 w 1033130"/>
              <a:gd name="connsiteY5" fmla="*/ 788194 h 788194"/>
              <a:gd name="connsiteX6" fmla="*/ 17925 w 1033130"/>
              <a:gd name="connsiteY6" fmla="*/ 0 h 788194"/>
              <a:gd name="connsiteX0" fmla="*/ 17925 w 1059334"/>
              <a:gd name="connsiteY0" fmla="*/ 0 h 788194"/>
              <a:gd name="connsiteX1" fmla="*/ 120319 w 1059334"/>
              <a:gd name="connsiteY1" fmla="*/ 233362 h 788194"/>
              <a:gd name="connsiteX2" fmla="*/ 915656 w 1059334"/>
              <a:gd name="connsiteY2" fmla="*/ 233362 h 788194"/>
              <a:gd name="connsiteX3" fmla="*/ 915656 w 1059334"/>
              <a:gd name="connsiteY3" fmla="*/ 547687 h 788194"/>
              <a:gd name="connsiteX4" fmla="*/ 122700 w 1059334"/>
              <a:gd name="connsiteY4" fmla="*/ 547687 h 788194"/>
              <a:gd name="connsiteX5" fmla="*/ 25069 w 1059334"/>
              <a:gd name="connsiteY5" fmla="*/ 788194 h 788194"/>
              <a:gd name="connsiteX6" fmla="*/ 17925 w 1059334"/>
              <a:gd name="connsiteY6" fmla="*/ 0 h 788194"/>
              <a:gd name="connsiteX0" fmla="*/ 17925 w 1034896"/>
              <a:gd name="connsiteY0" fmla="*/ 0 h 788194"/>
              <a:gd name="connsiteX1" fmla="*/ 120319 w 1034896"/>
              <a:gd name="connsiteY1" fmla="*/ 233362 h 788194"/>
              <a:gd name="connsiteX2" fmla="*/ 915656 w 1034896"/>
              <a:gd name="connsiteY2" fmla="*/ 233362 h 788194"/>
              <a:gd name="connsiteX3" fmla="*/ 915656 w 1034896"/>
              <a:gd name="connsiteY3" fmla="*/ 547687 h 788194"/>
              <a:gd name="connsiteX4" fmla="*/ 122700 w 1034896"/>
              <a:gd name="connsiteY4" fmla="*/ 547687 h 788194"/>
              <a:gd name="connsiteX5" fmla="*/ 25069 w 1034896"/>
              <a:gd name="connsiteY5" fmla="*/ 788194 h 788194"/>
              <a:gd name="connsiteX6" fmla="*/ 17925 w 1034896"/>
              <a:gd name="connsiteY6" fmla="*/ 0 h 788194"/>
              <a:gd name="connsiteX0" fmla="*/ 17925 w 1045022"/>
              <a:gd name="connsiteY0" fmla="*/ 0 h 788194"/>
              <a:gd name="connsiteX1" fmla="*/ 120319 w 1045022"/>
              <a:gd name="connsiteY1" fmla="*/ 233362 h 788194"/>
              <a:gd name="connsiteX2" fmla="*/ 915656 w 1045022"/>
              <a:gd name="connsiteY2" fmla="*/ 233362 h 788194"/>
              <a:gd name="connsiteX3" fmla="*/ 915656 w 1045022"/>
              <a:gd name="connsiteY3" fmla="*/ 547687 h 788194"/>
              <a:gd name="connsiteX4" fmla="*/ 122700 w 1045022"/>
              <a:gd name="connsiteY4" fmla="*/ 547687 h 788194"/>
              <a:gd name="connsiteX5" fmla="*/ 25069 w 1045022"/>
              <a:gd name="connsiteY5" fmla="*/ 788194 h 788194"/>
              <a:gd name="connsiteX6" fmla="*/ 17925 w 1045022"/>
              <a:gd name="connsiteY6" fmla="*/ 0 h 788194"/>
              <a:gd name="connsiteX0" fmla="*/ 17925 w 1059317"/>
              <a:gd name="connsiteY0" fmla="*/ 0 h 788194"/>
              <a:gd name="connsiteX1" fmla="*/ 120319 w 1059317"/>
              <a:gd name="connsiteY1" fmla="*/ 233362 h 788194"/>
              <a:gd name="connsiteX2" fmla="*/ 915656 w 1059317"/>
              <a:gd name="connsiteY2" fmla="*/ 233362 h 788194"/>
              <a:gd name="connsiteX3" fmla="*/ 915656 w 1059317"/>
              <a:gd name="connsiteY3" fmla="*/ 547687 h 788194"/>
              <a:gd name="connsiteX4" fmla="*/ 122700 w 1059317"/>
              <a:gd name="connsiteY4" fmla="*/ 547687 h 788194"/>
              <a:gd name="connsiteX5" fmla="*/ 25069 w 1059317"/>
              <a:gd name="connsiteY5" fmla="*/ 788194 h 788194"/>
              <a:gd name="connsiteX6" fmla="*/ 17925 w 1059317"/>
              <a:gd name="connsiteY6" fmla="*/ 0 h 788194"/>
              <a:gd name="connsiteX0" fmla="*/ 17925 w 1041076"/>
              <a:gd name="connsiteY0" fmla="*/ 0 h 788194"/>
              <a:gd name="connsiteX1" fmla="*/ 120319 w 1041076"/>
              <a:gd name="connsiteY1" fmla="*/ 233362 h 788194"/>
              <a:gd name="connsiteX2" fmla="*/ 915656 w 1041076"/>
              <a:gd name="connsiteY2" fmla="*/ 233362 h 788194"/>
              <a:gd name="connsiteX3" fmla="*/ 915656 w 1041076"/>
              <a:gd name="connsiteY3" fmla="*/ 547687 h 788194"/>
              <a:gd name="connsiteX4" fmla="*/ 122700 w 1041076"/>
              <a:gd name="connsiteY4" fmla="*/ 547687 h 788194"/>
              <a:gd name="connsiteX5" fmla="*/ 25069 w 1041076"/>
              <a:gd name="connsiteY5" fmla="*/ 788194 h 788194"/>
              <a:gd name="connsiteX6" fmla="*/ 17925 w 1041076"/>
              <a:gd name="connsiteY6" fmla="*/ 0 h 788194"/>
              <a:gd name="connsiteX0" fmla="*/ 17925 w 1041076"/>
              <a:gd name="connsiteY0" fmla="*/ 0 h 788194"/>
              <a:gd name="connsiteX1" fmla="*/ 120319 w 1041076"/>
              <a:gd name="connsiteY1" fmla="*/ 233362 h 788194"/>
              <a:gd name="connsiteX2" fmla="*/ 915656 w 1041076"/>
              <a:gd name="connsiteY2" fmla="*/ 233362 h 788194"/>
              <a:gd name="connsiteX3" fmla="*/ 915656 w 1041076"/>
              <a:gd name="connsiteY3" fmla="*/ 547687 h 788194"/>
              <a:gd name="connsiteX4" fmla="*/ 122700 w 1041076"/>
              <a:gd name="connsiteY4" fmla="*/ 547687 h 788194"/>
              <a:gd name="connsiteX5" fmla="*/ 25069 w 1041076"/>
              <a:gd name="connsiteY5" fmla="*/ 788194 h 788194"/>
              <a:gd name="connsiteX6" fmla="*/ 17925 w 1041076"/>
              <a:gd name="connsiteY6" fmla="*/ 0 h 788194"/>
              <a:gd name="connsiteX0" fmla="*/ 17925 w 1041076"/>
              <a:gd name="connsiteY0" fmla="*/ 0 h 788194"/>
              <a:gd name="connsiteX1" fmla="*/ 120319 w 1041076"/>
              <a:gd name="connsiteY1" fmla="*/ 233362 h 788194"/>
              <a:gd name="connsiteX2" fmla="*/ 915656 w 1041076"/>
              <a:gd name="connsiteY2" fmla="*/ 233362 h 788194"/>
              <a:gd name="connsiteX3" fmla="*/ 915656 w 1041076"/>
              <a:gd name="connsiteY3" fmla="*/ 547687 h 788194"/>
              <a:gd name="connsiteX4" fmla="*/ 122700 w 1041076"/>
              <a:gd name="connsiteY4" fmla="*/ 547687 h 788194"/>
              <a:gd name="connsiteX5" fmla="*/ 25069 w 1041076"/>
              <a:gd name="connsiteY5" fmla="*/ 788194 h 788194"/>
              <a:gd name="connsiteX6" fmla="*/ 17925 w 1041076"/>
              <a:gd name="connsiteY6" fmla="*/ 0 h 788194"/>
              <a:gd name="connsiteX0" fmla="*/ 17925 w 1041076"/>
              <a:gd name="connsiteY0" fmla="*/ 0 h 788194"/>
              <a:gd name="connsiteX1" fmla="*/ 120319 w 1041076"/>
              <a:gd name="connsiteY1" fmla="*/ 233362 h 788194"/>
              <a:gd name="connsiteX2" fmla="*/ 915656 w 1041076"/>
              <a:gd name="connsiteY2" fmla="*/ 233362 h 788194"/>
              <a:gd name="connsiteX3" fmla="*/ 915656 w 1041076"/>
              <a:gd name="connsiteY3" fmla="*/ 547687 h 788194"/>
              <a:gd name="connsiteX4" fmla="*/ 122700 w 1041076"/>
              <a:gd name="connsiteY4" fmla="*/ 547687 h 788194"/>
              <a:gd name="connsiteX5" fmla="*/ 25069 w 1041076"/>
              <a:gd name="connsiteY5" fmla="*/ 788194 h 788194"/>
              <a:gd name="connsiteX6" fmla="*/ 17925 w 1041076"/>
              <a:gd name="connsiteY6" fmla="*/ 0 h 788194"/>
              <a:gd name="connsiteX0" fmla="*/ 17925 w 1041076"/>
              <a:gd name="connsiteY0" fmla="*/ 0 h 788194"/>
              <a:gd name="connsiteX1" fmla="*/ 120319 w 1041076"/>
              <a:gd name="connsiteY1" fmla="*/ 233362 h 788194"/>
              <a:gd name="connsiteX2" fmla="*/ 915656 w 1041076"/>
              <a:gd name="connsiteY2" fmla="*/ 233362 h 788194"/>
              <a:gd name="connsiteX3" fmla="*/ 915656 w 1041076"/>
              <a:gd name="connsiteY3" fmla="*/ 547687 h 788194"/>
              <a:gd name="connsiteX4" fmla="*/ 122700 w 1041076"/>
              <a:gd name="connsiteY4" fmla="*/ 547687 h 788194"/>
              <a:gd name="connsiteX5" fmla="*/ 25069 w 1041076"/>
              <a:gd name="connsiteY5" fmla="*/ 788194 h 788194"/>
              <a:gd name="connsiteX6" fmla="*/ 17925 w 1041076"/>
              <a:gd name="connsiteY6" fmla="*/ 0 h 788194"/>
              <a:gd name="connsiteX0" fmla="*/ 24765 w 1047916"/>
              <a:gd name="connsiteY0" fmla="*/ 0 h 788194"/>
              <a:gd name="connsiteX1" fmla="*/ 127159 w 1047916"/>
              <a:gd name="connsiteY1" fmla="*/ 233362 h 788194"/>
              <a:gd name="connsiteX2" fmla="*/ 922496 w 1047916"/>
              <a:gd name="connsiteY2" fmla="*/ 233362 h 788194"/>
              <a:gd name="connsiteX3" fmla="*/ 922496 w 1047916"/>
              <a:gd name="connsiteY3" fmla="*/ 547687 h 788194"/>
              <a:gd name="connsiteX4" fmla="*/ 129540 w 1047916"/>
              <a:gd name="connsiteY4" fmla="*/ 547687 h 788194"/>
              <a:gd name="connsiteX5" fmla="*/ 31909 w 1047916"/>
              <a:gd name="connsiteY5" fmla="*/ 788194 h 788194"/>
              <a:gd name="connsiteX6" fmla="*/ 24765 w 1047916"/>
              <a:gd name="connsiteY6" fmla="*/ 0 h 788194"/>
              <a:gd name="connsiteX0" fmla="*/ 27886 w 1051037"/>
              <a:gd name="connsiteY0" fmla="*/ 0 h 788194"/>
              <a:gd name="connsiteX1" fmla="*/ 130280 w 1051037"/>
              <a:gd name="connsiteY1" fmla="*/ 233362 h 788194"/>
              <a:gd name="connsiteX2" fmla="*/ 925617 w 1051037"/>
              <a:gd name="connsiteY2" fmla="*/ 233362 h 788194"/>
              <a:gd name="connsiteX3" fmla="*/ 925617 w 1051037"/>
              <a:gd name="connsiteY3" fmla="*/ 547687 h 788194"/>
              <a:gd name="connsiteX4" fmla="*/ 132661 w 1051037"/>
              <a:gd name="connsiteY4" fmla="*/ 547687 h 788194"/>
              <a:gd name="connsiteX5" fmla="*/ 35030 w 1051037"/>
              <a:gd name="connsiteY5" fmla="*/ 788194 h 788194"/>
              <a:gd name="connsiteX6" fmla="*/ 27886 w 1051037"/>
              <a:gd name="connsiteY6" fmla="*/ 0 h 788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1037" h="788194">
                <a:moveTo>
                  <a:pt x="27886" y="0"/>
                </a:moveTo>
                <a:cubicBezTo>
                  <a:pt x="52492" y="180181"/>
                  <a:pt x="96149" y="203200"/>
                  <a:pt x="130280" y="233362"/>
                </a:cubicBezTo>
                <a:lnTo>
                  <a:pt x="925617" y="233362"/>
                </a:lnTo>
                <a:cubicBezTo>
                  <a:pt x="1111354" y="250031"/>
                  <a:pt x="1073254" y="540544"/>
                  <a:pt x="925617" y="547687"/>
                </a:cubicBezTo>
                <a:lnTo>
                  <a:pt x="132661" y="547687"/>
                </a:lnTo>
                <a:cubicBezTo>
                  <a:pt x="50111" y="618331"/>
                  <a:pt x="17568" y="760412"/>
                  <a:pt x="35030" y="788194"/>
                </a:cubicBezTo>
                <a:cubicBezTo>
                  <a:pt x="-7039" y="541338"/>
                  <a:pt x="-13389" y="294481"/>
                  <a:pt x="27886" y="0"/>
                </a:cubicBezTo>
                <a:close/>
              </a:path>
            </a:pathLst>
          </a:custGeom>
          <a:solidFill>
            <a:schemeClr val="bg1"/>
          </a:solidFill>
          <a:ln>
            <a:noFill/>
          </a:ln>
          <a:effectLst>
            <a:innerShdw blurRad="76200" dist="50800" dir="17400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FFFFFF"/>
              </a:solidFill>
              <a:latin typeface="Arial" panose="020B0604020202020204" pitchFamily="34" charset="0"/>
              <a:cs typeface="Arial" panose="020B0604020202020204" pitchFamily="34" charset="0"/>
            </a:endParaRPr>
          </a:p>
        </p:txBody>
      </p:sp>
      <p:grpSp>
        <p:nvGrpSpPr>
          <p:cNvPr id="25" name="Group 24">
            <a:extLst>
              <a:ext uri="{FF2B5EF4-FFF2-40B4-BE49-F238E27FC236}">
                <a16:creationId xmlns:a16="http://schemas.microsoft.com/office/drawing/2014/main" id="{68AF4AEE-0D9F-411A-8151-3EC0182C529B}"/>
              </a:ext>
            </a:extLst>
          </p:cNvPr>
          <p:cNvGrpSpPr/>
          <p:nvPr/>
        </p:nvGrpSpPr>
        <p:grpSpPr>
          <a:xfrm>
            <a:off x="3400277" y="770573"/>
            <a:ext cx="5391363" cy="5391361"/>
            <a:chOff x="6000326" y="879030"/>
            <a:chExt cx="5569274" cy="5569272"/>
          </a:xfrm>
        </p:grpSpPr>
        <p:sp>
          <p:nvSpPr>
            <p:cNvPr id="21" name="Freeform: Shape 20">
              <a:extLst>
                <a:ext uri="{FF2B5EF4-FFF2-40B4-BE49-F238E27FC236}">
                  <a16:creationId xmlns:a16="http://schemas.microsoft.com/office/drawing/2014/main" id="{E3041651-54FB-4583-9A50-B4D73514B7C2}"/>
                </a:ext>
              </a:extLst>
            </p:cNvPr>
            <p:cNvSpPr>
              <a:spLocks/>
            </p:cNvSpPr>
            <p:nvPr/>
          </p:nvSpPr>
          <p:spPr bwMode="auto">
            <a:xfrm>
              <a:off x="8784963" y="879030"/>
              <a:ext cx="2784637" cy="2784636"/>
            </a:xfrm>
            <a:custGeom>
              <a:avLst/>
              <a:gdLst>
                <a:gd name="connsiteX0" fmla="*/ 0 w 2784637"/>
                <a:gd name="connsiteY0" fmla="*/ 0 h 2784636"/>
                <a:gd name="connsiteX1" fmla="*/ 72159 w 2784637"/>
                <a:gd name="connsiteY1" fmla="*/ 0 h 2784636"/>
                <a:gd name="connsiteX2" fmla="*/ 143136 w 2784637"/>
                <a:gd name="connsiteY2" fmla="*/ 2366 h 2784636"/>
                <a:gd name="connsiteX3" fmla="*/ 212929 w 2784637"/>
                <a:gd name="connsiteY3" fmla="*/ 5915 h 2784636"/>
                <a:gd name="connsiteX4" fmla="*/ 283905 w 2784637"/>
                <a:gd name="connsiteY4" fmla="*/ 13013 h 2784636"/>
                <a:gd name="connsiteX5" fmla="*/ 353699 w 2784637"/>
                <a:gd name="connsiteY5" fmla="*/ 20110 h 2784636"/>
                <a:gd name="connsiteX6" fmla="*/ 424675 w 2784637"/>
                <a:gd name="connsiteY6" fmla="*/ 31940 h 2784636"/>
                <a:gd name="connsiteX7" fmla="*/ 492103 w 2784637"/>
                <a:gd name="connsiteY7" fmla="*/ 42586 h 2784636"/>
                <a:gd name="connsiteX8" fmla="*/ 560713 w 2784637"/>
                <a:gd name="connsiteY8" fmla="*/ 56781 h 2784636"/>
                <a:gd name="connsiteX9" fmla="*/ 629323 w 2784637"/>
                <a:gd name="connsiteY9" fmla="*/ 69794 h 2784636"/>
                <a:gd name="connsiteX10" fmla="*/ 694385 w 2784637"/>
                <a:gd name="connsiteY10" fmla="*/ 86355 h 2784636"/>
                <a:gd name="connsiteX11" fmla="*/ 762995 w 2784637"/>
                <a:gd name="connsiteY11" fmla="*/ 104099 h 2784636"/>
                <a:gd name="connsiteX12" fmla="*/ 829240 w 2784637"/>
                <a:gd name="connsiteY12" fmla="*/ 124209 h 2784636"/>
                <a:gd name="connsiteX13" fmla="*/ 891936 w 2784637"/>
                <a:gd name="connsiteY13" fmla="*/ 145502 h 2784636"/>
                <a:gd name="connsiteX14" fmla="*/ 958180 w 2784637"/>
                <a:gd name="connsiteY14" fmla="*/ 167978 h 2784636"/>
                <a:gd name="connsiteX15" fmla="*/ 1022059 w 2784637"/>
                <a:gd name="connsiteY15" fmla="*/ 192819 h 2784636"/>
                <a:gd name="connsiteX16" fmla="*/ 1083572 w 2784637"/>
                <a:gd name="connsiteY16" fmla="*/ 217661 h 2784636"/>
                <a:gd name="connsiteX17" fmla="*/ 1207780 w 2784637"/>
                <a:gd name="connsiteY17" fmla="*/ 274442 h 2784636"/>
                <a:gd name="connsiteX18" fmla="*/ 1328440 w 2784637"/>
                <a:gd name="connsiteY18" fmla="*/ 335955 h 2784636"/>
                <a:gd name="connsiteX19" fmla="*/ 1444368 w 2784637"/>
                <a:gd name="connsiteY19" fmla="*/ 401016 h 2784636"/>
                <a:gd name="connsiteX20" fmla="*/ 1557930 w 2784637"/>
                <a:gd name="connsiteY20" fmla="*/ 474358 h 2784636"/>
                <a:gd name="connsiteX21" fmla="*/ 1666760 w 2784637"/>
                <a:gd name="connsiteY21" fmla="*/ 551250 h 2784636"/>
                <a:gd name="connsiteX22" fmla="*/ 1770859 w 2784637"/>
                <a:gd name="connsiteY22" fmla="*/ 635238 h 2784636"/>
                <a:gd name="connsiteX23" fmla="*/ 1873774 w 2784637"/>
                <a:gd name="connsiteY23" fmla="*/ 721592 h 2784636"/>
                <a:gd name="connsiteX24" fmla="*/ 1968410 w 2784637"/>
                <a:gd name="connsiteY24" fmla="*/ 815044 h 2784636"/>
                <a:gd name="connsiteX25" fmla="*/ 2061862 w 2784637"/>
                <a:gd name="connsiteY25" fmla="*/ 910863 h 2784636"/>
                <a:gd name="connsiteX26" fmla="*/ 2148216 w 2784637"/>
                <a:gd name="connsiteY26" fmla="*/ 1012595 h 2784636"/>
                <a:gd name="connsiteX27" fmla="*/ 2232205 w 2784637"/>
                <a:gd name="connsiteY27" fmla="*/ 1116694 h 2784636"/>
                <a:gd name="connsiteX28" fmla="*/ 2309096 w 2784637"/>
                <a:gd name="connsiteY28" fmla="*/ 1225524 h 2784636"/>
                <a:gd name="connsiteX29" fmla="*/ 2382438 w 2784637"/>
                <a:gd name="connsiteY29" fmla="*/ 1339086 h 2784636"/>
                <a:gd name="connsiteX30" fmla="*/ 2448683 w 2784637"/>
                <a:gd name="connsiteY30" fmla="*/ 1457380 h 2784636"/>
                <a:gd name="connsiteX31" fmla="*/ 2509012 w 2784637"/>
                <a:gd name="connsiteY31" fmla="*/ 1575674 h 2784636"/>
                <a:gd name="connsiteX32" fmla="*/ 2565794 w 2784637"/>
                <a:gd name="connsiteY32" fmla="*/ 1701065 h 2784636"/>
                <a:gd name="connsiteX33" fmla="*/ 2591818 w 2784637"/>
                <a:gd name="connsiteY33" fmla="*/ 1762578 h 2784636"/>
                <a:gd name="connsiteX34" fmla="*/ 2616660 w 2784637"/>
                <a:gd name="connsiteY34" fmla="*/ 1825273 h 2784636"/>
                <a:gd name="connsiteX35" fmla="*/ 2639135 w 2784637"/>
                <a:gd name="connsiteY35" fmla="*/ 1891518 h 2784636"/>
                <a:gd name="connsiteX36" fmla="*/ 2659246 w 2784637"/>
                <a:gd name="connsiteY36" fmla="*/ 1955397 h 2784636"/>
                <a:gd name="connsiteX37" fmla="*/ 2679355 w 2784637"/>
                <a:gd name="connsiteY37" fmla="*/ 2020458 h 2784636"/>
                <a:gd name="connsiteX38" fmla="*/ 2698283 w 2784637"/>
                <a:gd name="connsiteY38" fmla="*/ 2089069 h 2784636"/>
                <a:gd name="connsiteX39" fmla="*/ 2713661 w 2784637"/>
                <a:gd name="connsiteY39" fmla="*/ 2155313 h 2784636"/>
                <a:gd name="connsiteX40" fmla="*/ 2727856 w 2784637"/>
                <a:gd name="connsiteY40" fmla="*/ 2222741 h 2784636"/>
                <a:gd name="connsiteX41" fmla="*/ 2740868 w 2784637"/>
                <a:gd name="connsiteY41" fmla="*/ 2291351 h 2784636"/>
                <a:gd name="connsiteX42" fmla="*/ 2752698 w 2784637"/>
                <a:gd name="connsiteY42" fmla="*/ 2359961 h 2784636"/>
                <a:gd name="connsiteX43" fmla="*/ 2763344 w 2784637"/>
                <a:gd name="connsiteY43" fmla="*/ 2429755 h 2784636"/>
                <a:gd name="connsiteX44" fmla="*/ 2770442 w 2784637"/>
                <a:gd name="connsiteY44" fmla="*/ 2500731 h 2784636"/>
                <a:gd name="connsiteX45" fmla="*/ 2777539 w 2784637"/>
                <a:gd name="connsiteY45" fmla="*/ 2570524 h 2784636"/>
                <a:gd name="connsiteX46" fmla="*/ 2782271 w 2784637"/>
                <a:gd name="connsiteY46" fmla="*/ 2641501 h 2784636"/>
                <a:gd name="connsiteX47" fmla="*/ 2784637 w 2784637"/>
                <a:gd name="connsiteY47" fmla="*/ 2711294 h 2784636"/>
                <a:gd name="connsiteX48" fmla="*/ 2784637 w 2784637"/>
                <a:gd name="connsiteY48" fmla="*/ 2784636 h 2784636"/>
                <a:gd name="connsiteX49" fmla="*/ 1977496 w 2784637"/>
                <a:gd name="connsiteY49" fmla="*/ 2784636 h 2784636"/>
                <a:gd name="connsiteX50" fmla="*/ 1967340 w 2784637"/>
                <a:gd name="connsiteY50" fmla="*/ 2583506 h 2784636"/>
                <a:gd name="connsiteX51" fmla="*/ 201133 w 2784637"/>
                <a:gd name="connsiteY51" fmla="*/ 817298 h 2784636"/>
                <a:gd name="connsiteX52" fmla="*/ 0 w 2784637"/>
                <a:gd name="connsiteY52" fmla="*/ 807142 h 278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784637" h="2784636">
                  <a:moveTo>
                    <a:pt x="0" y="0"/>
                  </a:moveTo>
                  <a:lnTo>
                    <a:pt x="72159" y="0"/>
                  </a:lnTo>
                  <a:lnTo>
                    <a:pt x="143136" y="2366"/>
                  </a:lnTo>
                  <a:lnTo>
                    <a:pt x="212929" y="5915"/>
                  </a:lnTo>
                  <a:lnTo>
                    <a:pt x="283905" y="13013"/>
                  </a:lnTo>
                  <a:lnTo>
                    <a:pt x="353699" y="20110"/>
                  </a:lnTo>
                  <a:lnTo>
                    <a:pt x="424675" y="31940"/>
                  </a:lnTo>
                  <a:lnTo>
                    <a:pt x="492103" y="42586"/>
                  </a:lnTo>
                  <a:lnTo>
                    <a:pt x="560713" y="56781"/>
                  </a:lnTo>
                  <a:lnTo>
                    <a:pt x="629323" y="69794"/>
                  </a:lnTo>
                  <a:lnTo>
                    <a:pt x="694385" y="86355"/>
                  </a:lnTo>
                  <a:lnTo>
                    <a:pt x="762995" y="104099"/>
                  </a:lnTo>
                  <a:lnTo>
                    <a:pt x="829240" y="124209"/>
                  </a:lnTo>
                  <a:lnTo>
                    <a:pt x="891936" y="145502"/>
                  </a:lnTo>
                  <a:lnTo>
                    <a:pt x="958180" y="167978"/>
                  </a:lnTo>
                  <a:lnTo>
                    <a:pt x="1022059" y="192819"/>
                  </a:lnTo>
                  <a:lnTo>
                    <a:pt x="1083572" y="217661"/>
                  </a:lnTo>
                  <a:lnTo>
                    <a:pt x="1207780" y="274442"/>
                  </a:lnTo>
                  <a:lnTo>
                    <a:pt x="1328440" y="335955"/>
                  </a:lnTo>
                  <a:lnTo>
                    <a:pt x="1444368" y="401016"/>
                  </a:lnTo>
                  <a:lnTo>
                    <a:pt x="1557930" y="474358"/>
                  </a:lnTo>
                  <a:lnTo>
                    <a:pt x="1666760" y="551250"/>
                  </a:lnTo>
                  <a:lnTo>
                    <a:pt x="1770859" y="635238"/>
                  </a:lnTo>
                  <a:lnTo>
                    <a:pt x="1873774" y="721592"/>
                  </a:lnTo>
                  <a:lnTo>
                    <a:pt x="1968410" y="815044"/>
                  </a:lnTo>
                  <a:lnTo>
                    <a:pt x="2061862" y="910863"/>
                  </a:lnTo>
                  <a:lnTo>
                    <a:pt x="2148216" y="1012595"/>
                  </a:lnTo>
                  <a:lnTo>
                    <a:pt x="2232205" y="1116694"/>
                  </a:lnTo>
                  <a:lnTo>
                    <a:pt x="2309096" y="1225524"/>
                  </a:lnTo>
                  <a:lnTo>
                    <a:pt x="2382438" y="1339086"/>
                  </a:lnTo>
                  <a:lnTo>
                    <a:pt x="2448683" y="1457380"/>
                  </a:lnTo>
                  <a:lnTo>
                    <a:pt x="2509012" y="1575674"/>
                  </a:lnTo>
                  <a:lnTo>
                    <a:pt x="2565794" y="1701065"/>
                  </a:lnTo>
                  <a:lnTo>
                    <a:pt x="2591818" y="1762578"/>
                  </a:lnTo>
                  <a:lnTo>
                    <a:pt x="2616660" y="1825273"/>
                  </a:lnTo>
                  <a:lnTo>
                    <a:pt x="2639135" y="1891518"/>
                  </a:lnTo>
                  <a:lnTo>
                    <a:pt x="2659246" y="1955397"/>
                  </a:lnTo>
                  <a:lnTo>
                    <a:pt x="2679355" y="2020458"/>
                  </a:lnTo>
                  <a:lnTo>
                    <a:pt x="2698283" y="2089069"/>
                  </a:lnTo>
                  <a:lnTo>
                    <a:pt x="2713661" y="2155313"/>
                  </a:lnTo>
                  <a:lnTo>
                    <a:pt x="2727856" y="2222741"/>
                  </a:lnTo>
                  <a:lnTo>
                    <a:pt x="2740868" y="2291351"/>
                  </a:lnTo>
                  <a:lnTo>
                    <a:pt x="2752698" y="2359961"/>
                  </a:lnTo>
                  <a:lnTo>
                    <a:pt x="2763344" y="2429755"/>
                  </a:lnTo>
                  <a:lnTo>
                    <a:pt x="2770442" y="2500731"/>
                  </a:lnTo>
                  <a:lnTo>
                    <a:pt x="2777539" y="2570524"/>
                  </a:lnTo>
                  <a:lnTo>
                    <a:pt x="2782271" y="2641501"/>
                  </a:lnTo>
                  <a:lnTo>
                    <a:pt x="2784637" y="2711294"/>
                  </a:lnTo>
                  <a:lnTo>
                    <a:pt x="2784637" y="2784636"/>
                  </a:lnTo>
                  <a:lnTo>
                    <a:pt x="1977496" y="2784636"/>
                  </a:lnTo>
                  <a:lnTo>
                    <a:pt x="1967340" y="2583506"/>
                  </a:lnTo>
                  <a:cubicBezTo>
                    <a:pt x="1872764" y="1652234"/>
                    <a:pt x="1132404" y="911874"/>
                    <a:pt x="201133" y="817298"/>
                  </a:cubicBezTo>
                  <a:lnTo>
                    <a:pt x="0" y="80714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defTabSz="1218987"/>
              <a:endParaRPr lang="en-US" sz="2000">
                <a:solidFill>
                  <a:srgbClr val="FF0000"/>
                </a:solidFill>
                <a:latin typeface="Arial" panose="020B0604020202020204" pitchFamily="34" charset="0"/>
                <a:cs typeface="Arial" panose="020B0604020202020204" pitchFamily="34" charset="0"/>
              </a:endParaRPr>
            </a:p>
          </p:txBody>
        </p:sp>
        <p:sp>
          <p:nvSpPr>
            <p:cNvPr id="22" name="Freeform: Shape 21">
              <a:extLst>
                <a:ext uri="{FF2B5EF4-FFF2-40B4-BE49-F238E27FC236}">
                  <a16:creationId xmlns:a16="http://schemas.microsoft.com/office/drawing/2014/main" id="{BD69F214-CE9B-4B0F-B7EF-5AA616F2EDA0}"/>
                </a:ext>
              </a:extLst>
            </p:cNvPr>
            <p:cNvSpPr>
              <a:spLocks/>
            </p:cNvSpPr>
            <p:nvPr/>
          </p:nvSpPr>
          <p:spPr bwMode="auto">
            <a:xfrm flipH="1">
              <a:off x="6000326" y="879030"/>
              <a:ext cx="2784637" cy="2784636"/>
            </a:xfrm>
            <a:custGeom>
              <a:avLst/>
              <a:gdLst>
                <a:gd name="connsiteX0" fmla="*/ 0 w 2784637"/>
                <a:gd name="connsiteY0" fmla="*/ 0 h 2784636"/>
                <a:gd name="connsiteX1" fmla="*/ 72159 w 2784637"/>
                <a:gd name="connsiteY1" fmla="*/ 0 h 2784636"/>
                <a:gd name="connsiteX2" fmla="*/ 143136 w 2784637"/>
                <a:gd name="connsiteY2" fmla="*/ 2366 h 2784636"/>
                <a:gd name="connsiteX3" fmla="*/ 212929 w 2784637"/>
                <a:gd name="connsiteY3" fmla="*/ 5915 h 2784636"/>
                <a:gd name="connsiteX4" fmla="*/ 283905 w 2784637"/>
                <a:gd name="connsiteY4" fmla="*/ 13013 h 2784636"/>
                <a:gd name="connsiteX5" fmla="*/ 353699 w 2784637"/>
                <a:gd name="connsiteY5" fmla="*/ 20110 h 2784636"/>
                <a:gd name="connsiteX6" fmla="*/ 424675 w 2784637"/>
                <a:gd name="connsiteY6" fmla="*/ 31940 h 2784636"/>
                <a:gd name="connsiteX7" fmla="*/ 492103 w 2784637"/>
                <a:gd name="connsiteY7" fmla="*/ 42586 h 2784636"/>
                <a:gd name="connsiteX8" fmla="*/ 560713 w 2784637"/>
                <a:gd name="connsiteY8" fmla="*/ 56781 h 2784636"/>
                <a:gd name="connsiteX9" fmla="*/ 629323 w 2784637"/>
                <a:gd name="connsiteY9" fmla="*/ 69794 h 2784636"/>
                <a:gd name="connsiteX10" fmla="*/ 694385 w 2784637"/>
                <a:gd name="connsiteY10" fmla="*/ 86355 h 2784636"/>
                <a:gd name="connsiteX11" fmla="*/ 762995 w 2784637"/>
                <a:gd name="connsiteY11" fmla="*/ 104099 h 2784636"/>
                <a:gd name="connsiteX12" fmla="*/ 829240 w 2784637"/>
                <a:gd name="connsiteY12" fmla="*/ 124209 h 2784636"/>
                <a:gd name="connsiteX13" fmla="*/ 891936 w 2784637"/>
                <a:gd name="connsiteY13" fmla="*/ 145502 h 2784636"/>
                <a:gd name="connsiteX14" fmla="*/ 958180 w 2784637"/>
                <a:gd name="connsiteY14" fmla="*/ 167978 h 2784636"/>
                <a:gd name="connsiteX15" fmla="*/ 1022059 w 2784637"/>
                <a:gd name="connsiteY15" fmla="*/ 192819 h 2784636"/>
                <a:gd name="connsiteX16" fmla="*/ 1083572 w 2784637"/>
                <a:gd name="connsiteY16" fmla="*/ 217661 h 2784636"/>
                <a:gd name="connsiteX17" fmla="*/ 1207780 w 2784637"/>
                <a:gd name="connsiteY17" fmla="*/ 274442 h 2784636"/>
                <a:gd name="connsiteX18" fmla="*/ 1328440 w 2784637"/>
                <a:gd name="connsiteY18" fmla="*/ 335955 h 2784636"/>
                <a:gd name="connsiteX19" fmla="*/ 1444368 w 2784637"/>
                <a:gd name="connsiteY19" fmla="*/ 401016 h 2784636"/>
                <a:gd name="connsiteX20" fmla="*/ 1557930 w 2784637"/>
                <a:gd name="connsiteY20" fmla="*/ 474358 h 2784636"/>
                <a:gd name="connsiteX21" fmla="*/ 1666760 w 2784637"/>
                <a:gd name="connsiteY21" fmla="*/ 551250 h 2784636"/>
                <a:gd name="connsiteX22" fmla="*/ 1770859 w 2784637"/>
                <a:gd name="connsiteY22" fmla="*/ 635238 h 2784636"/>
                <a:gd name="connsiteX23" fmla="*/ 1873774 w 2784637"/>
                <a:gd name="connsiteY23" fmla="*/ 721592 h 2784636"/>
                <a:gd name="connsiteX24" fmla="*/ 1968410 w 2784637"/>
                <a:gd name="connsiteY24" fmla="*/ 815044 h 2784636"/>
                <a:gd name="connsiteX25" fmla="*/ 2061862 w 2784637"/>
                <a:gd name="connsiteY25" fmla="*/ 910863 h 2784636"/>
                <a:gd name="connsiteX26" fmla="*/ 2148216 w 2784637"/>
                <a:gd name="connsiteY26" fmla="*/ 1012595 h 2784636"/>
                <a:gd name="connsiteX27" fmla="*/ 2232205 w 2784637"/>
                <a:gd name="connsiteY27" fmla="*/ 1116694 h 2784636"/>
                <a:gd name="connsiteX28" fmla="*/ 2309096 w 2784637"/>
                <a:gd name="connsiteY28" fmla="*/ 1225524 h 2784636"/>
                <a:gd name="connsiteX29" fmla="*/ 2382438 w 2784637"/>
                <a:gd name="connsiteY29" fmla="*/ 1339086 h 2784636"/>
                <a:gd name="connsiteX30" fmla="*/ 2448683 w 2784637"/>
                <a:gd name="connsiteY30" fmla="*/ 1457380 h 2784636"/>
                <a:gd name="connsiteX31" fmla="*/ 2509012 w 2784637"/>
                <a:gd name="connsiteY31" fmla="*/ 1575674 h 2784636"/>
                <a:gd name="connsiteX32" fmla="*/ 2565794 w 2784637"/>
                <a:gd name="connsiteY32" fmla="*/ 1701065 h 2784636"/>
                <a:gd name="connsiteX33" fmla="*/ 2591818 w 2784637"/>
                <a:gd name="connsiteY33" fmla="*/ 1762578 h 2784636"/>
                <a:gd name="connsiteX34" fmla="*/ 2616660 w 2784637"/>
                <a:gd name="connsiteY34" fmla="*/ 1825273 h 2784636"/>
                <a:gd name="connsiteX35" fmla="*/ 2639135 w 2784637"/>
                <a:gd name="connsiteY35" fmla="*/ 1891518 h 2784636"/>
                <a:gd name="connsiteX36" fmla="*/ 2659246 w 2784637"/>
                <a:gd name="connsiteY36" fmla="*/ 1955397 h 2784636"/>
                <a:gd name="connsiteX37" fmla="*/ 2679355 w 2784637"/>
                <a:gd name="connsiteY37" fmla="*/ 2020458 h 2784636"/>
                <a:gd name="connsiteX38" fmla="*/ 2698283 w 2784637"/>
                <a:gd name="connsiteY38" fmla="*/ 2089069 h 2784636"/>
                <a:gd name="connsiteX39" fmla="*/ 2713661 w 2784637"/>
                <a:gd name="connsiteY39" fmla="*/ 2155313 h 2784636"/>
                <a:gd name="connsiteX40" fmla="*/ 2727856 w 2784637"/>
                <a:gd name="connsiteY40" fmla="*/ 2222741 h 2784636"/>
                <a:gd name="connsiteX41" fmla="*/ 2740868 w 2784637"/>
                <a:gd name="connsiteY41" fmla="*/ 2291351 h 2784636"/>
                <a:gd name="connsiteX42" fmla="*/ 2752698 w 2784637"/>
                <a:gd name="connsiteY42" fmla="*/ 2359961 h 2784636"/>
                <a:gd name="connsiteX43" fmla="*/ 2763344 w 2784637"/>
                <a:gd name="connsiteY43" fmla="*/ 2429755 h 2784636"/>
                <a:gd name="connsiteX44" fmla="*/ 2770442 w 2784637"/>
                <a:gd name="connsiteY44" fmla="*/ 2500731 h 2784636"/>
                <a:gd name="connsiteX45" fmla="*/ 2777539 w 2784637"/>
                <a:gd name="connsiteY45" fmla="*/ 2570524 h 2784636"/>
                <a:gd name="connsiteX46" fmla="*/ 2782271 w 2784637"/>
                <a:gd name="connsiteY46" fmla="*/ 2641501 h 2784636"/>
                <a:gd name="connsiteX47" fmla="*/ 2784637 w 2784637"/>
                <a:gd name="connsiteY47" fmla="*/ 2711294 h 2784636"/>
                <a:gd name="connsiteX48" fmla="*/ 2784637 w 2784637"/>
                <a:gd name="connsiteY48" fmla="*/ 2784636 h 2784636"/>
                <a:gd name="connsiteX49" fmla="*/ 1977496 w 2784637"/>
                <a:gd name="connsiteY49" fmla="*/ 2784636 h 2784636"/>
                <a:gd name="connsiteX50" fmla="*/ 1967340 w 2784637"/>
                <a:gd name="connsiteY50" fmla="*/ 2583506 h 2784636"/>
                <a:gd name="connsiteX51" fmla="*/ 201133 w 2784637"/>
                <a:gd name="connsiteY51" fmla="*/ 817298 h 2784636"/>
                <a:gd name="connsiteX52" fmla="*/ 0 w 2784637"/>
                <a:gd name="connsiteY52" fmla="*/ 807142 h 278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784637" h="2784636">
                  <a:moveTo>
                    <a:pt x="0" y="0"/>
                  </a:moveTo>
                  <a:lnTo>
                    <a:pt x="72159" y="0"/>
                  </a:lnTo>
                  <a:lnTo>
                    <a:pt x="143136" y="2366"/>
                  </a:lnTo>
                  <a:lnTo>
                    <a:pt x="212929" y="5915"/>
                  </a:lnTo>
                  <a:lnTo>
                    <a:pt x="283905" y="13013"/>
                  </a:lnTo>
                  <a:lnTo>
                    <a:pt x="353699" y="20110"/>
                  </a:lnTo>
                  <a:lnTo>
                    <a:pt x="424675" y="31940"/>
                  </a:lnTo>
                  <a:lnTo>
                    <a:pt x="492103" y="42586"/>
                  </a:lnTo>
                  <a:lnTo>
                    <a:pt x="560713" y="56781"/>
                  </a:lnTo>
                  <a:lnTo>
                    <a:pt x="629323" y="69794"/>
                  </a:lnTo>
                  <a:lnTo>
                    <a:pt x="694385" y="86355"/>
                  </a:lnTo>
                  <a:lnTo>
                    <a:pt x="762995" y="104099"/>
                  </a:lnTo>
                  <a:lnTo>
                    <a:pt x="829240" y="124209"/>
                  </a:lnTo>
                  <a:lnTo>
                    <a:pt x="891936" y="145502"/>
                  </a:lnTo>
                  <a:lnTo>
                    <a:pt x="958180" y="167978"/>
                  </a:lnTo>
                  <a:lnTo>
                    <a:pt x="1022059" y="192819"/>
                  </a:lnTo>
                  <a:lnTo>
                    <a:pt x="1083572" y="217661"/>
                  </a:lnTo>
                  <a:lnTo>
                    <a:pt x="1207780" y="274442"/>
                  </a:lnTo>
                  <a:lnTo>
                    <a:pt x="1328440" y="335955"/>
                  </a:lnTo>
                  <a:lnTo>
                    <a:pt x="1444368" y="401016"/>
                  </a:lnTo>
                  <a:lnTo>
                    <a:pt x="1557930" y="474358"/>
                  </a:lnTo>
                  <a:lnTo>
                    <a:pt x="1666760" y="551250"/>
                  </a:lnTo>
                  <a:lnTo>
                    <a:pt x="1770859" y="635238"/>
                  </a:lnTo>
                  <a:lnTo>
                    <a:pt x="1873774" y="721592"/>
                  </a:lnTo>
                  <a:lnTo>
                    <a:pt x="1968410" y="815044"/>
                  </a:lnTo>
                  <a:lnTo>
                    <a:pt x="2061862" y="910863"/>
                  </a:lnTo>
                  <a:lnTo>
                    <a:pt x="2148216" y="1012595"/>
                  </a:lnTo>
                  <a:lnTo>
                    <a:pt x="2232205" y="1116694"/>
                  </a:lnTo>
                  <a:lnTo>
                    <a:pt x="2309096" y="1225524"/>
                  </a:lnTo>
                  <a:lnTo>
                    <a:pt x="2382438" y="1339086"/>
                  </a:lnTo>
                  <a:lnTo>
                    <a:pt x="2448683" y="1457380"/>
                  </a:lnTo>
                  <a:lnTo>
                    <a:pt x="2509012" y="1575674"/>
                  </a:lnTo>
                  <a:lnTo>
                    <a:pt x="2565794" y="1701065"/>
                  </a:lnTo>
                  <a:lnTo>
                    <a:pt x="2591818" y="1762578"/>
                  </a:lnTo>
                  <a:lnTo>
                    <a:pt x="2616660" y="1825273"/>
                  </a:lnTo>
                  <a:lnTo>
                    <a:pt x="2639135" y="1891518"/>
                  </a:lnTo>
                  <a:lnTo>
                    <a:pt x="2659246" y="1955397"/>
                  </a:lnTo>
                  <a:lnTo>
                    <a:pt x="2679355" y="2020458"/>
                  </a:lnTo>
                  <a:lnTo>
                    <a:pt x="2698283" y="2089069"/>
                  </a:lnTo>
                  <a:lnTo>
                    <a:pt x="2713661" y="2155313"/>
                  </a:lnTo>
                  <a:lnTo>
                    <a:pt x="2727856" y="2222741"/>
                  </a:lnTo>
                  <a:lnTo>
                    <a:pt x="2740868" y="2291351"/>
                  </a:lnTo>
                  <a:lnTo>
                    <a:pt x="2752698" y="2359961"/>
                  </a:lnTo>
                  <a:lnTo>
                    <a:pt x="2763344" y="2429755"/>
                  </a:lnTo>
                  <a:lnTo>
                    <a:pt x="2770442" y="2500731"/>
                  </a:lnTo>
                  <a:lnTo>
                    <a:pt x="2777539" y="2570524"/>
                  </a:lnTo>
                  <a:lnTo>
                    <a:pt x="2782271" y="2641501"/>
                  </a:lnTo>
                  <a:lnTo>
                    <a:pt x="2784637" y="2711294"/>
                  </a:lnTo>
                  <a:lnTo>
                    <a:pt x="2784637" y="2784636"/>
                  </a:lnTo>
                  <a:lnTo>
                    <a:pt x="1977496" y="2784636"/>
                  </a:lnTo>
                  <a:lnTo>
                    <a:pt x="1967340" y="2583506"/>
                  </a:lnTo>
                  <a:cubicBezTo>
                    <a:pt x="1872764" y="1652234"/>
                    <a:pt x="1132404" y="911874"/>
                    <a:pt x="201133" y="817298"/>
                  </a:cubicBezTo>
                  <a:lnTo>
                    <a:pt x="0" y="807142"/>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pPr defTabSz="1218987"/>
              <a:endParaRPr lang="en-US" sz="2000">
                <a:solidFill>
                  <a:srgbClr val="FF0000"/>
                </a:solidFill>
                <a:latin typeface="Arial" panose="020B0604020202020204" pitchFamily="34" charset="0"/>
                <a:cs typeface="Arial" panose="020B0604020202020204" pitchFamily="34" charset="0"/>
              </a:endParaRPr>
            </a:p>
          </p:txBody>
        </p:sp>
        <p:sp>
          <p:nvSpPr>
            <p:cNvPr id="23" name="Freeform: Shape 22">
              <a:extLst>
                <a:ext uri="{FF2B5EF4-FFF2-40B4-BE49-F238E27FC236}">
                  <a16:creationId xmlns:a16="http://schemas.microsoft.com/office/drawing/2014/main" id="{037B2E76-41C0-4730-874A-26E004D7EF1C}"/>
                </a:ext>
              </a:extLst>
            </p:cNvPr>
            <p:cNvSpPr>
              <a:spLocks/>
            </p:cNvSpPr>
            <p:nvPr/>
          </p:nvSpPr>
          <p:spPr bwMode="auto">
            <a:xfrm flipV="1">
              <a:off x="8784963" y="3663666"/>
              <a:ext cx="2784637" cy="2784636"/>
            </a:xfrm>
            <a:custGeom>
              <a:avLst/>
              <a:gdLst>
                <a:gd name="connsiteX0" fmla="*/ 0 w 2784637"/>
                <a:gd name="connsiteY0" fmla="*/ 0 h 2784636"/>
                <a:gd name="connsiteX1" fmla="*/ 72159 w 2784637"/>
                <a:gd name="connsiteY1" fmla="*/ 0 h 2784636"/>
                <a:gd name="connsiteX2" fmla="*/ 143136 w 2784637"/>
                <a:gd name="connsiteY2" fmla="*/ 2366 h 2784636"/>
                <a:gd name="connsiteX3" fmla="*/ 212929 w 2784637"/>
                <a:gd name="connsiteY3" fmla="*/ 5915 h 2784636"/>
                <a:gd name="connsiteX4" fmla="*/ 283905 w 2784637"/>
                <a:gd name="connsiteY4" fmla="*/ 13013 h 2784636"/>
                <a:gd name="connsiteX5" fmla="*/ 353699 w 2784637"/>
                <a:gd name="connsiteY5" fmla="*/ 20110 h 2784636"/>
                <a:gd name="connsiteX6" fmla="*/ 424675 w 2784637"/>
                <a:gd name="connsiteY6" fmla="*/ 31940 h 2784636"/>
                <a:gd name="connsiteX7" fmla="*/ 492103 w 2784637"/>
                <a:gd name="connsiteY7" fmla="*/ 42586 h 2784636"/>
                <a:gd name="connsiteX8" fmla="*/ 560713 w 2784637"/>
                <a:gd name="connsiteY8" fmla="*/ 56781 h 2784636"/>
                <a:gd name="connsiteX9" fmla="*/ 629323 w 2784637"/>
                <a:gd name="connsiteY9" fmla="*/ 69794 h 2784636"/>
                <a:gd name="connsiteX10" fmla="*/ 694385 w 2784637"/>
                <a:gd name="connsiteY10" fmla="*/ 86355 h 2784636"/>
                <a:gd name="connsiteX11" fmla="*/ 762995 w 2784637"/>
                <a:gd name="connsiteY11" fmla="*/ 104099 h 2784636"/>
                <a:gd name="connsiteX12" fmla="*/ 829240 w 2784637"/>
                <a:gd name="connsiteY12" fmla="*/ 124209 h 2784636"/>
                <a:gd name="connsiteX13" fmla="*/ 891936 w 2784637"/>
                <a:gd name="connsiteY13" fmla="*/ 145502 h 2784636"/>
                <a:gd name="connsiteX14" fmla="*/ 958180 w 2784637"/>
                <a:gd name="connsiteY14" fmla="*/ 167978 h 2784636"/>
                <a:gd name="connsiteX15" fmla="*/ 1022059 w 2784637"/>
                <a:gd name="connsiteY15" fmla="*/ 192819 h 2784636"/>
                <a:gd name="connsiteX16" fmla="*/ 1083572 w 2784637"/>
                <a:gd name="connsiteY16" fmla="*/ 217661 h 2784636"/>
                <a:gd name="connsiteX17" fmla="*/ 1207780 w 2784637"/>
                <a:gd name="connsiteY17" fmla="*/ 274442 h 2784636"/>
                <a:gd name="connsiteX18" fmla="*/ 1328440 w 2784637"/>
                <a:gd name="connsiteY18" fmla="*/ 335955 h 2784636"/>
                <a:gd name="connsiteX19" fmla="*/ 1444368 w 2784637"/>
                <a:gd name="connsiteY19" fmla="*/ 401016 h 2784636"/>
                <a:gd name="connsiteX20" fmla="*/ 1557930 w 2784637"/>
                <a:gd name="connsiteY20" fmla="*/ 474358 h 2784636"/>
                <a:gd name="connsiteX21" fmla="*/ 1666760 w 2784637"/>
                <a:gd name="connsiteY21" fmla="*/ 551250 h 2784636"/>
                <a:gd name="connsiteX22" fmla="*/ 1770859 w 2784637"/>
                <a:gd name="connsiteY22" fmla="*/ 635238 h 2784636"/>
                <a:gd name="connsiteX23" fmla="*/ 1873774 w 2784637"/>
                <a:gd name="connsiteY23" fmla="*/ 721592 h 2784636"/>
                <a:gd name="connsiteX24" fmla="*/ 1968410 w 2784637"/>
                <a:gd name="connsiteY24" fmla="*/ 815044 h 2784636"/>
                <a:gd name="connsiteX25" fmla="*/ 2061862 w 2784637"/>
                <a:gd name="connsiteY25" fmla="*/ 910863 h 2784636"/>
                <a:gd name="connsiteX26" fmla="*/ 2148216 w 2784637"/>
                <a:gd name="connsiteY26" fmla="*/ 1012595 h 2784636"/>
                <a:gd name="connsiteX27" fmla="*/ 2232205 w 2784637"/>
                <a:gd name="connsiteY27" fmla="*/ 1116694 h 2784636"/>
                <a:gd name="connsiteX28" fmla="*/ 2309096 w 2784637"/>
                <a:gd name="connsiteY28" fmla="*/ 1225524 h 2784636"/>
                <a:gd name="connsiteX29" fmla="*/ 2382438 w 2784637"/>
                <a:gd name="connsiteY29" fmla="*/ 1339086 h 2784636"/>
                <a:gd name="connsiteX30" fmla="*/ 2448683 w 2784637"/>
                <a:gd name="connsiteY30" fmla="*/ 1457380 h 2784636"/>
                <a:gd name="connsiteX31" fmla="*/ 2509012 w 2784637"/>
                <a:gd name="connsiteY31" fmla="*/ 1575674 h 2784636"/>
                <a:gd name="connsiteX32" fmla="*/ 2565794 w 2784637"/>
                <a:gd name="connsiteY32" fmla="*/ 1701065 h 2784636"/>
                <a:gd name="connsiteX33" fmla="*/ 2591818 w 2784637"/>
                <a:gd name="connsiteY33" fmla="*/ 1762578 h 2784636"/>
                <a:gd name="connsiteX34" fmla="*/ 2616660 w 2784637"/>
                <a:gd name="connsiteY34" fmla="*/ 1825273 h 2784636"/>
                <a:gd name="connsiteX35" fmla="*/ 2639135 w 2784637"/>
                <a:gd name="connsiteY35" fmla="*/ 1891518 h 2784636"/>
                <a:gd name="connsiteX36" fmla="*/ 2659246 w 2784637"/>
                <a:gd name="connsiteY36" fmla="*/ 1955397 h 2784636"/>
                <a:gd name="connsiteX37" fmla="*/ 2679355 w 2784637"/>
                <a:gd name="connsiteY37" fmla="*/ 2020458 h 2784636"/>
                <a:gd name="connsiteX38" fmla="*/ 2698283 w 2784637"/>
                <a:gd name="connsiteY38" fmla="*/ 2089069 h 2784636"/>
                <a:gd name="connsiteX39" fmla="*/ 2713661 w 2784637"/>
                <a:gd name="connsiteY39" fmla="*/ 2155313 h 2784636"/>
                <a:gd name="connsiteX40" fmla="*/ 2727856 w 2784637"/>
                <a:gd name="connsiteY40" fmla="*/ 2222741 h 2784636"/>
                <a:gd name="connsiteX41" fmla="*/ 2740868 w 2784637"/>
                <a:gd name="connsiteY41" fmla="*/ 2291351 h 2784636"/>
                <a:gd name="connsiteX42" fmla="*/ 2752698 w 2784637"/>
                <a:gd name="connsiteY42" fmla="*/ 2359961 h 2784636"/>
                <a:gd name="connsiteX43" fmla="*/ 2763344 w 2784637"/>
                <a:gd name="connsiteY43" fmla="*/ 2429755 h 2784636"/>
                <a:gd name="connsiteX44" fmla="*/ 2770442 w 2784637"/>
                <a:gd name="connsiteY44" fmla="*/ 2500731 h 2784636"/>
                <a:gd name="connsiteX45" fmla="*/ 2777539 w 2784637"/>
                <a:gd name="connsiteY45" fmla="*/ 2570524 h 2784636"/>
                <a:gd name="connsiteX46" fmla="*/ 2782271 w 2784637"/>
                <a:gd name="connsiteY46" fmla="*/ 2641501 h 2784636"/>
                <a:gd name="connsiteX47" fmla="*/ 2784637 w 2784637"/>
                <a:gd name="connsiteY47" fmla="*/ 2711294 h 2784636"/>
                <a:gd name="connsiteX48" fmla="*/ 2784637 w 2784637"/>
                <a:gd name="connsiteY48" fmla="*/ 2784636 h 2784636"/>
                <a:gd name="connsiteX49" fmla="*/ 1977496 w 2784637"/>
                <a:gd name="connsiteY49" fmla="*/ 2784636 h 2784636"/>
                <a:gd name="connsiteX50" fmla="*/ 1967340 w 2784637"/>
                <a:gd name="connsiteY50" fmla="*/ 2583506 h 2784636"/>
                <a:gd name="connsiteX51" fmla="*/ 201133 w 2784637"/>
                <a:gd name="connsiteY51" fmla="*/ 817298 h 2784636"/>
                <a:gd name="connsiteX52" fmla="*/ 0 w 2784637"/>
                <a:gd name="connsiteY52" fmla="*/ 807142 h 278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784637" h="2784636">
                  <a:moveTo>
                    <a:pt x="0" y="0"/>
                  </a:moveTo>
                  <a:lnTo>
                    <a:pt x="72159" y="0"/>
                  </a:lnTo>
                  <a:lnTo>
                    <a:pt x="143136" y="2366"/>
                  </a:lnTo>
                  <a:lnTo>
                    <a:pt x="212929" y="5915"/>
                  </a:lnTo>
                  <a:lnTo>
                    <a:pt x="283905" y="13013"/>
                  </a:lnTo>
                  <a:lnTo>
                    <a:pt x="353699" y="20110"/>
                  </a:lnTo>
                  <a:lnTo>
                    <a:pt x="424675" y="31940"/>
                  </a:lnTo>
                  <a:lnTo>
                    <a:pt x="492103" y="42586"/>
                  </a:lnTo>
                  <a:lnTo>
                    <a:pt x="560713" y="56781"/>
                  </a:lnTo>
                  <a:lnTo>
                    <a:pt x="629323" y="69794"/>
                  </a:lnTo>
                  <a:lnTo>
                    <a:pt x="694385" y="86355"/>
                  </a:lnTo>
                  <a:lnTo>
                    <a:pt x="762995" y="104099"/>
                  </a:lnTo>
                  <a:lnTo>
                    <a:pt x="829240" y="124209"/>
                  </a:lnTo>
                  <a:lnTo>
                    <a:pt x="891936" y="145502"/>
                  </a:lnTo>
                  <a:lnTo>
                    <a:pt x="958180" y="167978"/>
                  </a:lnTo>
                  <a:lnTo>
                    <a:pt x="1022059" y="192819"/>
                  </a:lnTo>
                  <a:lnTo>
                    <a:pt x="1083572" y="217661"/>
                  </a:lnTo>
                  <a:lnTo>
                    <a:pt x="1207780" y="274442"/>
                  </a:lnTo>
                  <a:lnTo>
                    <a:pt x="1328440" y="335955"/>
                  </a:lnTo>
                  <a:lnTo>
                    <a:pt x="1444368" y="401016"/>
                  </a:lnTo>
                  <a:lnTo>
                    <a:pt x="1557930" y="474358"/>
                  </a:lnTo>
                  <a:lnTo>
                    <a:pt x="1666760" y="551250"/>
                  </a:lnTo>
                  <a:lnTo>
                    <a:pt x="1770859" y="635238"/>
                  </a:lnTo>
                  <a:lnTo>
                    <a:pt x="1873774" y="721592"/>
                  </a:lnTo>
                  <a:lnTo>
                    <a:pt x="1968410" y="815044"/>
                  </a:lnTo>
                  <a:lnTo>
                    <a:pt x="2061862" y="910863"/>
                  </a:lnTo>
                  <a:lnTo>
                    <a:pt x="2148216" y="1012595"/>
                  </a:lnTo>
                  <a:lnTo>
                    <a:pt x="2232205" y="1116694"/>
                  </a:lnTo>
                  <a:lnTo>
                    <a:pt x="2309096" y="1225524"/>
                  </a:lnTo>
                  <a:lnTo>
                    <a:pt x="2382438" y="1339086"/>
                  </a:lnTo>
                  <a:lnTo>
                    <a:pt x="2448683" y="1457380"/>
                  </a:lnTo>
                  <a:lnTo>
                    <a:pt x="2509012" y="1575674"/>
                  </a:lnTo>
                  <a:lnTo>
                    <a:pt x="2565794" y="1701065"/>
                  </a:lnTo>
                  <a:lnTo>
                    <a:pt x="2591818" y="1762578"/>
                  </a:lnTo>
                  <a:lnTo>
                    <a:pt x="2616660" y="1825273"/>
                  </a:lnTo>
                  <a:lnTo>
                    <a:pt x="2639135" y="1891518"/>
                  </a:lnTo>
                  <a:lnTo>
                    <a:pt x="2659246" y="1955397"/>
                  </a:lnTo>
                  <a:lnTo>
                    <a:pt x="2679355" y="2020458"/>
                  </a:lnTo>
                  <a:lnTo>
                    <a:pt x="2698283" y="2089069"/>
                  </a:lnTo>
                  <a:lnTo>
                    <a:pt x="2713661" y="2155313"/>
                  </a:lnTo>
                  <a:lnTo>
                    <a:pt x="2727856" y="2222741"/>
                  </a:lnTo>
                  <a:lnTo>
                    <a:pt x="2740868" y="2291351"/>
                  </a:lnTo>
                  <a:lnTo>
                    <a:pt x="2752698" y="2359961"/>
                  </a:lnTo>
                  <a:lnTo>
                    <a:pt x="2763344" y="2429755"/>
                  </a:lnTo>
                  <a:lnTo>
                    <a:pt x="2770442" y="2500731"/>
                  </a:lnTo>
                  <a:lnTo>
                    <a:pt x="2777539" y="2570524"/>
                  </a:lnTo>
                  <a:lnTo>
                    <a:pt x="2782271" y="2641501"/>
                  </a:lnTo>
                  <a:lnTo>
                    <a:pt x="2784637" y="2711294"/>
                  </a:lnTo>
                  <a:lnTo>
                    <a:pt x="2784637" y="2784636"/>
                  </a:lnTo>
                  <a:lnTo>
                    <a:pt x="1977496" y="2784636"/>
                  </a:lnTo>
                  <a:lnTo>
                    <a:pt x="1967340" y="2583506"/>
                  </a:lnTo>
                  <a:cubicBezTo>
                    <a:pt x="1872764" y="1652234"/>
                    <a:pt x="1132404" y="911874"/>
                    <a:pt x="201133" y="817298"/>
                  </a:cubicBezTo>
                  <a:lnTo>
                    <a:pt x="0" y="807142"/>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defTabSz="1218987"/>
              <a:endParaRPr lang="en-US" sz="2000">
                <a:solidFill>
                  <a:srgbClr val="FF0000"/>
                </a:solidFill>
                <a:latin typeface="Arial" panose="020B0604020202020204" pitchFamily="34" charset="0"/>
                <a:cs typeface="Arial" panose="020B0604020202020204" pitchFamily="34" charset="0"/>
              </a:endParaRPr>
            </a:p>
          </p:txBody>
        </p:sp>
        <p:sp>
          <p:nvSpPr>
            <p:cNvPr id="24" name="Freeform: Shape 23">
              <a:extLst>
                <a:ext uri="{FF2B5EF4-FFF2-40B4-BE49-F238E27FC236}">
                  <a16:creationId xmlns:a16="http://schemas.microsoft.com/office/drawing/2014/main" id="{8FAA04D2-63E0-4118-926E-AADA6CEDFCA2}"/>
                </a:ext>
              </a:extLst>
            </p:cNvPr>
            <p:cNvSpPr>
              <a:spLocks/>
            </p:cNvSpPr>
            <p:nvPr/>
          </p:nvSpPr>
          <p:spPr bwMode="auto">
            <a:xfrm flipH="1" flipV="1">
              <a:off x="6000326" y="3663666"/>
              <a:ext cx="2784637" cy="2784636"/>
            </a:xfrm>
            <a:custGeom>
              <a:avLst/>
              <a:gdLst>
                <a:gd name="connsiteX0" fmla="*/ 0 w 2784637"/>
                <a:gd name="connsiteY0" fmla="*/ 0 h 2784636"/>
                <a:gd name="connsiteX1" fmla="*/ 72159 w 2784637"/>
                <a:gd name="connsiteY1" fmla="*/ 0 h 2784636"/>
                <a:gd name="connsiteX2" fmla="*/ 143136 w 2784637"/>
                <a:gd name="connsiteY2" fmla="*/ 2366 h 2784636"/>
                <a:gd name="connsiteX3" fmla="*/ 212929 w 2784637"/>
                <a:gd name="connsiteY3" fmla="*/ 5915 h 2784636"/>
                <a:gd name="connsiteX4" fmla="*/ 283905 w 2784637"/>
                <a:gd name="connsiteY4" fmla="*/ 13013 h 2784636"/>
                <a:gd name="connsiteX5" fmla="*/ 353699 w 2784637"/>
                <a:gd name="connsiteY5" fmla="*/ 20110 h 2784636"/>
                <a:gd name="connsiteX6" fmla="*/ 424675 w 2784637"/>
                <a:gd name="connsiteY6" fmla="*/ 31940 h 2784636"/>
                <a:gd name="connsiteX7" fmla="*/ 492103 w 2784637"/>
                <a:gd name="connsiteY7" fmla="*/ 42586 h 2784636"/>
                <a:gd name="connsiteX8" fmla="*/ 560713 w 2784637"/>
                <a:gd name="connsiteY8" fmla="*/ 56781 h 2784636"/>
                <a:gd name="connsiteX9" fmla="*/ 629323 w 2784637"/>
                <a:gd name="connsiteY9" fmla="*/ 69794 h 2784636"/>
                <a:gd name="connsiteX10" fmla="*/ 694385 w 2784637"/>
                <a:gd name="connsiteY10" fmla="*/ 86355 h 2784636"/>
                <a:gd name="connsiteX11" fmla="*/ 762995 w 2784637"/>
                <a:gd name="connsiteY11" fmla="*/ 104099 h 2784636"/>
                <a:gd name="connsiteX12" fmla="*/ 829240 w 2784637"/>
                <a:gd name="connsiteY12" fmla="*/ 124209 h 2784636"/>
                <a:gd name="connsiteX13" fmla="*/ 891936 w 2784637"/>
                <a:gd name="connsiteY13" fmla="*/ 145502 h 2784636"/>
                <a:gd name="connsiteX14" fmla="*/ 958180 w 2784637"/>
                <a:gd name="connsiteY14" fmla="*/ 167978 h 2784636"/>
                <a:gd name="connsiteX15" fmla="*/ 1022059 w 2784637"/>
                <a:gd name="connsiteY15" fmla="*/ 192819 h 2784636"/>
                <a:gd name="connsiteX16" fmla="*/ 1083572 w 2784637"/>
                <a:gd name="connsiteY16" fmla="*/ 217661 h 2784636"/>
                <a:gd name="connsiteX17" fmla="*/ 1207780 w 2784637"/>
                <a:gd name="connsiteY17" fmla="*/ 274442 h 2784636"/>
                <a:gd name="connsiteX18" fmla="*/ 1328440 w 2784637"/>
                <a:gd name="connsiteY18" fmla="*/ 335955 h 2784636"/>
                <a:gd name="connsiteX19" fmla="*/ 1444368 w 2784637"/>
                <a:gd name="connsiteY19" fmla="*/ 401016 h 2784636"/>
                <a:gd name="connsiteX20" fmla="*/ 1557930 w 2784637"/>
                <a:gd name="connsiteY20" fmla="*/ 474358 h 2784636"/>
                <a:gd name="connsiteX21" fmla="*/ 1666760 w 2784637"/>
                <a:gd name="connsiteY21" fmla="*/ 551250 h 2784636"/>
                <a:gd name="connsiteX22" fmla="*/ 1770859 w 2784637"/>
                <a:gd name="connsiteY22" fmla="*/ 635238 h 2784636"/>
                <a:gd name="connsiteX23" fmla="*/ 1873774 w 2784637"/>
                <a:gd name="connsiteY23" fmla="*/ 721592 h 2784636"/>
                <a:gd name="connsiteX24" fmla="*/ 1968410 w 2784637"/>
                <a:gd name="connsiteY24" fmla="*/ 815044 h 2784636"/>
                <a:gd name="connsiteX25" fmla="*/ 2061862 w 2784637"/>
                <a:gd name="connsiteY25" fmla="*/ 910863 h 2784636"/>
                <a:gd name="connsiteX26" fmla="*/ 2148216 w 2784637"/>
                <a:gd name="connsiteY26" fmla="*/ 1012595 h 2784636"/>
                <a:gd name="connsiteX27" fmla="*/ 2232205 w 2784637"/>
                <a:gd name="connsiteY27" fmla="*/ 1116694 h 2784636"/>
                <a:gd name="connsiteX28" fmla="*/ 2309096 w 2784637"/>
                <a:gd name="connsiteY28" fmla="*/ 1225524 h 2784636"/>
                <a:gd name="connsiteX29" fmla="*/ 2382438 w 2784637"/>
                <a:gd name="connsiteY29" fmla="*/ 1339086 h 2784636"/>
                <a:gd name="connsiteX30" fmla="*/ 2448683 w 2784637"/>
                <a:gd name="connsiteY30" fmla="*/ 1457380 h 2784636"/>
                <a:gd name="connsiteX31" fmla="*/ 2509012 w 2784637"/>
                <a:gd name="connsiteY31" fmla="*/ 1575674 h 2784636"/>
                <a:gd name="connsiteX32" fmla="*/ 2565794 w 2784637"/>
                <a:gd name="connsiteY32" fmla="*/ 1701065 h 2784636"/>
                <a:gd name="connsiteX33" fmla="*/ 2591818 w 2784637"/>
                <a:gd name="connsiteY33" fmla="*/ 1762578 h 2784636"/>
                <a:gd name="connsiteX34" fmla="*/ 2616660 w 2784637"/>
                <a:gd name="connsiteY34" fmla="*/ 1825273 h 2784636"/>
                <a:gd name="connsiteX35" fmla="*/ 2639135 w 2784637"/>
                <a:gd name="connsiteY35" fmla="*/ 1891518 h 2784636"/>
                <a:gd name="connsiteX36" fmla="*/ 2659246 w 2784637"/>
                <a:gd name="connsiteY36" fmla="*/ 1955397 h 2784636"/>
                <a:gd name="connsiteX37" fmla="*/ 2679355 w 2784637"/>
                <a:gd name="connsiteY37" fmla="*/ 2020458 h 2784636"/>
                <a:gd name="connsiteX38" fmla="*/ 2698283 w 2784637"/>
                <a:gd name="connsiteY38" fmla="*/ 2089069 h 2784636"/>
                <a:gd name="connsiteX39" fmla="*/ 2713661 w 2784637"/>
                <a:gd name="connsiteY39" fmla="*/ 2155313 h 2784636"/>
                <a:gd name="connsiteX40" fmla="*/ 2727856 w 2784637"/>
                <a:gd name="connsiteY40" fmla="*/ 2222741 h 2784636"/>
                <a:gd name="connsiteX41" fmla="*/ 2740868 w 2784637"/>
                <a:gd name="connsiteY41" fmla="*/ 2291351 h 2784636"/>
                <a:gd name="connsiteX42" fmla="*/ 2752698 w 2784637"/>
                <a:gd name="connsiteY42" fmla="*/ 2359961 h 2784636"/>
                <a:gd name="connsiteX43" fmla="*/ 2763344 w 2784637"/>
                <a:gd name="connsiteY43" fmla="*/ 2429755 h 2784636"/>
                <a:gd name="connsiteX44" fmla="*/ 2770442 w 2784637"/>
                <a:gd name="connsiteY44" fmla="*/ 2500731 h 2784636"/>
                <a:gd name="connsiteX45" fmla="*/ 2777539 w 2784637"/>
                <a:gd name="connsiteY45" fmla="*/ 2570524 h 2784636"/>
                <a:gd name="connsiteX46" fmla="*/ 2782271 w 2784637"/>
                <a:gd name="connsiteY46" fmla="*/ 2641501 h 2784636"/>
                <a:gd name="connsiteX47" fmla="*/ 2784637 w 2784637"/>
                <a:gd name="connsiteY47" fmla="*/ 2711294 h 2784636"/>
                <a:gd name="connsiteX48" fmla="*/ 2784637 w 2784637"/>
                <a:gd name="connsiteY48" fmla="*/ 2784636 h 2784636"/>
                <a:gd name="connsiteX49" fmla="*/ 1977496 w 2784637"/>
                <a:gd name="connsiteY49" fmla="*/ 2784636 h 2784636"/>
                <a:gd name="connsiteX50" fmla="*/ 1967340 w 2784637"/>
                <a:gd name="connsiteY50" fmla="*/ 2583506 h 2784636"/>
                <a:gd name="connsiteX51" fmla="*/ 201133 w 2784637"/>
                <a:gd name="connsiteY51" fmla="*/ 817298 h 2784636"/>
                <a:gd name="connsiteX52" fmla="*/ 0 w 2784637"/>
                <a:gd name="connsiteY52" fmla="*/ 807142 h 278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784637" h="2784636">
                  <a:moveTo>
                    <a:pt x="0" y="0"/>
                  </a:moveTo>
                  <a:lnTo>
                    <a:pt x="72159" y="0"/>
                  </a:lnTo>
                  <a:lnTo>
                    <a:pt x="143136" y="2366"/>
                  </a:lnTo>
                  <a:lnTo>
                    <a:pt x="212929" y="5915"/>
                  </a:lnTo>
                  <a:lnTo>
                    <a:pt x="283905" y="13013"/>
                  </a:lnTo>
                  <a:lnTo>
                    <a:pt x="353699" y="20110"/>
                  </a:lnTo>
                  <a:lnTo>
                    <a:pt x="424675" y="31940"/>
                  </a:lnTo>
                  <a:lnTo>
                    <a:pt x="492103" y="42586"/>
                  </a:lnTo>
                  <a:lnTo>
                    <a:pt x="560713" y="56781"/>
                  </a:lnTo>
                  <a:lnTo>
                    <a:pt x="629323" y="69794"/>
                  </a:lnTo>
                  <a:lnTo>
                    <a:pt x="694385" y="86355"/>
                  </a:lnTo>
                  <a:lnTo>
                    <a:pt x="762995" y="104099"/>
                  </a:lnTo>
                  <a:lnTo>
                    <a:pt x="829240" y="124209"/>
                  </a:lnTo>
                  <a:lnTo>
                    <a:pt x="891936" y="145502"/>
                  </a:lnTo>
                  <a:lnTo>
                    <a:pt x="958180" y="167978"/>
                  </a:lnTo>
                  <a:lnTo>
                    <a:pt x="1022059" y="192819"/>
                  </a:lnTo>
                  <a:lnTo>
                    <a:pt x="1083572" y="217661"/>
                  </a:lnTo>
                  <a:lnTo>
                    <a:pt x="1207780" y="274442"/>
                  </a:lnTo>
                  <a:lnTo>
                    <a:pt x="1328440" y="335955"/>
                  </a:lnTo>
                  <a:lnTo>
                    <a:pt x="1444368" y="401016"/>
                  </a:lnTo>
                  <a:lnTo>
                    <a:pt x="1557930" y="474358"/>
                  </a:lnTo>
                  <a:lnTo>
                    <a:pt x="1666760" y="551250"/>
                  </a:lnTo>
                  <a:lnTo>
                    <a:pt x="1770859" y="635238"/>
                  </a:lnTo>
                  <a:lnTo>
                    <a:pt x="1873774" y="721592"/>
                  </a:lnTo>
                  <a:lnTo>
                    <a:pt x="1968410" y="815044"/>
                  </a:lnTo>
                  <a:lnTo>
                    <a:pt x="2061862" y="910863"/>
                  </a:lnTo>
                  <a:lnTo>
                    <a:pt x="2148216" y="1012595"/>
                  </a:lnTo>
                  <a:lnTo>
                    <a:pt x="2232205" y="1116694"/>
                  </a:lnTo>
                  <a:lnTo>
                    <a:pt x="2309096" y="1225524"/>
                  </a:lnTo>
                  <a:lnTo>
                    <a:pt x="2382438" y="1339086"/>
                  </a:lnTo>
                  <a:lnTo>
                    <a:pt x="2448683" y="1457380"/>
                  </a:lnTo>
                  <a:lnTo>
                    <a:pt x="2509012" y="1575674"/>
                  </a:lnTo>
                  <a:lnTo>
                    <a:pt x="2565794" y="1701065"/>
                  </a:lnTo>
                  <a:lnTo>
                    <a:pt x="2591818" y="1762578"/>
                  </a:lnTo>
                  <a:lnTo>
                    <a:pt x="2616660" y="1825273"/>
                  </a:lnTo>
                  <a:lnTo>
                    <a:pt x="2639135" y="1891518"/>
                  </a:lnTo>
                  <a:lnTo>
                    <a:pt x="2659246" y="1955397"/>
                  </a:lnTo>
                  <a:lnTo>
                    <a:pt x="2679355" y="2020458"/>
                  </a:lnTo>
                  <a:lnTo>
                    <a:pt x="2698283" y="2089069"/>
                  </a:lnTo>
                  <a:lnTo>
                    <a:pt x="2713661" y="2155313"/>
                  </a:lnTo>
                  <a:lnTo>
                    <a:pt x="2727856" y="2222741"/>
                  </a:lnTo>
                  <a:lnTo>
                    <a:pt x="2740868" y="2291351"/>
                  </a:lnTo>
                  <a:lnTo>
                    <a:pt x="2752698" y="2359961"/>
                  </a:lnTo>
                  <a:lnTo>
                    <a:pt x="2763344" y="2429755"/>
                  </a:lnTo>
                  <a:lnTo>
                    <a:pt x="2770442" y="2500731"/>
                  </a:lnTo>
                  <a:lnTo>
                    <a:pt x="2777539" y="2570524"/>
                  </a:lnTo>
                  <a:lnTo>
                    <a:pt x="2782271" y="2641501"/>
                  </a:lnTo>
                  <a:lnTo>
                    <a:pt x="2784637" y="2711294"/>
                  </a:lnTo>
                  <a:lnTo>
                    <a:pt x="2784637" y="2784636"/>
                  </a:lnTo>
                  <a:lnTo>
                    <a:pt x="1977496" y="2784636"/>
                  </a:lnTo>
                  <a:lnTo>
                    <a:pt x="1967340" y="2583506"/>
                  </a:lnTo>
                  <a:cubicBezTo>
                    <a:pt x="1872764" y="1652234"/>
                    <a:pt x="1132404" y="911874"/>
                    <a:pt x="201133" y="817298"/>
                  </a:cubicBezTo>
                  <a:lnTo>
                    <a:pt x="0" y="807142"/>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defTabSz="1218987"/>
              <a:endParaRPr lang="en-US" sz="2000">
                <a:solidFill>
                  <a:srgbClr val="FF0000"/>
                </a:solidFill>
                <a:latin typeface="Arial" panose="020B0604020202020204" pitchFamily="34" charset="0"/>
                <a:cs typeface="Arial" panose="020B0604020202020204" pitchFamily="34" charset="0"/>
              </a:endParaRPr>
            </a:p>
          </p:txBody>
        </p:sp>
      </p:grpSp>
      <p:sp>
        <p:nvSpPr>
          <p:cNvPr id="29" name="Oval 28">
            <a:extLst>
              <a:ext uri="{FF2B5EF4-FFF2-40B4-BE49-F238E27FC236}">
                <a16:creationId xmlns:a16="http://schemas.microsoft.com/office/drawing/2014/main" id="{A9268485-2776-437D-9AD8-8BB8229CE23A}"/>
              </a:ext>
            </a:extLst>
          </p:cNvPr>
          <p:cNvSpPr/>
          <p:nvPr/>
        </p:nvSpPr>
        <p:spPr>
          <a:xfrm>
            <a:off x="4971697" y="2341994"/>
            <a:ext cx="2248522" cy="2248520"/>
          </a:xfrm>
          <a:prstGeom prst="ellipse">
            <a:avLst/>
          </a:prstGeom>
          <a:blipFill>
            <a:blip r:embed="rId3"/>
            <a:stretch>
              <a:fillRect/>
            </a:stretch>
          </a:blipFill>
          <a:ln>
            <a:solidFill>
              <a:schemeClr val="bg1"/>
            </a:solidFill>
          </a:ln>
          <a:effectLst>
            <a:outerShdw blurRad="50800"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FF0000"/>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86D8A46E-3502-458C-83D7-72CE87204517}"/>
              </a:ext>
            </a:extLst>
          </p:cNvPr>
          <p:cNvSpPr txBox="1"/>
          <p:nvPr/>
        </p:nvSpPr>
        <p:spPr>
          <a:xfrm>
            <a:off x="5241577" y="1016072"/>
            <a:ext cx="748495" cy="307777"/>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Define your goal</a:t>
            </a:r>
          </a:p>
        </p:txBody>
      </p:sp>
      <p:sp>
        <p:nvSpPr>
          <p:cNvPr id="26" name="TextBox 25">
            <a:extLst>
              <a:ext uri="{FF2B5EF4-FFF2-40B4-BE49-F238E27FC236}">
                <a16:creationId xmlns:a16="http://schemas.microsoft.com/office/drawing/2014/main" id="{89944915-62C3-4FA1-9345-035FDF77A068}"/>
              </a:ext>
            </a:extLst>
          </p:cNvPr>
          <p:cNvSpPr txBox="1"/>
          <p:nvPr/>
        </p:nvSpPr>
        <p:spPr>
          <a:xfrm>
            <a:off x="4491743" y="1432342"/>
            <a:ext cx="748495" cy="153888"/>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Set a scope</a:t>
            </a:r>
          </a:p>
        </p:txBody>
      </p:sp>
      <p:sp>
        <p:nvSpPr>
          <p:cNvPr id="27" name="TextBox 26">
            <a:extLst>
              <a:ext uri="{FF2B5EF4-FFF2-40B4-BE49-F238E27FC236}">
                <a16:creationId xmlns:a16="http://schemas.microsoft.com/office/drawing/2014/main" id="{6B80A299-1AD2-4D30-994D-727307BEF6B0}"/>
              </a:ext>
            </a:extLst>
          </p:cNvPr>
          <p:cNvSpPr txBox="1"/>
          <p:nvPr/>
        </p:nvSpPr>
        <p:spPr>
          <a:xfrm>
            <a:off x="3447656" y="3100482"/>
            <a:ext cx="748495" cy="153888"/>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Get support</a:t>
            </a:r>
          </a:p>
        </p:txBody>
      </p:sp>
      <p:sp>
        <p:nvSpPr>
          <p:cNvPr id="28" name="TextBox 27">
            <a:extLst>
              <a:ext uri="{FF2B5EF4-FFF2-40B4-BE49-F238E27FC236}">
                <a16:creationId xmlns:a16="http://schemas.microsoft.com/office/drawing/2014/main" id="{611BE306-FF21-4F17-894E-808E78CB0552}"/>
              </a:ext>
            </a:extLst>
          </p:cNvPr>
          <p:cNvSpPr txBox="1"/>
          <p:nvPr/>
        </p:nvSpPr>
        <p:spPr>
          <a:xfrm>
            <a:off x="3622763" y="2358752"/>
            <a:ext cx="748495" cy="461665"/>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Find additional viewpoints</a:t>
            </a:r>
          </a:p>
        </p:txBody>
      </p:sp>
      <p:sp>
        <p:nvSpPr>
          <p:cNvPr id="31" name="TextBox 30">
            <a:extLst>
              <a:ext uri="{FF2B5EF4-FFF2-40B4-BE49-F238E27FC236}">
                <a16:creationId xmlns:a16="http://schemas.microsoft.com/office/drawing/2014/main" id="{795F1381-3783-4AA5-AE2E-9B90DD9BBA4B}"/>
              </a:ext>
            </a:extLst>
          </p:cNvPr>
          <p:cNvSpPr txBox="1"/>
          <p:nvPr/>
        </p:nvSpPr>
        <p:spPr>
          <a:xfrm>
            <a:off x="6160351" y="1016072"/>
            <a:ext cx="748495" cy="307777"/>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Identify suitable time</a:t>
            </a:r>
          </a:p>
        </p:txBody>
      </p:sp>
      <p:sp>
        <p:nvSpPr>
          <p:cNvPr id="32" name="TextBox 31">
            <a:extLst>
              <a:ext uri="{FF2B5EF4-FFF2-40B4-BE49-F238E27FC236}">
                <a16:creationId xmlns:a16="http://schemas.microsoft.com/office/drawing/2014/main" id="{40F093A2-D498-4D11-BAC1-601D8E8CAA90}"/>
              </a:ext>
            </a:extLst>
          </p:cNvPr>
          <p:cNvSpPr txBox="1"/>
          <p:nvPr/>
        </p:nvSpPr>
        <p:spPr>
          <a:xfrm>
            <a:off x="6946267" y="1355399"/>
            <a:ext cx="748495" cy="307777"/>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Find right location</a:t>
            </a:r>
          </a:p>
        </p:txBody>
      </p:sp>
      <p:sp>
        <p:nvSpPr>
          <p:cNvPr id="36" name="TextBox 35">
            <a:extLst>
              <a:ext uri="{FF2B5EF4-FFF2-40B4-BE49-F238E27FC236}">
                <a16:creationId xmlns:a16="http://schemas.microsoft.com/office/drawing/2014/main" id="{5817A732-ACD6-4F5D-B5CC-02B25F7E1205}"/>
              </a:ext>
            </a:extLst>
          </p:cNvPr>
          <p:cNvSpPr txBox="1"/>
          <p:nvPr/>
        </p:nvSpPr>
        <p:spPr>
          <a:xfrm>
            <a:off x="7833847" y="2435696"/>
            <a:ext cx="748495" cy="307777"/>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Build an agenda</a:t>
            </a:r>
          </a:p>
        </p:txBody>
      </p:sp>
      <p:sp>
        <p:nvSpPr>
          <p:cNvPr id="37" name="TextBox 36">
            <a:extLst>
              <a:ext uri="{FF2B5EF4-FFF2-40B4-BE49-F238E27FC236}">
                <a16:creationId xmlns:a16="http://schemas.microsoft.com/office/drawing/2014/main" id="{DDAD96DE-7662-4C86-98D4-65340E0BD44C}"/>
              </a:ext>
            </a:extLst>
          </p:cNvPr>
          <p:cNvSpPr txBox="1"/>
          <p:nvPr/>
        </p:nvSpPr>
        <p:spPr>
          <a:xfrm>
            <a:off x="8010259" y="3023539"/>
            <a:ext cx="748495" cy="307777"/>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Share the agenda</a:t>
            </a:r>
          </a:p>
        </p:txBody>
      </p:sp>
      <p:sp>
        <p:nvSpPr>
          <p:cNvPr id="42" name="TextBox 41">
            <a:extLst>
              <a:ext uri="{FF2B5EF4-FFF2-40B4-BE49-F238E27FC236}">
                <a16:creationId xmlns:a16="http://schemas.microsoft.com/office/drawing/2014/main" id="{C8130AA9-4960-4C4B-99B5-606F4653634A}"/>
              </a:ext>
            </a:extLst>
          </p:cNvPr>
          <p:cNvSpPr txBox="1"/>
          <p:nvPr/>
        </p:nvSpPr>
        <p:spPr>
          <a:xfrm>
            <a:off x="4491743" y="5287822"/>
            <a:ext cx="748495" cy="307777"/>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Hold yourself accountable</a:t>
            </a:r>
          </a:p>
        </p:txBody>
      </p:sp>
      <p:sp>
        <p:nvSpPr>
          <p:cNvPr id="43" name="TextBox 42">
            <a:extLst>
              <a:ext uri="{FF2B5EF4-FFF2-40B4-BE49-F238E27FC236}">
                <a16:creationId xmlns:a16="http://schemas.microsoft.com/office/drawing/2014/main" id="{1174B510-78CC-482D-809B-B77605FD8A26}"/>
              </a:ext>
            </a:extLst>
          </p:cNvPr>
          <p:cNvSpPr txBox="1"/>
          <p:nvPr/>
        </p:nvSpPr>
        <p:spPr>
          <a:xfrm>
            <a:off x="3447656" y="3619682"/>
            <a:ext cx="748495" cy="307777"/>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What did you learn?</a:t>
            </a:r>
          </a:p>
        </p:txBody>
      </p:sp>
      <p:sp>
        <p:nvSpPr>
          <p:cNvPr id="44" name="TextBox 43">
            <a:extLst>
              <a:ext uri="{FF2B5EF4-FFF2-40B4-BE49-F238E27FC236}">
                <a16:creationId xmlns:a16="http://schemas.microsoft.com/office/drawing/2014/main" id="{79EF2CD8-F120-4FFC-830B-964B47A37D8A}"/>
              </a:ext>
            </a:extLst>
          </p:cNvPr>
          <p:cNvSpPr txBox="1"/>
          <p:nvPr/>
        </p:nvSpPr>
        <p:spPr>
          <a:xfrm>
            <a:off x="3622763" y="4053637"/>
            <a:ext cx="748495" cy="615553"/>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Review Challenges with a critical eye</a:t>
            </a:r>
          </a:p>
        </p:txBody>
      </p:sp>
      <p:sp>
        <p:nvSpPr>
          <p:cNvPr id="46" name="TextBox 45">
            <a:extLst>
              <a:ext uri="{FF2B5EF4-FFF2-40B4-BE49-F238E27FC236}">
                <a16:creationId xmlns:a16="http://schemas.microsoft.com/office/drawing/2014/main" id="{DEBEF323-9DF7-48F3-8272-6A5B82011C63}"/>
              </a:ext>
            </a:extLst>
          </p:cNvPr>
          <p:cNvSpPr txBox="1"/>
          <p:nvPr/>
        </p:nvSpPr>
        <p:spPr>
          <a:xfrm>
            <a:off x="6860085" y="5295733"/>
            <a:ext cx="748495" cy="461665"/>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Capture reality with notes</a:t>
            </a:r>
          </a:p>
        </p:txBody>
      </p:sp>
      <p:sp>
        <p:nvSpPr>
          <p:cNvPr id="47" name="TextBox 46">
            <a:extLst>
              <a:ext uri="{FF2B5EF4-FFF2-40B4-BE49-F238E27FC236}">
                <a16:creationId xmlns:a16="http://schemas.microsoft.com/office/drawing/2014/main" id="{2D190CC7-12D3-474B-B1D9-6844A9BF8182}"/>
              </a:ext>
            </a:extLst>
          </p:cNvPr>
          <p:cNvSpPr txBox="1"/>
          <p:nvPr/>
        </p:nvSpPr>
        <p:spPr>
          <a:xfrm>
            <a:off x="7342756" y="4888636"/>
            <a:ext cx="748495" cy="307777"/>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Ask closed questions</a:t>
            </a:r>
          </a:p>
        </p:txBody>
      </p:sp>
      <p:sp>
        <p:nvSpPr>
          <p:cNvPr id="48" name="TextBox 47">
            <a:extLst>
              <a:ext uri="{FF2B5EF4-FFF2-40B4-BE49-F238E27FC236}">
                <a16:creationId xmlns:a16="http://schemas.microsoft.com/office/drawing/2014/main" id="{CF3DE031-FC48-44BB-B94F-D4C6897613C2}"/>
              </a:ext>
            </a:extLst>
          </p:cNvPr>
          <p:cNvSpPr txBox="1"/>
          <p:nvPr/>
        </p:nvSpPr>
        <p:spPr>
          <a:xfrm>
            <a:off x="7608580" y="4481539"/>
            <a:ext cx="748495" cy="307777"/>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Ask open questions</a:t>
            </a:r>
          </a:p>
        </p:txBody>
      </p:sp>
      <p:sp>
        <p:nvSpPr>
          <p:cNvPr id="49" name="TextBox 48">
            <a:extLst>
              <a:ext uri="{FF2B5EF4-FFF2-40B4-BE49-F238E27FC236}">
                <a16:creationId xmlns:a16="http://schemas.microsoft.com/office/drawing/2014/main" id="{212E4C6F-7615-4AE8-A9F3-B4F17708F05D}"/>
              </a:ext>
            </a:extLst>
          </p:cNvPr>
          <p:cNvSpPr txBox="1"/>
          <p:nvPr/>
        </p:nvSpPr>
        <p:spPr>
          <a:xfrm>
            <a:off x="7854483" y="4110213"/>
            <a:ext cx="748495" cy="307777"/>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Use your agenda</a:t>
            </a:r>
          </a:p>
        </p:txBody>
      </p:sp>
      <p:sp>
        <p:nvSpPr>
          <p:cNvPr id="50" name="TextBox 49">
            <a:extLst>
              <a:ext uri="{FF2B5EF4-FFF2-40B4-BE49-F238E27FC236}">
                <a16:creationId xmlns:a16="http://schemas.microsoft.com/office/drawing/2014/main" id="{9B412CCE-4F5E-4A1A-9643-23D5164AB13E}"/>
              </a:ext>
            </a:extLst>
          </p:cNvPr>
          <p:cNvSpPr txBox="1"/>
          <p:nvPr/>
        </p:nvSpPr>
        <p:spPr>
          <a:xfrm>
            <a:off x="8010259" y="3542738"/>
            <a:ext cx="748495" cy="461665"/>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Explain what you are doing</a:t>
            </a:r>
          </a:p>
        </p:txBody>
      </p:sp>
      <p:sp>
        <p:nvSpPr>
          <p:cNvPr id="53" name="TextBox 52">
            <a:extLst>
              <a:ext uri="{FF2B5EF4-FFF2-40B4-BE49-F238E27FC236}">
                <a16:creationId xmlns:a16="http://schemas.microsoft.com/office/drawing/2014/main" id="{8F3E4489-06D0-406F-BEB2-B8964205642F}"/>
              </a:ext>
            </a:extLst>
          </p:cNvPr>
          <p:cNvSpPr txBox="1"/>
          <p:nvPr/>
        </p:nvSpPr>
        <p:spPr>
          <a:xfrm rot="19130233">
            <a:off x="4535438" y="2116713"/>
            <a:ext cx="1183923" cy="492443"/>
          </a:xfrm>
          <a:prstGeom prst="rect">
            <a:avLst/>
          </a:prstGeom>
          <a:noFill/>
        </p:spPr>
        <p:txBody>
          <a:bodyPr wrap="square" lIns="0" tIns="0" rIns="0" bIns="0" rtlCol="0" anchor="ctr" anchorCtr="0">
            <a:spAutoFit/>
          </a:bodyPr>
          <a:lstStyle/>
          <a:p>
            <a:pPr algn="ctr" defTabSz="1218987"/>
            <a:r>
              <a:rPr lang="en-US" sz="1600" kern="0" dirty="0">
                <a:solidFill>
                  <a:srgbClr val="FFFFFF"/>
                </a:solidFill>
                <a:latin typeface="Arial" panose="020B0604020202020204" pitchFamily="34" charset="0"/>
                <a:cs typeface="Arial" pitchFamily="34" charset="0"/>
              </a:rPr>
              <a:t>Value Added Location</a:t>
            </a:r>
          </a:p>
        </p:txBody>
      </p:sp>
      <p:sp>
        <p:nvSpPr>
          <p:cNvPr id="54" name="TextBox 53">
            <a:extLst>
              <a:ext uri="{FF2B5EF4-FFF2-40B4-BE49-F238E27FC236}">
                <a16:creationId xmlns:a16="http://schemas.microsoft.com/office/drawing/2014/main" id="{80A8BDC2-8EB4-423A-8D4D-87677E676AAA}"/>
              </a:ext>
            </a:extLst>
          </p:cNvPr>
          <p:cNvSpPr txBox="1"/>
          <p:nvPr/>
        </p:nvSpPr>
        <p:spPr>
          <a:xfrm rot="2073543">
            <a:off x="6352163" y="2098655"/>
            <a:ext cx="1169231" cy="246221"/>
          </a:xfrm>
          <a:prstGeom prst="rect">
            <a:avLst/>
          </a:prstGeom>
          <a:noFill/>
        </p:spPr>
        <p:txBody>
          <a:bodyPr wrap="square" lIns="0" tIns="0" rIns="0" bIns="0" rtlCol="0" anchor="ctr" anchorCtr="0">
            <a:spAutoFit/>
          </a:bodyPr>
          <a:lstStyle/>
          <a:p>
            <a:pPr algn="ctr" defTabSz="1218987"/>
            <a:r>
              <a:rPr lang="en-US" sz="1600" kern="0" dirty="0">
                <a:solidFill>
                  <a:srgbClr val="FFFFFF"/>
                </a:solidFill>
                <a:latin typeface="Arial" panose="020B0604020202020204" pitchFamily="34" charset="0"/>
                <a:cs typeface="Arial" pitchFamily="34" charset="0"/>
              </a:rPr>
              <a:t>Observation</a:t>
            </a:r>
          </a:p>
        </p:txBody>
      </p:sp>
      <p:sp>
        <p:nvSpPr>
          <p:cNvPr id="64" name="TextBox 63">
            <a:extLst>
              <a:ext uri="{FF2B5EF4-FFF2-40B4-BE49-F238E27FC236}">
                <a16:creationId xmlns:a16="http://schemas.microsoft.com/office/drawing/2014/main" id="{DA488A4C-A956-4891-B5D9-12AAE1F07BA7}"/>
              </a:ext>
            </a:extLst>
          </p:cNvPr>
          <p:cNvSpPr txBox="1"/>
          <p:nvPr/>
        </p:nvSpPr>
        <p:spPr>
          <a:xfrm>
            <a:off x="5725860" y="4831452"/>
            <a:ext cx="868980" cy="246221"/>
          </a:xfrm>
          <a:prstGeom prst="rect">
            <a:avLst/>
          </a:prstGeom>
          <a:noFill/>
        </p:spPr>
        <p:txBody>
          <a:bodyPr wrap="square" lIns="0" tIns="0" rIns="0" bIns="0" rtlCol="0" anchor="ctr" anchorCtr="0">
            <a:spAutoFit/>
          </a:bodyPr>
          <a:lstStyle/>
          <a:p>
            <a:pPr algn="ctr" defTabSz="1218987"/>
            <a:r>
              <a:rPr lang="en-US" sz="1600" b="1" kern="0" dirty="0">
                <a:solidFill>
                  <a:srgbClr val="FFFFFF"/>
                </a:solidFill>
                <a:latin typeface="Arial" panose="020B0604020202020204" pitchFamily="34" charset="0"/>
                <a:cs typeface="Arial" pitchFamily="34" charset="0"/>
              </a:rPr>
              <a:t>Teaming</a:t>
            </a:r>
          </a:p>
        </p:txBody>
      </p:sp>
      <p:sp>
        <p:nvSpPr>
          <p:cNvPr id="10" name="직사각형 36">
            <a:extLst>
              <a:ext uri="{FF2B5EF4-FFF2-40B4-BE49-F238E27FC236}">
                <a16:creationId xmlns:a16="http://schemas.microsoft.com/office/drawing/2014/main" id="{73DED212-C9B4-4B86-9713-DFBA2ED44D5D}"/>
              </a:ext>
            </a:extLst>
          </p:cNvPr>
          <p:cNvSpPr/>
          <p:nvPr/>
        </p:nvSpPr>
        <p:spPr>
          <a:xfrm>
            <a:off x="5947658" y="742088"/>
            <a:ext cx="147633" cy="809527"/>
          </a:xfrm>
          <a:prstGeom prst="rect">
            <a:avLst/>
          </a:prstGeom>
          <a:gradFill flip="none" rotWithShape="1">
            <a:gsLst>
              <a:gs pos="0">
                <a:schemeClr val="tx1">
                  <a:alpha val="38000"/>
                </a:schemeClr>
              </a:gs>
              <a:gs pos="100000">
                <a:schemeClr val="bg1">
                  <a:alpha val="0"/>
                  <a:lumMod val="0"/>
                  <a:lumOff val="10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ko-KR" altLang="en-US" sz="2000" dirty="0">
              <a:solidFill>
                <a:srgbClr val="FFFFFF"/>
              </a:solidFill>
              <a:latin typeface="Arial" panose="020B0604020202020204" pitchFamily="34" charset="0"/>
              <a:ea typeface="맑은 고딕" panose="020B0503020000020004" pitchFamily="34" charset="-127"/>
              <a:cs typeface="Arial" panose="020B0604020202020204" pitchFamily="34" charset="0"/>
            </a:endParaRPr>
          </a:p>
        </p:txBody>
      </p:sp>
      <p:sp>
        <p:nvSpPr>
          <p:cNvPr id="71" name="직사각형 36">
            <a:extLst>
              <a:ext uri="{FF2B5EF4-FFF2-40B4-BE49-F238E27FC236}">
                <a16:creationId xmlns:a16="http://schemas.microsoft.com/office/drawing/2014/main" id="{E2608E41-8ECD-486D-B873-6B3E8074C59E}"/>
              </a:ext>
            </a:extLst>
          </p:cNvPr>
          <p:cNvSpPr/>
          <p:nvPr/>
        </p:nvSpPr>
        <p:spPr>
          <a:xfrm rot="5400000" flipH="1">
            <a:off x="9576877" y="1911492"/>
            <a:ext cx="147633" cy="3269991"/>
          </a:xfrm>
          <a:prstGeom prst="rect">
            <a:avLst/>
          </a:prstGeom>
          <a:gradFill flip="none" rotWithShape="1">
            <a:gsLst>
              <a:gs pos="0">
                <a:schemeClr val="tx1">
                  <a:alpha val="38000"/>
                </a:schemeClr>
              </a:gs>
              <a:gs pos="100000">
                <a:schemeClr val="bg1">
                  <a:alpha val="0"/>
                  <a:lumMod val="0"/>
                  <a:lumOff val="10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ko-KR" altLang="en-US" sz="2000" dirty="0">
              <a:solidFill>
                <a:srgbClr val="FFFFFF"/>
              </a:solidFill>
              <a:latin typeface="Arial" panose="020B0604020202020204" pitchFamily="34" charset="0"/>
              <a:ea typeface="맑은 고딕" panose="020B0503020000020004" pitchFamily="34" charset="-127"/>
              <a:cs typeface="Arial" panose="020B0604020202020204" pitchFamily="34" charset="0"/>
            </a:endParaRPr>
          </a:p>
        </p:txBody>
      </p:sp>
      <p:sp>
        <p:nvSpPr>
          <p:cNvPr id="75" name="직사각형 36">
            <a:extLst>
              <a:ext uri="{FF2B5EF4-FFF2-40B4-BE49-F238E27FC236}">
                <a16:creationId xmlns:a16="http://schemas.microsoft.com/office/drawing/2014/main" id="{65B24509-717E-4E33-8DD8-71A44E4DE87B}"/>
              </a:ext>
            </a:extLst>
          </p:cNvPr>
          <p:cNvSpPr/>
          <p:nvPr/>
        </p:nvSpPr>
        <p:spPr>
          <a:xfrm rot="16200000">
            <a:off x="2467493" y="1911492"/>
            <a:ext cx="147633" cy="3269991"/>
          </a:xfrm>
          <a:prstGeom prst="rect">
            <a:avLst/>
          </a:prstGeom>
          <a:gradFill flip="none" rotWithShape="1">
            <a:gsLst>
              <a:gs pos="0">
                <a:schemeClr val="tx1">
                  <a:alpha val="38000"/>
                </a:schemeClr>
              </a:gs>
              <a:gs pos="100000">
                <a:schemeClr val="bg1">
                  <a:alpha val="0"/>
                  <a:lumMod val="0"/>
                  <a:lumOff val="10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ko-KR" altLang="en-US" sz="2000" dirty="0">
              <a:solidFill>
                <a:srgbClr val="FFFFFF"/>
              </a:solidFill>
              <a:latin typeface="Arial" panose="020B0604020202020204" pitchFamily="34" charset="0"/>
              <a:ea typeface="맑은 고딕" panose="020B0503020000020004" pitchFamily="34" charset="-127"/>
              <a:cs typeface="Arial" panose="020B0604020202020204" pitchFamily="34" charset="0"/>
            </a:endParaRPr>
          </a:p>
        </p:txBody>
      </p:sp>
      <p:sp>
        <p:nvSpPr>
          <p:cNvPr id="3" name="Oval 2">
            <a:extLst>
              <a:ext uri="{FF2B5EF4-FFF2-40B4-BE49-F238E27FC236}">
                <a16:creationId xmlns:a16="http://schemas.microsoft.com/office/drawing/2014/main" id="{303CD6D3-976B-4E76-A70B-357AB77576C6}"/>
              </a:ext>
            </a:extLst>
          </p:cNvPr>
          <p:cNvSpPr/>
          <p:nvPr/>
        </p:nvSpPr>
        <p:spPr>
          <a:xfrm>
            <a:off x="2866719" y="696740"/>
            <a:ext cx="1488412" cy="14884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FFFFFF"/>
              </a:solidFill>
              <a:latin typeface="Arial" panose="020B0604020202020204" pitchFamily="34" charset="0"/>
              <a:cs typeface="Arial" panose="020B0604020202020204" pitchFamily="34" charset="0"/>
            </a:endParaRPr>
          </a:p>
        </p:txBody>
      </p:sp>
      <p:sp>
        <p:nvSpPr>
          <p:cNvPr id="67" name="Oval 66">
            <a:extLst>
              <a:ext uri="{FF2B5EF4-FFF2-40B4-BE49-F238E27FC236}">
                <a16:creationId xmlns:a16="http://schemas.microsoft.com/office/drawing/2014/main" id="{D164D3F6-F76A-4828-88EE-ADE186B7F998}"/>
              </a:ext>
            </a:extLst>
          </p:cNvPr>
          <p:cNvSpPr/>
          <p:nvPr/>
        </p:nvSpPr>
        <p:spPr>
          <a:xfrm>
            <a:off x="7821797" y="696740"/>
            <a:ext cx="1488412" cy="14884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FFFFFF"/>
              </a:solidFill>
              <a:latin typeface="Arial" panose="020B0604020202020204" pitchFamily="34" charset="0"/>
              <a:cs typeface="Arial" panose="020B0604020202020204" pitchFamily="34" charset="0"/>
            </a:endParaRPr>
          </a:p>
        </p:txBody>
      </p:sp>
      <p:sp>
        <p:nvSpPr>
          <p:cNvPr id="68" name="Oval 67">
            <a:extLst>
              <a:ext uri="{FF2B5EF4-FFF2-40B4-BE49-F238E27FC236}">
                <a16:creationId xmlns:a16="http://schemas.microsoft.com/office/drawing/2014/main" id="{9C2163F4-D2D6-4B4F-B542-24E5D5AA4E23}"/>
              </a:ext>
            </a:extLst>
          </p:cNvPr>
          <p:cNvSpPr/>
          <p:nvPr/>
        </p:nvSpPr>
        <p:spPr>
          <a:xfrm>
            <a:off x="2866719" y="4849654"/>
            <a:ext cx="1488412" cy="14884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FFFFFF"/>
              </a:solidFill>
              <a:latin typeface="Arial" panose="020B0604020202020204" pitchFamily="34" charset="0"/>
              <a:cs typeface="Arial" panose="020B0604020202020204" pitchFamily="34" charset="0"/>
            </a:endParaRPr>
          </a:p>
        </p:txBody>
      </p:sp>
      <p:sp>
        <p:nvSpPr>
          <p:cNvPr id="69" name="Oval 68">
            <a:extLst>
              <a:ext uri="{FF2B5EF4-FFF2-40B4-BE49-F238E27FC236}">
                <a16:creationId xmlns:a16="http://schemas.microsoft.com/office/drawing/2014/main" id="{0AC6B565-4263-493E-AD38-97C032C4975D}"/>
              </a:ext>
            </a:extLst>
          </p:cNvPr>
          <p:cNvSpPr/>
          <p:nvPr/>
        </p:nvSpPr>
        <p:spPr>
          <a:xfrm>
            <a:off x="7821797" y="4849654"/>
            <a:ext cx="1488412" cy="14884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FFFFFF"/>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8038966B-B7CD-4B2B-96CF-E7EC4D25DB9E}"/>
              </a:ext>
            </a:extLst>
          </p:cNvPr>
          <p:cNvSpPr txBox="1"/>
          <p:nvPr/>
        </p:nvSpPr>
        <p:spPr>
          <a:xfrm>
            <a:off x="3933868" y="1920551"/>
            <a:ext cx="748495" cy="153888"/>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Set a theme</a:t>
            </a:r>
          </a:p>
        </p:txBody>
      </p:sp>
      <p:sp>
        <p:nvSpPr>
          <p:cNvPr id="35" name="TextBox 34">
            <a:extLst>
              <a:ext uri="{FF2B5EF4-FFF2-40B4-BE49-F238E27FC236}">
                <a16:creationId xmlns:a16="http://schemas.microsoft.com/office/drawing/2014/main" id="{C0BEA32C-EF1C-4FFB-B060-114DC296496F}"/>
              </a:ext>
            </a:extLst>
          </p:cNvPr>
          <p:cNvSpPr txBox="1"/>
          <p:nvPr/>
        </p:nvSpPr>
        <p:spPr>
          <a:xfrm>
            <a:off x="7535615" y="1843608"/>
            <a:ext cx="748495" cy="307777"/>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Map what you will see</a:t>
            </a:r>
          </a:p>
        </p:txBody>
      </p:sp>
      <p:sp>
        <p:nvSpPr>
          <p:cNvPr id="45" name="TextBox 44">
            <a:extLst>
              <a:ext uri="{FF2B5EF4-FFF2-40B4-BE49-F238E27FC236}">
                <a16:creationId xmlns:a16="http://schemas.microsoft.com/office/drawing/2014/main" id="{A07247E6-8DED-48A8-8EED-8CBDC47B1C6B}"/>
              </a:ext>
            </a:extLst>
          </p:cNvPr>
          <p:cNvSpPr txBox="1"/>
          <p:nvPr/>
        </p:nvSpPr>
        <p:spPr>
          <a:xfrm>
            <a:off x="3995872" y="4876555"/>
            <a:ext cx="748495" cy="153888"/>
          </a:xfrm>
          <a:prstGeom prst="rect">
            <a:avLst/>
          </a:prstGeom>
          <a:noFill/>
        </p:spPr>
        <p:txBody>
          <a:bodyPr wrap="square" lIns="0" tIns="0" rIns="0" bIns="0" rtlCol="0" anchor="ctr" anchorCtr="0">
            <a:spAutoFit/>
          </a:bodyPr>
          <a:lstStyle/>
          <a:p>
            <a:pPr algn="ctr" defTabSz="1218987"/>
            <a:r>
              <a:rPr lang="en-US" sz="1000" kern="0" dirty="0">
                <a:solidFill>
                  <a:srgbClr val="FFFFFF"/>
                </a:solidFill>
                <a:latin typeface="Arial" panose="020B0604020202020204" pitchFamily="34" charset="0"/>
                <a:cs typeface="Arial" pitchFamily="34" charset="0"/>
              </a:rPr>
              <a:t>Take Action</a:t>
            </a:r>
          </a:p>
        </p:txBody>
      </p:sp>
      <p:sp>
        <p:nvSpPr>
          <p:cNvPr id="4" name="Oval 3">
            <a:extLst>
              <a:ext uri="{FF2B5EF4-FFF2-40B4-BE49-F238E27FC236}">
                <a16:creationId xmlns:a16="http://schemas.microsoft.com/office/drawing/2014/main" id="{2F1B224D-1C1E-484F-914D-9F3655BE09C8}"/>
              </a:ext>
            </a:extLst>
          </p:cNvPr>
          <p:cNvSpPr/>
          <p:nvPr/>
        </p:nvSpPr>
        <p:spPr>
          <a:xfrm>
            <a:off x="3150023" y="980044"/>
            <a:ext cx="921804" cy="921804"/>
          </a:xfrm>
          <a:prstGeom prst="ellipse">
            <a:avLst/>
          </a:prstGeom>
          <a:solidFill>
            <a:schemeClr val="bg1"/>
          </a:solidFill>
          <a:ln>
            <a:noFill/>
          </a:ln>
          <a:effectLst>
            <a:outerShdw blurRad="190500" dist="266700" dir="102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FFFFFF"/>
              </a:solidFill>
              <a:latin typeface="Arial" panose="020B0604020202020204" pitchFamily="34" charset="0"/>
              <a:cs typeface="Arial" panose="020B0604020202020204" pitchFamily="34" charset="0"/>
            </a:endParaRPr>
          </a:p>
        </p:txBody>
      </p:sp>
      <p:sp>
        <p:nvSpPr>
          <p:cNvPr id="70" name="Oval 69">
            <a:extLst>
              <a:ext uri="{FF2B5EF4-FFF2-40B4-BE49-F238E27FC236}">
                <a16:creationId xmlns:a16="http://schemas.microsoft.com/office/drawing/2014/main" id="{97FB3A8B-1952-46FB-886C-81CA0415409B}"/>
              </a:ext>
            </a:extLst>
          </p:cNvPr>
          <p:cNvSpPr/>
          <p:nvPr/>
        </p:nvSpPr>
        <p:spPr>
          <a:xfrm>
            <a:off x="8105101" y="980044"/>
            <a:ext cx="921804" cy="921804"/>
          </a:xfrm>
          <a:prstGeom prst="ellipse">
            <a:avLst/>
          </a:prstGeom>
          <a:solidFill>
            <a:schemeClr val="bg1"/>
          </a:solidFill>
          <a:ln>
            <a:noFill/>
          </a:ln>
          <a:effectLst>
            <a:outerShdw blurRad="190500" dist="266700" dir="102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FFFFFF"/>
              </a:solidFill>
              <a:latin typeface="Arial" panose="020B0604020202020204" pitchFamily="34" charset="0"/>
              <a:cs typeface="Arial" panose="020B0604020202020204" pitchFamily="34" charset="0"/>
            </a:endParaRPr>
          </a:p>
        </p:txBody>
      </p:sp>
      <p:sp>
        <p:nvSpPr>
          <p:cNvPr id="72" name="Oval 71">
            <a:extLst>
              <a:ext uri="{FF2B5EF4-FFF2-40B4-BE49-F238E27FC236}">
                <a16:creationId xmlns:a16="http://schemas.microsoft.com/office/drawing/2014/main" id="{A5E6BBBF-84B5-4A4A-AFF5-60B36F42AE33}"/>
              </a:ext>
            </a:extLst>
          </p:cNvPr>
          <p:cNvSpPr/>
          <p:nvPr/>
        </p:nvSpPr>
        <p:spPr>
          <a:xfrm>
            <a:off x="3150023" y="5132958"/>
            <a:ext cx="921804" cy="921804"/>
          </a:xfrm>
          <a:prstGeom prst="ellipse">
            <a:avLst/>
          </a:prstGeom>
          <a:solidFill>
            <a:schemeClr val="bg1"/>
          </a:solidFill>
          <a:ln>
            <a:noFill/>
          </a:ln>
          <a:effectLst>
            <a:outerShdw blurRad="190500" dist="266700" dir="102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FFFFFF"/>
              </a:solidFill>
              <a:latin typeface="Arial" panose="020B0604020202020204" pitchFamily="34" charset="0"/>
              <a:cs typeface="Arial" panose="020B0604020202020204" pitchFamily="34" charset="0"/>
            </a:endParaRPr>
          </a:p>
        </p:txBody>
      </p:sp>
      <p:sp>
        <p:nvSpPr>
          <p:cNvPr id="76" name="Oval 75">
            <a:extLst>
              <a:ext uri="{FF2B5EF4-FFF2-40B4-BE49-F238E27FC236}">
                <a16:creationId xmlns:a16="http://schemas.microsoft.com/office/drawing/2014/main" id="{3B3BDE99-B610-4BEC-99C0-E496F3089162}"/>
              </a:ext>
            </a:extLst>
          </p:cNvPr>
          <p:cNvSpPr/>
          <p:nvPr/>
        </p:nvSpPr>
        <p:spPr>
          <a:xfrm>
            <a:off x="8105101" y="5132958"/>
            <a:ext cx="921804" cy="921804"/>
          </a:xfrm>
          <a:prstGeom prst="ellipse">
            <a:avLst/>
          </a:prstGeom>
          <a:solidFill>
            <a:schemeClr val="bg1"/>
          </a:solidFill>
          <a:ln>
            <a:noFill/>
          </a:ln>
          <a:effectLst>
            <a:outerShdw blurRad="190500" dist="266700" dir="1026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000">
              <a:solidFill>
                <a:srgbClr val="FFFFFF"/>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F4893F4-722A-4E3B-AA1C-BEC49D70D511}"/>
              </a:ext>
            </a:extLst>
          </p:cNvPr>
          <p:cNvSpPr txBox="1"/>
          <p:nvPr/>
        </p:nvSpPr>
        <p:spPr>
          <a:xfrm>
            <a:off x="1140212" y="1371267"/>
            <a:ext cx="1704530" cy="1138773"/>
          </a:xfrm>
          <a:prstGeom prst="rect">
            <a:avLst/>
          </a:prstGeom>
          <a:noFill/>
        </p:spPr>
        <p:txBody>
          <a:bodyPr wrap="square" lIns="0" tIns="0" rIns="0" bIns="0" rtlCol="0" anchor="ctr" anchorCtr="0">
            <a:spAutoFit/>
          </a:bodyPr>
          <a:lstStyle/>
          <a:p>
            <a:pPr algn="ctr" defTabSz="1218987"/>
            <a:r>
              <a:rPr lang="en-US" sz="1400" b="1" dirty="0">
                <a:solidFill>
                  <a:srgbClr val="D6362A"/>
                </a:solidFill>
                <a:latin typeface="Arial" panose="020B0604020202020204" pitchFamily="34" charset="0"/>
                <a:cs typeface="Arial" panose="020B0604020202020204" pitchFamily="34" charset="0"/>
              </a:rPr>
              <a:t>Plan Effectively</a:t>
            </a:r>
          </a:p>
          <a:p>
            <a:pPr algn="ctr" defTabSz="1218987"/>
            <a:r>
              <a:rPr lang="en-US" sz="1200" kern="0" dirty="0">
                <a:solidFill>
                  <a:srgbClr val="000000"/>
                </a:solidFill>
                <a:latin typeface="Arial" panose="020B0604020202020204" pitchFamily="34" charset="0"/>
                <a:cs typeface="Arial" pitchFamily="34" charset="0"/>
              </a:rPr>
              <a:t>What is it that you want to do a Gemba walk for? What do you hope to find out? What would make this activity a success? </a:t>
            </a:r>
          </a:p>
        </p:txBody>
      </p:sp>
      <p:sp>
        <p:nvSpPr>
          <p:cNvPr id="79" name="TextBox 78">
            <a:extLst>
              <a:ext uri="{FF2B5EF4-FFF2-40B4-BE49-F238E27FC236}">
                <a16:creationId xmlns:a16="http://schemas.microsoft.com/office/drawing/2014/main" id="{ADB67057-9C1D-469B-969C-ABF2F5C63962}"/>
              </a:ext>
            </a:extLst>
          </p:cNvPr>
          <p:cNvSpPr txBox="1"/>
          <p:nvPr/>
        </p:nvSpPr>
        <p:spPr>
          <a:xfrm>
            <a:off x="9394879" y="1148560"/>
            <a:ext cx="1622728" cy="584775"/>
          </a:xfrm>
          <a:prstGeom prst="rect">
            <a:avLst/>
          </a:prstGeom>
          <a:noFill/>
        </p:spPr>
        <p:txBody>
          <a:bodyPr wrap="square" lIns="0" tIns="0" rIns="0" bIns="0" rtlCol="0" anchor="ctr" anchorCtr="0">
            <a:spAutoFit/>
          </a:bodyPr>
          <a:lstStyle/>
          <a:p>
            <a:pPr algn="ctr" defTabSz="1218987"/>
            <a:r>
              <a:rPr lang="en-US" sz="1400" b="1" dirty="0">
                <a:solidFill>
                  <a:srgbClr val="146DC7"/>
                </a:solidFill>
                <a:latin typeface="Arial" panose="020B0604020202020204" pitchFamily="34" charset="0"/>
                <a:cs typeface="Arial" panose="020B0604020202020204" pitchFamily="34" charset="0"/>
              </a:rPr>
              <a:t>Plan the logistics</a:t>
            </a:r>
          </a:p>
          <a:p>
            <a:pPr algn="ctr" defTabSz="1218987"/>
            <a:r>
              <a:rPr lang="en-US" sz="1200" kern="0" dirty="0">
                <a:solidFill>
                  <a:srgbClr val="000000"/>
                </a:solidFill>
                <a:latin typeface="Arial" panose="020B0604020202020204" pitchFamily="34" charset="0"/>
                <a:cs typeface="Arial" pitchFamily="34" charset="0"/>
              </a:rPr>
              <a:t>Answer the where and when</a:t>
            </a:r>
          </a:p>
        </p:txBody>
      </p:sp>
      <p:sp>
        <p:nvSpPr>
          <p:cNvPr id="80" name="TextBox 79">
            <a:extLst>
              <a:ext uri="{FF2B5EF4-FFF2-40B4-BE49-F238E27FC236}">
                <a16:creationId xmlns:a16="http://schemas.microsoft.com/office/drawing/2014/main" id="{82050E5F-C851-4375-8AEF-7BC3E8E1C685}"/>
              </a:ext>
            </a:extLst>
          </p:cNvPr>
          <p:cNvSpPr txBox="1"/>
          <p:nvPr/>
        </p:nvSpPr>
        <p:spPr>
          <a:xfrm>
            <a:off x="1170806" y="5193752"/>
            <a:ext cx="1622728" cy="800219"/>
          </a:xfrm>
          <a:prstGeom prst="rect">
            <a:avLst/>
          </a:prstGeom>
          <a:noFill/>
        </p:spPr>
        <p:txBody>
          <a:bodyPr wrap="square" lIns="0" tIns="0" rIns="0" bIns="0" rtlCol="0" anchor="ctr" anchorCtr="0">
            <a:spAutoFit/>
          </a:bodyPr>
          <a:lstStyle/>
          <a:p>
            <a:pPr algn="ctr" defTabSz="1218987"/>
            <a:r>
              <a:rPr lang="en-US" sz="1400" b="1" dirty="0">
                <a:solidFill>
                  <a:srgbClr val="11A186"/>
                </a:solidFill>
                <a:latin typeface="Arial" panose="020B0604020202020204" pitchFamily="34" charset="0"/>
                <a:cs typeface="Arial" panose="020B0604020202020204" pitchFamily="34" charset="0"/>
              </a:rPr>
              <a:t>After the Gemba Walk</a:t>
            </a:r>
          </a:p>
          <a:p>
            <a:pPr algn="ctr" defTabSz="1218987"/>
            <a:r>
              <a:rPr lang="en-US" sz="1200" kern="0" dirty="0">
                <a:solidFill>
                  <a:srgbClr val="000000"/>
                </a:solidFill>
                <a:latin typeface="Arial" panose="020B0604020202020204" pitchFamily="34" charset="0"/>
                <a:cs typeface="Arial" pitchFamily="34" charset="0"/>
              </a:rPr>
              <a:t>Take action on what you learned.</a:t>
            </a:r>
          </a:p>
        </p:txBody>
      </p:sp>
      <p:sp>
        <p:nvSpPr>
          <p:cNvPr id="81" name="TextBox 80">
            <a:extLst>
              <a:ext uri="{FF2B5EF4-FFF2-40B4-BE49-F238E27FC236}">
                <a16:creationId xmlns:a16="http://schemas.microsoft.com/office/drawing/2014/main" id="{2AE24EEF-E3B3-4C18-8136-ED7613D0FCC9}"/>
              </a:ext>
            </a:extLst>
          </p:cNvPr>
          <p:cNvSpPr txBox="1"/>
          <p:nvPr/>
        </p:nvSpPr>
        <p:spPr>
          <a:xfrm>
            <a:off x="9394879" y="5101419"/>
            <a:ext cx="1622728" cy="984885"/>
          </a:xfrm>
          <a:prstGeom prst="rect">
            <a:avLst/>
          </a:prstGeom>
          <a:noFill/>
        </p:spPr>
        <p:txBody>
          <a:bodyPr wrap="square" lIns="0" tIns="0" rIns="0" bIns="0" rtlCol="0" anchor="ctr" anchorCtr="0">
            <a:spAutoFit/>
          </a:bodyPr>
          <a:lstStyle/>
          <a:p>
            <a:pPr algn="ctr" defTabSz="1218987"/>
            <a:r>
              <a:rPr lang="en-US" sz="1400" b="1" dirty="0">
                <a:solidFill>
                  <a:srgbClr val="FCB22D"/>
                </a:solidFill>
                <a:latin typeface="Arial" panose="020B0604020202020204" pitchFamily="34" charset="0"/>
                <a:cs typeface="Arial" panose="020B0604020202020204" pitchFamily="34" charset="0"/>
              </a:rPr>
              <a:t>Doing the Gemba Walk</a:t>
            </a:r>
          </a:p>
          <a:p>
            <a:pPr algn="ctr" defTabSz="1218987"/>
            <a:r>
              <a:rPr lang="en-US" sz="1200" kern="0" dirty="0">
                <a:solidFill>
                  <a:srgbClr val="000000"/>
                </a:solidFill>
                <a:latin typeface="Arial" panose="020B0604020202020204" pitchFamily="34" charset="0"/>
                <a:cs typeface="Arial" pitchFamily="34" charset="0"/>
              </a:rPr>
              <a:t>Execute the agenda and keep the eye on the prize</a:t>
            </a:r>
          </a:p>
        </p:txBody>
      </p:sp>
      <p:sp>
        <p:nvSpPr>
          <p:cNvPr id="74" name="TextBox 73">
            <a:extLst>
              <a:ext uri="{FF2B5EF4-FFF2-40B4-BE49-F238E27FC236}">
                <a16:creationId xmlns:a16="http://schemas.microsoft.com/office/drawing/2014/main" id="{C878CA42-6EEF-4381-B10B-FC9C55DBE5FE}"/>
              </a:ext>
            </a:extLst>
          </p:cNvPr>
          <p:cNvSpPr txBox="1"/>
          <p:nvPr/>
        </p:nvSpPr>
        <p:spPr>
          <a:xfrm>
            <a:off x="6113014" y="5633015"/>
            <a:ext cx="748495" cy="153888"/>
          </a:xfrm>
          <a:prstGeom prst="rect">
            <a:avLst/>
          </a:prstGeom>
          <a:noFill/>
        </p:spPr>
        <p:txBody>
          <a:bodyPr wrap="square" lIns="0" tIns="0" rIns="0" bIns="0" rtlCol="0" anchor="ctr" anchorCtr="0">
            <a:spAutoFit/>
          </a:bodyPr>
          <a:lstStyle/>
          <a:p>
            <a:pPr algn="ctr" defTabSz="1218987"/>
            <a:r>
              <a:rPr lang="en-US" sz="1000" kern="0">
                <a:solidFill>
                  <a:srgbClr val="FFFFFF"/>
                </a:solidFill>
                <a:latin typeface="Arial" panose="020B0604020202020204" pitchFamily="34" charset="0"/>
                <a:cs typeface="Arial" pitchFamily="34" charset="0"/>
              </a:rPr>
              <a:t>Coach</a:t>
            </a:r>
            <a:endParaRPr lang="en-US" sz="1000" kern="0" dirty="0">
              <a:solidFill>
                <a:srgbClr val="FFFFFF"/>
              </a:solidFill>
              <a:latin typeface="Arial" panose="020B0604020202020204" pitchFamily="34" charset="0"/>
              <a:cs typeface="Arial" pitchFamily="34" charset="0"/>
            </a:endParaRPr>
          </a:p>
        </p:txBody>
      </p:sp>
    </p:spTree>
    <p:custDataLst>
      <p:tags r:id="rId1"/>
    </p:custDataLst>
    <p:extLst>
      <p:ext uri="{BB962C8B-B14F-4D97-AF65-F5344CB8AC3E}">
        <p14:creationId xmlns:p14="http://schemas.microsoft.com/office/powerpoint/2010/main" val="42225966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7E864E4B-10FD-0BFC-BB59-63B1B0C594CB}"/>
              </a:ext>
            </a:extLst>
          </p:cNvPr>
          <p:cNvGraphicFramePr>
            <a:graphicFrameLocks noGrp="1"/>
          </p:cNvGraphicFramePr>
          <p:nvPr>
            <p:extLst>
              <p:ext uri="{D42A27DB-BD31-4B8C-83A1-F6EECF244321}">
                <p14:modId xmlns:p14="http://schemas.microsoft.com/office/powerpoint/2010/main" val="3427443007"/>
              </p:ext>
            </p:extLst>
          </p:nvPr>
        </p:nvGraphicFramePr>
        <p:xfrm>
          <a:off x="643467" y="1095633"/>
          <a:ext cx="10905067" cy="4666737"/>
        </p:xfrm>
        <a:graphic>
          <a:graphicData uri="http://schemas.openxmlformats.org/drawingml/2006/table">
            <a:tbl>
              <a:tblPr/>
              <a:tblGrid>
                <a:gridCol w="2511603">
                  <a:extLst>
                    <a:ext uri="{9D8B030D-6E8A-4147-A177-3AD203B41FA5}">
                      <a16:colId xmlns:a16="http://schemas.microsoft.com/office/drawing/2014/main" val="547433067"/>
                    </a:ext>
                  </a:extLst>
                </a:gridCol>
                <a:gridCol w="8393464">
                  <a:extLst>
                    <a:ext uri="{9D8B030D-6E8A-4147-A177-3AD203B41FA5}">
                      <a16:colId xmlns:a16="http://schemas.microsoft.com/office/drawing/2014/main" val="3702266738"/>
                    </a:ext>
                  </a:extLst>
                </a:gridCol>
              </a:tblGrid>
              <a:tr h="348261">
                <a:tc>
                  <a:txBody>
                    <a:bodyPr/>
                    <a:lstStyle/>
                    <a:p>
                      <a:pPr algn="l" latinLnBrk="0"/>
                      <a:r>
                        <a:rPr lang="en-US" sz="1700" b="1" dirty="0">
                          <a:effectLst/>
                        </a:rPr>
                        <a:t>Plan Effectively</a:t>
                      </a:r>
                      <a:endParaRPr lang="en-US" sz="1700" b="0" dirty="0">
                        <a:effectLst/>
                      </a:endParaRPr>
                    </a:p>
                  </a:txBody>
                  <a:tcPr marL="28691" marR="28691" marT="14345" marB="14345"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endParaRPr lang="en-US" sz="1700"/>
                    </a:p>
                  </a:txBody>
                  <a:tcPr marL="28691" marR="28691" marT="14345" marB="14345">
                    <a:lnL w="6350" cap="flat" cmpd="sng" algn="ctr">
                      <a:solidFill>
                        <a:schemeClr val="bg1"/>
                      </a:solidFill>
                      <a:prstDash val="solid"/>
                      <a:round/>
                      <a:headEnd type="none" w="med" len="med"/>
                      <a:tailEnd type="none" w="med" len="med"/>
                    </a:lnL>
                    <a:lnB w="635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694760579"/>
                  </a:ext>
                </a:extLst>
              </a:tr>
              <a:tr h="605978">
                <a:tc>
                  <a:txBody>
                    <a:bodyPr/>
                    <a:lstStyle/>
                    <a:p>
                      <a:pPr algn="l" latinLnBrk="0"/>
                      <a:r>
                        <a:rPr lang="en-US" sz="1700" b="0" dirty="0">
                          <a:effectLst/>
                        </a:rPr>
                        <a:t>Define your goal</a:t>
                      </a:r>
                    </a:p>
                  </a:txBody>
                  <a:tcPr marL="28691" marR="28691" marT="14345" marB="14345"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algn="l" latinLnBrk="0"/>
                      <a:r>
                        <a:rPr lang="en-US" sz="1700" b="0">
                          <a:effectLst/>
                        </a:rPr>
                        <a:t>What is it that you want to do a gemba walk for? What do you hope to find out? What would make this activity a success? A successful walk stresses discovery.</a:t>
                      </a:r>
                    </a:p>
                  </a:txBody>
                  <a:tcPr marL="28691" marR="28691" marT="14345" marB="14345"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894165160"/>
                  </a:ext>
                </a:extLst>
              </a:tr>
              <a:tr h="605978">
                <a:tc>
                  <a:txBody>
                    <a:bodyPr/>
                    <a:lstStyle/>
                    <a:p>
                      <a:pPr algn="l" latinLnBrk="0"/>
                      <a:r>
                        <a:rPr lang="en-US" sz="1700" b="0" dirty="0">
                          <a:effectLst/>
                        </a:rPr>
                        <a:t>Set a scope</a:t>
                      </a:r>
                    </a:p>
                  </a:txBody>
                  <a:tcPr marL="28691" marR="28691" marT="14345" marB="14345"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algn="l" latinLnBrk="0"/>
                      <a:r>
                        <a:rPr lang="en-US" sz="1700" b="0">
                          <a:effectLst/>
                        </a:rPr>
                        <a:t>Which areas will you observe? A specific process? Team? This will allow you to zoom into more detail and get the most out of the activity.</a:t>
                      </a:r>
                    </a:p>
                  </a:txBody>
                  <a:tcPr marL="28691" marR="28691" marT="14345" marB="14345"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47385199"/>
                  </a:ext>
                </a:extLst>
              </a:tr>
              <a:tr h="1636847">
                <a:tc>
                  <a:txBody>
                    <a:bodyPr/>
                    <a:lstStyle/>
                    <a:p>
                      <a:pPr algn="l" latinLnBrk="0"/>
                      <a:r>
                        <a:rPr lang="en-US" sz="1700" b="0" dirty="0">
                          <a:effectLst/>
                        </a:rPr>
                        <a:t>Set a theme</a:t>
                      </a:r>
                    </a:p>
                  </a:txBody>
                  <a:tcPr marL="28691" marR="28691" marT="14345" marB="14345"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algn="l" latinLnBrk="0"/>
                      <a:r>
                        <a:rPr lang="en-US" sz="1700" b="0">
                          <a:effectLst/>
                        </a:rPr>
                        <a:t>What challenges or topics will you focus on? Specific and targeted gemba walks are the most effective. For example, having a emba focusing on Data Integrity, or area clearance or error reduction.</a:t>
                      </a:r>
                      <a:br>
                        <a:rPr lang="en-US" sz="1700" b="0">
                          <a:effectLst/>
                        </a:rPr>
                      </a:br>
                      <a:br>
                        <a:rPr lang="en-US" sz="1700" b="0">
                          <a:effectLst/>
                        </a:rPr>
                      </a:br>
                      <a:r>
                        <a:rPr lang="en-US" sz="1700" b="0">
                          <a:effectLst/>
                        </a:rPr>
                        <a:t>Picking the right challenge is critical. Workplaces are complex and confusing, a gemba walk can help find concrete problems and drive improvement linked to strategy.</a:t>
                      </a:r>
                    </a:p>
                  </a:txBody>
                  <a:tcPr marL="28691" marR="28691" marT="14345" marB="14345"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958912786"/>
                  </a:ext>
                </a:extLst>
              </a:tr>
              <a:tr h="863695">
                <a:tc>
                  <a:txBody>
                    <a:bodyPr/>
                    <a:lstStyle/>
                    <a:p>
                      <a:pPr algn="l" latinLnBrk="0"/>
                      <a:r>
                        <a:rPr lang="en-US" sz="1700" b="0" dirty="0">
                          <a:effectLst/>
                        </a:rPr>
                        <a:t>Find additional viewpoints</a:t>
                      </a:r>
                    </a:p>
                  </a:txBody>
                  <a:tcPr marL="28691" marR="28691" marT="14345" marB="14345"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algn="l" latinLnBrk="0"/>
                      <a:r>
                        <a:rPr lang="en-US" sz="1700" b="0">
                          <a:effectLst/>
                        </a:rPr>
                        <a:t>Who else can help you? Who could add a “fresh pair of eyes” to see the big questions that are left un-asked. Finding additional people to support will result in a richer output and can get buy in from your stakeholders.</a:t>
                      </a:r>
                    </a:p>
                  </a:txBody>
                  <a:tcPr marL="28691" marR="28691" marT="14345" marB="14345"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835255036"/>
                  </a:ext>
                </a:extLst>
              </a:tr>
              <a:tr h="605978">
                <a:tc>
                  <a:txBody>
                    <a:bodyPr/>
                    <a:lstStyle/>
                    <a:p>
                      <a:pPr algn="l" latinLnBrk="0"/>
                      <a:r>
                        <a:rPr lang="en-US" sz="1700" b="0" dirty="0">
                          <a:effectLst/>
                        </a:rPr>
                        <a:t>Get support</a:t>
                      </a:r>
                    </a:p>
                  </a:txBody>
                  <a:tcPr marL="28691" marR="28691" marT="14345" marB="14345"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FFFFF"/>
                    </a:solidFill>
                  </a:tcPr>
                </a:tc>
                <a:tc>
                  <a:txBody>
                    <a:bodyPr/>
                    <a:lstStyle/>
                    <a:p>
                      <a:pPr algn="l" latinLnBrk="0"/>
                      <a:r>
                        <a:rPr lang="en-US" sz="1700" b="0" dirty="0">
                          <a:effectLst/>
                        </a:rPr>
                        <a:t>Bring visibility and sponsorship for your </a:t>
                      </a:r>
                      <a:r>
                        <a:rPr lang="en-US" sz="1700" b="0" dirty="0" err="1">
                          <a:effectLst/>
                        </a:rPr>
                        <a:t>gemba</a:t>
                      </a:r>
                      <a:r>
                        <a:rPr lang="en-US" sz="1700" b="0" dirty="0">
                          <a:effectLst/>
                        </a:rPr>
                        <a:t>. Ensure all stakeholders are aware and on board.</a:t>
                      </a:r>
                    </a:p>
                  </a:txBody>
                  <a:tcPr marL="28691" marR="28691" marT="14345" marB="14345"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2493541095"/>
                  </a:ext>
                </a:extLst>
              </a:tr>
            </a:tbl>
          </a:graphicData>
        </a:graphic>
      </p:graphicFrame>
    </p:spTree>
    <p:extLst>
      <p:ext uri="{BB962C8B-B14F-4D97-AF65-F5344CB8AC3E}">
        <p14:creationId xmlns:p14="http://schemas.microsoft.com/office/powerpoint/2010/main" val="6559775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AC77FD6A-B6D6-372C-34F8-E53126E0F021}"/>
              </a:ext>
            </a:extLst>
          </p:cNvPr>
          <p:cNvGraphicFramePr>
            <a:graphicFrameLocks noGrp="1"/>
          </p:cNvGraphicFramePr>
          <p:nvPr>
            <p:extLst>
              <p:ext uri="{D42A27DB-BD31-4B8C-83A1-F6EECF244321}">
                <p14:modId xmlns:p14="http://schemas.microsoft.com/office/powerpoint/2010/main" val="4054456180"/>
              </p:ext>
            </p:extLst>
          </p:nvPr>
        </p:nvGraphicFramePr>
        <p:xfrm>
          <a:off x="643467" y="803814"/>
          <a:ext cx="10905067" cy="5250373"/>
        </p:xfrm>
        <a:graphic>
          <a:graphicData uri="http://schemas.openxmlformats.org/drawingml/2006/table">
            <a:tbl>
              <a:tblPr>
                <a:tableStyleId>{8799B23B-EC83-4686-B30A-512413B5E67A}</a:tableStyleId>
              </a:tblPr>
              <a:tblGrid>
                <a:gridCol w="2366669">
                  <a:extLst>
                    <a:ext uri="{9D8B030D-6E8A-4147-A177-3AD203B41FA5}">
                      <a16:colId xmlns:a16="http://schemas.microsoft.com/office/drawing/2014/main" val="1445524478"/>
                    </a:ext>
                  </a:extLst>
                </a:gridCol>
                <a:gridCol w="8538398">
                  <a:extLst>
                    <a:ext uri="{9D8B030D-6E8A-4147-A177-3AD203B41FA5}">
                      <a16:colId xmlns:a16="http://schemas.microsoft.com/office/drawing/2014/main" val="2975889994"/>
                    </a:ext>
                  </a:extLst>
                </a:gridCol>
              </a:tblGrid>
              <a:tr h="819051">
                <a:tc>
                  <a:txBody>
                    <a:bodyPr/>
                    <a:lstStyle/>
                    <a:p>
                      <a:pPr algn="l" latinLnBrk="0"/>
                      <a:r>
                        <a:rPr lang="en-US" sz="2200" b="1" dirty="0">
                          <a:effectLst/>
                        </a:rPr>
                        <a:t>Plan the Logistics</a:t>
                      </a:r>
                      <a:endParaRPr lang="en-US" sz="2200" b="0" dirty="0">
                        <a:effectLst/>
                      </a:endParaRPr>
                    </a:p>
                  </a:txBody>
                  <a:tcPr marL="66261" marR="66261" marT="33130" marB="33130" anchor="ctr"/>
                </a:tc>
                <a:tc>
                  <a:txBody>
                    <a:bodyPr/>
                    <a:lstStyle/>
                    <a:p>
                      <a:endParaRPr lang="en-US" sz="2200"/>
                    </a:p>
                  </a:txBody>
                  <a:tcPr marL="66261" marR="66261" marT="33130" marB="33130"/>
                </a:tc>
                <a:extLst>
                  <a:ext uri="{0D108BD9-81ED-4DB2-BD59-A6C34878D82A}">
                    <a16:rowId xmlns:a16="http://schemas.microsoft.com/office/drawing/2014/main" val="2313582519"/>
                  </a:ext>
                </a:extLst>
              </a:tr>
              <a:tr h="1155118">
                <a:tc>
                  <a:txBody>
                    <a:bodyPr/>
                    <a:lstStyle/>
                    <a:p>
                      <a:pPr algn="l" latinLnBrk="0"/>
                      <a:r>
                        <a:rPr lang="en-US" sz="2200" b="0" dirty="0">
                          <a:effectLst/>
                        </a:rPr>
                        <a:t>Identify Suitable Time</a:t>
                      </a:r>
                    </a:p>
                  </a:txBody>
                  <a:tcPr marL="66261" marR="66261" marT="33130" marB="33130" anchor="ctr"/>
                </a:tc>
                <a:tc>
                  <a:txBody>
                    <a:bodyPr/>
                    <a:lstStyle/>
                    <a:p>
                      <a:pPr algn="l" latinLnBrk="0"/>
                      <a:r>
                        <a:rPr lang="en-US" sz="2200" b="0">
                          <a:effectLst/>
                        </a:rPr>
                        <a:t>Find a suitable time from the process’ perspective. Be sure to also consider times of day, days of the week and any other time-based variations that occur in the process.</a:t>
                      </a:r>
                    </a:p>
                  </a:txBody>
                  <a:tcPr marL="66261" marR="66261" marT="33130" marB="33130" anchor="ctr"/>
                </a:tc>
                <a:extLst>
                  <a:ext uri="{0D108BD9-81ED-4DB2-BD59-A6C34878D82A}">
                    <a16:rowId xmlns:a16="http://schemas.microsoft.com/office/drawing/2014/main" val="3284862798"/>
                  </a:ext>
                </a:extLst>
              </a:tr>
              <a:tr h="819051">
                <a:tc>
                  <a:txBody>
                    <a:bodyPr/>
                    <a:lstStyle/>
                    <a:p>
                      <a:pPr algn="l" latinLnBrk="0"/>
                      <a:r>
                        <a:rPr lang="en-US" sz="2200" b="0">
                          <a:effectLst/>
                        </a:rPr>
                        <a:t>Find right location</a:t>
                      </a:r>
                    </a:p>
                  </a:txBody>
                  <a:tcPr marL="66261" marR="66261" marT="33130" marB="33130" anchor="ctr"/>
                </a:tc>
                <a:tc>
                  <a:txBody>
                    <a:bodyPr/>
                    <a:lstStyle/>
                    <a:p>
                      <a:pPr algn="l" latinLnBrk="0"/>
                      <a:r>
                        <a:rPr lang="en-US" sz="2200" b="0">
                          <a:effectLst/>
                        </a:rPr>
                        <a:t>Where should you see the process? Also, do you need to consider visiting multiple sites or areas?</a:t>
                      </a:r>
                    </a:p>
                  </a:txBody>
                  <a:tcPr marL="66261" marR="66261" marT="33130" marB="33130" anchor="ctr"/>
                </a:tc>
                <a:extLst>
                  <a:ext uri="{0D108BD9-81ED-4DB2-BD59-A6C34878D82A}">
                    <a16:rowId xmlns:a16="http://schemas.microsoft.com/office/drawing/2014/main" val="3993390478"/>
                  </a:ext>
                </a:extLst>
              </a:tr>
              <a:tr h="819051">
                <a:tc>
                  <a:txBody>
                    <a:bodyPr/>
                    <a:lstStyle/>
                    <a:p>
                      <a:pPr algn="l" latinLnBrk="0"/>
                      <a:r>
                        <a:rPr lang="en-US" sz="2200" b="0">
                          <a:effectLst/>
                        </a:rPr>
                        <a:t>Map what you’ll see</a:t>
                      </a:r>
                    </a:p>
                  </a:txBody>
                  <a:tcPr marL="66261" marR="66261" marT="33130" marB="33130" anchor="ctr"/>
                </a:tc>
                <a:tc>
                  <a:txBody>
                    <a:bodyPr/>
                    <a:lstStyle/>
                    <a:p>
                      <a:pPr algn="l" latinLnBrk="0"/>
                      <a:r>
                        <a:rPr lang="en-US" sz="2200" b="0" dirty="0">
                          <a:effectLst/>
                        </a:rPr>
                        <a:t>Define the process steps that you expect to see.</a:t>
                      </a:r>
                    </a:p>
                  </a:txBody>
                  <a:tcPr marL="66261" marR="66261" marT="33130" marB="33130" anchor="ctr"/>
                </a:tc>
                <a:extLst>
                  <a:ext uri="{0D108BD9-81ED-4DB2-BD59-A6C34878D82A}">
                    <a16:rowId xmlns:a16="http://schemas.microsoft.com/office/drawing/2014/main" val="2146246420"/>
                  </a:ext>
                </a:extLst>
              </a:tr>
              <a:tr h="819051">
                <a:tc>
                  <a:txBody>
                    <a:bodyPr/>
                    <a:lstStyle/>
                    <a:p>
                      <a:pPr algn="l" latinLnBrk="0"/>
                      <a:r>
                        <a:rPr lang="en-US" sz="2200" b="0">
                          <a:effectLst/>
                        </a:rPr>
                        <a:t>Build an agenda</a:t>
                      </a:r>
                    </a:p>
                  </a:txBody>
                  <a:tcPr marL="66261" marR="66261" marT="33130" marB="33130" anchor="ctr"/>
                </a:tc>
                <a:tc>
                  <a:txBody>
                    <a:bodyPr/>
                    <a:lstStyle/>
                    <a:p>
                      <a:pPr algn="l" latinLnBrk="0"/>
                      <a:r>
                        <a:rPr lang="en-US" sz="2200" b="0" dirty="0">
                          <a:effectLst/>
                        </a:rPr>
                        <a:t>What parts of the process will you see in what order? Are there any time sensitive processes to observe?</a:t>
                      </a:r>
                    </a:p>
                  </a:txBody>
                  <a:tcPr marL="66261" marR="66261" marT="33130" marB="33130" anchor="ctr"/>
                </a:tc>
                <a:extLst>
                  <a:ext uri="{0D108BD9-81ED-4DB2-BD59-A6C34878D82A}">
                    <a16:rowId xmlns:a16="http://schemas.microsoft.com/office/drawing/2014/main" val="2051207406"/>
                  </a:ext>
                </a:extLst>
              </a:tr>
              <a:tr h="819051">
                <a:tc>
                  <a:txBody>
                    <a:bodyPr/>
                    <a:lstStyle/>
                    <a:p>
                      <a:pPr algn="l" latinLnBrk="0"/>
                      <a:r>
                        <a:rPr lang="en-US" sz="2200" b="0">
                          <a:effectLst/>
                        </a:rPr>
                        <a:t>Share that agenda</a:t>
                      </a:r>
                    </a:p>
                  </a:txBody>
                  <a:tcPr marL="66261" marR="66261" marT="33130" marB="33130" anchor="ctr"/>
                </a:tc>
                <a:tc>
                  <a:txBody>
                    <a:bodyPr/>
                    <a:lstStyle/>
                    <a:p>
                      <a:pPr algn="l" latinLnBrk="0"/>
                      <a:r>
                        <a:rPr lang="en-US" sz="2200" b="0" dirty="0">
                          <a:effectLst/>
                        </a:rPr>
                        <a:t>Sharing your agenda to get help from the operational owner and other subject matter experts.</a:t>
                      </a:r>
                    </a:p>
                  </a:txBody>
                  <a:tcPr marL="66261" marR="66261" marT="33130" marB="33130" anchor="ctr"/>
                </a:tc>
                <a:extLst>
                  <a:ext uri="{0D108BD9-81ED-4DB2-BD59-A6C34878D82A}">
                    <a16:rowId xmlns:a16="http://schemas.microsoft.com/office/drawing/2014/main" val="1173799964"/>
                  </a:ext>
                </a:extLst>
              </a:tr>
            </a:tbl>
          </a:graphicData>
        </a:graphic>
      </p:graphicFrame>
    </p:spTree>
    <p:extLst>
      <p:ext uri="{BB962C8B-B14F-4D97-AF65-F5344CB8AC3E}">
        <p14:creationId xmlns:p14="http://schemas.microsoft.com/office/powerpoint/2010/main" val="4221767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6157E181-5BD0-A82B-227E-3786FB4A0BEA}"/>
              </a:ext>
            </a:extLst>
          </p:cNvPr>
          <p:cNvGraphicFramePr>
            <a:graphicFrameLocks noGrp="1"/>
          </p:cNvGraphicFramePr>
          <p:nvPr>
            <p:extLst>
              <p:ext uri="{D42A27DB-BD31-4B8C-83A1-F6EECF244321}">
                <p14:modId xmlns:p14="http://schemas.microsoft.com/office/powerpoint/2010/main" val="2727974067"/>
              </p:ext>
            </p:extLst>
          </p:nvPr>
        </p:nvGraphicFramePr>
        <p:xfrm>
          <a:off x="1680819" y="643467"/>
          <a:ext cx="8830363" cy="5571072"/>
        </p:xfrm>
        <a:graphic>
          <a:graphicData uri="http://schemas.openxmlformats.org/drawingml/2006/table">
            <a:tbl>
              <a:tblPr>
                <a:tableStyleId>{8799B23B-EC83-4686-B30A-512413B5E67A}</a:tableStyleId>
              </a:tblPr>
              <a:tblGrid>
                <a:gridCol w="2079634">
                  <a:extLst>
                    <a:ext uri="{9D8B030D-6E8A-4147-A177-3AD203B41FA5}">
                      <a16:colId xmlns:a16="http://schemas.microsoft.com/office/drawing/2014/main" val="925620951"/>
                    </a:ext>
                  </a:extLst>
                </a:gridCol>
                <a:gridCol w="6750729">
                  <a:extLst>
                    <a:ext uri="{9D8B030D-6E8A-4147-A177-3AD203B41FA5}">
                      <a16:colId xmlns:a16="http://schemas.microsoft.com/office/drawing/2014/main" val="2934975091"/>
                    </a:ext>
                  </a:extLst>
                </a:gridCol>
              </a:tblGrid>
              <a:tr h="277882">
                <a:tc>
                  <a:txBody>
                    <a:bodyPr/>
                    <a:lstStyle/>
                    <a:p>
                      <a:pPr algn="l" latinLnBrk="0"/>
                      <a:r>
                        <a:rPr lang="en-US" sz="1400" b="1" dirty="0">
                          <a:effectLst/>
                        </a:rPr>
                        <a:t>On the Gemba Walk</a:t>
                      </a:r>
                      <a:endParaRPr lang="en-US" sz="1400" b="0" dirty="0">
                        <a:effectLst/>
                      </a:endParaRPr>
                    </a:p>
                  </a:txBody>
                  <a:tcPr marL="18410" marR="18410" marT="9205" marB="9205" anchor="ctr"/>
                </a:tc>
                <a:tc>
                  <a:txBody>
                    <a:bodyPr/>
                    <a:lstStyle/>
                    <a:p>
                      <a:endParaRPr lang="en-US" sz="1400"/>
                    </a:p>
                  </a:txBody>
                  <a:tcPr marL="18410" marR="18410" marT="9205" marB="9205"/>
                </a:tc>
                <a:extLst>
                  <a:ext uri="{0D108BD9-81ED-4DB2-BD59-A6C34878D82A}">
                    <a16:rowId xmlns:a16="http://schemas.microsoft.com/office/drawing/2014/main" val="254863768"/>
                  </a:ext>
                </a:extLst>
              </a:tr>
              <a:tr h="1324137">
                <a:tc>
                  <a:txBody>
                    <a:bodyPr/>
                    <a:lstStyle/>
                    <a:p>
                      <a:pPr algn="l" latinLnBrk="0"/>
                      <a:r>
                        <a:rPr lang="en-US" sz="1400" b="0">
                          <a:effectLst/>
                        </a:rPr>
                        <a:t>Explain what you are doing</a:t>
                      </a:r>
                    </a:p>
                  </a:txBody>
                  <a:tcPr marL="18410" marR="18410" marT="9205" marB="9205" anchor="ctr"/>
                </a:tc>
                <a:tc>
                  <a:txBody>
                    <a:bodyPr/>
                    <a:lstStyle/>
                    <a:p>
                      <a:pPr algn="l" latinLnBrk="0"/>
                      <a:r>
                        <a:rPr lang="en-US" sz="1400" b="0">
                          <a:effectLst/>
                        </a:rPr>
                        <a:t>Put people at ease when you’re observing the process.</a:t>
                      </a:r>
                      <a:br>
                        <a:rPr lang="en-US" sz="1400" b="0">
                          <a:effectLst/>
                        </a:rPr>
                      </a:br>
                      <a:br>
                        <a:rPr lang="en-US" sz="1400" b="0">
                          <a:effectLst/>
                        </a:rPr>
                      </a:br>
                      <a:r>
                        <a:rPr lang="en-US" sz="1400" b="0">
                          <a:effectLst/>
                        </a:rPr>
                        <a:t>When you are on the walk you need to challenge in a productive yet safe manner to create a place where everyone feels they’ve learned something useful and problems can be resolved. It pays to communicate both the purpose and overall approach by explaining the why, the who, and the when.</a:t>
                      </a:r>
                    </a:p>
                  </a:txBody>
                  <a:tcPr marL="18410" marR="18410" marT="9205" marB="9205" anchor="ctr"/>
                </a:tc>
                <a:extLst>
                  <a:ext uri="{0D108BD9-81ED-4DB2-BD59-A6C34878D82A}">
                    <a16:rowId xmlns:a16="http://schemas.microsoft.com/office/drawing/2014/main" val="2796229420"/>
                  </a:ext>
                </a:extLst>
              </a:tr>
              <a:tr h="277882">
                <a:tc>
                  <a:txBody>
                    <a:bodyPr/>
                    <a:lstStyle/>
                    <a:p>
                      <a:pPr algn="l" latinLnBrk="0"/>
                      <a:r>
                        <a:rPr lang="en-US" sz="1400" b="0">
                          <a:effectLst/>
                        </a:rPr>
                        <a:t>Use your agenda</a:t>
                      </a:r>
                    </a:p>
                  </a:txBody>
                  <a:tcPr marL="18410" marR="18410" marT="9205" marB="9205" anchor="ctr"/>
                </a:tc>
                <a:tc>
                  <a:txBody>
                    <a:bodyPr/>
                    <a:lstStyle/>
                    <a:p>
                      <a:pPr algn="l" latinLnBrk="0"/>
                      <a:r>
                        <a:rPr lang="en-US" sz="1400" b="0">
                          <a:effectLst/>
                        </a:rPr>
                        <a:t>Keep some flexibility but also make sure to cover everything.</a:t>
                      </a:r>
                    </a:p>
                  </a:txBody>
                  <a:tcPr marL="18410" marR="18410" marT="9205" marB="9205" anchor="ctr"/>
                </a:tc>
                <a:extLst>
                  <a:ext uri="{0D108BD9-81ED-4DB2-BD59-A6C34878D82A}">
                    <a16:rowId xmlns:a16="http://schemas.microsoft.com/office/drawing/2014/main" val="3882750145"/>
                  </a:ext>
                </a:extLst>
              </a:tr>
              <a:tr h="277882">
                <a:tc>
                  <a:txBody>
                    <a:bodyPr/>
                    <a:lstStyle/>
                    <a:p>
                      <a:pPr algn="l" latinLnBrk="0"/>
                      <a:r>
                        <a:rPr lang="en-US" sz="1400" b="0" u="none" strike="noStrike">
                          <a:solidFill>
                            <a:srgbClr val="0087BE"/>
                          </a:solidFill>
                          <a:effectLst/>
                          <a:hlinkClick r:id="rId2"/>
                        </a:rPr>
                        <a:t>Ask </a:t>
                      </a:r>
                      <a:r>
                        <a:rPr lang="en-US" sz="1400" b="0">
                          <a:effectLst/>
                        </a:rPr>
                        <a:t>open questions</a:t>
                      </a:r>
                    </a:p>
                  </a:txBody>
                  <a:tcPr marL="18410" marR="18410" marT="9205" marB="9205" anchor="ctr"/>
                </a:tc>
                <a:tc>
                  <a:txBody>
                    <a:bodyPr/>
                    <a:lstStyle/>
                    <a:p>
                      <a:pPr algn="l" latinLnBrk="0"/>
                      <a:r>
                        <a:rPr lang="en-US" sz="1400" b="0">
                          <a:effectLst/>
                        </a:rPr>
                        <a:t>Open discussion and explore the process challenges.</a:t>
                      </a:r>
                    </a:p>
                  </a:txBody>
                  <a:tcPr marL="18410" marR="18410" marT="9205" marB="9205" anchor="ctr"/>
                </a:tc>
                <a:extLst>
                  <a:ext uri="{0D108BD9-81ED-4DB2-BD59-A6C34878D82A}">
                    <a16:rowId xmlns:a16="http://schemas.microsoft.com/office/drawing/2014/main" val="4164636809"/>
                  </a:ext>
                </a:extLst>
              </a:tr>
              <a:tr h="277882">
                <a:tc>
                  <a:txBody>
                    <a:bodyPr/>
                    <a:lstStyle/>
                    <a:p>
                      <a:pPr algn="l" latinLnBrk="0"/>
                      <a:r>
                        <a:rPr lang="en-US" sz="1400" b="0">
                          <a:effectLst/>
                        </a:rPr>
                        <a:t>Ask closed questions</a:t>
                      </a:r>
                    </a:p>
                  </a:txBody>
                  <a:tcPr marL="18410" marR="18410" marT="9205" marB="9205" anchor="ctr"/>
                </a:tc>
                <a:tc>
                  <a:txBody>
                    <a:bodyPr/>
                    <a:lstStyle/>
                    <a:p>
                      <a:pPr algn="l" latinLnBrk="0"/>
                      <a:r>
                        <a:rPr lang="en-US" sz="1400" b="0">
                          <a:effectLst/>
                        </a:rPr>
                        <a:t>Use this to check your understanding of the process.</a:t>
                      </a:r>
                    </a:p>
                  </a:txBody>
                  <a:tcPr marL="18410" marR="18410" marT="9205" marB="9205" anchor="ctr"/>
                </a:tc>
                <a:extLst>
                  <a:ext uri="{0D108BD9-81ED-4DB2-BD59-A6C34878D82A}">
                    <a16:rowId xmlns:a16="http://schemas.microsoft.com/office/drawing/2014/main" val="1652252058"/>
                  </a:ext>
                </a:extLst>
              </a:tr>
              <a:tr h="277882">
                <a:tc>
                  <a:txBody>
                    <a:bodyPr/>
                    <a:lstStyle/>
                    <a:p>
                      <a:pPr algn="l" latinLnBrk="0"/>
                      <a:r>
                        <a:rPr lang="en-US" sz="1400" b="0">
                          <a:effectLst/>
                        </a:rPr>
                        <a:t>Capture reality with notes</a:t>
                      </a:r>
                    </a:p>
                  </a:txBody>
                  <a:tcPr marL="18410" marR="18410" marT="9205" marB="9205" anchor="ctr"/>
                </a:tc>
                <a:tc>
                  <a:txBody>
                    <a:bodyPr/>
                    <a:lstStyle/>
                    <a:p>
                      <a:pPr algn="l" latinLnBrk="0"/>
                      <a:r>
                        <a:rPr lang="en-US" sz="1400" b="0">
                          <a:effectLst/>
                        </a:rPr>
                        <a:t>Take notes as soon as possible to make sure you recall the reality of the situation.</a:t>
                      </a:r>
                    </a:p>
                  </a:txBody>
                  <a:tcPr marL="18410" marR="18410" marT="9205" marB="9205" anchor="ctr"/>
                </a:tc>
                <a:extLst>
                  <a:ext uri="{0D108BD9-81ED-4DB2-BD59-A6C34878D82A}">
                    <a16:rowId xmlns:a16="http://schemas.microsoft.com/office/drawing/2014/main" val="777143769"/>
                  </a:ext>
                </a:extLst>
              </a:tr>
              <a:tr h="696384">
                <a:tc>
                  <a:txBody>
                    <a:bodyPr/>
                    <a:lstStyle/>
                    <a:p>
                      <a:pPr algn="l" latinLnBrk="0"/>
                      <a:r>
                        <a:rPr lang="en-US" sz="1400" b="0">
                          <a:effectLst/>
                        </a:rPr>
                        <a:t>Coach</a:t>
                      </a:r>
                    </a:p>
                  </a:txBody>
                  <a:tcPr marL="18410" marR="18410" marT="9205" marB="9205" anchor="ctr"/>
                </a:tc>
                <a:tc>
                  <a:txBody>
                    <a:bodyPr/>
                    <a:lstStyle/>
                    <a:p>
                      <a:pPr algn="l" latinLnBrk="0"/>
                      <a:r>
                        <a:rPr lang="en-US" sz="1400" b="0">
                          <a:effectLst/>
                        </a:rPr>
                        <a:t>As a coach, your objective is not to obtain results – that’s the person you’re coaching’s role – but to keep them striving to improve. Take a step back and focus on dismantling barriers.</a:t>
                      </a:r>
                    </a:p>
                  </a:txBody>
                  <a:tcPr marL="18410" marR="18410" marT="9205" marB="9205" anchor="ctr"/>
                </a:tc>
                <a:extLst>
                  <a:ext uri="{0D108BD9-81ED-4DB2-BD59-A6C34878D82A}">
                    <a16:rowId xmlns:a16="http://schemas.microsoft.com/office/drawing/2014/main" val="4016658770"/>
                  </a:ext>
                </a:extLst>
              </a:tr>
              <a:tr h="2161141">
                <a:tc>
                  <a:txBody>
                    <a:bodyPr/>
                    <a:lstStyle/>
                    <a:p>
                      <a:pPr algn="l" latinLnBrk="0"/>
                      <a:r>
                        <a:rPr lang="en-US" sz="1400" b="0">
                          <a:effectLst/>
                        </a:rPr>
                        <a:t>What did you learn</a:t>
                      </a:r>
                    </a:p>
                  </a:txBody>
                  <a:tcPr marL="18410" marR="18410" marT="9205" marB="9205" anchor="ctr"/>
                </a:tc>
                <a:tc>
                  <a:txBody>
                    <a:bodyPr/>
                    <a:lstStyle/>
                    <a:p>
                      <a:pPr algn="l" latinLnBrk="0">
                        <a:buFont typeface="+mj-lt"/>
                        <a:buNone/>
                      </a:pPr>
                      <a:r>
                        <a:rPr lang="en-US" sz="1400" b="0" dirty="0">
                          <a:effectLst/>
                        </a:rPr>
                        <a:t>What did you expect to see but didn’t? Also, what did you not expect to happen?</a:t>
                      </a:r>
                      <a:br>
                        <a:rPr lang="en-US" sz="1400" b="0" dirty="0">
                          <a:effectLst/>
                        </a:rPr>
                      </a:br>
                      <a:br>
                        <a:rPr lang="en-US" sz="1400" b="0" dirty="0">
                          <a:effectLst/>
                        </a:rPr>
                      </a:br>
                      <a:r>
                        <a:rPr lang="en-US" sz="1400" b="0" dirty="0">
                          <a:effectLst/>
                        </a:rPr>
                        <a:t>Then ask questions, coach, learn aspect can be summarized as:</a:t>
                      </a:r>
                    </a:p>
                    <a:p>
                      <a:pPr marL="285750" indent="-285750" algn="l" latinLnBrk="0">
                        <a:buFont typeface="Arial" panose="020B0604020202020204" pitchFamily="34" charset="0"/>
                        <a:buChar char="•"/>
                      </a:pPr>
                      <a:r>
                        <a:rPr lang="en-US" sz="1400" b="0" dirty="0">
                          <a:effectLst/>
                        </a:rPr>
                        <a:t>Visualize the ideal performance with your inner eye</a:t>
                      </a:r>
                    </a:p>
                    <a:p>
                      <a:pPr marL="285750" indent="-285750" algn="l" latinLnBrk="0">
                        <a:buFont typeface="Arial" panose="020B0604020202020204" pitchFamily="34" charset="0"/>
                        <a:buChar char="•"/>
                      </a:pPr>
                      <a:r>
                        <a:rPr lang="en-US" sz="1400" b="0" dirty="0">
                          <a:effectLst/>
                        </a:rPr>
                        <a:t>Spot the specific difficulty the person is having (they’ll tell you – just listen)</a:t>
                      </a:r>
                    </a:p>
                    <a:p>
                      <a:pPr marL="285750" indent="-285750" algn="l" latinLnBrk="0">
                        <a:buFont typeface="Arial" panose="020B0604020202020204" pitchFamily="34" charset="0"/>
                        <a:buChar char="•"/>
                      </a:pPr>
                      <a:r>
                        <a:rPr lang="en-US" sz="1400" b="0" dirty="0">
                          <a:effectLst/>
                        </a:rPr>
                        <a:t>Explain that (though sometimes they won’t want to hear it)</a:t>
                      </a:r>
                    </a:p>
                    <a:p>
                      <a:pPr marL="285750" indent="-285750" algn="l" latinLnBrk="0">
                        <a:buFont typeface="Arial" panose="020B0604020202020204" pitchFamily="34" charset="0"/>
                        <a:buChar char="•"/>
                      </a:pPr>
                      <a:r>
                        <a:rPr lang="en-US" sz="1400" b="0" dirty="0">
                          <a:effectLst/>
                        </a:rPr>
                        <a:t>Spell out a simple exercise to practice overcoming the difficulty.</a:t>
                      </a:r>
                    </a:p>
                  </a:txBody>
                  <a:tcPr marL="18410" marR="18410" marT="9205" marB="9205" anchor="ctr"/>
                </a:tc>
                <a:extLst>
                  <a:ext uri="{0D108BD9-81ED-4DB2-BD59-A6C34878D82A}">
                    <a16:rowId xmlns:a16="http://schemas.microsoft.com/office/drawing/2014/main" val="2301375741"/>
                  </a:ext>
                </a:extLst>
              </a:tr>
            </a:tbl>
          </a:graphicData>
        </a:graphic>
      </p:graphicFrame>
    </p:spTree>
    <p:extLst>
      <p:ext uri="{BB962C8B-B14F-4D97-AF65-F5344CB8AC3E}">
        <p14:creationId xmlns:p14="http://schemas.microsoft.com/office/powerpoint/2010/main" val="39150668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F8A97DA1-B400-DEA1-E3CF-73E4703499E6}"/>
              </a:ext>
            </a:extLst>
          </p:cNvPr>
          <p:cNvGraphicFramePr>
            <a:graphicFrameLocks noGrp="1"/>
          </p:cNvGraphicFramePr>
          <p:nvPr>
            <p:extLst>
              <p:ext uri="{D42A27DB-BD31-4B8C-83A1-F6EECF244321}">
                <p14:modId xmlns:p14="http://schemas.microsoft.com/office/powerpoint/2010/main" val="1676483319"/>
              </p:ext>
            </p:extLst>
          </p:nvPr>
        </p:nvGraphicFramePr>
        <p:xfrm>
          <a:off x="1042845" y="643467"/>
          <a:ext cx="10106310" cy="5571069"/>
        </p:xfrm>
        <a:graphic>
          <a:graphicData uri="http://schemas.openxmlformats.org/drawingml/2006/table">
            <a:tbl>
              <a:tblPr>
                <a:solidFill>
                  <a:schemeClr val="bg1"/>
                </a:solidFill>
              </a:tblPr>
              <a:tblGrid>
                <a:gridCol w="3770937">
                  <a:extLst>
                    <a:ext uri="{9D8B030D-6E8A-4147-A177-3AD203B41FA5}">
                      <a16:colId xmlns:a16="http://schemas.microsoft.com/office/drawing/2014/main" val="4001500120"/>
                    </a:ext>
                  </a:extLst>
                </a:gridCol>
                <a:gridCol w="6335373">
                  <a:extLst>
                    <a:ext uri="{9D8B030D-6E8A-4147-A177-3AD203B41FA5}">
                      <a16:colId xmlns:a16="http://schemas.microsoft.com/office/drawing/2014/main" val="2695881482"/>
                    </a:ext>
                  </a:extLst>
                </a:gridCol>
              </a:tblGrid>
              <a:tr h="561058">
                <a:tc>
                  <a:txBody>
                    <a:bodyPr/>
                    <a:lstStyle/>
                    <a:p>
                      <a:pPr algn="l" latinLnBrk="0"/>
                      <a:r>
                        <a:rPr lang="en-US" sz="1800" b="1" i="1" cap="none" spc="0">
                          <a:solidFill>
                            <a:schemeClr val="tx1"/>
                          </a:solidFill>
                          <a:effectLst/>
                        </a:rPr>
                        <a:t> Gemba Walk</a:t>
                      </a:r>
                      <a:endParaRPr lang="en-US" sz="1800" b="0" cap="none" spc="0">
                        <a:solidFill>
                          <a:schemeClr val="tx1"/>
                        </a:solidFill>
                        <a:effectLst/>
                      </a:endParaRPr>
                    </a:p>
                  </a:txBody>
                  <a:tcPr marL="154093" marR="31540" marT="118533" marB="118533" anchor="ctr">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6350" cap="flat" cmpd="sng" algn="ctr">
                      <a:solidFill>
                        <a:schemeClr val="tx1">
                          <a:lumMod val="50000"/>
                          <a:lumOff val="50000"/>
                        </a:schemeClr>
                      </a:solidFill>
                      <a:prstDash val="solid"/>
                    </a:lnB>
                    <a:noFill/>
                  </a:tcPr>
                </a:tc>
                <a:tc>
                  <a:txBody>
                    <a:bodyPr/>
                    <a:lstStyle/>
                    <a:p>
                      <a:endParaRPr lang="en-US" sz="1800" cap="none" spc="0">
                        <a:solidFill>
                          <a:schemeClr val="tx1"/>
                        </a:solidFill>
                      </a:endParaRPr>
                    </a:p>
                  </a:txBody>
                  <a:tcPr marL="154093" marR="31540" marT="118533" marB="118533">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3783762991"/>
                  </a:ext>
                </a:extLst>
              </a:tr>
              <a:tr h="1667369">
                <a:tc>
                  <a:txBody>
                    <a:bodyPr/>
                    <a:lstStyle/>
                    <a:p>
                      <a:pPr algn="l" latinLnBrk="0"/>
                      <a:r>
                        <a:rPr lang="en-US" sz="1800" b="0" cap="none" spc="0">
                          <a:solidFill>
                            <a:schemeClr val="tx1"/>
                          </a:solidFill>
                          <a:effectLst/>
                        </a:rPr>
                        <a:t>What did you learn?</a:t>
                      </a:r>
                    </a:p>
                  </a:txBody>
                  <a:tcPr marL="154093" marR="31540" marT="118533" marB="118533" anchor="ctr">
                    <a:lnL w="19050" cap="flat" cmpd="sng" algn="ctr">
                      <a:solidFill>
                        <a:schemeClr val="tx1"/>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tc>
                  <a:txBody>
                    <a:bodyPr/>
                    <a:lstStyle/>
                    <a:p>
                      <a:pPr algn="l" latinLnBrk="0"/>
                      <a:r>
                        <a:rPr lang="en-US" sz="1800" b="0" cap="none" spc="0" dirty="0">
                          <a:solidFill>
                            <a:schemeClr val="tx1"/>
                          </a:solidFill>
                          <a:effectLst/>
                        </a:rPr>
                        <a:t>Were challenges widespread or just one offs? Review challenges with a critical eye. The best way I’ve heard this explained is “helicopter” thinking – start on a very detailed operational point and ascend to the big picture and then return to the ground.</a:t>
                      </a:r>
                    </a:p>
                  </a:txBody>
                  <a:tcPr marL="154093" marR="31540" marT="118533" marB="118533" anchor="ctr">
                    <a:lnL w="6350" cap="flat" cmpd="sng" algn="ctr">
                      <a:solidFill>
                        <a:schemeClr val="tx1">
                          <a:lumMod val="50000"/>
                          <a:lumOff val="50000"/>
                        </a:schemeClr>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3915686865"/>
                  </a:ext>
                </a:extLst>
              </a:tr>
              <a:tr h="1114214">
                <a:tc>
                  <a:txBody>
                    <a:bodyPr/>
                    <a:lstStyle/>
                    <a:p>
                      <a:pPr algn="l" latinLnBrk="0"/>
                      <a:r>
                        <a:rPr lang="en-US" sz="1800" b="0" cap="none" spc="0">
                          <a:solidFill>
                            <a:schemeClr val="tx1"/>
                          </a:solidFill>
                          <a:effectLst/>
                        </a:rPr>
                        <a:t>Resolve challenges with a critical eye</a:t>
                      </a:r>
                    </a:p>
                  </a:txBody>
                  <a:tcPr marL="154093" marR="31540" marT="118533" marB="118533" anchor="ctr">
                    <a:lnL w="19050" cap="flat" cmpd="sng" algn="ctr">
                      <a:solidFill>
                        <a:schemeClr val="tx1"/>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tc>
                  <a:txBody>
                    <a:bodyPr/>
                    <a:lstStyle/>
                    <a:p>
                      <a:pPr algn="l" latinLnBrk="0"/>
                      <a:r>
                        <a:rPr lang="en-US" sz="1800" b="0" cap="none" spc="0">
                          <a:solidFill>
                            <a:schemeClr val="tx1"/>
                          </a:solidFill>
                          <a:effectLst/>
                        </a:rPr>
                        <a:t>Define next steps and agree which are highest priority. It is a good outcome when what is observed on the gemba walk leads to a project that can transform the organization.</a:t>
                      </a:r>
                    </a:p>
                  </a:txBody>
                  <a:tcPr marL="154093" marR="31540" marT="118533" marB="118533" anchor="ctr">
                    <a:lnL w="6350" cap="flat" cmpd="sng" algn="ctr">
                      <a:solidFill>
                        <a:schemeClr val="tx1">
                          <a:lumMod val="50000"/>
                          <a:lumOff val="50000"/>
                        </a:schemeClr>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904757996"/>
                  </a:ext>
                </a:extLst>
              </a:tr>
              <a:tr h="1114214">
                <a:tc>
                  <a:txBody>
                    <a:bodyPr/>
                    <a:lstStyle/>
                    <a:p>
                      <a:pPr algn="l" latinLnBrk="0"/>
                      <a:r>
                        <a:rPr lang="en-US" sz="1800" b="0" cap="none" spc="0">
                          <a:solidFill>
                            <a:schemeClr val="tx1"/>
                          </a:solidFill>
                          <a:effectLst/>
                        </a:rPr>
                        <a:t>Take action</a:t>
                      </a:r>
                    </a:p>
                  </a:txBody>
                  <a:tcPr marL="154093" marR="31540" marT="118533" marB="118533" anchor="ctr">
                    <a:lnL w="19050" cap="flat" cmpd="sng" algn="ctr">
                      <a:solidFill>
                        <a:schemeClr val="tx1"/>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tc>
                  <a:txBody>
                    <a:bodyPr/>
                    <a:lstStyle/>
                    <a:p>
                      <a:pPr algn="l" latinLnBrk="0"/>
                      <a:r>
                        <a:rPr lang="en-US" sz="1800" b="0" cap="none" spc="0" dirty="0">
                          <a:solidFill>
                            <a:schemeClr val="tx1"/>
                          </a:solidFill>
                          <a:effectLst/>
                        </a:rPr>
                        <a:t>Follow-through on the agreed upon actions. Make them visible. To avoid being seen only as a critic you need to contribute firsthand.</a:t>
                      </a:r>
                    </a:p>
                  </a:txBody>
                  <a:tcPr marL="154093" marR="31540" marT="118533" marB="118533" anchor="ctr">
                    <a:lnL w="6350" cap="flat" cmpd="sng" algn="ctr">
                      <a:solidFill>
                        <a:schemeClr val="tx1">
                          <a:lumMod val="50000"/>
                          <a:lumOff val="50000"/>
                        </a:schemeClr>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448461131"/>
                  </a:ext>
                </a:extLst>
              </a:tr>
              <a:tr h="1114214">
                <a:tc>
                  <a:txBody>
                    <a:bodyPr/>
                    <a:lstStyle/>
                    <a:p>
                      <a:pPr algn="l" latinLnBrk="0"/>
                      <a:r>
                        <a:rPr lang="en-US" sz="1800" b="0" cap="none" spc="0">
                          <a:solidFill>
                            <a:schemeClr val="tx1"/>
                          </a:solidFill>
                          <a:effectLst/>
                        </a:rPr>
                        <a:t>Hold yourself to account</a:t>
                      </a:r>
                    </a:p>
                  </a:txBody>
                  <a:tcPr marL="154093" marR="31540" marT="118533" marB="118533" anchor="ctr">
                    <a:lnL w="19050" cap="flat" cmpd="sng" algn="ctr">
                      <a:solidFill>
                        <a:schemeClr val="tx1"/>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9050" cap="flat" cmpd="sng" algn="ctr">
                      <a:solidFill>
                        <a:schemeClr val="tx1"/>
                      </a:solidFill>
                      <a:prstDash val="solid"/>
                    </a:lnB>
                    <a:noFill/>
                  </a:tcPr>
                </a:tc>
                <a:tc>
                  <a:txBody>
                    <a:bodyPr/>
                    <a:lstStyle/>
                    <a:p>
                      <a:pPr algn="l" latinLnBrk="0"/>
                      <a:r>
                        <a:rPr lang="en-US" sz="1800" b="0" cap="none" spc="0" dirty="0">
                          <a:solidFill>
                            <a:schemeClr val="tx1"/>
                          </a:solidFill>
                          <a:effectLst/>
                        </a:rPr>
                        <a:t>Share your recommendations with others. Engage in knowledge management and ensure actions are complete and effective.</a:t>
                      </a:r>
                    </a:p>
                  </a:txBody>
                  <a:tcPr marL="154093" marR="31540" marT="118533" marB="118533" anchor="ctr">
                    <a:lnL w="6350" cap="flat" cmpd="sng" algn="ctr">
                      <a:solidFill>
                        <a:schemeClr val="tx1">
                          <a:lumMod val="50000"/>
                          <a:lumOff val="50000"/>
                        </a:schemeClr>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9050" cap="flat" cmpd="sng" algn="ctr">
                      <a:solidFill>
                        <a:schemeClr val="tx1"/>
                      </a:solidFill>
                      <a:prstDash val="solid"/>
                    </a:lnB>
                    <a:noFill/>
                  </a:tcPr>
                </a:tc>
                <a:extLst>
                  <a:ext uri="{0D108BD9-81ED-4DB2-BD59-A6C34878D82A}">
                    <a16:rowId xmlns:a16="http://schemas.microsoft.com/office/drawing/2014/main" val="2207326634"/>
                  </a:ext>
                </a:extLst>
              </a:tr>
            </a:tbl>
          </a:graphicData>
        </a:graphic>
      </p:graphicFrame>
    </p:spTree>
    <p:extLst>
      <p:ext uri="{BB962C8B-B14F-4D97-AF65-F5344CB8AC3E}">
        <p14:creationId xmlns:p14="http://schemas.microsoft.com/office/powerpoint/2010/main" val="42809278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737E0C1-8E82-8C78-84CF-B9F2BB05C3FC}"/>
              </a:ext>
            </a:extLst>
          </p:cNvPr>
          <p:cNvGraphicFramePr>
            <a:graphicFrameLocks noGrp="1"/>
          </p:cNvGraphicFramePr>
          <p:nvPr>
            <p:extLst>
              <p:ext uri="{D42A27DB-BD31-4B8C-83A1-F6EECF244321}">
                <p14:modId xmlns:p14="http://schemas.microsoft.com/office/powerpoint/2010/main" val="4221005536"/>
              </p:ext>
            </p:extLst>
          </p:nvPr>
        </p:nvGraphicFramePr>
        <p:xfrm>
          <a:off x="643466" y="1406909"/>
          <a:ext cx="10905068" cy="4876251"/>
        </p:xfrm>
        <a:graphic>
          <a:graphicData uri="http://schemas.openxmlformats.org/drawingml/2006/table">
            <a:tbl>
              <a:tblPr/>
              <a:tblGrid>
                <a:gridCol w="4952993">
                  <a:extLst>
                    <a:ext uri="{9D8B030D-6E8A-4147-A177-3AD203B41FA5}">
                      <a16:colId xmlns:a16="http://schemas.microsoft.com/office/drawing/2014/main" val="2464714688"/>
                    </a:ext>
                  </a:extLst>
                </a:gridCol>
                <a:gridCol w="2565168">
                  <a:extLst>
                    <a:ext uri="{9D8B030D-6E8A-4147-A177-3AD203B41FA5}">
                      <a16:colId xmlns:a16="http://schemas.microsoft.com/office/drawing/2014/main" val="3747132540"/>
                    </a:ext>
                  </a:extLst>
                </a:gridCol>
                <a:gridCol w="3386907">
                  <a:extLst>
                    <a:ext uri="{9D8B030D-6E8A-4147-A177-3AD203B41FA5}">
                      <a16:colId xmlns:a16="http://schemas.microsoft.com/office/drawing/2014/main" val="3675984443"/>
                    </a:ext>
                  </a:extLst>
                </a:gridCol>
              </a:tblGrid>
              <a:tr h="1231363">
                <a:tc>
                  <a:txBody>
                    <a:bodyPr/>
                    <a:lstStyle/>
                    <a:p>
                      <a:pPr algn="l" latinLnBrk="0"/>
                      <a:r>
                        <a:rPr lang="en-US" sz="2400" b="0" dirty="0">
                          <a:effectLst/>
                        </a:rPr>
                        <a:t>Who</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a:effectLst/>
                        </a:rPr>
                        <a:t>Best Practice Frequency</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a:effectLst/>
                        </a:rPr>
                        <a:t>Minimum Recommended Frequency</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968905350"/>
                  </a:ext>
                </a:extLst>
              </a:tr>
              <a:tr h="872516">
                <a:tc>
                  <a:txBody>
                    <a:bodyPr/>
                    <a:lstStyle/>
                    <a:p>
                      <a:pPr algn="l" latinLnBrk="0"/>
                      <a:r>
                        <a:rPr lang="en-US" sz="2400" b="0">
                          <a:effectLst/>
                        </a:rPr>
                        <a:t>First line supervisors</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a:effectLst/>
                        </a:rPr>
                        <a:t>Each shift, multiple times</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a:effectLst/>
                        </a:rPr>
                        <a:t>Each shift</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271812593"/>
                  </a:ext>
                </a:extLst>
              </a:tr>
              <a:tr h="872516">
                <a:tc>
                  <a:txBody>
                    <a:bodyPr/>
                    <a:lstStyle/>
                    <a:p>
                      <a:pPr algn="l" latinLnBrk="0"/>
                      <a:r>
                        <a:rPr lang="en-US" sz="2400" b="0" dirty="0">
                          <a:effectLst/>
                        </a:rPr>
                        <a:t>Team leaders in individual units</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a:effectLst/>
                        </a:rPr>
                        <a:t>Daily covering different shifts</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a:effectLst/>
                        </a:rPr>
                        <a:t>2 per week</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81964554"/>
                  </a:ext>
                </a:extLst>
              </a:tr>
              <a:tr h="513670">
                <a:tc>
                  <a:txBody>
                    <a:bodyPr/>
                    <a:lstStyle/>
                    <a:p>
                      <a:pPr algn="l" latinLnBrk="0"/>
                      <a:r>
                        <a:rPr lang="en-US" sz="2400" b="0" dirty="0">
                          <a:effectLst/>
                        </a:rPr>
                        <a:t>Unit/Department heads</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a:effectLst/>
                        </a:rPr>
                        <a:t>1 per day</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a:effectLst/>
                        </a:rPr>
                        <a:t>1 per week</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727648980"/>
                  </a:ext>
                </a:extLst>
              </a:tr>
              <a:tr h="513670">
                <a:tc>
                  <a:txBody>
                    <a:bodyPr/>
                    <a:lstStyle/>
                    <a:p>
                      <a:pPr algn="l" latinLnBrk="0"/>
                      <a:r>
                        <a:rPr lang="en-US" sz="2400" b="0">
                          <a:effectLst/>
                        </a:rPr>
                        <a:t>Leadership team</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a:effectLst/>
                        </a:rPr>
                        <a:t>1 per day</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a:effectLst/>
                        </a:rPr>
                        <a:t>1 per month</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2232394"/>
                  </a:ext>
                </a:extLst>
              </a:tr>
              <a:tr h="872516">
                <a:tc>
                  <a:txBody>
                    <a:bodyPr/>
                    <a:lstStyle/>
                    <a:p>
                      <a:pPr algn="l" latinLnBrk="0"/>
                      <a:r>
                        <a:rPr lang="en-US" sz="2400" b="0" dirty="0">
                          <a:effectLst/>
                        </a:rPr>
                        <a:t>Internal customers and support (e.g. purchasing, finance, HR)</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a:effectLst/>
                        </a:rPr>
                        <a:t>1 per month</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latinLnBrk="0"/>
                      <a:r>
                        <a:rPr lang="en-US" sz="2400" b="0" dirty="0">
                          <a:effectLst/>
                        </a:rPr>
                        <a:t>1 per quarter</a:t>
                      </a:r>
                    </a:p>
                  </a:txBody>
                  <a:tcPr marL="88572" marR="88572" marT="44287" marB="4428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154559760"/>
                  </a:ext>
                </a:extLst>
              </a:tr>
            </a:tbl>
          </a:graphicData>
        </a:graphic>
      </p:graphicFrame>
      <p:sp>
        <p:nvSpPr>
          <p:cNvPr id="3" name="Title 2">
            <a:extLst>
              <a:ext uri="{FF2B5EF4-FFF2-40B4-BE49-F238E27FC236}">
                <a16:creationId xmlns:a16="http://schemas.microsoft.com/office/drawing/2014/main" id="{EB4BA51A-56D0-A688-0A96-9435D5F293A5}"/>
              </a:ext>
            </a:extLst>
          </p:cNvPr>
          <p:cNvSpPr>
            <a:spLocks noGrp="1"/>
          </p:cNvSpPr>
          <p:nvPr>
            <p:ph type="title"/>
          </p:nvPr>
        </p:nvSpPr>
        <p:spPr>
          <a:xfrm>
            <a:off x="733097" y="81346"/>
            <a:ext cx="10515600" cy="1325563"/>
          </a:xfrm>
        </p:spPr>
        <p:txBody>
          <a:bodyPr/>
          <a:lstStyle/>
          <a:p>
            <a:r>
              <a:rPr lang="en-US" dirty="0"/>
              <a:t>GEMBA Walks as Standard Work</a:t>
            </a:r>
          </a:p>
        </p:txBody>
      </p:sp>
    </p:spTree>
    <p:extLst>
      <p:ext uri="{BB962C8B-B14F-4D97-AF65-F5344CB8AC3E}">
        <p14:creationId xmlns:p14="http://schemas.microsoft.com/office/powerpoint/2010/main" val="7630785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ilver metal newtons cradle">
            <a:extLst>
              <a:ext uri="{FF2B5EF4-FFF2-40B4-BE49-F238E27FC236}">
                <a16:creationId xmlns:a16="http://schemas.microsoft.com/office/drawing/2014/main" id="{158250CA-C4B5-712B-8405-E3CED5B435F9}"/>
              </a:ext>
            </a:extLst>
          </p:cNvPr>
          <p:cNvPicPr>
            <a:picLocks noChangeAspect="1"/>
          </p:cNvPicPr>
          <p:nvPr/>
        </p:nvPicPr>
        <p:blipFill rotWithShape="1">
          <a:blip r:embed="rId2"/>
          <a:srcRect t="17182" b="3312"/>
          <a:stretch/>
        </p:blipFill>
        <p:spPr>
          <a:xfrm>
            <a:off x="-3047" y="10"/>
            <a:ext cx="12191999" cy="6857990"/>
          </a:xfrm>
          <a:prstGeom prst="rect">
            <a:avLst/>
          </a:prstGeom>
        </p:spPr>
      </p:pic>
      <p:sp>
        <p:nvSpPr>
          <p:cNvPr id="2" name="Title 1">
            <a:extLst>
              <a:ext uri="{FF2B5EF4-FFF2-40B4-BE49-F238E27FC236}">
                <a16:creationId xmlns:a16="http://schemas.microsoft.com/office/drawing/2014/main" id="{A7DC2936-091E-87D9-2696-AE7D7ED3E4E6}"/>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ACTIVITY</a:t>
            </a:r>
          </a:p>
        </p:txBody>
      </p:sp>
    </p:spTree>
    <p:extLst>
      <p:ext uri="{BB962C8B-B14F-4D97-AF65-F5344CB8AC3E}">
        <p14:creationId xmlns:p14="http://schemas.microsoft.com/office/powerpoint/2010/main" val="125678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lumMod val="75000"/>
                    <a:lumOff val="25000"/>
                  </a:schemeClr>
                </a:solidFill>
              </a:rPr>
              <a:t>Building a Quality Action Plan</a:t>
            </a:r>
          </a:p>
        </p:txBody>
      </p:sp>
      <p:sp>
        <p:nvSpPr>
          <p:cNvPr id="8" name="Freeform 7"/>
          <p:cNvSpPr>
            <a:spLocks/>
          </p:cNvSpPr>
          <p:nvPr/>
        </p:nvSpPr>
        <p:spPr bwMode="auto">
          <a:xfrm>
            <a:off x="1295360" y="2790630"/>
            <a:ext cx="1072854" cy="1153591"/>
          </a:xfrm>
          <a:custGeom>
            <a:avLst/>
            <a:gdLst>
              <a:gd name="T0" fmla="*/ 2020 w 3641"/>
              <a:gd name="T1" fmla="*/ 2 h 3915"/>
              <a:gd name="T2" fmla="*/ 2115 w 3641"/>
              <a:gd name="T3" fmla="*/ 44 h 3915"/>
              <a:gd name="T4" fmla="*/ 2179 w 3641"/>
              <a:gd name="T5" fmla="*/ 116 h 3915"/>
              <a:gd name="T6" fmla="*/ 2211 w 3641"/>
              <a:gd name="T7" fmla="*/ 206 h 3915"/>
              <a:gd name="T8" fmla="*/ 2208 w 3641"/>
              <a:gd name="T9" fmla="*/ 303 h 3915"/>
              <a:gd name="T10" fmla="*/ 2179 w 3641"/>
              <a:gd name="T11" fmla="*/ 396 h 3915"/>
              <a:gd name="T12" fmla="*/ 2115 w 3641"/>
              <a:gd name="T13" fmla="*/ 470 h 3915"/>
              <a:gd name="T14" fmla="*/ 2020 w 3641"/>
              <a:gd name="T15" fmla="*/ 515 h 3915"/>
              <a:gd name="T16" fmla="*/ 1809 w 3641"/>
              <a:gd name="T17" fmla="*/ 531 h 3915"/>
              <a:gd name="T18" fmla="*/ 1523 w 3641"/>
              <a:gd name="T19" fmla="*/ 597 h 3915"/>
              <a:gd name="T20" fmla="*/ 1261 w 3641"/>
              <a:gd name="T21" fmla="*/ 716 h 3915"/>
              <a:gd name="T22" fmla="*/ 1031 w 3641"/>
              <a:gd name="T23" fmla="*/ 877 h 3915"/>
              <a:gd name="T24" fmla="*/ 838 w 3641"/>
              <a:gd name="T25" fmla="*/ 1080 h 3915"/>
              <a:gd name="T26" fmla="*/ 685 w 3641"/>
              <a:gd name="T27" fmla="*/ 1315 h 3915"/>
              <a:gd name="T28" fmla="*/ 579 w 3641"/>
              <a:gd name="T29" fmla="*/ 1572 h 3915"/>
              <a:gd name="T30" fmla="*/ 526 w 3641"/>
              <a:gd name="T31" fmla="*/ 1846 h 3915"/>
              <a:gd name="T32" fmla="*/ 531 w 3641"/>
              <a:gd name="T33" fmla="*/ 2134 h 3915"/>
              <a:gd name="T34" fmla="*/ 598 w 3641"/>
              <a:gd name="T35" fmla="*/ 2422 h 3915"/>
              <a:gd name="T36" fmla="*/ 722 w 3641"/>
              <a:gd name="T37" fmla="*/ 2689 h 3915"/>
              <a:gd name="T38" fmla="*/ 883 w 3641"/>
              <a:gd name="T39" fmla="*/ 2906 h 3915"/>
              <a:gd name="T40" fmla="*/ 1074 w 3641"/>
              <a:gd name="T41" fmla="*/ 3086 h 3915"/>
              <a:gd name="T42" fmla="*/ 1293 w 3641"/>
              <a:gd name="T43" fmla="*/ 3220 h 3915"/>
              <a:gd name="T44" fmla="*/ 1528 w 3641"/>
              <a:gd name="T45" fmla="*/ 3316 h 3915"/>
              <a:gd name="T46" fmla="*/ 1777 w 3641"/>
              <a:gd name="T47" fmla="*/ 3368 h 3915"/>
              <a:gd name="T48" fmla="*/ 2031 w 3641"/>
              <a:gd name="T49" fmla="*/ 3379 h 3915"/>
              <a:gd name="T50" fmla="*/ 2282 w 3641"/>
              <a:gd name="T51" fmla="*/ 3347 h 3915"/>
              <a:gd name="T52" fmla="*/ 2525 w 3641"/>
              <a:gd name="T53" fmla="*/ 3271 h 3915"/>
              <a:gd name="T54" fmla="*/ 2755 w 3641"/>
              <a:gd name="T55" fmla="*/ 3152 h 3915"/>
              <a:gd name="T56" fmla="*/ 2964 w 3641"/>
              <a:gd name="T57" fmla="*/ 2985 h 3915"/>
              <a:gd name="T58" fmla="*/ 3144 w 3641"/>
              <a:gd name="T59" fmla="*/ 2774 h 3915"/>
              <a:gd name="T60" fmla="*/ 3226 w 3641"/>
              <a:gd name="T61" fmla="*/ 2697 h 3915"/>
              <a:gd name="T62" fmla="*/ 3324 w 3641"/>
              <a:gd name="T63" fmla="*/ 2663 h 3915"/>
              <a:gd name="T64" fmla="*/ 3422 w 3641"/>
              <a:gd name="T65" fmla="*/ 2666 h 3915"/>
              <a:gd name="T66" fmla="*/ 3514 w 3641"/>
              <a:gd name="T67" fmla="*/ 2700 h 3915"/>
              <a:gd name="T68" fmla="*/ 3588 w 3641"/>
              <a:gd name="T69" fmla="*/ 2763 h 3915"/>
              <a:gd name="T70" fmla="*/ 3633 w 3641"/>
              <a:gd name="T71" fmla="*/ 2843 h 3915"/>
              <a:gd name="T72" fmla="*/ 3638 w 3641"/>
              <a:gd name="T73" fmla="*/ 2938 h 3915"/>
              <a:gd name="T74" fmla="*/ 3596 w 3641"/>
              <a:gd name="T75" fmla="*/ 3038 h 3915"/>
              <a:gd name="T76" fmla="*/ 3374 w 3641"/>
              <a:gd name="T77" fmla="*/ 3308 h 3915"/>
              <a:gd name="T78" fmla="*/ 3115 w 3641"/>
              <a:gd name="T79" fmla="*/ 3532 h 3915"/>
              <a:gd name="T80" fmla="*/ 2827 w 3641"/>
              <a:gd name="T81" fmla="*/ 3712 h 3915"/>
              <a:gd name="T82" fmla="*/ 2509 w 3641"/>
              <a:gd name="T83" fmla="*/ 3836 h 3915"/>
              <a:gd name="T84" fmla="*/ 2171 w 3641"/>
              <a:gd name="T85" fmla="*/ 3905 h 3915"/>
              <a:gd name="T86" fmla="*/ 1817 w 3641"/>
              <a:gd name="T87" fmla="*/ 3910 h 3915"/>
              <a:gd name="T88" fmla="*/ 1473 w 3641"/>
              <a:gd name="T89" fmla="*/ 3855 h 3915"/>
              <a:gd name="T90" fmla="*/ 1148 w 3641"/>
              <a:gd name="T91" fmla="*/ 3736 h 3915"/>
              <a:gd name="T92" fmla="*/ 854 w 3641"/>
              <a:gd name="T93" fmla="*/ 3567 h 3915"/>
              <a:gd name="T94" fmla="*/ 592 w 3641"/>
              <a:gd name="T95" fmla="*/ 3350 h 3915"/>
              <a:gd name="T96" fmla="*/ 370 w 3641"/>
              <a:gd name="T97" fmla="*/ 3091 h 3915"/>
              <a:gd name="T98" fmla="*/ 196 w 3641"/>
              <a:gd name="T99" fmla="*/ 2798 h 3915"/>
              <a:gd name="T100" fmla="*/ 74 w 3641"/>
              <a:gd name="T101" fmla="*/ 2478 h 3915"/>
              <a:gd name="T102" fmla="*/ 8 w 3641"/>
              <a:gd name="T103" fmla="*/ 2134 h 3915"/>
              <a:gd name="T104" fmla="*/ 8 w 3641"/>
              <a:gd name="T105" fmla="*/ 1780 h 3915"/>
              <a:gd name="T106" fmla="*/ 71 w 3641"/>
              <a:gd name="T107" fmla="*/ 1440 h 3915"/>
              <a:gd name="T108" fmla="*/ 190 w 3641"/>
              <a:gd name="T109" fmla="*/ 1123 h 3915"/>
              <a:gd name="T110" fmla="*/ 362 w 3641"/>
              <a:gd name="T111" fmla="*/ 835 h 3915"/>
              <a:gd name="T112" fmla="*/ 579 w 3641"/>
              <a:gd name="T113" fmla="*/ 581 h 3915"/>
              <a:gd name="T114" fmla="*/ 838 w 3641"/>
              <a:gd name="T115" fmla="*/ 364 h 3915"/>
              <a:gd name="T116" fmla="*/ 1126 w 3641"/>
              <a:gd name="T117" fmla="*/ 195 h 3915"/>
              <a:gd name="T118" fmla="*/ 1444 w 3641"/>
              <a:gd name="T119" fmla="*/ 76 h 3915"/>
              <a:gd name="T120" fmla="*/ 1785 w 3641"/>
              <a:gd name="T121" fmla="*/ 10 h 3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41" h="3915">
                <a:moveTo>
                  <a:pt x="1962" y="0"/>
                </a:moveTo>
                <a:lnTo>
                  <a:pt x="2020" y="2"/>
                </a:lnTo>
                <a:lnTo>
                  <a:pt x="2070" y="18"/>
                </a:lnTo>
                <a:lnTo>
                  <a:pt x="2115" y="44"/>
                </a:lnTo>
                <a:lnTo>
                  <a:pt x="2150" y="76"/>
                </a:lnTo>
                <a:lnTo>
                  <a:pt x="2179" y="116"/>
                </a:lnTo>
                <a:lnTo>
                  <a:pt x="2197" y="161"/>
                </a:lnTo>
                <a:lnTo>
                  <a:pt x="2211" y="206"/>
                </a:lnTo>
                <a:lnTo>
                  <a:pt x="2213" y="256"/>
                </a:lnTo>
                <a:lnTo>
                  <a:pt x="2208" y="303"/>
                </a:lnTo>
                <a:lnTo>
                  <a:pt x="2197" y="351"/>
                </a:lnTo>
                <a:lnTo>
                  <a:pt x="2179" y="396"/>
                </a:lnTo>
                <a:lnTo>
                  <a:pt x="2150" y="436"/>
                </a:lnTo>
                <a:lnTo>
                  <a:pt x="2115" y="470"/>
                </a:lnTo>
                <a:lnTo>
                  <a:pt x="2070" y="496"/>
                </a:lnTo>
                <a:lnTo>
                  <a:pt x="2020" y="515"/>
                </a:lnTo>
                <a:lnTo>
                  <a:pt x="1962" y="520"/>
                </a:lnTo>
                <a:lnTo>
                  <a:pt x="1809" y="531"/>
                </a:lnTo>
                <a:lnTo>
                  <a:pt x="1663" y="557"/>
                </a:lnTo>
                <a:lnTo>
                  <a:pt x="1523" y="597"/>
                </a:lnTo>
                <a:lnTo>
                  <a:pt x="1388" y="650"/>
                </a:lnTo>
                <a:lnTo>
                  <a:pt x="1261" y="716"/>
                </a:lnTo>
                <a:lnTo>
                  <a:pt x="1142" y="792"/>
                </a:lnTo>
                <a:lnTo>
                  <a:pt x="1031" y="877"/>
                </a:lnTo>
                <a:lnTo>
                  <a:pt x="931" y="975"/>
                </a:lnTo>
                <a:lnTo>
                  <a:pt x="838" y="1080"/>
                </a:lnTo>
                <a:lnTo>
                  <a:pt x="756" y="1194"/>
                </a:lnTo>
                <a:lnTo>
                  <a:pt x="685" y="1315"/>
                </a:lnTo>
                <a:lnTo>
                  <a:pt x="627" y="1440"/>
                </a:lnTo>
                <a:lnTo>
                  <a:pt x="579" y="1572"/>
                </a:lnTo>
                <a:lnTo>
                  <a:pt x="547" y="1709"/>
                </a:lnTo>
                <a:lnTo>
                  <a:pt x="526" y="1846"/>
                </a:lnTo>
                <a:lnTo>
                  <a:pt x="521" y="1989"/>
                </a:lnTo>
                <a:lnTo>
                  <a:pt x="531" y="2134"/>
                </a:lnTo>
                <a:lnTo>
                  <a:pt x="555" y="2277"/>
                </a:lnTo>
                <a:lnTo>
                  <a:pt x="598" y="2422"/>
                </a:lnTo>
                <a:lnTo>
                  <a:pt x="656" y="2565"/>
                </a:lnTo>
                <a:lnTo>
                  <a:pt x="722" y="2689"/>
                </a:lnTo>
                <a:lnTo>
                  <a:pt x="799" y="2803"/>
                </a:lnTo>
                <a:lnTo>
                  <a:pt x="883" y="2906"/>
                </a:lnTo>
                <a:lnTo>
                  <a:pt x="976" y="3001"/>
                </a:lnTo>
                <a:lnTo>
                  <a:pt x="1074" y="3086"/>
                </a:lnTo>
                <a:lnTo>
                  <a:pt x="1179" y="3157"/>
                </a:lnTo>
                <a:lnTo>
                  <a:pt x="1293" y="3220"/>
                </a:lnTo>
                <a:lnTo>
                  <a:pt x="1409" y="3273"/>
                </a:lnTo>
                <a:lnTo>
                  <a:pt x="1528" y="3316"/>
                </a:lnTo>
                <a:lnTo>
                  <a:pt x="1650" y="3347"/>
                </a:lnTo>
                <a:lnTo>
                  <a:pt x="1777" y="3368"/>
                </a:lnTo>
                <a:lnTo>
                  <a:pt x="1904" y="3379"/>
                </a:lnTo>
                <a:lnTo>
                  <a:pt x="2031" y="3379"/>
                </a:lnTo>
                <a:lnTo>
                  <a:pt x="2158" y="3368"/>
                </a:lnTo>
                <a:lnTo>
                  <a:pt x="2282" y="3347"/>
                </a:lnTo>
                <a:lnTo>
                  <a:pt x="2406" y="3316"/>
                </a:lnTo>
                <a:lnTo>
                  <a:pt x="2525" y="3271"/>
                </a:lnTo>
                <a:lnTo>
                  <a:pt x="2644" y="3218"/>
                </a:lnTo>
                <a:lnTo>
                  <a:pt x="2755" y="3152"/>
                </a:lnTo>
                <a:lnTo>
                  <a:pt x="2864" y="3072"/>
                </a:lnTo>
                <a:lnTo>
                  <a:pt x="2964" y="2985"/>
                </a:lnTo>
                <a:lnTo>
                  <a:pt x="3057" y="2885"/>
                </a:lnTo>
                <a:lnTo>
                  <a:pt x="3144" y="2774"/>
                </a:lnTo>
                <a:lnTo>
                  <a:pt x="3184" y="2729"/>
                </a:lnTo>
                <a:lnTo>
                  <a:pt x="3226" y="2697"/>
                </a:lnTo>
                <a:lnTo>
                  <a:pt x="3274" y="2674"/>
                </a:lnTo>
                <a:lnTo>
                  <a:pt x="3324" y="2663"/>
                </a:lnTo>
                <a:lnTo>
                  <a:pt x="3374" y="2660"/>
                </a:lnTo>
                <a:lnTo>
                  <a:pt x="3422" y="2666"/>
                </a:lnTo>
                <a:lnTo>
                  <a:pt x="3469" y="2679"/>
                </a:lnTo>
                <a:lnTo>
                  <a:pt x="3514" y="2700"/>
                </a:lnTo>
                <a:lnTo>
                  <a:pt x="3554" y="2729"/>
                </a:lnTo>
                <a:lnTo>
                  <a:pt x="3588" y="2763"/>
                </a:lnTo>
                <a:lnTo>
                  <a:pt x="3615" y="2800"/>
                </a:lnTo>
                <a:lnTo>
                  <a:pt x="3633" y="2843"/>
                </a:lnTo>
                <a:lnTo>
                  <a:pt x="3641" y="2888"/>
                </a:lnTo>
                <a:lnTo>
                  <a:pt x="3638" y="2938"/>
                </a:lnTo>
                <a:lnTo>
                  <a:pt x="3625" y="2988"/>
                </a:lnTo>
                <a:lnTo>
                  <a:pt x="3596" y="3038"/>
                </a:lnTo>
                <a:lnTo>
                  <a:pt x="3490" y="3178"/>
                </a:lnTo>
                <a:lnTo>
                  <a:pt x="3374" y="3308"/>
                </a:lnTo>
                <a:lnTo>
                  <a:pt x="3247" y="3427"/>
                </a:lnTo>
                <a:lnTo>
                  <a:pt x="3115" y="3532"/>
                </a:lnTo>
                <a:lnTo>
                  <a:pt x="2975" y="3627"/>
                </a:lnTo>
                <a:lnTo>
                  <a:pt x="2827" y="3712"/>
                </a:lnTo>
                <a:lnTo>
                  <a:pt x="2671" y="3781"/>
                </a:lnTo>
                <a:lnTo>
                  <a:pt x="2509" y="3836"/>
                </a:lnTo>
                <a:lnTo>
                  <a:pt x="2343" y="3878"/>
                </a:lnTo>
                <a:lnTo>
                  <a:pt x="2171" y="3905"/>
                </a:lnTo>
                <a:lnTo>
                  <a:pt x="1994" y="3915"/>
                </a:lnTo>
                <a:lnTo>
                  <a:pt x="1817" y="3910"/>
                </a:lnTo>
                <a:lnTo>
                  <a:pt x="1642" y="3889"/>
                </a:lnTo>
                <a:lnTo>
                  <a:pt x="1473" y="3855"/>
                </a:lnTo>
                <a:lnTo>
                  <a:pt x="1306" y="3802"/>
                </a:lnTo>
                <a:lnTo>
                  <a:pt x="1148" y="3736"/>
                </a:lnTo>
                <a:lnTo>
                  <a:pt x="997" y="3656"/>
                </a:lnTo>
                <a:lnTo>
                  <a:pt x="854" y="3567"/>
                </a:lnTo>
                <a:lnTo>
                  <a:pt x="719" y="3464"/>
                </a:lnTo>
                <a:lnTo>
                  <a:pt x="592" y="3350"/>
                </a:lnTo>
                <a:lnTo>
                  <a:pt x="476" y="3226"/>
                </a:lnTo>
                <a:lnTo>
                  <a:pt x="370" y="3091"/>
                </a:lnTo>
                <a:lnTo>
                  <a:pt x="278" y="2948"/>
                </a:lnTo>
                <a:lnTo>
                  <a:pt x="196" y="2798"/>
                </a:lnTo>
                <a:lnTo>
                  <a:pt x="127" y="2642"/>
                </a:lnTo>
                <a:lnTo>
                  <a:pt x="74" y="2478"/>
                </a:lnTo>
                <a:lnTo>
                  <a:pt x="32" y="2309"/>
                </a:lnTo>
                <a:lnTo>
                  <a:pt x="8" y="2134"/>
                </a:lnTo>
                <a:lnTo>
                  <a:pt x="0" y="1957"/>
                </a:lnTo>
                <a:lnTo>
                  <a:pt x="8" y="1780"/>
                </a:lnTo>
                <a:lnTo>
                  <a:pt x="32" y="1606"/>
                </a:lnTo>
                <a:lnTo>
                  <a:pt x="71" y="1440"/>
                </a:lnTo>
                <a:lnTo>
                  <a:pt x="124" y="1276"/>
                </a:lnTo>
                <a:lnTo>
                  <a:pt x="190" y="1123"/>
                </a:lnTo>
                <a:lnTo>
                  <a:pt x="272" y="975"/>
                </a:lnTo>
                <a:lnTo>
                  <a:pt x="362" y="835"/>
                </a:lnTo>
                <a:lnTo>
                  <a:pt x="465" y="702"/>
                </a:lnTo>
                <a:lnTo>
                  <a:pt x="579" y="581"/>
                </a:lnTo>
                <a:lnTo>
                  <a:pt x="703" y="467"/>
                </a:lnTo>
                <a:lnTo>
                  <a:pt x="838" y="364"/>
                </a:lnTo>
                <a:lnTo>
                  <a:pt x="978" y="274"/>
                </a:lnTo>
                <a:lnTo>
                  <a:pt x="1126" y="195"/>
                </a:lnTo>
                <a:lnTo>
                  <a:pt x="1282" y="129"/>
                </a:lnTo>
                <a:lnTo>
                  <a:pt x="1444" y="76"/>
                </a:lnTo>
                <a:lnTo>
                  <a:pt x="1613" y="34"/>
                </a:lnTo>
                <a:lnTo>
                  <a:pt x="1785" y="10"/>
                </a:lnTo>
                <a:lnTo>
                  <a:pt x="1962"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8"/>
          <p:cNvSpPr>
            <a:spLocks/>
          </p:cNvSpPr>
          <p:nvPr/>
        </p:nvSpPr>
        <p:spPr bwMode="auto">
          <a:xfrm>
            <a:off x="1528436" y="3023410"/>
            <a:ext cx="689503" cy="688030"/>
          </a:xfrm>
          <a:custGeom>
            <a:avLst/>
            <a:gdLst>
              <a:gd name="T0" fmla="*/ 1171 w 2340"/>
              <a:gd name="T1" fmla="*/ 0 h 2335"/>
              <a:gd name="T2" fmla="*/ 1306 w 2340"/>
              <a:gd name="T3" fmla="*/ 8 h 2335"/>
              <a:gd name="T4" fmla="*/ 1438 w 2340"/>
              <a:gd name="T5" fmla="*/ 29 h 2335"/>
              <a:gd name="T6" fmla="*/ 1565 w 2340"/>
              <a:gd name="T7" fmla="*/ 68 h 2335"/>
              <a:gd name="T8" fmla="*/ 1684 w 2340"/>
              <a:gd name="T9" fmla="*/ 118 h 2335"/>
              <a:gd name="T10" fmla="*/ 1798 w 2340"/>
              <a:gd name="T11" fmla="*/ 182 h 2335"/>
              <a:gd name="T12" fmla="*/ 1901 w 2340"/>
              <a:gd name="T13" fmla="*/ 256 h 2335"/>
              <a:gd name="T14" fmla="*/ 1996 w 2340"/>
              <a:gd name="T15" fmla="*/ 340 h 2335"/>
              <a:gd name="T16" fmla="*/ 2083 w 2340"/>
              <a:gd name="T17" fmla="*/ 436 h 2335"/>
              <a:gd name="T18" fmla="*/ 2157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7 w 2340"/>
              <a:gd name="T39" fmla="*/ 1794 h 2335"/>
              <a:gd name="T40" fmla="*/ 2083 w 2340"/>
              <a:gd name="T41" fmla="*/ 1899 h 2335"/>
              <a:gd name="T42" fmla="*/ 1996 w 2340"/>
              <a:gd name="T43" fmla="*/ 1994 h 2335"/>
              <a:gd name="T44" fmla="*/ 1901 w 2340"/>
              <a:gd name="T45" fmla="*/ 2079 h 2335"/>
              <a:gd name="T46" fmla="*/ 1798 w 2340"/>
              <a:gd name="T47" fmla="*/ 2153 h 2335"/>
              <a:gd name="T48" fmla="*/ 1684 w 2340"/>
              <a:gd name="T49" fmla="*/ 2216 h 2335"/>
              <a:gd name="T50" fmla="*/ 1565 w 2340"/>
              <a:gd name="T51" fmla="*/ 2269 h 2335"/>
              <a:gd name="T52" fmla="*/ 1438 w 2340"/>
              <a:gd name="T53" fmla="*/ 2306 h 2335"/>
              <a:gd name="T54" fmla="*/ 1306 w 2340"/>
              <a:gd name="T55" fmla="*/ 2327 h 2335"/>
              <a:gd name="T56" fmla="*/ 1171 w 2340"/>
              <a:gd name="T57" fmla="*/ 2335 h 2335"/>
              <a:gd name="T58" fmla="*/ 1034 w 2340"/>
              <a:gd name="T59" fmla="*/ 2327 h 2335"/>
              <a:gd name="T60" fmla="*/ 901 w 2340"/>
              <a:gd name="T61" fmla="*/ 2306 h 2335"/>
              <a:gd name="T62" fmla="*/ 774 w 2340"/>
              <a:gd name="T63" fmla="*/ 2269 h 2335"/>
              <a:gd name="T64" fmla="*/ 655 w 2340"/>
              <a:gd name="T65" fmla="*/ 2216 h 2335"/>
              <a:gd name="T66" fmla="*/ 542 w 2340"/>
              <a:gd name="T67" fmla="*/ 2153 h 2335"/>
              <a:gd name="T68" fmla="*/ 439 w 2340"/>
              <a:gd name="T69" fmla="*/ 2079 h 2335"/>
              <a:gd name="T70" fmla="*/ 343 w 2340"/>
              <a:gd name="T71" fmla="*/ 1994 h 2335"/>
              <a:gd name="T72" fmla="*/ 256 w 2340"/>
              <a:gd name="T73" fmla="*/ 1899 h 2335"/>
              <a:gd name="T74" fmla="*/ 182 w 2340"/>
              <a:gd name="T75" fmla="*/ 1794 h 2335"/>
              <a:gd name="T76" fmla="*/ 119 w 2340"/>
              <a:gd name="T77" fmla="*/ 1683 h 2335"/>
              <a:gd name="T78" fmla="*/ 68 w 2340"/>
              <a:gd name="T79" fmla="*/ 1561 h 2335"/>
              <a:gd name="T80" fmla="*/ 31 w 2340"/>
              <a:gd name="T81" fmla="*/ 1434 h 2335"/>
              <a:gd name="T82" fmla="*/ 8 w 2340"/>
              <a:gd name="T83" fmla="*/ 1305 h 2335"/>
              <a:gd name="T84" fmla="*/ 0 w 2340"/>
              <a:gd name="T85" fmla="*/ 1167 h 2335"/>
              <a:gd name="T86" fmla="*/ 8 w 2340"/>
              <a:gd name="T87" fmla="*/ 1033 h 2335"/>
              <a:gd name="T88" fmla="*/ 31 w 2340"/>
              <a:gd name="T89" fmla="*/ 901 h 2335"/>
              <a:gd name="T90" fmla="*/ 68 w 2340"/>
              <a:gd name="T91" fmla="*/ 774 h 2335"/>
              <a:gd name="T92" fmla="*/ 119 w 2340"/>
              <a:gd name="T93" fmla="*/ 655 h 2335"/>
              <a:gd name="T94" fmla="*/ 182 w 2340"/>
              <a:gd name="T95" fmla="*/ 541 h 2335"/>
              <a:gd name="T96" fmla="*/ 256 w 2340"/>
              <a:gd name="T97" fmla="*/ 436 h 2335"/>
              <a:gd name="T98" fmla="*/ 343 w 2340"/>
              <a:gd name="T99" fmla="*/ 340 h 2335"/>
              <a:gd name="T100" fmla="*/ 439 w 2340"/>
              <a:gd name="T101" fmla="*/ 256 h 2335"/>
              <a:gd name="T102" fmla="*/ 542 w 2340"/>
              <a:gd name="T103" fmla="*/ 182 h 2335"/>
              <a:gd name="T104" fmla="*/ 655 w 2340"/>
              <a:gd name="T105" fmla="*/ 118 h 2335"/>
              <a:gd name="T106" fmla="*/ 774 w 2340"/>
              <a:gd name="T107" fmla="*/ 68 h 2335"/>
              <a:gd name="T108" fmla="*/ 901 w 2340"/>
              <a:gd name="T109" fmla="*/ 29 h 2335"/>
              <a:gd name="T110" fmla="*/ 1034 w 2340"/>
              <a:gd name="T111" fmla="*/ 8 h 2335"/>
              <a:gd name="T112" fmla="*/ 1171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71" y="0"/>
                </a:moveTo>
                <a:lnTo>
                  <a:pt x="1306" y="8"/>
                </a:lnTo>
                <a:lnTo>
                  <a:pt x="1438" y="29"/>
                </a:lnTo>
                <a:lnTo>
                  <a:pt x="1565" y="68"/>
                </a:lnTo>
                <a:lnTo>
                  <a:pt x="1684" y="118"/>
                </a:lnTo>
                <a:lnTo>
                  <a:pt x="1798" y="182"/>
                </a:lnTo>
                <a:lnTo>
                  <a:pt x="1901" y="256"/>
                </a:lnTo>
                <a:lnTo>
                  <a:pt x="1996" y="340"/>
                </a:lnTo>
                <a:lnTo>
                  <a:pt x="2083" y="436"/>
                </a:lnTo>
                <a:lnTo>
                  <a:pt x="2157" y="541"/>
                </a:lnTo>
                <a:lnTo>
                  <a:pt x="2221" y="655"/>
                </a:lnTo>
                <a:lnTo>
                  <a:pt x="2271" y="774"/>
                </a:lnTo>
                <a:lnTo>
                  <a:pt x="2308" y="901"/>
                </a:lnTo>
                <a:lnTo>
                  <a:pt x="2332" y="1033"/>
                </a:lnTo>
                <a:lnTo>
                  <a:pt x="2340" y="1167"/>
                </a:lnTo>
                <a:lnTo>
                  <a:pt x="2332" y="1305"/>
                </a:lnTo>
                <a:lnTo>
                  <a:pt x="2308" y="1434"/>
                </a:lnTo>
                <a:lnTo>
                  <a:pt x="2271" y="1561"/>
                </a:lnTo>
                <a:lnTo>
                  <a:pt x="2221" y="1683"/>
                </a:lnTo>
                <a:lnTo>
                  <a:pt x="2157" y="1794"/>
                </a:lnTo>
                <a:lnTo>
                  <a:pt x="2083" y="1899"/>
                </a:lnTo>
                <a:lnTo>
                  <a:pt x="1996" y="1994"/>
                </a:lnTo>
                <a:lnTo>
                  <a:pt x="1901" y="2079"/>
                </a:lnTo>
                <a:lnTo>
                  <a:pt x="1798" y="2153"/>
                </a:lnTo>
                <a:lnTo>
                  <a:pt x="1684" y="2216"/>
                </a:lnTo>
                <a:lnTo>
                  <a:pt x="1565" y="2269"/>
                </a:lnTo>
                <a:lnTo>
                  <a:pt x="1438" y="2306"/>
                </a:lnTo>
                <a:lnTo>
                  <a:pt x="1306" y="2327"/>
                </a:lnTo>
                <a:lnTo>
                  <a:pt x="1171" y="2335"/>
                </a:lnTo>
                <a:lnTo>
                  <a:pt x="1034" y="2327"/>
                </a:lnTo>
                <a:lnTo>
                  <a:pt x="901" y="2306"/>
                </a:lnTo>
                <a:lnTo>
                  <a:pt x="774" y="2269"/>
                </a:lnTo>
                <a:lnTo>
                  <a:pt x="655" y="2216"/>
                </a:lnTo>
                <a:lnTo>
                  <a:pt x="542" y="2153"/>
                </a:lnTo>
                <a:lnTo>
                  <a:pt x="439" y="2079"/>
                </a:lnTo>
                <a:lnTo>
                  <a:pt x="343" y="1994"/>
                </a:lnTo>
                <a:lnTo>
                  <a:pt x="256" y="1899"/>
                </a:lnTo>
                <a:lnTo>
                  <a:pt x="182" y="1794"/>
                </a:lnTo>
                <a:lnTo>
                  <a:pt x="119" y="1683"/>
                </a:lnTo>
                <a:lnTo>
                  <a:pt x="68" y="1561"/>
                </a:lnTo>
                <a:lnTo>
                  <a:pt x="31" y="1434"/>
                </a:lnTo>
                <a:lnTo>
                  <a:pt x="8" y="1305"/>
                </a:lnTo>
                <a:lnTo>
                  <a:pt x="0" y="1167"/>
                </a:lnTo>
                <a:lnTo>
                  <a:pt x="8" y="1033"/>
                </a:lnTo>
                <a:lnTo>
                  <a:pt x="31" y="901"/>
                </a:lnTo>
                <a:lnTo>
                  <a:pt x="68" y="774"/>
                </a:lnTo>
                <a:lnTo>
                  <a:pt x="119" y="655"/>
                </a:lnTo>
                <a:lnTo>
                  <a:pt x="182" y="541"/>
                </a:lnTo>
                <a:lnTo>
                  <a:pt x="256" y="436"/>
                </a:lnTo>
                <a:lnTo>
                  <a:pt x="343" y="340"/>
                </a:lnTo>
                <a:lnTo>
                  <a:pt x="439" y="256"/>
                </a:lnTo>
                <a:lnTo>
                  <a:pt x="542" y="182"/>
                </a:lnTo>
                <a:lnTo>
                  <a:pt x="655" y="118"/>
                </a:lnTo>
                <a:lnTo>
                  <a:pt x="774" y="68"/>
                </a:lnTo>
                <a:lnTo>
                  <a:pt x="901" y="29"/>
                </a:lnTo>
                <a:lnTo>
                  <a:pt x="1034" y="8"/>
                </a:lnTo>
                <a:lnTo>
                  <a:pt x="117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9"/>
          <p:cNvSpPr>
            <a:spLocks/>
          </p:cNvSpPr>
          <p:nvPr/>
        </p:nvSpPr>
        <p:spPr bwMode="auto">
          <a:xfrm>
            <a:off x="294014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Freeform 10"/>
          <p:cNvSpPr>
            <a:spLocks/>
          </p:cNvSpPr>
          <p:nvPr/>
        </p:nvSpPr>
        <p:spPr bwMode="auto">
          <a:xfrm>
            <a:off x="179863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21064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 name="Freeform 29"/>
          <p:cNvSpPr>
            <a:spLocks/>
          </p:cNvSpPr>
          <p:nvPr/>
        </p:nvSpPr>
        <p:spPr bwMode="auto">
          <a:xfrm>
            <a:off x="4350410"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 name="Freeform 30"/>
          <p:cNvSpPr>
            <a:spLocks/>
          </p:cNvSpPr>
          <p:nvPr/>
        </p:nvSpPr>
        <p:spPr bwMode="auto">
          <a:xfrm>
            <a:off x="320889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 name="Freeform 31"/>
          <p:cNvSpPr>
            <a:spLocks/>
          </p:cNvSpPr>
          <p:nvPr/>
        </p:nvSpPr>
        <p:spPr bwMode="auto">
          <a:xfrm>
            <a:off x="462090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 name="Freeform 32"/>
          <p:cNvSpPr>
            <a:spLocks/>
          </p:cNvSpPr>
          <p:nvPr/>
        </p:nvSpPr>
        <p:spPr bwMode="auto">
          <a:xfrm>
            <a:off x="2843522"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4" name="Freeform 53"/>
          <p:cNvSpPr>
            <a:spLocks/>
          </p:cNvSpPr>
          <p:nvPr/>
        </p:nvSpPr>
        <p:spPr bwMode="auto">
          <a:xfrm>
            <a:off x="4632707"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5" name="Freeform 54"/>
          <p:cNvSpPr>
            <a:spLocks/>
          </p:cNvSpPr>
          <p:nvPr/>
        </p:nvSpPr>
        <p:spPr bwMode="auto">
          <a:xfrm>
            <a:off x="6022721"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55"/>
          <p:cNvSpPr>
            <a:spLocks/>
          </p:cNvSpPr>
          <p:nvPr/>
        </p:nvSpPr>
        <p:spPr bwMode="auto">
          <a:xfrm>
            <a:off x="4267331"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7" name="Freeform 56"/>
          <p:cNvSpPr>
            <a:spLocks/>
          </p:cNvSpPr>
          <p:nvPr/>
        </p:nvSpPr>
        <p:spPr bwMode="auto">
          <a:xfrm>
            <a:off x="578080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9" name="Freeform 58"/>
          <p:cNvSpPr>
            <a:spLocks/>
          </p:cNvSpPr>
          <p:nvPr/>
        </p:nvSpPr>
        <p:spPr bwMode="auto">
          <a:xfrm>
            <a:off x="7193494"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0" name="Freeform 59"/>
          <p:cNvSpPr>
            <a:spLocks/>
          </p:cNvSpPr>
          <p:nvPr/>
        </p:nvSpPr>
        <p:spPr bwMode="auto">
          <a:xfrm>
            <a:off x="6051334"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1" name="Freeform 60"/>
          <p:cNvSpPr>
            <a:spLocks/>
          </p:cNvSpPr>
          <p:nvPr/>
        </p:nvSpPr>
        <p:spPr bwMode="auto">
          <a:xfrm>
            <a:off x="7441348"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2" name="Freeform 61"/>
          <p:cNvSpPr>
            <a:spLocks/>
          </p:cNvSpPr>
          <p:nvPr/>
        </p:nvSpPr>
        <p:spPr bwMode="auto">
          <a:xfrm>
            <a:off x="5685958"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8591709"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66" name="Freeform 65"/>
          <p:cNvSpPr>
            <a:spLocks/>
          </p:cNvSpPr>
          <p:nvPr/>
        </p:nvSpPr>
        <p:spPr bwMode="auto">
          <a:xfrm>
            <a:off x="7448975"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8" name="Freeform 67"/>
          <p:cNvSpPr>
            <a:spLocks/>
          </p:cNvSpPr>
          <p:nvPr/>
        </p:nvSpPr>
        <p:spPr bwMode="auto">
          <a:xfrm>
            <a:off x="7083599"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72" name="Right Arrow 71"/>
          <p:cNvSpPr/>
          <p:nvPr/>
        </p:nvSpPr>
        <p:spPr>
          <a:xfrm flipH="1">
            <a:off x="819245"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3" name="Freeform 102"/>
          <p:cNvSpPr>
            <a:spLocks noEditPoints="1"/>
          </p:cNvSpPr>
          <p:nvPr/>
        </p:nvSpPr>
        <p:spPr bwMode="auto">
          <a:xfrm>
            <a:off x="9760584" y="2784668"/>
            <a:ext cx="1153886" cy="1153002"/>
          </a:xfrm>
          <a:custGeom>
            <a:avLst/>
            <a:gdLst>
              <a:gd name="T0" fmla="*/ 1676 w 3916"/>
              <a:gd name="T1" fmla="*/ 549 h 3913"/>
              <a:gd name="T2" fmla="*/ 1301 w 3916"/>
              <a:gd name="T3" fmla="*/ 681 h 3913"/>
              <a:gd name="T4" fmla="*/ 973 w 3916"/>
              <a:gd name="T5" fmla="*/ 911 h 3913"/>
              <a:gd name="T6" fmla="*/ 719 w 3916"/>
              <a:gd name="T7" fmla="*/ 1226 h 3913"/>
              <a:gd name="T8" fmla="*/ 563 w 3916"/>
              <a:gd name="T9" fmla="*/ 1601 h 3913"/>
              <a:gd name="T10" fmla="*/ 521 w 3916"/>
              <a:gd name="T11" fmla="*/ 2000 h 3913"/>
              <a:gd name="T12" fmla="*/ 584 w 3916"/>
              <a:gd name="T13" fmla="*/ 2396 h 3913"/>
              <a:gd name="T14" fmla="*/ 759 w 3916"/>
              <a:gd name="T15" fmla="*/ 2758 h 3913"/>
              <a:gd name="T16" fmla="*/ 1039 w 3916"/>
              <a:gd name="T17" fmla="*/ 3065 h 3913"/>
              <a:gd name="T18" fmla="*/ 1391 w 3916"/>
              <a:gd name="T19" fmla="*/ 3276 h 3913"/>
              <a:gd name="T20" fmla="*/ 1785 w 3916"/>
              <a:gd name="T21" fmla="*/ 3382 h 3913"/>
              <a:gd name="T22" fmla="*/ 2197 w 3916"/>
              <a:gd name="T23" fmla="*/ 3374 h 3913"/>
              <a:gd name="T24" fmla="*/ 2591 w 3916"/>
              <a:gd name="T25" fmla="*/ 3247 h 3913"/>
              <a:gd name="T26" fmla="*/ 2922 w 3916"/>
              <a:gd name="T27" fmla="*/ 3022 h 3913"/>
              <a:gd name="T28" fmla="*/ 3170 w 3916"/>
              <a:gd name="T29" fmla="*/ 2716 h 3913"/>
              <a:gd name="T30" fmla="*/ 3331 w 3916"/>
              <a:gd name="T31" fmla="*/ 2356 h 3913"/>
              <a:gd name="T32" fmla="*/ 3392 w 3916"/>
              <a:gd name="T33" fmla="*/ 1957 h 3913"/>
              <a:gd name="T34" fmla="*/ 3323 w 3916"/>
              <a:gd name="T35" fmla="*/ 1532 h 3913"/>
              <a:gd name="T36" fmla="*/ 3138 w 3916"/>
              <a:gd name="T37" fmla="*/ 1152 h 3913"/>
              <a:gd name="T38" fmla="*/ 2858 w 3916"/>
              <a:gd name="T39" fmla="*/ 842 h 3913"/>
              <a:gd name="T40" fmla="*/ 2493 w 3916"/>
              <a:gd name="T41" fmla="*/ 626 h 3913"/>
              <a:gd name="T42" fmla="*/ 2078 w 3916"/>
              <a:gd name="T43" fmla="*/ 525 h 3913"/>
              <a:gd name="T44" fmla="*/ 2141 w 3916"/>
              <a:gd name="T45" fmla="*/ 7 h 3913"/>
              <a:gd name="T46" fmla="*/ 2604 w 3916"/>
              <a:gd name="T47" fmla="*/ 111 h 3913"/>
              <a:gd name="T48" fmla="*/ 3041 w 3916"/>
              <a:gd name="T49" fmla="*/ 332 h 3913"/>
              <a:gd name="T50" fmla="*/ 3400 w 3916"/>
              <a:gd name="T51" fmla="*/ 644 h 3913"/>
              <a:gd name="T52" fmla="*/ 3673 w 3916"/>
              <a:gd name="T53" fmla="*/ 1030 h 3913"/>
              <a:gd name="T54" fmla="*/ 3850 w 3916"/>
              <a:gd name="T55" fmla="*/ 1474 h 3913"/>
              <a:gd name="T56" fmla="*/ 3916 w 3916"/>
              <a:gd name="T57" fmla="*/ 1957 h 3913"/>
              <a:gd name="T58" fmla="*/ 3850 w 3916"/>
              <a:gd name="T59" fmla="*/ 2433 h 3913"/>
              <a:gd name="T60" fmla="*/ 3678 w 3916"/>
              <a:gd name="T61" fmla="*/ 2877 h 3913"/>
              <a:gd name="T62" fmla="*/ 3408 w 3916"/>
              <a:gd name="T63" fmla="*/ 3263 h 3913"/>
              <a:gd name="T64" fmla="*/ 3059 w 3916"/>
              <a:gd name="T65" fmla="*/ 3577 h 3913"/>
              <a:gd name="T66" fmla="*/ 2639 w 3916"/>
              <a:gd name="T67" fmla="*/ 3796 h 3913"/>
              <a:gd name="T68" fmla="*/ 2163 w 3916"/>
              <a:gd name="T69" fmla="*/ 3902 h 3913"/>
              <a:gd name="T70" fmla="*/ 1689 w 3916"/>
              <a:gd name="T71" fmla="*/ 3894 h 3913"/>
              <a:gd name="T72" fmla="*/ 1235 w 3916"/>
              <a:gd name="T73" fmla="*/ 3773 h 3913"/>
              <a:gd name="T74" fmla="*/ 822 w 3916"/>
              <a:gd name="T75" fmla="*/ 3553 h 3913"/>
              <a:gd name="T76" fmla="*/ 473 w 3916"/>
              <a:gd name="T77" fmla="*/ 3239 h 3913"/>
              <a:gd name="T78" fmla="*/ 201 w 3916"/>
              <a:gd name="T79" fmla="*/ 2835 h 3913"/>
              <a:gd name="T80" fmla="*/ 39 w 3916"/>
              <a:gd name="T81" fmla="*/ 2372 h 3913"/>
              <a:gd name="T82" fmla="*/ 0 w 3916"/>
              <a:gd name="T83" fmla="*/ 1891 h 3913"/>
              <a:gd name="T84" fmla="*/ 76 w 3916"/>
              <a:gd name="T85" fmla="*/ 1416 h 3913"/>
              <a:gd name="T86" fmla="*/ 267 w 3916"/>
              <a:gd name="T87" fmla="*/ 969 h 3913"/>
              <a:gd name="T88" fmla="*/ 560 w 3916"/>
              <a:gd name="T89" fmla="*/ 581 h 3913"/>
              <a:gd name="T90" fmla="*/ 933 w 3916"/>
              <a:gd name="T91" fmla="*/ 288 h 3913"/>
              <a:gd name="T92" fmla="*/ 1361 w 3916"/>
              <a:gd name="T93" fmla="*/ 92 h 3913"/>
              <a:gd name="T94" fmla="*/ 1824 w 3916"/>
              <a:gd name="T95" fmla="*/ 5 h 3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6" h="3913">
                <a:moveTo>
                  <a:pt x="1943" y="520"/>
                </a:moveTo>
                <a:lnTo>
                  <a:pt x="1808" y="528"/>
                </a:lnTo>
                <a:lnTo>
                  <a:pt x="1676" y="549"/>
                </a:lnTo>
                <a:lnTo>
                  <a:pt x="1547" y="581"/>
                </a:lnTo>
                <a:lnTo>
                  <a:pt x="1420" y="626"/>
                </a:lnTo>
                <a:lnTo>
                  <a:pt x="1301" y="681"/>
                </a:lnTo>
                <a:lnTo>
                  <a:pt x="1184" y="747"/>
                </a:lnTo>
                <a:lnTo>
                  <a:pt x="1073" y="824"/>
                </a:lnTo>
                <a:lnTo>
                  <a:pt x="973" y="911"/>
                </a:lnTo>
                <a:lnTo>
                  <a:pt x="878" y="1006"/>
                </a:lnTo>
                <a:lnTo>
                  <a:pt x="793" y="1112"/>
                </a:lnTo>
                <a:lnTo>
                  <a:pt x="719" y="1226"/>
                </a:lnTo>
                <a:lnTo>
                  <a:pt x="653" y="1344"/>
                </a:lnTo>
                <a:lnTo>
                  <a:pt x="603" y="1471"/>
                </a:lnTo>
                <a:lnTo>
                  <a:pt x="563" y="1601"/>
                </a:lnTo>
                <a:lnTo>
                  <a:pt x="536" y="1733"/>
                </a:lnTo>
                <a:lnTo>
                  <a:pt x="521" y="1865"/>
                </a:lnTo>
                <a:lnTo>
                  <a:pt x="521" y="2000"/>
                </a:lnTo>
                <a:lnTo>
                  <a:pt x="529" y="2132"/>
                </a:lnTo>
                <a:lnTo>
                  <a:pt x="552" y="2264"/>
                </a:lnTo>
                <a:lnTo>
                  <a:pt x="584" y="2396"/>
                </a:lnTo>
                <a:lnTo>
                  <a:pt x="632" y="2520"/>
                </a:lnTo>
                <a:lnTo>
                  <a:pt x="690" y="2642"/>
                </a:lnTo>
                <a:lnTo>
                  <a:pt x="759" y="2758"/>
                </a:lnTo>
                <a:lnTo>
                  <a:pt x="843" y="2869"/>
                </a:lnTo>
                <a:lnTo>
                  <a:pt x="936" y="2972"/>
                </a:lnTo>
                <a:lnTo>
                  <a:pt x="1039" y="3065"/>
                </a:lnTo>
                <a:lnTo>
                  <a:pt x="1150" y="3146"/>
                </a:lnTo>
                <a:lnTo>
                  <a:pt x="1269" y="3218"/>
                </a:lnTo>
                <a:lnTo>
                  <a:pt x="1391" y="3276"/>
                </a:lnTo>
                <a:lnTo>
                  <a:pt x="1520" y="3323"/>
                </a:lnTo>
                <a:lnTo>
                  <a:pt x="1652" y="3360"/>
                </a:lnTo>
                <a:lnTo>
                  <a:pt x="1785" y="3382"/>
                </a:lnTo>
                <a:lnTo>
                  <a:pt x="1922" y="3392"/>
                </a:lnTo>
                <a:lnTo>
                  <a:pt x="2060" y="3390"/>
                </a:lnTo>
                <a:lnTo>
                  <a:pt x="2197" y="3374"/>
                </a:lnTo>
                <a:lnTo>
                  <a:pt x="2332" y="3345"/>
                </a:lnTo>
                <a:lnTo>
                  <a:pt x="2467" y="3302"/>
                </a:lnTo>
                <a:lnTo>
                  <a:pt x="2591" y="3247"/>
                </a:lnTo>
                <a:lnTo>
                  <a:pt x="2710" y="3183"/>
                </a:lnTo>
                <a:lnTo>
                  <a:pt x="2818" y="3107"/>
                </a:lnTo>
                <a:lnTo>
                  <a:pt x="2922" y="3022"/>
                </a:lnTo>
                <a:lnTo>
                  <a:pt x="3014" y="2927"/>
                </a:lnTo>
                <a:lnTo>
                  <a:pt x="3096" y="2827"/>
                </a:lnTo>
                <a:lnTo>
                  <a:pt x="3170" y="2716"/>
                </a:lnTo>
                <a:lnTo>
                  <a:pt x="3236" y="2602"/>
                </a:lnTo>
                <a:lnTo>
                  <a:pt x="3289" y="2481"/>
                </a:lnTo>
                <a:lnTo>
                  <a:pt x="3331" y="2356"/>
                </a:lnTo>
                <a:lnTo>
                  <a:pt x="3363" y="2227"/>
                </a:lnTo>
                <a:lnTo>
                  <a:pt x="3384" y="2092"/>
                </a:lnTo>
                <a:lnTo>
                  <a:pt x="3392" y="1957"/>
                </a:lnTo>
                <a:lnTo>
                  <a:pt x="3382" y="1812"/>
                </a:lnTo>
                <a:lnTo>
                  <a:pt x="3358" y="1669"/>
                </a:lnTo>
                <a:lnTo>
                  <a:pt x="3323" y="1532"/>
                </a:lnTo>
                <a:lnTo>
                  <a:pt x="3273" y="1397"/>
                </a:lnTo>
                <a:lnTo>
                  <a:pt x="3212" y="1270"/>
                </a:lnTo>
                <a:lnTo>
                  <a:pt x="3138" y="1152"/>
                </a:lnTo>
                <a:lnTo>
                  <a:pt x="3054" y="1041"/>
                </a:lnTo>
                <a:lnTo>
                  <a:pt x="2961" y="938"/>
                </a:lnTo>
                <a:lnTo>
                  <a:pt x="2858" y="842"/>
                </a:lnTo>
                <a:lnTo>
                  <a:pt x="2744" y="761"/>
                </a:lnTo>
                <a:lnTo>
                  <a:pt x="2623" y="687"/>
                </a:lnTo>
                <a:lnTo>
                  <a:pt x="2493" y="626"/>
                </a:lnTo>
                <a:lnTo>
                  <a:pt x="2356" y="578"/>
                </a:lnTo>
                <a:lnTo>
                  <a:pt x="2213" y="544"/>
                </a:lnTo>
                <a:lnTo>
                  <a:pt x="2078" y="525"/>
                </a:lnTo>
                <a:lnTo>
                  <a:pt x="1943" y="520"/>
                </a:lnTo>
                <a:close/>
                <a:moveTo>
                  <a:pt x="1983" y="0"/>
                </a:moveTo>
                <a:lnTo>
                  <a:pt x="2141" y="7"/>
                </a:lnTo>
                <a:lnTo>
                  <a:pt x="2298" y="29"/>
                </a:lnTo>
                <a:lnTo>
                  <a:pt x="2454" y="63"/>
                </a:lnTo>
                <a:lnTo>
                  <a:pt x="2604" y="111"/>
                </a:lnTo>
                <a:lnTo>
                  <a:pt x="2758" y="171"/>
                </a:lnTo>
                <a:lnTo>
                  <a:pt x="2903" y="245"/>
                </a:lnTo>
                <a:lnTo>
                  <a:pt x="3041" y="332"/>
                </a:lnTo>
                <a:lnTo>
                  <a:pt x="3170" y="425"/>
                </a:lnTo>
                <a:lnTo>
                  <a:pt x="3289" y="531"/>
                </a:lnTo>
                <a:lnTo>
                  <a:pt x="3400" y="644"/>
                </a:lnTo>
                <a:lnTo>
                  <a:pt x="3501" y="766"/>
                </a:lnTo>
                <a:lnTo>
                  <a:pt x="3593" y="895"/>
                </a:lnTo>
                <a:lnTo>
                  <a:pt x="3673" y="1030"/>
                </a:lnTo>
                <a:lnTo>
                  <a:pt x="3744" y="1173"/>
                </a:lnTo>
                <a:lnTo>
                  <a:pt x="3802" y="1321"/>
                </a:lnTo>
                <a:lnTo>
                  <a:pt x="3850" y="1474"/>
                </a:lnTo>
                <a:lnTo>
                  <a:pt x="3884" y="1632"/>
                </a:lnTo>
                <a:lnTo>
                  <a:pt x="3905" y="1794"/>
                </a:lnTo>
                <a:lnTo>
                  <a:pt x="3916" y="1957"/>
                </a:lnTo>
                <a:lnTo>
                  <a:pt x="3905" y="2119"/>
                </a:lnTo>
                <a:lnTo>
                  <a:pt x="3884" y="2277"/>
                </a:lnTo>
                <a:lnTo>
                  <a:pt x="3850" y="2433"/>
                </a:lnTo>
                <a:lnTo>
                  <a:pt x="3802" y="2586"/>
                </a:lnTo>
                <a:lnTo>
                  <a:pt x="3747" y="2734"/>
                </a:lnTo>
                <a:lnTo>
                  <a:pt x="3678" y="2877"/>
                </a:lnTo>
                <a:lnTo>
                  <a:pt x="3598" y="3012"/>
                </a:lnTo>
                <a:lnTo>
                  <a:pt x="3509" y="3141"/>
                </a:lnTo>
                <a:lnTo>
                  <a:pt x="3408" y="3263"/>
                </a:lnTo>
                <a:lnTo>
                  <a:pt x="3300" y="3376"/>
                </a:lnTo>
                <a:lnTo>
                  <a:pt x="3183" y="3482"/>
                </a:lnTo>
                <a:lnTo>
                  <a:pt x="3059" y="3577"/>
                </a:lnTo>
                <a:lnTo>
                  <a:pt x="2927" y="3662"/>
                </a:lnTo>
                <a:lnTo>
                  <a:pt x="2784" y="3736"/>
                </a:lnTo>
                <a:lnTo>
                  <a:pt x="2639" y="3796"/>
                </a:lnTo>
                <a:lnTo>
                  <a:pt x="2483" y="3847"/>
                </a:lnTo>
                <a:lnTo>
                  <a:pt x="2324" y="3881"/>
                </a:lnTo>
                <a:lnTo>
                  <a:pt x="2163" y="3902"/>
                </a:lnTo>
                <a:lnTo>
                  <a:pt x="2004" y="3913"/>
                </a:lnTo>
                <a:lnTo>
                  <a:pt x="1845" y="3910"/>
                </a:lnTo>
                <a:lnTo>
                  <a:pt x="1689" y="3894"/>
                </a:lnTo>
                <a:lnTo>
                  <a:pt x="1533" y="3865"/>
                </a:lnTo>
                <a:lnTo>
                  <a:pt x="1383" y="3826"/>
                </a:lnTo>
                <a:lnTo>
                  <a:pt x="1235" y="3773"/>
                </a:lnTo>
                <a:lnTo>
                  <a:pt x="1092" y="3712"/>
                </a:lnTo>
                <a:lnTo>
                  <a:pt x="954" y="3638"/>
                </a:lnTo>
                <a:lnTo>
                  <a:pt x="822" y="3553"/>
                </a:lnTo>
                <a:lnTo>
                  <a:pt x="698" y="3458"/>
                </a:lnTo>
                <a:lnTo>
                  <a:pt x="581" y="3353"/>
                </a:lnTo>
                <a:lnTo>
                  <a:pt x="473" y="3239"/>
                </a:lnTo>
                <a:lnTo>
                  <a:pt x="372" y="3112"/>
                </a:lnTo>
                <a:lnTo>
                  <a:pt x="280" y="2980"/>
                </a:lnTo>
                <a:lnTo>
                  <a:pt x="201" y="2835"/>
                </a:lnTo>
                <a:lnTo>
                  <a:pt x="132" y="2684"/>
                </a:lnTo>
                <a:lnTo>
                  <a:pt x="79" y="2531"/>
                </a:lnTo>
                <a:lnTo>
                  <a:pt x="39" y="2372"/>
                </a:lnTo>
                <a:lnTo>
                  <a:pt x="13" y="2214"/>
                </a:lnTo>
                <a:lnTo>
                  <a:pt x="0" y="2053"/>
                </a:lnTo>
                <a:lnTo>
                  <a:pt x="0" y="1891"/>
                </a:lnTo>
                <a:lnTo>
                  <a:pt x="13" y="1730"/>
                </a:lnTo>
                <a:lnTo>
                  <a:pt x="37" y="1572"/>
                </a:lnTo>
                <a:lnTo>
                  <a:pt x="76" y="1416"/>
                </a:lnTo>
                <a:lnTo>
                  <a:pt x="127" y="1263"/>
                </a:lnTo>
                <a:lnTo>
                  <a:pt x="190" y="1112"/>
                </a:lnTo>
                <a:lnTo>
                  <a:pt x="267" y="969"/>
                </a:lnTo>
                <a:lnTo>
                  <a:pt x="354" y="829"/>
                </a:lnTo>
                <a:lnTo>
                  <a:pt x="454" y="697"/>
                </a:lnTo>
                <a:lnTo>
                  <a:pt x="560" y="581"/>
                </a:lnTo>
                <a:lnTo>
                  <a:pt x="677" y="473"/>
                </a:lnTo>
                <a:lnTo>
                  <a:pt x="801" y="375"/>
                </a:lnTo>
                <a:lnTo>
                  <a:pt x="933" y="288"/>
                </a:lnTo>
                <a:lnTo>
                  <a:pt x="1071" y="211"/>
                </a:lnTo>
                <a:lnTo>
                  <a:pt x="1213" y="148"/>
                </a:lnTo>
                <a:lnTo>
                  <a:pt x="1361" y="92"/>
                </a:lnTo>
                <a:lnTo>
                  <a:pt x="1515" y="52"/>
                </a:lnTo>
                <a:lnTo>
                  <a:pt x="1668" y="21"/>
                </a:lnTo>
                <a:lnTo>
                  <a:pt x="1824" y="5"/>
                </a:lnTo>
                <a:lnTo>
                  <a:pt x="1983" y="0"/>
                </a:lnTo>
                <a:close/>
              </a:path>
            </a:pathLst>
          </a:custGeom>
          <a:solidFill>
            <a:schemeClr val="bg1">
              <a:lumMod val="85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5" name="Freeform 104"/>
          <p:cNvSpPr>
            <a:spLocks/>
          </p:cNvSpPr>
          <p:nvPr/>
        </p:nvSpPr>
        <p:spPr bwMode="auto">
          <a:xfrm>
            <a:off x="8842415"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5">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6" name="Freeform 105"/>
          <p:cNvSpPr>
            <a:spLocks/>
          </p:cNvSpPr>
          <p:nvPr/>
        </p:nvSpPr>
        <p:spPr bwMode="auto">
          <a:xfrm>
            <a:off x="9992776" y="3027744"/>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7" name="Freeform 106"/>
          <p:cNvSpPr>
            <a:spLocks/>
          </p:cNvSpPr>
          <p:nvPr/>
        </p:nvSpPr>
        <p:spPr bwMode="auto">
          <a:xfrm>
            <a:off x="8850042"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5">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8" name="Freeform 107"/>
          <p:cNvSpPr>
            <a:spLocks/>
          </p:cNvSpPr>
          <p:nvPr/>
        </p:nvSpPr>
        <p:spPr bwMode="auto">
          <a:xfrm>
            <a:off x="8484666"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5">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9" name="Right Arrow 108"/>
          <p:cNvSpPr/>
          <p:nvPr/>
        </p:nvSpPr>
        <p:spPr>
          <a:xfrm>
            <a:off x="11080886"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Rectangle 117"/>
          <p:cNvSpPr/>
          <p:nvPr/>
        </p:nvSpPr>
        <p:spPr>
          <a:xfrm>
            <a:off x="1211650"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Elements and Levers</a:t>
            </a:r>
          </a:p>
        </p:txBody>
      </p:sp>
      <p:sp>
        <p:nvSpPr>
          <p:cNvPr id="120" name="Rectangle 119"/>
          <p:cNvSpPr/>
          <p:nvPr/>
        </p:nvSpPr>
        <p:spPr>
          <a:xfrm>
            <a:off x="4048963" y="1698901"/>
            <a:ext cx="1323075" cy="830997"/>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Key Behaviour Indicators</a:t>
            </a:r>
          </a:p>
        </p:txBody>
      </p:sp>
      <p:sp>
        <p:nvSpPr>
          <p:cNvPr id="126" name="Rectangle 125"/>
          <p:cNvSpPr/>
          <p:nvPr/>
        </p:nvSpPr>
        <p:spPr>
          <a:xfrm>
            <a:off x="6878596"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GEMBA Walks</a:t>
            </a:r>
          </a:p>
        </p:txBody>
      </p:sp>
      <p:sp>
        <p:nvSpPr>
          <p:cNvPr id="128" name="Rectangle 127"/>
          <p:cNvSpPr/>
          <p:nvPr/>
        </p:nvSpPr>
        <p:spPr>
          <a:xfrm>
            <a:off x="9691071"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Call to Action</a:t>
            </a:r>
          </a:p>
        </p:txBody>
      </p:sp>
      <p:sp>
        <p:nvSpPr>
          <p:cNvPr id="58" name="Rectangle 57">
            <a:extLst>
              <a:ext uri="{FF2B5EF4-FFF2-40B4-BE49-F238E27FC236}">
                <a16:creationId xmlns:a16="http://schemas.microsoft.com/office/drawing/2014/main" id="{EC3D3885-D555-4FDF-8B38-B8EFA7AC14E2}"/>
              </a:ext>
            </a:extLst>
          </p:cNvPr>
          <p:cNvSpPr/>
          <p:nvPr/>
        </p:nvSpPr>
        <p:spPr>
          <a:xfrm>
            <a:off x="2623362" y="4110173"/>
            <a:ext cx="1323075" cy="1077218"/>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Values that Drive Behaviours</a:t>
            </a:r>
          </a:p>
        </p:txBody>
      </p:sp>
      <p:sp>
        <p:nvSpPr>
          <p:cNvPr id="63" name="Rectangle 62">
            <a:extLst>
              <a:ext uri="{FF2B5EF4-FFF2-40B4-BE49-F238E27FC236}">
                <a16:creationId xmlns:a16="http://schemas.microsoft.com/office/drawing/2014/main" id="{FE6FE7F1-1C05-4EBE-8D8C-1555444DDA34}"/>
              </a:ext>
            </a:extLst>
          </p:cNvPr>
          <p:cNvSpPr/>
          <p:nvPr/>
        </p:nvSpPr>
        <p:spPr>
          <a:xfrm>
            <a:off x="5466850" y="4479504"/>
            <a:ext cx="1323075" cy="338554"/>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Feedback</a:t>
            </a:r>
          </a:p>
        </p:txBody>
      </p:sp>
      <p:sp>
        <p:nvSpPr>
          <p:cNvPr id="64" name="Rectangle 63">
            <a:extLst>
              <a:ext uri="{FF2B5EF4-FFF2-40B4-BE49-F238E27FC236}">
                <a16:creationId xmlns:a16="http://schemas.microsoft.com/office/drawing/2014/main" id="{AC1133B2-B9F0-42CE-BE2A-24BCBE96C347}"/>
              </a:ext>
            </a:extLst>
          </p:cNvPr>
          <p:cNvSpPr/>
          <p:nvPr/>
        </p:nvSpPr>
        <p:spPr>
          <a:xfrm>
            <a:off x="8320890" y="4356394"/>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an Action Plan</a:t>
            </a:r>
          </a:p>
        </p:txBody>
      </p:sp>
      <p:pic>
        <p:nvPicPr>
          <p:cNvPr id="3" name="Picture 2" descr="A white outline of a head with a clock inside&#10;&#10;Description automatically generated">
            <a:extLst>
              <a:ext uri="{FF2B5EF4-FFF2-40B4-BE49-F238E27FC236}">
                <a16:creationId xmlns:a16="http://schemas.microsoft.com/office/drawing/2014/main" id="{4BD4AC2B-F5C5-6D40-209E-120621B3F7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3116" y="3139721"/>
            <a:ext cx="456245" cy="456245"/>
          </a:xfrm>
          <a:prstGeom prst="rect">
            <a:avLst/>
          </a:prstGeom>
        </p:spPr>
      </p:pic>
      <p:pic>
        <p:nvPicPr>
          <p:cNvPr id="4" name="Picture 3" descr="A white outline of people standing next to a house&#10;&#10;Description automatically generated">
            <a:extLst>
              <a:ext uri="{FF2B5EF4-FFF2-40B4-BE49-F238E27FC236}">
                <a16:creationId xmlns:a16="http://schemas.microsoft.com/office/drawing/2014/main" id="{4B60A058-5D73-B3EE-BB63-CFEF9F0688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6419" y="3134193"/>
            <a:ext cx="495805" cy="495805"/>
          </a:xfrm>
          <a:prstGeom prst="rect">
            <a:avLst/>
          </a:prstGeom>
        </p:spPr>
      </p:pic>
      <p:pic>
        <p:nvPicPr>
          <p:cNvPr id="5" name="Picture 4" descr="A black and white logo&#10;&#10;Description automatically generated">
            <a:extLst>
              <a:ext uri="{FF2B5EF4-FFF2-40B4-BE49-F238E27FC236}">
                <a16:creationId xmlns:a16="http://schemas.microsoft.com/office/drawing/2014/main" id="{4BCFA78E-DF61-FA31-8AAA-040651E5C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3119" y="3094767"/>
            <a:ext cx="574656" cy="574656"/>
          </a:xfrm>
          <a:prstGeom prst="rect">
            <a:avLst/>
          </a:prstGeom>
        </p:spPr>
      </p:pic>
      <p:pic>
        <p:nvPicPr>
          <p:cNvPr id="6" name="Picture 5" descr="A group of people with a circle around them&#10;&#10;Description automatically generated">
            <a:extLst>
              <a:ext uri="{FF2B5EF4-FFF2-40B4-BE49-F238E27FC236}">
                <a16:creationId xmlns:a16="http://schemas.microsoft.com/office/drawing/2014/main" id="{115FC288-9D4D-0785-E407-E501542EE5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2298" y="3042850"/>
            <a:ext cx="640905" cy="640905"/>
          </a:xfrm>
          <a:prstGeom prst="rect">
            <a:avLst/>
          </a:prstGeom>
        </p:spPr>
      </p:pic>
      <p:pic>
        <p:nvPicPr>
          <p:cNvPr id="7" name="Picture 6" descr="A white line drawing of a location&#10;&#10;Description automatically generated">
            <a:extLst>
              <a:ext uri="{FF2B5EF4-FFF2-40B4-BE49-F238E27FC236}">
                <a16:creationId xmlns:a16="http://schemas.microsoft.com/office/drawing/2014/main" id="{8F62799A-6588-E61A-41B5-6A8C5F737F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7716" y="3131472"/>
            <a:ext cx="459224" cy="459224"/>
          </a:xfrm>
          <a:prstGeom prst="rect">
            <a:avLst/>
          </a:prstGeom>
        </p:spPr>
      </p:pic>
      <p:pic>
        <p:nvPicPr>
          <p:cNvPr id="13" name="Picture 12" descr="A white clipboard with a gear around it&#10;&#10;Description automatically generated">
            <a:extLst>
              <a:ext uri="{FF2B5EF4-FFF2-40B4-BE49-F238E27FC236}">
                <a16:creationId xmlns:a16="http://schemas.microsoft.com/office/drawing/2014/main" id="{6995A875-8CE7-52E8-2ADB-8D19EE6895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1788" y="3087192"/>
            <a:ext cx="589806" cy="589806"/>
          </a:xfrm>
          <a:prstGeom prst="rect">
            <a:avLst/>
          </a:prstGeom>
        </p:spPr>
      </p:pic>
      <p:pic>
        <p:nvPicPr>
          <p:cNvPr id="17" name="Picture 16" descr="A white line drawing of a person with gears&#10;&#10;Description automatically generated">
            <a:extLst>
              <a:ext uri="{FF2B5EF4-FFF2-40B4-BE49-F238E27FC236}">
                <a16:creationId xmlns:a16="http://schemas.microsoft.com/office/drawing/2014/main" id="{A2C7CC3E-81D6-FCE7-93F2-7694D2D0CF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3344" y="3101820"/>
            <a:ext cx="518527" cy="518527"/>
          </a:xfrm>
          <a:prstGeom prst="rect">
            <a:avLst/>
          </a:prstGeom>
        </p:spPr>
      </p:pic>
    </p:spTree>
    <p:extLst>
      <p:ext uri="{BB962C8B-B14F-4D97-AF65-F5344CB8AC3E}">
        <p14:creationId xmlns:p14="http://schemas.microsoft.com/office/powerpoint/2010/main" val="35656206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0B0A46F-4C9F-43DF-8A5D-052B0C4AFF06}"/>
              </a:ext>
            </a:extLst>
          </p:cNvPr>
          <p:cNvSpPr>
            <a:spLocks noGrp="1"/>
          </p:cNvSpPr>
          <p:nvPr>
            <p:ph type="sldNum" sz="quarter" idx="12"/>
          </p:nvPr>
        </p:nvSpPr>
        <p:spPr>
          <a:xfrm>
            <a:off x="11806238" y="6688138"/>
            <a:ext cx="314325" cy="171450"/>
          </a:xfrm>
        </p:spPr>
        <p:txBody>
          <a:bodyPr/>
          <a:lstStyle/>
          <a:p>
            <a:fld id="{F77CF02B-2998-4FF3-BBC3-9F8428132E32}" type="slidenum">
              <a:rPr lang="en-IN" smtClean="0"/>
              <a:pPr/>
              <a:t>81</a:t>
            </a:fld>
            <a:endParaRPr lang="en-IN" dirty="0"/>
          </a:p>
        </p:txBody>
      </p:sp>
      <p:pic>
        <p:nvPicPr>
          <p:cNvPr id="5" name="Picture 4" descr="A picture containing text&#10;&#10;Description automatically generated">
            <a:extLst>
              <a:ext uri="{FF2B5EF4-FFF2-40B4-BE49-F238E27FC236}">
                <a16:creationId xmlns:a16="http://schemas.microsoft.com/office/drawing/2014/main" id="{9FF1E00A-D3F3-4646-A40D-A29266748B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3178" y="-244011"/>
            <a:ext cx="10141614" cy="7346022"/>
          </a:xfrm>
          <a:prstGeom prst="rect">
            <a:avLst/>
          </a:prstGeom>
        </p:spPr>
      </p:pic>
    </p:spTree>
    <p:custDataLst>
      <p:tags r:id="rId1"/>
    </p:custDataLst>
    <p:extLst>
      <p:ext uri="{BB962C8B-B14F-4D97-AF65-F5344CB8AC3E}">
        <p14:creationId xmlns:p14="http://schemas.microsoft.com/office/powerpoint/2010/main" val="24566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1FC15CB-6CB7-4804-89A2-B3C53BC4FB9F}"/>
              </a:ext>
            </a:extLst>
          </p:cNvPr>
          <p:cNvSpPr>
            <a:spLocks noGrp="1"/>
          </p:cNvSpPr>
          <p:nvPr>
            <p:ph type="sldNum" sz="quarter" idx="12"/>
          </p:nvPr>
        </p:nvSpPr>
        <p:spPr/>
        <p:txBody>
          <a:bodyPr/>
          <a:lstStyle/>
          <a:p>
            <a:fld id="{F77CF02B-2998-4FF3-BBC3-9F8428132E32}" type="slidenum">
              <a:rPr lang="en-IN" smtClean="0"/>
              <a:t>82</a:t>
            </a:fld>
            <a:endParaRPr lang="en-IN" dirty="0"/>
          </a:p>
        </p:txBody>
      </p:sp>
      <p:pic>
        <p:nvPicPr>
          <p:cNvPr id="5" name="Picture 4" descr="Diagram&#10;&#10;Description automatically generated">
            <a:extLst>
              <a:ext uri="{FF2B5EF4-FFF2-40B4-BE49-F238E27FC236}">
                <a16:creationId xmlns:a16="http://schemas.microsoft.com/office/drawing/2014/main" id="{399DF1B4-CCBD-40CC-BD73-2F0A92E1BC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2064" y="0"/>
            <a:ext cx="9467872" cy="6858000"/>
          </a:xfrm>
          <a:prstGeom prst="rect">
            <a:avLst/>
          </a:prstGeom>
        </p:spPr>
      </p:pic>
    </p:spTree>
    <p:custDataLst>
      <p:tags r:id="rId1"/>
    </p:custDataLst>
    <p:extLst>
      <p:ext uri="{BB962C8B-B14F-4D97-AF65-F5344CB8AC3E}">
        <p14:creationId xmlns:p14="http://schemas.microsoft.com/office/powerpoint/2010/main" val="2218878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C427D7-AB09-4AC6-B123-8C4A2C9E5429}"/>
              </a:ext>
            </a:extLst>
          </p:cNvPr>
          <p:cNvPicPr>
            <a:picLocks noChangeAspect="1"/>
          </p:cNvPicPr>
          <p:nvPr/>
        </p:nvPicPr>
        <p:blipFill>
          <a:blip r:embed="rId2"/>
          <a:stretch>
            <a:fillRect/>
          </a:stretch>
        </p:blipFill>
        <p:spPr>
          <a:xfrm>
            <a:off x="1524000" y="283724"/>
            <a:ext cx="9144000" cy="6290553"/>
          </a:xfrm>
          <a:prstGeom prst="rect">
            <a:avLst/>
          </a:prstGeom>
        </p:spPr>
      </p:pic>
    </p:spTree>
    <p:extLst>
      <p:ext uri="{BB962C8B-B14F-4D97-AF65-F5344CB8AC3E}">
        <p14:creationId xmlns:p14="http://schemas.microsoft.com/office/powerpoint/2010/main" val="20793208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0">
            <a:extLst>
              <a:ext uri="{FF2B5EF4-FFF2-40B4-BE49-F238E27FC236}">
                <a16:creationId xmlns:a16="http://schemas.microsoft.com/office/drawing/2014/main" id="{1D97FFCB-B04E-46A8-98A1-28C784057CC0}"/>
              </a:ext>
            </a:extLst>
          </p:cNvPr>
          <p:cNvSpPr>
            <a:spLocks noEditPoints="1"/>
          </p:cNvSpPr>
          <p:nvPr/>
        </p:nvSpPr>
        <p:spPr bwMode="auto">
          <a:xfrm>
            <a:off x="5489722" y="3376725"/>
            <a:ext cx="1258352" cy="1255146"/>
          </a:xfrm>
          <a:custGeom>
            <a:avLst/>
            <a:gdLst>
              <a:gd name="T0" fmla="*/ 290 w 579"/>
              <a:gd name="T1" fmla="*/ 579 h 579"/>
              <a:gd name="T2" fmla="*/ 0 w 579"/>
              <a:gd name="T3" fmla="*/ 290 h 579"/>
              <a:gd name="T4" fmla="*/ 290 w 579"/>
              <a:gd name="T5" fmla="*/ 0 h 579"/>
              <a:gd name="T6" fmla="*/ 579 w 579"/>
              <a:gd name="T7" fmla="*/ 290 h 579"/>
              <a:gd name="T8" fmla="*/ 290 w 579"/>
              <a:gd name="T9" fmla="*/ 579 h 579"/>
              <a:gd name="T10" fmla="*/ 290 w 579"/>
              <a:gd name="T11" fmla="*/ 68 h 579"/>
              <a:gd name="T12" fmla="*/ 68 w 579"/>
              <a:gd name="T13" fmla="*/ 290 h 579"/>
              <a:gd name="T14" fmla="*/ 290 w 579"/>
              <a:gd name="T15" fmla="*/ 511 h 579"/>
              <a:gd name="T16" fmla="*/ 511 w 579"/>
              <a:gd name="T17" fmla="*/ 290 h 579"/>
              <a:gd name="T18" fmla="*/ 290 w 579"/>
              <a:gd name="T19" fmla="*/ 68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9" h="579">
                <a:moveTo>
                  <a:pt x="290" y="579"/>
                </a:moveTo>
                <a:cubicBezTo>
                  <a:pt x="130" y="579"/>
                  <a:pt x="0" y="449"/>
                  <a:pt x="0" y="290"/>
                </a:cubicBezTo>
                <a:cubicBezTo>
                  <a:pt x="0" y="130"/>
                  <a:pt x="130" y="0"/>
                  <a:pt x="290" y="0"/>
                </a:cubicBezTo>
                <a:cubicBezTo>
                  <a:pt x="449" y="0"/>
                  <a:pt x="579" y="130"/>
                  <a:pt x="579" y="290"/>
                </a:cubicBezTo>
                <a:cubicBezTo>
                  <a:pt x="579" y="449"/>
                  <a:pt x="449" y="579"/>
                  <a:pt x="290" y="579"/>
                </a:cubicBezTo>
                <a:close/>
                <a:moveTo>
                  <a:pt x="290" y="68"/>
                </a:moveTo>
                <a:cubicBezTo>
                  <a:pt x="167" y="68"/>
                  <a:pt x="68" y="167"/>
                  <a:pt x="68" y="290"/>
                </a:cubicBezTo>
                <a:cubicBezTo>
                  <a:pt x="68" y="412"/>
                  <a:pt x="167" y="511"/>
                  <a:pt x="290" y="511"/>
                </a:cubicBezTo>
                <a:cubicBezTo>
                  <a:pt x="412" y="511"/>
                  <a:pt x="511" y="412"/>
                  <a:pt x="511" y="290"/>
                </a:cubicBezTo>
                <a:cubicBezTo>
                  <a:pt x="511" y="167"/>
                  <a:pt x="412" y="68"/>
                  <a:pt x="290" y="68"/>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3" name="Freeform 31">
            <a:extLst>
              <a:ext uri="{FF2B5EF4-FFF2-40B4-BE49-F238E27FC236}">
                <a16:creationId xmlns:a16="http://schemas.microsoft.com/office/drawing/2014/main" id="{951708EC-5B63-46C9-8A7A-EA136E34B800}"/>
              </a:ext>
            </a:extLst>
          </p:cNvPr>
          <p:cNvSpPr>
            <a:spLocks/>
          </p:cNvSpPr>
          <p:nvPr/>
        </p:nvSpPr>
        <p:spPr bwMode="auto">
          <a:xfrm>
            <a:off x="6078021" y="4808200"/>
            <a:ext cx="80150" cy="1213468"/>
          </a:xfrm>
          <a:custGeom>
            <a:avLst/>
            <a:gdLst>
              <a:gd name="T0" fmla="*/ 0 w 37"/>
              <a:gd name="T1" fmla="*/ 0 h 560"/>
              <a:gd name="T2" fmla="*/ 0 w 37"/>
              <a:gd name="T3" fmla="*/ 560 h 560"/>
              <a:gd name="T4" fmla="*/ 37 w 37"/>
              <a:gd name="T5" fmla="*/ 560 h 560"/>
              <a:gd name="T6" fmla="*/ 37 w 37"/>
              <a:gd name="T7" fmla="*/ 0 h 560"/>
              <a:gd name="T8" fmla="*/ 19 w 37"/>
              <a:gd name="T9" fmla="*/ 0 h 560"/>
              <a:gd name="T10" fmla="*/ 0 w 37"/>
              <a:gd name="T11" fmla="*/ 0 h 560"/>
            </a:gdLst>
            <a:ahLst/>
            <a:cxnLst>
              <a:cxn ang="0">
                <a:pos x="T0" y="T1"/>
              </a:cxn>
              <a:cxn ang="0">
                <a:pos x="T2" y="T3"/>
              </a:cxn>
              <a:cxn ang="0">
                <a:pos x="T4" y="T5"/>
              </a:cxn>
              <a:cxn ang="0">
                <a:pos x="T6" y="T7"/>
              </a:cxn>
              <a:cxn ang="0">
                <a:pos x="T8" y="T9"/>
              </a:cxn>
              <a:cxn ang="0">
                <a:pos x="T10" y="T11"/>
              </a:cxn>
            </a:cxnLst>
            <a:rect l="0" t="0" r="r" b="b"/>
            <a:pathLst>
              <a:path w="37" h="560">
                <a:moveTo>
                  <a:pt x="0" y="0"/>
                </a:moveTo>
                <a:cubicBezTo>
                  <a:pt x="0" y="560"/>
                  <a:pt x="0" y="560"/>
                  <a:pt x="0" y="560"/>
                </a:cubicBezTo>
                <a:cubicBezTo>
                  <a:pt x="37" y="560"/>
                  <a:pt x="37" y="560"/>
                  <a:pt x="37" y="560"/>
                </a:cubicBezTo>
                <a:cubicBezTo>
                  <a:pt x="37" y="0"/>
                  <a:pt x="37" y="0"/>
                  <a:pt x="37" y="0"/>
                </a:cubicBezTo>
                <a:cubicBezTo>
                  <a:pt x="31" y="0"/>
                  <a:pt x="25" y="0"/>
                  <a:pt x="19" y="0"/>
                </a:cubicBezTo>
                <a:cubicBezTo>
                  <a:pt x="12" y="0"/>
                  <a:pt x="6" y="0"/>
                  <a:pt x="0" y="0"/>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4" name="Freeform 32">
            <a:extLst>
              <a:ext uri="{FF2B5EF4-FFF2-40B4-BE49-F238E27FC236}">
                <a16:creationId xmlns:a16="http://schemas.microsoft.com/office/drawing/2014/main" id="{1B100EF0-5CAC-4A32-AF22-A496AB3D4778}"/>
              </a:ext>
            </a:extLst>
          </p:cNvPr>
          <p:cNvSpPr>
            <a:spLocks/>
          </p:cNvSpPr>
          <p:nvPr/>
        </p:nvSpPr>
        <p:spPr bwMode="auto">
          <a:xfrm>
            <a:off x="6078021" y="1986929"/>
            <a:ext cx="80150" cy="1215071"/>
          </a:xfrm>
          <a:custGeom>
            <a:avLst/>
            <a:gdLst>
              <a:gd name="T0" fmla="*/ 37 w 37"/>
              <a:gd name="T1" fmla="*/ 560 h 560"/>
              <a:gd name="T2" fmla="*/ 37 w 37"/>
              <a:gd name="T3" fmla="*/ 0 h 560"/>
              <a:gd name="T4" fmla="*/ 0 w 37"/>
              <a:gd name="T5" fmla="*/ 0 h 560"/>
              <a:gd name="T6" fmla="*/ 0 w 37"/>
              <a:gd name="T7" fmla="*/ 560 h 560"/>
              <a:gd name="T8" fmla="*/ 19 w 37"/>
              <a:gd name="T9" fmla="*/ 560 h 560"/>
              <a:gd name="T10" fmla="*/ 37 w 37"/>
              <a:gd name="T11" fmla="*/ 560 h 560"/>
            </a:gdLst>
            <a:ahLst/>
            <a:cxnLst>
              <a:cxn ang="0">
                <a:pos x="T0" y="T1"/>
              </a:cxn>
              <a:cxn ang="0">
                <a:pos x="T2" y="T3"/>
              </a:cxn>
              <a:cxn ang="0">
                <a:pos x="T4" y="T5"/>
              </a:cxn>
              <a:cxn ang="0">
                <a:pos x="T6" y="T7"/>
              </a:cxn>
              <a:cxn ang="0">
                <a:pos x="T8" y="T9"/>
              </a:cxn>
              <a:cxn ang="0">
                <a:pos x="T10" y="T11"/>
              </a:cxn>
            </a:cxnLst>
            <a:rect l="0" t="0" r="r" b="b"/>
            <a:pathLst>
              <a:path w="37" h="560">
                <a:moveTo>
                  <a:pt x="37" y="560"/>
                </a:moveTo>
                <a:cubicBezTo>
                  <a:pt x="37" y="0"/>
                  <a:pt x="37" y="0"/>
                  <a:pt x="37" y="0"/>
                </a:cubicBezTo>
                <a:cubicBezTo>
                  <a:pt x="0" y="0"/>
                  <a:pt x="0" y="0"/>
                  <a:pt x="0" y="0"/>
                </a:cubicBezTo>
                <a:cubicBezTo>
                  <a:pt x="0" y="560"/>
                  <a:pt x="0" y="560"/>
                  <a:pt x="0" y="560"/>
                </a:cubicBezTo>
                <a:cubicBezTo>
                  <a:pt x="6" y="560"/>
                  <a:pt x="12" y="560"/>
                  <a:pt x="19" y="560"/>
                </a:cubicBezTo>
                <a:cubicBezTo>
                  <a:pt x="25" y="560"/>
                  <a:pt x="31" y="560"/>
                  <a:pt x="37" y="560"/>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5" name="Freeform 33">
            <a:extLst>
              <a:ext uri="{FF2B5EF4-FFF2-40B4-BE49-F238E27FC236}">
                <a16:creationId xmlns:a16="http://schemas.microsoft.com/office/drawing/2014/main" id="{24DD06D2-59EF-41CD-92B3-A22F1F777ECC}"/>
              </a:ext>
            </a:extLst>
          </p:cNvPr>
          <p:cNvSpPr>
            <a:spLocks noEditPoints="1"/>
          </p:cNvSpPr>
          <p:nvPr/>
        </p:nvSpPr>
        <p:spPr bwMode="auto">
          <a:xfrm>
            <a:off x="5954590" y="1746478"/>
            <a:ext cx="328614" cy="327010"/>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6" name="Freeform 34">
            <a:extLst>
              <a:ext uri="{FF2B5EF4-FFF2-40B4-BE49-F238E27FC236}">
                <a16:creationId xmlns:a16="http://schemas.microsoft.com/office/drawing/2014/main" id="{4E8F335B-9098-4CCA-9418-B519A8455360}"/>
              </a:ext>
            </a:extLst>
          </p:cNvPr>
          <p:cNvSpPr>
            <a:spLocks noEditPoints="1"/>
          </p:cNvSpPr>
          <p:nvPr/>
        </p:nvSpPr>
        <p:spPr bwMode="auto">
          <a:xfrm>
            <a:off x="5954590" y="5941517"/>
            <a:ext cx="328614" cy="325408"/>
          </a:xfrm>
          <a:custGeom>
            <a:avLst/>
            <a:gdLst>
              <a:gd name="T0" fmla="*/ 76 w 151"/>
              <a:gd name="T1" fmla="*/ 150 h 150"/>
              <a:gd name="T2" fmla="*/ 0 w 151"/>
              <a:gd name="T3" fmla="*/ 75 h 150"/>
              <a:gd name="T4" fmla="*/ 76 w 151"/>
              <a:gd name="T5" fmla="*/ 0 h 150"/>
              <a:gd name="T6" fmla="*/ 151 w 151"/>
              <a:gd name="T7" fmla="*/ 75 h 150"/>
              <a:gd name="T8" fmla="*/ 76 w 151"/>
              <a:gd name="T9" fmla="*/ 150 h 150"/>
              <a:gd name="T10" fmla="*/ 76 w 151"/>
              <a:gd name="T11" fmla="*/ 47 h 150"/>
              <a:gd name="T12" fmla="*/ 47 w 151"/>
              <a:gd name="T13" fmla="*/ 75 h 150"/>
              <a:gd name="T14" fmla="*/ 76 w 151"/>
              <a:gd name="T15" fmla="*/ 103 h 150"/>
              <a:gd name="T16" fmla="*/ 104 w 151"/>
              <a:gd name="T17" fmla="*/ 75 h 150"/>
              <a:gd name="T18" fmla="*/ 76 w 151"/>
              <a:gd name="T19" fmla="*/ 4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0">
                <a:moveTo>
                  <a:pt x="76" y="150"/>
                </a:moveTo>
                <a:cubicBezTo>
                  <a:pt x="34" y="150"/>
                  <a:pt x="0" y="117"/>
                  <a:pt x="0" y="75"/>
                </a:cubicBezTo>
                <a:cubicBezTo>
                  <a:pt x="0" y="34"/>
                  <a:pt x="34" y="0"/>
                  <a:pt x="76" y="0"/>
                </a:cubicBezTo>
                <a:cubicBezTo>
                  <a:pt x="117" y="0"/>
                  <a:pt x="151" y="34"/>
                  <a:pt x="151" y="75"/>
                </a:cubicBezTo>
                <a:cubicBezTo>
                  <a:pt x="151" y="117"/>
                  <a:pt x="117" y="150"/>
                  <a:pt x="76" y="150"/>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7" name="Freeform 35">
            <a:extLst>
              <a:ext uri="{FF2B5EF4-FFF2-40B4-BE49-F238E27FC236}">
                <a16:creationId xmlns:a16="http://schemas.microsoft.com/office/drawing/2014/main" id="{5A0B79C2-03B4-4888-BF29-BBF0E82B3999}"/>
              </a:ext>
            </a:extLst>
          </p:cNvPr>
          <p:cNvSpPr>
            <a:spLocks noEditPoints="1"/>
          </p:cNvSpPr>
          <p:nvPr/>
        </p:nvSpPr>
        <p:spPr bwMode="auto">
          <a:xfrm>
            <a:off x="8059324" y="3844800"/>
            <a:ext cx="325408" cy="325408"/>
          </a:xfrm>
          <a:custGeom>
            <a:avLst/>
            <a:gdLst>
              <a:gd name="T0" fmla="*/ 0 w 150"/>
              <a:gd name="T1" fmla="*/ 75 h 150"/>
              <a:gd name="T2" fmla="*/ 75 w 150"/>
              <a:gd name="T3" fmla="*/ 0 h 150"/>
              <a:gd name="T4" fmla="*/ 150 w 150"/>
              <a:gd name="T5" fmla="*/ 75 h 150"/>
              <a:gd name="T6" fmla="*/ 75 w 150"/>
              <a:gd name="T7" fmla="*/ 150 h 150"/>
              <a:gd name="T8" fmla="*/ 0 w 150"/>
              <a:gd name="T9" fmla="*/ 75 h 150"/>
              <a:gd name="T10" fmla="*/ 103 w 150"/>
              <a:gd name="T11" fmla="*/ 75 h 150"/>
              <a:gd name="T12" fmla="*/ 75 w 150"/>
              <a:gd name="T13" fmla="*/ 47 h 150"/>
              <a:gd name="T14" fmla="*/ 47 w 150"/>
              <a:gd name="T15" fmla="*/ 75 h 150"/>
              <a:gd name="T16" fmla="*/ 75 w 150"/>
              <a:gd name="T17" fmla="*/ 103 h 150"/>
              <a:gd name="T18" fmla="*/ 103 w 150"/>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0" y="75"/>
                </a:moveTo>
                <a:cubicBezTo>
                  <a:pt x="0" y="33"/>
                  <a:pt x="34" y="0"/>
                  <a:pt x="75" y="0"/>
                </a:cubicBezTo>
                <a:cubicBezTo>
                  <a:pt x="116" y="0"/>
                  <a:pt x="150" y="33"/>
                  <a:pt x="150" y="75"/>
                </a:cubicBezTo>
                <a:cubicBezTo>
                  <a:pt x="150" y="116"/>
                  <a:pt x="116" y="150"/>
                  <a:pt x="75" y="150"/>
                </a:cubicBezTo>
                <a:cubicBezTo>
                  <a:pt x="34" y="150"/>
                  <a:pt x="0" y="116"/>
                  <a:pt x="0" y="75"/>
                </a:cubicBezTo>
                <a:close/>
                <a:moveTo>
                  <a:pt x="103" y="75"/>
                </a:moveTo>
                <a:cubicBezTo>
                  <a:pt x="103" y="59"/>
                  <a:pt x="90" y="47"/>
                  <a:pt x="75" y="47"/>
                </a:cubicBezTo>
                <a:cubicBezTo>
                  <a:pt x="59" y="47"/>
                  <a:pt x="47" y="59"/>
                  <a:pt x="47" y="75"/>
                </a:cubicBezTo>
                <a:cubicBezTo>
                  <a:pt x="47" y="90"/>
                  <a:pt x="59" y="103"/>
                  <a:pt x="75" y="103"/>
                </a:cubicBezTo>
                <a:cubicBezTo>
                  <a:pt x="90" y="103"/>
                  <a:pt x="103" y="90"/>
                  <a:pt x="103" y="75"/>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8" name="Freeform 36">
            <a:extLst>
              <a:ext uri="{FF2B5EF4-FFF2-40B4-BE49-F238E27FC236}">
                <a16:creationId xmlns:a16="http://schemas.microsoft.com/office/drawing/2014/main" id="{DBC70639-74BF-4728-A302-6B138E5901AE}"/>
              </a:ext>
            </a:extLst>
          </p:cNvPr>
          <p:cNvSpPr>
            <a:spLocks noEditPoints="1"/>
          </p:cNvSpPr>
          <p:nvPr/>
        </p:nvSpPr>
        <p:spPr bwMode="auto">
          <a:xfrm>
            <a:off x="3851461" y="3844800"/>
            <a:ext cx="327010" cy="325408"/>
          </a:xfrm>
          <a:custGeom>
            <a:avLst/>
            <a:gdLst>
              <a:gd name="T0" fmla="*/ 0 w 150"/>
              <a:gd name="T1" fmla="*/ 75 h 150"/>
              <a:gd name="T2" fmla="*/ 75 w 150"/>
              <a:gd name="T3" fmla="*/ 0 h 150"/>
              <a:gd name="T4" fmla="*/ 150 w 150"/>
              <a:gd name="T5" fmla="*/ 75 h 150"/>
              <a:gd name="T6" fmla="*/ 75 w 150"/>
              <a:gd name="T7" fmla="*/ 150 h 150"/>
              <a:gd name="T8" fmla="*/ 0 w 150"/>
              <a:gd name="T9" fmla="*/ 75 h 150"/>
              <a:gd name="T10" fmla="*/ 103 w 150"/>
              <a:gd name="T11" fmla="*/ 75 h 150"/>
              <a:gd name="T12" fmla="*/ 75 w 150"/>
              <a:gd name="T13" fmla="*/ 47 h 150"/>
              <a:gd name="T14" fmla="*/ 47 w 150"/>
              <a:gd name="T15" fmla="*/ 75 h 150"/>
              <a:gd name="T16" fmla="*/ 75 w 150"/>
              <a:gd name="T17" fmla="*/ 103 h 150"/>
              <a:gd name="T18" fmla="*/ 103 w 150"/>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0" y="75"/>
                </a:moveTo>
                <a:cubicBezTo>
                  <a:pt x="0" y="33"/>
                  <a:pt x="34" y="0"/>
                  <a:pt x="75" y="0"/>
                </a:cubicBezTo>
                <a:cubicBezTo>
                  <a:pt x="116" y="0"/>
                  <a:pt x="150" y="33"/>
                  <a:pt x="150" y="75"/>
                </a:cubicBezTo>
                <a:cubicBezTo>
                  <a:pt x="150" y="116"/>
                  <a:pt x="116" y="150"/>
                  <a:pt x="75" y="150"/>
                </a:cubicBezTo>
                <a:cubicBezTo>
                  <a:pt x="34" y="150"/>
                  <a:pt x="0" y="116"/>
                  <a:pt x="0" y="75"/>
                </a:cubicBezTo>
                <a:close/>
                <a:moveTo>
                  <a:pt x="103" y="75"/>
                </a:moveTo>
                <a:cubicBezTo>
                  <a:pt x="103" y="59"/>
                  <a:pt x="91" y="47"/>
                  <a:pt x="75" y="47"/>
                </a:cubicBezTo>
                <a:cubicBezTo>
                  <a:pt x="60" y="47"/>
                  <a:pt x="47" y="59"/>
                  <a:pt x="47" y="75"/>
                </a:cubicBezTo>
                <a:cubicBezTo>
                  <a:pt x="47" y="90"/>
                  <a:pt x="60" y="103"/>
                  <a:pt x="75" y="103"/>
                </a:cubicBezTo>
                <a:cubicBezTo>
                  <a:pt x="91" y="103"/>
                  <a:pt x="103" y="90"/>
                  <a:pt x="103" y="75"/>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37">
            <a:extLst>
              <a:ext uri="{FF2B5EF4-FFF2-40B4-BE49-F238E27FC236}">
                <a16:creationId xmlns:a16="http://schemas.microsoft.com/office/drawing/2014/main" id="{527D0244-062D-4E62-A1A8-2FC4F2DAF9E1}"/>
              </a:ext>
            </a:extLst>
          </p:cNvPr>
          <p:cNvSpPr>
            <a:spLocks/>
          </p:cNvSpPr>
          <p:nvPr/>
        </p:nvSpPr>
        <p:spPr bwMode="auto">
          <a:xfrm>
            <a:off x="6347324" y="2495078"/>
            <a:ext cx="229228" cy="649214"/>
          </a:xfrm>
          <a:custGeom>
            <a:avLst/>
            <a:gdLst>
              <a:gd name="T0" fmla="*/ 105 w 105"/>
              <a:gd name="T1" fmla="*/ 6 h 300"/>
              <a:gd name="T2" fmla="*/ 86 w 105"/>
              <a:gd name="T3" fmla="*/ 0 h 300"/>
              <a:gd name="T4" fmla="*/ 0 w 105"/>
              <a:gd name="T5" fmla="*/ 294 h 300"/>
              <a:gd name="T6" fmla="*/ 20 w 105"/>
              <a:gd name="T7" fmla="*/ 300 h 300"/>
              <a:gd name="T8" fmla="*/ 105 w 105"/>
              <a:gd name="T9" fmla="*/ 6 h 300"/>
            </a:gdLst>
            <a:ahLst/>
            <a:cxnLst>
              <a:cxn ang="0">
                <a:pos x="T0" y="T1"/>
              </a:cxn>
              <a:cxn ang="0">
                <a:pos x="T2" y="T3"/>
              </a:cxn>
              <a:cxn ang="0">
                <a:pos x="T4" y="T5"/>
              </a:cxn>
              <a:cxn ang="0">
                <a:pos x="T6" y="T7"/>
              </a:cxn>
              <a:cxn ang="0">
                <a:pos x="T8" y="T9"/>
              </a:cxn>
            </a:cxnLst>
            <a:rect l="0" t="0" r="r" b="b"/>
            <a:pathLst>
              <a:path w="105" h="300">
                <a:moveTo>
                  <a:pt x="105" y="6"/>
                </a:moveTo>
                <a:cubicBezTo>
                  <a:pt x="99" y="4"/>
                  <a:pt x="93" y="2"/>
                  <a:pt x="86" y="0"/>
                </a:cubicBezTo>
                <a:cubicBezTo>
                  <a:pt x="0" y="294"/>
                  <a:pt x="0" y="294"/>
                  <a:pt x="0" y="294"/>
                </a:cubicBezTo>
                <a:cubicBezTo>
                  <a:pt x="7" y="296"/>
                  <a:pt x="13" y="298"/>
                  <a:pt x="20" y="300"/>
                </a:cubicBezTo>
                <a:lnTo>
                  <a:pt x="105" y="6"/>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38">
            <a:extLst>
              <a:ext uri="{FF2B5EF4-FFF2-40B4-BE49-F238E27FC236}">
                <a16:creationId xmlns:a16="http://schemas.microsoft.com/office/drawing/2014/main" id="{ED7E59B9-7E8A-4156-8998-3D9693A16763}"/>
              </a:ext>
            </a:extLst>
          </p:cNvPr>
          <p:cNvSpPr>
            <a:spLocks/>
          </p:cNvSpPr>
          <p:nvPr/>
        </p:nvSpPr>
        <p:spPr bwMode="auto">
          <a:xfrm>
            <a:off x="6980508" y="3537026"/>
            <a:ext cx="650816" cy="232435"/>
          </a:xfrm>
          <a:custGeom>
            <a:avLst/>
            <a:gdLst>
              <a:gd name="T0" fmla="*/ 299 w 299"/>
              <a:gd name="T1" fmla="*/ 19 h 107"/>
              <a:gd name="T2" fmla="*/ 293 w 299"/>
              <a:gd name="T3" fmla="*/ 0 h 107"/>
              <a:gd name="T4" fmla="*/ 0 w 299"/>
              <a:gd name="T5" fmla="*/ 88 h 107"/>
              <a:gd name="T6" fmla="*/ 5 w 299"/>
              <a:gd name="T7" fmla="*/ 107 h 107"/>
              <a:gd name="T8" fmla="*/ 299 w 299"/>
              <a:gd name="T9" fmla="*/ 19 h 107"/>
            </a:gdLst>
            <a:ahLst/>
            <a:cxnLst>
              <a:cxn ang="0">
                <a:pos x="T0" y="T1"/>
              </a:cxn>
              <a:cxn ang="0">
                <a:pos x="T2" y="T3"/>
              </a:cxn>
              <a:cxn ang="0">
                <a:pos x="T4" y="T5"/>
              </a:cxn>
              <a:cxn ang="0">
                <a:pos x="T6" y="T7"/>
              </a:cxn>
              <a:cxn ang="0">
                <a:pos x="T8" y="T9"/>
              </a:cxn>
            </a:cxnLst>
            <a:rect l="0" t="0" r="r" b="b"/>
            <a:pathLst>
              <a:path w="299" h="107">
                <a:moveTo>
                  <a:pt x="299" y="19"/>
                </a:moveTo>
                <a:cubicBezTo>
                  <a:pt x="297" y="13"/>
                  <a:pt x="295" y="7"/>
                  <a:pt x="293" y="0"/>
                </a:cubicBezTo>
                <a:cubicBezTo>
                  <a:pt x="0" y="88"/>
                  <a:pt x="0" y="88"/>
                  <a:pt x="0" y="88"/>
                </a:cubicBezTo>
                <a:cubicBezTo>
                  <a:pt x="2" y="94"/>
                  <a:pt x="4" y="101"/>
                  <a:pt x="5" y="107"/>
                </a:cubicBezTo>
                <a:lnTo>
                  <a:pt x="299" y="19"/>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Freeform 39">
            <a:extLst>
              <a:ext uri="{FF2B5EF4-FFF2-40B4-BE49-F238E27FC236}">
                <a16:creationId xmlns:a16="http://schemas.microsoft.com/office/drawing/2014/main" id="{66D9F012-C09C-47E2-A6BA-A2BD21D17DD4}"/>
              </a:ext>
            </a:extLst>
          </p:cNvPr>
          <p:cNvSpPr>
            <a:spLocks/>
          </p:cNvSpPr>
          <p:nvPr/>
        </p:nvSpPr>
        <p:spPr bwMode="auto">
          <a:xfrm>
            <a:off x="6743264" y="2884607"/>
            <a:ext cx="503340" cy="498533"/>
          </a:xfrm>
          <a:custGeom>
            <a:avLst/>
            <a:gdLst>
              <a:gd name="T0" fmla="*/ 14 w 231"/>
              <a:gd name="T1" fmla="*/ 230 h 230"/>
              <a:gd name="T2" fmla="*/ 231 w 231"/>
              <a:gd name="T3" fmla="*/ 14 h 230"/>
              <a:gd name="T4" fmla="*/ 217 w 231"/>
              <a:gd name="T5" fmla="*/ 0 h 230"/>
              <a:gd name="T6" fmla="*/ 0 w 231"/>
              <a:gd name="T7" fmla="*/ 216 h 230"/>
              <a:gd name="T8" fmla="*/ 14 w 231"/>
              <a:gd name="T9" fmla="*/ 230 h 230"/>
            </a:gdLst>
            <a:ahLst/>
            <a:cxnLst>
              <a:cxn ang="0">
                <a:pos x="T0" y="T1"/>
              </a:cxn>
              <a:cxn ang="0">
                <a:pos x="T2" y="T3"/>
              </a:cxn>
              <a:cxn ang="0">
                <a:pos x="T4" y="T5"/>
              </a:cxn>
              <a:cxn ang="0">
                <a:pos x="T6" y="T7"/>
              </a:cxn>
              <a:cxn ang="0">
                <a:pos x="T8" y="T9"/>
              </a:cxn>
            </a:cxnLst>
            <a:rect l="0" t="0" r="r" b="b"/>
            <a:pathLst>
              <a:path w="231" h="230">
                <a:moveTo>
                  <a:pt x="14" y="230"/>
                </a:moveTo>
                <a:cubicBezTo>
                  <a:pt x="231" y="14"/>
                  <a:pt x="231" y="14"/>
                  <a:pt x="231" y="14"/>
                </a:cubicBezTo>
                <a:cubicBezTo>
                  <a:pt x="226" y="9"/>
                  <a:pt x="222" y="4"/>
                  <a:pt x="217" y="0"/>
                </a:cubicBezTo>
                <a:cubicBezTo>
                  <a:pt x="0" y="216"/>
                  <a:pt x="0" y="216"/>
                  <a:pt x="0" y="216"/>
                </a:cubicBezTo>
                <a:cubicBezTo>
                  <a:pt x="5" y="221"/>
                  <a:pt x="10" y="226"/>
                  <a:pt x="14" y="230"/>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40">
            <a:extLst>
              <a:ext uri="{FF2B5EF4-FFF2-40B4-BE49-F238E27FC236}">
                <a16:creationId xmlns:a16="http://schemas.microsoft.com/office/drawing/2014/main" id="{C2A73B8F-3C89-4F24-8F35-BF7E6DB4BC73}"/>
              </a:ext>
            </a:extLst>
          </p:cNvPr>
          <p:cNvSpPr>
            <a:spLocks/>
          </p:cNvSpPr>
          <p:nvPr/>
        </p:nvSpPr>
        <p:spPr bwMode="auto">
          <a:xfrm>
            <a:off x="4991190" y="2884607"/>
            <a:ext cx="501739" cy="498533"/>
          </a:xfrm>
          <a:custGeom>
            <a:avLst/>
            <a:gdLst>
              <a:gd name="T0" fmla="*/ 231 w 231"/>
              <a:gd name="T1" fmla="*/ 216 h 230"/>
              <a:gd name="T2" fmla="*/ 14 w 231"/>
              <a:gd name="T3" fmla="*/ 0 h 230"/>
              <a:gd name="T4" fmla="*/ 0 w 231"/>
              <a:gd name="T5" fmla="*/ 14 h 230"/>
              <a:gd name="T6" fmla="*/ 217 w 231"/>
              <a:gd name="T7" fmla="*/ 230 h 230"/>
              <a:gd name="T8" fmla="*/ 231 w 231"/>
              <a:gd name="T9" fmla="*/ 216 h 230"/>
            </a:gdLst>
            <a:ahLst/>
            <a:cxnLst>
              <a:cxn ang="0">
                <a:pos x="T0" y="T1"/>
              </a:cxn>
              <a:cxn ang="0">
                <a:pos x="T2" y="T3"/>
              </a:cxn>
              <a:cxn ang="0">
                <a:pos x="T4" y="T5"/>
              </a:cxn>
              <a:cxn ang="0">
                <a:pos x="T6" y="T7"/>
              </a:cxn>
              <a:cxn ang="0">
                <a:pos x="T8" y="T9"/>
              </a:cxn>
            </a:cxnLst>
            <a:rect l="0" t="0" r="r" b="b"/>
            <a:pathLst>
              <a:path w="231" h="230">
                <a:moveTo>
                  <a:pt x="231" y="216"/>
                </a:moveTo>
                <a:cubicBezTo>
                  <a:pt x="14" y="0"/>
                  <a:pt x="14" y="0"/>
                  <a:pt x="14" y="0"/>
                </a:cubicBezTo>
                <a:cubicBezTo>
                  <a:pt x="10" y="4"/>
                  <a:pt x="5" y="9"/>
                  <a:pt x="0" y="14"/>
                </a:cubicBezTo>
                <a:cubicBezTo>
                  <a:pt x="217" y="230"/>
                  <a:pt x="217" y="230"/>
                  <a:pt x="217" y="230"/>
                </a:cubicBezTo>
                <a:cubicBezTo>
                  <a:pt x="221" y="225"/>
                  <a:pt x="226" y="221"/>
                  <a:pt x="231" y="216"/>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3" name="Freeform 41">
            <a:extLst>
              <a:ext uri="{FF2B5EF4-FFF2-40B4-BE49-F238E27FC236}">
                <a16:creationId xmlns:a16="http://schemas.microsoft.com/office/drawing/2014/main" id="{9A22CD2B-F06D-443B-8A90-8108A992E27C}"/>
              </a:ext>
            </a:extLst>
          </p:cNvPr>
          <p:cNvSpPr>
            <a:spLocks/>
          </p:cNvSpPr>
          <p:nvPr/>
        </p:nvSpPr>
        <p:spPr bwMode="auto">
          <a:xfrm>
            <a:off x="6980508" y="4239137"/>
            <a:ext cx="652420" cy="226023"/>
          </a:xfrm>
          <a:custGeom>
            <a:avLst/>
            <a:gdLst>
              <a:gd name="T0" fmla="*/ 294 w 300"/>
              <a:gd name="T1" fmla="*/ 104 h 104"/>
              <a:gd name="T2" fmla="*/ 300 w 300"/>
              <a:gd name="T3" fmla="*/ 85 h 104"/>
              <a:gd name="T4" fmla="*/ 5 w 300"/>
              <a:gd name="T5" fmla="*/ 0 h 104"/>
              <a:gd name="T6" fmla="*/ 0 w 300"/>
              <a:gd name="T7" fmla="*/ 19 h 104"/>
              <a:gd name="T8" fmla="*/ 294 w 300"/>
              <a:gd name="T9" fmla="*/ 104 h 104"/>
            </a:gdLst>
            <a:ahLst/>
            <a:cxnLst>
              <a:cxn ang="0">
                <a:pos x="T0" y="T1"/>
              </a:cxn>
              <a:cxn ang="0">
                <a:pos x="T2" y="T3"/>
              </a:cxn>
              <a:cxn ang="0">
                <a:pos x="T4" y="T5"/>
              </a:cxn>
              <a:cxn ang="0">
                <a:pos x="T6" y="T7"/>
              </a:cxn>
              <a:cxn ang="0">
                <a:pos x="T8" y="T9"/>
              </a:cxn>
            </a:cxnLst>
            <a:rect l="0" t="0" r="r" b="b"/>
            <a:pathLst>
              <a:path w="300" h="104">
                <a:moveTo>
                  <a:pt x="294" y="104"/>
                </a:moveTo>
                <a:cubicBezTo>
                  <a:pt x="296" y="98"/>
                  <a:pt x="298" y="92"/>
                  <a:pt x="300" y="85"/>
                </a:cubicBezTo>
                <a:cubicBezTo>
                  <a:pt x="5" y="0"/>
                  <a:pt x="5" y="0"/>
                  <a:pt x="5" y="0"/>
                </a:cubicBezTo>
                <a:cubicBezTo>
                  <a:pt x="4" y="6"/>
                  <a:pt x="2" y="12"/>
                  <a:pt x="0" y="19"/>
                </a:cubicBezTo>
                <a:lnTo>
                  <a:pt x="294" y="104"/>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4" name="Freeform 42">
            <a:extLst>
              <a:ext uri="{FF2B5EF4-FFF2-40B4-BE49-F238E27FC236}">
                <a16:creationId xmlns:a16="http://schemas.microsoft.com/office/drawing/2014/main" id="{258D4A87-E447-4830-A1DF-B2F43458CD0F}"/>
              </a:ext>
            </a:extLst>
          </p:cNvPr>
          <p:cNvSpPr>
            <a:spLocks/>
          </p:cNvSpPr>
          <p:nvPr/>
        </p:nvSpPr>
        <p:spPr bwMode="auto">
          <a:xfrm>
            <a:off x="5656433" y="4864305"/>
            <a:ext cx="229228" cy="650816"/>
          </a:xfrm>
          <a:custGeom>
            <a:avLst/>
            <a:gdLst>
              <a:gd name="T0" fmla="*/ 0 w 105"/>
              <a:gd name="T1" fmla="*/ 294 h 300"/>
              <a:gd name="T2" fmla="*/ 19 w 105"/>
              <a:gd name="T3" fmla="*/ 300 h 300"/>
              <a:gd name="T4" fmla="*/ 105 w 105"/>
              <a:gd name="T5" fmla="*/ 6 h 300"/>
              <a:gd name="T6" fmla="*/ 86 w 105"/>
              <a:gd name="T7" fmla="*/ 0 h 300"/>
              <a:gd name="T8" fmla="*/ 0 w 105"/>
              <a:gd name="T9" fmla="*/ 294 h 300"/>
            </a:gdLst>
            <a:ahLst/>
            <a:cxnLst>
              <a:cxn ang="0">
                <a:pos x="T0" y="T1"/>
              </a:cxn>
              <a:cxn ang="0">
                <a:pos x="T2" y="T3"/>
              </a:cxn>
              <a:cxn ang="0">
                <a:pos x="T4" y="T5"/>
              </a:cxn>
              <a:cxn ang="0">
                <a:pos x="T6" y="T7"/>
              </a:cxn>
              <a:cxn ang="0">
                <a:pos x="T8" y="T9"/>
              </a:cxn>
            </a:cxnLst>
            <a:rect l="0" t="0" r="r" b="b"/>
            <a:pathLst>
              <a:path w="105" h="300">
                <a:moveTo>
                  <a:pt x="0" y="294"/>
                </a:moveTo>
                <a:cubicBezTo>
                  <a:pt x="6" y="296"/>
                  <a:pt x="13" y="298"/>
                  <a:pt x="19" y="300"/>
                </a:cubicBezTo>
                <a:cubicBezTo>
                  <a:pt x="105" y="6"/>
                  <a:pt x="105" y="6"/>
                  <a:pt x="105" y="6"/>
                </a:cubicBezTo>
                <a:cubicBezTo>
                  <a:pt x="98" y="4"/>
                  <a:pt x="92" y="2"/>
                  <a:pt x="86" y="0"/>
                </a:cubicBezTo>
                <a:lnTo>
                  <a:pt x="0" y="294"/>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5" name="Freeform 43">
            <a:extLst>
              <a:ext uri="{FF2B5EF4-FFF2-40B4-BE49-F238E27FC236}">
                <a16:creationId xmlns:a16="http://schemas.microsoft.com/office/drawing/2014/main" id="{B5E7D75A-33F4-4D59-892A-944359D1BA99}"/>
              </a:ext>
            </a:extLst>
          </p:cNvPr>
          <p:cNvSpPr>
            <a:spLocks/>
          </p:cNvSpPr>
          <p:nvPr/>
        </p:nvSpPr>
        <p:spPr bwMode="auto">
          <a:xfrm>
            <a:off x="6355340" y="4864306"/>
            <a:ext cx="232434" cy="647611"/>
          </a:xfrm>
          <a:custGeom>
            <a:avLst/>
            <a:gdLst>
              <a:gd name="T0" fmla="*/ 88 w 107"/>
              <a:gd name="T1" fmla="*/ 299 h 299"/>
              <a:gd name="T2" fmla="*/ 107 w 107"/>
              <a:gd name="T3" fmla="*/ 293 h 299"/>
              <a:gd name="T4" fmla="*/ 19 w 107"/>
              <a:gd name="T5" fmla="*/ 0 h 299"/>
              <a:gd name="T6" fmla="*/ 0 w 107"/>
              <a:gd name="T7" fmla="*/ 5 h 299"/>
              <a:gd name="T8" fmla="*/ 88 w 107"/>
              <a:gd name="T9" fmla="*/ 299 h 299"/>
            </a:gdLst>
            <a:ahLst/>
            <a:cxnLst>
              <a:cxn ang="0">
                <a:pos x="T0" y="T1"/>
              </a:cxn>
              <a:cxn ang="0">
                <a:pos x="T2" y="T3"/>
              </a:cxn>
              <a:cxn ang="0">
                <a:pos x="T4" y="T5"/>
              </a:cxn>
              <a:cxn ang="0">
                <a:pos x="T6" y="T7"/>
              </a:cxn>
              <a:cxn ang="0">
                <a:pos x="T8" y="T9"/>
              </a:cxn>
            </a:cxnLst>
            <a:rect l="0" t="0" r="r" b="b"/>
            <a:pathLst>
              <a:path w="107" h="299">
                <a:moveTo>
                  <a:pt x="88" y="299"/>
                </a:moveTo>
                <a:cubicBezTo>
                  <a:pt x="94" y="297"/>
                  <a:pt x="101" y="295"/>
                  <a:pt x="107" y="293"/>
                </a:cubicBezTo>
                <a:cubicBezTo>
                  <a:pt x="19" y="0"/>
                  <a:pt x="19" y="0"/>
                  <a:pt x="19" y="0"/>
                </a:cubicBezTo>
                <a:cubicBezTo>
                  <a:pt x="13" y="2"/>
                  <a:pt x="7" y="4"/>
                  <a:pt x="0" y="5"/>
                </a:cubicBezTo>
                <a:lnTo>
                  <a:pt x="88" y="299"/>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6" name="Freeform 44">
            <a:extLst>
              <a:ext uri="{FF2B5EF4-FFF2-40B4-BE49-F238E27FC236}">
                <a16:creationId xmlns:a16="http://schemas.microsoft.com/office/drawing/2014/main" id="{373EE6FB-56D0-4D15-AD99-3CDDBD9BC5A6}"/>
              </a:ext>
            </a:extLst>
          </p:cNvPr>
          <p:cNvSpPr>
            <a:spLocks/>
          </p:cNvSpPr>
          <p:nvPr/>
        </p:nvSpPr>
        <p:spPr bwMode="auto">
          <a:xfrm>
            <a:off x="4608075" y="4243946"/>
            <a:ext cx="650816" cy="232435"/>
          </a:xfrm>
          <a:custGeom>
            <a:avLst/>
            <a:gdLst>
              <a:gd name="T0" fmla="*/ 0 w 299"/>
              <a:gd name="T1" fmla="*/ 88 h 107"/>
              <a:gd name="T2" fmla="*/ 6 w 299"/>
              <a:gd name="T3" fmla="*/ 107 h 107"/>
              <a:gd name="T4" fmla="*/ 299 w 299"/>
              <a:gd name="T5" fmla="*/ 19 h 107"/>
              <a:gd name="T6" fmla="*/ 293 w 299"/>
              <a:gd name="T7" fmla="*/ 0 h 107"/>
              <a:gd name="T8" fmla="*/ 0 w 299"/>
              <a:gd name="T9" fmla="*/ 88 h 107"/>
            </a:gdLst>
            <a:ahLst/>
            <a:cxnLst>
              <a:cxn ang="0">
                <a:pos x="T0" y="T1"/>
              </a:cxn>
              <a:cxn ang="0">
                <a:pos x="T2" y="T3"/>
              </a:cxn>
              <a:cxn ang="0">
                <a:pos x="T4" y="T5"/>
              </a:cxn>
              <a:cxn ang="0">
                <a:pos x="T6" y="T7"/>
              </a:cxn>
              <a:cxn ang="0">
                <a:pos x="T8" y="T9"/>
              </a:cxn>
            </a:cxnLst>
            <a:rect l="0" t="0" r="r" b="b"/>
            <a:pathLst>
              <a:path w="299" h="107">
                <a:moveTo>
                  <a:pt x="0" y="88"/>
                </a:moveTo>
                <a:cubicBezTo>
                  <a:pt x="2" y="94"/>
                  <a:pt x="4" y="101"/>
                  <a:pt x="6" y="107"/>
                </a:cubicBezTo>
                <a:cubicBezTo>
                  <a:pt x="299" y="19"/>
                  <a:pt x="299" y="19"/>
                  <a:pt x="299" y="19"/>
                </a:cubicBezTo>
                <a:cubicBezTo>
                  <a:pt x="297" y="13"/>
                  <a:pt x="295" y="7"/>
                  <a:pt x="293" y="0"/>
                </a:cubicBezTo>
                <a:lnTo>
                  <a:pt x="0" y="88"/>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7" name="Freeform 45">
            <a:extLst>
              <a:ext uri="{FF2B5EF4-FFF2-40B4-BE49-F238E27FC236}">
                <a16:creationId xmlns:a16="http://schemas.microsoft.com/office/drawing/2014/main" id="{B7861A7F-155F-4F2F-8588-B6883BEF2C8B}"/>
              </a:ext>
            </a:extLst>
          </p:cNvPr>
          <p:cNvSpPr>
            <a:spLocks/>
          </p:cNvSpPr>
          <p:nvPr/>
        </p:nvSpPr>
        <p:spPr bwMode="auto">
          <a:xfrm>
            <a:off x="5645213" y="2498284"/>
            <a:ext cx="234037" cy="649214"/>
          </a:xfrm>
          <a:custGeom>
            <a:avLst/>
            <a:gdLst>
              <a:gd name="T0" fmla="*/ 19 w 107"/>
              <a:gd name="T1" fmla="*/ 0 h 299"/>
              <a:gd name="T2" fmla="*/ 0 w 107"/>
              <a:gd name="T3" fmla="*/ 6 h 299"/>
              <a:gd name="T4" fmla="*/ 88 w 107"/>
              <a:gd name="T5" fmla="*/ 299 h 299"/>
              <a:gd name="T6" fmla="*/ 107 w 107"/>
              <a:gd name="T7" fmla="*/ 293 h 299"/>
              <a:gd name="T8" fmla="*/ 19 w 107"/>
              <a:gd name="T9" fmla="*/ 0 h 299"/>
            </a:gdLst>
            <a:ahLst/>
            <a:cxnLst>
              <a:cxn ang="0">
                <a:pos x="T0" y="T1"/>
              </a:cxn>
              <a:cxn ang="0">
                <a:pos x="T2" y="T3"/>
              </a:cxn>
              <a:cxn ang="0">
                <a:pos x="T4" y="T5"/>
              </a:cxn>
              <a:cxn ang="0">
                <a:pos x="T6" y="T7"/>
              </a:cxn>
              <a:cxn ang="0">
                <a:pos x="T8" y="T9"/>
              </a:cxn>
            </a:cxnLst>
            <a:rect l="0" t="0" r="r" b="b"/>
            <a:pathLst>
              <a:path w="107" h="299">
                <a:moveTo>
                  <a:pt x="19" y="0"/>
                </a:moveTo>
                <a:cubicBezTo>
                  <a:pt x="13" y="2"/>
                  <a:pt x="7" y="4"/>
                  <a:pt x="0" y="6"/>
                </a:cubicBezTo>
                <a:cubicBezTo>
                  <a:pt x="88" y="299"/>
                  <a:pt x="88" y="299"/>
                  <a:pt x="88" y="299"/>
                </a:cubicBezTo>
                <a:cubicBezTo>
                  <a:pt x="94" y="297"/>
                  <a:pt x="101" y="295"/>
                  <a:pt x="107" y="293"/>
                </a:cubicBezTo>
                <a:lnTo>
                  <a:pt x="19" y="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8" name="Freeform 46">
            <a:extLst>
              <a:ext uri="{FF2B5EF4-FFF2-40B4-BE49-F238E27FC236}">
                <a16:creationId xmlns:a16="http://schemas.microsoft.com/office/drawing/2014/main" id="{0A68E214-8AC9-4586-8A5F-DB9473F9858B}"/>
              </a:ext>
            </a:extLst>
          </p:cNvPr>
          <p:cNvSpPr>
            <a:spLocks/>
          </p:cNvSpPr>
          <p:nvPr/>
        </p:nvSpPr>
        <p:spPr bwMode="auto">
          <a:xfrm>
            <a:off x="4604868" y="3548247"/>
            <a:ext cx="652420" cy="227625"/>
          </a:xfrm>
          <a:custGeom>
            <a:avLst/>
            <a:gdLst>
              <a:gd name="T0" fmla="*/ 5 w 300"/>
              <a:gd name="T1" fmla="*/ 0 h 105"/>
              <a:gd name="T2" fmla="*/ 0 w 300"/>
              <a:gd name="T3" fmla="*/ 19 h 105"/>
              <a:gd name="T4" fmla="*/ 294 w 300"/>
              <a:gd name="T5" fmla="*/ 105 h 105"/>
              <a:gd name="T6" fmla="*/ 300 w 300"/>
              <a:gd name="T7" fmla="*/ 86 h 105"/>
              <a:gd name="T8" fmla="*/ 5 w 300"/>
              <a:gd name="T9" fmla="*/ 0 h 105"/>
            </a:gdLst>
            <a:ahLst/>
            <a:cxnLst>
              <a:cxn ang="0">
                <a:pos x="T0" y="T1"/>
              </a:cxn>
              <a:cxn ang="0">
                <a:pos x="T2" y="T3"/>
              </a:cxn>
              <a:cxn ang="0">
                <a:pos x="T4" y="T5"/>
              </a:cxn>
              <a:cxn ang="0">
                <a:pos x="T6" y="T7"/>
              </a:cxn>
              <a:cxn ang="0">
                <a:pos x="T8" y="T9"/>
              </a:cxn>
            </a:cxnLst>
            <a:rect l="0" t="0" r="r" b="b"/>
            <a:pathLst>
              <a:path w="300" h="105">
                <a:moveTo>
                  <a:pt x="5" y="0"/>
                </a:moveTo>
                <a:cubicBezTo>
                  <a:pt x="4" y="6"/>
                  <a:pt x="2" y="13"/>
                  <a:pt x="0" y="19"/>
                </a:cubicBezTo>
                <a:cubicBezTo>
                  <a:pt x="294" y="105"/>
                  <a:pt x="294" y="105"/>
                  <a:pt x="294" y="105"/>
                </a:cubicBezTo>
                <a:cubicBezTo>
                  <a:pt x="296" y="98"/>
                  <a:pt x="298" y="92"/>
                  <a:pt x="300" y="86"/>
                </a:cubicBezTo>
                <a:lnTo>
                  <a:pt x="5" y="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9" name="Freeform 47">
            <a:extLst>
              <a:ext uri="{FF2B5EF4-FFF2-40B4-BE49-F238E27FC236}">
                <a16:creationId xmlns:a16="http://schemas.microsoft.com/office/drawing/2014/main" id="{C34B157C-E10C-47BC-81A0-1717A5194819}"/>
              </a:ext>
            </a:extLst>
          </p:cNvPr>
          <p:cNvSpPr>
            <a:spLocks/>
          </p:cNvSpPr>
          <p:nvPr/>
        </p:nvSpPr>
        <p:spPr bwMode="auto">
          <a:xfrm>
            <a:off x="4996000" y="4628664"/>
            <a:ext cx="500135" cy="500134"/>
          </a:xfrm>
          <a:custGeom>
            <a:avLst/>
            <a:gdLst>
              <a:gd name="T0" fmla="*/ 216 w 230"/>
              <a:gd name="T1" fmla="*/ 0 h 231"/>
              <a:gd name="T2" fmla="*/ 0 w 230"/>
              <a:gd name="T3" fmla="*/ 217 h 231"/>
              <a:gd name="T4" fmla="*/ 14 w 230"/>
              <a:gd name="T5" fmla="*/ 231 h 231"/>
              <a:gd name="T6" fmla="*/ 230 w 230"/>
              <a:gd name="T7" fmla="*/ 14 h 231"/>
              <a:gd name="T8" fmla="*/ 216 w 230"/>
              <a:gd name="T9" fmla="*/ 0 h 231"/>
            </a:gdLst>
            <a:ahLst/>
            <a:cxnLst>
              <a:cxn ang="0">
                <a:pos x="T0" y="T1"/>
              </a:cxn>
              <a:cxn ang="0">
                <a:pos x="T2" y="T3"/>
              </a:cxn>
              <a:cxn ang="0">
                <a:pos x="T4" y="T5"/>
              </a:cxn>
              <a:cxn ang="0">
                <a:pos x="T6" y="T7"/>
              </a:cxn>
              <a:cxn ang="0">
                <a:pos x="T8" y="T9"/>
              </a:cxn>
            </a:cxnLst>
            <a:rect l="0" t="0" r="r" b="b"/>
            <a:pathLst>
              <a:path w="230" h="231">
                <a:moveTo>
                  <a:pt x="216" y="0"/>
                </a:moveTo>
                <a:cubicBezTo>
                  <a:pt x="0" y="217"/>
                  <a:pt x="0" y="217"/>
                  <a:pt x="0" y="217"/>
                </a:cubicBezTo>
                <a:cubicBezTo>
                  <a:pt x="4" y="222"/>
                  <a:pt x="9" y="226"/>
                  <a:pt x="14" y="231"/>
                </a:cubicBezTo>
                <a:cubicBezTo>
                  <a:pt x="230" y="14"/>
                  <a:pt x="230" y="14"/>
                  <a:pt x="230" y="14"/>
                </a:cubicBezTo>
                <a:cubicBezTo>
                  <a:pt x="226" y="10"/>
                  <a:pt x="221" y="5"/>
                  <a:pt x="216" y="0"/>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0" name="Freeform 48">
            <a:extLst>
              <a:ext uri="{FF2B5EF4-FFF2-40B4-BE49-F238E27FC236}">
                <a16:creationId xmlns:a16="http://schemas.microsoft.com/office/drawing/2014/main" id="{2C66E240-BD58-462E-AA15-78B848A5D3D1}"/>
              </a:ext>
            </a:extLst>
          </p:cNvPr>
          <p:cNvSpPr>
            <a:spLocks/>
          </p:cNvSpPr>
          <p:nvPr/>
        </p:nvSpPr>
        <p:spPr bwMode="auto">
          <a:xfrm>
            <a:off x="6741662" y="4628664"/>
            <a:ext cx="500135" cy="500134"/>
          </a:xfrm>
          <a:custGeom>
            <a:avLst/>
            <a:gdLst>
              <a:gd name="T0" fmla="*/ 0 w 230"/>
              <a:gd name="T1" fmla="*/ 14 h 231"/>
              <a:gd name="T2" fmla="*/ 216 w 230"/>
              <a:gd name="T3" fmla="*/ 231 h 231"/>
              <a:gd name="T4" fmla="*/ 230 w 230"/>
              <a:gd name="T5" fmla="*/ 217 h 231"/>
              <a:gd name="T6" fmla="*/ 14 w 230"/>
              <a:gd name="T7" fmla="*/ 0 h 231"/>
              <a:gd name="T8" fmla="*/ 0 w 230"/>
              <a:gd name="T9" fmla="*/ 14 h 231"/>
            </a:gdLst>
            <a:ahLst/>
            <a:cxnLst>
              <a:cxn ang="0">
                <a:pos x="T0" y="T1"/>
              </a:cxn>
              <a:cxn ang="0">
                <a:pos x="T2" y="T3"/>
              </a:cxn>
              <a:cxn ang="0">
                <a:pos x="T4" y="T5"/>
              </a:cxn>
              <a:cxn ang="0">
                <a:pos x="T6" y="T7"/>
              </a:cxn>
              <a:cxn ang="0">
                <a:pos x="T8" y="T9"/>
              </a:cxn>
            </a:cxnLst>
            <a:rect l="0" t="0" r="r" b="b"/>
            <a:pathLst>
              <a:path w="230" h="231">
                <a:moveTo>
                  <a:pt x="0" y="14"/>
                </a:moveTo>
                <a:cubicBezTo>
                  <a:pt x="216" y="231"/>
                  <a:pt x="216" y="231"/>
                  <a:pt x="216" y="231"/>
                </a:cubicBezTo>
                <a:cubicBezTo>
                  <a:pt x="221" y="226"/>
                  <a:pt x="226" y="221"/>
                  <a:pt x="230" y="217"/>
                </a:cubicBezTo>
                <a:cubicBezTo>
                  <a:pt x="14" y="0"/>
                  <a:pt x="14" y="0"/>
                  <a:pt x="14" y="0"/>
                </a:cubicBezTo>
                <a:cubicBezTo>
                  <a:pt x="9" y="5"/>
                  <a:pt x="5" y="10"/>
                  <a:pt x="0" y="14"/>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1" name="Freeform 49">
            <a:extLst>
              <a:ext uri="{FF2B5EF4-FFF2-40B4-BE49-F238E27FC236}">
                <a16:creationId xmlns:a16="http://schemas.microsoft.com/office/drawing/2014/main" id="{38E95F75-8617-4CF8-84EC-92CC44D86021}"/>
              </a:ext>
            </a:extLst>
          </p:cNvPr>
          <p:cNvSpPr>
            <a:spLocks/>
          </p:cNvSpPr>
          <p:nvPr/>
        </p:nvSpPr>
        <p:spPr bwMode="auto">
          <a:xfrm>
            <a:off x="4098323" y="3966627"/>
            <a:ext cx="1215071" cy="80150"/>
          </a:xfrm>
          <a:custGeom>
            <a:avLst/>
            <a:gdLst>
              <a:gd name="T0" fmla="*/ 559 w 559"/>
              <a:gd name="T1" fmla="*/ 0 h 37"/>
              <a:gd name="T2" fmla="*/ 0 w 559"/>
              <a:gd name="T3" fmla="*/ 0 h 37"/>
              <a:gd name="T4" fmla="*/ 0 w 559"/>
              <a:gd name="T5" fmla="*/ 37 h 37"/>
              <a:gd name="T6" fmla="*/ 559 w 559"/>
              <a:gd name="T7" fmla="*/ 37 h 37"/>
              <a:gd name="T8" fmla="*/ 559 w 559"/>
              <a:gd name="T9" fmla="*/ 18 h 37"/>
              <a:gd name="T10" fmla="*/ 559 w 559"/>
              <a:gd name="T11" fmla="*/ 0 h 37"/>
            </a:gdLst>
            <a:ahLst/>
            <a:cxnLst>
              <a:cxn ang="0">
                <a:pos x="T0" y="T1"/>
              </a:cxn>
              <a:cxn ang="0">
                <a:pos x="T2" y="T3"/>
              </a:cxn>
              <a:cxn ang="0">
                <a:pos x="T4" y="T5"/>
              </a:cxn>
              <a:cxn ang="0">
                <a:pos x="T6" y="T7"/>
              </a:cxn>
              <a:cxn ang="0">
                <a:pos x="T8" y="T9"/>
              </a:cxn>
              <a:cxn ang="0">
                <a:pos x="T10" y="T11"/>
              </a:cxn>
            </a:cxnLst>
            <a:rect l="0" t="0" r="r" b="b"/>
            <a:pathLst>
              <a:path w="559" h="37">
                <a:moveTo>
                  <a:pt x="559" y="0"/>
                </a:moveTo>
                <a:cubicBezTo>
                  <a:pt x="0" y="0"/>
                  <a:pt x="0" y="0"/>
                  <a:pt x="0" y="0"/>
                </a:cubicBezTo>
                <a:cubicBezTo>
                  <a:pt x="0" y="37"/>
                  <a:pt x="0" y="37"/>
                  <a:pt x="0" y="37"/>
                </a:cubicBezTo>
                <a:cubicBezTo>
                  <a:pt x="559" y="37"/>
                  <a:pt x="559" y="37"/>
                  <a:pt x="559" y="37"/>
                </a:cubicBezTo>
                <a:cubicBezTo>
                  <a:pt x="559" y="31"/>
                  <a:pt x="559" y="24"/>
                  <a:pt x="559" y="18"/>
                </a:cubicBezTo>
                <a:cubicBezTo>
                  <a:pt x="559" y="12"/>
                  <a:pt x="559" y="6"/>
                  <a:pt x="559" y="0"/>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2" name="Freeform 50">
            <a:extLst>
              <a:ext uri="{FF2B5EF4-FFF2-40B4-BE49-F238E27FC236}">
                <a16:creationId xmlns:a16="http://schemas.microsoft.com/office/drawing/2014/main" id="{24851F07-2842-4F39-AC05-9D0B08354AE2}"/>
              </a:ext>
            </a:extLst>
          </p:cNvPr>
          <p:cNvSpPr>
            <a:spLocks/>
          </p:cNvSpPr>
          <p:nvPr/>
        </p:nvSpPr>
        <p:spPr bwMode="auto">
          <a:xfrm>
            <a:off x="6924404" y="3966627"/>
            <a:ext cx="1221483" cy="80150"/>
          </a:xfrm>
          <a:custGeom>
            <a:avLst/>
            <a:gdLst>
              <a:gd name="T0" fmla="*/ 562 w 562"/>
              <a:gd name="T1" fmla="*/ 0 h 37"/>
              <a:gd name="T2" fmla="*/ 0 w 562"/>
              <a:gd name="T3" fmla="*/ 0 h 37"/>
              <a:gd name="T4" fmla="*/ 0 w 562"/>
              <a:gd name="T5" fmla="*/ 18 h 37"/>
              <a:gd name="T6" fmla="*/ 0 w 562"/>
              <a:gd name="T7" fmla="*/ 37 h 37"/>
              <a:gd name="T8" fmla="*/ 562 w 562"/>
              <a:gd name="T9" fmla="*/ 37 h 37"/>
              <a:gd name="T10" fmla="*/ 562 w 562"/>
              <a:gd name="T11" fmla="*/ 0 h 37"/>
            </a:gdLst>
            <a:ahLst/>
            <a:cxnLst>
              <a:cxn ang="0">
                <a:pos x="T0" y="T1"/>
              </a:cxn>
              <a:cxn ang="0">
                <a:pos x="T2" y="T3"/>
              </a:cxn>
              <a:cxn ang="0">
                <a:pos x="T4" y="T5"/>
              </a:cxn>
              <a:cxn ang="0">
                <a:pos x="T6" y="T7"/>
              </a:cxn>
              <a:cxn ang="0">
                <a:pos x="T8" y="T9"/>
              </a:cxn>
              <a:cxn ang="0">
                <a:pos x="T10" y="T11"/>
              </a:cxn>
            </a:cxnLst>
            <a:rect l="0" t="0" r="r" b="b"/>
            <a:pathLst>
              <a:path w="562" h="37">
                <a:moveTo>
                  <a:pt x="562" y="0"/>
                </a:moveTo>
                <a:cubicBezTo>
                  <a:pt x="0" y="0"/>
                  <a:pt x="0" y="0"/>
                  <a:pt x="0" y="0"/>
                </a:cubicBezTo>
                <a:cubicBezTo>
                  <a:pt x="0" y="6"/>
                  <a:pt x="0" y="12"/>
                  <a:pt x="0" y="18"/>
                </a:cubicBezTo>
                <a:cubicBezTo>
                  <a:pt x="0" y="24"/>
                  <a:pt x="0" y="31"/>
                  <a:pt x="0" y="37"/>
                </a:cubicBezTo>
                <a:cubicBezTo>
                  <a:pt x="562" y="37"/>
                  <a:pt x="562" y="37"/>
                  <a:pt x="562" y="37"/>
                </a:cubicBezTo>
                <a:lnTo>
                  <a:pt x="562" y="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3" name="Freeform 51">
            <a:extLst>
              <a:ext uri="{FF2B5EF4-FFF2-40B4-BE49-F238E27FC236}">
                <a16:creationId xmlns:a16="http://schemas.microsoft.com/office/drawing/2014/main" id="{3AF02207-DB76-4D22-ACA4-72A2CB5F9A9B}"/>
              </a:ext>
            </a:extLst>
          </p:cNvPr>
          <p:cNvSpPr>
            <a:spLocks/>
          </p:cNvSpPr>
          <p:nvPr/>
        </p:nvSpPr>
        <p:spPr bwMode="auto">
          <a:xfrm>
            <a:off x="5009345" y="4005078"/>
            <a:ext cx="1110333" cy="1105661"/>
          </a:xfrm>
          <a:custGeom>
            <a:avLst/>
            <a:gdLst>
              <a:gd name="T0" fmla="*/ 155 w 526"/>
              <a:gd name="T1" fmla="*/ 0 h 525"/>
              <a:gd name="T2" fmla="*/ 155 w 526"/>
              <a:gd name="T3" fmla="*/ 0 h 525"/>
              <a:gd name="T4" fmla="*/ 0 w 526"/>
              <a:gd name="T5" fmla="*/ 0 h 525"/>
              <a:gd name="T6" fmla="*/ 0 w 526"/>
              <a:gd name="T7" fmla="*/ 0 h 525"/>
              <a:gd name="T8" fmla="*/ 526 w 526"/>
              <a:gd name="T9" fmla="*/ 525 h 525"/>
              <a:gd name="T10" fmla="*/ 526 w 526"/>
              <a:gd name="T11" fmla="*/ 370 h 525"/>
              <a:gd name="T12" fmla="*/ 155 w 526"/>
              <a:gd name="T13" fmla="*/ 0 h 525"/>
            </a:gdLst>
            <a:ahLst/>
            <a:cxnLst>
              <a:cxn ang="0">
                <a:pos x="T0" y="T1"/>
              </a:cxn>
              <a:cxn ang="0">
                <a:pos x="T2" y="T3"/>
              </a:cxn>
              <a:cxn ang="0">
                <a:pos x="T4" y="T5"/>
              </a:cxn>
              <a:cxn ang="0">
                <a:pos x="T6" y="T7"/>
              </a:cxn>
              <a:cxn ang="0">
                <a:pos x="T8" y="T9"/>
              </a:cxn>
              <a:cxn ang="0">
                <a:pos x="T10" y="T11"/>
              </a:cxn>
              <a:cxn ang="0">
                <a:pos x="T12" y="T13"/>
              </a:cxn>
            </a:cxnLst>
            <a:rect l="0" t="0" r="r" b="b"/>
            <a:pathLst>
              <a:path w="526" h="525">
                <a:moveTo>
                  <a:pt x="155" y="0"/>
                </a:moveTo>
                <a:cubicBezTo>
                  <a:pt x="155" y="0"/>
                  <a:pt x="155" y="0"/>
                  <a:pt x="155" y="0"/>
                </a:cubicBezTo>
                <a:cubicBezTo>
                  <a:pt x="0" y="0"/>
                  <a:pt x="0" y="0"/>
                  <a:pt x="0" y="0"/>
                </a:cubicBezTo>
                <a:cubicBezTo>
                  <a:pt x="0" y="0"/>
                  <a:pt x="0" y="0"/>
                  <a:pt x="0" y="0"/>
                </a:cubicBezTo>
                <a:cubicBezTo>
                  <a:pt x="0" y="290"/>
                  <a:pt x="236" y="525"/>
                  <a:pt x="526" y="525"/>
                </a:cubicBezTo>
                <a:cubicBezTo>
                  <a:pt x="526" y="370"/>
                  <a:pt x="526" y="370"/>
                  <a:pt x="526" y="370"/>
                </a:cubicBezTo>
                <a:cubicBezTo>
                  <a:pt x="321" y="370"/>
                  <a:pt x="155" y="204"/>
                  <a:pt x="155" y="0"/>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4" name="Freeform 52">
            <a:extLst>
              <a:ext uri="{FF2B5EF4-FFF2-40B4-BE49-F238E27FC236}">
                <a16:creationId xmlns:a16="http://schemas.microsoft.com/office/drawing/2014/main" id="{1C07A793-5834-46E4-89F4-9A2B26CED15D}"/>
              </a:ext>
            </a:extLst>
          </p:cNvPr>
          <p:cNvSpPr>
            <a:spLocks/>
          </p:cNvSpPr>
          <p:nvPr/>
        </p:nvSpPr>
        <p:spPr bwMode="auto">
          <a:xfrm>
            <a:off x="6119676" y="2897860"/>
            <a:ext cx="1108776" cy="1107219"/>
          </a:xfrm>
          <a:custGeom>
            <a:avLst/>
            <a:gdLst>
              <a:gd name="T0" fmla="*/ 370 w 525"/>
              <a:gd name="T1" fmla="*/ 526 h 526"/>
              <a:gd name="T2" fmla="*/ 525 w 525"/>
              <a:gd name="T3" fmla="*/ 526 h 526"/>
              <a:gd name="T4" fmla="*/ 0 w 525"/>
              <a:gd name="T5" fmla="*/ 0 h 526"/>
              <a:gd name="T6" fmla="*/ 0 w 525"/>
              <a:gd name="T7" fmla="*/ 155 h 526"/>
              <a:gd name="T8" fmla="*/ 370 w 525"/>
              <a:gd name="T9" fmla="*/ 526 h 526"/>
            </a:gdLst>
            <a:ahLst/>
            <a:cxnLst>
              <a:cxn ang="0">
                <a:pos x="T0" y="T1"/>
              </a:cxn>
              <a:cxn ang="0">
                <a:pos x="T2" y="T3"/>
              </a:cxn>
              <a:cxn ang="0">
                <a:pos x="T4" y="T5"/>
              </a:cxn>
              <a:cxn ang="0">
                <a:pos x="T6" y="T7"/>
              </a:cxn>
              <a:cxn ang="0">
                <a:pos x="T8" y="T9"/>
              </a:cxn>
            </a:cxnLst>
            <a:rect l="0" t="0" r="r" b="b"/>
            <a:pathLst>
              <a:path w="525" h="526">
                <a:moveTo>
                  <a:pt x="370" y="526"/>
                </a:moveTo>
                <a:cubicBezTo>
                  <a:pt x="525" y="526"/>
                  <a:pt x="525" y="526"/>
                  <a:pt x="525" y="526"/>
                </a:cubicBezTo>
                <a:cubicBezTo>
                  <a:pt x="525" y="236"/>
                  <a:pt x="289" y="0"/>
                  <a:pt x="0" y="0"/>
                </a:cubicBezTo>
                <a:cubicBezTo>
                  <a:pt x="0" y="155"/>
                  <a:pt x="0" y="155"/>
                  <a:pt x="0" y="155"/>
                </a:cubicBezTo>
                <a:cubicBezTo>
                  <a:pt x="204" y="155"/>
                  <a:pt x="370" y="321"/>
                  <a:pt x="370" y="526"/>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5" name="Freeform 53">
            <a:extLst>
              <a:ext uri="{FF2B5EF4-FFF2-40B4-BE49-F238E27FC236}">
                <a16:creationId xmlns:a16="http://schemas.microsoft.com/office/drawing/2014/main" id="{F9D500E5-21F1-4E37-AB84-BDF3322BACFF}"/>
              </a:ext>
            </a:extLst>
          </p:cNvPr>
          <p:cNvSpPr>
            <a:spLocks/>
          </p:cNvSpPr>
          <p:nvPr/>
        </p:nvSpPr>
        <p:spPr bwMode="auto">
          <a:xfrm>
            <a:off x="6119676" y="4005078"/>
            <a:ext cx="1108776" cy="1105661"/>
          </a:xfrm>
          <a:custGeom>
            <a:avLst/>
            <a:gdLst>
              <a:gd name="T0" fmla="*/ 370 w 525"/>
              <a:gd name="T1" fmla="*/ 0 h 525"/>
              <a:gd name="T2" fmla="*/ 370 w 525"/>
              <a:gd name="T3" fmla="*/ 0 h 525"/>
              <a:gd name="T4" fmla="*/ 0 w 525"/>
              <a:gd name="T5" fmla="*/ 370 h 525"/>
              <a:gd name="T6" fmla="*/ 0 w 525"/>
              <a:gd name="T7" fmla="*/ 525 h 525"/>
              <a:gd name="T8" fmla="*/ 525 w 525"/>
              <a:gd name="T9" fmla="*/ 0 h 525"/>
              <a:gd name="T10" fmla="*/ 525 w 525"/>
              <a:gd name="T11" fmla="*/ 0 h 525"/>
              <a:gd name="T12" fmla="*/ 370 w 525"/>
              <a:gd name="T13" fmla="*/ 0 h 525"/>
            </a:gdLst>
            <a:ahLst/>
            <a:cxnLst>
              <a:cxn ang="0">
                <a:pos x="T0" y="T1"/>
              </a:cxn>
              <a:cxn ang="0">
                <a:pos x="T2" y="T3"/>
              </a:cxn>
              <a:cxn ang="0">
                <a:pos x="T4" y="T5"/>
              </a:cxn>
              <a:cxn ang="0">
                <a:pos x="T6" y="T7"/>
              </a:cxn>
              <a:cxn ang="0">
                <a:pos x="T8" y="T9"/>
              </a:cxn>
              <a:cxn ang="0">
                <a:pos x="T10" y="T11"/>
              </a:cxn>
              <a:cxn ang="0">
                <a:pos x="T12" y="T13"/>
              </a:cxn>
            </a:cxnLst>
            <a:rect l="0" t="0" r="r" b="b"/>
            <a:pathLst>
              <a:path w="525" h="525">
                <a:moveTo>
                  <a:pt x="370" y="0"/>
                </a:moveTo>
                <a:cubicBezTo>
                  <a:pt x="370" y="0"/>
                  <a:pt x="370" y="0"/>
                  <a:pt x="370" y="0"/>
                </a:cubicBezTo>
                <a:cubicBezTo>
                  <a:pt x="370" y="204"/>
                  <a:pt x="204" y="370"/>
                  <a:pt x="0" y="370"/>
                </a:cubicBezTo>
                <a:cubicBezTo>
                  <a:pt x="0" y="525"/>
                  <a:pt x="0" y="525"/>
                  <a:pt x="0" y="525"/>
                </a:cubicBezTo>
                <a:cubicBezTo>
                  <a:pt x="289" y="525"/>
                  <a:pt x="525" y="290"/>
                  <a:pt x="525" y="0"/>
                </a:cubicBezTo>
                <a:cubicBezTo>
                  <a:pt x="525" y="0"/>
                  <a:pt x="525" y="0"/>
                  <a:pt x="525" y="0"/>
                </a:cubicBezTo>
                <a:lnTo>
                  <a:pt x="370" y="0"/>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6" name="Freeform 54">
            <a:extLst>
              <a:ext uri="{FF2B5EF4-FFF2-40B4-BE49-F238E27FC236}">
                <a16:creationId xmlns:a16="http://schemas.microsoft.com/office/drawing/2014/main" id="{515C37F8-538F-4370-A0AA-FB4A72CBE421}"/>
              </a:ext>
            </a:extLst>
          </p:cNvPr>
          <p:cNvSpPr>
            <a:spLocks/>
          </p:cNvSpPr>
          <p:nvPr/>
        </p:nvSpPr>
        <p:spPr bwMode="auto">
          <a:xfrm>
            <a:off x="5009345" y="2897860"/>
            <a:ext cx="1110333" cy="1107219"/>
          </a:xfrm>
          <a:custGeom>
            <a:avLst/>
            <a:gdLst>
              <a:gd name="T0" fmla="*/ 526 w 526"/>
              <a:gd name="T1" fmla="*/ 155 h 526"/>
              <a:gd name="T2" fmla="*/ 526 w 526"/>
              <a:gd name="T3" fmla="*/ 0 h 526"/>
              <a:gd name="T4" fmla="*/ 0 w 526"/>
              <a:gd name="T5" fmla="*/ 526 h 526"/>
              <a:gd name="T6" fmla="*/ 155 w 526"/>
              <a:gd name="T7" fmla="*/ 526 h 526"/>
              <a:gd name="T8" fmla="*/ 526 w 526"/>
              <a:gd name="T9" fmla="*/ 155 h 526"/>
            </a:gdLst>
            <a:ahLst/>
            <a:cxnLst>
              <a:cxn ang="0">
                <a:pos x="T0" y="T1"/>
              </a:cxn>
              <a:cxn ang="0">
                <a:pos x="T2" y="T3"/>
              </a:cxn>
              <a:cxn ang="0">
                <a:pos x="T4" y="T5"/>
              </a:cxn>
              <a:cxn ang="0">
                <a:pos x="T6" y="T7"/>
              </a:cxn>
              <a:cxn ang="0">
                <a:pos x="T8" y="T9"/>
              </a:cxn>
            </a:cxnLst>
            <a:rect l="0" t="0" r="r" b="b"/>
            <a:pathLst>
              <a:path w="526" h="526">
                <a:moveTo>
                  <a:pt x="526" y="155"/>
                </a:moveTo>
                <a:cubicBezTo>
                  <a:pt x="526" y="0"/>
                  <a:pt x="526" y="0"/>
                  <a:pt x="526" y="0"/>
                </a:cubicBezTo>
                <a:cubicBezTo>
                  <a:pt x="236" y="0"/>
                  <a:pt x="0" y="236"/>
                  <a:pt x="0" y="526"/>
                </a:cubicBezTo>
                <a:cubicBezTo>
                  <a:pt x="155" y="526"/>
                  <a:pt x="155" y="526"/>
                  <a:pt x="155" y="526"/>
                </a:cubicBezTo>
                <a:cubicBezTo>
                  <a:pt x="155" y="321"/>
                  <a:pt x="321" y="155"/>
                  <a:pt x="526" y="155"/>
                </a:cubicBez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grpSp>
        <p:nvGrpSpPr>
          <p:cNvPr id="27" name="Group 26">
            <a:extLst>
              <a:ext uri="{FF2B5EF4-FFF2-40B4-BE49-F238E27FC236}">
                <a16:creationId xmlns:a16="http://schemas.microsoft.com/office/drawing/2014/main" id="{FC4CDB33-2A5A-47F7-BBAC-8AC80F6124D0}"/>
              </a:ext>
            </a:extLst>
          </p:cNvPr>
          <p:cNvGrpSpPr/>
          <p:nvPr/>
        </p:nvGrpSpPr>
        <p:grpSpPr>
          <a:xfrm>
            <a:off x="4486445" y="2382377"/>
            <a:ext cx="3257455" cy="3240229"/>
            <a:chOff x="4426209" y="2206934"/>
            <a:chExt cx="3330425" cy="3312814"/>
          </a:xfrm>
        </p:grpSpPr>
        <p:sp>
          <p:nvSpPr>
            <p:cNvPr id="28" name="Freeform 33">
              <a:extLst>
                <a:ext uri="{FF2B5EF4-FFF2-40B4-BE49-F238E27FC236}">
                  <a16:creationId xmlns:a16="http://schemas.microsoft.com/office/drawing/2014/main" id="{A9DED9CF-CA2A-4835-AF29-B8785EF4282F}"/>
                </a:ext>
              </a:extLst>
            </p:cNvPr>
            <p:cNvSpPr>
              <a:spLocks noEditPoints="1"/>
            </p:cNvSpPr>
            <p:nvPr/>
          </p:nvSpPr>
          <p:spPr bwMode="auto">
            <a:xfrm>
              <a:off x="5545093" y="2218990"/>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9" name="Freeform 33">
              <a:extLst>
                <a:ext uri="{FF2B5EF4-FFF2-40B4-BE49-F238E27FC236}">
                  <a16:creationId xmlns:a16="http://schemas.microsoft.com/office/drawing/2014/main" id="{B31F3E93-606D-4102-8CC2-492E4F57325C}"/>
                </a:ext>
              </a:extLst>
            </p:cNvPr>
            <p:cNvSpPr>
              <a:spLocks noEditPoints="1"/>
            </p:cNvSpPr>
            <p:nvPr/>
          </p:nvSpPr>
          <p:spPr bwMode="auto">
            <a:xfrm>
              <a:off x="4843379" y="262410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0" name="Freeform 33">
              <a:extLst>
                <a:ext uri="{FF2B5EF4-FFF2-40B4-BE49-F238E27FC236}">
                  <a16:creationId xmlns:a16="http://schemas.microsoft.com/office/drawing/2014/main" id="{3891D298-545B-42B0-83E9-8CE340CDD08A}"/>
                </a:ext>
              </a:extLst>
            </p:cNvPr>
            <p:cNvSpPr>
              <a:spLocks noEditPoints="1"/>
            </p:cNvSpPr>
            <p:nvPr/>
          </p:nvSpPr>
          <p:spPr bwMode="auto">
            <a:xfrm>
              <a:off x="4426209" y="3330640"/>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1" name="Freeform 33">
              <a:extLst>
                <a:ext uri="{FF2B5EF4-FFF2-40B4-BE49-F238E27FC236}">
                  <a16:creationId xmlns:a16="http://schemas.microsoft.com/office/drawing/2014/main" id="{DDDD7EBA-876A-42C3-AE3D-2168CE353E63}"/>
                </a:ext>
              </a:extLst>
            </p:cNvPr>
            <p:cNvSpPr>
              <a:spLocks noEditPoints="1"/>
            </p:cNvSpPr>
            <p:nvPr/>
          </p:nvSpPr>
          <p:spPr bwMode="auto">
            <a:xfrm>
              <a:off x="4435855" y="4266259"/>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2" name="Freeform 33">
              <a:extLst>
                <a:ext uri="{FF2B5EF4-FFF2-40B4-BE49-F238E27FC236}">
                  <a16:creationId xmlns:a16="http://schemas.microsoft.com/office/drawing/2014/main" id="{B1C98709-B045-4A72-8D29-355E1CA439D2}"/>
                </a:ext>
              </a:extLst>
            </p:cNvPr>
            <p:cNvSpPr>
              <a:spLocks noEditPoints="1"/>
            </p:cNvSpPr>
            <p:nvPr/>
          </p:nvSpPr>
          <p:spPr bwMode="auto">
            <a:xfrm>
              <a:off x="4855436" y="495350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3" name="Freeform 33">
              <a:extLst>
                <a:ext uri="{FF2B5EF4-FFF2-40B4-BE49-F238E27FC236}">
                  <a16:creationId xmlns:a16="http://schemas.microsoft.com/office/drawing/2014/main" id="{8B7AEA3D-BA89-4141-A28E-E8B64BB1040D}"/>
                </a:ext>
              </a:extLst>
            </p:cNvPr>
            <p:cNvSpPr>
              <a:spLocks noEditPoints="1"/>
            </p:cNvSpPr>
            <p:nvPr/>
          </p:nvSpPr>
          <p:spPr bwMode="auto">
            <a:xfrm>
              <a:off x="5554738" y="537067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4" name="Freeform 33">
              <a:extLst>
                <a:ext uri="{FF2B5EF4-FFF2-40B4-BE49-F238E27FC236}">
                  <a16:creationId xmlns:a16="http://schemas.microsoft.com/office/drawing/2014/main" id="{EB3483AB-FE19-4583-8D3D-0647BC76CCF5}"/>
                </a:ext>
              </a:extLst>
            </p:cNvPr>
            <p:cNvSpPr>
              <a:spLocks noEditPoints="1"/>
            </p:cNvSpPr>
            <p:nvPr/>
          </p:nvSpPr>
          <p:spPr bwMode="auto">
            <a:xfrm>
              <a:off x="6495178" y="537067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5" name="Freeform 33">
              <a:extLst>
                <a:ext uri="{FF2B5EF4-FFF2-40B4-BE49-F238E27FC236}">
                  <a16:creationId xmlns:a16="http://schemas.microsoft.com/office/drawing/2014/main" id="{55D53ED5-C03B-4F95-9C15-90AA8DC7E43C}"/>
                </a:ext>
              </a:extLst>
            </p:cNvPr>
            <p:cNvSpPr>
              <a:spLocks noEditPoints="1"/>
            </p:cNvSpPr>
            <p:nvPr/>
          </p:nvSpPr>
          <p:spPr bwMode="auto">
            <a:xfrm>
              <a:off x="7184835" y="4960738"/>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6" name="Freeform 33">
              <a:extLst>
                <a:ext uri="{FF2B5EF4-FFF2-40B4-BE49-F238E27FC236}">
                  <a16:creationId xmlns:a16="http://schemas.microsoft.com/office/drawing/2014/main" id="{5C596FBF-7A97-403B-B43F-4B63333948CD}"/>
                </a:ext>
              </a:extLst>
            </p:cNvPr>
            <p:cNvSpPr>
              <a:spLocks noEditPoints="1"/>
            </p:cNvSpPr>
            <p:nvPr/>
          </p:nvSpPr>
          <p:spPr bwMode="auto">
            <a:xfrm>
              <a:off x="7606828" y="4254202"/>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7" name="Freeform 33">
              <a:extLst>
                <a:ext uri="{FF2B5EF4-FFF2-40B4-BE49-F238E27FC236}">
                  <a16:creationId xmlns:a16="http://schemas.microsoft.com/office/drawing/2014/main" id="{3B2C3D8B-EDFC-4E76-88BD-F907DCC419CE}"/>
                </a:ext>
              </a:extLst>
            </p:cNvPr>
            <p:cNvSpPr>
              <a:spLocks noEditPoints="1"/>
            </p:cNvSpPr>
            <p:nvPr/>
          </p:nvSpPr>
          <p:spPr bwMode="auto">
            <a:xfrm>
              <a:off x="7604417" y="3323406"/>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8" name="Freeform 33">
              <a:extLst>
                <a:ext uri="{FF2B5EF4-FFF2-40B4-BE49-F238E27FC236}">
                  <a16:creationId xmlns:a16="http://schemas.microsoft.com/office/drawing/2014/main" id="{4FB25FD6-89B6-4BE3-95A9-3621C06CF832}"/>
                </a:ext>
              </a:extLst>
            </p:cNvPr>
            <p:cNvSpPr>
              <a:spLocks noEditPoints="1"/>
            </p:cNvSpPr>
            <p:nvPr/>
          </p:nvSpPr>
          <p:spPr bwMode="auto">
            <a:xfrm>
              <a:off x="7194482" y="262410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9" name="Freeform 33">
              <a:extLst>
                <a:ext uri="{FF2B5EF4-FFF2-40B4-BE49-F238E27FC236}">
                  <a16:creationId xmlns:a16="http://schemas.microsoft.com/office/drawing/2014/main" id="{0B13320C-5818-48BC-BDE4-95714886157D}"/>
                </a:ext>
              </a:extLst>
            </p:cNvPr>
            <p:cNvSpPr>
              <a:spLocks noEditPoints="1"/>
            </p:cNvSpPr>
            <p:nvPr/>
          </p:nvSpPr>
          <p:spPr bwMode="auto">
            <a:xfrm>
              <a:off x="6485535" y="220693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grpSp>
      <p:sp>
        <p:nvSpPr>
          <p:cNvPr id="40" name="TextBox 39">
            <a:extLst>
              <a:ext uri="{FF2B5EF4-FFF2-40B4-BE49-F238E27FC236}">
                <a16:creationId xmlns:a16="http://schemas.microsoft.com/office/drawing/2014/main" id="{56658550-69AA-498D-8852-4654D274C567}"/>
              </a:ext>
            </a:extLst>
          </p:cNvPr>
          <p:cNvSpPr txBox="1"/>
          <p:nvPr/>
        </p:nvSpPr>
        <p:spPr>
          <a:xfrm>
            <a:off x="5375880" y="1272209"/>
            <a:ext cx="1484433" cy="338554"/>
          </a:xfrm>
          <a:prstGeom prst="rect">
            <a:avLst/>
          </a:prstGeom>
          <a:noFill/>
        </p:spPr>
        <p:txBody>
          <a:bodyPr wrap="square" lIns="0" rIns="0" rtlCol="0" anchor="ctr">
            <a:spAutoFit/>
          </a:bodyPr>
          <a:lstStyle/>
          <a:p>
            <a:pPr algn="ctr"/>
            <a:r>
              <a:rPr lang="en-IN"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Adopt</a:t>
            </a:r>
          </a:p>
        </p:txBody>
      </p:sp>
      <p:sp>
        <p:nvSpPr>
          <p:cNvPr id="41" name="TextBox 40">
            <a:extLst>
              <a:ext uri="{FF2B5EF4-FFF2-40B4-BE49-F238E27FC236}">
                <a16:creationId xmlns:a16="http://schemas.microsoft.com/office/drawing/2014/main" id="{51FA9D41-C3F8-462A-B7E8-DF3F0CF71698}"/>
              </a:ext>
            </a:extLst>
          </p:cNvPr>
          <p:cNvSpPr txBox="1"/>
          <p:nvPr/>
        </p:nvSpPr>
        <p:spPr>
          <a:xfrm>
            <a:off x="5375880" y="6367379"/>
            <a:ext cx="1484433" cy="338554"/>
          </a:xfrm>
          <a:prstGeom prst="rect">
            <a:avLst/>
          </a:prstGeom>
          <a:noFill/>
        </p:spPr>
        <p:txBody>
          <a:bodyPr wrap="square" lIns="0" rIns="0" rtlCol="0" anchor="ctr">
            <a:spAutoFit/>
          </a:bodyPr>
          <a:lstStyle/>
          <a:p>
            <a:pPr algn="ctr"/>
            <a:r>
              <a:rPr lang="en-IN"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Sticky</a:t>
            </a:r>
          </a:p>
        </p:txBody>
      </p:sp>
      <p:sp>
        <p:nvSpPr>
          <p:cNvPr id="42" name="TextBox 41">
            <a:extLst>
              <a:ext uri="{FF2B5EF4-FFF2-40B4-BE49-F238E27FC236}">
                <a16:creationId xmlns:a16="http://schemas.microsoft.com/office/drawing/2014/main" id="{E5CED0C3-7F8F-496D-9CEE-7A639777E63F}"/>
              </a:ext>
            </a:extLst>
          </p:cNvPr>
          <p:cNvSpPr txBox="1"/>
          <p:nvPr/>
        </p:nvSpPr>
        <p:spPr>
          <a:xfrm>
            <a:off x="2123642" y="3846896"/>
            <a:ext cx="1484433" cy="338554"/>
          </a:xfrm>
          <a:prstGeom prst="rect">
            <a:avLst/>
          </a:prstGeom>
          <a:noFill/>
        </p:spPr>
        <p:txBody>
          <a:bodyPr wrap="square" lIns="0" rIns="0" rtlCol="0" anchor="ctr">
            <a:spAutoFit/>
          </a:bodyPr>
          <a:lstStyle/>
          <a:p>
            <a:pPr algn="r"/>
            <a:r>
              <a:rPr lang="en-IN"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Sustain</a:t>
            </a:r>
          </a:p>
        </p:txBody>
      </p:sp>
      <p:sp>
        <p:nvSpPr>
          <p:cNvPr id="43" name="TextBox 42">
            <a:extLst>
              <a:ext uri="{FF2B5EF4-FFF2-40B4-BE49-F238E27FC236}">
                <a16:creationId xmlns:a16="http://schemas.microsoft.com/office/drawing/2014/main" id="{01D09BF1-D3EA-42FF-BC88-C1E47F802359}"/>
              </a:ext>
            </a:extLst>
          </p:cNvPr>
          <p:cNvSpPr txBox="1"/>
          <p:nvPr/>
        </p:nvSpPr>
        <p:spPr>
          <a:xfrm>
            <a:off x="8582947" y="3846896"/>
            <a:ext cx="1484433" cy="338554"/>
          </a:xfrm>
          <a:prstGeom prst="rect">
            <a:avLst/>
          </a:prstGeom>
          <a:noFill/>
        </p:spPr>
        <p:txBody>
          <a:bodyPr wrap="square" lIns="0" rIns="0" rtlCol="0" anchor="ctr">
            <a:spAutoFit/>
          </a:bodyPr>
          <a:lstStyle/>
          <a:p>
            <a:r>
              <a:rPr lang="en-IN"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Embed</a:t>
            </a:r>
          </a:p>
        </p:txBody>
      </p:sp>
      <p:sp>
        <p:nvSpPr>
          <p:cNvPr id="44" name="TextBox 43">
            <a:extLst>
              <a:ext uri="{FF2B5EF4-FFF2-40B4-BE49-F238E27FC236}">
                <a16:creationId xmlns:a16="http://schemas.microsoft.com/office/drawing/2014/main" id="{6C5B242B-E124-46FA-A22E-BF43CE2B277A}"/>
              </a:ext>
            </a:extLst>
          </p:cNvPr>
          <p:cNvSpPr txBox="1"/>
          <p:nvPr/>
        </p:nvSpPr>
        <p:spPr>
          <a:xfrm rot="2649383">
            <a:off x="5794375" y="3249251"/>
            <a:ext cx="1337584" cy="773883"/>
          </a:xfrm>
          <a:prstGeom prst="rect">
            <a:avLst/>
          </a:prstGeom>
          <a:noFill/>
        </p:spPr>
        <p:txBody>
          <a:bodyPr wrap="none" rtlCol="0">
            <a:prstTxWarp prst="textArchUp">
              <a:avLst/>
            </a:prstTxWarp>
            <a:spAutoFit/>
          </a:bodyPr>
          <a:lstStyle/>
          <a:p>
            <a:pPr algn="ctr"/>
            <a:r>
              <a:rPr lang="en-I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Success</a:t>
            </a:r>
            <a:endParaRPr lang="en-IN" sz="1200" dirty="0">
              <a:solidFill>
                <a:schemeClr val="bg1"/>
              </a:solidFill>
            </a:endParaRPr>
          </a:p>
        </p:txBody>
      </p:sp>
      <p:sp>
        <p:nvSpPr>
          <p:cNvPr id="45" name="TextBox 44">
            <a:extLst>
              <a:ext uri="{FF2B5EF4-FFF2-40B4-BE49-F238E27FC236}">
                <a16:creationId xmlns:a16="http://schemas.microsoft.com/office/drawing/2014/main" id="{BE98A55A-89EB-4FAE-A49E-92CC7BEEA654}"/>
              </a:ext>
            </a:extLst>
          </p:cNvPr>
          <p:cNvSpPr txBox="1"/>
          <p:nvPr/>
        </p:nvSpPr>
        <p:spPr>
          <a:xfrm rot="18900000">
            <a:off x="5075386" y="3257435"/>
            <a:ext cx="1337584" cy="773883"/>
          </a:xfrm>
          <a:prstGeom prst="rect">
            <a:avLst/>
          </a:prstGeom>
          <a:noFill/>
        </p:spPr>
        <p:txBody>
          <a:bodyPr wrap="none" rtlCol="0">
            <a:prstTxWarp prst="textArchUp">
              <a:avLst/>
            </a:prstTxWarp>
            <a:spAutoFit/>
          </a:bodyPr>
          <a:lstStyle/>
          <a:p>
            <a:pPr algn="ctr"/>
            <a:r>
              <a:rPr lang="en-I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Transition</a:t>
            </a:r>
            <a:endParaRPr lang="en-IN" sz="1200" dirty="0">
              <a:solidFill>
                <a:schemeClr val="bg1"/>
              </a:solidFill>
            </a:endParaRPr>
          </a:p>
        </p:txBody>
      </p:sp>
      <p:sp>
        <p:nvSpPr>
          <p:cNvPr id="46" name="TextBox 45">
            <a:extLst>
              <a:ext uri="{FF2B5EF4-FFF2-40B4-BE49-F238E27FC236}">
                <a16:creationId xmlns:a16="http://schemas.microsoft.com/office/drawing/2014/main" id="{52A2FAE7-972A-45AE-803F-9AAB93A98CB6}"/>
              </a:ext>
            </a:extLst>
          </p:cNvPr>
          <p:cNvSpPr txBox="1"/>
          <p:nvPr/>
        </p:nvSpPr>
        <p:spPr>
          <a:xfrm rot="18993292">
            <a:off x="5849463" y="4020524"/>
            <a:ext cx="1337584" cy="773883"/>
          </a:xfrm>
          <a:prstGeom prst="rect">
            <a:avLst/>
          </a:prstGeom>
          <a:noFill/>
        </p:spPr>
        <p:txBody>
          <a:bodyPr wrap="none" rtlCol="0">
            <a:prstTxWarp prst="textArchDown">
              <a:avLst/>
            </a:prstTxWarp>
            <a:spAutoFit/>
          </a:bodyPr>
          <a:lstStyle/>
          <a:p>
            <a:pPr algn="ctr"/>
            <a:r>
              <a:rPr lang="en-I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Accountable</a:t>
            </a:r>
            <a:endParaRPr lang="en-IN" sz="1200" dirty="0">
              <a:solidFill>
                <a:schemeClr val="bg1"/>
              </a:solidFill>
            </a:endParaRPr>
          </a:p>
        </p:txBody>
      </p:sp>
      <p:sp>
        <p:nvSpPr>
          <p:cNvPr id="47" name="TextBox 46">
            <a:extLst>
              <a:ext uri="{FF2B5EF4-FFF2-40B4-BE49-F238E27FC236}">
                <a16:creationId xmlns:a16="http://schemas.microsoft.com/office/drawing/2014/main" id="{5437DFAF-2510-4210-9C86-A7DC51517603}"/>
              </a:ext>
            </a:extLst>
          </p:cNvPr>
          <p:cNvSpPr txBox="1"/>
          <p:nvPr/>
        </p:nvSpPr>
        <p:spPr>
          <a:xfrm rot="2700000" flipH="1" flipV="1">
            <a:off x="5074962" y="3989585"/>
            <a:ext cx="1337584" cy="760277"/>
          </a:xfrm>
          <a:prstGeom prst="rect">
            <a:avLst/>
          </a:prstGeom>
          <a:noFill/>
        </p:spPr>
        <p:txBody>
          <a:bodyPr wrap="none" rtlCol="0">
            <a:prstTxWarp prst="textArchUp">
              <a:avLst/>
            </a:prstTxWarp>
            <a:spAutoFit/>
          </a:bodyPr>
          <a:lstStyle/>
          <a:p>
            <a:pPr algn="ctr"/>
            <a:r>
              <a:rPr lang="en-I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Adapt</a:t>
            </a:r>
            <a:endParaRPr lang="en-IN" sz="1200" dirty="0">
              <a:solidFill>
                <a:schemeClr val="bg1"/>
              </a:solidFill>
            </a:endParaRPr>
          </a:p>
        </p:txBody>
      </p:sp>
      <p:sp>
        <p:nvSpPr>
          <p:cNvPr id="48" name="Rectangle 47">
            <a:extLst>
              <a:ext uri="{FF2B5EF4-FFF2-40B4-BE49-F238E27FC236}">
                <a16:creationId xmlns:a16="http://schemas.microsoft.com/office/drawing/2014/main" id="{3D100D1D-8A33-4BBB-9D98-A33E495F5ED5}"/>
              </a:ext>
            </a:extLst>
          </p:cNvPr>
          <p:cNvSpPr/>
          <p:nvPr/>
        </p:nvSpPr>
        <p:spPr>
          <a:xfrm>
            <a:off x="6869711" y="1635555"/>
            <a:ext cx="2296278" cy="738664"/>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Does it look like the change is sticking and benefits will be realized?</a:t>
            </a:r>
          </a:p>
        </p:txBody>
      </p:sp>
      <p:sp>
        <p:nvSpPr>
          <p:cNvPr id="49" name="Rectangle 48">
            <a:extLst>
              <a:ext uri="{FF2B5EF4-FFF2-40B4-BE49-F238E27FC236}">
                <a16:creationId xmlns:a16="http://schemas.microsoft.com/office/drawing/2014/main" id="{BE2D64F6-8663-47BD-A4E7-797C5A535F78}"/>
              </a:ext>
            </a:extLst>
          </p:cNvPr>
          <p:cNvSpPr/>
          <p:nvPr/>
        </p:nvSpPr>
        <p:spPr>
          <a:xfrm>
            <a:off x="7394396" y="2392971"/>
            <a:ext cx="3273604" cy="523220"/>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Are the leaders talking and acting in a way that will help the change stick?</a:t>
            </a:r>
          </a:p>
        </p:txBody>
      </p:sp>
      <p:sp>
        <p:nvSpPr>
          <p:cNvPr id="50" name="Rectangle 49">
            <a:extLst>
              <a:ext uri="{FF2B5EF4-FFF2-40B4-BE49-F238E27FC236}">
                <a16:creationId xmlns:a16="http://schemas.microsoft.com/office/drawing/2014/main" id="{055723B0-8E93-4968-904C-DC04CA2FECE0}"/>
              </a:ext>
            </a:extLst>
          </p:cNvPr>
          <p:cNvSpPr/>
          <p:nvPr/>
        </p:nvSpPr>
        <p:spPr>
          <a:xfrm>
            <a:off x="3068420" y="1635555"/>
            <a:ext cx="2296278" cy="738664"/>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Are people doing, thinking and acting in a wat that will help the change stick?</a:t>
            </a:r>
          </a:p>
        </p:txBody>
      </p:sp>
      <p:sp>
        <p:nvSpPr>
          <p:cNvPr id="51" name="Rectangle 50">
            <a:extLst>
              <a:ext uri="{FF2B5EF4-FFF2-40B4-BE49-F238E27FC236}">
                <a16:creationId xmlns:a16="http://schemas.microsoft.com/office/drawing/2014/main" id="{EEA40436-146F-4923-8150-C6A243741712}"/>
              </a:ext>
            </a:extLst>
          </p:cNvPr>
          <p:cNvSpPr/>
          <p:nvPr/>
        </p:nvSpPr>
        <p:spPr>
          <a:xfrm>
            <a:off x="1726114" y="2442140"/>
            <a:ext cx="2694297" cy="523220"/>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What risks of sustainability exist – does accountability exist?</a:t>
            </a:r>
          </a:p>
        </p:txBody>
      </p:sp>
      <p:sp>
        <p:nvSpPr>
          <p:cNvPr id="52" name="Rectangle 51">
            <a:extLst>
              <a:ext uri="{FF2B5EF4-FFF2-40B4-BE49-F238E27FC236}">
                <a16:creationId xmlns:a16="http://schemas.microsoft.com/office/drawing/2014/main" id="{E717BC3D-0F69-41AE-B334-A3E3997115F9}"/>
              </a:ext>
            </a:extLst>
          </p:cNvPr>
          <p:cNvSpPr/>
          <p:nvPr/>
        </p:nvSpPr>
        <p:spPr>
          <a:xfrm>
            <a:off x="7715498" y="2925560"/>
            <a:ext cx="2941559" cy="954107"/>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What effect is the measurement and reporting having on our ability to openly discuss teething troubles and ideas for improvements?</a:t>
            </a:r>
          </a:p>
        </p:txBody>
      </p:sp>
      <p:sp>
        <p:nvSpPr>
          <p:cNvPr id="53" name="Rectangle 52">
            <a:extLst>
              <a:ext uri="{FF2B5EF4-FFF2-40B4-BE49-F238E27FC236}">
                <a16:creationId xmlns:a16="http://schemas.microsoft.com/office/drawing/2014/main" id="{A974F310-858C-40D1-8E88-CFFC869BFF7D}"/>
              </a:ext>
            </a:extLst>
          </p:cNvPr>
          <p:cNvSpPr/>
          <p:nvPr/>
        </p:nvSpPr>
        <p:spPr>
          <a:xfrm>
            <a:off x="1319858" y="3033280"/>
            <a:ext cx="2942531" cy="738664"/>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How are we going towards our stated change and business outcomes?</a:t>
            </a:r>
          </a:p>
        </p:txBody>
      </p:sp>
      <p:sp>
        <p:nvSpPr>
          <p:cNvPr id="54" name="Rectangle 53">
            <a:extLst>
              <a:ext uri="{FF2B5EF4-FFF2-40B4-BE49-F238E27FC236}">
                <a16:creationId xmlns:a16="http://schemas.microsoft.com/office/drawing/2014/main" id="{933929F3-49DE-4038-A146-7C9442B27430}"/>
              </a:ext>
            </a:extLst>
          </p:cNvPr>
          <p:cNvSpPr/>
          <p:nvPr/>
        </p:nvSpPr>
        <p:spPr>
          <a:xfrm>
            <a:off x="8038137" y="4460351"/>
            <a:ext cx="2296278" cy="523220"/>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Are the activities planned still the right ones?</a:t>
            </a:r>
          </a:p>
        </p:txBody>
      </p:sp>
      <p:sp>
        <p:nvSpPr>
          <p:cNvPr id="55" name="Rectangle 54">
            <a:extLst>
              <a:ext uri="{FF2B5EF4-FFF2-40B4-BE49-F238E27FC236}">
                <a16:creationId xmlns:a16="http://schemas.microsoft.com/office/drawing/2014/main" id="{1C4D4374-B0A0-48AA-AC0F-1ED3C69347C9}"/>
              </a:ext>
            </a:extLst>
          </p:cNvPr>
          <p:cNvSpPr/>
          <p:nvPr/>
        </p:nvSpPr>
        <p:spPr>
          <a:xfrm>
            <a:off x="1319858" y="4460351"/>
            <a:ext cx="3166586" cy="523220"/>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Where is the critical mass? Have we reached our tipping point yet?</a:t>
            </a:r>
          </a:p>
        </p:txBody>
      </p:sp>
      <p:sp>
        <p:nvSpPr>
          <p:cNvPr id="56" name="Rectangle 55">
            <a:extLst>
              <a:ext uri="{FF2B5EF4-FFF2-40B4-BE49-F238E27FC236}">
                <a16:creationId xmlns:a16="http://schemas.microsoft.com/office/drawing/2014/main" id="{924B2388-DA60-4CA1-977B-9195DFF2D223}"/>
              </a:ext>
            </a:extLst>
          </p:cNvPr>
          <p:cNvSpPr/>
          <p:nvPr/>
        </p:nvSpPr>
        <p:spPr>
          <a:xfrm>
            <a:off x="7696397" y="5172276"/>
            <a:ext cx="2553524" cy="523220"/>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Are they having the effect planned?</a:t>
            </a:r>
          </a:p>
        </p:txBody>
      </p:sp>
      <p:sp>
        <p:nvSpPr>
          <p:cNvPr id="57" name="Rectangle 56">
            <a:extLst>
              <a:ext uri="{FF2B5EF4-FFF2-40B4-BE49-F238E27FC236}">
                <a16:creationId xmlns:a16="http://schemas.microsoft.com/office/drawing/2014/main" id="{7BA46D9C-FF2E-40AA-9022-298084EFA96F}"/>
              </a:ext>
            </a:extLst>
          </p:cNvPr>
          <p:cNvSpPr/>
          <p:nvPr/>
        </p:nvSpPr>
        <p:spPr>
          <a:xfrm>
            <a:off x="1726114" y="5172277"/>
            <a:ext cx="2694297" cy="523220"/>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Who might be likely to unstick it?</a:t>
            </a:r>
          </a:p>
        </p:txBody>
      </p:sp>
      <p:sp>
        <p:nvSpPr>
          <p:cNvPr id="58" name="Rectangle 57">
            <a:extLst>
              <a:ext uri="{FF2B5EF4-FFF2-40B4-BE49-F238E27FC236}">
                <a16:creationId xmlns:a16="http://schemas.microsoft.com/office/drawing/2014/main" id="{EEB006AF-C370-4E88-9023-13184466D0B0}"/>
              </a:ext>
            </a:extLst>
          </p:cNvPr>
          <p:cNvSpPr/>
          <p:nvPr/>
        </p:nvSpPr>
        <p:spPr>
          <a:xfrm>
            <a:off x="6869711" y="5737292"/>
            <a:ext cx="3065314" cy="738664"/>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Are they having the effect needed? What will get in the way of that effect lasting?</a:t>
            </a:r>
          </a:p>
        </p:txBody>
      </p:sp>
      <p:sp>
        <p:nvSpPr>
          <p:cNvPr id="59" name="Rectangle 58">
            <a:extLst>
              <a:ext uri="{FF2B5EF4-FFF2-40B4-BE49-F238E27FC236}">
                <a16:creationId xmlns:a16="http://schemas.microsoft.com/office/drawing/2014/main" id="{87BE77AF-6A8A-4C6F-BC83-69B4AEADF1AA}"/>
              </a:ext>
            </a:extLst>
          </p:cNvPr>
          <p:cNvSpPr/>
          <p:nvPr/>
        </p:nvSpPr>
        <p:spPr>
          <a:xfrm>
            <a:off x="3068420" y="5845014"/>
            <a:ext cx="2296278" cy="523220"/>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How might it come unstuck?</a:t>
            </a:r>
          </a:p>
        </p:txBody>
      </p:sp>
      <p:sp>
        <p:nvSpPr>
          <p:cNvPr id="60" name="Rectangle 59">
            <a:extLst>
              <a:ext uri="{FF2B5EF4-FFF2-40B4-BE49-F238E27FC236}">
                <a16:creationId xmlns:a16="http://schemas.microsoft.com/office/drawing/2014/main" id="{B91BA497-0540-4B89-8E64-7DDFD61495D3}"/>
              </a:ext>
            </a:extLst>
          </p:cNvPr>
          <p:cNvSpPr/>
          <p:nvPr/>
        </p:nvSpPr>
        <p:spPr>
          <a:xfrm>
            <a:off x="5707838" y="3873378"/>
            <a:ext cx="833397" cy="267958"/>
          </a:xfrm>
          <a:prstGeom prst="rect">
            <a:avLst/>
          </a:prstGeom>
        </p:spPr>
        <p:txBody>
          <a:bodyPr wrap="square" lIns="0" rIns="0" anchor="ctr">
            <a:spAutoFit/>
          </a:bodyPr>
          <a:lstStyle/>
          <a:p>
            <a:pPr algn="ctr">
              <a:lnSpc>
                <a:spcPct val="80000"/>
              </a:lnSpc>
            </a:pPr>
            <a:r>
              <a:rPr lang="en-IN"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Change</a:t>
            </a:r>
          </a:p>
        </p:txBody>
      </p:sp>
      <p:sp>
        <p:nvSpPr>
          <p:cNvPr id="61" name="Title 1">
            <a:extLst>
              <a:ext uri="{FF2B5EF4-FFF2-40B4-BE49-F238E27FC236}">
                <a16:creationId xmlns:a16="http://schemas.microsoft.com/office/drawing/2014/main" id="{4B3E47A9-2E0A-4805-A7C0-09A29D20A0F1}"/>
              </a:ext>
            </a:extLst>
          </p:cNvPr>
          <p:cNvSpPr txBox="1">
            <a:spLocks/>
          </p:cNvSpPr>
          <p:nvPr/>
        </p:nvSpPr>
        <p:spPr>
          <a:xfrm>
            <a:off x="1524001" y="-99965"/>
            <a:ext cx="9143999" cy="939809"/>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3200" b="1" dirty="0">
                <a:solidFill>
                  <a:srgbClr val="046CB6"/>
                </a:solidFill>
                <a:latin typeface="Arial" panose="020B0604020202020204" pitchFamily="34" charset="0"/>
                <a:cs typeface="Arial" panose="020B0604020202020204" pitchFamily="34" charset="0"/>
              </a:rPr>
              <a:t>Points of Adoption</a:t>
            </a:r>
            <a:endParaRPr lang="en-US" sz="3200" dirty="0">
              <a:solidFill>
                <a:srgbClr val="046CB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83881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8C890-F592-4483-BD25-CFC4DE85A2DD}"/>
              </a:ext>
            </a:extLst>
          </p:cNvPr>
          <p:cNvSpPr>
            <a:spLocks noGrp="1"/>
          </p:cNvSpPr>
          <p:nvPr>
            <p:ph type="title" idx="4294967295"/>
          </p:nvPr>
        </p:nvSpPr>
        <p:spPr>
          <a:xfrm>
            <a:off x="0" y="365125"/>
            <a:ext cx="10515600" cy="1325563"/>
          </a:xfrm>
        </p:spPr>
        <p:txBody>
          <a:bodyPr/>
          <a:lstStyle/>
          <a:p>
            <a:r>
              <a:rPr lang="en-US" dirty="0"/>
              <a:t>Levels of Adoption	</a:t>
            </a:r>
            <a:br>
              <a:rPr lang="en-US" dirty="0"/>
            </a:br>
            <a:endParaRPr lang="en-US" dirty="0"/>
          </a:p>
        </p:txBody>
      </p:sp>
      <p:pic>
        <p:nvPicPr>
          <p:cNvPr id="3" name="Picture 2">
            <a:extLst>
              <a:ext uri="{FF2B5EF4-FFF2-40B4-BE49-F238E27FC236}">
                <a16:creationId xmlns:a16="http://schemas.microsoft.com/office/drawing/2014/main" id="{97B9ABAF-097A-4E23-9BF8-D14404D73FDF}"/>
              </a:ext>
            </a:extLst>
          </p:cNvPr>
          <p:cNvPicPr>
            <a:picLocks noChangeAspect="1"/>
          </p:cNvPicPr>
          <p:nvPr/>
        </p:nvPicPr>
        <p:blipFill>
          <a:blip r:embed="rId2"/>
          <a:stretch>
            <a:fillRect/>
          </a:stretch>
        </p:blipFill>
        <p:spPr>
          <a:xfrm>
            <a:off x="968937" y="1483858"/>
            <a:ext cx="6334073" cy="4712397"/>
          </a:xfrm>
          <a:prstGeom prst="rect">
            <a:avLst/>
          </a:prstGeom>
        </p:spPr>
      </p:pic>
      <p:pic>
        <p:nvPicPr>
          <p:cNvPr id="31" name="Picture 30">
            <a:extLst>
              <a:ext uri="{FF2B5EF4-FFF2-40B4-BE49-F238E27FC236}">
                <a16:creationId xmlns:a16="http://schemas.microsoft.com/office/drawing/2014/main" id="{23FDBCC5-1174-4681-8A48-E7C92DA34569}"/>
              </a:ext>
            </a:extLst>
          </p:cNvPr>
          <p:cNvPicPr>
            <a:picLocks noChangeAspect="1"/>
          </p:cNvPicPr>
          <p:nvPr/>
        </p:nvPicPr>
        <p:blipFill>
          <a:blip r:embed="rId3"/>
          <a:stretch>
            <a:fillRect/>
          </a:stretch>
        </p:blipFill>
        <p:spPr>
          <a:xfrm>
            <a:off x="7749315" y="923518"/>
            <a:ext cx="2675177" cy="2505483"/>
          </a:xfrm>
          <a:prstGeom prst="rect">
            <a:avLst/>
          </a:prstGeom>
        </p:spPr>
      </p:pic>
    </p:spTree>
    <p:extLst>
      <p:ext uri="{BB962C8B-B14F-4D97-AF65-F5344CB8AC3E}">
        <p14:creationId xmlns:p14="http://schemas.microsoft.com/office/powerpoint/2010/main" val="12533932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6D7C41AF-E879-35F4-56E2-C5787B4BE5D0}"/>
              </a:ext>
            </a:extLst>
          </p:cNvPr>
          <p:cNvSpPr/>
          <p:nvPr/>
        </p:nvSpPr>
        <p:spPr>
          <a:xfrm>
            <a:off x="2075835" y="5149595"/>
            <a:ext cx="5267904" cy="297140"/>
          </a:xfrm>
          <a:prstGeom prst="ellipse">
            <a:avLst/>
          </a:prstGeom>
          <a:gradFill flip="none" rotWithShape="1">
            <a:gsLst>
              <a:gs pos="0">
                <a:schemeClr val="tx1">
                  <a:lumMod val="0"/>
                  <a:alpha val="26000"/>
                </a:schemeClr>
              </a:gs>
              <a:gs pos="70000">
                <a:schemeClr val="bg1">
                  <a:alpha val="0"/>
                  <a:lumMod val="0"/>
                  <a:lumOff val="100000"/>
                </a:schemeClr>
              </a:gs>
            </a:gsLst>
            <a:path path="shape">
              <a:fillToRect l="50000" t="50000" r="50000" b="50000"/>
            </a:path>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0E760E3D-A435-D7D2-4FAF-DC09075DB892}"/>
              </a:ext>
            </a:extLst>
          </p:cNvPr>
          <p:cNvGrpSpPr/>
          <p:nvPr/>
        </p:nvGrpSpPr>
        <p:grpSpPr>
          <a:xfrm>
            <a:off x="2907109" y="472695"/>
            <a:ext cx="3605356" cy="4550350"/>
            <a:chOff x="3697288" y="414338"/>
            <a:chExt cx="4784725" cy="6038850"/>
          </a:xfrm>
          <a:scene3d>
            <a:camera prst="orthographicFront"/>
            <a:lightRig rig="threePt" dir="t"/>
          </a:scene3d>
        </p:grpSpPr>
        <p:sp>
          <p:nvSpPr>
            <p:cNvPr id="9" name="Freeform 15">
              <a:extLst>
                <a:ext uri="{FF2B5EF4-FFF2-40B4-BE49-F238E27FC236}">
                  <a16:creationId xmlns:a16="http://schemas.microsoft.com/office/drawing/2014/main" id="{241E46C6-9A71-FF30-E3BD-64EC48CCA073}"/>
                </a:ext>
              </a:extLst>
            </p:cNvPr>
            <p:cNvSpPr>
              <a:spLocks/>
            </p:cNvSpPr>
            <p:nvPr/>
          </p:nvSpPr>
          <p:spPr bwMode="auto">
            <a:xfrm>
              <a:off x="6154738" y="414338"/>
              <a:ext cx="2327275" cy="4789488"/>
            </a:xfrm>
            <a:custGeom>
              <a:avLst/>
              <a:gdLst>
                <a:gd name="T0" fmla="*/ 510 w 1466"/>
                <a:gd name="T1" fmla="*/ 10 h 3017"/>
                <a:gd name="T2" fmla="*/ 594 w 1466"/>
                <a:gd name="T3" fmla="*/ 75 h 3017"/>
                <a:gd name="T4" fmla="*/ 660 w 1466"/>
                <a:gd name="T5" fmla="*/ 191 h 3017"/>
                <a:gd name="T6" fmla="*/ 703 w 1466"/>
                <a:gd name="T7" fmla="*/ 351 h 3017"/>
                <a:gd name="T8" fmla="*/ 716 w 1466"/>
                <a:gd name="T9" fmla="*/ 545 h 3017"/>
                <a:gd name="T10" fmla="*/ 694 w 1466"/>
                <a:gd name="T11" fmla="*/ 753 h 3017"/>
                <a:gd name="T12" fmla="*/ 634 w 1466"/>
                <a:gd name="T13" fmla="*/ 925 h 3017"/>
                <a:gd name="T14" fmla="*/ 550 w 1466"/>
                <a:gd name="T15" fmla="*/ 1070 h 3017"/>
                <a:gd name="T16" fmla="*/ 466 w 1466"/>
                <a:gd name="T17" fmla="*/ 1192 h 3017"/>
                <a:gd name="T18" fmla="*/ 399 w 1466"/>
                <a:gd name="T19" fmla="*/ 1297 h 3017"/>
                <a:gd name="T20" fmla="*/ 370 w 1466"/>
                <a:gd name="T21" fmla="*/ 1389 h 3017"/>
                <a:gd name="T22" fmla="*/ 397 w 1466"/>
                <a:gd name="T23" fmla="*/ 1465 h 3017"/>
                <a:gd name="T24" fmla="*/ 462 w 1466"/>
                <a:gd name="T25" fmla="*/ 1506 h 3017"/>
                <a:gd name="T26" fmla="*/ 557 w 1466"/>
                <a:gd name="T27" fmla="*/ 1523 h 3017"/>
                <a:gd name="T28" fmla="*/ 674 w 1466"/>
                <a:gd name="T29" fmla="*/ 1525 h 3017"/>
                <a:gd name="T30" fmla="*/ 806 w 1466"/>
                <a:gd name="T31" fmla="*/ 1520 h 3017"/>
                <a:gd name="T32" fmla="*/ 944 w 1466"/>
                <a:gd name="T33" fmla="*/ 1520 h 3017"/>
                <a:gd name="T34" fmla="*/ 1083 w 1466"/>
                <a:gd name="T35" fmla="*/ 1532 h 3017"/>
                <a:gd name="T36" fmla="*/ 1216 w 1466"/>
                <a:gd name="T37" fmla="*/ 1569 h 3017"/>
                <a:gd name="T38" fmla="*/ 1331 w 1466"/>
                <a:gd name="T39" fmla="*/ 1647 h 3017"/>
                <a:gd name="T40" fmla="*/ 1413 w 1466"/>
                <a:gd name="T41" fmla="*/ 1756 h 3017"/>
                <a:gd name="T42" fmla="*/ 1458 w 1466"/>
                <a:gd name="T43" fmla="*/ 1883 h 3017"/>
                <a:gd name="T44" fmla="*/ 1464 w 1466"/>
                <a:gd name="T45" fmla="*/ 2016 h 3017"/>
                <a:gd name="T46" fmla="*/ 1427 w 1466"/>
                <a:gd name="T47" fmla="*/ 2143 h 3017"/>
                <a:gd name="T48" fmla="*/ 1346 w 1466"/>
                <a:gd name="T49" fmla="*/ 2249 h 3017"/>
                <a:gd name="T50" fmla="*/ 1361 w 1466"/>
                <a:gd name="T51" fmla="*/ 2264 h 3017"/>
                <a:gd name="T52" fmla="*/ 1395 w 1466"/>
                <a:gd name="T53" fmla="*/ 2309 h 3017"/>
                <a:gd name="T54" fmla="*/ 1428 w 1466"/>
                <a:gd name="T55" fmla="*/ 2385 h 3017"/>
                <a:gd name="T56" fmla="*/ 1447 w 1466"/>
                <a:gd name="T57" fmla="*/ 2495 h 3017"/>
                <a:gd name="T58" fmla="*/ 1438 w 1466"/>
                <a:gd name="T59" fmla="*/ 2599 h 3017"/>
                <a:gd name="T60" fmla="*/ 896 w 1466"/>
                <a:gd name="T61" fmla="*/ 2690 h 3017"/>
                <a:gd name="T62" fmla="*/ 936 w 1466"/>
                <a:gd name="T63" fmla="*/ 2767 h 3017"/>
                <a:gd name="T64" fmla="*/ 941 w 1466"/>
                <a:gd name="T65" fmla="*/ 2849 h 3017"/>
                <a:gd name="T66" fmla="*/ 906 w 1466"/>
                <a:gd name="T67" fmla="*/ 2933 h 3017"/>
                <a:gd name="T68" fmla="*/ 855 w 1466"/>
                <a:gd name="T69" fmla="*/ 2983 h 3017"/>
                <a:gd name="T70" fmla="*/ 775 w 1466"/>
                <a:gd name="T71" fmla="*/ 3014 h 3017"/>
                <a:gd name="T72" fmla="*/ 675 w 1466"/>
                <a:gd name="T73" fmla="*/ 3004 h 3017"/>
                <a:gd name="T74" fmla="*/ 592 w 1466"/>
                <a:gd name="T75" fmla="*/ 2946 h 3017"/>
                <a:gd name="T76" fmla="*/ 549 w 1466"/>
                <a:gd name="T77" fmla="*/ 2854 h 3017"/>
                <a:gd name="T78" fmla="*/ 556 w 1466"/>
                <a:gd name="T79" fmla="*/ 2752 h 3017"/>
                <a:gd name="T80" fmla="*/ 613 w 1466"/>
                <a:gd name="T81" fmla="*/ 2669 h 3017"/>
                <a:gd name="T82" fmla="*/ 0 w 1466"/>
                <a:gd name="T83" fmla="*/ 2599 h 3017"/>
                <a:gd name="T84" fmla="*/ 67 w 1466"/>
                <a:gd name="T85" fmla="*/ 2123 h 3017"/>
                <a:gd name="T86" fmla="*/ 140 w 1466"/>
                <a:gd name="T87" fmla="*/ 2132 h 3017"/>
                <a:gd name="T88" fmla="*/ 257 w 1466"/>
                <a:gd name="T89" fmla="*/ 2106 h 3017"/>
                <a:gd name="T90" fmla="*/ 350 w 1466"/>
                <a:gd name="T91" fmla="*/ 2035 h 3017"/>
                <a:gd name="T92" fmla="*/ 406 w 1466"/>
                <a:gd name="T93" fmla="*/ 1932 h 3017"/>
                <a:gd name="T94" fmla="*/ 415 w 1466"/>
                <a:gd name="T95" fmla="*/ 1817 h 3017"/>
                <a:gd name="T96" fmla="*/ 383 w 1466"/>
                <a:gd name="T97" fmla="*/ 1720 h 3017"/>
                <a:gd name="T98" fmla="*/ 300 w 1466"/>
                <a:gd name="T99" fmla="*/ 1627 h 3017"/>
                <a:gd name="T100" fmla="*/ 183 w 1466"/>
                <a:gd name="T101" fmla="*/ 1578 h 3017"/>
                <a:gd name="T102" fmla="*/ 101 w 1466"/>
                <a:gd name="T103" fmla="*/ 1578 h 3017"/>
                <a:gd name="T104" fmla="*/ 0 w 1466"/>
                <a:gd name="T105" fmla="*/ 1613 h 3017"/>
                <a:gd name="T106" fmla="*/ 82 w 1466"/>
                <a:gd name="T107" fmla="*/ 659 h 3017"/>
                <a:gd name="T108" fmla="*/ 172 w 1466"/>
                <a:gd name="T109" fmla="*/ 440 h 3017"/>
                <a:gd name="T110" fmla="*/ 213 w 1466"/>
                <a:gd name="T111" fmla="*/ 247 h 3017"/>
                <a:gd name="T112" fmla="*/ 255 w 1466"/>
                <a:gd name="T113" fmla="*/ 119 h 3017"/>
                <a:gd name="T114" fmla="*/ 315 w 1466"/>
                <a:gd name="T115" fmla="*/ 41 h 3017"/>
                <a:gd name="T116" fmla="*/ 406 w 1466"/>
                <a:gd name="T117" fmla="*/ 4 h 3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66" h="3017">
                  <a:moveTo>
                    <a:pt x="447" y="0"/>
                  </a:moveTo>
                  <a:lnTo>
                    <a:pt x="479" y="1"/>
                  </a:lnTo>
                  <a:lnTo>
                    <a:pt x="510" y="10"/>
                  </a:lnTo>
                  <a:lnTo>
                    <a:pt x="540" y="25"/>
                  </a:lnTo>
                  <a:lnTo>
                    <a:pt x="568" y="47"/>
                  </a:lnTo>
                  <a:lnTo>
                    <a:pt x="594" y="75"/>
                  </a:lnTo>
                  <a:lnTo>
                    <a:pt x="619" y="108"/>
                  </a:lnTo>
                  <a:lnTo>
                    <a:pt x="641" y="148"/>
                  </a:lnTo>
                  <a:lnTo>
                    <a:pt x="660" y="191"/>
                  </a:lnTo>
                  <a:lnTo>
                    <a:pt x="678" y="240"/>
                  </a:lnTo>
                  <a:lnTo>
                    <a:pt x="693" y="293"/>
                  </a:lnTo>
                  <a:lnTo>
                    <a:pt x="703" y="351"/>
                  </a:lnTo>
                  <a:lnTo>
                    <a:pt x="711" y="412"/>
                  </a:lnTo>
                  <a:lnTo>
                    <a:pt x="716" y="477"/>
                  </a:lnTo>
                  <a:lnTo>
                    <a:pt x="716" y="545"/>
                  </a:lnTo>
                  <a:lnTo>
                    <a:pt x="712" y="615"/>
                  </a:lnTo>
                  <a:lnTo>
                    <a:pt x="705" y="688"/>
                  </a:lnTo>
                  <a:lnTo>
                    <a:pt x="694" y="753"/>
                  </a:lnTo>
                  <a:lnTo>
                    <a:pt x="678" y="813"/>
                  </a:lnTo>
                  <a:lnTo>
                    <a:pt x="657" y="870"/>
                  </a:lnTo>
                  <a:lnTo>
                    <a:pt x="634" y="925"/>
                  </a:lnTo>
                  <a:lnTo>
                    <a:pt x="607" y="975"/>
                  </a:lnTo>
                  <a:lnTo>
                    <a:pt x="579" y="1024"/>
                  </a:lnTo>
                  <a:lnTo>
                    <a:pt x="550" y="1070"/>
                  </a:lnTo>
                  <a:lnTo>
                    <a:pt x="522" y="1113"/>
                  </a:lnTo>
                  <a:lnTo>
                    <a:pt x="493" y="1154"/>
                  </a:lnTo>
                  <a:lnTo>
                    <a:pt x="466" y="1192"/>
                  </a:lnTo>
                  <a:lnTo>
                    <a:pt x="441" y="1229"/>
                  </a:lnTo>
                  <a:lnTo>
                    <a:pt x="418" y="1264"/>
                  </a:lnTo>
                  <a:lnTo>
                    <a:pt x="399" y="1297"/>
                  </a:lnTo>
                  <a:lnTo>
                    <a:pt x="384" y="1329"/>
                  </a:lnTo>
                  <a:lnTo>
                    <a:pt x="375" y="1359"/>
                  </a:lnTo>
                  <a:lnTo>
                    <a:pt x="370" y="1389"/>
                  </a:lnTo>
                  <a:lnTo>
                    <a:pt x="373" y="1416"/>
                  </a:lnTo>
                  <a:lnTo>
                    <a:pt x="383" y="1444"/>
                  </a:lnTo>
                  <a:lnTo>
                    <a:pt x="397" y="1465"/>
                  </a:lnTo>
                  <a:lnTo>
                    <a:pt x="414" y="1482"/>
                  </a:lnTo>
                  <a:lnTo>
                    <a:pt x="436" y="1496"/>
                  </a:lnTo>
                  <a:lnTo>
                    <a:pt x="462" y="1506"/>
                  </a:lnTo>
                  <a:lnTo>
                    <a:pt x="490" y="1515"/>
                  </a:lnTo>
                  <a:lnTo>
                    <a:pt x="523" y="1519"/>
                  </a:lnTo>
                  <a:lnTo>
                    <a:pt x="557" y="1523"/>
                  </a:lnTo>
                  <a:lnTo>
                    <a:pt x="594" y="1525"/>
                  </a:lnTo>
                  <a:lnTo>
                    <a:pt x="634" y="1525"/>
                  </a:lnTo>
                  <a:lnTo>
                    <a:pt x="674" y="1525"/>
                  </a:lnTo>
                  <a:lnTo>
                    <a:pt x="717" y="1524"/>
                  </a:lnTo>
                  <a:lnTo>
                    <a:pt x="761" y="1521"/>
                  </a:lnTo>
                  <a:lnTo>
                    <a:pt x="806" y="1520"/>
                  </a:lnTo>
                  <a:lnTo>
                    <a:pt x="852" y="1519"/>
                  </a:lnTo>
                  <a:lnTo>
                    <a:pt x="898" y="1519"/>
                  </a:lnTo>
                  <a:lnTo>
                    <a:pt x="944" y="1520"/>
                  </a:lnTo>
                  <a:lnTo>
                    <a:pt x="992" y="1521"/>
                  </a:lnTo>
                  <a:lnTo>
                    <a:pt x="1037" y="1526"/>
                  </a:lnTo>
                  <a:lnTo>
                    <a:pt x="1083" y="1532"/>
                  </a:lnTo>
                  <a:lnTo>
                    <a:pt x="1127" y="1541"/>
                  </a:lnTo>
                  <a:lnTo>
                    <a:pt x="1171" y="1551"/>
                  </a:lnTo>
                  <a:lnTo>
                    <a:pt x="1216" y="1569"/>
                  </a:lnTo>
                  <a:lnTo>
                    <a:pt x="1258" y="1591"/>
                  </a:lnTo>
                  <a:lnTo>
                    <a:pt x="1297" y="1617"/>
                  </a:lnTo>
                  <a:lnTo>
                    <a:pt x="1331" y="1647"/>
                  </a:lnTo>
                  <a:lnTo>
                    <a:pt x="1362" y="1681"/>
                  </a:lnTo>
                  <a:lnTo>
                    <a:pt x="1390" y="1717"/>
                  </a:lnTo>
                  <a:lnTo>
                    <a:pt x="1413" y="1756"/>
                  </a:lnTo>
                  <a:lnTo>
                    <a:pt x="1432" y="1796"/>
                  </a:lnTo>
                  <a:lnTo>
                    <a:pt x="1447" y="1839"/>
                  </a:lnTo>
                  <a:lnTo>
                    <a:pt x="1458" y="1883"/>
                  </a:lnTo>
                  <a:lnTo>
                    <a:pt x="1464" y="1927"/>
                  </a:lnTo>
                  <a:lnTo>
                    <a:pt x="1466" y="1972"/>
                  </a:lnTo>
                  <a:lnTo>
                    <a:pt x="1464" y="2016"/>
                  </a:lnTo>
                  <a:lnTo>
                    <a:pt x="1456" y="2059"/>
                  </a:lnTo>
                  <a:lnTo>
                    <a:pt x="1444" y="2101"/>
                  </a:lnTo>
                  <a:lnTo>
                    <a:pt x="1427" y="2143"/>
                  </a:lnTo>
                  <a:lnTo>
                    <a:pt x="1405" y="2181"/>
                  </a:lnTo>
                  <a:lnTo>
                    <a:pt x="1379" y="2217"/>
                  </a:lnTo>
                  <a:lnTo>
                    <a:pt x="1346" y="2249"/>
                  </a:lnTo>
                  <a:lnTo>
                    <a:pt x="1349" y="2251"/>
                  </a:lnTo>
                  <a:lnTo>
                    <a:pt x="1353" y="2256"/>
                  </a:lnTo>
                  <a:lnTo>
                    <a:pt x="1361" y="2264"/>
                  </a:lnTo>
                  <a:lnTo>
                    <a:pt x="1372" y="2275"/>
                  </a:lnTo>
                  <a:lnTo>
                    <a:pt x="1382" y="2290"/>
                  </a:lnTo>
                  <a:lnTo>
                    <a:pt x="1395" y="2309"/>
                  </a:lnTo>
                  <a:lnTo>
                    <a:pt x="1406" y="2331"/>
                  </a:lnTo>
                  <a:lnTo>
                    <a:pt x="1418" y="2356"/>
                  </a:lnTo>
                  <a:lnTo>
                    <a:pt x="1428" y="2385"/>
                  </a:lnTo>
                  <a:lnTo>
                    <a:pt x="1438" y="2419"/>
                  </a:lnTo>
                  <a:lnTo>
                    <a:pt x="1443" y="2454"/>
                  </a:lnTo>
                  <a:lnTo>
                    <a:pt x="1447" y="2495"/>
                  </a:lnTo>
                  <a:lnTo>
                    <a:pt x="1446" y="2539"/>
                  </a:lnTo>
                  <a:lnTo>
                    <a:pt x="1443" y="2570"/>
                  </a:lnTo>
                  <a:lnTo>
                    <a:pt x="1438" y="2599"/>
                  </a:lnTo>
                  <a:lnTo>
                    <a:pt x="795" y="2599"/>
                  </a:lnTo>
                  <a:lnTo>
                    <a:pt x="875" y="2669"/>
                  </a:lnTo>
                  <a:lnTo>
                    <a:pt x="896" y="2690"/>
                  </a:lnTo>
                  <a:lnTo>
                    <a:pt x="913" y="2714"/>
                  </a:lnTo>
                  <a:lnTo>
                    <a:pt x="927" y="2740"/>
                  </a:lnTo>
                  <a:lnTo>
                    <a:pt x="936" y="2767"/>
                  </a:lnTo>
                  <a:lnTo>
                    <a:pt x="942" y="2796"/>
                  </a:lnTo>
                  <a:lnTo>
                    <a:pt x="943" y="2817"/>
                  </a:lnTo>
                  <a:lnTo>
                    <a:pt x="941" y="2849"/>
                  </a:lnTo>
                  <a:lnTo>
                    <a:pt x="934" y="2879"/>
                  </a:lnTo>
                  <a:lnTo>
                    <a:pt x="921" y="2907"/>
                  </a:lnTo>
                  <a:lnTo>
                    <a:pt x="906" y="2933"/>
                  </a:lnTo>
                  <a:lnTo>
                    <a:pt x="885" y="2958"/>
                  </a:lnTo>
                  <a:lnTo>
                    <a:pt x="878" y="2965"/>
                  </a:lnTo>
                  <a:lnTo>
                    <a:pt x="855" y="2983"/>
                  </a:lnTo>
                  <a:lnTo>
                    <a:pt x="830" y="2997"/>
                  </a:lnTo>
                  <a:lnTo>
                    <a:pt x="802" y="3009"/>
                  </a:lnTo>
                  <a:lnTo>
                    <a:pt x="775" y="3014"/>
                  </a:lnTo>
                  <a:lnTo>
                    <a:pt x="745" y="3017"/>
                  </a:lnTo>
                  <a:lnTo>
                    <a:pt x="709" y="3013"/>
                  </a:lnTo>
                  <a:lnTo>
                    <a:pt x="675" y="3004"/>
                  </a:lnTo>
                  <a:lnTo>
                    <a:pt x="644" y="2990"/>
                  </a:lnTo>
                  <a:lnTo>
                    <a:pt x="616" y="2970"/>
                  </a:lnTo>
                  <a:lnTo>
                    <a:pt x="592" y="2946"/>
                  </a:lnTo>
                  <a:lnTo>
                    <a:pt x="572" y="2918"/>
                  </a:lnTo>
                  <a:lnTo>
                    <a:pt x="559" y="2887"/>
                  </a:lnTo>
                  <a:lnTo>
                    <a:pt x="549" y="2854"/>
                  </a:lnTo>
                  <a:lnTo>
                    <a:pt x="546" y="2819"/>
                  </a:lnTo>
                  <a:lnTo>
                    <a:pt x="548" y="2786"/>
                  </a:lnTo>
                  <a:lnTo>
                    <a:pt x="556" y="2752"/>
                  </a:lnTo>
                  <a:lnTo>
                    <a:pt x="570" y="2722"/>
                  </a:lnTo>
                  <a:lnTo>
                    <a:pt x="589" y="2694"/>
                  </a:lnTo>
                  <a:lnTo>
                    <a:pt x="613" y="2669"/>
                  </a:lnTo>
                  <a:lnTo>
                    <a:pt x="626" y="2658"/>
                  </a:lnTo>
                  <a:lnTo>
                    <a:pt x="626" y="2599"/>
                  </a:lnTo>
                  <a:lnTo>
                    <a:pt x="0" y="2599"/>
                  </a:lnTo>
                  <a:lnTo>
                    <a:pt x="0" y="2095"/>
                  </a:lnTo>
                  <a:lnTo>
                    <a:pt x="32" y="2111"/>
                  </a:lnTo>
                  <a:lnTo>
                    <a:pt x="67" y="2123"/>
                  </a:lnTo>
                  <a:lnTo>
                    <a:pt x="102" y="2130"/>
                  </a:lnTo>
                  <a:lnTo>
                    <a:pt x="139" y="2132"/>
                  </a:lnTo>
                  <a:lnTo>
                    <a:pt x="140" y="2132"/>
                  </a:lnTo>
                  <a:lnTo>
                    <a:pt x="181" y="2129"/>
                  </a:lnTo>
                  <a:lnTo>
                    <a:pt x="220" y="2121"/>
                  </a:lnTo>
                  <a:lnTo>
                    <a:pt x="257" y="2106"/>
                  </a:lnTo>
                  <a:lnTo>
                    <a:pt x="292" y="2087"/>
                  </a:lnTo>
                  <a:lnTo>
                    <a:pt x="323" y="2063"/>
                  </a:lnTo>
                  <a:lnTo>
                    <a:pt x="350" y="2035"/>
                  </a:lnTo>
                  <a:lnTo>
                    <a:pt x="374" y="2004"/>
                  </a:lnTo>
                  <a:lnTo>
                    <a:pt x="392" y="1971"/>
                  </a:lnTo>
                  <a:lnTo>
                    <a:pt x="406" y="1932"/>
                  </a:lnTo>
                  <a:lnTo>
                    <a:pt x="414" y="1893"/>
                  </a:lnTo>
                  <a:lnTo>
                    <a:pt x="418" y="1853"/>
                  </a:lnTo>
                  <a:lnTo>
                    <a:pt x="415" y="1817"/>
                  </a:lnTo>
                  <a:lnTo>
                    <a:pt x="408" y="1784"/>
                  </a:lnTo>
                  <a:lnTo>
                    <a:pt x="398" y="1750"/>
                  </a:lnTo>
                  <a:lnTo>
                    <a:pt x="383" y="1720"/>
                  </a:lnTo>
                  <a:lnTo>
                    <a:pt x="360" y="1684"/>
                  </a:lnTo>
                  <a:lnTo>
                    <a:pt x="332" y="1653"/>
                  </a:lnTo>
                  <a:lnTo>
                    <a:pt x="300" y="1627"/>
                  </a:lnTo>
                  <a:lnTo>
                    <a:pt x="264" y="1605"/>
                  </a:lnTo>
                  <a:lnTo>
                    <a:pt x="225" y="1588"/>
                  </a:lnTo>
                  <a:lnTo>
                    <a:pt x="183" y="1578"/>
                  </a:lnTo>
                  <a:lnTo>
                    <a:pt x="139" y="1575"/>
                  </a:lnTo>
                  <a:lnTo>
                    <a:pt x="138" y="1575"/>
                  </a:lnTo>
                  <a:lnTo>
                    <a:pt x="101" y="1578"/>
                  </a:lnTo>
                  <a:lnTo>
                    <a:pt x="65" y="1585"/>
                  </a:lnTo>
                  <a:lnTo>
                    <a:pt x="32" y="1597"/>
                  </a:lnTo>
                  <a:lnTo>
                    <a:pt x="0" y="1613"/>
                  </a:lnTo>
                  <a:lnTo>
                    <a:pt x="0" y="791"/>
                  </a:lnTo>
                  <a:lnTo>
                    <a:pt x="42" y="727"/>
                  </a:lnTo>
                  <a:lnTo>
                    <a:pt x="82" y="659"/>
                  </a:lnTo>
                  <a:lnTo>
                    <a:pt x="116" y="589"/>
                  </a:lnTo>
                  <a:lnTo>
                    <a:pt x="147" y="515"/>
                  </a:lnTo>
                  <a:lnTo>
                    <a:pt x="172" y="440"/>
                  </a:lnTo>
                  <a:lnTo>
                    <a:pt x="189" y="363"/>
                  </a:lnTo>
                  <a:lnTo>
                    <a:pt x="202" y="301"/>
                  </a:lnTo>
                  <a:lnTo>
                    <a:pt x="213" y="247"/>
                  </a:lnTo>
                  <a:lnTo>
                    <a:pt x="226" y="198"/>
                  </a:lnTo>
                  <a:lnTo>
                    <a:pt x="240" y="156"/>
                  </a:lnTo>
                  <a:lnTo>
                    <a:pt x="255" y="119"/>
                  </a:lnTo>
                  <a:lnTo>
                    <a:pt x="272" y="89"/>
                  </a:lnTo>
                  <a:lnTo>
                    <a:pt x="292" y="62"/>
                  </a:lnTo>
                  <a:lnTo>
                    <a:pt x="315" y="41"/>
                  </a:lnTo>
                  <a:lnTo>
                    <a:pt x="341" y="25"/>
                  </a:lnTo>
                  <a:lnTo>
                    <a:pt x="371" y="12"/>
                  </a:lnTo>
                  <a:lnTo>
                    <a:pt x="406" y="4"/>
                  </a:lnTo>
                  <a:lnTo>
                    <a:pt x="447" y="0"/>
                  </a:lnTo>
                  <a:close/>
                </a:path>
              </a:pathLst>
            </a:custGeom>
            <a:gradFill flip="none" rotWithShape="1">
              <a:gsLst>
                <a:gs pos="100000">
                  <a:schemeClr val="accent2">
                    <a:lumMod val="65000"/>
                  </a:schemeClr>
                </a:gs>
                <a:gs pos="0">
                  <a:schemeClr val="accent2">
                    <a:lumMod val="96000"/>
                  </a:schemeClr>
                </a:gs>
              </a:gsLst>
              <a:lin ang="13500000" scaled="1"/>
              <a:tileRect/>
            </a:gradFill>
            <a:ln w="38100">
              <a:solidFill>
                <a:schemeClr val="accent2"/>
              </a:solidFill>
              <a:prstDash val="solid"/>
              <a:round/>
              <a:headEnd/>
              <a:tailEnd/>
            </a:ln>
            <a:sp3d>
              <a:bevelB w="0" h="2540000"/>
            </a:sp3d>
          </p:spPr>
          <p:txBody>
            <a:bodyPr vert="horz" wrap="square" lIns="91440" tIns="45720" rIns="91440" bIns="45720" numCol="1" anchor="t" anchorCtr="0" compatLnSpc="1">
              <a:prstTxWarp prst="textNoShape">
                <a:avLst/>
              </a:prstTxWarp>
            </a:bodyPr>
            <a:lstStyle/>
            <a:p>
              <a:endParaRPr lang="en-IN"/>
            </a:p>
          </p:txBody>
        </p:sp>
        <p:sp>
          <p:nvSpPr>
            <p:cNvPr id="10" name="Freeform 16">
              <a:extLst>
                <a:ext uri="{FF2B5EF4-FFF2-40B4-BE49-F238E27FC236}">
                  <a16:creationId xmlns:a16="http://schemas.microsoft.com/office/drawing/2014/main" id="{57DB0B2B-161E-6FEB-F4EC-ED3611E2733F}"/>
                </a:ext>
              </a:extLst>
            </p:cNvPr>
            <p:cNvSpPr>
              <a:spLocks/>
            </p:cNvSpPr>
            <p:nvPr/>
          </p:nvSpPr>
          <p:spPr bwMode="auto">
            <a:xfrm>
              <a:off x="3697288" y="4002088"/>
              <a:ext cx="2328863" cy="2451100"/>
            </a:xfrm>
            <a:custGeom>
              <a:avLst/>
              <a:gdLst>
                <a:gd name="T0" fmla="*/ 722 w 1467"/>
                <a:gd name="T1" fmla="*/ 0 h 1544"/>
                <a:gd name="T2" fmla="*/ 791 w 1467"/>
                <a:gd name="T3" fmla="*/ 13 h 1544"/>
                <a:gd name="T4" fmla="*/ 850 w 1467"/>
                <a:gd name="T5" fmla="*/ 47 h 1544"/>
                <a:gd name="T6" fmla="*/ 894 w 1467"/>
                <a:gd name="T7" fmla="*/ 99 h 1544"/>
                <a:gd name="T8" fmla="*/ 917 w 1467"/>
                <a:gd name="T9" fmla="*/ 162 h 1544"/>
                <a:gd name="T10" fmla="*/ 918 w 1467"/>
                <a:gd name="T11" fmla="*/ 231 h 1544"/>
                <a:gd name="T12" fmla="*/ 896 w 1467"/>
                <a:gd name="T13" fmla="*/ 295 h 1544"/>
                <a:gd name="T14" fmla="*/ 853 w 1467"/>
                <a:gd name="T15" fmla="*/ 347 h 1544"/>
                <a:gd name="T16" fmla="*/ 841 w 1467"/>
                <a:gd name="T17" fmla="*/ 418 h 1544"/>
                <a:gd name="T18" fmla="*/ 1467 w 1467"/>
                <a:gd name="T19" fmla="*/ 922 h 1544"/>
                <a:gd name="T20" fmla="*/ 1400 w 1467"/>
                <a:gd name="T21" fmla="*/ 894 h 1544"/>
                <a:gd name="T22" fmla="*/ 1327 w 1467"/>
                <a:gd name="T23" fmla="*/ 885 h 1544"/>
                <a:gd name="T24" fmla="*/ 1285 w 1467"/>
                <a:gd name="T25" fmla="*/ 888 h 1544"/>
                <a:gd name="T26" fmla="*/ 1209 w 1467"/>
                <a:gd name="T27" fmla="*/ 911 h 1544"/>
                <a:gd name="T28" fmla="*/ 1143 w 1467"/>
                <a:gd name="T29" fmla="*/ 954 h 1544"/>
                <a:gd name="T30" fmla="*/ 1092 w 1467"/>
                <a:gd name="T31" fmla="*/ 1013 h 1544"/>
                <a:gd name="T32" fmla="*/ 1060 w 1467"/>
                <a:gd name="T33" fmla="*/ 1084 h 1544"/>
                <a:gd name="T34" fmla="*/ 1049 w 1467"/>
                <a:gd name="T35" fmla="*/ 1164 h 1544"/>
                <a:gd name="T36" fmla="*/ 1064 w 1467"/>
                <a:gd name="T37" fmla="*/ 1252 h 1544"/>
                <a:gd name="T38" fmla="*/ 1103 w 1467"/>
                <a:gd name="T39" fmla="*/ 1328 h 1544"/>
                <a:gd name="T40" fmla="*/ 1163 w 1467"/>
                <a:gd name="T41" fmla="*/ 1388 h 1544"/>
                <a:gd name="T42" fmla="*/ 1239 w 1467"/>
                <a:gd name="T43" fmla="*/ 1427 h 1544"/>
                <a:gd name="T44" fmla="*/ 1327 w 1467"/>
                <a:gd name="T45" fmla="*/ 1442 h 1544"/>
                <a:gd name="T46" fmla="*/ 1365 w 1467"/>
                <a:gd name="T47" fmla="*/ 1439 h 1544"/>
                <a:gd name="T48" fmla="*/ 1434 w 1467"/>
                <a:gd name="T49" fmla="*/ 1420 h 1544"/>
                <a:gd name="T50" fmla="*/ 1467 w 1467"/>
                <a:gd name="T51" fmla="*/ 1544 h 1544"/>
                <a:gd name="T52" fmla="*/ 1418 w 1467"/>
                <a:gd name="T53" fmla="*/ 1544 h 1544"/>
                <a:gd name="T54" fmla="*/ 1290 w 1467"/>
                <a:gd name="T55" fmla="*/ 1542 h 1544"/>
                <a:gd name="T56" fmla="*/ 1179 w 1467"/>
                <a:gd name="T57" fmla="*/ 1537 h 1544"/>
                <a:gd name="T58" fmla="*/ 1087 w 1467"/>
                <a:gd name="T59" fmla="*/ 1530 h 1544"/>
                <a:gd name="T60" fmla="*/ 1017 w 1467"/>
                <a:gd name="T61" fmla="*/ 1522 h 1544"/>
                <a:gd name="T62" fmla="*/ 974 w 1467"/>
                <a:gd name="T63" fmla="*/ 1517 h 1544"/>
                <a:gd name="T64" fmla="*/ 958 w 1467"/>
                <a:gd name="T65" fmla="*/ 1515 h 1544"/>
                <a:gd name="T66" fmla="*/ 945 w 1467"/>
                <a:gd name="T67" fmla="*/ 1511 h 1544"/>
                <a:gd name="T68" fmla="*/ 910 w 1467"/>
                <a:gd name="T69" fmla="*/ 1500 h 1544"/>
                <a:gd name="T70" fmla="*/ 861 w 1467"/>
                <a:gd name="T71" fmla="*/ 1481 h 1544"/>
                <a:gd name="T72" fmla="*/ 808 w 1467"/>
                <a:gd name="T73" fmla="*/ 1453 h 1544"/>
                <a:gd name="T74" fmla="*/ 758 w 1467"/>
                <a:gd name="T75" fmla="*/ 1417 h 1544"/>
                <a:gd name="T76" fmla="*/ 717 w 1467"/>
                <a:gd name="T77" fmla="*/ 1372 h 1544"/>
                <a:gd name="T78" fmla="*/ 0 w 1467"/>
                <a:gd name="T79" fmla="*/ 1319 h 1544"/>
                <a:gd name="T80" fmla="*/ 671 w 1467"/>
                <a:gd name="T81" fmla="*/ 418 h 1544"/>
                <a:gd name="T82" fmla="*/ 568 w 1467"/>
                <a:gd name="T83" fmla="*/ 324 h 1544"/>
                <a:gd name="T84" fmla="*/ 535 w 1467"/>
                <a:gd name="T85" fmla="*/ 266 h 1544"/>
                <a:gd name="T86" fmla="*/ 523 w 1467"/>
                <a:gd name="T87" fmla="*/ 200 h 1544"/>
                <a:gd name="T88" fmla="*/ 536 w 1467"/>
                <a:gd name="T89" fmla="*/ 131 h 1544"/>
                <a:gd name="T90" fmla="*/ 569 w 1467"/>
                <a:gd name="T91" fmla="*/ 72 h 1544"/>
                <a:gd name="T92" fmla="*/ 621 w 1467"/>
                <a:gd name="T93" fmla="*/ 28 h 1544"/>
                <a:gd name="T94" fmla="*/ 686 w 1467"/>
                <a:gd name="T95" fmla="*/ 4 h 1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67" h="1544">
                  <a:moveTo>
                    <a:pt x="722" y="0"/>
                  </a:moveTo>
                  <a:lnTo>
                    <a:pt x="722" y="0"/>
                  </a:lnTo>
                  <a:lnTo>
                    <a:pt x="758" y="4"/>
                  </a:lnTo>
                  <a:lnTo>
                    <a:pt x="791" y="13"/>
                  </a:lnTo>
                  <a:lnTo>
                    <a:pt x="822" y="27"/>
                  </a:lnTo>
                  <a:lnTo>
                    <a:pt x="850" y="47"/>
                  </a:lnTo>
                  <a:lnTo>
                    <a:pt x="873" y="71"/>
                  </a:lnTo>
                  <a:lnTo>
                    <a:pt x="894" y="99"/>
                  </a:lnTo>
                  <a:lnTo>
                    <a:pt x="908" y="129"/>
                  </a:lnTo>
                  <a:lnTo>
                    <a:pt x="917" y="162"/>
                  </a:lnTo>
                  <a:lnTo>
                    <a:pt x="920" y="198"/>
                  </a:lnTo>
                  <a:lnTo>
                    <a:pt x="918" y="231"/>
                  </a:lnTo>
                  <a:lnTo>
                    <a:pt x="910" y="265"/>
                  </a:lnTo>
                  <a:lnTo>
                    <a:pt x="896" y="295"/>
                  </a:lnTo>
                  <a:lnTo>
                    <a:pt x="878" y="322"/>
                  </a:lnTo>
                  <a:lnTo>
                    <a:pt x="853" y="347"/>
                  </a:lnTo>
                  <a:lnTo>
                    <a:pt x="841" y="359"/>
                  </a:lnTo>
                  <a:lnTo>
                    <a:pt x="841" y="418"/>
                  </a:lnTo>
                  <a:lnTo>
                    <a:pt x="1467" y="418"/>
                  </a:lnTo>
                  <a:lnTo>
                    <a:pt x="1467" y="922"/>
                  </a:lnTo>
                  <a:lnTo>
                    <a:pt x="1434" y="906"/>
                  </a:lnTo>
                  <a:lnTo>
                    <a:pt x="1400" y="894"/>
                  </a:lnTo>
                  <a:lnTo>
                    <a:pt x="1364" y="887"/>
                  </a:lnTo>
                  <a:lnTo>
                    <a:pt x="1327" y="885"/>
                  </a:lnTo>
                  <a:lnTo>
                    <a:pt x="1326" y="885"/>
                  </a:lnTo>
                  <a:lnTo>
                    <a:pt x="1285" y="888"/>
                  </a:lnTo>
                  <a:lnTo>
                    <a:pt x="1246" y="896"/>
                  </a:lnTo>
                  <a:lnTo>
                    <a:pt x="1209" y="911"/>
                  </a:lnTo>
                  <a:lnTo>
                    <a:pt x="1174" y="930"/>
                  </a:lnTo>
                  <a:lnTo>
                    <a:pt x="1143" y="954"/>
                  </a:lnTo>
                  <a:lnTo>
                    <a:pt x="1117" y="982"/>
                  </a:lnTo>
                  <a:lnTo>
                    <a:pt x="1092" y="1013"/>
                  </a:lnTo>
                  <a:lnTo>
                    <a:pt x="1074" y="1046"/>
                  </a:lnTo>
                  <a:lnTo>
                    <a:pt x="1060" y="1084"/>
                  </a:lnTo>
                  <a:lnTo>
                    <a:pt x="1052" y="1124"/>
                  </a:lnTo>
                  <a:lnTo>
                    <a:pt x="1049" y="1164"/>
                  </a:lnTo>
                  <a:lnTo>
                    <a:pt x="1052" y="1209"/>
                  </a:lnTo>
                  <a:lnTo>
                    <a:pt x="1064" y="1252"/>
                  </a:lnTo>
                  <a:lnTo>
                    <a:pt x="1080" y="1292"/>
                  </a:lnTo>
                  <a:lnTo>
                    <a:pt x="1103" y="1328"/>
                  </a:lnTo>
                  <a:lnTo>
                    <a:pt x="1131" y="1360"/>
                  </a:lnTo>
                  <a:lnTo>
                    <a:pt x="1163" y="1388"/>
                  </a:lnTo>
                  <a:lnTo>
                    <a:pt x="1200" y="1411"/>
                  </a:lnTo>
                  <a:lnTo>
                    <a:pt x="1239" y="1427"/>
                  </a:lnTo>
                  <a:lnTo>
                    <a:pt x="1282" y="1438"/>
                  </a:lnTo>
                  <a:lnTo>
                    <a:pt x="1327" y="1442"/>
                  </a:lnTo>
                  <a:lnTo>
                    <a:pt x="1328" y="1442"/>
                  </a:lnTo>
                  <a:lnTo>
                    <a:pt x="1365" y="1439"/>
                  </a:lnTo>
                  <a:lnTo>
                    <a:pt x="1401" y="1432"/>
                  </a:lnTo>
                  <a:lnTo>
                    <a:pt x="1434" y="1420"/>
                  </a:lnTo>
                  <a:lnTo>
                    <a:pt x="1467" y="1404"/>
                  </a:lnTo>
                  <a:lnTo>
                    <a:pt x="1467" y="1544"/>
                  </a:lnTo>
                  <a:lnTo>
                    <a:pt x="1440" y="1544"/>
                  </a:lnTo>
                  <a:lnTo>
                    <a:pt x="1418" y="1544"/>
                  </a:lnTo>
                  <a:lnTo>
                    <a:pt x="1352" y="1544"/>
                  </a:lnTo>
                  <a:lnTo>
                    <a:pt x="1290" y="1542"/>
                  </a:lnTo>
                  <a:lnTo>
                    <a:pt x="1232" y="1539"/>
                  </a:lnTo>
                  <a:lnTo>
                    <a:pt x="1179" y="1537"/>
                  </a:lnTo>
                  <a:lnTo>
                    <a:pt x="1131" y="1534"/>
                  </a:lnTo>
                  <a:lnTo>
                    <a:pt x="1087" y="1530"/>
                  </a:lnTo>
                  <a:lnTo>
                    <a:pt x="1049" y="1526"/>
                  </a:lnTo>
                  <a:lnTo>
                    <a:pt x="1017" y="1522"/>
                  </a:lnTo>
                  <a:lnTo>
                    <a:pt x="992" y="1520"/>
                  </a:lnTo>
                  <a:lnTo>
                    <a:pt x="974" y="1517"/>
                  </a:lnTo>
                  <a:lnTo>
                    <a:pt x="962" y="1515"/>
                  </a:lnTo>
                  <a:lnTo>
                    <a:pt x="958" y="1515"/>
                  </a:lnTo>
                  <a:lnTo>
                    <a:pt x="955" y="1514"/>
                  </a:lnTo>
                  <a:lnTo>
                    <a:pt x="945" y="1511"/>
                  </a:lnTo>
                  <a:lnTo>
                    <a:pt x="930" y="1506"/>
                  </a:lnTo>
                  <a:lnTo>
                    <a:pt x="910" y="1500"/>
                  </a:lnTo>
                  <a:lnTo>
                    <a:pt x="887" y="1491"/>
                  </a:lnTo>
                  <a:lnTo>
                    <a:pt x="861" y="1481"/>
                  </a:lnTo>
                  <a:lnTo>
                    <a:pt x="835" y="1468"/>
                  </a:lnTo>
                  <a:lnTo>
                    <a:pt x="808" y="1453"/>
                  </a:lnTo>
                  <a:lnTo>
                    <a:pt x="782" y="1437"/>
                  </a:lnTo>
                  <a:lnTo>
                    <a:pt x="758" y="1417"/>
                  </a:lnTo>
                  <a:lnTo>
                    <a:pt x="736" y="1395"/>
                  </a:lnTo>
                  <a:lnTo>
                    <a:pt x="717" y="1372"/>
                  </a:lnTo>
                  <a:lnTo>
                    <a:pt x="703" y="1345"/>
                  </a:lnTo>
                  <a:lnTo>
                    <a:pt x="0" y="1319"/>
                  </a:lnTo>
                  <a:lnTo>
                    <a:pt x="2" y="418"/>
                  </a:lnTo>
                  <a:lnTo>
                    <a:pt x="671" y="418"/>
                  </a:lnTo>
                  <a:lnTo>
                    <a:pt x="591" y="348"/>
                  </a:lnTo>
                  <a:lnTo>
                    <a:pt x="568" y="324"/>
                  </a:lnTo>
                  <a:lnTo>
                    <a:pt x="548" y="296"/>
                  </a:lnTo>
                  <a:lnTo>
                    <a:pt x="535" y="266"/>
                  </a:lnTo>
                  <a:lnTo>
                    <a:pt x="527" y="234"/>
                  </a:lnTo>
                  <a:lnTo>
                    <a:pt x="523" y="200"/>
                  </a:lnTo>
                  <a:lnTo>
                    <a:pt x="527" y="164"/>
                  </a:lnTo>
                  <a:lnTo>
                    <a:pt x="536" y="131"/>
                  </a:lnTo>
                  <a:lnTo>
                    <a:pt x="550" y="100"/>
                  </a:lnTo>
                  <a:lnTo>
                    <a:pt x="569" y="72"/>
                  </a:lnTo>
                  <a:lnTo>
                    <a:pt x="594" y="48"/>
                  </a:lnTo>
                  <a:lnTo>
                    <a:pt x="621" y="28"/>
                  </a:lnTo>
                  <a:lnTo>
                    <a:pt x="652" y="13"/>
                  </a:lnTo>
                  <a:lnTo>
                    <a:pt x="686" y="4"/>
                  </a:lnTo>
                  <a:lnTo>
                    <a:pt x="722" y="0"/>
                  </a:lnTo>
                  <a:close/>
                </a:path>
              </a:pathLst>
            </a:custGeom>
            <a:gradFill flip="none" rotWithShape="1">
              <a:gsLst>
                <a:gs pos="100000">
                  <a:schemeClr val="accent4">
                    <a:lumMod val="90000"/>
                  </a:schemeClr>
                </a:gs>
                <a:gs pos="0">
                  <a:schemeClr val="accent4">
                    <a:lumMod val="67000"/>
                    <a:lumOff val="33000"/>
                  </a:schemeClr>
                </a:gs>
              </a:gsLst>
              <a:lin ang="10800000" scaled="1"/>
              <a:tileRect/>
            </a:gradFill>
            <a:ln w="28575">
              <a:solidFill>
                <a:schemeClr val="accent4"/>
              </a:solidFill>
              <a:prstDash val="solid"/>
              <a:round/>
              <a:headEnd/>
              <a:tailEnd/>
            </a:ln>
            <a:sp3d>
              <a:bevelB w="0" h="2540000"/>
            </a:sp3d>
          </p:spPr>
          <p:txBody>
            <a:bodyPr vert="horz" wrap="square" lIns="91440" tIns="45720" rIns="91440" bIns="45720" numCol="1" anchor="t" anchorCtr="0" compatLnSpc="1">
              <a:prstTxWarp prst="textNoShape">
                <a:avLst/>
              </a:prstTxWarp>
            </a:bodyPr>
            <a:lstStyle/>
            <a:p>
              <a:endParaRPr lang="en-IN"/>
            </a:p>
          </p:txBody>
        </p:sp>
        <p:sp>
          <p:nvSpPr>
            <p:cNvPr id="11" name="Freeform 17">
              <a:extLst>
                <a:ext uri="{FF2B5EF4-FFF2-40B4-BE49-F238E27FC236}">
                  <a16:creationId xmlns:a16="http://schemas.microsoft.com/office/drawing/2014/main" id="{2C87F6CE-17CB-B692-E6EF-8E66944ADDD1}"/>
                </a:ext>
              </a:extLst>
            </p:cNvPr>
            <p:cNvSpPr>
              <a:spLocks/>
            </p:cNvSpPr>
            <p:nvPr/>
          </p:nvSpPr>
          <p:spPr bwMode="auto">
            <a:xfrm>
              <a:off x="3700463" y="1825626"/>
              <a:ext cx="2990850" cy="2714625"/>
            </a:xfrm>
            <a:custGeom>
              <a:avLst/>
              <a:gdLst>
                <a:gd name="T0" fmla="*/ 1465 w 1884"/>
                <a:gd name="T1" fmla="*/ 914 h 1710"/>
                <a:gd name="T2" fmla="*/ 1542 w 1884"/>
                <a:gd name="T3" fmla="*/ 826 h 1710"/>
                <a:gd name="T4" fmla="*/ 1573 w 1884"/>
                <a:gd name="T5" fmla="*/ 800 h 1710"/>
                <a:gd name="T6" fmla="*/ 1625 w 1884"/>
                <a:gd name="T7" fmla="*/ 774 h 1710"/>
                <a:gd name="T8" fmla="*/ 1684 w 1884"/>
                <a:gd name="T9" fmla="*/ 766 h 1710"/>
                <a:gd name="T10" fmla="*/ 1721 w 1884"/>
                <a:gd name="T11" fmla="*/ 770 h 1710"/>
                <a:gd name="T12" fmla="*/ 1787 w 1884"/>
                <a:gd name="T13" fmla="*/ 794 h 1710"/>
                <a:gd name="T14" fmla="*/ 1839 w 1884"/>
                <a:gd name="T15" fmla="*/ 839 h 1710"/>
                <a:gd name="T16" fmla="*/ 1872 w 1884"/>
                <a:gd name="T17" fmla="*/ 899 h 1710"/>
                <a:gd name="T18" fmla="*/ 1884 w 1884"/>
                <a:gd name="T19" fmla="*/ 964 h 1710"/>
                <a:gd name="T20" fmla="*/ 1877 w 1884"/>
                <a:gd name="T21" fmla="*/ 1013 h 1710"/>
                <a:gd name="T22" fmla="*/ 1865 w 1884"/>
                <a:gd name="T23" fmla="*/ 1046 h 1710"/>
                <a:gd name="T24" fmla="*/ 1831 w 1884"/>
                <a:gd name="T25" fmla="*/ 1099 h 1710"/>
                <a:gd name="T26" fmla="*/ 1780 w 1884"/>
                <a:gd name="T27" fmla="*/ 1138 h 1710"/>
                <a:gd name="T28" fmla="*/ 1719 w 1884"/>
                <a:gd name="T29" fmla="*/ 1160 h 1710"/>
                <a:gd name="T30" fmla="*/ 1685 w 1884"/>
                <a:gd name="T31" fmla="*/ 1164 h 1710"/>
                <a:gd name="T32" fmla="*/ 1626 w 1884"/>
                <a:gd name="T33" fmla="*/ 1154 h 1710"/>
                <a:gd name="T34" fmla="*/ 1574 w 1884"/>
                <a:gd name="T35" fmla="*/ 1129 h 1710"/>
                <a:gd name="T36" fmla="*/ 1543 w 1884"/>
                <a:gd name="T37" fmla="*/ 1105 h 1710"/>
                <a:gd name="T38" fmla="*/ 1525 w 1884"/>
                <a:gd name="T39" fmla="*/ 1083 h 1710"/>
                <a:gd name="T40" fmla="*/ 1465 w 1884"/>
                <a:gd name="T41" fmla="*/ 1710 h 1710"/>
                <a:gd name="T42" fmla="*/ 977 w 1884"/>
                <a:gd name="T43" fmla="*/ 1676 h 1710"/>
                <a:gd name="T44" fmla="*/ 997 w 1884"/>
                <a:gd name="T45" fmla="*/ 1606 h 1710"/>
                <a:gd name="T46" fmla="*/ 995 w 1884"/>
                <a:gd name="T47" fmla="*/ 1524 h 1710"/>
                <a:gd name="T48" fmla="*/ 967 w 1884"/>
                <a:gd name="T49" fmla="*/ 1442 h 1710"/>
                <a:gd name="T50" fmla="*/ 916 w 1884"/>
                <a:gd name="T51" fmla="*/ 1373 h 1710"/>
                <a:gd name="T52" fmla="*/ 848 w 1884"/>
                <a:gd name="T53" fmla="*/ 1322 h 1710"/>
                <a:gd name="T54" fmla="*/ 765 w 1884"/>
                <a:gd name="T55" fmla="*/ 1295 h 1710"/>
                <a:gd name="T56" fmla="*/ 719 w 1884"/>
                <a:gd name="T57" fmla="*/ 1292 h 1710"/>
                <a:gd name="T58" fmla="*/ 639 w 1884"/>
                <a:gd name="T59" fmla="*/ 1303 h 1710"/>
                <a:gd name="T60" fmla="*/ 567 w 1884"/>
                <a:gd name="T61" fmla="*/ 1337 h 1710"/>
                <a:gd name="T62" fmla="*/ 510 w 1884"/>
                <a:gd name="T63" fmla="*/ 1388 h 1710"/>
                <a:gd name="T64" fmla="*/ 467 w 1884"/>
                <a:gd name="T65" fmla="*/ 1453 h 1710"/>
                <a:gd name="T66" fmla="*/ 444 w 1884"/>
                <a:gd name="T67" fmla="*/ 1530 h 1710"/>
                <a:gd name="T68" fmla="*/ 444 w 1884"/>
                <a:gd name="T69" fmla="*/ 1607 h 1710"/>
                <a:gd name="T70" fmla="*/ 463 w 1884"/>
                <a:gd name="T71" fmla="*/ 1677 h 1710"/>
                <a:gd name="T72" fmla="*/ 0 w 1884"/>
                <a:gd name="T73" fmla="*/ 1710 h 1710"/>
                <a:gd name="T74" fmla="*/ 698 w 1884"/>
                <a:gd name="T75" fmla="*/ 1079 h 1710"/>
                <a:gd name="T76" fmla="*/ 699 w 1884"/>
                <a:gd name="T77" fmla="*/ 1075 h 1710"/>
                <a:gd name="T78" fmla="*/ 705 w 1884"/>
                <a:gd name="T79" fmla="*/ 1062 h 1710"/>
                <a:gd name="T80" fmla="*/ 716 w 1884"/>
                <a:gd name="T81" fmla="*/ 1039 h 1710"/>
                <a:gd name="T82" fmla="*/ 736 w 1884"/>
                <a:gd name="T83" fmla="*/ 1002 h 1710"/>
                <a:gd name="T84" fmla="*/ 762 w 1884"/>
                <a:gd name="T85" fmla="*/ 952 h 1710"/>
                <a:gd name="T86" fmla="*/ 799 w 1884"/>
                <a:gd name="T87" fmla="*/ 885 h 1710"/>
                <a:gd name="T88" fmla="*/ 848 w 1884"/>
                <a:gd name="T89" fmla="*/ 801 h 1710"/>
                <a:gd name="T90" fmla="*/ 910 w 1884"/>
                <a:gd name="T91" fmla="*/ 691 h 1710"/>
                <a:gd name="T92" fmla="*/ 980 w 1884"/>
                <a:gd name="T93" fmla="*/ 572 h 1710"/>
                <a:gd name="T94" fmla="*/ 1056 w 1884"/>
                <a:gd name="T95" fmla="*/ 451 h 1710"/>
                <a:gd name="T96" fmla="*/ 1136 w 1884"/>
                <a:gd name="T97" fmla="*/ 335 h 1710"/>
                <a:gd name="T98" fmla="*/ 1216 w 1884"/>
                <a:gd name="T99" fmla="*/ 230 h 1710"/>
                <a:gd name="T100" fmla="*/ 1300 w 1884"/>
                <a:gd name="T101" fmla="*/ 145 h 1710"/>
                <a:gd name="T102" fmla="*/ 1383 w 1884"/>
                <a:gd name="T103" fmla="*/ 79 h 1710"/>
                <a:gd name="T104" fmla="*/ 1465 w 1884"/>
                <a:gd name="T105" fmla="*/ 0 h 1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4" h="1710">
                  <a:moveTo>
                    <a:pt x="1465" y="0"/>
                  </a:moveTo>
                  <a:lnTo>
                    <a:pt x="1465" y="914"/>
                  </a:lnTo>
                  <a:lnTo>
                    <a:pt x="1535" y="835"/>
                  </a:lnTo>
                  <a:lnTo>
                    <a:pt x="1542" y="826"/>
                  </a:lnTo>
                  <a:lnTo>
                    <a:pt x="1550" y="818"/>
                  </a:lnTo>
                  <a:lnTo>
                    <a:pt x="1573" y="800"/>
                  </a:lnTo>
                  <a:lnTo>
                    <a:pt x="1599" y="786"/>
                  </a:lnTo>
                  <a:lnTo>
                    <a:pt x="1625" y="774"/>
                  </a:lnTo>
                  <a:lnTo>
                    <a:pt x="1654" y="769"/>
                  </a:lnTo>
                  <a:lnTo>
                    <a:pt x="1684" y="766"/>
                  </a:lnTo>
                  <a:lnTo>
                    <a:pt x="1685" y="766"/>
                  </a:lnTo>
                  <a:lnTo>
                    <a:pt x="1721" y="770"/>
                  </a:lnTo>
                  <a:lnTo>
                    <a:pt x="1755" y="779"/>
                  </a:lnTo>
                  <a:lnTo>
                    <a:pt x="1787" y="794"/>
                  </a:lnTo>
                  <a:lnTo>
                    <a:pt x="1815" y="815"/>
                  </a:lnTo>
                  <a:lnTo>
                    <a:pt x="1839" y="839"/>
                  </a:lnTo>
                  <a:lnTo>
                    <a:pt x="1859" y="868"/>
                  </a:lnTo>
                  <a:lnTo>
                    <a:pt x="1872" y="899"/>
                  </a:lnTo>
                  <a:lnTo>
                    <a:pt x="1882" y="934"/>
                  </a:lnTo>
                  <a:lnTo>
                    <a:pt x="1884" y="964"/>
                  </a:lnTo>
                  <a:lnTo>
                    <a:pt x="1882" y="994"/>
                  </a:lnTo>
                  <a:lnTo>
                    <a:pt x="1877" y="1013"/>
                  </a:lnTo>
                  <a:lnTo>
                    <a:pt x="1871" y="1032"/>
                  </a:lnTo>
                  <a:lnTo>
                    <a:pt x="1865" y="1046"/>
                  </a:lnTo>
                  <a:lnTo>
                    <a:pt x="1850" y="1075"/>
                  </a:lnTo>
                  <a:lnTo>
                    <a:pt x="1831" y="1099"/>
                  </a:lnTo>
                  <a:lnTo>
                    <a:pt x="1808" y="1121"/>
                  </a:lnTo>
                  <a:lnTo>
                    <a:pt x="1780" y="1138"/>
                  </a:lnTo>
                  <a:lnTo>
                    <a:pt x="1751" y="1152"/>
                  </a:lnTo>
                  <a:lnTo>
                    <a:pt x="1719" y="1160"/>
                  </a:lnTo>
                  <a:lnTo>
                    <a:pt x="1685" y="1164"/>
                  </a:lnTo>
                  <a:lnTo>
                    <a:pt x="1685" y="1164"/>
                  </a:lnTo>
                  <a:lnTo>
                    <a:pt x="1655" y="1161"/>
                  </a:lnTo>
                  <a:lnTo>
                    <a:pt x="1626" y="1154"/>
                  </a:lnTo>
                  <a:lnTo>
                    <a:pt x="1600" y="1144"/>
                  </a:lnTo>
                  <a:lnTo>
                    <a:pt x="1574" y="1129"/>
                  </a:lnTo>
                  <a:lnTo>
                    <a:pt x="1550" y="1112"/>
                  </a:lnTo>
                  <a:lnTo>
                    <a:pt x="1543" y="1105"/>
                  </a:lnTo>
                  <a:lnTo>
                    <a:pt x="1536" y="1097"/>
                  </a:lnTo>
                  <a:lnTo>
                    <a:pt x="1525" y="1083"/>
                  </a:lnTo>
                  <a:lnTo>
                    <a:pt x="1465" y="1083"/>
                  </a:lnTo>
                  <a:lnTo>
                    <a:pt x="1465" y="1710"/>
                  </a:lnTo>
                  <a:lnTo>
                    <a:pt x="961" y="1710"/>
                  </a:lnTo>
                  <a:lnTo>
                    <a:pt x="977" y="1676"/>
                  </a:lnTo>
                  <a:lnTo>
                    <a:pt x="989" y="1642"/>
                  </a:lnTo>
                  <a:lnTo>
                    <a:pt x="997" y="1606"/>
                  </a:lnTo>
                  <a:lnTo>
                    <a:pt x="999" y="1569"/>
                  </a:lnTo>
                  <a:lnTo>
                    <a:pt x="995" y="1524"/>
                  </a:lnTo>
                  <a:lnTo>
                    <a:pt x="984" y="1481"/>
                  </a:lnTo>
                  <a:lnTo>
                    <a:pt x="967" y="1442"/>
                  </a:lnTo>
                  <a:lnTo>
                    <a:pt x="945" y="1405"/>
                  </a:lnTo>
                  <a:lnTo>
                    <a:pt x="916" y="1373"/>
                  </a:lnTo>
                  <a:lnTo>
                    <a:pt x="884" y="1345"/>
                  </a:lnTo>
                  <a:lnTo>
                    <a:pt x="848" y="1322"/>
                  </a:lnTo>
                  <a:lnTo>
                    <a:pt x="807" y="1306"/>
                  </a:lnTo>
                  <a:lnTo>
                    <a:pt x="765" y="1295"/>
                  </a:lnTo>
                  <a:lnTo>
                    <a:pt x="720" y="1292"/>
                  </a:lnTo>
                  <a:lnTo>
                    <a:pt x="719" y="1292"/>
                  </a:lnTo>
                  <a:lnTo>
                    <a:pt x="678" y="1294"/>
                  </a:lnTo>
                  <a:lnTo>
                    <a:pt x="639" y="1303"/>
                  </a:lnTo>
                  <a:lnTo>
                    <a:pt x="602" y="1317"/>
                  </a:lnTo>
                  <a:lnTo>
                    <a:pt x="567" y="1337"/>
                  </a:lnTo>
                  <a:lnTo>
                    <a:pt x="536" y="1360"/>
                  </a:lnTo>
                  <a:lnTo>
                    <a:pt x="510" y="1388"/>
                  </a:lnTo>
                  <a:lnTo>
                    <a:pt x="485" y="1419"/>
                  </a:lnTo>
                  <a:lnTo>
                    <a:pt x="467" y="1453"/>
                  </a:lnTo>
                  <a:lnTo>
                    <a:pt x="453" y="1490"/>
                  </a:lnTo>
                  <a:lnTo>
                    <a:pt x="444" y="1530"/>
                  </a:lnTo>
                  <a:lnTo>
                    <a:pt x="441" y="1571"/>
                  </a:lnTo>
                  <a:lnTo>
                    <a:pt x="444" y="1607"/>
                  </a:lnTo>
                  <a:lnTo>
                    <a:pt x="451" y="1643"/>
                  </a:lnTo>
                  <a:lnTo>
                    <a:pt x="463" y="1677"/>
                  </a:lnTo>
                  <a:lnTo>
                    <a:pt x="478" y="1710"/>
                  </a:lnTo>
                  <a:lnTo>
                    <a:pt x="0" y="1710"/>
                  </a:lnTo>
                  <a:lnTo>
                    <a:pt x="2" y="1079"/>
                  </a:lnTo>
                  <a:lnTo>
                    <a:pt x="698" y="1079"/>
                  </a:lnTo>
                  <a:lnTo>
                    <a:pt x="698" y="1078"/>
                  </a:lnTo>
                  <a:lnTo>
                    <a:pt x="699" y="1075"/>
                  </a:lnTo>
                  <a:lnTo>
                    <a:pt x="701" y="1070"/>
                  </a:lnTo>
                  <a:lnTo>
                    <a:pt x="705" y="1062"/>
                  </a:lnTo>
                  <a:lnTo>
                    <a:pt x="710" y="1052"/>
                  </a:lnTo>
                  <a:lnTo>
                    <a:pt x="716" y="1039"/>
                  </a:lnTo>
                  <a:lnTo>
                    <a:pt x="725" y="1022"/>
                  </a:lnTo>
                  <a:lnTo>
                    <a:pt x="736" y="1002"/>
                  </a:lnTo>
                  <a:lnTo>
                    <a:pt x="747" y="979"/>
                  </a:lnTo>
                  <a:lnTo>
                    <a:pt x="762" y="952"/>
                  </a:lnTo>
                  <a:lnTo>
                    <a:pt x="780" y="921"/>
                  </a:lnTo>
                  <a:lnTo>
                    <a:pt x="799" y="885"/>
                  </a:lnTo>
                  <a:lnTo>
                    <a:pt x="823" y="845"/>
                  </a:lnTo>
                  <a:lnTo>
                    <a:pt x="848" y="801"/>
                  </a:lnTo>
                  <a:lnTo>
                    <a:pt x="878" y="748"/>
                  </a:lnTo>
                  <a:lnTo>
                    <a:pt x="910" y="691"/>
                  </a:lnTo>
                  <a:lnTo>
                    <a:pt x="944" y="634"/>
                  </a:lnTo>
                  <a:lnTo>
                    <a:pt x="980" y="572"/>
                  </a:lnTo>
                  <a:lnTo>
                    <a:pt x="1017" y="512"/>
                  </a:lnTo>
                  <a:lnTo>
                    <a:pt x="1056" y="451"/>
                  </a:lnTo>
                  <a:lnTo>
                    <a:pt x="1095" y="392"/>
                  </a:lnTo>
                  <a:lnTo>
                    <a:pt x="1136" y="335"/>
                  </a:lnTo>
                  <a:lnTo>
                    <a:pt x="1176" y="280"/>
                  </a:lnTo>
                  <a:lnTo>
                    <a:pt x="1216" y="230"/>
                  </a:lnTo>
                  <a:lnTo>
                    <a:pt x="1258" y="185"/>
                  </a:lnTo>
                  <a:lnTo>
                    <a:pt x="1300" y="145"/>
                  </a:lnTo>
                  <a:lnTo>
                    <a:pt x="1340" y="113"/>
                  </a:lnTo>
                  <a:lnTo>
                    <a:pt x="1383" y="79"/>
                  </a:lnTo>
                  <a:lnTo>
                    <a:pt x="1424" y="42"/>
                  </a:lnTo>
                  <a:lnTo>
                    <a:pt x="1465" y="0"/>
                  </a:lnTo>
                  <a:close/>
                </a:path>
              </a:pathLst>
            </a:custGeom>
            <a:gradFill flip="none" rotWithShape="1">
              <a:gsLst>
                <a:gs pos="0">
                  <a:schemeClr val="accent1">
                    <a:lumMod val="92000"/>
                  </a:schemeClr>
                </a:gs>
                <a:gs pos="100000">
                  <a:schemeClr val="accent1">
                    <a:lumMod val="49000"/>
                  </a:schemeClr>
                </a:gs>
              </a:gsLst>
              <a:lin ang="13500000" scaled="1"/>
              <a:tileRect/>
            </a:gradFill>
            <a:ln w="38100">
              <a:solidFill>
                <a:schemeClr val="accent1"/>
              </a:solidFill>
              <a:prstDash val="solid"/>
              <a:round/>
              <a:headEnd/>
              <a:tailEnd/>
            </a:ln>
            <a:sp3d>
              <a:bevelB w="0" h="2540000"/>
            </a:sp3d>
          </p:spPr>
          <p:txBody>
            <a:bodyPr vert="horz" wrap="square" lIns="91440" tIns="45720" rIns="91440" bIns="45720" numCol="1" anchor="t" anchorCtr="0" compatLnSpc="1">
              <a:prstTxWarp prst="textNoShape">
                <a:avLst/>
              </a:prstTxWarp>
            </a:bodyPr>
            <a:lstStyle/>
            <a:p>
              <a:endParaRPr lang="en-IN"/>
            </a:p>
          </p:txBody>
        </p:sp>
        <p:sp>
          <p:nvSpPr>
            <p:cNvPr id="12" name="Freeform 18">
              <a:extLst>
                <a:ext uri="{FF2B5EF4-FFF2-40B4-BE49-F238E27FC236}">
                  <a16:creationId xmlns:a16="http://schemas.microsoft.com/office/drawing/2014/main" id="{2C8D6995-0551-FA3D-9F6B-19B4C62D7407}"/>
                </a:ext>
              </a:extLst>
            </p:cNvPr>
            <p:cNvSpPr>
              <a:spLocks/>
            </p:cNvSpPr>
            <p:nvPr/>
          </p:nvSpPr>
          <p:spPr bwMode="auto">
            <a:xfrm>
              <a:off x="5487988" y="4665663"/>
              <a:ext cx="2905125" cy="1785938"/>
            </a:xfrm>
            <a:custGeom>
              <a:avLst/>
              <a:gdLst>
                <a:gd name="T0" fmla="*/ 907 w 1830"/>
                <a:gd name="T1" fmla="*/ 34 h 1125"/>
                <a:gd name="T2" fmla="*/ 885 w 1830"/>
                <a:gd name="T3" fmla="*/ 141 h 1125"/>
                <a:gd name="T4" fmla="*/ 891 w 1830"/>
                <a:gd name="T5" fmla="*/ 197 h 1125"/>
                <a:gd name="T6" fmla="*/ 944 w 1830"/>
                <a:gd name="T7" fmla="*/ 311 h 1125"/>
                <a:gd name="T8" fmla="*/ 1040 w 1830"/>
                <a:gd name="T9" fmla="*/ 389 h 1125"/>
                <a:gd name="T10" fmla="*/ 1165 w 1830"/>
                <a:gd name="T11" fmla="*/ 418 h 1125"/>
                <a:gd name="T12" fmla="*/ 1206 w 1830"/>
                <a:gd name="T13" fmla="*/ 416 h 1125"/>
                <a:gd name="T14" fmla="*/ 1273 w 1830"/>
                <a:gd name="T15" fmla="*/ 396 h 1125"/>
                <a:gd name="T16" fmla="*/ 1362 w 1830"/>
                <a:gd name="T17" fmla="*/ 336 h 1125"/>
                <a:gd name="T18" fmla="*/ 1420 w 1830"/>
                <a:gd name="T19" fmla="*/ 252 h 1125"/>
                <a:gd name="T20" fmla="*/ 1442 w 1830"/>
                <a:gd name="T21" fmla="*/ 167 h 1125"/>
                <a:gd name="T22" fmla="*/ 1434 w 1830"/>
                <a:gd name="T23" fmla="*/ 67 h 1125"/>
                <a:gd name="T24" fmla="*/ 1830 w 1830"/>
                <a:gd name="T25" fmla="*/ 0 h 1125"/>
                <a:gd name="T26" fmla="*/ 1780 w 1830"/>
                <a:gd name="T27" fmla="*/ 78 h 1125"/>
                <a:gd name="T28" fmla="*/ 1730 w 1830"/>
                <a:gd name="T29" fmla="*/ 127 h 1125"/>
                <a:gd name="T30" fmla="*/ 1702 w 1830"/>
                <a:gd name="T31" fmla="*/ 149 h 1125"/>
                <a:gd name="T32" fmla="*/ 1706 w 1830"/>
                <a:gd name="T33" fmla="*/ 161 h 1125"/>
                <a:gd name="T34" fmla="*/ 1732 w 1830"/>
                <a:gd name="T35" fmla="*/ 210 h 1125"/>
                <a:gd name="T36" fmla="*/ 1759 w 1830"/>
                <a:gd name="T37" fmla="*/ 294 h 1125"/>
                <a:gd name="T38" fmla="*/ 1766 w 1830"/>
                <a:gd name="T39" fmla="*/ 402 h 1125"/>
                <a:gd name="T40" fmla="*/ 1741 w 1830"/>
                <a:gd name="T41" fmla="*/ 490 h 1125"/>
                <a:gd name="T42" fmla="*/ 1692 w 1830"/>
                <a:gd name="T43" fmla="*/ 560 h 1125"/>
                <a:gd name="T44" fmla="*/ 1639 w 1830"/>
                <a:gd name="T45" fmla="*/ 611 h 1125"/>
                <a:gd name="T46" fmla="*/ 1600 w 1830"/>
                <a:gd name="T47" fmla="*/ 640 h 1125"/>
                <a:gd name="T48" fmla="*/ 1593 w 1830"/>
                <a:gd name="T49" fmla="*/ 648 h 1125"/>
                <a:gd name="T50" fmla="*/ 1613 w 1830"/>
                <a:gd name="T51" fmla="*/ 682 h 1125"/>
                <a:gd name="T52" fmla="*/ 1638 w 1830"/>
                <a:gd name="T53" fmla="*/ 746 h 1125"/>
                <a:gd name="T54" fmla="*/ 1644 w 1830"/>
                <a:gd name="T55" fmla="*/ 837 h 1125"/>
                <a:gd name="T56" fmla="*/ 1610 w 1830"/>
                <a:gd name="T57" fmla="*/ 946 h 1125"/>
                <a:gd name="T58" fmla="*/ 1542 w 1830"/>
                <a:gd name="T59" fmla="*/ 1039 h 1125"/>
                <a:gd name="T60" fmla="*/ 1447 w 1830"/>
                <a:gd name="T61" fmla="*/ 1098 h 1125"/>
                <a:gd name="T62" fmla="*/ 1359 w 1830"/>
                <a:gd name="T63" fmla="*/ 1111 h 1125"/>
                <a:gd name="T64" fmla="*/ 1270 w 1830"/>
                <a:gd name="T65" fmla="*/ 1112 h 1125"/>
                <a:gd name="T66" fmla="*/ 1128 w 1830"/>
                <a:gd name="T67" fmla="*/ 1114 h 1125"/>
                <a:gd name="T68" fmla="*/ 952 w 1830"/>
                <a:gd name="T69" fmla="*/ 1117 h 1125"/>
                <a:gd name="T70" fmla="*/ 763 w 1830"/>
                <a:gd name="T71" fmla="*/ 1120 h 1125"/>
                <a:gd name="T72" fmla="*/ 578 w 1830"/>
                <a:gd name="T73" fmla="*/ 1123 h 1125"/>
                <a:gd name="T74" fmla="*/ 420 w 1830"/>
                <a:gd name="T75" fmla="*/ 1125 h 1125"/>
                <a:gd name="T76" fmla="*/ 342 w 1830"/>
                <a:gd name="T77" fmla="*/ 884 h 1125"/>
                <a:gd name="T78" fmla="*/ 286 w 1830"/>
                <a:gd name="T79" fmla="*/ 924 h 1125"/>
                <a:gd name="T80" fmla="*/ 200 w 1830"/>
                <a:gd name="T81" fmla="*/ 944 h 1125"/>
                <a:gd name="T82" fmla="*/ 131 w 1830"/>
                <a:gd name="T83" fmla="*/ 932 h 1125"/>
                <a:gd name="T84" fmla="*/ 48 w 1830"/>
                <a:gd name="T85" fmla="*/ 873 h 1125"/>
                <a:gd name="T86" fmla="*/ 4 w 1830"/>
                <a:gd name="T87" fmla="*/ 782 h 1125"/>
                <a:gd name="T88" fmla="*/ 13 w 1830"/>
                <a:gd name="T89" fmla="*/ 677 h 1125"/>
                <a:gd name="T90" fmla="*/ 71 w 1830"/>
                <a:gd name="T91" fmla="*/ 594 h 1125"/>
                <a:gd name="T92" fmla="*/ 163 w 1830"/>
                <a:gd name="T93" fmla="*/ 550 h 1125"/>
                <a:gd name="T94" fmla="*/ 234 w 1830"/>
                <a:gd name="T95" fmla="*/ 550 h 1125"/>
                <a:gd name="T96" fmla="*/ 324 w 1830"/>
                <a:gd name="T97" fmla="*/ 590 h 1125"/>
                <a:gd name="T98" fmla="*/ 420 w 1830"/>
                <a:gd name="T99" fmla="*/ 627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0" h="1125">
                  <a:moveTo>
                    <a:pt x="420" y="0"/>
                  </a:moveTo>
                  <a:lnTo>
                    <a:pt x="923" y="0"/>
                  </a:lnTo>
                  <a:lnTo>
                    <a:pt x="907" y="34"/>
                  </a:lnTo>
                  <a:lnTo>
                    <a:pt x="895" y="68"/>
                  </a:lnTo>
                  <a:lnTo>
                    <a:pt x="887" y="104"/>
                  </a:lnTo>
                  <a:lnTo>
                    <a:pt x="885" y="141"/>
                  </a:lnTo>
                  <a:lnTo>
                    <a:pt x="887" y="169"/>
                  </a:lnTo>
                  <a:lnTo>
                    <a:pt x="891" y="195"/>
                  </a:lnTo>
                  <a:lnTo>
                    <a:pt x="891" y="197"/>
                  </a:lnTo>
                  <a:lnTo>
                    <a:pt x="903" y="238"/>
                  </a:lnTo>
                  <a:lnTo>
                    <a:pt x="921" y="276"/>
                  </a:lnTo>
                  <a:lnTo>
                    <a:pt x="944" y="311"/>
                  </a:lnTo>
                  <a:lnTo>
                    <a:pt x="972" y="342"/>
                  </a:lnTo>
                  <a:lnTo>
                    <a:pt x="1004" y="367"/>
                  </a:lnTo>
                  <a:lnTo>
                    <a:pt x="1040" y="389"/>
                  </a:lnTo>
                  <a:lnTo>
                    <a:pt x="1079" y="406"/>
                  </a:lnTo>
                  <a:lnTo>
                    <a:pt x="1121" y="415"/>
                  </a:lnTo>
                  <a:lnTo>
                    <a:pt x="1165" y="418"/>
                  </a:lnTo>
                  <a:lnTo>
                    <a:pt x="1166" y="418"/>
                  </a:lnTo>
                  <a:lnTo>
                    <a:pt x="1180" y="418"/>
                  </a:lnTo>
                  <a:lnTo>
                    <a:pt x="1206" y="416"/>
                  </a:lnTo>
                  <a:lnTo>
                    <a:pt x="1220" y="414"/>
                  </a:lnTo>
                  <a:lnTo>
                    <a:pt x="1240" y="408"/>
                  </a:lnTo>
                  <a:lnTo>
                    <a:pt x="1273" y="396"/>
                  </a:lnTo>
                  <a:lnTo>
                    <a:pt x="1305" y="380"/>
                  </a:lnTo>
                  <a:lnTo>
                    <a:pt x="1335" y="361"/>
                  </a:lnTo>
                  <a:lnTo>
                    <a:pt x="1362" y="336"/>
                  </a:lnTo>
                  <a:lnTo>
                    <a:pt x="1385" y="311"/>
                  </a:lnTo>
                  <a:lnTo>
                    <a:pt x="1405" y="282"/>
                  </a:lnTo>
                  <a:lnTo>
                    <a:pt x="1420" y="252"/>
                  </a:lnTo>
                  <a:lnTo>
                    <a:pt x="1430" y="223"/>
                  </a:lnTo>
                  <a:lnTo>
                    <a:pt x="1438" y="194"/>
                  </a:lnTo>
                  <a:lnTo>
                    <a:pt x="1442" y="167"/>
                  </a:lnTo>
                  <a:lnTo>
                    <a:pt x="1443" y="139"/>
                  </a:lnTo>
                  <a:lnTo>
                    <a:pt x="1441" y="102"/>
                  </a:lnTo>
                  <a:lnTo>
                    <a:pt x="1434" y="67"/>
                  </a:lnTo>
                  <a:lnTo>
                    <a:pt x="1421" y="33"/>
                  </a:lnTo>
                  <a:lnTo>
                    <a:pt x="1406" y="0"/>
                  </a:lnTo>
                  <a:lnTo>
                    <a:pt x="1830" y="0"/>
                  </a:lnTo>
                  <a:lnTo>
                    <a:pt x="1815" y="29"/>
                  </a:lnTo>
                  <a:lnTo>
                    <a:pt x="1797" y="56"/>
                  </a:lnTo>
                  <a:lnTo>
                    <a:pt x="1780" y="78"/>
                  </a:lnTo>
                  <a:lnTo>
                    <a:pt x="1763" y="97"/>
                  </a:lnTo>
                  <a:lnTo>
                    <a:pt x="1747" y="115"/>
                  </a:lnTo>
                  <a:lnTo>
                    <a:pt x="1730" y="127"/>
                  </a:lnTo>
                  <a:lnTo>
                    <a:pt x="1718" y="138"/>
                  </a:lnTo>
                  <a:lnTo>
                    <a:pt x="1709" y="145"/>
                  </a:lnTo>
                  <a:lnTo>
                    <a:pt x="1702" y="149"/>
                  </a:lnTo>
                  <a:lnTo>
                    <a:pt x="1699" y="150"/>
                  </a:lnTo>
                  <a:lnTo>
                    <a:pt x="1700" y="154"/>
                  </a:lnTo>
                  <a:lnTo>
                    <a:pt x="1706" y="161"/>
                  </a:lnTo>
                  <a:lnTo>
                    <a:pt x="1713" y="174"/>
                  </a:lnTo>
                  <a:lnTo>
                    <a:pt x="1722" y="190"/>
                  </a:lnTo>
                  <a:lnTo>
                    <a:pt x="1732" y="210"/>
                  </a:lnTo>
                  <a:lnTo>
                    <a:pt x="1742" y="235"/>
                  </a:lnTo>
                  <a:lnTo>
                    <a:pt x="1751" y="262"/>
                  </a:lnTo>
                  <a:lnTo>
                    <a:pt x="1759" y="294"/>
                  </a:lnTo>
                  <a:lnTo>
                    <a:pt x="1765" y="327"/>
                  </a:lnTo>
                  <a:lnTo>
                    <a:pt x="1767" y="364"/>
                  </a:lnTo>
                  <a:lnTo>
                    <a:pt x="1766" y="402"/>
                  </a:lnTo>
                  <a:lnTo>
                    <a:pt x="1762" y="433"/>
                  </a:lnTo>
                  <a:lnTo>
                    <a:pt x="1754" y="462"/>
                  </a:lnTo>
                  <a:lnTo>
                    <a:pt x="1741" y="490"/>
                  </a:lnTo>
                  <a:lnTo>
                    <a:pt x="1727" y="515"/>
                  </a:lnTo>
                  <a:lnTo>
                    <a:pt x="1710" y="538"/>
                  </a:lnTo>
                  <a:lnTo>
                    <a:pt x="1692" y="560"/>
                  </a:lnTo>
                  <a:lnTo>
                    <a:pt x="1674" y="579"/>
                  </a:lnTo>
                  <a:lnTo>
                    <a:pt x="1657" y="596"/>
                  </a:lnTo>
                  <a:lnTo>
                    <a:pt x="1639" y="611"/>
                  </a:lnTo>
                  <a:lnTo>
                    <a:pt x="1623" y="623"/>
                  </a:lnTo>
                  <a:lnTo>
                    <a:pt x="1610" y="633"/>
                  </a:lnTo>
                  <a:lnTo>
                    <a:pt x="1600" y="640"/>
                  </a:lnTo>
                  <a:lnTo>
                    <a:pt x="1593" y="645"/>
                  </a:lnTo>
                  <a:lnTo>
                    <a:pt x="1591" y="646"/>
                  </a:lnTo>
                  <a:lnTo>
                    <a:pt x="1593" y="648"/>
                  </a:lnTo>
                  <a:lnTo>
                    <a:pt x="1598" y="655"/>
                  </a:lnTo>
                  <a:lnTo>
                    <a:pt x="1605" y="666"/>
                  </a:lnTo>
                  <a:lnTo>
                    <a:pt x="1613" y="682"/>
                  </a:lnTo>
                  <a:lnTo>
                    <a:pt x="1622" y="700"/>
                  </a:lnTo>
                  <a:lnTo>
                    <a:pt x="1630" y="722"/>
                  </a:lnTo>
                  <a:lnTo>
                    <a:pt x="1638" y="746"/>
                  </a:lnTo>
                  <a:lnTo>
                    <a:pt x="1643" y="774"/>
                  </a:lnTo>
                  <a:lnTo>
                    <a:pt x="1645" y="805"/>
                  </a:lnTo>
                  <a:lnTo>
                    <a:pt x="1644" y="837"/>
                  </a:lnTo>
                  <a:lnTo>
                    <a:pt x="1638" y="871"/>
                  </a:lnTo>
                  <a:lnTo>
                    <a:pt x="1625" y="909"/>
                  </a:lnTo>
                  <a:lnTo>
                    <a:pt x="1610" y="946"/>
                  </a:lnTo>
                  <a:lnTo>
                    <a:pt x="1591" y="979"/>
                  </a:lnTo>
                  <a:lnTo>
                    <a:pt x="1568" y="1012"/>
                  </a:lnTo>
                  <a:lnTo>
                    <a:pt x="1542" y="1039"/>
                  </a:lnTo>
                  <a:lnTo>
                    <a:pt x="1513" y="1064"/>
                  </a:lnTo>
                  <a:lnTo>
                    <a:pt x="1482" y="1083"/>
                  </a:lnTo>
                  <a:lnTo>
                    <a:pt x="1447" y="1098"/>
                  </a:lnTo>
                  <a:lnTo>
                    <a:pt x="1412" y="1108"/>
                  </a:lnTo>
                  <a:lnTo>
                    <a:pt x="1374" y="1111"/>
                  </a:lnTo>
                  <a:lnTo>
                    <a:pt x="1359" y="1111"/>
                  </a:lnTo>
                  <a:lnTo>
                    <a:pt x="1337" y="1112"/>
                  </a:lnTo>
                  <a:lnTo>
                    <a:pt x="1307" y="1112"/>
                  </a:lnTo>
                  <a:lnTo>
                    <a:pt x="1270" y="1112"/>
                  </a:lnTo>
                  <a:lnTo>
                    <a:pt x="1227" y="1113"/>
                  </a:lnTo>
                  <a:lnTo>
                    <a:pt x="1180" y="1113"/>
                  </a:lnTo>
                  <a:lnTo>
                    <a:pt x="1128" y="1114"/>
                  </a:lnTo>
                  <a:lnTo>
                    <a:pt x="1071" y="1116"/>
                  </a:lnTo>
                  <a:lnTo>
                    <a:pt x="1013" y="1117"/>
                  </a:lnTo>
                  <a:lnTo>
                    <a:pt x="952" y="1117"/>
                  </a:lnTo>
                  <a:lnTo>
                    <a:pt x="890" y="1118"/>
                  </a:lnTo>
                  <a:lnTo>
                    <a:pt x="826" y="1119"/>
                  </a:lnTo>
                  <a:lnTo>
                    <a:pt x="763" y="1120"/>
                  </a:lnTo>
                  <a:lnTo>
                    <a:pt x="699" y="1121"/>
                  </a:lnTo>
                  <a:lnTo>
                    <a:pt x="638" y="1121"/>
                  </a:lnTo>
                  <a:lnTo>
                    <a:pt x="578" y="1123"/>
                  </a:lnTo>
                  <a:lnTo>
                    <a:pt x="521" y="1124"/>
                  </a:lnTo>
                  <a:lnTo>
                    <a:pt x="468" y="1124"/>
                  </a:lnTo>
                  <a:lnTo>
                    <a:pt x="420" y="1125"/>
                  </a:lnTo>
                  <a:lnTo>
                    <a:pt x="420" y="796"/>
                  </a:lnTo>
                  <a:lnTo>
                    <a:pt x="349" y="875"/>
                  </a:lnTo>
                  <a:lnTo>
                    <a:pt x="342" y="884"/>
                  </a:lnTo>
                  <a:lnTo>
                    <a:pt x="334" y="892"/>
                  </a:lnTo>
                  <a:lnTo>
                    <a:pt x="311" y="910"/>
                  </a:lnTo>
                  <a:lnTo>
                    <a:pt x="286" y="924"/>
                  </a:lnTo>
                  <a:lnTo>
                    <a:pt x="258" y="934"/>
                  </a:lnTo>
                  <a:lnTo>
                    <a:pt x="230" y="941"/>
                  </a:lnTo>
                  <a:lnTo>
                    <a:pt x="200" y="944"/>
                  </a:lnTo>
                  <a:lnTo>
                    <a:pt x="199" y="944"/>
                  </a:lnTo>
                  <a:lnTo>
                    <a:pt x="164" y="941"/>
                  </a:lnTo>
                  <a:lnTo>
                    <a:pt x="131" y="932"/>
                  </a:lnTo>
                  <a:lnTo>
                    <a:pt x="100" y="917"/>
                  </a:lnTo>
                  <a:lnTo>
                    <a:pt x="72" y="897"/>
                  </a:lnTo>
                  <a:lnTo>
                    <a:pt x="48" y="873"/>
                  </a:lnTo>
                  <a:lnTo>
                    <a:pt x="28" y="845"/>
                  </a:lnTo>
                  <a:lnTo>
                    <a:pt x="13" y="815"/>
                  </a:lnTo>
                  <a:lnTo>
                    <a:pt x="4" y="782"/>
                  </a:lnTo>
                  <a:lnTo>
                    <a:pt x="0" y="746"/>
                  </a:lnTo>
                  <a:lnTo>
                    <a:pt x="4" y="710"/>
                  </a:lnTo>
                  <a:lnTo>
                    <a:pt x="13" y="677"/>
                  </a:lnTo>
                  <a:lnTo>
                    <a:pt x="28" y="646"/>
                  </a:lnTo>
                  <a:lnTo>
                    <a:pt x="46" y="618"/>
                  </a:lnTo>
                  <a:lnTo>
                    <a:pt x="71" y="594"/>
                  </a:lnTo>
                  <a:lnTo>
                    <a:pt x="98" y="574"/>
                  </a:lnTo>
                  <a:lnTo>
                    <a:pt x="130" y="559"/>
                  </a:lnTo>
                  <a:lnTo>
                    <a:pt x="163" y="550"/>
                  </a:lnTo>
                  <a:lnTo>
                    <a:pt x="199" y="546"/>
                  </a:lnTo>
                  <a:lnTo>
                    <a:pt x="199" y="546"/>
                  </a:lnTo>
                  <a:lnTo>
                    <a:pt x="234" y="550"/>
                  </a:lnTo>
                  <a:lnTo>
                    <a:pt x="265" y="558"/>
                  </a:lnTo>
                  <a:lnTo>
                    <a:pt x="296" y="572"/>
                  </a:lnTo>
                  <a:lnTo>
                    <a:pt x="324" y="590"/>
                  </a:lnTo>
                  <a:lnTo>
                    <a:pt x="348" y="613"/>
                  </a:lnTo>
                  <a:lnTo>
                    <a:pt x="359" y="627"/>
                  </a:lnTo>
                  <a:lnTo>
                    <a:pt x="420" y="627"/>
                  </a:lnTo>
                  <a:lnTo>
                    <a:pt x="420" y="0"/>
                  </a:lnTo>
                  <a:close/>
                </a:path>
              </a:pathLst>
            </a:custGeom>
            <a:gradFill flip="none" rotWithShape="1">
              <a:gsLst>
                <a:gs pos="100000">
                  <a:schemeClr val="accent3">
                    <a:lumMod val="97000"/>
                  </a:schemeClr>
                </a:gs>
                <a:gs pos="0">
                  <a:schemeClr val="accent3">
                    <a:lumMod val="46000"/>
                    <a:lumOff val="54000"/>
                  </a:schemeClr>
                </a:gs>
              </a:gsLst>
              <a:lin ang="2700000" scaled="1"/>
              <a:tileRect/>
            </a:gradFill>
            <a:ln w="28575">
              <a:solidFill>
                <a:schemeClr val="accent3"/>
              </a:solidFill>
              <a:prstDash val="solid"/>
              <a:round/>
              <a:headEnd/>
              <a:tailEnd/>
            </a:ln>
            <a:sp3d>
              <a:bevelB w="0" h="2540000"/>
            </a:sp3d>
          </p:spPr>
          <p:txBody>
            <a:bodyPr vert="horz" wrap="square" lIns="91440" tIns="45720" rIns="91440" bIns="45720" numCol="1" anchor="t" anchorCtr="0" compatLnSpc="1">
              <a:prstTxWarp prst="textNoShape">
                <a:avLst/>
              </a:prstTxWarp>
            </a:bodyPr>
            <a:lstStyle/>
            <a:p>
              <a:endParaRPr lang="en-IN"/>
            </a:p>
          </p:txBody>
        </p:sp>
      </p:grpSp>
      <p:grpSp>
        <p:nvGrpSpPr>
          <p:cNvPr id="13" name="Group 12">
            <a:extLst>
              <a:ext uri="{FF2B5EF4-FFF2-40B4-BE49-F238E27FC236}">
                <a16:creationId xmlns:a16="http://schemas.microsoft.com/office/drawing/2014/main" id="{BAB784F9-605F-4FDC-7A04-CEF597E7B624}"/>
              </a:ext>
            </a:extLst>
          </p:cNvPr>
          <p:cNvGrpSpPr/>
          <p:nvPr/>
        </p:nvGrpSpPr>
        <p:grpSpPr>
          <a:xfrm>
            <a:off x="2787586" y="1602734"/>
            <a:ext cx="3844402" cy="3407792"/>
            <a:chOff x="2569440" y="2404399"/>
            <a:chExt cx="3844402" cy="3407792"/>
          </a:xfrm>
        </p:grpSpPr>
        <p:grpSp>
          <p:nvGrpSpPr>
            <p:cNvPr id="14" name="Group 13">
              <a:extLst>
                <a:ext uri="{FF2B5EF4-FFF2-40B4-BE49-F238E27FC236}">
                  <a16:creationId xmlns:a16="http://schemas.microsoft.com/office/drawing/2014/main" id="{86B0BBB1-235A-C97E-9E28-2FE77108803B}"/>
                </a:ext>
              </a:extLst>
            </p:cNvPr>
            <p:cNvGrpSpPr/>
            <p:nvPr/>
          </p:nvGrpSpPr>
          <p:grpSpPr>
            <a:xfrm>
              <a:off x="2569440" y="2404399"/>
              <a:ext cx="978204" cy="3407792"/>
              <a:chOff x="2315688" y="2404399"/>
              <a:chExt cx="978204" cy="3407792"/>
            </a:xfrm>
          </p:grpSpPr>
          <p:grpSp>
            <p:nvGrpSpPr>
              <p:cNvPr id="22" name="Group 21">
                <a:extLst>
                  <a:ext uri="{FF2B5EF4-FFF2-40B4-BE49-F238E27FC236}">
                    <a16:creationId xmlns:a16="http://schemas.microsoft.com/office/drawing/2014/main" id="{182AF891-B4CE-F26E-9FFA-D6D58B330913}"/>
                  </a:ext>
                </a:extLst>
              </p:cNvPr>
              <p:cNvGrpSpPr/>
              <p:nvPr/>
            </p:nvGrpSpPr>
            <p:grpSpPr>
              <a:xfrm>
                <a:off x="2315688" y="2404399"/>
                <a:ext cx="978204" cy="500422"/>
                <a:chOff x="2220087" y="1905000"/>
                <a:chExt cx="2197925" cy="838200"/>
              </a:xfrm>
            </p:grpSpPr>
            <p:cxnSp>
              <p:nvCxnSpPr>
                <p:cNvPr id="26" name="Straight Connector 25">
                  <a:extLst>
                    <a:ext uri="{FF2B5EF4-FFF2-40B4-BE49-F238E27FC236}">
                      <a16:creationId xmlns:a16="http://schemas.microsoft.com/office/drawing/2014/main" id="{20E93141-9149-0A52-81E9-CA39A5D9A3FE}"/>
                    </a:ext>
                  </a:extLst>
                </p:cNvPr>
                <p:cNvCxnSpPr/>
                <p:nvPr/>
              </p:nvCxnSpPr>
              <p:spPr>
                <a:xfrm>
                  <a:off x="2220087" y="1905000"/>
                  <a:ext cx="1371600" cy="0"/>
                </a:xfrm>
                <a:prstGeom prst="line">
                  <a:avLst/>
                </a:prstGeom>
                <a:ln w="28575">
                  <a:solidFill>
                    <a:schemeClr val="accent1"/>
                  </a:solidFill>
                  <a:headEnd type="oval"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184E324-A072-D0E8-E1DF-9701EF989BEF}"/>
                    </a:ext>
                  </a:extLst>
                </p:cNvPr>
                <p:cNvCxnSpPr/>
                <p:nvPr/>
              </p:nvCxnSpPr>
              <p:spPr>
                <a:xfrm>
                  <a:off x="3579812" y="1905000"/>
                  <a:ext cx="838200" cy="8382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9215907B-E4C3-D014-EB5D-B16B6A658D18}"/>
                  </a:ext>
                </a:extLst>
              </p:cNvPr>
              <p:cNvGrpSpPr/>
              <p:nvPr/>
            </p:nvGrpSpPr>
            <p:grpSpPr>
              <a:xfrm flipV="1">
                <a:off x="2315688" y="5311769"/>
                <a:ext cx="978204" cy="500422"/>
                <a:chOff x="2220087" y="1905000"/>
                <a:chExt cx="2197925" cy="838200"/>
              </a:xfrm>
            </p:grpSpPr>
            <p:cxnSp>
              <p:nvCxnSpPr>
                <p:cNvPr id="24" name="Straight Connector 23">
                  <a:extLst>
                    <a:ext uri="{FF2B5EF4-FFF2-40B4-BE49-F238E27FC236}">
                      <a16:creationId xmlns:a16="http://schemas.microsoft.com/office/drawing/2014/main" id="{FADA6DB9-D2C7-8F97-AE66-409AB373399E}"/>
                    </a:ext>
                  </a:extLst>
                </p:cNvPr>
                <p:cNvCxnSpPr/>
                <p:nvPr/>
              </p:nvCxnSpPr>
              <p:spPr>
                <a:xfrm>
                  <a:off x="2220087" y="1905000"/>
                  <a:ext cx="1371600" cy="0"/>
                </a:xfrm>
                <a:prstGeom prst="line">
                  <a:avLst/>
                </a:prstGeom>
                <a:ln w="28575">
                  <a:solidFill>
                    <a:schemeClr val="accent4"/>
                  </a:solidFill>
                  <a:headEnd type="oval" w="lg" len="lg"/>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9B11B8D-DF0E-15A4-542F-3CEE24872413}"/>
                    </a:ext>
                  </a:extLst>
                </p:cNvPr>
                <p:cNvCxnSpPr/>
                <p:nvPr/>
              </p:nvCxnSpPr>
              <p:spPr>
                <a:xfrm>
                  <a:off x="3579812" y="1905000"/>
                  <a:ext cx="838200" cy="8382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15" name="Group 14">
              <a:extLst>
                <a:ext uri="{FF2B5EF4-FFF2-40B4-BE49-F238E27FC236}">
                  <a16:creationId xmlns:a16="http://schemas.microsoft.com/office/drawing/2014/main" id="{D9917344-565D-9F32-4F5E-9539A01F3D08}"/>
                </a:ext>
              </a:extLst>
            </p:cNvPr>
            <p:cNvGrpSpPr/>
            <p:nvPr/>
          </p:nvGrpSpPr>
          <p:grpSpPr>
            <a:xfrm>
              <a:off x="5435640" y="2404399"/>
              <a:ext cx="978202" cy="3407792"/>
              <a:chOff x="5850109" y="2404399"/>
              <a:chExt cx="978202" cy="3407792"/>
            </a:xfrm>
          </p:grpSpPr>
          <p:grpSp>
            <p:nvGrpSpPr>
              <p:cNvPr id="16" name="Group 15">
                <a:extLst>
                  <a:ext uri="{FF2B5EF4-FFF2-40B4-BE49-F238E27FC236}">
                    <a16:creationId xmlns:a16="http://schemas.microsoft.com/office/drawing/2014/main" id="{06F7E90B-0412-41CC-9D11-7677A5391894}"/>
                  </a:ext>
                </a:extLst>
              </p:cNvPr>
              <p:cNvGrpSpPr/>
              <p:nvPr/>
            </p:nvGrpSpPr>
            <p:grpSpPr>
              <a:xfrm flipH="1">
                <a:off x="5850109" y="2404399"/>
                <a:ext cx="978202" cy="500422"/>
                <a:chOff x="2220087" y="1905000"/>
                <a:chExt cx="2197925" cy="838200"/>
              </a:xfrm>
            </p:grpSpPr>
            <p:cxnSp>
              <p:nvCxnSpPr>
                <p:cNvPr id="20" name="Straight Connector 19">
                  <a:extLst>
                    <a:ext uri="{FF2B5EF4-FFF2-40B4-BE49-F238E27FC236}">
                      <a16:creationId xmlns:a16="http://schemas.microsoft.com/office/drawing/2014/main" id="{F4ED6B9F-7DC4-BCCA-F8B3-AFFBF09A896E}"/>
                    </a:ext>
                  </a:extLst>
                </p:cNvPr>
                <p:cNvCxnSpPr/>
                <p:nvPr/>
              </p:nvCxnSpPr>
              <p:spPr>
                <a:xfrm>
                  <a:off x="2220087" y="1905000"/>
                  <a:ext cx="1371600" cy="0"/>
                </a:xfrm>
                <a:prstGeom prst="line">
                  <a:avLst/>
                </a:prstGeom>
                <a:ln w="28575">
                  <a:solidFill>
                    <a:schemeClr val="accent2"/>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FB84611-94B5-8B44-D12C-C9E9FCFDF09C}"/>
                    </a:ext>
                  </a:extLst>
                </p:cNvPr>
                <p:cNvCxnSpPr/>
                <p:nvPr/>
              </p:nvCxnSpPr>
              <p:spPr>
                <a:xfrm>
                  <a:off x="3579812" y="1905000"/>
                  <a:ext cx="838200" cy="8382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26C311CF-BBFE-B1D9-3927-6AE2555D6A61}"/>
                  </a:ext>
                </a:extLst>
              </p:cNvPr>
              <p:cNvGrpSpPr/>
              <p:nvPr/>
            </p:nvGrpSpPr>
            <p:grpSpPr>
              <a:xfrm flipH="1" flipV="1">
                <a:off x="5850109" y="5311769"/>
                <a:ext cx="978202" cy="500422"/>
                <a:chOff x="2220087" y="1905000"/>
                <a:chExt cx="2197925" cy="838200"/>
              </a:xfrm>
            </p:grpSpPr>
            <p:cxnSp>
              <p:nvCxnSpPr>
                <p:cNvPr id="18" name="Straight Connector 17">
                  <a:extLst>
                    <a:ext uri="{FF2B5EF4-FFF2-40B4-BE49-F238E27FC236}">
                      <a16:creationId xmlns:a16="http://schemas.microsoft.com/office/drawing/2014/main" id="{3761518D-48BA-9FFE-BC3D-4B53AFCAB8F4}"/>
                    </a:ext>
                  </a:extLst>
                </p:cNvPr>
                <p:cNvCxnSpPr/>
                <p:nvPr/>
              </p:nvCxnSpPr>
              <p:spPr>
                <a:xfrm>
                  <a:off x="2220087" y="1905000"/>
                  <a:ext cx="1371600" cy="0"/>
                </a:xfrm>
                <a:prstGeom prst="line">
                  <a:avLst/>
                </a:prstGeom>
                <a:ln w="28575">
                  <a:solidFill>
                    <a:schemeClr val="accent3"/>
                  </a:solidFill>
                  <a:headEnd type="oval"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1CBF8AC-D852-B6E7-30EF-B748C7A15028}"/>
                    </a:ext>
                  </a:extLst>
                </p:cNvPr>
                <p:cNvCxnSpPr/>
                <p:nvPr/>
              </p:nvCxnSpPr>
              <p:spPr>
                <a:xfrm>
                  <a:off x="3579812" y="1905000"/>
                  <a:ext cx="838200" cy="83820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grpSp>
      <p:grpSp>
        <p:nvGrpSpPr>
          <p:cNvPr id="28" name="Group 27">
            <a:extLst>
              <a:ext uri="{FF2B5EF4-FFF2-40B4-BE49-F238E27FC236}">
                <a16:creationId xmlns:a16="http://schemas.microsoft.com/office/drawing/2014/main" id="{287FBC42-64D9-5AEE-9DD1-87DAC54BD0F4}"/>
              </a:ext>
            </a:extLst>
          </p:cNvPr>
          <p:cNvGrpSpPr/>
          <p:nvPr/>
        </p:nvGrpSpPr>
        <p:grpSpPr>
          <a:xfrm>
            <a:off x="442587" y="828371"/>
            <a:ext cx="2133601" cy="1440394"/>
            <a:chOff x="989012" y="1676400"/>
            <a:chExt cx="2133600" cy="1440394"/>
          </a:xfrm>
        </p:grpSpPr>
        <p:sp>
          <p:nvSpPr>
            <p:cNvPr id="29" name="TextBox 28">
              <a:extLst>
                <a:ext uri="{FF2B5EF4-FFF2-40B4-BE49-F238E27FC236}">
                  <a16:creationId xmlns:a16="http://schemas.microsoft.com/office/drawing/2014/main" id="{CBCA178D-D380-3048-AC99-2D1073C3B3DB}"/>
                </a:ext>
              </a:extLst>
            </p:cNvPr>
            <p:cNvSpPr txBox="1"/>
            <p:nvPr/>
          </p:nvSpPr>
          <p:spPr>
            <a:xfrm>
              <a:off x="989012" y="2138065"/>
              <a:ext cx="2133600" cy="978729"/>
            </a:xfrm>
            <a:prstGeom prst="rect">
              <a:avLst/>
            </a:prstGeom>
            <a:noFill/>
          </p:spPr>
          <p:txBody>
            <a:bodyPr wrap="square" rtlCol="0">
              <a:spAutoFit/>
            </a:bodyPr>
            <a:lstStyle/>
            <a:p>
              <a:pPr algn="r">
                <a:lnSpc>
                  <a:spcPct val="90000"/>
                </a:lnSpc>
              </a:pPr>
              <a:r>
                <a:rPr lang="en-US" sz="1600" kern="0" dirty="0">
                  <a:solidFill>
                    <a:schemeClr val="tx1">
                      <a:lumMod val="65000"/>
                      <a:lumOff val="35000"/>
                    </a:schemeClr>
                  </a:solidFill>
                  <a:latin typeface="Arial" pitchFamily="34" charset="0"/>
                  <a:cs typeface="Arial" pitchFamily="34" charset="0"/>
                </a:rPr>
                <a:t>The support, sponsorship and way management gets don</a:t>
              </a:r>
              <a:endParaRPr lang="en-US" sz="1600" dirty="0">
                <a:solidFill>
                  <a:schemeClr val="tx1">
                    <a:lumMod val="65000"/>
                    <a:lumOff val="35000"/>
                  </a:schemeClr>
                </a:solidFill>
                <a:latin typeface="Arial" pitchFamily="34" charset="0"/>
                <a:cs typeface="Arial" pitchFamily="34" charset="0"/>
              </a:endParaRPr>
            </a:p>
          </p:txBody>
        </p:sp>
        <p:sp>
          <p:nvSpPr>
            <p:cNvPr id="30" name="TextBox 29">
              <a:extLst>
                <a:ext uri="{FF2B5EF4-FFF2-40B4-BE49-F238E27FC236}">
                  <a16:creationId xmlns:a16="http://schemas.microsoft.com/office/drawing/2014/main" id="{567AE296-334A-0013-DEC5-E07D2BEEF7EE}"/>
                </a:ext>
              </a:extLst>
            </p:cNvPr>
            <p:cNvSpPr txBox="1"/>
            <p:nvPr/>
          </p:nvSpPr>
          <p:spPr>
            <a:xfrm>
              <a:off x="989012" y="1676400"/>
              <a:ext cx="2133600" cy="430887"/>
            </a:xfrm>
            <a:prstGeom prst="rect">
              <a:avLst/>
            </a:prstGeom>
            <a:noFill/>
          </p:spPr>
          <p:txBody>
            <a:bodyPr wrap="square" rtlCol="0">
              <a:spAutoFit/>
            </a:bodyPr>
            <a:lstStyle/>
            <a:p>
              <a:pPr algn="r"/>
              <a:r>
                <a:rPr lang="en-IN" sz="2200" dirty="0">
                  <a:solidFill>
                    <a:schemeClr val="accent1"/>
                  </a:solidFill>
                  <a:latin typeface="Arial" panose="020B0604020202020204" pitchFamily="34" charset="0"/>
                  <a:cs typeface="Arial" panose="020B0604020202020204" pitchFamily="34" charset="0"/>
                </a:rPr>
                <a:t>Management</a:t>
              </a:r>
            </a:p>
          </p:txBody>
        </p:sp>
      </p:grpSp>
      <p:grpSp>
        <p:nvGrpSpPr>
          <p:cNvPr id="31" name="Group 30">
            <a:extLst>
              <a:ext uri="{FF2B5EF4-FFF2-40B4-BE49-F238E27FC236}">
                <a16:creationId xmlns:a16="http://schemas.microsoft.com/office/drawing/2014/main" id="{87B7B2DE-87F5-6179-0A98-77E3088BAA81}"/>
              </a:ext>
            </a:extLst>
          </p:cNvPr>
          <p:cNvGrpSpPr/>
          <p:nvPr/>
        </p:nvGrpSpPr>
        <p:grpSpPr>
          <a:xfrm>
            <a:off x="6837245" y="874735"/>
            <a:ext cx="2127271" cy="775597"/>
            <a:chOff x="8921729" y="1676400"/>
            <a:chExt cx="2133600" cy="775597"/>
          </a:xfrm>
        </p:grpSpPr>
        <p:sp>
          <p:nvSpPr>
            <p:cNvPr id="32" name="TextBox 31">
              <a:extLst>
                <a:ext uri="{FF2B5EF4-FFF2-40B4-BE49-F238E27FC236}">
                  <a16:creationId xmlns:a16="http://schemas.microsoft.com/office/drawing/2014/main" id="{41D30F36-F0F1-46D7-E003-0DA8C73B6151}"/>
                </a:ext>
              </a:extLst>
            </p:cNvPr>
            <p:cNvSpPr txBox="1"/>
            <p:nvPr/>
          </p:nvSpPr>
          <p:spPr>
            <a:xfrm>
              <a:off x="8921729" y="2138065"/>
              <a:ext cx="2133600" cy="313932"/>
            </a:xfrm>
            <a:prstGeom prst="rect">
              <a:avLst/>
            </a:prstGeom>
            <a:noFill/>
          </p:spPr>
          <p:txBody>
            <a:bodyPr wrap="square" rtlCol="0">
              <a:spAutoFit/>
            </a:bodyPr>
            <a:lstStyle/>
            <a:p>
              <a:pPr>
                <a:lnSpc>
                  <a:spcPct val="90000"/>
                </a:lnSpc>
              </a:pPr>
              <a:r>
                <a:rPr lang="en-US" sz="1600" kern="0" dirty="0">
                  <a:solidFill>
                    <a:schemeClr val="tx1">
                      <a:lumMod val="65000"/>
                      <a:lumOff val="35000"/>
                    </a:schemeClr>
                  </a:solidFill>
                  <a:latin typeface="Arial" pitchFamily="34" charset="0"/>
                  <a:cs typeface="Arial" pitchFamily="34" charset="0"/>
                </a:rPr>
                <a:t>The future state</a:t>
              </a:r>
              <a:endParaRPr lang="en-US" sz="1600" dirty="0">
                <a:solidFill>
                  <a:schemeClr val="tx1">
                    <a:lumMod val="65000"/>
                    <a:lumOff val="35000"/>
                  </a:schemeClr>
                </a:solidFill>
                <a:latin typeface="Arial" pitchFamily="34" charset="0"/>
                <a:cs typeface="Arial" pitchFamily="34" charset="0"/>
              </a:endParaRPr>
            </a:p>
          </p:txBody>
        </p:sp>
        <p:sp>
          <p:nvSpPr>
            <p:cNvPr id="33" name="TextBox 32">
              <a:extLst>
                <a:ext uri="{FF2B5EF4-FFF2-40B4-BE49-F238E27FC236}">
                  <a16:creationId xmlns:a16="http://schemas.microsoft.com/office/drawing/2014/main" id="{A520337F-16B7-2F39-1E28-DE840E378B87}"/>
                </a:ext>
              </a:extLst>
            </p:cNvPr>
            <p:cNvSpPr txBox="1"/>
            <p:nvPr/>
          </p:nvSpPr>
          <p:spPr>
            <a:xfrm>
              <a:off x="8921729" y="1676400"/>
              <a:ext cx="2133600" cy="430887"/>
            </a:xfrm>
            <a:prstGeom prst="rect">
              <a:avLst/>
            </a:prstGeom>
            <a:noFill/>
          </p:spPr>
          <p:txBody>
            <a:bodyPr wrap="square" rtlCol="0">
              <a:spAutoFit/>
            </a:bodyPr>
            <a:lstStyle/>
            <a:p>
              <a:r>
                <a:rPr lang="en-IN" sz="2200" dirty="0">
                  <a:solidFill>
                    <a:schemeClr val="accent2"/>
                  </a:solidFill>
                  <a:latin typeface="Arial" panose="020B0604020202020204" pitchFamily="34" charset="0"/>
                  <a:cs typeface="Arial" panose="020B0604020202020204" pitchFamily="34" charset="0"/>
                </a:rPr>
                <a:t>Change</a:t>
              </a:r>
            </a:p>
          </p:txBody>
        </p:sp>
      </p:grpSp>
      <p:grpSp>
        <p:nvGrpSpPr>
          <p:cNvPr id="34" name="Group 33">
            <a:extLst>
              <a:ext uri="{FF2B5EF4-FFF2-40B4-BE49-F238E27FC236}">
                <a16:creationId xmlns:a16="http://schemas.microsoft.com/office/drawing/2014/main" id="{AE845965-F4FE-EE4E-1350-7C765E8A387C}"/>
              </a:ext>
            </a:extLst>
          </p:cNvPr>
          <p:cNvGrpSpPr/>
          <p:nvPr/>
        </p:nvGrpSpPr>
        <p:grpSpPr>
          <a:xfrm>
            <a:off x="6837245" y="3986070"/>
            <a:ext cx="2127271" cy="1218795"/>
            <a:chOff x="8921729" y="4787735"/>
            <a:chExt cx="2133600" cy="1218795"/>
          </a:xfrm>
        </p:grpSpPr>
        <p:sp>
          <p:nvSpPr>
            <p:cNvPr id="35" name="TextBox 34">
              <a:extLst>
                <a:ext uri="{FF2B5EF4-FFF2-40B4-BE49-F238E27FC236}">
                  <a16:creationId xmlns:a16="http://schemas.microsoft.com/office/drawing/2014/main" id="{E7F76059-EAF3-1A73-9FA5-79531243F03F}"/>
                </a:ext>
              </a:extLst>
            </p:cNvPr>
            <p:cNvSpPr txBox="1"/>
            <p:nvPr/>
          </p:nvSpPr>
          <p:spPr>
            <a:xfrm>
              <a:off x="8921729" y="5249400"/>
              <a:ext cx="2133600" cy="757130"/>
            </a:xfrm>
            <a:prstGeom prst="rect">
              <a:avLst/>
            </a:prstGeom>
            <a:noFill/>
          </p:spPr>
          <p:txBody>
            <a:bodyPr wrap="square" rtlCol="0">
              <a:spAutoFit/>
            </a:bodyPr>
            <a:lstStyle/>
            <a:p>
              <a:pPr>
                <a:lnSpc>
                  <a:spcPct val="90000"/>
                </a:lnSpc>
              </a:pPr>
              <a:r>
                <a:rPr lang="en-US" sz="1600" kern="0" dirty="0">
                  <a:solidFill>
                    <a:schemeClr val="tx1">
                      <a:lumMod val="65000"/>
                      <a:lumOff val="35000"/>
                    </a:schemeClr>
                  </a:solidFill>
                  <a:latin typeface="Arial" pitchFamily="34" charset="0"/>
                  <a:cs typeface="Arial" pitchFamily="34" charset="0"/>
                </a:rPr>
                <a:t>The company culture, values and behaviors</a:t>
              </a:r>
              <a:endParaRPr lang="en-US" sz="1600" dirty="0">
                <a:solidFill>
                  <a:schemeClr val="tx1">
                    <a:lumMod val="65000"/>
                    <a:lumOff val="35000"/>
                  </a:schemeClr>
                </a:solidFill>
                <a:latin typeface="Arial" pitchFamily="34" charset="0"/>
                <a:cs typeface="Arial" pitchFamily="34" charset="0"/>
              </a:endParaRPr>
            </a:p>
          </p:txBody>
        </p:sp>
        <p:sp>
          <p:nvSpPr>
            <p:cNvPr id="36" name="TextBox 35">
              <a:extLst>
                <a:ext uri="{FF2B5EF4-FFF2-40B4-BE49-F238E27FC236}">
                  <a16:creationId xmlns:a16="http://schemas.microsoft.com/office/drawing/2014/main" id="{64098071-31D2-1F4F-4A82-4F7B92A8DC07}"/>
                </a:ext>
              </a:extLst>
            </p:cNvPr>
            <p:cNvSpPr txBox="1"/>
            <p:nvPr/>
          </p:nvSpPr>
          <p:spPr>
            <a:xfrm>
              <a:off x="8921729" y="4787735"/>
              <a:ext cx="2133600" cy="430887"/>
            </a:xfrm>
            <a:prstGeom prst="rect">
              <a:avLst/>
            </a:prstGeom>
            <a:noFill/>
          </p:spPr>
          <p:txBody>
            <a:bodyPr wrap="square" rtlCol="0">
              <a:spAutoFit/>
            </a:bodyPr>
            <a:lstStyle/>
            <a:p>
              <a:r>
                <a:rPr lang="en-IN" sz="2200" dirty="0">
                  <a:solidFill>
                    <a:schemeClr val="accent3">
                      <a:lumMod val="75000"/>
                    </a:schemeClr>
                  </a:solidFill>
                  <a:latin typeface="Arial" panose="020B0604020202020204" pitchFamily="34" charset="0"/>
                  <a:cs typeface="Arial" panose="020B0604020202020204" pitchFamily="34" charset="0"/>
                </a:rPr>
                <a:t>Culture</a:t>
              </a:r>
            </a:p>
          </p:txBody>
        </p:sp>
      </p:grpSp>
      <p:grpSp>
        <p:nvGrpSpPr>
          <p:cNvPr id="37" name="Group 36">
            <a:extLst>
              <a:ext uri="{FF2B5EF4-FFF2-40B4-BE49-F238E27FC236}">
                <a16:creationId xmlns:a16="http://schemas.microsoft.com/office/drawing/2014/main" id="{083BCF7E-9D64-9EEF-6314-827976AC6F4A}"/>
              </a:ext>
            </a:extLst>
          </p:cNvPr>
          <p:cNvGrpSpPr/>
          <p:nvPr/>
        </p:nvGrpSpPr>
        <p:grpSpPr>
          <a:xfrm>
            <a:off x="442587" y="3939706"/>
            <a:ext cx="2133601" cy="1218795"/>
            <a:chOff x="989012" y="4787735"/>
            <a:chExt cx="2133600" cy="1218795"/>
          </a:xfrm>
        </p:grpSpPr>
        <p:sp>
          <p:nvSpPr>
            <p:cNvPr id="38" name="TextBox 37">
              <a:extLst>
                <a:ext uri="{FF2B5EF4-FFF2-40B4-BE49-F238E27FC236}">
                  <a16:creationId xmlns:a16="http://schemas.microsoft.com/office/drawing/2014/main" id="{29A70053-1358-18F5-E732-641D7F998DED}"/>
                </a:ext>
              </a:extLst>
            </p:cNvPr>
            <p:cNvSpPr txBox="1"/>
            <p:nvPr/>
          </p:nvSpPr>
          <p:spPr>
            <a:xfrm>
              <a:off x="989012" y="5249400"/>
              <a:ext cx="2133600" cy="757130"/>
            </a:xfrm>
            <a:prstGeom prst="rect">
              <a:avLst/>
            </a:prstGeom>
            <a:noFill/>
          </p:spPr>
          <p:txBody>
            <a:bodyPr wrap="square" rtlCol="0">
              <a:spAutoFit/>
            </a:bodyPr>
            <a:lstStyle/>
            <a:p>
              <a:pPr algn="r">
                <a:lnSpc>
                  <a:spcPct val="90000"/>
                </a:lnSpc>
              </a:pPr>
              <a:r>
                <a:rPr lang="en-US" sz="1600" kern="0" dirty="0">
                  <a:solidFill>
                    <a:schemeClr val="tx1">
                      <a:lumMod val="65000"/>
                      <a:lumOff val="35000"/>
                    </a:schemeClr>
                  </a:solidFill>
                  <a:latin typeface="Arial" pitchFamily="34" charset="0"/>
                  <a:cs typeface="Arial" pitchFamily="34" charset="0"/>
                </a:rPr>
                <a:t>Engagement and desire to get the change done</a:t>
              </a:r>
              <a:endParaRPr lang="en-US" sz="1600" dirty="0">
                <a:solidFill>
                  <a:schemeClr val="tx1">
                    <a:lumMod val="65000"/>
                    <a:lumOff val="35000"/>
                  </a:schemeClr>
                </a:solidFill>
                <a:latin typeface="Arial" pitchFamily="34" charset="0"/>
                <a:cs typeface="Arial" pitchFamily="34" charset="0"/>
              </a:endParaRPr>
            </a:p>
          </p:txBody>
        </p:sp>
        <p:sp>
          <p:nvSpPr>
            <p:cNvPr id="39" name="TextBox 38">
              <a:extLst>
                <a:ext uri="{FF2B5EF4-FFF2-40B4-BE49-F238E27FC236}">
                  <a16:creationId xmlns:a16="http://schemas.microsoft.com/office/drawing/2014/main" id="{630D5A98-B081-E836-0085-CC25DD0A7B53}"/>
                </a:ext>
              </a:extLst>
            </p:cNvPr>
            <p:cNvSpPr txBox="1"/>
            <p:nvPr/>
          </p:nvSpPr>
          <p:spPr>
            <a:xfrm>
              <a:off x="989012" y="4787735"/>
              <a:ext cx="2133600" cy="430887"/>
            </a:xfrm>
            <a:prstGeom prst="rect">
              <a:avLst/>
            </a:prstGeom>
            <a:noFill/>
          </p:spPr>
          <p:txBody>
            <a:bodyPr wrap="square" rtlCol="0">
              <a:spAutoFit/>
            </a:bodyPr>
            <a:lstStyle/>
            <a:p>
              <a:pPr algn="r"/>
              <a:r>
                <a:rPr lang="en-IN" sz="2200" dirty="0">
                  <a:solidFill>
                    <a:schemeClr val="accent4"/>
                  </a:solidFill>
                  <a:latin typeface="Arial" panose="020B0604020202020204" pitchFamily="34" charset="0"/>
                  <a:cs typeface="Arial" panose="020B0604020202020204" pitchFamily="34" charset="0"/>
                </a:rPr>
                <a:t>Motivation</a:t>
              </a:r>
            </a:p>
          </p:txBody>
        </p:sp>
      </p:grpSp>
      <p:sp>
        <p:nvSpPr>
          <p:cNvPr id="40" name="Title 1">
            <a:extLst>
              <a:ext uri="{FF2B5EF4-FFF2-40B4-BE49-F238E27FC236}">
                <a16:creationId xmlns:a16="http://schemas.microsoft.com/office/drawing/2014/main" id="{7F0C182B-07B2-90B1-6015-7934D623788C}"/>
              </a:ext>
            </a:extLst>
          </p:cNvPr>
          <p:cNvSpPr txBox="1">
            <a:spLocks/>
          </p:cNvSpPr>
          <p:nvPr/>
        </p:nvSpPr>
        <p:spPr>
          <a:xfrm>
            <a:off x="0" y="-99965"/>
            <a:ext cx="9143999" cy="939809"/>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3200" b="1" dirty="0">
                <a:solidFill>
                  <a:srgbClr val="046CB6"/>
                </a:solidFill>
                <a:latin typeface="Arial" panose="020B0604020202020204" pitchFamily="34" charset="0"/>
                <a:cs typeface="Arial" panose="020B0604020202020204" pitchFamily="34" charset="0"/>
              </a:rPr>
              <a:t>Change Fit</a:t>
            </a:r>
            <a:endParaRPr lang="en-US" sz="3200" dirty="0">
              <a:solidFill>
                <a:srgbClr val="046CB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93528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Freeform 8"/>
          <p:cNvSpPr>
            <a:spLocks/>
          </p:cNvSpPr>
          <p:nvPr/>
        </p:nvSpPr>
        <p:spPr bwMode="auto">
          <a:xfrm>
            <a:off x="7048501" y="1"/>
            <a:ext cx="3649663" cy="3427413"/>
          </a:xfrm>
          <a:custGeom>
            <a:avLst/>
            <a:gdLst>
              <a:gd name="T0" fmla="*/ 110 w 1040"/>
              <a:gd name="T1" fmla="*/ 976 h 976"/>
              <a:gd name="T2" fmla="*/ 110 w 1040"/>
              <a:gd name="T3" fmla="*/ 976 h 976"/>
              <a:gd name="T4" fmla="*/ 1040 w 1040"/>
              <a:gd name="T5" fmla="*/ 976 h 976"/>
              <a:gd name="T6" fmla="*/ 1040 w 1040"/>
              <a:gd name="T7" fmla="*/ 0 h 976"/>
              <a:gd name="T8" fmla="*/ 468 w 1040"/>
              <a:gd name="T9" fmla="*/ 0 h 976"/>
              <a:gd name="T10" fmla="*/ 0 w 1040"/>
              <a:gd name="T11" fmla="*/ 710 h 976"/>
              <a:gd name="T12" fmla="*/ 110 w 1040"/>
              <a:gd name="T13" fmla="*/ 976 h 976"/>
            </a:gdLst>
            <a:ahLst/>
            <a:cxnLst>
              <a:cxn ang="0">
                <a:pos x="T0" y="T1"/>
              </a:cxn>
              <a:cxn ang="0">
                <a:pos x="T2" y="T3"/>
              </a:cxn>
              <a:cxn ang="0">
                <a:pos x="T4" y="T5"/>
              </a:cxn>
              <a:cxn ang="0">
                <a:pos x="T6" y="T7"/>
              </a:cxn>
              <a:cxn ang="0">
                <a:pos x="T8" y="T9"/>
              </a:cxn>
              <a:cxn ang="0">
                <a:pos x="T10" y="T11"/>
              </a:cxn>
              <a:cxn ang="0">
                <a:pos x="T12" y="T13"/>
              </a:cxn>
            </a:cxnLst>
            <a:rect l="0" t="0" r="r" b="b"/>
            <a:pathLst>
              <a:path w="1040" h="976">
                <a:moveTo>
                  <a:pt x="110" y="976"/>
                </a:moveTo>
                <a:cubicBezTo>
                  <a:pt x="110" y="976"/>
                  <a:pt x="110" y="976"/>
                  <a:pt x="110" y="976"/>
                </a:cubicBezTo>
                <a:cubicBezTo>
                  <a:pt x="1040" y="976"/>
                  <a:pt x="1040" y="976"/>
                  <a:pt x="1040" y="976"/>
                </a:cubicBezTo>
                <a:cubicBezTo>
                  <a:pt x="1040" y="0"/>
                  <a:pt x="1040" y="0"/>
                  <a:pt x="1040" y="0"/>
                </a:cubicBezTo>
                <a:cubicBezTo>
                  <a:pt x="468" y="0"/>
                  <a:pt x="468" y="0"/>
                  <a:pt x="468" y="0"/>
                </a:cubicBezTo>
                <a:cubicBezTo>
                  <a:pt x="0" y="710"/>
                  <a:pt x="0" y="710"/>
                  <a:pt x="0" y="710"/>
                </a:cubicBezTo>
                <a:cubicBezTo>
                  <a:pt x="68" y="778"/>
                  <a:pt x="110" y="872"/>
                  <a:pt x="110" y="976"/>
                </a:cubicBezTo>
                <a:close/>
              </a:path>
            </a:pathLst>
          </a:custGeom>
          <a:solidFill>
            <a:srgbClr val="CFF5F8"/>
          </a:solidFill>
          <a:ln>
            <a:solidFill>
              <a:srgbClr val="1EBECA"/>
            </a:solid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defTabSz="1218987">
              <a:defRPr/>
            </a:pPr>
            <a:endParaRPr lang="en-US" sz="2400" dirty="0">
              <a:solidFill>
                <a:prstClr val="black"/>
              </a:solidFill>
              <a:latin typeface="Calibri"/>
            </a:endParaRPr>
          </a:p>
        </p:txBody>
      </p:sp>
      <p:sp>
        <p:nvSpPr>
          <p:cNvPr id="96" name="Freeform 16"/>
          <p:cNvSpPr>
            <a:spLocks/>
          </p:cNvSpPr>
          <p:nvPr/>
        </p:nvSpPr>
        <p:spPr bwMode="auto">
          <a:xfrm>
            <a:off x="4791076" y="3198813"/>
            <a:ext cx="790575" cy="1130300"/>
          </a:xfrm>
          <a:custGeom>
            <a:avLst/>
            <a:gdLst>
              <a:gd name="T0" fmla="*/ 225 w 225"/>
              <a:gd name="T1" fmla="*/ 200 h 322"/>
              <a:gd name="T2" fmla="*/ 175 w 225"/>
              <a:gd name="T3" fmla="*/ 82 h 322"/>
              <a:gd name="T4" fmla="*/ 95 w 225"/>
              <a:gd name="T5" fmla="*/ 0 h 322"/>
              <a:gd name="T6" fmla="*/ 0 w 225"/>
              <a:gd name="T7" fmla="*/ 77 h 322"/>
              <a:gd name="T8" fmla="*/ 101 w 225"/>
              <a:gd name="T9" fmla="*/ 322 h 322"/>
              <a:gd name="T10" fmla="*/ 113 w 225"/>
              <a:gd name="T11" fmla="*/ 198 h 322"/>
              <a:gd name="T12" fmla="*/ 225 w 225"/>
              <a:gd name="T13" fmla="*/ 200 h 322"/>
            </a:gdLst>
            <a:ahLst/>
            <a:cxnLst>
              <a:cxn ang="0">
                <a:pos x="T0" y="T1"/>
              </a:cxn>
              <a:cxn ang="0">
                <a:pos x="T2" y="T3"/>
              </a:cxn>
              <a:cxn ang="0">
                <a:pos x="T4" y="T5"/>
              </a:cxn>
              <a:cxn ang="0">
                <a:pos x="T6" y="T7"/>
              </a:cxn>
              <a:cxn ang="0">
                <a:pos x="T8" y="T9"/>
              </a:cxn>
              <a:cxn ang="0">
                <a:pos x="T10" y="T11"/>
              </a:cxn>
              <a:cxn ang="0">
                <a:pos x="T12" y="T13"/>
              </a:cxn>
            </a:cxnLst>
            <a:rect l="0" t="0" r="r" b="b"/>
            <a:pathLst>
              <a:path w="225" h="322">
                <a:moveTo>
                  <a:pt x="225" y="200"/>
                </a:moveTo>
                <a:cubicBezTo>
                  <a:pt x="197" y="168"/>
                  <a:pt x="178" y="127"/>
                  <a:pt x="175" y="82"/>
                </a:cubicBezTo>
                <a:cubicBezTo>
                  <a:pt x="95" y="0"/>
                  <a:pt x="95" y="0"/>
                  <a:pt x="95" y="0"/>
                </a:cubicBezTo>
                <a:cubicBezTo>
                  <a:pt x="0" y="77"/>
                  <a:pt x="0" y="77"/>
                  <a:pt x="0" y="77"/>
                </a:cubicBezTo>
                <a:cubicBezTo>
                  <a:pt x="3" y="171"/>
                  <a:pt x="41" y="257"/>
                  <a:pt x="101" y="322"/>
                </a:cubicBezTo>
                <a:cubicBezTo>
                  <a:pt x="113" y="198"/>
                  <a:pt x="113" y="198"/>
                  <a:pt x="113" y="198"/>
                </a:cubicBezTo>
                <a:lnTo>
                  <a:pt x="225" y="20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97" name="Freeform 17"/>
          <p:cNvSpPr>
            <a:spLocks/>
          </p:cNvSpPr>
          <p:nvPr/>
        </p:nvSpPr>
        <p:spPr bwMode="auto">
          <a:xfrm>
            <a:off x="4791075" y="2520950"/>
            <a:ext cx="782638" cy="863600"/>
          </a:xfrm>
          <a:custGeom>
            <a:avLst/>
            <a:gdLst>
              <a:gd name="T0" fmla="*/ 174 w 223"/>
              <a:gd name="T1" fmla="*/ 246 h 246"/>
              <a:gd name="T2" fmla="*/ 222 w 223"/>
              <a:gd name="T3" fmla="*/ 127 h 246"/>
              <a:gd name="T4" fmla="*/ 223 w 223"/>
              <a:gd name="T5" fmla="*/ 13 h 246"/>
              <a:gd name="T6" fmla="*/ 102 w 223"/>
              <a:gd name="T7" fmla="*/ 0 h 246"/>
              <a:gd name="T8" fmla="*/ 0 w 223"/>
              <a:gd name="T9" fmla="*/ 244 h 246"/>
              <a:gd name="T10" fmla="*/ 96 w 223"/>
              <a:gd name="T11" fmla="*/ 166 h 246"/>
              <a:gd name="T12" fmla="*/ 174 w 223"/>
              <a:gd name="T13" fmla="*/ 246 h 246"/>
            </a:gdLst>
            <a:ahLst/>
            <a:cxnLst>
              <a:cxn ang="0">
                <a:pos x="T0" y="T1"/>
              </a:cxn>
              <a:cxn ang="0">
                <a:pos x="T2" y="T3"/>
              </a:cxn>
              <a:cxn ang="0">
                <a:pos x="T4" y="T5"/>
              </a:cxn>
              <a:cxn ang="0">
                <a:pos x="T6" y="T7"/>
              </a:cxn>
              <a:cxn ang="0">
                <a:pos x="T8" y="T9"/>
              </a:cxn>
              <a:cxn ang="0">
                <a:pos x="T10" y="T11"/>
              </a:cxn>
              <a:cxn ang="0">
                <a:pos x="T12" y="T13"/>
              </a:cxn>
            </a:cxnLst>
            <a:rect l="0" t="0" r="r" b="b"/>
            <a:pathLst>
              <a:path w="223" h="246">
                <a:moveTo>
                  <a:pt x="174" y="246"/>
                </a:moveTo>
                <a:cubicBezTo>
                  <a:pt x="177" y="201"/>
                  <a:pt x="194" y="160"/>
                  <a:pt x="222" y="127"/>
                </a:cubicBezTo>
                <a:cubicBezTo>
                  <a:pt x="223" y="13"/>
                  <a:pt x="223" y="13"/>
                  <a:pt x="223" y="13"/>
                </a:cubicBezTo>
                <a:cubicBezTo>
                  <a:pt x="102" y="0"/>
                  <a:pt x="102" y="0"/>
                  <a:pt x="102" y="0"/>
                </a:cubicBezTo>
                <a:cubicBezTo>
                  <a:pt x="42" y="64"/>
                  <a:pt x="4" y="150"/>
                  <a:pt x="0" y="244"/>
                </a:cubicBezTo>
                <a:cubicBezTo>
                  <a:pt x="96" y="166"/>
                  <a:pt x="96" y="166"/>
                  <a:pt x="96" y="166"/>
                </a:cubicBezTo>
                <a:lnTo>
                  <a:pt x="174" y="24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98" name="Freeform 18"/>
          <p:cNvSpPr>
            <a:spLocks/>
          </p:cNvSpPr>
          <p:nvPr/>
        </p:nvSpPr>
        <p:spPr bwMode="auto">
          <a:xfrm>
            <a:off x="5213350" y="2106614"/>
            <a:ext cx="1130300" cy="790575"/>
          </a:xfrm>
          <a:custGeom>
            <a:avLst/>
            <a:gdLst>
              <a:gd name="T0" fmla="*/ 122 w 322"/>
              <a:gd name="T1" fmla="*/ 225 h 225"/>
              <a:gd name="T2" fmla="*/ 240 w 322"/>
              <a:gd name="T3" fmla="*/ 174 h 225"/>
              <a:gd name="T4" fmla="*/ 322 w 322"/>
              <a:gd name="T5" fmla="*/ 94 h 225"/>
              <a:gd name="T6" fmla="*/ 245 w 322"/>
              <a:gd name="T7" fmla="*/ 0 h 225"/>
              <a:gd name="T8" fmla="*/ 0 w 322"/>
              <a:gd name="T9" fmla="*/ 100 h 225"/>
              <a:gd name="T10" fmla="*/ 123 w 322"/>
              <a:gd name="T11" fmla="*/ 113 h 225"/>
              <a:gd name="T12" fmla="*/ 122 w 322"/>
              <a:gd name="T13" fmla="*/ 225 h 225"/>
            </a:gdLst>
            <a:ahLst/>
            <a:cxnLst>
              <a:cxn ang="0">
                <a:pos x="T0" y="T1"/>
              </a:cxn>
              <a:cxn ang="0">
                <a:pos x="T2" y="T3"/>
              </a:cxn>
              <a:cxn ang="0">
                <a:pos x="T4" y="T5"/>
              </a:cxn>
              <a:cxn ang="0">
                <a:pos x="T6" y="T7"/>
              </a:cxn>
              <a:cxn ang="0">
                <a:pos x="T8" y="T9"/>
              </a:cxn>
              <a:cxn ang="0">
                <a:pos x="T10" y="T11"/>
              </a:cxn>
              <a:cxn ang="0">
                <a:pos x="T12" y="T13"/>
              </a:cxn>
            </a:cxnLst>
            <a:rect l="0" t="0" r="r" b="b"/>
            <a:pathLst>
              <a:path w="322" h="225">
                <a:moveTo>
                  <a:pt x="122" y="225"/>
                </a:moveTo>
                <a:cubicBezTo>
                  <a:pt x="154" y="196"/>
                  <a:pt x="195" y="178"/>
                  <a:pt x="240" y="174"/>
                </a:cubicBezTo>
                <a:cubicBezTo>
                  <a:pt x="322" y="94"/>
                  <a:pt x="322" y="94"/>
                  <a:pt x="322" y="94"/>
                </a:cubicBezTo>
                <a:cubicBezTo>
                  <a:pt x="245" y="0"/>
                  <a:pt x="245" y="0"/>
                  <a:pt x="245" y="0"/>
                </a:cubicBezTo>
                <a:cubicBezTo>
                  <a:pt x="150" y="2"/>
                  <a:pt x="65" y="40"/>
                  <a:pt x="0" y="100"/>
                </a:cubicBezTo>
                <a:cubicBezTo>
                  <a:pt x="123" y="113"/>
                  <a:pt x="123" y="113"/>
                  <a:pt x="123" y="113"/>
                </a:cubicBezTo>
                <a:lnTo>
                  <a:pt x="122" y="22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99" name="Freeform 19"/>
          <p:cNvSpPr>
            <a:spLocks/>
          </p:cNvSpPr>
          <p:nvPr/>
        </p:nvSpPr>
        <p:spPr bwMode="auto">
          <a:xfrm>
            <a:off x="6153151" y="2106614"/>
            <a:ext cx="866775" cy="784225"/>
          </a:xfrm>
          <a:custGeom>
            <a:avLst/>
            <a:gdLst>
              <a:gd name="T0" fmla="*/ 0 w 247"/>
              <a:gd name="T1" fmla="*/ 174 h 223"/>
              <a:gd name="T2" fmla="*/ 119 w 247"/>
              <a:gd name="T3" fmla="*/ 221 h 223"/>
              <a:gd name="T4" fmla="*/ 234 w 247"/>
              <a:gd name="T5" fmla="*/ 223 h 223"/>
              <a:gd name="T6" fmla="*/ 247 w 247"/>
              <a:gd name="T7" fmla="*/ 102 h 223"/>
              <a:gd name="T8" fmla="*/ 2 w 247"/>
              <a:gd name="T9" fmla="*/ 0 h 223"/>
              <a:gd name="T10" fmla="*/ 81 w 247"/>
              <a:gd name="T11" fmla="*/ 96 h 223"/>
              <a:gd name="T12" fmla="*/ 0 w 247"/>
              <a:gd name="T13" fmla="*/ 174 h 223"/>
            </a:gdLst>
            <a:ahLst/>
            <a:cxnLst>
              <a:cxn ang="0">
                <a:pos x="T0" y="T1"/>
              </a:cxn>
              <a:cxn ang="0">
                <a:pos x="T2" y="T3"/>
              </a:cxn>
              <a:cxn ang="0">
                <a:pos x="T4" y="T5"/>
              </a:cxn>
              <a:cxn ang="0">
                <a:pos x="T6" y="T7"/>
              </a:cxn>
              <a:cxn ang="0">
                <a:pos x="T8" y="T9"/>
              </a:cxn>
              <a:cxn ang="0">
                <a:pos x="T10" y="T11"/>
              </a:cxn>
              <a:cxn ang="0">
                <a:pos x="T12" y="T13"/>
              </a:cxn>
            </a:cxnLst>
            <a:rect l="0" t="0" r="r" b="b"/>
            <a:pathLst>
              <a:path w="247" h="223">
                <a:moveTo>
                  <a:pt x="0" y="174"/>
                </a:moveTo>
                <a:cubicBezTo>
                  <a:pt x="46" y="176"/>
                  <a:pt x="87" y="194"/>
                  <a:pt x="119" y="221"/>
                </a:cubicBezTo>
                <a:cubicBezTo>
                  <a:pt x="234" y="223"/>
                  <a:pt x="234" y="223"/>
                  <a:pt x="234" y="223"/>
                </a:cubicBezTo>
                <a:cubicBezTo>
                  <a:pt x="247" y="102"/>
                  <a:pt x="247" y="102"/>
                  <a:pt x="247" y="102"/>
                </a:cubicBezTo>
                <a:cubicBezTo>
                  <a:pt x="182" y="41"/>
                  <a:pt x="97" y="3"/>
                  <a:pt x="2" y="0"/>
                </a:cubicBezTo>
                <a:cubicBezTo>
                  <a:pt x="81" y="96"/>
                  <a:pt x="81" y="96"/>
                  <a:pt x="81" y="96"/>
                </a:cubicBezTo>
                <a:lnTo>
                  <a:pt x="0" y="17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100" name="Freeform 20"/>
          <p:cNvSpPr>
            <a:spLocks/>
          </p:cNvSpPr>
          <p:nvPr/>
        </p:nvSpPr>
        <p:spPr bwMode="auto">
          <a:xfrm>
            <a:off x="6651625" y="3468688"/>
            <a:ext cx="782638" cy="865188"/>
          </a:xfrm>
          <a:custGeom>
            <a:avLst/>
            <a:gdLst>
              <a:gd name="T0" fmla="*/ 49 w 223"/>
              <a:gd name="T1" fmla="*/ 0 h 246"/>
              <a:gd name="T2" fmla="*/ 1 w 223"/>
              <a:gd name="T3" fmla="*/ 119 h 246"/>
              <a:gd name="T4" fmla="*/ 0 w 223"/>
              <a:gd name="T5" fmla="*/ 234 h 246"/>
              <a:gd name="T6" fmla="*/ 121 w 223"/>
              <a:gd name="T7" fmla="*/ 246 h 246"/>
              <a:gd name="T8" fmla="*/ 223 w 223"/>
              <a:gd name="T9" fmla="*/ 2 h 246"/>
              <a:gd name="T10" fmla="*/ 127 w 223"/>
              <a:gd name="T11" fmla="*/ 80 h 246"/>
              <a:gd name="T12" fmla="*/ 49 w 223"/>
              <a:gd name="T13" fmla="*/ 0 h 246"/>
            </a:gdLst>
            <a:ahLst/>
            <a:cxnLst>
              <a:cxn ang="0">
                <a:pos x="T0" y="T1"/>
              </a:cxn>
              <a:cxn ang="0">
                <a:pos x="T2" y="T3"/>
              </a:cxn>
              <a:cxn ang="0">
                <a:pos x="T4" y="T5"/>
              </a:cxn>
              <a:cxn ang="0">
                <a:pos x="T6" y="T7"/>
              </a:cxn>
              <a:cxn ang="0">
                <a:pos x="T8" y="T9"/>
              </a:cxn>
              <a:cxn ang="0">
                <a:pos x="T10" y="T11"/>
              </a:cxn>
              <a:cxn ang="0">
                <a:pos x="T12" y="T13"/>
              </a:cxn>
            </a:cxnLst>
            <a:rect l="0" t="0" r="r" b="b"/>
            <a:pathLst>
              <a:path w="223" h="246">
                <a:moveTo>
                  <a:pt x="49" y="0"/>
                </a:moveTo>
                <a:cubicBezTo>
                  <a:pt x="46" y="45"/>
                  <a:pt x="29" y="86"/>
                  <a:pt x="1" y="119"/>
                </a:cubicBezTo>
                <a:cubicBezTo>
                  <a:pt x="0" y="234"/>
                  <a:pt x="0" y="234"/>
                  <a:pt x="0" y="234"/>
                </a:cubicBezTo>
                <a:cubicBezTo>
                  <a:pt x="121" y="246"/>
                  <a:pt x="121" y="246"/>
                  <a:pt x="121" y="246"/>
                </a:cubicBezTo>
                <a:cubicBezTo>
                  <a:pt x="181" y="182"/>
                  <a:pt x="220" y="96"/>
                  <a:pt x="223" y="2"/>
                </a:cubicBezTo>
                <a:cubicBezTo>
                  <a:pt x="127" y="80"/>
                  <a:pt x="127" y="80"/>
                  <a:pt x="127" y="80"/>
                </a:cubicBezTo>
                <a:lnTo>
                  <a:pt x="49"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101" name="Freeform 21"/>
          <p:cNvSpPr>
            <a:spLocks/>
          </p:cNvSpPr>
          <p:nvPr/>
        </p:nvSpPr>
        <p:spPr bwMode="auto">
          <a:xfrm>
            <a:off x="6645275" y="2528889"/>
            <a:ext cx="788988" cy="1127125"/>
          </a:xfrm>
          <a:custGeom>
            <a:avLst/>
            <a:gdLst>
              <a:gd name="T0" fmla="*/ 0 w 225"/>
              <a:gd name="T1" fmla="*/ 121 h 321"/>
              <a:gd name="T2" fmla="*/ 50 w 225"/>
              <a:gd name="T3" fmla="*/ 239 h 321"/>
              <a:gd name="T4" fmla="*/ 130 w 225"/>
              <a:gd name="T5" fmla="*/ 321 h 321"/>
              <a:gd name="T6" fmla="*/ 225 w 225"/>
              <a:gd name="T7" fmla="*/ 244 h 321"/>
              <a:gd name="T8" fmla="*/ 125 w 225"/>
              <a:gd name="T9" fmla="*/ 0 h 321"/>
              <a:gd name="T10" fmla="*/ 112 w 225"/>
              <a:gd name="T11" fmla="*/ 123 h 321"/>
              <a:gd name="T12" fmla="*/ 0 w 225"/>
              <a:gd name="T13" fmla="*/ 121 h 321"/>
            </a:gdLst>
            <a:ahLst/>
            <a:cxnLst>
              <a:cxn ang="0">
                <a:pos x="T0" y="T1"/>
              </a:cxn>
              <a:cxn ang="0">
                <a:pos x="T2" y="T3"/>
              </a:cxn>
              <a:cxn ang="0">
                <a:pos x="T4" y="T5"/>
              </a:cxn>
              <a:cxn ang="0">
                <a:pos x="T6" y="T7"/>
              </a:cxn>
              <a:cxn ang="0">
                <a:pos x="T8" y="T9"/>
              </a:cxn>
              <a:cxn ang="0">
                <a:pos x="T10" y="T11"/>
              </a:cxn>
              <a:cxn ang="0">
                <a:pos x="T12" y="T13"/>
              </a:cxn>
            </a:cxnLst>
            <a:rect l="0" t="0" r="r" b="b"/>
            <a:pathLst>
              <a:path w="225" h="321">
                <a:moveTo>
                  <a:pt x="0" y="121"/>
                </a:moveTo>
                <a:cubicBezTo>
                  <a:pt x="28" y="153"/>
                  <a:pt x="47" y="194"/>
                  <a:pt x="50" y="239"/>
                </a:cubicBezTo>
                <a:cubicBezTo>
                  <a:pt x="130" y="321"/>
                  <a:pt x="130" y="321"/>
                  <a:pt x="130" y="321"/>
                </a:cubicBezTo>
                <a:cubicBezTo>
                  <a:pt x="225" y="244"/>
                  <a:pt x="225" y="244"/>
                  <a:pt x="225" y="244"/>
                </a:cubicBezTo>
                <a:cubicBezTo>
                  <a:pt x="222" y="150"/>
                  <a:pt x="185" y="64"/>
                  <a:pt x="125" y="0"/>
                </a:cubicBezTo>
                <a:cubicBezTo>
                  <a:pt x="112" y="123"/>
                  <a:pt x="112" y="123"/>
                  <a:pt x="112" y="123"/>
                </a:cubicBezTo>
                <a:lnTo>
                  <a:pt x="0" y="12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102" name="Freeform 22"/>
          <p:cNvSpPr>
            <a:spLocks/>
          </p:cNvSpPr>
          <p:nvPr/>
        </p:nvSpPr>
        <p:spPr bwMode="auto">
          <a:xfrm>
            <a:off x="5883275" y="3957638"/>
            <a:ext cx="1130300" cy="793750"/>
          </a:xfrm>
          <a:custGeom>
            <a:avLst/>
            <a:gdLst>
              <a:gd name="T0" fmla="*/ 200 w 322"/>
              <a:gd name="T1" fmla="*/ 0 h 226"/>
              <a:gd name="T2" fmla="*/ 83 w 322"/>
              <a:gd name="T3" fmla="*/ 51 h 226"/>
              <a:gd name="T4" fmla="*/ 0 w 322"/>
              <a:gd name="T5" fmla="*/ 131 h 226"/>
              <a:gd name="T6" fmla="*/ 77 w 322"/>
              <a:gd name="T7" fmla="*/ 226 h 226"/>
              <a:gd name="T8" fmla="*/ 322 w 322"/>
              <a:gd name="T9" fmla="*/ 125 h 226"/>
              <a:gd name="T10" fmla="*/ 199 w 322"/>
              <a:gd name="T11" fmla="*/ 112 h 226"/>
              <a:gd name="T12" fmla="*/ 200 w 32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322" h="226">
                <a:moveTo>
                  <a:pt x="200" y="0"/>
                </a:moveTo>
                <a:cubicBezTo>
                  <a:pt x="168" y="29"/>
                  <a:pt x="128" y="47"/>
                  <a:pt x="83" y="51"/>
                </a:cubicBezTo>
                <a:cubicBezTo>
                  <a:pt x="0" y="131"/>
                  <a:pt x="0" y="131"/>
                  <a:pt x="0" y="131"/>
                </a:cubicBezTo>
                <a:cubicBezTo>
                  <a:pt x="77" y="226"/>
                  <a:pt x="77" y="226"/>
                  <a:pt x="77" y="226"/>
                </a:cubicBezTo>
                <a:cubicBezTo>
                  <a:pt x="172" y="223"/>
                  <a:pt x="257" y="185"/>
                  <a:pt x="322" y="125"/>
                </a:cubicBezTo>
                <a:cubicBezTo>
                  <a:pt x="199" y="112"/>
                  <a:pt x="199" y="112"/>
                  <a:pt x="199" y="112"/>
                </a:cubicBezTo>
                <a:lnTo>
                  <a:pt x="20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103" name="Freeform 23"/>
          <p:cNvSpPr>
            <a:spLocks/>
          </p:cNvSpPr>
          <p:nvPr/>
        </p:nvSpPr>
        <p:spPr bwMode="auto">
          <a:xfrm>
            <a:off x="5210176" y="3963988"/>
            <a:ext cx="862013" cy="787400"/>
          </a:xfrm>
          <a:custGeom>
            <a:avLst/>
            <a:gdLst>
              <a:gd name="T0" fmla="*/ 246 w 246"/>
              <a:gd name="T1" fmla="*/ 49 h 224"/>
              <a:gd name="T2" fmla="*/ 127 w 246"/>
              <a:gd name="T3" fmla="*/ 2 h 224"/>
              <a:gd name="T4" fmla="*/ 12 w 246"/>
              <a:gd name="T5" fmla="*/ 0 h 224"/>
              <a:gd name="T6" fmla="*/ 0 w 246"/>
              <a:gd name="T7" fmla="*/ 122 h 224"/>
              <a:gd name="T8" fmla="*/ 244 w 246"/>
              <a:gd name="T9" fmla="*/ 224 h 224"/>
              <a:gd name="T10" fmla="*/ 166 w 246"/>
              <a:gd name="T11" fmla="*/ 127 h 224"/>
              <a:gd name="T12" fmla="*/ 246 w 246"/>
              <a:gd name="T13" fmla="*/ 49 h 224"/>
            </a:gdLst>
            <a:ahLst/>
            <a:cxnLst>
              <a:cxn ang="0">
                <a:pos x="T0" y="T1"/>
              </a:cxn>
              <a:cxn ang="0">
                <a:pos x="T2" y="T3"/>
              </a:cxn>
              <a:cxn ang="0">
                <a:pos x="T4" y="T5"/>
              </a:cxn>
              <a:cxn ang="0">
                <a:pos x="T6" y="T7"/>
              </a:cxn>
              <a:cxn ang="0">
                <a:pos x="T8" y="T9"/>
              </a:cxn>
              <a:cxn ang="0">
                <a:pos x="T10" y="T11"/>
              </a:cxn>
              <a:cxn ang="0">
                <a:pos x="T12" y="T13"/>
              </a:cxn>
            </a:cxnLst>
            <a:rect l="0" t="0" r="r" b="b"/>
            <a:pathLst>
              <a:path w="246" h="224">
                <a:moveTo>
                  <a:pt x="246" y="49"/>
                </a:moveTo>
                <a:cubicBezTo>
                  <a:pt x="201" y="47"/>
                  <a:pt x="159" y="29"/>
                  <a:pt x="127" y="2"/>
                </a:cubicBezTo>
                <a:cubicBezTo>
                  <a:pt x="12" y="0"/>
                  <a:pt x="12" y="0"/>
                  <a:pt x="12" y="0"/>
                </a:cubicBezTo>
                <a:cubicBezTo>
                  <a:pt x="0" y="122"/>
                  <a:pt x="0" y="122"/>
                  <a:pt x="0" y="122"/>
                </a:cubicBezTo>
                <a:cubicBezTo>
                  <a:pt x="64" y="182"/>
                  <a:pt x="149" y="220"/>
                  <a:pt x="244" y="224"/>
                </a:cubicBezTo>
                <a:cubicBezTo>
                  <a:pt x="166" y="127"/>
                  <a:pt x="166" y="127"/>
                  <a:pt x="166" y="127"/>
                </a:cubicBezTo>
                <a:lnTo>
                  <a:pt x="246" y="4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5" name="Freeform 5"/>
          <p:cNvSpPr>
            <a:spLocks/>
          </p:cNvSpPr>
          <p:nvPr/>
        </p:nvSpPr>
        <p:spPr bwMode="auto">
          <a:xfrm>
            <a:off x="3521996" y="18257"/>
            <a:ext cx="2582863" cy="2493963"/>
          </a:xfrm>
          <a:custGeom>
            <a:avLst/>
            <a:gdLst>
              <a:gd name="T0" fmla="*/ 736 w 736"/>
              <a:gd name="T1" fmla="*/ 600 h 710"/>
              <a:gd name="T2" fmla="*/ 736 w 736"/>
              <a:gd name="T3" fmla="*/ 0 h 710"/>
              <a:gd name="T4" fmla="*/ 0 w 736"/>
              <a:gd name="T5" fmla="*/ 0 h 710"/>
              <a:gd name="T6" fmla="*/ 469 w 736"/>
              <a:gd name="T7" fmla="*/ 710 h 710"/>
              <a:gd name="T8" fmla="*/ 736 w 736"/>
              <a:gd name="T9" fmla="*/ 600 h 710"/>
            </a:gdLst>
            <a:ahLst/>
            <a:cxnLst>
              <a:cxn ang="0">
                <a:pos x="T0" y="T1"/>
              </a:cxn>
              <a:cxn ang="0">
                <a:pos x="T2" y="T3"/>
              </a:cxn>
              <a:cxn ang="0">
                <a:pos x="T4" y="T5"/>
              </a:cxn>
              <a:cxn ang="0">
                <a:pos x="T6" y="T7"/>
              </a:cxn>
              <a:cxn ang="0">
                <a:pos x="T8" y="T9"/>
              </a:cxn>
            </a:cxnLst>
            <a:rect l="0" t="0" r="r" b="b"/>
            <a:pathLst>
              <a:path w="736" h="710">
                <a:moveTo>
                  <a:pt x="736" y="600"/>
                </a:moveTo>
                <a:cubicBezTo>
                  <a:pt x="736" y="0"/>
                  <a:pt x="736" y="0"/>
                  <a:pt x="736" y="0"/>
                </a:cubicBezTo>
                <a:cubicBezTo>
                  <a:pt x="0" y="0"/>
                  <a:pt x="0" y="0"/>
                  <a:pt x="0" y="0"/>
                </a:cubicBezTo>
                <a:cubicBezTo>
                  <a:pt x="469" y="710"/>
                  <a:pt x="469" y="710"/>
                  <a:pt x="469" y="710"/>
                </a:cubicBezTo>
                <a:cubicBezTo>
                  <a:pt x="537" y="642"/>
                  <a:pt x="631" y="600"/>
                  <a:pt x="736" y="600"/>
                </a:cubicBezTo>
                <a:close/>
              </a:path>
            </a:pathLst>
          </a:custGeom>
          <a:solidFill>
            <a:schemeClr val="bg2"/>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marL="342900" indent="-342900" defTabSz="1218987">
              <a:buFont typeface="Arial" panose="020B0604020202020204" pitchFamily="34" charset="0"/>
              <a:buChar char="•"/>
              <a:defRPr/>
            </a:pPr>
            <a:endParaRPr lang="en-US" sz="2400">
              <a:solidFill>
                <a:prstClr val="black"/>
              </a:solidFill>
              <a:latin typeface="Calibri"/>
            </a:endParaRPr>
          </a:p>
        </p:txBody>
      </p:sp>
      <p:sp>
        <p:nvSpPr>
          <p:cNvPr id="77" name="Freeform 6"/>
          <p:cNvSpPr>
            <a:spLocks/>
          </p:cNvSpPr>
          <p:nvPr/>
        </p:nvSpPr>
        <p:spPr bwMode="auto">
          <a:xfrm>
            <a:off x="6115051" y="1"/>
            <a:ext cx="2576513" cy="2493963"/>
          </a:xfrm>
          <a:custGeom>
            <a:avLst/>
            <a:gdLst>
              <a:gd name="T0" fmla="*/ 266 w 734"/>
              <a:gd name="T1" fmla="*/ 710 h 710"/>
              <a:gd name="T2" fmla="*/ 734 w 734"/>
              <a:gd name="T3" fmla="*/ 0 h 710"/>
              <a:gd name="T4" fmla="*/ 0 w 734"/>
              <a:gd name="T5" fmla="*/ 0 h 710"/>
              <a:gd name="T6" fmla="*/ 0 w 734"/>
              <a:gd name="T7" fmla="*/ 600 h 710"/>
              <a:gd name="T8" fmla="*/ 266 w 734"/>
              <a:gd name="T9" fmla="*/ 710 h 710"/>
            </a:gdLst>
            <a:ahLst/>
            <a:cxnLst>
              <a:cxn ang="0">
                <a:pos x="T0" y="T1"/>
              </a:cxn>
              <a:cxn ang="0">
                <a:pos x="T2" y="T3"/>
              </a:cxn>
              <a:cxn ang="0">
                <a:pos x="T4" y="T5"/>
              </a:cxn>
              <a:cxn ang="0">
                <a:pos x="T6" y="T7"/>
              </a:cxn>
              <a:cxn ang="0">
                <a:pos x="T8" y="T9"/>
              </a:cxn>
            </a:cxnLst>
            <a:rect l="0" t="0" r="r" b="b"/>
            <a:pathLst>
              <a:path w="734" h="710">
                <a:moveTo>
                  <a:pt x="266" y="710"/>
                </a:moveTo>
                <a:cubicBezTo>
                  <a:pt x="734" y="0"/>
                  <a:pt x="734" y="0"/>
                  <a:pt x="734" y="0"/>
                </a:cubicBezTo>
                <a:cubicBezTo>
                  <a:pt x="0" y="0"/>
                  <a:pt x="0" y="0"/>
                  <a:pt x="0" y="0"/>
                </a:cubicBezTo>
                <a:cubicBezTo>
                  <a:pt x="0" y="600"/>
                  <a:pt x="0" y="600"/>
                  <a:pt x="0" y="600"/>
                </a:cubicBezTo>
                <a:cubicBezTo>
                  <a:pt x="104" y="600"/>
                  <a:pt x="198" y="642"/>
                  <a:pt x="266" y="710"/>
                </a:cubicBezTo>
                <a:close/>
              </a:path>
            </a:pathLst>
          </a:custGeom>
          <a:solidFill>
            <a:schemeClr val="tx2">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81" name="Freeform 7"/>
          <p:cNvSpPr>
            <a:spLocks/>
          </p:cNvSpPr>
          <p:nvPr/>
        </p:nvSpPr>
        <p:spPr bwMode="auto">
          <a:xfrm>
            <a:off x="1488951" y="-89839"/>
            <a:ext cx="3651250" cy="3427413"/>
          </a:xfrm>
          <a:custGeom>
            <a:avLst/>
            <a:gdLst>
              <a:gd name="T0" fmla="*/ 930 w 1040"/>
              <a:gd name="T1" fmla="*/ 976 h 976"/>
              <a:gd name="T2" fmla="*/ 1040 w 1040"/>
              <a:gd name="T3" fmla="*/ 710 h 976"/>
              <a:gd name="T4" fmla="*/ 571 w 1040"/>
              <a:gd name="T5" fmla="*/ 0 h 976"/>
              <a:gd name="T6" fmla="*/ 0 w 1040"/>
              <a:gd name="T7" fmla="*/ 0 h 976"/>
              <a:gd name="T8" fmla="*/ 0 w 1040"/>
              <a:gd name="T9" fmla="*/ 976 h 976"/>
              <a:gd name="T10" fmla="*/ 930 w 1040"/>
              <a:gd name="T11" fmla="*/ 976 h 976"/>
            </a:gdLst>
            <a:ahLst/>
            <a:cxnLst>
              <a:cxn ang="0">
                <a:pos x="T0" y="T1"/>
              </a:cxn>
              <a:cxn ang="0">
                <a:pos x="T2" y="T3"/>
              </a:cxn>
              <a:cxn ang="0">
                <a:pos x="T4" y="T5"/>
              </a:cxn>
              <a:cxn ang="0">
                <a:pos x="T6" y="T7"/>
              </a:cxn>
              <a:cxn ang="0">
                <a:pos x="T8" y="T9"/>
              </a:cxn>
              <a:cxn ang="0">
                <a:pos x="T10" y="T11"/>
              </a:cxn>
            </a:cxnLst>
            <a:rect l="0" t="0" r="r" b="b"/>
            <a:pathLst>
              <a:path w="1040" h="976">
                <a:moveTo>
                  <a:pt x="930" y="976"/>
                </a:moveTo>
                <a:cubicBezTo>
                  <a:pt x="930" y="872"/>
                  <a:pt x="972" y="778"/>
                  <a:pt x="1040" y="710"/>
                </a:cubicBezTo>
                <a:cubicBezTo>
                  <a:pt x="571" y="0"/>
                  <a:pt x="571" y="0"/>
                  <a:pt x="571" y="0"/>
                </a:cubicBezTo>
                <a:cubicBezTo>
                  <a:pt x="0" y="0"/>
                  <a:pt x="0" y="0"/>
                  <a:pt x="0" y="0"/>
                </a:cubicBezTo>
                <a:cubicBezTo>
                  <a:pt x="0" y="976"/>
                  <a:pt x="0" y="976"/>
                  <a:pt x="0" y="976"/>
                </a:cubicBezTo>
                <a:cubicBezTo>
                  <a:pt x="930" y="976"/>
                  <a:pt x="930" y="976"/>
                  <a:pt x="930" y="976"/>
                </a:cubicBezTo>
                <a:close/>
              </a:path>
            </a:pathLst>
          </a:custGeom>
          <a:solidFill>
            <a:schemeClr val="accent5">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83" name="Freeform 9"/>
          <p:cNvSpPr>
            <a:spLocks/>
          </p:cNvSpPr>
          <p:nvPr/>
        </p:nvSpPr>
        <p:spPr bwMode="auto">
          <a:xfrm>
            <a:off x="3538539" y="4360864"/>
            <a:ext cx="2576513" cy="2493963"/>
          </a:xfrm>
          <a:custGeom>
            <a:avLst/>
            <a:gdLst>
              <a:gd name="T0" fmla="*/ 467 w 734"/>
              <a:gd name="T1" fmla="*/ 0 h 710"/>
              <a:gd name="T2" fmla="*/ 0 w 734"/>
              <a:gd name="T3" fmla="*/ 710 h 710"/>
              <a:gd name="T4" fmla="*/ 734 w 734"/>
              <a:gd name="T5" fmla="*/ 710 h 710"/>
              <a:gd name="T6" fmla="*/ 734 w 734"/>
              <a:gd name="T7" fmla="*/ 111 h 710"/>
              <a:gd name="T8" fmla="*/ 467 w 734"/>
              <a:gd name="T9" fmla="*/ 0 h 710"/>
            </a:gdLst>
            <a:ahLst/>
            <a:cxnLst>
              <a:cxn ang="0">
                <a:pos x="T0" y="T1"/>
              </a:cxn>
              <a:cxn ang="0">
                <a:pos x="T2" y="T3"/>
              </a:cxn>
              <a:cxn ang="0">
                <a:pos x="T4" y="T5"/>
              </a:cxn>
              <a:cxn ang="0">
                <a:pos x="T6" y="T7"/>
              </a:cxn>
              <a:cxn ang="0">
                <a:pos x="T8" y="T9"/>
              </a:cxn>
            </a:cxnLst>
            <a:rect l="0" t="0" r="r" b="b"/>
            <a:pathLst>
              <a:path w="734" h="710">
                <a:moveTo>
                  <a:pt x="467" y="0"/>
                </a:moveTo>
                <a:cubicBezTo>
                  <a:pt x="0" y="710"/>
                  <a:pt x="0" y="710"/>
                  <a:pt x="0" y="710"/>
                </a:cubicBezTo>
                <a:cubicBezTo>
                  <a:pt x="734" y="710"/>
                  <a:pt x="734" y="710"/>
                  <a:pt x="734" y="710"/>
                </a:cubicBezTo>
                <a:cubicBezTo>
                  <a:pt x="734" y="111"/>
                  <a:pt x="734" y="111"/>
                  <a:pt x="734" y="111"/>
                </a:cubicBezTo>
                <a:cubicBezTo>
                  <a:pt x="630" y="111"/>
                  <a:pt x="536" y="68"/>
                  <a:pt x="467" y="0"/>
                </a:cubicBezTo>
                <a:close/>
              </a:path>
            </a:pathLst>
          </a:custGeom>
          <a:solidFill>
            <a:schemeClr val="accent6">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86" name="Freeform 10"/>
          <p:cNvSpPr>
            <a:spLocks/>
          </p:cNvSpPr>
          <p:nvPr/>
        </p:nvSpPr>
        <p:spPr bwMode="auto">
          <a:xfrm>
            <a:off x="1527175" y="3427414"/>
            <a:ext cx="3651250" cy="3427413"/>
          </a:xfrm>
          <a:custGeom>
            <a:avLst/>
            <a:gdLst>
              <a:gd name="T0" fmla="*/ 930 w 1040"/>
              <a:gd name="T1" fmla="*/ 0 h 976"/>
              <a:gd name="T2" fmla="*/ 0 w 1040"/>
              <a:gd name="T3" fmla="*/ 0 h 976"/>
              <a:gd name="T4" fmla="*/ 0 w 1040"/>
              <a:gd name="T5" fmla="*/ 976 h 976"/>
              <a:gd name="T6" fmla="*/ 573 w 1040"/>
              <a:gd name="T7" fmla="*/ 976 h 976"/>
              <a:gd name="T8" fmla="*/ 1040 w 1040"/>
              <a:gd name="T9" fmla="*/ 266 h 976"/>
              <a:gd name="T10" fmla="*/ 930 w 1040"/>
              <a:gd name="T11" fmla="*/ 0 h 976"/>
            </a:gdLst>
            <a:ahLst/>
            <a:cxnLst>
              <a:cxn ang="0">
                <a:pos x="T0" y="T1"/>
              </a:cxn>
              <a:cxn ang="0">
                <a:pos x="T2" y="T3"/>
              </a:cxn>
              <a:cxn ang="0">
                <a:pos x="T4" y="T5"/>
              </a:cxn>
              <a:cxn ang="0">
                <a:pos x="T6" y="T7"/>
              </a:cxn>
              <a:cxn ang="0">
                <a:pos x="T8" y="T9"/>
              </a:cxn>
              <a:cxn ang="0">
                <a:pos x="T10" y="T11"/>
              </a:cxn>
            </a:cxnLst>
            <a:rect l="0" t="0" r="r" b="b"/>
            <a:pathLst>
              <a:path w="1040" h="976">
                <a:moveTo>
                  <a:pt x="930" y="0"/>
                </a:moveTo>
                <a:cubicBezTo>
                  <a:pt x="0" y="0"/>
                  <a:pt x="0" y="0"/>
                  <a:pt x="0" y="0"/>
                </a:cubicBezTo>
                <a:cubicBezTo>
                  <a:pt x="0" y="976"/>
                  <a:pt x="0" y="976"/>
                  <a:pt x="0" y="976"/>
                </a:cubicBezTo>
                <a:cubicBezTo>
                  <a:pt x="573" y="976"/>
                  <a:pt x="573" y="976"/>
                  <a:pt x="573" y="976"/>
                </a:cubicBezTo>
                <a:cubicBezTo>
                  <a:pt x="1040" y="266"/>
                  <a:pt x="1040" y="266"/>
                  <a:pt x="1040" y="266"/>
                </a:cubicBezTo>
                <a:cubicBezTo>
                  <a:pt x="972" y="198"/>
                  <a:pt x="930" y="104"/>
                  <a:pt x="930" y="0"/>
                </a:cubicBezTo>
                <a:close/>
              </a:path>
            </a:pathLst>
          </a:custGeom>
          <a:solidFill>
            <a:schemeClr val="accent4">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87" name="Freeform 11"/>
          <p:cNvSpPr>
            <a:spLocks/>
          </p:cNvSpPr>
          <p:nvPr/>
        </p:nvSpPr>
        <p:spPr bwMode="auto">
          <a:xfrm>
            <a:off x="6115050" y="4360864"/>
            <a:ext cx="2579688" cy="2493963"/>
          </a:xfrm>
          <a:custGeom>
            <a:avLst/>
            <a:gdLst>
              <a:gd name="T0" fmla="*/ 0 w 735"/>
              <a:gd name="T1" fmla="*/ 111 h 710"/>
              <a:gd name="T2" fmla="*/ 0 w 735"/>
              <a:gd name="T3" fmla="*/ 710 h 710"/>
              <a:gd name="T4" fmla="*/ 735 w 735"/>
              <a:gd name="T5" fmla="*/ 710 h 710"/>
              <a:gd name="T6" fmla="*/ 266 w 735"/>
              <a:gd name="T7" fmla="*/ 0 h 710"/>
              <a:gd name="T8" fmla="*/ 0 w 735"/>
              <a:gd name="T9" fmla="*/ 111 h 710"/>
            </a:gdLst>
            <a:ahLst/>
            <a:cxnLst>
              <a:cxn ang="0">
                <a:pos x="T0" y="T1"/>
              </a:cxn>
              <a:cxn ang="0">
                <a:pos x="T2" y="T3"/>
              </a:cxn>
              <a:cxn ang="0">
                <a:pos x="T4" y="T5"/>
              </a:cxn>
              <a:cxn ang="0">
                <a:pos x="T6" y="T7"/>
              </a:cxn>
              <a:cxn ang="0">
                <a:pos x="T8" y="T9"/>
              </a:cxn>
            </a:cxnLst>
            <a:rect l="0" t="0" r="r" b="b"/>
            <a:pathLst>
              <a:path w="735" h="710">
                <a:moveTo>
                  <a:pt x="0" y="111"/>
                </a:moveTo>
                <a:cubicBezTo>
                  <a:pt x="0" y="710"/>
                  <a:pt x="0" y="710"/>
                  <a:pt x="0" y="710"/>
                </a:cubicBezTo>
                <a:cubicBezTo>
                  <a:pt x="735" y="710"/>
                  <a:pt x="735" y="710"/>
                  <a:pt x="735" y="710"/>
                </a:cubicBezTo>
                <a:cubicBezTo>
                  <a:pt x="266" y="0"/>
                  <a:pt x="266" y="0"/>
                  <a:pt x="266" y="0"/>
                </a:cubicBezTo>
                <a:cubicBezTo>
                  <a:pt x="198" y="68"/>
                  <a:pt x="104" y="111"/>
                  <a:pt x="0" y="111"/>
                </a:cubicBezTo>
                <a:close/>
              </a:path>
            </a:pathLst>
          </a:custGeom>
          <a:solidFill>
            <a:schemeClr val="accent3">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90" name="Freeform 12"/>
          <p:cNvSpPr>
            <a:spLocks/>
          </p:cNvSpPr>
          <p:nvPr/>
        </p:nvSpPr>
        <p:spPr bwMode="auto">
          <a:xfrm>
            <a:off x="7048501" y="3427414"/>
            <a:ext cx="3649663" cy="3427413"/>
          </a:xfrm>
          <a:custGeom>
            <a:avLst/>
            <a:gdLst>
              <a:gd name="T0" fmla="*/ 1040 w 1040"/>
              <a:gd name="T1" fmla="*/ 0 h 976"/>
              <a:gd name="T2" fmla="*/ 110 w 1040"/>
              <a:gd name="T3" fmla="*/ 0 h 976"/>
              <a:gd name="T4" fmla="*/ 0 w 1040"/>
              <a:gd name="T5" fmla="*/ 266 h 976"/>
              <a:gd name="T6" fmla="*/ 469 w 1040"/>
              <a:gd name="T7" fmla="*/ 976 h 976"/>
              <a:gd name="T8" fmla="*/ 1040 w 1040"/>
              <a:gd name="T9" fmla="*/ 976 h 976"/>
              <a:gd name="T10" fmla="*/ 1040 w 1040"/>
              <a:gd name="T11" fmla="*/ 0 h 976"/>
            </a:gdLst>
            <a:ahLst/>
            <a:cxnLst>
              <a:cxn ang="0">
                <a:pos x="T0" y="T1"/>
              </a:cxn>
              <a:cxn ang="0">
                <a:pos x="T2" y="T3"/>
              </a:cxn>
              <a:cxn ang="0">
                <a:pos x="T4" y="T5"/>
              </a:cxn>
              <a:cxn ang="0">
                <a:pos x="T6" y="T7"/>
              </a:cxn>
              <a:cxn ang="0">
                <a:pos x="T8" y="T9"/>
              </a:cxn>
              <a:cxn ang="0">
                <a:pos x="T10" y="T11"/>
              </a:cxn>
            </a:cxnLst>
            <a:rect l="0" t="0" r="r" b="b"/>
            <a:pathLst>
              <a:path w="1040" h="976">
                <a:moveTo>
                  <a:pt x="1040" y="0"/>
                </a:moveTo>
                <a:cubicBezTo>
                  <a:pt x="110" y="0"/>
                  <a:pt x="110" y="0"/>
                  <a:pt x="110" y="0"/>
                </a:cubicBezTo>
                <a:cubicBezTo>
                  <a:pt x="110" y="104"/>
                  <a:pt x="68" y="198"/>
                  <a:pt x="0" y="266"/>
                </a:cubicBezTo>
                <a:cubicBezTo>
                  <a:pt x="469" y="976"/>
                  <a:pt x="469" y="976"/>
                  <a:pt x="469" y="976"/>
                </a:cubicBezTo>
                <a:cubicBezTo>
                  <a:pt x="1040" y="976"/>
                  <a:pt x="1040" y="976"/>
                  <a:pt x="1040" y="976"/>
                </a:cubicBezTo>
                <a:lnTo>
                  <a:pt x="1040" y="0"/>
                </a:lnTo>
                <a:close/>
              </a:path>
            </a:pathLst>
          </a:custGeom>
          <a:solidFill>
            <a:schemeClr val="accent2">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91" name="Rectangle 13"/>
          <p:cNvSpPr>
            <a:spLocks noChangeArrowheads="1"/>
          </p:cNvSpPr>
          <p:nvPr/>
        </p:nvSpPr>
        <p:spPr bwMode="auto">
          <a:xfrm>
            <a:off x="6115050" y="3427413"/>
            <a:ext cx="1588" cy="1588"/>
          </a:xfrm>
          <a:prstGeom prst="rect">
            <a:avLst/>
          </a:prstGeom>
          <a:solidFill>
            <a:srgbClr val="C54B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94" name="Rectangle 14"/>
          <p:cNvSpPr>
            <a:spLocks noChangeArrowheads="1"/>
          </p:cNvSpPr>
          <p:nvPr/>
        </p:nvSpPr>
        <p:spPr bwMode="auto">
          <a:xfrm>
            <a:off x="6115050" y="3427413"/>
            <a:ext cx="1588" cy="1588"/>
          </a:xfrm>
          <a:prstGeom prst="rect">
            <a:avLst/>
          </a:prstGeom>
          <a:solidFill>
            <a:srgbClr val="C54B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sp>
        <p:nvSpPr>
          <p:cNvPr id="95" name="Rectangle 15"/>
          <p:cNvSpPr>
            <a:spLocks noChangeArrowheads="1"/>
          </p:cNvSpPr>
          <p:nvPr/>
        </p:nvSpPr>
        <p:spPr bwMode="auto">
          <a:xfrm>
            <a:off x="6115050" y="3427413"/>
            <a:ext cx="1588" cy="1588"/>
          </a:xfrm>
          <a:prstGeom prst="rect">
            <a:avLst/>
          </a:prstGeom>
          <a:solidFill>
            <a:srgbClr val="C54B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8987">
              <a:defRPr/>
            </a:pPr>
            <a:endParaRPr lang="en-US" sz="2400">
              <a:solidFill>
                <a:prstClr val="black"/>
              </a:solidFill>
              <a:latin typeface="Calibri"/>
            </a:endParaRPr>
          </a:p>
        </p:txBody>
      </p:sp>
      <p:grpSp>
        <p:nvGrpSpPr>
          <p:cNvPr id="104" name="Group 103"/>
          <p:cNvGrpSpPr/>
          <p:nvPr/>
        </p:nvGrpSpPr>
        <p:grpSpPr>
          <a:xfrm>
            <a:off x="2020127" y="1289674"/>
            <a:ext cx="516233" cy="474712"/>
            <a:chOff x="1322388" y="1843088"/>
            <a:chExt cx="1914525" cy="1760538"/>
          </a:xfrm>
          <a:solidFill>
            <a:schemeClr val="accent5"/>
          </a:solidFill>
        </p:grpSpPr>
        <p:sp>
          <p:nvSpPr>
            <p:cNvPr id="105" name="Freeform 5"/>
            <p:cNvSpPr>
              <a:spLocks/>
            </p:cNvSpPr>
            <p:nvPr/>
          </p:nvSpPr>
          <p:spPr bwMode="auto">
            <a:xfrm>
              <a:off x="1979613" y="3430588"/>
              <a:ext cx="598488" cy="173038"/>
            </a:xfrm>
            <a:custGeom>
              <a:avLst/>
              <a:gdLst>
                <a:gd name="T0" fmla="*/ 169 w 201"/>
                <a:gd name="T1" fmla="*/ 0 h 58"/>
                <a:gd name="T2" fmla="*/ 101 w 201"/>
                <a:gd name="T3" fmla="*/ 12 h 58"/>
                <a:gd name="T4" fmla="*/ 32 w 201"/>
                <a:gd name="T5" fmla="*/ 0 h 58"/>
                <a:gd name="T6" fmla="*/ 0 w 201"/>
                <a:gd name="T7" fmla="*/ 37 h 58"/>
                <a:gd name="T8" fmla="*/ 101 w 201"/>
                <a:gd name="T9" fmla="*/ 58 h 58"/>
                <a:gd name="T10" fmla="*/ 201 w 201"/>
                <a:gd name="T11" fmla="*/ 37 h 58"/>
                <a:gd name="T12" fmla="*/ 169 w 201"/>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201" h="58">
                  <a:moveTo>
                    <a:pt x="169" y="0"/>
                  </a:moveTo>
                  <a:cubicBezTo>
                    <a:pt x="148" y="8"/>
                    <a:pt x="125" y="12"/>
                    <a:pt x="101" y="12"/>
                  </a:cubicBezTo>
                  <a:cubicBezTo>
                    <a:pt x="77" y="12"/>
                    <a:pt x="54" y="8"/>
                    <a:pt x="32" y="0"/>
                  </a:cubicBezTo>
                  <a:cubicBezTo>
                    <a:pt x="24" y="14"/>
                    <a:pt x="13" y="27"/>
                    <a:pt x="0" y="37"/>
                  </a:cubicBezTo>
                  <a:cubicBezTo>
                    <a:pt x="31" y="51"/>
                    <a:pt x="65" y="58"/>
                    <a:pt x="101" y="58"/>
                  </a:cubicBezTo>
                  <a:cubicBezTo>
                    <a:pt x="136" y="58"/>
                    <a:pt x="170" y="51"/>
                    <a:pt x="201" y="37"/>
                  </a:cubicBezTo>
                  <a:cubicBezTo>
                    <a:pt x="188" y="27"/>
                    <a:pt x="178" y="14"/>
                    <a:pt x="1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06" name="Freeform 6"/>
            <p:cNvSpPr>
              <a:spLocks/>
            </p:cNvSpPr>
            <p:nvPr/>
          </p:nvSpPr>
          <p:spPr bwMode="auto">
            <a:xfrm>
              <a:off x="1530351" y="2243138"/>
              <a:ext cx="349250" cy="519113"/>
            </a:xfrm>
            <a:custGeom>
              <a:avLst/>
              <a:gdLst>
                <a:gd name="T0" fmla="*/ 117 w 117"/>
                <a:gd name="T1" fmla="*/ 46 h 174"/>
                <a:gd name="T2" fmla="*/ 101 w 117"/>
                <a:gd name="T3" fmla="*/ 0 h 174"/>
                <a:gd name="T4" fmla="*/ 0 w 117"/>
                <a:gd name="T5" fmla="*/ 174 h 174"/>
                <a:gd name="T6" fmla="*/ 48 w 117"/>
                <a:gd name="T7" fmla="*/ 165 h 174"/>
                <a:gd name="T8" fmla="*/ 117 w 117"/>
                <a:gd name="T9" fmla="*/ 46 h 174"/>
              </a:gdLst>
              <a:ahLst/>
              <a:cxnLst>
                <a:cxn ang="0">
                  <a:pos x="T0" y="T1"/>
                </a:cxn>
                <a:cxn ang="0">
                  <a:pos x="T2" y="T3"/>
                </a:cxn>
                <a:cxn ang="0">
                  <a:pos x="T4" y="T5"/>
                </a:cxn>
                <a:cxn ang="0">
                  <a:pos x="T6" y="T7"/>
                </a:cxn>
                <a:cxn ang="0">
                  <a:pos x="T8" y="T9"/>
                </a:cxn>
              </a:cxnLst>
              <a:rect l="0" t="0" r="r" b="b"/>
              <a:pathLst>
                <a:path w="117" h="174">
                  <a:moveTo>
                    <a:pt x="117" y="46"/>
                  </a:moveTo>
                  <a:cubicBezTo>
                    <a:pt x="109" y="32"/>
                    <a:pt x="104" y="17"/>
                    <a:pt x="101" y="0"/>
                  </a:cubicBezTo>
                  <a:cubicBezTo>
                    <a:pt x="46" y="41"/>
                    <a:pt x="9" y="103"/>
                    <a:pt x="0" y="174"/>
                  </a:cubicBezTo>
                  <a:cubicBezTo>
                    <a:pt x="16" y="168"/>
                    <a:pt x="32" y="165"/>
                    <a:pt x="48" y="165"/>
                  </a:cubicBezTo>
                  <a:cubicBezTo>
                    <a:pt x="57" y="118"/>
                    <a:pt x="82" y="76"/>
                    <a:pt x="11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07" name="Freeform 7"/>
            <p:cNvSpPr>
              <a:spLocks/>
            </p:cNvSpPr>
            <p:nvPr/>
          </p:nvSpPr>
          <p:spPr bwMode="auto">
            <a:xfrm>
              <a:off x="2679701" y="2243138"/>
              <a:ext cx="347663" cy="519113"/>
            </a:xfrm>
            <a:custGeom>
              <a:avLst/>
              <a:gdLst>
                <a:gd name="T0" fmla="*/ 69 w 117"/>
                <a:gd name="T1" fmla="*/ 165 h 174"/>
                <a:gd name="T2" fmla="*/ 117 w 117"/>
                <a:gd name="T3" fmla="*/ 174 h 174"/>
                <a:gd name="T4" fmla="*/ 16 w 117"/>
                <a:gd name="T5" fmla="*/ 0 h 174"/>
                <a:gd name="T6" fmla="*/ 0 w 117"/>
                <a:gd name="T7" fmla="*/ 46 h 174"/>
                <a:gd name="T8" fmla="*/ 69 w 117"/>
                <a:gd name="T9" fmla="*/ 165 h 174"/>
              </a:gdLst>
              <a:ahLst/>
              <a:cxnLst>
                <a:cxn ang="0">
                  <a:pos x="T0" y="T1"/>
                </a:cxn>
                <a:cxn ang="0">
                  <a:pos x="T2" y="T3"/>
                </a:cxn>
                <a:cxn ang="0">
                  <a:pos x="T4" y="T5"/>
                </a:cxn>
                <a:cxn ang="0">
                  <a:pos x="T6" y="T7"/>
                </a:cxn>
                <a:cxn ang="0">
                  <a:pos x="T8" y="T9"/>
                </a:cxn>
              </a:cxnLst>
              <a:rect l="0" t="0" r="r" b="b"/>
              <a:pathLst>
                <a:path w="117" h="174">
                  <a:moveTo>
                    <a:pt x="69" y="165"/>
                  </a:moveTo>
                  <a:cubicBezTo>
                    <a:pt x="85" y="165"/>
                    <a:pt x="101" y="168"/>
                    <a:pt x="117" y="174"/>
                  </a:cubicBezTo>
                  <a:cubicBezTo>
                    <a:pt x="109" y="103"/>
                    <a:pt x="71" y="41"/>
                    <a:pt x="16" y="0"/>
                  </a:cubicBezTo>
                  <a:cubicBezTo>
                    <a:pt x="14" y="17"/>
                    <a:pt x="8" y="32"/>
                    <a:pt x="0" y="46"/>
                  </a:cubicBezTo>
                  <a:cubicBezTo>
                    <a:pt x="35" y="76"/>
                    <a:pt x="60" y="118"/>
                    <a:pt x="69"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08" name="Oval 8"/>
            <p:cNvSpPr>
              <a:spLocks noChangeArrowheads="1"/>
            </p:cNvSpPr>
            <p:nvPr/>
          </p:nvSpPr>
          <p:spPr bwMode="auto">
            <a:xfrm>
              <a:off x="1958976" y="1843088"/>
              <a:ext cx="639763" cy="6381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09" name="Freeform 9"/>
            <p:cNvSpPr>
              <a:spLocks/>
            </p:cNvSpPr>
            <p:nvPr/>
          </p:nvSpPr>
          <p:spPr bwMode="auto">
            <a:xfrm>
              <a:off x="1322388" y="2871788"/>
              <a:ext cx="728663" cy="638175"/>
            </a:xfrm>
            <a:custGeom>
              <a:avLst/>
              <a:gdLst>
                <a:gd name="T0" fmla="*/ 69 w 245"/>
                <a:gd name="T1" fmla="*/ 14 h 214"/>
                <a:gd name="T2" fmla="*/ 30 w 245"/>
                <a:gd name="T3" fmla="*/ 161 h 214"/>
                <a:gd name="T4" fmla="*/ 123 w 245"/>
                <a:gd name="T5" fmla="*/ 214 h 214"/>
                <a:gd name="T6" fmla="*/ 176 w 245"/>
                <a:gd name="T7" fmla="*/ 200 h 214"/>
                <a:gd name="T8" fmla="*/ 215 w 245"/>
                <a:gd name="T9" fmla="*/ 53 h 214"/>
                <a:gd name="T10" fmla="*/ 122 w 245"/>
                <a:gd name="T11" fmla="*/ 0 h 214"/>
                <a:gd name="T12" fmla="*/ 69 w 245"/>
                <a:gd name="T13" fmla="*/ 14 h 214"/>
              </a:gdLst>
              <a:ahLst/>
              <a:cxnLst>
                <a:cxn ang="0">
                  <a:pos x="T0" y="T1"/>
                </a:cxn>
                <a:cxn ang="0">
                  <a:pos x="T2" y="T3"/>
                </a:cxn>
                <a:cxn ang="0">
                  <a:pos x="T4" y="T5"/>
                </a:cxn>
                <a:cxn ang="0">
                  <a:pos x="T6" y="T7"/>
                </a:cxn>
                <a:cxn ang="0">
                  <a:pos x="T8" y="T9"/>
                </a:cxn>
                <a:cxn ang="0">
                  <a:pos x="T10" y="T11"/>
                </a:cxn>
                <a:cxn ang="0">
                  <a:pos x="T12" y="T13"/>
                </a:cxn>
              </a:cxnLst>
              <a:rect l="0" t="0" r="r" b="b"/>
              <a:pathLst>
                <a:path w="245" h="214">
                  <a:moveTo>
                    <a:pt x="69" y="14"/>
                  </a:moveTo>
                  <a:cubicBezTo>
                    <a:pt x="18" y="44"/>
                    <a:pt x="0" y="109"/>
                    <a:pt x="30" y="161"/>
                  </a:cubicBezTo>
                  <a:cubicBezTo>
                    <a:pt x="49" y="195"/>
                    <a:pt x="86" y="214"/>
                    <a:pt x="123" y="214"/>
                  </a:cubicBezTo>
                  <a:cubicBezTo>
                    <a:pt x="141" y="214"/>
                    <a:pt x="159" y="210"/>
                    <a:pt x="176" y="200"/>
                  </a:cubicBezTo>
                  <a:cubicBezTo>
                    <a:pt x="227" y="170"/>
                    <a:pt x="245" y="105"/>
                    <a:pt x="215" y="53"/>
                  </a:cubicBezTo>
                  <a:cubicBezTo>
                    <a:pt x="196" y="19"/>
                    <a:pt x="159" y="0"/>
                    <a:pt x="122" y="0"/>
                  </a:cubicBezTo>
                  <a:cubicBezTo>
                    <a:pt x="104" y="0"/>
                    <a:pt x="86" y="4"/>
                    <a:pt x="6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10" name="Freeform 10"/>
            <p:cNvSpPr>
              <a:spLocks/>
            </p:cNvSpPr>
            <p:nvPr/>
          </p:nvSpPr>
          <p:spPr bwMode="auto">
            <a:xfrm>
              <a:off x="2506663" y="2871788"/>
              <a:ext cx="730250" cy="638175"/>
            </a:xfrm>
            <a:custGeom>
              <a:avLst/>
              <a:gdLst>
                <a:gd name="T0" fmla="*/ 30 w 245"/>
                <a:gd name="T1" fmla="*/ 53 h 214"/>
                <a:gd name="T2" fmla="*/ 69 w 245"/>
                <a:gd name="T3" fmla="*/ 200 h 214"/>
                <a:gd name="T4" fmla="*/ 123 w 245"/>
                <a:gd name="T5" fmla="*/ 214 h 214"/>
                <a:gd name="T6" fmla="*/ 216 w 245"/>
                <a:gd name="T7" fmla="*/ 161 h 214"/>
                <a:gd name="T8" fmla="*/ 176 w 245"/>
                <a:gd name="T9" fmla="*/ 14 h 214"/>
                <a:gd name="T10" fmla="*/ 123 w 245"/>
                <a:gd name="T11" fmla="*/ 0 h 214"/>
                <a:gd name="T12" fmla="*/ 30 w 245"/>
                <a:gd name="T13" fmla="*/ 53 h 214"/>
              </a:gdLst>
              <a:ahLst/>
              <a:cxnLst>
                <a:cxn ang="0">
                  <a:pos x="T0" y="T1"/>
                </a:cxn>
                <a:cxn ang="0">
                  <a:pos x="T2" y="T3"/>
                </a:cxn>
                <a:cxn ang="0">
                  <a:pos x="T4" y="T5"/>
                </a:cxn>
                <a:cxn ang="0">
                  <a:pos x="T6" y="T7"/>
                </a:cxn>
                <a:cxn ang="0">
                  <a:pos x="T8" y="T9"/>
                </a:cxn>
                <a:cxn ang="0">
                  <a:pos x="T10" y="T11"/>
                </a:cxn>
                <a:cxn ang="0">
                  <a:pos x="T12" y="T13"/>
                </a:cxn>
              </a:cxnLst>
              <a:rect l="0" t="0" r="r" b="b"/>
              <a:pathLst>
                <a:path w="245" h="214">
                  <a:moveTo>
                    <a:pt x="30" y="53"/>
                  </a:moveTo>
                  <a:cubicBezTo>
                    <a:pt x="0" y="105"/>
                    <a:pt x="18" y="170"/>
                    <a:pt x="69" y="200"/>
                  </a:cubicBezTo>
                  <a:cubicBezTo>
                    <a:pt x="86" y="210"/>
                    <a:pt x="104" y="214"/>
                    <a:pt x="123" y="214"/>
                  </a:cubicBezTo>
                  <a:cubicBezTo>
                    <a:pt x="160" y="214"/>
                    <a:pt x="196" y="195"/>
                    <a:pt x="216" y="161"/>
                  </a:cubicBezTo>
                  <a:cubicBezTo>
                    <a:pt x="245" y="109"/>
                    <a:pt x="228" y="44"/>
                    <a:pt x="176" y="14"/>
                  </a:cubicBezTo>
                  <a:cubicBezTo>
                    <a:pt x="159" y="4"/>
                    <a:pt x="141" y="0"/>
                    <a:pt x="123" y="0"/>
                  </a:cubicBezTo>
                  <a:cubicBezTo>
                    <a:pt x="86" y="0"/>
                    <a:pt x="50" y="19"/>
                    <a:pt x="30"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grpSp>
      <p:grpSp>
        <p:nvGrpSpPr>
          <p:cNvPr id="111" name="Group 110"/>
          <p:cNvGrpSpPr/>
          <p:nvPr/>
        </p:nvGrpSpPr>
        <p:grpSpPr>
          <a:xfrm>
            <a:off x="5553863" y="1299080"/>
            <a:ext cx="386960" cy="492260"/>
            <a:chOff x="18924588" y="1846263"/>
            <a:chExt cx="1435100" cy="1825625"/>
          </a:xfrm>
          <a:solidFill>
            <a:schemeClr val="bg1"/>
          </a:solidFill>
        </p:grpSpPr>
        <p:sp>
          <p:nvSpPr>
            <p:cNvPr id="112" name="Freeform 11"/>
            <p:cNvSpPr>
              <a:spLocks noEditPoints="1"/>
            </p:cNvSpPr>
            <p:nvPr/>
          </p:nvSpPr>
          <p:spPr bwMode="auto">
            <a:xfrm>
              <a:off x="19142076" y="2276475"/>
              <a:ext cx="1000125" cy="909638"/>
            </a:xfrm>
            <a:custGeom>
              <a:avLst/>
              <a:gdLst>
                <a:gd name="T0" fmla="*/ 168 w 336"/>
                <a:gd name="T1" fmla="*/ 0 h 305"/>
                <a:gd name="T2" fmla="*/ 0 w 336"/>
                <a:gd name="T3" fmla="*/ 168 h 305"/>
                <a:gd name="T4" fmla="*/ 71 w 336"/>
                <a:gd name="T5" fmla="*/ 305 h 305"/>
                <a:gd name="T6" fmla="*/ 265 w 336"/>
                <a:gd name="T7" fmla="*/ 305 h 305"/>
                <a:gd name="T8" fmla="*/ 336 w 336"/>
                <a:gd name="T9" fmla="*/ 168 h 305"/>
                <a:gd name="T10" fmla="*/ 168 w 336"/>
                <a:gd name="T11" fmla="*/ 0 h 305"/>
                <a:gd name="T12" fmla="*/ 168 w 336"/>
                <a:gd name="T13" fmla="*/ 277 h 305"/>
                <a:gd name="T14" fmla="*/ 150 w 336"/>
                <a:gd name="T15" fmla="*/ 211 h 305"/>
                <a:gd name="T16" fmla="*/ 168 w 336"/>
                <a:gd name="T17" fmla="*/ 146 h 305"/>
                <a:gd name="T18" fmla="*/ 186 w 336"/>
                <a:gd name="T19" fmla="*/ 211 h 305"/>
                <a:gd name="T20" fmla="*/ 168 w 336"/>
                <a:gd name="T21" fmla="*/ 27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305">
                  <a:moveTo>
                    <a:pt x="168" y="0"/>
                  </a:moveTo>
                  <a:cubicBezTo>
                    <a:pt x="75" y="0"/>
                    <a:pt x="0" y="75"/>
                    <a:pt x="0" y="168"/>
                  </a:cubicBezTo>
                  <a:cubicBezTo>
                    <a:pt x="0" y="225"/>
                    <a:pt x="28" y="274"/>
                    <a:pt x="71" y="305"/>
                  </a:cubicBezTo>
                  <a:cubicBezTo>
                    <a:pt x="265" y="305"/>
                    <a:pt x="265" y="305"/>
                    <a:pt x="265" y="305"/>
                  </a:cubicBezTo>
                  <a:cubicBezTo>
                    <a:pt x="308" y="274"/>
                    <a:pt x="336" y="225"/>
                    <a:pt x="336" y="168"/>
                  </a:cubicBezTo>
                  <a:cubicBezTo>
                    <a:pt x="336" y="75"/>
                    <a:pt x="261" y="0"/>
                    <a:pt x="168" y="0"/>
                  </a:cubicBezTo>
                  <a:close/>
                  <a:moveTo>
                    <a:pt x="168" y="277"/>
                  </a:moveTo>
                  <a:cubicBezTo>
                    <a:pt x="158" y="277"/>
                    <a:pt x="150" y="247"/>
                    <a:pt x="150" y="211"/>
                  </a:cubicBezTo>
                  <a:cubicBezTo>
                    <a:pt x="150" y="175"/>
                    <a:pt x="158" y="146"/>
                    <a:pt x="168" y="146"/>
                  </a:cubicBezTo>
                  <a:cubicBezTo>
                    <a:pt x="178" y="146"/>
                    <a:pt x="186" y="175"/>
                    <a:pt x="186" y="211"/>
                  </a:cubicBezTo>
                  <a:cubicBezTo>
                    <a:pt x="186" y="247"/>
                    <a:pt x="178" y="277"/>
                    <a:pt x="168" y="2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13" name="Freeform 12"/>
            <p:cNvSpPr>
              <a:spLocks noEditPoints="1"/>
            </p:cNvSpPr>
            <p:nvPr/>
          </p:nvSpPr>
          <p:spPr bwMode="auto">
            <a:xfrm>
              <a:off x="19356388" y="3244850"/>
              <a:ext cx="571500" cy="427038"/>
            </a:xfrm>
            <a:custGeom>
              <a:avLst/>
              <a:gdLst>
                <a:gd name="T0" fmla="*/ 0 w 192"/>
                <a:gd name="T1" fmla="*/ 118 h 143"/>
                <a:gd name="T2" fmla="*/ 45 w 192"/>
                <a:gd name="T3" fmla="*/ 118 h 143"/>
                <a:gd name="T4" fmla="*/ 96 w 192"/>
                <a:gd name="T5" fmla="*/ 143 h 143"/>
                <a:gd name="T6" fmla="*/ 147 w 192"/>
                <a:gd name="T7" fmla="*/ 118 h 143"/>
                <a:gd name="T8" fmla="*/ 192 w 192"/>
                <a:gd name="T9" fmla="*/ 118 h 143"/>
                <a:gd name="T10" fmla="*/ 192 w 192"/>
                <a:gd name="T11" fmla="*/ 0 h 143"/>
                <a:gd name="T12" fmla="*/ 0 w 192"/>
                <a:gd name="T13" fmla="*/ 0 h 143"/>
                <a:gd name="T14" fmla="*/ 0 w 192"/>
                <a:gd name="T15" fmla="*/ 118 h 143"/>
                <a:gd name="T16" fmla="*/ 21 w 192"/>
                <a:gd name="T17" fmla="*/ 25 h 143"/>
                <a:gd name="T18" fmla="*/ 171 w 192"/>
                <a:gd name="T19" fmla="*/ 25 h 143"/>
                <a:gd name="T20" fmla="*/ 171 w 192"/>
                <a:gd name="T21" fmla="*/ 46 h 143"/>
                <a:gd name="T22" fmla="*/ 21 w 192"/>
                <a:gd name="T23" fmla="*/ 46 h 143"/>
                <a:gd name="T24" fmla="*/ 21 w 192"/>
                <a:gd name="T25" fmla="*/ 25 h 143"/>
                <a:gd name="T26" fmla="*/ 21 w 192"/>
                <a:gd name="T27" fmla="*/ 67 h 143"/>
                <a:gd name="T28" fmla="*/ 171 w 192"/>
                <a:gd name="T29" fmla="*/ 67 h 143"/>
                <a:gd name="T30" fmla="*/ 171 w 192"/>
                <a:gd name="T31" fmla="*/ 89 h 143"/>
                <a:gd name="T32" fmla="*/ 21 w 192"/>
                <a:gd name="T33" fmla="*/ 89 h 143"/>
                <a:gd name="T34" fmla="*/ 21 w 192"/>
                <a:gd name="T35"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43">
                  <a:moveTo>
                    <a:pt x="0" y="118"/>
                  </a:moveTo>
                  <a:cubicBezTo>
                    <a:pt x="45" y="118"/>
                    <a:pt x="45" y="118"/>
                    <a:pt x="45" y="118"/>
                  </a:cubicBezTo>
                  <a:cubicBezTo>
                    <a:pt x="51" y="133"/>
                    <a:pt x="71" y="143"/>
                    <a:pt x="96" y="143"/>
                  </a:cubicBezTo>
                  <a:cubicBezTo>
                    <a:pt x="121" y="143"/>
                    <a:pt x="141" y="133"/>
                    <a:pt x="147" y="118"/>
                  </a:cubicBezTo>
                  <a:cubicBezTo>
                    <a:pt x="192" y="118"/>
                    <a:pt x="192" y="118"/>
                    <a:pt x="192" y="118"/>
                  </a:cubicBezTo>
                  <a:cubicBezTo>
                    <a:pt x="192" y="0"/>
                    <a:pt x="192" y="0"/>
                    <a:pt x="192" y="0"/>
                  </a:cubicBezTo>
                  <a:cubicBezTo>
                    <a:pt x="0" y="0"/>
                    <a:pt x="0" y="0"/>
                    <a:pt x="0" y="0"/>
                  </a:cubicBezTo>
                  <a:lnTo>
                    <a:pt x="0" y="118"/>
                  </a:lnTo>
                  <a:close/>
                  <a:moveTo>
                    <a:pt x="21" y="25"/>
                  </a:moveTo>
                  <a:cubicBezTo>
                    <a:pt x="171" y="25"/>
                    <a:pt x="171" y="25"/>
                    <a:pt x="171" y="25"/>
                  </a:cubicBezTo>
                  <a:cubicBezTo>
                    <a:pt x="171" y="46"/>
                    <a:pt x="171" y="46"/>
                    <a:pt x="171" y="46"/>
                  </a:cubicBezTo>
                  <a:cubicBezTo>
                    <a:pt x="21" y="46"/>
                    <a:pt x="21" y="46"/>
                    <a:pt x="21" y="46"/>
                  </a:cubicBezTo>
                  <a:lnTo>
                    <a:pt x="21" y="25"/>
                  </a:lnTo>
                  <a:close/>
                  <a:moveTo>
                    <a:pt x="21" y="67"/>
                  </a:moveTo>
                  <a:cubicBezTo>
                    <a:pt x="171" y="67"/>
                    <a:pt x="171" y="67"/>
                    <a:pt x="171" y="67"/>
                  </a:cubicBezTo>
                  <a:cubicBezTo>
                    <a:pt x="171" y="89"/>
                    <a:pt x="171" y="89"/>
                    <a:pt x="171" y="89"/>
                  </a:cubicBezTo>
                  <a:cubicBezTo>
                    <a:pt x="21" y="89"/>
                    <a:pt x="21" y="89"/>
                    <a:pt x="21" y="89"/>
                  </a:cubicBezTo>
                  <a:lnTo>
                    <a:pt x="21"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14" name="Freeform 13"/>
            <p:cNvSpPr>
              <a:spLocks noEditPoints="1"/>
            </p:cNvSpPr>
            <p:nvPr/>
          </p:nvSpPr>
          <p:spPr bwMode="auto">
            <a:xfrm>
              <a:off x="18924588" y="1846263"/>
              <a:ext cx="1435100" cy="560388"/>
            </a:xfrm>
            <a:custGeom>
              <a:avLst/>
              <a:gdLst>
                <a:gd name="T0" fmla="*/ 413 w 904"/>
                <a:gd name="T1" fmla="*/ 0 h 353"/>
                <a:gd name="T2" fmla="*/ 492 w 904"/>
                <a:gd name="T3" fmla="*/ 0 h 353"/>
                <a:gd name="T4" fmla="*/ 492 w 904"/>
                <a:gd name="T5" fmla="*/ 188 h 353"/>
                <a:gd name="T6" fmla="*/ 413 w 904"/>
                <a:gd name="T7" fmla="*/ 188 h 353"/>
                <a:gd name="T8" fmla="*/ 413 w 904"/>
                <a:gd name="T9" fmla="*/ 0 h 353"/>
                <a:gd name="T10" fmla="*/ 0 w 904"/>
                <a:gd name="T11" fmla="*/ 220 h 353"/>
                <a:gd name="T12" fmla="*/ 57 w 904"/>
                <a:gd name="T13" fmla="*/ 164 h 353"/>
                <a:gd name="T14" fmla="*/ 190 w 904"/>
                <a:gd name="T15" fmla="*/ 295 h 353"/>
                <a:gd name="T16" fmla="*/ 134 w 904"/>
                <a:gd name="T17" fmla="*/ 353 h 353"/>
                <a:gd name="T18" fmla="*/ 0 w 904"/>
                <a:gd name="T19" fmla="*/ 220 h 353"/>
                <a:gd name="T20" fmla="*/ 715 w 904"/>
                <a:gd name="T21" fmla="*/ 295 h 353"/>
                <a:gd name="T22" fmla="*/ 848 w 904"/>
                <a:gd name="T23" fmla="*/ 164 h 353"/>
                <a:gd name="T24" fmla="*/ 904 w 904"/>
                <a:gd name="T25" fmla="*/ 220 h 353"/>
                <a:gd name="T26" fmla="*/ 773 w 904"/>
                <a:gd name="T27" fmla="*/ 353 h 353"/>
                <a:gd name="T28" fmla="*/ 715 w 904"/>
                <a:gd name="T29" fmla="*/ 29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4" h="353">
                  <a:moveTo>
                    <a:pt x="413" y="0"/>
                  </a:moveTo>
                  <a:lnTo>
                    <a:pt x="492" y="0"/>
                  </a:lnTo>
                  <a:lnTo>
                    <a:pt x="492" y="188"/>
                  </a:lnTo>
                  <a:lnTo>
                    <a:pt x="413" y="188"/>
                  </a:lnTo>
                  <a:lnTo>
                    <a:pt x="413" y="0"/>
                  </a:lnTo>
                  <a:close/>
                  <a:moveTo>
                    <a:pt x="0" y="220"/>
                  </a:moveTo>
                  <a:lnTo>
                    <a:pt x="57" y="164"/>
                  </a:lnTo>
                  <a:lnTo>
                    <a:pt x="190" y="295"/>
                  </a:lnTo>
                  <a:lnTo>
                    <a:pt x="134" y="353"/>
                  </a:lnTo>
                  <a:lnTo>
                    <a:pt x="0" y="220"/>
                  </a:lnTo>
                  <a:close/>
                  <a:moveTo>
                    <a:pt x="715" y="295"/>
                  </a:moveTo>
                  <a:lnTo>
                    <a:pt x="848" y="164"/>
                  </a:lnTo>
                  <a:lnTo>
                    <a:pt x="904" y="220"/>
                  </a:lnTo>
                  <a:lnTo>
                    <a:pt x="773" y="353"/>
                  </a:lnTo>
                  <a:lnTo>
                    <a:pt x="715" y="2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grpSp>
      <p:grpSp>
        <p:nvGrpSpPr>
          <p:cNvPr id="115" name="Group 114"/>
          <p:cNvGrpSpPr/>
          <p:nvPr/>
        </p:nvGrpSpPr>
        <p:grpSpPr>
          <a:xfrm>
            <a:off x="12625388" y="963060"/>
            <a:ext cx="451167" cy="452023"/>
            <a:chOff x="8885238" y="1852613"/>
            <a:chExt cx="1673225" cy="1676400"/>
          </a:xfrm>
          <a:solidFill>
            <a:schemeClr val="accent1"/>
          </a:solidFill>
        </p:grpSpPr>
        <p:sp>
          <p:nvSpPr>
            <p:cNvPr id="116" name="Freeform 20"/>
            <p:cNvSpPr>
              <a:spLocks/>
            </p:cNvSpPr>
            <p:nvPr/>
          </p:nvSpPr>
          <p:spPr bwMode="auto">
            <a:xfrm>
              <a:off x="9605963" y="2354263"/>
              <a:ext cx="74613" cy="201613"/>
            </a:xfrm>
            <a:custGeom>
              <a:avLst/>
              <a:gdLst>
                <a:gd name="T0" fmla="*/ 7 w 25"/>
                <a:gd name="T1" fmla="*/ 14 h 68"/>
                <a:gd name="T2" fmla="*/ 0 w 25"/>
                <a:gd name="T3" fmla="*/ 34 h 68"/>
                <a:gd name="T4" fmla="*/ 6 w 25"/>
                <a:gd name="T5" fmla="*/ 54 h 68"/>
                <a:gd name="T6" fmla="*/ 25 w 25"/>
                <a:gd name="T7" fmla="*/ 68 h 68"/>
                <a:gd name="T8" fmla="*/ 25 w 25"/>
                <a:gd name="T9" fmla="*/ 0 h 68"/>
                <a:gd name="T10" fmla="*/ 7 w 25"/>
                <a:gd name="T11" fmla="*/ 14 h 68"/>
              </a:gdLst>
              <a:ahLst/>
              <a:cxnLst>
                <a:cxn ang="0">
                  <a:pos x="T0" y="T1"/>
                </a:cxn>
                <a:cxn ang="0">
                  <a:pos x="T2" y="T3"/>
                </a:cxn>
                <a:cxn ang="0">
                  <a:pos x="T4" y="T5"/>
                </a:cxn>
                <a:cxn ang="0">
                  <a:pos x="T6" y="T7"/>
                </a:cxn>
                <a:cxn ang="0">
                  <a:pos x="T8" y="T9"/>
                </a:cxn>
                <a:cxn ang="0">
                  <a:pos x="T10" y="T11"/>
                </a:cxn>
              </a:cxnLst>
              <a:rect l="0" t="0" r="r" b="b"/>
              <a:pathLst>
                <a:path w="25" h="68">
                  <a:moveTo>
                    <a:pt x="7" y="14"/>
                  </a:moveTo>
                  <a:cubicBezTo>
                    <a:pt x="2" y="20"/>
                    <a:pt x="0" y="27"/>
                    <a:pt x="0" y="34"/>
                  </a:cubicBezTo>
                  <a:cubicBezTo>
                    <a:pt x="0" y="41"/>
                    <a:pt x="2" y="48"/>
                    <a:pt x="6" y="54"/>
                  </a:cubicBezTo>
                  <a:cubicBezTo>
                    <a:pt x="10" y="60"/>
                    <a:pt x="16" y="64"/>
                    <a:pt x="25" y="68"/>
                  </a:cubicBezTo>
                  <a:cubicBezTo>
                    <a:pt x="25" y="0"/>
                    <a:pt x="25" y="0"/>
                    <a:pt x="25" y="0"/>
                  </a:cubicBezTo>
                  <a:cubicBezTo>
                    <a:pt x="17" y="3"/>
                    <a:pt x="11" y="7"/>
                    <a:pt x="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17" name="Freeform 21"/>
            <p:cNvSpPr>
              <a:spLocks noEditPoints="1"/>
            </p:cNvSpPr>
            <p:nvPr/>
          </p:nvSpPr>
          <p:spPr bwMode="auto">
            <a:xfrm>
              <a:off x="8885238" y="1852613"/>
              <a:ext cx="1673225" cy="1676400"/>
            </a:xfrm>
            <a:custGeom>
              <a:avLst/>
              <a:gdLst>
                <a:gd name="T0" fmla="*/ 355 w 562"/>
                <a:gd name="T1" fmla="*/ 390 h 562"/>
                <a:gd name="T2" fmla="*/ 295 w 562"/>
                <a:gd name="T3" fmla="*/ 419 h 562"/>
                <a:gd name="T4" fmla="*/ 295 w 562"/>
                <a:gd name="T5" fmla="*/ 456 h 562"/>
                <a:gd name="T6" fmla="*/ 267 w 562"/>
                <a:gd name="T7" fmla="*/ 456 h 562"/>
                <a:gd name="T8" fmla="*/ 267 w 562"/>
                <a:gd name="T9" fmla="*/ 420 h 562"/>
                <a:gd name="T10" fmla="*/ 212 w 562"/>
                <a:gd name="T11" fmla="*/ 395 h 562"/>
                <a:gd name="T12" fmla="*/ 185 w 562"/>
                <a:gd name="T13" fmla="*/ 335 h 562"/>
                <a:gd name="T14" fmla="*/ 236 w 562"/>
                <a:gd name="T15" fmla="*/ 330 h 562"/>
                <a:gd name="T16" fmla="*/ 248 w 562"/>
                <a:gd name="T17" fmla="*/ 357 h 562"/>
                <a:gd name="T18" fmla="*/ 267 w 562"/>
                <a:gd name="T19" fmla="*/ 373 h 562"/>
                <a:gd name="T20" fmla="*/ 267 w 562"/>
                <a:gd name="T21" fmla="*/ 292 h 562"/>
                <a:gd name="T22" fmla="*/ 211 w 562"/>
                <a:gd name="T23" fmla="*/ 259 h 562"/>
                <a:gd name="T24" fmla="*/ 193 w 562"/>
                <a:gd name="T25" fmla="*/ 205 h 562"/>
                <a:gd name="T26" fmla="*/ 213 w 562"/>
                <a:gd name="T27" fmla="*/ 151 h 562"/>
                <a:gd name="T28" fmla="*/ 267 w 562"/>
                <a:gd name="T29" fmla="*/ 126 h 562"/>
                <a:gd name="T30" fmla="*/ 267 w 562"/>
                <a:gd name="T31" fmla="*/ 107 h 562"/>
                <a:gd name="T32" fmla="*/ 295 w 562"/>
                <a:gd name="T33" fmla="*/ 107 h 562"/>
                <a:gd name="T34" fmla="*/ 295 w 562"/>
                <a:gd name="T35" fmla="*/ 126 h 562"/>
                <a:gd name="T36" fmla="*/ 345 w 562"/>
                <a:gd name="T37" fmla="*/ 147 h 562"/>
                <a:gd name="T38" fmla="*/ 368 w 562"/>
                <a:gd name="T39" fmla="*/ 194 h 562"/>
                <a:gd name="T40" fmla="*/ 319 w 562"/>
                <a:gd name="T41" fmla="*/ 200 h 562"/>
                <a:gd name="T42" fmla="*/ 295 w 562"/>
                <a:gd name="T43" fmla="*/ 169 h 562"/>
                <a:gd name="T44" fmla="*/ 295 w 562"/>
                <a:gd name="T45" fmla="*/ 245 h 562"/>
                <a:gd name="T46" fmla="*/ 359 w 562"/>
                <a:gd name="T47" fmla="*/ 278 h 562"/>
                <a:gd name="T48" fmla="*/ 376 w 562"/>
                <a:gd name="T49" fmla="*/ 330 h 562"/>
                <a:gd name="T50" fmla="*/ 355 w 562"/>
                <a:gd name="T51" fmla="*/ 390 h 562"/>
                <a:gd name="T52" fmla="*/ 281 w 562"/>
                <a:gd name="T53" fmla="*/ 0 h 562"/>
                <a:gd name="T54" fmla="*/ 0 w 562"/>
                <a:gd name="T55" fmla="*/ 281 h 562"/>
                <a:gd name="T56" fmla="*/ 281 w 562"/>
                <a:gd name="T57" fmla="*/ 562 h 562"/>
                <a:gd name="T58" fmla="*/ 562 w 562"/>
                <a:gd name="T59" fmla="*/ 281 h 562"/>
                <a:gd name="T60" fmla="*/ 281 w 562"/>
                <a:gd name="T61"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2" h="562">
                  <a:moveTo>
                    <a:pt x="355" y="390"/>
                  </a:moveTo>
                  <a:cubicBezTo>
                    <a:pt x="340" y="406"/>
                    <a:pt x="321" y="416"/>
                    <a:pt x="295" y="419"/>
                  </a:cubicBezTo>
                  <a:cubicBezTo>
                    <a:pt x="295" y="456"/>
                    <a:pt x="295" y="456"/>
                    <a:pt x="295" y="456"/>
                  </a:cubicBezTo>
                  <a:cubicBezTo>
                    <a:pt x="267" y="456"/>
                    <a:pt x="267" y="456"/>
                    <a:pt x="267" y="456"/>
                  </a:cubicBezTo>
                  <a:cubicBezTo>
                    <a:pt x="267" y="420"/>
                    <a:pt x="267" y="420"/>
                    <a:pt x="267" y="420"/>
                  </a:cubicBezTo>
                  <a:cubicBezTo>
                    <a:pt x="244" y="417"/>
                    <a:pt x="226" y="409"/>
                    <a:pt x="212" y="395"/>
                  </a:cubicBezTo>
                  <a:cubicBezTo>
                    <a:pt x="198" y="381"/>
                    <a:pt x="189" y="361"/>
                    <a:pt x="185" y="335"/>
                  </a:cubicBezTo>
                  <a:cubicBezTo>
                    <a:pt x="236" y="330"/>
                    <a:pt x="236" y="330"/>
                    <a:pt x="236" y="330"/>
                  </a:cubicBezTo>
                  <a:cubicBezTo>
                    <a:pt x="238" y="340"/>
                    <a:pt x="242" y="349"/>
                    <a:pt x="248" y="357"/>
                  </a:cubicBezTo>
                  <a:cubicBezTo>
                    <a:pt x="254" y="365"/>
                    <a:pt x="260" y="370"/>
                    <a:pt x="267" y="373"/>
                  </a:cubicBezTo>
                  <a:cubicBezTo>
                    <a:pt x="267" y="292"/>
                    <a:pt x="267" y="292"/>
                    <a:pt x="267" y="292"/>
                  </a:cubicBezTo>
                  <a:cubicBezTo>
                    <a:pt x="242" y="284"/>
                    <a:pt x="223" y="273"/>
                    <a:pt x="211" y="259"/>
                  </a:cubicBezTo>
                  <a:cubicBezTo>
                    <a:pt x="199" y="244"/>
                    <a:pt x="193" y="226"/>
                    <a:pt x="193" y="205"/>
                  </a:cubicBezTo>
                  <a:cubicBezTo>
                    <a:pt x="193" y="183"/>
                    <a:pt x="200" y="166"/>
                    <a:pt x="213" y="151"/>
                  </a:cubicBezTo>
                  <a:cubicBezTo>
                    <a:pt x="227" y="136"/>
                    <a:pt x="245" y="128"/>
                    <a:pt x="267" y="126"/>
                  </a:cubicBezTo>
                  <a:cubicBezTo>
                    <a:pt x="267" y="107"/>
                    <a:pt x="267" y="107"/>
                    <a:pt x="267" y="107"/>
                  </a:cubicBezTo>
                  <a:cubicBezTo>
                    <a:pt x="295" y="107"/>
                    <a:pt x="295" y="107"/>
                    <a:pt x="295" y="107"/>
                  </a:cubicBezTo>
                  <a:cubicBezTo>
                    <a:pt x="295" y="126"/>
                    <a:pt x="295" y="126"/>
                    <a:pt x="295" y="126"/>
                  </a:cubicBezTo>
                  <a:cubicBezTo>
                    <a:pt x="316" y="128"/>
                    <a:pt x="332" y="135"/>
                    <a:pt x="345" y="147"/>
                  </a:cubicBezTo>
                  <a:cubicBezTo>
                    <a:pt x="357" y="159"/>
                    <a:pt x="365" y="174"/>
                    <a:pt x="368" y="194"/>
                  </a:cubicBezTo>
                  <a:cubicBezTo>
                    <a:pt x="319" y="200"/>
                    <a:pt x="319" y="200"/>
                    <a:pt x="319" y="200"/>
                  </a:cubicBezTo>
                  <a:cubicBezTo>
                    <a:pt x="316" y="185"/>
                    <a:pt x="308" y="174"/>
                    <a:pt x="295" y="169"/>
                  </a:cubicBezTo>
                  <a:cubicBezTo>
                    <a:pt x="295" y="245"/>
                    <a:pt x="295" y="245"/>
                    <a:pt x="295" y="245"/>
                  </a:cubicBezTo>
                  <a:cubicBezTo>
                    <a:pt x="326" y="254"/>
                    <a:pt x="348" y="265"/>
                    <a:pt x="359" y="278"/>
                  </a:cubicBezTo>
                  <a:cubicBezTo>
                    <a:pt x="370" y="292"/>
                    <a:pt x="376" y="309"/>
                    <a:pt x="376" y="330"/>
                  </a:cubicBezTo>
                  <a:cubicBezTo>
                    <a:pt x="376" y="353"/>
                    <a:pt x="369" y="373"/>
                    <a:pt x="355" y="390"/>
                  </a:cubicBezTo>
                  <a:close/>
                  <a:moveTo>
                    <a:pt x="281" y="0"/>
                  </a:moveTo>
                  <a:cubicBezTo>
                    <a:pt x="126" y="0"/>
                    <a:pt x="0" y="126"/>
                    <a:pt x="0" y="281"/>
                  </a:cubicBezTo>
                  <a:cubicBezTo>
                    <a:pt x="0" y="436"/>
                    <a:pt x="126" y="562"/>
                    <a:pt x="281" y="562"/>
                  </a:cubicBezTo>
                  <a:cubicBezTo>
                    <a:pt x="436" y="562"/>
                    <a:pt x="562" y="436"/>
                    <a:pt x="562" y="281"/>
                  </a:cubicBezTo>
                  <a:cubicBezTo>
                    <a:pt x="562" y="126"/>
                    <a:pt x="436" y="0"/>
                    <a:pt x="2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18" name="Freeform 22"/>
            <p:cNvSpPr>
              <a:spLocks/>
            </p:cNvSpPr>
            <p:nvPr/>
          </p:nvSpPr>
          <p:spPr bwMode="auto">
            <a:xfrm>
              <a:off x="9763126" y="2747963"/>
              <a:ext cx="98425" cy="225425"/>
            </a:xfrm>
            <a:custGeom>
              <a:avLst/>
              <a:gdLst>
                <a:gd name="T0" fmla="*/ 0 w 33"/>
                <a:gd name="T1" fmla="*/ 0 h 76"/>
                <a:gd name="T2" fmla="*/ 0 w 33"/>
                <a:gd name="T3" fmla="*/ 76 h 76"/>
                <a:gd name="T4" fmla="*/ 24 w 33"/>
                <a:gd name="T5" fmla="*/ 63 h 76"/>
                <a:gd name="T6" fmla="*/ 33 w 33"/>
                <a:gd name="T7" fmla="*/ 37 h 76"/>
                <a:gd name="T8" fmla="*/ 26 w 33"/>
                <a:gd name="T9" fmla="*/ 14 h 76"/>
                <a:gd name="T10" fmla="*/ 0 w 33"/>
                <a:gd name="T11" fmla="*/ 0 h 76"/>
              </a:gdLst>
              <a:ahLst/>
              <a:cxnLst>
                <a:cxn ang="0">
                  <a:pos x="T0" y="T1"/>
                </a:cxn>
                <a:cxn ang="0">
                  <a:pos x="T2" y="T3"/>
                </a:cxn>
                <a:cxn ang="0">
                  <a:pos x="T4" y="T5"/>
                </a:cxn>
                <a:cxn ang="0">
                  <a:pos x="T6" y="T7"/>
                </a:cxn>
                <a:cxn ang="0">
                  <a:pos x="T8" y="T9"/>
                </a:cxn>
                <a:cxn ang="0">
                  <a:pos x="T10" y="T11"/>
                </a:cxn>
              </a:cxnLst>
              <a:rect l="0" t="0" r="r" b="b"/>
              <a:pathLst>
                <a:path w="33" h="76">
                  <a:moveTo>
                    <a:pt x="0" y="0"/>
                  </a:moveTo>
                  <a:cubicBezTo>
                    <a:pt x="0" y="76"/>
                    <a:pt x="0" y="76"/>
                    <a:pt x="0" y="76"/>
                  </a:cubicBezTo>
                  <a:cubicBezTo>
                    <a:pt x="10" y="74"/>
                    <a:pt x="18" y="70"/>
                    <a:pt x="24" y="63"/>
                  </a:cubicBezTo>
                  <a:cubicBezTo>
                    <a:pt x="30" y="55"/>
                    <a:pt x="33" y="47"/>
                    <a:pt x="33" y="37"/>
                  </a:cubicBezTo>
                  <a:cubicBezTo>
                    <a:pt x="33" y="28"/>
                    <a:pt x="31" y="21"/>
                    <a:pt x="26" y="14"/>
                  </a:cubicBezTo>
                  <a:cubicBezTo>
                    <a:pt x="20" y="8"/>
                    <a:pt x="12"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grpSp>
      <p:grpSp>
        <p:nvGrpSpPr>
          <p:cNvPr id="119" name="Group 118"/>
          <p:cNvGrpSpPr/>
          <p:nvPr/>
        </p:nvGrpSpPr>
        <p:grpSpPr>
          <a:xfrm>
            <a:off x="2020504" y="3665564"/>
            <a:ext cx="537634" cy="462296"/>
            <a:chOff x="11204576" y="1876425"/>
            <a:chExt cx="1993900" cy="1714501"/>
          </a:xfrm>
          <a:solidFill>
            <a:schemeClr val="accent4"/>
          </a:solidFill>
        </p:grpSpPr>
        <p:sp>
          <p:nvSpPr>
            <p:cNvPr id="120" name="Freeform 28"/>
            <p:cNvSpPr>
              <a:spLocks/>
            </p:cNvSpPr>
            <p:nvPr/>
          </p:nvSpPr>
          <p:spPr bwMode="auto">
            <a:xfrm>
              <a:off x="11204576" y="2874963"/>
              <a:ext cx="1993900" cy="715963"/>
            </a:xfrm>
            <a:custGeom>
              <a:avLst/>
              <a:gdLst>
                <a:gd name="T0" fmla="*/ 419 w 670"/>
                <a:gd name="T1" fmla="*/ 60 h 240"/>
                <a:gd name="T2" fmla="*/ 412 w 670"/>
                <a:gd name="T3" fmla="*/ 77 h 240"/>
                <a:gd name="T4" fmla="*/ 395 w 670"/>
                <a:gd name="T5" fmla="*/ 84 h 240"/>
                <a:gd name="T6" fmla="*/ 275 w 670"/>
                <a:gd name="T7" fmla="*/ 84 h 240"/>
                <a:gd name="T8" fmla="*/ 258 w 670"/>
                <a:gd name="T9" fmla="*/ 77 h 240"/>
                <a:gd name="T10" fmla="*/ 251 w 670"/>
                <a:gd name="T11" fmla="*/ 60 h 240"/>
                <a:gd name="T12" fmla="*/ 251 w 670"/>
                <a:gd name="T13" fmla="*/ 0 h 240"/>
                <a:gd name="T14" fmla="*/ 0 w 670"/>
                <a:gd name="T15" fmla="*/ 0 h 240"/>
                <a:gd name="T16" fmla="*/ 0 w 670"/>
                <a:gd name="T17" fmla="*/ 180 h 240"/>
                <a:gd name="T18" fmla="*/ 17 w 670"/>
                <a:gd name="T19" fmla="*/ 222 h 240"/>
                <a:gd name="T20" fmla="*/ 60 w 670"/>
                <a:gd name="T21" fmla="*/ 240 h 240"/>
                <a:gd name="T22" fmla="*/ 610 w 670"/>
                <a:gd name="T23" fmla="*/ 240 h 240"/>
                <a:gd name="T24" fmla="*/ 653 w 670"/>
                <a:gd name="T25" fmla="*/ 222 h 240"/>
                <a:gd name="T26" fmla="*/ 670 w 670"/>
                <a:gd name="T27" fmla="*/ 180 h 240"/>
                <a:gd name="T28" fmla="*/ 670 w 670"/>
                <a:gd name="T29" fmla="*/ 0 h 240"/>
                <a:gd name="T30" fmla="*/ 419 w 670"/>
                <a:gd name="T31" fmla="*/ 0 h 240"/>
                <a:gd name="T32" fmla="*/ 419 w 670"/>
                <a:gd name="T33" fmla="*/ 6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0" h="240">
                  <a:moveTo>
                    <a:pt x="419" y="60"/>
                  </a:moveTo>
                  <a:cubicBezTo>
                    <a:pt x="419" y="67"/>
                    <a:pt x="416" y="72"/>
                    <a:pt x="412" y="77"/>
                  </a:cubicBezTo>
                  <a:cubicBezTo>
                    <a:pt x="407" y="82"/>
                    <a:pt x="401" y="84"/>
                    <a:pt x="395" y="84"/>
                  </a:cubicBezTo>
                  <a:cubicBezTo>
                    <a:pt x="275" y="84"/>
                    <a:pt x="275" y="84"/>
                    <a:pt x="275" y="84"/>
                  </a:cubicBezTo>
                  <a:cubicBezTo>
                    <a:pt x="269" y="84"/>
                    <a:pt x="263" y="82"/>
                    <a:pt x="258" y="77"/>
                  </a:cubicBezTo>
                  <a:cubicBezTo>
                    <a:pt x="254" y="72"/>
                    <a:pt x="251" y="67"/>
                    <a:pt x="251" y="60"/>
                  </a:cubicBezTo>
                  <a:cubicBezTo>
                    <a:pt x="251" y="0"/>
                    <a:pt x="251" y="0"/>
                    <a:pt x="251" y="0"/>
                  </a:cubicBezTo>
                  <a:cubicBezTo>
                    <a:pt x="0" y="0"/>
                    <a:pt x="0" y="0"/>
                    <a:pt x="0" y="0"/>
                  </a:cubicBezTo>
                  <a:cubicBezTo>
                    <a:pt x="0" y="180"/>
                    <a:pt x="0" y="180"/>
                    <a:pt x="0" y="180"/>
                  </a:cubicBezTo>
                  <a:cubicBezTo>
                    <a:pt x="0" y="196"/>
                    <a:pt x="6" y="210"/>
                    <a:pt x="17" y="222"/>
                  </a:cubicBezTo>
                  <a:cubicBezTo>
                    <a:pt x="29" y="234"/>
                    <a:pt x="43" y="240"/>
                    <a:pt x="60" y="240"/>
                  </a:cubicBezTo>
                  <a:cubicBezTo>
                    <a:pt x="610" y="240"/>
                    <a:pt x="610" y="240"/>
                    <a:pt x="610" y="240"/>
                  </a:cubicBezTo>
                  <a:cubicBezTo>
                    <a:pt x="627" y="240"/>
                    <a:pt x="641" y="234"/>
                    <a:pt x="653" y="222"/>
                  </a:cubicBezTo>
                  <a:cubicBezTo>
                    <a:pt x="664" y="210"/>
                    <a:pt x="670" y="196"/>
                    <a:pt x="670" y="180"/>
                  </a:cubicBezTo>
                  <a:cubicBezTo>
                    <a:pt x="670" y="0"/>
                    <a:pt x="670" y="0"/>
                    <a:pt x="670" y="0"/>
                  </a:cubicBezTo>
                  <a:cubicBezTo>
                    <a:pt x="419" y="0"/>
                    <a:pt x="419" y="0"/>
                    <a:pt x="419" y="0"/>
                  </a:cubicBezTo>
                  <a:cubicBezTo>
                    <a:pt x="419" y="60"/>
                    <a:pt x="419" y="60"/>
                    <a:pt x="4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21" name="Rectangle 29"/>
            <p:cNvSpPr>
              <a:spLocks noChangeArrowheads="1"/>
            </p:cNvSpPr>
            <p:nvPr/>
          </p:nvSpPr>
          <p:spPr bwMode="auto">
            <a:xfrm>
              <a:off x="12058651" y="2874963"/>
              <a:ext cx="285750" cy="144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22" name="Freeform 30"/>
            <p:cNvSpPr>
              <a:spLocks noEditPoints="1"/>
            </p:cNvSpPr>
            <p:nvPr/>
          </p:nvSpPr>
          <p:spPr bwMode="auto">
            <a:xfrm>
              <a:off x="11204576" y="1876425"/>
              <a:ext cx="1993900" cy="892175"/>
            </a:xfrm>
            <a:custGeom>
              <a:avLst/>
              <a:gdLst>
                <a:gd name="T0" fmla="*/ 653 w 670"/>
                <a:gd name="T1" fmla="*/ 113 h 299"/>
                <a:gd name="T2" fmla="*/ 610 w 670"/>
                <a:gd name="T3" fmla="*/ 96 h 299"/>
                <a:gd name="T4" fmla="*/ 479 w 670"/>
                <a:gd name="T5" fmla="*/ 96 h 299"/>
                <a:gd name="T6" fmla="*/ 479 w 670"/>
                <a:gd name="T7" fmla="*/ 36 h 299"/>
                <a:gd name="T8" fmla="*/ 468 w 670"/>
                <a:gd name="T9" fmla="*/ 10 h 299"/>
                <a:gd name="T10" fmla="*/ 443 w 670"/>
                <a:gd name="T11" fmla="*/ 0 h 299"/>
                <a:gd name="T12" fmla="*/ 227 w 670"/>
                <a:gd name="T13" fmla="*/ 0 h 299"/>
                <a:gd name="T14" fmla="*/ 202 w 670"/>
                <a:gd name="T15" fmla="*/ 10 h 299"/>
                <a:gd name="T16" fmla="*/ 191 w 670"/>
                <a:gd name="T17" fmla="*/ 36 h 299"/>
                <a:gd name="T18" fmla="*/ 191 w 670"/>
                <a:gd name="T19" fmla="*/ 96 h 299"/>
                <a:gd name="T20" fmla="*/ 60 w 670"/>
                <a:gd name="T21" fmla="*/ 96 h 299"/>
                <a:gd name="T22" fmla="*/ 17 w 670"/>
                <a:gd name="T23" fmla="*/ 113 h 299"/>
                <a:gd name="T24" fmla="*/ 0 w 670"/>
                <a:gd name="T25" fmla="*/ 156 h 299"/>
                <a:gd name="T26" fmla="*/ 0 w 670"/>
                <a:gd name="T27" fmla="*/ 299 h 299"/>
                <a:gd name="T28" fmla="*/ 670 w 670"/>
                <a:gd name="T29" fmla="*/ 299 h 299"/>
                <a:gd name="T30" fmla="*/ 670 w 670"/>
                <a:gd name="T31" fmla="*/ 156 h 299"/>
                <a:gd name="T32" fmla="*/ 653 w 670"/>
                <a:gd name="T33" fmla="*/ 113 h 299"/>
                <a:gd name="T34" fmla="*/ 431 w 670"/>
                <a:gd name="T35" fmla="*/ 96 h 299"/>
                <a:gd name="T36" fmla="*/ 239 w 670"/>
                <a:gd name="T37" fmla="*/ 96 h 299"/>
                <a:gd name="T38" fmla="*/ 239 w 670"/>
                <a:gd name="T39" fmla="*/ 48 h 299"/>
                <a:gd name="T40" fmla="*/ 431 w 670"/>
                <a:gd name="T41" fmla="*/ 48 h 299"/>
                <a:gd name="T42" fmla="*/ 431 w 670"/>
                <a:gd name="T43" fmla="*/ 9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0" h="299">
                  <a:moveTo>
                    <a:pt x="653" y="113"/>
                  </a:moveTo>
                  <a:cubicBezTo>
                    <a:pt x="641" y="102"/>
                    <a:pt x="627" y="96"/>
                    <a:pt x="610" y="96"/>
                  </a:cubicBezTo>
                  <a:cubicBezTo>
                    <a:pt x="479" y="96"/>
                    <a:pt x="479" y="96"/>
                    <a:pt x="479" y="96"/>
                  </a:cubicBezTo>
                  <a:cubicBezTo>
                    <a:pt x="479" y="36"/>
                    <a:pt x="479" y="36"/>
                    <a:pt x="479" y="36"/>
                  </a:cubicBezTo>
                  <a:cubicBezTo>
                    <a:pt x="479" y="26"/>
                    <a:pt x="475" y="17"/>
                    <a:pt x="468" y="10"/>
                  </a:cubicBezTo>
                  <a:cubicBezTo>
                    <a:pt x="461" y="3"/>
                    <a:pt x="453" y="0"/>
                    <a:pt x="443" y="0"/>
                  </a:cubicBezTo>
                  <a:cubicBezTo>
                    <a:pt x="227" y="0"/>
                    <a:pt x="227" y="0"/>
                    <a:pt x="227" y="0"/>
                  </a:cubicBezTo>
                  <a:cubicBezTo>
                    <a:pt x="217" y="0"/>
                    <a:pt x="209" y="3"/>
                    <a:pt x="202" y="10"/>
                  </a:cubicBezTo>
                  <a:cubicBezTo>
                    <a:pt x="195" y="17"/>
                    <a:pt x="191" y="26"/>
                    <a:pt x="191" y="36"/>
                  </a:cubicBezTo>
                  <a:cubicBezTo>
                    <a:pt x="191" y="96"/>
                    <a:pt x="191" y="96"/>
                    <a:pt x="191" y="96"/>
                  </a:cubicBezTo>
                  <a:cubicBezTo>
                    <a:pt x="60" y="96"/>
                    <a:pt x="60" y="96"/>
                    <a:pt x="60" y="96"/>
                  </a:cubicBezTo>
                  <a:cubicBezTo>
                    <a:pt x="43" y="96"/>
                    <a:pt x="29" y="102"/>
                    <a:pt x="17" y="113"/>
                  </a:cubicBezTo>
                  <a:cubicBezTo>
                    <a:pt x="6" y="125"/>
                    <a:pt x="0" y="139"/>
                    <a:pt x="0" y="156"/>
                  </a:cubicBezTo>
                  <a:cubicBezTo>
                    <a:pt x="0" y="299"/>
                    <a:pt x="0" y="299"/>
                    <a:pt x="0" y="299"/>
                  </a:cubicBezTo>
                  <a:cubicBezTo>
                    <a:pt x="670" y="299"/>
                    <a:pt x="670" y="299"/>
                    <a:pt x="670" y="299"/>
                  </a:cubicBezTo>
                  <a:cubicBezTo>
                    <a:pt x="670" y="156"/>
                    <a:pt x="670" y="156"/>
                    <a:pt x="670" y="156"/>
                  </a:cubicBezTo>
                  <a:cubicBezTo>
                    <a:pt x="670" y="139"/>
                    <a:pt x="664" y="125"/>
                    <a:pt x="653" y="113"/>
                  </a:cubicBezTo>
                  <a:close/>
                  <a:moveTo>
                    <a:pt x="431" y="96"/>
                  </a:moveTo>
                  <a:cubicBezTo>
                    <a:pt x="239" y="96"/>
                    <a:pt x="239" y="96"/>
                    <a:pt x="239" y="96"/>
                  </a:cubicBezTo>
                  <a:cubicBezTo>
                    <a:pt x="239" y="48"/>
                    <a:pt x="239" y="48"/>
                    <a:pt x="239" y="48"/>
                  </a:cubicBezTo>
                  <a:cubicBezTo>
                    <a:pt x="431" y="48"/>
                    <a:pt x="431" y="48"/>
                    <a:pt x="431" y="48"/>
                  </a:cubicBezTo>
                  <a:lnTo>
                    <a:pt x="43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grpSp>
      <p:sp>
        <p:nvSpPr>
          <p:cNvPr id="123" name="TextBox 122"/>
          <p:cNvSpPr txBox="1"/>
          <p:nvPr/>
        </p:nvSpPr>
        <p:spPr>
          <a:xfrm>
            <a:off x="2653105" y="1205723"/>
            <a:ext cx="697628" cy="646459"/>
          </a:xfrm>
          <a:prstGeom prst="rect">
            <a:avLst/>
          </a:prstGeom>
          <a:noFill/>
        </p:spPr>
        <p:txBody>
          <a:bodyPr wrap="none" rtlCol="0">
            <a:spAutoFit/>
          </a:bodyPr>
          <a:lstStyle/>
          <a:p>
            <a:pPr algn="ctr" defTabSz="1218987">
              <a:defRPr/>
            </a:pPr>
            <a:r>
              <a:rPr lang="en-IN" sz="3601" b="1" dirty="0">
                <a:solidFill>
                  <a:srgbClr val="C54B4C"/>
                </a:solidFill>
                <a:latin typeface="Arial" panose="020B0604020202020204" pitchFamily="34" charset="0"/>
                <a:cs typeface="Arial" panose="020B0604020202020204" pitchFamily="34" charset="0"/>
              </a:rPr>
              <a:t>08</a:t>
            </a:r>
          </a:p>
        </p:txBody>
      </p:sp>
      <p:sp>
        <p:nvSpPr>
          <p:cNvPr id="124" name="TextBox 123"/>
          <p:cNvSpPr txBox="1"/>
          <p:nvPr/>
        </p:nvSpPr>
        <p:spPr>
          <a:xfrm>
            <a:off x="1924124" y="1941318"/>
            <a:ext cx="2315201" cy="978729"/>
          </a:xfrm>
          <a:prstGeom prst="rect">
            <a:avLst/>
          </a:prstGeom>
          <a:noFill/>
        </p:spPr>
        <p:txBody>
          <a:bodyPr wrap="square" rtlCol="0">
            <a:spAutoFit/>
          </a:bodyPr>
          <a:lstStyle/>
          <a:p>
            <a:pPr defTabSz="1218987">
              <a:lnSpc>
                <a:spcPct val="90000"/>
              </a:lnSpc>
            </a:pPr>
            <a:r>
              <a:rPr lang="en-US" sz="1600" dirty="0">
                <a:solidFill>
                  <a:prstClr val="black">
                    <a:lumMod val="65000"/>
                    <a:lumOff val="35000"/>
                  </a:prstClr>
                </a:solidFill>
                <a:latin typeface="Arial" panose="020B0604020202020204" pitchFamily="34" charset="0"/>
                <a:cs typeface="Arial" panose="020B0604020202020204" pitchFamily="34" charset="0"/>
              </a:rPr>
              <a:t>Implement,</a:t>
            </a:r>
          </a:p>
          <a:p>
            <a:pPr defTabSz="1218987">
              <a:lnSpc>
                <a:spcPct val="90000"/>
              </a:lnSpc>
            </a:pPr>
            <a:r>
              <a:rPr lang="en-US" sz="1600" dirty="0">
                <a:solidFill>
                  <a:prstClr val="black">
                    <a:lumMod val="65000"/>
                    <a:lumOff val="35000"/>
                  </a:prstClr>
                </a:solidFill>
                <a:latin typeface="Arial" panose="020B0604020202020204" pitchFamily="34" charset="0"/>
                <a:cs typeface="Arial" panose="020B0604020202020204" pitchFamily="34" charset="0"/>
              </a:rPr>
              <a:t>evaluate, &amp;</a:t>
            </a:r>
          </a:p>
          <a:p>
            <a:pPr defTabSz="1218987">
              <a:lnSpc>
                <a:spcPct val="90000"/>
              </a:lnSpc>
            </a:pPr>
            <a:r>
              <a:rPr lang="en-US" sz="1600" dirty="0">
                <a:solidFill>
                  <a:prstClr val="black">
                    <a:lumMod val="65000"/>
                    <a:lumOff val="35000"/>
                  </a:prstClr>
                </a:solidFill>
                <a:latin typeface="Arial" panose="020B0604020202020204" pitchFamily="34" charset="0"/>
                <a:cs typeface="Arial" panose="020B0604020202020204" pitchFamily="34" charset="0"/>
              </a:rPr>
              <a:t>modify plan</a:t>
            </a:r>
          </a:p>
          <a:p>
            <a:pPr defTabSz="1218987">
              <a:lnSpc>
                <a:spcPct val="90000"/>
              </a:lnSpc>
              <a:defRPr/>
            </a:pPr>
            <a:endParaRPr lang="en-US" sz="1600" dirty="0">
              <a:solidFill>
                <a:prstClr val="black">
                  <a:lumMod val="65000"/>
                  <a:lumOff val="35000"/>
                </a:prstClr>
              </a:solidFill>
              <a:latin typeface="Arial" panose="020B0604020202020204" pitchFamily="34" charset="0"/>
              <a:cs typeface="Arial" panose="020B0604020202020204" pitchFamily="34" charset="0"/>
            </a:endParaRPr>
          </a:p>
        </p:txBody>
      </p:sp>
      <p:sp>
        <p:nvSpPr>
          <p:cNvPr id="125" name="TextBox 124"/>
          <p:cNvSpPr txBox="1"/>
          <p:nvPr/>
        </p:nvSpPr>
        <p:spPr>
          <a:xfrm>
            <a:off x="1924123" y="4336966"/>
            <a:ext cx="2197568" cy="757130"/>
          </a:xfrm>
          <a:prstGeom prst="rect">
            <a:avLst/>
          </a:prstGeom>
          <a:noFill/>
        </p:spPr>
        <p:txBody>
          <a:bodyPr wrap="square" rtlCol="0">
            <a:spAutoFit/>
          </a:bodyPr>
          <a:lstStyle/>
          <a:p>
            <a:pPr defTabSz="1218987">
              <a:lnSpc>
                <a:spcPct val="90000"/>
              </a:lnSpc>
              <a:defRPr/>
            </a:pPr>
            <a:r>
              <a:rPr lang="en-US" sz="1600" kern="0" dirty="0">
                <a:solidFill>
                  <a:prstClr val="black">
                    <a:lumMod val="65000"/>
                    <a:lumOff val="35000"/>
                  </a:prstClr>
                </a:solidFill>
                <a:latin typeface="Arial" panose="020B0604020202020204" pitchFamily="34" charset="0"/>
                <a:cs typeface="Arial" panose="020B0604020202020204" pitchFamily="34" charset="0"/>
              </a:rPr>
              <a:t>Develop &amp; Pre-Test Materials</a:t>
            </a:r>
            <a:endParaRPr lang="en-US" sz="1600" dirty="0">
              <a:solidFill>
                <a:prstClr val="black">
                  <a:lumMod val="65000"/>
                  <a:lumOff val="35000"/>
                </a:prstClr>
              </a:solidFill>
              <a:latin typeface="Arial" panose="020B0604020202020204" pitchFamily="34" charset="0"/>
              <a:cs typeface="Arial" panose="020B0604020202020204" pitchFamily="34" charset="0"/>
            </a:endParaRPr>
          </a:p>
          <a:p>
            <a:pPr defTabSz="1218987">
              <a:lnSpc>
                <a:spcPct val="90000"/>
              </a:lnSpc>
              <a:defRPr/>
            </a:pPr>
            <a:endParaRPr lang="en-US" sz="1600" dirty="0">
              <a:solidFill>
                <a:prstClr val="black">
                  <a:lumMod val="65000"/>
                  <a:lumOff val="35000"/>
                </a:prstClr>
              </a:solidFill>
              <a:latin typeface="Arial" panose="020B0604020202020204" pitchFamily="34" charset="0"/>
              <a:cs typeface="Arial" panose="020B0604020202020204" pitchFamily="34" charset="0"/>
            </a:endParaRPr>
          </a:p>
        </p:txBody>
      </p:sp>
      <p:sp>
        <p:nvSpPr>
          <p:cNvPr id="126" name="TextBox 125"/>
          <p:cNvSpPr txBox="1"/>
          <p:nvPr/>
        </p:nvSpPr>
        <p:spPr>
          <a:xfrm>
            <a:off x="2653105" y="3569711"/>
            <a:ext cx="697628" cy="646459"/>
          </a:xfrm>
          <a:prstGeom prst="rect">
            <a:avLst/>
          </a:prstGeom>
          <a:noFill/>
        </p:spPr>
        <p:txBody>
          <a:bodyPr wrap="none" rtlCol="0">
            <a:spAutoFit/>
          </a:bodyPr>
          <a:lstStyle/>
          <a:p>
            <a:pPr algn="ctr" defTabSz="1218987">
              <a:defRPr/>
            </a:pPr>
            <a:r>
              <a:rPr lang="en-IN" sz="3601" b="1" dirty="0">
                <a:solidFill>
                  <a:srgbClr val="F68E59"/>
                </a:solidFill>
                <a:latin typeface="Arial" panose="020B0604020202020204" pitchFamily="34" charset="0"/>
                <a:cs typeface="Arial" panose="020B0604020202020204" pitchFamily="34" charset="0"/>
              </a:rPr>
              <a:t>07</a:t>
            </a:r>
          </a:p>
        </p:txBody>
      </p:sp>
      <p:sp>
        <p:nvSpPr>
          <p:cNvPr id="127" name="TextBox 126"/>
          <p:cNvSpPr txBox="1"/>
          <p:nvPr/>
        </p:nvSpPr>
        <p:spPr>
          <a:xfrm>
            <a:off x="9016875" y="3590818"/>
            <a:ext cx="697628" cy="646459"/>
          </a:xfrm>
          <a:prstGeom prst="rect">
            <a:avLst/>
          </a:prstGeom>
          <a:noFill/>
        </p:spPr>
        <p:txBody>
          <a:bodyPr wrap="none" rtlCol="0">
            <a:spAutoFit/>
          </a:bodyPr>
          <a:lstStyle/>
          <a:p>
            <a:pPr algn="ctr" defTabSz="1218987">
              <a:defRPr/>
            </a:pPr>
            <a:r>
              <a:rPr lang="en-IN" sz="3601" b="1" dirty="0">
                <a:solidFill>
                  <a:srgbClr val="688F9C"/>
                </a:solidFill>
                <a:latin typeface="Arial" panose="020B0604020202020204" pitchFamily="34" charset="0"/>
                <a:cs typeface="Arial" panose="020B0604020202020204" pitchFamily="34" charset="0"/>
              </a:rPr>
              <a:t>04</a:t>
            </a:r>
          </a:p>
        </p:txBody>
      </p:sp>
      <p:sp>
        <p:nvSpPr>
          <p:cNvPr id="128" name="TextBox 127"/>
          <p:cNvSpPr txBox="1"/>
          <p:nvPr/>
        </p:nvSpPr>
        <p:spPr>
          <a:xfrm>
            <a:off x="8995769" y="1205723"/>
            <a:ext cx="697628" cy="646459"/>
          </a:xfrm>
          <a:prstGeom prst="rect">
            <a:avLst/>
          </a:prstGeom>
          <a:noFill/>
        </p:spPr>
        <p:txBody>
          <a:bodyPr wrap="none" rtlCol="0">
            <a:spAutoFit/>
          </a:bodyPr>
          <a:lstStyle/>
          <a:p>
            <a:pPr algn="ctr" defTabSz="1218987">
              <a:defRPr/>
            </a:pPr>
            <a:r>
              <a:rPr lang="en-IN" sz="3601" b="1" dirty="0">
                <a:solidFill>
                  <a:srgbClr val="1EBECA"/>
                </a:solidFill>
                <a:latin typeface="Arial" panose="020B0604020202020204" pitchFamily="34" charset="0"/>
                <a:cs typeface="Arial" panose="020B0604020202020204" pitchFamily="34" charset="0"/>
              </a:rPr>
              <a:t>03</a:t>
            </a:r>
          </a:p>
        </p:txBody>
      </p:sp>
      <p:sp>
        <p:nvSpPr>
          <p:cNvPr id="129" name="TextBox 128"/>
          <p:cNvSpPr txBox="1"/>
          <p:nvPr/>
        </p:nvSpPr>
        <p:spPr>
          <a:xfrm>
            <a:off x="7991040" y="1941317"/>
            <a:ext cx="2315201" cy="757130"/>
          </a:xfrm>
          <a:prstGeom prst="rect">
            <a:avLst/>
          </a:prstGeom>
          <a:noFill/>
        </p:spPr>
        <p:txBody>
          <a:bodyPr wrap="square" rtlCol="0">
            <a:spAutoFit/>
          </a:bodyPr>
          <a:lstStyle/>
          <a:p>
            <a:pPr algn="r" defTabSz="1218987">
              <a:lnSpc>
                <a:spcPct val="90000"/>
              </a:lnSpc>
              <a:defRPr/>
            </a:pPr>
            <a:r>
              <a:rPr lang="en-US" sz="1600" kern="0" dirty="0">
                <a:solidFill>
                  <a:prstClr val="black">
                    <a:lumMod val="65000"/>
                    <a:lumOff val="35000"/>
                  </a:prstClr>
                </a:solidFill>
                <a:latin typeface="Arial" panose="020B0604020202020204" pitchFamily="34" charset="0"/>
                <a:cs typeface="Arial" panose="020B0604020202020204" pitchFamily="34" charset="0"/>
              </a:rPr>
              <a:t>Identify Intended Audience</a:t>
            </a:r>
            <a:endParaRPr lang="en-US" sz="1600" dirty="0">
              <a:solidFill>
                <a:prstClr val="black">
                  <a:lumMod val="65000"/>
                  <a:lumOff val="35000"/>
                </a:prstClr>
              </a:solidFill>
              <a:latin typeface="Arial" panose="020B0604020202020204" pitchFamily="34" charset="0"/>
              <a:cs typeface="Arial" panose="020B0604020202020204" pitchFamily="34" charset="0"/>
            </a:endParaRPr>
          </a:p>
          <a:p>
            <a:pPr algn="r" defTabSz="1218987">
              <a:lnSpc>
                <a:spcPct val="90000"/>
              </a:lnSpc>
              <a:defRPr/>
            </a:pPr>
            <a:endParaRPr lang="en-US" sz="1600" dirty="0">
              <a:solidFill>
                <a:prstClr val="black">
                  <a:lumMod val="65000"/>
                  <a:lumOff val="35000"/>
                </a:prstClr>
              </a:solidFill>
              <a:latin typeface="Arial" panose="020B0604020202020204" pitchFamily="34" charset="0"/>
              <a:cs typeface="Arial" panose="020B0604020202020204" pitchFamily="34" charset="0"/>
            </a:endParaRPr>
          </a:p>
        </p:txBody>
      </p:sp>
      <p:sp>
        <p:nvSpPr>
          <p:cNvPr id="130" name="TextBox 129"/>
          <p:cNvSpPr txBox="1"/>
          <p:nvPr/>
        </p:nvSpPr>
        <p:spPr>
          <a:xfrm>
            <a:off x="8108672" y="4336967"/>
            <a:ext cx="2197568" cy="701731"/>
          </a:xfrm>
          <a:prstGeom prst="rect">
            <a:avLst/>
          </a:prstGeom>
          <a:noFill/>
        </p:spPr>
        <p:txBody>
          <a:bodyPr wrap="square" rtlCol="0">
            <a:spAutoFit/>
          </a:bodyPr>
          <a:lstStyle/>
          <a:p>
            <a:pPr algn="r" defTabSz="1218987">
              <a:lnSpc>
                <a:spcPct val="90000"/>
              </a:lnSpc>
              <a:defRPr/>
            </a:pPr>
            <a:r>
              <a:rPr lang="en-US" sz="1600" kern="0" dirty="0">
                <a:solidFill>
                  <a:prstClr val="black">
                    <a:lumMod val="65000"/>
                    <a:lumOff val="35000"/>
                  </a:prstClr>
                </a:solidFill>
                <a:latin typeface="Arial" panose="020B0604020202020204" pitchFamily="34" charset="0"/>
                <a:cs typeface="Arial" panose="020B0604020202020204" pitchFamily="34" charset="0"/>
              </a:rPr>
              <a:t>Develop and Pretest Messages</a:t>
            </a:r>
            <a:endParaRPr lang="en-US" sz="1600" dirty="0">
              <a:solidFill>
                <a:prstClr val="black">
                  <a:lumMod val="65000"/>
                  <a:lumOff val="35000"/>
                </a:prstClr>
              </a:solidFill>
              <a:latin typeface="Arial" panose="020B0604020202020204" pitchFamily="34" charset="0"/>
              <a:cs typeface="Arial" panose="020B0604020202020204" pitchFamily="34" charset="0"/>
            </a:endParaRPr>
          </a:p>
          <a:p>
            <a:pPr algn="r" defTabSz="1218987">
              <a:lnSpc>
                <a:spcPct val="90000"/>
              </a:lnSpc>
              <a:defRPr/>
            </a:pPr>
            <a:endParaRPr lang="en-US" sz="1200" dirty="0">
              <a:solidFill>
                <a:prstClr val="black">
                  <a:lumMod val="65000"/>
                  <a:lumOff val="35000"/>
                </a:prstClr>
              </a:solidFill>
              <a:latin typeface="Arial" panose="020B0604020202020204" pitchFamily="34" charset="0"/>
              <a:cs typeface="Arial" panose="020B0604020202020204" pitchFamily="34" charset="0"/>
            </a:endParaRPr>
          </a:p>
        </p:txBody>
      </p:sp>
      <p:sp>
        <p:nvSpPr>
          <p:cNvPr id="138" name="TextBox 137"/>
          <p:cNvSpPr txBox="1"/>
          <p:nvPr/>
        </p:nvSpPr>
        <p:spPr>
          <a:xfrm>
            <a:off x="6703684" y="1470173"/>
            <a:ext cx="864931" cy="646459"/>
          </a:xfrm>
          <a:prstGeom prst="rect">
            <a:avLst/>
          </a:prstGeom>
          <a:noFill/>
        </p:spPr>
        <p:txBody>
          <a:bodyPr wrap="square" rtlCol="0">
            <a:spAutoFit/>
          </a:bodyPr>
          <a:lstStyle/>
          <a:p>
            <a:pPr algn="ctr" defTabSz="1218987">
              <a:defRPr/>
            </a:pPr>
            <a:r>
              <a:rPr lang="en-IN" sz="3601" b="1" dirty="0">
                <a:solidFill>
                  <a:srgbClr val="9CC853"/>
                </a:solidFill>
                <a:latin typeface="Arial" panose="020B0604020202020204" pitchFamily="34" charset="0"/>
                <a:cs typeface="Arial" panose="020B0604020202020204" pitchFamily="34" charset="0"/>
              </a:rPr>
              <a:t>02</a:t>
            </a:r>
          </a:p>
        </p:txBody>
      </p:sp>
      <p:sp>
        <p:nvSpPr>
          <p:cNvPr id="140" name="TextBox 139"/>
          <p:cNvSpPr txBox="1"/>
          <p:nvPr/>
        </p:nvSpPr>
        <p:spPr>
          <a:xfrm>
            <a:off x="4013230" y="702411"/>
            <a:ext cx="1845141" cy="535531"/>
          </a:xfrm>
          <a:prstGeom prst="rect">
            <a:avLst/>
          </a:prstGeom>
          <a:noFill/>
        </p:spPr>
        <p:txBody>
          <a:bodyPr wrap="square" rtlCol="0">
            <a:spAutoFit/>
          </a:bodyPr>
          <a:lstStyle/>
          <a:p>
            <a:pPr algn="r" defTabSz="1218987">
              <a:lnSpc>
                <a:spcPct val="90000"/>
              </a:lnSpc>
              <a:defRPr/>
            </a:pPr>
            <a:r>
              <a:rPr lang="en-US" sz="1600" kern="0" dirty="0">
                <a:solidFill>
                  <a:prstClr val="white"/>
                </a:solidFill>
                <a:latin typeface="Arial" panose="020B0604020202020204" pitchFamily="34" charset="0"/>
                <a:cs typeface="Arial" panose="020B0604020202020204" pitchFamily="34" charset="0"/>
              </a:rPr>
              <a:t>Ask the Right Questions</a:t>
            </a:r>
            <a:r>
              <a:rPr lang="en-US" sz="1200" kern="0" dirty="0">
                <a:solidFill>
                  <a:prstClr val="white"/>
                </a:solidFill>
                <a:latin typeface="Arial" panose="020B0604020202020204" pitchFamily="34" charset="0"/>
                <a:cs typeface="Arial" panose="020B0604020202020204" pitchFamily="34" charset="0"/>
              </a:rPr>
              <a:t>. </a:t>
            </a:r>
            <a:endParaRPr lang="en-US" sz="1200" dirty="0">
              <a:solidFill>
                <a:prstClr val="white"/>
              </a:solidFill>
              <a:latin typeface="Arial" panose="020B0604020202020204" pitchFamily="34" charset="0"/>
              <a:cs typeface="Arial" panose="020B0604020202020204" pitchFamily="34" charset="0"/>
            </a:endParaRPr>
          </a:p>
        </p:txBody>
      </p:sp>
      <p:sp>
        <p:nvSpPr>
          <p:cNvPr id="141" name="TextBox 140"/>
          <p:cNvSpPr txBox="1"/>
          <p:nvPr/>
        </p:nvSpPr>
        <p:spPr>
          <a:xfrm>
            <a:off x="6061703" y="551343"/>
            <a:ext cx="1929337" cy="978729"/>
          </a:xfrm>
          <a:prstGeom prst="rect">
            <a:avLst/>
          </a:prstGeom>
          <a:noFill/>
        </p:spPr>
        <p:txBody>
          <a:bodyPr wrap="square" rtlCol="0">
            <a:spAutoFit/>
          </a:bodyPr>
          <a:lstStyle/>
          <a:p>
            <a:pPr defTabSz="1218987">
              <a:lnSpc>
                <a:spcPct val="90000"/>
              </a:lnSpc>
              <a:defRPr/>
            </a:pPr>
            <a:r>
              <a:rPr lang="en-US" sz="1600" kern="0" dirty="0">
                <a:solidFill>
                  <a:prstClr val="black">
                    <a:lumMod val="65000"/>
                    <a:lumOff val="35000"/>
                  </a:prstClr>
                </a:solidFill>
                <a:latin typeface="Arial" panose="020B0604020202020204" pitchFamily="34" charset="0"/>
                <a:cs typeface="Arial" panose="020B0604020202020204" pitchFamily="34" charset="0"/>
              </a:rPr>
              <a:t>Set Communications Goals and Objectives</a:t>
            </a:r>
            <a:endParaRPr lang="en-US" sz="1600" dirty="0">
              <a:solidFill>
                <a:prstClr val="black">
                  <a:lumMod val="65000"/>
                  <a:lumOff val="35000"/>
                </a:prstClr>
              </a:solidFill>
              <a:latin typeface="Arial" panose="020B0604020202020204" pitchFamily="34" charset="0"/>
              <a:cs typeface="Arial" panose="020B0604020202020204" pitchFamily="34" charset="0"/>
            </a:endParaRPr>
          </a:p>
        </p:txBody>
      </p:sp>
      <p:grpSp>
        <p:nvGrpSpPr>
          <p:cNvPr id="145" name="Group 144"/>
          <p:cNvGrpSpPr/>
          <p:nvPr/>
        </p:nvGrpSpPr>
        <p:grpSpPr>
          <a:xfrm>
            <a:off x="5408057" y="5485284"/>
            <a:ext cx="506388" cy="472571"/>
            <a:chOff x="13701713" y="1841500"/>
            <a:chExt cx="1878013" cy="1752600"/>
          </a:xfrm>
          <a:solidFill>
            <a:schemeClr val="accent6"/>
          </a:solidFill>
        </p:grpSpPr>
        <p:sp>
          <p:nvSpPr>
            <p:cNvPr id="146" name="Freeform 16"/>
            <p:cNvSpPr>
              <a:spLocks/>
            </p:cNvSpPr>
            <p:nvPr/>
          </p:nvSpPr>
          <p:spPr bwMode="auto">
            <a:xfrm>
              <a:off x="13701713" y="2854325"/>
              <a:ext cx="1470025" cy="739775"/>
            </a:xfrm>
            <a:custGeom>
              <a:avLst/>
              <a:gdLst>
                <a:gd name="T0" fmla="*/ 398 w 494"/>
                <a:gd name="T1" fmla="*/ 57 h 248"/>
                <a:gd name="T2" fmla="*/ 332 w 494"/>
                <a:gd name="T3" fmla="*/ 27 h 248"/>
                <a:gd name="T4" fmla="*/ 301 w 494"/>
                <a:gd name="T5" fmla="*/ 0 h 248"/>
                <a:gd name="T6" fmla="*/ 250 w 494"/>
                <a:gd name="T7" fmla="*/ 51 h 248"/>
                <a:gd name="T8" fmla="*/ 272 w 494"/>
                <a:gd name="T9" fmla="*/ 197 h 248"/>
                <a:gd name="T10" fmla="*/ 272 w 494"/>
                <a:gd name="T11" fmla="*/ 198 h 248"/>
                <a:gd name="T12" fmla="*/ 249 w 494"/>
                <a:gd name="T13" fmla="*/ 230 h 248"/>
                <a:gd name="T14" fmla="*/ 247 w 494"/>
                <a:gd name="T15" fmla="*/ 230 h 248"/>
                <a:gd name="T16" fmla="*/ 245 w 494"/>
                <a:gd name="T17" fmla="*/ 230 h 248"/>
                <a:gd name="T18" fmla="*/ 222 w 494"/>
                <a:gd name="T19" fmla="*/ 198 h 248"/>
                <a:gd name="T20" fmla="*/ 222 w 494"/>
                <a:gd name="T21" fmla="*/ 197 h 248"/>
                <a:gd name="T22" fmla="*/ 244 w 494"/>
                <a:gd name="T23" fmla="*/ 51 h 248"/>
                <a:gd name="T24" fmla="*/ 193 w 494"/>
                <a:gd name="T25" fmla="*/ 0 h 248"/>
                <a:gd name="T26" fmla="*/ 162 w 494"/>
                <a:gd name="T27" fmla="*/ 27 h 248"/>
                <a:gd name="T28" fmla="*/ 96 w 494"/>
                <a:gd name="T29" fmla="*/ 57 h 248"/>
                <a:gd name="T30" fmla="*/ 72 w 494"/>
                <a:gd name="T31" fmla="*/ 78 h 248"/>
                <a:gd name="T32" fmla="*/ 39 w 494"/>
                <a:gd name="T33" fmla="*/ 248 h 248"/>
                <a:gd name="T34" fmla="*/ 455 w 494"/>
                <a:gd name="T35" fmla="*/ 248 h 248"/>
                <a:gd name="T36" fmla="*/ 422 w 494"/>
                <a:gd name="T37" fmla="*/ 78 h 248"/>
                <a:gd name="T38" fmla="*/ 398 w 494"/>
                <a:gd name="T39" fmla="*/ 5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4" h="248">
                  <a:moveTo>
                    <a:pt x="398" y="57"/>
                  </a:moveTo>
                  <a:cubicBezTo>
                    <a:pt x="332" y="27"/>
                    <a:pt x="332" y="27"/>
                    <a:pt x="332" y="27"/>
                  </a:cubicBezTo>
                  <a:cubicBezTo>
                    <a:pt x="301" y="0"/>
                    <a:pt x="301" y="0"/>
                    <a:pt x="301" y="0"/>
                  </a:cubicBezTo>
                  <a:cubicBezTo>
                    <a:pt x="250" y="51"/>
                    <a:pt x="250" y="51"/>
                    <a:pt x="250" y="51"/>
                  </a:cubicBezTo>
                  <a:cubicBezTo>
                    <a:pt x="272" y="197"/>
                    <a:pt x="272" y="197"/>
                    <a:pt x="272" y="197"/>
                  </a:cubicBezTo>
                  <a:cubicBezTo>
                    <a:pt x="272" y="197"/>
                    <a:pt x="272" y="198"/>
                    <a:pt x="272" y="198"/>
                  </a:cubicBezTo>
                  <a:cubicBezTo>
                    <a:pt x="249" y="230"/>
                    <a:pt x="249" y="230"/>
                    <a:pt x="249" y="230"/>
                  </a:cubicBezTo>
                  <a:cubicBezTo>
                    <a:pt x="248" y="230"/>
                    <a:pt x="248" y="230"/>
                    <a:pt x="247" y="230"/>
                  </a:cubicBezTo>
                  <a:cubicBezTo>
                    <a:pt x="246" y="230"/>
                    <a:pt x="246" y="230"/>
                    <a:pt x="245" y="230"/>
                  </a:cubicBezTo>
                  <a:cubicBezTo>
                    <a:pt x="222" y="198"/>
                    <a:pt x="222" y="198"/>
                    <a:pt x="222" y="198"/>
                  </a:cubicBezTo>
                  <a:cubicBezTo>
                    <a:pt x="222" y="198"/>
                    <a:pt x="222" y="197"/>
                    <a:pt x="222" y="197"/>
                  </a:cubicBezTo>
                  <a:cubicBezTo>
                    <a:pt x="244" y="51"/>
                    <a:pt x="244" y="51"/>
                    <a:pt x="244" y="51"/>
                  </a:cubicBezTo>
                  <a:cubicBezTo>
                    <a:pt x="193" y="0"/>
                    <a:pt x="193" y="0"/>
                    <a:pt x="193" y="0"/>
                  </a:cubicBezTo>
                  <a:cubicBezTo>
                    <a:pt x="162" y="27"/>
                    <a:pt x="162" y="27"/>
                    <a:pt x="162" y="27"/>
                  </a:cubicBezTo>
                  <a:cubicBezTo>
                    <a:pt x="96" y="57"/>
                    <a:pt x="96" y="57"/>
                    <a:pt x="96" y="57"/>
                  </a:cubicBezTo>
                  <a:cubicBezTo>
                    <a:pt x="86" y="61"/>
                    <a:pt x="77" y="67"/>
                    <a:pt x="72" y="78"/>
                  </a:cubicBezTo>
                  <a:cubicBezTo>
                    <a:pt x="72" y="78"/>
                    <a:pt x="0" y="248"/>
                    <a:pt x="39" y="248"/>
                  </a:cubicBezTo>
                  <a:cubicBezTo>
                    <a:pt x="455" y="248"/>
                    <a:pt x="455" y="248"/>
                    <a:pt x="455" y="248"/>
                  </a:cubicBezTo>
                  <a:cubicBezTo>
                    <a:pt x="494" y="248"/>
                    <a:pt x="422" y="78"/>
                    <a:pt x="422" y="78"/>
                  </a:cubicBezTo>
                  <a:cubicBezTo>
                    <a:pt x="418" y="68"/>
                    <a:pt x="408" y="61"/>
                    <a:pt x="39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47" name="Freeform 17"/>
            <p:cNvSpPr>
              <a:spLocks/>
            </p:cNvSpPr>
            <p:nvPr/>
          </p:nvSpPr>
          <p:spPr bwMode="auto">
            <a:xfrm>
              <a:off x="14082713" y="2005013"/>
              <a:ext cx="708025" cy="846138"/>
            </a:xfrm>
            <a:custGeom>
              <a:avLst/>
              <a:gdLst>
                <a:gd name="T0" fmla="*/ 119 w 238"/>
                <a:gd name="T1" fmla="*/ 284 h 284"/>
                <a:gd name="T2" fmla="*/ 238 w 238"/>
                <a:gd name="T3" fmla="*/ 117 h 284"/>
                <a:gd name="T4" fmla="*/ 119 w 238"/>
                <a:gd name="T5" fmla="*/ 0 h 284"/>
                <a:gd name="T6" fmla="*/ 0 w 238"/>
                <a:gd name="T7" fmla="*/ 117 h 284"/>
                <a:gd name="T8" fmla="*/ 119 w 238"/>
                <a:gd name="T9" fmla="*/ 284 h 284"/>
              </a:gdLst>
              <a:ahLst/>
              <a:cxnLst>
                <a:cxn ang="0">
                  <a:pos x="T0" y="T1"/>
                </a:cxn>
                <a:cxn ang="0">
                  <a:pos x="T2" y="T3"/>
                </a:cxn>
                <a:cxn ang="0">
                  <a:pos x="T4" y="T5"/>
                </a:cxn>
                <a:cxn ang="0">
                  <a:pos x="T6" y="T7"/>
                </a:cxn>
                <a:cxn ang="0">
                  <a:pos x="T8" y="T9"/>
                </a:cxn>
              </a:cxnLst>
              <a:rect l="0" t="0" r="r" b="b"/>
              <a:pathLst>
                <a:path w="238" h="284">
                  <a:moveTo>
                    <a:pt x="119" y="284"/>
                  </a:moveTo>
                  <a:cubicBezTo>
                    <a:pt x="186" y="284"/>
                    <a:pt x="237" y="222"/>
                    <a:pt x="238" y="117"/>
                  </a:cubicBezTo>
                  <a:cubicBezTo>
                    <a:pt x="238" y="44"/>
                    <a:pt x="204" y="0"/>
                    <a:pt x="119" y="0"/>
                  </a:cubicBezTo>
                  <a:cubicBezTo>
                    <a:pt x="34" y="0"/>
                    <a:pt x="0" y="44"/>
                    <a:pt x="0" y="117"/>
                  </a:cubicBezTo>
                  <a:cubicBezTo>
                    <a:pt x="1" y="222"/>
                    <a:pt x="52" y="284"/>
                    <a:pt x="119" y="2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48" name="Freeform 18"/>
            <p:cNvSpPr>
              <a:spLocks/>
            </p:cNvSpPr>
            <p:nvPr/>
          </p:nvSpPr>
          <p:spPr bwMode="auto">
            <a:xfrm>
              <a:off x="14755813" y="1841500"/>
              <a:ext cx="823913" cy="923925"/>
            </a:xfrm>
            <a:custGeom>
              <a:avLst/>
              <a:gdLst>
                <a:gd name="T0" fmla="*/ 122 w 277"/>
                <a:gd name="T1" fmla="*/ 0 h 310"/>
                <a:gd name="T2" fmla="*/ 0 w 277"/>
                <a:gd name="T3" fmla="*/ 60 h 310"/>
                <a:gd name="T4" fmla="*/ 8 w 277"/>
                <a:gd name="T5" fmla="*/ 68 h 310"/>
                <a:gd name="T6" fmla="*/ 22 w 277"/>
                <a:gd name="T7" fmla="*/ 85 h 310"/>
                <a:gd name="T8" fmla="*/ 122 w 277"/>
                <a:gd name="T9" fmla="*/ 33 h 310"/>
                <a:gd name="T10" fmla="*/ 244 w 277"/>
                <a:gd name="T11" fmla="*/ 155 h 310"/>
                <a:gd name="T12" fmla="*/ 122 w 277"/>
                <a:gd name="T13" fmla="*/ 277 h 310"/>
                <a:gd name="T14" fmla="*/ 36 w 277"/>
                <a:gd name="T15" fmla="*/ 241 h 310"/>
                <a:gd name="T16" fmla="*/ 25 w 277"/>
                <a:gd name="T17" fmla="*/ 275 h 310"/>
                <a:gd name="T18" fmla="*/ 122 w 277"/>
                <a:gd name="T19" fmla="*/ 310 h 310"/>
                <a:gd name="T20" fmla="*/ 277 w 277"/>
                <a:gd name="T21" fmla="*/ 155 h 310"/>
                <a:gd name="T22" fmla="*/ 122 w 277"/>
                <a:gd name="T23"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7" h="310">
                  <a:moveTo>
                    <a:pt x="122" y="0"/>
                  </a:moveTo>
                  <a:cubicBezTo>
                    <a:pt x="72" y="0"/>
                    <a:pt x="28" y="24"/>
                    <a:pt x="0" y="60"/>
                  </a:cubicBezTo>
                  <a:cubicBezTo>
                    <a:pt x="3" y="63"/>
                    <a:pt x="5" y="65"/>
                    <a:pt x="8" y="68"/>
                  </a:cubicBezTo>
                  <a:cubicBezTo>
                    <a:pt x="13" y="73"/>
                    <a:pt x="18" y="79"/>
                    <a:pt x="22" y="85"/>
                  </a:cubicBezTo>
                  <a:cubicBezTo>
                    <a:pt x="44" y="54"/>
                    <a:pt x="81" y="33"/>
                    <a:pt x="122" y="33"/>
                  </a:cubicBezTo>
                  <a:cubicBezTo>
                    <a:pt x="190" y="33"/>
                    <a:pt x="244" y="88"/>
                    <a:pt x="244" y="155"/>
                  </a:cubicBezTo>
                  <a:cubicBezTo>
                    <a:pt x="244" y="222"/>
                    <a:pt x="190" y="277"/>
                    <a:pt x="122" y="277"/>
                  </a:cubicBezTo>
                  <a:cubicBezTo>
                    <a:pt x="89" y="277"/>
                    <a:pt x="58" y="263"/>
                    <a:pt x="36" y="241"/>
                  </a:cubicBezTo>
                  <a:cubicBezTo>
                    <a:pt x="33" y="253"/>
                    <a:pt x="29" y="265"/>
                    <a:pt x="25" y="275"/>
                  </a:cubicBezTo>
                  <a:cubicBezTo>
                    <a:pt x="51" y="297"/>
                    <a:pt x="85" y="310"/>
                    <a:pt x="122" y="310"/>
                  </a:cubicBezTo>
                  <a:cubicBezTo>
                    <a:pt x="208" y="310"/>
                    <a:pt x="277" y="240"/>
                    <a:pt x="277" y="155"/>
                  </a:cubicBezTo>
                  <a:cubicBezTo>
                    <a:pt x="277" y="70"/>
                    <a:pt x="208" y="0"/>
                    <a:pt x="1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49" name="Freeform 19"/>
            <p:cNvSpPr>
              <a:spLocks/>
            </p:cNvSpPr>
            <p:nvPr/>
          </p:nvSpPr>
          <p:spPr bwMode="auto">
            <a:xfrm>
              <a:off x="15082838" y="2008188"/>
              <a:ext cx="288925" cy="346075"/>
            </a:xfrm>
            <a:custGeom>
              <a:avLst/>
              <a:gdLst>
                <a:gd name="T0" fmla="*/ 12 w 97"/>
                <a:gd name="T1" fmla="*/ 0 h 116"/>
                <a:gd name="T2" fmla="*/ 0 w 97"/>
                <a:gd name="T3" fmla="*/ 13 h 116"/>
                <a:gd name="T4" fmla="*/ 0 w 97"/>
                <a:gd name="T5" fmla="*/ 103 h 116"/>
                <a:gd name="T6" fmla="*/ 12 w 97"/>
                <a:gd name="T7" fmla="*/ 116 h 116"/>
                <a:gd name="T8" fmla="*/ 84 w 97"/>
                <a:gd name="T9" fmla="*/ 116 h 116"/>
                <a:gd name="T10" fmla="*/ 97 w 97"/>
                <a:gd name="T11" fmla="*/ 103 h 116"/>
                <a:gd name="T12" fmla="*/ 84 w 97"/>
                <a:gd name="T13" fmla="*/ 91 h 116"/>
                <a:gd name="T14" fmla="*/ 25 w 97"/>
                <a:gd name="T15" fmla="*/ 91 h 116"/>
                <a:gd name="T16" fmla="*/ 25 w 97"/>
                <a:gd name="T17" fmla="*/ 13 h 116"/>
                <a:gd name="T18" fmla="*/ 12 w 97"/>
                <a:gd name="T19"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16">
                  <a:moveTo>
                    <a:pt x="12" y="0"/>
                  </a:moveTo>
                  <a:cubicBezTo>
                    <a:pt x="5" y="0"/>
                    <a:pt x="0" y="6"/>
                    <a:pt x="0" y="13"/>
                  </a:cubicBezTo>
                  <a:cubicBezTo>
                    <a:pt x="0" y="103"/>
                    <a:pt x="0" y="103"/>
                    <a:pt x="0" y="103"/>
                  </a:cubicBezTo>
                  <a:cubicBezTo>
                    <a:pt x="0" y="110"/>
                    <a:pt x="5" y="116"/>
                    <a:pt x="12" y="116"/>
                  </a:cubicBezTo>
                  <a:cubicBezTo>
                    <a:pt x="84" y="116"/>
                    <a:pt x="84" y="116"/>
                    <a:pt x="84" y="116"/>
                  </a:cubicBezTo>
                  <a:cubicBezTo>
                    <a:pt x="91" y="116"/>
                    <a:pt x="97" y="110"/>
                    <a:pt x="97" y="103"/>
                  </a:cubicBezTo>
                  <a:cubicBezTo>
                    <a:pt x="97" y="96"/>
                    <a:pt x="91" y="91"/>
                    <a:pt x="84" y="91"/>
                  </a:cubicBezTo>
                  <a:cubicBezTo>
                    <a:pt x="25" y="91"/>
                    <a:pt x="25" y="91"/>
                    <a:pt x="25" y="91"/>
                  </a:cubicBezTo>
                  <a:cubicBezTo>
                    <a:pt x="25" y="13"/>
                    <a:pt x="25" y="13"/>
                    <a:pt x="25" y="13"/>
                  </a:cubicBezTo>
                  <a:cubicBezTo>
                    <a:pt x="25" y="6"/>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grpSp>
      <p:sp>
        <p:nvSpPr>
          <p:cNvPr id="150" name="TextBox 149"/>
          <p:cNvSpPr txBox="1"/>
          <p:nvPr/>
        </p:nvSpPr>
        <p:spPr>
          <a:xfrm>
            <a:off x="4690025" y="5397974"/>
            <a:ext cx="697628" cy="646459"/>
          </a:xfrm>
          <a:prstGeom prst="rect">
            <a:avLst/>
          </a:prstGeom>
          <a:noFill/>
        </p:spPr>
        <p:txBody>
          <a:bodyPr wrap="none" rtlCol="0">
            <a:spAutoFit/>
          </a:bodyPr>
          <a:lstStyle/>
          <a:p>
            <a:pPr algn="ctr" defTabSz="1218987">
              <a:defRPr/>
            </a:pPr>
            <a:r>
              <a:rPr lang="en-IN" sz="3601" b="1" dirty="0">
                <a:solidFill>
                  <a:srgbClr val="104A57"/>
                </a:solidFill>
                <a:latin typeface="Arial" panose="020B0604020202020204" pitchFamily="34" charset="0"/>
                <a:cs typeface="Arial" panose="020B0604020202020204" pitchFamily="34" charset="0"/>
              </a:rPr>
              <a:t>06</a:t>
            </a:r>
          </a:p>
        </p:txBody>
      </p:sp>
      <p:sp>
        <p:nvSpPr>
          <p:cNvPr id="151" name="TextBox 150"/>
          <p:cNvSpPr txBox="1"/>
          <p:nvPr/>
        </p:nvSpPr>
        <p:spPr>
          <a:xfrm>
            <a:off x="6863957" y="5395914"/>
            <a:ext cx="697628" cy="646459"/>
          </a:xfrm>
          <a:prstGeom prst="rect">
            <a:avLst/>
          </a:prstGeom>
          <a:noFill/>
        </p:spPr>
        <p:txBody>
          <a:bodyPr wrap="none" rtlCol="0">
            <a:spAutoFit/>
          </a:bodyPr>
          <a:lstStyle/>
          <a:p>
            <a:pPr algn="ctr" defTabSz="1218987">
              <a:defRPr/>
            </a:pPr>
            <a:r>
              <a:rPr lang="en-IN" sz="3601" b="1" dirty="0">
                <a:solidFill>
                  <a:srgbClr val="386A9E"/>
                </a:solidFill>
                <a:latin typeface="Arial" panose="020B0604020202020204" pitchFamily="34" charset="0"/>
                <a:cs typeface="Arial" panose="020B0604020202020204" pitchFamily="34" charset="0"/>
              </a:rPr>
              <a:t>05</a:t>
            </a:r>
          </a:p>
        </p:txBody>
      </p:sp>
      <p:sp>
        <p:nvSpPr>
          <p:cNvPr id="152" name="TextBox 151"/>
          <p:cNvSpPr txBox="1"/>
          <p:nvPr/>
        </p:nvSpPr>
        <p:spPr>
          <a:xfrm>
            <a:off x="4111626" y="6019324"/>
            <a:ext cx="1855207" cy="535531"/>
          </a:xfrm>
          <a:prstGeom prst="rect">
            <a:avLst/>
          </a:prstGeom>
          <a:noFill/>
        </p:spPr>
        <p:txBody>
          <a:bodyPr wrap="square" rtlCol="0">
            <a:spAutoFit/>
          </a:bodyPr>
          <a:lstStyle/>
          <a:p>
            <a:pPr algn="r" defTabSz="1218987">
              <a:lnSpc>
                <a:spcPct val="90000"/>
              </a:lnSpc>
              <a:defRPr/>
            </a:pPr>
            <a:r>
              <a:rPr lang="en-US" sz="1600" kern="0" dirty="0">
                <a:solidFill>
                  <a:prstClr val="black">
                    <a:lumMod val="65000"/>
                    <a:lumOff val="35000"/>
                  </a:prstClr>
                </a:solidFill>
                <a:latin typeface="Arial" panose="020B0604020202020204" pitchFamily="34" charset="0"/>
                <a:cs typeface="Arial" panose="020B0604020202020204" pitchFamily="34" charset="0"/>
              </a:rPr>
              <a:t>Develop Action Plan </a:t>
            </a:r>
            <a:endParaRPr lang="en-US" sz="1600" dirty="0">
              <a:solidFill>
                <a:prstClr val="black">
                  <a:lumMod val="65000"/>
                  <a:lumOff val="35000"/>
                </a:prstClr>
              </a:solidFill>
              <a:latin typeface="Arial" panose="020B0604020202020204" pitchFamily="34" charset="0"/>
              <a:cs typeface="Arial" panose="020B0604020202020204" pitchFamily="34" charset="0"/>
            </a:endParaRPr>
          </a:p>
        </p:txBody>
      </p:sp>
      <p:sp>
        <p:nvSpPr>
          <p:cNvPr id="153" name="TextBox 152"/>
          <p:cNvSpPr txBox="1"/>
          <p:nvPr/>
        </p:nvSpPr>
        <p:spPr>
          <a:xfrm>
            <a:off x="6233167" y="6009368"/>
            <a:ext cx="2420295" cy="757130"/>
          </a:xfrm>
          <a:prstGeom prst="rect">
            <a:avLst/>
          </a:prstGeom>
          <a:noFill/>
        </p:spPr>
        <p:txBody>
          <a:bodyPr wrap="square" rtlCol="0">
            <a:spAutoFit/>
          </a:bodyPr>
          <a:lstStyle/>
          <a:p>
            <a:pPr defTabSz="1218987">
              <a:lnSpc>
                <a:spcPct val="90000"/>
              </a:lnSpc>
            </a:pPr>
            <a:r>
              <a:rPr lang="en-US" sz="1600" kern="0" dirty="0">
                <a:solidFill>
                  <a:prstClr val="black">
                    <a:lumMod val="65000"/>
                    <a:lumOff val="35000"/>
                  </a:prstClr>
                </a:solidFill>
                <a:latin typeface="Arial" panose="020B0604020202020204" pitchFamily="34" charset="0"/>
                <a:cs typeface="Arial" panose="020B0604020202020204" pitchFamily="34" charset="0"/>
              </a:rPr>
              <a:t>Select channels, activities, materials, &amp; partnerships</a:t>
            </a:r>
            <a:endParaRPr lang="en-US" sz="1600" dirty="0">
              <a:solidFill>
                <a:prstClr val="black">
                  <a:lumMod val="65000"/>
                  <a:lumOff val="35000"/>
                </a:prstClr>
              </a:solidFill>
              <a:latin typeface="Arial" panose="020B0604020202020204" pitchFamily="34" charset="0"/>
              <a:cs typeface="Arial" panose="020B0604020202020204" pitchFamily="34" charset="0"/>
            </a:endParaRPr>
          </a:p>
        </p:txBody>
      </p:sp>
      <p:sp>
        <p:nvSpPr>
          <p:cNvPr id="154" name="TextBox 153"/>
          <p:cNvSpPr txBox="1"/>
          <p:nvPr/>
        </p:nvSpPr>
        <p:spPr>
          <a:xfrm>
            <a:off x="5631207" y="2221626"/>
            <a:ext cx="527709" cy="461793"/>
          </a:xfrm>
          <a:prstGeom prst="rect">
            <a:avLst/>
          </a:prstGeom>
          <a:noFill/>
        </p:spPr>
        <p:txBody>
          <a:bodyPr wrap="none" rtlCol="0">
            <a:spAutoFit/>
          </a:bodyPr>
          <a:lstStyle/>
          <a:p>
            <a:pPr algn="ctr" defTabSz="1218987">
              <a:defRPr/>
            </a:pPr>
            <a:r>
              <a:rPr lang="en-IN" sz="2401" b="1" dirty="0">
                <a:solidFill>
                  <a:prstClr val="white"/>
                </a:solidFill>
                <a:latin typeface="Arial" panose="020B0604020202020204" pitchFamily="34" charset="0"/>
                <a:cs typeface="Arial" panose="020B0604020202020204" pitchFamily="34" charset="0"/>
              </a:rPr>
              <a:t>01</a:t>
            </a:r>
          </a:p>
        </p:txBody>
      </p:sp>
      <p:sp>
        <p:nvSpPr>
          <p:cNvPr id="155" name="TextBox 154"/>
          <p:cNvSpPr txBox="1"/>
          <p:nvPr/>
        </p:nvSpPr>
        <p:spPr>
          <a:xfrm>
            <a:off x="6406939" y="2381901"/>
            <a:ext cx="527709" cy="461793"/>
          </a:xfrm>
          <a:prstGeom prst="rect">
            <a:avLst/>
          </a:prstGeom>
          <a:noFill/>
        </p:spPr>
        <p:txBody>
          <a:bodyPr wrap="none" rtlCol="0">
            <a:spAutoFit/>
          </a:bodyPr>
          <a:lstStyle/>
          <a:p>
            <a:pPr algn="ctr" defTabSz="1218987">
              <a:defRPr/>
            </a:pPr>
            <a:r>
              <a:rPr lang="en-IN" sz="2401" b="1" dirty="0">
                <a:solidFill>
                  <a:prstClr val="white"/>
                </a:solidFill>
                <a:latin typeface="Arial" panose="020B0604020202020204" pitchFamily="34" charset="0"/>
                <a:cs typeface="Arial" panose="020B0604020202020204" pitchFamily="34" charset="0"/>
              </a:rPr>
              <a:t>02</a:t>
            </a:r>
          </a:p>
        </p:txBody>
      </p:sp>
      <p:sp>
        <p:nvSpPr>
          <p:cNvPr id="156" name="TextBox 155"/>
          <p:cNvSpPr txBox="1"/>
          <p:nvPr/>
        </p:nvSpPr>
        <p:spPr>
          <a:xfrm>
            <a:off x="6810833" y="3003770"/>
            <a:ext cx="527709" cy="461793"/>
          </a:xfrm>
          <a:prstGeom prst="rect">
            <a:avLst/>
          </a:prstGeom>
          <a:noFill/>
        </p:spPr>
        <p:txBody>
          <a:bodyPr wrap="none" rtlCol="0">
            <a:spAutoFit/>
          </a:bodyPr>
          <a:lstStyle/>
          <a:p>
            <a:pPr algn="ctr" defTabSz="1218987">
              <a:defRPr/>
            </a:pPr>
            <a:r>
              <a:rPr lang="en-IN" sz="2401" b="1" dirty="0">
                <a:solidFill>
                  <a:prstClr val="white"/>
                </a:solidFill>
                <a:latin typeface="Arial" panose="020B0604020202020204" pitchFamily="34" charset="0"/>
                <a:cs typeface="Arial" panose="020B0604020202020204" pitchFamily="34" charset="0"/>
              </a:rPr>
              <a:t>03</a:t>
            </a:r>
          </a:p>
        </p:txBody>
      </p:sp>
      <p:sp>
        <p:nvSpPr>
          <p:cNvPr id="157" name="TextBox 156"/>
          <p:cNvSpPr txBox="1"/>
          <p:nvPr/>
        </p:nvSpPr>
        <p:spPr>
          <a:xfrm>
            <a:off x="6695435" y="3760269"/>
            <a:ext cx="527709" cy="461793"/>
          </a:xfrm>
          <a:prstGeom prst="rect">
            <a:avLst/>
          </a:prstGeom>
          <a:noFill/>
        </p:spPr>
        <p:txBody>
          <a:bodyPr wrap="none" rtlCol="0">
            <a:spAutoFit/>
          </a:bodyPr>
          <a:lstStyle/>
          <a:p>
            <a:pPr algn="ctr" defTabSz="1218987">
              <a:defRPr/>
            </a:pPr>
            <a:r>
              <a:rPr lang="en-IN" sz="2401" b="1" dirty="0">
                <a:solidFill>
                  <a:prstClr val="white"/>
                </a:solidFill>
                <a:latin typeface="Arial" panose="020B0604020202020204" pitchFamily="34" charset="0"/>
                <a:cs typeface="Arial" panose="020B0604020202020204" pitchFamily="34" charset="0"/>
              </a:rPr>
              <a:t>04</a:t>
            </a:r>
          </a:p>
        </p:txBody>
      </p:sp>
      <p:sp>
        <p:nvSpPr>
          <p:cNvPr id="158" name="TextBox 157"/>
          <p:cNvSpPr txBox="1"/>
          <p:nvPr/>
        </p:nvSpPr>
        <p:spPr>
          <a:xfrm>
            <a:off x="6028689" y="4196218"/>
            <a:ext cx="527709" cy="461793"/>
          </a:xfrm>
          <a:prstGeom prst="rect">
            <a:avLst/>
          </a:prstGeom>
          <a:noFill/>
        </p:spPr>
        <p:txBody>
          <a:bodyPr wrap="none" rtlCol="0">
            <a:spAutoFit/>
          </a:bodyPr>
          <a:lstStyle/>
          <a:p>
            <a:pPr algn="ctr" defTabSz="1218987">
              <a:defRPr/>
            </a:pPr>
            <a:r>
              <a:rPr lang="en-IN" sz="2401" b="1" dirty="0">
                <a:solidFill>
                  <a:prstClr val="white"/>
                </a:solidFill>
                <a:latin typeface="Arial" panose="020B0604020202020204" pitchFamily="34" charset="0"/>
                <a:cs typeface="Arial" panose="020B0604020202020204" pitchFamily="34" charset="0"/>
              </a:rPr>
              <a:t>05</a:t>
            </a:r>
          </a:p>
        </p:txBody>
      </p:sp>
      <p:sp>
        <p:nvSpPr>
          <p:cNvPr id="159" name="TextBox 158"/>
          <p:cNvSpPr txBox="1"/>
          <p:nvPr/>
        </p:nvSpPr>
        <p:spPr>
          <a:xfrm>
            <a:off x="5265778" y="4048765"/>
            <a:ext cx="527709" cy="461793"/>
          </a:xfrm>
          <a:prstGeom prst="rect">
            <a:avLst/>
          </a:prstGeom>
          <a:noFill/>
        </p:spPr>
        <p:txBody>
          <a:bodyPr wrap="none" rtlCol="0">
            <a:spAutoFit/>
          </a:bodyPr>
          <a:lstStyle/>
          <a:p>
            <a:pPr algn="ctr" defTabSz="1218987">
              <a:defRPr/>
            </a:pPr>
            <a:r>
              <a:rPr lang="en-IN" sz="2401" b="1" dirty="0">
                <a:solidFill>
                  <a:prstClr val="white"/>
                </a:solidFill>
                <a:latin typeface="Arial" panose="020B0604020202020204" pitchFamily="34" charset="0"/>
                <a:cs typeface="Arial" panose="020B0604020202020204" pitchFamily="34" charset="0"/>
              </a:rPr>
              <a:t>06</a:t>
            </a:r>
          </a:p>
        </p:txBody>
      </p:sp>
      <p:sp>
        <p:nvSpPr>
          <p:cNvPr id="160" name="TextBox 159"/>
          <p:cNvSpPr txBox="1"/>
          <p:nvPr/>
        </p:nvSpPr>
        <p:spPr>
          <a:xfrm>
            <a:off x="4855474" y="3401252"/>
            <a:ext cx="527709" cy="461793"/>
          </a:xfrm>
          <a:prstGeom prst="rect">
            <a:avLst/>
          </a:prstGeom>
          <a:noFill/>
        </p:spPr>
        <p:txBody>
          <a:bodyPr wrap="none" rtlCol="0">
            <a:spAutoFit/>
          </a:bodyPr>
          <a:lstStyle/>
          <a:p>
            <a:pPr algn="ctr" defTabSz="1218987">
              <a:defRPr/>
            </a:pPr>
            <a:r>
              <a:rPr lang="en-IN" sz="2401" b="1" dirty="0">
                <a:solidFill>
                  <a:prstClr val="white"/>
                </a:solidFill>
                <a:latin typeface="Arial" panose="020B0604020202020204" pitchFamily="34" charset="0"/>
                <a:cs typeface="Arial" panose="020B0604020202020204" pitchFamily="34" charset="0"/>
              </a:rPr>
              <a:t>07</a:t>
            </a:r>
          </a:p>
        </p:txBody>
      </p:sp>
      <p:sp>
        <p:nvSpPr>
          <p:cNvPr id="161" name="TextBox 160"/>
          <p:cNvSpPr txBox="1"/>
          <p:nvPr/>
        </p:nvSpPr>
        <p:spPr>
          <a:xfrm>
            <a:off x="4996517" y="2683219"/>
            <a:ext cx="527709" cy="461793"/>
          </a:xfrm>
          <a:prstGeom prst="rect">
            <a:avLst/>
          </a:prstGeom>
          <a:noFill/>
        </p:spPr>
        <p:txBody>
          <a:bodyPr wrap="none" rtlCol="0">
            <a:spAutoFit/>
          </a:bodyPr>
          <a:lstStyle/>
          <a:p>
            <a:pPr algn="ctr" defTabSz="1218987">
              <a:defRPr/>
            </a:pPr>
            <a:r>
              <a:rPr lang="en-IN" sz="2401" b="1" dirty="0">
                <a:solidFill>
                  <a:prstClr val="white"/>
                </a:solidFill>
                <a:latin typeface="Arial" panose="020B0604020202020204" pitchFamily="34" charset="0"/>
                <a:cs typeface="Arial" panose="020B0604020202020204" pitchFamily="34" charset="0"/>
              </a:rPr>
              <a:t>08</a:t>
            </a:r>
          </a:p>
        </p:txBody>
      </p:sp>
      <p:grpSp>
        <p:nvGrpSpPr>
          <p:cNvPr id="162" name="Group 161"/>
          <p:cNvGrpSpPr/>
          <p:nvPr/>
        </p:nvGrpSpPr>
        <p:grpSpPr>
          <a:xfrm>
            <a:off x="5775049" y="3035476"/>
            <a:ext cx="641905" cy="693895"/>
            <a:chOff x="4522612" y="3962695"/>
            <a:chExt cx="855650" cy="924952"/>
          </a:xfrm>
        </p:grpSpPr>
        <p:sp>
          <p:nvSpPr>
            <p:cNvPr id="163" name="Freeform 16"/>
            <p:cNvSpPr>
              <a:spLocks/>
            </p:cNvSpPr>
            <p:nvPr/>
          </p:nvSpPr>
          <p:spPr bwMode="auto">
            <a:xfrm>
              <a:off x="4522612" y="4457050"/>
              <a:ext cx="855650" cy="430597"/>
            </a:xfrm>
            <a:custGeom>
              <a:avLst/>
              <a:gdLst>
                <a:gd name="T0" fmla="*/ 398 w 494"/>
                <a:gd name="T1" fmla="*/ 57 h 248"/>
                <a:gd name="T2" fmla="*/ 332 w 494"/>
                <a:gd name="T3" fmla="*/ 27 h 248"/>
                <a:gd name="T4" fmla="*/ 301 w 494"/>
                <a:gd name="T5" fmla="*/ 0 h 248"/>
                <a:gd name="T6" fmla="*/ 250 w 494"/>
                <a:gd name="T7" fmla="*/ 51 h 248"/>
                <a:gd name="T8" fmla="*/ 272 w 494"/>
                <a:gd name="T9" fmla="*/ 197 h 248"/>
                <a:gd name="T10" fmla="*/ 272 w 494"/>
                <a:gd name="T11" fmla="*/ 198 h 248"/>
                <a:gd name="T12" fmla="*/ 249 w 494"/>
                <a:gd name="T13" fmla="*/ 230 h 248"/>
                <a:gd name="T14" fmla="*/ 247 w 494"/>
                <a:gd name="T15" fmla="*/ 230 h 248"/>
                <a:gd name="T16" fmla="*/ 245 w 494"/>
                <a:gd name="T17" fmla="*/ 230 h 248"/>
                <a:gd name="T18" fmla="*/ 222 w 494"/>
                <a:gd name="T19" fmla="*/ 198 h 248"/>
                <a:gd name="T20" fmla="*/ 222 w 494"/>
                <a:gd name="T21" fmla="*/ 197 h 248"/>
                <a:gd name="T22" fmla="*/ 244 w 494"/>
                <a:gd name="T23" fmla="*/ 51 h 248"/>
                <a:gd name="T24" fmla="*/ 193 w 494"/>
                <a:gd name="T25" fmla="*/ 0 h 248"/>
                <a:gd name="T26" fmla="*/ 162 w 494"/>
                <a:gd name="T27" fmla="*/ 27 h 248"/>
                <a:gd name="T28" fmla="*/ 96 w 494"/>
                <a:gd name="T29" fmla="*/ 57 h 248"/>
                <a:gd name="T30" fmla="*/ 72 w 494"/>
                <a:gd name="T31" fmla="*/ 78 h 248"/>
                <a:gd name="T32" fmla="*/ 39 w 494"/>
                <a:gd name="T33" fmla="*/ 248 h 248"/>
                <a:gd name="T34" fmla="*/ 455 w 494"/>
                <a:gd name="T35" fmla="*/ 248 h 248"/>
                <a:gd name="T36" fmla="*/ 422 w 494"/>
                <a:gd name="T37" fmla="*/ 78 h 248"/>
                <a:gd name="T38" fmla="*/ 398 w 494"/>
                <a:gd name="T39" fmla="*/ 5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4" h="248">
                  <a:moveTo>
                    <a:pt x="398" y="57"/>
                  </a:moveTo>
                  <a:cubicBezTo>
                    <a:pt x="332" y="27"/>
                    <a:pt x="332" y="27"/>
                    <a:pt x="332" y="27"/>
                  </a:cubicBezTo>
                  <a:cubicBezTo>
                    <a:pt x="301" y="0"/>
                    <a:pt x="301" y="0"/>
                    <a:pt x="301" y="0"/>
                  </a:cubicBezTo>
                  <a:cubicBezTo>
                    <a:pt x="250" y="51"/>
                    <a:pt x="250" y="51"/>
                    <a:pt x="250" y="51"/>
                  </a:cubicBezTo>
                  <a:cubicBezTo>
                    <a:pt x="272" y="197"/>
                    <a:pt x="272" y="197"/>
                    <a:pt x="272" y="197"/>
                  </a:cubicBezTo>
                  <a:cubicBezTo>
                    <a:pt x="272" y="197"/>
                    <a:pt x="272" y="198"/>
                    <a:pt x="272" y="198"/>
                  </a:cubicBezTo>
                  <a:cubicBezTo>
                    <a:pt x="249" y="230"/>
                    <a:pt x="249" y="230"/>
                    <a:pt x="249" y="230"/>
                  </a:cubicBezTo>
                  <a:cubicBezTo>
                    <a:pt x="248" y="230"/>
                    <a:pt x="248" y="230"/>
                    <a:pt x="247" y="230"/>
                  </a:cubicBezTo>
                  <a:cubicBezTo>
                    <a:pt x="246" y="230"/>
                    <a:pt x="246" y="230"/>
                    <a:pt x="245" y="230"/>
                  </a:cubicBezTo>
                  <a:cubicBezTo>
                    <a:pt x="222" y="198"/>
                    <a:pt x="222" y="198"/>
                    <a:pt x="222" y="198"/>
                  </a:cubicBezTo>
                  <a:cubicBezTo>
                    <a:pt x="222" y="198"/>
                    <a:pt x="222" y="197"/>
                    <a:pt x="222" y="197"/>
                  </a:cubicBezTo>
                  <a:cubicBezTo>
                    <a:pt x="244" y="51"/>
                    <a:pt x="244" y="51"/>
                    <a:pt x="244" y="51"/>
                  </a:cubicBezTo>
                  <a:cubicBezTo>
                    <a:pt x="193" y="0"/>
                    <a:pt x="193" y="0"/>
                    <a:pt x="193" y="0"/>
                  </a:cubicBezTo>
                  <a:cubicBezTo>
                    <a:pt x="162" y="27"/>
                    <a:pt x="162" y="27"/>
                    <a:pt x="162" y="27"/>
                  </a:cubicBezTo>
                  <a:cubicBezTo>
                    <a:pt x="96" y="57"/>
                    <a:pt x="96" y="57"/>
                    <a:pt x="96" y="57"/>
                  </a:cubicBezTo>
                  <a:cubicBezTo>
                    <a:pt x="86" y="61"/>
                    <a:pt x="77" y="67"/>
                    <a:pt x="72" y="78"/>
                  </a:cubicBezTo>
                  <a:cubicBezTo>
                    <a:pt x="72" y="78"/>
                    <a:pt x="0" y="248"/>
                    <a:pt x="39" y="248"/>
                  </a:cubicBezTo>
                  <a:cubicBezTo>
                    <a:pt x="455" y="248"/>
                    <a:pt x="455" y="248"/>
                    <a:pt x="455" y="248"/>
                  </a:cubicBezTo>
                  <a:cubicBezTo>
                    <a:pt x="494" y="248"/>
                    <a:pt x="422" y="78"/>
                    <a:pt x="422" y="78"/>
                  </a:cubicBezTo>
                  <a:cubicBezTo>
                    <a:pt x="418" y="68"/>
                    <a:pt x="408" y="61"/>
                    <a:pt x="398" y="5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64" name="Freeform 17"/>
            <p:cNvSpPr>
              <a:spLocks/>
            </p:cNvSpPr>
            <p:nvPr/>
          </p:nvSpPr>
          <p:spPr bwMode="auto">
            <a:xfrm>
              <a:off x="4744379" y="3962695"/>
              <a:ext cx="412116" cy="492507"/>
            </a:xfrm>
            <a:custGeom>
              <a:avLst/>
              <a:gdLst>
                <a:gd name="T0" fmla="*/ 119 w 238"/>
                <a:gd name="T1" fmla="*/ 284 h 284"/>
                <a:gd name="T2" fmla="*/ 238 w 238"/>
                <a:gd name="T3" fmla="*/ 117 h 284"/>
                <a:gd name="T4" fmla="*/ 119 w 238"/>
                <a:gd name="T5" fmla="*/ 0 h 284"/>
                <a:gd name="T6" fmla="*/ 0 w 238"/>
                <a:gd name="T7" fmla="*/ 117 h 284"/>
                <a:gd name="T8" fmla="*/ 119 w 238"/>
                <a:gd name="T9" fmla="*/ 284 h 284"/>
              </a:gdLst>
              <a:ahLst/>
              <a:cxnLst>
                <a:cxn ang="0">
                  <a:pos x="T0" y="T1"/>
                </a:cxn>
                <a:cxn ang="0">
                  <a:pos x="T2" y="T3"/>
                </a:cxn>
                <a:cxn ang="0">
                  <a:pos x="T4" y="T5"/>
                </a:cxn>
                <a:cxn ang="0">
                  <a:pos x="T6" y="T7"/>
                </a:cxn>
                <a:cxn ang="0">
                  <a:pos x="T8" y="T9"/>
                </a:cxn>
              </a:cxnLst>
              <a:rect l="0" t="0" r="r" b="b"/>
              <a:pathLst>
                <a:path w="238" h="284">
                  <a:moveTo>
                    <a:pt x="119" y="284"/>
                  </a:moveTo>
                  <a:cubicBezTo>
                    <a:pt x="186" y="284"/>
                    <a:pt x="237" y="222"/>
                    <a:pt x="238" y="117"/>
                  </a:cubicBezTo>
                  <a:cubicBezTo>
                    <a:pt x="238" y="44"/>
                    <a:pt x="204" y="0"/>
                    <a:pt x="119" y="0"/>
                  </a:cubicBezTo>
                  <a:cubicBezTo>
                    <a:pt x="34" y="0"/>
                    <a:pt x="0" y="44"/>
                    <a:pt x="0" y="117"/>
                  </a:cubicBezTo>
                  <a:cubicBezTo>
                    <a:pt x="1" y="222"/>
                    <a:pt x="52" y="284"/>
                    <a:pt x="119" y="284"/>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grpSp>
      <p:grpSp>
        <p:nvGrpSpPr>
          <p:cNvPr id="85" name="Group 84">
            <a:extLst>
              <a:ext uri="{FF2B5EF4-FFF2-40B4-BE49-F238E27FC236}">
                <a16:creationId xmlns:a16="http://schemas.microsoft.com/office/drawing/2014/main" id="{F5F45FC0-CD31-48F9-926F-5066873F28AB}"/>
              </a:ext>
            </a:extLst>
          </p:cNvPr>
          <p:cNvGrpSpPr/>
          <p:nvPr/>
        </p:nvGrpSpPr>
        <p:grpSpPr>
          <a:xfrm>
            <a:off x="9757262" y="1276599"/>
            <a:ext cx="339361" cy="452897"/>
            <a:chOff x="4111626" y="1835150"/>
            <a:chExt cx="1295400" cy="1728788"/>
          </a:xfrm>
          <a:solidFill>
            <a:schemeClr val="accent1">
              <a:lumMod val="60000"/>
              <a:lumOff val="40000"/>
            </a:schemeClr>
          </a:solidFill>
        </p:grpSpPr>
        <p:sp>
          <p:nvSpPr>
            <p:cNvPr id="88" name="Freeform 26">
              <a:extLst>
                <a:ext uri="{FF2B5EF4-FFF2-40B4-BE49-F238E27FC236}">
                  <a16:creationId xmlns:a16="http://schemas.microsoft.com/office/drawing/2014/main" id="{4B65A2F2-B132-469A-A012-D5E05B0263C9}"/>
                </a:ext>
              </a:extLst>
            </p:cNvPr>
            <p:cNvSpPr>
              <a:spLocks/>
            </p:cNvSpPr>
            <p:nvPr/>
          </p:nvSpPr>
          <p:spPr bwMode="auto">
            <a:xfrm>
              <a:off x="4329113" y="1835150"/>
              <a:ext cx="863600" cy="858838"/>
            </a:xfrm>
            <a:custGeom>
              <a:avLst/>
              <a:gdLst>
                <a:gd name="T0" fmla="*/ 123 w 290"/>
                <a:gd name="T1" fmla="*/ 288 h 288"/>
                <a:gd name="T2" fmla="*/ 36 w 290"/>
                <a:gd name="T3" fmla="*/ 181 h 288"/>
                <a:gd name="T4" fmla="*/ 90 w 290"/>
                <a:gd name="T5" fmla="*/ 88 h 288"/>
                <a:gd name="T6" fmla="*/ 149 w 290"/>
                <a:gd name="T7" fmla="*/ 149 h 288"/>
                <a:gd name="T8" fmla="*/ 252 w 290"/>
                <a:gd name="T9" fmla="*/ 165 h 288"/>
                <a:gd name="T10" fmla="*/ 254 w 290"/>
                <a:gd name="T11" fmla="*/ 181 h 288"/>
                <a:gd name="T12" fmla="*/ 167 w 290"/>
                <a:gd name="T13" fmla="*/ 288 h 288"/>
                <a:gd name="T14" fmla="*/ 290 w 290"/>
                <a:gd name="T15" fmla="*/ 145 h 288"/>
                <a:gd name="T16" fmla="*/ 145 w 290"/>
                <a:gd name="T17" fmla="*/ 0 h 288"/>
                <a:gd name="T18" fmla="*/ 0 w 290"/>
                <a:gd name="T19" fmla="*/ 145 h 288"/>
                <a:gd name="T20" fmla="*/ 123 w 290"/>
                <a:gd name="T21"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 h="288">
                  <a:moveTo>
                    <a:pt x="123" y="288"/>
                  </a:moveTo>
                  <a:cubicBezTo>
                    <a:pt x="73" y="278"/>
                    <a:pt x="36" y="234"/>
                    <a:pt x="36" y="181"/>
                  </a:cubicBezTo>
                  <a:cubicBezTo>
                    <a:pt x="36" y="141"/>
                    <a:pt x="58" y="107"/>
                    <a:pt x="90" y="88"/>
                  </a:cubicBezTo>
                  <a:cubicBezTo>
                    <a:pt x="100" y="110"/>
                    <a:pt x="121" y="132"/>
                    <a:pt x="149" y="149"/>
                  </a:cubicBezTo>
                  <a:cubicBezTo>
                    <a:pt x="187" y="170"/>
                    <a:pt x="226" y="176"/>
                    <a:pt x="252" y="165"/>
                  </a:cubicBezTo>
                  <a:cubicBezTo>
                    <a:pt x="253" y="170"/>
                    <a:pt x="254" y="176"/>
                    <a:pt x="254" y="181"/>
                  </a:cubicBezTo>
                  <a:cubicBezTo>
                    <a:pt x="254" y="234"/>
                    <a:pt x="216" y="278"/>
                    <a:pt x="167" y="288"/>
                  </a:cubicBezTo>
                  <a:cubicBezTo>
                    <a:pt x="236" y="277"/>
                    <a:pt x="290" y="217"/>
                    <a:pt x="290" y="145"/>
                  </a:cubicBezTo>
                  <a:cubicBezTo>
                    <a:pt x="290" y="65"/>
                    <a:pt x="225" y="0"/>
                    <a:pt x="145" y="0"/>
                  </a:cubicBezTo>
                  <a:cubicBezTo>
                    <a:pt x="65" y="0"/>
                    <a:pt x="0" y="65"/>
                    <a:pt x="0" y="145"/>
                  </a:cubicBezTo>
                  <a:cubicBezTo>
                    <a:pt x="0" y="217"/>
                    <a:pt x="53" y="277"/>
                    <a:pt x="123" y="288"/>
                  </a:cubicBezTo>
                  <a:close/>
                </a:path>
              </a:pathLst>
            </a:custGeom>
            <a:grpFill/>
            <a:ln w="9525">
              <a:solidFill>
                <a:srgbClr val="000000"/>
              </a:solidFill>
              <a:round/>
              <a:headEnd/>
              <a:tailEnd/>
            </a:ln>
          </p:spPr>
          <p:txBody>
            <a:bodyPr vert="horz" wrap="square" lIns="68598" tIns="34299" rIns="68598" bIns="34299" numCol="1" anchor="t" anchorCtr="0" compatLnSpc="1">
              <a:prstTxWarp prst="textNoShape">
                <a:avLst/>
              </a:prstTxWarp>
            </a:bodyPr>
            <a:lstStyle/>
            <a:p>
              <a:endParaRPr lang="en-IN" sz="1500"/>
            </a:p>
          </p:txBody>
        </p:sp>
        <p:sp>
          <p:nvSpPr>
            <p:cNvPr id="89" name="Freeform 27">
              <a:extLst>
                <a:ext uri="{FF2B5EF4-FFF2-40B4-BE49-F238E27FC236}">
                  <a16:creationId xmlns:a16="http://schemas.microsoft.com/office/drawing/2014/main" id="{A5ABA5E2-DDFB-4E7A-ADB5-83BC0DAC0FBA}"/>
                </a:ext>
              </a:extLst>
            </p:cNvPr>
            <p:cNvSpPr>
              <a:spLocks/>
            </p:cNvSpPr>
            <p:nvPr/>
          </p:nvSpPr>
          <p:spPr bwMode="auto">
            <a:xfrm>
              <a:off x="4111626" y="2806700"/>
              <a:ext cx="1295400" cy="757238"/>
            </a:xfrm>
            <a:custGeom>
              <a:avLst/>
              <a:gdLst>
                <a:gd name="T0" fmla="*/ 327 w 435"/>
                <a:gd name="T1" fmla="*/ 0 h 254"/>
                <a:gd name="T2" fmla="*/ 309 w 435"/>
                <a:gd name="T3" fmla="*/ 0 h 254"/>
                <a:gd name="T4" fmla="*/ 218 w 435"/>
                <a:gd name="T5" fmla="*/ 91 h 254"/>
                <a:gd name="T6" fmla="*/ 127 w 435"/>
                <a:gd name="T7" fmla="*/ 0 h 254"/>
                <a:gd name="T8" fmla="*/ 109 w 435"/>
                <a:gd name="T9" fmla="*/ 0 h 254"/>
                <a:gd name="T10" fmla="*/ 0 w 435"/>
                <a:gd name="T11" fmla="*/ 109 h 254"/>
                <a:gd name="T12" fmla="*/ 0 w 435"/>
                <a:gd name="T13" fmla="*/ 218 h 254"/>
                <a:gd name="T14" fmla="*/ 37 w 435"/>
                <a:gd name="T15" fmla="*/ 254 h 254"/>
                <a:gd name="T16" fmla="*/ 399 w 435"/>
                <a:gd name="T17" fmla="*/ 254 h 254"/>
                <a:gd name="T18" fmla="*/ 435 w 435"/>
                <a:gd name="T19" fmla="*/ 218 h 254"/>
                <a:gd name="T20" fmla="*/ 435 w 435"/>
                <a:gd name="T21" fmla="*/ 109 h 254"/>
                <a:gd name="T22" fmla="*/ 327 w 435"/>
                <a:gd name="T2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5" h="254">
                  <a:moveTo>
                    <a:pt x="327" y="0"/>
                  </a:moveTo>
                  <a:cubicBezTo>
                    <a:pt x="309" y="0"/>
                    <a:pt x="309" y="0"/>
                    <a:pt x="309" y="0"/>
                  </a:cubicBezTo>
                  <a:cubicBezTo>
                    <a:pt x="309" y="50"/>
                    <a:pt x="268" y="91"/>
                    <a:pt x="218" y="91"/>
                  </a:cubicBezTo>
                  <a:cubicBezTo>
                    <a:pt x="168" y="91"/>
                    <a:pt x="127" y="50"/>
                    <a:pt x="127" y="0"/>
                  </a:cubicBezTo>
                  <a:cubicBezTo>
                    <a:pt x="109" y="0"/>
                    <a:pt x="109" y="0"/>
                    <a:pt x="109" y="0"/>
                  </a:cubicBezTo>
                  <a:cubicBezTo>
                    <a:pt x="49" y="0"/>
                    <a:pt x="0" y="49"/>
                    <a:pt x="0" y="109"/>
                  </a:cubicBezTo>
                  <a:cubicBezTo>
                    <a:pt x="0" y="218"/>
                    <a:pt x="0" y="218"/>
                    <a:pt x="0" y="218"/>
                  </a:cubicBezTo>
                  <a:cubicBezTo>
                    <a:pt x="0" y="238"/>
                    <a:pt x="17" y="254"/>
                    <a:pt x="37" y="254"/>
                  </a:cubicBezTo>
                  <a:cubicBezTo>
                    <a:pt x="399" y="254"/>
                    <a:pt x="399" y="254"/>
                    <a:pt x="399" y="254"/>
                  </a:cubicBezTo>
                  <a:cubicBezTo>
                    <a:pt x="419" y="254"/>
                    <a:pt x="435" y="238"/>
                    <a:pt x="435" y="218"/>
                  </a:cubicBezTo>
                  <a:cubicBezTo>
                    <a:pt x="435" y="109"/>
                    <a:pt x="435" y="109"/>
                    <a:pt x="435" y="109"/>
                  </a:cubicBezTo>
                  <a:cubicBezTo>
                    <a:pt x="435" y="49"/>
                    <a:pt x="387" y="0"/>
                    <a:pt x="327" y="0"/>
                  </a:cubicBezTo>
                  <a:close/>
                </a:path>
              </a:pathLst>
            </a:custGeom>
            <a:grpFill/>
            <a:ln w="9525">
              <a:solidFill>
                <a:srgbClr val="000000"/>
              </a:solidFill>
              <a:round/>
              <a:headEnd/>
              <a:tailEnd/>
            </a:ln>
          </p:spPr>
          <p:txBody>
            <a:bodyPr vert="horz" wrap="square" lIns="68598" tIns="34299" rIns="68598" bIns="34299" numCol="1" anchor="t" anchorCtr="0" compatLnSpc="1">
              <a:prstTxWarp prst="textNoShape">
                <a:avLst/>
              </a:prstTxWarp>
            </a:bodyPr>
            <a:lstStyle/>
            <a:p>
              <a:endParaRPr lang="en-IN" sz="1500"/>
            </a:p>
          </p:txBody>
        </p:sp>
      </p:grpSp>
      <p:sp>
        <p:nvSpPr>
          <p:cNvPr id="92" name="TextBox 91">
            <a:extLst>
              <a:ext uri="{FF2B5EF4-FFF2-40B4-BE49-F238E27FC236}">
                <a16:creationId xmlns:a16="http://schemas.microsoft.com/office/drawing/2014/main" id="{A570FBA5-DACC-4A08-9442-4115FAAE5350}"/>
              </a:ext>
            </a:extLst>
          </p:cNvPr>
          <p:cNvSpPr txBox="1"/>
          <p:nvPr/>
        </p:nvSpPr>
        <p:spPr>
          <a:xfrm>
            <a:off x="4744710" y="1246982"/>
            <a:ext cx="768191" cy="646459"/>
          </a:xfrm>
          <a:prstGeom prst="rect">
            <a:avLst/>
          </a:prstGeom>
          <a:noFill/>
        </p:spPr>
        <p:txBody>
          <a:bodyPr wrap="square" rtlCol="0">
            <a:spAutoFit/>
          </a:bodyPr>
          <a:lstStyle/>
          <a:p>
            <a:pPr algn="ctr"/>
            <a:r>
              <a:rPr lang="en-IN" sz="3601" b="1" dirty="0">
                <a:solidFill>
                  <a:schemeClr val="bg1"/>
                </a:solidFill>
                <a:latin typeface="Arial" panose="020B0604020202020204" pitchFamily="34" charset="0"/>
                <a:cs typeface="Arial" panose="020B0604020202020204" pitchFamily="34" charset="0"/>
              </a:rPr>
              <a:t>01</a:t>
            </a:r>
          </a:p>
        </p:txBody>
      </p:sp>
      <p:grpSp>
        <p:nvGrpSpPr>
          <p:cNvPr id="167" name="Group 166">
            <a:extLst>
              <a:ext uri="{FF2B5EF4-FFF2-40B4-BE49-F238E27FC236}">
                <a16:creationId xmlns:a16="http://schemas.microsoft.com/office/drawing/2014/main" id="{FEA98304-B942-478E-A14D-93EBE08B1212}"/>
              </a:ext>
            </a:extLst>
          </p:cNvPr>
          <p:cNvGrpSpPr/>
          <p:nvPr/>
        </p:nvGrpSpPr>
        <p:grpSpPr>
          <a:xfrm>
            <a:off x="6311761" y="1550888"/>
            <a:ext cx="453309" cy="455020"/>
            <a:chOff x="16321088" y="1909763"/>
            <a:chExt cx="1681163" cy="1687513"/>
          </a:xfrm>
          <a:solidFill>
            <a:srgbClr val="92D050"/>
          </a:solidFill>
        </p:grpSpPr>
        <p:sp>
          <p:nvSpPr>
            <p:cNvPr id="168" name="Freeform 14">
              <a:extLst>
                <a:ext uri="{FF2B5EF4-FFF2-40B4-BE49-F238E27FC236}">
                  <a16:creationId xmlns:a16="http://schemas.microsoft.com/office/drawing/2014/main" id="{9FD7E5E4-1F7F-484F-8B87-89544A5971DA}"/>
                </a:ext>
              </a:extLst>
            </p:cNvPr>
            <p:cNvSpPr>
              <a:spLocks/>
            </p:cNvSpPr>
            <p:nvPr/>
          </p:nvSpPr>
          <p:spPr bwMode="auto">
            <a:xfrm>
              <a:off x="16321088" y="1909763"/>
              <a:ext cx="1681163" cy="1687513"/>
            </a:xfrm>
            <a:custGeom>
              <a:avLst/>
              <a:gdLst>
                <a:gd name="T0" fmla="*/ 565 w 565"/>
                <a:gd name="T1" fmla="*/ 283 h 566"/>
                <a:gd name="T2" fmla="*/ 283 w 565"/>
                <a:gd name="T3" fmla="*/ 0 h 566"/>
                <a:gd name="T4" fmla="*/ 0 w 565"/>
                <a:gd name="T5" fmla="*/ 283 h 566"/>
                <a:gd name="T6" fmla="*/ 283 w 565"/>
                <a:gd name="T7" fmla="*/ 566 h 566"/>
                <a:gd name="T8" fmla="*/ 308 w 565"/>
                <a:gd name="T9" fmla="*/ 540 h 566"/>
                <a:gd name="T10" fmla="*/ 308 w 565"/>
                <a:gd name="T11" fmla="*/ 309 h 566"/>
                <a:gd name="T12" fmla="*/ 540 w 565"/>
                <a:gd name="T13" fmla="*/ 309 h 566"/>
                <a:gd name="T14" fmla="*/ 565 w 565"/>
                <a:gd name="T15" fmla="*/ 283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5" h="566">
                  <a:moveTo>
                    <a:pt x="565" y="283"/>
                  </a:moveTo>
                  <a:cubicBezTo>
                    <a:pt x="565" y="127"/>
                    <a:pt x="439" y="0"/>
                    <a:pt x="283" y="0"/>
                  </a:cubicBezTo>
                  <a:cubicBezTo>
                    <a:pt x="127" y="0"/>
                    <a:pt x="0" y="127"/>
                    <a:pt x="0" y="283"/>
                  </a:cubicBezTo>
                  <a:cubicBezTo>
                    <a:pt x="0" y="439"/>
                    <a:pt x="127" y="566"/>
                    <a:pt x="283" y="566"/>
                  </a:cubicBezTo>
                  <a:cubicBezTo>
                    <a:pt x="297" y="566"/>
                    <a:pt x="308" y="554"/>
                    <a:pt x="308" y="540"/>
                  </a:cubicBezTo>
                  <a:cubicBezTo>
                    <a:pt x="308" y="309"/>
                    <a:pt x="308" y="309"/>
                    <a:pt x="308" y="309"/>
                  </a:cubicBezTo>
                  <a:cubicBezTo>
                    <a:pt x="540" y="309"/>
                    <a:pt x="540" y="309"/>
                    <a:pt x="540" y="309"/>
                  </a:cubicBezTo>
                  <a:cubicBezTo>
                    <a:pt x="554" y="309"/>
                    <a:pt x="565" y="297"/>
                    <a:pt x="565"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sp>
          <p:nvSpPr>
            <p:cNvPr id="169" name="Freeform 15">
              <a:extLst>
                <a:ext uri="{FF2B5EF4-FFF2-40B4-BE49-F238E27FC236}">
                  <a16:creationId xmlns:a16="http://schemas.microsoft.com/office/drawing/2014/main" id="{F4E369E9-BB26-4432-8CEC-38B312DBE800}"/>
                </a:ext>
              </a:extLst>
            </p:cNvPr>
            <p:cNvSpPr>
              <a:spLocks noEditPoints="1"/>
            </p:cNvSpPr>
            <p:nvPr/>
          </p:nvSpPr>
          <p:spPr bwMode="auto">
            <a:xfrm>
              <a:off x="17314863" y="2905125"/>
              <a:ext cx="684213" cy="685800"/>
            </a:xfrm>
            <a:custGeom>
              <a:avLst/>
              <a:gdLst>
                <a:gd name="T0" fmla="*/ 217 w 230"/>
                <a:gd name="T1" fmla="*/ 0 h 230"/>
                <a:gd name="T2" fmla="*/ 13 w 230"/>
                <a:gd name="T3" fmla="*/ 0 h 230"/>
                <a:gd name="T4" fmla="*/ 0 w 230"/>
                <a:gd name="T5" fmla="*/ 13 h 230"/>
                <a:gd name="T6" fmla="*/ 0 w 230"/>
                <a:gd name="T7" fmla="*/ 217 h 230"/>
                <a:gd name="T8" fmla="*/ 4 w 230"/>
                <a:gd name="T9" fmla="*/ 227 h 230"/>
                <a:gd name="T10" fmla="*/ 13 w 230"/>
                <a:gd name="T11" fmla="*/ 230 h 230"/>
                <a:gd name="T12" fmla="*/ 14 w 230"/>
                <a:gd name="T13" fmla="*/ 230 h 230"/>
                <a:gd name="T14" fmla="*/ 230 w 230"/>
                <a:gd name="T15" fmla="*/ 15 h 230"/>
                <a:gd name="T16" fmla="*/ 227 w 230"/>
                <a:gd name="T17" fmla="*/ 5 h 230"/>
                <a:gd name="T18" fmla="*/ 217 w 230"/>
                <a:gd name="T19" fmla="*/ 0 h 230"/>
                <a:gd name="T20" fmla="*/ 26 w 230"/>
                <a:gd name="T21" fmla="*/ 203 h 230"/>
                <a:gd name="T22" fmla="*/ 26 w 230"/>
                <a:gd name="T23" fmla="*/ 26 h 230"/>
                <a:gd name="T24" fmla="*/ 202 w 230"/>
                <a:gd name="T25" fmla="*/ 26 h 230"/>
                <a:gd name="T26" fmla="*/ 26 w 230"/>
                <a:gd name="T27" fmla="*/ 20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230">
                  <a:moveTo>
                    <a:pt x="217" y="0"/>
                  </a:moveTo>
                  <a:cubicBezTo>
                    <a:pt x="13" y="0"/>
                    <a:pt x="13" y="0"/>
                    <a:pt x="13" y="0"/>
                  </a:cubicBezTo>
                  <a:cubicBezTo>
                    <a:pt x="6" y="0"/>
                    <a:pt x="0" y="6"/>
                    <a:pt x="0" y="13"/>
                  </a:cubicBezTo>
                  <a:cubicBezTo>
                    <a:pt x="0" y="217"/>
                    <a:pt x="0" y="217"/>
                    <a:pt x="0" y="217"/>
                  </a:cubicBezTo>
                  <a:cubicBezTo>
                    <a:pt x="0" y="221"/>
                    <a:pt x="2" y="225"/>
                    <a:pt x="4" y="227"/>
                  </a:cubicBezTo>
                  <a:cubicBezTo>
                    <a:pt x="7" y="229"/>
                    <a:pt x="10" y="230"/>
                    <a:pt x="13" y="230"/>
                  </a:cubicBezTo>
                  <a:cubicBezTo>
                    <a:pt x="13" y="230"/>
                    <a:pt x="14" y="230"/>
                    <a:pt x="14" y="230"/>
                  </a:cubicBezTo>
                  <a:cubicBezTo>
                    <a:pt x="127" y="218"/>
                    <a:pt x="218" y="127"/>
                    <a:pt x="230" y="15"/>
                  </a:cubicBezTo>
                  <a:cubicBezTo>
                    <a:pt x="230" y="11"/>
                    <a:pt x="229" y="7"/>
                    <a:pt x="227" y="5"/>
                  </a:cubicBezTo>
                  <a:cubicBezTo>
                    <a:pt x="224" y="2"/>
                    <a:pt x="221" y="0"/>
                    <a:pt x="217" y="0"/>
                  </a:cubicBezTo>
                  <a:close/>
                  <a:moveTo>
                    <a:pt x="26" y="203"/>
                  </a:moveTo>
                  <a:cubicBezTo>
                    <a:pt x="26" y="26"/>
                    <a:pt x="26" y="26"/>
                    <a:pt x="26" y="26"/>
                  </a:cubicBezTo>
                  <a:cubicBezTo>
                    <a:pt x="202" y="26"/>
                    <a:pt x="202" y="26"/>
                    <a:pt x="202" y="26"/>
                  </a:cubicBezTo>
                  <a:cubicBezTo>
                    <a:pt x="186" y="115"/>
                    <a:pt x="115" y="187"/>
                    <a:pt x="26"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defTabSz="1218987">
                <a:defRPr/>
              </a:pPr>
              <a:endParaRPr lang="en-IN">
                <a:solidFill>
                  <a:prstClr val="black"/>
                </a:solidFill>
                <a:latin typeface="Calibri"/>
              </a:endParaRPr>
            </a:p>
          </p:txBody>
        </p:sp>
      </p:grpSp>
      <p:grpSp>
        <p:nvGrpSpPr>
          <p:cNvPr id="170" name="Group 169">
            <a:extLst>
              <a:ext uri="{FF2B5EF4-FFF2-40B4-BE49-F238E27FC236}">
                <a16:creationId xmlns:a16="http://schemas.microsoft.com/office/drawing/2014/main" id="{F68B7AA9-CBF6-4153-9C69-30469A856A52}"/>
              </a:ext>
            </a:extLst>
          </p:cNvPr>
          <p:cNvGrpSpPr/>
          <p:nvPr/>
        </p:nvGrpSpPr>
        <p:grpSpPr>
          <a:xfrm>
            <a:off x="13208961" y="524948"/>
            <a:ext cx="541637" cy="600557"/>
            <a:chOff x="2782888" y="1743075"/>
            <a:chExt cx="1023938" cy="1023938"/>
          </a:xfrm>
          <a:solidFill>
            <a:srgbClr val="1EBECA"/>
          </a:solidFill>
        </p:grpSpPr>
        <p:sp>
          <p:nvSpPr>
            <p:cNvPr id="171" name="Freeform 7">
              <a:extLst>
                <a:ext uri="{FF2B5EF4-FFF2-40B4-BE49-F238E27FC236}">
                  <a16:creationId xmlns:a16="http://schemas.microsoft.com/office/drawing/2014/main" id="{9C99EDFF-08ED-4E9B-A944-EA2D2BF8C246}"/>
                </a:ext>
              </a:extLst>
            </p:cNvPr>
            <p:cNvSpPr>
              <a:spLocks noEditPoints="1"/>
            </p:cNvSpPr>
            <p:nvPr/>
          </p:nvSpPr>
          <p:spPr bwMode="auto">
            <a:xfrm>
              <a:off x="2878138" y="1838325"/>
              <a:ext cx="833438" cy="833438"/>
            </a:xfrm>
            <a:custGeom>
              <a:avLst/>
              <a:gdLst>
                <a:gd name="T0" fmla="*/ 207 w 525"/>
                <a:gd name="T1" fmla="*/ 125 h 525"/>
                <a:gd name="T2" fmla="*/ 157 w 525"/>
                <a:gd name="T3" fmla="*/ 190 h 525"/>
                <a:gd name="T4" fmla="*/ 164 w 525"/>
                <a:gd name="T5" fmla="*/ 269 h 525"/>
                <a:gd name="T6" fmla="*/ 206 w 525"/>
                <a:gd name="T7" fmla="*/ 314 h 525"/>
                <a:gd name="T8" fmla="*/ 207 w 525"/>
                <a:gd name="T9" fmla="*/ 315 h 525"/>
                <a:gd name="T10" fmla="*/ 122 w 525"/>
                <a:gd name="T11" fmla="*/ 380 h 525"/>
                <a:gd name="T12" fmla="*/ 129 w 525"/>
                <a:gd name="T13" fmla="*/ 475 h 525"/>
                <a:gd name="T14" fmla="*/ 262 w 525"/>
                <a:gd name="T15" fmla="*/ 512 h 525"/>
                <a:gd name="T16" fmla="*/ 394 w 525"/>
                <a:gd name="T17" fmla="*/ 475 h 525"/>
                <a:gd name="T18" fmla="*/ 403 w 525"/>
                <a:gd name="T19" fmla="*/ 380 h 525"/>
                <a:gd name="T20" fmla="*/ 318 w 525"/>
                <a:gd name="T21" fmla="*/ 315 h 525"/>
                <a:gd name="T22" fmla="*/ 319 w 525"/>
                <a:gd name="T23" fmla="*/ 314 h 525"/>
                <a:gd name="T24" fmla="*/ 361 w 525"/>
                <a:gd name="T25" fmla="*/ 269 h 525"/>
                <a:gd name="T26" fmla="*/ 368 w 525"/>
                <a:gd name="T27" fmla="*/ 190 h 525"/>
                <a:gd name="T28" fmla="*/ 318 w 525"/>
                <a:gd name="T29" fmla="*/ 125 h 525"/>
                <a:gd name="T30" fmla="*/ 262 w 525"/>
                <a:gd name="T31" fmla="*/ 12 h 525"/>
                <a:gd name="T32" fmla="*/ 137 w 525"/>
                <a:gd name="T33" fmla="*/ 46 h 525"/>
                <a:gd name="T34" fmla="*/ 46 w 525"/>
                <a:gd name="T35" fmla="*/ 137 h 525"/>
                <a:gd name="T36" fmla="*/ 12 w 525"/>
                <a:gd name="T37" fmla="*/ 262 h 525"/>
                <a:gd name="T38" fmla="*/ 39 w 525"/>
                <a:gd name="T39" fmla="*/ 376 h 525"/>
                <a:gd name="T40" fmla="*/ 94 w 525"/>
                <a:gd name="T41" fmla="*/ 406 h 525"/>
                <a:gd name="T42" fmla="*/ 154 w 525"/>
                <a:gd name="T43" fmla="*/ 328 h 525"/>
                <a:gd name="T44" fmla="*/ 151 w 525"/>
                <a:gd name="T45" fmla="*/ 271 h 525"/>
                <a:gd name="T46" fmla="*/ 145 w 525"/>
                <a:gd name="T47" fmla="*/ 187 h 525"/>
                <a:gd name="T48" fmla="*/ 201 w 525"/>
                <a:gd name="T49" fmla="*/ 114 h 525"/>
                <a:gd name="T50" fmla="*/ 295 w 525"/>
                <a:gd name="T51" fmla="*/ 102 h 525"/>
                <a:gd name="T52" fmla="*/ 368 w 525"/>
                <a:gd name="T53" fmla="*/ 159 h 525"/>
                <a:gd name="T54" fmla="*/ 381 w 525"/>
                <a:gd name="T55" fmla="*/ 246 h 525"/>
                <a:gd name="T56" fmla="*/ 342 w 525"/>
                <a:gd name="T57" fmla="*/ 312 h 525"/>
                <a:gd name="T58" fmla="*/ 416 w 525"/>
                <a:gd name="T59" fmla="*/ 376 h 525"/>
                <a:gd name="T60" fmla="*/ 466 w 525"/>
                <a:gd name="T61" fmla="*/ 409 h 525"/>
                <a:gd name="T62" fmla="*/ 509 w 525"/>
                <a:gd name="T63" fmla="*/ 302 h 525"/>
                <a:gd name="T64" fmla="*/ 496 w 525"/>
                <a:gd name="T65" fmla="*/ 176 h 525"/>
                <a:gd name="T66" fmla="*/ 423 w 525"/>
                <a:gd name="T67" fmla="*/ 71 h 525"/>
                <a:gd name="T68" fmla="*/ 308 w 525"/>
                <a:gd name="T69" fmla="*/ 16 h 525"/>
                <a:gd name="T70" fmla="*/ 309 w 525"/>
                <a:gd name="T71" fmla="*/ 5 h 525"/>
                <a:gd name="T72" fmla="*/ 431 w 525"/>
                <a:gd name="T73" fmla="*/ 62 h 525"/>
                <a:gd name="T74" fmla="*/ 507 w 525"/>
                <a:gd name="T75" fmla="*/ 171 h 525"/>
                <a:gd name="T76" fmla="*/ 520 w 525"/>
                <a:gd name="T77" fmla="*/ 309 h 525"/>
                <a:gd name="T78" fmla="*/ 463 w 525"/>
                <a:gd name="T79" fmla="*/ 432 h 525"/>
                <a:gd name="T80" fmla="*/ 354 w 525"/>
                <a:gd name="T81" fmla="*/ 508 h 525"/>
                <a:gd name="T82" fmla="*/ 216 w 525"/>
                <a:gd name="T83" fmla="*/ 521 h 525"/>
                <a:gd name="T84" fmla="*/ 94 w 525"/>
                <a:gd name="T85" fmla="*/ 463 h 525"/>
                <a:gd name="T86" fmla="*/ 16 w 525"/>
                <a:gd name="T87" fmla="*/ 354 h 525"/>
                <a:gd name="T88" fmla="*/ 4 w 525"/>
                <a:gd name="T89" fmla="*/ 216 h 525"/>
                <a:gd name="T90" fmla="*/ 62 w 525"/>
                <a:gd name="T91" fmla="*/ 94 h 525"/>
                <a:gd name="T92" fmla="*/ 171 w 525"/>
                <a:gd name="T93" fmla="*/ 16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5" h="525">
                  <a:moveTo>
                    <a:pt x="262" y="110"/>
                  </a:moveTo>
                  <a:lnTo>
                    <a:pt x="233" y="114"/>
                  </a:lnTo>
                  <a:lnTo>
                    <a:pt x="207" y="125"/>
                  </a:lnTo>
                  <a:lnTo>
                    <a:pt x="184" y="143"/>
                  </a:lnTo>
                  <a:lnTo>
                    <a:pt x="167" y="164"/>
                  </a:lnTo>
                  <a:lnTo>
                    <a:pt x="157" y="190"/>
                  </a:lnTo>
                  <a:lnTo>
                    <a:pt x="152" y="220"/>
                  </a:lnTo>
                  <a:lnTo>
                    <a:pt x="155" y="246"/>
                  </a:lnTo>
                  <a:lnTo>
                    <a:pt x="164" y="269"/>
                  </a:lnTo>
                  <a:lnTo>
                    <a:pt x="178" y="289"/>
                  </a:lnTo>
                  <a:lnTo>
                    <a:pt x="196" y="307"/>
                  </a:lnTo>
                  <a:lnTo>
                    <a:pt x="206" y="314"/>
                  </a:lnTo>
                  <a:lnTo>
                    <a:pt x="207" y="315"/>
                  </a:lnTo>
                  <a:lnTo>
                    <a:pt x="207" y="315"/>
                  </a:lnTo>
                  <a:lnTo>
                    <a:pt x="207" y="315"/>
                  </a:lnTo>
                  <a:lnTo>
                    <a:pt x="174" y="330"/>
                  </a:lnTo>
                  <a:lnTo>
                    <a:pt x="145" y="353"/>
                  </a:lnTo>
                  <a:lnTo>
                    <a:pt x="122" y="380"/>
                  </a:lnTo>
                  <a:lnTo>
                    <a:pt x="105" y="412"/>
                  </a:lnTo>
                  <a:lnTo>
                    <a:pt x="94" y="447"/>
                  </a:lnTo>
                  <a:lnTo>
                    <a:pt x="129" y="475"/>
                  </a:lnTo>
                  <a:lnTo>
                    <a:pt x="171" y="495"/>
                  </a:lnTo>
                  <a:lnTo>
                    <a:pt x="214" y="508"/>
                  </a:lnTo>
                  <a:lnTo>
                    <a:pt x="262" y="512"/>
                  </a:lnTo>
                  <a:lnTo>
                    <a:pt x="309" y="508"/>
                  </a:lnTo>
                  <a:lnTo>
                    <a:pt x="354" y="495"/>
                  </a:lnTo>
                  <a:lnTo>
                    <a:pt x="394" y="475"/>
                  </a:lnTo>
                  <a:lnTo>
                    <a:pt x="430" y="447"/>
                  </a:lnTo>
                  <a:lnTo>
                    <a:pt x="420" y="412"/>
                  </a:lnTo>
                  <a:lnTo>
                    <a:pt x="403" y="380"/>
                  </a:lnTo>
                  <a:lnTo>
                    <a:pt x="380" y="353"/>
                  </a:lnTo>
                  <a:lnTo>
                    <a:pt x="351" y="330"/>
                  </a:lnTo>
                  <a:lnTo>
                    <a:pt x="318" y="315"/>
                  </a:lnTo>
                  <a:lnTo>
                    <a:pt x="318" y="315"/>
                  </a:lnTo>
                  <a:lnTo>
                    <a:pt x="318" y="315"/>
                  </a:lnTo>
                  <a:lnTo>
                    <a:pt x="319" y="314"/>
                  </a:lnTo>
                  <a:lnTo>
                    <a:pt x="329" y="307"/>
                  </a:lnTo>
                  <a:lnTo>
                    <a:pt x="347" y="289"/>
                  </a:lnTo>
                  <a:lnTo>
                    <a:pt x="361" y="269"/>
                  </a:lnTo>
                  <a:lnTo>
                    <a:pt x="370" y="246"/>
                  </a:lnTo>
                  <a:lnTo>
                    <a:pt x="372" y="220"/>
                  </a:lnTo>
                  <a:lnTo>
                    <a:pt x="368" y="190"/>
                  </a:lnTo>
                  <a:lnTo>
                    <a:pt x="357" y="164"/>
                  </a:lnTo>
                  <a:lnTo>
                    <a:pt x="339" y="143"/>
                  </a:lnTo>
                  <a:lnTo>
                    <a:pt x="318" y="125"/>
                  </a:lnTo>
                  <a:lnTo>
                    <a:pt x="292" y="114"/>
                  </a:lnTo>
                  <a:lnTo>
                    <a:pt x="262" y="110"/>
                  </a:lnTo>
                  <a:close/>
                  <a:moveTo>
                    <a:pt x="262" y="12"/>
                  </a:moveTo>
                  <a:lnTo>
                    <a:pt x="217" y="16"/>
                  </a:lnTo>
                  <a:lnTo>
                    <a:pt x="175" y="28"/>
                  </a:lnTo>
                  <a:lnTo>
                    <a:pt x="137" y="46"/>
                  </a:lnTo>
                  <a:lnTo>
                    <a:pt x="101" y="71"/>
                  </a:lnTo>
                  <a:lnTo>
                    <a:pt x="71" y="101"/>
                  </a:lnTo>
                  <a:lnTo>
                    <a:pt x="46" y="137"/>
                  </a:lnTo>
                  <a:lnTo>
                    <a:pt x="27" y="176"/>
                  </a:lnTo>
                  <a:lnTo>
                    <a:pt x="16" y="217"/>
                  </a:lnTo>
                  <a:lnTo>
                    <a:pt x="12" y="262"/>
                  </a:lnTo>
                  <a:lnTo>
                    <a:pt x="16" y="302"/>
                  </a:lnTo>
                  <a:lnTo>
                    <a:pt x="25" y="341"/>
                  </a:lnTo>
                  <a:lnTo>
                    <a:pt x="39" y="376"/>
                  </a:lnTo>
                  <a:lnTo>
                    <a:pt x="59" y="409"/>
                  </a:lnTo>
                  <a:lnTo>
                    <a:pt x="84" y="437"/>
                  </a:lnTo>
                  <a:lnTo>
                    <a:pt x="94" y="406"/>
                  </a:lnTo>
                  <a:lnTo>
                    <a:pt x="109" y="376"/>
                  </a:lnTo>
                  <a:lnTo>
                    <a:pt x="129" y="351"/>
                  </a:lnTo>
                  <a:lnTo>
                    <a:pt x="154" y="328"/>
                  </a:lnTo>
                  <a:lnTo>
                    <a:pt x="183" y="312"/>
                  </a:lnTo>
                  <a:lnTo>
                    <a:pt x="165" y="294"/>
                  </a:lnTo>
                  <a:lnTo>
                    <a:pt x="151" y="271"/>
                  </a:lnTo>
                  <a:lnTo>
                    <a:pt x="144" y="246"/>
                  </a:lnTo>
                  <a:lnTo>
                    <a:pt x="141" y="220"/>
                  </a:lnTo>
                  <a:lnTo>
                    <a:pt x="145" y="187"/>
                  </a:lnTo>
                  <a:lnTo>
                    <a:pt x="157" y="159"/>
                  </a:lnTo>
                  <a:lnTo>
                    <a:pt x="175" y="134"/>
                  </a:lnTo>
                  <a:lnTo>
                    <a:pt x="201" y="114"/>
                  </a:lnTo>
                  <a:lnTo>
                    <a:pt x="230" y="102"/>
                  </a:lnTo>
                  <a:lnTo>
                    <a:pt x="262" y="98"/>
                  </a:lnTo>
                  <a:lnTo>
                    <a:pt x="295" y="102"/>
                  </a:lnTo>
                  <a:lnTo>
                    <a:pt x="324" y="114"/>
                  </a:lnTo>
                  <a:lnTo>
                    <a:pt x="348" y="134"/>
                  </a:lnTo>
                  <a:lnTo>
                    <a:pt x="368" y="159"/>
                  </a:lnTo>
                  <a:lnTo>
                    <a:pt x="380" y="187"/>
                  </a:lnTo>
                  <a:lnTo>
                    <a:pt x="384" y="220"/>
                  </a:lnTo>
                  <a:lnTo>
                    <a:pt x="381" y="246"/>
                  </a:lnTo>
                  <a:lnTo>
                    <a:pt x="372" y="271"/>
                  </a:lnTo>
                  <a:lnTo>
                    <a:pt x="359" y="294"/>
                  </a:lnTo>
                  <a:lnTo>
                    <a:pt x="342" y="312"/>
                  </a:lnTo>
                  <a:lnTo>
                    <a:pt x="371" y="328"/>
                  </a:lnTo>
                  <a:lnTo>
                    <a:pt x="395" y="351"/>
                  </a:lnTo>
                  <a:lnTo>
                    <a:pt x="416" y="376"/>
                  </a:lnTo>
                  <a:lnTo>
                    <a:pt x="431" y="406"/>
                  </a:lnTo>
                  <a:lnTo>
                    <a:pt x="441" y="437"/>
                  </a:lnTo>
                  <a:lnTo>
                    <a:pt x="466" y="409"/>
                  </a:lnTo>
                  <a:lnTo>
                    <a:pt x="485" y="376"/>
                  </a:lnTo>
                  <a:lnTo>
                    <a:pt x="500" y="341"/>
                  </a:lnTo>
                  <a:lnTo>
                    <a:pt x="509" y="302"/>
                  </a:lnTo>
                  <a:lnTo>
                    <a:pt x="512" y="262"/>
                  </a:lnTo>
                  <a:lnTo>
                    <a:pt x="509" y="217"/>
                  </a:lnTo>
                  <a:lnTo>
                    <a:pt x="496" y="176"/>
                  </a:lnTo>
                  <a:lnTo>
                    <a:pt x="479" y="137"/>
                  </a:lnTo>
                  <a:lnTo>
                    <a:pt x="453" y="101"/>
                  </a:lnTo>
                  <a:lnTo>
                    <a:pt x="423" y="71"/>
                  </a:lnTo>
                  <a:lnTo>
                    <a:pt x="388" y="46"/>
                  </a:lnTo>
                  <a:lnTo>
                    <a:pt x="349" y="28"/>
                  </a:lnTo>
                  <a:lnTo>
                    <a:pt x="308" y="16"/>
                  </a:lnTo>
                  <a:lnTo>
                    <a:pt x="262" y="12"/>
                  </a:lnTo>
                  <a:close/>
                  <a:moveTo>
                    <a:pt x="262" y="0"/>
                  </a:moveTo>
                  <a:lnTo>
                    <a:pt x="309" y="5"/>
                  </a:lnTo>
                  <a:lnTo>
                    <a:pt x="354" y="16"/>
                  </a:lnTo>
                  <a:lnTo>
                    <a:pt x="394" y="36"/>
                  </a:lnTo>
                  <a:lnTo>
                    <a:pt x="431" y="62"/>
                  </a:lnTo>
                  <a:lnTo>
                    <a:pt x="463" y="94"/>
                  </a:lnTo>
                  <a:lnTo>
                    <a:pt x="489" y="130"/>
                  </a:lnTo>
                  <a:lnTo>
                    <a:pt x="507" y="171"/>
                  </a:lnTo>
                  <a:lnTo>
                    <a:pt x="520" y="216"/>
                  </a:lnTo>
                  <a:lnTo>
                    <a:pt x="525" y="262"/>
                  </a:lnTo>
                  <a:lnTo>
                    <a:pt x="520" y="309"/>
                  </a:lnTo>
                  <a:lnTo>
                    <a:pt x="507" y="354"/>
                  </a:lnTo>
                  <a:lnTo>
                    <a:pt x="489" y="394"/>
                  </a:lnTo>
                  <a:lnTo>
                    <a:pt x="463" y="432"/>
                  </a:lnTo>
                  <a:lnTo>
                    <a:pt x="431" y="463"/>
                  </a:lnTo>
                  <a:lnTo>
                    <a:pt x="394" y="489"/>
                  </a:lnTo>
                  <a:lnTo>
                    <a:pt x="354" y="508"/>
                  </a:lnTo>
                  <a:lnTo>
                    <a:pt x="309" y="521"/>
                  </a:lnTo>
                  <a:lnTo>
                    <a:pt x="262" y="525"/>
                  </a:lnTo>
                  <a:lnTo>
                    <a:pt x="216" y="521"/>
                  </a:lnTo>
                  <a:lnTo>
                    <a:pt x="171" y="508"/>
                  </a:lnTo>
                  <a:lnTo>
                    <a:pt x="129" y="489"/>
                  </a:lnTo>
                  <a:lnTo>
                    <a:pt x="94" y="463"/>
                  </a:lnTo>
                  <a:lnTo>
                    <a:pt x="62" y="432"/>
                  </a:lnTo>
                  <a:lnTo>
                    <a:pt x="36" y="394"/>
                  </a:lnTo>
                  <a:lnTo>
                    <a:pt x="16" y="354"/>
                  </a:lnTo>
                  <a:lnTo>
                    <a:pt x="4" y="309"/>
                  </a:lnTo>
                  <a:lnTo>
                    <a:pt x="0" y="262"/>
                  </a:lnTo>
                  <a:lnTo>
                    <a:pt x="4" y="216"/>
                  </a:lnTo>
                  <a:lnTo>
                    <a:pt x="16" y="171"/>
                  </a:lnTo>
                  <a:lnTo>
                    <a:pt x="36" y="130"/>
                  </a:lnTo>
                  <a:lnTo>
                    <a:pt x="62" y="94"/>
                  </a:lnTo>
                  <a:lnTo>
                    <a:pt x="94" y="62"/>
                  </a:lnTo>
                  <a:lnTo>
                    <a:pt x="129" y="36"/>
                  </a:lnTo>
                  <a:lnTo>
                    <a:pt x="171" y="16"/>
                  </a:lnTo>
                  <a:lnTo>
                    <a:pt x="216" y="5"/>
                  </a:lnTo>
                  <a:lnTo>
                    <a:pt x="2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 name="Freeform 8">
              <a:extLst>
                <a:ext uri="{FF2B5EF4-FFF2-40B4-BE49-F238E27FC236}">
                  <a16:creationId xmlns:a16="http://schemas.microsoft.com/office/drawing/2014/main" id="{C66D0F6A-65A4-4FAE-842E-B0DBFB8AD42B}"/>
                </a:ext>
              </a:extLst>
            </p:cNvPr>
            <p:cNvSpPr>
              <a:spLocks noEditPoints="1"/>
            </p:cNvSpPr>
            <p:nvPr/>
          </p:nvSpPr>
          <p:spPr bwMode="auto">
            <a:xfrm>
              <a:off x="2782888" y="1743075"/>
              <a:ext cx="1023938" cy="1023938"/>
            </a:xfrm>
            <a:custGeom>
              <a:avLst/>
              <a:gdLst>
                <a:gd name="T0" fmla="*/ 274 w 645"/>
                <a:gd name="T1" fmla="*/ 27 h 645"/>
                <a:gd name="T2" fmla="*/ 185 w 645"/>
                <a:gd name="T3" fmla="*/ 58 h 645"/>
                <a:gd name="T4" fmla="*/ 110 w 645"/>
                <a:gd name="T5" fmla="*/ 111 h 645"/>
                <a:gd name="T6" fmla="*/ 57 w 645"/>
                <a:gd name="T7" fmla="*/ 185 h 645"/>
                <a:gd name="T8" fmla="*/ 27 w 645"/>
                <a:gd name="T9" fmla="*/ 275 h 645"/>
                <a:gd name="T10" fmla="*/ 27 w 645"/>
                <a:gd name="T11" fmla="*/ 371 h 645"/>
                <a:gd name="T12" fmla="*/ 57 w 645"/>
                <a:gd name="T13" fmla="*/ 460 h 645"/>
                <a:gd name="T14" fmla="*/ 110 w 645"/>
                <a:gd name="T15" fmla="*/ 533 h 645"/>
                <a:gd name="T16" fmla="*/ 185 w 645"/>
                <a:gd name="T17" fmla="*/ 588 h 645"/>
                <a:gd name="T18" fmla="*/ 274 w 645"/>
                <a:gd name="T19" fmla="*/ 618 h 645"/>
                <a:gd name="T20" fmla="*/ 371 w 645"/>
                <a:gd name="T21" fmla="*/ 618 h 645"/>
                <a:gd name="T22" fmla="*/ 460 w 645"/>
                <a:gd name="T23" fmla="*/ 588 h 645"/>
                <a:gd name="T24" fmla="*/ 533 w 645"/>
                <a:gd name="T25" fmla="*/ 533 h 645"/>
                <a:gd name="T26" fmla="*/ 588 w 645"/>
                <a:gd name="T27" fmla="*/ 460 h 645"/>
                <a:gd name="T28" fmla="*/ 618 w 645"/>
                <a:gd name="T29" fmla="*/ 371 h 645"/>
                <a:gd name="T30" fmla="*/ 618 w 645"/>
                <a:gd name="T31" fmla="*/ 275 h 645"/>
                <a:gd name="T32" fmla="*/ 588 w 645"/>
                <a:gd name="T33" fmla="*/ 185 h 645"/>
                <a:gd name="T34" fmla="*/ 533 w 645"/>
                <a:gd name="T35" fmla="*/ 111 h 645"/>
                <a:gd name="T36" fmla="*/ 460 w 645"/>
                <a:gd name="T37" fmla="*/ 58 h 645"/>
                <a:gd name="T38" fmla="*/ 371 w 645"/>
                <a:gd name="T39" fmla="*/ 27 h 645"/>
                <a:gd name="T40" fmla="*/ 322 w 645"/>
                <a:gd name="T41" fmla="*/ 0 h 645"/>
                <a:gd name="T42" fmla="*/ 424 w 645"/>
                <a:gd name="T43" fmla="*/ 16 h 645"/>
                <a:gd name="T44" fmla="*/ 513 w 645"/>
                <a:gd name="T45" fmla="*/ 62 h 645"/>
                <a:gd name="T46" fmla="*/ 583 w 645"/>
                <a:gd name="T47" fmla="*/ 132 h 645"/>
                <a:gd name="T48" fmla="*/ 629 w 645"/>
                <a:gd name="T49" fmla="*/ 220 h 645"/>
                <a:gd name="T50" fmla="*/ 645 w 645"/>
                <a:gd name="T51" fmla="*/ 322 h 645"/>
                <a:gd name="T52" fmla="*/ 629 w 645"/>
                <a:gd name="T53" fmla="*/ 424 h 645"/>
                <a:gd name="T54" fmla="*/ 583 w 645"/>
                <a:gd name="T55" fmla="*/ 513 h 645"/>
                <a:gd name="T56" fmla="*/ 513 w 645"/>
                <a:gd name="T57" fmla="*/ 584 h 645"/>
                <a:gd name="T58" fmla="*/ 424 w 645"/>
                <a:gd name="T59" fmla="*/ 630 h 645"/>
                <a:gd name="T60" fmla="*/ 322 w 645"/>
                <a:gd name="T61" fmla="*/ 645 h 645"/>
                <a:gd name="T62" fmla="*/ 220 w 645"/>
                <a:gd name="T63" fmla="*/ 630 h 645"/>
                <a:gd name="T64" fmla="*/ 132 w 645"/>
                <a:gd name="T65" fmla="*/ 584 h 645"/>
                <a:gd name="T66" fmla="*/ 62 w 645"/>
                <a:gd name="T67" fmla="*/ 513 h 645"/>
                <a:gd name="T68" fmla="*/ 16 w 645"/>
                <a:gd name="T69" fmla="*/ 424 h 645"/>
                <a:gd name="T70" fmla="*/ 0 w 645"/>
                <a:gd name="T71" fmla="*/ 322 h 645"/>
                <a:gd name="T72" fmla="*/ 16 w 645"/>
                <a:gd name="T73" fmla="*/ 220 h 645"/>
                <a:gd name="T74" fmla="*/ 62 w 645"/>
                <a:gd name="T75" fmla="*/ 132 h 645"/>
                <a:gd name="T76" fmla="*/ 132 w 645"/>
                <a:gd name="T77" fmla="*/ 62 h 645"/>
                <a:gd name="T78" fmla="*/ 220 w 645"/>
                <a:gd name="T79" fmla="*/ 16 h 645"/>
                <a:gd name="T80" fmla="*/ 322 w 645"/>
                <a:gd name="T81"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5" h="645">
                  <a:moveTo>
                    <a:pt x="322" y="24"/>
                  </a:moveTo>
                  <a:lnTo>
                    <a:pt x="274" y="27"/>
                  </a:lnTo>
                  <a:lnTo>
                    <a:pt x="228" y="39"/>
                  </a:lnTo>
                  <a:lnTo>
                    <a:pt x="185" y="58"/>
                  </a:lnTo>
                  <a:lnTo>
                    <a:pt x="146" y="82"/>
                  </a:lnTo>
                  <a:lnTo>
                    <a:pt x="110" y="111"/>
                  </a:lnTo>
                  <a:lnTo>
                    <a:pt x="82" y="147"/>
                  </a:lnTo>
                  <a:lnTo>
                    <a:pt x="57" y="185"/>
                  </a:lnTo>
                  <a:lnTo>
                    <a:pt x="39" y="229"/>
                  </a:lnTo>
                  <a:lnTo>
                    <a:pt x="27" y="275"/>
                  </a:lnTo>
                  <a:lnTo>
                    <a:pt x="24" y="322"/>
                  </a:lnTo>
                  <a:lnTo>
                    <a:pt x="27" y="371"/>
                  </a:lnTo>
                  <a:lnTo>
                    <a:pt x="39" y="417"/>
                  </a:lnTo>
                  <a:lnTo>
                    <a:pt x="57" y="460"/>
                  </a:lnTo>
                  <a:lnTo>
                    <a:pt x="82" y="499"/>
                  </a:lnTo>
                  <a:lnTo>
                    <a:pt x="110" y="533"/>
                  </a:lnTo>
                  <a:lnTo>
                    <a:pt x="146" y="564"/>
                  </a:lnTo>
                  <a:lnTo>
                    <a:pt x="185" y="588"/>
                  </a:lnTo>
                  <a:lnTo>
                    <a:pt x="228" y="607"/>
                  </a:lnTo>
                  <a:lnTo>
                    <a:pt x="274" y="618"/>
                  </a:lnTo>
                  <a:lnTo>
                    <a:pt x="322" y="621"/>
                  </a:lnTo>
                  <a:lnTo>
                    <a:pt x="371" y="618"/>
                  </a:lnTo>
                  <a:lnTo>
                    <a:pt x="417" y="607"/>
                  </a:lnTo>
                  <a:lnTo>
                    <a:pt x="460" y="588"/>
                  </a:lnTo>
                  <a:lnTo>
                    <a:pt x="499" y="564"/>
                  </a:lnTo>
                  <a:lnTo>
                    <a:pt x="533" y="533"/>
                  </a:lnTo>
                  <a:lnTo>
                    <a:pt x="563" y="499"/>
                  </a:lnTo>
                  <a:lnTo>
                    <a:pt x="588" y="460"/>
                  </a:lnTo>
                  <a:lnTo>
                    <a:pt x="606" y="417"/>
                  </a:lnTo>
                  <a:lnTo>
                    <a:pt x="618" y="371"/>
                  </a:lnTo>
                  <a:lnTo>
                    <a:pt x="621" y="322"/>
                  </a:lnTo>
                  <a:lnTo>
                    <a:pt x="618" y="275"/>
                  </a:lnTo>
                  <a:lnTo>
                    <a:pt x="606" y="229"/>
                  </a:lnTo>
                  <a:lnTo>
                    <a:pt x="588" y="185"/>
                  </a:lnTo>
                  <a:lnTo>
                    <a:pt x="563" y="147"/>
                  </a:lnTo>
                  <a:lnTo>
                    <a:pt x="533" y="111"/>
                  </a:lnTo>
                  <a:lnTo>
                    <a:pt x="499" y="82"/>
                  </a:lnTo>
                  <a:lnTo>
                    <a:pt x="460" y="58"/>
                  </a:lnTo>
                  <a:lnTo>
                    <a:pt x="417" y="39"/>
                  </a:lnTo>
                  <a:lnTo>
                    <a:pt x="371" y="27"/>
                  </a:lnTo>
                  <a:lnTo>
                    <a:pt x="322" y="24"/>
                  </a:lnTo>
                  <a:close/>
                  <a:moveTo>
                    <a:pt x="322" y="0"/>
                  </a:moveTo>
                  <a:lnTo>
                    <a:pt x="375" y="4"/>
                  </a:lnTo>
                  <a:lnTo>
                    <a:pt x="424" y="16"/>
                  </a:lnTo>
                  <a:lnTo>
                    <a:pt x="471" y="36"/>
                  </a:lnTo>
                  <a:lnTo>
                    <a:pt x="513" y="62"/>
                  </a:lnTo>
                  <a:lnTo>
                    <a:pt x="550" y="93"/>
                  </a:lnTo>
                  <a:lnTo>
                    <a:pt x="583" y="132"/>
                  </a:lnTo>
                  <a:lnTo>
                    <a:pt x="609" y="174"/>
                  </a:lnTo>
                  <a:lnTo>
                    <a:pt x="629" y="220"/>
                  </a:lnTo>
                  <a:lnTo>
                    <a:pt x="641" y="270"/>
                  </a:lnTo>
                  <a:lnTo>
                    <a:pt x="645" y="322"/>
                  </a:lnTo>
                  <a:lnTo>
                    <a:pt x="641" y="375"/>
                  </a:lnTo>
                  <a:lnTo>
                    <a:pt x="629" y="424"/>
                  </a:lnTo>
                  <a:lnTo>
                    <a:pt x="609" y="472"/>
                  </a:lnTo>
                  <a:lnTo>
                    <a:pt x="583" y="513"/>
                  </a:lnTo>
                  <a:lnTo>
                    <a:pt x="550" y="551"/>
                  </a:lnTo>
                  <a:lnTo>
                    <a:pt x="513" y="584"/>
                  </a:lnTo>
                  <a:lnTo>
                    <a:pt x="471" y="610"/>
                  </a:lnTo>
                  <a:lnTo>
                    <a:pt x="424" y="630"/>
                  </a:lnTo>
                  <a:lnTo>
                    <a:pt x="375" y="641"/>
                  </a:lnTo>
                  <a:lnTo>
                    <a:pt x="322" y="645"/>
                  </a:lnTo>
                  <a:lnTo>
                    <a:pt x="270" y="641"/>
                  </a:lnTo>
                  <a:lnTo>
                    <a:pt x="220" y="630"/>
                  </a:lnTo>
                  <a:lnTo>
                    <a:pt x="174" y="610"/>
                  </a:lnTo>
                  <a:lnTo>
                    <a:pt x="132" y="584"/>
                  </a:lnTo>
                  <a:lnTo>
                    <a:pt x="93" y="551"/>
                  </a:lnTo>
                  <a:lnTo>
                    <a:pt x="62" y="513"/>
                  </a:lnTo>
                  <a:lnTo>
                    <a:pt x="36" y="472"/>
                  </a:lnTo>
                  <a:lnTo>
                    <a:pt x="16" y="424"/>
                  </a:lnTo>
                  <a:lnTo>
                    <a:pt x="4" y="375"/>
                  </a:lnTo>
                  <a:lnTo>
                    <a:pt x="0" y="322"/>
                  </a:lnTo>
                  <a:lnTo>
                    <a:pt x="4" y="270"/>
                  </a:lnTo>
                  <a:lnTo>
                    <a:pt x="16" y="220"/>
                  </a:lnTo>
                  <a:lnTo>
                    <a:pt x="36" y="174"/>
                  </a:lnTo>
                  <a:lnTo>
                    <a:pt x="62" y="132"/>
                  </a:lnTo>
                  <a:lnTo>
                    <a:pt x="93" y="93"/>
                  </a:lnTo>
                  <a:lnTo>
                    <a:pt x="132" y="62"/>
                  </a:lnTo>
                  <a:lnTo>
                    <a:pt x="174" y="36"/>
                  </a:lnTo>
                  <a:lnTo>
                    <a:pt x="220" y="16"/>
                  </a:lnTo>
                  <a:lnTo>
                    <a:pt x="270" y="4"/>
                  </a:lnTo>
                  <a:lnTo>
                    <a:pt x="3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73" name="Group 172">
            <a:extLst>
              <a:ext uri="{FF2B5EF4-FFF2-40B4-BE49-F238E27FC236}">
                <a16:creationId xmlns:a16="http://schemas.microsoft.com/office/drawing/2014/main" id="{9F2F5959-B983-4B8B-8227-F3AA900B327D}"/>
              </a:ext>
            </a:extLst>
          </p:cNvPr>
          <p:cNvGrpSpPr/>
          <p:nvPr/>
        </p:nvGrpSpPr>
        <p:grpSpPr>
          <a:xfrm>
            <a:off x="9716512" y="3610973"/>
            <a:ext cx="454985" cy="516888"/>
            <a:chOff x="9007475" y="3268663"/>
            <a:chExt cx="1092200" cy="908050"/>
          </a:xfrm>
          <a:solidFill>
            <a:schemeClr val="tx1"/>
          </a:solidFill>
          <a:effectLst/>
        </p:grpSpPr>
        <p:sp>
          <p:nvSpPr>
            <p:cNvPr id="174" name="Rectangle 55">
              <a:extLst>
                <a:ext uri="{FF2B5EF4-FFF2-40B4-BE49-F238E27FC236}">
                  <a16:creationId xmlns:a16="http://schemas.microsoft.com/office/drawing/2014/main" id="{71966598-EC55-4A3C-9DDC-B645B5A8DBA4}"/>
                </a:ext>
              </a:extLst>
            </p:cNvPr>
            <p:cNvSpPr>
              <a:spLocks noChangeArrowheads="1"/>
            </p:cNvSpPr>
            <p:nvPr/>
          </p:nvSpPr>
          <p:spPr bwMode="auto">
            <a:xfrm>
              <a:off x="9277350" y="4021138"/>
              <a:ext cx="349250"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 name="Rectangle 56">
              <a:extLst>
                <a:ext uri="{FF2B5EF4-FFF2-40B4-BE49-F238E27FC236}">
                  <a16:creationId xmlns:a16="http://schemas.microsoft.com/office/drawing/2014/main" id="{E85FFD3A-660A-4A01-BC82-F16EBE72B06A}"/>
                </a:ext>
              </a:extLst>
            </p:cNvPr>
            <p:cNvSpPr>
              <a:spLocks noChangeArrowheads="1"/>
            </p:cNvSpPr>
            <p:nvPr/>
          </p:nvSpPr>
          <p:spPr bwMode="auto">
            <a:xfrm>
              <a:off x="9277350" y="3897313"/>
              <a:ext cx="431800"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 name="Rectangle 57">
              <a:extLst>
                <a:ext uri="{FF2B5EF4-FFF2-40B4-BE49-F238E27FC236}">
                  <a16:creationId xmlns:a16="http://schemas.microsoft.com/office/drawing/2014/main" id="{7110CE73-FABB-4D01-9E09-143FA339B1A9}"/>
                </a:ext>
              </a:extLst>
            </p:cNvPr>
            <p:cNvSpPr>
              <a:spLocks noChangeArrowheads="1"/>
            </p:cNvSpPr>
            <p:nvPr/>
          </p:nvSpPr>
          <p:spPr bwMode="auto">
            <a:xfrm>
              <a:off x="9277350" y="3960813"/>
              <a:ext cx="523875"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 name="Rectangle 58">
              <a:extLst>
                <a:ext uri="{FF2B5EF4-FFF2-40B4-BE49-F238E27FC236}">
                  <a16:creationId xmlns:a16="http://schemas.microsoft.com/office/drawing/2014/main" id="{146A6CA9-BBBE-48AB-ADC6-3C0786687341}"/>
                </a:ext>
              </a:extLst>
            </p:cNvPr>
            <p:cNvSpPr>
              <a:spLocks noChangeArrowheads="1"/>
            </p:cNvSpPr>
            <p:nvPr/>
          </p:nvSpPr>
          <p:spPr bwMode="auto">
            <a:xfrm>
              <a:off x="9305925" y="3405188"/>
              <a:ext cx="463550"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 name="Rectangle 59">
              <a:extLst>
                <a:ext uri="{FF2B5EF4-FFF2-40B4-BE49-F238E27FC236}">
                  <a16:creationId xmlns:a16="http://schemas.microsoft.com/office/drawing/2014/main" id="{5D03E0DE-74B8-4EC5-A0B0-8C4135C0777D}"/>
                </a:ext>
              </a:extLst>
            </p:cNvPr>
            <p:cNvSpPr>
              <a:spLocks noChangeArrowheads="1"/>
            </p:cNvSpPr>
            <p:nvPr/>
          </p:nvSpPr>
          <p:spPr bwMode="auto">
            <a:xfrm>
              <a:off x="9305925" y="3465513"/>
              <a:ext cx="403225"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 name="Rectangle 60">
              <a:extLst>
                <a:ext uri="{FF2B5EF4-FFF2-40B4-BE49-F238E27FC236}">
                  <a16:creationId xmlns:a16="http://schemas.microsoft.com/office/drawing/2014/main" id="{DBBB5F1D-8A7C-4FEB-8964-2476473859E2}"/>
                </a:ext>
              </a:extLst>
            </p:cNvPr>
            <p:cNvSpPr>
              <a:spLocks noChangeArrowheads="1"/>
            </p:cNvSpPr>
            <p:nvPr/>
          </p:nvSpPr>
          <p:spPr bwMode="auto">
            <a:xfrm>
              <a:off x="9305925" y="3525838"/>
              <a:ext cx="527050"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 name="Freeform 61">
              <a:extLst>
                <a:ext uri="{FF2B5EF4-FFF2-40B4-BE49-F238E27FC236}">
                  <a16:creationId xmlns:a16="http://schemas.microsoft.com/office/drawing/2014/main" id="{F664AB66-2071-4EFB-88F2-9BF2D75485B2}"/>
                </a:ext>
              </a:extLst>
            </p:cNvPr>
            <p:cNvSpPr>
              <a:spLocks noEditPoints="1"/>
            </p:cNvSpPr>
            <p:nvPr/>
          </p:nvSpPr>
          <p:spPr bwMode="auto">
            <a:xfrm>
              <a:off x="9007475" y="3268663"/>
              <a:ext cx="990600" cy="412750"/>
            </a:xfrm>
            <a:custGeom>
              <a:avLst/>
              <a:gdLst>
                <a:gd name="T0" fmla="*/ 188 w 624"/>
                <a:gd name="T1" fmla="*/ 26 h 260"/>
                <a:gd name="T2" fmla="*/ 164 w 624"/>
                <a:gd name="T3" fmla="*/ 31 h 260"/>
                <a:gd name="T4" fmla="*/ 142 w 624"/>
                <a:gd name="T5" fmla="*/ 41 h 260"/>
                <a:gd name="T6" fmla="*/ 125 w 624"/>
                <a:gd name="T7" fmla="*/ 58 h 260"/>
                <a:gd name="T8" fmla="*/ 115 w 624"/>
                <a:gd name="T9" fmla="*/ 80 h 260"/>
                <a:gd name="T10" fmla="*/ 110 w 624"/>
                <a:gd name="T11" fmla="*/ 104 h 260"/>
                <a:gd name="T12" fmla="*/ 110 w 624"/>
                <a:gd name="T13" fmla="*/ 156 h 260"/>
                <a:gd name="T14" fmla="*/ 108 w 624"/>
                <a:gd name="T15" fmla="*/ 179 h 260"/>
                <a:gd name="T16" fmla="*/ 101 w 624"/>
                <a:gd name="T17" fmla="*/ 199 h 260"/>
                <a:gd name="T18" fmla="*/ 90 w 624"/>
                <a:gd name="T19" fmla="*/ 217 h 260"/>
                <a:gd name="T20" fmla="*/ 76 w 624"/>
                <a:gd name="T21" fmla="*/ 234 h 260"/>
                <a:gd name="T22" fmla="*/ 520 w 624"/>
                <a:gd name="T23" fmla="*/ 234 h 260"/>
                <a:gd name="T24" fmla="*/ 544 w 624"/>
                <a:gd name="T25" fmla="*/ 229 h 260"/>
                <a:gd name="T26" fmla="*/ 566 w 624"/>
                <a:gd name="T27" fmla="*/ 219 h 260"/>
                <a:gd name="T28" fmla="*/ 582 w 624"/>
                <a:gd name="T29" fmla="*/ 202 h 260"/>
                <a:gd name="T30" fmla="*/ 593 w 624"/>
                <a:gd name="T31" fmla="*/ 180 h 260"/>
                <a:gd name="T32" fmla="*/ 598 w 624"/>
                <a:gd name="T33" fmla="*/ 156 h 260"/>
                <a:gd name="T34" fmla="*/ 598 w 624"/>
                <a:gd name="T35" fmla="*/ 104 h 260"/>
                <a:gd name="T36" fmla="*/ 593 w 624"/>
                <a:gd name="T37" fmla="*/ 80 h 260"/>
                <a:gd name="T38" fmla="*/ 582 w 624"/>
                <a:gd name="T39" fmla="*/ 58 h 260"/>
                <a:gd name="T40" fmla="*/ 566 w 624"/>
                <a:gd name="T41" fmla="*/ 41 h 260"/>
                <a:gd name="T42" fmla="*/ 544 w 624"/>
                <a:gd name="T43" fmla="*/ 31 h 260"/>
                <a:gd name="T44" fmla="*/ 520 w 624"/>
                <a:gd name="T45" fmla="*/ 26 h 260"/>
                <a:gd name="T46" fmla="*/ 188 w 624"/>
                <a:gd name="T47" fmla="*/ 26 h 260"/>
                <a:gd name="T48" fmla="*/ 188 w 624"/>
                <a:gd name="T49" fmla="*/ 0 h 260"/>
                <a:gd name="T50" fmla="*/ 520 w 624"/>
                <a:gd name="T51" fmla="*/ 0 h 260"/>
                <a:gd name="T52" fmla="*/ 547 w 624"/>
                <a:gd name="T53" fmla="*/ 5 h 260"/>
                <a:gd name="T54" fmla="*/ 572 w 624"/>
                <a:gd name="T55" fmla="*/ 15 h 260"/>
                <a:gd name="T56" fmla="*/ 593 w 624"/>
                <a:gd name="T57" fmla="*/ 31 h 260"/>
                <a:gd name="T58" fmla="*/ 608 w 624"/>
                <a:gd name="T59" fmla="*/ 52 h 260"/>
                <a:gd name="T60" fmla="*/ 619 w 624"/>
                <a:gd name="T61" fmla="*/ 76 h 260"/>
                <a:gd name="T62" fmla="*/ 624 w 624"/>
                <a:gd name="T63" fmla="*/ 104 h 260"/>
                <a:gd name="T64" fmla="*/ 624 w 624"/>
                <a:gd name="T65" fmla="*/ 156 h 260"/>
                <a:gd name="T66" fmla="*/ 619 w 624"/>
                <a:gd name="T67" fmla="*/ 184 h 260"/>
                <a:gd name="T68" fmla="*/ 608 w 624"/>
                <a:gd name="T69" fmla="*/ 208 h 260"/>
                <a:gd name="T70" fmla="*/ 593 w 624"/>
                <a:gd name="T71" fmla="*/ 229 h 260"/>
                <a:gd name="T72" fmla="*/ 572 w 624"/>
                <a:gd name="T73" fmla="*/ 246 h 260"/>
                <a:gd name="T74" fmla="*/ 547 w 624"/>
                <a:gd name="T75" fmla="*/ 257 h 260"/>
                <a:gd name="T76" fmla="*/ 520 w 624"/>
                <a:gd name="T77" fmla="*/ 260 h 260"/>
                <a:gd name="T78" fmla="*/ 0 w 624"/>
                <a:gd name="T79" fmla="*/ 260 h 260"/>
                <a:gd name="T80" fmla="*/ 4 w 624"/>
                <a:gd name="T81" fmla="*/ 258 h 260"/>
                <a:gd name="T82" fmla="*/ 14 w 624"/>
                <a:gd name="T83" fmla="*/ 252 h 260"/>
                <a:gd name="T84" fmla="*/ 27 w 624"/>
                <a:gd name="T85" fmla="*/ 243 h 260"/>
                <a:gd name="T86" fmla="*/ 43 w 624"/>
                <a:gd name="T87" fmla="*/ 231 h 260"/>
                <a:gd name="T88" fmla="*/ 58 w 624"/>
                <a:gd name="T89" fmla="*/ 216 h 260"/>
                <a:gd name="T90" fmla="*/ 72 w 624"/>
                <a:gd name="T91" fmla="*/ 197 h 260"/>
                <a:gd name="T92" fmla="*/ 81 w 624"/>
                <a:gd name="T93" fmla="*/ 177 h 260"/>
                <a:gd name="T94" fmla="*/ 86 w 624"/>
                <a:gd name="T95" fmla="*/ 156 h 260"/>
                <a:gd name="T96" fmla="*/ 86 w 624"/>
                <a:gd name="T97" fmla="*/ 104 h 260"/>
                <a:gd name="T98" fmla="*/ 89 w 624"/>
                <a:gd name="T99" fmla="*/ 76 h 260"/>
                <a:gd name="T100" fmla="*/ 99 w 624"/>
                <a:gd name="T101" fmla="*/ 52 h 260"/>
                <a:gd name="T102" fmla="*/ 115 w 624"/>
                <a:gd name="T103" fmla="*/ 31 h 260"/>
                <a:gd name="T104" fmla="*/ 136 w 624"/>
                <a:gd name="T105" fmla="*/ 15 h 260"/>
                <a:gd name="T106" fmla="*/ 160 w 624"/>
                <a:gd name="T107" fmla="*/ 5 h 260"/>
                <a:gd name="T108" fmla="*/ 188 w 624"/>
                <a:gd name="T109"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4" h="260">
                  <a:moveTo>
                    <a:pt x="188" y="26"/>
                  </a:moveTo>
                  <a:lnTo>
                    <a:pt x="164" y="31"/>
                  </a:lnTo>
                  <a:lnTo>
                    <a:pt x="142" y="41"/>
                  </a:lnTo>
                  <a:lnTo>
                    <a:pt x="125" y="58"/>
                  </a:lnTo>
                  <a:lnTo>
                    <a:pt x="115" y="80"/>
                  </a:lnTo>
                  <a:lnTo>
                    <a:pt x="110" y="104"/>
                  </a:lnTo>
                  <a:lnTo>
                    <a:pt x="110" y="156"/>
                  </a:lnTo>
                  <a:lnTo>
                    <a:pt x="108" y="179"/>
                  </a:lnTo>
                  <a:lnTo>
                    <a:pt x="101" y="199"/>
                  </a:lnTo>
                  <a:lnTo>
                    <a:pt x="90" y="217"/>
                  </a:lnTo>
                  <a:lnTo>
                    <a:pt x="76" y="234"/>
                  </a:lnTo>
                  <a:lnTo>
                    <a:pt x="520" y="234"/>
                  </a:lnTo>
                  <a:lnTo>
                    <a:pt x="544" y="229"/>
                  </a:lnTo>
                  <a:lnTo>
                    <a:pt x="566" y="219"/>
                  </a:lnTo>
                  <a:lnTo>
                    <a:pt x="582" y="202"/>
                  </a:lnTo>
                  <a:lnTo>
                    <a:pt x="593" y="180"/>
                  </a:lnTo>
                  <a:lnTo>
                    <a:pt x="598" y="156"/>
                  </a:lnTo>
                  <a:lnTo>
                    <a:pt x="598" y="104"/>
                  </a:lnTo>
                  <a:lnTo>
                    <a:pt x="593" y="80"/>
                  </a:lnTo>
                  <a:lnTo>
                    <a:pt x="582" y="58"/>
                  </a:lnTo>
                  <a:lnTo>
                    <a:pt x="566" y="41"/>
                  </a:lnTo>
                  <a:lnTo>
                    <a:pt x="544" y="31"/>
                  </a:lnTo>
                  <a:lnTo>
                    <a:pt x="520" y="26"/>
                  </a:lnTo>
                  <a:lnTo>
                    <a:pt x="188" y="26"/>
                  </a:lnTo>
                  <a:close/>
                  <a:moveTo>
                    <a:pt x="188" y="0"/>
                  </a:moveTo>
                  <a:lnTo>
                    <a:pt x="520" y="0"/>
                  </a:lnTo>
                  <a:lnTo>
                    <a:pt x="547" y="5"/>
                  </a:lnTo>
                  <a:lnTo>
                    <a:pt x="572" y="15"/>
                  </a:lnTo>
                  <a:lnTo>
                    <a:pt x="593" y="31"/>
                  </a:lnTo>
                  <a:lnTo>
                    <a:pt x="608" y="52"/>
                  </a:lnTo>
                  <a:lnTo>
                    <a:pt x="619" y="76"/>
                  </a:lnTo>
                  <a:lnTo>
                    <a:pt x="624" y="104"/>
                  </a:lnTo>
                  <a:lnTo>
                    <a:pt x="624" y="156"/>
                  </a:lnTo>
                  <a:lnTo>
                    <a:pt x="619" y="184"/>
                  </a:lnTo>
                  <a:lnTo>
                    <a:pt x="608" y="208"/>
                  </a:lnTo>
                  <a:lnTo>
                    <a:pt x="593" y="229"/>
                  </a:lnTo>
                  <a:lnTo>
                    <a:pt x="572" y="246"/>
                  </a:lnTo>
                  <a:lnTo>
                    <a:pt x="547" y="257"/>
                  </a:lnTo>
                  <a:lnTo>
                    <a:pt x="520" y="260"/>
                  </a:lnTo>
                  <a:lnTo>
                    <a:pt x="0" y="260"/>
                  </a:lnTo>
                  <a:lnTo>
                    <a:pt x="4" y="258"/>
                  </a:lnTo>
                  <a:lnTo>
                    <a:pt x="14" y="252"/>
                  </a:lnTo>
                  <a:lnTo>
                    <a:pt x="27" y="243"/>
                  </a:lnTo>
                  <a:lnTo>
                    <a:pt x="43" y="231"/>
                  </a:lnTo>
                  <a:lnTo>
                    <a:pt x="58" y="216"/>
                  </a:lnTo>
                  <a:lnTo>
                    <a:pt x="72" y="197"/>
                  </a:lnTo>
                  <a:lnTo>
                    <a:pt x="81" y="177"/>
                  </a:lnTo>
                  <a:lnTo>
                    <a:pt x="86" y="156"/>
                  </a:lnTo>
                  <a:lnTo>
                    <a:pt x="86" y="104"/>
                  </a:lnTo>
                  <a:lnTo>
                    <a:pt x="89" y="76"/>
                  </a:lnTo>
                  <a:lnTo>
                    <a:pt x="99" y="52"/>
                  </a:lnTo>
                  <a:lnTo>
                    <a:pt x="115" y="31"/>
                  </a:lnTo>
                  <a:lnTo>
                    <a:pt x="136" y="15"/>
                  </a:lnTo>
                  <a:lnTo>
                    <a:pt x="160" y="5"/>
                  </a:lnTo>
                  <a:lnTo>
                    <a:pt x="1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2">
              <a:extLst>
                <a:ext uri="{FF2B5EF4-FFF2-40B4-BE49-F238E27FC236}">
                  <a16:creationId xmlns:a16="http://schemas.microsoft.com/office/drawing/2014/main" id="{0CD79145-0F87-41C0-AD24-AC8B16EDD1A5}"/>
                </a:ext>
              </a:extLst>
            </p:cNvPr>
            <p:cNvSpPr>
              <a:spLocks noEditPoints="1"/>
            </p:cNvSpPr>
            <p:nvPr/>
          </p:nvSpPr>
          <p:spPr bwMode="auto">
            <a:xfrm>
              <a:off x="9112250" y="3763963"/>
              <a:ext cx="987425" cy="412750"/>
            </a:xfrm>
            <a:custGeom>
              <a:avLst/>
              <a:gdLst>
                <a:gd name="T0" fmla="*/ 104 w 622"/>
                <a:gd name="T1" fmla="*/ 26 h 260"/>
                <a:gd name="T2" fmla="*/ 79 w 622"/>
                <a:gd name="T3" fmla="*/ 31 h 260"/>
                <a:gd name="T4" fmla="*/ 58 w 622"/>
                <a:gd name="T5" fmla="*/ 41 h 260"/>
                <a:gd name="T6" fmla="*/ 41 w 622"/>
                <a:gd name="T7" fmla="*/ 58 h 260"/>
                <a:gd name="T8" fmla="*/ 29 w 622"/>
                <a:gd name="T9" fmla="*/ 80 h 260"/>
                <a:gd name="T10" fmla="*/ 26 w 622"/>
                <a:gd name="T11" fmla="*/ 104 h 260"/>
                <a:gd name="T12" fmla="*/ 26 w 622"/>
                <a:gd name="T13" fmla="*/ 156 h 260"/>
                <a:gd name="T14" fmla="*/ 29 w 622"/>
                <a:gd name="T15" fmla="*/ 180 h 260"/>
                <a:gd name="T16" fmla="*/ 41 w 622"/>
                <a:gd name="T17" fmla="*/ 202 h 260"/>
                <a:gd name="T18" fmla="*/ 58 w 622"/>
                <a:gd name="T19" fmla="*/ 219 h 260"/>
                <a:gd name="T20" fmla="*/ 79 w 622"/>
                <a:gd name="T21" fmla="*/ 229 h 260"/>
                <a:gd name="T22" fmla="*/ 104 w 622"/>
                <a:gd name="T23" fmla="*/ 234 h 260"/>
                <a:gd name="T24" fmla="*/ 546 w 622"/>
                <a:gd name="T25" fmla="*/ 234 h 260"/>
                <a:gd name="T26" fmla="*/ 533 w 622"/>
                <a:gd name="T27" fmla="*/ 217 h 260"/>
                <a:gd name="T28" fmla="*/ 523 w 622"/>
                <a:gd name="T29" fmla="*/ 199 h 260"/>
                <a:gd name="T30" fmla="*/ 515 w 622"/>
                <a:gd name="T31" fmla="*/ 177 h 260"/>
                <a:gd name="T32" fmla="*/ 512 w 622"/>
                <a:gd name="T33" fmla="*/ 156 h 260"/>
                <a:gd name="T34" fmla="*/ 512 w 622"/>
                <a:gd name="T35" fmla="*/ 104 h 260"/>
                <a:gd name="T36" fmla="*/ 507 w 622"/>
                <a:gd name="T37" fmla="*/ 80 h 260"/>
                <a:gd name="T38" fmla="*/ 497 w 622"/>
                <a:gd name="T39" fmla="*/ 58 h 260"/>
                <a:gd name="T40" fmla="*/ 480 w 622"/>
                <a:gd name="T41" fmla="*/ 41 h 260"/>
                <a:gd name="T42" fmla="*/ 458 w 622"/>
                <a:gd name="T43" fmla="*/ 31 h 260"/>
                <a:gd name="T44" fmla="*/ 434 w 622"/>
                <a:gd name="T45" fmla="*/ 26 h 260"/>
                <a:gd name="T46" fmla="*/ 104 w 622"/>
                <a:gd name="T47" fmla="*/ 26 h 260"/>
                <a:gd name="T48" fmla="*/ 104 w 622"/>
                <a:gd name="T49" fmla="*/ 0 h 260"/>
                <a:gd name="T50" fmla="*/ 434 w 622"/>
                <a:gd name="T51" fmla="*/ 0 h 260"/>
                <a:gd name="T52" fmla="*/ 461 w 622"/>
                <a:gd name="T53" fmla="*/ 3 h 260"/>
                <a:gd name="T54" fmla="*/ 486 w 622"/>
                <a:gd name="T55" fmla="*/ 14 h 260"/>
                <a:gd name="T56" fmla="*/ 507 w 622"/>
                <a:gd name="T57" fmla="*/ 31 h 260"/>
                <a:gd name="T58" fmla="*/ 524 w 622"/>
                <a:gd name="T59" fmla="*/ 52 h 260"/>
                <a:gd name="T60" fmla="*/ 533 w 622"/>
                <a:gd name="T61" fmla="*/ 76 h 260"/>
                <a:gd name="T62" fmla="*/ 538 w 622"/>
                <a:gd name="T63" fmla="*/ 104 h 260"/>
                <a:gd name="T64" fmla="*/ 538 w 622"/>
                <a:gd name="T65" fmla="*/ 156 h 260"/>
                <a:gd name="T66" fmla="*/ 541 w 622"/>
                <a:gd name="T67" fmla="*/ 177 h 260"/>
                <a:gd name="T68" fmla="*/ 550 w 622"/>
                <a:gd name="T69" fmla="*/ 197 h 260"/>
                <a:gd name="T70" fmla="*/ 564 w 622"/>
                <a:gd name="T71" fmla="*/ 214 h 260"/>
                <a:gd name="T72" fmla="*/ 579 w 622"/>
                <a:gd name="T73" fmla="*/ 229 h 260"/>
                <a:gd name="T74" fmla="*/ 596 w 622"/>
                <a:gd name="T75" fmla="*/ 242 h 260"/>
                <a:gd name="T76" fmla="*/ 608 w 622"/>
                <a:gd name="T77" fmla="*/ 251 h 260"/>
                <a:gd name="T78" fmla="*/ 619 w 622"/>
                <a:gd name="T79" fmla="*/ 257 h 260"/>
                <a:gd name="T80" fmla="*/ 622 w 622"/>
                <a:gd name="T81" fmla="*/ 260 h 260"/>
                <a:gd name="T82" fmla="*/ 104 w 622"/>
                <a:gd name="T83" fmla="*/ 260 h 260"/>
                <a:gd name="T84" fmla="*/ 76 w 622"/>
                <a:gd name="T85" fmla="*/ 255 h 260"/>
                <a:gd name="T86" fmla="*/ 50 w 622"/>
                <a:gd name="T87" fmla="*/ 245 h 260"/>
                <a:gd name="T88" fmla="*/ 30 w 622"/>
                <a:gd name="T89" fmla="*/ 229 h 260"/>
                <a:gd name="T90" fmla="*/ 13 w 622"/>
                <a:gd name="T91" fmla="*/ 208 h 260"/>
                <a:gd name="T92" fmla="*/ 3 w 622"/>
                <a:gd name="T93" fmla="*/ 184 h 260"/>
                <a:gd name="T94" fmla="*/ 0 w 622"/>
                <a:gd name="T95" fmla="*/ 156 h 260"/>
                <a:gd name="T96" fmla="*/ 0 w 622"/>
                <a:gd name="T97" fmla="*/ 104 h 260"/>
                <a:gd name="T98" fmla="*/ 3 w 622"/>
                <a:gd name="T99" fmla="*/ 76 h 260"/>
                <a:gd name="T100" fmla="*/ 13 w 622"/>
                <a:gd name="T101" fmla="*/ 52 h 260"/>
                <a:gd name="T102" fmla="*/ 30 w 622"/>
                <a:gd name="T103" fmla="*/ 31 h 260"/>
                <a:gd name="T104" fmla="*/ 50 w 622"/>
                <a:gd name="T105" fmla="*/ 14 h 260"/>
                <a:gd name="T106" fmla="*/ 76 w 622"/>
                <a:gd name="T107" fmla="*/ 3 h 260"/>
                <a:gd name="T108" fmla="*/ 104 w 622"/>
                <a:gd name="T109"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2" h="260">
                  <a:moveTo>
                    <a:pt x="104" y="26"/>
                  </a:moveTo>
                  <a:lnTo>
                    <a:pt x="79" y="31"/>
                  </a:lnTo>
                  <a:lnTo>
                    <a:pt x="58" y="41"/>
                  </a:lnTo>
                  <a:lnTo>
                    <a:pt x="41" y="58"/>
                  </a:lnTo>
                  <a:lnTo>
                    <a:pt x="29" y="80"/>
                  </a:lnTo>
                  <a:lnTo>
                    <a:pt x="26" y="104"/>
                  </a:lnTo>
                  <a:lnTo>
                    <a:pt x="26" y="156"/>
                  </a:lnTo>
                  <a:lnTo>
                    <a:pt x="29" y="180"/>
                  </a:lnTo>
                  <a:lnTo>
                    <a:pt x="41" y="202"/>
                  </a:lnTo>
                  <a:lnTo>
                    <a:pt x="58" y="219"/>
                  </a:lnTo>
                  <a:lnTo>
                    <a:pt x="79" y="229"/>
                  </a:lnTo>
                  <a:lnTo>
                    <a:pt x="104" y="234"/>
                  </a:lnTo>
                  <a:lnTo>
                    <a:pt x="546" y="234"/>
                  </a:lnTo>
                  <a:lnTo>
                    <a:pt x="533" y="217"/>
                  </a:lnTo>
                  <a:lnTo>
                    <a:pt x="523" y="199"/>
                  </a:lnTo>
                  <a:lnTo>
                    <a:pt x="515" y="177"/>
                  </a:lnTo>
                  <a:lnTo>
                    <a:pt x="512" y="156"/>
                  </a:lnTo>
                  <a:lnTo>
                    <a:pt x="512" y="104"/>
                  </a:lnTo>
                  <a:lnTo>
                    <a:pt x="507" y="80"/>
                  </a:lnTo>
                  <a:lnTo>
                    <a:pt x="497" y="58"/>
                  </a:lnTo>
                  <a:lnTo>
                    <a:pt x="480" y="41"/>
                  </a:lnTo>
                  <a:lnTo>
                    <a:pt x="458" y="31"/>
                  </a:lnTo>
                  <a:lnTo>
                    <a:pt x="434" y="26"/>
                  </a:lnTo>
                  <a:lnTo>
                    <a:pt x="104" y="26"/>
                  </a:lnTo>
                  <a:close/>
                  <a:moveTo>
                    <a:pt x="104" y="0"/>
                  </a:moveTo>
                  <a:lnTo>
                    <a:pt x="434" y="0"/>
                  </a:lnTo>
                  <a:lnTo>
                    <a:pt x="461" y="3"/>
                  </a:lnTo>
                  <a:lnTo>
                    <a:pt x="486" y="14"/>
                  </a:lnTo>
                  <a:lnTo>
                    <a:pt x="507" y="31"/>
                  </a:lnTo>
                  <a:lnTo>
                    <a:pt x="524" y="52"/>
                  </a:lnTo>
                  <a:lnTo>
                    <a:pt x="533" y="76"/>
                  </a:lnTo>
                  <a:lnTo>
                    <a:pt x="538" y="104"/>
                  </a:lnTo>
                  <a:lnTo>
                    <a:pt x="538" y="156"/>
                  </a:lnTo>
                  <a:lnTo>
                    <a:pt x="541" y="177"/>
                  </a:lnTo>
                  <a:lnTo>
                    <a:pt x="550" y="197"/>
                  </a:lnTo>
                  <a:lnTo>
                    <a:pt x="564" y="214"/>
                  </a:lnTo>
                  <a:lnTo>
                    <a:pt x="579" y="229"/>
                  </a:lnTo>
                  <a:lnTo>
                    <a:pt x="596" y="242"/>
                  </a:lnTo>
                  <a:lnTo>
                    <a:pt x="608" y="251"/>
                  </a:lnTo>
                  <a:lnTo>
                    <a:pt x="619" y="257"/>
                  </a:lnTo>
                  <a:lnTo>
                    <a:pt x="622" y="260"/>
                  </a:lnTo>
                  <a:lnTo>
                    <a:pt x="104" y="260"/>
                  </a:lnTo>
                  <a:lnTo>
                    <a:pt x="76" y="255"/>
                  </a:lnTo>
                  <a:lnTo>
                    <a:pt x="50" y="245"/>
                  </a:lnTo>
                  <a:lnTo>
                    <a:pt x="30" y="229"/>
                  </a:lnTo>
                  <a:lnTo>
                    <a:pt x="13" y="208"/>
                  </a:lnTo>
                  <a:lnTo>
                    <a:pt x="3" y="184"/>
                  </a:lnTo>
                  <a:lnTo>
                    <a:pt x="0" y="156"/>
                  </a:lnTo>
                  <a:lnTo>
                    <a:pt x="0" y="104"/>
                  </a:lnTo>
                  <a:lnTo>
                    <a:pt x="3" y="76"/>
                  </a:lnTo>
                  <a:lnTo>
                    <a:pt x="13" y="52"/>
                  </a:lnTo>
                  <a:lnTo>
                    <a:pt x="30" y="31"/>
                  </a:lnTo>
                  <a:lnTo>
                    <a:pt x="50" y="14"/>
                  </a:lnTo>
                  <a:lnTo>
                    <a:pt x="76" y="3"/>
                  </a:lnTo>
                  <a:lnTo>
                    <a:pt x="10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3" name="Group 202">
            <a:extLst>
              <a:ext uri="{FF2B5EF4-FFF2-40B4-BE49-F238E27FC236}">
                <a16:creationId xmlns:a16="http://schemas.microsoft.com/office/drawing/2014/main" id="{313920D2-D2D5-4CCD-9E30-80908C6E795D}"/>
              </a:ext>
            </a:extLst>
          </p:cNvPr>
          <p:cNvGrpSpPr/>
          <p:nvPr/>
        </p:nvGrpSpPr>
        <p:grpSpPr>
          <a:xfrm>
            <a:off x="6194316" y="5304519"/>
            <a:ext cx="616517" cy="540549"/>
            <a:chOff x="3722688" y="3263900"/>
            <a:chExt cx="1096963" cy="1100138"/>
          </a:xfrm>
          <a:solidFill>
            <a:schemeClr val="tx1"/>
          </a:solidFill>
        </p:grpSpPr>
        <p:sp>
          <p:nvSpPr>
            <p:cNvPr id="204" name="Rectangle 18">
              <a:extLst>
                <a:ext uri="{FF2B5EF4-FFF2-40B4-BE49-F238E27FC236}">
                  <a16:creationId xmlns:a16="http://schemas.microsoft.com/office/drawing/2014/main" id="{B1D08B5C-241F-4684-B518-465F0D07A6D7}"/>
                </a:ext>
              </a:extLst>
            </p:cNvPr>
            <p:cNvSpPr>
              <a:spLocks noChangeArrowheads="1"/>
            </p:cNvSpPr>
            <p:nvPr/>
          </p:nvSpPr>
          <p:spPr bwMode="auto">
            <a:xfrm>
              <a:off x="3908426" y="3803650"/>
              <a:ext cx="290513" cy="206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 name="Rectangle 19">
              <a:extLst>
                <a:ext uri="{FF2B5EF4-FFF2-40B4-BE49-F238E27FC236}">
                  <a16:creationId xmlns:a16="http://schemas.microsoft.com/office/drawing/2014/main" id="{3149A0A3-B835-451D-8794-D27E8B4F0910}"/>
                </a:ext>
              </a:extLst>
            </p:cNvPr>
            <p:cNvSpPr>
              <a:spLocks noChangeArrowheads="1"/>
            </p:cNvSpPr>
            <p:nvPr/>
          </p:nvSpPr>
          <p:spPr bwMode="auto">
            <a:xfrm>
              <a:off x="3908426" y="3554413"/>
              <a:ext cx="123825" cy="206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6" name="Rectangle 20">
              <a:extLst>
                <a:ext uri="{FF2B5EF4-FFF2-40B4-BE49-F238E27FC236}">
                  <a16:creationId xmlns:a16="http://schemas.microsoft.com/office/drawing/2014/main" id="{1F46640A-2FCB-4933-B87D-050413D9F2B5}"/>
                </a:ext>
              </a:extLst>
            </p:cNvPr>
            <p:cNvSpPr>
              <a:spLocks noChangeArrowheads="1"/>
            </p:cNvSpPr>
            <p:nvPr/>
          </p:nvSpPr>
          <p:spPr bwMode="auto">
            <a:xfrm>
              <a:off x="3908426" y="3740150"/>
              <a:ext cx="249238"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7" name="Rectangle 21">
              <a:extLst>
                <a:ext uri="{FF2B5EF4-FFF2-40B4-BE49-F238E27FC236}">
                  <a16:creationId xmlns:a16="http://schemas.microsoft.com/office/drawing/2014/main" id="{03C3ECF4-8698-4B8B-BC04-07F144B6E5DD}"/>
                </a:ext>
              </a:extLst>
            </p:cNvPr>
            <p:cNvSpPr>
              <a:spLocks noChangeArrowheads="1"/>
            </p:cNvSpPr>
            <p:nvPr/>
          </p:nvSpPr>
          <p:spPr bwMode="auto">
            <a:xfrm>
              <a:off x="4549776" y="3989388"/>
              <a:ext cx="144463"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8" name="Rectangle 22">
              <a:extLst>
                <a:ext uri="{FF2B5EF4-FFF2-40B4-BE49-F238E27FC236}">
                  <a16:creationId xmlns:a16="http://schemas.microsoft.com/office/drawing/2014/main" id="{3FE216E2-9FB3-41F0-8A49-B495F1F1FF45}"/>
                </a:ext>
              </a:extLst>
            </p:cNvPr>
            <p:cNvSpPr>
              <a:spLocks noChangeArrowheads="1"/>
            </p:cNvSpPr>
            <p:nvPr/>
          </p:nvSpPr>
          <p:spPr bwMode="auto">
            <a:xfrm>
              <a:off x="3908426" y="3616325"/>
              <a:ext cx="290513"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9" name="Rectangle 23">
              <a:extLst>
                <a:ext uri="{FF2B5EF4-FFF2-40B4-BE49-F238E27FC236}">
                  <a16:creationId xmlns:a16="http://schemas.microsoft.com/office/drawing/2014/main" id="{AAD50E3C-F475-4269-AAB5-0BAE81F105C2}"/>
                </a:ext>
              </a:extLst>
            </p:cNvPr>
            <p:cNvSpPr>
              <a:spLocks noChangeArrowheads="1"/>
            </p:cNvSpPr>
            <p:nvPr/>
          </p:nvSpPr>
          <p:spPr bwMode="auto">
            <a:xfrm>
              <a:off x="4549776" y="4156075"/>
              <a:ext cx="166688"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0" name="Rectangle 24">
              <a:extLst>
                <a:ext uri="{FF2B5EF4-FFF2-40B4-BE49-F238E27FC236}">
                  <a16:creationId xmlns:a16="http://schemas.microsoft.com/office/drawing/2014/main" id="{080C6BA1-81DF-49D4-BEBA-53505053F7ED}"/>
                </a:ext>
              </a:extLst>
            </p:cNvPr>
            <p:cNvSpPr>
              <a:spLocks noChangeArrowheads="1"/>
            </p:cNvSpPr>
            <p:nvPr/>
          </p:nvSpPr>
          <p:spPr bwMode="auto">
            <a:xfrm>
              <a:off x="4364038" y="3554413"/>
              <a:ext cx="61913" cy="206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1" name="Rectangle 25">
              <a:extLst>
                <a:ext uri="{FF2B5EF4-FFF2-40B4-BE49-F238E27FC236}">
                  <a16:creationId xmlns:a16="http://schemas.microsoft.com/office/drawing/2014/main" id="{A3FA8026-E224-4722-9F5E-F5102C10E7E2}"/>
                </a:ext>
              </a:extLst>
            </p:cNvPr>
            <p:cNvSpPr>
              <a:spLocks noChangeArrowheads="1"/>
            </p:cNvSpPr>
            <p:nvPr/>
          </p:nvSpPr>
          <p:spPr bwMode="auto">
            <a:xfrm>
              <a:off x="4364038" y="3740150"/>
              <a:ext cx="42863"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2" name="Rectangle 26">
              <a:extLst>
                <a:ext uri="{FF2B5EF4-FFF2-40B4-BE49-F238E27FC236}">
                  <a16:creationId xmlns:a16="http://schemas.microsoft.com/office/drawing/2014/main" id="{2EBF8ABA-7E36-407D-9A24-06BA7927ACB5}"/>
                </a:ext>
              </a:extLst>
            </p:cNvPr>
            <p:cNvSpPr>
              <a:spLocks noChangeArrowheads="1"/>
            </p:cNvSpPr>
            <p:nvPr/>
          </p:nvSpPr>
          <p:spPr bwMode="auto">
            <a:xfrm>
              <a:off x="3908426" y="3679825"/>
              <a:ext cx="206375"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3" name="Rectangle 27">
              <a:extLst>
                <a:ext uri="{FF2B5EF4-FFF2-40B4-BE49-F238E27FC236}">
                  <a16:creationId xmlns:a16="http://schemas.microsoft.com/office/drawing/2014/main" id="{9C3A0184-11C1-44A1-9394-EFEFF41DE499}"/>
                </a:ext>
              </a:extLst>
            </p:cNvPr>
            <p:cNvSpPr>
              <a:spLocks noChangeArrowheads="1"/>
            </p:cNvSpPr>
            <p:nvPr/>
          </p:nvSpPr>
          <p:spPr bwMode="auto">
            <a:xfrm>
              <a:off x="4549776" y="4114800"/>
              <a:ext cx="115888"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4" name="Rectangle 28">
              <a:extLst>
                <a:ext uri="{FF2B5EF4-FFF2-40B4-BE49-F238E27FC236}">
                  <a16:creationId xmlns:a16="http://schemas.microsoft.com/office/drawing/2014/main" id="{411F6840-1601-4DF1-BA09-8E8D9BBF540E}"/>
                </a:ext>
              </a:extLst>
            </p:cNvPr>
            <p:cNvSpPr>
              <a:spLocks noChangeArrowheads="1"/>
            </p:cNvSpPr>
            <p:nvPr/>
          </p:nvSpPr>
          <p:spPr bwMode="auto">
            <a:xfrm>
              <a:off x="4549776" y="3865563"/>
              <a:ext cx="84138"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5" name="Rectangle 29">
              <a:extLst>
                <a:ext uri="{FF2B5EF4-FFF2-40B4-BE49-F238E27FC236}">
                  <a16:creationId xmlns:a16="http://schemas.microsoft.com/office/drawing/2014/main" id="{0392238D-9D1D-40EC-9C52-5A8E8E6432E9}"/>
                </a:ext>
              </a:extLst>
            </p:cNvPr>
            <p:cNvSpPr>
              <a:spLocks noChangeArrowheads="1"/>
            </p:cNvSpPr>
            <p:nvPr/>
          </p:nvSpPr>
          <p:spPr bwMode="auto">
            <a:xfrm>
              <a:off x="4549776" y="3906838"/>
              <a:ext cx="166688"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6" name="Rectangle 30">
              <a:extLst>
                <a:ext uri="{FF2B5EF4-FFF2-40B4-BE49-F238E27FC236}">
                  <a16:creationId xmlns:a16="http://schemas.microsoft.com/office/drawing/2014/main" id="{41D264AC-BA40-456E-AD94-1F8A26675C60}"/>
                </a:ext>
              </a:extLst>
            </p:cNvPr>
            <p:cNvSpPr>
              <a:spLocks noChangeArrowheads="1"/>
            </p:cNvSpPr>
            <p:nvPr/>
          </p:nvSpPr>
          <p:spPr bwMode="auto">
            <a:xfrm>
              <a:off x="4549776" y="3948113"/>
              <a:ext cx="125413"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7" name="Rectangle 31">
              <a:extLst>
                <a:ext uri="{FF2B5EF4-FFF2-40B4-BE49-F238E27FC236}">
                  <a16:creationId xmlns:a16="http://schemas.microsoft.com/office/drawing/2014/main" id="{CE298944-8B8B-4973-B091-64C369386730}"/>
                </a:ext>
              </a:extLst>
            </p:cNvPr>
            <p:cNvSpPr>
              <a:spLocks noChangeArrowheads="1"/>
            </p:cNvSpPr>
            <p:nvPr/>
          </p:nvSpPr>
          <p:spPr bwMode="auto">
            <a:xfrm>
              <a:off x="3908426" y="3929063"/>
              <a:ext cx="206375"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8" name="Rectangle 32">
              <a:extLst>
                <a:ext uri="{FF2B5EF4-FFF2-40B4-BE49-F238E27FC236}">
                  <a16:creationId xmlns:a16="http://schemas.microsoft.com/office/drawing/2014/main" id="{CB82B4D6-E72D-4DA8-A3BF-FA33A27A363C}"/>
                </a:ext>
              </a:extLst>
            </p:cNvPr>
            <p:cNvSpPr>
              <a:spLocks noChangeArrowheads="1"/>
            </p:cNvSpPr>
            <p:nvPr/>
          </p:nvSpPr>
          <p:spPr bwMode="auto">
            <a:xfrm>
              <a:off x="3908426" y="3865563"/>
              <a:ext cx="268288"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9" name="Rectangle 33">
              <a:extLst>
                <a:ext uri="{FF2B5EF4-FFF2-40B4-BE49-F238E27FC236}">
                  <a16:creationId xmlns:a16="http://schemas.microsoft.com/office/drawing/2014/main" id="{E8A51577-452D-4AD8-8241-5ADB6ACE6834}"/>
                </a:ext>
              </a:extLst>
            </p:cNvPr>
            <p:cNvSpPr>
              <a:spLocks noChangeArrowheads="1"/>
            </p:cNvSpPr>
            <p:nvPr/>
          </p:nvSpPr>
          <p:spPr bwMode="auto">
            <a:xfrm>
              <a:off x="4364038" y="3679825"/>
              <a:ext cx="61913"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0" name="Rectangle 34">
              <a:extLst>
                <a:ext uri="{FF2B5EF4-FFF2-40B4-BE49-F238E27FC236}">
                  <a16:creationId xmlns:a16="http://schemas.microsoft.com/office/drawing/2014/main" id="{3AFA4C0E-12F1-4A71-9DA4-98D9C8B988B8}"/>
                </a:ext>
              </a:extLst>
            </p:cNvPr>
            <p:cNvSpPr>
              <a:spLocks noChangeArrowheads="1"/>
            </p:cNvSpPr>
            <p:nvPr/>
          </p:nvSpPr>
          <p:spPr bwMode="auto">
            <a:xfrm>
              <a:off x="4364038" y="3616325"/>
              <a:ext cx="103188"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35">
              <a:extLst>
                <a:ext uri="{FF2B5EF4-FFF2-40B4-BE49-F238E27FC236}">
                  <a16:creationId xmlns:a16="http://schemas.microsoft.com/office/drawing/2014/main" id="{E8AE5D5B-D4B5-4C1B-8A45-16FF24950907}"/>
                </a:ext>
              </a:extLst>
            </p:cNvPr>
            <p:cNvSpPr>
              <a:spLocks/>
            </p:cNvSpPr>
            <p:nvPr/>
          </p:nvSpPr>
          <p:spPr bwMode="auto">
            <a:xfrm>
              <a:off x="4602163" y="4281488"/>
              <a:ext cx="63500" cy="19050"/>
            </a:xfrm>
            <a:custGeom>
              <a:avLst/>
              <a:gdLst>
                <a:gd name="T0" fmla="*/ 6 w 40"/>
                <a:gd name="T1" fmla="*/ 0 h 12"/>
                <a:gd name="T2" fmla="*/ 32 w 40"/>
                <a:gd name="T3" fmla="*/ 0 h 12"/>
                <a:gd name="T4" fmla="*/ 35 w 40"/>
                <a:gd name="T5" fmla="*/ 0 h 12"/>
                <a:gd name="T6" fmla="*/ 38 w 40"/>
                <a:gd name="T7" fmla="*/ 3 h 12"/>
                <a:gd name="T8" fmla="*/ 40 w 40"/>
                <a:gd name="T9" fmla="*/ 6 h 12"/>
                <a:gd name="T10" fmla="*/ 38 w 40"/>
                <a:gd name="T11" fmla="*/ 9 h 12"/>
                <a:gd name="T12" fmla="*/ 35 w 40"/>
                <a:gd name="T13" fmla="*/ 12 h 12"/>
                <a:gd name="T14" fmla="*/ 32 w 40"/>
                <a:gd name="T15" fmla="*/ 12 h 12"/>
                <a:gd name="T16" fmla="*/ 6 w 40"/>
                <a:gd name="T17" fmla="*/ 12 h 12"/>
                <a:gd name="T18" fmla="*/ 3 w 40"/>
                <a:gd name="T19" fmla="*/ 12 h 12"/>
                <a:gd name="T20" fmla="*/ 1 w 40"/>
                <a:gd name="T21" fmla="*/ 9 h 12"/>
                <a:gd name="T22" fmla="*/ 0 w 40"/>
                <a:gd name="T23" fmla="*/ 6 h 12"/>
                <a:gd name="T24" fmla="*/ 1 w 40"/>
                <a:gd name="T25" fmla="*/ 3 h 12"/>
                <a:gd name="T26" fmla="*/ 3 w 40"/>
                <a:gd name="T27" fmla="*/ 0 h 12"/>
                <a:gd name="T28" fmla="*/ 6 w 40"/>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12">
                  <a:moveTo>
                    <a:pt x="6" y="0"/>
                  </a:moveTo>
                  <a:lnTo>
                    <a:pt x="32" y="0"/>
                  </a:lnTo>
                  <a:lnTo>
                    <a:pt x="35" y="0"/>
                  </a:lnTo>
                  <a:lnTo>
                    <a:pt x="38" y="3"/>
                  </a:lnTo>
                  <a:lnTo>
                    <a:pt x="40" y="6"/>
                  </a:lnTo>
                  <a:lnTo>
                    <a:pt x="38" y="9"/>
                  </a:lnTo>
                  <a:lnTo>
                    <a:pt x="35" y="12"/>
                  </a:lnTo>
                  <a:lnTo>
                    <a:pt x="32" y="12"/>
                  </a:lnTo>
                  <a:lnTo>
                    <a:pt x="6" y="12"/>
                  </a:lnTo>
                  <a:lnTo>
                    <a:pt x="3" y="12"/>
                  </a:lnTo>
                  <a:lnTo>
                    <a:pt x="1" y="9"/>
                  </a:lnTo>
                  <a:lnTo>
                    <a:pt x="0" y="6"/>
                  </a:lnTo>
                  <a:lnTo>
                    <a:pt x="1" y="3"/>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36">
              <a:extLst>
                <a:ext uri="{FF2B5EF4-FFF2-40B4-BE49-F238E27FC236}">
                  <a16:creationId xmlns:a16="http://schemas.microsoft.com/office/drawing/2014/main" id="{01B92886-A40E-4ABB-9D7D-68CEC7090780}"/>
                </a:ext>
              </a:extLst>
            </p:cNvPr>
            <p:cNvSpPr>
              <a:spLocks/>
            </p:cNvSpPr>
            <p:nvPr/>
          </p:nvSpPr>
          <p:spPr bwMode="auto">
            <a:xfrm>
              <a:off x="4624388" y="3740150"/>
              <a:ext cx="19050" cy="22225"/>
            </a:xfrm>
            <a:custGeom>
              <a:avLst/>
              <a:gdLst>
                <a:gd name="T0" fmla="*/ 6 w 12"/>
                <a:gd name="T1" fmla="*/ 0 h 14"/>
                <a:gd name="T2" fmla="*/ 9 w 12"/>
                <a:gd name="T3" fmla="*/ 2 h 14"/>
                <a:gd name="T4" fmla="*/ 12 w 12"/>
                <a:gd name="T5" fmla="*/ 3 h 14"/>
                <a:gd name="T6" fmla="*/ 12 w 12"/>
                <a:gd name="T7" fmla="*/ 8 h 14"/>
                <a:gd name="T8" fmla="*/ 12 w 12"/>
                <a:gd name="T9" fmla="*/ 11 h 14"/>
                <a:gd name="T10" fmla="*/ 9 w 12"/>
                <a:gd name="T11" fmla="*/ 13 h 14"/>
                <a:gd name="T12" fmla="*/ 6 w 12"/>
                <a:gd name="T13" fmla="*/ 14 h 14"/>
                <a:gd name="T14" fmla="*/ 3 w 12"/>
                <a:gd name="T15" fmla="*/ 13 h 14"/>
                <a:gd name="T16" fmla="*/ 0 w 12"/>
                <a:gd name="T17" fmla="*/ 11 h 14"/>
                <a:gd name="T18" fmla="*/ 0 w 12"/>
                <a:gd name="T19" fmla="*/ 8 h 14"/>
                <a:gd name="T20" fmla="*/ 0 w 12"/>
                <a:gd name="T21" fmla="*/ 3 h 14"/>
                <a:gd name="T22" fmla="*/ 3 w 12"/>
                <a:gd name="T23" fmla="*/ 2 h 14"/>
                <a:gd name="T24" fmla="*/ 6 w 1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4">
                  <a:moveTo>
                    <a:pt x="6" y="0"/>
                  </a:moveTo>
                  <a:lnTo>
                    <a:pt x="9" y="2"/>
                  </a:lnTo>
                  <a:lnTo>
                    <a:pt x="12" y="3"/>
                  </a:lnTo>
                  <a:lnTo>
                    <a:pt x="12" y="8"/>
                  </a:lnTo>
                  <a:lnTo>
                    <a:pt x="12" y="11"/>
                  </a:lnTo>
                  <a:lnTo>
                    <a:pt x="9" y="13"/>
                  </a:lnTo>
                  <a:lnTo>
                    <a:pt x="6" y="14"/>
                  </a:lnTo>
                  <a:lnTo>
                    <a:pt x="3" y="13"/>
                  </a:lnTo>
                  <a:lnTo>
                    <a:pt x="0" y="11"/>
                  </a:lnTo>
                  <a:lnTo>
                    <a:pt x="0" y="8"/>
                  </a:lnTo>
                  <a:lnTo>
                    <a:pt x="0" y="3"/>
                  </a:lnTo>
                  <a:lnTo>
                    <a:pt x="3"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37">
              <a:extLst>
                <a:ext uri="{FF2B5EF4-FFF2-40B4-BE49-F238E27FC236}">
                  <a16:creationId xmlns:a16="http://schemas.microsoft.com/office/drawing/2014/main" id="{DB228C1F-348F-4707-936B-400C0CCB81E7}"/>
                </a:ext>
              </a:extLst>
            </p:cNvPr>
            <p:cNvSpPr>
              <a:spLocks noEditPoints="1"/>
            </p:cNvSpPr>
            <p:nvPr/>
          </p:nvSpPr>
          <p:spPr bwMode="auto">
            <a:xfrm>
              <a:off x="3722688" y="3263900"/>
              <a:ext cx="1096963" cy="1100138"/>
            </a:xfrm>
            <a:custGeom>
              <a:avLst/>
              <a:gdLst>
                <a:gd name="T0" fmla="*/ 481 w 691"/>
                <a:gd name="T1" fmla="*/ 627 h 693"/>
                <a:gd name="T2" fmla="*/ 481 w 691"/>
                <a:gd name="T3" fmla="*/ 667 h 693"/>
                <a:gd name="T4" fmla="*/ 665 w 691"/>
                <a:gd name="T5" fmla="*/ 667 h 693"/>
                <a:gd name="T6" fmla="*/ 665 w 691"/>
                <a:gd name="T7" fmla="*/ 627 h 693"/>
                <a:gd name="T8" fmla="*/ 481 w 691"/>
                <a:gd name="T9" fmla="*/ 627 h 693"/>
                <a:gd name="T10" fmla="*/ 481 w 691"/>
                <a:gd name="T11" fmla="*/ 340 h 693"/>
                <a:gd name="T12" fmla="*/ 481 w 691"/>
                <a:gd name="T13" fmla="*/ 614 h 693"/>
                <a:gd name="T14" fmla="*/ 665 w 691"/>
                <a:gd name="T15" fmla="*/ 614 h 693"/>
                <a:gd name="T16" fmla="*/ 665 w 691"/>
                <a:gd name="T17" fmla="*/ 340 h 693"/>
                <a:gd name="T18" fmla="*/ 481 w 691"/>
                <a:gd name="T19" fmla="*/ 340 h 693"/>
                <a:gd name="T20" fmla="*/ 481 w 691"/>
                <a:gd name="T21" fmla="*/ 288 h 693"/>
                <a:gd name="T22" fmla="*/ 481 w 691"/>
                <a:gd name="T23" fmla="*/ 326 h 693"/>
                <a:gd name="T24" fmla="*/ 665 w 691"/>
                <a:gd name="T25" fmla="*/ 326 h 693"/>
                <a:gd name="T26" fmla="*/ 665 w 691"/>
                <a:gd name="T27" fmla="*/ 288 h 693"/>
                <a:gd name="T28" fmla="*/ 481 w 691"/>
                <a:gd name="T29" fmla="*/ 288 h 693"/>
                <a:gd name="T30" fmla="*/ 26 w 691"/>
                <a:gd name="T31" fmla="*/ 92 h 693"/>
                <a:gd name="T32" fmla="*/ 26 w 691"/>
                <a:gd name="T33" fmla="*/ 524 h 693"/>
                <a:gd name="T34" fmla="*/ 457 w 691"/>
                <a:gd name="T35" fmla="*/ 524 h 693"/>
                <a:gd name="T36" fmla="*/ 457 w 691"/>
                <a:gd name="T37" fmla="*/ 353 h 693"/>
                <a:gd name="T38" fmla="*/ 404 w 691"/>
                <a:gd name="T39" fmla="*/ 353 h 693"/>
                <a:gd name="T40" fmla="*/ 404 w 691"/>
                <a:gd name="T41" fmla="*/ 340 h 693"/>
                <a:gd name="T42" fmla="*/ 457 w 691"/>
                <a:gd name="T43" fmla="*/ 340 h 693"/>
                <a:gd name="T44" fmla="*/ 457 w 691"/>
                <a:gd name="T45" fmla="*/ 288 h 693"/>
                <a:gd name="T46" fmla="*/ 460 w 691"/>
                <a:gd name="T47" fmla="*/ 274 h 693"/>
                <a:gd name="T48" fmla="*/ 469 w 691"/>
                <a:gd name="T49" fmla="*/ 265 h 693"/>
                <a:gd name="T50" fmla="*/ 481 w 691"/>
                <a:gd name="T51" fmla="*/ 262 h 693"/>
                <a:gd name="T52" fmla="*/ 560 w 691"/>
                <a:gd name="T53" fmla="*/ 262 h 693"/>
                <a:gd name="T54" fmla="*/ 560 w 691"/>
                <a:gd name="T55" fmla="*/ 92 h 693"/>
                <a:gd name="T56" fmla="*/ 26 w 691"/>
                <a:gd name="T57" fmla="*/ 92 h 693"/>
                <a:gd name="T58" fmla="*/ 26 w 691"/>
                <a:gd name="T59" fmla="*/ 26 h 693"/>
                <a:gd name="T60" fmla="*/ 26 w 691"/>
                <a:gd name="T61" fmla="*/ 79 h 693"/>
                <a:gd name="T62" fmla="*/ 560 w 691"/>
                <a:gd name="T63" fmla="*/ 79 h 693"/>
                <a:gd name="T64" fmla="*/ 560 w 691"/>
                <a:gd name="T65" fmla="*/ 26 h 693"/>
                <a:gd name="T66" fmla="*/ 26 w 691"/>
                <a:gd name="T67" fmla="*/ 26 h 693"/>
                <a:gd name="T68" fmla="*/ 26 w 691"/>
                <a:gd name="T69" fmla="*/ 0 h 693"/>
                <a:gd name="T70" fmla="*/ 560 w 691"/>
                <a:gd name="T71" fmla="*/ 0 h 693"/>
                <a:gd name="T72" fmla="*/ 574 w 691"/>
                <a:gd name="T73" fmla="*/ 5 h 693"/>
                <a:gd name="T74" fmla="*/ 583 w 691"/>
                <a:gd name="T75" fmla="*/ 14 h 693"/>
                <a:gd name="T76" fmla="*/ 586 w 691"/>
                <a:gd name="T77" fmla="*/ 26 h 693"/>
                <a:gd name="T78" fmla="*/ 586 w 691"/>
                <a:gd name="T79" fmla="*/ 262 h 693"/>
                <a:gd name="T80" fmla="*/ 665 w 691"/>
                <a:gd name="T81" fmla="*/ 262 h 693"/>
                <a:gd name="T82" fmla="*/ 678 w 691"/>
                <a:gd name="T83" fmla="*/ 265 h 693"/>
                <a:gd name="T84" fmla="*/ 688 w 691"/>
                <a:gd name="T85" fmla="*/ 274 h 693"/>
                <a:gd name="T86" fmla="*/ 691 w 691"/>
                <a:gd name="T87" fmla="*/ 288 h 693"/>
                <a:gd name="T88" fmla="*/ 691 w 691"/>
                <a:gd name="T89" fmla="*/ 667 h 693"/>
                <a:gd name="T90" fmla="*/ 688 w 691"/>
                <a:gd name="T91" fmla="*/ 679 h 693"/>
                <a:gd name="T92" fmla="*/ 678 w 691"/>
                <a:gd name="T93" fmla="*/ 688 h 693"/>
                <a:gd name="T94" fmla="*/ 665 w 691"/>
                <a:gd name="T95" fmla="*/ 693 h 693"/>
                <a:gd name="T96" fmla="*/ 481 w 691"/>
                <a:gd name="T97" fmla="*/ 693 h 693"/>
                <a:gd name="T98" fmla="*/ 469 w 691"/>
                <a:gd name="T99" fmla="*/ 688 h 693"/>
                <a:gd name="T100" fmla="*/ 460 w 691"/>
                <a:gd name="T101" fmla="*/ 679 h 693"/>
                <a:gd name="T102" fmla="*/ 457 w 691"/>
                <a:gd name="T103" fmla="*/ 667 h 693"/>
                <a:gd name="T104" fmla="*/ 457 w 691"/>
                <a:gd name="T105" fmla="*/ 548 h 693"/>
                <a:gd name="T106" fmla="*/ 26 w 691"/>
                <a:gd name="T107" fmla="*/ 548 h 693"/>
                <a:gd name="T108" fmla="*/ 12 w 691"/>
                <a:gd name="T109" fmla="*/ 545 h 693"/>
                <a:gd name="T110" fmla="*/ 3 w 691"/>
                <a:gd name="T111" fmla="*/ 536 h 693"/>
                <a:gd name="T112" fmla="*/ 0 w 691"/>
                <a:gd name="T113" fmla="*/ 524 h 693"/>
                <a:gd name="T114" fmla="*/ 0 w 691"/>
                <a:gd name="T115" fmla="*/ 26 h 693"/>
                <a:gd name="T116" fmla="*/ 3 w 691"/>
                <a:gd name="T117" fmla="*/ 14 h 693"/>
                <a:gd name="T118" fmla="*/ 12 w 691"/>
                <a:gd name="T119" fmla="*/ 5 h 693"/>
                <a:gd name="T120" fmla="*/ 26 w 691"/>
                <a:gd name="T121" fmla="*/ 0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1" h="693">
                  <a:moveTo>
                    <a:pt x="481" y="627"/>
                  </a:moveTo>
                  <a:lnTo>
                    <a:pt x="481" y="667"/>
                  </a:lnTo>
                  <a:lnTo>
                    <a:pt x="665" y="667"/>
                  </a:lnTo>
                  <a:lnTo>
                    <a:pt x="665" y="627"/>
                  </a:lnTo>
                  <a:lnTo>
                    <a:pt x="481" y="627"/>
                  </a:lnTo>
                  <a:close/>
                  <a:moveTo>
                    <a:pt x="481" y="340"/>
                  </a:moveTo>
                  <a:lnTo>
                    <a:pt x="481" y="614"/>
                  </a:lnTo>
                  <a:lnTo>
                    <a:pt x="665" y="614"/>
                  </a:lnTo>
                  <a:lnTo>
                    <a:pt x="665" y="340"/>
                  </a:lnTo>
                  <a:lnTo>
                    <a:pt x="481" y="340"/>
                  </a:lnTo>
                  <a:close/>
                  <a:moveTo>
                    <a:pt x="481" y="288"/>
                  </a:moveTo>
                  <a:lnTo>
                    <a:pt x="481" y="326"/>
                  </a:lnTo>
                  <a:lnTo>
                    <a:pt x="665" y="326"/>
                  </a:lnTo>
                  <a:lnTo>
                    <a:pt x="665" y="288"/>
                  </a:lnTo>
                  <a:lnTo>
                    <a:pt x="481" y="288"/>
                  </a:lnTo>
                  <a:close/>
                  <a:moveTo>
                    <a:pt x="26" y="92"/>
                  </a:moveTo>
                  <a:lnTo>
                    <a:pt x="26" y="524"/>
                  </a:lnTo>
                  <a:lnTo>
                    <a:pt x="457" y="524"/>
                  </a:lnTo>
                  <a:lnTo>
                    <a:pt x="457" y="353"/>
                  </a:lnTo>
                  <a:lnTo>
                    <a:pt x="404" y="353"/>
                  </a:lnTo>
                  <a:lnTo>
                    <a:pt x="404" y="340"/>
                  </a:lnTo>
                  <a:lnTo>
                    <a:pt x="457" y="340"/>
                  </a:lnTo>
                  <a:lnTo>
                    <a:pt x="457" y="288"/>
                  </a:lnTo>
                  <a:lnTo>
                    <a:pt x="460" y="274"/>
                  </a:lnTo>
                  <a:lnTo>
                    <a:pt x="469" y="265"/>
                  </a:lnTo>
                  <a:lnTo>
                    <a:pt x="481" y="262"/>
                  </a:lnTo>
                  <a:lnTo>
                    <a:pt x="560" y="262"/>
                  </a:lnTo>
                  <a:lnTo>
                    <a:pt x="560" y="92"/>
                  </a:lnTo>
                  <a:lnTo>
                    <a:pt x="26" y="92"/>
                  </a:lnTo>
                  <a:close/>
                  <a:moveTo>
                    <a:pt x="26" y="26"/>
                  </a:moveTo>
                  <a:lnTo>
                    <a:pt x="26" y="79"/>
                  </a:lnTo>
                  <a:lnTo>
                    <a:pt x="560" y="79"/>
                  </a:lnTo>
                  <a:lnTo>
                    <a:pt x="560" y="26"/>
                  </a:lnTo>
                  <a:lnTo>
                    <a:pt x="26" y="26"/>
                  </a:lnTo>
                  <a:close/>
                  <a:moveTo>
                    <a:pt x="26" y="0"/>
                  </a:moveTo>
                  <a:lnTo>
                    <a:pt x="560" y="0"/>
                  </a:lnTo>
                  <a:lnTo>
                    <a:pt x="574" y="5"/>
                  </a:lnTo>
                  <a:lnTo>
                    <a:pt x="583" y="14"/>
                  </a:lnTo>
                  <a:lnTo>
                    <a:pt x="586" y="26"/>
                  </a:lnTo>
                  <a:lnTo>
                    <a:pt x="586" y="262"/>
                  </a:lnTo>
                  <a:lnTo>
                    <a:pt x="665" y="262"/>
                  </a:lnTo>
                  <a:lnTo>
                    <a:pt x="678" y="265"/>
                  </a:lnTo>
                  <a:lnTo>
                    <a:pt x="688" y="274"/>
                  </a:lnTo>
                  <a:lnTo>
                    <a:pt x="691" y="288"/>
                  </a:lnTo>
                  <a:lnTo>
                    <a:pt x="691" y="667"/>
                  </a:lnTo>
                  <a:lnTo>
                    <a:pt x="688" y="679"/>
                  </a:lnTo>
                  <a:lnTo>
                    <a:pt x="678" y="688"/>
                  </a:lnTo>
                  <a:lnTo>
                    <a:pt x="665" y="693"/>
                  </a:lnTo>
                  <a:lnTo>
                    <a:pt x="481" y="693"/>
                  </a:lnTo>
                  <a:lnTo>
                    <a:pt x="469" y="688"/>
                  </a:lnTo>
                  <a:lnTo>
                    <a:pt x="460" y="679"/>
                  </a:lnTo>
                  <a:lnTo>
                    <a:pt x="457" y="667"/>
                  </a:lnTo>
                  <a:lnTo>
                    <a:pt x="457" y="548"/>
                  </a:lnTo>
                  <a:lnTo>
                    <a:pt x="26" y="548"/>
                  </a:lnTo>
                  <a:lnTo>
                    <a:pt x="12" y="545"/>
                  </a:lnTo>
                  <a:lnTo>
                    <a:pt x="3" y="536"/>
                  </a:lnTo>
                  <a:lnTo>
                    <a:pt x="0" y="524"/>
                  </a:lnTo>
                  <a:lnTo>
                    <a:pt x="0" y="26"/>
                  </a:lnTo>
                  <a:lnTo>
                    <a:pt x="3" y="14"/>
                  </a:lnTo>
                  <a:lnTo>
                    <a:pt x="12" y="5"/>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 name="TextBox 3">
            <a:extLst>
              <a:ext uri="{FF2B5EF4-FFF2-40B4-BE49-F238E27FC236}">
                <a16:creationId xmlns:a16="http://schemas.microsoft.com/office/drawing/2014/main" id="{C1DAF65F-7458-4766-A57E-C2D88E2A3B9C}"/>
              </a:ext>
            </a:extLst>
          </p:cNvPr>
          <p:cNvSpPr txBox="1"/>
          <p:nvPr/>
        </p:nvSpPr>
        <p:spPr>
          <a:xfrm>
            <a:off x="2278029" y="-199407"/>
            <a:ext cx="8490211" cy="707886"/>
          </a:xfrm>
          <a:prstGeom prst="rect">
            <a:avLst/>
          </a:prstGeom>
          <a:solidFill>
            <a:schemeClr val="bg1"/>
          </a:solidFill>
        </p:spPr>
        <p:txBody>
          <a:bodyPr wrap="square" rtlCol="0">
            <a:spAutoFit/>
          </a:bodyPr>
          <a:lstStyle/>
          <a:p>
            <a:pPr algn="ctr"/>
            <a:r>
              <a:rPr lang="en-US" sz="2000" dirty="0">
                <a:solidFill>
                  <a:schemeClr val="accent1">
                    <a:lumMod val="75000"/>
                  </a:schemeClr>
                </a:solidFill>
              </a:rPr>
              <a:t>How should organizational achievements reinforcing the change be commemorated?</a:t>
            </a:r>
          </a:p>
        </p:txBody>
      </p:sp>
    </p:spTree>
    <p:extLst>
      <p:ext uri="{BB962C8B-B14F-4D97-AF65-F5344CB8AC3E}">
        <p14:creationId xmlns:p14="http://schemas.microsoft.com/office/powerpoint/2010/main" val="14265402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42D931D-6B88-4622-979C-A43B723B4FF1}"/>
              </a:ext>
            </a:extLst>
          </p:cNvPr>
          <p:cNvGraphicFramePr>
            <a:graphicFrameLocks noGrp="1"/>
          </p:cNvGraphicFramePr>
          <p:nvPr/>
        </p:nvGraphicFramePr>
        <p:xfrm>
          <a:off x="1832518" y="103459"/>
          <a:ext cx="8478645" cy="3779520"/>
        </p:xfrm>
        <a:graphic>
          <a:graphicData uri="http://schemas.openxmlformats.org/drawingml/2006/table">
            <a:tbl>
              <a:tblPr firstRow="1" bandRow="1">
                <a:tableStyleId>{5C22544A-7EE6-4342-B048-85BDC9FD1C3A}</a:tableStyleId>
              </a:tblPr>
              <a:tblGrid>
                <a:gridCol w="3228249">
                  <a:extLst>
                    <a:ext uri="{9D8B030D-6E8A-4147-A177-3AD203B41FA5}">
                      <a16:colId xmlns:a16="http://schemas.microsoft.com/office/drawing/2014/main" val="564419725"/>
                    </a:ext>
                  </a:extLst>
                </a:gridCol>
                <a:gridCol w="2625198">
                  <a:extLst>
                    <a:ext uri="{9D8B030D-6E8A-4147-A177-3AD203B41FA5}">
                      <a16:colId xmlns:a16="http://schemas.microsoft.com/office/drawing/2014/main" val="2164619670"/>
                    </a:ext>
                  </a:extLst>
                </a:gridCol>
                <a:gridCol w="2625198">
                  <a:extLst>
                    <a:ext uri="{9D8B030D-6E8A-4147-A177-3AD203B41FA5}">
                      <a16:colId xmlns:a16="http://schemas.microsoft.com/office/drawing/2014/main" val="3106135356"/>
                    </a:ext>
                  </a:extLst>
                </a:gridCol>
              </a:tblGrid>
              <a:tr h="370840">
                <a:tc>
                  <a:txBody>
                    <a:bodyPr/>
                    <a:lstStyle/>
                    <a:p>
                      <a:r>
                        <a:rPr lang="en-US" sz="1600" dirty="0">
                          <a:solidFill>
                            <a:schemeClr val="bg1"/>
                          </a:solidFill>
                        </a:rPr>
                        <a:t>Organizational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rowSpan="2">
                  <a:txBody>
                    <a:bodyPr/>
                    <a:lstStyle/>
                    <a:p>
                      <a:r>
                        <a:rPr lang="en-US" sz="1600" dirty="0">
                          <a:solidFill>
                            <a:schemeClr val="bg1"/>
                          </a:solidFill>
                        </a:rPr>
                        <a:t>Results and Outcome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rowSpan="2">
                  <a:txBody>
                    <a:bodyPr/>
                    <a:lstStyle/>
                    <a:p>
                      <a:r>
                        <a:rPr lang="en-US" sz="1600" b="0" dirty="0">
                          <a:solidFill>
                            <a:schemeClr val="tx1"/>
                          </a:solidFill>
                        </a:rPr>
                        <a:t>Benefit realization</a:t>
                      </a:r>
                    </a:p>
                    <a:p>
                      <a:r>
                        <a:rPr lang="en-US" sz="1600" b="0" dirty="0">
                          <a:solidFill>
                            <a:schemeClr val="tx1"/>
                          </a:solidFill>
                        </a:rPr>
                        <a:t>Objectives met</a:t>
                      </a:r>
                    </a:p>
                    <a:p>
                      <a:r>
                        <a:rPr lang="en-US" sz="1600" b="0" dirty="0">
                          <a:solidFill>
                            <a:schemeClr val="tx1"/>
                          </a:solidFill>
                        </a:rPr>
                        <a:t>KPIs</a:t>
                      </a:r>
                    </a:p>
                    <a:p>
                      <a:r>
                        <a:rPr lang="en-US" sz="1600" b="0" dirty="0">
                          <a:solidFill>
                            <a:schemeClr val="tx1"/>
                          </a:solidFill>
                        </a:rPr>
                        <a:t>Performance Improvement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599431"/>
                  </a:ext>
                </a:extLst>
              </a:tr>
              <a:tr h="370840">
                <a:tc>
                  <a:txBody>
                    <a:bodyPr/>
                    <a:lstStyle/>
                    <a:p>
                      <a:r>
                        <a:rPr lang="en-US" sz="1600" dirty="0">
                          <a:solidFill>
                            <a:schemeClr val="tx1"/>
                          </a:solidFill>
                        </a:rPr>
                        <a:t>Did the Initiative deliver what was expected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069023110"/>
                  </a:ext>
                </a:extLst>
              </a:tr>
              <a:tr h="370840">
                <a:tc>
                  <a:txBody>
                    <a:bodyPr/>
                    <a:lstStyle/>
                    <a:p>
                      <a:r>
                        <a:rPr lang="en-US" sz="1600" dirty="0">
                          <a:solidFill>
                            <a:schemeClr val="bg1"/>
                          </a:solidFill>
                        </a:rPr>
                        <a:t>Individual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99FF"/>
                    </a:solidFill>
                  </a:tcPr>
                </a:tc>
                <a:tc rowSpan="2">
                  <a:txBody>
                    <a:bodyPr/>
                    <a:lstStyle/>
                    <a:p>
                      <a:r>
                        <a:rPr lang="en-US" sz="1600" dirty="0">
                          <a:solidFill>
                            <a:schemeClr val="bg1"/>
                          </a:solidFill>
                        </a:rPr>
                        <a:t>Adoption and Usage</a:t>
                      </a:r>
                    </a:p>
                    <a:p>
                      <a:endParaRPr lang="en-US" sz="1600" dirty="0">
                        <a:solidFill>
                          <a:schemeClr val="bg1"/>
                        </a:solidFill>
                      </a:endParaRPr>
                    </a:p>
                    <a:p>
                      <a:r>
                        <a:rPr lang="en-US" sz="1600" dirty="0">
                          <a:solidFill>
                            <a:schemeClr val="bg1"/>
                          </a:solidFill>
                        </a:rPr>
                        <a:t>Behaviors and Results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99FF"/>
                    </a:solidFill>
                  </a:tcPr>
                </a:tc>
                <a:tc rowSpan="2">
                  <a:txBody>
                    <a:bodyPr/>
                    <a:lstStyle/>
                    <a:p>
                      <a:r>
                        <a:rPr lang="en-US" sz="1600" dirty="0">
                          <a:solidFill>
                            <a:schemeClr val="tx1"/>
                          </a:solidFill>
                        </a:rPr>
                        <a:t>Understanding</a:t>
                      </a:r>
                    </a:p>
                    <a:p>
                      <a:r>
                        <a:rPr lang="en-US" sz="1600" dirty="0">
                          <a:solidFill>
                            <a:schemeClr val="tx1"/>
                          </a:solidFill>
                        </a:rPr>
                        <a:t>Participation</a:t>
                      </a:r>
                    </a:p>
                    <a:p>
                      <a:r>
                        <a:rPr lang="en-US" sz="1600" dirty="0">
                          <a:solidFill>
                            <a:schemeClr val="tx1"/>
                          </a:solidFill>
                        </a:rPr>
                        <a:t>Engagement</a:t>
                      </a:r>
                    </a:p>
                    <a:p>
                      <a:r>
                        <a:rPr lang="en-US" sz="1600" dirty="0">
                          <a:solidFill>
                            <a:schemeClr val="tx1"/>
                          </a:solidFill>
                        </a:rPr>
                        <a:t>Usage</a:t>
                      </a:r>
                    </a:p>
                    <a:p>
                      <a:r>
                        <a:rPr lang="en-US" sz="1600" dirty="0">
                          <a:solidFill>
                            <a:schemeClr val="tx1"/>
                          </a:solidFill>
                        </a:rPr>
                        <a:t>Compliance</a:t>
                      </a:r>
                    </a:p>
                    <a:p>
                      <a:r>
                        <a:rPr lang="en-US" sz="1600" dirty="0" err="1">
                          <a:solidFill>
                            <a:schemeClr val="tx1"/>
                          </a:solidFill>
                        </a:rPr>
                        <a:t>Profiency</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5972758"/>
                  </a:ext>
                </a:extLst>
              </a:tr>
              <a:tr h="370840">
                <a:tc>
                  <a:txBody>
                    <a:bodyPr/>
                    <a:lstStyle/>
                    <a:p>
                      <a:r>
                        <a:rPr lang="en-US" sz="1600" dirty="0">
                          <a:solidFill>
                            <a:schemeClr val="tx1"/>
                          </a:solidFill>
                        </a:rPr>
                        <a:t>How effectively did impacted individuals adopt and use the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8873275"/>
                  </a:ext>
                </a:extLst>
              </a:tr>
              <a:tr h="370840">
                <a:tc>
                  <a:txBody>
                    <a:bodyPr/>
                    <a:lstStyle/>
                    <a:p>
                      <a:r>
                        <a:rPr lang="en-US" sz="1600" dirty="0">
                          <a:solidFill>
                            <a:schemeClr val="bg1"/>
                          </a:solidFill>
                        </a:rPr>
                        <a:t>Change Management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EBECA"/>
                    </a:solidFill>
                  </a:tcPr>
                </a:tc>
                <a:tc rowSpan="2">
                  <a:txBody>
                    <a:bodyPr/>
                    <a:lstStyle/>
                    <a:p>
                      <a:r>
                        <a:rPr lang="en-US" sz="1600" b="1" dirty="0">
                          <a:solidFill>
                            <a:schemeClr val="bg1"/>
                          </a:solidFill>
                        </a:rPr>
                        <a:t>Effective Change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EBECA"/>
                    </a:solidFill>
                  </a:tcPr>
                </a:tc>
                <a:tc rowSpan="2">
                  <a:txBody>
                    <a:bodyPr/>
                    <a:lstStyle/>
                    <a:p>
                      <a:r>
                        <a:rPr lang="en-US" sz="1600" b="0" dirty="0">
                          <a:solidFill>
                            <a:schemeClr val="tx1"/>
                          </a:solidFill>
                        </a:rPr>
                        <a:t>Activity effectiveness</a:t>
                      </a:r>
                    </a:p>
                    <a:p>
                      <a:r>
                        <a:rPr lang="en-US" sz="1600" b="0" dirty="0">
                          <a:solidFill>
                            <a:schemeClr val="tx1"/>
                          </a:solidFill>
                        </a:rPr>
                        <a:t>Sustainment activities</a:t>
                      </a:r>
                    </a:p>
                    <a:p>
                      <a:r>
                        <a:rPr lang="en-US" sz="1600" b="0" dirty="0">
                          <a:solidFill>
                            <a:schemeClr val="tx1"/>
                          </a:solidFill>
                        </a:rPr>
                        <a:t>Feedback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8764147"/>
                  </a:ext>
                </a:extLst>
              </a:tr>
              <a:tr h="370840">
                <a:tc>
                  <a:txBody>
                    <a:bodyPr/>
                    <a:lstStyle/>
                    <a:p>
                      <a:r>
                        <a:rPr lang="en-US" sz="1600" dirty="0">
                          <a:solidFill>
                            <a:schemeClr val="tx1"/>
                          </a:solidFill>
                        </a:rPr>
                        <a:t>How well did we do change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23702214"/>
                  </a:ext>
                </a:extLst>
              </a:tr>
            </a:tbl>
          </a:graphicData>
        </a:graphic>
      </p:graphicFrame>
      <p:sp>
        <p:nvSpPr>
          <p:cNvPr id="3" name="Rectangle 2">
            <a:extLst>
              <a:ext uri="{FF2B5EF4-FFF2-40B4-BE49-F238E27FC236}">
                <a16:creationId xmlns:a16="http://schemas.microsoft.com/office/drawing/2014/main" id="{FD0CCBF0-D43A-4096-B25B-F22573215741}"/>
              </a:ext>
            </a:extLst>
          </p:cNvPr>
          <p:cNvSpPr/>
          <p:nvPr/>
        </p:nvSpPr>
        <p:spPr>
          <a:xfrm>
            <a:off x="1832518" y="4380637"/>
            <a:ext cx="8135809" cy="923330"/>
          </a:xfrm>
          <a:prstGeom prst="rect">
            <a:avLst/>
          </a:prstGeom>
        </p:spPr>
        <p:txBody>
          <a:bodyPr wrap="square">
            <a:spAutoFit/>
          </a:bodyPr>
          <a:lstStyle/>
          <a:p>
            <a:r>
              <a:rPr lang="en-US" dirty="0"/>
              <a:t>What results should be observed and measured on a regular basis?</a:t>
            </a:r>
          </a:p>
          <a:p>
            <a:r>
              <a:rPr lang="en-US" dirty="0"/>
              <a:t>What metrics should be used for measuring behaviors and results?</a:t>
            </a:r>
          </a:p>
          <a:p>
            <a:r>
              <a:rPr lang="en-US" dirty="0"/>
              <a:t>What mechanisms should be used for reporting results?</a:t>
            </a:r>
          </a:p>
        </p:txBody>
      </p:sp>
    </p:spTree>
    <p:extLst>
      <p:ext uri="{BB962C8B-B14F-4D97-AF65-F5344CB8AC3E}">
        <p14:creationId xmlns:p14="http://schemas.microsoft.com/office/powerpoint/2010/main" val="36762546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8877-51DD-49F1-8FF2-8B842C49CFF9}"/>
              </a:ext>
            </a:extLst>
          </p:cNvPr>
          <p:cNvSpPr>
            <a:spLocks noGrp="1"/>
          </p:cNvSpPr>
          <p:nvPr>
            <p:ph type="title"/>
          </p:nvPr>
        </p:nvSpPr>
        <p:spPr/>
        <p:txBody>
          <a:bodyPr/>
          <a:lstStyle/>
          <a:p>
            <a:r>
              <a:rPr lang="en-US" dirty="0"/>
              <a:t>Prepare for Employee Objections</a:t>
            </a:r>
          </a:p>
        </p:txBody>
      </p:sp>
      <p:sp>
        <p:nvSpPr>
          <p:cNvPr id="8" name="TextBox 7">
            <a:extLst>
              <a:ext uri="{FF2B5EF4-FFF2-40B4-BE49-F238E27FC236}">
                <a16:creationId xmlns:a16="http://schemas.microsoft.com/office/drawing/2014/main" id="{84416866-A2C4-449C-BA5A-DC3CAC4047E7}"/>
              </a:ext>
            </a:extLst>
          </p:cNvPr>
          <p:cNvSpPr txBox="1"/>
          <p:nvPr/>
        </p:nvSpPr>
        <p:spPr>
          <a:xfrm>
            <a:off x="457198" y="1533865"/>
            <a:ext cx="4244009" cy="307777"/>
          </a:xfrm>
          <a:prstGeom prst="rect">
            <a:avLst/>
          </a:prstGeom>
          <a:noFill/>
        </p:spPr>
        <p:txBody>
          <a:bodyPr wrap="square" lIns="91440" rtlCol="0">
            <a:spAutoFit/>
          </a:bodyPr>
          <a:lstStyle/>
          <a:p>
            <a:r>
              <a:rPr lang="en-US" sz="1400" dirty="0"/>
              <a:t>Example Scenario: Disagreement on Project Focus</a:t>
            </a:r>
          </a:p>
        </p:txBody>
      </p:sp>
      <p:sp>
        <p:nvSpPr>
          <p:cNvPr id="9" name="TextBox 8">
            <a:extLst>
              <a:ext uri="{FF2B5EF4-FFF2-40B4-BE49-F238E27FC236}">
                <a16:creationId xmlns:a16="http://schemas.microsoft.com/office/drawing/2014/main" id="{1C66CFC6-C063-42B7-9128-BEEA9E9A92B8}"/>
              </a:ext>
            </a:extLst>
          </p:cNvPr>
          <p:cNvSpPr txBox="1"/>
          <p:nvPr/>
        </p:nvSpPr>
        <p:spPr>
          <a:xfrm>
            <a:off x="636103" y="4418502"/>
            <a:ext cx="3977742" cy="923330"/>
          </a:xfrm>
          <a:prstGeom prst="rect">
            <a:avLst/>
          </a:prstGeom>
          <a:solidFill>
            <a:srgbClr val="979D9D"/>
          </a:solidFill>
        </p:spPr>
        <p:txBody>
          <a:bodyPr wrap="square" lIns="91440" rtlCol="0">
            <a:spAutoFit/>
          </a:bodyPr>
          <a:lstStyle/>
          <a:p>
            <a:r>
              <a:rPr lang="en-US" b="1" dirty="0"/>
              <a:t>Exercise: Engage in a role-play exercise to practice their objection handling abilities.</a:t>
            </a:r>
          </a:p>
        </p:txBody>
      </p:sp>
      <p:sp>
        <p:nvSpPr>
          <p:cNvPr id="3" name="Rectangle 2">
            <a:extLst>
              <a:ext uri="{FF2B5EF4-FFF2-40B4-BE49-F238E27FC236}">
                <a16:creationId xmlns:a16="http://schemas.microsoft.com/office/drawing/2014/main" id="{6A72641C-5939-4E83-AEB9-3601AB596CB6}"/>
              </a:ext>
            </a:extLst>
          </p:cNvPr>
          <p:cNvSpPr/>
          <p:nvPr/>
        </p:nvSpPr>
        <p:spPr>
          <a:xfrm>
            <a:off x="751528" y="2200973"/>
            <a:ext cx="3196557" cy="1595733"/>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bg1"/>
                </a:solidFill>
              </a:rPr>
              <a:t>What objections might we face?</a:t>
            </a:r>
          </a:p>
          <a:p>
            <a:pPr algn="ctr"/>
            <a:endParaRPr lang="en-US" sz="1400" dirty="0">
              <a:solidFill>
                <a:schemeClr val="bg1"/>
              </a:solidFill>
            </a:endParaRPr>
          </a:p>
          <a:p>
            <a:pPr algn="ctr"/>
            <a:r>
              <a:rPr lang="en-US" sz="1400" dirty="0">
                <a:solidFill>
                  <a:schemeClr val="bg1"/>
                </a:solidFill>
              </a:rPr>
              <a:t>A meeting participant dives into a personal issue rather than focusing on the issue at hand.</a:t>
            </a:r>
            <a:r>
              <a:rPr lang="en-US" sz="1600" dirty="0">
                <a:solidFill>
                  <a:schemeClr val="bg1"/>
                </a:solidFill>
              </a:rPr>
              <a:t> </a:t>
            </a:r>
          </a:p>
        </p:txBody>
      </p:sp>
      <p:sp>
        <p:nvSpPr>
          <p:cNvPr id="10" name="Rectangle 9">
            <a:extLst>
              <a:ext uri="{FF2B5EF4-FFF2-40B4-BE49-F238E27FC236}">
                <a16:creationId xmlns:a16="http://schemas.microsoft.com/office/drawing/2014/main" id="{CD0A81C2-2237-4158-9FDC-4067E1912076}"/>
              </a:ext>
            </a:extLst>
          </p:cNvPr>
          <p:cNvSpPr/>
          <p:nvPr/>
        </p:nvSpPr>
        <p:spPr>
          <a:xfrm>
            <a:off x="8536655" y="2189301"/>
            <a:ext cx="3196557" cy="160740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US" sz="1400" b="1" dirty="0">
                <a:solidFill>
                  <a:srgbClr val="FFFFFF"/>
                </a:solidFill>
              </a:rPr>
              <a:t>What is our ideal outcome?</a:t>
            </a:r>
          </a:p>
          <a:p>
            <a:pPr lvl="0" algn="ctr"/>
            <a:endParaRPr lang="en-US" sz="1400" dirty="0">
              <a:solidFill>
                <a:srgbClr val="FFFFFF"/>
              </a:solidFill>
            </a:endParaRPr>
          </a:p>
          <a:p>
            <a:pPr lvl="0" algn="ctr"/>
            <a:r>
              <a:rPr lang="en-US" sz="1400" dirty="0">
                <a:solidFill>
                  <a:srgbClr val="FFFFFF"/>
                </a:solidFill>
              </a:rPr>
              <a:t>All participants agree on the issue to be addressed, and are ready to begin organizing their project plan.</a:t>
            </a:r>
            <a:endParaRPr lang="en-US" sz="1600" dirty="0">
              <a:solidFill>
                <a:srgbClr val="FFFFFF"/>
              </a:solidFill>
            </a:endParaRPr>
          </a:p>
        </p:txBody>
      </p:sp>
      <p:sp>
        <p:nvSpPr>
          <p:cNvPr id="12" name="Rectangle 11">
            <a:extLst>
              <a:ext uri="{FF2B5EF4-FFF2-40B4-BE49-F238E27FC236}">
                <a16:creationId xmlns:a16="http://schemas.microsoft.com/office/drawing/2014/main" id="{C9673BA4-ECBE-4687-8688-E7AEF40B6210}"/>
              </a:ext>
            </a:extLst>
          </p:cNvPr>
          <p:cNvSpPr/>
          <p:nvPr/>
        </p:nvSpPr>
        <p:spPr>
          <a:xfrm>
            <a:off x="4682360" y="2204194"/>
            <a:ext cx="3196558" cy="160740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US" sz="1400" b="1" dirty="0">
                <a:solidFill>
                  <a:srgbClr val="FFFFFF"/>
                </a:solidFill>
              </a:rPr>
              <a:t>How do we overcome the objection?</a:t>
            </a:r>
          </a:p>
          <a:p>
            <a:pPr lvl="0" algn="ctr"/>
            <a:r>
              <a:rPr lang="en-US" sz="1400" i="1" dirty="0">
                <a:solidFill>
                  <a:srgbClr val="FFFFFF"/>
                </a:solidFill>
              </a:rPr>
              <a:t>Focus on Agreement</a:t>
            </a:r>
          </a:p>
          <a:p>
            <a:pPr lvl="0" algn="ctr"/>
            <a:r>
              <a:rPr lang="en-US" sz="1400" dirty="0">
                <a:solidFill>
                  <a:srgbClr val="FFFFFF"/>
                </a:solidFill>
              </a:rPr>
              <a:t>Acknowledge comment and connect back to bigger issue and the larger pay-off associated with solving it. .</a:t>
            </a:r>
            <a:r>
              <a:rPr lang="en-US" sz="1600" dirty="0">
                <a:solidFill>
                  <a:srgbClr val="FFFFFF"/>
                </a:solidFill>
              </a:rPr>
              <a:t> </a:t>
            </a:r>
          </a:p>
        </p:txBody>
      </p:sp>
      <p:sp>
        <p:nvSpPr>
          <p:cNvPr id="4" name="Rectangle 3">
            <a:extLst>
              <a:ext uri="{FF2B5EF4-FFF2-40B4-BE49-F238E27FC236}">
                <a16:creationId xmlns:a16="http://schemas.microsoft.com/office/drawing/2014/main" id="{F5AD4671-929D-4CF9-99AB-798FB5C29DDD}"/>
              </a:ext>
            </a:extLst>
          </p:cNvPr>
          <p:cNvSpPr/>
          <p:nvPr/>
        </p:nvSpPr>
        <p:spPr>
          <a:xfrm>
            <a:off x="457197" y="2199239"/>
            <a:ext cx="294331" cy="307777"/>
          </a:xfrm>
          <a:prstGeom prst="rect">
            <a:avLst/>
          </a:prstGeom>
          <a:solidFill>
            <a:srgbClr val="009AD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solidFill>
                  <a:schemeClr val="tx1"/>
                </a:solidFill>
              </a:rPr>
              <a:t>1</a:t>
            </a:r>
            <a:endParaRPr lang="en-US" b="1" dirty="0">
              <a:solidFill>
                <a:schemeClr val="tx1"/>
              </a:solidFill>
            </a:endParaRPr>
          </a:p>
        </p:txBody>
      </p:sp>
      <p:sp>
        <p:nvSpPr>
          <p:cNvPr id="13" name="Rectangle 12">
            <a:extLst>
              <a:ext uri="{FF2B5EF4-FFF2-40B4-BE49-F238E27FC236}">
                <a16:creationId xmlns:a16="http://schemas.microsoft.com/office/drawing/2014/main" id="{93B9224F-B4DC-4861-A271-0C1A9BB7081A}"/>
              </a:ext>
            </a:extLst>
          </p:cNvPr>
          <p:cNvSpPr/>
          <p:nvPr/>
        </p:nvSpPr>
        <p:spPr>
          <a:xfrm>
            <a:off x="8242323" y="2199239"/>
            <a:ext cx="294331" cy="307777"/>
          </a:xfrm>
          <a:prstGeom prst="rect">
            <a:avLst/>
          </a:prstGeom>
          <a:solidFill>
            <a:srgbClr val="009AD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solidFill>
                  <a:schemeClr val="tx1"/>
                </a:solidFill>
              </a:rPr>
              <a:t>3</a:t>
            </a:r>
            <a:endParaRPr lang="en-US" b="1" dirty="0">
              <a:solidFill>
                <a:schemeClr val="tx1"/>
              </a:solidFill>
            </a:endParaRPr>
          </a:p>
        </p:txBody>
      </p:sp>
      <p:sp>
        <p:nvSpPr>
          <p:cNvPr id="14" name="Rectangle 13">
            <a:extLst>
              <a:ext uri="{FF2B5EF4-FFF2-40B4-BE49-F238E27FC236}">
                <a16:creationId xmlns:a16="http://schemas.microsoft.com/office/drawing/2014/main" id="{554BA21B-F7EA-439B-B8C0-9B7B8CA7C277}"/>
              </a:ext>
            </a:extLst>
          </p:cNvPr>
          <p:cNvSpPr/>
          <p:nvPr/>
        </p:nvSpPr>
        <p:spPr>
          <a:xfrm>
            <a:off x="4388030" y="2199197"/>
            <a:ext cx="294331" cy="307777"/>
          </a:xfrm>
          <a:prstGeom prst="rect">
            <a:avLst/>
          </a:prstGeom>
          <a:solidFill>
            <a:srgbClr val="009AD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solidFill>
                  <a:schemeClr val="tx1"/>
                </a:solidFill>
              </a:rPr>
              <a:t>2</a:t>
            </a:r>
          </a:p>
        </p:txBody>
      </p:sp>
      <p:sp>
        <p:nvSpPr>
          <p:cNvPr id="16" name="Wave 15">
            <a:extLst>
              <a:ext uri="{FF2B5EF4-FFF2-40B4-BE49-F238E27FC236}">
                <a16:creationId xmlns:a16="http://schemas.microsoft.com/office/drawing/2014/main" id="{EF3B353C-D2D7-4297-B6C3-EBDEE3F57CA2}"/>
              </a:ext>
            </a:extLst>
          </p:cNvPr>
          <p:cNvSpPr/>
          <p:nvPr/>
        </p:nvSpPr>
        <p:spPr>
          <a:xfrm>
            <a:off x="5347252" y="3935895"/>
            <a:ext cx="5496339" cy="2377440"/>
          </a:xfrm>
          <a:prstGeom prst="wave">
            <a:avLst>
              <a:gd name="adj1" fmla="val 5383"/>
              <a:gd name="adj2" fmla="val 0"/>
            </a:avLst>
          </a:prstGeom>
          <a:solidFill>
            <a:srgbClr val="D3D3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dirty="0">
                <a:solidFill>
                  <a:schemeClr val="tx1"/>
                </a:solidFill>
              </a:rPr>
              <a:t>Object Mitigation Techniques (Samples)</a:t>
            </a:r>
          </a:p>
          <a:p>
            <a:endParaRPr lang="en-US" sz="1400" dirty="0">
              <a:solidFill>
                <a:schemeClr val="tx1"/>
              </a:solidFill>
            </a:endParaRPr>
          </a:p>
          <a:p>
            <a:pPr marL="285750" indent="-285750">
              <a:buFont typeface="Arial" panose="020B0604020202020204" pitchFamily="34" charset="0"/>
              <a:buChar char="•"/>
            </a:pPr>
            <a:r>
              <a:rPr lang="en-US" sz="1400" b="1" dirty="0">
                <a:solidFill>
                  <a:schemeClr val="tx1"/>
                </a:solidFill>
              </a:rPr>
              <a:t>Preventions: </a:t>
            </a:r>
            <a:r>
              <a:rPr lang="en-US" sz="1400" dirty="0">
                <a:solidFill>
                  <a:schemeClr val="tx1"/>
                </a:solidFill>
              </a:rPr>
              <a:t>Use before or during meetings to keep participants focused.</a:t>
            </a:r>
          </a:p>
          <a:p>
            <a:pPr marL="285750" indent="-285750">
              <a:buFont typeface="Arial" panose="020B0604020202020204" pitchFamily="34" charset="0"/>
              <a:buChar char="•"/>
            </a:pPr>
            <a:r>
              <a:rPr lang="en-US" sz="1400" b="1" dirty="0">
                <a:solidFill>
                  <a:schemeClr val="tx1"/>
                </a:solidFill>
              </a:rPr>
              <a:t>Start-up Agreements: </a:t>
            </a:r>
            <a:r>
              <a:rPr lang="en-US" sz="1400" dirty="0">
                <a:solidFill>
                  <a:schemeClr val="tx1"/>
                </a:solidFill>
              </a:rPr>
              <a:t>Build agreement on the start on agenda, outcome, roles, decision-making and ground rules. </a:t>
            </a:r>
          </a:p>
          <a:p>
            <a:pPr marL="285750" indent="-285750">
              <a:buFont typeface="Arial" panose="020B0604020202020204" pitchFamily="34" charset="0"/>
              <a:buChar char="•"/>
            </a:pPr>
            <a:r>
              <a:rPr lang="en-US" sz="1400" b="1" dirty="0">
                <a:solidFill>
                  <a:schemeClr val="tx1"/>
                </a:solidFill>
              </a:rPr>
              <a:t>Focus on Agreement:</a:t>
            </a:r>
            <a:r>
              <a:rPr lang="en-US" sz="1400" dirty="0">
                <a:solidFill>
                  <a:schemeClr val="tx1"/>
                </a:solidFill>
              </a:rPr>
              <a:t> Avoid counterproductive personalized debate by focusing on points of agreement, not disagreement. </a:t>
            </a:r>
          </a:p>
          <a:p>
            <a:pPr marL="285750" indent="-285750">
              <a:buFont typeface="Arial" panose="020B0604020202020204" pitchFamily="34" charset="0"/>
              <a:buChar char="•"/>
            </a:pPr>
            <a:endParaRPr lang="en-US" sz="1400" dirty="0">
              <a:solidFill>
                <a:schemeClr val="tx1"/>
              </a:solidFill>
            </a:endParaRPr>
          </a:p>
        </p:txBody>
      </p:sp>
    </p:spTree>
    <p:extLst>
      <p:ext uri="{BB962C8B-B14F-4D97-AF65-F5344CB8AC3E}">
        <p14:creationId xmlns:p14="http://schemas.microsoft.com/office/powerpoint/2010/main" val="1690051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0A668-1285-4FDB-A573-A7FBFA9F15D1}"/>
              </a:ext>
            </a:extLst>
          </p:cNvPr>
          <p:cNvSpPr>
            <a:spLocks noGrp="1"/>
          </p:cNvSpPr>
          <p:nvPr>
            <p:ph type="title"/>
          </p:nvPr>
        </p:nvSpPr>
        <p:spPr>
          <a:xfrm>
            <a:off x="457200" y="356774"/>
            <a:ext cx="11276013" cy="443198"/>
          </a:xfrm>
        </p:spPr>
        <p:txBody>
          <a:bodyPr>
            <a:normAutofit fontScale="90000"/>
          </a:bodyPr>
          <a:lstStyle/>
          <a:p>
            <a:r>
              <a:rPr lang="en-US" dirty="0"/>
              <a:t>Exercise: Actions to Start, Stop, Keep Doing</a:t>
            </a:r>
          </a:p>
        </p:txBody>
      </p:sp>
      <p:pic>
        <p:nvPicPr>
          <p:cNvPr id="15" name="Graphic 14" descr="Run">
            <a:extLst>
              <a:ext uri="{FF2B5EF4-FFF2-40B4-BE49-F238E27FC236}">
                <a16:creationId xmlns:a16="http://schemas.microsoft.com/office/drawing/2014/main" id="{9C182C2B-C514-45B1-9B2A-4016BD3D9C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65741" y="1661205"/>
            <a:ext cx="914400" cy="914400"/>
          </a:xfrm>
          <a:prstGeom prst="rect">
            <a:avLst/>
          </a:prstGeom>
        </p:spPr>
      </p:pic>
      <p:pic>
        <p:nvPicPr>
          <p:cNvPr id="17" name="Graphic 16" descr="No sign">
            <a:extLst>
              <a:ext uri="{FF2B5EF4-FFF2-40B4-BE49-F238E27FC236}">
                <a16:creationId xmlns:a16="http://schemas.microsoft.com/office/drawing/2014/main" id="{D8A82A2D-2829-4657-9728-280EFCE0BCE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72026" y="1661205"/>
            <a:ext cx="914400" cy="914400"/>
          </a:xfrm>
          <a:prstGeom prst="rect">
            <a:avLst/>
          </a:prstGeom>
        </p:spPr>
      </p:pic>
      <p:pic>
        <p:nvPicPr>
          <p:cNvPr id="21" name="Graphic 20" descr="Thumbs up sign">
            <a:extLst>
              <a:ext uri="{FF2B5EF4-FFF2-40B4-BE49-F238E27FC236}">
                <a16:creationId xmlns:a16="http://schemas.microsoft.com/office/drawing/2014/main" id="{551CC56C-1297-4175-B4B4-75993BABC4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03711" y="1535044"/>
            <a:ext cx="914400" cy="914400"/>
          </a:xfrm>
          <a:prstGeom prst="rect">
            <a:avLst/>
          </a:prstGeom>
        </p:spPr>
      </p:pic>
      <p:sp>
        <p:nvSpPr>
          <p:cNvPr id="22" name="TextBox 21">
            <a:extLst>
              <a:ext uri="{FF2B5EF4-FFF2-40B4-BE49-F238E27FC236}">
                <a16:creationId xmlns:a16="http://schemas.microsoft.com/office/drawing/2014/main" id="{F5C3DE56-F571-459A-9A74-C94EA5022824}"/>
              </a:ext>
            </a:extLst>
          </p:cNvPr>
          <p:cNvSpPr txBox="1"/>
          <p:nvPr/>
        </p:nvSpPr>
        <p:spPr>
          <a:xfrm>
            <a:off x="1327874" y="2478049"/>
            <a:ext cx="2405269" cy="369332"/>
          </a:xfrm>
          <a:prstGeom prst="rect">
            <a:avLst/>
          </a:prstGeom>
          <a:noFill/>
        </p:spPr>
        <p:txBody>
          <a:bodyPr wrap="square" lIns="91440" rtlCol="0">
            <a:spAutoFit/>
          </a:bodyPr>
          <a:lstStyle/>
          <a:p>
            <a:r>
              <a:rPr lang="en-US" b="1" u="sng" dirty="0"/>
              <a:t>START DOING</a:t>
            </a:r>
          </a:p>
        </p:txBody>
      </p:sp>
      <p:sp>
        <p:nvSpPr>
          <p:cNvPr id="23" name="TextBox 22">
            <a:extLst>
              <a:ext uri="{FF2B5EF4-FFF2-40B4-BE49-F238E27FC236}">
                <a16:creationId xmlns:a16="http://schemas.microsoft.com/office/drawing/2014/main" id="{6F998D4A-ACE8-45B8-8F1D-17510400F0BF}"/>
              </a:ext>
            </a:extLst>
          </p:cNvPr>
          <p:cNvSpPr txBox="1"/>
          <p:nvPr/>
        </p:nvSpPr>
        <p:spPr>
          <a:xfrm>
            <a:off x="8994750" y="2478049"/>
            <a:ext cx="2405269" cy="369332"/>
          </a:xfrm>
          <a:prstGeom prst="rect">
            <a:avLst/>
          </a:prstGeom>
          <a:noFill/>
        </p:spPr>
        <p:txBody>
          <a:bodyPr wrap="square" lIns="91440" rtlCol="0">
            <a:spAutoFit/>
          </a:bodyPr>
          <a:lstStyle/>
          <a:p>
            <a:r>
              <a:rPr lang="en-US" b="1" u="sng" dirty="0"/>
              <a:t>KEEP DOING</a:t>
            </a:r>
          </a:p>
        </p:txBody>
      </p:sp>
      <p:sp>
        <p:nvSpPr>
          <p:cNvPr id="24" name="TextBox 23">
            <a:extLst>
              <a:ext uri="{FF2B5EF4-FFF2-40B4-BE49-F238E27FC236}">
                <a16:creationId xmlns:a16="http://schemas.microsoft.com/office/drawing/2014/main" id="{111F5D84-5061-44AD-9101-A333464A84B6}"/>
              </a:ext>
            </a:extLst>
          </p:cNvPr>
          <p:cNvSpPr txBox="1"/>
          <p:nvPr/>
        </p:nvSpPr>
        <p:spPr>
          <a:xfrm>
            <a:off x="5183791" y="2478049"/>
            <a:ext cx="2405269" cy="369332"/>
          </a:xfrm>
          <a:prstGeom prst="rect">
            <a:avLst/>
          </a:prstGeom>
          <a:noFill/>
        </p:spPr>
        <p:txBody>
          <a:bodyPr wrap="square" lIns="91440" rtlCol="0">
            <a:spAutoFit/>
          </a:bodyPr>
          <a:lstStyle/>
          <a:p>
            <a:r>
              <a:rPr lang="en-US" b="1" u="sng" dirty="0"/>
              <a:t>STOP DOING</a:t>
            </a:r>
          </a:p>
        </p:txBody>
      </p:sp>
      <p:graphicFrame>
        <p:nvGraphicFramePr>
          <p:cNvPr id="25" name="Table 25">
            <a:extLst>
              <a:ext uri="{FF2B5EF4-FFF2-40B4-BE49-F238E27FC236}">
                <a16:creationId xmlns:a16="http://schemas.microsoft.com/office/drawing/2014/main" id="{A27D8AAC-B299-4BC8-9D6A-B22E8370CB63}"/>
              </a:ext>
            </a:extLst>
          </p:cNvPr>
          <p:cNvGraphicFramePr>
            <a:graphicFrameLocks noGrp="1"/>
          </p:cNvGraphicFramePr>
          <p:nvPr/>
        </p:nvGraphicFramePr>
        <p:xfrm>
          <a:off x="457199" y="2788876"/>
          <a:ext cx="11276013" cy="2987040"/>
        </p:xfrm>
        <a:graphic>
          <a:graphicData uri="http://schemas.openxmlformats.org/drawingml/2006/table">
            <a:tbl>
              <a:tblPr bandRow="1">
                <a:tableStyleId>{5C22544A-7EE6-4342-B048-85BDC9FD1C3A}</a:tableStyleId>
              </a:tblPr>
              <a:tblGrid>
                <a:gridCol w="3758671">
                  <a:extLst>
                    <a:ext uri="{9D8B030D-6E8A-4147-A177-3AD203B41FA5}">
                      <a16:colId xmlns:a16="http://schemas.microsoft.com/office/drawing/2014/main" val="2035444447"/>
                    </a:ext>
                  </a:extLst>
                </a:gridCol>
                <a:gridCol w="3758671">
                  <a:extLst>
                    <a:ext uri="{9D8B030D-6E8A-4147-A177-3AD203B41FA5}">
                      <a16:colId xmlns:a16="http://schemas.microsoft.com/office/drawing/2014/main" val="2879746725"/>
                    </a:ext>
                  </a:extLst>
                </a:gridCol>
                <a:gridCol w="3758671">
                  <a:extLst>
                    <a:ext uri="{9D8B030D-6E8A-4147-A177-3AD203B41FA5}">
                      <a16:colId xmlns:a16="http://schemas.microsoft.com/office/drawing/2014/main" val="3591672138"/>
                    </a:ext>
                  </a:extLst>
                </a:gridCol>
              </a:tblGrid>
              <a:tr h="0">
                <a:tc>
                  <a:txBody>
                    <a:bodyPr/>
                    <a:lstStyle/>
                    <a:p>
                      <a:r>
                        <a:rPr lang="en-US" sz="1600" dirty="0">
                          <a:solidFill>
                            <a:srgbClr val="FF0000"/>
                          </a:solidFill>
                        </a:rPr>
                        <a:t>Reinforcing key quality messages with co-workers</a:t>
                      </a:r>
                    </a:p>
                  </a:txBody>
                  <a:tcPr/>
                </a:tc>
                <a:tc>
                  <a:txBody>
                    <a:bodyPr/>
                    <a:lstStyle/>
                    <a:p>
                      <a:r>
                        <a:rPr lang="en-US" sz="1600" dirty="0">
                          <a:solidFill>
                            <a:srgbClr val="FF0000"/>
                          </a:solidFill>
                        </a:rPr>
                        <a:t>Overlooking quality violations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FF0000"/>
                          </a:solidFill>
                          <a:effectLst/>
                        </a:rPr>
                        <a:t>Prioritizing quality in your day to day work</a:t>
                      </a:r>
                    </a:p>
                  </a:txBody>
                  <a:tcPr/>
                </a:tc>
                <a:extLst>
                  <a:ext uri="{0D108BD9-81ED-4DB2-BD59-A6C34878D82A}">
                    <a16:rowId xmlns:a16="http://schemas.microsoft.com/office/drawing/2014/main" val="359738610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FF0000"/>
                          </a:solidFill>
                        </a:rPr>
                        <a:t>Driving participation in quality improvement projects</a:t>
                      </a:r>
                    </a:p>
                  </a:txBody>
                  <a:tcPr/>
                </a:tc>
                <a:tc>
                  <a:txBody>
                    <a:bodyPr/>
                    <a:lstStyle/>
                    <a:p>
                      <a:r>
                        <a:rPr lang="en-US" sz="1600" dirty="0">
                          <a:solidFill>
                            <a:srgbClr val="FF0000"/>
                          </a:solidFill>
                        </a:rPr>
                        <a:t>Considering quality a checkbox requirement</a:t>
                      </a:r>
                    </a:p>
                  </a:txBody>
                  <a:tcPr/>
                </a:tc>
                <a:tc>
                  <a:txBody>
                    <a:bodyPr/>
                    <a:lstStyle/>
                    <a:p>
                      <a:r>
                        <a:rPr lang="en-US" sz="1600" dirty="0">
                          <a:solidFill>
                            <a:srgbClr val="FF0000"/>
                          </a:solidFill>
                        </a:rPr>
                        <a:t>Helping others</a:t>
                      </a:r>
                    </a:p>
                  </a:txBody>
                  <a:tcPr/>
                </a:tc>
                <a:extLst>
                  <a:ext uri="{0D108BD9-81ED-4DB2-BD59-A6C34878D82A}">
                    <a16:rowId xmlns:a16="http://schemas.microsoft.com/office/drawing/2014/main" val="221754207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FF0000"/>
                          </a:solidFill>
                        </a:rPr>
                        <a:t>Providing inputs to improve culture of quality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Arial" panose="020B0604020202020204"/>
                          <a:ea typeface="+mn-ea"/>
                          <a:cs typeface="+mn-cs"/>
                        </a:rPr>
                        <a:t>Skipping steps to keep up with production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FF0000"/>
                        </a:solidFill>
                      </a:endParaRPr>
                    </a:p>
                  </a:txBody>
                  <a:tcPr/>
                </a:tc>
                <a:extLst>
                  <a:ext uri="{0D108BD9-81ED-4DB2-BD59-A6C34878D82A}">
                    <a16:rowId xmlns:a16="http://schemas.microsoft.com/office/drawing/2014/main" val="1869217671"/>
                  </a:ext>
                </a:extLst>
              </a:tr>
              <a:tr h="0">
                <a:tc>
                  <a:txBody>
                    <a:bodyPr/>
                    <a:lstStyle/>
                    <a:p>
                      <a:r>
                        <a:rPr lang="en-US" sz="1600" dirty="0">
                          <a:solidFill>
                            <a:srgbClr val="FF0000"/>
                          </a:solidFill>
                        </a:rPr>
                        <a:t>Challenging directives if that will lead to better quality outcomes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Arial" panose="020B060402020202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Arial" panose="020B0604020202020204"/>
                        <a:ea typeface="+mn-ea"/>
                        <a:cs typeface="+mn-cs"/>
                      </a:endParaRPr>
                    </a:p>
                  </a:txBody>
                  <a:tcPr/>
                </a:tc>
                <a:extLst>
                  <a:ext uri="{0D108BD9-81ED-4DB2-BD59-A6C34878D82A}">
                    <a16:rowId xmlns:a16="http://schemas.microsoft.com/office/drawing/2014/main" val="301027483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Arial" panose="020B060402020202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Arial" panose="020B060402020202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Arial" panose="020B0604020202020204"/>
                        <a:ea typeface="+mn-ea"/>
                        <a:cs typeface="+mn-cs"/>
                      </a:endParaRPr>
                    </a:p>
                  </a:txBody>
                  <a:tcPr/>
                </a:tc>
                <a:extLst>
                  <a:ext uri="{0D108BD9-81ED-4DB2-BD59-A6C34878D82A}">
                    <a16:rowId xmlns:a16="http://schemas.microsoft.com/office/drawing/2014/main" val="311077419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Arial" panose="020B060402020202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Arial" panose="020B060402020202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Arial" panose="020B0604020202020204"/>
                        <a:ea typeface="+mn-ea"/>
                        <a:cs typeface="+mn-cs"/>
                      </a:endParaRPr>
                    </a:p>
                  </a:txBody>
                  <a:tcPr/>
                </a:tc>
                <a:extLst>
                  <a:ext uri="{0D108BD9-81ED-4DB2-BD59-A6C34878D82A}">
                    <a16:rowId xmlns:a16="http://schemas.microsoft.com/office/drawing/2014/main" val="3187335886"/>
                  </a:ext>
                </a:extLst>
              </a:tr>
            </a:tbl>
          </a:graphicData>
        </a:graphic>
      </p:graphicFrame>
    </p:spTree>
    <p:extLst>
      <p:ext uri="{BB962C8B-B14F-4D97-AF65-F5344CB8AC3E}">
        <p14:creationId xmlns:p14="http://schemas.microsoft.com/office/powerpoint/2010/main" val="25637993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ilver metal newtons cradle">
            <a:extLst>
              <a:ext uri="{FF2B5EF4-FFF2-40B4-BE49-F238E27FC236}">
                <a16:creationId xmlns:a16="http://schemas.microsoft.com/office/drawing/2014/main" id="{158250CA-C4B5-712B-8405-E3CED5B435F9}"/>
              </a:ext>
            </a:extLst>
          </p:cNvPr>
          <p:cNvPicPr>
            <a:picLocks noChangeAspect="1"/>
          </p:cNvPicPr>
          <p:nvPr/>
        </p:nvPicPr>
        <p:blipFill rotWithShape="1">
          <a:blip r:embed="rId2"/>
          <a:srcRect t="17182" b="3312"/>
          <a:stretch/>
        </p:blipFill>
        <p:spPr>
          <a:xfrm>
            <a:off x="-3047" y="10"/>
            <a:ext cx="12191999" cy="6857990"/>
          </a:xfrm>
          <a:prstGeom prst="rect">
            <a:avLst/>
          </a:prstGeom>
        </p:spPr>
      </p:pic>
      <p:sp>
        <p:nvSpPr>
          <p:cNvPr id="2" name="Title 1">
            <a:extLst>
              <a:ext uri="{FF2B5EF4-FFF2-40B4-BE49-F238E27FC236}">
                <a16:creationId xmlns:a16="http://schemas.microsoft.com/office/drawing/2014/main" id="{A7DC2936-091E-87D9-2696-AE7D7ED3E4E6}"/>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ACTIVITY</a:t>
            </a:r>
          </a:p>
        </p:txBody>
      </p:sp>
    </p:spTree>
    <p:extLst>
      <p:ext uri="{BB962C8B-B14F-4D97-AF65-F5344CB8AC3E}">
        <p14:creationId xmlns:p14="http://schemas.microsoft.com/office/powerpoint/2010/main" val="3868237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lumMod val="75000"/>
                    <a:lumOff val="25000"/>
                  </a:schemeClr>
                </a:solidFill>
              </a:rPr>
              <a:t>Call to Action</a:t>
            </a:r>
          </a:p>
        </p:txBody>
      </p:sp>
      <p:sp>
        <p:nvSpPr>
          <p:cNvPr id="8" name="Freeform 7"/>
          <p:cNvSpPr>
            <a:spLocks/>
          </p:cNvSpPr>
          <p:nvPr/>
        </p:nvSpPr>
        <p:spPr bwMode="auto">
          <a:xfrm>
            <a:off x="1295360" y="2790630"/>
            <a:ext cx="1072854" cy="1153591"/>
          </a:xfrm>
          <a:custGeom>
            <a:avLst/>
            <a:gdLst>
              <a:gd name="T0" fmla="*/ 2020 w 3641"/>
              <a:gd name="T1" fmla="*/ 2 h 3915"/>
              <a:gd name="T2" fmla="*/ 2115 w 3641"/>
              <a:gd name="T3" fmla="*/ 44 h 3915"/>
              <a:gd name="T4" fmla="*/ 2179 w 3641"/>
              <a:gd name="T5" fmla="*/ 116 h 3915"/>
              <a:gd name="T6" fmla="*/ 2211 w 3641"/>
              <a:gd name="T7" fmla="*/ 206 h 3915"/>
              <a:gd name="T8" fmla="*/ 2208 w 3641"/>
              <a:gd name="T9" fmla="*/ 303 h 3915"/>
              <a:gd name="T10" fmla="*/ 2179 w 3641"/>
              <a:gd name="T11" fmla="*/ 396 h 3915"/>
              <a:gd name="T12" fmla="*/ 2115 w 3641"/>
              <a:gd name="T13" fmla="*/ 470 h 3915"/>
              <a:gd name="T14" fmla="*/ 2020 w 3641"/>
              <a:gd name="T15" fmla="*/ 515 h 3915"/>
              <a:gd name="T16" fmla="*/ 1809 w 3641"/>
              <a:gd name="T17" fmla="*/ 531 h 3915"/>
              <a:gd name="T18" fmla="*/ 1523 w 3641"/>
              <a:gd name="T19" fmla="*/ 597 h 3915"/>
              <a:gd name="T20" fmla="*/ 1261 w 3641"/>
              <a:gd name="T21" fmla="*/ 716 h 3915"/>
              <a:gd name="T22" fmla="*/ 1031 w 3641"/>
              <a:gd name="T23" fmla="*/ 877 h 3915"/>
              <a:gd name="T24" fmla="*/ 838 w 3641"/>
              <a:gd name="T25" fmla="*/ 1080 h 3915"/>
              <a:gd name="T26" fmla="*/ 685 w 3641"/>
              <a:gd name="T27" fmla="*/ 1315 h 3915"/>
              <a:gd name="T28" fmla="*/ 579 w 3641"/>
              <a:gd name="T29" fmla="*/ 1572 h 3915"/>
              <a:gd name="T30" fmla="*/ 526 w 3641"/>
              <a:gd name="T31" fmla="*/ 1846 h 3915"/>
              <a:gd name="T32" fmla="*/ 531 w 3641"/>
              <a:gd name="T33" fmla="*/ 2134 h 3915"/>
              <a:gd name="T34" fmla="*/ 598 w 3641"/>
              <a:gd name="T35" fmla="*/ 2422 h 3915"/>
              <a:gd name="T36" fmla="*/ 722 w 3641"/>
              <a:gd name="T37" fmla="*/ 2689 h 3915"/>
              <a:gd name="T38" fmla="*/ 883 w 3641"/>
              <a:gd name="T39" fmla="*/ 2906 h 3915"/>
              <a:gd name="T40" fmla="*/ 1074 w 3641"/>
              <a:gd name="T41" fmla="*/ 3086 h 3915"/>
              <a:gd name="T42" fmla="*/ 1293 w 3641"/>
              <a:gd name="T43" fmla="*/ 3220 h 3915"/>
              <a:gd name="T44" fmla="*/ 1528 w 3641"/>
              <a:gd name="T45" fmla="*/ 3316 h 3915"/>
              <a:gd name="T46" fmla="*/ 1777 w 3641"/>
              <a:gd name="T47" fmla="*/ 3368 h 3915"/>
              <a:gd name="T48" fmla="*/ 2031 w 3641"/>
              <a:gd name="T49" fmla="*/ 3379 h 3915"/>
              <a:gd name="T50" fmla="*/ 2282 w 3641"/>
              <a:gd name="T51" fmla="*/ 3347 h 3915"/>
              <a:gd name="T52" fmla="*/ 2525 w 3641"/>
              <a:gd name="T53" fmla="*/ 3271 h 3915"/>
              <a:gd name="T54" fmla="*/ 2755 w 3641"/>
              <a:gd name="T55" fmla="*/ 3152 h 3915"/>
              <a:gd name="T56" fmla="*/ 2964 w 3641"/>
              <a:gd name="T57" fmla="*/ 2985 h 3915"/>
              <a:gd name="T58" fmla="*/ 3144 w 3641"/>
              <a:gd name="T59" fmla="*/ 2774 h 3915"/>
              <a:gd name="T60" fmla="*/ 3226 w 3641"/>
              <a:gd name="T61" fmla="*/ 2697 h 3915"/>
              <a:gd name="T62" fmla="*/ 3324 w 3641"/>
              <a:gd name="T63" fmla="*/ 2663 h 3915"/>
              <a:gd name="T64" fmla="*/ 3422 w 3641"/>
              <a:gd name="T65" fmla="*/ 2666 h 3915"/>
              <a:gd name="T66" fmla="*/ 3514 w 3641"/>
              <a:gd name="T67" fmla="*/ 2700 h 3915"/>
              <a:gd name="T68" fmla="*/ 3588 w 3641"/>
              <a:gd name="T69" fmla="*/ 2763 h 3915"/>
              <a:gd name="T70" fmla="*/ 3633 w 3641"/>
              <a:gd name="T71" fmla="*/ 2843 h 3915"/>
              <a:gd name="T72" fmla="*/ 3638 w 3641"/>
              <a:gd name="T73" fmla="*/ 2938 h 3915"/>
              <a:gd name="T74" fmla="*/ 3596 w 3641"/>
              <a:gd name="T75" fmla="*/ 3038 h 3915"/>
              <a:gd name="T76" fmla="*/ 3374 w 3641"/>
              <a:gd name="T77" fmla="*/ 3308 h 3915"/>
              <a:gd name="T78" fmla="*/ 3115 w 3641"/>
              <a:gd name="T79" fmla="*/ 3532 h 3915"/>
              <a:gd name="T80" fmla="*/ 2827 w 3641"/>
              <a:gd name="T81" fmla="*/ 3712 h 3915"/>
              <a:gd name="T82" fmla="*/ 2509 w 3641"/>
              <a:gd name="T83" fmla="*/ 3836 h 3915"/>
              <a:gd name="T84" fmla="*/ 2171 w 3641"/>
              <a:gd name="T85" fmla="*/ 3905 h 3915"/>
              <a:gd name="T86" fmla="*/ 1817 w 3641"/>
              <a:gd name="T87" fmla="*/ 3910 h 3915"/>
              <a:gd name="T88" fmla="*/ 1473 w 3641"/>
              <a:gd name="T89" fmla="*/ 3855 h 3915"/>
              <a:gd name="T90" fmla="*/ 1148 w 3641"/>
              <a:gd name="T91" fmla="*/ 3736 h 3915"/>
              <a:gd name="T92" fmla="*/ 854 w 3641"/>
              <a:gd name="T93" fmla="*/ 3567 h 3915"/>
              <a:gd name="T94" fmla="*/ 592 w 3641"/>
              <a:gd name="T95" fmla="*/ 3350 h 3915"/>
              <a:gd name="T96" fmla="*/ 370 w 3641"/>
              <a:gd name="T97" fmla="*/ 3091 h 3915"/>
              <a:gd name="T98" fmla="*/ 196 w 3641"/>
              <a:gd name="T99" fmla="*/ 2798 h 3915"/>
              <a:gd name="T100" fmla="*/ 74 w 3641"/>
              <a:gd name="T101" fmla="*/ 2478 h 3915"/>
              <a:gd name="T102" fmla="*/ 8 w 3641"/>
              <a:gd name="T103" fmla="*/ 2134 h 3915"/>
              <a:gd name="T104" fmla="*/ 8 w 3641"/>
              <a:gd name="T105" fmla="*/ 1780 h 3915"/>
              <a:gd name="T106" fmla="*/ 71 w 3641"/>
              <a:gd name="T107" fmla="*/ 1440 h 3915"/>
              <a:gd name="T108" fmla="*/ 190 w 3641"/>
              <a:gd name="T109" fmla="*/ 1123 h 3915"/>
              <a:gd name="T110" fmla="*/ 362 w 3641"/>
              <a:gd name="T111" fmla="*/ 835 h 3915"/>
              <a:gd name="T112" fmla="*/ 579 w 3641"/>
              <a:gd name="T113" fmla="*/ 581 h 3915"/>
              <a:gd name="T114" fmla="*/ 838 w 3641"/>
              <a:gd name="T115" fmla="*/ 364 h 3915"/>
              <a:gd name="T116" fmla="*/ 1126 w 3641"/>
              <a:gd name="T117" fmla="*/ 195 h 3915"/>
              <a:gd name="T118" fmla="*/ 1444 w 3641"/>
              <a:gd name="T119" fmla="*/ 76 h 3915"/>
              <a:gd name="T120" fmla="*/ 1785 w 3641"/>
              <a:gd name="T121" fmla="*/ 10 h 3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41" h="3915">
                <a:moveTo>
                  <a:pt x="1962" y="0"/>
                </a:moveTo>
                <a:lnTo>
                  <a:pt x="2020" y="2"/>
                </a:lnTo>
                <a:lnTo>
                  <a:pt x="2070" y="18"/>
                </a:lnTo>
                <a:lnTo>
                  <a:pt x="2115" y="44"/>
                </a:lnTo>
                <a:lnTo>
                  <a:pt x="2150" y="76"/>
                </a:lnTo>
                <a:lnTo>
                  <a:pt x="2179" y="116"/>
                </a:lnTo>
                <a:lnTo>
                  <a:pt x="2197" y="161"/>
                </a:lnTo>
                <a:lnTo>
                  <a:pt x="2211" y="206"/>
                </a:lnTo>
                <a:lnTo>
                  <a:pt x="2213" y="256"/>
                </a:lnTo>
                <a:lnTo>
                  <a:pt x="2208" y="303"/>
                </a:lnTo>
                <a:lnTo>
                  <a:pt x="2197" y="351"/>
                </a:lnTo>
                <a:lnTo>
                  <a:pt x="2179" y="396"/>
                </a:lnTo>
                <a:lnTo>
                  <a:pt x="2150" y="436"/>
                </a:lnTo>
                <a:lnTo>
                  <a:pt x="2115" y="470"/>
                </a:lnTo>
                <a:lnTo>
                  <a:pt x="2070" y="496"/>
                </a:lnTo>
                <a:lnTo>
                  <a:pt x="2020" y="515"/>
                </a:lnTo>
                <a:lnTo>
                  <a:pt x="1962" y="520"/>
                </a:lnTo>
                <a:lnTo>
                  <a:pt x="1809" y="531"/>
                </a:lnTo>
                <a:lnTo>
                  <a:pt x="1663" y="557"/>
                </a:lnTo>
                <a:lnTo>
                  <a:pt x="1523" y="597"/>
                </a:lnTo>
                <a:lnTo>
                  <a:pt x="1388" y="650"/>
                </a:lnTo>
                <a:lnTo>
                  <a:pt x="1261" y="716"/>
                </a:lnTo>
                <a:lnTo>
                  <a:pt x="1142" y="792"/>
                </a:lnTo>
                <a:lnTo>
                  <a:pt x="1031" y="877"/>
                </a:lnTo>
                <a:lnTo>
                  <a:pt x="931" y="975"/>
                </a:lnTo>
                <a:lnTo>
                  <a:pt x="838" y="1080"/>
                </a:lnTo>
                <a:lnTo>
                  <a:pt x="756" y="1194"/>
                </a:lnTo>
                <a:lnTo>
                  <a:pt x="685" y="1315"/>
                </a:lnTo>
                <a:lnTo>
                  <a:pt x="627" y="1440"/>
                </a:lnTo>
                <a:lnTo>
                  <a:pt x="579" y="1572"/>
                </a:lnTo>
                <a:lnTo>
                  <a:pt x="547" y="1709"/>
                </a:lnTo>
                <a:lnTo>
                  <a:pt x="526" y="1846"/>
                </a:lnTo>
                <a:lnTo>
                  <a:pt x="521" y="1989"/>
                </a:lnTo>
                <a:lnTo>
                  <a:pt x="531" y="2134"/>
                </a:lnTo>
                <a:lnTo>
                  <a:pt x="555" y="2277"/>
                </a:lnTo>
                <a:lnTo>
                  <a:pt x="598" y="2422"/>
                </a:lnTo>
                <a:lnTo>
                  <a:pt x="656" y="2565"/>
                </a:lnTo>
                <a:lnTo>
                  <a:pt x="722" y="2689"/>
                </a:lnTo>
                <a:lnTo>
                  <a:pt x="799" y="2803"/>
                </a:lnTo>
                <a:lnTo>
                  <a:pt x="883" y="2906"/>
                </a:lnTo>
                <a:lnTo>
                  <a:pt x="976" y="3001"/>
                </a:lnTo>
                <a:lnTo>
                  <a:pt x="1074" y="3086"/>
                </a:lnTo>
                <a:lnTo>
                  <a:pt x="1179" y="3157"/>
                </a:lnTo>
                <a:lnTo>
                  <a:pt x="1293" y="3220"/>
                </a:lnTo>
                <a:lnTo>
                  <a:pt x="1409" y="3273"/>
                </a:lnTo>
                <a:lnTo>
                  <a:pt x="1528" y="3316"/>
                </a:lnTo>
                <a:lnTo>
                  <a:pt x="1650" y="3347"/>
                </a:lnTo>
                <a:lnTo>
                  <a:pt x="1777" y="3368"/>
                </a:lnTo>
                <a:lnTo>
                  <a:pt x="1904" y="3379"/>
                </a:lnTo>
                <a:lnTo>
                  <a:pt x="2031" y="3379"/>
                </a:lnTo>
                <a:lnTo>
                  <a:pt x="2158" y="3368"/>
                </a:lnTo>
                <a:lnTo>
                  <a:pt x="2282" y="3347"/>
                </a:lnTo>
                <a:lnTo>
                  <a:pt x="2406" y="3316"/>
                </a:lnTo>
                <a:lnTo>
                  <a:pt x="2525" y="3271"/>
                </a:lnTo>
                <a:lnTo>
                  <a:pt x="2644" y="3218"/>
                </a:lnTo>
                <a:lnTo>
                  <a:pt x="2755" y="3152"/>
                </a:lnTo>
                <a:lnTo>
                  <a:pt x="2864" y="3072"/>
                </a:lnTo>
                <a:lnTo>
                  <a:pt x="2964" y="2985"/>
                </a:lnTo>
                <a:lnTo>
                  <a:pt x="3057" y="2885"/>
                </a:lnTo>
                <a:lnTo>
                  <a:pt x="3144" y="2774"/>
                </a:lnTo>
                <a:lnTo>
                  <a:pt x="3184" y="2729"/>
                </a:lnTo>
                <a:lnTo>
                  <a:pt x="3226" y="2697"/>
                </a:lnTo>
                <a:lnTo>
                  <a:pt x="3274" y="2674"/>
                </a:lnTo>
                <a:lnTo>
                  <a:pt x="3324" y="2663"/>
                </a:lnTo>
                <a:lnTo>
                  <a:pt x="3374" y="2660"/>
                </a:lnTo>
                <a:lnTo>
                  <a:pt x="3422" y="2666"/>
                </a:lnTo>
                <a:lnTo>
                  <a:pt x="3469" y="2679"/>
                </a:lnTo>
                <a:lnTo>
                  <a:pt x="3514" y="2700"/>
                </a:lnTo>
                <a:lnTo>
                  <a:pt x="3554" y="2729"/>
                </a:lnTo>
                <a:lnTo>
                  <a:pt x="3588" y="2763"/>
                </a:lnTo>
                <a:lnTo>
                  <a:pt x="3615" y="2800"/>
                </a:lnTo>
                <a:lnTo>
                  <a:pt x="3633" y="2843"/>
                </a:lnTo>
                <a:lnTo>
                  <a:pt x="3641" y="2888"/>
                </a:lnTo>
                <a:lnTo>
                  <a:pt x="3638" y="2938"/>
                </a:lnTo>
                <a:lnTo>
                  <a:pt x="3625" y="2988"/>
                </a:lnTo>
                <a:lnTo>
                  <a:pt x="3596" y="3038"/>
                </a:lnTo>
                <a:lnTo>
                  <a:pt x="3490" y="3178"/>
                </a:lnTo>
                <a:lnTo>
                  <a:pt x="3374" y="3308"/>
                </a:lnTo>
                <a:lnTo>
                  <a:pt x="3247" y="3427"/>
                </a:lnTo>
                <a:lnTo>
                  <a:pt x="3115" y="3532"/>
                </a:lnTo>
                <a:lnTo>
                  <a:pt x="2975" y="3627"/>
                </a:lnTo>
                <a:lnTo>
                  <a:pt x="2827" y="3712"/>
                </a:lnTo>
                <a:lnTo>
                  <a:pt x="2671" y="3781"/>
                </a:lnTo>
                <a:lnTo>
                  <a:pt x="2509" y="3836"/>
                </a:lnTo>
                <a:lnTo>
                  <a:pt x="2343" y="3878"/>
                </a:lnTo>
                <a:lnTo>
                  <a:pt x="2171" y="3905"/>
                </a:lnTo>
                <a:lnTo>
                  <a:pt x="1994" y="3915"/>
                </a:lnTo>
                <a:lnTo>
                  <a:pt x="1817" y="3910"/>
                </a:lnTo>
                <a:lnTo>
                  <a:pt x="1642" y="3889"/>
                </a:lnTo>
                <a:lnTo>
                  <a:pt x="1473" y="3855"/>
                </a:lnTo>
                <a:lnTo>
                  <a:pt x="1306" y="3802"/>
                </a:lnTo>
                <a:lnTo>
                  <a:pt x="1148" y="3736"/>
                </a:lnTo>
                <a:lnTo>
                  <a:pt x="997" y="3656"/>
                </a:lnTo>
                <a:lnTo>
                  <a:pt x="854" y="3567"/>
                </a:lnTo>
                <a:lnTo>
                  <a:pt x="719" y="3464"/>
                </a:lnTo>
                <a:lnTo>
                  <a:pt x="592" y="3350"/>
                </a:lnTo>
                <a:lnTo>
                  <a:pt x="476" y="3226"/>
                </a:lnTo>
                <a:lnTo>
                  <a:pt x="370" y="3091"/>
                </a:lnTo>
                <a:lnTo>
                  <a:pt x="278" y="2948"/>
                </a:lnTo>
                <a:lnTo>
                  <a:pt x="196" y="2798"/>
                </a:lnTo>
                <a:lnTo>
                  <a:pt x="127" y="2642"/>
                </a:lnTo>
                <a:lnTo>
                  <a:pt x="74" y="2478"/>
                </a:lnTo>
                <a:lnTo>
                  <a:pt x="32" y="2309"/>
                </a:lnTo>
                <a:lnTo>
                  <a:pt x="8" y="2134"/>
                </a:lnTo>
                <a:lnTo>
                  <a:pt x="0" y="1957"/>
                </a:lnTo>
                <a:lnTo>
                  <a:pt x="8" y="1780"/>
                </a:lnTo>
                <a:lnTo>
                  <a:pt x="32" y="1606"/>
                </a:lnTo>
                <a:lnTo>
                  <a:pt x="71" y="1440"/>
                </a:lnTo>
                <a:lnTo>
                  <a:pt x="124" y="1276"/>
                </a:lnTo>
                <a:lnTo>
                  <a:pt x="190" y="1123"/>
                </a:lnTo>
                <a:lnTo>
                  <a:pt x="272" y="975"/>
                </a:lnTo>
                <a:lnTo>
                  <a:pt x="362" y="835"/>
                </a:lnTo>
                <a:lnTo>
                  <a:pt x="465" y="702"/>
                </a:lnTo>
                <a:lnTo>
                  <a:pt x="579" y="581"/>
                </a:lnTo>
                <a:lnTo>
                  <a:pt x="703" y="467"/>
                </a:lnTo>
                <a:lnTo>
                  <a:pt x="838" y="364"/>
                </a:lnTo>
                <a:lnTo>
                  <a:pt x="978" y="274"/>
                </a:lnTo>
                <a:lnTo>
                  <a:pt x="1126" y="195"/>
                </a:lnTo>
                <a:lnTo>
                  <a:pt x="1282" y="129"/>
                </a:lnTo>
                <a:lnTo>
                  <a:pt x="1444" y="76"/>
                </a:lnTo>
                <a:lnTo>
                  <a:pt x="1613" y="34"/>
                </a:lnTo>
                <a:lnTo>
                  <a:pt x="1785" y="10"/>
                </a:lnTo>
                <a:lnTo>
                  <a:pt x="1962"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8"/>
          <p:cNvSpPr>
            <a:spLocks/>
          </p:cNvSpPr>
          <p:nvPr/>
        </p:nvSpPr>
        <p:spPr bwMode="auto">
          <a:xfrm>
            <a:off x="1528436" y="3023410"/>
            <a:ext cx="689503" cy="688030"/>
          </a:xfrm>
          <a:custGeom>
            <a:avLst/>
            <a:gdLst>
              <a:gd name="T0" fmla="*/ 1171 w 2340"/>
              <a:gd name="T1" fmla="*/ 0 h 2335"/>
              <a:gd name="T2" fmla="*/ 1306 w 2340"/>
              <a:gd name="T3" fmla="*/ 8 h 2335"/>
              <a:gd name="T4" fmla="*/ 1438 w 2340"/>
              <a:gd name="T5" fmla="*/ 29 h 2335"/>
              <a:gd name="T6" fmla="*/ 1565 w 2340"/>
              <a:gd name="T7" fmla="*/ 68 h 2335"/>
              <a:gd name="T8" fmla="*/ 1684 w 2340"/>
              <a:gd name="T9" fmla="*/ 118 h 2335"/>
              <a:gd name="T10" fmla="*/ 1798 w 2340"/>
              <a:gd name="T11" fmla="*/ 182 h 2335"/>
              <a:gd name="T12" fmla="*/ 1901 w 2340"/>
              <a:gd name="T13" fmla="*/ 256 h 2335"/>
              <a:gd name="T14" fmla="*/ 1996 w 2340"/>
              <a:gd name="T15" fmla="*/ 340 h 2335"/>
              <a:gd name="T16" fmla="*/ 2083 w 2340"/>
              <a:gd name="T17" fmla="*/ 436 h 2335"/>
              <a:gd name="T18" fmla="*/ 2157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7 w 2340"/>
              <a:gd name="T39" fmla="*/ 1794 h 2335"/>
              <a:gd name="T40" fmla="*/ 2083 w 2340"/>
              <a:gd name="T41" fmla="*/ 1899 h 2335"/>
              <a:gd name="T42" fmla="*/ 1996 w 2340"/>
              <a:gd name="T43" fmla="*/ 1994 h 2335"/>
              <a:gd name="T44" fmla="*/ 1901 w 2340"/>
              <a:gd name="T45" fmla="*/ 2079 h 2335"/>
              <a:gd name="T46" fmla="*/ 1798 w 2340"/>
              <a:gd name="T47" fmla="*/ 2153 h 2335"/>
              <a:gd name="T48" fmla="*/ 1684 w 2340"/>
              <a:gd name="T49" fmla="*/ 2216 h 2335"/>
              <a:gd name="T50" fmla="*/ 1565 w 2340"/>
              <a:gd name="T51" fmla="*/ 2269 h 2335"/>
              <a:gd name="T52" fmla="*/ 1438 w 2340"/>
              <a:gd name="T53" fmla="*/ 2306 h 2335"/>
              <a:gd name="T54" fmla="*/ 1306 w 2340"/>
              <a:gd name="T55" fmla="*/ 2327 h 2335"/>
              <a:gd name="T56" fmla="*/ 1171 w 2340"/>
              <a:gd name="T57" fmla="*/ 2335 h 2335"/>
              <a:gd name="T58" fmla="*/ 1034 w 2340"/>
              <a:gd name="T59" fmla="*/ 2327 h 2335"/>
              <a:gd name="T60" fmla="*/ 901 w 2340"/>
              <a:gd name="T61" fmla="*/ 2306 h 2335"/>
              <a:gd name="T62" fmla="*/ 774 w 2340"/>
              <a:gd name="T63" fmla="*/ 2269 h 2335"/>
              <a:gd name="T64" fmla="*/ 655 w 2340"/>
              <a:gd name="T65" fmla="*/ 2216 h 2335"/>
              <a:gd name="T66" fmla="*/ 542 w 2340"/>
              <a:gd name="T67" fmla="*/ 2153 h 2335"/>
              <a:gd name="T68" fmla="*/ 439 w 2340"/>
              <a:gd name="T69" fmla="*/ 2079 h 2335"/>
              <a:gd name="T70" fmla="*/ 343 w 2340"/>
              <a:gd name="T71" fmla="*/ 1994 h 2335"/>
              <a:gd name="T72" fmla="*/ 256 w 2340"/>
              <a:gd name="T73" fmla="*/ 1899 h 2335"/>
              <a:gd name="T74" fmla="*/ 182 w 2340"/>
              <a:gd name="T75" fmla="*/ 1794 h 2335"/>
              <a:gd name="T76" fmla="*/ 119 w 2340"/>
              <a:gd name="T77" fmla="*/ 1683 h 2335"/>
              <a:gd name="T78" fmla="*/ 68 w 2340"/>
              <a:gd name="T79" fmla="*/ 1561 h 2335"/>
              <a:gd name="T80" fmla="*/ 31 w 2340"/>
              <a:gd name="T81" fmla="*/ 1434 h 2335"/>
              <a:gd name="T82" fmla="*/ 8 w 2340"/>
              <a:gd name="T83" fmla="*/ 1305 h 2335"/>
              <a:gd name="T84" fmla="*/ 0 w 2340"/>
              <a:gd name="T85" fmla="*/ 1167 h 2335"/>
              <a:gd name="T86" fmla="*/ 8 w 2340"/>
              <a:gd name="T87" fmla="*/ 1033 h 2335"/>
              <a:gd name="T88" fmla="*/ 31 w 2340"/>
              <a:gd name="T89" fmla="*/ 901 h 2335"/>
              <a:gd name="T90" fmla="*/ 68 w 2340"/>
              <a:gd name="T91" fmla="*/ 774 h 2335"/>
              <a:gd name="T92" fmla="*/ 119 w 2340"/>
              <a:gd name="T93" fmla="*/ 655 h 2335"/>
              <a:gd name="T94" fmla="*/ 182 w 2340"/>
              <a:gd name="T95" fmla="*/ 541 h 2335"/>
              <a:gd name="T96" fmla="*/ 256 w 2340"/>
              <a:gd name="T97" fmla="*/ 436 h 2335"/>
              <a:gd name="T98" fmla="*/ 343 w 2340"/>
              <a:gd name="T99" fmla="*/ 340 h 2335"/>
              <a:gd name="T100" fmla="*/ 439 w 2340"/>
              <a:gd name="T101" fmla="*/ 256 h 2335"/>
              <a:gd name="T102" fmla="*/ 542 w 2340"/>
              <a:gd name="T103" fmla="*/ 182 h 2335"/>
              <a:gd name="T104" fmla="*/ 655 w 2340"/>
              <a:gd name="T105" fmla="*/ 118 h 2335"/>
              <a:gd name="T106" fmla="*/ 774 w 2340"/>
              <a:gd name="T107" fmla="*/ 68 h 2335"/>
              <a:gd name="T108" fmla="*/ 901 w 2340"/>
              <a:gd name="T109" fmla="*/ 29 h 2335"/>
              <a:gd name="T110" fmla="*/ 1034 w 2340"/>
              <a:gd name="T111" fmla="*/ 8 h 2335"/>
              <a:gd name="T112" fmla="*/ 1171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71" y="0"/>
                </a:moveTo>
                <a:lnTo>
                  <a:pt x="1306" y="8"/>
                </a:lnTo>
                <a:lnTo>
                  <a:pt x="1438" y="29"/>
                </a:lnTo>
                <a:lnTo>
                  <a:pt x="1565" y="68"/>
                </a:lnTo>
                <a:lnTo>
                  <a:pt x="1684" y="118"/>
                </a:lnTo>
                <a:lnTo>
                  <a:pt x="1798" y="182"/>
                </a:lnTo>
                <a:lnTo>
                  <a:pt x="1901" y="256"/>
                </a:lnTo>
                <a:lnTo>
                  <a:pt x="1996" y="340"/>
                </a:lnTo>
                <a:lnTo>
                  <a:pt x="2083" y="436"/>
                </a:lnTo>
                <a:lnTo>
                  <a:pt x="2157" y="541"/>
                </a:lnTo>
                <a:lnTo>
                  <a:pt x="2221" y="655"/>
                </a:lnTo>
                <a:lnTo>
                  <a:pt x="2271" y="774"/>
                </a:lnTo>
                <a:lnTo>
                  <a:pt x="2308" y="901"/>
                </a:lnTo>
                <a:lnTo>
                  <a:pt x="2332" y="1033"/>
                </a:lnTo>
                <a:lnTo>
                  <a:pt x="2340" y="1167"/>
                </a:lnTo>
                <a:lnTo>
                  <a:pt x="2332" y="1305"/>
                </a:lnTo>
                <a:lnTo>
                  <a:pt x="2308" y="1434"/>
                </a:lnTo>
                <a:lnTo>
                  <a:pt x="2271" y="1561"/>
                </a:lnTo>
                <a:lnTo>
                  <a:pt x="2221" y="1683"/>
                </a:lnTo>
                <a:lnTo>
                  <a:pt x="2157" y="1794"/>
                </a:lnTo>
                <a:lnTo>
                  <a:pt x="2083" y="1899"/>
                </a:lnTo>
                <a:lnTo>
                  <a:pt x="1996" y="1994"/>
                </a:lnTo>
                <a:lnTo>
                  <a:pt x="1901" y="2079"/>
                </a:lnTo>
                <a:lnTo>
                  <a:pt x="1798" y="2153"/>
                </a:lnTo>
                <a:lnTo>
                  <a:pt x="1684" y="2216"/>
                </a:lnTo>
                <a:lnTo>
                  <a:pt x="1565" y="2269"/>
                </a:lnTo>
                <a:lnTo>
                  <a:pt x="1438" y="2306"/>
                </a:lnTo>
                <a:lnTo>
                  <a:pt x="1306" y="2327"/>
                </a:lnTo>
                <a:lnTo>
                  <a:pt x="1171" y="2335"/>
                </a:lnTo>
                <a:lnTo>
                  <a:pt x="1034" y="2327"/>
                </a:lnTo>
                <a:lnTo>
                  <a:pt x="901" y="2306"/>
                </a:lnTo>
                <a:lnTo>
                  <a:pt x="774" y="2269"/>
                </a:lnTo>
                <a:lnTo>
                  <a:pt x="655" y="2216"/>
                </a:lnTo>
                <a:lnTo>
                  <a:pt x="542" y="2153"/>
                </a:lnTo>
                <a:lnTo>
                  <a:pt x="439" y="2079"/>
                </a:lnTo>
                <a:lnTo>
                  <a:pt x="343" y="1994"/>
                </a:lnTo>
                <a:lnTo>
                  <a:pt x="256" y="1899"/>
                </a:lnTo>
                <a:lnTo>
                  <a:pt x="182" y="1794"/>
                </a:lnTo>
                <a:lnTo>
                  <a:pt x="119" y="1683"/>
                </a:lnTo>
                <a:lnTo>
                  <a:pt x="68" y="1561"/>
                </a:lnTo>
                <a:lnTo>
                  <a:pt x="31" y="1434"/>
                </a:lnTo>
                <a:lnTo>
                  <a:pt x="8" y="1305"/>
                </a:lnTo>
                <a:lnTo>
                  <a:pt x="0" y="1167"/>
                </a:lnTo>
                <a:lnTo>
                  <a:pt x="8" y="1033"/>
                </a:lnTo>
                <a:lnTo>
                  <a:pt x="31" y="901"/>
                </a:lnTo>
                <a:lnTo>
                  <a:pt x="68" y="774"/>
                </a:lnTo>
                <a:lnTo>
                  <a:pt x="119" y="655"/>
                </a:lnTo>
                <a:lnTo>
                  <a:pt x="182" y="541"/>
                </a:lnTo>
                <a:lnTo>
                  <a:pt x="256" y="436"/>
                </a:lnTo>
                <a:lnTo>
                  <a:pt x="343" y="340"/>
                </a:lnTo>
                <a:lnTo>
                  <a:pt x="439" y="256"/>
                </a:lnTo>
                <a:lnTo>
                  <a:pt x="542" y="182"/>
                </a:lnTo>
                <a:lnTo>
                  <a:pt x="655" y="118"/>
                </a:lnTo>
                <a:lnTo>
                  <a:pt x="774" y="68"/>
                </a:lnTo>
                <a:lnTo>
                  <a:pt x="901" y="29"/>
                </a:lnTo>
                <a:lnTo>
                  <a:pt x="1034" y="8"/>
                </a:lnTo>
                <a:lnTo>
                  <a:pt x="117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9"/>
          <p:cNvSpPr>
            <a:spLocks/>
          </p:cNvSpPr>
          <p:nvPr/>
        </p:nvSpPr>
        <p:spPr bwMode="auto">
          <a:xfrm>
            <a:off x="294014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Freeform 10"/>
          <p:cNvSpPr>
            <a:spLocks/>
          </p:cNvSpPr>
          <p:nvPr/>
        </p:nvSpPr>
        <p:spPr bwMode="auto">
          <a:xfrm>
            <a:off x="179863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21064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 name="Freeform 29"/>
          <p:cNvSpPr>
            <a:spLocks/>
          </p:cNvSpPr>
          <p:nvPr/>
        </p:nvSpPr>
        <p:spPr bwMode="auto">
          <a:xfrm>
            <a:off x="4350410"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 name="Freeform 30"/>
          <p:cNvSpPr>
            <a:spLocks/>
          </p:cNvSpPr>
          <p:nvPr/>
        </p:nvSpPr>
        <p:spPr bwMode="auto">
          <a:xfrm>
            <a:off x="320889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 name="Freeform 31"/>
          <p:cNvSpPr>
            <a:spLocks/>
          </p:cNvSpPr>
          <p:nvPr/>
        </p:nvSpPr>
        <p:spPr bwMode="auto">
          <a:xfrm>
            <a:off x="462090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 name="Freeform 32"/>
          <p:cNvSpPr>
            <a:spLocks/>
          </p:cNvSpPr>
          <p:nvPr/>
        </p:nvSpPr>
        <p:spPr bwMode="auto">
          <a:xfrm>
            <a:off x="2843522"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4" name="Freeform 53"/>
          <p:cNvSpPr>
            <a:spLocks/>
          </p:cNvSpPr>
          <p:nvPr/>
        </p:nvSpPr>
        <p:spPr bwMode="auto">
          <a:xfrm>
            <a:off x="4632707"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5" name="Freeform 54"/>
          <p:cNvSpPr>
            <a:spLocks/>
          </p:cNvSpPr>
          <p:nvPr/>
        </p:nvSpPr>
        <p:spPr bwMode="auto">
          <a:xfrm>
            <a:off x="6022721"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55"/>
          <p:cNvSpPr>
            <a:spLocks/>
          </p:cNvSpPr>
          <p:nvPr/>
        </p:nvSpPr>
        <p:spPr bwMode="auto">
          <a:xfrm>
            <a:off x="4267331"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7" name="Freeform 56"/>
          <p:cNvSpPr>
            <a:spLocks/>
          </p:cNvSpPr>
          <p:nvPr/>
        </p:nvSpPr>
        <p:spPr bwMode="auto">
          <a:xfrm>
            <a:off x="578080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9" name="Freeform 58"/>
          <p:cNvSpPr>
            <a:spLocks/>
          </p:cNvSpPr>
          <p:nvPr/>
        </p:nvSpPr>
        <p:spPr bwMode="auto">
          <a:xfrm>
            <a:off x="7193494"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0" name="Freeform 59"/>
          <p:cNvSpPr>
            <a:spLocks/>
          </p:cNvSpPr>
          <p:nvPr/>
        </p:nvSpPr>
        <p:spPr bwMode="auto">
          <a:xfrm>
            <a:off x="6051334"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1" name="Freeform 60"/>
          <p:cNvSpPr>
            <a:spLocks/>
          </p:cNvSpPr>
          <p:nvPr/>
        </p:nvSpPr>
        <p:spPr bwMode="auto">
          <a:xfrm>
            <a:off x="7441348"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2" name="Freeform 61"/>
          <p:cNvSpPr>
            <a:spLocks/>
          </p:cNvSpPr>
          <p:nvPr/>
        </p:nvSpPr>
        <p:spPr bwMode="auto">
          <a:xfrm>
            <a:off x="5685958"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8591709"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6" name="Freeform 65"/>
          <p:cNvSpPr>
            <a:spLocks/>
          </p:cNvSpPr>
          <p:nvPr/>
        </p:nvSpPr>
        <p:spPr bwMode="auto">
          <a:xfrm>
            <a:off x="7448975"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8" name="Freeform 67"/>
          <p:cNvSpPr>
            <a:spLocks/>
          </p:cNvSpPr>
          <p:nvPr/>
        </p:nvSpPr>
        <p:spPr bwMode="auto">
          <a:xfrm>
            <a:off x="7083599"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72" name="Right Arrow 71"/>
          <p:cNvSpPr/>
          <p:nvPr/>
        </p:nvSpPr>
        <p:spPr>
          <a:xfrm flipH="1">
            <a:off x="819245"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5" name="Freeform 104"/>
          <p:cNvSpPr>
            <a:spLocks/>
          </p:cNvSpPr>
          <p:nvPr/>
        </p:nvSpPr>
        <p:spPr bwMode="auto">
          <a:xfrm>
            <a:off x="8842415"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7" name="Freeform 106"/>
          <p:cNvSpPr>
            <a:spLocks/>
          </p:cNvSpPr>
          <p:nvPr/>
        </p:nvSpPr>
        <p:spPr bwMode="auto">
          <a:xfrm>
            <a:off x="8850042"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8" name="Freeform 107"/>
          <p:cNvSpPr>
            <a:spLocks/>
          </p:cNvSpPr>
          <p:nvPr/>
        </p:nvSpPr>
        <p:spPr bwMode="auto">
          <a:xfrm>
            <a:off x="8484666"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9" name="Right Arrow 108"/>
          <p:cNvSpPr/>
          <p:nvPr/>
        </p:nvSpPr>
        <p:spPr>
          <a:xfrm>
            <a:off x="11080886"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Rectangle 117"/>
          <p:cNvSpPr/>
          <p:nvPr/>
        </p:nvSpPr>
        <p:spPr>
          <a:xfrm>
            <a:off x="1211650"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Elements and Levers</a:t>
            </a:r>
          </a:p>
        </p:txBody>
      </p:sp>
      <p:sp>
        <p:nvSpPr>
          <p:cNvPr id="120" name="Rectangle 119"/>
          <p:cNvSpPr/>
          <p:nvPr/>
        </p:nvSpPr>
        <p:spPr>
          <a:xfrm>
            <a:off x="4048963" y="1698901"/>
            <a:ext cx="1323075" cy="830997"/>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Key Behaviour Indicators</a:t>
            </a:r>
          </a:p>
        </p:txBody>
      </p:sp>
      <p:sp>
        <p:nvSpPr>
          <p:cNvPr id="126" name="Rectangle 125"/>
          <p:cNvSpPr/>
          <p:nvPr/>
        </p:nvSpPr>
        <p:spPr>
          <a:xfrm>
            <a:off x="6878596"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GEMBA Walks</a:t>
            </a:r>
          </a:p>
        </p:txBody>
      </p:sp>
      <p:sp>
        <p:nvSpPr>
          <p:cNvPr id="128" name="Rectangle 127"/>
          <p:cNvSpPr/>
          <p:nvPr/>
        </p:nvSpPr>
        <p:spPr>
          <a:xfrm>
            <a:off x="9691071"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Call to Action</a:t>
            </a:r>
          </a:p>
        </p:txBody>
      </p:sp>
      <p:sp>
        <p:nvSpPr>
          <p:cNvPr id="103" name="Freeform 102"/>
          <p:cNvSpPr>
            <a:spLocks noEditPoints="1"/>
          </p:cNvSpPr>
          <p:nvPr/>
        </p:nvSpPr>
        <p:spPr bwMode="auto">
          <a:xfrm>
            <a:off x="9760584" y="2784668"/>
            <a:ext cx="1153886" cy="1153002"/>
          </a:xfrm>
          <a:custGeom>
            <a:avLst/>
            <a:gdLst>
              <a:gd name="T0" fmla="*/ 1676 w 3916"/>
              <a:gd name="T1" fmla="*/ 549 h 3913"/>
              <a:gd name="T2" fmla="*/ 1301 w 3916"/>
              <a:gd name="T3" fmla="*/ 681 h 3913"/>
              <a:gd name="T4" fmla="*/ 973 w 3916"/>
              <a:gd name="T5" fmla="*/ 911 h 3913"/>
              <a:gd name="T6" fmla="*/ 719 w 3916"/>
              <a:gd name="T7" fmla="*/ 1226 h 3913"/>
              <a:gd name="T8" fmla="*/ 563 w 3916"/>
              <a:gd name="T9" fmla="*/ 1601 h 3913"/>
              <a:gd name="T10" fmla="*/ 521 w 3916"/>
              <a:gd name="T11" fmla="*/ 2000 h 3913"/>
              <a:gd name="T12" fmla="*/ 584 w 3916"/>
              <a:gd name="T13" fmla="*/ 2396 h 3913"/>
              <a:gd name="T14" fmla="*/ 759 w 3916"/>
              <a:gd name="T15" fmla="*/ 2758 h 3913"/>
              <a:gd name="T16" fmla="*/ 1039 w 3916"/>
              <a:gd name="T17" fmla="*/ 3065 h 3913"/>
              <a:gd name="T18" fmla="*/ 1391 w 3916"/>
              <a:gd name="T19" fmla="*/ 3276 h 3913"/>
              <a:gd name="T20" fmla="*/ 1785 w 3916"/>
              <a:gd name="T21" fmla="*/ 3382 h 3913"/>
              <a:gd name="T22" fmla="*/ 2197 w 3916"/>
              <a:gd name="T23" fmla="*/ 3374 h 3913"/>
              <a:gd name="T24" fmla="*/ 2591 w 3916"/>
              <a:gd name="T25" fmla="*/ 3247 h 3913"/>
              <a:gd name="T26" fmla="*/ 2922 w 3916"/>
              <a:gd name="T27" fmla="*/ 3022 h 3913"/>
              <a:gd name="T28" fmla="*/ 3170 w 3916"/>
              <a:gd name="T29" fmla="*/ 2716 h 3913"/>
              <a:gd name="T30" fmla="*/ 3331 w 3916"/>
              <a:gd name="T31" fmla="*/ 2356 h 3913"/>
              <a:gd name="T32" fmla="*/ 3392 w 3916"/>
              <a:gd name="T33" fmla="*/ 1957 h 3913"/>
              <a:gd name="T34" fmla="*/ 3323 w 3916"/>
              <a:gd name="T35" fmla="*/ 1532 h 3913"/>
              <a:gd name="T36" fmla="*/ 3138 w 3916"/>
              <a:gd name="T37" fmla="*/ 1152 h 3913"/>
              <a:gd name="T38" fmla="*/ 2858 w 3916"/>
              <a:gd name="T39" fmla="*/ 842 h 3913"/>
              <a:gd name="T40" fmla="*/ 2493 w 3916"/>
              <a:gd name="T41" fmla="*/ 626 h 3913"/>
              <a:gd name="T42" fmla="*/ 2078 w 3916"/>
              <a:gd name="T43" fmla="*/ 525 h 3913"/>
              <a:gd name="T44" fmla="*/ 2141 w 3916"/>
              <a:gd name="T45" fmla="*/ 7 h 3913"/>
              <a:gd name="T46" fmla="*/ 2604 w 3916"/>
              <a:gd name="T47" fmla="*/ 111 h 3913"/>
              <a:gd name="T48" fmla="*/ 3041 w 3916"/>
              <a:gd name="T49" fmla="*/ 332 h 3913"/>
              <a:gd name="T50" fmla="*/ 3400 w 3916"/>
              <a:gd name="T51" fmla="*/ 644 h 3913"/>
              <a:gd name="T52" fmla="*/ 3673 w 3916"/>
              <a:gd name="T53" fmla="*/ 1030 h 3913"/>
              <a:gd name="T54" fmla="*/ 3850 w 3916"/>
              <a:gd name="T55" fmla="*/ 1474 h 3913"/>
              <a:gd name="T56" fmla="*/ 3916 w 3916"/>
              <a:gd name="T57" fmla="*/ 1957 h 3913"/>
              <a:gd name="T58" fmla="*/ 3850 w 3916"/>
              <a:gd name="T59" fmla="*/ 2433 h 3913"/>
              <a:gd name="T60" fmla="*/ 3678 w 3916"/>
              <a:gd name="T61" fmla="*/ 2877 h 3913"/>
              <a:gd name="T62" fmla="*/ 3408 w 3916"/>
              <a:gd name="T63" fmla="*/ 3263 h 3913"/>
              <a:gd name="T64" fmla="*/ 3059 w 3916"/>
              <a:gd name="T65" fmla="*/ 3577 h 3913"/>
              <a:gd name="T66" fmla="*/ 2639 w 3916"/>
              <a:gd name="T67" fmla="*/ 3796 h 3913"/>
              <a:gd name="T68" fmla="*/ 2163 w 3916"/>
              <a:gd name="T69" fmla="*/ 3902 h 3913"/>
              <a:gd name="T70" fmla="*/ 1689 w 3916"/>
              <a:gd name="T71" fmla="*/ 3894 h 3913"/>
              <a:gd name="T72" fmla="*/ 1235 w 3916"/>
              <a:gd name="T73" fmla="*/ 3773 h 3913"/>
              <a:gd name="T74" fmla="*/ 822 w 3916"/>
              <a:gd name="T75" fmla="*/ 3553 h 3913"/>
              <a:gd name="T76" fmla="*/ 473 w 3916"/>
              <a:gd name="T77" fmla="*/ 3239 h 3913"/>
              <a:gd name="T78" fmla="*/ 201 w 3916"/>
              <a:gd name="T79" fmla="*/ 2835 h 3913"/>
              <a:gd name="T80" fmla="*/ 39 w 3916"/>
              <a:gd name="T81" fmla="*/ 2372 h 3913"/>
              <a:gd name="T82" fmla="*/ 0 w 3916"/>
              <a:gd name="T83" fmla="*/ 1891 h 3913"/>
              <a:gd name="T84" fmla="*/ 76 w 3916"/>
              <a:gd name="T85" fmla="*/ 1416 h 3913"/>
              <a:gd name="T86" fmla="*/ 267 w 3916"/>
              <a:gd name="T87" fmla="*/ 969 h 3913"/>
              <a:gd name="T88" fmla="*/ 560 w 3916"/>
              <a:gd name="T89" fmla="*/ 581 h 3913"/>
              <a:gd name="T90" fmla="*/ 933 w 3916"/>
              <a:gd name="T91" fmla="*/ 288 h 3913"/>
              <a:gd name="T92" fmla="*/ 1361 w 3916"/>
              <a:gd name="T93" fmla="*/ 92 h 3913"/>
              <a:gd name="T94" fmla="*/ 1824 w 3916"/>
              <a:gd name="T95" fmla="*/ 5 h 3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6" h="3913">
                <a:moveTo>
                  <a:pt x="1943" y="520"/>
                </a:moveTo>
                <a:lnTo>
                  <a:pt x="1808" y="528"/>
                </a:lnTo>
                <a:lnTo>
                  <a:pt x="1676" y="549"/>
                </a:lnTo>
                <a:lnTo>
                  <a:pt x="1547" y="581"/>
                </a:lnTo>
                <a:lnTo>
                  <a:pt x="1420" y="626"/>
                </a:lnTo>
                <a:lnTo>
                  <a:pt x="1301" y="681"/>
                </a:lnTo>
                <a:lnTo>
                  <a:pt x="1184" y="747"/>
                </a:lnTo>
                <a:lnTo>
                  <a:pt x="1073" y="824"/>
                </a:lnTo>
                <a:lnTo>
                  <a:pt x="973" y="911"/>
                </a:lnTo>
                <a:lnTo>
                  <a:pt x="878" y="1006"/>
                </a:lnTo>
                <a:lnTo>
                  <a:pt x="793" y="1112"/>
                </a:lnTo>
                <a:lnTo>
                  <a:pt x="719" y="1226"/>
                </a:lnTo>
                <a:lnTo>
                  <a:pt x="653" y="1344"/>
                </a:lnTo>
                <a:lnTo>
                  <a:pt x="603" y="1471"/>
                </a:lnTo>
                <a:lnTo>
                  <a:pt x="563" y="1601"/>
                </a:lnTo>
                <a:lnTo>
                  <a:pt x="536" y="1733"/>
                </a:lnTo>
                <a:lnTo>
                  <a:pt x="521" y="1865"/>
                </a:lnTo>
                <a:lnTo>
                  <a:pt x="521" y="2000"/>
                </a:lnTo>
                <a:lnTo>
                  <a:pt x="529" y="2132"/>
                </a:lnTo>
                <a:lnTo>
                  <a:pt x="552" y="2264"/>
                </a:lnTo>
                <a:lnTo>
                  <a:pt x="584" y="2396"/>
                </a:lnTo>
                <a:lnTo>
                  <a:pt x="632" y="2520"/>
                </a:lnTo>
                <a:lnTo>
                  <a:pt x="690" y="2642"/>
                </a:lnTo>
                <a:lnTo>
                  <a:pt x="759" y="2758"/>
                </a:lnTo>
                <a:lnTo>
                  <a:pt x="843" y="2869"/>
                </a:lnTo>
                <a:lnTo>
                  <a:pt x="936" y="2972"/>
                </a:lnTo>
                <a:lnTo>
                  <a:pt x="1039" y="3065"/>
                </a:lnTo>
                <a:lnTo>
                  <a:pt x="1150" y="3146"/>
                </a:lnTo>
                <a:lnTo>
                  <a:pt x="1269" y="3218"/>
                </a:lnTo>
                <a:lnTo>
                  <a:pt x="1391" y="3276"/>
                </a:lnTo>
                <a:lnTo>
                  <a:pt x="1520" y="3323"/>
                </a:lnTo>
                <a:lnTo>
                  <a:pt x="1652" y="3360"/>
                </a:lnTo>
                <a:lnTo>
                  <a:pt x="1785" y="3382"/>
                </a:lnTo>
                <a:lnTo>
                  <a:pt x="1922" y="3392"/>
                </a:lnTo>
                <a:lnTo>
                  <a:pt x="2060" y="3390"/>
                </a:lnTo>
                <a:lnTo>
                  <a:pt x="2197" y="3374"/>
                </a:lnTo>
                <a:lnTo>
                  <a:pt x="2332" y="3345"/>
                </a:lnTo>
                <a:lnTo>
                  <a:pt x="2467" y="3302"/>
                </a:lnTo>
                <a:lnTo>
                  <a:pt x="2591" y="3247"/>
                </a:lnTo>
                <a:lnTo>
                  <a:pt x="2710" y="3183"/>
                </a:lnTo>
                <a:lnTo>
                  <a:pt x="2818" y="3107"/>
                </a:lnTo>
                <a:lnTo>
                  <a:pt x="2922" y="3022"/>
                </a:lnTo>
                <a:lnTo>
                  <a:pt x="3014" y="2927"/>
                </a:lnTo>
                <a:lnTo>
                  <a:pt x="3096" y="2827"/>
                </a:lnTo>
                <a:lnTo>
                  <a:pt x="3170" y="2716"/>
                </a:lnTo>
                <a:lnTo>
                  <a:pt x="3236" y="2602"/>
                </a:lnTo>
                <a:lnTo>
                  <a:pt x="3289" y="2481"/>
                </a:lnTo>
                <a:lnTo>
                  <a:pt x="3331" y="2356"/>
                </a:lnTo>
                <a:lnTo>
                  <a:pt x="3363" y="2227"/>
                </a:lnTo>
                <a:lnTo>
                  <a:pt x="3384" y="2092"/>
                </a:lnTo>
                <a:lnTo>
                  <a:pt x="3392" y="1957"/>
                </a:lnTo>
                <a:lnTo>
                  <a:pt x="3382" y="1812"/>
                </a:lnTo>
                <a:lnTo>
                  <a:pt x="3358" y="1669"/>
                </a:lnTo>
                <a:lnTo>
                  <a:pt x="3323" y="1532"/>
                </a:lnTo>
                <a:lnTo>
                  <a:pt x="3273" y="1397"/>
                </a:lnTo>
                <a:lnTo>
                  <a:pt x="3212" y="1270"/>
                </a:lnTo>
                <a:lnTo>
                  <a:pt x="3138" y="1152"/>
                </a:lnTo>
                <a:lnTo>
                  <a:pt x="3054" y="1041"/>
                </a:lnTo>
                <a:lnTo>
                  <a:pt x="2961" y="938"/>
                </a:lnTo>
                <a:lnTo>
                  <a:pt x="2858" y="842"/>
                </a:lnTo>
                <a:lnTo>
                  <a:pt x="2744" y="761"/>
                </a:lnTo>
                <a:lnTo>
                  <a:pt x="2623" y="687"/>
                </a:lnTo>
                <a:lnTo>
                  <a:pt x="2493" y="626"/>
                </a:lnTo>
                <a:lnTo>
                  <a:pt x="2356" y="578"/>
                </a:lnTo>
                <a:lnTo>
                  <a:pt x="2213" y="544"/>
                </a:lnTo>
                <a:lnTo>
                  <a:pt x="2078" y="525"/>
                </a:lnTo>
                <a:lnTo>
                  <a:pt x="1943" y="520"/>
                </a:lnTo>
                <a:close/>
                <a:moveTo>
                  <a:pt x="1983" y="0"/>
                </a:moveTo>
                <a:lnTo>
                  <a:pt x="2141" y="7"/>
                </a:lnTo>
                <a:lnTo>
                  <a:pt x="2298" y="29"/>
                </a:lnTo>
                <a:lnTo>
                  <a:pt x="2454" y="63"/>
                </a:lnTo>
                <a:lnTo>
                  <a:pt x="2604" y="111"/>
                </a:lnTo>
                <a:lnTo>
                  <a:pt x="2758" y="171"/>
                </a:lnTo>
                <a:lnTo>
                  <a:pt x="2903" y="245"/>
                </a:lnTo>
                <a:lnTo>
                  <a:pt x="3041" y="332"/>
                </a:lnTo>
                <a:lnTo>
                  <a:pt x="3170" y="425"/>
                </a:lnTo>
                <a:lnTo>
                  <a:pt x="3289" y="531"/>
                </a:lnTo>
                <a:lnTo>
                  <a:pt x="3400" y="644"/>
                </a:lnTo>
                <a:lnTo>
                  <a:pt x="3501" y="766"/>
                </a:lnTo>
                <a:lnTo>
                  <a:pt x="3593" y="895"/>
                </a:lnTo>
                <a:lnTo>
                  <a:pt x="3673" y="1030"/>
                </a:lnTo>
                <a:lnTo>
                  <a:pt x="3744" y="1173"/>
                </a:lnTo>
                <a:lnTo>
                  <a:pt x="3802" y="1321"/>
                </a:lnTo>
                <a:lnTo>
                  <a:pt x="3850" y="1474"/>
                </a:lnTo>
                <a:lnTo>
                  <a:pt x="3884" y="1632"/>
                </a:lnTo>
                <a:lnTo>
                  <a:pt x="3905" y="1794"/>
                </a:lnTo>
                <a:lnTo>
                  <a:pt x="3916" y="1957"/>
                </a:lnTo>
                <a:lnTo>
                  <a:pt x="3905" y="2119"/>
                </a:lnTo>
                <a:lnTo>
                  <a:pt x="3884" y="2277"/>
                </a:lnTo>
                <a:lnTo>
                  <a:pt x="3850" y="2433"/>
                </a:lnTo>
                <a:lnTo>
                  <a:pt x="3802" y="2586"/>
                </a:lnTo>
                <a:lnTo>
                  <a:pt x="3747" y="2734"/>
                </a:lnTo>
                <a:lnTo>
                  <a:pt x="3678" y="2877"/>
                </a:lnTo>
                <a:lnTo>
                  <a:pt x="3598" y="3012"/>
                </a:lnTo>
                <a:lnTo>
                  <a:pt x="3509" y="3141"/>
                </a:lnTo>
                <a:lnTo>
                  <a:pt x="3408" y="3263"/>
                </a:lnTo>
                <a:lnTo>
                  <a:pt x="3300" y="3376"/>
                </a:lnTo>
                <a:lnTo>
                  <a:pt x="3183" y="3482"/>
                </a:lnTo>
                <a:lnTo>
                  <a:pt x="3059" y="3577"/>
                </a:lnTo>
                <a:lnTo>
                  <a:pt x="2927" y="3662"/>
                </a:lnTo>
                <a:lnTo>
                  <a:pt x="2784" y="3736"/>
                </a:lnTo>
                <a:lnTo>
                  <a:pt x="2639" y="3796"/>
                </a:lnTo>
                <a:lnTo>
                  <a:pt x="2483" y="3847"/>
                </a:lnTo>
                <a:lnTo>
                  <a:pt x="2324" y="3881"/>
                </a:lnTo>
                <a:lnTo>
                  <a:pt x="2163" y="3902"/>
                </a:lnTo>
                <a:lnTo>
                  <a:pt x="2004" y="3913"/>
                </a:lnTo>
                <a:lnTo>
                  <a:pt x="1845" y="3910"/>
                </a:lnTo>
                <a:lnTo>
                  <a:pt x="1689" y="3894"/>
                </a:lnTo>
                <a:lnTo>
                  <a:pt x="1533" y="3865"/>
                </a:lnTo>
                <a:lnTo>
                  <a:pt x="1383" y="3826"/>
                </a:lnTo>
                <a:lnTo>
                  <a:pt x="1235" y="3773"/>
                </a:lnTo>
                <a:lnTo>
                  <a:pt x="1092" y="3712"/>
                </a:lnTo>
                <a:lnTo>
                  <a:pt x="954" y="3638"/>
                </a:lnTo>
                <a:lnTo>
                  <a:pt x="822" y="3553"/>
                </a:lnTo>
                <a:lnTo>
                  <a:pt x="698" y="3458"/>
                </a:lnTo>
                <a:lnTo>
                  <a:pt x="581" y="3353"/>
                </a:lnTo>
                <a:lnTo>
                  <a:pt x="473" y="3239"/>
                </a:lnTo>
                <a:lnTo>
                  <a:pt x="372" y="3112"/>
                </a:lnTo>
                <a:lnTo>
                  <a:pt x="280" y="2980"/>
                </a:lnTo>
                <a:lnTo>
                  <a:pt x="201" y="2835"/>
                </a:lnTo>
                <a:lnTo>
                  <a:pt x="132" y="2684"/>
                </a:lnTo>
                <a:lnTo>
                  <a:pt x="79" y="2531"/>
                </a:lnTo>
                <a:lnTo>
                  <a:pt x="39" y="2372"/>
                </a:lnTo>
                <a:lnTo>
                  <a:pt x="13" y="2214"/>
                </a:lnTo>
                <a:lnTo>
                  <a:pt x="0" y="2053"/>
                </a:lnTo>
                <a:lnTo>
                  <a:pt x="0" y="1891"/>
                </a:lnTo>
                <a:lnTo>
                  <a:pt x="13" y="1730"/>
                </a:lnTo>
                <a:lnTo>
                  <a:pt x="37" y="1572"/>
                </a:lnTo>
                <a:lnTo>
                  <a:pt x="76" y="1416"/>
                </a:lnTo>
                <a:lnTo>
                  <a:pt x="127" y="1263"/>
                </a:lnTo>
                <a:lnTo>
                  <a:pt x="190" y="1112"/>
                </a:lnTo>
                <a:lnTo>
                  <a:pt x="267" y="969"/>
                </a:lnTo>
                <a:lnTo>
                  <a:pt x="354" y="829"/>
                </a:lnTo>
                <a:lnTo>
                  <a:pt x="454" y="697"/>
                </a:lnTo>
                <a:lnTo>
                  <a:pt x="560" y="581"/>
                </a:lnTo>
                <a:lnTo>
                  <a:pt x="677" y="473"/>
                </a:lnTo>
                <a:lnTo>
                  <a:pt x="801" y="375"/>
                </a:lnTo>
                <a:lnTo>
                  <a:pt x="933" y="288"/>
                </a:lnTo>
                <a:lnTo>
                  <a:pt x="1071" y="211"/>
                </a:lnTo>
                <a:lnTo>
                  <a:pt x="1213" y="148"/>
                </a:lnTo>
                <a:lnTo>
                  <a:pt x="1361" y="92"/>
                </a:lnTo>
                <a:lnTo>
                  <a:pt x="1515" y="52"/>
                </a:lnTo>
                <a:lnTo>
                  <a:pt x="1668" y="21"/>
                </a:lnTo>
                <a:lnTo>
                  <a:pt x="1824" y="5"/>
                </a:lnTo>
                <a:lnTo>
                  <a:pt x="1983" y="0"/>
                </a:lnTo>
                <a:close/>
              </a:path>
            </a:pathLst>
          </a:custGeom>
          <a:solidFill>
            <a:schemeClr val="accent5">
              <a:lumMod val="5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6" name="Freeform 105"/>
          <p:cNvSpPr>
            <a:spLocks/>
          </p:cNvSpPr>
          <p:nvPr/>
        </p:nvSpPr>
        <p:spPr bwMode="auto">
          <a:xfrm>
            <a:off x="9992776" y="3027744"/>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5">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8" name="Rectangle 57">
            <a:extLst>
              <a:ext uri="{FF2B5EF4-FFF2-40B4-BE49-F238E27FC236}">
                <a16:creationId xmlns:a16="http://schemas.microsoft.com/office/drawing/2014/main" id="{686253B8-3011-4117-90DD-AAA0CE962AD6}"/>
              </a:ext>
            </a:extLst>
          </p:cNvPr>
          <p:cNvSpPr/>
          <p:nvPr/>
        </p:nvSpPr>
        <p:spPr>
          <a:xfrm>
            <a:off x="2623362" y="4110173"/>
            <a:ext cx="1323075" cy="1077218"/>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Values that Drive Behaviours</a:t>
            </a:r>
          </a:p>
        </p:txBody>
      </p:sp>
      <p:sp>
        <p:nvSpPr>
          <p:cNvPr id="63" name="Rectangle 62">
            <a:extLst>
              <a:ext uri="{FF2B5EF4-FFF2-40B4-BE49-F238E27FC236}">
                <a16:creationId xmlns:a16="http://schemas.microsoft.com/office/drawing/2014/main" id="{E61A2DFF-9946-4E21-B3C1-E6B895A24EAA}"/>
              </a:ext>
            </a:extLst>
          </p:cNvPr>
          <p:cNvSpPr/>
          <p:nvPr/>
        </p:nvSpPr>
        <p:spPr>
          <a:xfrm>
            <a:off x="5466850" y="4479504"/>
            <a:ext cx="1323075" cy="338554"/>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Feedback</a:t>
            </a:r>
          </a:p>
        </p:txBody>
      </p:sp>
      <p:sp>
        <p:nvSpPr>
          <p:cNvPr id="64" name="Rectangle 63">
            <a:extLst>
              <a:ext uri="{FF2B5EF4-FFF2-40B4-BE49-F238E27FC236}">
                <a16:creationId xmlns:a16="http://schemas.microsoft.com/office/drawing/2014/main" id="{BB3B3222-3AC9-406B-A29A-7AB06862078C}"/>
              </a:ext>
            </a:extLst>
          </p:cNvPr>
          <p:cNvSpPr/>
          <p:nvPr/>
        </p:nvSpPr>
        <p:spPr>
          <a:xfrm>
            <a:off x="8320890" y="4356394"/>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an Action Plan</a:t>
            </a:r>
          </a:p>
        </p:txBody>
      </p:sp>
      <p:pic>
        <p:nvPicPr>
          <p:cNvPr id="3" name="Picture 2" descr="A white outline of a head with a clock inside&#10;&#10;Description automatically generated">
            <a:extLst>
              <a:ext uri="{FF2B5EF4-FFF2-40B4-BE49-F238E27FC236}">
                <a16:creationId xmlns:a16="http://schemas.microsoft.com/office/drawing/2014/main" id="{7226C4E9-2E47-C6B5-C817-409F8253F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3116" y="3139721"/>
            <a:ext cx="456245" cy="456245"/>
          </a:xfrm>
          <a:prstGeom prst="rect">
            <a:avLst/>
          </a:prstGeom>
        </p:spPr>
      </p:pic>
      <p:pic>
        <p:nvPicPr>
          <p:cNvPr id="4" name="Picture 3" descr="A white outline of people standing next to a house&#10;&#10;Description automatically generated">
            <a:extLst>
              <a:ext uri="{FF2B5EF4-FFF2-40B4-BE49-F238E27FC236}">
                <a16:creationId xmlns:a16="http://schemas.microsoft.com/office/drawing/2014/main" id="{E03BC3DA-1D89-20A6-E5DE-62898533B8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6419" y="3134193"/>
            <a:ext cx="495805" cy="495805"/>
          </a:xfrm>
          <a:prstGeom prst="rect">
            <a:avLst/>
          </a:prstGeom>
        </p:spPr>
      </p:pic>
      <p:pic>
        <p:nvPicPr>
          <p:cNvPr id="5" name="Picture 4" descr="A black and white logo&#10;&#10;Description automatically generated">
            <a:extLst>
              <a:ext uri="{FF2B5EF4-FFF2-40B4-BE49-F238E27FC236}">
                <a16:creationId xmlns:a16="http://schemas.microsoft.com/office/drawing/2014/main" id="{0A9AD4B2-F9CA-A655-45AE-DFF6598C4E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3119" y="3094767"/>
            <a:ext cx="574656" cy="574656"/>
          </a:xfrm>
          <a:prstGeom prst="rect">
            <a:avLst/>
          </a:prstGeom>
        </p:spPr>
      </p:pic>
      <p:pic>
        <p:nvPicPr>
          <p:cNvPr id="6" name="Picture 5" descr="A group of people with a circle around them&#10;&#10;Description automatically generated">
            <a:extLst>
              <a:ext uri="{FF2B5EF4-FFF2-40B4-BE49-F238E27FC236}">
                <a16:creationId xmlns:a16="http://schemas.microsoft.com/office/drawing/2014/main" id="{2AA10706-4748-288D-347E-81D4A131DB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2298" y="3042850"/>
            <a:ext cx="640905" cy="640905"/>
          </a:xfrm>
          <a:prstGeom prst="rect">
            <a:avLst/>
          </a:prstGeom>
        </p:spPr>
      </p:pic>
      <p:pic>
        <p:nvPicPr>
          <p:cNvPr id="7" name="Picture 6" descr="A white line drawing of a location&#10;&#10;Description automatically generated">
            <a:extLst>
              <a:ext uri="{FF2B5EF4-FFF2-40B4-BE49-F238E27FC236}">
                <a16:creationId xmlns:a16="http://schemas.microsoft.com/office/drawing/2014/main" id="{31DF331F-DA08-2024-114E-572A843543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7716" y="3131472"/>
            <a:ext cx="459224" cy="459224"/>
          </a:xfrm>
          <a:prstGeom prst="rect">
            <a:avLst/>
          </a:prstGeom>
        </p:spPr>
      </p:pic>
      <p:pic>
        <p:nvPicPr>
          <p:cNvPr id="13" name="Picture 12" descr="A white clipboard with a gear around it&#10;&#10;Description automatically generated">
            <a:extLst>
              <a:ext uri="{FF2B5EF4-FFF2-40B4-BE49-F238E27FC236}">
                <a16:creationId xmlns:a16="http://schemas.microsoft.com/office/drawing/2014/main" id="{B9AF3DB7-224D-61A5-B3E5-C79B711E39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1788" y="3087192"/>
            <a:ext cx="589806" cy="589806"/>
          </a:xfrm>
          <a:prstGeom prst="rect">
            <a:avLst/>
          </a:prstGeom>
        </p:spPr>
      </p:pic>
      <p:pic>
        <p:nvPicPr>
          <p:cNvPr id="17" name="Picture 16" descr="A white line drawing of a person with gears&#10;&#10;Description automatically generated">
            <a:extLst>
              <a:ext uri="{FF2B5EF4-FFF2-40B4-BE49-F238E27FC236}">
                <a16:creationId xmlns:a16="http://schemas.microsoft.com/office/drawing/2014/main" id="{C0782544-A719-AC87-3995-0D4D6E75F9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3344" y="3101820"/>
            <a:ext cx="518527" cy="518527"/>
          </a:xfrm>
          <a:prstGeom prst="rect">
            <a:avLst/>
          </a:prstGeom>
        </p:spPr>
      </p:pic>
    </p:spTree>
    <p:extLst>
      <p:ext uri="{BB962C8B-B14F-4D97-AF65-F5344CB8AC3E}">
        <p14:creationId xmlns:p14="http://schemas.microsoft.com/office/powerpoint/2010/main" val="41018172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C572D-A4B0-4E13-9DDA-4CE8FB6D2204}"/>
              </a:ext>
            </a:extLst>
          </p:cNvPr>
          <p:cNvSpPr>
            <a:spLocks noGrp="1"/>
          </p:cNvSpPr>
          <p:nvPr>
            <p:ph type="title"/>
          </p:nvPr>
        </p:nvSpPr>
        <p:spPr>
          <a:xfrm>
            <a:off x="609600" y="292384"/>
            <a:ext cx="10972800" cy="660400"/>
          </a:xfrm>
        </p:spPr>
        <p:txBody>
          <a:bodyPr>
            <a:normAutofit fontScale="90000"/>
          </a:bodyPr>
          <a:lstStyle/>
          <a:p>
            <a:r>
              <a:rPr lang="en-US" dirty="0">
                <a:solidFill>
                  <a:schemeClr val="tx1"/>
                </a:solidFill>
              </a:rPr>
              <a:t>RAPID Framework</a:t>
            </a:r>
          </a:p>
        </p:txBody>
      </p:sp>
      <p:pic>
        <p:nvPicPr>
          <p:cNvPr id="1026" name="Picture 2" descr="A screenshot of a cell phone&#10;&#10;Description automatically generated">
            <a:extLst>
              <a:ext uri="{FF2B5EF4-FFF2-40B4-BE49-F238E27FC236}">
                <a16:creationId xmlns:a16="http://schemas.microsoft.com/office/drawing/2014/main" id="{514FC9B6-2B2E-4AAF-B7E0-4F4985FA44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1"/>
          <a:stretch/>
        </p:blipFill>
        <p:spPr bwMode="auto">
          <a:xfrm>
            <a:off x="2135312" y="952785"/>
            <a:ext cx="7161357" cy="4808332"/>
          </a:xfrm>
          <a:prstGeom prst="rect">
            <a:avLst/>
          </a:prstGeom>
          <a:noFill/>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949346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40"/>
          <p:cNvSpPr/>
          <p:nvPr/>
        </p:nvSpPr>
        <p:spPr>
          <a:xfrm>
            <a:off x="1922929" y="6003287"/>
            <a:ext cx="8382000" cy="854713"/>
          </a:xfrm>
          <a:prstGeom prst="ellipse">
            <a:avLst/>
          </a:prstGeom>
          <a:gradFill flip="none" rotWithShape="1">
            <a:gsLst>
              <a:gs pos="0">
                <a:schemeClr val="tx1">
                  <a:alpha val="43000"/>
                </a:schemeClr>
              </a:gs>
              <a:gs pos="100000">
                <a:schemeClr val="bg1">
                  <a:alpha val="0"/>
                  <a:lumMod val="0"/>
                  <a:lumOff val="100000"/>
                </a:schemeClr>
              </a:gs>
            </a:gsLst>
            <a:path path="shape">
              <a:fillToRect l="50000" t="50000" r="50000" b="50000"/>
            </a:path>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defTabSz="914377">
              <a:defRPr/>
            </a:pPr>
            <a:endParaRPr lang="en-US" sz="1800" kern="0">
              <a:solidFill>
                <a:sysClr val="window" lastClr="FFFFFF"/>
              </a:solidFill>
              <a:latin typeface="Calibri"/>
            </a:endParaRPr>
          </a:p>
        </p:txBody>
      </p:sp>
      <p:sp>
        <p:nvSpPr>
          <p:cNvPr id="4" name="Title 3"/>
          <p:cNvSpPr>
            <a:spLocks noGrp="1"/>
          </p:cNvSpPr>
          <p:nvPr>
            <p:ph type="title"/>
          </p:nvPr>
        </p:nvSpPr>
        <p:spPr>
          <a:xfrm>
            <a:off x="379078" y="182656"/>
            <a:ext cx="10972800" cy="711081"/>
          </a:xfrm>
        </p:spPr>
        <p:txBody>
          <a:bodyPr/>
          <a:lstStyle/>
          <a:p>
            <a:r>
              <a:rPr lang="en-IN" dirty="0"/>
              <a:t>Decision Making Levels</a:t>
            </a:r>
            <a:endParaRPr lang="en-US" dirty="0">
              <a:solidFill>
                <a:schemeClr val="bg1"/>
              </a:solidFill>
            </a:endParaRPr>
          </a:p>
        </p:txBody>
      </p:sp>
      <p:grpSp>
        <p:nvGrpSpPr>
          <p:cNvPr id="29" name="Group 28"/>
          <p:cNvGrpSpPr/>
          <p:nvPr/>
        </p:nvGrpSpPr>
        <p:grpSpPr>
          <a:xfrm>
            <a:off x="3622342" y="2544755"/>
            <a:ext cx="4974551" cy="3775727"/>
            <a:chOff x="3242017" y="1548442"/>
            <a:chExt cx="5703526" cy="4329025"/>
          </a:xfrm>
          <a:effectLst>
            <a:outerShdw blurRad="647700" dist="1701800" dir="5400000" sx="90000" sy="-19000" rotWithShape="0">
              <a:prstClr val="black">
                <a:alpha val="15000"/>
              </a:prstClr>
            </a:outerShdw>
          </a:effectLst>
          <a:scene3d>
            <a:camera prst="perspectiveBelow"/>
            <a:lightRig rig="threePt" dir="t">
              <a:rot lat="0" lon="0" rev="12600000"/>
            </a:lightRig>
          </a:scene3d>
        </p:grpSpPr>
        <p:grpSp>
          <p:nvGrpSpPr>
            <p:cNvPr id="26" name="Group 25"/>
            <p:cNvGrpSpPr/>
            <p:nvPr/>
          </p:nvGrpSpPr>
          <p:grpSpPr>
            <a:xfrm>
              <a:off x="3242017" y="1548442"/>
              <a:ext cx="5703526" cy="1447800"/>
              <a:chOff x="2750238" y="1548442"/>
              <a:chExt cx="5703526" cy="1447800"/>
            </a:xfrm>
          </p:grpSpPr>
          <p:sp>
            <p:nvSpPr>
              <p:cNvPr id="25" name="Rectangle 24"/>
              <p:cNvSpPr/>
              <p:nvPr/>
            </p:nvSpPr>
            <p:spPr>
              <a:xfrm>
                <a:off x="2750238" y="1548442"/>
                <a:ext cx="1905000" cy="1447800"/>
              </a:xfrm>
              <a:prstGeom prst="rect">
                <a:avLst/>
              </a:prstGeom>
              <a:solidFill>
                <a:schemeClr val="tx2"/>
              </a:solidFill>
              <a:ln>
                <a:noFill/>
              </a:ln>
              <a:sp3d>
                <a:bevelT w="0" h="2540000"/>
                <a:bevelB w="0" h="2540000"/>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defTabSz="1218956"/>
                <a:r>
                  <a:rPr lang="en-IN" sz="1400" dirty="0">
                    <a:solidFill>
                      <a:prstClr val="white"/>
                    </a:solidFill>
                    <a:latin typeface="Arial" panose="020B0604020202020204" pitchFamily="34" charset="0"/>
                    <a:cs typeface="Arial" panose="020B0604020202020204" pitchFamily="34" charset="0"/>
                  </a:rPr>
                  <a:t>As defined in SOP</a:t>
                </a:r>
              </a:p>
            </p:txBody>
          </p:sp>
          <p:sp>
            <p:nvSpPr>
              <p:cNvPr id="27" name="Rectangle 26"/>
              <p:cNvSpPr/>
              <p:nvPr/>
            </p:nvSpPr>
            <p:spPr>
              <a:xfrm>
                <a:off x="4652213" y="1548442"/>
                <a:ext cx="1905000" cy="1447800"/>
              </a:xfrm>
              <a:prstGeom prst="rect">
                <a:avLst/>
              </a:prstGeom>
              <a:solidFill>
                <a:schemeClr val="tx2">
                  <a:lumMod val="75000"/>
                </a:schemeClr>
              </a:solidFill>
              <a:ln>
                <a:noFill/>
              </a:ln>
              <a:sp3d>
                <a:bevelT w="0" h="2540000"/>
                <a:bevelB w="0" h="2540000"/>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defTabSz="1218956"/>
                <a:r>
                  <a:rPr lang="en-IN" sz="1400" dirty="0">
                    <a:solidFill>
                      <a:prstClr val="white"/>
                    </a:solidFill>
                    <a:latin typeface="Arial" panose="020B0604020202020204" pitchFamily="34" charset="0"/>
                    <a:cs typeface="Arial" panose="020B0604020202020204" pitchFamily="34" charset="0"/>
                  </a:rPr>
                  <a:t>As defined in SOP utilizing appropriate tools</a:t>
                </a:r>
              </a:p>
            </p:txBody>
          </p:sp>
          <p:sp>
            <p:nvSpPr>
              <p:cNvPr id="28" name="Rectangle 27"/>
              <p:cNvSpPr/>
              <p:nvPr/>
            </p:nvSpPr>
            <p:spPr>
              <a:xfrm>
                <a:off x="6548764" y="1548442"/>
                <a:ext cx="1905000" cy="1447800"/>
              </a:xfrm>
              <a:prstGeom prst="rect">
                <a:avLst/>
              </a:prstGeom>
              <a:solidFill>
                <a:schemeClr val="tx2">
                  <a:lumMod val="60000"/>
                  <a:lumOff val="40000"/>
                </a:schemeClr>
              </a:solidFill>
              <a:ln>
                <a:noFill/>
              </a:ln>
              <a:sp3d>
                <a:bevelT w="0" h="2540000"/>
                <a:bevelB w="0" h="2540000"/>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defTabSz="1218956"/>
                <a:r>
                  <a:rPr lang="en-IN" sz="1400" dirty="0">
                    <a:solidFill>
                      <a:schemeClr val="bg1"/>
                    </a:solidFill>
                    <a:latin typeface="Arial" panose="020B0604020202020204" pitchFamily="34" charset="0"/>
                    <a:cs typeface="Arial" panose="020B0604020202020204" pitchFamily="34" charset="0"/>
                  </a:rPr>
                  <a:t>Consult with Process Owner</a:t>
                </a:r>
              </a:p>
            </p:txBody>
          </p:sp>
        </p:grpSp>
        <p:grpSp>
          <p:nvGrpSpPr>
            <p:cNvPr id="30" name="Group 29"/>
            <p:cNvGrpSpPr/>
            <p:nvPr/>
          </p:nvGrpSpPr>
          <p:grpSpPr>
            <a:xfrm>
              <a:off x="3242017" y="2989054"/>
              <a:ext cx="5703526" cy="1447800"/>
              <a:chOff x="2750238" y="1548442"/>
              <a:chExt cx="5703526" cy="1447800"/>
            </a:xfrm>
          </p:grpSpPr>
          <p:sp>
            <p:nvSpPr>
              <p:cNvPr id="31" name="Rectangle 30"/>
              <p:cNvSpPr/>
              <p:nvPr/>
            </p:nvSpPr>
            <p:spPr>
              <a:xfrm>
                <a:off x="2750238" y="1548442"/>
                <a:ext cx="1905000" cy="1447800"/>
              </a:xfrm>
              <a:prstGeom prst="rect">
                <a:avLst/>
              </a:prstGeom>
              <a:solidFill>
                <a:schemeClr val="accent3">
                  <a:lumMod val="75000"/>
                </a:schemeClr>
              </a:solidFill>
              <a:ln>
                <a:noFill/>
              </a:ln>
              <a:sp3d>
                <a:bevelT w="0" h="2540000"/>
                <a:bevelB w="0" h="2540000"/>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defTabSz="1218956"/>
                <a:r>
                  <a:rPr lang="en-IN" sz="1400" dirty="0">
                    <a:solidFill>
                      <a:schemeClr val="bg1"/>
                    </a:solidFill>
                    <a:latin typeface="Arial" panose="020B0604020202020204" pitchFamily="34" charset="0"/>
                    <a:cs typeface="Arial" panose="020B0604020202020204" pitchFamily="34" charset="0"/>
                  </a:rPr>
                  <a:t>Governance Model </a:t>
                </a:r>
              </a:p>
            </p:txBody>
          </p:sp>
          <p:sp>
            <p:nvSpPr>
              <p:cNvPr id="32" name="Rectangle 31"/>
              <p:cNvSpPr/>
              <p:nvPr/>
            </p:nvSpPr>
            <p:spPr>
              <a:xfrm>
                <a:off x="4652213" y="1548442"/>
                <a:ext cx="1905000" cy="1447800"/>
              </a:xfrm>
              <a:prstGeom prst="rect">
                <a:avLst/>
              </a:prstGeom>
              <a:solidFill>
                <a:schemeClr val="accent2">
                  <a:lumMod val="75000"/>
                </a:schemeClr>
              </a:solidFill>
              <a:ln>
                <a:noFill/>
              </a:ln>
              <a:sp3d>
                <a:bevelT w="0" h="2540000"/>
                <a:bevelB w="0" h="2540000"/>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defTabSz="1218956"/>
                <a:r>
                  <a:rPr lang="en-IN" sz="1400" dirty="0">
                    <a:solidFill>
                      <a:schemeClr val="bg1"/>
                    </a:solidFill>
                    <a:latin typeface="Arial" panose="020B0604020202020204" pitchFamily="34" charset="0"/>
                    <a:cs typeface="Arial" panose="020B0604020202020204" pitchFamily="34" charset="0"/>
                  </a:rPr>
                  <a:t>Governance Model</a:t>
                </a:r>
              </a:p>
            </p:txBody>
          </p:sp>
          <p:sp>
            <p:nvSpPr>
              <p:cNvPr id="33" name="Rectangle 32"/>
              <p:cNvSpPr/>
              <p:nvPr/>
            </p:nvSpPr>
            <p:spPr>
              <a:xfrm>
                <a:off x="6548764" y="1548442"/>
                <a:ext cx="1905000" cy="1447800"/>
              </a:xfrm>
              <a:prstGeom prst="rect">
                <a:avLst/>
              </a:prstGeom>
              <a:solidFill>
                <a:schemeClr val="accent2"/>
              </a:solidFill>
              <a:ln>
                <a:noFill/>
              </a:ln>
              <a:sp3d>
                <a:bevelT w="0" h="2540000"/>
                <a:bevelB w="0" h="2540000"/>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defTabSz="1218956"/>
                <a:r>
                  <a:rPr lang="en-IN" sz="1400" dirty="0">
                    <a:solidFill>
                      <a:schemeClr val="bg1"/>
                    </a:solidFill>
                    <a:latin typeface="Arial" panose="020B0604020202020204" pitchFamily="34" charset="0"/>
                    <a:cs typeface="Arial" panose="020B0604020202020204" pitchFamily="34" charset="0"/>
                  </a:rPr>
                  <a:t>RAPID</a:t>
                </a:r>
              </a:p>
            </p:txBody>
          </p:sp>
        </p:grpSp>
        <p:grpSp>
          <p:nvGrpSpPr>
            <p:cNvPr id="34" name="Group 33"/>
            <p:cNvGrpSpPr/>
            <p:nvPr/>
          </p:nvGrpSpPr>
          <p:grpSpPr>
            <a:xfrm>
              <a:off x="3242017" y="4429667"/>
              <a:ext cx="5703526" cy="1447800"/>
              <a:chOff x="2750238" y="1548442"/>
              <a:chExt cx="5703526" cy="1447800"/>
            </a:xfrm>
          </p:grpSpPr>
          <p:sp>
            <p:nvSpPr>
              <p:cNvPr id="35" name="Rectangle 34"/>
              <p:cNvSpPr/>
              <p:nvPr/>
            </p:nvSpPr>
            <p:spPr>
              <a:xfrm>
                <a:off x="2750238" y="1548442"/>
                <a:ext cx="1905000" cy="1447800"/>
              </a:xfrm>
              <a:prstGeom prst="rect">
                <a:avLst/>
              </a:prstGeom>
              <a:solidFill>
                <a:schemeClr val="accent3"/>
              </a:solidFill>
              <a:ln>
                <a:noFill/>
              </a:ln>
              <a:sp3d>
                <a:bevelT w="0" h="2540000"/>
                <a:bevelB w="0" h="2540000"/>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defTabSz="1218956"/>
                <a:r>
                  <a:rPr lang="en-IN" sz="1400" dirty="0">
                    <a:solidFill>
                      <a:schemeClr val="bg1"/>
                    </a:solidFill>
                    <a:latin typeface="Arial" panose="020B0604020202020204" pitchFamily="34" charset="0"/>
                    <a:cs typeface="Arial" panose="020B0604020202020204" pitchFamily="34" charset="0"/>
                  </a:rPr>
                  <a:t>Consult with Process Owner</a:t>
                </a:r>
              </a:p>
            </p:txBody>
          </p:sp>
          <p:sp>
            <p:nvSpPr>
              <p:cNvPr id="36" name="Rectangle 35"/>
              <p:cNvSpPr/>
              <p:nvPr/>
            </p:nvSpPr>
            <p:spPr>
              <a:xfrm>
                <a:off x="4652213" y="1548442"/>
                <a:ext cx="1905000" cy="1447800"/>
              </a:xfrm>
              <a:prstGeom prst="rect">
                <a:avLst/>
              </a:prstGeom>
              <a:solidFill>
                <a:schemeClr val="accent4"/>
              </a:solidFill>
              <a:ln>
                <a:noFill/>
              </a:ln>
              <a:sp3d>
                <a:bevelT w="0" h="2540000"/>
                <a:bevelB w="0" h="2540000"/>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defTabSz="1218956"/>
                <a:r>
                  <a:rPr lang="en-IN" sz="1400" dirty="0">
                    <a:solidFill>
                      <a:schemeClr val="bg1"/>
                    </a:solidFill>
                    <a:latin typeface="Arial" panose="020B0604020202020204" pitchFamily="34" charset="0"/>
                    <a:cs typeface="Arial" panose="020B0604020202020204" pitchFamily="34" charset="0"/>
                  </a:rPr>
                  <a:t>RAPID</a:t>
                </a:r>
              </a:p>
            </p:txBody>
          </p:sp>
          <p:sp>
            <p:nvSpPr>
              <p:cNvPr id="37" name="Rectangle 36"/>
              <p:cNvSpPr/>
              <p:nvPr/>
            </p:nvSpPr>
            <p:spPr>
              <a:xfrm>
                <a:off x="6548764" y="1548442"/>
                <a:ext cx="1905000" cy="1447800"/>
              </a:xfrm>
              <a:prstGeom prst="rect">
                <a:avLst/>
              </a:prstGeom>
              <a:solidFill>
                <a:schemeClr val="accent4">
                  <a:lumMod val="75000"/>
                </a:schemeClr>
              </a:solidFill>
              <a:ln>
                <a:noFill/>
              </a:ln>
              <a:sp3d>
                <a:bevelT w="0" h="2540000"/>
                <a:bevelB w="0" h="2540000"/>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defTabSz="1218956"/>
                <a:r>
                  <a:rPr lang="en-IN" sz="1400" dirty="0">
                    <a:solidFill>
                      <a:prstClr val="white"/>
                    </a:solidFill>
                    <a:latin typeface="Arial" panose="020B0604020202020204" pitchFamily="34" charset="0"/>
                    <a:cs typeface="Arial" panose="020B0604020202020204" pitchFamily="34" charset="0"/>
                  </a:rPr>
                  <a:t>RAPID </a:t>
                </a:r>
              </a:p>
            </p:txBody>
          </p:sp>
        </p:grpSp>
      </p:grpSp>
      <p:sp>
        <p:nvSpPr>
          <p:cNvPr id="40" name="TextBox 39"/>
          <p:cNvSpPr txBox="1"/>
          <p:nvPr/>
        </p:nvSpPr>
        <p:spPr>
          <a:xfrm>
            <a:off x="4436334" y="1328532"/>
            <a:ext cx="813043" cy="307777"/>
          </a:xfrm>
          <a:prstGeom prst="rect">
            <a:avLst/>
          </a:prstGeom>
          <a:noFill/>
        </p:spPr>
        <p:txBody>
          <a:bodyPr wrap="none" rtlCol="0">
            <a:spAutoFit/>
          </a:bodyPr>
          <a:lstStyle/>
          <a:p>
            <a:pPr algn="ctr" defTabSz="1218956"/>
            <a:r>
              <a:rPr lang="en-IN" sz="1400" dirty="0">
                <a:solidFill>
                  <a:prstClr val="black">
                    <a:lumMod val="75000"/>
                    <a:lumOff val="25000"/>
                  </a:prstClr>
                </a:solidFill>
                <a:latin typeface="Arial" panose="020B0604020202020204" pitchFamily="34" charset="0"/>
                <a:cs typeface="Arial" panose="020B0604020202020204" pitchFamily="34" charset="0"/>
              </a:rPr>
              <a:t>Existing</a:t>
            </a:r>
          </a:p>
        </p:txBody>
      </p:sp>
      <p:sp>
        <p:nvSpPr>
          <p:cNvPr id="43" name="TextBox 42"/>
          <p:cNvSpPr txBox="1"/>
          <p:nvPr/>
        </p:nvSpPr>
        <p:spPr>
          <a:xfrm>
            <a:off x="5681416" y="1296923"/>
            <a:ext cx="861133" cy="307777"/>
          </a:xfrm>
          <a:prstGeom prst="rect">
            <a:avLst/>
          </a:prstGeom>
          <a:noFill/>
        </p:spPr>
        <p:txBody>
          <a:bodyPr wrap="none" rtlCol="0">
            <a:spAutoFit/>
          </a:bodyPr>
          <a:lstStyle/>
          <a:p>
            <a:pPr algn="ctr" defTabSz="1218956"/>
            <a:r>
              <a:rPr lang="en-IN" sz="1400" dirty="0">
                <a:solidFill>
                  <a:prstClr val="black">
                    <a:lumMod val="75000"/>
                    <a:lumOff val="25000"/>
                  </a:prstClr>
                </a:solidFill>
                <a:latin typeface="Arial" panose="020B0604020202020204" pitchFamily="34" charset="0"/>
                <a:cs typeface="Arial" panose="020B0604020202020204" pitchFamily="34" charset="0"/>
              </a:rPr>
              <a:t>Modified</a:t>
            </a:r>
          </a:p>
        </p:txBody>
      </p:sp>
      <p:sp>
        <p:nvSpPr>
          <p:cNvPr id="44" name="TextBox 43"/>
          <p:cNvSpPr txBox="1"/>
          <p:nvPr/>
        </p:nvSpPr>
        <p:spPr>
          <a:xfrm>
            <a:off x="7190548" y="1302339"/>
            <a:ext cx="543739" cy="307777"/>
          </a:xfrm>
          <a:prstGeom prst="rect">
            <a:avLst/>
          </a:prstGeom>
          <a:noFill/>
        </p:spPr>
        <p:txBody>
          <a:bodyPr wrap="none" rtlCol="0">
            <a:spAutoFit/>
          </a:bodyPr>
          <a:lstStyle/>
          <a:p>
            <a:pPr algn="ctr" defTabSz="1218956"/>
            <a:r>
              <a:rPr lang="en-IN" sz="1400" dirty="0">
                <a:solidFill>
                  <a:prstClr val="black">
                    <a:lumMod val="75000"/>
                    <a:lumOff val="25000"/>
                  </a:prstClr>
                </a:solidFill>
                <a:latin typeface="Arial" panose="020B0604020202020204" pitchFamily="34" charset="0"/>
                <a:cs typeface="Arial" panose="020B0604020202020204" pitchFamily="34" charset="0"/>
              </a:rPr>
              <a:t>New</a:t>
            </a:r>
          </a:p>
        </p:txBody>
      </p:sp>
      <p:sp>
        <p:nvSpPr>
          <p:cNvPr id="46" name="TextBox 45"/>
          <p:cNvSpPr txBox="1"/>
          <p:nvPr/>
        </p:nvSpPr>
        <p:spPr>
          <a:xfrm rot="16200000">
            <a:off x="2872257" y="2877110"/>
            <a:ext cx="841897" cy="307777"/>
          </a:xfrm>
          <a:prstGeom prst="rect">
            <a:avLst/>
          </a:prstGeom>
          <a:noFill/>
        </p:spPr>
        <p:txBody>
          <a:bodyPr wrap="none" rtlCol="0">
            <a:spAutoFit/>
          </a:bodyPr>
          <a:lstStyle/>
          <a:p>
            <a:pPr algn="ctr" defTabSz="1218956"/>
            <a:r>
              <a:rPr lang="en-IN" sz="1400" dirty="0">
                <a:solidFill>
                  <a:prstClr val="black">
                    <a:lumMod val="75000"/>
                    <a:lumOff val="25000"/>
                  </a:prstClr>
                </a:solidFill>
                <a:latin typeface="Arial" panose="020B0604020202020204" pitchFamily="34" charset="0"/>
                <a:cs typeface="Arial" panose="020B0604020202020204" pitchFamily="34" charset="0"/>
              </a:rPr>
              <a:t>Discrete</a:t>
            </a:r>
          </a:p>
        </p:txBody>
      </p:sp>
      <p:sp>
        <p:nvSpPr>
          <p:cNvPr id="47" name="TextBox 46"/>
          <p:cNvSpPr txBox="1"/>
          <p:nvPr/>
        </p:nvSpPr>
        <p:spPr>
          <a:xfrm rot="16200000">
            <a:off x="2673271" y="4171006"/>
            <a:ext cx="1159292" cy="523220"/>
          </a:xfrm>
          <a:prstGeom prst="rect">
            <a:avLst/>
          </a:prstGeom>
          <a:noFill/>
        </p:spPr>
        <p:txBody>
          <a:bodyPr wrap="none" rtlCol="0">
            <a:spAutoFit/>
          </a:bodyPr>
          <a:lstStyle/>
          <a:p>
            <a:pPr algn="ctr" defTabSz="1218956"/>
            <a:r>
              <a:rPr lang="en-IN" sz="1400" dirty="0">
                <a:solidFill>
                  <a:prstClr val="black">
                    <a:lumMod val="75000"/>
                    <a:lumOff val="25000"/>
                  </a:prstClr>
                </a:solidFill>
                <a:latin typeface="Arial" panose="020B0604020202020204" pitchFamily="34" charset="0"/>
                <a:cs typeface="Arial" panose="020B0604020202020204" pitchFamily="34" charset="0"/>
              </a:rPr>
              <a:t>Defined </a:t>
            </a:r>
          </a:p>
          <a:p>
            <a:pPr algn="ctr" defTabSz="1218956"/>
            <a:r>
              <a:rPr lang="en-IN" sz="1400" dirty="0">
                <a:solidFill>
                  <a:prstClr val="black">
                    <a:lumMod val="75000"/>
                    <a:lumOff val="25000"/>
                  </a:prstClr>
                </a:solidFill>
                <a:latin typeface="Arial" panose="020B0604020202020204" pitchFamily="34" charset="0"/>
                <a:cs typeface="Arial" panose="020B0604020202020204" pitchFamily="34" charset="0"/>
              </a:rPr>
              <a:t>Governance</a:t>
            </a:r>
          </a:p>
        </p:txBody>
      </p:sp>
      <p:sp>
        <p:nvSpPr>
          <p:cNvPr id="48" name="TextBox 47"/>
          <p:cNvSpPr txBox="1"/>
          <p:nvPr/>
        </p:nvSpPr>
        <p:spPr>
          <a:xfrm rot="16200000">
            <a:off x="2696351" y="5475187"/>
            <a:ext cx="1260281" cy="307777"/>
          </a:xfrm>
          <a:prstGeom prst="rect">
            <a:avLst/>
          </a:prstGeom>
          <a:noFill/>
        </p:spPr>
        <p:txBody>
          <a:bodyPr wrap="none" rtlCol="0">
            <a:spAutoFit/>
          </a:bodyPr>
          <a:lstStyle/>
          <a:p>
            <a:pPr algn="ctr" defTabSz="1218956"/>
            <a:r>
              <a:rPr lang="en-IN" sz="1400" dirty="0">
                <a:solidFill>
                  <a:prstClr val="black">
                    <a:lumMod val="75000"/>
                    <a:lumOff val="25000"/>
                  </a:prstClr>
                </a:solidFill>
                <a:latin typeface="Arial" panose="020B0604020202020204" pitchFamily="34" charset="0"/>
                <a:cs typeface="Arial" panose="020B0604020202020204" pitchFamily="34" charset="0"/>
              </a:rPr>
              <a:t>System Level</a:t>
            </a:r>
          </a:p>
        </p:txBody>
      </p:sp>
      <p:sp>
        <p:nvSpPr>
          <p:cNvPr id="24" name="TextBox 23">
            <a:extLst>
              <a:ext uri="{FF2B5EF4-FFF2-40B4-BE49-F238E27FC236}">
                <a16:creationId xmlns:a16="http://schemas.microsoft.com/office/drawing/2014/main" id="{FA31ABEC-1607-4DBB-9415-BE69C9CEB52F}"/>
              </a:ext>
            </a:extLst>
          </p:cNvPr>
          <p:cNvSpPr txBox="1"/>
          <p:nvPr/>
        </p:nvSpPr>
        <p:spPr>
          <a:xfrm>
            <a:off x="4750882" y="928761"/>
            <a:ext cx="2658099" cy="338554"/>
          </a:xfrm>
          <a:prstGeom prst="rect">
            <a:avLst/>
          </a:prstGeom>
          <a:noFill/>
        </p:spPr>
        <p:txBody>
          <a:bodyPr wrap="none" rtlCol="0">
            <a:spAutoFit/>
          </a:bodyPr>
          <a:lstStyle/>
          <a:p>
            <a:pPr algn="ctr" defTabSz="1218956"/>
            <a:r>
              <a:rPr lang="en-IN" sz="1600" b="1" dirty="0">
                <a:solidFill>
                  <a:prstClr val="black">
                    <a:lumMod val="75000"/>
                    <a:lumOff val="25000"/>
                  </a:prstClr>
                </a:solidFill>
                <a:latin typeface="Arial" panose="020B0604020202020204" pitchFamily="34" charset="0"/>
                <a:cs typeface="Arial" panose="020B0604020202020204" pitchFamily="34" charset="0"/>
              </a:rPr>
              <a:t>Process Decision Making</a:t>
            </a:r>
          </a:p>
        </p:txBody>
      </p:sp>
      <p:sp>
        <p:nvSpPr>
          <p:cNvPr id="39" name="TextBox 38">
            <a:extLst>
              <a:ext uri="{FF2B5EF4-FFF2-40B4-BE49-F238E27FC236}">
                <a16:creationId xmlns:a16="http://schemas.microsoft.com/office/drawing/2014/main" id="{52B257D0-1C85-4DA6-9A16-BCFD112D6BE9}"/>
              </a:ext>
            </a:extLst>
          </p:cNvPr>
          <p:cNvSpPr txBox="1"/>
          <p:nvPr/>
        </p:nvSpPr>
        <p:spPr>
          <a:xfrm rot="16200000">
            <a:off x="1906034" y="3882593"/>
            <a:ext cx="1883849" cy="338554"/>
          </a:xfrm>
          <a:prstGeom prst="rect">
            <a:avLst/>
          </a:prstGeom>
          <a:noFill/>
        </p:spPr>
        <p:txBody>
          <a:bodyPr wrap="none" rtlCol="0">
            <a:spAutoFit/>
          </a:bodyPr>
          <a:lstStyle/>
          <a:p>
            <a:pPr algn="ctr" defTabSz="1218956"/>
            <a:r>
              <a:rPr lang="en-IN" sz="1600" b="1" dirty="0">
                <a:solidFill>
                  <a:prstClr val="black">
                    <a:lumMod val="75000"/>
                    <a:lumOff val="25000"/>
                  </a:prstClr>
                </a:solidFill>
                <a:latin typeface="Arial" panose="020B0604020202020204" pitchFamily="34" charset="0"/>
                <a:cs typeface="Arial" panose="020B0604020202020204" pitchFamily="34" charset="0"/>
              </a:rPr>
              <a:t>Scale of Decision</a:t>
            </a:r>
          </a:p>
        </p:txBody>
      </p:sp>
    </p:spTree>
    <p:custDataLst>
      <p:tags r:id="rId1"/>
    </p:custDataLst>
    <p:extLst>
      <p:ext uri="{BB962C8B-B14F-4D97-AF65-F5344CB8AC3E}">
        <p14:creationId xmlns:p14="http://schemas.microsoft.com/office/powerpoint/2010/main" val="19352237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C88118-7924-AF4A-A97E-4F0E5EC95D81}"/>
              </a:ext>
            </a:extLst>
          </p:cNvPr>
          <p:cNvSpPr>
            <a:spLocks noGrp="1"/>
          </p:cNvSpPr>
          <p:nvPr>
            <p:ph type="title"/>
          </p:nvPr>
        </p:nvSpPr>
        <p:spPr>
          <a:xfrm>
            <a:off x="147145" y="1471449"/>
            <a:ext cx="3153103" cy="3312190"/>
          </a:xfrm>
          <a:prstGeom prst="ellipse">
            <a:avLst/>
          </a:prstGeom>
          <a:solidFill>
            <a:srgbClr val="262626"/>
          </a:solidFill>
          <a:ln w="174625" cmpd="thinThick">
            <a:solidFill>
              <a:srgbClr val="262626"/>
            </a:solidFill>
          </a:ln>
        </p:spPr>
        <p:txBody>
          <a:bodyPr anchor="ctr">
            <a:normAutofit/>
          </a:bodyPr>
          <a:lstStyle/>
          <a:p>
            <a:pPr algn="ctr"/>
            <a:r>
              <a:rPr lang="en-US" sz="1800">
                <a:solidFill>
                  <a:srgbClr val="FFFFFF"/>
                </a:solidFill>
              </a:rPr>
              <a:t>Quality Ambassadors</a:t>
            </a:r>
          </a:p>
        </p:txBody>
      </p:sp>
      <p:graphicFrame>
        <p:nvGraphicFramePr>
          <p:cNvPr id="3" name="Table 2">
            <a:extLst>
              <a:ext uri="{FF2B5EF4-FFF2-40B4-BE49-F238E27FC236}">
                <a16:creationId xmlns:a16="http://schemas.microsoft.com/office/drawing/2014/main" id="{F756C2A0-2EA0-1F23-DFDD-56A1713E0CA1}"/>
              </a:ext>
            </a:extLst>
          </p:cNvPr>
          <p:cNvGraphicFramePr>
            <a:graphicFrameLocks noGrp="1"/>
          </p:cNvGraphicFramePr>
          <p:nvPr>
            <p:extLst>
              <p:ext uri="{D42A27DB-BD31-4B8C-83A1-F6EECF244321}">
                <p14:modId xmlns:p14="http://schemas.microsoft.com/office/powerpoint/2010/main" val="88740010"/>
              </p:ext>
            </p:extLst>
          </p:nvPr>
        </p:nvGraphicFramePr>
        <p:xfrm>
          <a:off x="3891455" y="471672"/>
          <a:ext cx="7638393" cy="6310896"/>
        </p:xfrm>
        <a:graphic>
          <a:graphicData uri="http://schemas.openxmlformats.org/drawingml/2006/table">
            <a:tbl>
              <a:tblPr>
                <a:solidFill>
                  <a:schemeClr val="tx1">
                    <a:lumMod val="75000"/>
                    <a:lumOff val="25000"/>
                  </a:schemeClr>
                </a:solidFill>
              </a:tblPr>
              <a:tblGrid>
                <a:gridCol w="3118945">
                  <a:extLst>
                    <a:ext uri="{9D8B030D-6E8A-4147-A177-3AD203B41FA5}">
                      <a16:colId xmlns:a16="http://schemas.microsoft.com/office/drawing/2014/main" val="397850324"/>
                    </a:ext>
                  </a:extLst>
                </a:gridCol>
                <a:gridCol w="4519448">
                  <a:extLst>
                    <a:ext uri="{9D8B030D-6E8A-4147-A177-3AD203B41FA5}">
                      <a16:colId xmlns:a16="http://schemas.microsoft.com/office/drawing/2014/main" val="71465364"/>
                    </a:ext>
                  </a:extLst>
                </a:gridCol>
              </a:tblGrid>
              <a:tr h="288998">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Accelerator</a:t>
                      </a:r>
                    </a:p>
                  </a:txBody>
                  <a:tcPr marL="79373" marR="33019" marT="61056" marB="61056" anchor="ctr">
                    <a:lnL w="38100" cap="flat" cmpd="sng" algn="ctr">
                      <a:noFill/>
                      <a:prstDash val="solid"/>
                    </a:lnL>
                    <a:lnR w="6350" cap="flat" cmpd="sng" algn="ctr">
                      <a:solidFill>
                        <a:schemeClr val="tx1">
                          <a:lumMod val="50000"/>
                          <a:lumOff val="50000"/>
                        </a:schemeClr>
                      </a:solidFill>
                      <a:prstDash val="solid"/>
                    </a:lnR>
                    <a:lnT w="38100" cap="flat" cmpd="sng" algn="ctr">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Actions</a:t>
                      </a:r>
                    </a:p>
                  </a:txBody>
                  <a:tcPr marL="79373" marR="33019" marT="61056" marB="61056" anchor="ctr">
                    <a:lnL w="6350" cap="flat" cmpd="sng" algn="ctr">
                      <a:solidFill>
                        <a:schemeClr val="tx1">
                          <a:lumMod val="50000"/>
                          <a:lumOff val="50000"/>
                        </a:schemeClr>
                      </a:solidFill>
                      <a:prstDash val="solid"/>
                    </a:lnL>
                    <a:lnR w="38100" cap="flat" cmpd="sng" algn="ctr">
                      <a:noFill/>
                      <a:prstDash val="solid"/>
                    </a:lnR>
                    <a:lnT w="38100" cap="flat" cmpd="sng" algn="ctr">
                      <a:no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2996548034"/>
                  </a:ext>
                </a:extLst>
              </a:tr>
              <a:tr h="573926">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Create a strong sense of urgency around a big opportunity</a:t>
                      </a:r>
                    </a:p>
                  </a:txBody>
                  <a:tcPr marL="79373" marR="33019" marT="61056" marB="61056"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Demonstrate the organizational value of Ambassadors by performing a needs analysis to assess the current state of employee </a:t>
                      </a:r>
                      <a:r>
                        <a:rPr lang="en-US" sz="1400" b="0" i="0" u="none" strike="noStrike" cap="none" spc="0">
                          <a:solidFill>
                            <a:schemeClr val="bg1"/>
                          </a:solidFill>
                          <a:effectLst/>
                          <a:latin typeface="Arial" panose="020B0604020202020204" pitchFamily="34" charset="0"/>
                          <a:hlinkClick r:id="rId2">
                            <a:extLst>
                              <a:ext uri="{A12FA001-AC4F-418D-AE19-62706E023703}">
                                <ahyp:hlinkClr xmlns:ahyp="http://schemas.microsoft.com/office/drawing/2018/hyperlinkcolor" val="tx"/>
                              </a:ext>
                            </a:extLst>
                          </a:hlinkClick>
                        </a:rPr>
                        <a:t>engagement </a:t>
                      </a:r>
                      <a:r>
                        <a:rPr lang="en-US" sz="1400" b="0" i="0" u="none" strike="noStrike" cap="none" spc="0">
                          <a:solidFill>
                            <a:schemeClr val="bg1"/>
                          </a:solidFill>
                          <a:effectLst/>
                          <a:latin typeface="Arial" panose="020B0604020202020204" pitchFamily="34" charset="0"/>
                        </a:rPr>
                        <a:t>with quality.</a:t>
                      </a:r>
                    </a:p>
                  </a:txBody>
                  <a:tcPr marL="79373" marR="33019" marT="61056" marB="61056"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141605040"/>
                  </a:ext>
                </a:extLst>
              </a:tr>
              <a:tr h="573926">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Build and evolve a guiding coalition</a:t>
                      </a:r>
                    </a:p>
                  </a:txBody>
                  <a:tcPr marL="79373" marR="33019" marT="61056" marB="61056"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Bring together key </a:t>
                      </a:r>
                      <a:r>
                        <a:rPr lang="en-US" sz="1400" b="0" i="0" u="none" strike="noStrike" cap="none" spc="0">
                          <a:solidFill>
                            <a:schemeClr val="bg1"/>
                          </a:solidFill>
                          <a:effectLst/>
                          <a:latin typeface="Arial" panose="020B0604020202020204" pitchFamily="34" charset="0"/>
                          <a:hlinkClick r:id="rId3">
                            <a:extLst>
                              <a:ext uri="{A12FA001-AC4F-418D-AE19-62706E023703}">
                                <ahyp:hlinkClr xmlns:ahyp="http://schemas.microsoft.com/office/drawing/2018/hyperlinkcolor" val="tx"/>
                              </a:ext>
                            </a:extLst>
                          </a:hlinkClick>
                        </a:rPr>
                        <a:t>stakeholders </a:t>
                      </a:r>
                      <a:r>
                        <a:rPr lang="en-US" sz="1400" b="0" i="0" u="none" strike="noStrike" cap="none" spc="0">
                          <a:solidFill>
                            <a:schemeClr val="bg1"/>
                          </a:solidFill>
                          <a:effectLst/>
                          <a:latin typeface="Arial" panose="020B0604020202020204" pitchFamily="34" charset="0"/>
                        </a:rPr>
                        <a:t>from across the organization who will provide input in the program’s design and support its </a:t>
                      </a:r>
                      <a:r>
                        <a:rPr lang="en-US" sz="1400" b="0" i="0" u="none" strike="noStrike" cap="none" spc="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implementation</a:t>
                      </a:r>
                      <a:r>
                        <a:rPr lang="en-US" sz="1400" b="0" i="0" u="none" strike="noStrike" cap="none" spc="0">
                          <a:solidFill>
                            <a:schemeClr val="bg1"/>
                          </a:solidFill>
                          <a:effectLst/>
                          <a:latin typeface="Arial" panose="020B0604020202020204" pitchFamily="34" charset="0"/>
                        </a:rPr>
                        <a:t>.</a:t>
                      </a:r>
                    </a:p>
                  </a:txBody>
                  <a:tcPr marL="79373" marR="33019" marT="61056" marB="61056"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377178126"/>
                  </a:ext>
                </a:extLst>
              </a:tr>
              <a:tr h="573926">
                <a:tc>
                  <a:txBody>
                    <a:bodyPr/>
                    <a:lstStyle/>
                    <a:p>
                      <a:pPr algn="l" fontAlgn="ctr" latinLnBrk="0">
                        <a:spcBef>
                          <a:spcPts val="0"/>
                        </a:spcBef>
                        <a:spcAft>
                          <a:spcPts val="0"/>
                        </a:spcAft>
                      </a:pPr>
                      <a:r>
                        <a:rPr lang="en-US" sz="1400" b="0" i="0" u="none" strike="noStrike" cap="none" spc="0" dirty="0">
                          <a:solidFill>
                            <a:schemeClr val="bg1"/>
                          </a:solidFill>
                          <a:effectLst/>
                          <a:latin typeface="Arial" panose="020B0604020202020204" pitchFamily="34" charset="0"/>
                        </a:rPr>
                        <a:t>Form a change vision and strategic initiatives</a:t>
                      </a:r>
                    </a:p>
                  </a:txBody>
                  <a:tcPr marL="79373" marR="33019" marT="61056" marB="61056"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Identify the key </a:t>
                      </a:r>
                      <a:r>
                        <a:rPr lang="en-US" sz="1400" b="0" i="0" u="none" strike="noStrike" cap="none" spc="0">
                          <a:solidFill>
                            <a:schemeClr val="bg1"/>
                          </a:solidFill>
                          <a:effectLst/>
                          <a:latin typeface="Arial" panose="020B0604020202020204" pitchFamily="34" charset="0"/>
                          <a:hlinkClick r:id="rId5">
                            <a:extLst>
                              <a:ext uri="{A12FA001-AC4F-418D-AE19-62706E023703}">
                                <ahyp:hlinkClr xmlns:ahyp="http://schemas.microsoft.com/office/drawing/2018/hyperlinkcolor" val="tx"/>
                              </a:ext>
                            </a:extLst>
                          </a:hlinkClick>
                        </a:rPr>
                        <a:t>objectives </a:t>
                      </a:r>
                      <a:r>
                        <a:rPr lang="en-US" sz="1400" b="0" i="0" u="none" strike="noStrike" cap="none" spc="0">
                          <a:solidFill>
                            <a:schemeClr val="bg1"/>
                          </a:solidFill>
                          <a:effectLst/>
                          <a:latin typeface="Arial" panose="020B0604020202020204" pitchFamily="34" charset="0"/>
                        </a:rPr>
                        <a:t>for implementing a Quality Ambassador program and outline the lines of effort required to successfully design and pilot it.</a:t>
                      </a:r>
                    </a:p>
                  </a:txBody>
                  <a:tcPr marL="79373" marR="33019" marT="61056" marB="61056"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3534223133"/>
                  </a:ext>
                </a:extLst>
              </a:tr>
              <a:tr h="573926">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Enlist a volunteer army</a:t>
                      </a:r>
                    </a:p>
                  </a:txBody>
                  <a:tcPr marL="79373" marR="33019" marT="61056" marB="61056"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Reach out and engage informal </a:t>
                      </a:r>
                      <a:r>
                        <a:rPr lang="en-US" sz="1400" b="0" i="0" u="none" strike="noStrike" cap="none" spc="0">
                          <a:solidFill>
                            <a:schemeClr val="bg1"/>
                          </a:solidFill>
                          <a:effectLst/>
                          <a:latin typeface="Arial" panose="020B0604020202020204" pitchFamily="34" charset="0"/>
                          <a:hlinkClick r:id="rId6">
                            <a:extLst>
                              <a:ext uri="{A12FA001-AC4F-418D-AE19-62706E023703}">
                                <ahyp:hlinkClr xmlns:ahyp="http://schemas.microsoft.com/office/drawing/2018/hyperlinkcolor" val="tx"/>
                              </a:ext>
                            </a:extLst>
                          </a:hlinkClick>
                        </a:rPr>
                        <a:t>leaders </a:t>
                      </a:r>
                      <a:r>
                        <a:rPr lang="en-US" sz="1400" b="0" i="0" u="none" strike="noStrike" cap="none" spc="0">
                          <a:solidFill>
                            <a:schemeClr val="bg1"/>
                          </a:solidFill>
                          <a:effectLst/>
                          <a:latin typeface="Arial" panose="020B0604020202020204" pitchFamily="34" charset="0"/>
                        </a:rPr>
                        <a:t>at all levels of the organization. Find your current informal Ambassadors and draw them in.</a:t>
                      </a:r>
                    </a:p>
                  </a:txBody>
                  <a:tcPr marL="79373" marR="33019" marT="61056" marB="61056"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1076222553"/>
                  </a:ext>
                </a:extLst>
              </a:tr>
              <a:tr h="573926">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Enable action by removing barriers</a:t>
                      </a:r>
                    </a:p>
                  </a:txBody>
                  <a:tcPr marL="79373" marR="33019" marT="61056" marB="61056"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Be vigilant for factors that </a:t>
                      </a:r>
                      <a:r>
                        <a:rPr lang="en-US" sz="1400" b="0" i="0" u="none" strike="noStrike" cap="none" spc="0">
                          <a:solidFill>
                            <a:schemeClr val="bg1"/>
                          </a:solidFill>
                          <a:effectLst/>
                          <a:latin typeface="Arial" panose="020B0604020202020204" pitchFamily="34" charset="0"/>
                          <a:hlinkClick r:id="rId7">
                            <a:extLst>
                              <a:ext uri="{A12FA001-AC4F-418D-AE19-62706E023703}">
                                <ahyp:hlinkClr xmlns:ahyp="http://schemas.microsoft.com/office/drawing/2018/hyperlinkcolor" val="tx"/>
                              </a:ext>
                            </a:extLst>
                          </a:hlinkClick>
                        </a:rPr>
                        <a:t>impede </a:t>
                      </a:r>
                      <a:r>
                        <a:rPr lang="en-US" sz="1400" b="0" i="0" u="none" strike="noStrike" cap="none" spc="0">
                          <a:solidFill>
                            <a:schemeClr val="bg1"/>
                          </a:solidFill>
                          <a:effectLst/>
                          <a:latin typeface="Arial" panose="020B0604020202020204" pitchFamily="34" charset="0"/>
                        </a:rPr>
                        <a:t>progress. Work with your Ambassadors and senior leaders to give teams the </a:t>
                      </a:r>
                      <a:r>
                        <a:rPr lang="en-US" sz="1400" b="0" i="0" u="none" strike="noStrike" cap="none" spc="0">
                          <a:solidFill>
                            <a:schemeClr val="bg1"/>
                          </a:solidFill>
                          <a:effectLst/>
                          <a:latin typeface="Arial" panose="020B0604020202020204" pitchFamily="34" charset="0"/>
                          <a:hlinkClick r:id="rId8">
                            <a:extLst>
                              <a:ext uri="{A12FA001-AC4F-418D-AE19-62706E023703}">
                                <ahyp:hlinkClr xmlns:ahyp="http://schemas.microsoft.com/office/drawing/2018/hyperlinkcolor" val="tx"/>
                              </a:ext>
                            </a:extLst>
                          </a:hlinkClick>
                        </a:rPr>
                        <a:t>freedom </a:t>
                      </a:r>
                      <a:r>
                        <a:rPr lang="en-US" sz="1400" b="0" i="0" u="none" strike="noStrike" cap="none" spc="0">
                          <a:solidFill>
                            <a:schemeClr val="bg1"/>
                          </a:solidFill>
                          <a:effectLst/>
                          <a:latin typeface="Arial" panose="020B0604020202020204" pitchFamily="34" charset="0"/>
                        </a:rPr>
                        <a:t>and support to succeed.</a:t>
                      </a:r>
                    </a:p>
                  </a:txBody>
                  <a:tcPr marL="79373" marR="33019" marT="61056" marB="61056"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3201458064"/>
                  </a:ext>
                </a:extLst>
              </a:tr>
              <a:tr h="1001317">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Generate and celebrate short-term wins</a:t>
                      </a:r>
                    </a:p>
                  </a:txBody>
                  <a:tcPr marL="79373" marR="33019" marT="61056" marB="61056"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Pilot the program. Create success stories by looking at the successful outcomes of </a:t>
                      </a:r>
                      <a:r>
                        <a:rPr lang="en-US" sz="1400" b="0" i="0" u="none" strike="noStrike" cap="none" spc="0">
                          <a:solidFill>
                            <a:schemeClr val="bg1"/>
                          </a:solidFill>
                          <a:effectLst/>
                          <a:latin typeface="Arial" panose="020B0604020202020204" pitchFamily="34" charset="0"/>
                          <a:hlinkClick r:id="rId9">
                            <a:extLst>
                              <a:ext uri="{A12FA001-AC4F-418D-AE19-62706E023703}">
                                <ahyp:hlinkClr xmlns:ahyp="http://schemas.microsoft.com/office/drawing/2018/hyperlinkcolor" val="tx"/>
                              </a:ext>
                            </a:extLst>
                          </a:hlinkClick>
                        </a:rPr>
                        <a:t>teams </a:t>
                      </a:r>
                      <a:r>
                        <a:rPr lang="en-US" sz="1400" b="0" i="0" u="none" strike="noStrike" cap="none" spc="0">
                          <a:solidFill>
                            <a:schemeClr val="bg1"/>
                          </a:solidFill>
                          <a:effectLst/>
                          <a:latin typeface="Arial" panose="020B0604020202020204" pitchFamily="34" charset="0"/>
                        </a:rPr>
                        <a:t>that have Quality Ambassadors and by listening to team members and their customers for evidence that quality culture is improving. Your goal will be to create an </a:t>
                      </a:r>
                      <a:r>
                        <a:rPr lang="en-US" sz="1400" b="0" i="0" u="none" strike="noStrike" cap="none" spc="0">
                          <a:solidFill>
                            <a:schemeClr val="bg1"/>
                          </a:solidFill>
                          <a:effectLst/>
                          <a:latin typeface="Arial" panose="020B0604020202020204" pitchFamily="34" charset="0"/>
                          <a:hlinkClick r:id="rId10">
                            <a:extLst>
                              <a:ext uri="{A12FA001-AC4F-418D-AE19-62706E023703}">
                                <ahyp:hlinkClr xmlns:ahyp="http://schemas.microsoft.com/office/drawing/2018/hyperlinkcolor" val="tx"/>
                              </a:ext>
                            </a:extLst>
                          </a:hlinkClick>
                        </a:rPr>
                        <a:t>environment </a:t>
                      </a:r>
                      <a:r>
                        <a:rPr lang="en-US" sz="1400" b="0" i="0" u="none" strike="noStrike" cap="none" spc="0">
                          <a:solidFill>
                            <a:schemeClr val="bg1"/>
                          </a:solidFill>
                          <a:effectLst/>
                          <a:latin typeface="Arial" panose="020B0604020202020204" pitchFamily="34" charset="0"/>
                        </a:rPr>
                        <a:t>where teams that do not have Quality Ambassadors are asking how they can participate.</a:t>
                      </a:r>
                    </a:p>
                  </a:txBody>
                  <a:tcPr marL="79373" marR="33019" marT="61056" marB="61056"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2809186183"/>
                  </a:ext>
                </a:extLst>
              </a:tr>
              <a:tr h="431462">
                <a:tc>
                  <a:txBody>
                    <a:bodyPr/>
                    <a:lstStyle/>
                    <a:p>
                      <a:pPr algn="l" fontAlgn="ctr" latinLnBrk="0">
                        <a:spcBef>
                          <a:spcPts val="0"/>
                        </a:spcBef>
                        <a:spcAft>
                          <a:spcPts val="0"/>
                        </a:spcAft>
                      </a:pPr>
                      <a:r>
                        <a:rPr lang="en-US" sz="1400" b="0" i="0" u="none" strike="noStrike" cap="none" spc="0">
                          <a:solidFill>
                            <a:schemeClr val="bg1"/>
                          </a:solidFill>
                          <a:effectLst/>
                          <a:latin typeface="Arial" panose="020B0604020202020204" pitchFamily="34" charset="0"/>
                        </a:rPr>
                        <a:t>Sustain acceleration</a:t>
                      </a:r>
                    </a:p>
                  </a:txBody>
                  <a:tcPr marL="79373" marR="33019" marT="61056" marB="61056"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75000"/>
                        <a:lumOff val="25000"/>
                      </a:schemeClr>
                    </a:solidFill>
                  </a:tcPr>
                </a:tc>
                <a:tc>
                  <a:txBody>
                    <a:bodyPr/>
                    <a:lstStyle/>
                    <a:p>
                      <a:pPr algn="l" fontAlgn="ctr" latinLnBrk="0">
                        <a:spcBef>
                          <a:spcPts val="0"/>
                        </a:spcBef>
                        <a:spcAft>
                          <a:spcPts val="0"/>
                        </a:spcAft>
                      </a:pPr>
                      <a:r>
                        <a:rPr lang="en-US" sz="1400" b="0" i="0" u="none" strike="noStrike" cap="none" spc="0"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Scale </a:t>
                      </a:r>
                      <a:r>
                        <a:rPr lang="en-US" sz="1400" b="0" i="0" u="none" strike="noStrike" cap="none" spc="0" dirty="0">
                          <a:solidFill>
                            <a:schemeClr val="bg1"/>
                          </a:solidFill>
                          <a:effectLst/>
                          <a:latin typeface="Arial" panose="020B0604020202020204" pitchFamily="34" charset="0"/>
                        </a:rPr>
                        <a:t>the impact of your program by implementing it more broadly within the organization.</a:t>
                      </a:r>
                    </a:p>
                  </a:txBody>
                  <a:tcPr marL="79373" marR="33019" marT="61056" marB="61056"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75000"/>
                        <a:lumOff val="25000"/>
                      </a:schemeClr>
                    </a:solidFill>
                  </a:tcPr>
                </a:tc>
                <a:extLst>
                  <a:ext uri="{0D108BD9-81ED-4DB2-BD59-A6C34878D82A}">
                    <a16:rowId xmlns:a16="http://schemas.microsoft.com/office/drawing/2014/main" val="1886461364"/>
                  </a:ext>
                </a:extLst>
              </a:tr>
            </a:tbl>
          </a:graphicData>
        </a:graphic>
      </p:graphicFrame>
    </p:spTree>
    <p:extLst>
      <p:ext uri="{BB962C8B-B14F-4D97-AF65-F5344CB8AC3E}">
        <p14:creationId xmlns:p14="http://schemas.microsoft.com/office/powerpoint/2010/main" val="38240350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C4FAC6C3-067D-883D-E7D5-B931EF8F2DB3}"/>
              </a:ext>
            </a:extLst>
          </p:cNvPr>
          <p:cNvGraphicFramePr>
            <a:graphicFrameLocks noGrp="1"/>
          </p:cNvGraphicFramePr>
          <p:nvPr>
            <p:extLst>
              <p:ext uri="{D42A27DB-BD31-4B8C-83A1-F6EECF244321}">
                <p14:modId xmlns:p14="http://schemas.microsoft.com/office/powerpoint/2010/main" val="1926451489"/>
              </p:ext>
            </p:extLst>
          </p:nvPr>
        </p:nvGraphicFramePr>
        <p:xfrm>
          <a:off x="643467" y="796584"/>
          <a:ext cx="10905067" cy="5264834"/>
        </p:xfrm>
        <a:graphic>
          <a:graphicData uri="http://schemas.openxmlformats.org/drawingml/2006/table">
            <a:tbl>
              <a:tblPr/>
              <a:tblGrid>
                <a:gridCol w="5350399">
                  <a:extLst>
                    <a:ext uri="{9D8B030D-6E8A-4147-A177-3AD203B41FA5}">
                      <a16:colId xmlns:a16="http://schemas.microsoft.com/office/drawing/2014/main" val="3129491039"/>
                    </a:ext>
                  </a:extLst>
                </a:gridCol>
                <a:gridCol w="5554668">
                  <a:extLst>
                    <a:ext uri="{9D8B030D-6E8A-4147-A177-3AD203B41FA5}">
                      <a16:colId xmlns:a16="http://schemas.microsoft.com/office/drawing/2014/main" val="123608215"/>
                    </a:ext>
                  </a:extLst>
                </a:gridCol>
              </a:tblGrid>
              <a:tr h="1081742">
                <a:tc>
                  <a:txBody>
                    <a:bodyPr/>
                    <a:lstStyle/>
                    <a:p>
                      <a:pPr algn="l" latinLnBrk="0"/>
                      <a:r>
                        <a:rPr lang="en-US" sz="1600" b="1">
                          <a:effectLst/>
                        </a:rPr>
                        <a:t>What activities should Quality Ambassadors focus on?</a:t>
                      </a:r>
                      <a:r>
                        <a:rPr lang="en-US" sz="1600" b="0">
                          <a:effectLst/>
                        </a:rPr>
                        <a:t> </a:t>
                      </a:r>
                      <a:r>
                        <a:rPr lang="en-US" sz="1600" b="1">
                          <a:effectLst/>
                        </a:rPr>
                        <a:t> </a:t>
                      </a:r>
                      <a:endParaRPr lang="en-US" sz="1600" b="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algn="l" latinLnBrk="0"/>
                      <a:r>
                        <a:rPr lang="en-US" sz="1600" b="0" i="1">
                          <a:effectLst/>
                        </a:rPr>
                        <a:t>Example:</a:t>
                      </a:r>
                      <a:r>
                        <a:rPr lang="en-US" sz="1600" b="0">
                          <a:effectLst/>
                        </a:rPr>
                        <a:t> </a:t>
                      </a:r>
                      <a:r>
                        <a:rPr lang="en-US" sz="1600" b="0" i="1">
                          <a:effectLst/>
                        </a:rPr>
                        <a:t>Reinforce key quality messages with co-workers. Drive participation in quality improvement projects. Provide inputs to improve culture of quality. Provide inputs to improve and maintain data integroty</a:t>
                      </a:r>
                      <a:endParaRPr lang="en-US" sz="1600" b="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407566896"/>
                  </a:ext>
                </a:extLst>
              </a:tr>
              <a:tr h="591495">
                <a:tc>
                  <a:txBody>
                    <a:bodyPr/>
                    <a:lstStyle/>
                    <a:p>
                      <a:pPr algn="l" latinLnBrk="0"/>
                      <a:r>
                        <a:rPr lang="en-US" sz="1600" b="1">
                          <a:effectLst/>
                        </a:rPr>
                        <a:t>What will Quality Ambassadors need from their managers?</a:t>
                      </a:r>
                      <a:r>
                        <a:rPr lang="en-US" sz="1600" b="0">
                          <a:effectLst/>
                        </a:rPr>
                        <a:t> </a:t>
                      </a:r>
                      <a:r>
                        <a:rPr lang="en-US" sz="1600" b="1">
                          <a:effectLst/>
                        </a:rPr>
                        <a:t> </a:t>
                      </a:r>
                      <a:r>
                        <a:rPr lang="en-US" sz="1600" b="0">
                          <a:effectLst/>
                        </a:rPr>
                        <a:t> </a:t>
                      </a:r>
                      <a:r>
                        <a:rPr lang="en-US" sz="1600" b="1">
                          <a:effectLst/>
                        </a:rPr>
                        <a:t> </a:t>
                      </a:r>
                      <a:endParaRPr lang="en-US" sz="1600" b="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algn="l" latinLnBrk="0"/>
                      <a:r>
                        <a:rPr lang="en-US" sz="1600" b="0" i="1">
                          <a:effectLst/>
                        </a:rPr>
                        <a:t>Example:</a:t>
                      </a:r>
                      <a:r>
                        <a:rPr lang="en-US" sz="1600" b="0">
                          <a:effectLst/>
                        </a:rPr>
                        <a:t> </a:t>
                      </a:r>
                      <a:r>
                        <a:rPr lang="en-US" sz="1600" b="0" i="1">
                          <a:effectLst/>
                        </a:rPr>
                        <a:t>Approval to participate, must be renewed annually</a:t>
                      </a:r>
                      <a:endParaRPr lang="en-US" sz="1600" b="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408517576"/>
                  </a:ext>
                </a:extLst>
              </a:tr>
              <a:tr h="836618">
                <a:tc>
                  <a:txBody>
                    <a:bodyPr/>
                    <a:lstStyle/>
                    <a:p>
                      <a:pPr algn="l" latinLnBrk="0"/>
                      <a:r>
                        <a:rPr lang="en-US" sz="1600" b="1">
                          <a:effectLst/>
                        </a:rPr>
                        <a:t>What will Quality Ambassadors receive from the Quality team?</a:t>
                      </a:r>
                      <a:r>
                        <a:rPr lang="en-US" sz="1600" b="0">
                          <a:effectLst/>
                        </a:rPr>
                        <a:t> </a:t>
                      </a:r>
                      <a:r>
                        <a:rPr lang="en-US" sz="1600" b="1">
                          <a:effectLst/>
                        </a:rPr>
                        <a:t> </a:t>
                      </a:r>
                      <a:r>
                        <a:rPr lang="en-US" sz="1600" b="0">
                          <a:effectLst/>
                        </a:rPr>
                        <a:t> </a:t>
                      </a:r>
                      <a:r>
                        <a:rPr lang="en-US" sz="1600" b="1">
                          <a:effectLst/>
                        </a:rPr>
                        <a:t> </a:t>
                      </a:r>
                      <a:endParaRPr lang="en-US" sz="1600" b="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algn="l" latinLnBrk="0"/>
                      <a:r>
                        <a:rPr lang="en-US" sz="1600" b="0" i="1">
                          <a:effectLst/>
                        </a:rPr>
                        <a:t>Example:</a:t>
                      </a:r>
                      <a:r>
                        <a:rPr lang="en-US" sz="1600" b="0">
                          <a:effectLst/>
                        </a:rPr>
                        <a:t> </a:t>
                      </a:r>
                      <a:r>
                        <a:rPr lang="en-US" sz="1600" b="0" i="1">
                          <a:effectLst/>
                        </a:rPr>
                        <a:t>Training on ways to improve employee engagement with quality. Support for any questions/objections that ariseTraining on data integrity</a:t>
                      </a:r>
                      <a:r>
                        <a:rPr lang="en-US" sz="1600" b="0">
                          <a:effectLst/>
                        </a:rPr>
                        <a:t> </a:t>
                      </a:r>
                      <a:r>
                        <a:rPr lang="en-US" sz="1600" b="0" i="1">
                          <a:effectLst/>
                        </a:rPr>
                        <a:t> </a:t>
                      </a:r>
                      <a:endParaRPr lang="en-US" sz="1600" b="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4002852049"/>
                  </a:ext>
                </a:extLst>
              </a:tr>
              <a:tr h="1571989">
                <a:tc>
                  <a:txBody>
                    <a:bodyPr/>
                    <a:lstStyle/>
                    <a:p>
                      <a:pPr algn="l" latinLnBrk="0"/>
                      <a:r>
                        <a:rPr lang="en-US" sz="1600" b="1">
                          <a:effectLst/>
                        </a:rPr>
                        <a:t>What are Quality Ambassadors’ unique responsibilities?</a:t>
                      </a:r>
                      <a:r>
                        <a:rPr lang="en-US" sz="1600" b="0">
                          <a:effectLst/>
                        </a:rPr>
                        <a:t> </a:t>
                      </a:r>
                      <a:r>
                        <a:rPr lang="en-US" sz="1600" b="1">
                          <a:effectLst/>
                        </a:rPr>
                        <a:t> </a:t>
                      </a:r>
                      <a:r>
                        <a:rPr lang="en-US" sz="1600" b="0">
                          <a:effectLst/>
                        </a:rPr>
                        <a:t> </a:t>
                      </a:r>
                      <a:r>
                        <a:rPr lang="en-US" sz="1600" b="1">
                          <a:effectLst/>
                        </a:rPr>
                        <a:t> </a:t>
                      </a:r>
                      <a:endParaRPr lang="en-US" sz="1600" b="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algn="l" latinLnBrk="0"/>
                      <a:r>
                        <a:rPr lang="en-US" sz="1600" b="0" i="1">
                          <a:effectLst/>
                        </a:rPr>
                        <a:t>Example:</a:t>
                      </a:r>
                      <a:r>
                        <a:rPr lang="en-US" sz="1600" b="0">
                          <a:effectLst/>
                        </a:rPr>
                        <a:t> </a:t>
                      </a:r>
                      <a:r>
                        <a:rPr lang="en-US" sz="1600" b="0" i="1">
                          <a:effectLst/>
                        </a:rPr>
                        <a:t>Acting as the point of contact for all quality-related queries. Reporting feedback from their teams to the Quality leadership. Conveying to employees the personal impact of quality on their effectiveness. Mitigating employee objections about pursuing quality improvement projects. Tackling obstacles to rolling out quality initiatives</a:t>
                      </a:r>
                      <a:endParaRPr lang="en-US" sz="1600" b="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255974606"/>
                  </a:ext>
                </a:extLst>
              </a:tr>
              <a:tr h="591495">
                <a:tc>
                  <a:txBody>
                    <a:bodyPr/>
                    <a:lstStyle/>
                    <a:p>
                      <a:pPr algn="l" latinLnBrk="0"/>
                      <a:r>
                        <a:rPr lang="en-US" sz="1600" b="1">
                          <a:effectLst/>
                        </a:rPr>
                        <a:t>What responsibilities do Quality Ambassadors share with other employees?</a:t>
                      </a:r>
                      <a:r>
                        <a:rPr lang="en-US" sz="1600" b="0">
                          <a:effectLst/>
                        </a:rPr>
                        <a:t> </a:t>
                      </a:r>
                      <a:r>
                        <a:rPr lang="en-US" sz="1600" b="1">
                          <a:effectLst/>
                        </a:rPr>
                        <a:t> </a:t>
                      </a:r>
                      <a:r>
                        <a:rPr lang="en-US" sz="1600" b="0">
                          <a:effectLst/>
                        </a:rPr>
                        <a:t> </a:t>
                      </a:r>
                      <a:r>
                        <a:rPr lang="en-US" sz="1600" b="1">
                          <a:effectLst/>
                        </a:rPr>
                        <a:t> </a:t>
                      </a:r>
                      <a:endParaRPr lang="en-US" sz="1600" b="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algn="l" latinLnBrk="0"/>
                      <a:r>
                        <a:rPr lang="en-US" sz="1600" b="0" i="1">
                          <a:effectLst/>
                        </a:rPr>
                        <a:t>Example:</a:t>
                      </a:r>
                      <a:r>
                        <a:rPr lang="en-US" sz="1600" b="0">
                          <a:effectLst/>
                        </a:rPr>
                        <a:t> </a:t>
                      </a:r>
                      <a:r>
                        <a:rPr lang="en-US" sz="1600" b="0" i="1">
                          <a:effectLst/>
                        </a:rPr>
                        <a:t>Constantly prioritize quality in their day-to-day work</a:t>
                      </a:r>
                      <a:r>
                        <a:rPr lang="en-US" sz="1600" b="0">
                          <a:effectLst/>
                        </a:rPr>
                        <a:t> </a:t>
                      </a:r>
                      <a:r>
                        <a:rPr lang="en-US" sz="1600" b="0" i="1">
                          <a:effectLst/>
                        </a:rPr>
                        <a:t> </a:t>
                      </a:r>
                      <a:endParaRPr lang="en-US" sz="1600" b="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678710437"/>
                  </a:ext>
                </a:extLst>
              </a:tr>
              <a:tr h="591495">
                <a:tc>
                  <a:txBody>
                    <a:bodyPr/>
                    <a:lstStyle/>
                    <a:p>
                      <a:pPr algn="l" latinLnBrk="0"/>
                      <a:r>
                        <a:rPr lang="en-US" sz="1600" b="1">
                          <a:effectLst/>
                        </a:rPr>
                        <a:t>Expected time commitment</a:t>
                      </a:r>
                      <a:r>
                        <a:rPr lang="en-US" sz="1600" b="0">
                          <a:effectLst/>
                        </a:rPr>
                        <a:t> </a:t>
                      </a:r>
                      <a:r>
                        <a:rPr lang="en-US" sz="1600" b="1">
                          <a:effectLst/>
                        </a:rPr>
                        <a:t> </a:t>
                      </a:r>
                      <a:r>
                        <a:rPr lang="en-US" sz="1600" b="0">
                          <a:effectLst/>
                        </a:rPr>
                        <a:t> </a:t>
                      </a:r>
                      <a:r>
                        <a:rPr lang="en-US" sz="1600" b="1">
                          <a:effectLst/>
                        </a:rPr>
                        <a:t> </a:t>
                      </a:r>
                      <a:endParaRPr lang="en-US" sz="1600" b="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FFFFF"/>
                    </a:solidFill>
                  </a:tcPr>
                </a:tc>
                <a:tc>
                  <a:txBody>
                    <a:bodyPr/>
                    <a:lstStyle/>
                    <a:p>
                      <a:pPr algn="l" latinLnBrk="0"/>
                      <a:r>
                        <a:rPr lang="en-US" sz="1600" b="0" i="1" dirty="0">
                          <a:effectLst/>
                        </a:rPr>
                        <a:t>Example:</a:t>
                      </a:r>
                      <a:r>
                        <a:rPr lang="en-US" sz="1600" b="0" dirty="0">
                          <a:effectLst/>
                        </a:rPr>
                        <a:t> </a:t>
                      </a:r>
                      <a:r>
                        <a:rPr lang="en-US" sz="1600" b="0" i="1" dirty="0">
                          <a:effectLst/>
                        </a:rPr>
                        <a:t>8-10 hours/month, plus 6 hours of training at launch</a:t>
                      </a:r>
                      <a:endParaRPr lang="en-US" sz="1600" b="0" dirty="0">
                        <a:effectLst/>
                      </a:endParaRPr>
                    </a:p>
                  </a:txBody>
                  <a:tcPr marL="42417" marR="42417" marT="21209" marB="21209" anchor="ctr">
                    <a:lnL w="6350" cap="flat" cmpd="sng" algn="ctr">
                      <a:solidFill>
                        <a:srgbClr val="DDDDDD"/>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1472385480"/>
                  </a:ext>
                </a:extLst>
              </a:tr>
            </a:tbl>
          </a:graphicData>
        </a:graphic>
      </p:graphicFrame>
    </p:spTree>
    <p:extLst>
      <p:ext uri="{BB962C8B-B14F-4D97-AF65-F5344CB8AC3E}">
        <p14:creationId xmlns:p14="http://schemas.microsoft.com/office/powerpoint/2010/main" val="300045377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0BFF2-CF59-439D-A06A-69044F0B4605}"/>
              </a:ext>
            </a:extLst>
          </p:cNvPr>
          <p:cNvSpPr>
            <a:spLocks noGrp="1"/>
          </p:cNvSpPr>
          <p:nvPr>
            <p:ph type="title"/>
          </p:nvPr>
        </p:nvSpPr>
        <p:spPr>
          <a:xfrm>
            <a:off x="595873" y="63307"/>
            <a:ext cx="10515600" cy="1325563"/>
          </a:xfrm>
        </p:spPr>
        <p:txBody>
          <a:bodyPr>
            <a:normAutofit/>
          </a:bodyPr>
          <a:lstStyle/>
          <a:p>
            <a:r>
              <a:rPr lang="en-US" sz="3200" dirty="0"/>
              <a:t>Assess Quality Culture as Part of the Program</a:t>
            </a:r>
          </a:p>
        </p:txBody>
      </p:sp>
      <p:sp>
        <p:nvSpPr>
          <p:cNvPr id="3" name="Slide Number Placeholder 2">
            <a:extLst>
              <a:ext uri="{FF2B5EF4-FFF2-40B4-BE49-F238E27FC236}">
                <a16:creationId xmlns:a16="http://schemas.microsoft.com/office/drawing/2014/main" id="{3AAF55E6-8A11-46D1-8B04-771361771316}"/>
              </a:ext>
            </a:extLst>
          </p:cNvPr>
          <p:cNvSpPr>
            <a:spLocks noGrp="1"/>
          </p:cNvSpPr>
          <p:nvPr>
            <p:ph type="sldNum" sz="quarter" idx="12"/>
          </p:nvPr>
        </p:nvSpPr>
        <p:spPr/>
        <p:txBody>
          <a:bodyPr/>
          <a:lstStyle/>
          <a:p>
            <a:fld id="{04A9E15C-CF56-4B8D-B1F7-01715C1EA848}" type="slidenum">
              <a:rPr lang="en-US" smtClean="0"/>
              <a:pPr/>
              <a:t>97</a:t>
            </a:fld>
            <a:endParaRPr lang="en-US" dirty="0"/>
          </a:p>
        </p:txBody>
      </p:sp>
      <p:grpSp>
        <p:nvGrpSpPr>
          <p:cNvPr id="26" name="Group 25">
            <a:extLst>
              <a:ext uri="{FF2B5EF4-FFF2-40B4-BE49-F238E27FC236}">
                <a16:creationId xmlns:a16="http://schemas.microsoft.com/office/drawing/2014/main" id="{AEEA2B9E-F4FC-FA7B-E3B5-32FD64BCBFDD}"/>
              </a:ext>
            </a:extLst>
          </p:cNvPr>
          <p:cNvGrpSpPr/>
          <p:nvPr/>
        </p:nvGrpSpPr>
        <p:grpSpPr>
          <a:xfrm>
            <a:off x="238263" y="987484"/>
            <a:ext cx="10877808" cy="1099319"/>
            <a:chOff x="257052" y="987484"/>
            <a:chExt cx="10877808" cy="1099319"/>
          </a:xfrm>
        </p:grpSpPr>
        <p:sp>
          <p:nvSpPr>
            <p:cNvPr id="4" name="Rectangle: Rounded Corners 3">
              <a:extLst>
                <a:ext uri="{FF2B5EF4-FFF2-40B4-BE49-F238E27FC236}">
                  <a16:creationId xmlns:a16="http://schemas.microsoft.com/office/drawing/2014/main" id="{F9A2A37C-C5FE-41F0-BFAC-7997671019D0}"/>
                </a:ext>
              </a:extLst>
            </p:cNvPr>
            <p:cNvSpPr/>
            <p:nvPr/>
          </p:nvSpPr>
          <p:spPr>
            <a:xfrm>
              <a:off x="2148594" y="987484"/>
              <a:ext cx="7094725" cy="1099319"/>
            </a:xfrm>
            <a:prstGeom prst="roundRect">
              <a:avLst>
                <a:gd name="adj" fmla="val 2939"/>
              </a:avLst>
            </a:prstGeom>
            <a:no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Chevron 7">
              <a:extLst>
                <a:ext uri="{FF2B5EF4-FFF2-40B4-BE49-F238E27FC236}">
                  <a16:creationId xmlns:a16="http://schemas.microsoft.com/office/drawing/2014/main" id="{E3A814F4-A609-4619-9B30-9481367193CC}"/>
                </a:ext>
              </a:extLst>
            </p:cNvPr>
            <p:cNvSpPr/>
            <p:nvPr/>
          </p:nvSpPr>
          <p:spPr>
            <a:xfrm rot="10800000">
              <a:off x="1803425" y="1401692"/>
              <a:ext cx="138049" cy="27090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89" name="Arrow: Chevron 188">
              <a:extLst>
                <a:ext uri="{FF2B5EF4-FFF2-40B4-BE49-F238E27FC236}">
                  <a16:creationId xmlns:a16="http://schemas.microsoft.com/office/drawing/2014/main" id="{1B83115D-2E68-447E-8E4A-DF64303A523E}"/>
                </a:ext>
              </a:extLst>
            </p:cNvPr>
            <p:cNvSpPr/>
            <p:nvPr/>
          </p:nvSpPr>
          <p:spPr>
            <a:xfrm rot="10800000" flipH="1">
              <a:off x="9450439" y="1401692"/>
              <a:ext cx="138049" cy="27090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nvGrpSpPr>
            <p:cNvPr id="196" name="Group 195">
              <a:extLst>
                <a:ext uri="{FF2B5EF4-FFF2-40B4-BE49-F238E27FC236}">
                  <a16:creationId xmlns:a16="http://schemas.microsoft.com/office/drawing/2014/main" id="{75CBED6D-6B57-4AA8-BAB4-453091E6A4A2}"/>
                </a:ext>
              </a:extLst>
            </p:cNvPr>
            <p:cNvGrpSpPr/>
            <p:nvPr/>
          </p:nvGrpSpPr>
          <p:grpSpPr>
            <a:xfrm>
              <a:off x="2698180" y="1108544"/>
              <a:ext cx="1619144" cy="857198"/>
              <a:chOff x="621352" y="1879103"/>
              <a:chExt cx="1619144" cy="857198"/>
            </a:xfrm>
          </p:grpSpPr>
          <p:grpSp>
            <p:nvGrpSpPr>
              <p:cNvPr id="197" name="Group 196">
                <a:extLst>
                  <a:ext uri="{FF2B5EF4-FFF2-40B4-BE49-F238E27FC236}">
                    <a16:creationId xmlns:a16="http://schemas.microsoft.com/office/drawing/2014/main" id="{33981A99-494E-45EF-8A47-DE4E4B89B677}"/>
                  </a:ext>
                </a:extLst>
              </p:cNvPr>
              <p:cNvGrpSpPr/>
              <p:nvPr/>
            </p:nvGrpSpPr>
            <p:grpSpPr>
              <a:xfrm>
                <a:off x="621352" y="2142194"/>
                <a:ext cx="1619144" cy="594107"/>
                <a:chOff x="595171" y="2317187"/>
                <a:chExt cx="1619144" cy="594107"/>
              </a:xfrm>
            </p:grpSpPr>
            <p:sp>
              <p:nvSpPr>
                <p:cNvPr id="205" name="Rectangle 14">
                  <a:extLst>
                    <a:ext uri="{FF2B5EF4-FFF2-40B4-BE49-F238E27FC236}">
                      <a16:creationId xmlns:a16="http://schemas.microsoft.com/office/drawing/2014/main" id="{E2D0803C-086F-43FD-B7AA-93CF1F23BD40}"/>
                    </a:ext>
                  </a:extLst>
                </p:cNvPr>
                <p:cNvSpPr/>
                <p:nvPr/>
              </p:nvSpPr>
              <p:spPr>
                <a:xfrm>
                  <a:off x="595171" y="2317187"/>
                  <a:ext cx="1619144" cy="594107"/>
                </a:xfrm>
                <a:prstGeom prst="roundRect">
                  <a:avLst>
                    <a:gd name="adj" fmla="val 7983"/>
                  </a:avLst>
                </a:prstGeom>
                <a:solidFill>
                  <a:srgbClr val="F10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Rectangle 14">
                  <a:extLst>
                    <a:ext uri="{FF2B5EF4-FFF2-40B4-BE49-F238E27FC236}">
                      <a16:creationId xmlns:a16="http://schemas.microsoft.com/office/drawing/2014/main" id="{5BBFC266-1F06-4B71-BD65-92FFA39BCC03}"/>
                    </a:ext>
                  </a:extLst>
                </p:cNvPr>
                <p:cNvSpPr/>
                <p:nvPr/>
              </p:nvSpPr>
              <p:spPr>
                <a:xfrm>
                  <a:off x="630841" y="2352963"/>
                  <a:ext cx="1547804" cy="522555"/>
                </a:xfrm>
                <a:prstGeom prst="roundRect">
                  <a:avLst>
                    <a:gd name="adj" fmla="val 5423"/>
                  </a:avLst>
                </a:prstGeom>
                <a:no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7" name="Group 206">
                  <a:extLst>
                    <a:ext uri="{FF2B5EF4-FFF2-40B4-BE49-F238E27FC236}">
                      <a16:creationId xmlns:a16="http://schemas.microsoft.com/office/drawing/2014/main" id="{80CB50C2-8324-479E-B966-97F5568A6ABA}"/>
                    </a:ext>
                  </a:extLst>
                </p:cNvPr>
                <p:cNvGrpSpPr/>
                <p:nvPr/>
              </p:nvGrpSpPr>
              <p:grpSpPr>
                <a:xfrm>
                  <a:off x="1304539" y="2853057"/>
                  <a:ext cx="200409" cy="39035"/>
                  <a:chOff x="1253534" y="2857363"/>
                  <a:chExt cx="242495" cy="47232"/>
                </a:xfrm>
                <a:solidFill>
                  <a:schemeClr val="bg1"/>
                </a:solidFill>
              </p:grpSpPr>
              <p:sp>
                <p:nvSpPr>
                  <p:cNvPr id="208" name="Oval 207">
                    <a:extLst>
                      <a:ext uri="{FF2B5EF4-FFF2-40B4-BE49-F238E27FC236}">
                        <a16:creationId xmlns:a16="http://schemas.microsoft.com/office/drawing/2014/main" id="{FABADA7C-A1D0-4409-B626-EA47A5F4F50B}"/>
                      </a:ext>
                    </a:extLst>
                  </p:cNvPr>
                  <p:cNvSpPr/>
                  <p:nvPr/>
                </p:nvSpPr>
                <p:spPr>
                  <a:xfrm>
                    <a:off x="1351166"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a:extLst>
                      <a:ext uri="{FF2B5EF4-FFF2-40B4-BE49-F238E27FC236}">
                        <a16:creationId xmlns:a16="http://schemas.microsoft.com/office/drawing/2014/main" id="{FCA33A2F-B789-4039-958D-BCF1F5670747}"/>
                      </a:ext>
                    </a:extLst>
                  </p:cNvPr>
                  <p:cNvSpPr/>
                  <p:nvPr/>
                </p:nvSpPr>
                <p:spPr>
                  <a:xfrm>
                    <a:off x="1253534"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Oval 209">
                    <a:extLst>
                      <a:ext uri="{FF2B5EF4-FFF2-40B4-BE49-F238E27FC236}">
                        <a16:creationId xmlns:a16="http://schemas.microsoft.com/office/drawing/2014/main" id="{B9717402-51E9-4ED2-89A5-042DC42C562F}"/>
                      </a:ext>
                    </a:extLst>
                  </p:cNvPr>
                  <p:cNvSpPr/>
                  <p:nvPr/>
                </p:nvSpPr>
                <p:spPr>
                  <a:xfrm>
                    <a:off x="1448797"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8" name="TextBox 197">
                <a:extLst>
                  <a:ext uri="{FF2B5EF4-FFF2-40B4-BE49-F238E27FC236}">
                    <a16:creationId xmlns:a16="http://schemas.microsoft.com/office/drawing/2014/main" id="{2557AB9C-A6FF-43C5-B0F4-A7BB8E85C8EA}"/>
                  </a:ext>
                </a:extLst>
              </p:cNvPr>
              <p:cNvSpPr txBox="1"/>
              <p:nvPr/>
            </p:nvSpPr>
            <p:spPr>
              <a:xfrm>
                <a:off x="657617" y="2200884"/>
                <a:ext cx="1546614" cy="476726"/>
              </a:xfrm>
              <a:prstGeom prst="roundRect">
                <a:avLst/>
              </a:prstGeom>
              <a:noFill/>
            </p:spPr>
            <p:txBody>
              <a:bodyPr vert="horz" wrap="square" rtlCol="0" anchor="ctr">
                <a:spAutoFit/>
              </a:bodyPr>
              <a:lstStyle/>
              <a:p>
                <a:pPr algn="ctr"/>
                <a:r>
                  <a:rPr lang="en-US" sz="1100" b="1" dirty="0">
                    <a:solidFill>
                      <a:schemeClr val="bg1"/>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Regulations &amp; Standards</a:t>
                </a:r>
              </a:p>
            </p:txBody>
          </p:sp>
          <p:grpSp>
            <p:nvGrpSpPr>
              <p:cNvPr id="199" name="Group 198">
                <a:extLst>
                  <a:ext uri="{FF2B5EF4-FFF2-40B4-BE49-F238E27FC236}">
                    <a16:creationId xmlns:a16="http://schemas.microsoft.com/office/drawing/2014/main" id="{CE5A8FD0-E786-4B19-9216-D3015CDF65E5}"/>
                  </a:ext>
                </a:extLst>
              </p:cNvPr>
              <p:cNvGrpSpPr/>
              <p:nvPr/>
            </p:nvGrpSpPr>
            <p:grpSpPr>
              <a:xfrm>
                <a:off x="1223149" y="1879103"/>
                <a:ext cx="415551" cy="415551"/>
                <a:chOff x="1223149" y="1879103"/>
                <a:chExt cx="415551" cy="415551"/>
              </a:xfrm>
            </p:grpSpPr>
            <p:grpSp>
              <p:nvGrpSpPr>
                <p:cNvPr id="200" name="Group 199">
                  <a:extLst>
                    <a:ext uri="{FF2B5EF4-FFF2-40B4-BE49-F238E27FC236}">
                      <a16:creationId xmlns:a16="http://schemas.microsoft.com/office/drawing/2014/main" id="{C75EFEA5-BEC0-4ED1-92EB-994865EFA3B1}"/>
                    </a:ext>
                  </a:extLst>
                </p:cNvPr>
                <p:cNvGrpSpPr/>
                <p:nvPr/>
              </p:nvGrpSpPr>
              <p:grpSpPr>
                <a:xfrm>
                  <a:off x="1223149" y="1879103"/>
                  <a:ext cx="415551" cy="415551"/>
                  <a:chOff x="1196968" y="2054096"/>
                  <a:chExt cx="415551" cy="415551"/>
                </a:xfrm>
              </p:grpSpPr>
              <p:sp>
                <p:nvSpPr>
                  <p:cNvPr id="202" name="Oval 201">
                    <a:extLst>
                      <a:ext uri="{FF2B5EF4-FFF2-40B4-BE49-F238E27FC236}">
                        <a16:creationId xmlns:a16="http://schemas.microsoft.com/office/drawing/2014/main" id="{971EC74C-3065-4144-86BA-9EC0F53B599E}"/>
                      </a:ext>
                    </a:extLst>
                  </p:cNvPr>
                  <p:cNvSpPr/>
                  <p:nvPr/>
                </p:nvSpPr>
                <p:spPr>
                  <a:xfrm>
                    <a:off x="1215856" y="2072984"/>
                    <a:ext cx="377774" cy="377774"/>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3" name="Oval 202">
                    <a:extLst>
                      <a:ext uri="{FF2B5EF4-FFF2-40B4-BE49-F238E27FC236}">
                        <a16:creationId xmlns:a16="http://schemas.microsoft.com/office/drawing/2014/main" id="{BCE4CA0D-414A-45ED-A3CA-ED68592BEC54}"/>
                      </a:ext>
                    </a:extLst>
                  </p:cNvPr>
                  <p:cNvSpPr/>
                  <p:nvPr/>
                </p:nvSpPr>
                <p:spPr>
                  <a:xfrm>
                    <a:off x="1249884" y="2107012"/>
                    <a:ext cx="309718" cy="309718"/>
                  </a:xfrm>
                  <a:prstGeom prst="ellipse">
                    <a:avLst/>
                  </a:prstGeom>
                  <a:solidFill>
                    <a:srgbClr val="F10F2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4" name="Arc 203">
                    <a:extLst>
                      <a:ext uri="{FF2B5EF4-FFF2-40B4-BE49-F238E27FC236}">
                        <a16:creationId xmlns:a16="http://schemas.microsoft.com/office/drawing/2014/main" id="{F90A9B00-8E96-47BE-A578-D31CA2F84126}"/>
                      </a:ext>
                    </a:extLst>
                  </p:cNvPr>
                  <p:cNvSpPr/>
                  <p:nvPr/>
                </p:nvSpPr>
                <p:spPr>
                  <a:xfrm>
                    <a:off x="1196968" y="2054096"/>
                    <a:ext cx="415551" cy="415551"/>
                  </a:xfrm>
                  <a:prstGeom prst="arc">
                    <a:avLst>
                      <a:gd name="adj1" fmla="val 11299581"/>
                      <a:gd name="adj2" fmla="val 21340452"/>
                    </a:avLst>
                  </a:prstGeom>
                  <a:noFill/>
                  <a:ln w="6350">
                    <a:solidFill>
                      <a:srgbClr val="F10F24"/>
                    </a:solidFill>
                    <a:prstDash val="dash"/>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1" name="Freeform: Shape 200">
                  <a:extLst>
                    <a:ext uri="{FF2B5EF4-FFF2-40B4-BE49-F238E27FC236}">
                      <a16:creationId xmlns:a16="http://schemas.microsoft.com/office/drawing/2014/main" id="{C0C598B3-2902-4EF3-90D6-E7909C1C1980}"/>
                    </a:ext>
                  </a:extLst>
                </p:cNvPr>
                <p:cNvSpPr/>
                <p:nvPr/>
              </p:nvSpPr>
              <p:spPr>
                <a:xfrm>
                  <a:off x="1354518" y="2003524"/>
                  <a:ext cx="152814" cy="166710"/>
                </a:xfrm>
                <a:custGeom>
                  <a:avLst/>
                  <a:gdLst>
                    <a:gd name="connsiteX0" fmla="*/ 703706 w 829436"/>
                    <a:gd name="connsiteY0" fmla="*/ 397192 h 904874"/>
                    <a:gd name="connsiteX1" fmla="*/ 682751 w 829436"/>
                    <a:gd name="connsiteY1" fmla="*/ 430530 h 904874"/>
                    <a:gd name="connsiteX2" fmla="*/ 723709 w 829436"/>
                    <a:gd name="connsiteY2" fmla="*/ 430530 h 904874"/>
                    <a:gd name="connsiteX3" fmla="*/ 553211 w 829436"/>
                    <a:gd name="connsiteY3" fmla="*/ 396240 h 904874"/>
                    <a:gd name="connsiteX4" fmla="*/ 533209 w 829436"/>
                    <a:gd name="connsiteY4" fmla="*/ 429577 h 904874"/>
                    <a:gd name="connsiteX5" fmla="*/ 574166 w 829436"/>
                    <a:gd name="connsiteY5" fmla="*/ 429577 h 904874"/>
                    <a:gd name="connsiteX6" fmla="*/ 625601 w 829436"/>
                    <a:gd name="connsiteY6" fmla="*/ 329565 h 904874"/>
                    <a:gd name="connsiteX7" fmla="*/ 637984 w 829436"/>
                    <a:gd name="connsiteY7" fmla="*/ 341947 h 904874"/>
                    <a:gd name="connsiteX8" fmla="*/ 637984 w 829436"/>
                    <a:gd name="connsiteY8" fmla="*/ 352425 h 904874"/>
                    <a:gd name="connsiteX9" fmla="*/ 652271 w 829436"/>
                    <a:gd name="connsiteY9" fmla="*/ 363855 h 904874"/>
                    <a:gd name="connsiteX10" fmla="*/ 719899 w 829436"/>
                    <a:gd name="connsiteY10" fmla="*/ 363855 h 904874"/>
                    <a:gd name="connsiteX11" fmla="*/ 728471 w 829436"/>
                    <a:gd name="connsiteY11" fmla="*/ 372427 h 904874"/>
                    <a:gd name="connsiteX12" fmla="*/ 719899 w 829436"/>
                    <a:gd name="connsiteY12" fmla="*/ 381000 h 904874"/>
                    <a:gd name="connsiteX13" fmla="*/ 712279 w 829436"/>
                    <a:gd name="connsiteY13" fmla="*/ 381000 h 904874"/>
                    <a:gd name="connsiteX14" fmla="*/ 743711 w 829436"/>
                    <a:gd name="connsiteY14" fmla="*/ 431482 h 904874"/>
                    <a:gd name="connsiteX15" fmla="*/ 744664 w 829436"/>
                    <a:gd name="connsiteY15" fmla="*/ 440055 h 904874"/>
                    <a:gd name="connsiteX16" fmla="*/ 701801 w 829436"/>
                    <a:gd name="connsiteY16" fmla="*/ 466725 h 904874"/>
                    <a:gd name="connsiteX17" fmla="*/ 658939 w 829436"/>
                    <a:gd name="connsiteY17" fmla="*/ 440055 h 904874"/>
                    <a:gd name="connsiteX18" fmla="*/ 659891 w 829436"/>
                    <a:gd name="connsiteY18" fmla="*/ 431482 h 904874"/>
                    <a:gd name="connsiteX19" fmla="*/ 691324 w 829436"/>
                    <a:gd name="connsiteY19" fmla="*/ 381000 h 904874"/>
                    <a:gd name="connsiteX20" fmla="*/ 656081 w 829436"/>
                    <a:gd name="connsiteY20" fmla="*/ 381000 h 904874"/>
                    <a:gd name="connsiteX21" fmla="*/ 641794 w 829436"/>
                    <a:gd name="connsiteY21" fmla="*/ 392430 h 904874"/>
                    <a:gd name="connsiteX22" fmla="*/ 641794 w 829436"/>
                    <a:gd name="connsiteY22" fmla="*/ 501015 h 904874"/>
                    <a:gd name="connsiteX23" fmla="*/ 655129 w 829436"/>
                    <a:gd name="connsiteY23" fmla="*/ 501015 h 904874"/>
                    <a:gd name="connsiteX24" fmla="*/ 670369 w 829436"/>
                    <a:gd name="connsiteY24" fmla="*/ 515302 h 904874"/>
                    <a:gd name="connsiteX25" fmla="*/ 683704 w 829436"/>
                    <a:gd name="connsiteY25" fmla="*/ 515302 h 904874"/>
                    <a:gd name="connsiteX26" fmla="*/ 698944 w 829436"/>
                    <a:gd name="connsiteY26" fmla="*/ 530542 h 904874"/>
                    <a:gd name="connsiteX27" fmla="*/ 698944 w 829436"/>
                    <a:gd name="connsiteY27" fmla="*/ 535305 h 904874"/>
                    <a:gd name="connsiteX28" fmla="*/ 694181 w 829436"/>
                    <a:gd name="connsiteY28" fmla="*/ 540067 h 904874"/>
                    <a:gd name="connsiteX29" fmla="*/ 562736 w 829436"/>
                    <a:gd name="connsiteY29" fmla="*/ 540067 h 904874"/>
                    <a:gd name="connsiteX30" fmla="*/ 557974 w 829436"/>
                    <a:gd name="connsiteY30" fmla="*/ 535305 h 904874"/>
                    <a:gd name="connsiteX31" fmla="*/ 557974 w 829436"/>
                    <a:gd name="connsiteY31" fmla="*/ 530542 h 904874"/>
                    <a:gd name="connsiteX32" fmla="*/ 573214 w 829436"/>
                    <a:gd name="connsiteY32" fmla="*/ 515302 h 904874"/>
                    <a:gd name="connsiteX33" fmla="*/ 586549 w 829436"/>
                    <a:gd name="connsiteY33" fmla="*/ 515302 h 904874"/>
                    <a:gd name="connsiteX34" fmla="*/ 601789 w 829436"/>
                    <a:gd name="connsiteY34" fmla="*/ 501015 h 904874"/>
                    <a:gd name="connsiteX35" fmla="*/ 615124 w 829436"/>
                    <a:gd name="connsiteY35" fmla="*/ 501015 h 904874"/>
                    <a:gd name="connsiteX36" fmla="*/ 615124 w 829436"/>
                    <a:gd name="connsiteY36" fmla="*/ 392430 h 904874"/>
                    <a:gd name="connsiteX37" fmla="*/ 600836 w 829436"/>
                    <a:gd name="connsiteY37" fmla="*/ 381000 h 904874"/>
                    <a:gd name="connsiteX38" fmla="*/ 563689 w 829436"/>
                    <a:gd name="connsiteY38" fmla="*/ 381000 h 904874"/>
                    <a:gd name="connsiteX39" fmla="*/ 595121 w 829436"/>
                    <a:gd name="connsiteY39" fmla="*/ 431482 h 904874"/>
                    <a:gd name="connsiteX40" fmla="*/ 596074 w 829436"/>
                    <a:gd name="connsiteY40" fmla="*/ 440055 h 904874"/>
                    <a:gd name="connsiteX41" fmla="*/ 553211 w 829436"/>
                    <a:gd name="connsiteY41" fmla="*/ 466725 h 904874"/>
                    <a:gd name="connsiteX42" fmla="*/ 509396 w 829436"/>
                    <a:gd name="connsiteY42" fmla="*/ 440055 h 904874"/>
                    <a:gd name="connsiteX43" fmla="*/ 510349 w 829436"/>
                    <a:gd name="connsiteY43" fmla="*/ 431482 h 904874"/>
                    <a:gd name="connsiteX44" fmla="*/ 540829 w 829436"/>
                    <a:gd name="connsiteY44" fmla="*/ 380047 h 904874"/>
                    <a:gd name="connsiteX45" fmla="*/ 533209 w 829436"/>
                    <a:gd name="connsiteY45" fmla="*/ 380047 h 904874"/>
                    <a:gd name="connsiteX46" fmla="*/ 524636 w 829436"/>
                    <a:gd name="connsiteY46" fmla="*/ 371475 h 904874"/>
                    <a:gd name="connsiteX47" fmla="*/ 533209 w 829436"/>
                    <a:gd name="connsiteY47" fmla="*/ 362902 h 904874"/>
                    <a:gd name="connsiteX48" fmla="*/ 600836 w 829436"/>
                    <a:gd name="connsiteY48" fmla="*/ 362902 h 904874"/>
                    <a:gd name="connsiteX49" fmla="*/ 615124 w 829436"/>
                    <a:gd name="connsiteY49" fmla="*/ 351472 h 904874"/>
                    <a:gd name="connsiteX50" fmla="*/ 615124 w 829436"/>
                    <a:gd name="connsiteY50" fmla="*/ 340995 h 904874"/>
                    <a:gd name="connsiteX51" fmla="*/ 625601 w 829436"/>
                    <a:gd name="connsiteY51" fmla="*/ 329565 h 904874"/>
                    <a:gd name="connsiteX52" fmla="*/ 467486 w 829436"/>
                    <a:gd name="connsiteY52" fmla="*/ 254317 h 904874"/>
                    <a:gd name="connsiteX53" fmla="*/ 467486 w 829436"/>
                    <a:gd name="connsiteY53" fmla="*/ 613409 h 904874"/>
                    <a:gd name="connsiteX54" fmla="*/ 788479 w 829436"/>
                    <a:gd name="connsiteY54" fmla="*/ 613409 h 904874"/>
                    <a:gd name="connsiteX55" fmla="*/ 788479 w 829436"/>
                    <a:gd name="connsiteY55" fmla="*/ 254317 h 904874"/>
                    <a:gd name="connsiteX56" fmla="*/ 221741 w 829436"/>
                    <a:gd name="connsiteY56" fmla="*/ 254317 h 904874"/>
                    <a:gd name="connsiteX57" fmla="*/ 216979 w 829436"/>
                    <a:gd name="connsiteY57" fmla="*/ 259079 h 904874"/>
                    <a:gd name="connsiteX58" fmla="*/ 216979 w 829436"/>
                    <a:gd name="connsiteY58" fmla="*/ 287654 h 904874"/>
                    <a:gd name="connsiteX59" fmla="*/ 221741 w 829436"/>
                    <a:gd name="connsiteY59" fmla="*/ 292417 h 904874"/>
                    <a:gd name="connsiteX60" fmla="*/ 230314 w 829436"/>
                    <a:gd name="connsiteY60" fmla="*/ 292417 h 904874"/>
                    <a:gd name="connsiteX61" fmla="*/ 211264 w 829436"/>
                    <a:gd name="connsiteY61" fmla="*/ 429577 h 904874"/>
                    <a:gd name="connsiteX62" fmla="*/ 212216 w 829436"/>
                    <a:gd name="connsiteY62" fmla="*/ 433387 h 904874"/>
                    <a:gd name="connsiteX63" fmla="*/ 235076 w 829436"/>
                    <a:gd name="connsiteY63" fmla="*/ 458152 h 904874"/>
                    <a:gd name="connsiteX64" fmla="*/ 242696 w 829436"/>
                    <a:gd name="connsiteY64" fmla="*/ 458152 h 904874"/>
                    <a:gd name="connsiteX65" fmla="*/ 265556 w 829436"/>
                    <a:gd name="connsiteY65" fmla="*/ 433387 h 904874"/>
                    <a:gd name="connsiteX66" fmla="*/ 267461 w 829436"/>
                    <a:gd name="connsiteY66" fmla="*/ 429577 h 904874"/>
                    <a:gd name="connsiteX67" fmla="*/ 248411 w 829436"/>
                    <a:gd name="connsiteY67" fmla="*/ 292417 h 904874"/>
                    <a:gd name="connsiteX68" fmla="*/ 256984 w 829436"/>
                    <a:gd name="connsiteY68" fmla="*/ 292417 h 904874"/>
                    <a:gd name="connsiteX69" fmla="*/ 261746 w 829436"/>
                    <a:gd name="connsiteY69" fmla="*/ 287654 h 904874"/>
                    <a:gd name="connsiteX70" fmla="*/ 261746 w 829436"/>
                    <a:gd name="connsiteY70" fmla="*/ 259079 h 904874"/>
                    <a:gd name="connsiteX71" fmla="*/ 256984 w 829436"/>
                    <a:gd name="connsiteY71" fmla="*/ 254317 h 904874"/>
                    <a:gd name="connsiteX72" fmla="*/ 539638 w 829436"/>
                    <a:gd name="connsiteY72" fmla="*/ 178117 h 904874"/>
                    <a:gd name="connsiteX73" fmla="*/ 572261 w 829436"/>
                    <a:gd name="connsiteY73" fmla="*/ 185737 h 904874"/>
                    <a:gd name="connsiteX74" fmla="*/ 589406 w 829436"/>
                    <a:gd name="connsiteY74" fmla="*/ 213359 h 904874"/>
                    <a:gd name="connsiteX75" fmla="*/ 809434 w 829436"/>
                    <a:gd name="connsiteY75" fmla="*/ 213359 h 904874"/>
                    <a:gd name="connsiteX76" fmla="*/ 829436 w 829436"/>
                    <a:gd name="connsiteY76" fmla="*/ 234314 h 904874"/>
                    <a:gd name="connsiteX77" fmla="*/ 829436 w 829436"/>
                    <a:gd name="connsiteY77" fmla="*/ 634364 h 904874"/>
                    <a:gd name="connsiteX78" fmla="*/ 808481 w 829436"/>
                    <a:gd name="connsiteY78" fmla="*/ 655319 h 904874"/>
                    <a:gd name="connsiteX79" fmla="*/ 446531 w 829436"/>
                    <a:gd name="connsiteY79" fmla="*/ 655319 h 904874"/>
                    <a:gd name="connsiteX80" fmla="*/ 425576 w 829436"/>
                    <a:gd name="connsiteY80" fmla="*/ 634364 h 904874"/>
                    <a:gd name="connsiteX81" fmla="*/ 425576 w 829436"/>
                    <a:gd name="connsiteY81" fmla="*/ 329564 h 904874"/>
                    <a:gd name="connsiteX82" fmla="*/ 414146 w 829436"/>
                    <a:gd name="connsiteY82" fmla="*/ 328612 h 904874"/>
                    <a:gd name="connsiteX83" fmla="*/ 341756 w 829436"/>
                    <a:gd name="connsiteY83" fmla="*/ 318134 h 904874"/>
                    <a:gd name="connsiteX84" fmla="*/ 346519 w 829436"/>
                    <a:gd name="connsiteY84" fmla="*/ 856297 h 904874"/>
                    <a:gd name="connsiteX85" fmla="*/ 298894 w 829436"/>
                    <a:gd name="connsiteY85" fmla="*/ 904874 h 904874"/>
                    <a:gd name="connsiteX86" fmla="*/ 250316 w 829436"/>
                    <a:gd name="connsiteY86" fmla="*/ 857249 h 904874"/>
                    <a:gd name="connsiteX87" fmla="*/ 247459 w 829436"/>
                    <a:gd name="connsiteY87" fmla="*/ 549592 h 904874"/>
                    <a:gd name="connsiteX88" fmla="*/ 228409 w 829436"/>
                    <a:gd name="connsiteY88" fmla="*/ 549592 h 904874"/>
                    <a:gd name="connsiteX89" fmla="*/ 154114 w 829436"/>
                    <a:gd name="connsiteY89" fmla="*/ 867727 h 904874"/>
                    <a:gd name="connsiteX90" fmla="*/ 106489 w 829436"/>
                    <a:gd name="connsiteY90" fmla="*/ 904874 h 904874"/>
                    <a:gd name="connsiteX91" fmla="*/ 95059 w 829436"/>
                    <a:gd name="connsiteY91" fmla="*/ 903922 h 904874"/>
                    <a:gd name="connsiteX92" fmla="*/ 58864 w 829436"/>
                    <a:gd name="connsiteY92" fmla="*/ 845819 h 904874"/>
                    <a:gd name="connsiteX93" fmla="*/ 133159 w 829436"/>
                    <a:gd name="connsiteY93" fmla="*/ 525779 h 904874"/>
                    <a:gd name="connsiteX94" fmla="*/ 134111 w 829436"/>
                    <a:gd name="connsiteY94" fmla="*/ 359092 h 904874"/>
                    <a:gd name="connsiteX95" fmla="*/ 128396 w 829436"/>
                    <a:gd name="connsiteY95" fmla="*/ 373379 h 904874"/>
                    <a:gd name="connsiteX96" fmla="*/ 85534 w 829436"/>
                    <a:gd name="connsiteY96" fmla="*/ 515302 h 904874"/>
                    <a:gd name="connsiteX97" fmla="*/ 43624 w 829436"/>
                    <a:gd name="connsiteY97" fmla="*/ 546734 h 904874"/>
                    <a:gd name="connsiteX98" fmla="*/ 32194 w 829436"/>
                    <a:gd name="connsiteY98" fmla="*/ 544829 h 904874"/>
                    <a:gd name="connsiteX99" fmla="*/ 1714 w 829436"/>
                    <a:gd name="connsiteY99" fmla="*/ 491489 h 904874"/>
                    <a:gd name="connsiteX100" fmla="*/ 47434 w 829436"/>
                    <a:gd name="connsiteY100" fmla="*/ 341947 h 904874"/>
                    <a:gd name="connsiteX101" fmla="*/ 238886 w 829436"/>
                    <a:gd name="connsiteY101" fmla="*/ 220027 h 904874"/>
                    <a:gd name="connsiteX102" fmla="*/ 350329 w 829436"/>
                    <a:gd name="connsiteY102" fmla="*/ 231457 h 904874"/>
                    <a:gd name="connsiteX103" fmla="*/ 423671 w 829436"/>
                    <a:gd name="connsiteY103" fmla="*/ 241934 h 904874"/>
                    <a:gd name="connsiteX104" fmla="*/ 425576 w 829436"/>
                    <a:gd name="connsiteY104" fmla="*/ 241934 h 904874"/>
                    <a:gd name="connsiteX105" fmla="*/ 425576 w 829436"/>
                    <a:gd name="connsiteY105" fmla="*/ 234314 h 904874"/>
                    <a:gd name="connsiteX106" fmla="*/ 446531 w 829436"/>
                    <a:gd name="connsiteY106" fmla="*/ 213359 h 904874"/>
                    <a:gd name="connsiteX107" fmla="*/ 494156 w 829436"/>
                    <a:gd name="connsiteY107" fmla="*/ 213359 h 904874"/>
                    <a:gd name="connsiteX108" fmla="*/ 511301 w 829436"/>
                    <a:gd name="connsiteY108" fmla="*/ 196214 h 904874"/>
                    <a:gd name="connsiteX109" fmla="*/ 539638 w 829436"/>
                    <a:gd name="connsiteY109" fmla="*/ 178117 h 904874"/>
                    <a:gd name="connsiteX110" fmla="*/ 238887 w 829436"/>
                    <a:gd name="connsiteY110" fmla="*/ 0 h 904874"/>
                    <a:gd name="connsiteX111" fmla="*/ 336042 w 829436"/>
                    <a:gd name="connsiteY111" fmla="*/ 97155 h 904874"/>
                    <a:gd name="connsiteX112" fmla="*/ 238887 w 829436"/>
                    <a:gd name="connsiteY112" fmla="*/ 194310 h 904874"/>
                    <a:gd name="connsiteX113" fmla="*/ 141732 w 829436"/>
                    <a:gd name="connsiteY113" fmla="*/ 97155 h 904874"/>
                    <a:gd name="connsiteX114" fmla="*/ 238887 w 829436"/>
                    <a:gd name="connsiteY114" fmla="*/ 0 h 904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829436" h="904874">
                      <a:moveTo>
                        <a:pt x="703706" y="397192"/>
                      </a:moveTo>
                      <a:lnTo>
                        <a:pt x="682751" y="430530"/>
                      </a:lnTo>
                      <a:lnTo>
                        <a:pt x="723709" y="430530"/>
                      </a:lnTo>
                      <a:close/>
                      <a:moveTo>
                        <a:pt x="553211" y="396240"/>
                      </a:moveTo>
                      <a:lnTo>
                        <a:pt x="533209" y="429577"/>
                      </a:lnTo>
                      <a:lnTo>
                        <a:pt x="574166" y="429577"/>
                      </a:lnTo>
                      <a:close/>
                      <a:moveTo>
                        <a:pt x="625601" y="329565"/>
                      </a:moveTo>
                      <a:cubicBezTo>
                        <a:pt x="632269" y="329565"/>
                        <a:pt x="637984" y="335280"/>
                        <a:pt x="637984" y="341947"/>
                      </a:cubicBezTo>
                      <a:lnTo>
                        <a:pt x="637984" y="352425"/>
                      </a:lnTo>
                      <a:cubicBezTo>
                        <a:pt x="644651" y="354330"/>
                        <a:pt x="649414" y="358140"/>
                        <a:pt x="652271" y="363855"/>
                      </a:cubicBezTo>
                      <a:lnTo>
                        <a:pt x="719899" y="363855"/>
                      </a:lnTo>
                      <a:cubicBezTo>
                        <a:pt x="724661" y="363855"/>
                        <a:pt x="728471" y="367665"/>
                        <a:pt x="728471" y="372427"/>
                      </a:cubicBezTo>
                      <a:cubicBezTo>
                        <a:pt x="728471" y="377190"/>
                        <a:pt x="724661" y="381000"/>
                        <a:pt x="719899" y="381000"/>
                      </a:cubicBezTo>
                      <a:lnTo>
                        <a:pt x="712279" y="381000"/>
                      </a:lnTo>
                      <a:lnTo>
                        <a:pt x="743711" y="431482"/>
                      </a:lnTo>
                      <a:cubicBezTo>
                        <a:pt x="745616" y="434340"/>
                        <a:pt x="745616" y="437197"/>
                        <a:pt x="744664" y="440055"/>
                      </a:cubicBezTo>
                      <a:cubicBezTo>
                        <a:pt x="737044" y="456247"/>
                        <a:pt x="719899" y="466725"/>
                        <a:pt x="701801" y="466725"/>
                      </a:cubicBezTo>
                      <a:cubicBezTo>
                        <a:pt x="683704" y="466725"/>
                        <a:pt x="667511" y="457200"/>
                        <a:pt x="658939" y="440055"/>
                      </a:cubicBezTo>
                      <a:cubicBezTo>
                        <a:pt x="657986" y="437197"/>
                        <a:pt x="657986" y="434340"/>
                        <a:pt x="659891" y="431482"/>
                      </a:cubicBezTo>
                      <a:lnTo>
                        <a:pt x="691324" y="381000"/>
                      </a:lnTo>
                      <a:lnTo>
                        <a:pt x="656081" y="381000"/>
                      </a:lnTo>
                      <a:cubicBezTo>
                        <a:pt x="653224" y="386715"/>
                        <a:pt x="647509" y="391477"/>
                        <a:pt x="641794" y="392430"/>
                      </a:cubicBezTo>
                      <a:lnTo>
                        <a:pt x="641794" y="501015"/>
                      </a:lnTo>
                      <a:lnTo>
                        <a:pt x="655129" y="501015"/>
                      </a:lnTo>
                      <a:cubicBezTo>
                        <a:pt x="662749" y="501015"/>
                        <a:pt x="669416" y="507682"/>
                        <a:pt x="670369" y="515302"/>
                      </a:cubicBezTo>
                      <a:lnTo>
                        <a:pt x="683704" y="515302"/>
                      </a:lnTo>
                      <a:cubicBezTo>
                        <a:pt x="692276" y="515302"/>
                        <a:pt x="698944" y="521970"/>
                        <a:pt x="698944" y="530542"/>
                      </a:cubicBezTo>
                      <a:lnTo>
                        <a:pt x="698944" y="535305"/>
                      </a:lnTo>
                      <a:cubicBezTo>
                        <a:pt x="698944" y="538162"/>
                        <a:pt x="696086" y="540067"/>
                        <a:pt x="694181" y="540067"/>
                      </a:cubicBezTo>
                      <a:lnTo>
                        <a:pt x="562736" y="540067"/>
                      </a:lnTo>
                      <a:cubicBezTo>
                        <a:pt x="559879" y="540067"/>
                        <a:pt x="557974" y="537210"/>
                        <a:pt x="557974" y="535305"/>
                      </a:cubicBezTo>
                      <a:lnTo>
                        <a:pt x="557974" y="530542"/>
                      </a:lnTo>
                      <a:cubicBezTo>
                        <a:pt x="557974" y="521970"/>
                        <a:pt x="564641" y="515302"/>
                        <a:pt x="573214" y="515302"/>
                      </a:cubicBezTo>
                      <a:lnTo>
                        <a:pt x="586549" y="515302"/>
                      </a:lnTo>
                      <a:cubicBezTo>
                        <a:pt x="587501" y="506730"/>
                        <a:pt x="594169" y="501015"/>
                        <a:pt x="601789" y="501015"/>
                      </a:cubicBezTo>
                      <a:lnTo>
                        <a:pt x="615124" y="501015"/>
                      </a:lnTo>
                      <a:lnTo>
                        <a:pt x="615124" y="392430"/>
                      </a:lnTo>
                      <a:cubicBezTo>
                        <a:pt x="608456" y="390525"/>
                        <a:pt x="603694" y="386715"/>
                        <a:pt x="600836" y="381000"/>
                      </a:cubicBezTo>
                      <a:lnTo>
                        <a:pt x="563689" y="381000"/>
                      </a:lnTo>
                      <a:lnTo>
                        <a:pt x="595121" y="431482"/>
                      </a:lnTo>
                      <a:cubicBezTo>
                        <a:pt x="597026" y="434340"/>
                        <a:pt x="597026" y="437197"/>
                        <a:pt x="596074" y="440055"/>
                      </a:cubicBezTo>
                      <a:cubicBezTo>
                        <a:pt x="588454" y="456247"/>
                        <a:pt x="571309" y="466725"/>
                        <a:pt x="553211" y="466725"/>
                      </a:cubicBezTo>
                      <a:cubicBezTo>
                        <a:pt x="535114" y="466725"/>
                        <a:pt x="517969" y="457200"/>
                        <a:pt x="509396" y="440055"/>
                      </a:cubicBezTo>
                      <a:cubicBezTo>
                        <a:pt x="508444" y="437197"/>
                        <a:pt x="508444" y="434340"/>
                        <a:pt x="510349" y="431482"/>
                      </a:cubicBezTo>
                      <a:lnTo>
                        <a:pt x="540829" y="380047"/>
                      </a:lnTo>
                      <a:lnTo>
                        <a:pt x="533209" y="380047"/>
                      </a:lnTo>
                      <a:cubicBezTo>
                        <a:pt x="528446" y="380047"/>
                        <a:pt x="524636" y="376237"/>
                        <a:pt x="524636" y="371475"/>
                      </a:cubicBezTo>
                      <a:cubicBezTo>
                        <a:pt x="524636" y="366712"/>
                        <a:pt x="528446" y="362902"/>
                        <a:pt x="533209" y="362902"/>
                      </a:cubicBezTo>
                      <a:lnTo>
                        <a:pt x="600836" y="362902"/>
                      </a:lnTo>
                      <a:cubicBezTo>
                        <a:pt x="603694" y="357187"/>
                        <a:pt x="609409" y="352425"/>
                        <a:pt x="615124" y="351472"/>
                      </a:cubicBezTo>
                      <a:lnTo>
                        <a:pt x="615124" y="340995"/>
                      </a:lnTo>
                      <a:cubicBezTo>
                        <a:pt x="615124" y="334327"/>
                        <a:pt x="618934" y="329565"/>
                        <a:pt x="625601" y="329565"/>
                      </a:cubicBezTo>
                      <a:close/>
                      <a:moveTo>
                        <a:pt x="467486" y="254317"/>
                      </a:moveTo>
                      <a:lnTo>
                        <a:pt x="467486" y="613409"/>
                      </a:lnTo>
                      <a:lnTo>
                        <a:pt x="788479" y="613409"/>
                      </a:lnTo>
                      <a:lnTo>
                        <a:pt x="788479" y="254317"/>
                      </a:lnTo>
                      <a:close/>
                      <a:moveTo>
                        <a:pt x="221741" y="254317"/>
                      </a:moveTo>
                      <a:cubicBezTo>
                        <a:pt x="218884" y="254317"/>
                        <a:pt x="216979" y="256222"/>
                        <a:pt x="216979" y="259079"/>
                      </a:cubicBezTo>
                      <a:lnTo>
                        <a:pt x="216979" y="287654"/>
                      </a:lnTo>
                      <a:cubicBezTo>
                        <a:pt x="216979" y="290512"/>
                        <a:pt x="218884" y="292417"/>
                        <a:pt x="221741" y="292417"/>
                      </a:cubicBezTo>
                      <a:lnTo>
                        <a:pt x="230314" y="292417"/>
                      </a:lnTo>
                      <a:lnTo>
                        <a:pt x="211264" y="429577"/>
                      </a:lnTo>
                      <a:cubicBezTo>
                        <a:pt x="211264" y="430529"/>
                        <a:pt x="211264" y="432434"/>
                        <a:pt x="212216" y="433387"/>
                      </a:cubicBezTo>
                      <a:lnTo>
                        <a:pt x="235076" y="458152"/>
                      </a:lnTo>
                      <a:cubicBezTo>
                        <a:pt x="236981" y="460057"/>
                        <a:pt x="240791" y="460057"/>
                        <a:pt x="242696" y="458152"/>
                      </a:cubicBezTo>
                      <a:lnTo>
                        <a:pt x="265556" y="433387"/>
                      </a:lnTo>
                      <a:cubicBezTo>
                        <a:pt x="266509" y="432434"/>
                        <a:pt x="266509" y="430529"/>
                        <a:pt x="267461" y="429577"/>
                      </a:cubicBezTo>
                      <a:lnTo>
                        <a:pt x="248411" y="292417"/>
                      </a:lnTo>
                      <a:lnTo>
                        <a:pt x="256984" y="292417"/>
                      </a:lnTo>
                      <a:cubicBezTo>
                        <a:pt x="259841" y="292417"/>
                        <a:pt x="261746" y="290512"/>
                        <a:pt x="261746" y="287654"/>
                      </a:cubicBezTo>
                      <a:lnTo>
                        <a:pt x="261746" y="259079"/>
                      </a:lnTo>
                      <a:cubicBezTo>
                        <a:pt x="261746" y="256222"/>
                        <a:pt x="259841" y="254317"/>
                        <a:pt x="256984" y="254317"/>
                      </a:cubicBezTo>
                      <a:close/>
                      <a:moveTo>
                        <a:pt x="539638" y="178117"/>
                      </a:moveTo>
                      <a:cubicBezTo>
                        <a:pt x="550592" y="176212"/>
                        <a:pt x="562260" y="178593"/>
                        <a:pt x="572261" y="185737"/>
                      </a:cubicBezTo>
                      <a:cubicBezTo>
                        <a:pt x="581786" y="192404"/>
                        <a:pt x="587501" y="202882"/>
                        <a:pt x="589406" y="213359"/>
                      </a:cubicBezTo>
                      <a:lnTo>
                        <a:pt x="809434" y="213359"/>
                      </a:lnTo>
                      <a:cubicBezTo>
                        <a:pt x="820864" y="213359"/>
                        <a:pt x="829436" y="222884"/>
                        <a:pt x="829436" y="234314"/>
                      </a:cubicBezTo>
                      <a:lnTo>
                        <a:pt x="829436" y="634364"/>
                      </a:lnTo>
                      <a:cubicBezTo>
                        <a:pt x="829436" y="645794"/>
                        <a:pt x="819911" y="655319"/>
                        <a:pt x="808481" y="655319"/>
                      </a:cubicBezTo>
                      <a:lnTo>
                        <a:pt x="446531" y="655319"/>
                      </a:lnTo>
                      <a:cubicBezTo>
                        <a:pt x="435101" y="655319"/>
                        <a:pt x="425576" y="645794"/>
                        <a:pt x="425576" y="634364"/>
                      </a:cubicBezTo>
                      <a:lnTo>
                        <a:pt x="425576" y="329564"/>
                      </a:lnTo>
                      <a:cubicBezTo>
                        <a:pt x="421766" y="329564"/>
                        <a:pt x="417956" y="328612"/>
                        <a:pt x="414146" y="328612"/>
                      </a:cubicBezTo>
                      <a:cubicBezTo>
                        <a:pt x="384619" y="325754"/>
                        <a:pt x="361759" y="321944"/>
                        <a:pt x="341756" y="318134"/>
                      </a:cubicBezTo>
                      <a:lnTo>
                        <a:pt x="346519" y="856297"/>
                      </a:lnTo>
                      <a:cubicBezTo>
                        <a:pt x="347471" y="882967"/>
                        <a:pt x="325564" y="904874"/>
                        <a:pt x="298894" y="904874"/>
                      </a:cubicBezTo>
                      <a:cubicBezTo>
                        <a:pt x="272224" y="904874"/>
                        <a:pt x="250316" y="883919"/>
                        <a:pt x="250316" y="857249"/>
                      </a:cubicBezTo>
                      <a:lnTo>
                        <a:pt x="247459" y="549592"/>
                      </a:lnTo>
                      <a:lnTo>
                        <a:pt x="228409" y="549592"/>
                      </a:lnTo>
                      <a:lnTo>
                        <a:pt x="154114" y="867727"/>
                      </a:lnTo>
                      <a:cubicBezTo>
                        <a:pt x="148399" y="889634"/>
                        <a:pt x="128396" y="904874"/>
                        <a:pt x="106489" y="904874"/>
                      </a:cubicBezTo>
                      <a:cubicBezTo>
                        <a:pt x="102679" y="904874"/>
                        <a:pt x="98869" y="904874"/>
                        <a:pt x="95059" y="903922"/>
                      </a:cubicBezTo>
                      <a:cubicBezTo>
                        <a:pt x="69341" y="898207"/>
                        <a:pt x="53149" y="871537"/>
                        <a:pt x="58864" y="845819"/>
                      </a:cubicBezTo>
                      <a:lnTo>
                        <a:pt x="133159" y="525779"/>
                      </a:lnTo>
                      <a:lnTo>
                        <a:pt x="134111" y="359092"/>
                      </a:lnTo>
                      <a:cubicBezTo>
                        <a:pt x="132206" y="363854"/>
                        <a:pt x="130301" y="368617"/>
                        <a:pt x="128396" y="373379"/>
                      </a:cubicBezTo>
                      <a:cubicBezTo>
                        <a:pt x="119824" y="396239"/>
                        <a:pt x="94106" y="483869"/>
                        <a:pt x="85534" y="515302"/>
                      </a:cubicBezTo>
                      <a:cubicBezTo>
                        <a:pt x="79819" y="534352"/>
                        <a:pt x="62674" y="546734"/>
                        <a:pt x="43624" y="546734"/>
                      </a:cubicBezTo>
                      <a:cubicBezTo>
                        <a:pt x="39814" y="546734"/>
                        <a:pt x="36004" y="545782"/>
                        <a:pt x="32194" y="544829"/>
                      </a:cubicBezTo>
                      <a:cubicBezTo>
                        <a:pt x="8381" y="539114"/>
                        <a:pt x="-4954" y="514349"/>
                        <a:pt x="1714" y="491489"/>
                      </a:cubicBezTo>
                      <a:cubicBezTo>
                        <a:pt x="5524" y="479107"/>
                        <a:pt x="35051" y="372427"/>
                        <a:pt x="47434" y="341947"/>
                      </a:cubicBezTo>
                      <a:cubicBezTo>
                        <a:pt x="77914" y="260984"/>
                        <a:pt x="142684" y="220027"/>
                        <a:pt x="238886" y="220027"/>
                      </a:cubicBezTo>
                      <a:cubicBezTo>
                        <a:pt x="284606" y="220027"/>
                        <a:pt x="315086" y="225742"/>
                        <a:pt x="350329" y="231457"/>
                      </a:cubicBezTo>
                      <a:cubicBezTo>
                        <a:pt x="371284" y="235267"/>
                        <a:pt x="394144" y="239077"/>
                        <a:pt x="423671" y="241934"/>
                      </a:cubicBezTo>
                      <a:cubicBezTo>
                        <a:pt x="424624" y="241934"/>
                        <a:pt x="424624" y="241934"/>
                        <a:pt x="425576" y="241934"/>
                      </a:cubicBezTo>
                      <a:lnTo>
                        <a:pt x="425576" y="234314"/>
                      </a:lnTo>
                      <a:cubicBezTo>
                        <a:pt x="425576" y="222884"/>
                        <a:pt x="435101" y="213359"/>
                        <a:pt x="446531" y="213359"/>
                      </a:cubicBezTo>
                      <a:lnTo>
                        <a:pt x="494156" y="213359"/>
                      </a:lnTo>
                      <a:cubicBezTo>
                        <a:pt x="504634" y="204787"/>
                        <a:pt x="511301" y="196214"/>
                        <a:pt x="511301" y="196214"/>
                      </a:cubicBezTo>
                      <a:cubicBezTo>
                        <a:pt x="518445" y="186213"/>
                        <a:pt x="528685" y="180022"/>
                        <a:pt x="539638" y="178117"/>
                      </a:cubicBezTo>
                      <a:close/>
                      <a:moveTo>
                        <a:pt x="238887" y="0"/>
                      </a:moveTo>
                      <a:cubicBezTo>
                        <a:pt x="292544" y="0"/>
                        <a:pt x="336042" y="43498"/>
                        <a:pt x="336042" y="97155"/>
                      </a:cubicBezTo>
                      <a:cubicBezTo>
                        <a:pt x="336042" y="150812"/>
                        <a:pt x="292544" y="194310"/>
                        <a:pt x="238887" y="194310"/>
                      </a:cubicBezTo>
                      <a:cubicBezTo>
                        <a:pt x="185230" y="194310"/>
                        <a:pt x="141732" y="150812"/>
                        <a:pt x="141732" y="97155"/>
                      </a:cubicBezTo>
                      <a:cubicBezTo>
                        <a:pt x="141732" y="43498"/>
                        <a:pt x="185230" y="0"/>
                        <a:pt x="238887" y="0"/>
                      </a:cubicBezTo>
                      <a:close/>
                    </a:path>
                  </a:pathLst>
                </a:custGeom>
                <a:solidFill>
                  <a:srgbClr val="F10F24"/>
                </a:solidFill>
                <a:ln w="9525" cap="flat">
                  <a:noFill/>
                  <a:prstDash val="solid"/>
                  <a:miter/>
                </a:ln>
              </p:spPr>
              <p:txBody>
                <a:bodyPr rtlCol="0" anchor="ctr"/>
                <a:lstStyle/>
                <a:p>
                  <a:endParaRPr lang="en-US" dirty="0"/>
                </a:p>
              </p:txBody>
            </p:sp>
          </p:grpSp>
        </p:grpSp>
        <p:grpSp>
          <p:nvGrpSpPr>
            <p:cNvPr id="211" name="Group 210">
              <a:extLst>
                <a:ext uri="{FF2B5EF4-FFF2-40B4-BE49-F238E27FC236}">
                  <a16:creationId xmlns:a16="http://schemas.microsoft.com/office/drawing/2014/main" id="{28D8DB30-C3A6-44BB-8D32-62C310B9FF83}"/>
                </a:ext>
              </a:extLst>
            </p:cNvPr>
            <p:cNvGrpSpPr/>
            <p:nvPr/>
          </p:nvGrpSpPr>
          <p:grpSpPr>
            <a:xfrm>
              <a:off x="4890292" y="1108544"/>
              <a:ext cx="1619144" cy="857198"/>
              <a:chOff x="621352" y="2950790"/>
              <a:chExt cx="1619144" cy="857198"/>
            </a:xfrm>
          </p:grpSpPr>
          <p:grpSp>
            <p:nvGrpSpPr>
              <p:cNvPr id="212" name="Group 211">
                <a:extLst>
                  <a:ext uri="{FF2B5EF4-FFF2-40B4-BE49-F238E27FC236}">
                    <a16:creationId xmlns:a16="http://schemas.microsoft.com/office/drawing/2014/main" id="{3150BED1-FE00-4499-87C9-BF47A1BFB1A9}"/>
                  </a:ext>
                </a:extLst>
              </p:cNvPr>
              <p:cNvGrpSpPr/>
              <p:nvPr/>
            </p:nvGrpSpPr>
            <p:grpSpPr>
              <a:xfrm>
                <a:off x="621352" y="3213881"/>
                <a:ext cx="1619144" cy="594107"/>
                <a:chOff x="595171" y="2317187"/>
                <a:chExt cx="1619144" cy="594107"/>
              </a:xfrm>
            </p:grpSpPr>
            <p:sp>
              <p:nvSpPr>
                <p:cNvPr id="220" name="Rectangle 14">
                  <a:extLst>
                    <a:ext uri="{FF2B5EF4-FFF2-40B4-BE49-F238E27FC236}">
                      <a16:creationId xmlns:a16="http://schemas.microsoft.com/office/drawing/2014/main" id="{2301592F-55A8-4595-859B-36E61653506C}"/>
                    </a:ext>
                  </a:extLst>
                </p:cNvPr>
                <p:cNvSpPr/>
                <p:nvPr/>
              </p:nvSpPr>
              <p:spPr>
                <a:xfrm>
                  <a:off x="595171" y="2317187"/>
                  <a:ext cx="1619144" cy="594107"/>
                </a:xfrm>
                <a:prstGeom prst="roundRect">
                  <a:avLst>
                    <a:gd name="adj" fmla="val 7983"/>
                  </a:avLst>
                </a:prstGeom>
                <a:solidFill>
                  <a:srgbClr val="F10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Rectangle 14">
                  <a:extLst>
                    <a:ext uri="{FF2B5EF4-FFF2-40B4-BE49-F238E27FC236}">
                      <a16:creationId xmlns:a16="http://schemas.microsoft.com/office/drawing/2014/main" id="{9FF8A81B-4F08-47EC-845B-9B33CD82FCC4}"/>
                    </a:ext>
                  </a:extLst>
                </p:cNvPr>
                <p:cNvSpPr/>
                <p:nvPr/>
              </p:nvSpPr>
              <p:spPr>
                <a:xfrm>
                  <a:off x="630841" y="2352963"/>
                  <a:ext cx="1547804" cy="522555"/>
                </a:xfrm>
                <a:prstGeom prst="roundRect">
                  <a:avLst>
                    <a:gd name="adj" fmla="val 5423"/>
                  </a:avLst>
                </a:prstGeom>
                <a:no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2" name="Group 221">
                  <a:extLst>
                    <a:ext uri="{FF2B5EF4-FFF2-40B4-BE49-F238E27FC236}">
                      <a16:creationId xmlns:a16="http://schemas.microsoft.com/office/drawing/2014/main" id="{5E930A99-27DF-4788-B30D-A98101E976D2}"/>
                    </a:ext>
                  </a:extLst>
                </p:cNvPr>
                <p:cNvGrpSpPr/>
                <p:nvPr/>
              </p:nvGrpSpPr>
              <p:grpSpPr>
                <a:xfrm>
                  <a:off x="1304539" y="2853057"/>
                  <a:ext cx="200409" cy="39035"/>
                  <a:chOff x="1253534" y="2857363"/>
                  <a:chExt cx="242495" cy="47232"/>
                </a:xfrm>
                <a:solidFill>
                  <a:schemeClr val="bg1"/>
                </a:solidFill>
              </p:grpSpPr>
              <p:sp>
                <p:nvSpPr>
                  <p:cNvPr id="223" name="Oval 222">
                    <a:extLst>
                      <a:ext uri="{FF2B5EF4-FFF2-40B4-BE49-F238E27FC236}">
                        <a16:creationId xmlns:a16="http://schemas.microsoft.com/office/drawing/2014/main" id="{2C505D90-8BE3-4E4E-8CA4-3A2D2337F8FE}"/>
                      </a:ext>
                    </a:extLst>
                  </p:cNvPr>
                  <p:cNvSpPr/>
                  <p:nvPr/>
                </p:nvSpPr>
                <p:spPr>
                  <a:xfrm>
                    <a:off x="1351166"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a:extLst>
                      <a:ext uri="{FF2B5EF4-FFF2-40B4-BE49-F238E27FC236}">
                        <a16:creationId xmlns:a16="http://schemas.microsoft.com/office/drawing/2014/main" id="{D1113EED-64D7-4BF1-B394-85A8D51B11DB}"/>
                      </a:ext>
                    </a:extLst>
                  </p:cNvPr>
                  <p:cNvSpPr/>
                  <p:nvPr/>
                </p:nvSpPr>
                <p:spPr>
                  <a:xfrm>
                    <a:off x="1253534"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a:extLst>
                      <a:ext uri="{FF2B5EF4-FFF2-40B4-BE49-F238E27FC236}">
                        <a16:creationId xmlns:a16="http://schemas.microsoft.com/office/drawing/2014/main" id="{D6D77EE9-9C49-4D6E-B9D6-9C376A54E991}"/>
                      </a:ext>
                    </a:extLst>
                  </p:cNvPr>
                  <p:cNvSpPr/>
                  <p:nvPr/>
                </p:nvSpPr>
                <p:spPr>
                  <a:xfrm>
                    <a:off x="1448797"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13" name="TextBox 212">
                <a:extLst>
                  <a:ext uri="{FF2B5EF4-FFF2-40B4-BE49-F238E27FC236}">
                    <a16:creationId xmlns:a16="http://schemas.microsoft.com/office/drawing/2014/main" id="{5AA5BE18-E77B-4F3D-ACD1-B4104697EFE6}"/>
                  </a:ext>
                </a:extLst>
              </p:cNvPr>
              <p:cNvSpPr txBox="1"/>
              <p:nvPr/>
            </p:nvSpPr>
            <p:spPr>
              <a:xfrm>
                <a:off x="657617" y="3366213"/>
                <a:ext cx="1546614" cy="289441"/>
              </a:xfrm>
              <a:prstGeom prst="roundRect">
                <a:avLst/>
              </a:prstGeom>
              <a:noFill/>
            </p:spPr>
            <p:txBody>
              <a:bodyPr vert="horz" wrap="square" rtlCol="0" anchor="ctr">
                <a:spAutoFit/>
              </a:bodyPr>
              <a:lstStyle/>
              <a:p>
                <a:pPr algn="ctr"/>
                <a:r>
                  <a:rPr lang="en-US" sz="1100" b="1" dirty="0">
                    <a:solidFill>
                      <a:schemeClr val="bg1"/>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Legal</a:t>
                </a:r>
              </a:p>
            </p:txBody>
          </p:sp>
          <p:grpSp>
            <p:nvGrpSpPr>
              <p:cNvPr id="214" name="Group 213">
                <a:extLst>
                  <a:ext uri="{FF2B5EF4-FFF2-40B4-BE49-F238E27FC236}">
                    <a16:creationId xmlns:a16="http://schemas.microsoft.com/office/drawing/2014/main" id="{FA6ECF1C-A8C7-46D5-8FB8-8D3077DCBE25}"/>
                  </a:ext>
                </a:extLst>
              </p:cNvPr>
              <p:cNvGrpSpPr/>
              <p:nvPr/>
            </p:nvGrpSpPr>
            <p:grpSpPr>
              <a:xfrm>
                <a:off x="1223149" y="2950790"/>
                <a:ext cx="415551" cy="415551"/>
                <a:chOff x="1223149" y="2950790"/>
                <a:chExt cx="415551" cy="415551"/>
              </a:xfrm>
            </p:grpSpPr>
            <p:grpSp>
              <p:nvGrpSpPr>
                <p:cNvPr id="215" name="Group 214">
                  <a:extLst>
                    <a:ext uri="{FF2B5EF4-FFF2-40B4-BE49-F238E27FC236}">
                      <a16:creationId xmlns:a16="http://schemas.microsoft.com/office/drawing/2014/main" id="{F685FB77-AE69-4EF3-9ADF-2D22DE127C42}"/>
                    </a:ext>
                  </a:extLst>
                </p:cNvPr>
                <p:cNvGrpSpPr/>
                <p:nvPr/>
              </p:nvGrpSpPr>
              <p:grpSpPr>
                <a:xfrm>
                  <a:off x="1223149" y="2950790"/>
                  <a:ext cx="415551" cy="415551"/>
                  <a:chOff x="1196968" y="2054096"/>
                  <a:chExt cx="415551" cy="415551"/>
                </a:xfrm>
              </p:grpSpPr>
              <p:sp>
                <p:nvSpPr>
                  <p:cNvPr id="217" name="Oval 216">
                    <a:extLst>
                      <a:ext uri="{FF2B5EF4-FFF2-40B4-BE49-F238E27FC236}">
                        <a16:creationId xmlns:a16="http://schemas.microsoft.com/office/drawing/2014/main" id="{5D5E7542-7AA1-4FD5-987F-A3EFFC12A7C5}"/>
                      </a:ext>
                    </a:extLst>
                  </p:cNvPr>
                  <p:cNvSpPr/>
                  <p:nvPr/>
                </p:nvSpPr>
                <p:spPr>
                  <a:xfrm>
                    <a:off x="1215856" y="2072984"/>
                    <a:ext cx="377774" cy="377774"/>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8" name="Oval 217">
                    <a:extLst>
                      <a:ext uri="{FF2B5EF4-FFF2-40B4-BE49-F238E27FC236}">
                        <a16:creationId xmlns:a16="http://schemas.microsoft.com/office/drawing/2014/main" id="{E31A8067-A62B-4EDA-B08F-062FF3F89E26}"/>
                      </a:ext>
                    </a:extLst>
                  </p:cNvPr>
                  <p:cNvSpPr/>
                  <p:nvPr/>
                </p:nvSpPr>
                <p:spPr>
                  <a:xfrm>
                    <a:off x="1249884" y="2107012"/>
                    <a:ext cx="309718" cy="309718"/>
                  </a:xfrm>
                  <a:prstGeom prst="ellipse">
                    <a:avLst/>
                  </a:prstGeom>
                  <a:solidFill>
                    <a:srgbClr val="F10F2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9" name="Arc 218">
                    <a:extLst>
                      <a:ext uri="{FF2B5EF4-FFF2-40B4-BE49-F238E27FC236}">
                        <a16:creationId xmlns:a16="http://schemas.microsoft.com/office/drawing/2014/main" id="{08DFCED7-DCD0-411A-A113-21EF5118F0E2}"/>
                      </a:ext>
                    </a:extLst>
                  </p:cNvPr>
                  <p:cNvSpPr/>
                  <p:nvPr/>
                </p:nvSpPr>
                <p:spPr>
                  <a:xfrm>
                    <a:off x="1196968" y="2054096"/>
                    <a:ext cx="415551" cy="415551"/>
                  </a:xfrm>
                  <a:prstGeom prst="arc">
                    <a:avLst>
                      <a:gd name="adj1" fmla="val 11299581"/>
                      <a:gd name="adj2" fmla="val 21340452"/>
                    </a:avLst>
                  </a:prstGeom>
                  <a:noFill/>
                  <a:ln w="6350">
                    <a:solidFill>
                      <a:srgbClr val="F10F24"/>
                    </a:solidFill>
                    <a:prstDash val="dash"/>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6" name="Freeform: Shape 215">
                  <a:extLst>
                    <a:ext uri="{FF2B5EF4-FFF2-40B4-BE49-F238E27FC236}">
                      <a16:creationId xmlns:a16="http://schemas.microsoft.com/office/drawing/2014/main" id="{8ECEB837-96E6-4754-A3C8-504645A2C31A}"/>
                    </a:ext>
                  </a:extLst>
                </p:cNvPr>
                <p:cNvSpPr/>
                <p:nvPr/>
              </p:nvSpPr>
              <p:spPr>
                <a:xfrm>
                  <a:off x="1349754" y="3062582"/>
                  <a:ext cx="162340" cy="191966"/>
                </a:xfrm>
                <a:custGeom>
                  <a:avLst/>
                  <a:gdLst>
                    <a:gd name="connsiteX0" fmla="*/ 239960 w 765670"/>
                    <a:gd name="connsiteY0" fmla="*/ 628649 h 905394"/>
                    <a:gd name="connsiteX1" fmla="*/ 413315 w 765670"/>
                    <a:gd name="connsiteY1" fmla="*/ 637222 h 905394"/>
                    <a:gd name="connsiteX2" fmla="*/ 433318 w 765670"/>
                    <a:gd name="connsiteY2" fmla="*/ 646747 h 905394"/>
                    <a:gd name="connsiteX3" fmla="*/ 440938 w 765670"/>
                    <a:gd name="connsiteY3" fmla="*/ 667702 h 905394"/>
                    <a:gd name="connsiteX4" fmla="*/ 417125 w 765670"/>
                    <a:gd name="connsiteY4" fmla="*/ 694372 h 905394"/>
                    <a:gd name="connsiteX5" fmla="*/ 410458 w 765670"/>
                    <a:gd name="connsiteY5" fmla="*/ 695324 h 905394"/>
                    <a:gd name="connsiteX6" fmla="*/ 299015 w 765670"/>
                    <a:gd name="connsiteY6" fmla="*/ 708659 h 905394"/>
                    <a:gd name="connsiteX7" fmla="*/ 264725 w 765670"/>
                    <a:gd name="connsiteY7" fmla="*/ 709612 h 905394"/>
                    <a:gd name="connsiteX8" fmla="*/ 251390 w 765670"/>
                    <a:gd name="connsiteY8" fmla="*/ 715327 h 905394"/>
                    <a:gd name="connsiteX9" fmla="*/ 245675 w 765670"/>
                    <a:gd name="connsiteY9" fmla="*/ 729614 h 905394"/>
                    <a:gd name="connsiteX10" fmla="*/ 251390 w 765670"/>
                    <a:gd name="connsiteY10" fmla="*/ 742949 h 905394"/>
                    <a:gd name="connsiteX11" fmla="*/ 265678 w 765670"/>
                    <a:gd name="connsiteY11" fmla="*/ 748664 h 905394"/>
                    <a:gd name="connsiteX12" fmla="*/ 299015 w 765670"/>
                    <a:gd name="connsiteY12" fmla="*/ 747712 h 905394"/>
                    <a:gd name="connsiteX13" fmla="*/ 420935 w 765670"/>
                    <a:gd name="connsiteY13" fmla="*/ 733424 h 905394"/>
                    <a:gd name="connsiteX14" fmla="*/ 425698 w 765670"/>
                    <a:gd name="connsiteY14" fmla="*/ 732472 h 905394"/>
                    <a:gd name="connsiteX15" fmla="*/ 479990 w 765670"/>
                    <a:gd name="connsiteY15" fmla="*/ 670559 h 905394"/>
                    <a:gd name="connsiteX16" fmla="*/ 479990 w 765670"/>
                    <a:gd name="connsiteY16" fmla="*/ 661987 h 905394"/>
                    <a:gd name="connsiteX17" fmla="*/ 586670 w 765670"/>
                    <a:gd name="connsiteY17" fmla="*/ 629602 h 905394"/>
                    <a:gd name="connsiteX18" fmla="*/ 621913 w 765670"/>
                    <a:gd name="connsiteY18" fmla="*/ 638174 h 905394"/>
                    <a:gd name="connsiteX19" fmla="*/ 631438 w 765670"/>
                    <a:gd name="connsiteY19" fmla="*/ 664844 h 905394"/>
                    <a:gd name="connsiteX20" fmla="*/ 618103 w 765670"/>
                    <a:gd name="connsiteY20" fmla="*/ 689609 h 905394"/>
                    <a:gd name="connsiteX21" fmla="*/ 404743 w 765670"/>
                    <a:gd name="connsiteY21" fmla="*/ 853439 h 905394"/>
                    <a:gd name="connsiteX22" fmla="*/ 335210 w 765670"/>
                    <a:gd name="connsiteY22" fmla="*/ 873442 h 905394"/>
                    <a:gd name="connsiteX23" fmla="*/ 204718 w 765670"/>
                    <a:gd name="connsiteY23" fmla="*/ 860107 h 905394"/>
                    <a:gd name="connsiteX24" fmla="*/ 182810 w 765670"/>
                    <a:gd name="connsiteY24" fmla="*/ 866774 h 905394"/>
                    <a:gd name="connsiteX25" fmla="*/ 135185 w 765670"/>
                    <a:gd name="connsiteY25" fmla="*/ 902969 h 905394"/>
                    <a:gd name="connsiteX26" fmla="*/ 119945 w 765670"/>
                    <a:gd name="connsiteY26" fmla="*/ 902017 h 905394"/>
                    <a:gd name="connsiteX27" fmla="*/ 12313 w 765670"/>
                    <a:gd name="connsiteY27" fmla="*/ 794384 h 905394"/>
                    <a:gd name="connsiteX28" fmla="*/ 13265 w 765670"/>
                    <a:gd name="connsiteY28" fmla="*/ 777239 h 905394"/>
                    <a:gd name="connsiteX29" fmla="*/ 186620 w 765670"/>
                    <a:gd name="connsiteY29" fmla="*/ 643889 h 905394"/>
                    <a:gd name="connsiteX30" fmla="*/ 239960 w 765670"/>
                    <a:gd name="connsiteY30" fmla="*/ 628649 h 905394"/>
                    <a:gd name="connsiteX31" fmla="*/ 11360 w 765670"/>
                    <a:gd name="connsiteY31" fmla="*/ 532447 h 905394"/>
                    <a:gd name="connsiteX32" fmla="*/ 754310 w 765670"/>
                    <a:gd name="connsiteY32" fmla="*/ 532447 h 905394"/>
                    <a:gd name="connsiteX33" fmla="*/ 761930 w 765670"/>
                    <a:gd name="connsiteY33" fmla="*/ 552449 h 905394"/>
                    <a:gd name="connsiteX34" fmla="*/ 730498 w 765670"/>
                    <a:gd name="connsiteY34" fmla="*/ 582929 h 905394"/>
                    <a:gd name="connsiteX35" fmla="*/ 722878 w 765670"/>
                    <a:gd name="connsiteY35" fmla="*/ 585787 h 905394"/>
                    <a:gd name="connsiteX36" fmla="*/ 42793 w 765670"/>
                    <a:gd name="connsiteY36" fmla="*/ 585787 h 905394"/>
                    <a:gd name="connsiteX37" fmla="*/ 35173 w 765670"/>
                    <a:gd name="connsiteY37" fmla="*/ 582929 h 905394"/>
                    <a:gd name="connsiteX38" fmla="*/ 3740 w 765670"/>
                    <a:gd name="connsiteY38" fmla="*/ 552449 h 905394"/>
                    <a:gd name="connsiteX39" fmla="*/ 11360 w 765670"/>
                    <a:gd name="connsiteY39" fmla="*/ 532447 h 905394"/>
                    <a:gd name="connsiteX40" fmla="*/ 550475 w 765670"/>
                    <a:gd name="connsiteY40" fmla="*/ 145732 h 905394"/>
                    <a:gd name="connsiteX41" fmla="*/ 499993 w 765670"/>
                    <a:gd name="connsiteY41" fmla="*/ 246697 h 905394"/>
                    <a:gd name="connsiteX42" fmla="*/ 600958 w 765670"/>
                    <a:gd name="connsiteY42" fmla="*/ 246697 h 905394"/>
                    <a:gd name="connsiteX43" fmla="*/ 215195 w 765670"/>
                    <a:gd name="connsiteY43" fmla="*/ 145732 h 905394"/>
                    <a:gd name="connsiteX44" fmla="*/ 164713 w 765670"/>
                    <a:gd name="connsiteY44" fmla="*/ 246697 h 905394"/>
                    <a:gd name="connsiteX45" fmla="*/ 265678 w 765670"/>
                    <a:gd name="connsiteY45" fmla="*/ 246697 h 905394"/>
                    <a:gd name="connsiteX46" fmla="*/ 382835 w 765670"/>
                    <a:gd name="connsiteY46" fmla="*/ 0 h 905394"/>
                    <a:gd name="connsiteX47" fmla="*/ 415220 w 765670"/>
                    <a:gd name="connsiteY47" fmla="*/ 32385 h 905394"/>
                    <a:gd name="connsiteX48" fmla="*/ 415220 w 765670"/>
                    <a:gd name="connsiteY48" fmla="*/ 52387 h 905394"/>
                    <a:gd name="connsiteX49" fmla="*/ 445700 w 765670"/>
                    <a:gd name="connsiteY49" fmla="*/ 88582 h 905394"/>
                    <a:gd name="connsiteX50" fmla="*/ 552380 w 765670"/>
                    <a:gd name="connsiteY50" fmla="*/ 87630 h 905394"/>
                    <a:gd name="connsiteX51" fmla="*/ 565715 w 765670"/>
                    <a:gd name="connsiteY51" fmla="*/ 97155 h 905394"/>
                    <a:gd name="connsiteX52" fmla="*/ 643820 w 765670"/>
                    <a:gd name="connsiteY52" fmla="*/ 252412 h 905394"/>
                    <a:gd name="connsiteX53" fmla="*/ 645725 w 765670"/>
                    <a:gd name="connsiteY53" fmla="*/ 266700 h 905394"/>
                    <a:gd name="connsiteX54" fmla="*/ 550475 w 765670"/>
                    <a:gd name="connsiteY54" fmla="*/ 345757 h 905394"/>
                    <a:gd name="connsiteX55" fmla="*/ 455225 w 765670"/>
                    <a:gd name="connsiteY55" fmla="*/ 266700 h 905394"/>
                    <a:gd name="connsiteX56" fmla="*/ 457130 w 765670"/>
                    <a:gd name="connsiteY56" fmla="*/ 252412 h 905394"/>
                    <a:gd name="connsiteX57" fmla="*/ 518090 w 765670"/>
                    <a:gd name="connsiteY57" fmla="*/ 131445 h 905394"/>
                    <a:gd name="connsiteX58" fmla="*/ 444748 w 765670"/>
                    <a:gd name="connsiteY58" fmla="*/ 132397 h 905394"/>
                    <a:gd name="connsiteX59" fmla="*/ 415220 w 765670"/>
                    <a:gd name="connsiteY59" fmla="*/ 167640 h 905394"/>
                    <a:gd name="connsiteX60" fmla="*/ 415220 w 765670"/>
                    <a:gd name="connsiteY60" fmla="*/ 348615 h 905394"/>
                    <a:gd name="connsiteX61" fmla="*/ 482848 w 765670"/>
                    <a:gd name="connsiteY61" fmla="*/ 423862 h 905394"/>
                    <a:gd name="connsiteX62" fmla="*/ 545713 w 765670"/>
                    <a:gd name="connsiteY62" fmla="*/ 429577 h 905394"/>
                    <a:gd name="connsiteX63" fmla="*/ 557143 w 765670"/>
                    <a:gd name="connsiteY63" fmla="*/ 442912 h 905394"/>
                    <a:gd name="connsiteX64" fmla="*/ 557143 w 765670"/>
                    <a:gd name="connsiteY64" fmla="*/ 474345 h 905394"/>
                    <a:gd name="connsiteX65" fmla="*/ 543808 w 765670"/>
                    <a:gd name="connsiteY65" fmla="*/ 487680 h 905394"/>
                    <a:gd name="connsiteX66" fmla="*/ 224720 w 765670"/>
                    <a:gd name="connsiteY66" fmla="*/ 487680 h 905394"/>
                    <a:gd name="connsiteX67" fmla="*/ 211385 w 765670"/>
                    <a:gd name="connsiteY67" fmla="*/ 474345 h 905394"/>
                    <a:gd name="connsiteX68" fmla="*/ 211385 w 765670"/>
                    <a:gd name="connsiteY68" fmla="*/ 444817 h 905394"/>
                    <a:gd name="connsiteX69" fmla="*/ 222815 w 765670"/>
                    <a:gd name="connsiteY69" fmla="*/ 431482 h 905394"/>
                    <a:gd name="connsiteX70" fmla="*/ 282823 w 765670"/>
                    <a:gd name="connsiteY70" fmla="*/ 424815 h 905394"/>
                    <a:gd name="connsiteX71" fmla="*/ 350450 w 765670"/>
                    <a:gd name="connsiteY71" fmla="*/ 349567 h 905394"/>
                    <a:gd name="connsiteX72" fmla="*/ 350450 w 765670"/>
                    <a:gd name="connsiteY72" fmla="*/ 168592 h 905394"/>
                    <a:gd name="connsiteX73" fmla="*/ 320923 w 765670"/>
                    <a:gd name="connsiteY73" fmla="*/ 133350 h 905394"/>
                    <a:gd name="connsiteX74" fmla="*/ 247580 w 765670"/>
                    <a:gd name="connsiteY74" fmla="*/ 132397 h 905394"/>
                    <a:gd name="connsiteX75" fmla="*/ 308540 w 765670"/>
                    <a:gd name="connsiteY75" fmla="*/ 253365 h 905394"/>
                    <a:gd name="connsiteX76" fmla="*/ 310445 w 765670"/>
                    <a:gd name="connsiteY76" fmla="*/ 267652 h 905394"/>
                    <a:gd name="connsiteX77" fmla="*/ 215195 w 765670"/>
                    <a:gd name="connsiteY77" fmla="*/ 346710 h 905394"/>
                    <a:gd name="connsiteX78" fmla="*/ 119945 w 765670"/>
                    <a:gd name="connsiteY78" fmla="*/ 266700 h 905394"/>
                    <a:gd name="connsiteX79" fmla="*/ 121850 w 765670"/>
                    <a:gd name="connsiteY79" fmla="*/ 252412 h 905394"/>
                    <a:gd name="connsiteX80" fmla="*/ 199955 w 765670"/>
                    <a:gd name="connsiteY80" fmla="*/ 96202 h 905394"/>
                    <a:gd name="connsiteX81" fmla="*/ 214243 w 765670"/>
                    <a:gd name="connsiteY81" fmla="*/ 86677 h 905394"/>
                    <a:gd name="connsiteX82" fmla="*/ 320923 w 765670"/>
                    <a:gd name="connsiteY82" fmla="*/ 87630 h 905394"/>
                    <a:gd name="connsiteX83" fmla="*/ 350450 w 765670"/>
                    <a:gd name="connsiteY83" fmla="*/ 52387 h 905394"/>
                    <a:gd name="connsiteX84" fmla="*/ 350450 w 765670"/>
                    <a:gd name="connsiteY84" fmla="*/ 32385 h 905394"/>
                    <a:gd name="connsiteX85" fmla="*/ 382835 w 765670"/>
                    <a:gd name="connsiteY85" fmla="*/ 0 h 905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765670" h="905394">
                      <a:moveTo>
                        <a:pt x="239960" y="628649"/>
                      </a:moveTo>
                      <a:lnTo>
                        <a:pt x="413315" y="637222"/>
                      </a:lnTo>
                      <a:cubicBezTo>
                        <a:pt x="420935" y="637222"/>
                        <a:pt x="427603" y="641032"/>
                        <a:pt x="433318" y="646747"/>
                      </a:cubicBezTo>
                      <a:cubicBezTo>
                        <a:pt x="439033" y="652462"/>
                        <a:pt x="440938" y="660082"/>
                        <a:pt x="440938" y="667702"/>
                      </a:cubicBezTo>
                      <a:cubicBezTo>
                        <a:pt x="439985" y="681037"/>
                        <a:pt x="430460" y="691514"/>
                        <a:pt x="417125" y="694372"/>
                      </a:cubicBezTo>
                      <a:lnTo>
                        <a:pt x="410458" y="695324"/>
                      </a:lnTo>
                      <a:cubicBezTo>
                        <a:pt x="373310" y="702944"/>
                        <a:pt x="336163" y="707707"/>
                        <a:pt x="299015" y="708659"/>
                      </a:cubicBezTo>
                      <a:lnTo>
                        <a:pt x="264725" y="709612"/>
                      </a:lnTo>
                      <a:cubicBezTo>
                        <a:pt x="259963" y="709612"/>
                        <a:pt x="255200" y="711517"/>
                        <a:pt x="251390" y="715327"/>
                      </a:cubicBezTo>
                      <a:cubicBezTo>
                        <a:pt x="247580" y="719137"/>
                        <a:pt x="245675" y="723899"/>
                        <a:pt x="245675" y="729614"/>
                      </a:cubicBezTo>
                      <a:cubicBezTo>
                        <a:pt x="245675" y="734377"/>
                        <a:pt x="247580" y="739139"/>
                        <a:pt x="251390" y="742949"/>
                      </a:cubicBezTo>
                      <a:cubicBezTo>
                        <a:pt x="255200" y="746759"/>
                        <a:pt x="260915" y="748664"/>
                        <a:pt x="265678" y="748664"/>
                      </a:cubicBezTo>
                      <a:lnTo>
                        <a:pt x="299015" y="747712"/>
                      </a:lnTo>
                      <a:cubicBezTo>
                        <a:pt x="339973" y="746759"/>
                        <a:pt x="380930" y="741997"/>
                        <a:pt x="420935" y="733424"/>
                      </a:cubicBezTo>
                      <a:lnTo>
                        <a:pt x="425698" y="732472"/>
                      </a:lnTo>
                      <a:cubicBezTo>
                        <a:pt x="455225" y="726757"/>
                        <a:pt x="478085" y="701039"/>
                        <a:pt x="479990" y="670559"/>
                      </a:cubicBezTo>
                      <a:cubicBezTo>
                        <a:pt x="479990" y="667702"/>
                        <a:pt x="479990" y="664844"/>
                        <a:pt x="479990" y="661987"/>
                      </a:cubicBezTo>
                      <a:lnTo>
                        <a:pt x="586670" y="629602"/>
                      </a:lnTo>
                      <a:cubicBezTo>
                        <a:pt x="599053" y="625792"/>
                        <a:pt x="613340" y="629602"/>
                        <a:pt x="621913" y="638174"/>
                      </a:cubicBezTo>
                      <a:cubicBezTo>
                        <a:pt x="628580" y="645794"/>
                        <a:pt x="632390" y="655319"/>
                        <a:pt x="631438" y="664844"/>
                      </a:cubicBezTo>
                      <a:cubicBezTo>
                        <a:pt x="630485" y="675322"/>
                        <a:pt x="625723" y="683894"/>
                        <a:pt x="618103" y="689609"/>
                      </a:cubicBezTo>
                      <a:lnTo>
                        <a:pt x="404743" y="853439"/>
                      </a:lnTo>
                      <a:cubicBezTo>
                        <a:pt x="384740" y="868679"/>
                        <a:pt x="359975" y="876299"/>
                        <a:pt x="335210" y="873442"/>
                      </a:cubicBezTo>
                      <a:lnTo>
                        <a:pt x="204718" y="860107"/>
                      </a:lnTo>
                      <a:cubicBezTo>
                        <a:pt x="197098" y="860107"/>
                        <a:pt x="189478" y="862012"/>
                        <a:pt x="182810" y="866774"/>
                      </a:cubicBezTo>
                      <a:lnTo>
                        <a:pt x="135185" y="902969"/>
                      </a:lnTo>
                      <a:cubicBezTo>
                        <a:pt x="130423" y="906779"/>
                        <a:pt x="123755" y="905827"/>
                        <a:pt x="119945" y="902017"/>
                      </a:cubicBezTo>
                      <a:lnTo>
                        <a:pt x="12313" y="794384"/>
                      </a:lnTo>
                      <a:cubicBezTo>
                        <a:pt x="7550" y="789622"/>
                        <a:pt x="7550" y="781049"/>
                        <a:pt x="13265" y="777239"/>
                      </a:cubicBezTo>
                      <a:lnTo>
                        <a:pt x="186620" y="643889"/>
                      </a:lnTo>
                      <a:cubicBezTo>
                        <a:pt x="201860" y="633412"/>
                        <a:pt x="220910" y="627697"/>
                        <a:pt x="239960" y="628649"/>
                      </a:cubicBezTo>
                      <a:close/>
                      <a:moveTo>
                        <a:pt x="11360" y="532447"/>
                      </a:moveTo>
                      <a:lnTo>
                        <a:pt x="754310" y="532447"/>
                      </a:lnTo>
                      <a:cubicBezTo>
                        <a:pt x="764788" y="532447"/>
                        <a:pt x="769550" y="544829"/>
                        <a:pt x="761930" y="552449"/>
                      </a:cubicBezTo>
                      <a:lnTo>
                        <a:pt x="730498" y="582929"/>
                      </a:lnTo>
                      <a:cubicBezTo>
                        <a:pt x="728593" y="584834"/>
                        <a:pt x="725735" y="585787"/>
                        <a:pt x="722878" y="585787"/>
                      </a:cubicBezTo>
                      <a:lnTo>
                        <a:pt x="42793" y="585787"/>
                      </a:lnTo>
                      <a:cubicBezTo>
                        <a:pt x="39935" y="585787"/>
                        <a:pt x="37078" y="584834"/>
                        <a:pt x="35173" y="582929"/>
                      </a:cubicBezTo>
                      <a:lnTo>
                        <a:pt x="3740" y="552449"/>
                      </a:lnTo>
                      <a:cubicBezTo>
                        <a:pt x="-3880" y="544829"/>
                        <a:pt x="883" y="532447"/>
                        <a:pt x="11360" y="532447"/>
                      </a:cubicBezTo>
                      <a:close/>
                      <a:moveTo>
                        <a:pt x="550475" y="145732"/>
                      </a:moveTo>
                      <a:lnTo>
                        <a:pt x="499993" y="246697"/>
                      </a:lnTo>
                      <a:lnTo>
                        <a:pt x="600958" y="246697"/>
                      </a:lnTo>
                      <a:close/>
                      <a:moveTo>
                        <a:pt x="215195" y="145732"/>
                      </a:moveTo>
                      <a:lnTo>
                        <a:pt x="164713" y="246697"/>
                      </a:lnTo>
                      <a:lnTo>
                        <a:pt x="265678" y="246697"/>
                      </a:lnTo>
                      <a:close/>
                      <a:moveTo>
                        <a:pt x="382835" y="0"/>
                      </a:moveTo>
                      <a:cubicBezTo>
                        <a:pt x="400933" y="0"/>
                        <a:pt x="415220" y="14287"/>
                        <a:pt x="415220" y="32385"/>
                      </a:cubicBezTo>
                      <a:lnTo>
                        <a:pt x="415220" y="52387"/>
                      </a:lnTo>
                      <a:cubicBezTo>
                        <a:pt x="429508" y="60960"/>
                        <a:pt x="439985" y="73342"/>
                        <a:pt x="445700" y="88582"/>
                      </a:cubicBezTo>
                      <a:lnTo>
                        <a:pt x="552380" y="87630"/>
                      </a:lnTo>
                      <a:cubicBezTo>
                        <a:pt x="558095" y="87630"/>
                        <a:pt x="562858" y="91440"/>
                        <a:pt x="565715" y="97155"/>
                      </a:cubicBezTo>
                      <a:lnTo>
                        <a:pt x="643820" y="252412"/>
                      </a:lnTo>
                      <a:cubicBezTo>
                        <a:pt x="646678" y="256222"/>
                        <a:pt x="646678" y="261937"/>
                        <a:pt x="645725" y="266700"/>
                      </a:cubicBezTo>
                      <a:cubicBezTo>
                        <a:pt x="632390" y="314325"/>
                        <a:pt x="594290" y="345757"/>
                        <a:pt x="550475" y="345757"/>
                      </a:cubicBezTo>
                      <a:cubicBezTo>
                        <a:pt x="505708" y="345757"/>
                        <a:pt x="468560" y="315277"/>
                        <a:pt x="455225" y="266700"/>
                      </a:cubicBezTo>
                      <a:cubicBezTo>
                        <a:pt x="454273" y="261937"/>
                        <a:pt x="455225" y="257175"/>
                        <a:pt x="457130" y="252412"/>
                      </a:cubicBezTo>
                      <a:lnTo>
                        <a:pt x="518090" y="131445"/>
                      </a:lnTo>
                      <a:lnTo>
                        <a:pt x="444748" y="132397"/>
                      </a:lnTo>
                      <a:cubicBezTo>
                        <a:pt x="439033" y="147637"/>
                        <a:pt x="428555" y="160020"/>
                        <a:pt x="415220" y="167640"/>
                      </a:cubicBezTo>
                      <a:lnTo>
                        <a:pt x="415220" y="348615"/>
                      </a:lnTo>
                      <a:cubicBezTo>
                        <a:pt x="415220" y="387667"/>
                        <a:pt x="443795" y="420052"/>
                        <a:pt x="482848" y="423862"/>
                      </a:cubicBezTo>
                      <a:lnTo>
                        <a:pt x="545713" y="429577"/>
                      </a:lnTo>
                      <a:cubicBezTo>
                        <a:pt x="552380" y="430530"/>
                        <a:pt x="557143" y="436245"/>
                        <a:pt x="557143" y="442912"/>
                      </a:cubicBezTo>
                      <a:lnTo>
                        <a:pt x="557143" y="474345"/>
                      </a:lnTo>
                      <a:cubicBezTo>
                        <a:pt x="557143" y="481965"/>
                        <a:pt x="551428" y="487680"/>
                        <a:pt x="543808" y="487680"/>
                      </a:cubicBezTo>
                      <a:lnTo>
                        <a:pt x="224720" y="487680"/>
                      </a:lnTo>
                      <a:cubicBezTo>
                        <a:pt x="217100" y="487680"/>
                        <a:pt x="211385" y="481965"/>
                        <a:pt x="211385" y="474345"/>
                      </a:cubicBezTo>
                      <a:lnTo>
                        <a:pt x="211385" y="444817"/>
                      </a:lnTo>
                      <a:cubicBezTo>
                        <a:pt x="211385" y="438150"/>
                        <a:pt x="216148" y="432435"/>
                        <a:pt x="222815" y="431482"/>
                      </a:cubicBezTo>
                      <a:lnTo>
                        <a:pt x="282823" y="424815"/>
                      </a:lnTo>
                      <a:cubicBezTo>
                        <a:pt x="320923" y="421005"/>
                        <a:pt x="350450" y="388620"/>
                        <a:pt x="350450" y="349567"/>
                      </a:cubicBezTo>
                      <a:lnTo>
                        <a:pt x="350450" y="168592"/>
                      </a:lnTo>
                      <a:cubicBezTo>
                        <a:pt x="336163" y="160020"/>
                        <a:pt x="326638" y="147637"/>
                        <a:pt x="320923" y="133350"/>
                      </a:cubicBezTo>
                      <a:lnTo>
                        <a:pt x="247580" y="132397"/>
                      </a:lnTo>
                      <a:lnTo>
                        <a:pt x="308540" y="253365"/>
                      </a:lnTo>
                      <a:cubicBezTo>
                        <a:pt x="311398" y="257175"/>
                        <a:pt x="311398" y="262890"/>
                        <a:pt x="310445" y="267652"/>
                      </a:cubicBezTo>
                      <a:cubicBezTo>
                        <a:pt x="297110" y="315277"/>
                        <a:pt x="259010" y="346710"/>
                        <a:pt x="215195" y="346710"/>
                      </a:cubicBezTo>
                      <a:cubicBezTo>
                        <a:pt x="171380" y="346710"/>
                        <a:pt x="134233" y="315277"/>
                        <a:pt x="119945" y="266700"/>
                      </a:cubicBezTo>
                      <a:cubicBezTo>
                        <a:pt x="118993" y="261937"/>
                        <a:pt x="119945" y="257175"/>
                        <a:pt x="121850" y="252412"/>
                      </a:cubicBezTo>
                      <a:lnTo>
                        <a:pt x="199955" y="96202"/>
                      </a:lnTo>
                      <a:cubicBezTo>
                        <a:pt x="202813" y="90487"/>
                        <a:pt x="208528" y="86677"/>
                        <a:pt x="214243" y="86677"/>
                      </a:cubicBezTo>
                      <a:lnTo>
                        <a:pt x="320923" y="87630"/>
                      </a:lnTo>
                      <a:cubicBezTo>
                        <a:pt x="325685" y="73342"/>
                        <a:pt x="336163" y="60007"/>
                        <a:pt x="350450" y="52387"/>
                      </a:cubicBezTo>
                      <a:lnTo>
                        <a:pt x="350450" y="32385"/>
                      </a:lnTo>
                      <a:cubicBezTo>
                        <a:pt x="350450" y="14287"/>
                        <a:pt x="364738" y="0"/>
                        <a:pt x="382835" y="0"/>
                      </a:cubicBezTo>
                      <a:close/>
                    </a:path>
                  </a:pathLst>
                </a:custGeom>
                <a:solidFill>
                  <a:srgbClr val="F10F24"/>
                </a:solidFill>
                <a:ln w="9525" cap="flat">
                  <a:noFill/>
                  <a:prstDash val="solid"/>
                  <a:miter/>
                </a:ln>
              </p:spPr>
              <p:txBody>
                <a:bodyPr rtlCol="0" anchor="ctr"/>
                <a:lstStyle/>
                <a:p>
                  <a:endParaRPr lang="en-US" dirty="0"/>
                </a:p>
              </p:txBody>
            </p:sp>
          </p:grpSp>
        </p:grpSp>
        <p:grpSp>
          <p:nvGrpSpPr>
            <p:cNvPr id="226" name="Group 225">
              <a:extLst>
                <a:ext uri="{FF2B5EF4-FFF2-40B4-BE49-F238E27FC236}">
                  <a16:creationId xmlns:a16="http://schemas.microsoft.com/office/drawing/2014/main" id="{7B1D6A5E-16A7-42CA-8F24-112E9E01071B}"/>
                </a:ext>
              </a:extLst>
            </p:cNvPr>
            <p:cNvGrpSpPr/>
            <p:nvPr/>
          </p:nvGrpSpPr>
          <p:grpSpPr>
            <a:xfrm>
              <a:off x="7082404" y="1108544"/>
              <a:ext cx="1619144" cy="857198"/>
              <a:chOff x="621352" y="4022476"/>
              <a:chExt cx="1619144" cy="857198"/>
            </a:xfrm>
          </p:grpSpPr>
          <p:grpSp>
            <p:nvGrpSpPr>
              <p:cNvPr id="227" name="Group 226">
                <a:extLst>
                  <a:ext uri="{FF2B5EF4-FFF2-40B4-BE49-F238E27FC236}">
                    <a16:creationId xmlns:a16="http://schemas.microsoft.com/office/drawing/2014/main" id="{BCDDA95B-B02A-4EDE-8366-D0E93F543894}"/>
                  </a:ext>
                </a:extLst>
              </p:cNvPr>
              <p:cNvGrpSpPr/>
              <p:nvPr/>
            </p:nvGrpSpPr>
            <p:grpSpPr>
              <a:xfrm>
                <a:off x="621352" y="4285567"/>
                <a:ext cx="1619144" cy="594107"/>
                <a:chOff x="595171" y="2317187"/>
                <a:chExt cx="1619144" cy="594107"/>
              </a:xfrm>
            </p:grpSpPr>
            <p:sp>
              <p:nvSpPr>
                <p:cNvPr id="235" name="Rectangle 14">
                  <a:extLst>
                    <a:ext uri="{FF2B5EF4-FFF2-40B4-BE49-F238E27FC236}">
                      <a16:creationId xmlns:a16="http://schemas.microsoft.com/office/drawing/2014/main" id="{EFB05B44-DEA7-4751-821B-D5DF00D4AE43}"/>
                    </a:ext>
                  </a:extLst>
                </p:cNvPr>
                <p:cNvSpPr/>
                <p:nvPr/>
              </p:nvSpPr>
              <p:spPr>
                <a:xfrm>
                  <a:off x="595171" y="2317187"/>
                  <a:ext cx="1619144" cy="594107"/>
                </a:xfrm>
                <a:prstGeom prst="roundRect">
                  <a:avLst>
                    <a:gd name="adj" fmla="val 7983"/>
                  </a:avLst>
                </a:prstGeom>
                <a:solidFill>
                  <a:srgbClr val="F10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6" name="Rectangle 14">
                  <a:extLst>
                    <a:ext uri="{FF2B5EF4-FFF2-40B4-BE49-F238E27FC236}">
                      <a16:creationId xmlns:a16="http://schemas.microsoft.com/office/drawing/2014/main" id="{0F0215AF-8202-458F-93C9-C3212364A0A0}"/>
                    </a:ext>
                  </a:extLst>
                </p:cNvPr>
                <p:cNvSpPr/>
                <p:nvPr/>
              </p:nvSpPr>
              <p:spPr>
                <a:xfrm>
                  <a:off x="630841" y="2352963"/>
                  <a:ext cx="1547804" cy="522555"/>
                </a:xfrm>
                <a:prstGeom prst="roundRect">
                  <a:avLst>
                    <a:gd name="adj" fmla="val 5423"/>
                  </a:avLst>
                </a:prstGeom>
                <a:no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7" name="Group 236">
                  <a:extLst>
                    <a:ext uri="{FF2B5EF4-FFF2-40B4-BE49-F238E27FC236}">
                      <a16:creationId xmlns:a16="http://schemas.microsoft.com/office/drawing/2014/main" id="{91881ABE-60E5-497B-8417-A91EC07AA6CE}"/>
                    </a:ext>
                  </a:extLst>
                </p:cNvPr>
                <p:cNvGrpSpPr/>
                <p:nvPr/>
              </p:nvGrpSpPr>
              <p:grpSpPr>
                <a:xfrm>
                  <a:off x="1304539" y="2853057"/>
                  <a:ext cx="200409" cy="39035"/>
                  <a:chOff x="1253534" y="2857363"/>
                  <a:chExt cx="242495" cy="47232"/>
                </a:xfrm>
                <a:solidFill>
                  <a:schemeClr val="bg1"/>
                </a:solidFill>
              </p:grpSpPr>
              <p:sp>
                <p:nvSpPr>
                  <p:cNvPr id="238" name="Oval 237">
                    <a:extLst>
                      <a:ext uri="{FF2B5EF4-FFF2-40B4-BE49-F238E27FC236}">
                        <a16:creationId xmlns:a16="http://schemas.microsoft.com/office/drawing/2014/main" id="{165933D4-77EF-4886-9912-27F02AC57B38}"/>
                      </a:ext>
                    </a:extLst>
                  </p:cNvPr>
                  <p:cNvSpPr/>
                  <p:nvPr/>
                </p:nvSpPr>
                <p:spPr>
                  <a:xfrm>
                    <a:off x="1351166"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Oval 238">
                    <a:extLst>
                      <a:ext uri="{FF2B5EF4-FFF2-40B4-BE49-F238E27FC236}">
                        <a16:creationId xmlns:a16="http://schemas.microsoft.com/office/drawing/2014/main" id="{A2DB0E19-DC10-4DEC-8497-1BC8A638B3A3}"/>
                      </a:ext>
                    </a:extLst>
                  </p:cNvPr>
                  <p:cNvSpPr/>
                  <p:nvPr/>
                </p:nvSpPr>
                <p:spPr>
                  <a:xfrm>
                    <a:off x="1253534"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Oval 239">
                    <a:extLst>
                      <a:ext uri="{FF2B5EF4-FFF2-40B4-BE49-F238E27FC236}">
                        <a16:creationId xmlns:a16="http://schemas.microsoft.com/office/drawing/2014/main" id="{3DD2FA20-C212-4EAB-B0F3-B118F374B96B}"/>
                      </a:ext>
                    </a:extLst>
                  </p:cNvPr>
                  <p:cNvSpPr/>
                  <p:nvPr/>
                </p:nvSpPr>
                <p:spPr>
                  <a:xfrm>
                    <a:off x="1448797"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28" name="TextBox 227">
                <a:extLst>
                  <a:ext uri="{FF2B5EF4-FFF2-40B4-BE49-F238E27FC236}">
                    <a16:creationId xmlns:a16="http://schemas.microsoft.com/office/drawing/2014/main" id="{BD641743-D3D4-451D-B49D-76C658ACD90A}"/>
                  </a:ext>
                </a:extLst>
              </p:cNvPr>
              <p:cNvSpPr txBox="1"/>
              <p:nvPr/>
            </p:nvSpPr>
            <p:spPr>
              <a:xfrm>
                <a:off x="657617" y="4344257"/>
                <a:ext cx="1546614" cy="476726"/>
              </a:xfrm>
              <a:prstGeom prst="roundRect">
                <a:avLst/>
              </a:prstGeom>
              <a:noFill/>
            </p:spPr>
            <p:txBody>
              <a:bodyPr vert="horz" wrap="square" rtlCol="0" anchor="ctr">
                <a:spAutoFit/>
              </a:bodyPr>
              <a:lstStyle/>
              <a:p>
                <a:pPr algn="ctr"/>
                <a:r>
                  <a:rPr lang="en-US" sz="1100" b="1" dirty="0">
                    <a:solidFill>
                      <a:schemeClr val="bg1"/>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Compliance Obligations</a:t>
                </a:r>
              </a:p>
            </p:txBody>
          </p:sp>
          <p:grpSp>
            <p:nvGrpSpPr>
              <p:cNvPr id="229" name="Group 228">
                <a:extLst>
                  <a:ext uri="{FF2B5EF4-FFF2-40B4-BE49-F238E27FC236}">
                    <a16:creationId xmlns:a16="http://schemas.microsoft.com/office/drawing/2014/main" id="{9AC1D07B-E94D-42FE-AF15-4202E684B841}"/>
                  </a:ext>
                </a:extLst>
              </p:cNvPr>
              <p:cNvGrpSpPr/>
              <p:nvPr/>
            </p:nvGrpSpPr>
            <p:grpSpPr>
              <a:xfrm>
                <a:off x="1223149" y="4022476"/>
                <a:ext cx="415551" cy="415551"/>
                <a:chOff x="1223149" y="4022476"/>
                <a:chExt cx="415551" cy="415551"/>
              </a:xfrm>
            </p:grpSpPr>
            <p:grpSp>
              <p:nvGrpSpPr>
                <p:cNvPr id="230" name="Group 229">
                  <a:extLst>
                    <a:ext uri="{FF2B5EF4-FFF2-40B4-BE49-F238E27FC236}">
                      <a16:creationId xmlns:a16="http://schemas.microsoft.com/office/drawing/2014/main" id="{8D335184-6E79-42A2-A7EC-5DF105FB2526}"/>
                    </a:ext>
                  </a:extLst>
                </p:cNvPr>
                <p:cNvGrpSpPr/>
                <p:nvPr/>
              </p:nvGrpSpPr>
              <p:grpSpPr>
                <a:xfrm>
                  <a:off x="1223149" y="4022476"/>
                  <a:ext cx="415551" cy="415551"/>
                  <a:chOff x="1196968" y="2054096"/>
                  <a:chExt cx="415551" cy="415551"/>
                </a:xfrm>
              </p:grpSpPr>
              <p:sp>
                <p:nvSpPr>
                  <p:cNvPr id="232" name="Oval 231">
                    <a:extLst>
                      <a:ext uri="{FF2B5EF4-FFF2-40B4-BE49-F238E27FC236}">
                        <a16:creationId xmlns:a16="http://schemas.microsoft.com/office/drawing/2014/main" id="{18D3620E-9D9F-448D-99BB-87795185833C}"/>
                      </a:ext>
                    </a:extLst>
                  </p:cNvPr>
                  <p:cNvSpPr/>
                  <p:nvPr/>
                </p:nvSpPr>
                <p:spPr>
                  <a:xfrm>
                    <a:off x="1215856" y="2072984"/>
                    <a:ext cx="377774" cy="377774"/>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3" name="Oval 232">
                    <a:extLst>
                      <a:ext uri="{FF2B5EF4-FFF2-40B4-BE49-F238E27FC236}">
                        <a16:creationId xmlns:a16="http://schemas.microsoft.com/office/drawing/2014/main" id="{48CC81CA-3EC4-4FF4-97C4-5B47CC9849A3}"/>
                      </a:ext>
                    </a:extLst>
                  </p:cNvPr>
                  <p:cNvSpPr/>
                  <p:nvPr/>
                </p:nvSpPr>
                <p:spPr>
                  <a:xfrm>
                    <a:off x="1249884" y="2107012"/>
                    <a:ext cx="309718" cy="309718"/>
                  </a:xfrm>
                  <a:prstGeom prst="ellipse">
                    <a:avLst/>
                  </a:prstGeom>
                  <a:solidFill>
                    <a:srgbClr val="F10F2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4" name="Arc 233">
                    <a:extLst>
                      <a:ext uri="{FF2B5EF4-FFF2-40B4-BE49-F238E27FC236}">
                        <a16:creationId xmlns:a16="http://schemas.microsoft.com/office/drawing/2014/main" id="{30F2EC1B-F815-453B-9B40-C900D3C6B8D8}"/>
                      </a:ext>
                    </a:extLst>
                  </p:cNvPr>
                  <p:cNvSpPr/>
                  <p:nvPr/>
                </p:nvSpPr>
                <p:spPr>
                  <a:xfrm>
                    <a:off x="1196968" y="2054096"/>
                    <a:ext cx="415551" cy="415551"/>
                  </a:xfrm>
                  <a:prstGeom prst="arc">
                    <a:avLst>
                      <a:gd name="adj1" fmla="val 11299581"/>
                      <a:gd name="adj2" fmla="val 21340452"/>
                    </a:avLst>
                  </a:prstGeom>
                  <a:noFill/>
                  <a:ln w="6350">
                    <a:solidFill>
                      <a:srgbClr val="F10F24"/>
                    </a:solidFill>
                    <a:prstDash val="dash"/>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1" name="Freeform: Shape 230">
                  <a:extLst>
                    <a:ext uri="{FF2B5EF4-FFF2-40B4-BE49-F238E27FC236}">
                      <a16:creationId xmlns:a16="http://schemas.microsoft.com/office/drawing/2014/main" id="{E7CCFAA9-F44D-4EDD-9181-2F54244DDC2B}"/>
                    </a:ext>
                  </a:extLst>
                </p:cNvPr>
                <p:cNvSpPr/>
                <p:nvPr/>
              </p:nvSpPr>
              <p:spPr>
                <a:xfrm>
                  <a:off x="1354517" y="4132934"/>
                  <a:ext cx="152814" cy="194634"/>
                </a:xfrm>
                <a:custGeom>
                  <a:avLst/>
                  <a:gdLst>
                    <a:gd name="connsiteX0" fmla="*/ 526618 w 655071"/>
                    <a:gd name="connsiteY0" fmla="*/ 759492 h 834368"/>
                    <a:gd name="connsiteX1" fmla="*/ 544716 w 655071"/>
                    <a:gd name="connsiteY1" fmla="*/ 818661 h 834368"/>
                    <a:gd name="connsiteX2" fmla="*/ 522808 w 655071"/>
                    <a:gd name="connsiteY2" fmla="*/ 795991 h 834368"/>
                    <a:gd name="connsiteX3" fmla="*/ 516415 w 655071"/>
                    <a:gd name="connsiteY3" fmla="*/ 792437 h 834368"/>
                    <a:gd name="connsiteX4" fmla="*/ 504482 w 655071"/>
                    <a:gd name="connsiteY4" fmla="*/ 801221 h 834368"/>
                    <a:gd name="connsiteX5" fmla="*/ 499481 w 655071"/>
                    <a:gd name="connsiteY5" fmla="*/ 834368 h 834368"/>
                    <a:gd name="connsiteX6" fmla="*/ 478603 w 655071"/>
                    <a:gd name="connsiteY6" fmla="*/ 766035 h 834368"/>
                    <a:gd name="connsiteX7" fmla="*/ 517170 w 655071"/>
                    <a:gd name="connsiteY7" fmla="*/ 764750 h 834368"/>
                    <a:gd name="connsiteX8" fmla="*/ 526618 w 655071"/>
                    <a:gd name="connsiteY8" fmla="*/ 759492 h 834368"/>
                    <a:gd name="connsiteX9" fmla="*/ 339319 w 655071"/>
                    <a:gd name="connsiteY9" fmla="*/ 759120 h 834368"/>
                    <a:gd name="connsiteX10" fmla="*/ 339738 w 655071"/>
                    <a:gd name="connsiteY10" fmla="*/ 759682 h 834368"/>
                    <a:gd name="connsiteX11" fmla="*/ 348311 w 655071"/>
                    <a:gd name="connsiteY11" fmla="*/ 764730 h 834368"/>
                    <a:gd name="connsiteX12" fmla="*/ 387239 w 655071"/>
                    <a:gd name="connsiteY12" fmla="*/ 766044 h 834368"/>
                    <a:gd name="connsiteX13" fmla="*/ 366351 w 655071"/>
                    <a:gd name="connsiteY13" fmla="*/ 834367 h 834368"/>
                    <a:gd name="connsiteX14" fmla="*/ 361350 w 655071"/>
                    <a:gd name="connsiteY14" fmla="*/ 801220 h 834368"/>
                    <a:gd name="connsiteX15" fmla="*/ 357796 w 655071"/>
                    <a:gd name="connsiteY15" fmla="*/ 794827 h 834368"/>
                    <a:gd name="connsiteX16" fmla="*/ 343024 w 655071"/>
                    <a:gd name="connsiteY16" fmla="*/ 795991 h 834368"/>
                    <a:gd name="connsiteX17" fmla="*/ 321117 w 655071"/>
                    <a:gd name="connsiteY17" fmla="*/ 818661 h 834368"/>
                    <a:gd name="connsiteX18" fmla="*/ 54855 w 655071"/>
                    <a:gd name="connsiteY18" fmla="*/ 593414 h 834368"/>
                    <a:gd name="connsiteX19" fmla="*/ 114986 w 655071"/>
                    <a:gd name="connsiteY19" fmla="*/ 593414 h 834368"/>
                    <a:gd name="connsiteX20" fmla="*/ 114986 w 655071"/>
                    <a:gd name="connsiteY20" fmla="*/ 657127 h 834368"/>
                    <a:gd name="connsiteX21" fmla="*/ 433073 w 655071"/>
                    <a:gd name="connsiteY21" fmla="*/ 567572 h 834368"/>
                    <a:gd name="connsiteX22" fmla="*/ 442665 w 655071"/>
                    <a:gd name="connsiteY22" fmla="*/ 587994 h 834368"/>
                    <a:gd name="connsiteX23" fmla="*/ 442665 w 655071"/>
                    <a:gd name="connsiteY23" fmla="*/ 588003 h 834368"/>
                    <a:gd name="connsiteX24" fmla="*/ 450857 w 655071"/>
                    <a:gd name="connsiteY24" fmla="*/ 593937 h 834368"/>
                    <a:gd name="connsiteX25" fmla="*/ 473164 w 655071"/>
                    <a:gd name="connsiteY25" fmla="*/ 596795 h 834368"/>
                    <a:gd name="connsiteX26" fmla="*/ 456724 w 655071"/>
                    <a:gd name="connsiteY26" fmla="*/ 612216 h 834368"/>
                    <a:gd name="connsiteX27" fmla="*/ 453619 w 655071"/>
                    <a:gd name="connsiteY27" fmla="*/ 621741 h 834368"/>
                    <a:gd name="connsiteX28" fmla="*/ 457848 w 655071"/>
                    <a:gd name="connsiteY28" fmla="*/ 643868 h 834368"/>
                    <a:gd name="connsiteX29" fmla="*/ 438103 w 655071"/>
                    <a:gd name="connsiteY29" fmla="*/ 633000 h 834368"/>
                    <a:gd name="connsiteX30" fmla="*/ 427949 w 655071"/>
                    <a:gd name="connsiteY30" fmla="*/ 633047 h 834368"/>
                    <a:gd name="connsiteX31" fmla="*/ 408299 w 655071"/>
                    <a:gd name="connsiteY31" fmla="*/ 643868 h 834368"/>
                    <a:gd name="connsiteX32" fmla="*/ 412509 w 655071"/>
                    <a:gd name="connsiteY32" fmla="*/ 621760 h 834368"/>
                    <a:gd name="connsiteX33" fmla="*/ 409099 w 655071"/>
                    <a:gd name="connsiteY33" fmla="*/ 611892 h 834368"/>
                    <a:gd name="connsiteX34" fmla="*/ 392964 w 655071"/>
                    <a:gd name="connsiteY34" fmla="*/ 596766 h 834368"/>
                    <a:gd name="connsiteX35" fmla="*/ 415281 w 655071"/>
                    <a:gd name="connsiteY35" fmla="*/ 593966 h 834368"/>
                    <a:gd name="connsiteX36" fmla="*/ 423853 w 655071"/>
                    <a:gd name="connsiteY36" fmla="*/ 587203 h 834368"/>
                    <a:gd name="connsiteX37" fmla="*/ 437591 w 655071"/>
                    <a:gd name="connsiteY37" fmla="*/ 533771 h 834368"/>
                    <a:gd name="connsiteX38" fmla="*/ 423615 w 655071"/>
                    <a:gd name="connsiteY38" fmla="*/ 538692 h 834368"/>
                    <a:gd name="connsiteX39" fmla="*/ 407042 w 655071"/>
                    <a:gd name="connsiteY39" fmla="*/ 573935 h 834368"/>
                    <a:gd name="connsiteX40" fmla="*/ 368323 w 655071"/>
                    <a:gd name="connsiteY40" fmla="*/ 578821 h 834368"/>
                    <a:gd name="connsiteX41" fmla="*/ 362059 w 655071"/>
                    <a:gd name="connsiteY41" fmla="*/ 581992 h 834368"/>
                    <a:gd name="connsiteX42" fmla="*/ 362427 w 655071"/>
                    <a:gd name="connsiteY42" fmla="*/ 596805 h 834368"/>
                    <a:gd name="connsiteX43" fmla="*/ 390906 w 655071"/>
                    <a:gd name="connsiteY43" fmla="*/ 623475 h 834368"/>
                    <a:gd name="connsiteX44" fmla="*/ 383563 w 655071"/>
                    <a:gd name="connsiteY44" fmla="*/ 661813 h 834368"/>
                    <a:gd name="connsiteX45" fmla="*/ 384659 w 655071"/>
                    <a:gd name="connsiteY45" fmla="*/ 668741 h 834368"/>
                    <a:gd name="connsiteX46" fmla="*/ 398869 w 655071"/>
                    <a:gd name="connsiteY46" fmla="*/ 672938 h 834368"/>
                    <a:gd name="connsiteX47" fmla="*/ 433064 w 655071"/>
                    <a:gd name="connsiteY47" fmla="*/ 654116 h 834368"/>
                    <a:gd name="connsiteX48" fmla="*/ 467259 w 655071"/>
                    <a:gd name="connsiteY48" fmla="*/ 672938 h 834368"/>
                    <a:gd name="connsiteX49" fmla="*/ 474187 w 655071"/>
                    <a:gd name="connsiteY49" fmla="*/ 674034 h 834368"/>
                    <a:gd name="connsiteX50" fmla="*/ 482565 w 655071"/>
                    <a:gd name="connsiteY50" fmla="*/ 661813 h 834368"/>
                    <a:gd name="connsiteX51" fmla="*/ 475222 w 655071"/>
                    <a:gd name="connsiteY51" fmla="*/ 623475 h 834368"/>
                    <a:gd name="connsiteX52" fmla="*/ 503225 w 655071"/>
                    <a:gd name="connsiteY52" fmla="*/ 597195 h 834368"/>
                    <a:gd name="connsiteX53" fmla="*/ 506930 w 655071"/>
                    <a:gd name="connsiteY53" fmla="*/ 590417 h 834368"/>
                    <a:gd name="connsiteX54" fmla="*/ 497815 w 655071"/>
                    <a:gd name="connsiteY54" fmla="*/ 578736 h 834368"/>
                    <a:gd name="connsiteX55" fmla="*/ 459096 w 655071"/>
                    <a:gd name="connsiteY55" fmla="*/ 573868 h 834368"/>
                    <a:gd name="connsiteX56" fmla="*/ 442522 w 655071"/>
                    <a:gd name="connsiteY56" fmla="*/ 538626 h 834368"/>
                    <a:gd name="connsiteX57" fmla="*/ 442513 w 655071"/>
                    <a:gd name="connsiteY57" fmla="*/ 538692 h 834368"/>
                    <a:gd name="connsiteX58" fmla="*/ 437591 w 655071"/>
                    <a:gd name="connsiteY58" fmla="*/ 533771 h 834368"/>
                    <a:gd name="connsiteX59" fmla="*/ 433072 w 655071"/>
                    <a:gd name="connsiteY59" fmla="*/ 525553 h 834368"/>
                    <a:gd name="connsiteX60" fmla="*/ 492633 w 655071"/>
                    <a:gd name="connsiteY60" fmla="*/ 550218 h 834368"/>
                    <a:gd name="connsiteX61" fmla="*/ 492633 w 655071"/>
                    <a:gd name="connsiteY61" fmla="*/ 669347 h 834368"/>
                    <a:gd name="connsiteX62" fmla="*/ 373525 w 655071"/>
                    <a:gd name="connsiteY62" fmla="*/ 669347 h 834368"/>
                    <a:gd name="connsiteX63" fmla="*/ 373515 w 655071"/>
                    <a:gd name="connsiteY63" fmla="*/ 550228 h 834368"/>
                    <a:gd name="connsiteX64" fmla="*/ 433072 w 655071"/>
                    <a:gd name="connsiteY64" fmla="*/ 525553 h 834368"/>
                    <a:gd name="connsiteX65" fmla="*/ 433073 w 655071"/>
                    <a:gd name="connsiteY65" fmla="*/ 504602 h 834368"/>
                    <a:gd name="connsiteX66" fmla="*/ 327898 w 655071"/>
                    <a:gd name="connsiteY66" fmla="*/ 609787 h 834368"/>
                    <a:gd name="connsiteX67" fmla="*/ 327898 w 655071"/>
                    <a:gd name="connsiteY67" fmla="*/ 609796 h 834368"/>
                    <a:gd name="connsiteX68" fmla="*/ 433092 w 655071"/>
                    <a:gd name="connsiteY68" fmla="*/ 714971 h 834368"/>
                    <a:gd name="connsiteX69" fmla="*/ 538267 w 655071"/>
                    <a:gd name="connsiteY69" fmla="*/ 609777 h 834368"/>
                    <a:gd name="connsiteX70" fmla="*/ 433073 w 655071"/>
                    <a:gd name="connsiteY70" fmla="*/ 504602 h 834368"/>
                    <a:gd name="connsiteX71" fmla="*/ 291543 w 655071"/>
                    <a:gd name="connsiteY71" fmla="*/ 467391 h 834368"/>
                    <a:gd name="connsiteX72" fmla="*/ 277501 w 655071"/>
                    <a:gd name="connsiteY72" fmla="*/ 472122 h 834368"/>
                    <a:gd name="connsiteX73" fmla="*/ 239611 w 655071"/>
                    <a:gd name="connsiteY73" fmla="*/ 485657 h 834368"/>
                    <a:gd name="connsiteX74" fmla="*/ 229524 w 655071"/>
                    <a:gd name="connsiteY74" fmla="*/ 483104 h 834368"/>
                    <a:gd name="connsiteX75" fmla="*/ 210922 w 655071"/>
                    <a:gd name="connsiteY75" fmla="*/ 497154 h 834368"/>
                    <a:gd name="connsiteX76" fmla="*/ 206893 w 655071"/>
                    <a:gd name="connsiteY76" fmla="*/ 493248 h 834368"/>
                    <a:gd name="connsiteX77" fmla="*/ 204250 w 655071"/>
                    <a:gd name="connsiteY77" fmla="*/ 491912 h 834368"/>
                    <a:gd name="connsiteX78" fmla="*/ 190967 w 655071"/>
                    <a:gd name="connsiteY78" fmla="*/ 498478 h 834368"/>
                    <a:gd name="connsiteX79" fmla="*/ 189376 w 655071"/>
                    <a:gd name="connsiteY79" fmla="*/ 501125 h 834368"/>
                    <a:gd name="connsiteX80" fmla="*/ 183794 w 655071"/>
                    <a:gd name="connsiteY80" fmla="*/ 483228 h 834368"/>
                    <a:gd name="connsiteX81" fmla="*/ 180532 w 655071"/>
                    <a:gd name="connsiteY81" fmla="*/ 479965 h 834368"/>
                    <a:gd name="connsiteX82" fmla="*/ 166078 w 655071"/>
                    <a:gd name="connsiteY82" fmla="*/ 483228 h 834368"/>
                    <a:gd name="connsiteX83" fmla="*/ 148066 w 655071"/>
                    <a:gd name="connsiteY83" fmla="*/ 518004 h 834368"/>
                    <a:gd name="connsiteX84" fmla="*/ 128549 w 655071"/>
                    <a:gd name="connsiteY84" fmla="*/ 477637 h 834368"/>
                    <a:gd name="connsiteX85" fmla="*/ 64827 w 655071"/>
                    <a:gd name="connsiteY85" fmla="*/ 502688 h 834368"/>
                    <a:gd name="connsiteX86" fmla="*/ 83296 w 655071"/>
                    <a:gd name="connsiteY86" fmla="*/ 535377 h 834368"/>
                    <a:gd name="connsiteX87" fmla="*/ 83683 w 655071"/>
                    <a:gd name="connsiteY87" fmla="*/ 535773 h 834368"/>
                    <a:gd name="connsiteX88" fmla="*/ 98499 w 655071"/>
                    <a:gd name="connsiteY88" fmla="*/ 535544 h 834368"/>
                    <a:gd name="connsiteX89" fmla="*/ 98269 w 655071"/>
                    <a:gd name="connsiteY89" fmla="*/ 520728 h 834368"/>
                    <a:gd name="connsiteX90" fmla="*/ 98260 w 655071"/>
                    <a:gd name="connsiteY90" fmla="*/ 520728 h 834368"/>
                    <a:gd name="connsiteX91" fmla="*/ 85601 w 655071"/>
                    <a:gd name="connsiteY91" fmla="*/ 504974 h 834368"/>
                    <a:gd name="connsiteX92" fmla="*/ 114300 w 655071"/>
                    <a:gd name="connsiteY92" fmla="*/ 492943 h 834368"/>
                    <a:gd name="connsiteX93" fmla="*/ 132397 w 655071"/>
                    <a:gd name="connsiteY93" fmla="*/ 534034 h 834368"/>
                    <a:gd name="connsiteX94" fmla="*/ 158772 w 655071"/>
                    <a:gd name="connsiteY94" fmla="*/ 536892 h 834368"/>
                    <a:gd name="connsiteX95" fmla="*/ 170297 w 655071"/>
                    <a:gd name="connsiteY95" fmla="*/ 523319 h 834368"/>
                    <a:gd name="connsiteX96" fmla="*/ 177165 w 655071"/>
                    <a:gd name="connsiteY96" fmla="*/ 541788 h 834368"/>
                    <a:gd name="connsiteX97" fmla="*/ 179579 w 655071"/>
                    <a:gd name="connsiteY97" fmla="*/ 542783 h 834368"/>
                    <a:gd name="connsiteX98" fmla="*/ 190900 w 655071"/>
                    <a:gd name="connsiteY98" fmla="*/ 536073 h 834368"/>
                    <a:gd name="connsiteX99" fmla="*/ 197568 w 655071"/>
                    <a:gd name="connsiteY99" fmla="*/ 526195 h 834368"/>
                    <a:gd name="connsiteX100" fmla="*/ 204083 w 655071"/>
                    <a:gd name="connsiteY100" fmla="*/ 532063 h 834368"/>
                    <a:gd name="connsiteX101" fmla="*/ 217942 w 655071"/>
                    <a:gd name="connsiteY101" fmla="*/ 524309 h 834368"/>
                    <a:gd name="connsiteX102" fmla="*/ 227019 w 655071"/>
                    <a:gd name="connsiteY102" fmla="*/ 510517 h 834368"/>
                    <a:gd name="connsiteX103" fmla="*/ 230191 w 655071"/>
                    <a:gd name="connsiteY103" fmla="*/ 503973 h 834368"/>
                    <a:gd name="connsiteX104" fmla="*/ 231924 w 655071"/>
                    <a:gd name="connsiteY104" fmla="*/ 505059 h 834368"/>
                    <a:gd name="connsiteX105" fmla="*/ 295599 w 655071"/>
                    <a:gd name="connsiteY105" fmla="*/ 482599 h 834368"/>
                    <a:gd name="connsiteX106" fmla="*/ 296274 w 655071"/>
                    <a:gd name="connsiteY106" fmla="*/ 481434 h 834368"/>
                    <a:gd name="connsiteX107" fmla="*/ 291543 w 655071"/>
                    <a:gd name="connsiteY107" fmla="*/ 467391 h 834368"/>
                    <a:gd name="connsiteX108" fmla="*/ 433073 w 655071"/>
                    <a:gd name="connsiteY108" fmla="*/ 454320 h 834368"/>
                    <a:gd name="connsiteX109" fmla="*/ 468468 w 655071"/>
                    <a:gd name="connsiteY109" fmla="*/ 473046 h 834368"/>
                    <a:gd name="connsiteX110" fmla="*/ 473507 w 655071"/>
                    <a:gd name="connsiteY110" fmla="*/ 474246 h 834368"/>
                    <a:gd name="connsiteX111" fmla="*/ 511483 w 655071"/>
                    <a:gd name="connsiteY111" fmla="*/ 475541 h 834368"/>
                    <a:gd name="connsiteX112" fmla="*/ 531161 w 655071"/>
                    <a:gd name="connsiteY112" fmla="*/ 508126 h 834368"/>
                    <a:gd name="connsiteX113" fmla="*/ 534867 w 655071"/>
                    <a:gd name="connsiteY113" fmla="*/ 511775 h 834368"/>
                    <a:gd name="connsiteX114" fmla="*/ 567318 w 655071"/>
                    <a:gd name="connsiteY114" fmla="*/ 531367 h 834368"/>
                    <a:gd name="connsiteX115" fmla="*/ 568623 w 655071"/>
                    <a:gd name="connsiteY115" fmla="*/ 569839 h 834368"/>
                    <a:gd name="connsiteX116" fmla="*/ 569823 w 655071"/>
                    <a:gd name="connsiteY116" fmla="*/ 574382 h 834368"/>
                    <a:gd name="connsiteX117" fmla="*/ 588578 w 655071"/>
                    <a:gd name="connsiteY117" fmla="*/ 609787 h 834368"/>
                    <a:gd name="connsiteX118" fmla="*/ 569814 w 655071"/>
                    <a:gd name="connsiteY118" fmla="*/ 645182 h 834368"/>
                    <a:gd name="connsiteX119" fmla="*/ 568604 w 655071"/>
                    <a:gd name="connsiteY119" fmla="*/ 650220 h 834368"/>
                    <a:gd name="connsiteX120" fmla="*/ 567318 w 655071"/>
                    <a:gd name="connsiteY120" fmla="*/ 688197 h 834368"/>
                    <a:gd name="connsiteX121" fmla="*/ 534724 w 655071"/>
                    <a:gd name="connsiteY121" fmla="*/ 707875 h 834368"/>
                    <a:gd name="connsiteX122" fmla="*/ 531076 w 655071"/>
                    <a:gd name="connsiteY122" fmla="*/ 711571 h 834368"/>
                    <a:gd name="connsiteX123" fmla="*/ 511483 w 655071"/>
                    <a:gd name="connsiteY123" fmla="*/ 744032 h 834368"/>
                    <a:gd name="connsiteX124" fmla="*/ 473011 w 655071"/>
                    <a:gd name="connsiteY124" fmla="*/ 745337 h 834368"/>
                    <a:gd name="connsiteX125" fmla="*/ 468477 w 655071"/>
                    <a:gd name="connsiteY125" fmla="*/ 746528 h 834368"/>
                    <a:gd name="connsiteX126" fmla="*/ 433073 w 655071"/>
                    <a:gd name="connsiteY126" fmla="*/ 765282 h 834368"/>
                    <a:gd name="connsiteX127" fmla="*/ 397678 w 655071"/>
                    <a:gd name="connsiteY127" fmla="*/ 746518 h 834368"/>
                    <a:gd name="connsiteX128" fmla="*/ 392639 w 655071"/>
                    <a:gd name="connsiteY128" fmla="*/ 745318 h 834368"/>
                    <a:gd name="connsiteX129" fmla="*/ 354663 w 655071"/>
                    <a:gd name="connsiteY129" fmla="*/ 744032 h 834368"/>
                    <a:gd name="connsiteX130" fmla="*/ 338613 w 655071"/>
                    <a:gd name="connsiteY130" fmla="*/ 717448 h 834368"/>
                    <a:gd name="connsiteX131" fmla="*/ 338613 w 655071"/>
                    <a:gd name="connsiteY131" fmla="*/ 717486 h 834368"/>
                    <a:gd name="connsiteX132" fmla="*/ 331279 w 655071"/>
                    <a:gd name="connsiteY132" fmla="*/ 707828 h 834368"/>
                    <a:gd name="connsiteX133" fmla="*/ 298828 w 655071"/>
                    <a:gd name="connsiteY133" fmla="*/ 688235 h 834368"/>
                    <a:gd name="connsiteX134" fmla="*/ 297523 w 655071"/>
                    <a:gd name="connsiteY134" fmla="*/ 649763 h 834368"/>
                    <a:gd name="connsiteX135" fmla="*/ 296332 w 655071"/>
                    <a:gd name="connsiteY135" fmla="*/ 645220 h 834368"/>
                    <a:gd name="connsiteX136" fmla="*/ 277568 w 655071"/>
                    <a:gd name="connsiteY136" fmla="*/ 609825 h 834368"/>
                    <a:gd name="connsiteX137" fmla="*/ 296342 w 655071"/>
                    <a:gd name="connsiteY137" fmla="*/ 574420 h 834368"/>
                    <a:gd name="connsiteX138" fmla="*/ 297542 w 655071"/>
                    <a:gd name="connsiteY138" fmla="*/ 569391 h 834368"/>
                    <a:gd name="connsiteX139" fmla="*/ 298828 w 655071"/>
                    <a:gd name="connsiteY139" fmla="*/ 531406 h 834368"/>
                    <a:gd name="connsiteX140" fmla="*/ 331422 w 655071"/>
                    <a:gd name="connsiteY140" fmla="*/ 511727 h 834368"/>
                    <a:gd name="connsiteX141" fmla="*/ 335070 w 655071"/>
                    <a:gd name="connsiteY141" fmla="*/ 508031 h 834368"/>
                    <a:gd name="connsiteX142" fmla="*/ 354663 w 655071"/>
                    <a:gd name="connsiteY142" fmla="*/ 475580 h 834368"/>
                    <a:gd name="connsiteX143" fmla="*/ 393135 w 655071"/>
                    <a:gd name="connsiteY143" fmla="*/ 474275 h 834368"/>
                    <a:gd name="connsiteX144" fmla="*/ 397668 w 655071"/>
                    <a:gd name="connsiteY144" fmla="*/ 473074 h 834368"/>
                    <a:gd name="connsiteX145" fmla="*/ 346149 w 655071"/>
                    <a:gd name="connsiteY145" fmla="*/ 342554 h 834368"/>
                    <a:gd name="connsiteX146" fmla="*/ 382115 w 655071"/>
                    <a:gd name="connsiteY146" fmla="*/ 378520 h 834368"/>
                    <a:gd name="connsiteX147" fmla="*/ 333614 w 655071"/>
                    <a:gd name="connsiteY147" fmla="*/ 391055 h 834368"/>
                    <a:gd name="connsiteX148" fmla="*/ 112557 w 655071"/>
                    <a:gd name="connsiteY148" fmla="*/ 339477 h 834368"/>
                    <a:gd name="connsiteX149" fmla="*/ 102079 w 655071"/>
                    <a:gd name="connsiteY149" fmla="*/ 349954 h 834368"/>
                    <a:gd name="connsiteX150" fmla="*/ 112557 w 655071"/>
                    <a:gd name="connsiteY150" fmla="*/ 360432 h 834368"/>
                    <a:gd name="connsiteX151" fmla="*/ 290436 w 655071"/>
                    <a:gd name="connsiteY151" fmla="*/ 360432 h 834368"/>
                    <a:gd name="connsiteX152" fmla="*/ 300914 w 655071"/>
                    <a:gd name="connsiteY152" fmla="*/ 349954 h 834368"/>
                    <a:gd name="connsiteX153" fmla="*/ 290436 w 655071"/>
                    <a:gd name="connsiteY153" fmla="*/ 339477 h 834368"/>
                    <a:gd name="connsiteX154" fmla="*/ 482051 w 655071"/>
                    <a:gd name="connsiteY154" fmla="*/ 319256 h 834368"/>
                    <a:gd name="connsiteX155" fmla="*/ 482051 w 655071"/>
                    <a:gd name="connsiteY155" fmla="*/ 453654 h 834368"/>
                    <a:gd name="connsiteX156" fmla="*/ 476126 w 655071"/>
                    <a:gd name="connsiteY156" fmla="*/ 453453 h 834368"/>
                    <a:gd name="connsiteX157" fmla="*/ 461915 w 655071"/>
                    <a:gd name="connsiteY157" fmla="*/ 445919 h 834368"/>
                    <a:gd name="connsiteX158" fmla="*/ 461915 w 655071"/>
                    <a:gd name="connsiteY158" fmla="*/ 339382 h 834368"/>
                    <a:gd name="connsiteX159" fmla="*/ 112557 w 655071"/>
                    <a:gd name="connsiteY159" fmla="*/ 283841 h 834368"/>
                    <a:gd name="connsiteX160" fmla="*/ 102079 w 655071"/>
                    <a:gd name="connsiteY160" fmla="*/ 294319 h 834368"/>
                    <a:gd name="connsiteX161" fmla="*/ 112557 w 655071"/>
                    <a:gd name="connsiteY161" fmla="*/ 304796 h 834368"/>
                    <a:gd name="connsiteX162" fmla="*/ 310886 w 655071"/>
                    <a:gd name="connsiteY162" fmla="*/ 304796 h 834368"/>
                    <a:gd name="connsiteX163" fmla="*/ 321364 w 655071"/>
                    <a:gd name="connsiteY163" fmla="*/ 294319 h 834368"/>
                    <a:gd name="connsiteX164" fmla="*/ 310886 w 655071"/>
                    <a:gd name="connsiteY164" fmla="*/ 283841 h 834368"/>
                    <a:gd name="connsiteX165" fmla="*/ 112557 w 655071"/>
                    <a:gd name="connsiteY165" fmla="*/ 228206 h 834368"/>
                    <a:gd name="connsiteX166" fmla="*/ 102079 w 655071"/>
                    <a:gd name="connsiteY166" fmla="*/ 238683 h 834368"/>
                    <a:gd name="connsiteX167" fmla="*/ 112557 w 655071"/>
                    <a:gd name="connsiteY167" fmla="*/ 249161 h 834368"/>
                    <a:gd name="connsiteX168" fmla="*/ 353787 w 655071"/>
                    <a:gd name="connsiteY168" fmla="*/ 249161 h 834368"/>
                    <a:gd name="connsiteX169" fmla="*/ 364265 w 655071"/>
                    <a:gd name="connsiteY169" fmla="*/ 238683 h 834368"/>
                    <a:gd name="connsiteX170" fmla="*/ 353787 w 655071"/>
                    <a:gd name="connsiteY170" fmla="*/ 228206 h 834368"/>
                    <a:gd name="connsiteX171" fmla="*/ 112557 w 655071"/>
                    <a:gd name="connsiteY171" fmla="*/ 172570 h 834368"/>
                    <a:gd name="connsiteX172" fmla="*/ 102079 w 655071"/>
                    <a:gd name="connsiteY172" fmla="*/ 183048 h 834368"/>
                    <a:gd name="connsiteX173" fmla="*/ 112557 w 655071"/>
                    <a:gd name="connsiteY173" fmla="*/ 193525 h 834368"/>
                    <a:gd name="connsiteX174" fmla="*/ 353787 w 655071"/>
                    <a:gd name="connsiteY174" fmla="*/ 193525 h 834368"/>
                    <a:gd name="connsiteX175" fmla="*/ 364265 w 655071"/>
                    <a:gd name="connsiteY175" fmla="*/ 183048 h 834368"/>
                    <a:gd name="connsiteX176" fmla="*/ 353787 w 655071"/>
                    <a:gd name="connsiteY176" fmla="*/ 172570 h 834368"/>
                    <a:gd name="connsiteX177" fmla="*/ 598856 w 655071"/>
                    <a:gd name="connsiteY177" fmla="*/ 141434 h 834368"/>
                    <a:gd name="connsiteX178" fmla="*/ 614572 w 655071"/>
                    <a:gd name="connsiteY178" fmla="*/ 157140 h 834368"/>
                    <a:gd name="connsiteX179" fmla="*/ 402440 w 655071"/>
                    <a:gd name="connsiteY179" fmla="*/ 369243 h 834368"/>
                    <a:gd name="connsiteX180" fmla="*/ 386734 w 655071"/>
                    <a:gd name="connsiteY180" fmla="*/ 353527 h 834368"/>
                    <a:gd name="connsiteX181" fmla="*/ 41072 w 655071"/>
                    <a:gd name="connsiteY181" fmla="*/ 111677 h 834368"/>
                    <a:gd name="connsiteX182" fmla="*/ 125349 w 655071"/>
                    <a:gd name="connsiteY182" fmla="*/ 111677 h 834368"/>
                    <a:gd name="connsiteX183" fmla="*/ 153648 w 655071"/>
                    <a:gd name="connsiteY183" fmla="*/ 133089 h 834368"/>
                    <a:gd name="connsiteX184" fmla="*/ 328403 w 655071"/>
                    <a:gd name="connsiteY184" fmla="*/ 133089 h 834368"/>
                    <a:gd name="connsiteX185" fmla="*/ 356692 w 655071"/>
                    <a:gd name="connsiteY185" fmla="*/ 111677 h 834368"/>
                    <a:gd name="connsiteX186" fmla="*/ 440931 w 655071"/>
                    <a:gd name="connsiteY186" fmla="*/ 111677 h 834368"/>
                    <a:gd name="connsiteX187" fmla="*/ 440931 w 655071"/>
                    <a:gd name="connsiteY187" fmla="*/ 207060 h 834368"/>
                    <a:gd name="connsiteX188" fmla="*/ 333165 w 655071"/>
                    <a:gd name="connsiteY188" fmla="*/ 314807 h 834368"/>
                    <a:gd name="connsiteX189" fmla="*/ 330308 w 655071"/>
                    <a:gd name="connsiteY189" fmla="*/ 320408 h 834368"/>
                    <a:gd name="connsiteX190" fmla="*/ 311001 w 655071"/>
                    <a:gd name="connsiteY190" fmla="*/ 395112 h 834368"/>
                    <a:gd name="connsiteX191" fmla="*/ 112557 w 655071"/>
                    <a:gd name="connsiteY191" fmla="*/ 395112 h 834368"/>
                    <a:gd name="connsiteX192" fmla="*/ 102079 w 655071"/>
                    <a:gd name="connsiteY192" fmla="*/ 405590 h 834368"/>
                    <a:gd name="connsiteX193" fmla="*/ 112557 w 655071"/>
                    <a:gd name="connsiteY193" fmla="*/ 416067 h 834368"/>
                    <a:gd name="connsiteX194" fmla="*/ 319068 w 655071"/>
                    <a:gd name="connsiteY194" fmla="*/ 416067 h 834368"/>
                    <a:gd name="connsiteX195" fmla="*/ 322536 w 655071"/>
                    <a:gd name="connsiteY195" fmla="*/ 415477 h 834368"/>
                    <a:gd name="connsiteX196" fmla="*/ 404250 w 655071"/>
                    <a:gd name="connsiteY196" fmla="*/ 394312 h 834368"/>
                    <a:gd name="connsiteX197" fmla="*/ 409851 w 655071"/>
                    <a:gd name="connsiteY197" fmla="*/ 391455 h 834368"/>
                    <a:gd name="connsiteX198" fmla="*/ 441007 w 655071"/>
                    <a:gd name="connsiteY198" fmla="*/ 360279 h 834368"/>
                    <a:gd name="connsiteX199" fmla="*/ 441007 w 655071"/>
                    <a:gd name="connsiteY199" fmla="*/ 434765 h 834368"/>
                    <a:gd name="connsiteX200" fmla="*/ 428244 w 655071"/>
                    <a:gd name="connsiteY200" fmla="*/ 433155 h 834368"/>
                    <a:gd name="connsiteX201" fmla="*/ 390058 w 655071"/>
                    <a:gd name="connsiteY201" fmla="*/ 453405 h 834368"/>
                    <a:gd name="connsiteX202" fmla="*/ 349025 w 655071"/>
                    <a:gd name="connsiteY202" fmla="*/ 454796 h 834368"/>
                    <a:gd name="connsiteX203" fmla="*/ 339700 w 655071"/>
                    <a:gd name="connsiteY203" fmla="*/ 459854 h 834368"/>
                    <a:gd name="connsiteX204" fmla="*/ 318440 w 655071"/>
                    <a:gd name="connsiteY204" fmla="*/ 495096 h 834368"/>
                    <a:gd name="connsiteX205" fmla="*/ 283197 w 655071"/>
                    <a:gd name="connsiteY205" fmla="*/ 516375 h 834368"/>
                    <a:gd name="connsiteX206" fmla="*/ 278159 w 655071"/>
                    <a:gd name="connsiteY206" fmla="*/ 524947 h 834368"/>
                    <a:gd name="connsiteX207" fmla="*/ 276739 w 655071"/>
                    <a:gd name="connsiteY207" fmla="*/ 566667 h 834368"/>
                    <a:gd name="connsiteX208" fmla="*/ 256556 w 655071"/>
                    <a:gd name="connsiteY208" fmla="*/ 604767 h 834368"/>
                    <a:gd name="connsiteX209" fmla="*/ 256499 w 655071"/>
                    <a:gd name="connsiteY209" fmla="*/ 614616 h 834368"/>
                    <a:gd name="connsiteX210" fmla="*/ 276739 w 655071"/>
                    <a:gd name="connsiteY210" fmla="*/ 652802 h 834368"/>
                    <a:gd name="connsiteX211" fmla="*/ 277425 w 655071"/>
                    <a:gd name="connsiteY211" fmla="*/ 672937 h 834368"/>
                    <a:gd name="connsiteX212" fmla="*/ 135931 w 655071"/>
                    <a:gd name="connsiteY212" fmla="*/ 672937 h 834368"/>
                    <a:gd name="connsiteX213" fmla="*/ 135931 w 655071"/>
                    <a:gd name="connsiteY213" fmla="*/ 582907 h 834368"/>
                    <a:gd name="connsiteX214" fmla="*/ 125454 w 655071"/>
                    <a:gd name="connsiteY214" fmla="*/ 572430 h 834368"/>
                    <a:gd name="connsiteX215" fmla="*/ 41072 w 655071"/>
                    <a:gd name="connsiteY215" fmla="*/ 572430 h 834368"/>
                    <a:gd name="connsiteX216" fmla="*/ 567556 w 655071"/>
                    <a:gd name="connsiteY216" fmla="*/ 110100 h 834368"/>
                    <a:gd name="connsiteX217" fmla="*/ 584050 w 655071"/>
                    <a:gd name="connsiteY217" fmla="*/ 126594 h 834368"/>
                    <a:gd name="connsiteX218" fmla="*/ 371925 w 655071"/>
                    <a:gd name="connsiteY218" fmla="*/ 338719 h 834368"/>
                    <a:gd name="connsiteX219" fmla="*/ 355431 w 655071"/>
                    <a:gd name="connsiteY219" fmla="*/ 322225 h 834368"/>
                    <a:gd name="connsiteX220" fmla="*/ 357798 w 655071"/>
                    <a:gd name="connsiteY220" fmla="*/ 72777 h 834368"/>
                    <a:gd name="connsiteX221" fmla="*/ 473726 w 655071"/>
                    <a:gd name="connsiteY221" fmla="*/ 72777 h 834368"/>
                    <a:gd name="connsiteX222" fmla="*/ 482023 w 655071"/>
                    <a:gd name="connsiteY222" fmla="*/ 80397 h 834368"/>
                    <a:gd name="connsiteX223" fmla="*/ 482023 w 655071"/>
                    <a:gd name="connsiteY223" fmla="*/ 165988 h 834368"/>
                    <a:gd name="connsiteX224" fmla="*/ 461887 w 655071"/>
                    <a:gd name="connsiteY224" fmla="*/ 186115 h 834368"/>
                    <a:gd name="connsiteX225" fmla="*/ 461887 w 655071"/>
                    <a:gd name="connsiteY225" fmla="*/ 101199 h 834368"/>
                    <a:gd name="connsiteX226" fmla="*/ 451409 w 655071"/>
                    <a:gd name="connsiteY226" fmla="*/ 90722 h 834368"/>
                    <a:gd name="connsiteX227" fmla="*/ 357798 w 655071"/>
                    <a:gd name="connsiteY227" fmla="*/ 90722 h 834368"/>
                    <a:gd name="connsiteX228" fmla="*/ 8296 w 655071"/>
                    <a:gd name="connsiteY228" fmla="*/ 72730 h 834368"/>
                    <a:gd name="connsiteX229" fmla="*/ 124244 w 655071"/>
                    <a:gd name="connsiteY229" fmla="*/ 72730 h 834368"/>
                    <a:gd name="connsiteX230" fmla="*/ 124244 w 655071"/>
                    <a:gd name="connsiteY230" fmla="*/ 90722 h 834368"/>
                    <a:gd name="connsiteX231" fmla="*/ 30604 w 655071"/>
                    <a:gd name="connsiteY231" fmla="*/ 90722 h 834368"/>
                    <a:gd name="connsiteX232" fmla="*/ 20126 w 655071"/>
                    <a:gd name="connsiteY232" fmla="*/ 101200 h 834368"/>
                    <a:gd name="connsiteX233" fmla="*/ 20126 w 655071"/>
                    <a:gd name="connsiteY233" fmla="*/ 582946 h 834368"/>
                    <a:gd name="connsiteX234" fmla="*/ 23498 w 655071"/>
                    <a:gd name="connsiteY234" fmla="*/ 590632 h 834368"/>
                    <a:gd name="connsiteX235" fmla="*/ 117357 w 655071"/>
                    <a:gd name="connsiteY235" fmla="*/ 690093 h 834368"/>
                    <a:gd name="connsiteX236" fmla="*/ 125454 w 655071"/>
                    <a:gd name="connsiteY236" fmla="*/ 693903 h 834368"/>
                    <a:gd name="connsiteX237" fmla="*/ 278130 w 655071"/>
                    <a:gd name="connsiteY237" fmla="*/ 693903 h 834368"/>
                    <a:gd name="connsiteX238" fmla="*/ 283188 w 655071"/>
                    <a:gd name="connsiteY238" fmla="*/ 703170 h 834368"/>
                    <a:gd name="connsiteX239" fmla="*/ 297646 w 655071"/>
                    <a:gd name="connsiteY239" fmla="*/ 711905 h 834368"/>
                    <a:gd name="connsiteX240" fmla="*/ 8296 w 655071"/>
                    <a:gd name="connsiteY240" fmla="*/ 711905 h 834368"/>
                    <a:gd name="connsiteX241" fmla="*/ 0 w 655071"/>
                    <a:gd name="connsiteY241" fmla="*/ 704237 h 834368"/>
                    <a:gd name="connsiteX242" fmla="*/ 0 w 655071"/>
                    <a:gd name="connsiteY242" fmla="*/ 80350 h 834368"/>
                    <a:gd name="connsiteX243" fmla="*/ 8296 w 655071"/>
                    <a:gd name="connsiteY243" fmla="*/ 72730 h 834368"/>
                    <a:gd name="connsiteX244" fmla="*/ 620048 w 655071"/>
                    <a:gd name="connsiteY244" fmla="*/ 69850 h 834368"/>
                    <a:gd name="connsiteX245" fmla="*/ 633031 w 655071"/>
                    <a:gd name="connsiteY245" fmla="*/ 76749 h 834368"/>
                    <a:gd name="connsiteX246" fmla="*/ 647919 w 655071"/>
                    <a:gd name="connsiteY246" fmla="*/ 91608 h 834368"/>
                    <a:gd name="connsiteX247" fmla="*/ 652100 w 655071"/>
                    <a:gd name="connsiteY247" fmla="*/ 119040 h 834368"/>
                    <a:gd name="connsiteX248" fmla="*/ 631279 w 655071"/>
                    <a:gd name="connsiteY248" fmla="*/ 98256 h 834368"/>
                    <a:gd name="connsiteX249" fmla="*/ 617038 w 655071"/>
                    <a:gd name="connsiteY249" fmla="*/ 98252 h 834368"/>
                    <a:gd name="connsiteX250" fmla="*/ 616467 w 655071"/>
                    <a:gd name="connsiteY250" fmla="*/ 113058 h 834368"/>
                    <a:gd name="connsiteX251" fmla="*/ 637546 w 655071"/>
                    <a:gd name="connsiteY251" fmla="*/ 134137 h 834368"/>
                    <a:gd name="connsiteX252" fmla="*/ 629383 w 655071"/>
                    <a:gd name="connsiteY252" fmla="*/ 142300 h 834368"/>
                    <a:gd name="connsiteX253" fmla="*/ 582368 w 655071"/>
                    <a:gd name="connsiteY253" fmla="*/ 95285 h 834368"/>
                    <a:gd name="connsiteX254" fmla="*/ 590531 w 655071"/>
                    <a:gd name="connsiteY254" fmla="*/ 87122 h 834368"/>
                    <a:gd name="connsiteX255" fmla="*/ 596398 w 655071"/>
                    <a:gd name="connsiteY255" fmla="*/ 92989 h 834368"/>
                    <a:gd name="connsiteX256" fmla="*/ 596821 w 655071"/>
                    <a:gd name="connsiteY256" fmla="*/ 93412 h 834368"/>
                    <a:gd name="connsiteX257" fmla="*/ 611633 w 655071"/>
                    <a:gd name="connsiteY257" fmla="*/ 92989 h 834368"/>
                    <a:gd name="connsiteX258" fmla="*/ 611209 w 655071"/>
                    <a:gd name="connsiteY258" fmla="*/ 78178 h 834368"/>
                    <a:gd name="connsiteX259" fmla="*/ 605599 w 655071"/>
                    <a:gd name="connsiteY259" fmla="*/ 72568 h 834368"/>
                    <a:gd name="connsiteX260" fmla="*/ 620048 w 655071"/>
                    <a:gd name="connsiteY260" fmla="*/ 69850 h 834368"/>
                    <a:gd name="connsiteX261" fmla="*/ 239093 w 655071"/>
                    <a:gd name="connsiteY261" fmla="*/ 48 h 834368"/>
                    <a:gd name="connsiteX262" fmla="*/ 280026 w 655071"/>
                    <a:gd name="connsiteY262" fmla="*/ 37125 h 834368"/>
                    <a:gd name="connsiteX263" fmla="*/ 290504 w 655071"/>
                    <a:gd name="connsiteY263" fmla="*/ 47603 h 834368"/>
                    <a:gd name="connsiteX264" fmla="*/ 328404 w 655071"/>
                    <a:gd name="connsiteY264" fmla="*/ 47603 h 834368"/>
                    <a:gd name="connsiteX265" fmla="*/ 336852 w 655071"/>
                    <a:gd name="connsiteY265" fmla="*/ 56051 h 834368"/>
                    <a:gd name="connsiteX266" fmla="*/ 336852 w 655071"/>
                    <a:gd name="connsiteY266" fmla="*/ 103676 h 834368"/>
                    <a:gd name="connsiteX267" fmla="*/ 328404 w 655071"/>
                    <a:gd name="connsiteY267" fmla="*/ 112125 h 834368"/>
                    <a:gd name="connsiteX268" fmla="*/ 153648 w 655071"/>
                    <a:gd name="connsiteY268" fmla="*/ 112125 h 834368"/>
                    <a:gd name="connsiteX269" fmla="*/ 145200 w 655071"/>
                    <a:gd name="connsiteY269" fmla="*/ 103676 h 834368"/>
                    <a:gd name="connsiteX270" fmla="*/ 145200 w 655071"/>
                    <a:gd name="connsiteY270" fmla="*/ 56051 h 834368"/>
                    <a:gd name="connsiteX271" fmla="*/ 153648 w 655071"/>
                    <a:gd name="connsiteY271" fmla="*/ 47603 h 834368"/>
                    <a:gd name="connsiteX272" fmla="*/ 191539 w 655071"/>
                    <a:gd name="connsiteY272" fmla="*/ 47603 h 834368"/>
                    <a:gd name="connsiteX273" fmla="*/ 202016 w 655071"/>
                    <a:gd name="connsiteY273" fmla="*/ 37125 h 834368"/>
                    <a:gd name="connsiteX274" fmla="*/ 239093 w 655071"/>
                    <a:gd name="connsiteY274" fmla="*/ 48 h 834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655071" h="834368">
                      <a:moveTo>
                        <a:pt x="526618" y="759492"/>
                      </a:moveTo>
                      <a:lnTo>
                        <a:pt x="544716" y="818661"/>
                      </a:lnTo>
                      <a:lnTo>
                        <a:pt x="522808" y="795991"/>
                      </a:lnTo>
                      <a:cubicBezTo>
                        <a:pt x="521173" y="794077"/>
                        <a:pt x="518904" y="792815"/>
                        <a:pt x="516415" y="792437"/>
                      </a:cubicBezTo>
                      <a:cubicBezTo>
                        <a:pt x="510695" y="791567"/>
                        <a:pt x="505352" y="795500"/>
                        <a:pt x="504482" y="801221"/>
                      </a:cubicBezTo>
                      <a:lnTo>
                        <a:pt x="499481" y="834368"/>
                      </a:lnTo>
                      <a:lnTo>
                        <a:pt x="478603" y="766035"/>
                      </a:lnTo>
                      <a:lnTo>
                        <a:pt x="517170" y="764750"/>
                      </a:lnTo>
                      <a:cubicBezTo>
                        <a:pt x="521055" y="764903"/>
                        <a:pt x="524700" y="762874"/>
                        <a:pt x="526618" y="759492"/>
                      </a:cubicBezTo>
                      <a:close/>
                      <a:moveTo>
                        <a:pt x="339319" y="759120"/>
                      </a:moveTo>
                      <a:lnTo>
                        <a:pt x="339738" y="759682"/>
                      </a:lnTo>
                      <a:cubicBezTo>
                        <a:pt x="341564" y="762700"/>
                        <a:pt x="344785" y="764598"/>
                        <a:pt x="348311" y="764730"/>
                      </a:cubicBezTo>
                      <a:lnTo>
                        <a:pt x="387239" y="766044"/>
                      </a:lnTo>
                      <a:lnTo>
                        <a:pt x="366351" y="834367"/>
                      </a:lnTo>
                      <a:lnTo>
                        <a:pt x="361350" y="801220"/>
                      </a:lnTo>
                      <a:cubicBezTo>
                        <a:pt x="360972" y="798732"/>
                        <a:pt x="359710" y="796462"/>
                        <a:pt x="357796" y="794827"/>
                      </a:cubicBezTo>
                      <a:cubicBezTo>
                        <a:pt x="353396" y="791070"/>
                        <a:pt x="346782" y="791591"/>
                        <a:pt x="343024" y="795991"/>
                      </a:cubicBezTo>
                      <a:lnTo>
                        <a:pt x="321117" y="818661"/>
                      </a:lnTo>
                      <a:close/>
                      <a:moveTo>
                        <a:pt x="54855" y="593414"/>
                      </a:moveTo>
                      <a:lnTo>
                        <a:pt x="114986" y="593414"/>
                      </a:lnTo>
                      <a:lnTo>
                        <a:pt x="114986" y="657127"/>
                      </a:lnTo>
                      <a:close/>
                      <a:moveTo>
                        <a:pt x="433073" y="567572"/>
                      </a:moveTo>
                      <a:lnTo>
                        <a:pt x="442665" y="587994"/>
                      </a:lnTo>
                      <a:lnTo>
                        <a:pt x="442665" y="588003"/>
                      </a:lnTo>
                      <a:cubicBezTo>
                        <a:pt x="444197" y="591256"/>
                        <a:pt x="447289" y="593496"/>
                        <a:pt x="450857" y="593937"/>
                      </a:cubicBezTo>
                      <a:lnTo>
                        <a:pt x="473164" y="596795"/>
                      </a:lnTo>
                      <a:lnTo>
                        <a:pt x="456724" y="612216"/>
                      </a:lnTo>
                      <a:cubicBezTo>
                        <a:pt x="454140" y="614658"/>
                        <a:pt x="452971" y="618245"/>
                        <a:pt x="453619" y="621741"/>
                      </a:cubicBezTo>
                      <a:lnTo>
                        <a:pt x="457848" y="643868"/>
                      </a:lnTo>
                      <a:lnTo>
                        <a:pt x="438103" y="633000"/>
                      </a:lnTo>
                      <a:cubicBezTo>
                        <a:pt x="434936" y="631265"/>
                        <a:pt x="431099" y="631283"/>
                        <a:pt x="427949" y="633047"/>
                      </a:cubicBezTo>
                      <a:lnTo>
                        <a:pt x="408299" y="643868"/>
                      </a:lnTo>
                      <a:lnTo>
                        <a:pt x="412509" y="621760"/>
                      </a:lnTo>
                      <a:cubicBezTo>
                        <a:pt x="413209" y="618098"/>
                        <a:pt x="411910" y="614340"/>
                        <a:pt x="409099" y="611892"/>
                      </a:cubicBezTo>
                      <a:lnTo>
                        <a:pt x="392964" y="596766"/>
                      </a:lnTo>
                      <a:lnTo>
                        <a:pt x="415281" y="593966"/>
                      </a:lnTo>
                      <a:cubicBezTo>
                        <a:pt x="419180" y="593497"/>
                        <a:pt x="422489" y="590886"/>
                        <a:pt x="423853" y="587203"/>
                      </a:cubicBezTo>
                      <a:close/>
                      <a:moveTo>
                        <a:pt x="437591" y="533771"/>
                      </a:moveTo>
                      <a:cubicBezTo>
                        <a:pt x="432373" y="531271"/>
                        <a:pt x="426116" y="533474"/>
                        <a:pt x="423615" y="538692"/>
                      </a:cubicBezTo>
                      <a:lnTo>
                        <a:pt x="407042" y="573935"/>
                      </a:lnTo>
                      <a:lnTo>
                        <a:pt x="368323" y="578821"/>
                      </a:lnTo>
                      <a:cubicBezTo>
                        <a:pt x="365932" y="579126"/>
                        <a:pt x="363720" y="580246"/>
                        <a:pt x="362059" y="581992"/>
                      </a:cubicBezTo>
                      <a:cubicBezTo>
                        <a:pt x="358070" y="586183"/>
                        <a:pt x="358235" y="592815"/>
                        <a:pt x="362427" y="596805"/>
                      </a:cubicBezTo>
                      <a:lnTo>
                        <a:pt x="390906" y="623475"/>
                      </a:lnTo>
                      <a:lnTo>
                        <a:pt x="383563" y="661813"/>
                      </a:lnTo>
                      <a:cubicBezTo>
                        <a:pt x="383121" y="664179"/>
                        <a:pt x="383508" y="666626"/>
                        <a:pt x="384659" y="668741"/>
                      </a:cubicBezTo>
                      <a:cubicBezTo>
                        <a:pt x="387424" y="673824"/>
                        <a:pt x="393786" y="675703"/>
                        <a:pt x="398869" y="672938"/>
                      </a:cubicBezTo>
                      <a:lnTo>
                        <a:pt x="433064" y="654116"/>
                      </a:lnTo>
                      <a:lnTo>
                        <a:pt x="467259" y="672938"/>
                      </a:lnTo>
                      <a:cubicBezTo>
                        <a:pt x="469374" y="674088"/>
                        <a:pt x="471820" y="674475"/>
                        <a:pt x="474187" y="674034"/>
                      </a:cubicBezTo>
                      <a:cubicBezTo>
                        <a:pt x="479875" y="672973"/>
                        <a:pt x="483627" y="667501"/>
                        <a:pt x="482565" y="661813"/>
                      </a:cubicBezTo>
                      <a:lnTo>
                        <a:pt x="475222" y="623475"/>
                      </a:lnTo>
                      <a:lnTo>
                        <a:pt x="503225" y="597195"/>
                      </a:lnTo>
                      <a:cubicBezTo>
                        <a:pt x="505278" y="595490"/>
                        <a:pt x="506603" y="593066"/>
                        <a:pt x="506930" y="590417"/>
                      </a:cubicBezTo>
                      <a:cubicBezTo>
                        <a:pt x="507639" y="584674"/>
                        <a:pt x="503558" y="579444"/>
                        <a:pt x="497815" y="578736"/>
                      </a:cubicBezTo>
                      <a:lnTo>
                        <a:pt x="459096" y="573868"/>
                      </a:lnTo>
                      <a:lnTo>
                        <a:pt x="442522" y="538626"/>
                      </a:lnTo>
                      <a:lnTo>
                        <a:pt x="442513" y="538692"/>
                      </a:lnTo>
                      <a:cubicBezTo>
                        <a:pt x="441481" y="536539"/>
                        <a:pt x="439745" y="534803"/>
                        <a:pt x="437591" y="533771"/>
                      </a:cubicBezTo>
                      <a:close/>
                      <a:moveTo>
                        <a:pt x="433072" y="525553"/>
                      </a:moveTo>
                      <a:cubicBezTo>
                        <a:pt x="454628" y="525551"/>
                        <a:pt x="476185" y="533773"/>
                        <a:pt x="492633" y="550218"/>
                      </a:cubicBezTo>
                      <a:cubicBezTo>
                        <a:pt x="525529" y="583115"/>
                        <a:pt x="525529" y="636450"/>
                        <a:pt x="492633" y="669347"/>
                      </a:cubicBezTo>
                      <a:cubicBezTo>
                        <a:pt x="459741" y="702234"/>
                        <a:pt x="406418" y="702234"/>
                        <a:pt x="373525" y="669347"/>
                      </a:cubicBezTo>
                      <a:cubicBezTo>
                        <a:pt x="340629" y="636456"/>
                        <a:pt x="340624" y="583125"/>
                        <a:pt x="373515" y="550228"/>
                      </a:cubicBezTo>
                      <a:cubicBezTo>
                        <a:pt x="389960" y="533780"/>
                        <a:pt x="411516" y="525555"/>
                        <a:pt x="433072" y="525553"/>
                      </a:cubicBezTo>
                      <a:close/>
                      <a:moveTo>
                        <a:pt x="433073" y="504602"/>
                      </a:moveTo>
                      <a:cubicBezTo>
                        <a:pt x="374985" y="504607"/>
                        <a:pt x="327898" y="551699"/>
                        <a:pt x="327898" y="609787"/>
                      </a:cubicBezTo>
                      <a:cubicBezTo>
                        <a:pt x="327898" y="609790"/>
                        <a:pt x="327898" y="609793"/>
                        <a:pt x="327898" y="609796"/>
                      </a:cubicBezTo>
                      <a:cubicBezTo>
                        <a:pt x="327903" y="667888"/>
                        <a:pt x="375000" y="714977"/>
                        <a:pt x="433092" y="714971"/>
                      </a:cubicBezTo>
                      <a:cubicBezTo>
                        <a:pt x="491184" y="714966"/>
                        <a:pt x="538272" y="667869"/>
                        <a:pt x="538267" y="609777"/>
                      </a:cubicBezTo>
                      <a:cubicBezTo>
                        <a:pt x="538262" y="551685"/>
                        <a:pt x="491165" y="504597"/>
                        <a:pt x="433073" y="504602"/>
                      </a:cubicBezTo>
                      <a:close/>
                      <a:moveTo>
                        <a:pt x="291543" y="467391"/>
                      </a:moveTo>
                      <a:cubicBezTo>
                        <a:pt x="286360" y="464820"/>
                        <a:pt x="280073" y="466938"/>
                        <a:pt x="277501" y="472122"/>
                      </a:cubicBezTo>
                      <a:cubicBezTo>
                        <a:pt x="264052" y="495353"/>
                        <a:pt x="247850" y="488924"/>
                        <a:pt x="239611" y="485657"/>
                      </a:cubicBezTo>
                      <a:cubicBezTo>
                        <a:pt x="236465" y="484106"/>
                        <a:pt x="233028" y="483237"/>
                        <a:pt x="229524" y="483104"/>
                      </a:cubicBezTo>
                      <a:cubicBezTo>
                        <a:pt x="224314" y="483276"/>
                        <a:pt x="217008" y="489533"/>
                        <a:pt x="210922" y="497154"/>
                      </a:cubicBezTo>
                      <a:cubicBezTo>
                        <a:pt x="209920" y="495540"/>
                        <a:pt x="208537" y="494199"/>
                        <a:pt x="206893" y="493248"/>
                      </a:cubicBezTo>
                      <a:cubicBezTo>
                        <a:pt x="206079" y="492680"/>
                        <a:pt x="205190" y="492230"/>
                        <a:pt x="204250" y="491912"/>
                      </a:cubicBezTo>
                      <a:cubicBezTo>
                        <a:pt x="198769" y="490057"/>
                        <a:pt x="192822" y="492996"/>
                        <a:pt x="190967" y="498478"/>
                      </a:cubicBezTo>
                      <a:cubicBezTo>
                        <a:pt x="190548" y="499220"/>
                        <a:pt x="190005" y="500173"/>
                        <a:pt x="189376" y="501125"/>
                      </a:cubicBezTo>
                      <a:cubicBezTo>
                        <a:pt x="188697" y="494853"/>
                        <a:pt x="186801" y="488774"/>
                        <a:pt x="183794" y="483228"/>
                      </a:cubicBezTo>
                      <a:cubicBezTo>
                        <a:pt x="182963" y="481911"/>
                        <a:pt x="181848" y="480797"/>
                        <a:pt x="180532" y="479965"/>
                      </a:cubicBezTo>
                      <a:cubicBezTo>
                        <a:pt x="175639" y="476875"/>
                        <a:pt x="169168" y="478336"/>
                        <a:pt x="166078" y="483228"/>
                      </a:cubicBezTo>
                      <a:cubicBezTo>
                        <a:pt x="162545" y="495942"/>
                        <a:pt x="156412" y="507783"/>
                        <a:pt x="148066" y="518004"/>
                      </a:cubicBezTo>
                      <a:cubicBezTo>
                        <a:pt x="142837" y="504354"/>
                        <a:pt x="139284" y="487676"/>
                        <a:pt x="128549" y="477637"/>
                      </a:cubicBezTo>
                      <a:cubicBezTo>
                        <a:pt x="103803" y="454510"/>
                        <a:pt x="67342" y="480342"/>
                        <a:pt x="64827" y="502688"/>
                      </a:cubicBezTo>
                      <a:cubicBezTo>
                        <a:pt x="63294" y="516623"/>
                        <a:pt x="73190" y="526033"/>
                        <a:pt x="83296" y="535377"/>
                      </a:cubicBezTo>
                      <a:cubicBezTo>
                        <a:pt x="83422" y="535513"/>
                        <a:pt x="83550" y="535644"/>
                        <a:pt x="83683" y="535773"/>
                      </a:cubicBezTo>
                      <a:cubicBezTo>
                        <a:pt x="87837" y="539801"/>
                        <a:pt x="94471" y="539698"/>
                        <a:pt x="98499" y="535544"/>
                      </a:cubicBezTo>
                      <a:cubicBezTo>
                        <a:pt x="102526" y="531389"/>
                        <a:pt x="102424" y="524756"/>
                        <a:pt x="98269" y="520728"/>
                      </a:cubicBezTo>
                      <a:lnTo>
                        <a:pt x="98260" y="520728"/>
                      </a:lnTo>
                      <a:cubicBezTo>
                        <a:pt x="92783" y="515280"/>
                        <a:pt x="85115" y="509260"/>
                        <a:pt x="85601" y="504974"/>
                      </a:cubicBezTo>
                      <a:cubicBezTo>
                        <a:pt x="86287" y="498906"/>
                        <a:pt x="103051" y="482466"/>
                        <a:pt x="114300" y="492943"/>
                      </a:cubicBezTo>
                      <a:cubicBezTo>
                        <a:pt x="121672" y="499821"/>
                        <a:pt x="126168" y="522823"/>
                        <a:pt x="132397" y="534034"/>
                      </a:cubicBezTo>
                      <a:cubicBezTo>
                        <a:pt x="138627" y="545245"/>
                        <a:pt x="148952" y="546283"/>
                        <a:pt x="158772" y="536892"/>
                      </a:cubicBezTo>
                      <a:cubicBezTo>
                        <a:pt x="163058" y="532764"/>
                        <a:pt x="166919" y="528217"/>
                        <a:pt x="170297" y="523319"/>
                      </a:cubicBezTo>
                      <a:cubicBezTo>
                        <a:pt x="170564" y="531920"/>
                        <a:pt x="169669" y="538663"/>
                        <a:pt x="177165" y="541788"/>
                      </a:cubicBezTo>
                      <a:cubicBezTo>
                        <a:pt x="177919" y="542231"/>
                        <a:pt x="178731" y="542566"/>
                        <a:pt x="179579" y="542783"/>
                      </a:cubicBezTo>
                      <a:cubicBezTo>
                        <a:pt x="184558" y="544056"/>
                        <a:pt x="189627" y="541052"/>
                        <a:pt x="190900" y="536073"/>
                      </a:cubicBezTo>
                      <a:cubicBezTo>
                        <a:pt x="191300" y="535130"/>
                        <a:pt x="194234" y="530958"/>
                        <a:pt x="197568" y="526195"/>
                      </a:cubicBezTo>
                      <a:cubicBezTo>
                        <a:pt x="198777" y="529009"/>
                        <a:pt x="201158" y="531153"/>
                        <a:pt x="204083" y="532063"/>
                      </a:cubicBezTo>
                      <a:cubicBezTo>
                        <a:pt x="210693" y="534187"/>
                        <a:pt x="215446" y="532005"/>
                        <a:pt x="217942" y="524309"/>
                      </a:cubicBezTo>
                      <a:cubicBezTo>
                        <a:pt x="220390" y="519357"/>
                        <a:pt x="223439" y="514725"/>
                        <a:pt x="227019" y="510517"/>
                      </a:cubicBezTo>
                      <a:cubicBezTo>
                        <a:pt x="229886" y="506898"/>
                        <a:pt x="228752" y="504021"/>
                        <a:pt x="230191" y="503973"/>
                      </a:cubicBezTo>
                      <a:cubicBezTo>
                        <a:pt x="231095" y="503945"/>
                        <a:pt x="230429" y="504469"/>
                        <a:pt x="231924" y="505059"/>
                      </a:cubicBezTo>
                      <a:cubicBezTo>
                        <a:pt x="245812" y="510574"/>
                        <a:pt x="273129" y="521404"/>
                        <a:pt x="295599" y="482599"/>
                      </a:cubicBezTo>
                      <a:cubicBezTo>
                        <a:pt x="295849" y="482226"/>
                        <a:pt x="296074" y="481836"/>
                        <a:pt x="296274" y="481434"/>
                      </a:cubicBezTo>
                      <a:cubicBezTo>
                        <a:pt x="298845" y="476250"/>
                        <a:pt x="296727" y="469963"/>
                        <a:pt x="291543" y="467391"/>
                      </a:cubicBezTo>
                      <a:close/>
                      <a:moveTo>
                        <a:pt x="433073" y="454320"/>
                      </a:moveTo>
                      <a:lnTo>
                        <a:pt x="468468" y="473046"/>
                      </a:lnTo>
                      <a:cubicBezTo>
                        <a:pt x="470019" y="473864"/>
                        <a:pt x="471753" y="474277"/>
                        <a:pt x="473507" y="474246"/>
                      </a:cubicBezTo>
                      <a:lnTo>
                        <a:pt x="511483" y="475541"/>
                      </a:lnTo>
                      <a:lnTo>
                        <a:pt x="531161" y="508126"/>
                      </a:lnTo>
                      <a:cubicBezTo>
                        <a:pt x="532070" y="509635"/>
                        <a:pt x="533345" y="510889"/>
                        <a:pt x="534867" y="511775"/>
                      </a:cubicBezTo>
                      <a:lnTo>
                        <a:pt x="567318" y="531367"/>
                      </a:lnTo>
                      <a:lnTo>
                        <a:pt x="568623" y="569839"/>
                      </a:lnTo>
                      <a:cubicBezTo>
                        <a:pt x="568666" y="571426"/>
                        <a:pt x="569077" y="572981"/>
                        <a:pt x="569823" y="574382"/>
                      </a:cubicBezTo>
                      <a:lnTo>
                        <a:pt x="588578" y="609787"/>
                      </a:lnTo>
                      <a:lnTo>
                        <a:pt x="569814" y="645182"/>
                      </a:lnTo>
                      <a:cubicBezTo>
                        <a:pt x="568992" y="646732"/>
                        <a:pt x="568576" y="648466"/>
                        <a:pt x="568604" y="650220"/>
                      </a:cubicBezTo>
                      <a:lnTo>
                        <a:pt x="567318" y="688197"/>
                      </a:lnTo>
                      <a:lnTo>
                        <a:pt x="534724" y="707875"/>
                      </a:lnTo>
                      <a:cubicBezTo>
                        <a:pt x="533217" y="708782"/>
                        <a:pt x="531962" y="710052"/>
                        <a:pt x="531076" y="711571"/>
                      </a:cubicBezTo>
                      <a:lnTo>
                        <a:pt x="511483" y="744032"/>
                      </a:lnTo>
                      <a:lnTo>
                        <a:pt x="473011" y="745337"/>
                      </a:lnTo>
                      <a:cubicBezTo>
                        <a:pt x="471429" y="745383"/>
                        <a:pt x="469878" y="745790"/>
                        <a:pt x="468477" y="746528"/>
                      </a:cubicBezTo>
                      <a:lnTo>
                        <a:pt x="433073" y="765282"/>
                      </a:lnTo>
                      <a:lnTo>
                        <a:pt x="397678" y="746518"/>
                      </a:lnTo>
                      <a:cubicBezTo>
                        <a:pt x="396126" y="745700"/>
                        <a:pt x="394393" y="745287"/>
                        <a:pt x="392639" y="745318"/>
                      </a:cubicBezTo>
                      <a:lnTo>
                        <a:pt x="354663" y="744032"/>
                      </a:lnTo>
                      <a:lnTo>
                        <a:pt x="338613" y="717448"/>
                      </a:lnTo>
                      <a:lnTo>
                        <a:pt x="338613" y="717486"/>
                      </a:lnTo>
                      <a:cubicBezTo>
                        <a:pt x="336961" y="713735"/>
                        <a:pt x="334449" y="710426"/>
                        <a:pt x="331279" y="707828"/>
                      </a:cubicBezTo>
                      <a:lnTo>
                        <a:pt x="298828" y="688235"/>
                      </a:lnTo>
                      <a:lnTo>
                        <a:pt x="297523" y="649763"/>
                      </a:lnTo>
                      <a:cubicBezTo>
                        <a:pt x="297477" y="648178"/>
                        <a:pt x="297069" y="646624"/>
                        <a:pt x="296332" y="645220"/>
                      </a:cubicBezTo>
                      <a:lnTo>
                        <a:pt x="277568" y="609825"/>
                      </a:lnTo>
                      <a:lnTo>
                        <a:pt x="296342" y="574420"/>
                      </a:lnTo>
                      <a:cubicBezTo>
                        <a:pt x="297155" y="572871"/>
                        <a:pt x="297568" y="571142"/>
                        <a:pt x="297542" y="569391"/>
                      </a:cubicBezTo>
                      <a:lnTo>
                        <a:pt x="298828" y="531406"/>
                      </a:lnTo>
                      <a:lnTo>
                        <a:pt x="331422" y="511727"/>
                      </a:lnTo>
                      <a:cubicBezTo>
                        <a:pt x="332929" y="510821"/>
                        <a:pt x="334184" y="509550"/>
                        <a:pt x="335070" y="508031"/>
                      </a:cubicBezTo>
                      <a:lnTo>
                        <a:pt x="354663" y="475580"/>
                      </a:lnTo>
                      <a:lnTo>
                        <a:pt x="393135" y="474275"/>
                      </a:lnTo>
                      <a:cubicBezTo>
                        <a:pt x="394717" y="474222"/>
                        <a:pt x="396267" y="473812"/>
                        <a:pt x="397668" y="473074"/>
                      </a:cubicBezTo>
                      <a:close/>
                      <a:moveTo>
                        <a:pt x="346149" y="342554"/>
                      </a:moveTo>
                      <a:lnTo>
                        <a:pt x="382115" y="378520"/>
                      </a:lnTo>
                      <a:lnTo>
                        <a:pt x="333614" y="391055"/>
                      </a:lnTo>
                      <a:close/>
                      <a:moveTo>
                        <a:pt x="112557" y="339477"/>
                      </a:moveTo>
                      <a:cubicBezTo>
                        <a:pt x="106770" y="339477"/>
                        <a:pt x="102079" y="344168"/>
                        <a:pt x="102079" y="349954"/>
                      </a:cubicBezTo>
                      <a:cubicBezTo>
                        <a:pt x="102079" y="355741"/>
                        <a:pt x="106770" y="360432"/>
                        <a:pt x="112557" y="360432"/>
                      </a:cubicBezTo>
                      <a:lnTo>
                        <a:pt x="290436" y="360432"/>
                      </a:lnTo>
                      <a:cubicBezTo>
                        <a:pt x="296223" y="360432"/>
                        <a:pt x="300914" y="355741"/>
                        <a:pt x="300914" y="349954"/>
                      </a:cubicBezTo>
                      <a:cubicBezTo>
                        <a:pt x="300914" y="344168"/>
                        <a:pt x="296223" y="339477"/>
                        <a:pt x="290436" y="339477"/>
                      </a:cubicBezTo>
                      <a:close/>
                      <a:moveTo>
                        <a:pt x="482051" y="319256"/>
                      </a:moveTo>
                      <a:lnTo>
                        <a:pt x="482051" y="453654"/>
                      </a:lnTo>
                      <a:lnTo>
                        <a:pt x="476126" y="453453"/>
                      </a:lnTo>
                      <a:lnTo>
                        <a:pt x="461915" y="445919"/>
                      </a:lnTo>
                      <a:lnTo>
                        <a:pt x="461915" y="339382"/>
                      </a:lnTo>
                      <a:close/>
                      <a:moveTo>
                        <a:pt x="112557" y="283841"/>
                      </a:moveTo>
                      <a:cubicBezTo>
                        <a:pt x="106770" y="283841"/>
                        <a:pt x="102079" y="288532"/>
                        <a:pt x="102079" y="294319"/>
                      </a:cubicBezTo>
                      <a:cubicBezTo>
                        <a:pt x="102079" y="300105"/>
                        <a:pt x="106770" y="304796"/>
                        <a:pt x="112557" y="304796"/>
                      </a:cubicBezTo>
                      <a:lnTo>
                        <a:pt x="310886" y="304796"/>
                      </a:lnTo>
                      <a:cubicBezTo>
                        <a:pt x="316673" y="304796"/>
                        <a:pt x="321364" y="300105"/>
                        <a:pt x="321364" y="294319"/>
                      </a:cubicBezTo>
                      <a:cubicBezTo>
                        <a:pt x="321364" y="288532"/>
                        <a:pt x="316673" y="283841"/>
                        <a:pt x="310886" y="283841"/>
                      </a:cubicBezTo>
                      <a:close/>
                      <a:moveTo>
                        <a:pt x="112557" y="228206"/>
                      </a:moveTo>
                      <a:cubicBezTo>
                        <a:pt x="106770" y="228206"/>
                        <a:pt x="102079" y="232897"/>
                        <a:pt x="102079" y="238683"/>
                      </a:cubicBezTo>
                      <a:cubicBezTo>
                        <a:pt x="102079" y="244470"/>
                        <a:pt x="106770" y="249161"/>
                        <a:pt x="112557" y="249161"/>
                      </a:cubicBezTo>
                      <a:lnTo>
                        <a:pt x="353787" y="249161"/>
                      </a:lnTo>
                      <a:cubicBezTo>
                        <a:pt x="359574" y="249161"/>
                        <a:pt x="364265" y="244470"/>
                        <a:pt x="364265" y="238683"/>
                      </a:cubicBezTo>
                      <a:cubicBezTo>
                        <a:pt x="364265" y="232897"/>
                        <a:pt x="359574" y="228206"/>
                        <a:pt x="353787" y="228206"/>
                      </a:cubicBezTo>
                      <a:close/>
                      <a:moveTo>
                        <a:pt x="112557" y="172570"/>
                      </a:moveTo>
                      <a:cubicBezTo>
                        <a:pt x="106770" y="172570"/>
                        <a:pt x="102079" y="177261"/>
                        <a:pt x="102079" y="183048"/>
                      </a:cubicBezTo>
                      <a:cubicBezTo>
                        <a:pt x="102079" y="188834"/>
                        <a:pt x="106770" y="193525"/>
                        <a:pt x="112557" y="193525"/>
                      </a:cubicBezTo>
                      <a:lnTo>
                        <a:pt x="353787" y="193525"/>
                      </a:lnTo>
                      <a:cubicBezTo>
                        <a:pt x="359574" y="193525"/>
                        <a:pt x="364265" y="188834"/>
                        <a:pt x="364265" y="183048"/>
                      </a:cubicBezTo>
                      <a:cubicBezTo>
                        <a:pt x="364265" y="177261"/>
                        <a:pt x="359574" y="172570"/>
                        <a:pt x="353787" y="172570"/>
                      </a:cubicBezTo>
                      <a:close/>
                      <a:moveTo>
                        <a:pt x="598856" y="141434"/>
                      </a:moveTo>
                      <a:lnTo>
                        <a:pt x="614572" y="157140"/>
                      </a:lnTo>
                      <a:lnTo>
                        <a:pt x="402440" y="369243"/>
                      </a:lnTo>
                      <a:lnTo>
                        <a:pt x="386734" y="353527"/>
                      </a:lnTo>
                      <a:close/>
                      <a:moveTo>
                        <a:pt x="41072" y="111677"/>
                      </a:moveTo>
                      <a:lnTo>
                        <a:pt x="125349" y="111677"/>
                      </a:lnTo>
                      <a:cubicBezTo>
                        <a:pt x="128963" y="124319"/>
                        <a:pt x="140500" y="133048"/>
                        <a:pt x="153648" y="133089"/>
                      </a:cubicBezTo>
                      <a:lnTo>
                        <a:pt x="328403" y="133089"/>
                      </a:lnTo>
                      <a:cubicBezTo>
                        <a:pt x="341548" y="133044"/>
                        <a:pt x="353080" y="124315"/>
                        <a:pt x="356692" y="111677"/>
                      </a:cubicBezTo>
                      <a:lnTo>
                        <a:pt x="440931" y="111677"/>
                      </a:lnTo>
                      <a:lnTo>
                        <a:pt x="440931" y="207060"/>
                      </a:lnTo>
                      <a:lnTo>
                        <a:pt x="333165" y="314807"/>
                      </a:lnTo>
                      <a:cubicBezTo>
                        <a:pt x="331658" y="316334"/>
                        <a:pt x="330660" y="318291"/>
                        <a:pt x="330308" y="320408"/>
                      </a:cubicBezTo>
                      <a:lnTo>
                        <a:pt x="311001" y="395112"/>
                      </a:lnTo>
                      <a:lnTo>
                        <a:pt x="112557" y="395112"/>
                      </a:lnTo>
                      <a:cubicBezTo>
                        <a:pt x="106770" y="395112"/>
                        <a:pt x="102079" y="399803"/>
                        <a:pt x="102079" y="405590"/>
                      </a:cubicBezTo>
                      <a:cubicBezTo>
                        <a:pt x="102079" y="411376"/>
                        <a:pt x="106770" y="416067"/>
                        <a:pt x="112557" y="416067"/>
                      </a:cubicBezTo>
                      <a:lnTo>
                        <a:pt x="319068" y="416067"/>
                      </a:lnTo>
                      <a:cubicBezTo>
                        <a:pt x="320249" y="416069"/>
                        <a:pt x="321422" y="415869"/>
                        <a:pt x="322536" y="415477"/>
                      </a:cubicBezTo>
                      <a:lnTo>
                        <a:pt x="404250" y="394312"/>
                      </a:lnTo>
                      <a:cubicBezTo>
                        <a:pt x="406367" y="393960"/>
                        <a:pt x="408324" y="392962"/>
                        <a:pt x="409851" y="391455"/>
                      </a:cubicBezTo>
                      <a:lnTo>
                        <a:pt x="441007" y="360279"/>
                      </a:lnTo>
                      <a:lnTo>
                        <a:pt x="441007" y="434765"/>
                      </a:lnTo>
                      <a:cubicBezTo>
                        <a:pt x="437412" y="431829"/>
                        <a:pt x="432456" y="431204"/>
                        <a:pt x="428244" y="433155"/>
                      </a:cubicBezTo>
                      <a:lnTo>
                        <a:pt x="390058" y="453405"/>
                      </a:lnTo>
                      <a:lnTo>
                        <a:pt x="349025" y="454796"/>
                      </a:lnTo>
                      <a:cubicBezTo>
                        <a:pt x="345229" y="454667"/>
                        <a:pt x="341662" y="456602"/>
                        <a:pt x="339700" y="459854"/>
                      </a:cubicBezTo>
                      <a:lnTo>
                        <a:pt x="318440" y="495096"/>
                      </a:lnTo>
                      <a:lnTo>
                        <a:pt x="283197" y="516375"/>
                      </a:lnTo>
                      <a:cubicBezTo>
                        <a:pt x="280173" y="518194"/>
                        <a:pt x="278277" y="521421"/>
                        <a:pt x="278159" y="524947"/>
                      </a:cubicBezTo>
                      <a:lnTo>
                        <a:pt x="276739" y="566667"/>
                      </a:lnTo>
                      <a:lnTo>
                        <a:pt x="256556" y="604767"/>
                      </a:lnTo>
                      <a:cubicBezTo>
                        <a:pt x="254899" y="607836"/>
                        <a:pt x="254877" y="611528"/>
                        <a:pt x="256499" y="614616"/>
                      </a:cubicBezTo>
                      <a:lnTo>
                        <a:pt x="276739" y="652802"/>
                      </a:lnTo>
                      <a:lnTo>
                        <a:pt x="277425" y="672937"/>
                      </a:lnTo>
                      <a:lnTo>
                        <a:pt x="135931" y="672937"/>
                      </a:lnTo>
                      <a:lnTo>
                        <a:pt x="135931" y="582907"/>
                      </a:lnTo>
                      <a:cubicBezTo>
                        <a:pt x="135931" y="577121"/>
                        <a:pt x="131240" y="572430"/>
                        <a:pt x="125454" y="572430"/>
                      </a:cubicBezTo>
                      <a:lnTo>
                        <a:pt x="41072" y="572430"/>
                      </a:lnTo>
                      <a:close/>
                      <a:moveTo>
                        <a:pt x="567556" y="110100"/>
                      </a:moveTo>
                      <a:lnTo>
                        <a:pt x="584050" y="126594"/>
                      </a:lnTo>
                      <a:lnTo>
                        <a:pt x="371925" y="338719"/>
                      </a:lnTo>
                      <a:lnTo>
                        <a:pt x="355431" y="322225"/>
                      </a:lnTo>
                      <a:close/>
                      <a:moveTo>
                        <a:pt x="357798" y="72777"/>
                      </a:moveTo>
                      <a:lnTo>
                        <a:pt x="473726" y="72777"/>
                      </a:lnTo>
                      <a:cubicBezTo>
                        <a:pt x="478114" y="72610"/>
                        <a:pt x="481817" y="76010"/>
                        <a:pt x="482023" y="80397"/>
                      </a:cubicBezTo>
                      <a:lnTo>
                        <a:pt x="482023" y="165988"/>
                      </a:lnTo>
                      <a:lnTo>
                        <a:pt x="461887" y="186115"/>
                      </a:lnTo>
                      <a:lnTo>
                        <a:pt x="461887" y="101199"/>
                      </a:lnTo>
                      <a:cubicBezTo>
                        <a:pt x="461887" y="95413"/>
                        <a:pt x="457196" y="90722"/>
                        <a:pt x="451409" y="90722"/>
                      </a:cubicBezTo>
                      <a:lnTo>
                        <a:pt x="357798" y="90722"/>
                      </a:lnTo>
                      <a:close/>
                      <a:moveTo>
                        <a:pt x="8296" y="72730"/>
                      </a:moveTo>
                      <a:lnTo>
                        <a:pt x="124244" y="72730"/>
                      </a:lnTo>
                      <a:lnTo>
                        <a:pt x="124244" y="90722"/>
                      </a:lnTo>
                      <a:lnTo>
                        <a:pt x="30604" y="90722"/>
                      </a:lnTo>
                      <a:cubicBezTo>
                        <a:pt x="24817" y="90722"/>
                        <a:pt x="20126" y="95413"/>
                        <a:pt x="20126" y="101200"/>
                      </a:cubicBezTo>
                      <a:lnTo>
                        <a:pt x="20126" y="582946"/>
                      </a:lnTo>
                      <a:cubicBezTo>
                        <a:pt x="20123" y="585867"/>
                        <a:pt x="21346" y="588656"/>
                        <a:pt x="23498" y="590632"/>
                      </a:cubicBezTo>
                      <a:lnTo>
                        <a:pt x="117357" y="690093"/>
                      </a:lnTo>
                      <a:cubicBezTo>
                        <a:pt x="119351" y="692509"/>
                        <a:pt x="122321" y="693907"/>
                        <a:pt x="125454" y="693903"/>
                      </a:cubicBezTo>
                      <a:lnTo>
                        <a:pt x="278130" y="693903"/>
                      </a:lnTo>
                      <a:cubicBezTo>
                        <a:pt x="278022" y="697678"/>
                        <a:pt x="279955" y="701218"/>
                        <a:pt x="283188" y="703170"/>
                      </a:cubicBezTo>
                      <a:lnTo>
                        <a:pt x="297646" y="711905"/>
                      </a:lnTo>
                      <a:lnTo>
                        <a:pt x="8296" y="711905"/>
                      </a:lnTo>
                      <a:cubicBezTo>
                        <a:pt x="3892" y="712066"/>
                        <a:pt x="185" y="708640"/>
                        <a:pt x="0" y="704237"/>
                      </a:cubicBezTo>
                      <a:lnTo>
                        <a:pt x="0" y="80350"/>
                      </a:lnTo>
                      <a:cubicBezTo>
                        <a:pt x="206" y="75963"/>
                        <a:pt x="3908" y="72563"/>
                        <a:pt x="8296" y="72730"/>
                      </a:cubicBezTo>
                      <a:close/>
                      <a:moveTo>
                        <a:pt x="620048" y="69850"/>
                      </a:moveTo>
                      <a:cubicBezTo>
                        <a:pt x="624901" y="70590"/>
                        <a:pt x="629510" y="72932"/>
                        <a:pt x="633031" y="76749"/>
                      </a:cubicBezTo>
                      <a:lnTo>
                        <a:pt x="647919" y="91608"/>
                      </a:lnTo>
                      <a:cubicBezTo>
                        <a:pt x="655552" y="98651"/>
                        <a:pt x="657288" y="110042"/>
                        <a:pt x="652100" y="119040"/>
                      </a:cubicBezTo>
                      <a:lnTo>
                        <a:pt x="631279" y="98256"/>
                      </a:lnTo>
                      <a:cubicBezTo>
                        <a:pt x="627262" y="94534"/>
                        <a:pt x="621057" y="94532"/>
                        <a:pt x="617038" y="98252"/>
                      </a:cubicBezTo>
                      <a:cubicBezTo>
                        <a:pt x="612792" y="102183"/>
                        <a:pt x="612536" y="108812"/>
                        <a:pt x="616467" y="113058"/>
                      </a:cubicBezTo>
                      <a:lnTo>
                        <a:pt x="637546" y="134137"/>
                      </a:lnTo>
                      <a:lnTo>
                        <a:pt x="629383" y="142300"/>
                      </a:lnTo>
                      <a:lnTo>
                        <a:pt x="582368" y="95285"/>
                      </a:lnTo>
                      <a:lnTo>
                        <a:pt x="590531" y="87122"/>
                      </a:lnTo>
                      <a:lnTo>
                        <a:pt x="596398" y="92989"/>
                      </a:lnTo>
                      <a:cubicBezTo>
                        <a:pt x="596535" y="93134"/>
                        <a:pt x="596676" y="93275"/>
                        <a:pt x="596821" y="93412"/>
                      </a:cubicBezTo>
                      <a:cubicBezTo>
                        <a:pt x="601028" y="97386"/>
                        <a:pt x="607660" y="97196"/>
                        <a:pt x="611633" y="92989"/>
                      </a:cubicBezTo>
                      <a:cubicBezTo>
                        <a:pt x="615606" y="88782"/>
                        <a:pt x="615416" y="82151"/>
                        <a:pt x="611209" y="78178"/>
                      </a:cubicBezTo>
                      <a:lnTo>
                        <a:pt x="605599" y="72568"/>
                      </a:lnTo>
                      <a:cubicBezTo>
                        <a:pt x="610098" y="69973"/>
                        <a:pt x="615196" y="69110"/>
                        <a:pt x="620048" y="69850"/>
                      </a:cubicBezTo>
                      <a:close/>
                      <a:moveTo>
                        <a:pt x="239093" y="48"/>
                      </a:moveTo>
                      <a:cubicBezTo>
                        <a:pt x="260635" y="-1017"/>
                        <a:pt x="278961" y="15583"/>
                        <a:pt x="280026" y="37125"/>
                      </a:cubicBezTo>
                      <a:cubicBezTo>
                        <a:pt x="280026" y="42912"/>
                        <a:pt x="284717" y="47603"/>
                        <a:pt x="290504" y="47603"/>
                      </a:cubicBezTo>
                      <a:lnTo>
                        <a:pt x="328404" y="47603"/>
                      </a:lnTo>
                      <a:cubicBezTo>
                        <a:pt x="333059" y="47629"/>
                        <a:pt x="336826" y="51396"/>
                        <a:pt x="336852" y="56051"/>
                      </a:cubicBezTo>
                      <a:lnTo>
                        <a:pt x="336852" y="103676"/>
                      </a:lnTo>
                      <a:cubicBezTo>
                        <a:pt x="336826" y="108331"/>
                        <a:pt x="333059" y="112099"/>
                        <a:pt x="328404" y="112125"/>
                      </a:cubicBezTo>
                      <a:lnTo>
                        <a:pt x="153648" y="112125"/>
                      </a:lnTo>
                      <a:cubicBezTo>
                        <a:pt x="148993" y="112099"/>
                        <a:pt x="145226" y="108331"/>
                        <a:pt x="145200" y="103676"/>
                      </a:cubicBezTo>
                      <a:lnTo>
                        <a:pt x="145200" y="56051"/>
                      </a:lnTo>
                      <a:cubicBezTo>
                        <a:pt x="145226" y="51396"/>
                        <a:pt x="148993" y="47629"/>
                        <a:pt x="153648" y="47603"/>
                      </a:cubicBezTo>
                      <a:lnTo>
                        <a:pt x="191539" y="47603"/>
                      </a:lnTo>
                      <a:cubicBezTo>
                        <a:pt x="197325" y="47603"/>
                        <a:pt x="202016" y="42912"/>
                        <a:pt x="202016" y="37125"/>
                      </a:cubicBezTo>
                      <a:cubicBezTo>
                        <a:pt x="203008" y="17073"/>
                        <a:pt x="219041" y="1039"/>
                        <a:pt x="239093" y="48"/>
                      </a:cubicBezTo>
                      <a:close/>
                    </a:path>
                  </a:pathLst>
                </a:custGeom>
                <a:solidFill>
                  <a:srgbClr val="F10F24"/>
                </a:solidFill>
                <a:ln w="9525" cap="flat">
                  <a:noFill/>
                  <a:prstDash val="solid"/>
                  <a:miter/>
                </a:ln>
              </p:spPr>
              <p:txBody>
                <a:bodyPr rtlCol="0" anchor="ctr"/>
                <a:lstStyle/>
                <a:p>
                  <a:endParaRPr lang="en-US"/>
                </a:p>
              </p:txBody>
            </p:sp>
          </p:grpSp>
        </p:grpSp>
        <p:grpSp>
          <p:nvGrpSpPr>
            <p:cNvPr id="24" name="Group 23">
              <a:extLst>
                <a:ext uri="{FF2B5EF4-FFF2-40B4-BE49-F238E27FC236}">
                  <a16:creationId xmlns:a16="http://schemas.microsoft.com/office/drawing/2014/main" id="{ACE8713A-3819-7A66-2127-AD4D1A13858A}"/>
                </a:ext>
              </a:extLst>
            </p:cNvPr>
            <p:cNvGrpSpPr/>
            <p:nvPr/>
          </p:nvGrpSpPr>
          <p:grpSpPr>
            <a:xfrm>
              <a:off x="257052" y="1277697"/>
              <a:ext cx="1339253" cy="518892"/>
              <a:chOff x="257052" y="1275228"/>
              <a:chExt cx="1339253" cy="518892"/>
            </a:xfrm>
          </p:grpSpPr>
          <p:sp>
            <p:nvSpPr>
              <p:cNvPr id="6" name="Rectangle: Rounded Corners 5">
                <a:extLst>
                  <a:ext uri="{FF2B5EF4-FFF2-40B4-BE49-F238E27FC236}">
                    <a16:creationId xmlns:a16="http://schemas.microsoft.com/office/drawing/2014/main" id="{C6480FC6-BDB5-4B88-9327-CB000A797DE0}"/>
                  </a:ext>
                </a:extLst>
              </p:cNvPr>
              <p:cNvSpPr/>
              <p:nvPr/>
            </p:nvSpPr>
            <p:spPr>
              <a:xfrm>
                <a:off x="257052" y="1275228"/>
                <a:ext cx="1339253" cy="518892"/>
              </a:xfrm>
              <a:prstGeom prst="roundRect">
                <a:avLst>
                  <a:gd name="adj" fmla="val 18774"/>
                </a:avLst>
              </a:prstGeom>
              <a:solidFill>
                <a:srgbClr val="F10F2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5" name="TextBox 4">
                <a:extLst>
                  <a:ext uri="{FF2B5EF4-FFF2-40B4-BE49-F238E27FC236}">
                    <a16:creationId xmlns:a16="http://schemas.microsoft.com/office/drawing/2014/main" id="{A1C3F4FD-BE91-6550-2376-7EA5BDE9BF8A}"/>
                  </a:ext>
                </a:extLst>
              </p:cNvPr>
              <p:cNvSpPr txBox="1"/>
              <p:nvPr/>
            </p:nvSpPr>
            <p:spPr>
              <a:xfrm>
                <a:off x="293100" y="1303842"/>
                <a:ext cx="1267156" cy="461665"/>
              </a:xfrm>
              <a:prstGeom prst="rect">
                <a:avLst/>
              </a:prstGeom>
              <a:noFill/>
            </p:spPr>
            <p:txBody>
              <a:bodyPr wrap="square" rtlCol="0" anchor="ctr">
                <a:spAutoFit/>
              </a:bodyPr>
              <a:lstStyle/>
              <a:p>
                <a:pPr algn="ctr"/>
                <a:r>
                  <a:rPr lang="en-US" sz="1200" b="1" dirty="0">
                    <a:solidFill>
                      <a:schemeClr val="tx1">
                        <a:lumMod val="75000"/>
                        <a:lumOff val="25000"/>
                      </a:schemeClr>
                    </a:solidFill>
                    <a:latin typeface="Century Gothic" panose="020B0502020202020204" pitchFamily="34" charset="0"/>
                  </a:rPr>
                  <a:t>Compliance Demand</a:t>
                </a:r>
              </a:p>
            </p:txBody>
          </p:sp>
        </p:grpSp>
        <p:grpSp>
          <p:nvGrpSpPr>
            <p:cNvPr id="25" name="Group 24">
              <a:extLst>
                <a:ext uri="{FF2B5EF4-FFF2-40B4-BE49-F238E27FC236}">
                  <a16:creationId xmlns:a16="http://schemas.microsoft.com/office/drawing/2014/main" id="{931D2F20-5D16-377C-DE68-F1D8DA799708}"/>
                </a:ext>
              </a:extLst>
            </p:cNvPr>
            <p:cNvGrpSpPr/>
            <p:nvPr/>
          </p:nvGrpSpPr>
          <p:grpSpPr>
            <a:xfrm>
              <a:off x="9795607" y="1277697"/>
              <a:ext cx="1339253" cy="518892"/>
              <a:chOff x="9795607" y="1303841"/>
              <a:chExt cx="1339253" cy="518892"/>
            </a:xfrm>
          </p:grpSpPr>
          <p:sp>
            <p:nvSpPr>
              <p:cNvPr id="113" name="Rectangle: Rounded Corners 112">
                <a:extLst>
                  <a:ext uri="{FF2B5EF4-FFF2-40B4-BE49-F238E27FC236}">
                    <a16:creationId xmlns:a16="http://schemas.microsoft.com/office/drawing/2014/main" id="{53AC1A96-3666-4E20-ACF7-F44EC6B896CC}"/>
                  </a:ext>
                </a:extLst>
              </p:cNvPr>
              <p:cNvSpPr/>
              <p:nvPr/>
            </p:nvSpPr>
            <p:spPr>
              <a:xfrm>
                <a:off x="9795607" y="1303841"/>
                <a:ext cx="1339253" cy="518892"/>
              </a:xfrm>
              <a:prstGeom prst="roundRect">
                <a:avLst>
                  <a:gd name="adj" fmla="val 18774"/>
                </a:avLst>
              </a:prstGeom>
              <a:solidFill>
                <a:srgbClr val="F10F2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9" name="TextBox 8">
                <a:extLst>
                  <a:ext uri="{FF2B5EF4-FFF2-40B4-BE49-F238E27FC236}">
                    <a16:creationId xmlns:a16="http://schemas.microsoft.com/office/drawing/2014/main" id="{1895845D-F7C4-6850-7BAB-6CD7EC681700}"/>
                  </a:ext>
                </a:extLst>
              </p:cNvPr>
              <p:cNvSpPr txBox="1"/>
              <p:nvPr/>
            </p:nvSpPr>
            <p:spPr>
              <a:xfrm>
                <a:off x="9831655" y="1332455"/>
                <a:ext cx="1267156" cy="461665"/>
              </a:xfrm>
              <a:prstGeom prst="rect">
                <a:avLst/>
              </a:prstGeom>
              <a:noFill/>
            </p:spPr>
            <p:txBody>
              <a:bodyPr wrap="square" rtlCol="0" anchor="ctr">
                <a:spAutoFit/>
              </a:bodyPr>
              <a:lstStyle/>
              <a:p>
                <a:pPr algn="ctr"/>
                <a:r>
                  <a:rPr lang="en-US" sz="1200" b="1" dirty="0">
                    <a:solidFill>
                      <a:schemeClr val="tx1">
                        <a:lumMod val="75000"/>
                        <a:lumOff val="25000"/>
                      </a:schemeClr>
                    </a:solidFill>
                    <a:latin typeface="Century Gothic" panose="020B0502020202020204" pitchFamily="34" charset="0"/>
                  </a:rPr>
                  <a:t>Change Management</a:t>
                </a:r>
              </a:p>
            </p:txBody>
          </p:sp>
        </p:grpSp>
      </p:grpSp>
      <p:grpSp>
        <p:nvGrpSpPr>
          <p:cNvPr id="23" name="Group 22">
            <a:extLst>
              <a:ext uri="{FF2B5EF4-FFF2-40B4-BE49-F238E27FC236}">
                <a16:creationId xmlns:a16="http://schemas.microsoft.com/office/drawing/2014/main" id="{FB9B8493-9710-6FB2-4C06-35892BCD89DB}"/>
              </a:ext>
            </a:extLst>
          </p:cNvPr>
          <p:cNvGrpSpPr/>
          <p:nvPr/>
        </p:nvGrpSpPr>
        <p:grpSpPr>
          <a:xfrm>
            <a:off x="238263" y="2482056"/>
            <a:ext cx="10877808" cy="2326040"/>
            <a:chOff x="257052" y="2504689"/>
            <a:chExt cx="10877808" cy="2326040"/>
          </a:xfrm>
        </p:grpSpPr>
        <p:sp>
          <p:nvSpPr>
            <p:cNvPr id="355" name="Rectangle: Rounded Corners 354">
              <a:extLst>
                <a:ext uri="{FF2B5EF4-FFF2-40B4-BE49-F238E27FC236}">
                  <a16:creationId xmlns:a16="http://schemas.microsoft.com/office/drawing/2014/main" id="{EA313737-0E8C-4078-B59C-1D7F0C80AF20}"/>
                </a:ext>
              </a:extLst>
            </p:cNvPr>
            <p:cNvSpPr/>
            <p:nvPr/>
          </p:nvSpPr>
          <p:spPr>
            <a:xfrm>
              <a:off x="2148594" y="2504689"/>
              <a:ext cx="7094725" cy="2326040"/>
            </a:xfrm>
            <a:prstGeom prst="roundRect">
              <a:avLst>
                <a:gd name="adj" fmla="val 2939"/>
              </a:avLst>
            </a:prstGeom>
            <a:solidFill>
              <a:schemeClr val="bg1">
                <a:lumMod val="9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3" name="Group 352">
              <a:extLst>
                <a:ext uri="{FF2B5EF4-FFF2-40B4-BE49-F238E27FC236}">
                  <a16:creationId xmlns:a16="http://schemas.microsoft.com/office/drawing/2014/main" id="{6E45EBE5-64DE-4343-AABB-1050A20768CB}"/>
                </a:ext>
              </a:extLst>
            </p:cNvPr>
            <p:cNvGrpSpPr/>
            <p:nvPr/>
          </p:nvGrpSpPr>
          <p:grpSpPr>
            <a:xfrm>
              <a:off x="2408757" y="2531125"/>
              <a:ext cx="6574398" cy="2273169"/>
              <a:chOff x="2896105" y="2652279"/>
              <a:chExt cx="5976725" cy="2066517"/>
            </a:xfrm>
          </p:grpSpPr>
          <p:grpSp>
            <p:nvGrpSpPr>
              <p:cNvPr id="308" name="Group 307">
                <a:extLst>
                  <a:ext uri="{FF2B5EF4-FFF2-40B4-BE49-F238E27FC236}">
                    <a16:creationId xmlns:a16="http://schemas.microsoft.com/office/drawing/2014/main" id="{9947458B-8216-43AD-9A45-F32A634A28F9}"/>
                  </a:ext>
                </a:extLst>
              </p:cNvPr>
              <p:cNvGrpSpPr/>
              <p:nvPr/>
            </p:nvGrpSpPr>
            <p:grpSpPr>
              <a:xfrm>
                <a:off x="5301537" y="3266695"/>
                <a:ext cx="1165860" cy="837686"/>
                <a:chOff x="5513071" y="2960547"/>
                <a:chExt cx="1165860" cy="837686"/>
              </a:xfrm>
            </p:grpSpPr>
            <p:grpSp>
              <p:nvGrpSpPr>
                <p:cNvPr id="329" name="Group 328">
                  <a:extLst>
                    <a:ext uri="{FF2B5EF4-FFF2-40B4-BE49-F238E27FC236}">
                      <a16:creationId xmlns:a16="http://schemas.microsoft.com/office/drawing/2014/main" id="{DE4BFF5A-181B-4D91-9873-5B2795BB6221}"/>
                    </a:ext>
                  </a:extLst>
                </p:cNvPr>
                <p:cNvGrpSpPr/>
                <p:nvPr/>
              </p:nvGrpSpPr>
              <p:grpSpPr>
                <a:xfrm>
                  <a:off x="5513071" y="3172200"/>
                  <a:ext cx="1165860" cy="626033"/>
                  <a:chOff x="5513071" y="3172200"/>
                  <a:chExt cx="1165860" cy="626033"/>
                </a:xfrm>
              </p:grpSpPr>
              <p:sp>
                <p:nvSpPr>
                  <p:cNvPr id="336" name="Rectangle: Rounded Corners 335">
                    <a:extLst>
                      <a:ext uri="{FF2B5EF4-FFF2-40B4-BE49-F238E27FC236}">
                        <a16:creationId xmlns:a16="http://schemas.microsoft.com/office/drawing/2014/main" id="{40B1E255-BBCD-4395-9352-EFDAB1AA55C3}"/>
                      </a:ext>
                    </a:extLst>
                  </p:cNvPr>
                  <p:cNvSpPr/>
                  <p:nvPr/>
                </p:nvSpPr>
                <p:spPr>
                  <a:xfrm>
                    <a:off x="5513071" y="3172200"/>
                    <a:ext cx="1165860" cy="617220"/>
                  </a:xfrm>
                  <a:prstGeom prst="roundRect">
                    <a:avLst>
                      <a:gd name="adj" fmla="val 6790"/>
                    </a:avLst>
                  </a:prstGeom>
                  <a:solidFill>
                    <a:srgbClr val="F4A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7" name="Rectangle: Rounded Corners 336">
                    <a:extLst>
                      <a:ext uri="{FF2B5EF4-FFF2-40B4-BE49-F238E27FC236}">
                        <a16:creationId xmlns:a16="http://schemas.microsoft.com/office/drawing/2014/main" id="{8998A166-74FF-46A0-B0A9-DE4A3C3ADB19}"/>
                      </a:ext>
                    </a:extLst>
                  </p:cNvPr>
                  <p:cNvSpPr/>
                  <p:nvPr/>
                </p:nvSpPr>
                <p:spPr>
                  <a:xfrm>
                    <a:off x="5832397" y="3780607"/>
                    <a:ext cx="527209" cy="17626"/>
                  </a:xfrm>
                  <a:prstGeom prst="roundRect">
                    <a:avLst>
                      <a:gd name="adj" fmla="val 50000"/>
                    </a:avLst>
                  </a:prstGeom>
                  <a:pattFill prst="narVert">
                    <a:fgClr>
                      <a:srgbClr val="F4AD2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0" name="Group 329">
                  <a:extLst>
                    <a:ext uri="{FF2B5EF4-FFF2-40B4-BE49-F238E27FC236}">
                      <a16:creationId xmlns:a16="http://schemas.microsoft.com/office/drawing/2014/main" id="{3BEC8571-0F8E-4AD1-9C24-39F44601B3FB}"/>
                    </a:ext>
                  </a:extLst>
                </p:cNvPr>
                <p:cNvGrpSpPr/>
                <p:nvPr/>
              </p:nvGrpSpPr>
              <p:grpSpPr>
                <a:xfrm>
                  <a:off x="5905501" y="2960547"/>
                  <a:ext cx="381000" cy="381000"/>
                  <a:chOff x="5905501" y="2960547"/>
                  <a:chExt cx="381000" cy="381000"/>
                </a:xfrm>
              </p:grpSpPr>
              <p:grpSp>
                <p:nvGrpSpPr>
                  <p:cNvPr id="332" name="Group 331">
                    <a:extLst>
                      <a:ext uri="{FF2B5EF4-FFF2-40B4-BE49-F238E27FC236}">
                        <a16:creationId xmlns:a16="http://schemas.microsoft.com/office/drawing/2014/main" id="{06C32DCB-5141-47FD-A802-550C72527E1A}"/>
                      </a:ext>
                    </a:extLst>
                  </p:cNvPr>
                  <p:cNvGrpSpPr/>
                  <p:nvPr/>
                </p:nvGrpSpPr>
                <p:grpSpPr>
                  <a:xfrm>
                    <a:off x="5905501" y="2960547"/>
                    <a:ext cx="381000" cy="381000"/>
                    <a:chOff x="5905501" y="2960547"/>
                    <a:chExt cx="381000" cy="381000"/>
                  </a:xfrm>
                </p:grpSpPr>
                <p:sp>
                  <p:nvSpPr>
                    <p:cNvPr id="334" name="Oval 333">
                      <a:extLst>
                        <a:ext uri="{FF2B5EF4-FFF2-40B4-BE49-F238E27FC236}">
                          <a16:creationId xmlns:a16="http://schemas.microsoft.com/office/drawing/2014/main" id="{0C6DF695-1E99-48D4-BD03-E504EB8BCD83}"/>
                        </a:ext>
                      </a:extLst>
                    </p:cNvPr>
                    <p:cNvSpPr/>
                    <p:nvPr/>
                  </p:nvSpPr>
                  <p:spPr>
                    <a:xfrm>
                      <a:off x="5905501" y="2960547"/>
                      <a:ext cx="381000" cy="381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5" name="Oval 334">
                      <a:extLst>
                        <a:ext uri="{FF2B5EF4-FFF2-40B4-BE49-F238E27FC236}">
                          <a16:creationId xmlns:a16="http://schemas.microsoft.com/office/drawing/2014/main" id="{E8EF8AE8-7470-4B20-A9A3-0BE3CF894AB1}"/>
                        </a:ext>
                      </a:extLst>
                    </p:cNvPr>
                    <p:cNvSpPr/>
                    <p:nvPr/>
                  </p:nvSpPr>
                  <p:spPr>
                    <a:xfrm>
                      <a:off x="5935540" y="2990586"/>
                      <a:ext cx="320922" cy="320922"/>
                    </a:xfrm>
                    <a:prstGeom prst="ellipse">
                      <a:avLst/>
                    </a:prstGeom>
                    <a:solidFill>
                      <a:srgbClr val="F4A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33" name="Freeform: Shape 332">
                    <a:extLst>
                      <a:ext uri="{FF2B5EF4-FFF2-40B4-BE49-F238E27FC236}">
                        <a16:creationId xmlns:a16="http://schemas.microsoft.com/office/drawing/2014/main" id="{28660F78-9A4E-4F0F-AAB7-031ADF7886A5}"/>
                      </a:ext>
                    </a:extLst>
                  </p:cNvPr>
                  <p:cNvSpPr/>
                  <p:nvPr/>
                </p:nvSpPr>
                <p:spPr>
                  <a:xfrm>
                    <a:off x="6008462" y="3060857"/>
                    <a:ext cx="171630" cy="173152"/>
                  </a:xfrm>
                  <a:custGeom>
                    <a:avLst/>
                    <a:gdLst>
                      <a:gd name="connsiteX0" fmla="*/ 1085242 w 1179295"/>
                      <a:gd name="connsiteY0" fmla="*/ 1065848 h 1189752"/>
                      <a:gd name="connsiteX1" fmla="*/ 1055715 w 1179295"/>
                      <a:gd name="connsiteY1" fmla="*/ 1077278 h 1189752"/>
                      <a:gd name="connsiteX2" fmla="*/ 1053810 w 1179295"/>
                      <a:gd name="connsiteY2" fmla="*/ 1136333 h 1189752"/>
                      <a:gd name="connsiteX3" fmla="*/ 1083337 w 1179295"/>
                      <a:gd name="connsiteY3" fmla="*/ 1149668 h 1189752"/>
                      <a:gd name="connsiteX4" fmla="*/ 1112865 w 1179295"/>
                      <a:gd name="connsiteY4" fmla="*/ 1138238 h 1189752"/>
                      <a:gd name="connsiteX5" fmla="*/ 1114770 w 1179295"/>
                      <a:gd name="connsiteY5" fmla="*/ 1079183 h 1189752"/>
                      <a:gd name="connsiteX6" fmla="*/ 1085242 w 1179295"/>
                      <a:gd name="connsiteY6" fmla="*/ 1065848 h 1189752"/>
                      <a:gd name="connsiteX7" fmla="*/ 599467 w 1179295"/>
                      <a:gd name="connsiteY7" fmla="*/ 398145 h 1189752"/>
                      <a:gd name="connsiteX8" fmla="*/ 664237 w 1179295"/>
                      <a:gd name="connsiteY8" fmla="*/ 410528 h 1189752"/>
                      <a:gd name="connsiteX9" fmla="*/ 665190 w 1179295"/>
                      <a:gd name="connsiteY9" fmla="*/ 410528 h 1189752"/>
                      <a:gd name="connsiteX10" fmla="*/ 700432 w 1179295"/>
                      <a:gd name="connsiteY10" fmla="*/ 427673 h 1189752"/>
                      <a:gd name="connsiteX11" fmla="*/ 725197 w 1179295"/>
                      <a:gd name="connsiteY11" fmla="*/ 446723 h 1189752"/>
                      <a:gd name="connsiteX12" fmla="*/ 737580 w 1179295"/>
                      <a:gd name="connsiteY12" fmla="*/ 459105 h 1189752"/>
                      <a:gd name="connsiteX13" fmla="*/ 767107 w 1179295"/>
                      <a:gd name="connsiteY13" fmla="*/ 507683 h 1189752"/>
                      <a:gd name="connsiteX14" fmla="*/ 770917 w 1179295"/>
                      <a:gd name="connsiteY14" fmla="*/ 518160 h 1189752"/>
                      <a:gd name="connsiteX15" fmla="*/ 783300 w 1179295"/>
                      <a:gd name="connsiteY15" fmla="*/ 564833 h 1189752"/>
                      <a:gd name="connsiteX16" fmla="*/ 784252 w 1179295"/>
                      <a:gd name="connsiteY16" fmla="*/ 596265 h 1189752"/>
                      <a:gd name="connsiteX17" fmla="*/ 780442 w 1179295"/>
                      <a:gd name="connsiteY17" fmla="*/ 627698 h 1189752"/>
                      <a:gd name="connsiteX18" fmla="*/ 769012 w 1179295"/>
                      <a:gd name="connsiteY18" fmla="*/ 663893 h 1189752"/>
                      <a:gd name="connsiteX19" fmla="*/ 774727 w 1179295"/>
                      <a:gd name="connsiteY19" fmla="*/ 672465 h 1189752"/>
                      <a:gd name="connsiteX20" fmla="*/ 1140487 w 1179295"/>
                      <a:gd name="connsiteY20" fmla="*/ 1057276 h 1189752"/>
                      <a:gd name="connsiteX21" fmla="*/ 1137630 w 1179295"/>
                      <a:gd name="connsiteY21" fmla="*/ 1167766 h 1189752"/>
                      <a:gd name="connsiteX22" fmla="*/ 1081432 w 1179295"/>
                      <a:gd name="connsiteY22" fmla="*/ 1189673 h 1189752"/>
                      <a:gd name="connsiteX23" fmla="*/ 1027140 w 1179295"/>
                      <a:gd name="connsiteY23" fmla="*/ 1164908 h 1189752"/>
                      <a:gd name="connsiteX24" fmla="*/ 661380 w 1179295"/>
                      <a:gd name="connsiteY24" fmla="*/ 783908 h 1189752"/>
                      <a:gd name="connsiteX25" fmla="*/ 651855 w 1179295"/>
                      <a:gd name="connsiteY25" fmla="*/ 777240 h 1189752"/>
                      <a:gd name="connsiteX26" fmla="*/ 613755 w 1179295"/>
                      <a:gd name="connsiteY26" fmla="*/ 785813 h 1189752"/>
                      <a:gd name="connsiteX27" fmla="*/ 582322 w 1179295"/>
                      <a:gd name="connsiteY27" fmla="*/ 786765 h 1189752"/>
                      <a:gd name="connsiteX28" fmla="*/ 551842 w 1179295"/>
                      <a:gd name="connsiteY28" fmla="*/ 782955 h 1189752"/>
                      <a:gd name="connsiteX29" fmla="*/ 470880 w 1179295"/>
                      <a:gd name="connsiteY29" fmla="*/ 745808 h 1189752"/>
                      <a:gd name="connsiteX30" fmla="*/ 438495 w 1179295"/>
                      <a:gd name="connsiteY30" fmla="*/ 714376 h 1189752"/>
                      <a:gd name="connsiteX31" fmla="*/ 436590 w 1179295"/>
                      <a:gd name="connsiteY31" fmla="*/ 712470 h 1189752"/>
                      <a:gd name="connsiteX32" fmla="*/ 408967 w 1179295"/>
                      <a:gd name="connsiteY32" fmla="*/ 670560 h 1189752"/>
                      <a:gd name="connsiteX33" fmla="*/ 392775 w 1179295"/>
                      <a:gd name="connsiteY33" fmla="*/ 590550 h 1189752"/>
                      <a:gd name="connsiteX34" fmla="*/ 393727 w 1179295"/>
                      <a:gd name="connsiteY34" fmla="*/ 579120 h 1189752"/>
                      <a:gd name="connsiteX35" fmla="*/ 394680 w 1179295"/>
                      <a:gd name="connsiteY35" fmla="*/ 577215 h 1189752"/>
                      <a:gd name="connsiteX36" fmla="*/ 400395 w 1179295"/>
                      <a:gd name="connsiteY36" fmla="*/ 567690 h 1189752"/>
                      <a:gd name="connsiteX37" fmla="*/ 405157 w 1179295"/>
                      <a:gd name="connsiteY37" fmla="*/ 570548 h 1189752"/>
                      <a:gd name="connsiteX38" fmla="*/ 486120 w 1179295"/>
                      <a:gd name="connsiteY38" fmla="*/ 624840 h 1189752"/>
                      <a:gd name="connsiteX39" fmla="*/ 506122 w 1179295"/>
                      <a:gd name="connsiteY39" fmla="*/ 626745 h 1189752"/>
                      <a:gd name="connsiteX40" fmla="*/ 510885 w 1179295"/>
                      <a:gd name="connsiteY40" fmla="*/ 623888 h 1189752"/>
                      <a:gd name="connsiteX41" fmla="*/ 589942 w 1179295"/>
                      <a:gd name="connsiteY41" fmla="*/ 504825 h 1189752"/>
                      <a:gd name="connsiteX42" fmla="*/ 590895 w 1179295"/>
                      <a:gd name="connsiteY42" fmla="*/ 498158 h 1189752"/>
                      <a:gd name="connsiteX43" fmla="*/ 582322 w 1179295"/>
                      <a:gd name="connsiteY43" fmla="*/ 481965 h 1189752"/>
                      <a:gd name="connsiteX44" fmla="*/ 505170 w 1179295"/>
                      <a:gd name="connsiteY44" fmla="*/ 428625 h 1189752"/>
                      <a:gd name="connsiteX45" fmla="*/ 501360 w 1179295"/>
                      <a:gd name="connsiteY45" fmla="*/ 425768 h 1189752"/>
                      <a:gd name="connsiteX46" fmla="*/ 506122 w 1179295"/>
                      <a:gd name="connsiteY46" fmla="*/ 419100 h 1189752"/>
                      <a:gd name="connsiteX47" fmla="*/ 599467 w 1179295"/>
                      <a:gd name="connsiteY47" fmla="*/ 398145 h 1189752"/>
                      <a:gd name="connsiteX48" fmla="*/ 590894 w 1179295"/>
                      <a:gd name="connsiteY48" fmla="*/ 0 h 1189752"/>
                      <a:gd name="connsiteX49" fmla="*/ 614707 w 1179295"/>
                      <a:gd name="connsiteY49" fmla="*/ 0 h 1189752"/>
                      <a:gd name="connsiteX50" fmla="*/ 709004 w 1179295"/>
                      <a:gd name="connsiteY50" fmla="*/ 11430 h 1189752"/>
                      <a:gd name="connsiteX51" fmla="*/ 707099 w 1179295"/>
                      <a:gd name="connsiteY51" fmla="*/ 58102 h 1189752"/>
                      <a:gd name="connsiteX52" fmla="*/ 705194 w 1179295"/>
                      <a:gd name="connsiteY52" fmla="*/ 107632 h 1189752"/>
                      <a:gd name="connsiteX53" fmla="*/ 705194 w 1179295"/>
                      <a:gd name="connsiteY53" fmla="*/ 114300 h 1189752"/>
                      <a:gd name="connsiteX54" fmla="*/ 875692 w 1179295"/>
                      <a:gd name="connsiteY54" fmla="*/ 192405 h 1189752"/>
                      <a:gd name="connsiteX55" fmla="*/ 884264 w 1179295"/>
                      <a:gd name="connsiteY55" fmla="*/ 186690 h 1189752"/>
                      <a:gd name="connsiteX56" fmla="*/ 952844 w 1179295"/>
                      <a:gd name="connsiteY56" fmla="*/ 122872 h 1189752"/>
                      <a:gd name="connsiteX57" fmla="*/ 1083337 w 1179295"/>
                      <a:gd name="connsiteY57" fmla="*/ 263842 h 1189752"/>
                      <a:gd name="connsiteX58" fmla="*/ 1017614 w 1179295"/>
                      <a:gd name="connsiteY58" fmla="*/ 323850 h 1189752"/>
                      <a:gd name="connsiteX59" fmla="*/ 1007137 w 1179295"/>
                      <a:gd name="connsiteY59" fmla="*/ 335280 h 1189752"/>
                      <a:gd name="connsiteX60" fmla="*/ 1071907 w 1179295"/>
                      <a:gd name="connsiteY60" fmla="*/ 511492 h 1189752"/>
                      <a:gd name="connsiteX61" fmla="*/ 1081432 w 1179295"/>
                      <a:gd name="connsiteY61" fmla="*/ 512445 h 1189752"/>
                      <a:gd name="connsiteX62" fmla="*/ 1173824 w 1179295"/>
                      <a:gd name="connsiteY62" fmla="*/ 515302 h 1189752"/>
                      <a:gd name="connsiteX63" fmla="*/ 1175729 w 1179295"/>
                      <a:gd name="connsiteY63" fmla="*/ 515302 h 1189752"/>
                      <a:gd name="connsiteX64" fmla="*/ 1177634 w 1179295"/>
                      <a:gd name="connsiteY64" fmla="*/ 612457 h 1189752"/>
                      <a:gd name="connsiteX65" fmla="*/ 1166204 w 1179295"/>
                      <a:gd name="connsiteY65" fmla="*/ 707707 h 1189752"/>
                      <a:gd name="connsiteX66" fmla="*/ 1162394 w 1179295"/>
                      <a:gd name="connsiteY66" fmla="*/ 707707 h 1189752"/>
                      <a:gd name="connsiteX67" fmla="*/ 1065239 w 1179295"/>
                      <a:gd name="connsiteY67" fmla="*/ 703897 h 1189752"/>
                      <a:gd name="connsiteX68" fmla="*/ 1062382 w 1179295"/>
                      <a:gd name="connsiteY68" fmla="*/ 703897 h 1189752"/>
                      <a:gd name="connsiteX69" fmla="*/ 998564 w 1179295"/>
                      <a:gd name="connsiteY69" fmla="*/ 853440 h 1189752"/>
                      <a:gd name="connsiteX70" fmla="*/ 861404 w 1179295"/>
                      <a:gd name="connsiteY70" fmla="*/ 710565 h 1189752"/>
                      <a:gd name="connsiteX71" fmla="*/ 881407 w 1179295"/>
                      <a:gd name="connsiteY71" fmla="*/ 649605 h 1189752"/>
                      <a:gd name="connsiteX72" fmla="*/ 887122 w 1179295"/>
                      <a:gd name="connsiteY72" fmla="*/ 601027 h 1189752"/>
                      <a:gd name="connsiteX73" fmla="*/ 885217 w 1179295"/>
                      <a:gd name="connsiteY73" fmla="*/ 552450 h 1189752"/>
                      <a:gd name="connsiteX74" fmla="*/ 838544 w 1179295"/>
                      <a:gd name="connsiteY74" fmla="*/ 424815 h 1189752"/>
                      <a:gd name="connsiteX75" fmla="*/ 772822 w 1179295"/>
                      <a:gd name="connsiteY75" fmla="*/ 353377 h 1189752"/>
                      <a:gd name="connsiteX76" fmla="*/ 648997 w 1179295"/>
                      <a:gd name="connsiteY76" fmla="*/ 297180 h 1189752"/>
                      <a:gd name="connsiteX77" fmla="*/ 601372 w 1179295"/>
                      <a:gd name="connsiteY77" fmla="*/ 291465 h 1189752"/>
                      <a:gd name="connsiteX78" fmla="*/ 553747 w 1179295"/>
                      <a:gd name="connsiteY78" fmla="*/ 293370 h 1189752"/>
                      <a:gd name="connsiteX79" fmla="*/ 426112 w 1179295"/>
                      <a:gd name="connsiteY79" fmla="*/ 340042 h 1189752"/>
                      <a:gd name="connsiteX80" fmla="*/ 354674 w 1179295"/>
                      <a:gd name="connsiteY80" fmla="*/ 405765 h 1189752"/>
                      <a:gd name="connsiteX81" fmla="*/ 297524 w 1179295"/>
                      <a:gd name="connsiteY81" fmla="*/ 528637 h 1189752"/>
                      <a:gd name="connsiteX82" fmla="*/ 291809 w 1179295"/>
                      <a:gd name="connsiteY82" fmla="*/ 577215 h 1189752"/>
                      <a:gd name="connsiteX83" fmla="*/ 293714 w 1179295"/>
                      <a:gd name="connsiteY83" fmla="*/ 625792 h 1189752"/>
                      <a:gd name="connsiteX84" fmla="*/ 341339 w 1179295"/>
                      <a:gd name="connsiteY84" fmla="*/ 754380 h 1189752"/>
                      <a:gd name="connsiteX85" fmla="*/ 407062 w 1179295"/>
                      <a:gd name="connsiteY85" fmla="*/ 824865 h 1189752"/>
                      <a:gd name="connsiteX86" fmla="*/ 530887 w 1179295"/>
                      <a:gd name="connsiteY86" fmla="*/ 881062 h 1189752"/>
                      <a:gd name="connsiteX87" fmla="*/ 578512 w 1179295"/>
                      <a:gd name="connsiteY87" fmla="*/ 886777 h 1189752"/>
                      <a:gd name="connsiteX88" fmla="*/ 626137 w 1179295"/>
                      <a:gd name="connsiteY88" fmla="*/ 884872 h 1189752"/>
                      <a:gd name="connsiteX89" fmla="*/ 694717 w 1179295"/>
                      <a:gd name="connsiteY89" fmla="*/ 867727 h 1189752"/>
                      <a:gd name="connsiteX90" fmla="*/ 830924 w 1179295"/>
                      <a:gd name="connsiteY90" fmla="*/ 1009650 h 1189752"/>
                      <a:gd name="connsiteX91" fmla="*/ 664237 w 1179295"/>
                      <a:gd name="connsiteY91" fmla="*/ 1068705 h 1189752"/>
                      <a:gd name="connsiteX92" fmla="*/ 663284 w 1179295"/>
                      <a:gd name="connsiteY92" fmla="*/ 1077277 h 1189752"/>
                      <a:gd name="connsiteX93" fmla="*/ 660427 w 1179295"/>
                      <a:gd name="connsiteY93" fmla="*/ 1171575 h 1189752"/>
                      <a:gd name="connsiteX94" fmla="*/ 660427 w 1179295"/>
                      <a:gd name="connsiteY94" fmla="*/ 1173480 h 1189752"/>
                      <a:gd name="connsiteX95" fmla="*/ 589942 w 1179295"/>
                      <a:gd name="connsiteY95" fmla="*/ 1178242 h 1189752"/>
                      <a:gd name="connsiteX96" fmla="*/ 566129 w 1179295"/>
                      <a:gd name="connsiteY96" fmla="*/ 1177290 h 1189752"/>
                      <a:gd name="connsiteX97" fmla="*/ 472784 w 1179295"/>
                      <a:gd name="connsiteY97" fmla="*/ 1165860 h 1189752"/>
                      <a:gd name="connsiteX98" fmla="*/ 472784 w 1179295"/>
                      <a:gd name="connsiteY98" fmla="*/ 1163955 h 1189752"/>
                      <a:gd name="connsiteX99" fmla="*/ 476594 w 1179295"/>
                      <a:gd name="connsiteY99" fmla="*/ 1069657 h 1189752"/>
                      <a:gd name="connsiteX100" fmla="*/ 476594 w 1179295"/>
                      <a:gd name="connsiteY100" fmla="*/ 1061085 h 1189752"/>
                      <a:gd name="connsiteX101" fmla="*/ 304192 w 1179295"/>
                      <a:gd name="connsiteY101" fmla="*/ 982980 h 1189752"/>
                      <a:gd name="connsiteX102" fmla="*/ 299429 w 1179295"/>
                      <a:gd name="connsiteY102" fmla="*/ 986790 h 1189752"/>
                      <a:gd name="connsiteX103" fmla="*/ 229897 w 1179295"/>
                      <a:gd name="connsiteY103" fmla="*/ 1052512 h 1189752"/>
                      <a:gd name="connsiteX104" fmla="*/ 227992 w 1179295"/>
                      <a:gd name="connsiteY104" fmla="*/ 1054417 h 1189752"/>
                      <a:gd name="connsiteX105" fmla="*/ 98452 w 1179295"/>
                      <a:gd name="connsiteY105" fmla="*/ 915352 h 1189752"/>
                      <a:gd name="connsiteX106" fmla="*/ 105119 w 1179295"/>
                      <a:gd name="connsiteY106" fmla="*/ 908685 h 1189752"/>
                      <a:gd name="connsiteX107" fmla="*/ 169889 w 1179295"/>
                      <a:gd name="connsiteY107" fmla="*/ 848677 h 1189752"/>
                      <a:gd name="connsiteX108" fmla="*/ 174652 w 1179295"/>
                      <a:gd name="connsiteY108" fmla="*/ 843915 h 1189752"/>
                      <a:gd name="connsiteX109" fmla="*/ 107977 w 1179295"/>
                      <a:gd name="connsiteY109" fmla="*/ 665797 h 1189752"/>
                      <a:gd name="connsiteX110" fmla="*/ 105119 w 1179295"/>
                      <a:gd name="connsiteY110" fmla="*/ 665797 h 1189752"/>
                      <a:gd name="connsiteX111" fmla="*/ 7964 w 1179295"/>
                      <a:gd name="connsiteY111" fmla="*/ 661987 h 1189752"/>
                      <a:gd name="connsiteX112" fmla="*/ 4154 w 1179295"/>
                      <a:gd name="connsiteY112" fmla="*/ 661987 h 1189752"/>
                      <a:gd name="connsiteX113" fmla="*/ 344 w 1179295"/>
                      <a:gd name="connsiteY113" fmla="*/ 566737 h 1189752"/>
                      <a:gd name="connsiteX114" fmla="*/ 11774 w 1179295"/>
                      <a:gd name="connsiteY114" fmla="*/ 470535 h 1189752"/>
                      <a:gd name="connsiteX115" fmla="*/ 15584 w 1179295"/>
                      <a:gd name="connsiteY115" fmla="*/ 470535 h 1189752"/>
                      <a:gd name="connsiteX116" fmla="*/ 107977 w 1179295"/>
                      <a:gd name="connsiteY116" fmla="*/ 474345 h 1189752"/>
                      <a:gd name="connsiteX117" fmla="*/ 117502 w 1179295"/>
                      <a:gd name="connsiteY117" fmla="*/ 473392 h 1189752"/>
                      <a:gd name="connsiteX118" fmla="*/ 196559 w 1179295"/>
                      <a:gd name="connsiteY118" fmla="*/ 302895 h 1189752"/>
                      <a:gd name="connsiteX119" fmla="*/ 186082 w 1179295"/>
                      <a:gd name="connsiteY119" fmla="*/ 290512 h 1189752"/>
                      <a:gd name="connsiteX120" fmla="*/ 126074 w 1179295"/>
                      <a:gd name="connsiteY120" fmla="*/ 225742 h 1189752"/>
                      <a:gd name="connsiteX121" fmla="*/ 267044 w 1179295"/>
                      <a:gd name="connsiteY121" fmla="*/ 95250 h 1189752"/>
                      <a:gd name="connsiteX122" fmla="*/ 330862 w 1179295"/>
                      <a:gd name="connsiteY122" fmla="*/ 164782 h 1189752"/>
                      <a:gd name="connsiteX123" fmla="*/ 339434 w 1179295"/>
                      <a:gd name="connsiteY123" fmla="*/ 171450 h 1189752"/>
                      <a:gd name="connsiteX124" fmla="*/ 515647 w 1179295"/>
                      <a:gd name="connsiteY124" fmla="*/ 106680 h 1189752"/>
                      <a:gd name="connsiteX125" fmla="*/ 516599 w 1179295"/>
                      <a:gd name="connsiteY125" fmla="*/ 100012 h 1189752"/>
                      <a:gd name="connsiteX126" fmla="*/ 518504 w 1179295"/>
                      <a:gd name="connsiteY126" fmla="*/ 50482 h 1189752"/>
                      <a:gd name="connsiteX127" fmla="*/ 520409 w 1179295"/>
                      <a:gd name="connsiteY127" fmla="*/ 3810 h 1189752"/>
                      <a:gd name="connsiteX128" fmla="*/ 590894 w 1179295"/>
                      <a:gd name="connsiteY128" fmla="*/ 0 h 118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179295" h="1189752">
                        <a:moveTo>
                          <a:pt x="1085242" y="1065848"/>
                        </a:moveTo>
                        <a:cubicBezTo>
                          <a:pt x="1074765" y="1064895"/>
                          <a:pt x="1064287" y="1069658"/>
                          <a:pt x="1055715" y="1077278"/>
                        </a:cubicBezTo>
                        <a:cubicBezTo>
                          <a:pt x="1038570" y="1092518"/>
                          <a:pt x="1037617" y="1119188"/>
                          <a:pt x="1053810" y="1136333"/>
                        </a:cubicBezTo>
                        <a:cubicBezTo>
                          <a:pt x="1061430" y="1144905"/>
                          <a:pt x="1072860" y="1149668"/>
                          <a:pt x="1083337" y="1149668"/>
                        </a:cubicBezTo>
                        <a:cubicBezTo>
                          <a:pt x="1093815" y="1149668"/>
                          <a:pt x="1104292" y="1145858"/>
                          <a:pt x="1112865" y="1138238"/>
                        </a:cubicBezTo>
                        <a:cubicBezTo>
                          <a:pt x="1130010" y="1122045"/>
                          <a:pt x="1130962" y="1095376"/>
                          <a:pt x="1114770" y="1079183"/>
                        </a:cubicBezTo>
                        <a:cubicBezTo>
                          <a:pt x="1107150" y="1070610"/>
                          <a:pt x="1095720" y="1065848"/>
                          <a:pt x="1085242" y="1065848"/>
                        </a:cubicBezTo>
                        <a:close/>
                        <a:moveTo>
                          <a:pt x="599467" y="398145"/>
                        </a:moveTo>
                        <a:cubicBezTo>
                          <a:pt x="622327" y="399098"/>
                          <a:pt x="644235" y="402908"/>
                          <a:pt x="664237" y="410528"/>
                        </a:cubicBezTo>
                        <a:cubicBezTo>
                          <a:pt x="664237" y="410528"/>
                          <a:pt x="665190" y="410528"/>
                          <a:pt x="665190" y="410528"/>
                        </a:cubicBezTo>
                        <a:cubicBezTo>
                          <a:pt x="677572" y="415290"/>
                          <a:pt x="689002" y="421005"/>
                          <a:pt x="700432" y="427673"/>
                        </a:cubicBezTo>
                        <a:cubicBezTo>
                          <a:pt x="707100" y="433388"/>
                          <a:pt x="719482" y="441008"/>
                          <a:pt x="725197" y="446723"/>
                        </a:cubicBezTo>
                        <a:cubicBezTo>
                          <a:pt x="729960" y="450533"/>
                          <a:pt x="733770" y="455295"/>
                          <a:pt x="737580" y="459105"/>
                        </a:cubicBezTo>
                        <a:cubicBezTo>
                          <a:pt x="749962" y="474345"/>
                          <a:pt x="759487" y="490538"/>
                          <a:pt x="767107" y="507683"/>
                        </a:cubicBezTo>
                        <a:cubicBezTo>
                          <a:pt x="768060" y="510540"/>
                          <a:pt x="769965" y="514350"/>
                          <a:pt x="770917" y="518160"/>
                        </a:cubicBezTo>
                        <a:cubicBezTo>
                          <a:pt x="777585" y="533400"/>
                          <a:pt x="781395" y="548640"/>
                          <a:pt x="783300" y="564833"/>
                        </a:cubicBezTo>
                        <a:cubicBezTo>
                          <a:pt x="784252" y="574358"/>
                          <a:pt x="784252" y="585788"/>
                          <a:pt x="784252" y="596265"/>
                        </a:cubicBezTo>
                        <a:cubicBezTo>
                          <a:pt x="784252" y="606743"/>
                          <a:pt x="782347" y="617220"/>
                          <a:pt x="780442" y="627698"/>
                        </a:cubicBezTo>
                        <a:cubicBezTo>
                          <a:pt x="777585" y="640080"/>
                          <a:pt x="773775" y="652463"/>
                          <a:pt x="769012" y="663893"/>
                        </a:cubicBezTo>
                        <a:cubicBezTo>
                          <a:pt x="770917" y="666751"/>
                          <a:pt x="772822" y="669608"/>
                          <a:pt x="774727" y="672465"/>
                        </a:cubicBezTo>
                        <a:lnTo>
                          <a:pt x="1140487" y="1057276"/>
                        </a:lnTo>
                        <a:cubicBezTo>
                          <a:pt x="1170015" y="1088708"/>
                          <a:pt x="1169062" y="1138238"/>
                          <a:pt x="1137630" y="1167766"/>
                        </a:cubicBezTo>
                        <a:cubicBezTo>
                          <a:pt x="1121437" y="1183005"/>
                          <a:pt x="1101435" y="1190626"/>
                          <a:pt x="1081432" y="1189673"/>
                        </a:cubicBezTo>
                        <a:cubicBezTo>
                          <a:pt x="1061430" y="1188720"/>
                          <a:pt x="1042380" y="1181101"/>
                          <a:pt x="1027140" y="1164908"/>
                        </a:cubicBezTo>
                        <a:lnTo>
                          <a:pt x="661380" y="783908"/>
                        </a:lnTo>
                        <a:cubicBezTo>
                          <a:pt x="658522" y="782003"/>
                          <a:pt x="654712" y="779145"/>
                          <a:pt x="651855" y="777240"/>
                        </a:cubicBezTo>
                        <a:cubicBezTo>
                          <a:pt x="639472" y="781051"/>
                          <a:pt x="627090" y="783908"/>
                          <a:pt x="613755" y="785813"/>
                        </a:cubicBezTo>
                        <a:cubicBezTo>
                          <a:pt x="603277" y="786765"/>
                          <a:pt x="592800" y="786765"/>
                          <a:pt x="582322" y="786765"/>
                        </a:cubicBezTo>
                        <a:cubicBezTo>
                          <a:pt x="571845" y="785813"/>
                          <a:pt x="562320" y="784860"/>
                          <a:pt x="551842" y="782955"/>
                        </a:cubicBezTo>
                        <a:cubicBezTo>
                          <a:pt x="521362" y="776288"/>
                          <a:pt x="493740" y="763905"/>
                          <a:pt x="470880" y="745808"/>
                        </a:cubicBezTo>
                        <a:cubicBezTo>
                          <a:pt x="458497" y="736283"/>
                          <a:pt x="448020" y="725805"/>
                          <a:pt x="438495" y="714376"/>
                        </a:cubicBezTo>
                        <a:cubicBezTo>
                          <a:pt x="437542" y="713423"/>
                          <a:pt x="436590" y="713423"/>
                          <a:pt x="436590" y="712470"/>
                        </a:cubicBezTo>
                        <a:cubicBezTo>
                          <a:pt x="425160" y="699135"/>
                          <a:pt x="416587" y="685801"/>
                          <a:pt x="408967" y="670560"/>
                        </a:cubicBezTo>
                        <a:cubicBezTo>
                          <a:pt x="395632" y="637223"/>
                          <a:pt x="392775" y="605790"/>
                          <a:pt x="392775" y="590550"/>
                        </a:cubicBezTo>
                        <a:cubicBezTo>
                          <a:pt x="392775" y="586740"/>
                          <a:pt x="393727" y="582930"/>
                          <a:pt x="393727" y="579120"/>
                        </a:cubicBezTo>
                        <a:lnTo>
                          <a:pt x="394680" y="577215"/>
                        </a:lnTo>
                        <a:lnTo>
                          <a:pt x="400395" y="567690"/>
                        </a:lnTo>
                        <a:cubicBezTo>
                          <a:pt x="400395" y="567690"/>
                          <a:pt x="402300" y="568643"/>
                          <a:pt x="405157" y="570548"/>
                        </a:cubicBezTo>
                        <a:cubicBezTo>
                          <a:pt x="419445" y="580073"/>
                          <a:pt x="464212" y="610553"/>
                          <a:pt x="486120" y="624840"/>
                        </a:cubicBezTo>
                        <a:cubicBezTo>
                          <a:pt x="492787" y="628651"/>
                          <a:pt x="499455" y="629603"/>
                          <a:pt x="506122" y="626745"/>
                        </a:cubicBezTo>
                        <a:cubicBezTo>
                          <a:pt x="508027" y="625793"/>
                          <a:pt x="508980" y="624840"/>
                          <a:pt x="510885" y="623888"/>
                        </a:cubicBezTo>
                        <a:cubicBezTo>
                          <a:pt x="546127" y="594360"/>
                          <a:pt x="572797" y="555308"/>
                          <a:pt x="589942" y="504825"/>
                        </a:cubicBezTo>
                        <a:cubicBezTo>
                          <a:pt x="590895" y="502920"/>
                          <a:pt x="590895" y="500063"/>
                          <a:pt x="590895" y="498158"/>
                        </a:cubicBezTo>
                        <a:cubicBezTo>
                          <a:pt x="590895" y="491490"/>
                          <a:pt x="588037" y="485775"/>
                          <a:pt x="582322" y="481965"/>
                        </a:cubicBezTo>
                        <a:cubicBezTo>
                          <a:pt x="561367" y="466725"/>
                          <a:pt x="518505" y="438150"/>
                          <a:pt x="505170" y="428625"/>
                        </a:cubicBezTo>
                        <a:cubicBezTo>
                          <a:pt x="503265" y="426720"/>
                          <a:pt x="501360" y="425768"/>
                          <a:pt x="501360" y="425768"/>
                        </a:cubicBezTo>
                        <a:lnTo>
                          <a:pt x="506122" y="419100"/>
                        </a:lnTo>
                        <a:cubicBezTo>
                          <a:pt x="533745" y="404813"/>
                          <a:pt x="566130" y="397193"/>
                          <a:pt x="599467" y="398145"/>
                        </a:cubicBezTo>
                        <a:close/>
                        <a:moveTo>
                          <a:pt x="590894" y="0"/>
                        </a:moveTo>
                        <a:cubicBezTo>
                          <a:pt x="598514" y="0"/>
                          <a:pt x="607087" y="0"/>
                          <a:pt x="614707" y="0"/>
                        </a:cubicBezTo>
                        <a:cubicBezTo>
                          <a:pt x="647092" y="1905"/>
                          <a:pt x="678524" y="5715"/>
                          <a:pt x="709004" y="11430"/>
                        </a:cubicBezTo>
                        <a:cubicBezTo>
                          <a:pt x="708052" y="26670"/>
                          <a:pt x="708052" y="41910"/>
                          <a:pt x="707099" y="58102"/>
                        </a:cubicBezTo>
                        <a:cubicBezTo>
                          <a:pt x="707099" y="74295"/>
                          <a:pt x="706147" y="91440"/>
                          <a:pt x="705194" y="107632"/>
                        </a:cubicBezTo>
                        <a:cubicBezTo>
                          <a:pt x="704242" y="110490"/>
                          <a:pt x="705194" y="112395"/>
                          <a:pt x="705194" y="114300"/>
                        </a:cubicBezTo>
                        <a:cubicBezTo>
                          <a:pt x="767107" y="129540"/>
                          <a:pt x="825209" y="156210"/>
                          <a:pt x="875692" y="192405"/>
                        </a:cubicBezTo>
                        <a:cubicBezTo>
                          <a:pt x="878549" y="191452"/>
                          <a:pt x="881407" y="189547"/>
                          <a:pt x="884264" y="186690"/>
                        </a:cubicBezTo>
                        <a:cubicBezTo>
                          <a:pt x="906172" y="165735"/>
                          <a:pt x="929984" y="144780"/>
                          <a:pt x="952844" y="122872"/>
                        </a:cubicBezTo>
                        <a:cubicBezTo>
                          <a:pt x="1003327" y="161925"/>
                          <a:pt x="1048094" y="210502"/>
                          <a:pt x="1083337" y="263842"/>
                        </a:cubicBezTo>
                        <a:cubicBezTo>
                          <a:pt x="1060477" y="283845"/>
                          <a:pt x="1039522" y="303847"/>
                          <a:pt x="1017614" y="323850"/>
                        </a:cubicBezTo>
                        <a:cubicBezTo>
                          <a:pt x="1012852" y="328612"/>
                          <a:pt x="1009042" y="332422"/>
                          <a:pt x="1007137" y="335280"/>
                        </a:cubicBezTo>
                        <a:cubicBezTo>
                          <a:pt x="1039522" y="388620"/>
                          <a:pt x="1061429" y="447675"/>
                          <a:pt x="1071907" y="511492"/>
                        </a:cubicBezTo>
                        <a:cubicBezTo>
                          <a:pt x="1074764" y="512445"/>
                          <a:pt x="1077622" y="512445"/>
                          <a:pt x="1081432" y="512445"/>
                        </a:cubicBezTo>
                        <a:cubicBezTo>
                          <a:pt x="1111912" y="512445"/>
                          <a:pt x="1143344" y="514350"/>
                          <a:pt x="1173824" y="515302"/>
                        </a:cubicBezTo>
                        <a:cubicBezTo>
                          <a:pt x="1174777" y="515302"/>
                          <a:pt x="1174777" y="515302"/>
                          <a:pt x="1175729" y="515302"/>
                        </a:cubicBezTo>
                        <a:cubicBezTo>
                          <a:pt x="1179539" y="546735"/>
                          <a:pt x="1180492" y="579120"/>
                          <a:pt x="1177634" y="612457"/>
                        </a:cubicBezTo>
                        <a:cubicBezTo>
                          <a:pt x="1176682" y="644842"/>
                          <a:pt x="1172872" y="677227"/>
                          <a:pt x="1166204" y="707707"/>
                        </a:cubicBezTo>
                        <a:cubicBezTo>
                          <a:pt x="1165252" y="707707"/>
                          <a:pt x="1163347" y="707707"/>
                          <a:pt x="1162394" y="707707"/>
                        </a:cubicBezTo>
                        <a:cubicBezTo>
                          <a:pt x="1130009" y="705802"/>
                          <a:pt x="1097624" y="705802"/>
                          <a:pt x="1065239" y="703897"/>
                        </a:cubicBezTo>
                        <a:cubicBezTo>
                          <a:pt x="1064287" y="703897"/>
                          <a:pt x="1063334" y="703897"/>
                          <a:pt x="1062382" y="703897"/>
                        </a:cubicBezTo>
                        <a:cubicBezTo>
                          <a:pt x="1049999" y="758190"/>
                          <a:pt x="1028092" y="808672"/>
                          <a:pt x="998564" y="853440"/>
                        </a:cubicBezTo>
                        <a:lnTo>
                          <a:pt x="861404" y="710565"/>
                        </a:lnTo>
                        <a:cubicBezTo>
                          <a:pt x="870929" y="691515"/>
                          <a:pt x="876644" y="671512"/>
                          <a:pt x="881407" y="649605"/>
                        </a:cubicBezTo>
                        <a:cubicBezTo>
                          <a:pt x="884264" y="633412"/>
                          <a:pt x="886169" y="617220"/>
                          <a:pt x="887122" y="601027"/>
                        </a:cubicBezTo>
                        <a:cubicBezTo>
                          <a:pt x="888074" y="584835"/>
                          <a:pt x="887122" y="568642"/>
                          <a:pt x="885217" y="552450"/>
                        </a:cubicBezTo>
                        <a:cubicBezTo>
                          <a:pt x="879502" y="505777"/>
                          <a:pt x="863309" y="461962"/>
                          <a:pt x="838544" y="424815"/>
                        </a:cubicBezTo>
                        <a:cubicBezTo>
                          <a:pt x="820447" y="397192"/>
                          <a:pt x="798539" y="373380"/>
                          <a:pt x="772822" y="353377"/>
                        </a:cubicBezTo>
                        <a:cubicBezTo>
                          <a:pt x="736627" y="325755"/>
                          <a:pt x="694717" y="306705"/>
                          <a:pt x="648997" y="297180"/>
                        </a:cubicBezTo>
                        <a:cubicBezTo>
                          <a:pt x="633757" y="294322"/>
                          <a:pt x="617564" y="292417"/>
                          <a:pt x="601372" y="291465"/>
                        </a:cubicBezTo>
                        <a:cubicBezTo>
                          <a:pt x="585179" y="290512"/>
                          <a:pt x="568987" y="291465"/>
                          <a:pt x="553747" y="293370"/>
                        </a:cubicBezTo>
                        <a:cubicBezTo>
                          <a:pt x="507074" y="299085"/>
                          <a:pt x="463259" y="315277"/>
                          <a:pt x="426112" y="340042"/>
                        </a:cubicBezTo>
                        <a:cubicBezTo>
                          <a:pt x="398489" y="358140"/>
                          <a:pt x="374677" y="380047"/>
                          <a:pt x="354674" y="405765"/>
                        </a:cubicBezTo>
                        <a:cubicBezTo>
                          <a:pt x="327052" y="441007"/>
                          <a:pt x="307049" y="482917"/>
                          <a:pt x="297524" y="528637"/>
                        </a:cubicBezTo>
                        <a:cubicBezTo>
                          <a:pt x="294667" y="544830"/>
                          <a:pt x="292762" y="561022"/>
                          <a:pt x="291809" y="577215"/>
                        </a:cubicBezTo>
                        <a:cubicBezTo>
                          <a:pt x="290857" y="593407"/>
                          <a:pt x="291809" y="609600"/>
                          <a:pt x="293714" y="625792"/>
                        </a:cubicBezTo>
                        <a:cubicBezTo>
                          <a:pt x="299429" y="673417"/>
                          <a:pt x="316574" y="716280"/>
                          <a:pt x="341339" y="754380"/>
                        </a:cubicBezTo>
                        <a:cubicBezTo>
                          <a:pt x="359437" y="781050"/>
                          <a:pt x="381344" y="804862"/>
                          <a:pt x="407062" y="824865"/>
                        </a:cubicBezTo>
                        <a:cubicBezTo>
                          <a:pt x="443257" y="852487"/>
                          <a:pt x="485167" y="871537"/>
                          <a:pt x="530887" y="881062"/>
                        </a:cubicBezTo>
                        <a:cubicBezTo>
                          <a:pt x="547079" y="883920"/>
                          <a:pt x="562319" y="885825"/>
                          <a:pt x="578512" y="886777"/>
                        </a:cubicBezTo>
                        <a:cubicBezTo>
                          <a:pt x="594704" y="887730"/>
                          <a:pt x="610897" y="886777"/>
                          <a:pt x="626137" y="884872"/>
                        </a:cubicBezTo>
                        <a:cubicBezTo>
                          <a:pt x="649949" y="882015"/>
                          <a:pt x="672809" y="876300"/>
                          <a:pt x="694717" y="867727"/>
                        </a:cubicBezTo>
                        <a:lnTo>
                          <a:pt x="830924" y="1009650"/>
                        </a:lnTo>
                        <a:cubicBezTo>
                          <a:pt x="780442" y="1039177"/>
                          <a:pt x="724244" y="1059180"/>
                          <a:pt x="664237" y="1068705"/>
                        </a:cubicBezTo>
                        <a:cubicBezTo>
                          <a:pt x="663284" y="1071562"/>
                          <a:pt x="663284" y="1074420"/>
                          <a:pt x="663284" y="1077277"/>
                        </a:cubicBezTo>
                        <a:cubicBezTo>
                          <a:pt x="663284" y="1108710"/>
                          <a:pt x="661379" y="1140142"/>
                          <a:pt x="660427" y="1171575"/>
                        </a:cubicBezTo>
                        <a:cubicBezTo>
                          <a:pt x="660427" y="1172527"/>
                          <a:pt x="660427" y="1172527"/>
                          <a:pt x="660427" y="1173480"/>
                        </a:cubicBezTo>
                        <a:cubicBezTo>
                          <a:pt x="637567" y="1176337"/>
                          <a:pt x="613754" y="1178242"/>
                          <a:pt x="589942" y="1178242"/>
                        </a:cubicBezTo>
                        <a:cubicBezTo>
                          <a:pt x="582322" y="1178242"/>
                          <a:pt x="573749" y="1177290"/>
                          <a:pt x="566129" y="1177290"/>
                        </a:cubicBezTo>
                        <a:cubicBezTo>
                          <a:pt x="534697" y="1175385"/>
                          <a:pt x="503264" y="1171575"/>
                          <a:pt x="472784" y="1165860"/>
                        </a:cubicBezTo>
                        <a:cubicBezTo>
                          <a:pt x="472784" y="1164907"/>
                          <a:pt x="472784" y="1164907"/>
                          <a:pt x="472784" y="1163955"/>
                        </a:cubicBezTo>
                        <a:cubicBezTo>
                          <a:pt x="473737" y="1132522"/>
                          <a:pt x="474689" y="1101090"/>
                          <a:pt x="476594" y="1069657"/>
                        </a:cubicBezTo>
                        <a:cubicBezTo>
                          <a:pt x="477547" y="1065847"/>
                          <a:pt x="477547" y="1063942"/>
                          <a:pt x="476594" y="1061085"/>
                        </a:cubicBezTo>
                        <a:cubicBezTo>
                          <a:pt x="412777" y="1046797"/>
                          <a:pt x="354674" y="1019175"/>
                          <a:pt x="304192" y="982980"/>
                        </a:cubicBezTo>
                        <a:cubicBezTo>
                          <a:pt x="303239" y="983932"/>
                          <a:pt x="301334" y="984885"/>
                          <a:pt x="299429" y="986790"/>
                        </a:cubicBezTo>
                        <a:cubicBezTo>
                          <a:pt x="276569" y="1009650"/>
                          <a:pt x="252757" y="1030605"/>
                          <a:pt x="229897" y="1052512"/>
                        </a:cubicBezTo>
                        <a:cubicBezTo>
                          <a:pt x="228944" y="1053465"/>
                          <a:pt x="228944" y="1054417"/>
                          <a:pt x="227992" y="1054417"/>
                        </a:cubicBezTo>
                        <a:cubicBezTo>
                          <a:pt x="177509" y="1015365"/>
                          <a:pt x="133694" y="968692"/>
                          <a:pt x="98452" y="915352"/>
                        </a:cubicBezTo>
                        <a:cubicBezTo>
                          <a:pt x="100357" y="913447"/>
                          <a:pt x="102262" y="911542"/>
                          <a:pt x="105119" y="908685"/>
                        </a:cubicBezTo>
                        <a:cubicBezTo>
                          <a:pt x="126074" y="888682"/>
                          <a:pt x="147982" y="868680"/>
                          <a:pt x="169889" y="848677"/>
                        </a:cubicBezTo>
                        <a:cubicBezTo>
                          <a:pt x="171794" y="846772"/>
                          <a:pt x="173699" y="845820"/>
                          <a:pt x="174652" y="843915"/>
                        </a:cubicBezTo>
                        <a:cubicBezTo>
                          <a:pt x="141314" y="790575"/>
                          <a:pt x="118454" y="730567"/>
                          <a:pt x="107977" y="665797"/>
                        </a:cubicBezTo>
                        <a:cubicBezTo>
                          <a:pt x="107024" y="665797"/>
                          <a:pt x="106072" y="665797"/>
                          <a:pt x="105119" y="665797"/>
                        </a:cubicBezTo>
                        <a:cubicBezTo>
                          <a:pt x="72734" y="664845"/>
                          <a:pt x="40349" y="662940"/>
                          <a:pt x="7964" y="661987"/>
                        </a:cubicBezTo>
                        <a:cubicBezTo>
                          <a:pt x="7012" y="661987"/>
                          <a:pt x="5107" y="661987"/>
                          <a:pt x="4154" y="661987"/>
                        </a:cubicBezTo>
                        <a:cubicBezTo>
                          <a:pt x="344" y="630555"/>
                          <a:pt x="-608" y="599122"/>
                          <a:pt x="344" y="566737"/>
                        </a:cubicBezTo>
                        <a:cubicBezTo>
                          <a:pt x="1297" y="533400"/>
                          <a:pt x="5107" y="501967"/>
                          <a:pt x="11774" y="470535"/>
                        </a:cubicBezTo>
                        <a:lnTo>
                          <a:pt x="15584" y="470535"/>
                        </a:lnTo>
                        <a:cubicBezTo>
                          <a:pt x="46064" y="471487"/>
                          <a:pt x="77497" y="472440"/>
                          <a:pt x="107977" y="474345"/>
                        </a:cubicBezTo>
                        <a:cubicBezTo>
                          <a:pt x="111787" y="474345"/>
                          <a:pt x="114644" y="474345"/>
                          <a:pt x="117502" y="473392"/>
                        </a:cubicBezTo>
                        <a:cubicBezTo>
                          <a:pt x="132742" y="410527"/>
                          <a:pt x="160364" y="353377"/>
                          <a:pt x="196559" y="302895"/>
                        </a:cubicBezTo>
                        <a:cubicBezTo>
                          <a:pt x="194654" y="299085"/>
                          <a:pt x="190844" y="296227"/>
                          <a:pt x="186082" y="290512"/>
                        </a:cubicBezTo>
                        <a:cubicBezTo>
                          <a:pt x="166079" y="269557"/>
                          <a:pt x="147029" y="247650"/>
                          <a:pt x="126074" y="225742"/>
                        </a:cubicBezTo>
                        <a:cubicBezTo>
                          <a:pt x="165127" y="174307"/>
                          <a:pt x="212752" y="130492"/>
                          <a:pt x="267044" y="95250"/>
                        </a:cubicBezTo>
                        <a:cubicBezTo>
                          <a:pt x="287999" y="119062"/>
                          <a:pt x="309907" y="140970"/>
                          <a:pt x="330862" y="164782"/>
                        </a:cubicBezTo>
                        <a:cubicBezTo>
                          <a:pt x="333719" y="167640"/>
                          <a:pt x="336577" y="170497"/>
                          <a:pt x="339434" y="171450"/>
                        </a:cubicBezTo>
                        <a:cubicBezTo>
                          <a:pt x="392774" y="139065"/>
                          <a:pt x="451829" y="116205"/>
                          <a:pt x="515647" y="106680"/>
                        </a:cubicBezTo>
                        <a:cubicBezTo>
                          <a:pt x="516599" y="104775"/>
                          <a:pt x="516599" y="102870"/>
                          <a:pt x="516599" y="100012"/>
                        </a:cubicBezTo>
                        <a:cubicBezTo>
                          <a:pt x="516599" y="83820"/>
                          <a:pt x="517552" y="67627"/>
                          <a:pt x="518504" y="50482"/>
                        </a:cubicBezTo>
                        <a:cubicBezTo>
                          <a:pt x="519457" y="35242"/>
                          <a:pt x="520409" y="19050"/>
                          <a:pt x="520409" y="3810"/>
                        </a:cubicBezTo>
                        <a:cubicBezTo>
                          <a:pt x="543269" y="952"/>
                          <a:pt x="567082" y="0"/>
                          <a:pt x="590894" y="0"/>
                        </a:cubicBezTo>
                        <a:close/>
                      </a:path>
                    </a:pathLst>
                  </a:custGeom>
                  <a:solidFill>
                    <a:schemeClr val="bg1"/>
                  </a:solidFill>
                  <a:ln w="9525" cap="flat">
                    <a:noFill/>
                    <a:prstDash val="solid"/>
                    <a:miter/>
                  </a:ln>
                </p:spPr>
                <p:txBody>
                  <a:bodyPr rtlCol="0" anchor="ctr"/>
                  <a:lstStyle/>
                  <a:p>
                    <a:endParaRPr lang="en-US"/>
                  </a:p>
                </p:txBody>
              </p:sp>
            </p:grpSp>
            <p:sp>
              <p:nvSpPr>
                <p:cNvPr id="331" name="TextBox 330">
                  <a:extLst>
                    <a:ext uri="{FF2B5EF4-FFF2-40B4-BE49-F238E27FC236}">
                      <a16:creationId xmlns:a16="http://schemas.microsoft.com/office/drawing/2014/main" id="{6DABE5F0-94EB-4455-A9FC-26187F62CD83}"/>
                    </a:ext>
                  </a:extLst>
                </p:cNvPr>
                <p:cNvSpPr txBox="1"/>
                <p:nvPr/>
              </p:nvSpPr>
              <p:spPr>
                <a:xfrm>
                  <a:off x="5767240" y="3409054"/>
                  <a:ext cx="657523" cy="251817"/>
                </a:xfrm>
                <a:prstGeom prst="rect">
                  <a:avLst/>
                </a:prstGeom>
                <a:noFill/>
              </p:spPr>
              <p:txBody>
                <a:bodyPr wrap="none" rtlCol="0" anchor="ctr">
                  <a:spAutoFit/>
                </a:bodyPr>
                <a:lstStyle/>
                <a:p>
                  <a:pPr algn="ctr"/>
                  <a:r>
                    <a:rPr lang="en-US" sz="1200" b="1" dirty="0">
                      <a:solidFill>
                        <a:schemeClr val="bg1"/>
                      </a:solidFill>
                      <a:effectLst>
                        <a:outerShdw blurRad="38100" dist="38100" dir="2700000" algn="tl">
                          <a:srgbClr val="000000">
                            <a:alpha val="43137"/>
                          </a:srgbClr>
                        </a:outerShdw>
                      </a:effectLst>
                      <a:latin typeface="Century Gothic" panose="020B0502020202020204" pitchFamily="34" charset="0"/>
                    </a:rPr>
                    <a:t>System</a:t>
                  </a:r>
                </a:p>
              </p:txBody>
            </p:sp>
          </p:grpSp>
          <p:grpSp>
            <p:nvGrpSpPr>
              <p:cNvPr id="309" name="Group 308">
                <a:extLst>
                  <a:ext uri="{FF2B5EF4-FFF2-40B4-BE49-F238E27FC236}">
                    <a16:creationId xmlns:a16="http://schemas.microsoft.com/office/drawing/2014/main" id="{054CB1A8-FFDF-4086-8A69-27680BA2822D}"/>
                  </a:ext>
                </a:extLst>
              </p:cNvPr>
              <p:cNvGrpSpPr/>
              <p:nvPr/>
            </p:nvGrpSpPr>
            <p:grpSpPr>
              <a:xfrm>
                <a:off x="2896105" y="2652279"/>
                <a:ext cx="1165860" cy="837686"/>
                <a:chOff x="3974995" y="2088312"/>
                <a:chExt cx="1165860" cy="837686"/>
              </a:xfrm>
            </p:grpSpPr>
            <p:grpSp>
              <p:nvGrpSpPr>
                <p:cNvPr id="320" name="Group 319">
                  <a:extLst>
                    <a:ext uri="{FF2B5EF4-FFF2-40B4-BE49-F238E27FC236}">
                      <a16:creationId xmlns:a16="http://schemas.microsoft.com/office/drawing/2014/main" id="{1AAE613E-A5B4-4A63-B6AD-813C761378E3}"/>
                    </a:ext>
                  </a:extLst>
                </p:cNvPr>
                <p:cNvGrpSpPr/>
                <p:nvPr/>
              </p:nvGrpSpPr>
              <p:grpSpPr>
                <a:xfrm>
                  <a:off x="3974995" y="2299965"/>
                  <a:ext cx="1165860" cy="626033"/>
                  <a:chOff x="3974995" y="2299965"/>
                  <a:chExt cx="1165860" cy="626033"/>
                </a:xfrm>
              </p:grpSpPr>
              <p:sp>
                <p:nvSpPr>
                  <p:cNvPr id="327" name="Rectangle: Rounded Corners 326">
                    <a:extLst>
                      <a:ext uri="{FF2B5EF4-FFF2-40B4-BE49-F238E27FC236}">
                        <a16:creationId xmlns:a16="http://schemas.microsoft.com/office/drawing/2014/main" id="{3BDDB338-38CB-4323-9CF2-A711F395D713}"/>
                      </a:ext>
                    </a:extLst>
                  </p:cNvPr>
                  <p:cNvSpPr/>
                  <p:nvPr/>
                </p:nvSpPr>
                <p:spPr>
                  <a:xfrm>
                    <a:off x="3974995" y="2299965"/>
                    <a:ext cx="1165860" cy="617220"/>
                  </a:xfrm>
                  <a:prstGeom prst="roundRect">
                    <a:avLst>
                      <a:gd name="adj" fmla="val 6790"/>
                    </a:avLst>
                  </a:prstGeom>
                  <a:solidFill>
                    <a:srgbClr val="F4A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8" name="Rectangle: Rounded Corners 327">
                    <a:extLst>
                      <a:ext uri="{FF2B5EF4-FFF2-40B4-BE49-F238E27FC236}">
                        <a16:creationId xmlns:a16="http://schemas.microsoft.com/office/drawing/2014/main" id="{608A354A-DF6E-4716-85A1-A07A84F65B97}"/>
                      </a:ext>
                    </a:extLst>
                  </p:cNvPr>
                  <p:cNvSpPr/>
                  <p:nvPr/>
                </p:nvSpPr>
                <p:spPr>
                  <a:xfrm>
                    <a:off x="4294321" y="2908372"/>
                    <a:ext cx="527209" cy="17626"/>
                  </a:xfrm>
                  <a:prstGeom prst="roundRect">
                    <a:avLst>
                      <a:gd name="adj" fmla="val 50000"/>
                    </a:avLst>
                  </a:prstGeom>
                  <a:pattFill prst="narVert">
                    <a:fgClr>
                      <a:srgbClr val="F4AD2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21" name="Group 320">
                  <a:extLst>
                    <a:ext uri="{FF2B5EF4-FFF2-40B4-BE49-F238E27FC236}">
                      <a16:creationId xmlns:a16="http://schemas.microsoft.com/office/drawing/2014/main" id="{98A929CD-E635-416C-BA72-B03001FBFAC6}"/>
                    </a:ext>
                  </a:extLst>
                </p:cNvPr>
                <p:cNvGrpSpPr/>
                <p:nvPr/>
              </p:nvGrpSpPr>
              <p:grpSpPr>
                <a:xfrm>
                  <a:off x="4367425" y="2088312"/>
                  <a:ext cx="381000" cy="381000"/>
                  <a:chOff x="4367425" y="2088312"/>
                  <a:chExt cx="381000" cy="381000"/>
                </a:xfrm>
              </p:grpSpPr>
              <p:grpSp>
                <p:nvGrpSpPr>
                  <p:cNvPr id="323" name="Group 322">
                    <a:extLst>
                      <a:ext uri="{FF2B5EF4-FFF2-40B4-BE49-F238E27FC236}">
                        <a16:creationId xmlns:a16="http://schemas.microsoft.com/office/drawing/2014/main" id="{E0588D9F-ED46-4884-878A-A6866A9F6940}"/>
                      </a:ext>
                    </a:extLst>
                  </p:cNvPr>
                  <p:cNvGrpSpPr/>
                  <p:nvPr/>
                </p:nvGrpSpPr>
                <p:grpSpPr>
                  <a:xfrm>
                    <a:off x="4367425" y="2088312"/>
                    <a:ext cx="381000" cy="381000"/>
                    <a:chOff x="4367425" y="2088312"/>
                    <a:chExt cx="381000" cy="381000"/>
                  </a:xfrm>
                </p:grpSpPr>
                <p:sp>
                  <p:nvSpPr>
                    <p:cNvPr id="325" name="Oval 324">
                      <a:extLst>
                        <a:ext uri="{FF2B5EF4-FFF2-40B4-BE49-F238E27FC236}">
                          <a16:creationId xmlns:a16="http://schemas.microsoft.com/office/drawing/2014/main" id="{90379380-FAA4-4C3F-A277-FCB0622E4B8E}"/>
                        </a:ext>
                      </a:extLst>
                    </p:cNvPr>
                    <p:cNvSpPr/>
                    <p:nvPr/>
                  </p:nvSpPr>
                  <p:spPr>
                    <a:xfrm>
                      <a:off x="4367425" y="2088312"/>
                      <a:ext cx="381000" cy="381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6" name="Oval 325">
                      <a:extLst>
                        <a:ext uri="{FF2B5EF4-FFF2-40B4-BE49-F238E27FC236}">
                          <a16:creationId xmlns:a16="http://schemas.microsoft.com/office/drawing/2014/main" id="{ED3B16A5-287C-4E9A-9F09-833AB62C0901}"/>
                        </a:ext>
                      </a:extLst>
                    </p:cNvPr>
                    <p:cNvSpPr/>
                    <p:nvPr/>
                  </p:nvSpPr>
                  <p:spPr>
                    <a:xfrm>
                      <a:off x="4397464" y="2118351"/>
                      <a:ext cx="320922" cy="320922"/>
                    </a:xfrm>
                    <a:prstGeom prst="ellipse">
                      <a:avLst/>
                    </a:prstGeom>
                    <a:solidFill>
                      <a:srgbClr val="F4A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24" name="Graphic 51">
                    <a:extLst>
                      <a:ext uri="{FF2B5EF4-FFF2-40B4-BE49-F238E27FC236}">
                        <a16:creationId xmlns:a16="http://schemas.microsoft.com/office/drawing/2014/main" id="{BED35A0C-1BFC-445F-80C6-7C37B24E600B}"/>
                      </a:ext>
                    </a:extLst>
                  </p:cNvPr>
                  <p:cNvSpPr/>
                  <p:nvPr/>
                </p:nvSpPr>
                <p:spPr>
                  <a:xfrm>
                    <a:off x="4469689" y="2207307"/>
                    <a:ext cx="176473" cy="143010"/>
                  </a:xfrm>
                  <a:custGeom>
                    <a:avLst/>
                    <a:gdLst>
                      <a:gd name="connsiteX0" fmla="*/ 445294 w 4772025"/>
                      <a:gd name="connsiteY0" fmla="*/ 3060859 h 3867150"/>
                      <a:gd name="connsiteX1" fmla="*/ 445294 w 4772025"/>
                      <a:gd name="connsiteY1" fmla="*/ 2690336 h 3867150"/>
                      <a:gd name="connsiteX2" fmla="*/ 491966 w 4772025"/>
                      <a:gd name="connsiteY2" fmla="*/ 2577941 h 3867150"/>
                      <a:gd name="connsiteX3" fmla="*/ 604361 w 4772025"/>
                      <a:gd name="connsiteY3" fmla="*/ 2531269 h 3867150"/>
                      <a:gd name="connsiteX4" fmla="*/ 974884 w 4772025"/>
                      <a:gd name="connsiteY4" fmla="*/ 2531269 h 3867150"/>
                      <a:gd name="connsiteX5" fmla="*/ 1087279 w 4772025"/>
                      <a:gd name="connsiteY5" fmla="*/ 2577941 h 3867150"/>
                      <a:gd name="connsiteX6" fmla="*/ 1133951 w 4772025"/>
                      <a:gd name="connsiteY6" fmla="*/ 2690336 h 3867150"/>
                      <a:gd name="connsiteX7" fmla="*/ 1133951 w 4772025"/>
                      <a:gd name="connsiteY7" fmla="*/ 3060859 h 3867150"/>
                      <a:gd name="connsiteX8" fmla="*/ 1087279 w 4772025"/>
                      <a:gd name="connsiteY8" fmla="*/ 3173254 h 3867150"/>
                      <a:gd name="connsiteX9" fmla="*/ 974884 w 4772025"/>
                      <a:gd name="connsiteY9" fmla="*/ 3219926 h 3867150"/>
                      <a:gd name="connsiteX10" fmla="*/ 604361 w 4772025"/>
                      <a:gd name="connsiteY10" fmla="*/ 3219926 h 3867150"/>
                      <a:gd name="connsiteX11" fmla="*/ 491966 w 4772025"/>
                      <a:gd name="connsiteY11" fmla="*/ 3173254 h 3867150"/>
                      <a:gd name="connsiteX12" fmla="*/ 445294 w 4772025"/>
                      <a:gd name="connsiteY12" fmla="*/ 3060859 h 3867150"/>
                      <a:gd name="connsiteX13" fmla="*/ 445294 w 4772025"/>
                      <a:gd name="connsiteY13" fmla="*/ 3060859 h 3867150"/>
                      <a:gd name="connsiteX14" fmla="*/ 582454 w 4772025"/>
                      <a:gd name="connsiteY14" fmla="*/ 2690336 h 3867150"/>
                      <a:gd name="connsiteX15" fmla="*/ 582454 w 4772025"/>
                      <a:gd name="connsiteY15" fmla="*/ 3060859 h 3867150"/>
                      <a:gd name="connsiteX16" fmla="*/ 589121 w 4772025"/>
                      <a:gd name="connsiteY16" fmla="*/ 3076099 h 3867150"/>
                      <a:gd name="connsiteX17" fmla="*/ 604361 w 4772025"/>
                      <a:gd name="connsiteY17" fmla="*/ 3082766 h 3867150"/>
                      <a:gd name="connsiteX18" fmla="*/ 974884 w 4772025"/>
                      <a:gd name="connsiteY18" fmla="*/ 3082766 h 3867150"/>
                      <a:gd name="connsiteX19" fmla="*/ 990124 w 4772025"/>
                      <a:gd name="connsiteY19" fmla="*/ 3076099 h 3867150"/>
                      <a:gd name="connsiteX20" fmla="*/ 996791 w 4772025"/>
                      <a:gd name="connsiteY20" fmla="*/ 3060859 h 3867150"/>
                      <a:gd name="connsiteX21" fmla="*/ 996791 w 4772025"/>
                      <a:gd name="connsiteY21" fmla="*/ 2690336 h 3867150"/>
                      <a:gd name="connsiteX22" fmla="*/ 990124 w 4772025"/>
                      <a:gd name="connsiteY22" fmla="*/ 2675096 h 3867150"/>
                      <a:gd name="connsiteX23" fmla="*/ 974884 w 4772025"/>
                      <a:gd name="connsiteY23" fmla="*/ 2668429 h 3867150"/>
                      <a:gd name="connsiteX24" fmla="*/ 604361 w 4772025"/>
                      <a:gd name="connsiteY24" fmla="*/ 2668429 h 3867150"/>
                      <a:gd name="connsiteX25" fmla="*/ 589121 w 4772025"/>
                      <a:gd name="connsiteY25" fmla="*/ 2675096 h 3867150"/>
                      <a:gd name="connsiteX26" fmla="*/ 582454 w 4772025"/>
                      <a:gd name="connsiteY26" fmla="*/ 2690336 h 3867150"/>
                      <a:gd name="connsiteX27" fmla="*/ 582454 w 4772025"/>
                      <a:gd name="connsiteY27" fmla="*/ 2690336 h 3867150"/>
                      <a:gd name="connsiteX28" fmla="*/ 445294 w 4772025"/>
                      <a:gd name="connsiteY28" fmla="*/ 1177766 h 3867150"/>
                      <a:gd name="connsiteX29" fmla="*/ 445294 w 4772025"/>
                      <a:gd name="connsiteY29" fmla="*/ 807244 h 3867150"/>
                      <a:gd name="connsiteX30" fmla="*/ 491966 w 4772025"/>
                      <a:gd name="connsiteY30" fmla="*/ 694849 h 3867150"/>
                      <a:gd name="connsiteX31" fmla="*/ 604361 w 4772025"/>
                      <a:gd name="connsiteY31" fmla="*/ 648176 h 3867150"/>
                      <a:gd name="connsiteX32" fmla="*/ 974884 w 4772025"/>
                      <a:gd name="connsiteY32" fmla="*/ 648176 h 3867150"/>
                      <a:gd name="connsiteX33" fmla="*/ 1087279 w 4772025"/>
                      <a:gd name="connsiteY33" fmla="*/ 694849 h 3867150"/>
                      <a:gd name="connsiteX34" fmla="*/ 1133951 w 4772025"/>
                      <a:gd name="connsiteY34" fmla="*/ 807244 h 3867150"/>
                      <a:gd name="connsiteX35" fmla="*/ 1133951 w 4772025"/>
                      <a:gd name="connsiteY35" fmla="*/ 1177766 h 3867150"/>
                      <a:gd name="connsiteX36" fmla="*/ 1087279 w 4772025"/>
                      <a:gd name="connsiteY36" fmla="*/ 1290161 h 3867150"/>
                      <a:gd name="connsiteX37" fmla="*/ 974884 w 4772025"/>
                      <a:gd name="connsiteY37" fmla="*/ 1336834 h 3867150"/>
                      <a:gd name="connsiteX38" fmla="*/ 604361 w 4772025"/>
                      <a:gd name="connsiteY38" fmla="*/ 1336834 h 3867150"/>
                      <a:gd name="connsiteX39" fmla="*/ 491966 w 4772025"/>
                      <a:gd name="connsiteY39" fmla="*/ 1290161 h 3867150"/>
                      <a:gd name="connsiteX40" fmla="*/ 445294 w 4772025"/>
                      <a:gd name="connsiteY40" fmla="*/ 1177766 h 3867150"/>
                      <a:gd name="connsiteX41" fmla="*/ 445294 w 4772025"/>
                      <a:gd name="connsiteY41" fmla="*/ 1177766 h 3867150"/>
                      <a:gd name="connsiteX42" fmla="*/ 582454 w 4772025"/>
                      <a:gd name="connsiteY42" fmla="*/ 807244 h 3867150"/>
                      <a:gd name="connsiteX43" fmla="*/ 582454 w 4772025"/>
                      <a:gd name="connsiteY43" fmla="*/ 1177766 h 3867150"/>
                      <a:gd name="connsiteX44" fmla="*/ 589121 w 4772025"/>
                      <a:gd name="connsiteY44" fmla="*/ 1193006 h 3867150"/>
                      <a:gd name="connsiteX45" fmla="*/ 604361 w 4772025"/>
                      <a:gd name="connsiteY45" fmla="*/ 1199674 h 3867150"/>
                      <a:gd name="connsiteX46" fmla="*/ 974884 w 4772025"/>
                      <a:gd name="connsiteY46" fmla="*/ 1199674 h 3867150"/>
                      <a:gd name="connsiteX47" fmla="*/ 990124 w 4772025"/>
                      <a:gd name="connsiteY47" fmla="*/ 1193006 h 3867150"/>
                      <a:gd name="connsiteX48" fmla="*/ 996791 w 4772025"/>
                      <a:gd name="connsiteY48" fmla="*/ 1177766 h 3867150"/>
                      <a:gd name="connsiteX49" fmla="*/ 996791 w 4772025"/>
                      <a:gd name="connsiteY49" fmla="*/ 807244 h 3867150"/>
                      <a:gd name="connsiteX50" fmla="*/ 990124 w 4772025"/>
                      <a:gd name="connsiteY50" fmla="*/ 792004 h 3867150"/>
                      <a:gd name="connsiteX51" fmla="*/ 974884 w 4772025"/>
                      <a:gd name="connsiteY51" fmla="*/ 785336 h 3867150"/>
                      <a:gd name="connsiteX52" fmla="*/ 604361 w 4772025"/>
                      <a:gd name="connsiteY52" fmla="*/ 785336 h 3867150"/>
                      <a:gd name="connsiteX53" fmla="*/ 589121 w 4772025"/>
                      <a:gd name="connsiteY53" fmla="*/ 792004 h 3867150"/>
                      <a:gd name="connsiteX54" fmla="*/ 582454 w 4772025"/>
                      <a:gd name="connsiteY54" fmla="*/ 807244 h 3867150"/>
                      <a:gd name="connsiteX55" fmla="*/ 582454 w 4772025"/>
                      <a:gd name="connsiteY55" fmla="*/ 807244 h 3867150"/>
                      <a:gd name="connsiteX56" fmla="*/ 445294 w 4772025"/>
                      <a:gd name="connsiteY56" fmla="*/ 2118836 h 3867150"/>
                      <a:gd name="connsiteX57" fmla="*/ 445294 w 4772025"/>
                      <a:gd name="connsiteY57" fmla="*/ 1748314 h 3867150"/>
                      <a:gd name="connsiteX58" fmla="*/ 491966 w 4772025"/>
                      <a:gd name="connsiteY58" fmla="*/ 1635919 h 3867150"/>
                      <a:gd name="connsiteX59" fmla="*/ 604361 w 4772025"/>
                      <a:gd name="connsiteY59" fmla="*/ 1589246 h 3867150"/>
                      <a:gd name="connsiteX60" fmla="*/ 974884 w 4772025"/>
                      <a:gd name="connsiteY60" fmla="*/ 1589246 h 3867150"/>
                      <a:gd name="connsiteX61" fmla="*/ 1087279 w 4772025"/>
                      <a:gd name="connsiteY61" fmla="*/ 1635919 h 3867150"/>
                      <a:gd name="connsiteX62" fmla="*/ 1133951 w 4772025"/>
                      <a:gd name="connsiteY62" fmla="*/ 1748314 h 3867150"/>
                      <a:gd name="connsiteX63" fmla="*/ 1133951 w 4772025"/>
                      <a:gd name="connsiteY63" fmla="*/ 2118836 h 3867150"/>
                      <a:gd name="connsiteX64" fmla="*/ 1087279 w 4772025"/>
                      <a:gd name="connsiteY64" fmla="*/ 2231231 h 3867150"/>
                      <a:gd name="connsiteX65" fmla="*/ 974884 w 4772025"/>
                      <a:gd name="connsiteY65" fmla="*/ 2277904 h 3867150"/>
                      <a:gd name="connsiteX66" fmla="*/ 604361 w 4772025"/>
                      <a:gd name="connsiteY66" fmla="*/ 2277904 h 3867150"/>
                      <a:gd name="connsiteX67" fmla="*/ 491966 w 4772025"/>
                      <a:gd name="connsiteY67" fmla="*/ 2231231 h 3867150"/>
                      <a:gd name="connsiteX68" fmla="*/ 445294 w 4772025"/>
                      <a:gd name="connsiteY68" fmla="*/ 2118836 h 3867150"/>
                      <a:gd name="connsiteX69" fmla="*/ 445294 w 4772025"/>
                      <a:gd name="connsiteY69" fmla="*/ 2118836 h 3867150"/>
                      <a:gd name="connsiteX70" fmla="*/ 582454 w 4772025"/>
                      <a:gd name="connsiteY70" fmla="*/ 1749266 h 3867150"/>
                      <a:gd name="connsiteX71" fmla="*/ 582454 w 4772025"/>
                      <a:gd name="connsiteY71" fmla="*/ 2119789 h 3867150"/>
                      <a:gd name="connsiteX72" fmla="*/ 589121 w 4772025"/>
                      <a:gd name="connsiteY72" fmla="*/ 2135029 h 3867150"/>
                      <a:gd name="connsiteX73" fmla="*/ 604361 w 4772025"/>
                      <a:gd name="connsiteY73" fmla="*/ 2141696 h 3867150"/>
                      <a:gd name="connsiteX74" fmla="*/ 974884 w 4772025"/>
                      <a:gd name="connsiteY74" fmla="*/ 2141696 h 3867150"/>
                      <a:gd name="connsiteX75" fmla="*/ 990124 w 4772025"/>
                      <a:gd name="connsiteY75" fmla="*/ 2135029 h 3867150"/>
                      <a:gd name="connsiteX76" fmla="*/ 996791 w 4772025"/>
                      <a:gd name="connsiteY76" fmla="*/ 2119789 h 3867150"/>
                      <a:gd name="connsiteX77" fmla="*/ 996791 w 4772025"/>
                      <a:gd name="connsiteY77" fmla="*/ 1749266 h 3867150"/>
                      <a:gd name="connsiteX78" fmla="*/ 990124 w 4772025"/>
                      <a:gd name="connsiteY78" fmla="*/ 1734026 h 3867150"/>
                      <a:gd name="connsiteX79" fmla="*/ 974884 w 4772025"/>
                      <a:gd name="connsiteY79" fmla="*/ 1727359 h 3867150"/>
                      <a:gd name="connsiteX80" fmla="*/ 604361 w 4772025"/>
                      <a:gd name="connsiteY80" fmla="*/ 1727359 h 3867150"/>
                      <a:gd name="connsiteX81" fmla="*/ 589121 w 4772025"/>
                      <a:gd name="connsiteY81" fmla="*/ 1734026 h 3867150"/>
                      <a:gd name="connsiteX82" fmla="*/ 582454 w 4772025"/>
                      <a:gd name="connsiteY82" fmla="*/ 1749266 h 3867150"/>
                      <a:gd name="connsiteX83" fmla="*/ 582454 w 4772025"/>
                      <a:gd name="connsiteY83" fmla="*/ 1749266 h 3867150"/>
                      <a:gd name="connsiteX84" fmla="*/ 2993231 w 4772025"/>
                      <a:gd name="connsiteY84" fmla="*/ 340519 h 3867150"/>
                      <a:gd name="connsiteX85" fmla="*/ 3117056 w 4772025"/>
                      <a:gd name="connsiteY85" fmla="*/ 322421 h 3867150"/>
                      <a:gd name="connsiteX86" fmla="*/ 3117056 w 4772025"/>
                      <a:gd name="connsiteY86" fmla="*/ 215741 h 3867150"/>
                      <a:gd name="connsiteX87" fmla="*/ 3056096 w 4772025"/>
                      <a:gd name="connsiteY87" fmla="*/ 68104 h 3867150"/>
                      <a:gd name="connsiteX88" fmla="*/ 2908459 w 4772025"/>
                      <a:gd name="connsiteY88" fmla="*/ 7144 h 3867150"/>
                      <a:gd name="connsiteX89" fmla="*/ 215741 w 4772025"/>
                      <a:gd name="connsiteY89" fmla="*/ 7144 h 3867150"/>
                      <a:gd name="connsiteX90" fmla="*/ 68104 w 4772025"/>
                      <a:gd name="connsiteY90" fmla="*/ 68104 h 3867150"/>
                      <a:gd name="connsiteX91" fmla="*/ 7144 w 4772025"/>
                      <a:gd name="connsiteY91" fmla="*/ 215741 h 3867150"/>
                      <a:gd name="connsiteX92" fmla="*/ 7144 w 4772025"/>
                      <a:gd name="connsiteY92" fmla="*/ 3651409 h 3867150"/>
                      <a:gd name="connsiteX93" fmla="*/ 68104 w 4772025"/>
                      <a:gd name="connsiteY93" fmla="*/ 3799046 h 3867150"/>
                      <a:gd name="connsiteX94" fmla="*/ 215741 w 4772025"/>
                      <a:gd name="connsiteY94" fmla="*/ 3860006 h 3867150"/>
                      <a:gd name="connsiteX95" fmla="*/ 2908459 w 4772025"/>
                      <a:gd name="connsiteY95" fmla="*/ 3860006 h 3867150"/>
                      <a:gd name="connsiteX96" fmla="*/ 3056096 w 4772025"/>
                      <a:gd name="connsiteY96" fmla="*/ 3799046 h 3867150"/>
                      <a:gd name="connsiteX97" fmla="*/ 3117056 w 4772025"/>
                      <a:gd name="connsiteY97" fmla="*/ 3651409 h 3867150"/>
                      <a:gd name="connsiteX98" fmla="*/ 3117056 w 4772025"/>
                      <a:gd name="connsiteY98" fmla="*/ 3544729 h 3867150"/>
                      <a:gd name="connsiteX99" fmla="*/ 2993231 w 4772025"/>
                      <a:gd name="connsiteY99" fmla="*/ 3526631 h 3867150"/>
                      <a:gd name="connsiteX100" fmla="*/ 2993231 w 4772025"/>
                      <a:gd name="connsiteY100" fmla="*/ 3673316 h 3867150"/>
                      <a:gd name="connsiteX101" fmla="*/ 2924651 w 4772025"/>
                      <a:gd name="connsiteY101" fmla="*/ 3741896 h 3867150"/>
                      <a:gd name="connsiteX102" fmla="*/ 197644 w 4772025"/>
                      <a:gd name="connsiteY102" fmla="*/ 3741896 h 3867150"/>
                      <a:gd name="connsiteX103" fmla="*/ 129064 w 4772025"/>
                      <a:gd name="connsiteY103" fmla="*/ 3673316 h 3867150"/>
                      <a:gd name="connsiteX104" fmla="*/ 129064 w 4772025"/>
                      <a:gd name="connsiteY104" fmla="*/ 193834 h 3867150"/>
                      <a:gd name="connsiteX105" fmla="*/ 197644 w 4772025"/>
                      <a:gd name="connsiteY105" fmla="*/ 125254 h 3867150"/>
                      <a:gd name="connsiteX106" fmla="*/ 2924651 w 4772025"/>
                      <a:gd name="connsiteY106" fmla="*/ 125254 h 3867150"/>
                      <a:gd name="connsiteX107" fmla="*/ 2993231 w 4772025"/>
                      <a:gd name="connsiteY107" fmla="*/ 193834 h 3867150"/>
                      <a:gd name="connsiteX108" fmla="*/ 2993231 w 4772025"/>
                      <a:gd name="connsiteY108" fmla="*/ 340519 h 3867150"/>
                      <a:gd name="connsiteX109" fmla="*/ 2993231 w 4772025"/>
                      <a:gd name="connsiteY109" fmla="*/ 340519 h 3867150"/>
                      <a:gd name="connsiteX110" fmla="*/ 1721644 w 4772025"/>
                      <a:gd name="connsiteY110" fmla="*/ 1514951 h 3867150"/>
                      <a:gd name="connsiteX111" fmla="*/ 1794034 w 4772025"/>
                      <a:gd name="connsiteY111" fmla="*/ 1303496 h 3867150"/>
                      <a:gd name="connsiteX112" fmla="*/ 1317784 w 4772025"/>
                      <a:gd name="connsiteY112" fmla="*/ 1303496 h 3867150"/>
                      <a:gd name="connsiteX113" fmla="*/ 1249204 w 4772025"/>
                      <a:gd name="connsiteY113" fmla="*/ 1234916 h 3867150"/>
                      <a:gd name="connsiteX114" fmla="*/ 1317784 w 4772025"/>
                      <a:gd name="connsiteY114" fmla="*/ 1166336 h 3867150"/>
                      <a:gd name="connsiteX115" fmla="*/ 1859756 w 4772025"/>
                      <a:gd name="connsiteY115" fmla="*/ 1166336 h 3867150"/>
                      <a:gd name="connsiteX116" fmla="*/ 2094071 w 4772025"/>
                      <a:gd name="connsiteY116" fmla="*/ 837724 h 3867150"/>
                      <a:gd name="connsiteX117" fmla="*/ 1317784 w 4772025"/>
                      <a:gd name="connsiteY117" fmla="*/ 837724 h 3867150"/>
                      <a:gd name="connsiteX118" fmla="*/ 1249204 w 4772025"/>
                      <a:gd name="connsiteY118" fmla="*/ 769144 h 3867150"/>
                      <a:gd name="connsiteX119" fmla="*/ 1317784 w 4772025"/>
                      <a:gd name="connsiteY119" fmla="*/ 700564 h 3867150"/>
                      <a:gd name="connsiteX120" fmla="*/ 2236946 w 4772025"/>
                      <a:gd name="connsiteY120" fmla="*/ 700564 h 3867150"/>
                      <a:gd name="connsiteX121" fmla="*/ 2476976 w 4772025"/>
                      <a:gd name="connsiteY121" fmla="*/ 531971 h 3867150"/>
                      <a:gd name="connsiteX122" fmla="*/ 2856071 w 4772025"/>
                      <a:gd name="connsiteY122" fmla="*/ 372904 h 3867150"/>
                      <a:gd name="connsiteX123" fmla="*/ 2856071 w 4772025"/>
                      <a:gd name="connsiteY123" fmla="*/ 262414 h 3867150"/>
                      <a:gd name="connsiteX124" fmla="*/ 266224 w 4772025"/>
                      <a:gd name="connsiteY124" fmla="*/ 262414 h 3867150"/>
                      <a:gd name="connsiteX125" fmla="*/ 266224 w 4772025"/>
                      <a:gd name="connsiteY125" fmla="*/ 3605689 h 3867150"/>
                      <a:gd name="connsiteX126" fmla="*/ 2856071 w 4772025"/>
                      <a:gd name="connsiteY126" fmla="*/ 3605689 h 3867150"/>
                      <a:gd name="connsiteX127" fmla="*/ 2856071 w 4772025"/>
                      <a:gd name="connsiteY127" fmla="*/ 3496151 h 3867150"/>
                      <a:gd name="connsiteX128" fmla="*/ 2236946 w 4772025"/>
                      <a:gd name="connsiteY128" fmla="*/ 3168491 h 3867150"/>
                      <a:gd name="connsiteX129" fmla="*/ 1318736 w 4772025"/>
                      <a:gd name="connsiteY129" fmla="*/ 3168491 h 3867150"/>
                      <a:gd name="connsiteX130" fmla="*/ 1250156 w 4772025"/>
                      <a:gd name="connsiteY130" fmla="*/ 3099911 h 3867150"/>
                      <a:gd name="connsiteX131" fmla="*/ 1318736 w 4772025"/>
                      <a:gd name="connsiteY131" fmla="*/ 3031331 h 3867150"/>
                      <a:gd name="connsiteX132" fmla="*/ 2095024 w 4772025"/>
                      <a:gd name="connsiteY132" fmla="*/ 3031331 h 3867150"/>
                      <a:gd name="connsiteX133" fmla="*/ 1861661 w 4772025"/>
                      <a:gd name="connsiteY133" fmla="*/ 2702719 h 3867150"/>
                      <a:gd name="connsiteX134" fmla="*/ 1318736 w 4772025"/>
                      <a:gd name="connsiteY134" fmla="*/ 2702719 h 3867150"/>
                      <a:gd name="connsiteX135" fmla="*/ 1250156 w 4772025"/>
                      <a:gd name="connsiteY135" fmla="*/ 2634139 h 3867150"/>
                      <a:gd name="connsiteX136" fmla="*/ 1318736 w 4772025"/>
                      <a:gd name="connsiteY136" fmla="*/ 2565559 h 3867150"/>
                      <a:gd name="connsiteX137" fmla="*/ 1794986 w 4772025"/>
                      <a:gd name="connsiteY137" fmla="*/ 2565559 h 3867150"/>
                      <a:gd name="connsiteX138" fmla="*/ 1694974 w 4772025"/>
                      <a:gd name="connsiteY138" fmla="*/ 2236946 h 3867150"/>
                      <a:gd name="connsiteX139" fmla="*/ 1317784 w 4772025"/>
                      <a:gd name="connsiteY139" fmla="*/ 2236946 h 3867150"/>
                      <a:gd name="connsiteX140" fmla="*/ 1249204 w 4772025"/>
                      <a:gd name="connsiteY140" fmla="*/ 2168366 h 3867150"/>
                      <a:gd name="connsiteX141" fmla="*/ 1317784 w 4772025"/>
                      <a:gd name="connsiteY141" fmla="*/ 2099786 h 3867150"/>
                      <a:gd name="connsiteX142" fmla="*/ 1674971 w 4772025"/>
                      <a:gd name="connsiteY142" fmla="*/ 2099786 h 3867150"/>
                      <a:gd name="connsiteX143" fmla="*/ 1674971 w 4772025"/>
                      <a:gd name="connsiteY143" fmla="*/ 1771174 h 3867150"/>
                      <a:gd name="connsiteX144" fmla="*/ 1317784 w 4772025"/>
                      <a:gd name="connsiteY144" fmla="*/ 1771174 h 3867150"/>
                      <a:gd name="connsiteX145" fmla="*/ 1249204 w 4772025"/>
                      <a:gd name="connsiteY145" fmla="*/ 1702594 h 3867150"/>
                      <a:gd name="connsiteX146" fmla="*/ 1317784 w 4772025"/>
                      <a:gd name="connsiteY146" fmla="*/ 1634014 h 3867150"/>
                      <a:gd name="connsiteX147" fmla="*/ 1694974 w 4772025"/>
                      <a:gd name="connsiteY147" fmla="*/ 1634014 h 3867150"/>
                      <a:gd name="connsiteX148" fmla="*/ 1721644 w 4772025"/>
                      <a:gd name="connsiteY148" fmla="*/ 1514951 h 3867150"/>
                      <a:gd name="connsiteX149" fmla="*/ 1721644 w 4772025"/>
                      <a:gd name="connsiteY149" fmla="*/ 1514951 h 3867150"/>
                      <a:gd name="connsiteX150" fmla="*/ 2544604 w 4772025"/>
                      <a:gd name="connsiteY150" fmla="*/ 650081 h 3867150"/>
                      <a:gd name="connsiteX151" fmla="*/ 2935129 w 4772025"/>
                      <a:gd name="connsiteY151" fmla="*/ 492919 h 3867150"/>
                      <a:gd name="connsiteX152" fmla="*/ 2944654 w 4772025"/>
                      <a:gd name="connsiteY152" fmla="*/ 491014 h 3867150"/>
                      <a:gd name="connsiteX153" fmla="*/ 3185636 w 4772025"/>
                      <a:gd name="connsiteY153" fmla="*/ 454819 h 3867150"/>
                      <a:gd name="connsiteX154" fmla="*/ 3193256 w 4772025"/>
                      <a:gd name="connsiteY154" fmla="*/ 453866 h 3867150"/>
                      <a:gd name="connsiteX155" fmla="*/ 3669506 w 4772025"/>
                      <a:gd name="connsiteY155" fmla="*/ 501491 h 3867150"/>
                      <a:gd name="connsiteX156" fmla="*/ 4718209 w 4772025"/>
                      <a:gd name="connsiteY156" fmla="*/ 2317909 h 3867150"/>
                      <a:gd name="connsiteX157" fmla="*/ 3192304 w 4772025"/>
                      <a:gd name="connsiteY157" fmla="*/ 3414236 h 3867150"/>
                      <a:gd name="connsiteX158" fmla="*/ 3186589 w 4772025"/>
                      <a:gd name="connsiteY158" fmla="*/ 3414236 h 3867150"/>
                      <a:gd name="connsiteX159" fmla="*/ 2942749 w 4772025"/>
                      <a:gd name="connsiteY159" fmla="*/ 3377089 h 3867150"/>
                      <a:gd name="connsiteX160" fmla="*/ 2936081 w 4772025"/>
                      <a:gd name="connsiteY160" fmla="*/ 3375184 h 3867150"/>
                      <a:gd name="connsiteX161" fmla="*/ 2901791 w 4772025"/>
                      <a:gd name="connsiteY161" fmla="*/ 3366611 h 3867150"/>
                      <a:gd name="connsiteX162" fmla="*/ 1853089 w 4772025"/>
                      <a:gd name="connsiteY162" fmla="*/ 1550194 h 3867150"/>
                      <a:gd name="connsiteX163" fmla="*/ 2301716 w 4772025"/>
                      <a:gd name="connsiteY163" fmla="*/ 824389 h 3867150"/>
                      <a:gd name="connsiteX164" fmla="*/ 2310289 w 4772025"/>
                      <a:gd name="connsiteY164" fmla="*/ 816769 h 3867150"/>
                      <a:gd name="connsiteX165" fmla="*/ 2544604 w 4772025"/>
                      <a:gd name="connsiteY165" fmla="*/ 650081 h 3867150"/>
                      <a:gd name="connsiteX166" fmla="*/ 2544604 w 4772025"/>
                      <a:gd name="connsiteY166" fmla="*/ 650081 h 3867150"/>
                      <a:gd name="connsiteX167" fmla="*/ 2675096 w 4772025"/>
                      <a:gd name="connsiteY167" fmla="*/ 873919 h 3867150"/>
                      <a:gd name="connsiteX168" fmla="*/ 2675096 w 4772025"/>
                      <a:gd name="connsiteY168" fmla="*/ 873919 h 3867150"/>
                      <a:gd name="connsiteX169" fmla="*/ 3603784 w 4772025"/>
                      <a:gd name="connsiteY169" fmla="*/ 751999 h 3867150"/>
                      <a:gd name="connsiteX170" fmla="*/ 4468654 w 4772025"/>
                      <a:gd name="connsiteY170" fmla="*/ 2251234 h 3867150"/>
                      <a:gd name="connsiteX171" fmla="*/ 2969419 w 4772025"/>
                      <a:gd name="connsiteY171" fmla="*/ 3116104 h 3867150"/>
                      <a:gd name="connsiteX172" fmla="*/ 2104549 w 4772025"/>
                      <a:gd name="connsiteY172" fmla="*/ 1616869 h 3867150"/>
                      <a:gd name="connsiteX173" fmla="*/ 2675096 w 4772025"/>
                      <a:gd name="connsiteY173" fmla="*/ 873919 h 3867150"/>
                      <a:gd name="connsiteX174" fmla="*/ 2675096 w 4772025"/>
                      <a:gd name="connsiteY174" fmla="*/ 873919 h 3867150"/>
                      <a:gd name="connsiteX175" fmla="*/ 2601754 w 4772025"/>
                      <a:gd name="connsiteY175" fmla="*/ 758666 h 3867150"/>
                      <a:gd name="connsiteX176" fmla="*/ 2612231 w 4772025"/>
                      <a:gd name="connsiteY176" fmla="*/ 752951 h 3867150"/>
                      <a:gd name="connsiteX177" fmla="*/ 3639026 w 4772025"/>
                      <a:gd name="connsiteY177" fmla="*/ 620554 h 3867150"/>
                      <a:gd name="connsiteX178" fmla="*/ 4601051 w 4772025"/>
                      <a:gd name="connsiteY178" fmla="*/ 2287429 h 3867150"/>
                      <a:gd name="connsiteX179" fmla="*/ 2934176 w 4772025"/>
                      <a:gd name="connsiteY179" fmla="*/ 3249454 h 3867150"/>
                      <a:gd name="connsiteX180" fmla="*/ 1972151 w 4772025"/>
                      <a:gd name="connsiteY180" fmla="*/ 1582579 h 3867150"/>
                      <a:gd name="connsiteX181" fmla="*/ 2601754 w 4772025"/>
                      <a:gd name="connsiteY181" fmla="*/ 758666 h 3867150"/>
                      <a:gd name="connsiteX182" fmla="*/ 2601754 w 4772025"/>
                      <a:gd name="connsiteY182" fmla="*/ 758666 h 3867150"/>
                      <a:gd name="connsiteX183" fmla="*/ 3126581 w 4772025"/>
                      <a:gd name="connsiteY183" fmla="*/ 1566386 h 3867150"/>
                      <a:gd name="connsiteX184" fmla="*/ 3447574 w 4772025"/>
                      <a:gd name="connsiteY184" fmla="*/ 1566386 h 3867150"/>
                      <a:gd name="connsiteX185" fmla="*/ 3516154 w 4772025"/>
                      <a:gd name="connsiteY185" fmla="*/ 1634966 h 3867150"/>
                      <a:gd name="connsiteX186" fmla="*/ 3516154 w 4772025"/>
                      <a:gd name="connsiteY186" fmla="*/ 2596039 h 3867150"/>
                      <a:gd name="connsiteX187" fmla="*/ 3447574 w 4772025"/>
                      <a:gd name="connsiteY187" fmla="*/ 2664619 h 3867150"/>
                      <a:gd name="connsiteX188" fmla="*/ 3126581 w 4772025"/>
                      <a:gd name="connsiteY188" fmla="*/ 2664619 h 3867150"/>
                      <a:gd name="connsiteX189" fmla="*/ 3058001 w 4772025"/>
                      <a:gd name="connsiteY189" fmla="*/ 2596039 h 3867150"/>
                      <a:gd name="connsiteX190" fmla="*/ 3058001 w 4772025"/>
                      <a:gd name="connsiteY190" fmla="*/ 1634966 h 3867150"/>
                      <a:gd name="connsiteX191" fmla="*/ 3126581 w 4772025"/>
                      <a:gd name="connsiteY191" fmla="*/ 1566386 h 3867150"/>
                      <a:gd name="connsiteX192" fmla="*/ 3126581 w 4772025"/>
                      <a:gd name="connsiteY192" fmla="*/ 1566386 h 3867150"/>
                      <a:gd name="connsiteX193" fmla="*/ 3378041 w 4772025"/>
                      <a:gd name="connsiteY193" fmla="*/ 1703546 h 3867150"/>
                      <a:gd name="connsiteX194" fmla="*/ 3194209 w 4772025"/>
                      <a:gd name="connsiteY194" fmla="*/ 1703546 h 3867150"/>
                      <a:gd name="connsiteX195" fmla="*/ 3194209 w 4772025"/>
                      <a:gd name="connsiteY195" fmla="*/ 2527459 h 3867150"/>
                      <a:gd name="connsiteX196" fmla="*/ 3378041 w 4772025"/>
                      <a:gd name="connsiteY196" fmla="*/ 2527459 h 3867150"/>
                      <a:gd name="connsiteX197" fmla="*/ 3378041 w 4772025"/>
                      <a:gd name="connsiteY197" fmla="*/ 1703546 h 3867150"/>
                      <a:gd name="connsiteX198" fmla="*/ 3378041 w 4772025"/>
                      <a:gd name="connsiteY198" fmla="*/ 1703546 h 3867150"/>
                      <a:gd name="connsiteX199" fmla="*/ 2815114 w 4772025"/>
                      <a:gd name="connsiteY199" fmla="*/ 2066449 h 3867150"/>
                      <a:gd name="connsiteX200" fmla="*/ 2815114 w 4772025"/>
                      <a:gd name="connsiteY200" fmla="*/ 2527459 h 3867150"/>
                      <a:gd name="connsiteX201" fmla="*/ 2631281 w 4772025"/>
                      <a:gd name="connsiteY201" fmla="*/ 2527459 h 3867150"/>
                      <a:gd name="connsiteX202" fmla="*/ 2631281 w 4772025"/>
                      <a:gd name="connsiteY202" fmla="*/ 2066449 h 3867150"/>
                      <a:gd name="connsiteX203" fmla="*/ 2815114 w 4772025"/>
                      <a:gd name="connsiteY203" fmla="*/ 2066449 h 3867150"/>
                      <a:gd name="connsiteX204" fmla="*/ 2815114 w 4772025"/>
                      <a:gd name="connsiteY204" fmla="*/ 2066449 h 3867150"/>
                      <a:gd name="connsiteX205" fmla="*/ 2562701 w 4772025"/>
                      <a:gd name="connsiteY205" fmla="*/ 1929289 h 3867150"/>
                      <a:gd name="connsiteX206" fmla="*/ 2883694 w 4772025"/>
                      <a:gd name="connsiteY206" fmla="*/ 1929289 h 3867150"/>
                      <a:gd name="connsiteX207" fmla="*/ 2952274 w 4772025"/>
                      <a:gd name="connsiteY207" fmla="*/ 1997869 h 3867150"/>
                      <a:gd name="connsiteX208" fmla="*/ 2952274 w 4772025"/>
                      <a:gd name="connsiteY208" fmla="*/ 2596039 h 3867150"/>
                      <a:gd name="connsiteX209" fmla="*/ 2883694 w 4772025"/>
                      <a:gd name="connsiteY209" fmla="*/ 2664619 h 3867150"/>
                      <a:gd name="connsiteX210" fmla="*/ 2562701 w 4772025"/>
                      <a:gd name="connsiteY210" fmla="*/ 2664619 h 3867150"/>
                      <a:gd name="connsiteX211" fmla="*/ 2494121 w 4772025"/>
                      <a:gd name="connsiteY211" fmla="*/ 2596039 h 3867150"/>
                      <a:gd name="connsiteX212" fmla="*/ 2494121 w 4772025"/>
                      <a:gd name="connsiteY212" fmla="*/ 1997869 h 3867150"/>
                      <a:gd name="connsiteX213" fmla="*/ 2562701 w 4772025"/>
                      <a:gd name="connsiteY213" fmla="*/ 1929289 h 3867150"/>
                      <a:gd name="connsiteX214" fmla="*/ 2562701 w 4772025"/>
                      <a:gd name="connsiteY214" fmla="*/ 1929289 h 3867150"/>
                      <a:gd name="connsiteX215" fmla="*/ 3941921 w 4772025"/>
                      <a:gd name="connsiteY215" fmla="*/ 2527459 h 3867150"/>
                      <a:gd name="connsiteX216" fmla="*/ 3941921 w 4772025"/>
                      <a:gd name="connsiteY216" fmla="*/ 1340644 h 3867150"/>
                      <a:gd name="connsiteX217" fmla="*/ 3758089 w 4772025"/>
                      <a:gd name="connsiteY217" fmla="*/ 1340644 h 3867150"/>
                      <a:gd name="connsiteX218" fmla="*/ 3758089 w 4772025"/>
                      <a:gd name="connsiteY218" fmla="*/ 2527459 h 3867150"/>
                      <a:gd name="connsiteX219" fmla="*/ 3941921 w 4772025"/>
                      <a:gd name="connsiteY219" fmla="*/ 2527459 h 3867150"/>
                      <a:gd name="connsiteX220" fmla="*/ 3941921 w 4772025"/>
                      <a:gd name="connsiteY220" fmla="*/ 2527459 h 3867150"/>
                      <a:gd name="connsiteX221" fmla="*/ 4079081 w 4772025"/>
                      <a:gd name="connsiteY221" fmla="*/ 1713071 h 3867150"/>
                      <a:gd name="connsiteX222" fmla="*/ 4079081 w 4772025"/>
                      <a:gd name="connsiteY222" fmla="*/ 1272064 h 3867150"/>
                      <a:gd name="connsiteX223" fmla="*/ 4010501 w 4772025"/>
                      <a:gd name="connsiteY223" fmla="*/ 1203484 h 3867150"/>
                      <a:gd name="connsiteX224" fmla="*/ 3689509 w 4772025"/>
                      <a:gd name="connsiteY224" fmla="*/ 1203484 h 3867150"/>
                      <a:gd name="connsiteX225" fmla="*/ 3620929 w 4772025"/>
                      <a:gd name="connsiteY225" fmla="*/ 1272064 h 3867150"/>
                      <a:gd name="connsiteX226" fmla="*/ 3620929 w 4772025"/>
                      <a:gd name="connsiteY226" fmla="*/ 2596039 h 3867150"/>
                      <a:gd name="connsiteX227" fmla="*/ 3689509 w 4772025"/>
                      <a:gd name="connsiteY227" fmla="*/ 2664619 h 3867150"/>
                      <a:gd name="connsiteX228" fmla="*/ 4010501 w 4772025"/>
                      <a:gd name="connsiteY228" fmla="*/ 2664619 h 3867150"/>
                      <a:gd name="connsiteX229" fmla="*/ 4079081 w 4772025"/>
                      <a:gd name="connsiteY229" fmla="*/ 2596039 h 3867150"/>
                      <a:gd name="connsiteX230" fmla="*/ 4079081 w 4772025"/>
                      <a:gd name="connsiteY230" fmla="*/ 1713071 h 386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4772025" h="3867150">
                        <a:moveTo>
                          <a:pt x="445294" y="3060859"/>
                        </a:moveTo>
                        <a:lnTo>
                          <a:pt x="445294" y="2690336"/>
                        </a:lnTo>
                        <a:cubicBezTo>
                          <a:pt x="445294" y="2646521"/>
                          <a:pt x="463391" y="2606516"/>
                          <a:pt x="491966" y="2577941"/>
                        </a:cubicBezTo>
                        <a:cubicBezTo>
                          <a:pt x="520541" y="2549366"/>
                          <a:pt x="560546" y="2531269"/>
                          <a:pt x="604361" y="2531269"/>
                        </a:cubicBezTo>
                        <a:lnTo>
                          <a:pt x="974884" y="2531269"/>
                        </a:lnTo>
                        <a:cubicBezTo>
                          <a:pt x="1018699" y="2531269"/>
                          <a:pt x="1058704" y="2549366"/>
                          <a:pt x="1087279" y="2577941"/>
                        </a:cubicBezTo>
                        <a:cubicBezTo>
                          <a:pt x="1115854" y="2606516"/>
                          <a:pt x="1133951" y="2646521"/>
                          <a:pt x="1133951" y="2690336"/>
                        </a:cubicBezTo>
                        <a:lnTo>
                          <a:pt x="1133951" y="3060859"/>
                        </a:lnTo>
                        <a:cubicBezTo>
                          <a:pt x="1133951" y="3104674"/>
                          <a:pt x="1115854" y="3144679"/>
                          <a:pt x="1087279" y="3173254"/>
                        </a:cubicBezTo>
                        <a:cubicBezTo>
                          <a:pt x="1058704" y="3201829"/>
                          <a:pt x="1018699" y="3219926"/>
                          <a:pt x="974884" y="3219926"/>
                        </a:cubicBezTo>
                        <a:lnTo>
                          <a:pt x="604361" y="3219926"/>
                        </a:lnTo>
                        <a:cubicBezTo>
                          <a:pt x="560546" y="3219926"/>
                          <a:pt x="520541" y="3201829"/>
                          <a:pt x="491966" y="3173254"/>
                        </a:cubicBezTo>
                        <a:cubicBezTo>
                          <a:pt x="463391" y="3144679"/>
                          <a:pt x="445294" y="3104674"/>
                          <a:pt x="445294" y="3060859"/>
                        </a:cubicBezTo>
                        <a:lnTo>
                          <a:pt x="445294" y="3060859"/>
                        </a:lnTo>
                        <a:close/>
                        <a:moveTo>
                          <a:pt x="582454" y="2690336"/>
                        </a:moveTo>
                        <a:lnTo>
                          <a:pt x="582454" y="3060859"/>
                        </a:lnTo>
                        <a:cubicBezTo>
                          <a:pt x="582454" y="3066574"/>
                          <a:pt x="585311" y="3072289"/>
                          <a:pt x="589121" y="3076099"/>
                        </a:cubicBezTo>
                        <a:cubicBezTo>
                          <a:pt x="592931" y="3079909"/>
                          <a:pt x="598646" y="3082766"/>
                          <a:pt x="604361" y="3082766"/>
                        </a:cubicBezTo>
                        <a:lnTo>
                          <a:pt x="974884" y="3082766"/>
                        </a:lnTo>
                        <a:cubicBezTo>
                          <a:pt x="980599" y="3082766"/>
                          <a:pt x="986314" y="3079909"/>
                          <a:pt x="990124" y="3076099"/>
                        </a:cubicBezTo>
                        <a:cubicBezTo>
                          <a:pt x="993934" y="3072289"/>
                          <a:pt x="996791" y="3066574"/>
                          <a:pt x="996791" y="3060859"/>
                        </a:cubicBezTo>
                        <a:lnTo>
                          <a:pt x="996791" y="2690336"/>
                        </a:lnTo>
                        <a:cubicBezTo>
                          <a:pt x="996791" y="2684621"/>
                          <a:pt x="993934" y="2678906"/>
                          <a:pt x="990124" y="2675096"/>
                        </a:cubicBezTo>
                        <a:cubicBezTo>
                          <a:pt x="986314" y="2671286"/>
                          <a:pt x="980599" y="2668429"/>
                          <a:pt x="974884" y="2668429"/>
                        </a:cubicBezTo>
                        <a:lnTo>
                          <a:pt x="604361" y="2668429"/>
                        </a:lnTo>
                        <a:cubicBezTo>
                          <a:pt x="598646" y="2668429"/>
                          <a:pt x="592931" y="2671286"/>
                          <a:pt x="589121" y="2675096"/>
                        </a:cubicBezTo>
                        <a:cubicBezTo>
                          <a:pt x="585311" y="2678906"/>
                          <a:pt x="582454" y="2684621"/>
                          <a:pt x="582454" y="2690336"/>
                        </a:cubicBezTo>
                        <a:lnTo>
                          <a:pt x="582454" y="2690336"/>
                        </a:lnTo>
                        <a:close/>
                        <a:moveTo>
                          <a:pt x="445294" y="1177766"/>
                        </a:moveTo>
                        <a:lnTo>
                          <a:pt x="445294" y="807244"/>
                        </a:lnTo>
                        <a:cubicBezTo>
                          <a:pt x="445294" y="763429"/>
                          <a:pt x="463391" y="723424"/>
                          <a:pt x="491966" y="694849"/>
                        </a:cubicBezTo>
                        <a:cubicBezTo>
                          <a:pt x="520541" y="666274"/>
                          <a:pt x="560546" y="648176"/>
                          <a:pt x="604361" y="648176"/>
                        </a:cubicBezTo>
                        <a:lnTo>
                          <a:pt x="974884" y="648176"/>
                        </a:lnTo>
                        <a:cubicBezTo>
                          <a:pt x="1018699" y="648176"/>
                          <a:pt x="1058704" y="666274"/>
                          <a:pt x="1087279" y="694849"/>
                        </a:cubicBezTo>
                        <a:cubicBezTo>
                          <a:pt x="1115854" y="723424"/>
                          <a:pt x="1133951" y="763429"/>
                          <a:pt x="1133951" y="807244"/>
                        </a:cubicBezTo>
                        <a:lnTo>
                          <a:pt x="1133951" y="1177766"/>
                        </a:lnTo>
                        <a:cubicBezTo>
                          <a:pt x="1133951" y="1221581"/>
                          <a:pt x="1115854" y="1261586"/>
                          <a:pt x="1087279" y="1290161"/>
                        </a:cubicBezTo>
                        <a:cubicBezTo>
                          <a:pt x="1058704" y="1318736"/>
                          <a:pt x="1018699" y="1336834"/>
                          <a:pt x="974884" y="1336834"/>
                        </a:cubicBezTo>
                        <a:lnTo>
                          <a:pt x="604361" y="1336834"/>
                        </a:lnTo>
                        <a:cubicBezTo>
                          <a:pt x="560546" y="1336834"/>
                          <a:pt x="520541" y="1318736"/>
                          <a:pt x="491966" y="1290161"/>
                        </a:cubicBezTo>
                        <a:cubicBezTo>
                          <a:pt x="463391" y="1260634"/>
                          <a:pt x="445294" y="1221581"/>
                          <a:pt x="445294" y="1177766"/>
                        </a:cubicBezTo>
                        <a:lnTo>
                          <a:pt x="445294" y="1177766"/>
                        </a:lnTo>
                        <a:close/>
                        <a:moveTo>
                          <a:pt x="582454" y="807244"/>
                        </a:moveTo>
                        <a:lnTo>
                          <a:pt x="582454" y="1177766"/>
                        </a:lnTo>
                        <a:cubicBezTo>
                          <a:pt x="582454" y="1183481"/>
                          <a:pt x="585311" y="1189196"/>
                          <a:pt x="589121" y="1193006"/>
                        </a:cubicBezTo>
                        <a:cubicBezTo>
                          <a:pt x="592931" y="1196816"/>
                          <a:pt x="598646" y="1199674"/>
                          <a:pt x="604361" y="1199674"/>
                        </a:cubicBezTo>
                        <a:lnTo>
                          <a:pt x="974884" y="1199674"/>
                        </a:lnTo>
                        <a:cubicBezTo>
                          <a:pt x="980599" y="1199674"/>
                          <a:pt x="986314" y="1196816"/>
                          <a:pt x="990124" y="1193006"/>
                        </a:cubicBezTo>
                        <a:cubicBezTo>
                          <a:pt x="993934" y="1189196"/>
                          <a:pt x="996791" y="1183481"/>
                          <a:pt x="996791" y="1177766"/>
                        </a:cubicBezTo>
                        <a:lnTo>
                          <a:pt x="996791" y="807244"/>
                        </a:lnTo>
                        <a:cubicBezTo>
                          <a:pt x="996791" y="801529"/>
                          <a:pt x="993934" y="795814"/>
                          <a:pt x="990124" y="792004"/>
                        </a:cubicBezTo>
                        <a:cubicBezTo>
                          <a:pt x="986314" y="788194"/>
                          <a:pt x="980599" y="785336"/>
                          <a:pt x="974884" y="785336"/>
                        </a:cubicBezTo>
                        <a:lnTo>
                          <a:pt x="604361" y="785336"/>
                        </a:lnTo>
                        <a:cubicBezTo>
                          <a:pt x="598646" y="785336"/>
                          <a:pt x="592931" y="788194"/>
                          <a:pt x="589121" y="792004"/>
                        </a:cubicBezTo>
                        <a:cubicBezTo>
                          <a:pt x="585311" y="795814"/>
                          <a:pt x="582454" y="801529"/>
                          <a:pt x="582454" y="807244"/>
                        </a:cubicBezTo>
                        <a:lnTo>
                          <a:pt x="582454" y="807244"/>
                        </a:lnTo>
                        <a:close/>
                        <a:moveTo>
                          <a:pt x="445294" y="2118836"/>
                        </a:moveTo>
                        <a:lnTo>
                          <a:pt x="445294" y="1748314"/>
                        </a:lnTo>
                        <a:cubicBezTo>
                          <a:pt x="445294" y="1704499"/>
                          <a:pt x="463391" y="1664494"/>
                          <a:pt x="491966" y="1635919"/>
                        </a:cubicBezTo>
                        <a:cubicBezTo>
                          <a:pt x="520541" y="1607344"/>
                          <a:pt x="560546" y="1589246"/>
                          <a:pt x="604361" y="1589246"/>
                        </a:cubicBezTo>
                        <a:lnTo>
                          <a:pt x="974884" y="1589246"/>
                        </a:lnTo>
                        <a:cubicBezTo>
                          <a:pt x="1018699" y="1589246"/>
                          <a:pt x="1058704" y="1607344"/>
                          <a:pt x="1087279" y="1635919"/>
                        </a:cubicBezTo>
                        <a:cubicBezTo>
                          <a:pt x="1115854" y="1664494"/>
                          <a:pt x="1133951" y="1704499"/>
                          <a:pt x="1133951" y="1748314"/>
                        </a:cubicBezTo>
                        <a:lnTo>
                          <a:pt x="1133951" y="2118836"/>
                        </a:lnTo>
                        <a:cubicBezTo>
                          <a:pt x="1133951" y="2162651"/>
                          <a:pt x="1115854" y="2202656"/>
                          <a:pt x="1087279" y="2231231"/>
                        </a:cubicBezTo>
                        <a:cubicBezTo>
                          <a:pt x="1058704" y="2259806"/>
                          <a:pt x="1018699" y="2277904"/>
                          <a:pt x="974884" y="2277904"/>
                        </a:cubicBezTo>
                        <a:lnTo>
                          <a:pt x="604361" y="2277904"/>
                        </a:lnTo>
                        <a:cubicBezTo>
                          <a:pt x="560546" y="2277904"/>
                          <a:pt x="520541" y="2259806"/>
                          <a:pt x="491966" y="2231231"/>
                        </a:cubicBezTo>
                        <a:cubicBezTo>
                          <a:pt x="463391" y="2202656"/>
                          <a:pt x="445294" y="2162651"/>
                          <a:pt x="445294" y="2118836"/>
                        </a:cubicBezTo>
                        <a:lnTo>
                          <a:pt x="445294" y="2118836"/>
                        </a:lnTo>
                        <a:close/>
                        <a:moveTo>
                          <a:pt x="582454" y="1749266"/>
                        </a:moveTo>
                        <a:lnTo>
                          <a:pt x="582454" y="2119789"/>
                        </a:lnTo>
                        <a:cubicBezTo>
                          <a:pt x="582454" y="2125504"/>
                          <a:pt x="585311" y="2131219"/>
                          <a:pt x="589121" y="2135029"/>
                        </a:cubicBezTo>
                        <a:cubicBezTo>
                          <a:pt x="592931" y="2138839"/>
                          <a:pt x="598646" y="2141696"/>
                          <a:pt x="604361" y="2141696"/>
                        </a:cubicBezTo>
                        <a:lnTo>
                          <a:pt x="974884" y="2141696"/>
                        </a:lnTo>
                        <a:cubicBezTo>
                          <a:pt x="980599" y="2141696"/>
                          <a:pt x="986314" y="2138839"/>
                          <a:pt x="990124" y="2135029"/>
                        </a:cubicBezTo>
                        <a:cubicBezTo>
                          <a:pt x="993934" y="2131219"/>
                          <a:pt x="996791" y="2125504"/>
                          <a:pt x="996791" y="2119789"/>
                        </a:cubicBezTo>
                        <a:lnTo>
                          <a:pt x="996791" y="1749266"/>
                        </a:lnTo>
                        <a:cubicBezTo>
                          <a:pt x="996791" y="1743551"/>
                          <a:pt x="993934" y="1737836"/>
                          <a:pt x="990124" y="1734026"/>
                        </a:cubicBezTo>
                        <a:cubicBezTo>
                          <a:pt x="986314" y="1730216"/>
                          <a:pt x="980599" y="1727359"/>
                          <a:pt x="974884" y="1727359"/>
                        </a:cubicBezTo>
                        <a:lnTo>
                          <a:pt x="604361" y="1727359"/>
                        </a:lnTo>
                        <a:cubicBezTo>
                          <a:pt x="598646" y="1727359"/>
                          <a:pt x="592931" y="1730216"/>
                          <a:pt x="589121" y="1734026"/>
                        </a:cubicBezTo>
                        <a:cubicBezTo>
                          <a:pt x="585311" y="1737836"/>
                          <a:pt x="582454" y="1742599"/>
                          <a:pt x="582454" y="1749266"/>
                        </a:cubicBezTo>
                        <a:lnTo>
                          <a:pt x="582454" y="1749266"/>
                        </a:lnTo>
                        <a:close/>
                        <a:moveTo>
                          <a:pt x="2993231" y="340519"/>
                        </a:moveTo>
                        <a:cubicBezTo>
                          <a:pt x="3034189" y="332899"/>
                          <a:pt x="3076099" y="327184"/>
                          <a:pt x="3117056" y="322421"/>
                        </a:cubicBezTo>
                        <a:lnTo>
                          <a:pt x="3117056" y="215741"/>
                        </a:lnTo>
                        <a:cubicBezTo>
                          <a:pt x="3117056" y="158591"/>
                          <a:pt x="3093244" y="106204"/>
                          <a:pt x="3056096" y="68104"/>
                        </a:cubicBezTo>
                        <a:cubicBezTo>
                          <a:pt x="3017996" y="30004"/>
                          <a:pt x="2966561" y="7144"/>
                          <a:pt x="2908459" y="7144"/>
                        </a:cubicBezTo>
                        <a:lnTo>
                          <a:pt x="215741" y="7144"/>
                        </a:lnTo>
                        <a:cubicBezTo>
                          <a:pt x="158591" y="7144"/>
                          <a:pt x="106204" y="30956"/>
                          <a:pt x="68104" y="68104"/>
                        </a:cubicBezTo>
                        <a:cubicBezTo>
                          <a:pt x="30004" y="105251"/>
                          <a:pt x="7144" y="158591"/>
                          <a:pt x="7144" y="215741"/>
                        </a:cubicBezTo>
                        <a:lnTo>
                          <a:pt x="7144" y="3651409"/>
                        </a:lnTo>
                        <a:cubicBezTo>
                          <a:pt x="7144" y="3708559"/>
                          <a:pt x="30956" y="3760946"/>
                          <a:pt x="68104" y="3799046"/>
                        </a:cubicBezTo>
                        <a:cubicBezTo>
                          <a:pt x="106204" y="3837146"/>
                          <a:pt x="158591" y="3860006"/>
                          <a:pt x="215741" y="3860006"/>
                        </a:cubicBezTo>
                        <a:lnTo>
                          <a:pt x="2908459" y="3860006"/>
                        </a:lnTo>
                        <a:cubicBezTo>
                          <a:pt x="2965609" y="3860006"/>
                          <a:pt x="3017996" y="3836194"/>
                          <a:pt x="3056096" y="3799046"/>
                        </a:cubicBezTo>
                        <a:cubicBezTo>
                          <a:pt x="3094196" y="3760946"/>
                          <a:pt x="3117056" y="3709511"/>
                          <a:pt x="3117056" y="3651409"/>
                        </a:cubicBezTo>
                        <a:lnTo>
                          <a:pt x="3117056" y="3544729"/>
                        </a:lnTo>
                        <a:cubicBezTo>
                          <a:pt x="3075146" y="3539966"/>
                          <a:pt x="3034189" y="3534251"/>
                          <a:pt x="2993231" y="3526631"/>
                        </a:cubicBezTo>
                        <a:lnTo>
                          <a:pt x="2993231" y="3673316"/>
                        </a:lnTo>
                        <a:cubicBezTo>
                          <a:pt x="2993231" y="3711416"/>
                          <a:pt x="2962751" y="3741896"/>
                          <a:pt x="2924651" y="3741896"/>
                        </a:cubicBezTo>
                        <a:lnTo>
                          <a:pt x="197644" y="3741896"/>
                        </a:lnTo>
                        <a:cubicBezTo>
                          <a:pt x="159544" y="3741896"/>
                          <a:pt x="129064" y="3711416"/>
                          <a:pt x="129064" y="3673316"/>
                        </a:cubicBezTo>
                        <a:lnTo>
                          <a:pt x="129064" y="193834"/>
                        </a:lnTo>
                        <a:cubicBezTo>
                          <a:pt x="129064" y="155734"/>
                          <a:pt x="159544" y="125254"/>
                          <a:pt x="197644" y="125254"/>
                        </a:cubicBezTo>
                        <a:lnTo>
                          <a:pt x="2924651" y="125254"/>
                        </a:lnTo>
                        <a:cubicBezTo>
                          <a:pt x="2962751" y="125254"/>
                          <a:pt x="2993231" y="155734"/>
                          <a:pt x="2993231" y="193834"/>
                        </a:cubicBezTo>
                        <a:lnTo>
                          <a:pt x="2993231" y="340519"/>
                        </a:lnTo>
                        <a:lnTo>
                          <a:pt x="2993231" y="340519"/>
                        </a:lnTo>
                        <a:close/>
                        <a:moveTo>
                          <a:pt x="1721644" y="1514951"/>
                        </a:moveTo>
                        <a:cubicBezTo>
                          <a:pt x="1740694" y="1442561"/>
                          <a:pt x="1765459" y="1372076"/>
                          <a:pt x="1794034" y="1303496"/>
                        </a:cubicBezTo>
                        <a:lnTo>
                          <a:pt x="1317784" y="1303496"/>
                        </a:lnTo>
                        <a:cubicBezTo>
                          <a:pt x="1279684" y="1303496"/>
                          <a:pt x="1249204" y="1273016"/>
                          <a:pt x="1249204" y="1234916"/>
                        </a:cubicBezTo>
                        <a:cubicBezTo>
                          <a:pt x="1249204" y="1196816"/>
                          <a:pt x="1279684" y="1166336"/>
                          <a:pt x="1317784" y="1166336"/>
                        </a:cubicBezTo>
                        <a:lnTo>
                          <a:pt x="1859756" y="1166336"/>
                        </a:lnTo>
                        <a:cubicBezTo>
                          <a:pt x="1922621" y="1048226"/>
                          <a:pt x="2001679" y="937736"/>
                          <a:pt x="2094071" y="837724"/>
                        </a:cubicBezTo>
                        <a:lnTo>
                          <a:pt x="1317784" y="837724"/>
                        </a:lnTo>
                        <a:cubicBezTo>
                          <a:pt x="1279684" y="837724"/>
                          <a:pt x="1249204" y="807244"/>
                          <a:pt x="1249204" y="769144"/>
                        </a:cubicBezTo>
                        <a:cubicBezTo>
                          <a:pt x="1249204" y="731044"/>
                          <a:pt x="1279684" y="700564"/>
                          <a:pt x="1317784" y="700564"/>
                        </a:cubicBezTo>
                        <a:lnTo>
                          <a:pt x="2236946" y="700564"/>
                        </a:lnTo>
                        <a:cubicBezTo>
                          <a:pt x="2310289" y="637699"/>
                          <a:pt x="2390299" y="581501"/>
                          <a:pt x="2476976" y="531971"/>
                        </a:cubicBezTo>
                        <a:cubicBezTo>
                          <a:pt x="2598896" y="461486"/>
                          <a:pt x="2726531" y="409099"/>
                          <a:pt x="2856071" y="372904"/>
                        </a:cubicBezTo>
                        <a:lnTo>
                          <a:pt x="2856071" y="262414"/>
                        </a:lnTo>
                        <a:lnTo>
                          <a:pt x="266224" y="262414"/>
                        </a:lnTo>
                        <a:lnTo>
                          <a:pt x="266224" y="3605689"/>
                        </a:lnTo>
                        <a:lnTo>
                          <a:pt x="2856071" y="3605689"/>
                        </a:lnTo>
                        <a:lnTo>
                          <a:pt x="2856071" y="3496151"/>
                        </a:lnTo>
                        <a:cubicBezTo>
                          <a:pt x="2630329" y="3434239"/>
                          <a:pt x="2418874" y="3322796"/>
                          <a:pt x="2236946" y="3168491"/>
                        </a:cubicBezTo>
                        <a:lnTo>
                          <a:pt x="1318736" y="3168491"/>
                        </a:lnTo>
                        <a:cubicBezTo>
                          <a:pt x="1280636" y="3168491"/>
                          <a:pt x="1250156" y="3138011"/>
                          <a:pt x="1250156" y="3099911"/>
                        </a:cubicBezTo>
                        <a:cubicBezTo>
                          <a:pt x="1250156" y="3061811"/>
                          <a:pt x="1280636" y="3031331"/>
                          <a:pt x="1318736" y="3031331"/>
                        </a:cubicBezTo>
                        <a:lnTo>
                          <a:pt x="2095024" y="3031331"/>
                        </a:lnTo>
                        <a:cubicBezTo>
                          <a:pt x="2004536" y="2932271"/>
                          <a:pt x="1925479" y="2820829"/>
                          <a:pt x="1861661" y="2702719"/>
                        </a:cubicBezTo>
                        <a:lnTo>
                          <a:pt x="1318736" y="2702719"/>
                        </a:lnTo>
                        <a:cubicBezTo>
                          <a:pt x="1280636" y="2702719"/>
                          <a:pt x="1250156" y="2672239"/>
                          <a:pt x="1250156" y="2634139"/>
                        </a:cubicBezTo>
                        <a:cubicBezTo>
                          <a:pt x="1250156" y="2596039"/>
                          <a:pt x="1280636" y="2565559"/>
                          <a:pt x="1318736" y="2565559"/>
                        </a:cubicBezTo>
                        <a:lnTo>
                          <a:pt x="1794986" y="2565559"/>
                        </a:lnTo>
                        <a:cubicBezTo>
                          <a:pt x="1749266" y="2457926"/>
                          <a:pt x="1715929" y="2348389"/>
                          <a:pt x="1694974" y="2236946"/>
                        </a:cubicBezTo>
                        <a:lnTo>
                          <a:pt x="1317784" y="2236946"/>
                        </a:lnTo>
                        <a:cubicBezTo>
                          <a:pt x="1279684" y="2236946"/>
                          <a:pt x="1249204" y="2206466"/>
                          <a:pt x="1249204" y="2168366"/>
                        </a:cubicBezTo>
                        <a:cubicBezTo>
                          <a:pt x="1249204" y="2130266"/>
                          <a:pt x="1279684" y="2099786"/>
                          <a:pt x="1317784" y="2099786"/>
                        </a:cubicBezTo>
                        <a:lnTo>
                          <a:pt x="1674971" y="2099786"/>
                        </a:lnTo>
                        <a:cubicBezTo>
                          <a:pt x="1663541" y="1990249"/>
                          <a:pt x="1664494" y="1879759"/>
                          <a:pt x="1674971" y="1771174"/>
                        </a:cubicBezTo>
                        <a:lnTo>
                          <a:pt x="1317784" y="1771174"/>
                        </a:lnTo>
                        <a:cubicBezTo>
                          <a:pt x="1279684" y="1771174"/>
                          <a:pt x="1249204" y="1740694"/>
                          <a:pt x="1249204" y="1702594"/>
                        </a:cubicBezTo>
                        <a:cubicBezTo>
                          <a:pt x="1249204" y="1664494"/>
                          <a:pt x="1279684" y="1634014"/>
                          <a:pt x="1317784" y="1634014"/>
                        </a:cubicBezTo>
                        <a:lnTo>
                          <a:pt x="1694974" y="1634014"/>
                        </a:lnTo>
                        <a:cubicBezTo>
                          <a:pt x="1702594" y="1593056"/>
                          <a:pt x="1711166" y="1554004"/>
                          <a:pt x="1721644" y="1514951"/>
                        </a:cubicBezTo>
                        <a:lnTo>
                          <a:pt x="1721644" y="1514951"/>
                        </a:lnTo>
                        <a:close/>
                        <a:moveTo>
                          <a:pt x="2544604" y="650081"/>
                        </a:moveTo>
                        <a:cubicBezTo>
                          <a:pt x="2670334" y="577691"/>
                          <a:pt x="2801779" y="525304"/>
                          <a:pt x="2935129" y="492919"/>
                        </a:cubicBezTo>
                        <a:cubicBezTo>
                          <a:pt x="2937986" y="491966"/>
                          <a:pt x="2941796" y="491966"/>
                          <a:pt x="2944654" y="491014"/>
                        </a:cubicBezTo>
                        <a:cubicBezTo>
                          <a:pt x="3024664" y="471964"/>
                          <a:pt x="3105626" y="460534"/>
                          <a:pt x="3185636" y="454819"/>
                        </a:cubicBezTo>
                        <a:cubicBezTo>
                          <a:pt x="3188494" y="454819"/>
                          <a:pt x="3191351" y="454819"/>
                          <a:pt x="3193256" y="453866"/>
                        </a:cubicBezTo>
                        <a:cubicBezTo>
                          <a:pt x="3354229" y="444341"/>
                          <a:pt x="3515201" y="460534"/>
                          <a:pt x="3669506" y="501491"/>
                        </a:cubicBezTo>
                        <a:cubicBezTo>
                          <a:pt x="4459129" y="712946"/>
                          <a:pt x="4929664" y="1527334"/>
                          <a:pt x="4718209" y="2317909"/>
                        </a:cubicBezTo>
                        <a:cubicBezTo>
                          <a:pt x="4535329" y="3000851"/>
                          <a:pt x="3896201" y="3459004"/>
                          <a:pt x="3192304" y="3414236"/>
                        </a:cubicBezTo>
                        <a:cubicBezTo>
                          <a:pt x="3190399" y="3414236"/>
                          <a:pt x="3188494" y="3414236"/>
                          <a:pt x="3186589" y="3414236"/>
                        </a:cubicBezTo>
                        <a:cubicBezTo>
                          <a:pt x="3104674" y="3408521"/>
                          <a:pt x="3022759" y="3396139"/>
                          <a:pt x="2942749" y="3377089"/>
                        </a:cubicBezTo>
                        <a:cubicBezTo>
                          <a:pt x="2940844" y="3376136"/>
                          <a:pt x="2937986" y="3376136"/>
                          <a:pt x="2936081" y="3375184"/>
                        </a:cubicBezTo>
                        <a:cubicBezTo>
                          <a:pt x="2924651" y="3372326"/>
                          <a:pt x="2913221" y="3369469"/>
                          <a:pt x="2901791" y="3366611"/>
                        </a:cubicBezTo>
                        <a:cubicBezTo>
                          <a:pt x="2109311" y="3154204"/>
                          <a:pt x="1641634" y="2339816"/>
                          <a:pt x="1853089" y="1550194"/>
                        </a:cubicBezTo>
                        <a:cubicBezTo>
                          <a:pt x="1927384" y="1274921"/>
                          <a:pt x="2079784" y="1020604"/>
                          <a:pt x="2301716" y="824389"/>
                        </a:cubicBezTo>
                        <a:cubicBezTo>
                          <a:pt x="2304574" y="822484"/>
                          <a:pt x="2307431" y="819626"/>
                          <a:pt x="2310289" y="816769"/>
                        </a:cubicBezTo>
                        <a:cubicBezTo>
                          <a:pt x="2381726" y="754856"/>
                          <a:pt x="2459831" y="698659"/>
                          <a:pt x="2544604" y="650081"/>
                        </a:cubicBezTo>
                        <a:lnTo>
                          <a:pt x="2544604" y="650081"/>
                        </a:lnTo>
                        <a:close/>
                        <a:moveTo>
                          <a:pt x="2675096" y="873919"/>
                        </a:moveTo>
                        <a:lnTo>
                          <a:pt x="2675096" y="873919"/>
                        </a:lnTo>
                        <a:cubicBezTo>
                          <a:pt x="2967514" y="705326"/>
                          <a:pt x="3300889" y="671036"/>
                          <a:pt x="3603784" y="751999"/>
                        </a:cubicBezTo>
                        <a:cubicBezTo>
                          <a:pt x="4256247" y="927259"/>
                          <a:pt x="4643914" y="1598771"/>
                          <a:pt x="4468654" y="2251234"/>
                        </a:cubicBezTo>
                        <a:cubicBezTo>
                          <a:pt x="4293394" y="2903696"/>
                          <a:pt x="3622834" y="3291364"/>
                          <a:pt x="2969419" y="3116104"/>
                        </a:cubicBezTo>
                        <a:cubicBezTo>
                          <a:pt x="2317909" y="2941796"/>
                          <a:pt x="1929289" y="2269331"/>
                          <a:pt x="2104549" y="1616869"/>
                        </a:cubicBezTo>
                        <a:cubicBezTo>
                          <a:pt x="2185511" y="1314926"/>
                          <a:pt x="2381726" y="1043464"/>
                          <a:pt x="2675096" y="873919"/>
                        </a:cubicBezTo>
                        <a:lnTo>
                          <a:pt x="2675096" y="873919"/>
                        </a:lnTo>
                        <a:close/>
                        <a:moveTo>
                          <a:pt x="2601754" y="758666"/>
                        </a:moveTo>
                        <a:cubicBezTo>
                          <a:pt x="2605564" y="756761"/>
                          <a:pt x="2608421" y="753904"/>
                          <a:pt x="2612231" y="752951"/>
                        </a:cubicBezTo>
                        <a:cubicBezTo>
                          <a:pt x="2936081" y="568166"/>
                          <a:pt x="3304699" y="531019"/>
                          <a:pt x="3639026" y="620554"/>
                        </a:cubicBezTo>
                        <a:cubicBezTo>
                          <a:pt x="4363879" y="814864"/>
                          <a:pt x="4795362" y="1561624"/>
                          <a:pt x="4601051" y="2287429"/>
                        </a:cubicBezTo>
                        <a:cubicBezTo>
                          <a:pt x="4406741" y="3012281"/>
                          <a:pt x="3659981" y="3443764"/>
                          <a:pt x="2934176" y="3249454"/>
                        </a:cubicBezTo>
                        <a:cubicBezTo>
                          <a:pt x="2209324" y="3055144"/>
                          <a:pt x="1777841" y="2307431"/>
                          <a:pt x="1972151" y="1582579"/>
                        </a:cubicBezTo>
                        <a:cubicBezTo>
                          <a:pt x="2061686" y="1247299"/>
                          <a:pt x="2278856" y="946309"/>
                          <a:pt x="2601754" y="758666"/>
                        </a:cubicBezTo>
                        <a:lnTo>
                          <a:pt x="2601754" y="758666"/>
                        </a:lnTo>
                        <a:close/>
                        <a:moveTo>
                          <a:pt x="3126581" y="1566386"/>
                        </a:moveTo>
                        <a:lnTo>
                          <a:pt x="3447574" y="1566386"/>
                        </a:lnTo>
                        <a:cubicBezTo>
                          <a:pt x="3485674" y="1566386"/>
                          <a:pt x="3516154" y="1596866"/>
                          <a:pt x="3516154" y="1634966"/>
                        </a:cubicBezTo>
                        <a:lnTo>
                          <a:pt x="3516154" y="2596039"/>
                        </a:lnTo>
                        <a:cubicBezTo>
                          <a:pt x="3516154" y="2634139"/>
                          <a:pt x="3485674" y="2664619"/>
                          <a:pt x="3447574" y="2664619"/>
                        </a:cubicBezTo>
                        <a:lnTo>
                          <a:pt x="3126581" y="2664619"/>
                        </a:lnTo>
                        <a:cubicBezTo>
                          <a:pt x="3088481" y="2664619"/>
                          <a:pt x="3058001" y="2634139"/>
                          <a:pt x="3058001" y="2596039"/>
                        </a:cubicBezTo>
                        <a:lnTo>
                          <a:pt x="3058001" y="1634966"/>
                        </a:lnTo>
                        <a:cubicBezTo>
                          <a:pt x="3058001" y="1597819"/>
                          <a:pt x="3088481" y="1566386"/>
                          <a:pt x="3126581" y="1566386"/>
                        </a:cubicBezTo>
                        <a:lnTo>
                          <a:pt x="3126581" y="1566386"/>
                        </a:lnTo>
                        <a:close/>
                        <a:moveTo>
                          <a:pt x="3378041" y="1703546"/>
                        </a:moveTo>
                        <a:lnTo>
                          <a:pt x="3194209" y="1703546"/>
                        </a:lnTo>
                        <a:lnTo>
                          <a:pt x="3194209" y="2527459"/>
                        </a:lnTo>
                        <a:lnTo>
                          <a:pt x="3378041" y="2527459"/>
                        </a:lnTo>
                        <a:lnTo>
                          <a:pt x="3378041" y="1703546"/>
                        </a:lnTo>
                        <a:lnTo>
                          <a:pt x="3378041" y="1703546"/>
                        </a:lnTo>
                        <a:close/>
                        <a:moveTo>
                          <a:pt x="2815114" y="2066449"/>
                        </a:moveTo>
                        <a:lnTo>
                          <a:pt x="2815114" y="2527459"/>
                        </a:lnTo>
                        <a:lnTo>
                          <a:pt x="2631281" y="2527459"/>
                        </a:lnTo>
                        <a:lnTo>
                          <a:pt x="2631281" y="2066449"/>
                        </a:lnTo>
                        <a:lnTo>
                          <a:pt x="2815114" y="2066449"/>
                        </a:lnTo>
                        <a:lnTo>
                          <a:pt x="2815114" y="2066449"/>
                        </a:lnTo>
                        <a:close/>
                        <a:moveTo>
                          <a:pt x="2562701" y="1929289"/>
                        </a:moveTo>
                        <a:lnTo>
                          <a:pt x="2883694" y="1929289"/>
                        </a:lnTo>
                        <a:cubicBezTo>
                          <a:pt x="2921794" y="1929289"/>
                          <a:pt x="2952274" y="1959769"/>
                          <a:pt x="2952274" y="1997869"/>
                        </a:cubicBezTo>
                        <a:lnTo>
                          <a:pt x="2952274" y="2596039"/>
                        </a:lnTo>
                        <a:cubicBezTo>
                          <a:pt x="2952274" y="2634139"/>
                          <a:pt x="2921794" y="2664619"/>
                          <a:pt x="2883694" y="2664619"/>
                        </a:cubicBezTo>
                        <a:lnTo>
                          <a:pt x="2562701" y="2664619"/>
                        </a:lnTo>
                        <a:cubicBezTo>
                          <a:pt x="2524601" y="2664619"/>
                          <a:pt x="2494121" y="2634139"/>
                          <a:pt x="2494121" y="2596039"/>
                        </a:cubicBezTo>
                        <a:lnTo>
                          <a:pt x="2494121" y="1997869"/>
                        </a:lnTo>
                        <a:cubicBezTo>
                          <a:pt x="2494121" y="1959769"/>
                          <a:pt x="2524601" y="1929289"/>
                          <a:pt x="2562701" y="1929289"/>
                        </a:cubicBezTo>
                        <a:lnTo>
                          <a:pt x="2562701" y="1929289"/>
                        </a:lnTo>
                        <a:close/>
                        <a:moveTo>
                          <a:pt x="3941921" y="2527459"/>
                        </a:moveTo>
                        <a:lnTo>
                          <a:pt x="3941921" y="1340644"/>
                        </a:lnTo>
                        <a:lnTo>
                          <a:pt x="3758089" y="1340644"/>
                        </a:lnTo>
                        <a:lnTo>
                          <a:pt x="3758089" y="2527459"/>
                        </a:lnTo>
                        <a:lnTo>
                          <a:pt x="3941921" y="2527459"/>
                        </a:lnTo>
                        <a:lnTo>
                          <a:pt x="3941921" y="2527459"/>
                        </a:lnTo>
                        <a:close/>
                        <a:moveTo>
                          <a:pt x="4079081" y="1713071"/>
                        </a:moveTo>
                        <a:lnTo>
                          <a:pt x="4079081" y="1272064"/>
                        </a:lnTo>
                        <a:cubicBezTo>
                          <a:pt x="4079081" y="1233964"/>
                          <a:pt x="4048601" y="1203484"/>
                          <a:pt x="4010501" y="1203484"/>
                        </a:cubicBezTo>
                        <a:lnTo>
                          <a:pt x="3689509" y="1203484"/>
                        </a:lnTo>
                        <a:cubicBezTo>
                          <a:pt x="3651409" y="1203484"/>
                          <a:pt x="3620929" y="1233964"/>
                          <a:pt x="3620929" y="1272064"/>
                        </a:cubicBezTo>
                        <a:lnTo>
                          <a:pt x="3620929" y="2596039"/>
                        </a:lnTo>
                        <a:cubicBezTo>
                          <a:pt x="3620929" y="2634139"/>
                          <a:pt x="3651409" y="2664619"/>
                          <a:pt x="3689509" y="2664619"/>
                        </a:cubicBezTo>
                        <a:lnTo>
                          <a:pt x="4010501" y="2664619"/>
                        </a:lnTo>
                        <a:cubicBezTo>
                          <a:pt x="4048601" y="2664619"/>
                          <a:pt x="4079081" y="2634139"/>
                          <a:pt x="4079081" y="2596039"/>
                        </a:cubicBezTo>
                        <a:lnTo>
                          <a:pt x="4079081" y="1713071"/>
                        </a:lnTo>
                        <a:close/>
                      </a:path>
                    </a:pathLst>
                  </a:custGeom>
                  <a:solidFill>
                    <a:schemeClr val="bg1"/>
                  </a:solidFill>
                  <a:ln w="9525" cap="flat">
                    <a:noFill/>
                    <a:prstDash val="solid"/>
                    <a:miter/>
                  </a:ln>
                </p:spPr>
                <p:txBody>
                  <a:bodyPr rtlCol="0" anchor="ctr"/>
                  <a:lstStyle/>
                  <a:p>
                    <a:endParaRPr lang="en-US"/>
                  </a:p>
                </p:txBody>
              </p:sp>
            </p:grpSp>
            <p:sp>
              <p:nvSpPr>
                <p:cNvPr id="322" name="TextBox 321">
                  <a:extLst>
                    <a:ext uri="{FF2B5EF4-FFF2-40B4-BE49-F238E27FC236}">
                      <a16:creationId xmlns:a16="http://schemas.microsoft.com/office/drawing/2014/main" id="{54981598-8C56-43E5-9F31-453DD3C7DB65}"/>
                    </a:ext>
                  </a:extLst>
                </p:cNvPr>
                <p:cNvSpPr txBox="1"/>
                <p:nvPr/>
              </p:nvSpPr>
              <p:spPr>
                <a:xfrm>
                  <a:off x="4181073" y="2536819"/>
                  <a:ext cx="753703" cy="251817"/>
                </a:xfrm>
                <a:prstGeom prst="rect">
                  <a:avLst/>
                </a:prstGeom>
                <a:noFill/>
              </p:spPr>
              <p:txBody>
                <a:bodyPr wrap="none" rtlCol="0" anchor="ctr">
                  <a:spAutoFit/>
                </a:bodyPr>
                <a:lstStyle/>
                <a:p>
                  <a:pPr algn="ctr"/>
                  <a:r>
                    <a:rPr lang="en-US" sz="1200" b="1" dirty="0">
                      <a:solidFill>
                        <a:schemeClr val="bg1"/>
                      </a:solidFill>
                      <a:effectLst>
                        <a:outerShdw blurRad="38100" dist="38100" dir="2700000" algn="tl">
                          <a:srgbClr val="000000">
                            <a:alpha val="43137"/>
                          </a:srgbClr>
                        </a:outerShdw>
                      </a:effectLst>
                      <a:latin typeface="Century Gothic" panose="020B0502020202020204" pitchFamily="34" charset="0"/>
                    </a:rPr>
                    <a:t>Program</a:t>
                  </a:r>
                </a:p>
              </p:txBody>
            </p:sp>
          </p:grpSp>
          <p:grpSp>
            <p:nvGrpSpPr>
              <p:cNvPr id="310" name="Group 309">
                <a:extLst>
                  <a:ext uri="{FF2B5EF4-FFF2-40B4-BE49-F238E27FC236}">
                    <a16:creationId xmlns:a16="http://schemas.microsoft.com/office/drawing/2014/main" id="{EEFCED74-1DB6-483D-AA6B-671D165DCAAD}"/>
                  </a:ext>
                </a:extLst>
              </p:cNvPr>
              <p:cNvGrpSpPr/>
              <p:nvPr/>
            </p:nvGrpSpPr>
            <p:grpSpPr>
              <a:xfrm>
                <a:off x="7706970" y="3881110"/>
                <a:ext cx="1165860" cy="837686"/>
                <a:chOff x="7051146" y="3832781"/>
                <a:chExt cx="1165860" cy="837686"/>
              </a:xfrm>
            </p:grpSpPr>
            <p:grpSp>
              <p:nvGrpSpPr>
                <p:cNvPr id="311" name="Group 310">
                  <a:extLst>
                    <a:ext uri="{FF2B5EF4-FFF2-40B4-BE49-F238E27FC236}">
                      <a16:creationId xmlns:a16="http://schemas.microsoft.com/office/drawing/2014/main" id="{B4826832-6DCB-4D7E-A7E0-379E3C449E1F}"/>
                    </a:ext>
                  </a:extLst>
                </p:cNvPr>
                <p:cNvGrpSpPr/>
                <p:nvPr/>
              </p:nvGrpSpPr>
              <p:grpSpPr>
                <a:xfrm>
                  <a:off x="7051146" y="4044434"/>
                  <a:ext cx="1165860" cy="626033"/>
                  <a:chOff x="7051146" y="4044434"/>
                  <a:chExt cx="1165860" cy="626033"/>
                </a:xfrm>
              </p:grpSpPr>
              <p:sp>
                <p:nvSpPr>
                  <p:cNvPr id="318" name="Rectangle: Rounded Corners 317">
                    <a:extLst>
                      <a:ext uri="{FF2B5EF4-FFF2-40B4-BE49-F238E27FC236}">
                        <a16:creationId xmlns:a16="http://schemas.microsoft.com/office/drawing/2014/main" id="{FC9B0796-B599-41A5-B1B1-E10F8F829AD1}"/>
                      </a:ext>
                    </a:extLst>
                  </p:cNvPr>
                  <p:cNvSpPr/>
                  <p:nvPr/>
                </p:nvSpPr>
                <p:spPr>
                  <a:xfrm>
                    <a:off x="7051146" y="4044434"/>
                    <a:ext cx="1165860" cy="617220"/>
                  </a:xfrm>
                  <a:prstGeom prst="roundRect">
                    <a:avLst>
                      <a:gd name="adj" fmla="val 6790"/>
                    </a:avLst>
                  </a:prstGeom>
                  <a:solidFill>
                    <a:srgbClr val="F4A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9" name="Rectangle: Rounded Corners 318">
                    <a:extLst>
                      <a:ext uri="{FF2B5EF4-FFF2-40B4-BE49-F238E27FC236}">
                        <a16:creationId xmlns:a16="http://schemas.microsoft.com/office/drawing/2014/main" id="{2CD24BC0-6587-4D81-8CB5-412C1140AF2E}"/>
                      </a:ext>
                    </a:extLst>
                  </p:cNvPr>
                  <p:cNvSpPr/>
                  <p:nvPr/>
                </p:nvSpPr>
                <p:spPr>
                  <a:xfrm>
                    <a:off x="7370472" y="4652841"/>
                    <a:ext cx="527209" cy="17626"/>
                  </a:xfrm>
                  <a:prstGeom prst="roundRect">
                    <a:avLst>
                      <a:gd name="adj" fmla="val 50000"/>
                    </a:avLst>
                  </a:prstGeom>
                  <a:pattFill prst="narVert">
                    <a:fgClr>
                      <a:srgbClr val="F4AD2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12" name="Group 311">
                  <a:extLst>
                    <a:ext uri="{FF2B5EF4-FFF2-40B4-BE49-F238E27FC236}">
                      <a16:creationId xmlns:a16="http://schemas.microsoft.com/office/drawing/2014/main" id="{463E18E6-F5D6-4FA0-A3ED-3FD79F8C9958}"/>
                    </a:ext>
                  </a:extLst>
                </p:cNvPr>
                <p:cNvGrpSpPr/>
                <p:nvPr/>
              </p:nvGrpSpPr>
              <p:grpSpPr>
                <a:xfrm>
                  <a:off x="7443576" y="3832781"/>
                  <a:ext cx="381000" cy="381000"/>
                  <a:chOff x="7443576" y="3832781"/>
                  <a:chExt cx="381000" cy="381000"/>
                </a:xfrm>
              </p:grpSpPr>
              <p:grpSp>
                <p:nvGrpSpPr>
                  <p:cNvPr id="314" name="Group 313">
                    <a:extLst>
                      <a:ext uri="{FF2B5EF4-FFF2-40B4-BE49-F238E27FC236}">
                        <a16:creationId xmlns:a16="http://schemas.microsoft.com/office/drawing/2014/main" id="{FBFB01E6-3206-4632-8C6C-C767F8BA97EE}"/>
                      </a:ext>
                    </a:extLst>
                  </p:cNvPr>
                  <p:cNvGrpSpPr/>
                  <p:nvPr/>
                </p:nvGrpSpPr>
                <p:grpSpPr>
                  <a:xfrm>
                    <a:off x="7443576" y="3832781"/>
                    <a:ext cx="381000" cy="381000"/>
                    <a:chOff x="7443576" y="3832781"/>
                    <a:chExt cx="381000" cy="381000"/>
                  </a:xfrm>
                </p:grpSpPr>
                <p:sp>
                  <p:nvSpPr>
                    <p:cNvPr id="316" name="Oval 315">
                      <a:extLst>
                        <a:ext uri="{FF2B5EF4-FFF2-40B4-BE49-F238E27FC236}">
                          <a16:creationId xmlns:a16="http://schemas.microsoft.com/office/drawing/2014/main" id="{99ACC609-E10B-4001-8255-D0321B800A43}"/>
                        </a:ext>
                      </a:extLst>
                    </p:cNvPr>
                    <p:cNvSpPr/>
                    <p:nvPr/>
                  </p:nvSpPr>
                  <p:spPr>
                    <a:xfrm>
                      <a:off x="7443576" y="3832781"/>
                      <a:ext cx="381000" cy="381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7" name="Oval 316">
                      <a:extLst>
                        <a:ext uri="{FF2B5EF4-FFF2-40B4-BE49-F238E27FC236}">
                          <a16:creationId xmlns:a16="http://schemas.microsoft.com/office/drawing/2014/main" id="{55C1CE36-E0DA-4454-8A84-4E1A7C116D46}"/>
                        </a:ext>
                      </a:extLst>
                    </p:cNvPr>
                    <p:cNvSpPr/>
                    <p:nvPr/>
                  </p:nvSpPr>
                  <p:spPr>
                    <a:xfrm>
                      <a:off x="7473615" y="3862820"/>
                      <a:ext cx="320922" cy="320922"/>
                    </a:xfrm>
                    <a:prstGeom prst="ellipse">
                      <a:avLst/>
                    </a:prstGeom>
                    <a:solidFill>
                      <a:srgbClr val="F4A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5" name="Freeform: Shape 314">
                    <a:extLst>
                      <a:ext uri="{FF2B5EF4-FFF2-40B4-BE49-F238E27FC236}">
                        <a16:creationId xmlns:a16="http://schemas.microsoft.com/office/drawing/2014/main" id="{52C48774-0F9C-4BFE-A64A-917557AD76FD}"/>
                      </a:ext>
                    </a:extLst>
                  </p:cNvPr>
                  <p:cNvSpPr>
                    <a:spLocks noChangeAspect="1"/>
                  </p:cNvSpPr>
                  <p:nvPr/>
                </p:nvSpPr>
                <p:spPr>
                  <a:xfrm>
                    <a:off x="7552290" y="3930243"/>
                    <a:ext cx="163572" cy="186077"/>
                  </a:xfrm>
                  <a:custGeom>
                    <a:avLst/>
                    <a:gdLst>
                      <a:gd name="connsiteX0" fmla="*/ 28429 w 4059228"/>
                      <a:gd name="connsiteY0" fmla="*/ 3145537 h 4617720"/>
                      <a:gd name="connsiteX1" fmla="*/ 796402 w 4059228"/>
                      <a:gd name="connsiteY1" fmla="*/ 3383728 h 4617720"/>
                      <a:gd name="connsiteX2" fmla="*/ 553601 w 4059228"/>
                      <a:gd name="connsiteY2" fmla="*/ 3528948 h 4617720"/>
                      <a:gd name="connsiteX3" fmla="*/ 1706520 w 4059228"/>
                      <a:gd name="connsiteY3" fmla="*/ 4310751 h 4617720"/>
                      <a:gd name="connsiteX4" fmla="*/ 3091483 w 4059228"/>
                      <a:gd name="connsiteY4" fmla="*/ 4293847 h 4617720"/>
                      <a:gd name="connsiteX5" fmla="*/ 1596260 w 4059228"/>
                      <a:gd name="connsiteY5" fmla="*/ 4592738 h 4617720"/>
                      <a:gd name="connsiteX6" fmla="*/ 288134 w 4059228"/>
                      <a:gd name="connsiteY6" fmla="*/ 3791726 h 4617720"/>
                      <a:gd name="connsiteX7" fmla="*/ 122553 w 4059228"/>
                      <a:gd name="connsiteY7" fmla="*/ 4043363 h 4617720"/>
                      <a:gd name="connsiteX8" fmla="*/ 28429 w 4059228"/>
                      <a:gd name="connsiteY8" fmla="*/ 3145537 h 4617720"/>
                      <a:gd name="connsiteX9" fmla="*/ 3246692 w 4059228"/>
                      <a:gd name="connsiteY9" fmla="*/ 2738309 h 4617720"/>
                      <a:gd name="connsiteX10" fmla="*/ 3404973 w 4059228"/>
                      <a:gd name="connsiteY10" fmla="*/ 2806309 h 4617720"/>
                      <a:gd name="connsiteX11" fmla="*/ 3826032 w 4059228"/>
                      <a:gd name="connsiteY11" fmla="*/ 2961133 h 4617720"/>
                      <a:gd name="connsiteX12" fmla="*/ 3956653 w 4059228"/>
                      <a:gd name="connsiteY12" fmla="*/ 3157833 h 4617720"/>
                      <a:gd name="connsiteX13" fmla="*/ 4059228 w 4059228"/>
                      <a:gd name="connsiteY13" fmla="*/ 3918506 h 4617720"/>
                      <a:gd name="connsiteX14" fmla="*/ 1487538 w 4059228"/>
                      <a:gd name="connsiteY14" fmla="*/ 3918506 h 4617720"/>
                      <a:gd name="connsiteX15" fmla="*/ 1593571 w 4059228"/>
                      <a:gd name="connsiteY15" fmla="*/ 3158217 h 4617720"/>
                      <a:gd name="connsiteX16" fmla="*/ 1724192 w 4059228"/>
                      <a:gd name="connsiteY16" fmla="*/ 2961517 h 4617720"/>
                      <a:gd name="connsiteX17" fmla="*/ 2145251 w 4059228"/>
                      <a:gd name="connsiteY17" fmla="*/ 2806693 h 4617720"/>
                      <a:gd name="connsiteX18" fmla="*/ 2308912 w 4059228"/>
                      <a:gd name="connsiteY18" fmla="*/ 2738694 h 4617720"/>
                      <a:gd name="connsiteX19" fmla="*/ 2686668 w 4059228"/>
                      <a:gd name="connsiteY19" fmla="*/ 3368288 h 4617720"/>
                      <a:gd name="connsiteX20" fmla="*/ 2689702 w 4059228"/>
                      <a:gd name="connsiteY20" fmla="*/ 3330964 h 4617720"/>
                      <a:gd name="connsiteX21" fmla="*/ 2713067 w 4059228"/>
                      <a:gd name="connsiteY21" fmla="*/ 3029133 h 4617720"/>
                      <a:gd name="connsiteX22" fmla="*/ 2635847 w 4059228"/>
                      <a:gd name="connsiteY22" fmla="*/ 2933473 h 4617720"/>
                      <a:gd name="connsiteX23" fmla="*/ 2628932 w 4059228"/>
                      <a:gd name="connsiteY23" fmla="*/ 2924637 h 4617720"/>
                      <a:gd name="connsiteX24" fmla="*/ 2637768 w 4059228"/>
                      <a:gd name="connsiteY24" fmla="*/ 2915801 h 4617720"/>
                      <a:gd name="connsiteX25" fmla="*/ 2703847 w 4059228"/>
                      <a:gd name="connsiteY25" fmla="*/ 2847801 h 4617720"/>
                      <a:gd name="connsiteX26" fmla="*/ 2707305 w 4059228"/>
                      <a:gd name="connsiteY26" fmla="*/ 2844343 h 4617720"/>
                      <a:gd name="connsiteX27" fmla="*/ 2712683 w 4059228"/>
                      <a:gd name="connsiteY27" fmla="*/ 2844343 h 4617720"/>
                      <a:gd name="connsiteX28" fmla="*/ 2832547 w 4059228"/>
                      <a:gd name="connsiteY28" fmla="*/ 2844343 h 4617720"/>
                      <a:gd name="connsiteX29" fmla="*/ 2837926 w 4059228"/>
                      <a:gd name="connsiteY29" fmla="*/ 2844343 h 4617720"/>
                      <a:gd name="connsiteX30" fmla="*/ 2841383 w 4059228"/>
                      <a:gd name="connsiteY30" fmla="*/ 2847801 h 4617720"/>
                      <a:gd name="connsiteX31" fmla="*/ 2907462 w 4059228"/>
                      <a:gd name="connsiteY31" fmla="*/ 2915801 h 4617720"/>
                      <a:gd name="connsiteX32" fmla="*/ 2916298 w 4059228"/>
                      <a:gd name="connsiteY32" fmla="*/ 2924637 h 4617720"/>
                      <a:gd name="connsiteX33" fmla="*/ 2909383 w 4059228"/>
                      <a:gd name="connsiteY33" fmla="*/ 2933473 h 4617720"/>
                      <a:gd name="connsiteX34" fmla="*/ 2834852 w 4059228"/>
                      <a:gd name="connsiteY34" fmla="*/ 3029133 h 4617720"/>
                      <a:gd name="connsiteX35" fmla="*/ 2858050 w 4059228"/>
                      <a:gd name="connsiteY35" fmla="*/ 3330964 h 4617720"/>
                      <a:gd name="connsiteX36" fmla="*/ 2861158 w 4059228"/>
                      <a:gd name="connsiteY36" fmla="*/ 3369182 h 4617720"/>
                      <a:gd name="connsiteX37" fmla="*/ 1276624 w 4059228"/>
                      <a:gd name="connsiteY37" fmla="*/ 1290341 h 4617720"/>
                      <a:gd name="connsiteX38" fmla="*/ 639657 w 4059228"/>
                      <a:gd name="connsiteY38" fmla="*/ 1925388 h 4617720"/>
                      <a:gd name="connsiteX39" fmla="*/ 1276624 w 4059228"/>
                      <a:gd name="connsiteY39" fmla="*/ 2562740 h 4617720"/>
                      <a:gd name="connsiteX40" fmla="*/ 1916282 w 4059228"/>
                      <a:gd name="connsiteY40" fmla="*/ 1925388 h 4617720"/>
                      <a:gd name="connsiteX41" fmla="*/ 1276624 w 4059228"/>
                      <a:gd name="connsiteY41" fmla="*/ 1290341 h 4617720"/>
                      <a:gd name="connsiteX42" fmla="*/ 2822240 w 4059228"/>
                      <a:gd name="connsiteY42" fmla="*/ 1214153 h 4617720"/>
                      <a:gd name="connsiteX43" fmla="*/ 2823209 w 4059228"/>
                      <a:gd name="connsiteY43" fmla="*/ 1214339 h 4617720"/>
                      <a:gd name="connsiteX44" fmla="*/ 2828567 w 4059228"/>
                      <a:gd name="connsiteY44" fmla="*/ 1214292 h 4617720"/>
                      <a:gd name="connsiteX45" fmla="*/ 3020410 w 4059228"/>
                      <a:gd name="connsiteY45" fmla="*/ 1274206 h 4617720"/>
                      <a:gd name="connsiteX46" fmla="*/ 3148774 w 4059228"/>
                      <a:gd name="connsiteY46" fmla="*/ 1387443 h 4617720"/>
                      <a:gd name="connsiteX47" fmla="*/ 3154318 w 4059228"/>
                      <a:gd name="connsiteY47" fmla="*/ 1396621 h 4617720"/>
                      <a:gd name="connsiteX48" fmla="*/ 3180597 w 4059228"/>
                      <a:gd name="connsiteY48" fmla="*/ 1400175 h 4617720"/>
                      <a:gd name="connsiteX49" fmla="*/ 3259537 w 4059228"/>
                      <a:gd name="connsiteY49" fmla="*/ 1463316 h 4617720"/>
                      <a:gd name="connsiteX50" fmla="*/ 3261728 w 4059228"/>
                      <a:gd name="connsiteY50" fmla="*/ 1467843 h 4617720"/>
                      <a:gd name="connsiteX51" fmla="*/ 3265468 w 4059228"/>
                      <a:gd name="connsiteY51" fmla="*/ 1471866 h 4617720"/>
                      <a:gd name="connsiteX52" fmla="*/ 3318263 w 4059228"/>
                      <a:gd name="connsiteY52" fmla="*/ 1630567 h 4617720"/>
                      <a:gd name="connsiteX53" fmla="*/ 3319712 w 4059228"/>
                      <a:gd name="connsiteY53" fmla="*/ 1655341 h 4617720"/>
                      <a:gd name="connsiteX54" fmla="*/ 3325583 w 4059228"/>
                      <a:gd name="connsiteY54" fmla="*/ 1712372 h 4617720"/>
                      <a:gd name="connsiteX55" fmla="*/ 3310367 w 4059228"/>
                      <a:gd name="connsiteY55" fmla="*/ 1873367 h 4617720"/>
                      <a:gd name="connsiteX56" fmla="*/ 3300181 w 4059228"/>
                      <a:gd name="connsiteY56" fmla="*/ 1902558 h 4617720"/>
                      <a:gd name="connsiteX57" fmla="*/ 3295098 w 4059228"/>
                      <a:gd name="connsiteY57" fmla="*/ 1931535 h 4617720"/>
                      <a:gd name="connsiteX58" fmla="*/ 3324679 w 4059228"/>
                      <a:gd name="connsiteY58" fmla="*/ 2127850 h 4617720"/>
                      <a:gd name="connsiteX59" fmla="*/ 3197516 w 4059228"/>
                      <a:gd name="connsiteY59" fmla="*/ 2282674 h 4617720"/>
                      <a:gd name="connsiteX60" fmla="*/ 2759169 w 4059228"/>
                      <a:gd name="connsiteY60" fmla="*/ 2705270 h 4617720"/>
                      <a:gd name="connsiteX61" fmla="*/ 2315442 w 4059228"/>
                      <a:gd name="connsiteY61" fmla="*/ 2261929 h 4617720"/>
                      <a:gd name="connsiteX62" fmla="*/ 2219782 w 4059228"/>
                      <a:gd name="connsiteY62" fmla="*/ 2096732 h 4617720"/>
                      <a:gd name="connsiteX63" fmla="*/ 2259737 w 4059228"/>
                      <a:gd name="connsiteY63" fmla="*/ 1901954 h 4617720"/>
                      <a:gd name="connsiteX64" fmla="*/ 2265115 w 4059228"/>
                      <a:gd name="connsiteY64" fmla="*/ 1901954 h 4617720"/>
                      <a:gd name="connsiteX65" fmla="*/ 2255896 w 4059228"/>
                      <a:gd name="connsiteY65" fmla="*/ 1867084 h 4617720"/>
                      <a:gd name="connsiteX66" fmla="*/ 2244039 w 4059228"/>
                      <a:gd name="connsiteY66" fmla="*/ 1825081 h 4617720"/>
                      <a:gd name="connsiteX67" fmla="*/ 2250901 w 4059228"/>
                      <a:gd name="connsiteY67" fmla="*/ 1632643 h 4617720"/>
                      <a:gd name="connsiteX68" fmla="*/ 2384594 w 4059228"/>
                      <a:gd name="connsiteY68" fmla="*/ 1399447 h 4617720"/>
                      <a:gd name="connsiteX69" fmla="*/ 2508300 w 4059228"/>
                      <a:gd name="connsiteY69" fmla="*/ 1298408 h 4617720"/>
                      <a:gd name="connsiteX70" fmla="*/ 2628547 w 4059228"/>
                      <a:gd name="connsiteY70" fmla="*/ 1236555 h 4617720"/>
                      <a:gd name="connsiteX71" fmla="*/ 2738423 w 4059228"/>
                      <a:gd name="connsiteY71" fmla="*/ 1215810 h 4617720"/>
                      <a:gd name="connsiteX72" fmla="*/ 2738965 w 4059228"/>
                      <a:gd name="connsiteY72" fmla="*/ 1215799 h 4617720"/>
                      <a:gd name="connsiteX73" fmla="*/ 2743802 w 4059228"/>
                      <a:gd name="connsiteY73" fmla="*/ 1215042 h 4617720"/>
                      <a:gd name="connsiteX74" fmla="*/ 2804410 w 4059228"/>
                      <a:gd name="connsiteY74" fmla="*/ 1214506 h 4617720"/>
                      <a:gd name="connsiteX75" fmla="*/ 1060717 w 4059228"/>
                      <a:gd name="connsiteY75" fmla="*/ 699091 h 4617720"/>
                      <a:gd name="connsiteX76" fmla="*/ 1494838 w 4059228"/>
                      <a:gd name="connsiteY76" fmla="*/ 699091 h 4617720"/>
                      <a:gd name="connsiteX77" fmla="*/ 1515968 w 4059228"/>
                      <a:gd name="connsiteY77" fmla="*/ 906547 h 4617720"/>
                      <a:gd name="connsiteX78" fmla="*/ 1863265 w 4059228"/>
                      <a:gd name="connsiteY78" fmla="*/ 1050998 h 4617720"/>
                      <a:gd name="connsiteX79" fmla="*/ 2026541 w 4059228"/>
                      <a:gd name="connsiteY79" fmla="*/ 919610 h 4617720"/>
                      <a:gd name="connsiteX80" fmla="*/ 2179060 w 4059228"/>
                      <a:gd name="connsiteY80" fmla="*/ 1071744 h 4617720"/>
                      <a:gd name="connsiteX81" fmla="*/ 2334268 w 4059228"/>
                      <a:gd name="connsiteY81" fmla="*/ 1223879 h 4617720"/>
                      <a:gd name="connsiteX82" fmla="*/ 2200190 w 4059228"/>
                      <a:gd name="connsiteY82" fmla="*/ 1386386 h 4617720"/>
                      <a:gd name="connsiteX83" fmla="*/ 2166766 w 4059228"/>
                      <a:gd name="connsiteY83" fmla="*/ 1576554 h 4617720"/>
                      <a:gd name="connsiteX84" fmla="*/ 2156009 w 4059228"/>
                      <a:gd name="connsiteY84" fmla="*/ 1614204 h 4617720"/>
                      <a:gd name="connsiteX85" fmla="*/ 2145637 w 4059228"/>
                      <a:gd name="connsiteY85" fmla="*/ 1842790 h 4617720"/>
                      <a:gd name="connsiteX86" fmla="*/ 2130653 w 4059228"/>
                      <a:gd name="connsiteY86" fmla="*/ 1860078 h 4617720"/>
                      <a:gd name="connsiteX87" fmla="*/ 2122202 w 4059228"/>
                      <a:gd name="connsiteY87" fmla="*/ 2124777 h 4617720"/>
                      <a:gd name="connsiteX88" fmla="*/ 2209794 w 4059228"/>
                      <a:gd name="connsiteY88" fmla="*/ 2311488 h 4617720"/>
                      <a:gd name="connsiteX89" fmla="*/ 2200190 w 4059228"/>
                      <a:gd name="connsiteY89" fmla="*/ 2556594 h 4617720"/>
                      <a:gd name="connsiteX90" fmla="*/ 2271647 w 4059228"/>
                      <a:gd name="connsiteY90" fmla="*/ 2643034 h 4617720"/>
                      <a:gd name="connsiteX91" fmla="*/ 2252054 w 4059228"/>
                      <a:gd name="connsiteY91" fmla="*/ 2653406 h 4617720"/>
                      <a:gd name="connsiteX92" fmla="*/ 2125275 w 4059228"/>
                      <a:gd name="connsiteY92" fmla="*/ 2706423 h 4617720"/>
                      <a:gd name="connsiteX93" fmla="*/ 1684238 w 4059228"/>
                      <a:gd name="connsiteY93" fmla="*/ 2866625 h 4617720"/>
                      <a:gd name="connsiteX94" fmla="*/ 1515968 w 4059228"/>
                      <a:gd name="connsiteY94" fmla="*/ 3036816 h 4617720"/>
                      <a:gd name="connsiteX95" fmla="*/ 1512510 w 4059228"/>
                      <a:gd name="connsiteY95" fmla="*/ 3070623 h 4617720"/>
                      <a:gd name="connsiteX96" fmla="*/ 1493685 w 4059228"/>
                      <a:gd name="connsiteY96" fmla="*/ 3140544 h 4617720"/>
                      <a:gd name="connsiteX97" fmla="*/ 1479087 w 4059228"/>
                      <a:gd name="connsiteY97" fmla="*/ 3244272 h 4617720"/>
                      <a:gd name="connsiteX98" fmla="*/ 1060717 w 4059228"/>
                      <a:gd name="connsiteY98" fmla="*/ 3244272 h 4617720"/>
                      <a:gd name="connsiteX99" fmla="*/ 1039586 w 4059228"/>
                      <a:gd name="connsiteY99" fmla="*/ 3036816 h 4617720"/>
                      <a:gd name="connsiteX100" fmla="*/ 689600 w 4059228"/>
                      <a:gd name="connsiteY100" fmla="*/ 2892365 h 4617720"/>
                      <a:gd name="connsiteX101" fmla="*/ 526324 w 4059228"/>
                      <a:gd name="connsiteY101" fmla="*/ 3026059 h 4617720"/>
                      <a:gd name="connsiteX102" fmla="*/ 220903 w 4059228"/>
                      <a:gd name="connsiteY102" fmla="*/ 2719100 h 4617720"/>
                      <a:gd name="connsiteX103" fmla="*/ 352676 w 4059228"/>
                      <a:gd name="connsiteY103" fmla="*/ 2556594 h 4617720"/>
                      <a:gd name="connsiteX104" fmla="*/ 207841 w 4059228"/>
                      <a:gd name="connsiteY104" fmla="*/ 2210449 h 4617720"/>
                      <a:gd name="connsiteX105" fmla="*/ 0 w 4059228"/>
                      <a:gd name="connsiteY105" fmla="*/ 2189318 h 4617720"/>
                      <a:gd name="connsiteX106" fmla="*/ 0 w 4059228"/>
                      <a:gd name="connsiteY106" fmla="*/ 1756350 h 4617720"/>
                      <a:gd name="connsiteX107" fmla="*/ 207841 w 4059228"/>
                      <a:gd name="connsiteY107" fmla="*/ 1735220 h 4617720"/>
                      <a:gd name="connsiteX108" fmla="*/ 352676 w 4059228"/>
                      <a:gd name="connsiteY108" fmla="*/ 1386386 h 4617720"/>
                      <a:gd name="connsiteX109" fmla="*/ 220903 w 4059228"/>
                      <a:gd name="connsiteY109" fmla="*/ 1223879 h 4617720"/>
                      <a:gd name="connsiteX110" fmla="*/ 526324 w 4059228"/>
                      <a:gd name="connsiteY110" fmla="*/ 919994 h 4617720"/>
                      <a:gd name="connsiteX111" fmla="*/ 689600 w 4059228"/>
                      <a:gd name="connsiteY111" fmla="*/ 1050998 h 4617720"/>
                      <a:gd name="connsiteX112" fmla="*/ 1039586 w 4059228"/>
                      <a:gd name="connsiteY112" fmla="*/ 906547 h 4617720"/>
                      <a:gd name="connsiteX113" fmla="*/ 2070956 w 4059228"/>
                      <a:gd name="connsiteY113" fmla="*/ 66 h 4617720"/>
                      <a:gd name="connsiteX114" fmla="*/ 2462968 w 4059228"/>
                      <a:gd name="connsiteY114" fmla="*/ 32541 h 4617720"/>
                      <a:gd name="connsiteX115" fmla="*/ 3771095 w 4059228"/>
                      <a:gd name="connsiteY115" fmla="*/ 833938 h 4617720"/>
                      <a:gd name="connsiteX116" fmla="*/ 3935139 w 4059228"/>
                      <a:gd name="connsiteY116" fmla="*/ 586143 h 4617720"/>
                      <a:gd name="connsiteX117" fmla="*/ 4030415 w 4059228"/>
                      <a:gd name="connsiteY117" fmla="*/ 1480510 h 4617720"/>
                      <a:gd name="connsiteX118" fmla="*/ 3262443 w 4059228"/>
                      <a:gd name="connsiteY118" fmla="*/ 1242320 h 4617720"/>
                      <a:gd name="connsiteX119" fmla="*/ 3502939 w 4059228"/>
                      <a:gd name="connsiteY119" fmla="*/ 1096716 h 4617720"/>
                      <a:gd name="connsiteX120" fmla="*/ 968898 w 4059228"/>
                      <a:gd name="connsiteY120" fmla="*/ 319138 h 4617720"/>
                      <a:gd name="connsiteX121" fmla="*/ 2070956 w 4059228"/>
                      <a:gd name="connsiteY121" fmla="*/ 66 h 4617720"/>
                      <a:gd name="connsiteX0" fmla="*/ 28429 w 4059228"/>
                      <a:gd name="connsiteY0" fmla="*/ 3145537 h 4617720"/>
                      <a:gd name="connsiteX1" fmla="*/ 796402 w 4059228"/>
                      <a:gd name="connsiteY1" fmla="*/ 3383728 h 4617720"/>
                      <a:gd name="connsiteX2" fmla="*/ 553601 w 4059228"/>
                      <a:gd name="connsiteY2" fmla="*/ 3528948 h 4617720"/>
                      <a:gd name="connsiteX3" fmla="*/ 1706520 w 4059228"/>
                      <a:gd name="connsiteY3" fmla="*/ 4310751 h 4617720"/>
                      <a:gd name="connsiteX4" fmla="*/ 3091483 w 4059228"/>
                      <a:gd name="connsiteY4" fmla="*/ 4293847 h 4617720"/>
                      <a:gd name="connsiteX5" fmla="*/ 1596260 w 4059228"/>
                      <a:gd name="connsiteY5" fmla="*/ 4592738 h 4617720"/>
                      <a:gd name="connsiteX6" fmla="*/ 288134 w 4059228"/>
                      <a:gd name="connsiteY6" fmla="*/ 3791726 h 4617720"/>
                      <a:gd name="connsiteX7" fmla="*/ 122553 w 4059228"/>
                      <a:gd name="connsiteY7" fmla="*/ 4043363 h 4617720"/>
                      <a:gd name="connsiteX8" fmla="*/ 28429 w 4059228"/>
                      <a:gd name="connsiteY8" fmla="*/ 3145537 h 4617720"/>
                      <a:gd name="connsiteX9" fmla="*/ 3246692 w 4059228"/>
                      <a:gd name="connsiteY9" fmla="*/ 2738309 h 4617720"/>
                      <a:gd name="connsiteX10" fmla="*/ 3404973 w 4059228"/>
                      <a:gd name="connsiteY10" fmla="*/ 2806309 h 4617720"/>
                      <a:gd name="connsiteX11" fmla="*/ 3826032 w 4059228"/>
                      <a:gd name="connsiteY11" fmla="*/ 2961133 h 4617720"/>
                      <a:gd name="connsiteX12" fmla="*/ 3956653 w 4059228"/>
                      <a:gd name="connsiteY12" fmla="*/ 3157833 h 4617720"/>
                      <a:gd name="connsiteX13" fmla="*/ 4059228 w 4059228"/>
                      <a:gd name="connsiteY13" fmla="*/ 3918506 h 4617720"/>
                      <a:gd name="connsiteX14" fmla="*/ 1487538 w 4059228"/>
                      <a:gd name="connsiteY14" fmla="*/ 3918506 h 4617720"/>
                      <a:gd name="connsiteX15" fmla="*/ 1593571 w 4059228"/>
                      <a:gd name="connsiteY15" fmla="*/ 3158217 h 4617720"/>
                      <a:gd name="connsiteX16" fmla="*/ 1724192 w 4059228"/>
                      <a:gd name="connsiteY16" fmla="*/ 2961517 h 4617720"/>
                      <a:gd name="connsiteX17" fmla="*/ 2145251 w 4059228"/>
                      <a:gd name="connsiteY17" fmla="*/ 2806693 h 4617720"/>
                      <a:gd name="connsiteX18" fmla="*/ 2308912 w 4059228"/>
                      <a:gd name="connsiteY18" fmla="*/ 2738694 h 4617720"/>
                      <a:gd name="connsiteX19" fmla="*/ 2686668 w 4059228"/>
                      <a:gd name="connsiteY19" fmla="*/ 3368288 h 4617720"/>
                      <a:gd name="connsiteX20" fmla="*/ 2689702 w 4059228"/>
                      <a:gd name="connsiteY20" fmla="*/ 3330964 h 4617720"/>
                      <a:gd name="connsiteX21" fmla="*/ 2713067 w 4059228"/>
                      <a:gd name="connsiteY21" fmla="*/ 3029133 h 4617720"/>
                      <a:gd name="connsiteX22" fmla="*/ 2635847 w 4059228"/>
                      <a:gd name="connsiteY22" fmla="*/ 2933473 h 4617720"/>
                      <a:gd name="connsiteX23" fmla="*/ 2628932 w 4059228"/>
                      <a:gd name="connsiteY23" fmla="*/ 2924637 h 4617720"/>
                      <a:gd name="connsiteX24" fmla="*/ 2637768 w 4059228"/>
                      <a:gd name="connsiteY24" fmla="*/ 2915801 h 4617720"/>
                      <a:gd name="connsiteX25" fmla="*/ 2703847 w 4059228"/>
                      <a:gd name="connsiteY25" fmla="*/ 2847801 h 4617720"/>
                      <a:gd name="connsiteX26" fmla="*/ 2707305 w 4059228"/>
                      <a:gd name="connsiteY26" fmla="*/ 2844343 h 4617720"/>
                      <a:gd name="connsiteX27" fmla="*/ 2712683 w 4059228"/>
                      <a:gd name="connsiteY27" fmla="*/ 2844343 h 4617720"/>
                      <a:gd name="connsiteX28" fmla="*/ 2832547 w 4059228"/>
                      <a:gd name="connsiteY28" fmla="*/ 2844343 h 4617720"/>
                      <a:gd name="connsiteX29" fmla="*/ 2837926 w 4059228"/>
                      <a:gd name="connsiteY29" fmla="*/ 2844343 h 4617720"/>
                      <a:gd name="connsiteX30" fmla="*/ 2841383 w 4059228"/>
                      <a:gd name="connsiteY30" fmla="*/ 2847801 h 4617720"/>
                      <a:gd name="connsiteX31" fmla="*/ 2907462 w 4059228"/>
                      <a:gd name="connsiteY31" fmla="*/ 2915801 h 4617720"/>
                      <a:gd name="connsiteX32" fmla="*/ 2916298 w 4059228"/>
                      <a:gd name="connsiteY32" fmla="*/ 2924637 h 4617720"/>
                      <a:gd name="connsiteX33" fmla="*/ 2909383 w 4059228"/>
                      <a:gd name="connsiteY33" fmla="*/ 2933473 h 4617720"/>
                      <a:gd name="connsiteX34" fmla="*/ 2834852 w 4059228"/>
                      <a:gd name="connsiteY34" fmla="*/ 3029133 h 4617720"/>
                      <a:gd name="connsiteX35" fmla="*/ 2858050 w 4059228"/>
                      <a:gd name="connsiteY35" fmla="*/ 3330964 h 4617720"/>
                      <a:gd name="connsiteX36" fmla="*/ 2861158 w 4059228"/>
                      <a:gd name="connsiteY36" fmla="*/ 3369182 h 4617720"/>
                      <a:gd name="connsiteX37" fmla="*/ 3246692 w 4059228"/>
                      <a:gd name="connsiteY37" fmla="*/ 2738309 h 4617720"/>
                      <a:gd name="connsiteX38" fmla="*/ 1276624 w 4059228"/>
                      <a:gd name="connsiteY38" fmla="*/ 1290341 h 4617720"/>
                      <a:gd name="connsiteX39" fmla="*/ 639657 w 4059228"/>
                      <a:gd name="connsiteY39" fmla="*/ 1925388 h 4617720"/>
                      <a:gd name="connsiteX40" fmla="*/ 1276624 w 4059228"/>
                      <a:gd name="connsiteY40" fmla="*/ 2562740 h 4617720"/>
                      <a:gd name="connsiteX41" fmla="*/ 1916282 w 4059228"/>
                      <a:gd name="connsiteY41" fmla="*/ 1925388 h 4617720"/>
                      <a:gd name="connsiteX42" fmla="*/ 1276624 w 4059228"/>
                      <a:gd name="connsiteY42" fmla="*/ 1290341 h 4617720"/>
                      <a:gd name="connsiteX43" fmla="*/ 2822240 w 4059228"/>
                      <a:gd name="connsiteY43" fmla="*/ 1214153 h 4617720"/>
                      <a:gd name="connsiteX44" fmla="*/ 2823209 w 4059228"/>
                      <a:gd name="connsiteY44" fmla="*/ 1214339 h 4617720"/>
                      <a:gd name="connsiteX45" fmla="*/ 2828567 w 4059228"/>
                      <a:gd name="connsiteY45" fmla="*/ 1214292 h 4617720"/>
                      <a:gd name="connsiteX46" fmla="*/ 3020410 w 4059228"/>
                      <a:gd name="connsiteY46" fmla="*/ 1274206 h 4617720"/>
                      <a:gd name="connsiteX47" fmla="*/ 3148774 w 4059228"/>
                      <a:gd name="connsiteY47" fmla="*/ 1387443 h 4617720"/>
                      <a:gd name="connsiteX48" fmla="*/ 3154318 w 4059228"/>
                      <a:gd name="connsiteY48" fmla="*/ 1396621 h 4617720"/>
                      <a:gd name="connsiteX49" fmla="*/ 3180597 w 4059228"/>
                      <a:gd name="connsiteY49" fmla="*/ 1400175 h 4617720"/>
                      <a:gd name="connsiteX50" fmla="*/ 3259537 w 4059228"/>
                      <a:gd name="connsiteY50" fmla="*/ 1463316 h 4617720"/>
                      <a:gd name="connsiteX51" fmla="*/ 3261728 w 4059228"/>
                      <a:gd name="connsiteY51" fmla="*/ 1467843 h 4617720"/>
                      <a:gd name="connsiteX52" fmla="*/ 3265468 w 4059228"/>
                      <a:gd name="connsiteY52" fmla="*/ 1471866 h 4617720"/>
                      <a:gd name="connsiteX53" fmla="*/ 3318263 w 4059228"/>
                      <a:gd name="connsiteY53" fmla="*/ 1630567 h 4617720"/>
                      <a:gd name="connsiteX54" fmla="*/ 3319712 w 4059228"/>
                      <a:gd name="connsiteY54" fmla="*/ 1655341 h 4617720"/>
                      <a:gd name="connsiteX55" fmla="*/ 3325583 w 4059228"/>
                      <a:gd name="connsiteY55" fmla="*/ 1712372 h 4617720"/>
                      <a:gd name="connsiteX56" fmla="*/ 3310367 w 4059228"/>
                      <a:gd name="connsiteY56" fmla="*/ 1873367 h 4617720"/>
                      <a:gd name="connsiteX57" fmla="*/ 3300181 w 4059228"/>
                      <a:gd name="connsiteY57" fmla="*/ 1902558 h 4617720"/>
                      <a:gd name="connsiteX58" fmla="*/ 3295098 w 4059228"/>
                      <a:gd name="connsiteY58" fmla="*/ 1931535 h 4617720"/>
                      <a:gd name="connsiteX59" fmla="*/ 3324679 w 4059228"/>
                      <a:gd name="connsiteY59" fmla="*/ 2127850 h 4617720"/>
                      <a:gd name="connsiteX60" fmla="*/ 3197516 w 4059228"/>
                      <a:gd name="connsiteY60" fmla="*/ 2282674 h 4617720"/>
                      <a:gd name="connsiteX61" fmla="*/ 2759169 w 4059228"/>
                      <a:gd name="connsiteY61" fmla="*/ 2705270 h 4617720"/>
                      <a:gd name="connsiteX62" fmla="*/ 2315442 w 4059228"/>
                      <a:gd name="connsiteY62" fmla="*/ 2261929 h 4617720"/>
                      <a:gd name="connsiteX63" fmla="*/ 2219782 w 4059228"/>
                      <a:gd name="connsiteY63" fmla="*/ 2096732 h 4617720"/>
                      <a:gd name="connsiteX64" fmla="*/ 2259737 w 4059228"/>
                      <a:gd name="connsiteY64" fmla="*/ 1901954 h 4617720"/>
                      <a:gd name="connsiteX65" fmla="*/ 2265115 w 4059228"/>
                      <a:gd name="connsiteY65" fmla="*/ 1901954 h 4617720"/>
                      <a:gd name="connsiteX66" fmla="*/ 2255896 w 4059228"/>
                      <a:gd name="connsiteY66" fmla="*/ 1867084 h 4617720"/>
                      <a:gd name="connsiteX67" fmla="*/ 2244039 w 4059228"/>
                      <a:gd name="connsiteY67" fmla="*/ 1825081 h 4617720"/>
                      <a:gd name="connsiteX68" fmla="*/ 2250901 w 4059228"/>
                      <a:gd name="connsiteY68" fmla="*/ 1632643 h 4617720"/>
                      <a:gd name="connsiteX69" fmla="*/ 2384594 w 4059228"/>
                      <a:gd name="connsiteY69" fmla="*/ 1399447 h 4617720"/>
                      <a:gd name="connsiteX70" fmla="*/ 2508300 w 4059228"/>
                      <a:gd name="connsiteY70" fmla="*/ 1298408 h 4617720"/>
                      <a:gd name="connsiteX71" fmla="*/ 2628547 w 4059228"/>
                      <a:gd name="connsiteY71" fmla="*/ 1236555 h 4617720"/>
                      <a:gd name="connsiteX72" fmla="*/ 2738423 w 4059228"/>
                      <a:gd name="connsiteY72" fmla="*/ 1215810 h 4617720"/>
                      <a:gd name="connsiteX73" fmla="*/ 2738965 w 4059228"/>
                      <a:gd name="connsiteY73" fmla="*/ 1215799 h 4617720"/>
                      <a:gd name="connsiteX74" fmla="*/ 2743802 w 4059228"/>
                      <a:gd name="connsiteY74" fmla="*/ 1215042 h 4617720"/>
                      <a:gd name="connsiteX75" fmla="*/ 2804410 w 4059228"/>
                      <a:gd name="connsiteY75" fmla="*/ 1214506 h 4617720"/>
                      <a:gd name="connsiteX76" fmla="*/ 2822240 w 4059228"/>
                      <a:gd name="connsiteY76" fmla="*/ 1214153 h 4617720"/>
                      <a:gd name="connsiteX77" fmla="*/ 1060717 w 4059228"/>
                      <a:gd name="connsiteY77" fmla="*/ 699091 h 4617720"/>
                      <a:gd name="connsiteX78" fmla="*/ 1494838 w 4059228"/>
                      <a:gd name="connsiteY78" fmla="*/ 699091 h 4617720"/>
                      <a:gd name="connsiteX79" fmla="*/ 1515968 w 4059228"/>
                      <a:gd name="connsiteY79" fmla="*/ 906547 h 4617720"/>
                      <a:gd name="connsiteX80" fmla="*/ 1863265 w 4059228"/>
                      <a:gd name="connsiteY80" fmla="*/ 1050998 h 4617720"/>
                      <a:gd name="connsiteX81" fmla="*/ 2026541 w 4059228"/>
                      <a:gd name="connsiteY81" fmla="*/ 919610 h 4617720"/>
                      <a:gd name="connsiteX82" fmla="*/ 2179060 w 4059228"/>
                      <a:gd name="connsiteY82" fmla="*/ 1071744 h 4617720"/>
                      <a:gd name="connsiteX83" fmla="*/ 2334268 w 4059228"/>
                      <a:gd name="connsiteY83" fmla="*/ 1223879 h 4617720"/>
                      <a:gd name="connsiteX84" fmla="*/ 2200190 w 4059228"/>
                      <a:gd name="connsiteY84" fmla="*/ 1386386 h 4617720"/>
                      <a:gd name="connsiteX85" fmla="*/ 2166766 w 4059228"/>
                      <a:gd name="connsiteY85" fmla="*/ 1576554 h 4617720"/>
                      <a:gd name="connsiteX86" fmla="*/ 2156009 w 4059228"/>
                      <a:gd name="connsiteY86" fmla="*/ 1614204 h 4617720"/>
                      <a:gd name="connsiteX87" fmla="*/ 2145637 w 4059228"/>
                      <a:gd name="connsiteY87" fmla="*/ 1842790 h 4617720"/>
                      <a:gd name="connsiteX88" fmla="*/ 2130653 w 4059228"/>
                      <a:gd name="connsiteY88" fmla="*/ 1860078 h 4617720"/>
                      <a:gd name="connsiteX89" fmla="*/ 2122202 w 4059228"/>
                      <a:gd name="connsiteY89" fmla="*/ 2124777 h 4617720"/>
                      <a:gd name="connsiteX90" fmla="*/ 2209794 w 4059228"/>
                      <a:gd name="connsiteY90" fmla="*/ 2311488 h 4617720"/>
                      <a:gd name="connsiteX91" fmla="*/ 2200190 w 4059228"/>
                      <a:gd name="connsiteY91" fmla="*/ 2556594 h 4617720"/>
                      <a:gd name="connsiteX92" fmla="*/ 2271647 w 4059228"/>
                      <a:gd name="connsiteY92" fmla="*/ 2643034 h 4617720"/>
                      <a:gd name="connsiteX93" fmla="*/ 2252054 w 4059228"/>
                      <a:gd name="connsiteY93" fmla="*/ 2653406 h 4617720"/>
                      <a:gd name="connsiteX94" fmla="*/ 2125275 w 4059228"/>
                      <a:gd name="connsiteY94" fmla="*/ 2706423 h 4617720"/>
                      <a:gd name="connsiteX95" fmla="*/ 1684238 w 4059228"/>
                      <a:gd name="connsiteY95" fmla="*/ 2866625 h 4617720"/>
                      <a:gd name="connsiteX96" fmla="*/ 1515968 w 4059228"/>
                      <a:gd name="connsiteY96" fmla="*/ 3036816 h 4617720"/>
                      <a:gd name="connsiteX97" fmla="*/ 1493685 w 4059228"/>
                      <a:gd name="connsiteY97" fmla="*/ 3140544 h 4617720"/>
                      <a:gd name="connsiteX98" fmla="*/ 1479087 w 4059228"/>
                      <a:gd name="connsiteY98" fmla="*/ 3244272 h 4617720"/>
                      <a:gd name="connsiteX99" fmla="*/ 1060717 w 4059228"/>
                      <a:gd name="connsiteY99" fmla="*/ 3244272 h 4617720"/>
                      <a:gd name="connsiteX100" fmla="*/ 1039586 w 4059228"/>
                      <a:gd name="connsiteY100" fmla="*/ 3036816 h 4617720"/>
                      <a:gd name="connsiteX101" fmla="*/ 689600 w 4059228"/>
                      <a:gd name="connsiteY101" fmla="*/ 2892365 h 4617720"/>
                      <a:gd name="connsiteX102" fmla="*/ 526324 w 4059228"/>
                      <a:gd name="connsiteY102" fmla="*/ 3026059 h 4617720"/>
                      <a:gd name="connsiteX103" fmla="*/ 220903 w 4059228"/>
                      <a:gd name="connsiteY103" fmla="*/ 2719100 h 4617720"/>
                      <a:gd name="connsiteX104" fmla="*/ 352676 w 4059228"/>
                      <a:gd name="connsiteY104" fmla="*/ 2556594 h 4617720"/>
                      <a:gd name="connsiteX105" fmla="*/ 207841 w 4059228"/>
                      <a:gd name="connsiteY105" fmla="*/ 2210449 h 4617720"/>
                      <a:gd name="connsiteX106" fmla="*/ 0 w 4059228"/>
                      <a:gd name="connsiteY106" fmla="*/ 2189318 h 4617720"/>
                      <a:gd name="connsiteX107" fmla="*/ 0 w 4059228"/>
                      <a:gd name="connsiteY107" fmla="*/ 1756350 h 4617720"/>
                      <a:gd name="connsiteX108" fmla="*/ 207841 w 4059228"/>
                      <a:gd name="connsiteY108" fmla="*/ 1735220 h 4617720"/>
                      <a:gd name="connsiteX109" fmla="*/ 352676 w 4059228"/>
                      <a:gd name="connsiteY109" fmla="*/ 1386386 h 4617720"/>
                      <a:gd name="connsiteX110" fmla="*/ 220903 w 4059228"/>
                      <a:gd name="connsiteY110" fmla="*/ 1223879 h 4617720"/>
                      <a:gd name="connsiteX111" fmla="*/ 526324 w 4059228"/>
                      <a:gd name="connsiteY111" fmla="*/ 919994 h 4617720"/>
                      <a:gd name="connsiteX112" fmla="*/ 689600 w 4059228"/>
                      <a:gd name="connsiteY112" fmla="*/ 1050998 h 4617720"/>
                      <a:gd name="connsiteX113" fmla="*/ 1039586 w 4059228"/>
                      <a:gd name="connsiteY113" fmla="*/ 906547 h 4617720"/>
                      <a:gd name="connsiteX114" fmla="*/ 1060717 w 4059228"/>
                      <a:gd name="connsiteY114" fmla="*/ 699091 h 4617720"/>
                      <a:gd name="connsiteX115" fmla="*/ 2070956 w 4059228"/>
                      <a:gd name="connsiteY115" fmla="*/ 66 h 4617720"/>
                      <a:gd name="connsiteX116" fmla="*/ 2462968 w 4059228"/>
                      <a:gd name="connsiteY116" fmla="*/ 32541 h 4617720"/>
                      <a:gd name="connsiteX117" fmla="*/ 3771095 w 4059228"/>
                      <a:gd name="connsiteY117" fmla="*/ 833938 h 4617720"/>
                      <a:gd name="connsiteX118" fmla="*/ 3935139 w 4059228"/>
                      <a:gd name="connsiteY118" fmla="*/ 586143 h 4617720"/>
                      <a:gd name="connsiteX119" fmla="*/ 4030415 w 4059228"/>
                      <a:gd name="connsiteY119" fmla="*/ 1480510 h 4617720"/>
                      <a:gd name="connsiteX120" fmla="*/ 3262443 w 4059228"/>
                      <a:gd name="connsiteY120" fmla="*/ 1242320 h 4617720"/>
                      <a:gd name="connsiteX121" fmla="*/ 3502939 w 4059228"/>
                      <a:gd name="connsiteY121" fmla="*/ 1096716 h 4617720"/>
                      <a:gd name="connsiteX122" fmla="*/ 968898 w 4059228"/>
                      <a:gd name="connsiteY122" fmla="*/ 319138 h 4617720"/>
                      <a:gd name="connsiteX123" fmla="*/ 2070956 w 4059228"/>
                      <a:gd name="connsiteY123" fmla="*/ 66 h 461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4059228" h="4617720">
                        <a:moveTo>
                          <a:pt x="28429" y="3145537"/>
                        </a:moveTo>
                        <a:lnTo>
                          <a:pt x="796402" y="3383728"/>
                        </a:lnTo>
                        <a:lnTo>
                          <a:pt x="553601" y="3528948"/>
                        </a:lnTo>
                        <a:cubicBezTo>
                          <a:pt x="878999" y="3890460"/>
                          <a:pt x="1243585" y="4172063"/>
                          <a:pt x="1706520" y="4310751"/>
                        </a:cubicBezTo>
                        <a:cubicBezTo>
                          <a:pt x="2167150" y="4448671"/>
                          <a:pt x="2627012" y="4424852"/>
                          <a:pt x="3091483" y="4293847"/>
                        </a:cubicBezTo>
                        <a:cubicBezTo>
                          <a:pt x="2903620" y="4520896"/>
                          <a:pt x="2123354" y="4681868"/>
                          <a:pt x="1596260" y="4592738"/>
                        </a:cubicBezTo>
                        <a:cubicBezTo>
                          <a:pt x="1061484" y="4502841"/>
                          <a:pt x="626210" y="4236989"/>
                          <a:pt x="288134" y="3791726"/>
                        </a:cubicBezTo>
                        <a:lnTo>
                          <a:pt x="122553" y="4043363"/>
                        </a:lnTo>
                        <a:cubicBezTo>
                          <a:pt x="90282" y="3736405"/>
                          <a:pt x="60316" y="3448270"/>
                          <a:pt x="28429" y="3145537"/>
                        </a:cubicBezTo>
                        <a:close/>
                        <a:moveTo>
                          <a:pt x="3246692" y="2738309"/>
                        </a:moveTo>
                        <a:cubicBezTo>
                          <a:pt x="3290104" y="2762897"/>
                          <a:pt x="3345809" y="2794015"/>
                          <a:pt x="3404973" y="2806309"/>
                        </a:cubicBezTo>
                        <a:cubicBezTo>
                          <a:pt x="3404973" y="2806309"/>
                          <a:pt x="3660836" y="2858557"/>
                          <a:pt x="3826032" y="2961133"/>
                        </a:cubicBezTo>
                        <a:cubicBezTo>
                          <a:pt x="3895568" y="3004545"/>
                          <a:pt x="3942823" y="3076003"/>
                          <a:pt x="3956653" y="3157833"/>
                        </a:cubicBezTo>
                        <a:lnTo>
                          <a:pt x="4059228" y="3918506"/>
                        </a:lnTo>
                        <a:lnTo>
                          <a:pt x="1487538" y="3918506"/>
                        </a:lnTo>
                        <a:lnTo>
                          <a:pt x="1593571" y="3158217"/>
                        </a:lnTo>
                        <a:cubicBezTo>
                          <a:pt x="1607786" y="3077924"/>
                          <a:pt x="1654656" y="3004929"/>
                          <a:pt x="1724192" y="2961517"/>
                        </a:cubicBezTo>
                        <a:cubicBezTo>
                          <a:pt x="1891310" y="2858942"/>
                          <a:pt x="2145251" y="2806693"/>
                          <a:pt x="2145251" y="2806693"/>
                        </a:cubicBezTo>
                        <a:cubicBezTo>
                          <a:pt x="2204415" y="2794399"/>
                          <a:pt x="2262042" y="2762897"/>
                          <a:pt x="2308912" y="2738694"/>
                        </a:cubicBezTo>
                        <a:lnTo>
                          <a:pt x="2686668" y="3368288"/>
                        </a:lnTo>
                        <a:lnTo>
                          <a:pt x="2689702" y="3330964"/>
                        </a:lnTo>
                        <a:cubicBezTo>
                          <a:pt x="2701242" y="3186796"/>
                          <a:pt x="2710907" y="3056266"/>
                          <a:pt x="2713067" y="3029133"/>
                        </a:cubicBezTo>
                        <a:lnTo>
                          <a:pt x="2635847" y="2933473"/>
                        </a:lnTo>
                        <a:lnTo>
                          <a:pt x="2628932" y="2924637"/>
                        </a:lnTo>
                        <a:lnTo>
                          <a:pt x="2637768" y="2915801"/>
                        </a:lnTo>
                        <a:lnTo>
                          <a:pt x="2703847" y="2847801"/>
                        </a:lnTo>
                        <a:lnTo>
                          <a:pt x="2707305" y="2844343"/>
                        </a:lnTo>
                        <a:lnTo>
                          <a:pt x="2712683" y="2844343"/>
                        </a:lnTo>
                        <a:lnTo>
                          <a:pt x="2832547" y="2844343"/>
                        </a:lnTo>
                        <a:lnTo>
                          <a:pt x="2837926" y="2844343"/>
                        </a:lnTo>
                        <a:lnTo>
                          <a:pt x="2841383" y="2847801"/>
                        </a:lnTo>
                        <a:lnTo>
                          <a:pt x="2907462" y="2915801"/>
                        </a:lnTo>
                        <a:lnTo>
                          <a:pt x="2916298" y="2924637"/>
                        </a:lnTo>
                        <a:lnTo>
                          <a:pt x="2909383" y="2933473"/>
                        </a:lnTo>
                        <a:lnTo>
                          <a:pt x="2834852" y="3029133"/>
                        </a:lnTo>
                        <a:cubicBezTo>
                          <a:pt x="2837013" y="3056266"/>
                          <a:pt x="2846528" y="3186796"/>
                          <a:pt x="2858050" y="3330964"/>
                        </a:cubicBezTo>
                        <a:lnTo>
                          <a:pt x="2861158" y="3369182"/>
                        </a:lnTo>
                        <a:lnTo>
                          <a:pt x="3246692" y="2738309"/>
                        </a:lnTo>
                        <a:close/>
                        <a:moveTo>
                          <a:pt x="1276624" y="1290341"/>
                        </a:moveTo>
                        <a:cubicBezTo>
                          <a:pt x="923949" y="1290341"/>
                          <a:pt x="639657" y="1573865"/>
                          <a:pt x="639657" y="1925388"/>
                        </a:cubicBezTo>
                        <a:cubicBezTo>
                          <a:pt x="639657" y="2276912"/>
                          <a:pt x="923949" y="2562740"/>
                          <a:pt x="1276624" y="2562740"/>
                        </a:cubicBezTo>
                        <a:cubicBezTo>
                          <a:pt x="1629300" y="2562740"/>
                          <a:pt x="1916282" y="2276912"/>
                          <a:pt x="1916282" y="1925388"/>
                        </a:cubicBezTo>
                        <a:cubicBezTo>
                          <a:pt x="1916282" y="1573865"/>
                          <a:pt x="1629300" y="1290341"/>
                          <a:pt x="1276624" y="1290341"/>
                        </a:cubicBezTo>
                        <a:close/>
                        <a:moveTo>
                          <a:pt x="2822240" y="1214153"/>
                        </a:moveTo>
                        <a:lnTo>
                          <a:pt x="2823209" y="1214339"/>
                        </a:lnTo>
                        <a:lnTo>
                          <a:pt x="2828567" y="1214292"/>
                        </a:lnTo>
                        <a:cubicBezTo>
                          <a:pt x="2908182" y="1220109"/>
                          <a:pt x="2972292" y="1244240"/>
                          <a:pt x="3020410" y="1274206"/>
                        </a:cubicBezTo>
                        <a:cubicBezTo>
                          <a:pt x="3094749" y="1314544"/>
                          <a:pt x="3133863" y="1364824"/>
                          <a:pt x="3148774" y="1387443"/>
                        </a:cubicBezTo>
                        <a:lnTo>
                          <a:pt x="3154318" y="1396621"/>
                        </a:lnTo>
                        <a:lnTo>
                          <a:pt x="3180597" y="1400175"/>
                        </a:lnTo>
                        <a:cubicBezTo>
                          <a:pt x="3212468" y="1409417"/>
                          <a:pt x="3238630" y="1432126"/>
                          <a:pt x="3259537" y="1463316"/>
                        </a:cubicBezTo>
                        <a:lnTo>
                          <a:pt x="3261728" y="1467843"/>
                        </a:lnTo>
                        <a:lnTo>
                          <a:pt x="3265468" y="1471866"/>
                        </a:lnTo>
                        <a:cubicBezTo>
                          <a:pt x="3289503" y="1506105"/>
                          <a:pt x="3310213" y="1556481"/>
                          <a:pt x="3318263" y="1630567"/>
                        </a:cubicBezTo>
                        <a:lnTo>
                          <a:pt x="3319712" y="1655341"/>
                        </a:lnTo>
                        <a:lnTo>
                          <a:pt x="3325583" y="1712372"/>
                        </a:lnTo>
                        <a:cubicBezTo>
                          <a:pt x="3327871" y="1772616"/>
                          <a:pt x="3322438" y="1830219"/>
                          <a:pt x="3310367" y="1873367"/>
                        </a:cubicBezTo>
                        <a:lnTo>
                          <a:pt x="3300181" y="1902558"/>
                        </a:lnTo>
                        <a:lnTo>
                          <a:pt x="3295098" y="1931535"/>
                        </a:lnTo>
                        <a:cubicBezTo>
                          <a:pt x="3359639" y="1921162"/>
                          <a:pt x="3371549" y="1985321"/>
                          <a:pt x="3324679" y="2127850"/>
                        </a:cubicBezTo>
                        <a:cubicBezTo>
                          <a:pt x="3274352" y="2289590"/>
                          <a:pt x="3229019" y="2298426"/>
                          <a:pt x="3197516" y="2282674"/>
                        </a:cubicBezTo>
                        <a:cubicBezTo>
                          <a:pt x="3166014" y="2463622"/>
                          <a:pt x="3070353" y="2694898"/>
                          <a:pt x="2759169" y="2705270"/>
                        </a:cubicBezTo>
                        <a:cubicBezTo>
                          <a:pt x="2442606" y="2681067"/>
                          <a:pt x="2341567" y="2444414"/>
                          <a:pt x="2315442" y="2261929"/>
                        </a:cubicBezTo>
                        <a:cubicBezTo>
                          <a:pt x="2289318" y="2258471"/>
                          <a:pt x="2256279" y="2225432"/>
                          <a:pt x="2219782" y="2096732"/>
                        </a:cubicBezTo>
                        <a:cubicBezTo>
                          <a:pt x="2169455" y="1926157"/>
                          <a:pt x="2216325" y="1900417"/>
                          <a:pt x="2259737" y="1901954"/>
                        </a:cubicBezTo>
                        <a:lnTo>
                          <a:pt x="2265115" y="1901954"/>
                        </a:lnTo>
                        <a:lnTo>
                          <a:pt x="2255896" y="1867084"/>
                        </a:lnTo>
                        <a:lnTo>
                          <a:pt x="2244039" y="1825081"/>
                        </a:lnTo>
                        <a:cubicBezTo>
                          <a:pt x="2230875" y="1758990"/>
                          <a:pt x="2234189" y="1694304"/>
                          <a:pt x="2250901" y="1632643"/>
                        </a:cubicBezTo>
                        <a:cubicBezTo>
                          <a:pt x="2273182" y="1536598"/>
                          <a:pt x="2326200" y="1459379"/>
                          <a:pt x="2384594" y="1399447"/>
                        </a:cubicBezTo>
                        <a:cubicBezTo>
                          <a:pt x="2420707" y="1360261"/>
                          <a:pt x="2463735" y="1325685"/>
                          <a:pt x="2508300" y="1298408"/>
                        </a:cubicBezTo>
                        <a:cubicBezTo>
                          <a:pt x="2544413" y="1272668"/>
                          <a:pt x="2583983" y="1251923"/>
                          <a:pt x="2628547" y="1236555"/>
                        </a:cubicBezTo>
                        <a:cubicBezTo>
                          <a:pt x="2662740" y="1224262"/>
                          <a:pt x="2698853" y="1217347"/>
                          <a:pt x="2738423" y="1215810"/>
                        </a:cubicBezTo>
                        <a:lnTo>
                          <a:pt x="2738965" y="1215799"/>
                        </a:lnTo>
                        <a:lnTo>
                          <a:pt x="2743802" y="1215042"/>
                        </a:lnTo>
                        <a:lnTo>
                          <a:pt x="2804410" y="1214506"/>
                        </a:lnTo>
                        <a:lnTo>
                          <a:pt x="2822240" y="1214153"/>
                        </a:lnTo>
                        <a:close/>
                        <a:moveTo>
                          <a:pt x="1060717" y="699091"/>
                        </a:moveTo>
                        <a:lnTo>
                          <a:pt x="1494838" y="699091"/>
                        </a:lnTo>
                        <a:lnTo>
                          <a:pt x="1515968" y="906547"/>
                        </a:lnTo>
                        <a:cubicBezTo>
                          <a:pt x="1536714" y="1024874"/>
                          <a:pt x="1752622" y="1137439"/>
                          <a:pt x="1863265" y="1050998"/>
                        </a:cubicBezTo>
                        <a:lnTo>
                          <a:pt x="2026541" y="919610"/>
                        </a:lnTo>
                        <a:lnTo>
                          <a:pt x="2179060" y="1071744"/>
                        </a:lnTo>
                        <a:lnTo>
                          <a:pt x="2334268" y="1223879"/>
                        </a:lnTo>
                        <a:lnTo>
                          <a:pt x="2200190" y="1386386"/>
                        </a:lnTo>
                        <a:cubicBezTo>
                          <a:pt x="2154856" y="1439403"/>
                          <a:pt x="2147173" y="1511628"/>
                          <a:pt x="2166766" y="1576554"/>
                        </a:cubicBezTo>
                        <a:cubicBezTo>
                          <a:pt x="2162540" y="1588848"/>
                          <a:pt x="2159082" y="1601526"/>
                          <a:pt x="2156009" y="1614204"/>
                        </a:cubicBezTo>
                        <a:cubicBezTo>
                          <a:pt x="2136800" y="1689887"/>
                          <a:pt x="2133343" y="1767491"/>
                          <a:pt x="2145637" y="1842790"/>
                        </a:cubicBezTo>
                        <a:cubicBezTo>
                          <a:pt x="2140258" y="1848169"/>
                          <a:pt x="2135264" y="1853931"/>
                          <a:pt x="2130653" y="1860078"/>
                        </a:cubicBezTo>
                        <a:cubicBezTo>
                          <a:pt x="2087626" y="1917705"/>
                          <a:pt x="2084936" y="1999150"/>
                          <a:pt x="2122202" y="2124777"/>
                        </a:cubicBezTo>
                        <a:cubicBezTo>
                          <a:pt x="2142179" y="2194313"/>
                          <a:pt x="2167919" y="2265002"/>
                          <a:pt x="2209794" y="2311488"/>
                        </a:cubicBezTo>
                        <a:cubicBezTo>
                          <a:pt x="2162156" y="2391781"/>
                          <a:pt x="2155241" y="2498582"/>
                          <a:pt x="2200190" y="2556594"/>
                        </a:cubicBezTo>
                        <a:lnTo>
                          <a:pt x="2271647" y="2643034"/>
                        </a:lnTo>
                        <a:lnTo>
                          <a:pt x="2252054" y="2653406"/>
                        </a:lnTo>
                        <a:cubicBezTo>
                          <a:pt x="2212100" y="2674151"/>
                          <a:pt x="2166382" y="2697971"/>
                          <a:pt x="2125275" y="2706423"/>
                        </a:cubicBezTo>
                        <a:cubicBezTo>
                          <a:pt x="2114134" y="2708727"/>
                          <a:pt x="1863650" y="2760976"/>
                          <a:pt x="1684238" y="2866625"/>
                        </a:cubicBezTo>
                        <a:cubicBezTo>
                          <a:pt x="1597798" y="2890060"/>
                          <a:pt x="1522115" y="2955754"/>
                          <a:pt x="1515968" y="3036816"/>
                        </a:cubicBezTo>
                        <a:lnTo>
                          <a:pt x="1493685" y="3140544"/>
                        </a:lnTo>
                        <a:lnTo>
                          <a:pt x="1479087" y="3244272"/>
                        </a:lnTo>
                        <a:lnTo>
                          <a:pt x="1060717" y="3244272"/>
                        </a:lnTo>
                        <a:lnTo>
                          <a:pt x="1039586" y="3036816"/>
                        </a:lnTo>
                        <a:cubicBezTo>
                          <a:pt x="1029214" y="2897743"/>
                          <a:pt x="810616" y="2803236"/>
                          <a:pt x="689600" y="2892365"/>
                        </a:cubicBezTo>
                        <a:lnTo>
                          <a:pt x="526324" y="3026059"/>
                        </a:lnTo>
                        <a:lnTo>
                          <a:pt x="220903" y="2719100"/>
                        </a:lnTo>
                        <a:lnTo>
                          <a:pt x="352676" y="2556594"/>
                        </a:lnTo>
                        <a:cubicBezTo>
                          <a:pt x="426438" y="2462470"/>
                          <a:pt x="363049" y="2236573"/>
                          <a:pt x="207841" y="2210449"/>
                        </a:cubicBezTo>
                        <a:lnTo>
                          <a:pt x="0" y="2189318"/>
                        </a:lnTo>
                        <a:lnTo>
                          <a:pt x="0" y="1756350"/>
                        </a:lnTo>
                        <a:lnTo>
                          <a:pt x="207841" y="1735220"/>
                        </a:lnTo>
                        <a:cubicBezTo>
                          <a:pt x="373806" y="1714474"/>
                          <a:pt x="452562" y="1504329"/>
                          <a:pt x="352676" y="1386386"/>
                        </a:cubicBezTo>
                        <a:lnTo>
                          <a:pt x="220903" y="1223879"/>
                        </a:lnTo>
                        <a:lnTo>
                          <a:pt x="526324" y="919994"/>
                        </a:lnTo>
                        <a:lnTo>
                          <a:pt x="689600" y="1050998"/>
                        </a:lnTo>
                        <a:cubicBezTo>
                          <a:pt x="800243" y="1137439"/>
                          <a:pt x="1018457" y="1024490"/>
                          <a:pt x="1039586" y="906547"/>
                        </a:cubicBezTo>
                        <a:lnTo>
                          <a:pt x="1060717" y="699091"/>
                        </a:lnTo>
                        <a:close/>
                        <a:moveTo>
                          <a:pt x="2070956" y="66"/>
                        </a:moveTo>
                        <a:cubicBezTo>
                          <a:pt x="2199566" y="-954"/>
                          <a:pt x="2330234" y="9779"/>
                          <a:pt x="2462968" y="32541"/>
                        </a:cubicBezTo>
                        <a:cubicBezTo>
                          <a:pt x="2997360" y="124360"/>
                          <a:pt x="3432634" y="389443"/>
                          <a:pt x="3771095" y="833938"/>
                        </a:cubicBezTo>
                        <a:lnTo>
                          <a:pt x="3935139" y="586143"/>
                        </a:lnTo>
                        <a:cubicBezTo>
                          <a:pt x="3967794" y="893486"/>
                          <a:pt x="3998529" y="1180467"/>
                          <a:pt x="4030415" y="1480510"/>
                        </a:cubicBezTo>
                        <a:lnTo>
                          <a:pt x="3262443" y="1242320"/>
                        </a:lnTo>
                        <a:lnTo>
                          <a:pt x="3502939" y="1096716"/>
                        </a:lnTo>
                        <a:cubicBezTo>
                          <a:pt x="2811418" y="313759"/>
                          <a:pt x="1973140" y="52903"/>
                          <a:pt x="968898" y="319138"/>
                        </a:cubicBezTo>
                        <a:cubicBezTo>
                          <a:pt x="1317828" y="111970"/>
                          <a:pt x="1685127" y="3128"/>
                          <a:pt x="2070956" y="66"/>
                        </a:cubicBezTo>
                        <a:close/>
                      </a:path>
                    </a:pathLst>
                  </a:custGeom>
                  <a:solidFill>
                    <a:schemeClr val="bg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313" name="TextBox 312">
                  <a:extLst>
                    <a:ext uri="{FF2B5EF4-FFF2-40B4-BE49-F238E27FC236}">
                      <a16:creationId xmlns:a16="http://schemas.microsoft.com/office/drawing/2014/main" id="{66BE5B1D-06AA-46B3-9D6B-1397CC7A09E8}"/>
                    </a:ext>
                  </a:extLst>
                </p:cNvPr>
                <p:cNvSpPr txBox="1"/>
                <p:nvPr/>
              </p:nvSpPr>
              <p:spPr>
                <a:xfrm>
                  <a:off x="7287099" y="4281288"/>
                  <a:ext cx="693955" cy="251817"/>
                </a:xfrm>
                <a:prstGeom prst="rect">
                  <a:avLst/>
                </a:prstGeom>
                <a:noFill/>
              </p:spPr>
              <p:txBody>
                <a:bodyPr wrap="none" rtlCol="0" anchor="ctr">
                  <a:spAutoFit/>
                </a:bodyPr>
                <a:lstStyle/>
                <a:p>
                  <a:pPr algn="ctr"/>
                  <a:r>
                    <a:rPr lang="en-US" sz="1200" b="1" dirty="0">
                      <a:solidFill>
                        <a:schemeClr val="bg1"/>
                      </a:solidFill>
                      <a:effectLst>
                        <a:outerShdw blurRad="38100" dist="38100" dir="2700000" algn="tl">
                          <a:srgbClr val="000000">
                            <a:alpha val="43137"/>
                          </a:srgbClr>
                        </a:outerShdw>
                      </a:effectLst>
                      <a:latin typeface="Century Gothic" panose="020B0502020202020204" pitchFamily="34" charset="0"/>
                    </a:rPr>
                    <a:t>Process</a:t>
                  </a:r>
                </a:p>
              </p:txBody>
            </p:sp>
          </p:grpSp>
          <p:sp>
            <p:nvSpPr>
              <p:cNvPr id="338" name="Freeform: Shape 337">
                <a:extLst>
                  <a:ext uri="{FF2B5EF4-FFF2-40B4-BE49-F238E27FC236}">
                    <a16:creationId xmlns:a16="http://schemas.microsoft.com/office/drawing/2014/main" id="{5DFD0959-1EF4-4CA4-8624-72E3C851360C}"/>
                  </a:ext>
                </a:extLst>
              </p:cNvPr>
              <p:cNvSpPr/>
              <p:nvPr/>
            </p:nvSpPr>
            <p:spPr>
              <a:xfrm>
                <a:off x="3479800" y="3488888"/>
                <a:ext cx="1816100" cy="302062"/>
              </a:xfrm>
              <a:custGeom>
                <a:avLst/>
                <a:gdLst>
                  <a:gd name="connsiteX0" fmla="*/ 0 w 1841500"/>
                  <a:gd name="connsiteY0" fmla="*/ 0 h 266700"/>
                  <a:gd name="connsiteX1" fmla="*/ 0 w 1841500"/>
                  <a:gd name="connsiteY1" fmla="*/ 266700 h 266700"/>
                  <a:gd name="connsiteX2" fmla="*/ 1841500 w 1841500"/>
                  <a:gd name="connsiteY2" fmla="*/ 266700 h 266700"/>
                </a:gdLst>
                <a:ahLst/>
                <a:cxnLst>
                  <a:cxn ang="0">
                    <a:pos x="connsiteX0" y="connsiteY0"/>
                  </a:cxn>
                  <a:cxn ang="0">
                    <a:pos x="connsiteX1" y="connsiteY1"/>
                  </a:cxn>
                  <a:cxn ang="0">
                    <a:pos x="connsiteX2" y="connsiteY2"/>
                  </a:cxn>
                </a:cxnLst>
                <a:rect l="l" t="t" r="r" b="b"/>
                <a:pathLst>
                  <a:path w="1841500" h="266700">
                    <a:moveTo>
                      <a:pt x="0" y="0"/>
                    </a:moveTo>
                    <a:lnTo>
                      <a:pt x="0" y="266700"/>
                    </a:lnTo>
                    <a:lnTo>
                      <a:pt x="1841500" y="266700"/>
                    </a:lnTo>
                  </a:path>
                </a:pathLst>
              </a:custGeom>
              <a:noFill/>
              <a:ln>
                <a:solidFill>
                  <a:schemeClr val="bg1">
                    <a:lumMod val="75000"/>
                  </a:schemeClr>
                </a:solidFill>
                <a:head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Freeform: Shape 338">
                <a:extLst>
                  <a:ext uri="{FF2B5EF4-FFF2-40B4-BE49-F238E27FC236}">
                    <a16:creationId xmlns:a16="http://schemas.microsoft.com/office/drawing/2014/main" id="{479EA2CD-E0A0-416C-ABEA-903F6FCF2C46}"/>
                  </a:ext>
                </a:extLst>
              </p:cNvPr>
              <p:cNvSpPr/>
              <p:nvPr/>
            </p:nvSpPr>
            <p:spPr>
              <a:xfrm>
                <a:off x="4061964" y="3171825"/>
                <a:ext cx="1817342" cy="119064"/>
              </a:xfrm>
              <a:custGeom>
                <a:avLst/>
                <a:gdLst>
                  <a:gd name="connsiteX0" fmla="*/ 0 w 508000"/>
                  <a:gd name="connsiteY0" fmla="*/ 0 h 457200"/>
                  <a:gd name="connsiteX1" fmla="*/ 508000 w 508000"/>
                  <a:gd name="connsiteY1" fmla="*/ 0 h 457200"/>
                  <a:gd name="connsiteX2" fmla="*/ 508000 w 508000"/>
                  <a:gd name="connsiteY2" fmla="*/ 457200 h 457200"/>
                </a:gdLst>
                <a:ahLst/>
                <a:cxnLst>
                  <a:cxn ang="0">
                    <a:pos x="connsiteX0" y="connsiteY0"/>
                  </a:cxn>
                  <a:cxn ang="0">
                    <a:pos x="connsiteX1" y="connsiteY1"/>
                  </a:cxn>
                  <a:cxn ang="0">
                    <a:pos x="connsiteX2" y="connsiteY2"/>
                  </a:cxn>
                </a:cxnLst>
                <a:rect l="l" t="t" r="r" b="b"/>
                <a:pathLst>
                  <a:path w="508000" h="457200">
                    <a:moveTo>
                      <a:pt x="0" y="0"/>
                    </a:moveTo>
                    <a:lnTo>
                      <a:pt x="508000" y="0"/>
                    </a:lnTo>
                    <a:lnTo>
                      <a:pt x="508000" y="457200"/>
                    </a:lnTo>
                  </a:path>
                </a:pathLst>
              </a:custGeom>
              <a:noFill/>
              <a:ln>
                <a:solidFill>
                  <a:schemeClr val="bg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1" name="Group 340">
                <a:extLst>
                  <a:ext uri="{FF2B5EF4-FFF2-40B4-BE49-F238E27FC236}">
                    <a16:creationId xmlns:a16="http://schemas.microsoft.com/office/drawing/2014/main" id="{EE143643-41FB-47BA-A28D-CF0D7F9AD500}"/>
                  </a:ext>
                </a:extLst>
              </p:cNvPr>
              <p:cNvGrpSpPr/>
              <p:nvPr/>
            </p:nvGrpSpPr>
            <p:grpSpPr>
              <a:xfrm>
                <a:off x="3958997" y="3669356"/>
                <a:ext cx="857707" cy="255265"/>
                <a:chOff x="3950685" y="4133055"/>
                <a:chExt cx="857707" cy="255265"/>
              </a:xfrm>
            </p:grpSpPr>
            <p:sp>
              <p:nvSpPr>
                <p:cNvPr id="340" name="Rectangle: Rounded Corners 339">
                  <a:extLst>
                    <a:ext uri="{FF2B5EF4-FFF2-40B4-BE49-F238E27FC236}">
                      <a16:creationId xmlns:a16="http://schemas.microsoft.com/office/drawing/2014/main" id="{47097F50-5433-4A21-A279-759E966FAB59}"/>
                    </a:ext>
                  </a:extLst>
                </p:cNvPr>
                <p:cNvSpPr/>
                <p:nvPr/>
              </p:nvSpPr>
              <p:spPr>
                <a:xfrm>
                  <a:off x="3950685" y="4133055"/>
                  <a:ext cx="857707" cy="255265"/>
                </a:xfrm>
                <a:prstGeom prst="roundRect">
                  <a:avLst>
                    <a:gd name="adj" fmla="val 50000"/>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TextBox 302">
                  <a:extLst>
                    <a:ext uri="{FF2B5EF4-FFF2-40B4-BE49-F238E27FC236}">
                      <a16:creationId xmlns:a16="http://schemas.microsoft.com/office/drawing/2014/main" id="{7E24F56B-2823-4EC9-A967-46FDF5A8262B}"/>
                    </a:ext>
                  </a:extLst>
                </p:cNvPr>
                <p:cNvSpPr txBox="1"/>
                <p:nvPr/>
              </p:nvSpPr>
              <p:spPr>
                <a:xfrm>
                  <a:off x="4086626" y="4209505"/>
                  <a:ext cx="585825" cy="102364"/>
                </a:xfrm>
                <a:prstGeom prst="rect">
                  <a:avLst/>
                </a:prstGeom>
                <a:noFill/>
              </p:spPr>
              <p:txBody>
                <a:bodyPr wrap="none" rtlCol="0" anchor="ctr">
                  <a:spAutoFit/>
                </a:bodyPr>
                <a:lstStyle/>
                <a:p>
                  <a:pPr algn="ctr"/>
                  <a:r>
                    <a:rPr lang="en-US" sz="1000" dirty="0">
                      <a:solidFill>
                        <a:schemeClr val="tx1">
                          <a:lumMod val="75000"/>
                          <a:lumOff val="25000"/>
                        </a:schemeClr>
                      </a:solidFill>
                      <a:latin typeface="Arial" panose="020B0604020202020204" pitchFamily="34" charset="0"/>
                      <a:cs typeface="Arial" panose="020B0604020202020204" pitchFamily="34" charset="0"/>
                    </a:rPr>
                    <a:t>Validates</a:t>
                  </a:r>
                </a:p>
              </p:txBody>
            </p:sp>
          </p:grpSp>
          <p:grpSp>
            <p:nvGrpSpPr>
              <p:cNvPr id="342" name="Group 341">
                <a:extLst>
                  <a:ext uri="{FF2B5EF4-FFF2-40B4-BE49-F238E27FC236}">
                    <a16:creationId xmlns:a16="http://schemas.microsoft.com/office/drawing/2014/main" id="{6196EB98-CFE3-491D-921D-68E9CA18C3F1}"/>
                  </a:ext>
                </a:extLst>
              </p:cNvPr>
              <p:cNvGrpSpPr/>
              <p:nvPr/>
            </p:nvGrpSpPr>
            <p:grpSpPr>
              <a:xfrm>
                <a:off x="4541782" y="3044192"/>
                <a:ext cx="857707" cy="255265"/>
                <a:chOff x="3950685" y="4133055"/>
                <a:chExt cx="857707" cy="255265"/>
              </a:xfrm>
            </p:grpSpPr>
            <p:sp>
              <p:nvSpPr>
                <p:cNvPr id="343" name="Rectangle: Rounded Corners 342">
                  <a:extLst>
                    <a:ext uri="{FF2B5EF4-FFF2-40B4-BE49-F238E27FC236}">
                      <a16:creationId xmlns:a16="http://schemas.microsoft.com/office/drawing/2014/main" id="{1B1D5AAD-BA05-4941-A3D0-072709FFBA35}"/>
                    </a:ext>
                  </a:extLst>
                </p:cNvPr>
                <p:cNvSpPr/>
                <p:nvPr/>
              </p:nvSpPr>
              <p:spPr>
                <a:xfrm>
                  <a:off x="3950685" y="4133055"/>
                  <a:ext cx="857707" cy="255265"/>
                </a:xfrm>
                <a:prstGeom prst="roundRect">
                  <a:avLst>
                    <a:gd name="adj" fmla="val 50000"/>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TextBox 343">
                  <a:extLst>
                    <a:ext uri="{FF2B5EF4-FFF2-40B4-BE49-F238E27FC236}">
                      <a16:creationId xmlns:a16="http://schemas.microsoft.com/office/drawing/2014/main" id="{BE9EC470-7DE5-4878-B988-777151C02064}"/>
                    </a:ext>
                  </a:extLst>
                </p:cNvPr>
                <p:cNvSpPr txBox="1"/>
                <p:nvPr/>
              </p:nvSpPr>
              <p:spPr>
                <a:xfrm>
                  <a:off x="4045954" y="4191195"/>
                  <a:ext cx="667170" cy="138986"/>
                </a:xfrm>
                <a:prstGeom prst="rect">
                  <a:avLst/>
                </a:prstGeom>
                <a:noFill/>
              </p:spPr>
              <p:txBody>
                <a:bodyPr wrap="none" rtlCol="0" anchor="ctr">
                  <a:spAutoFit/>
                </a:bodyPr>
                <a:lstStyle/>
                <a:p>
                  <a:pPr algn="ctr"/>
                  <a:r>
                    <a:rPr lang="en-US" sz="1000" dirty="0">
                      <a:solidFill>
                        <a:schemeClr val="tx1">
                          <a:lumMod val="75000"/>
                          <a:lumOff val="25000"/>
                        </a:schemeClr>
                      </a:solidFill>
                      <a:latin typeface="Arial" panose="020B0604020202020204" pitchFamily="34" charset="0"/>
                      <a:cs typeface="Arial" panose="020B0604020202020204" pitchFamily="34" charset="0"/>
                    </a:rPr>
                    <a:t>Governs</a:t>
                  </a:r>
                </a:p>
              </p:txBody>
            </p:sp>
          </p:grpSp>
          <p:sp>
            <p:nvSpPr>
              <p:cNvPr id="345" name="Freeform: Shape 344">
                <a:extLst>
                  <a:ext uri="{FF2B5EF4-FFF2-40B4-BE49-F238E27FC236}">
                    <a16:creationId xmlns:a16="http://schemas.microsoft.com/office/drawing/2014/main" id="{A744FFB0-3265-40D4-AEE9-EF5C0E5567BF}"/>
                  </a:ext>
                </a:extLst>
              </p:cNvPr>
              <p:cNvSpPr/>
              <p:nvPr/>
            </p:nvSpPr>
            <p:spPr>
              <a:xfrm>
                <a:off x="5885157" y="4102368"/>
                <a:ext cx="1816100" cy="302062"/>
              </a:xfrm>
              <a:custGeom>
                <a:avLst/>
                <a:gdLst>
                  <a:gd name="connsiteX0" fmla="*/ 0 w 1841500"/>
                  <a:gd name="connsiteY0" fmla="*/ 0 h 266700"/>
                  <a:gd name="connsiteX1" fmla="*/ 0 w 1841500"/>
                  <a:gd name="connsiteY1" fmla="*/ 266700 h 266700"/>
                  <a:gd name="connsiteX2" fmla="*/ 1841500 w 1841500"/>
                  <a:gd name="connsiteY2" fmla="*/ 266700 h 266700"/>
                </a:gdLst>
                <a:ahLst/>
                <a:cxnLst>
                  <a:cxn ang="0">
                    <a:pos x="connsiteX0" y="connsiteY0"/>
                  </a:cxn>
                  <a:cxn ang="0">
                    <a:pos x="connsiteX1" y="connsiteY1"/>
                  </a:cxn>
                  <a:cxn ang="0">
                    <a:pos x="connsiteX2" y="connsiteY2"/>
                  </a:cxn>
                </a:cxnLst>
                <a:rect l="l" t="t" r="r" b="b"/>
                <a:pathLst>
                  <a:path w="1841500" h="266700">
                    <a:moveTo>
                      <a:pt x="0" y="0"/>
                    </a:moveTo>
                    <a:lnTo>
                      <a:pt x="0" y="266700"/>
                    </a:lnTo>
                    <a:lnTo>
                      <a:pt x="1841500" y="266700"/>
                    </a:lnTo>
                  </a:path>
                </a:pathLst>
              </a:custGeom>
              <a:noFill/>
              <a:ln>
                <a:solidFill>
                  <a:schemeClr val="bg1">
                    <a:lumMod val="75000"/>
                  </a:schemeClr>
                </a:solidFill>
                <a:head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Freeform: Shape 345">
                <a:extLst>
                  <a:ext uri="{FF2B5EF4-FFF2-40B4-BE49-F238E27FC236}">
                    <a16:creationId xmlns:a16="http://schemas.microsoft.com/office/drawing/2014/main" id="{FA95DB0B-E61D-467C-9881-72D1764E6EDF}"/>
                  </a:ext>
                </a:extLst>
              </p:cNvPr>
              <p:cNvSpPr/>
              <p:nvPr/>
            </p:nvSpPr>
            <p:spPr>
              <a:xfrm>
                <a:off x="6467321" y="3785305"/>
                <a:ext cx="1817342" cy="119064"/>
              </a:xfrm>
              <a:custGeom>
                <a:avLst/>
                <a:gdLst>
                  <a:gd name="connsiteX0" fmla="*/ 0 w 508000"/>
                  <a:gd name="connsiteY0" fmla="*/ 0 h 457200"/>
                  <a:gd name="connsiteX1" fmla="*/ 508000 w 508000"/>
                  <a:gd name="connsiteY1" fmla="*/ 0 h 457200"/>
                  <a:gd name="connsiteX2" fmla="*/ 508000 w 508000"/>
                  <a:gd name="connsiteY2" fmla="*/ 457200 h 457200"/>
                </a:gdLst>
                <a:ahLst/>
                <a:cxnLst>
                  <a:cxn ang="0">
                    <a:pos x="connsiteX0" y="connsiteY0"/>
                  </a:cxn>
                  <a:cxn ang="0">
                    <a:pos x="connsiteX1" y="connsiteY1"/>
                  </a:cxn>
                  <a:cxn ang="0">
                    <a:pos x="connsiteX2" y="connsiteY2"/>
                  </a:cxn>
                </a:cxnLst>
                <a:rect l="l" t="t" r="r" b="b"/>
                <a:pathLst>
                  <a:path w="508000" h="457200">
                    <a:moveTo>
                      <a:pt x="0" y="0"/>
                    </a:moveTo>
                    <a:lnTo>
                      <a:pt x="508000" y="0"/>
                    </a:lnTo>
                    <a:lnTo>
                      <a:pt x="508000" y="457200"/>
                    </a:lnTo>
                  </a:path>
                </a:pathLst>
              </a:custGeom>
              <a:noFill/>
              <a:ln>
                <a:solidFill>
                  <a:schemeClr val="bg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7" name="Group 346">
                <a:extLst>
                  <a:ext uri="{FF2B5EF4-FFF2-40B4-BE49-F238E27FC236}">
                    <a16:creationId xmlns:a16="http://schemas.microsoft.com/office/drawing/2014/main" id="{9E15CE24-052F-4F50-9493-713D89ABF16E}"/>
                  </a:ext>
                </a:extLst>
              </p:cNvPr>
              <p:cNvGrpSpPr/>
              <p:nvPr/>
            </p:nvGrpSpPr>
            <p:grpSpPr>
              <a:xfrm>
                <a:off x="6364354" y="4282836"/>
                <a:ext cx="857707" cy="255265"/>
                <a:chOff x="3950685" y="4133055"/>
                <a:chExt cx="857707" cy="255265"/>
              </a:xfrm>
            </p:grpSpPr>
            <p:sp>
              <p:nvSpPr>
                <p:cNvPr id="348" name="Rectangle: Rounded Corners 347">
                  <a:extLst>
                    <a:ext uri="{FF2B5EF4-FFF2-40B4-BE49-F238E27FC236}">
                      <a16:creationId xmlns:a16="http://schemas.microsoft.com/office/drawing/2014/main" id="{FD405917-9638-4CD9-8F28-2C40399C4EC6}"/>
                    </a:ext>
                  </a:extLst>
                </p:cNvPr>
                <p:cNvSpPr/>
                <p:nvPr/>
              </p:nvSpPr>
              <p:spPr>
                <a:xfrm>
                  <a:off x="3950685" y="4133055"/>
                  <a:ext cx="857707" cy="255265"/>
                </a:xfrm>
                <a:prstGeom prst="roundRect">
                  <a:avLst>
                    <a:gd name="adj" fmla="val 50000"/>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TextBox 348">
                  <a:extLst>
                    <a:ext uri="{FF2B5EF4-FFF2-40B4-BE49-F238E27FC236}">
                      <a16:creationId xmlns:a16="http://schemas.microsoft.com/office/drawing/2014/main" id="{6A6F2C63-9C0C-4C99-9E0D-44E1113D6403}"/>
                    </a:ext>
                  </a:extLst>
                </p:cNvPr>
                <p:cNvSpPr txBox="1"/>
                <p:nvPr/>
              </p:nvSpPr>
              <p:spPr>
                <a:xfrm>
                  <a:off x="4074006" y="4191195"/>
                  <a:ext cx="611065" cy="138986"/>
                </a:xfrm>
                <a:prstGeom prst="rect">
                  <a:avLst/>
                </a:prstGeom>
                <a:noFill/>
              </p:spPr>
              <p:txBody>
                <a:bodyPr wrap="none" rtlCol="0" anchor="ctr">
                  <a:spAutoFit/>
                </a:bodyPr>
                <a:lstStyle/>
                <a:p>
                  <a:pPr algn="ctr"/>
                  <a:r>
                    <a:rPr lang="en-US" sz="1000" dirty="0">
                      <a:solidFill>
                        <a:schemeClr val="tx1">
                          <a:lumMod val="75000"/>
                          <a:lumOff val="25000"/>
                        </a:schemeClr>
                      </a:solidFill>
                      <a:latin typeface="Arial" panose="020B0604020202020204" pitchFamily="34" charset="0"/>
                      <a:cs typeface="Arial" panose="020B0604020202020204" pitchFamily="34" charset="0"/>
                    </a:rPr>
                    <a:t>Verifies</a:t>
                  </a:r>
                </a:p>
              </p:txBody>
            </p:sp>
          </p:grpSp>
          <p:grpSp>
            <p:nvGrpSpPr>
              <p:cNvPr id="350" name="Group 349">
                <a:extLst>
                  <a:ext uri="{FF2B5EF4-FFF2-40B4-BE49-F238E27FC236}">
                    <a16:creationId xmlns:a16="http://schemas.microsoft.com/office/drawing/2014/main" id="{409BFF05-D878-4CB8-9396-094E3663A722}"/>
                  </a:ext>
                </a:extLst>
              </p:cNvPr>
              <p:cNvGrpSpPr/>
              <p:nvPr/>
            </p:nvGrpSpPr>
            <p:grpSpPr>
              <a:xfrm>
                <a:off x="6947139" y="3657672"/>
                <a:ext cx="857707" cy="255265"/>
                <a:chOff x="3950685" y="4133055"/>
                <a:chExt cx="857707" cy="255265"/>
              </a:xfrm>
            </p:grpSpPr>
            <p:sp>
              <p:nvSpPr>
                <p:cNvPr id="351" name="Rectangle: Rounded Corners 350">
                  <a:extLst>
                    <a:ext uri="{FF2B5EF4-FFF2-40B4-BE49-F238E27FC236}">
                      <a16:creationId xmlns:a16="http://schemas.microsoft.com/office/drawing/2014/main" id="{99D68DE2-D292-44A9-9F27-F3A1D080997F}"/>
                    </a:ext>
                  </a:extLst>
                </p:cNvPr>
                <p:cNvSpPr/>
                <p:nvPr/>
              </p:nvSpPr>
              <p:spPr>
                <a:xfrm>
                  <a:off x="3950685" y="4133055"/>
                  <a:ext cx="857707" cy="255265"/>
                </a:xfrm>
                <a:prstGeom prst="roundRect">
                  <a:avLst>
                    <a:gd name="adj" fmla="val 50000"/>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TextBox 351">
                  <a:extLst>
                    <a:ext uri="{FF2B5EF4-FFF2-40B4-BE49-F238E27FC236}">
                      <a16:creationId xmlns:a16="http://schemas.microsoft.com/office/drawing/2014/main" id="{1849573F-10D0-436A-A226-7F6B33B4A5D4}"/>
                    </a:ext>
                  </a:extLst>
                </p:cNvPr>
                <p:cNvSpPr txBox="1"/>
                <p:nvPr/>
              </p:nvSpPr>
              <p:spPr>
                <a:xfrm>
                  <a:off x="4025115" y="4191195"/>
                  <a:ext cx="708848" cy="138986"/>
                </a:xfrm>
                <a:prstGeom prst="rect">
                  <a:avLst/>
                </a:prstGeom>
                <a:noFill/>
              </p:spPr>
              <p:txBody>
                <a:bodyPr wrap="none" rtlCol="0" anchor="ctr">
                  <a:spAutoFit/>
                </a:bodyPr>
                <a:lstStyle/>
                <a:p>
                  <a:pPr algn="ctr"/>
                  <a:r>
                    <a:rPr lang="en-US" sz="1000" dirty="0">
                      <a:solidFill>
                        <a:schemeClr val="tx1">
                          <a:lumMod val="75000"/>
                          <a:lumOff val="25000"/>
                        </a:schemeClr>
                      </a:solidFill>
                      <a:latin typeface="Arial" panose="020B0604020202020204" pitchFamily="34" charset="0"/>
                      <a:cs typeface="Arial" panose="020B0604020202020204" pitchFamily="34" charset="0"/>
                    </a:rPr>
                    <a:t>Manages</a:t>
                  </a:r>
                </a:p>
              </p:txBody>
            </p:sp>
          </p:grpSp>
        </p:grpSp>
        <p:sp>
          <p:nvSpPr>
            <p:cNvPr id="359" name="Arrow: Chevron 358">
              <a:extLst>
                <a:ext uri="{FF2B5EF4-FFF2-40B4-BE49-F238E27FC236}">
                  <a16:creationId xmlns:a16="http://schemas.microsoft.com/office/drawing/2014/main" id="{A491F30A-833D-4509-A37B-4AAD68FA7186}"/>
                </a:ext>
              </a:extLst>
            </p:cNvPr>
            <p:cNvSpPr/>
            <p:nvPr/>
          </p:nvSpPr>
          <p:spPr>
            <a:xfrm rot="10800000">
              <a:off x="1803425" y="3532258"/>
              <a:ext cx="138049" cy="27090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363" name="Arrow: Chevron 362">
              <a:extLst>
                <a:ext uri="{FF2B5EF4-FFF2-40B4-BE49-F238E27FC236}">
                  <a16:creationId xmlns:a16="http://schemas.microsoft.com/office/drawing/2014/main" id="{86556431-831C-46EE-88C6-93865CD7DAB0}"/>
                </a:ext>
              </a:extLst>
            </p:cNvPr>
            <p:cNvSpPr/>
            <p:nvPr/>
          </p:nvSpPr>
          <p:spPr>
            <a:xfrm rot="10800000" flipH="1">
              <a:off x="9450439" y="3532259"/>
              <a:ext cx="138049" cy="27090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nvGrpSpPr>
            <p:cNvPr id="22" name="Group 21">
              <a:extLst>
                <a:ext uri="{FF2B5EF4-FFF2-40B4-BE49-F238E27FC236}">
                  <a16:creationId xmlns:a16="http://schemas.microsoft.com/office/drawing/2014/main" id="{957842A3-1683-685A-6090-7CD7FFA27AD7}"/>
                </a:ext>
              </a:extLst>
            </p:cNvPr>
            <p:cNvGrpSpPr/>
            <p:nvPr/>
          </p:nvGrpSpPr>
          <p:grpSpPr>
            <a:xfrm>
              <a:off x="257052" y="2504689"/>
              <a:ext cx="1339253" cy="2326040"/>
              <a:chOff x="257052" y="2504689"/>
              <a:chExt cx="1339253" cy="2326040"/>
            </a:xfrm>
          </p:grpSpPr>
          <p:sp>
            <p:nvSpPr>
              <p:cNvPr id="357" name="Rectangle: Rounded Corners 356">
                <a:extLst>
                  <a:ext uri="{FF2B5EF4-FFF2-40B4-BE49-F238E27FC236}">
                    <a16:creationId xmlns:a16="http://schemas.microsoft.com/office/drawing/2014/main" id="{E771E301-B824-45CC-95EF-6448B7DBF592}"/>
                  </a:ext>
                </a:extLst>
              </p:cNvPr>
              <p:cNvSpPr/>
              <p:nvPr/>
            </p:nvSpPr>
            <p:spPr>
              <a:xfrm>
                <a:off x="257052" y="2504689"/>
                <a:ext cx="1339253" cy="2326040"/>
              </a:xfrm>
              <a:prstGeom prst="roundRect">
                <a:avLst>
                  <a:gd name="adj" fmla="val 6209"/>
                </a:avLst>
              </a:prstGeom>
              <a:solidFill>
                <a:srgbClr val="F4AD2C">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12" name="TextBox 11">
                <a:extLst>
                  <a:ext uri="{FF2B5EF4-FFF2-40B4-BE49-F238E27FC236}">
                    <a16:creationId xmlns:a16="http://schemas.microsoft.com/office/drawing/2014/main" id="{5CAC77D1-AB2E-D250-846F-A5DCD544B641}"/>
                  </a:ext>
                </a:extLst>
              </p:cNvPr>
              <p:cNvSpPr txBox="1"/>
              <p:nvPr/>
            </p:nvSpPr>
            <p:spPr>
              <a:xfrm>
                <a:off x="293100" y="3436877"/>
                <a:ext cx="1267156" cy="461665"/>
              </a:xfrm>
              <a:prstGeom prst="rect">
                <a:avLst/>
              </a:prstGeom>
              <a:noFill/>
            </p:spPr>
            <p:txBody>
              <a:bodyPr wrap="square" rtlCol="0" anchor="ctr">
                <a:spAutoFit/>
              </a:bodyPr>
              <a:lstStyle/>
              <a:p>
                <a:pPr algn="ctr"/>
                <a:r>
                  <a:rPr lang="en-US" sz="1200" b="1" dirty="0">
                    <a:solidFill>
                      <a:schemeClr val="tx1">
                        <a:lumMod val="75000"/>
                        <a:lumOff val="25000"/>
                      </a:schemeClr>
                    </a:solidFill>
                    <a:latin typeface="Century Gothic" panose="020B0502020202020204" pitchFamily="34" charset="0"/>
                  </a:rPr>
                  <a:t>Quality Program</a:t>
                </a:r>
              </a:p>
            </p:txBody>
          </p:sp>
        </p:grpSp>
        <p:grpSp>
          <p:nvGrpSpPr>
            <p:cNvPr id="21" name="Group 20">
              <a:extLst>
                <a:ext uri="{FF2B5EF4-FFF2-40B4-BE49-F238E27FC236}">
                  <a16:creationId xmlns:a16="http://schemas.microsoft.com/office/drawing/2014/main" id="{1D794CCA-A1C1-F519-64A2-EF2A7E45BCB8}"/>
                </a:ext>
              </a:extLst>
            </p:cNvPr>
            <p:cNvGrpSpPr/>
            <p:nvPr/>
          </p:nvGrpSpPr>
          <p:grpSpPr>
            <a:xfrm>
              <a:off x="9795607" y="2504689"/>
              <a:ext cx="1339253" cy="2326040"/>
              <a:chOff x="9795607" y="2504689"/>
              <a:chExt cx="1339253" cy="2326040"/>
            </a:xfrm>
          </p:grpSpPr>
          <p:sp>
            <p:nvSpPr>
              <p:cNvPr id="444" name="Rectangle: Rounded Corners 443">
                <a:extLst>
                  <a:ext uri="{FF2B5EF4-FFF2-40B4-BE49-F238E27FC236}">
                    <a16:creationId xmlns:a16="http://schemas.microsoft.com/office/drawing/2014/main" id="{FA288029-9129-4774-A006-49F1CCEB86A3}"/>
                  </a:ext>
                </a:extLst>
              </p:cNvPr>
              <p:cNvSpPr/>
              <p:nvPr/>
            </p:nvSpPr>
            <p:spPr>
              <a:xfrm>
                <a:off x="9795607" y="2504689"/>
                <a:ext cx="1339253" cy="2326040"/>
              </a:xfrm>
              <a:prstGeom prst="roundRect">
                <a:avLst>
                  <a:gd name="adj" fmla="val 6209"/>
                </a:avLst>
              </a:prstGeom>
              <a:solidFill>
                <a:srgbClr val="F4AD2C">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13" name="TextBox 12">
                <a:extLst>
                  <a:ext uri="{FF2B5EF4-FFF2-40B4-BE49-F238E27FC236}">
                    <a16:creationId xmlns:a16="http://schemas.microsoft.com/office/drawing/2014/main" id="{BA475A6E-B2D5-4777-5FED-81003CAB3044}"/>
                  </a:ext>
                </a:extLst>
              </p:cNvPr>
              <p:cNvSpPr txBox="1"/>
              <p:nvPr/>
            </p:nvSpPr>
            <p:spPr>
              <a:xfrm>
                <a:off x="9831655" y="3436877"/>
                <a:ext cx="1267156" cy="461665"/>
              </a:xfrm>
              <a:prstGeom prst="rect">
                <a:avLst/>
              </a:prstGeom>
              <a:noFill/>
            </p:spPr>
            <p:txBody>
              <a:bodyPr wrap="square" rtlCol="0" anchor="ctr">
                <a:spAutoFit/>
              </a:bodyPr>
              <a:lstStyle/>
              <a:p>
                <a:pPr algn="ctr"/>
                <a:r>
                  <a:rPr lang="en-US" sz="1200" b="1" dirty="0">
                    <a:solidFill>
                      <a:schemeClr val="tx1">
                        <a:lumMod val="75000"/>
                        <a:lumOff val="25000"/>
                      </a:schemeClr>
                    </a:solidFill>
                    <a:latin typeface="Century Gothic" panose="020B0502020202020204" pitchFamily="34" charset="0"/>
                  </a:rPr>
                  <a:t>Change Directives</a:t>
                </a:r>
              </a:p>
            </p:txBody>
          </p:sp>
        </p:grpSp>
      </p:grpSp>
      <p:grpSp>
        <p:nvGrpSpPr>
          <p:cNvPr id="18" name="Group 17">
            <a:extLst>
              <a:ext uri="{FF2B5EF4-FFF2-40B4-BE49-F238E27FC236}">
                <a16:creationId xmlns:a16="http://schemas.microsoft.com/office/drawing/2014/main" id="{2E6F2842-3122-4648-FD86-C89B3F501FEF}"/>
              </a:ext>
            </a:extLst>
          </p:cNvPr>
          <p:cNvGrpSpPr/>
          <p:nvPr/>
        </p:nvGrpSpPr>
        <p:grpSpPr>
          <a:xfrm>
            <a:off x="238263" y="5227709"/>
            <a:ext cx="10877808" cy="1099319"/>
            <a:chOff x="257052" y="5227709"/>
            <a:chExt cx="10877808" cy="1099319"/>
          </a:xfrm>
        </p:grpSpPr>
        <p:sp>
          <p:nvSpPr>
            <p:cNvPr id="245" name="Rectangle: Rounded Corners 244">
              <a:extLst>
                <a:ext uri="{FF2B5EF4-FFF2-40B4-BE49-F238E27FC236}">
                  <a16:creationId xmlns:a16="http://schemas.microsoft.com/office/drawing/2014/main" id="{D0CAF969-B2AD-4940-9D3C-2DB91C7E8188}"/>
                </a:ext>
              </a:extLst>
            </p:cNvPr>
            <p:cNvSpPr/>
            <p:nvPr/>
          </p:nvSpPr>
          <p:spPr>
            <a:xfrm>
              <a:off x="2148594" y="5227709"/>
              <a:ext cx="7094725" cy="1099319"/>
            </a:xfrm>
            <a:prstGeom prst="roundRect">
              <a:avLst>
                <a:gd name="adj" fmla="val 2939"/>
              </a:avLst>
            </a:prstGeom>
            <a:no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7" name="Arrow: Chevron 246">
              <a:extLst>
                <a:ext uri="{FF2B5EF4-FFF2-40B4-BE49-F238E27FC236}">
                  <a16:creationId xmlns:a16="http://schemas.microsoft.com/office/drawing/2014/main" id="{FC0ED0DF-6765-4E4D-8516-F728130A05AD}"/>
                </a:ext>
              </a:extLst>
            </p:cNvPr>
            <p:cNvSpPr/>
            <p:nvPr/>
          </p:nvSpPr>
          <p:spPr>
            <a:xfrm rot="10800000">
              <a:off x="1803425" y="5641917"/>
              <a:ext cx="138049" cy="27090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49" name="Arrow: Chevron 248">
              <a:extLst>
                <a:ext uri="{FF2B5EF4-FFF2-40B4-BE49-F238E27FC236}">
                  <a16:creationId xmlns:a16="http://schemas.microsoft.com/office/drawing/2014/main" id="{2F8ED936-9FF1-46EF-9707-CA3113417EA6}"/>
                </a:ext>
              </a:extLst>
            </p:cNvPr>
            <p:cNvSpPr/>
            <p:nvPr/>
          </p:nvSpPr>
          <p:spPr>
            <a:xfrm rot="10800000" flipH="1">
              <a:off x="9450439" y="5641917"/>
              <a:ext cx="138049" cy="27090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nvGrpSpPr>
            <p:cNvPr id="393" name="Group 392">
              <a:extLst>
                <a:ext uri="{FF2B5EF4-FFF2-40B4-BE49-F238E27FC236}">
                  <a16:creationId xmlns:a16="http://schemas.microsoft.com/office/drawing/2014/main" id="{44FDBA98-E254-4502-B338-1A0332DAE83A}"/>
                </a:ext>
              </a:extLst>
            </p:cNvPr>
            <p:cNvGrpSpPr/>
            <p:nvPr/>
          </p:nvGrpSpPr>
          <p:grpSpPr>
            <a:xfrm>
              <a:off x="4890292" y="5348769"/>
              <a:ext cx="1619144" cy="857198"/>
              <a:chOff x="9951503" y="2953641"/>
              <a:chExt cx="1619144" cy="857198"/>
            </a:xfrm>
          </p:grpSpPr>
          <p:grpSp>
            <p:nvGrpSpPr>
              <p:cNvPr id="394" name="Group 393">
                <a:extLst>
                  <a:ext uri="{FF2B5EF4-FFF2-40B4-BE49-F238E27FC236}">
                    <a16:creationId xmlns:a16="http://schemas.microsoft.com/office/drawing/2014/main" id="{6EDB7BB7-09FF-4ED5-B084-5502B85AFA31}"/>
                  </a:ext>
                </a:extLst>
              </p:cNvPr>
              <p:cNvGrpSpPr/>
              <p:nvPr/>
            </p:nvGrpSpPr>
            <p:grpSpPr>
              <a:xfrm>
                <a:off x="9951503" y="3216732"/>
                <a:ext cx="1619144" cy="594107"/>
                <a:chOff x="595171" y="2317187"/>
                <a:chExt cx="1619144" cy="594107"/>
              </a:xfrm>
            </p:grpSpPr>
            <p:sp>
              <p:nvSpPr>
                <p:cNvPr id="402" name="Rectangle 14">
                  <a:extLst>
                    <a:ext uri="{FF2B5EF4-FFF2-40B4-BE49-F238E27FC236}">
                      <a16:creationId xmlns:a16="http://schemas.microsoft.com/office/drawing/2014/main" id="{615B632F-8717-4ED6-B5D0-5063F237EE04}"/>
                    </a:ext>
                  </a:extLst>
                </p:cNvPr>
                <p:cNvSpPr/>
                <p:nvPr/>
              </p:nvSpPr>
              <p:spPr>
                <a:xfrm>
                  <a:off x="595171" y="2317187"/>
                  <a:ext cx="1619144" cy="594107"/>
                </a:xfrm>
                <a:prstGeom prst="roundRect">
                  <a:avLst>
                    <a:gd name="adj" fmla="val 7983"/>
                  </a:avLst>
                </a:prstGeom>
                <a:solidFill>
                  <a:srgbClr val="547D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403" name="Rectangle 14">
                  <a:extLst>
                    <a:ext uri="{FF2B5EF4-FFF2-40B4-BE49-F238E27FC236}">
                      <a16:creationId xmlns:a16="http://schemas.microsoft.com/office/drawing/2014/main" id="{ABEDD603-DA86-488E-9054-78620D931DDF}"/>
                    </a:ext>
                  </a:extLst>
                </p:cNvPr>
                <p:cNvSpPr/>
                <p:nvPr/>
              </p:nvSpPr>
              <p:spPr>
                <a:xfrm>
                  <a:off x="630841" y="2352963"/>
                  <a:ext cx="1547804" cy="522555"/>
                </a:xfrm>
                <a:prstGeom prst="roundRect">
                  <a:avLst>
                    <a:gd name="adj" fmla="val 5423"/>
                  </a:avLst>
                </a:prstGeom>
                <a:no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grpSp>
              <p:nvGrpSpPr>
                <p:cNvPr id="404" name="Group 403">
                  <a:extLst>
                    <a:ext uri="{FF2B5EF4-FFF2-40B4-BE49-F238E27FC236}">
                      <a16:creationId xmlns:a16="http://schemas.microsoft.com/office/drawing/2014/main" id="{3ECC8236-A8D5-4349-A277-73424A5075AE}"/>
                    </a:ext>
                  </a:extLst>
                </p:cNvPr>
                <p:cNvGrpSpPr/>
                <p:nvPr/>
              </p:nvGrpSpPr>
              <p:grpSpPr>
                <a:xfrm>
                  <a:off x="1304539" y="2853057"/>
                  <a:ext cx="200409" cy="39035"/>
                  <a:chOff x="1253534" y="2857363"/>
                  <a:chExt cx="242495" cy="47232"/>
                </a:xfrm>
                <a:solidFill>
                  <a:schemeClr val="bg1"/>
                </a:solidFill>
              </p:grpSpPr>
              <p:sp>
                <p:nvSpPr>
                  <p:cNvPr id="405" name="Oval 404">
                    <a:extLst>
                      <a:ext uri="{FF2B5EF4-FFF2-40B4-BE49-F238E27FC236}">
                        <a16:creationId xmlns:a16="http://schemas.microsoft.com/office/drawing/2014/main" id="{5EF93E49-F014-441D-A2B4-17312252AB73}"/>
                      </a:ext>
                    </a:extLst>
                  </p:cNvPr>
                  <p:cNvSpPr/>
                  <p:nvPr/>
                </p:nvSpPr>
                <p:spPr>
                  <a:xfrm>
                    <a:off x="1351166"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406" name="Oval 405">
                    <a:extLst>
                      <a:ext uri="{FF2B5EF4-FFF2-40B4-BE49-F238E27FC236}">
                        <a16:creationId xmlns:a16="http://schemas.microsoft.com/office/drawing/2014/main" id="{E51438A8-5F54-4E2B-B2CF-AD412CF5B1AE}"/>
                      </a:ext>
                    </a:extLst>
                  </p:cNvPr>
                  <p:cNvSpPr/>
                  <p:nvPr/>
                </p:nvSpPr>
                <p:spPr>
                  <a:xfrm>
                    <a:off x="1253534"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407" name="Oval 406">
                    <a:extLst>
                      <a:ext uri="{FF2B5EF4-FFF2-40B4-BE49-F238E27FC236}">
                        <a16:creationId xmlns:a16="http://schemas.microsoft.com/office/drawing/2014/main" id="{CFF1B1CC-9369-46C7-B50C-FBE953E23D75}"/>
                      </a:ext>
                    </a:extLst>
                  </p:cNvPr>
                  <p:cNvSpPr/>
                  <p:nvPr/>
                </p:nvSpPr>
                <p:spPr>
                  <a:xfrm>
                    <a:off x="1448797"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grpSp>
          </p:grpSp>
          <p:sp>
            <p:nvSpPr>
              <p:cNvPr id="395" name="TextBox 394">
                <a:extLst>
                  <a:ext uri="{FF2B5EF4-FFF2-40B4-BE49-F238E27FC236}">
                    <a16:creationId xmlns:a16="http://schemas.microsoft.com/office/drawing/2014/main" id="{9BDC4257-F53C-41CC-BB20-5DF9BD459AC8}"/>
                  </a:ext>
                </a:extLst>
              </p:cNvPr>
              <p:cNvSpPr txBox="1"/>
              <p:nvPr/>
            </p:nvSpPr>
            <p:spPr>
              <a:xfrm>
                <a:off x="9987768" y="3369064"/>
                <a:ext cx="1546614" cy="289441"/>
              </a:xfrm>
              <a:prstGeom prst="roundRect">
                <a:avLst/>
              </a:prstGeom>
              <a:noFill/>
            </p:spPr>
            <p:txBody>
              <a:bodyPr vert="horz" wrap="square" rtlCol="0" anchor="ctr">
                <a:spAutoFit/>
              </a:bodyPr>
              <a:lstStyle/>
              <a:p>
                <a:pPr algn="ctr"/>
                <a:r>
                  <a:rPr lang="en-US" sz="1100" b="1" dirty="0">
                    <a:solidFill>
                      <a:schemeClr val="bg1"/>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Internal Audit</a:t>
                </a:r>
              </a:p>
            </p:txBody>
          </p:sp>
          <p:grpSp>
            <p:nvGrpSpPr>
              <p:cNvPr id="396" name="Group 395">
                <a:extLst>
                  <a:ext uri="{FF2B5EF4-FFF2-40B4-BE49-F238E27FC236}">
                    <a16:creationId xmlns:a16="http://schemas.microsoft.com/office/drawing/2014/main" id="{EF0B96E1-FC06-43F5-8A38-BCBEB8388BA4}"/>
                  </a:ext>
                </a:extLst>
              </p:cNvPr>
              <p:cNvGrpSpPr/>
              <p:nvPr/>
            </p:nvGrpSpPr>
            <p:grpSpPr>
              <a:xfrm>
                <a:off x="10553300" y="2953641"/>
                <a:ext cx="415551" cy="415551"/>
                <a:chOff x="10553300" y="2953641"/>
                <a:chExt cx="415551" cy="415551"/>
              </a:xfrm>
            </p:grpSpPr>
            <p:grpSp>
              <p:nvGrpSpPr>
                <p:cNvPr id="397" name="Group 396">
                  <a:extLst>
                    <a:ext uri="{FF2B5EF4-FFF2-40B4-BE49-F238E27FC236}">
                      <a16:creationId xmlns:a16="http://schemas.microsoft.com/office/drawing/2014/main" id="{CEB0C4F7-DAEA-4A1A-8615-27CF0081C2E0}"/>
                    </a:ext>
                  </a:extLst>
                </p:cNvPr>
                <p:cNvGrpSpPr/>
                <p:nvPr/>
              </p:nvGrpSpPr>
              <p:grpSpPr>
                <a:xfrm>
                  <a:off x="10553300" y="2953641"/>
                  <a:ext cx="415551" cy="415551"/>
                  <a:chOff x="1196968" y="2054096"/>
                  <a:chExt cx="415551" cy="415551"/>
                </a:xfrm>
              </p:grpSpPr>
              <p:sp>
                <p:nvSpPr>
                  <p:cNvPr id="399" name="Oval 398">
                    <a:extLst>
                      <a:ext uri="{FF2B5EF4-FFF2-40B4-BE49-F238E27FC236}">
                        <a16:creationId xmlns:a16="http://schemas.microsoft.com/office/drawing/2014/main" id="{0FFCE75E-5C7A-450E-B087-A528469870C2}"/>
                      </a:ext>
                    </a:extLst>
                  </p:cNvPr>
                  <p:cNvSpPr/>
                  <p:nvPr/>
                </p:nvSpPr>
                <p:spPr>
                  <a:xfrm>
                    <a:off x="1215856" y="2072984"/>
                    <a:ext cx="377774" cy="377774"/>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400" name="Oval 399">
                    <a:extLst>
                      <a:ext uri="{FF2B5EF4-FFF2-40B4-BE49-F238E27FC236}">
                        <a16:creationId xmlns:a16="http://schemas.microsoft.com/office/drawing/2014/main" id="{61FF7107-B10D-41E6-B3D9-43F2F7141B85}"/>
                      </a:ext>
                    </a:extLst>
                  </p:cNvPr>
                  <p:cNvSpPr/>
                  <p:nvPr/>
                </p:nvSpPr>
                <p:spPr>
                  <a:xfrm>
                    <a:off x="1249884" y="2107012"/>
                    <a:ext cx="309718" cy="309718"/>
                  </a:xfrm>
                  <a:prstGeom prst="ellipse">
                    <a:avLst/>
                  </a:prstGeom>
                  <a:solidFill>
                    <a:srgbClr val="547D8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401" name="Arc 400">
                    <a:extLst>
                      <a:ext uri="{FF2B5EF4-FFF2-40B4-BE49-F238E27FC236}">
                        <a16:creationId xmlns:a16="http://schemas.microsoft.com/office/drawing/2014/main" id="{EE7240AA-DD14-4F21-AA46-3796C7D57009}"/>
                      </a:ext>
                    </a:extLst>
                  </p:cNvPr>
                  <p:cNvSpPr/>
                  <p:nvPr/>
                </p:nvSpPr>
                <p:spPr>
                  <a:xfrm>
                    <a:off x="1196968" y="2054096"/>
                    <a:ext cx="415551" cy="415551"/>
                  </a:xfrm>
                  <a:prstGeom prst="arc">
                    <a:avLst>
                      <a:gd name="adj1" fmla="val 11071269"/>
                      <a:gd name="adj2" fmla="val 21340452"/>
                    </a:avLst>
                  </a:prstGeom>
                  <a:noFill/>
                  <a:ln w="6350">
                    <a:solidFill>
                      <a:srgbClr val="547D8F"/>
                    </a:solidFill>
                    <a:prstDash val="dash"/>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grpSp>
            <p:sp>
              <p:nvSpPr>
                <p:cNvPr id="398" name="Graphic 83">
                  <a:extLst>
                    <a:ext uri="{FF2B5EF4-FFF2-40B4-BE49-F238E27FC236}">
                      <a16:creationId xmlns:a16="http://schemas.microsoft.com/office/drawing/2014/main" id="{BC4D5B34-77F0-47A1-8F22-F3FE1A690360}"/>
                    </a:ext>
                  </a:extLst>
                </p:cNvPr>
                <p:cNvSpPr/>
                <p:nvPr/>
              </p:nvSpPr>
              <p:spPr>
                <a:xfrm>
                  <a:off x="10679494" y="3079835"/>
                  <a:ext cx="163162" cy="163162"/>
                </a:xfrm>
                <a:custGeom>
                  <a:avLst/>
                  <a:gdLst>
                    <a:gd name="connsiteX0" fmla="*/ 22374 w 857250"/>
                    <a:gd name="connsiteY0" fmla="*/ 98517 h 857250"/>
                    <a:gd name="connsiteX1" fmla="*/ 468173 w 857250"/>
                    <a:gd name="connsiteY1" fmla="*/ 98517 h 857250"/>
                    <a:gd name="connsiteX2" fmla="*/ 468173 w 857250"/>
                    <a:gd name="connsiteY2" fmla="*/ 185318 h 857250"/>
                    <a:gd name="connsiteX3" fmla="*/ 503101 w 857250"/>
                    <a:gd name="connsiteY3" fmla="*/ 220247 h 857250"/>
                    <a:gd name="connsiteX4" fmla="*/ 589902 w 857250"/>
                    <a:gd name="connsiteY4" fmla="*/ 220247 h 857250"/>
                    <a:gd name="connsiteX5" fmla="*/ 589902 w 857250"/>
                    <a:gd name="connsiteY5" fmla="*/ 350082 h 857250"/>
                    <a:gd name="connsiteX6" fmla="*/ 527790 w 857250"/>
                    <a:gd name="connsiteY6" fmla="*/ 340423 h 857250"/>
                    <a:gd name="connsiteX7" fmla="*/ 325384 w 857250"/>
                    <a:gd name="connsiteY7" fmla="*/ 521903 h 857250"/>
                    <a:gd name="connsiteX8" fmla="*/ 126073 w 857250"/>
                    <a:gd name="connsiteY8" fmla="*/ 521903 h 857250"/>
                    <a:gd name="connsiteX9" fmla="*/ 112414 w 857250"/>
                    <a:gd name="connsiteY9" fmla="*/ 535562 h 857250"/>
                    <a:gd name="connsiteX10" fmla="*/ 126073 w 857250"/>
                    <a:gd name="connsiteY10" fmla="*/ 549221 h 857250"/>
                    <a:gd name="connsiteX11" fmla="*/ 324260 w 857250"/>
                    <a:gd name="connsiteY11" fmla="*/ 549221 h 857250"/>
                    <a:gd name="connsiteX12" fmla="*/ 340309 w 857250"/>
                    <a:gd name="connsiteY12" fmla="*/ 623554 h 857250"/>
                    <a:gd name="connsiteX13" fmla="*/ 126073 w 857250"/>
                    <a:gd name="connsiteY13" fmla="*/ 623554 h 857250"/>
                    <a:gd name="connsiteX14" fmla="*/ 112414 w 857250"/>
                    <a:gd name="connsiteY14" fmla="*/ 637213 h 857250"/>
                    <a:gd name="connsiteX15" fmla="*/ 126073 w 857250"/>
                    <a:gd name="connsiteY15" fmla="*/ 650872 h 857250"/>
                    <a:gd name="connsiteX16" fmla="*/ 354454 w 857250"/>
                    <a:gd name="connsiteY16" fmla="*/ 650872 h 857250"/>
                    <a:gd name="connsiteX17" fmla="*/ 434788 w 857250"/>
                    <a:gd name="connsiteY17" fmla="*/ 725205 h 857250"/>
                    <a:gd name="connsiteX18" fmla="*/ 126073 w 857250"/>
                    <a:gd name="connsiteY18" fmla="*/ 725205 h 857250"/>
                    <a:gd name="connsiteX19" fmla="*/ 112414 w 857250"/>
                    <a:gd name="connsiteY19" fmla="*/ 738864 h 857250"/>
                    <a:gd name="connsiteX20" fmla="*/ 126073 w 857250"/>
                    <a:gd name="connsiteY20" fmla="*/ 752523 h 857250"/>
                    <a:gd name="connsiteX21" fmla="*/ 470983 w 857250"/>
                    <a:gd name="connsiteY21" fmla="*/ 752523 h 857250"/>
                    <a:gd name="connsiteX22" fmla="*/ 484022 w 857250"/>
                    <a:gd name="connsiteY22" fmla="*/ 742921 h 857250"/>
                    <a:gd name="connsiteX23" fmla="*/ 527790 w 857250"/>
                    <a:gd name="connsiteY23" fmla="*/ 747655 h 857250"/>
                    <a:gd name="connsiteX24" fmla="*/ 589902 w 857250"/>
                    <a:gd name="connsiteY24" fmla="*/ 737997 h 857250"/>
                    <a:gd name="connsiteX25" fmla="*/ 589902 w 857250"/>
                    <a:gd name="connsiteY25" fmla="*/ 838619 h 857250"/>
                    <a:gd name="connsiteX26" fmla="*/ 574672 w 857250"/>
                    <a:gd name="connsiteY26" fmla="*/ 853850 h 857250"/>
                    <a:gd name="connsiteX27" fmla="*/ 22374 w 857250"/>
                    <a:gd name="connsiteY27" fmla="*/ 853850 h 857250"/>
                    <a:gd name="connsiteX28" fmla="*/ 7144 w 857250"/>
                    <a:gd name="connsiteY28" fmla="*/ 838619 h 857250"/>
                    <a:gd name="connsiteX29" fmla="*/ 7144 w 857250"/>
                    <a:gd name="connsiteY29" fmla="*/ 113748 h 857250"/>
                    <a:gd name="connsiteX30" fmla="*/ 22374 w 857250"/>
                    <a:gd name="connsiteY30" fmla="*/ 98517 h 857250"/>
                    <a:gd name="connsiteX31" fmla="*/ 22374 w 857250"/>
                    <a:gd name="connsiteY31" fmla="*/ 98517 h 857250"/>
                    <a:gd name="connsiteX32" fmla="*/ 527790 w 857250"/>
                    <a:gd name="connsiteY32" fmla="*/ 367732 h 857250"/>
                    <a:gd name="connsiteX33" fmla="*/ 351492 w 857250"/>
                    <a:gd name="connsiteY33" fmla="*/ 544030 h 857250"/>
                    <a:gd name="connsiteX34" fmla="*/ 527790 w 857250"/>
                    <a:gd name="connsiteY34" fmla="*/ 720328 h 857250"/>
                    <a:gd name="connsiteX35" fmla="*/ 642452 w 857250"/>
                    <a:gd name="connsiteY35" fmla="*/ 677942 h 857250"/>
                    <a:gd name="connsiteX36" fmla="*/ 696382 w 857250"/>
                    <a:gd name="connsiteY36" fmla="*/ 730815 h 857250"/>
                    <a:gd name="connsiteX37" fmla="*/ 694534 w 857250"/>
                    <a:gd name="connsiteY37" fmla="*/ 732720 h 857250"/>
                    <a:gd name="connsiteX38" fmla="*/ 694877 w 857250"/>
                    <a:gd name="connsiteY38" fmla="*/ 755380 h 857250"/>
                    <a:gd name="connsiteX39" fmla="*/ 791689 w 857250"/>
                    <a:gd name="connsiteY39" fmla="*/ 849325 h 857250"/>
                    <a:gd name="connsiteX40" fmla="*/ 814349 w 857250"/>
                    <a:gd name="connsiteY40" fmla="*/ 848982 h 857250"/>
                    <a:gd name="connsiteX41" fmla="*/ 849306 w 857250"/>
                    <a:gd name="connsiteY41" fmla="*/ 812959 h 857250"/>
                    <a:gd name="connsiteX42" fmla="*/ 848963 w 857250"/>
                    <a:gd name="connsiteY42" fmla="*/ 790299 h 857250"/>
                    <a:gd name="connsiteX43" fmla="*/ 752151 w 857250"/>
                    <a:gd name="connsiteY43" fmla="*/ 696354 h 857250"/>
                    <a:gd name="connsiteX44" fmla="*/ 729491 w 857250"/>
                    <a:gd name="connsiteY44" fmla="*/ 696697 h 857250"/>
                    <a:gd name="connsiteX45" fmla="*/ 727358 w 857250"/>
                    <a:gd name="connsiteY45" fmla="*/ 698897 h 857250"/>
                    <a:gd name="connsiteX46" fmla="*/ 672341 w 857250"/>
                    <a:gd name="connsiteY46" fmla="*/ 644976 h 857250"/>
                    <a:gd name="connsiteX47" fmla="*/ 704088 w 857250"/>
                    <a:gd name="connsiteY47" fmla="*/ 544039 h 857250"/>
                    <a:gd name="connsiteX48" fmla="*/ 527790 w 857250"/>
                    <a:gd name="connsiteY48" fmla="*/ 367732 h 857250"/>
                    <a:gd name="connsiteX49" fmla="*/ 527790 w 857250"/>
                    <a:gd name="connsiteY49" fmla="*/ 367732 h 857250"/>
                    <a:gd name="connsiteX50" fmla="*/ 527790 w 857250"/>
                    <a:gd name="connsiteY50" fmla="*/ 417433 h 857250"/>
                    <a:gd name="connsiteX51" fmla="*/ 401203 w 857250"/>
                    <a:gd name="connsiteY51" fmla="*/ 544020 h 857250"/>
                    <a:gd name="connsiteX52" fmla="*/ 527790 w 857250"/>
                    <a:gd name="connsiteY52" fmla="*/ 670608 h 857250"/>
                    <a:gd name="connsiteX53" fmla="*/ 654377 w 857250"/>
                    <a:gd name="connsiteY53" fmla="*/ 544020 h 857250"/>
                    <a:gd name="connsiteX54" fmla="*/ 527790 w 857250"/>
                    <a:gd name="connsiteY54" fmla="*/ 417433 h 857250"/>
                    <a:gd name="connsiteX55" fmla="*/ 527790 w 857250"/>
                    <a:gd name="connsiteY55" fmla="*/ 417433 h 857250"/>
                    <a:gd name="connsiteX56" fmla="*/ 216198 w 857250"/>
                    <a:gd name="connsiteY56" fmla="*/ 265262 h 857250"/>
                    <a:gd name="connsiteX57" fmla="*/ 180918 w 857250"/>
                    <a:gd name="connsiteY57" fmla="*/ 234982 h 857250"/>
                    <a:gd name="connsiteX58" fmla="*/ 180165 w 857250"/>
                    <a:gd name="connsiteY58" fmla="*/ 234801 h 857250"/>
                    <a:gd name="connsiteX59" fmla="*/ 180165 w 857250"/>
                    <a:gd name="connsiteY59" fmla="*/ 229076 h 857250"/>
                    <a:gd name="connsiteX60" fmla="*/ 166507 w 857250"/>
                    <a:gd name="connsiteY60" fmla="*/ 215417 h 857250"/>
                    <a:gd name="connsiteX61" fmla="*/ 152848 w 857250"/>
                    <a:gd name="connsiteY61" fmla="*/ 229076 h 857250"/>
                    <a:gd name="connsiteX62" fmla="*/ 152848 w 857250"/>
                    <a:gd name="connsiteY62" fmla="*/ 234991 h 857250"/>
                    <a:gd name="connsiteX63" fmla="*/ 132369 w 857250"/>
                    <a:gd name="connsiteY63" fmla="*/ 244993 h 857250"/>
                    <a:gd name="connsiteX64" fmla="*/ 116672 w 857250"/>
                    <a:gd name="connsiteY64" fmla="*/ 279816 h 857250"/>
                    <a:gd name="connsiteX65" fmla="*/ 135188 w 857250"/>
                    <a:gd name="connsiteY65" fmla="*/ 311525 h 857250"/>
                    <a:gd name="connsiteX66" fmla="*/ 164430 w 857250"/>
                    <a:gd name="connsiteY66" fmla="*/ 321802 h 857250"/>
                    <a:gd name="connsiteX67" fmla="*/ 185204 w 857250"/>
                    <a:gd name="connsiteY67" fmla="*/ 328346 h 857250"/>
                    <a:gd name="connsiteX68" fmla="*/ 193157 w 857250"/>
                    <a:gd name="connsiteY68" fmla="*/ 339919 h 857250"/>
                    <a:gd name="connsiteX69" fmla="*/ 193319 w 857250"/>
                    <a:gd name="connsiteY69" fmla="*/ 341528 h 857250"/>
                    <a:gd name="connsiteX70" fmla="*/ 188452 w 857250"/>
                    <a:gd name="connsiteY70" fmla="*/ 350977 h 857250"/>
                    <a:gd name="connsiteX71" fmla="*/ 172193 w 857250"/>
                    <a:gd name="connsiteY71" fmla="*/ 356778 h 857250"/>
                    <a:gd name="connsiteX72" fmla="*/ 167830 w 857250"/>
                    <a:gd name="connsiteY72" fmla="*/ 357140 h 857250"/>
                    <a:gd name="connsiteX73" fmla="*/ 148228 w 857250"/>
                    <a:gd name="connsiteY73" fmla="*/ 351958 h 857250"/>
                    <a:gd name="connsiteX74" fmla="*/ 139303 w 857250"/>
                    <a:gd name="connsiteY74" fmla="*/ 339471 h 857250"/>
                    <a:gd name="connsiteX75" fmla="*/ 122815 w 857250"/>
                    <a:gd name="connsiteY75" fmla="*/ 329498 h 857250"/>
                    <a:gd name="connsiteX76" fmla="*/ 112843 w 857250"/>
                    <a:gd name="connsiteY76" fmla="*/ 345986 h 857250"/>
                    <a:gd name="connsiteX77" fmla="*/ 133188 w 857250"/>
                    <a:gd name="connsiteY77" fmla="*/ 374694 h 857250"/>
                    <a:gd name="connsiteX78" fmla="*/ 152848 w 857250"/>
                    <a:gd name="connsiteY78" fmla="*/ 382876 h 857250"/>
                    <a:gd name="connsiteX79" fmla="*/ 152848 w 857250"/>
                    <a:gd name="connsiteY79" fmla="*/ 388582 h 857250"/>
                    <a:gd name="connsiteX80" fmla="*/ 166507 w 857250"/>
                    <a:gd name="connsiteY80" fmla="*/ 402241 h 857250"/>
                    <a:gd name="connsiteX81" fmla="*/ 180165 w 857250"/>
                    <a:gd name="connsiteY81" fmla="*/ 388582 h 857250"/>
                    <a:gd name="connsiteX82" fmla="*/ 180165 w 857250"/>
                    <a:gd name="connsiteY82" fmla="*/ 383153 h 857250"/>
                    <a:gd name="connsiteX83" fmla="*/ 204892 w 857250"/>
                    <a:gd name="connsiteY83" fmla="*/ 372656 h 857250"/>
                    <a:gd name="connsiteX84" fmla="*/ 220532 w 857250"/>
                    <a:gd name="connsiteY84" fmla="*/ 340909 h 857250"/>
                    <a:gd name="connsiteX85" fmla="*/ 220266 w 857250"/>
                    <a:gd name="connsiteY85" fmla="*/ 336737 h 857250"/>
                    <a:gd name="connsiteX86" fmla="*/ 199292 w 857250"/>
                    <a:gd name="connsiteY86" fmla="*/ 305000 h 857250"/>
                    <a:gd name="connsiteX87" fmla="*/ 168812 w 857250"/>
                    <a:gd name="connsiteY87" fmla="*/ 294942 h 857250"/>
                    <a:gd name="connsiteX88" fmla="*/ 150028 w 857250"/>
                    <a:gd name="connsiteY88" fmla="*/ 288712 h 857250"/>
                    <a:gd name="connsiteX89" fmla="*/ 143885 w 857250"/>
                    <a:gd name="connsiteY89" fmla="*/ 278549 h 857250"/>
                    <a:gd name="connsiteX90" fmla="*/ 149552 w 857250"/>
                    <a:gd name="connsiteY90" fmla="*/ 266129 h 857250"/>
                    <a:gd name="connsiteX91" fmla="*/ 160668 w 857250"/>
                    <a:gd name="connsiteY91" fmla="*/ 261118 h 857250"/>
                    <a:gd name="connsiteX92" fmla="*/ 174308 w 857250"/>
                    <a:gd name="connsiteY92" fmla="*/ 261452 h 857250"/>
                    <a:gd name="connsiteX93" fmla="*/ 191024 w 857250"/>
                    <a:gd name="connsiteY93" fmla="*/ 275834 h 857250"/>
                    <a:gd name="connsiteX94" fmla="*/ 208893 w 857250"/>
                    <a:gd name="connsiteY94" fmla="*/ 283140 h 857250"/>
                    <a:gd name="connsiteX95" fmla="*/ 216198 w 857250"/>
                    <a:gd name="connsiteY95" fmla="*/ 265262 h 857250"/>
                    <a:gd name="connsiteX96" fmla="*/ 216198 w 857250"/>
                    <a:gd name="connsiteY96" fmla="*/ 265262 h 857250"/>
                    <a:gd name="connsiteX97" fmla="*/ 350196 w 857250"/>
                    <a:gd name="connsiteY97" fmla="*/ 265262 h 857250"/>
                    <a:gd name="connsiteX98" fmla="*/ 314916 w 857250"/>
                    <a:gd name="connsiteY98" fmla="*/ 234982 h 857250"/>
                    <a:gd name="connsiteX99" fmla="*/ 314163 w 857250"/>
                    <a:gd name="connsiteY99" fmla="*/ 234801 h 857250"/>
                    <a:gd name="connsiteX100" fmla="*/ 314163 w 857250"/>
                    <a:gd name="connsiteY100" fmla="*/ 229076 h 857250"/>
                    <a:gd name="connsiteX101" fmla="*/ 300504 w 857250"/>
                    <a:gd name="connsiteY101" fmla="*/ 215417 h 857250"/>
                    <a:gd name="connsiteX102" fmla="*/ 286845 w 857250"/>
                    <a:gd name="connsiteY102" fmla="*/ 229076 h 857250"/>
                    <a:gd name="connsiteX103" fmla="*/ 286845 w 857250"/>
                    <a:gd name="connsiteY103" fmla="*/ 234991 h 857250"/>
                    <a:gd name="connsiteX104" fmla="*/ 266367 w 857250"/>
                    <a:gd name="connsiteY104" fmla="*/ 244993 h 857250"/>
                    <a:gd name="connsiteX105" fmla="*/ 250669 w 857250"/>
                    <a:gd name="connsiteY105" fmla="*/ 279816 h 857250"/>
                    <a:gd name="connsiteX106" fmla="*/ 269186 w 857250"/>
                    <a:gd name="connsiteY106" fmla="*/ 311525 h 857250"/>
                    <a:gd name="connsiteX107" fmla="*/ 298428 w 857250"/>
                    <a:gd name="connsiteY107" fmla="*/ 321802 h 857250"/>
                    <a:gd name="connsiteX108" fmla="*/ 319202 w 857250"/>
                    <a:gd name="connsiteY108" fmla="*/ 328346 h 857250"/>
                    <a:gd name="connsiteX109" fmla="*/ 327165 w 857250"/>
                    <a:gd name="connsiteY109" fmla="*/ 339919 h 857250"/>
                    <a:gd name="connsiteX110" fmla="*/ 327327 w 857250"/>
                    <a:gd name="connsiteY110" fmla="*/ 341528 h 857250"/>
                    <a:gd name="connsiteX111" fmla="*/ 322459 w 857250"/>
                    <a:gd name="connsiteY111" fmla="*/ 350977 h 857250"/>
                    <a:gd name="connsiteX112" fmla="*/ 306200 w 857250"/>
                    <a:gd name="connsiteY112" fmla="*/ 356778 h 857250"/>
                    <a:gd name="connsiteX113" fmla="*/ 301838 w 857250"/>
                    <a:gd name="connsiteY113" fmla="*/ 357140 h 857250"/>
                    <a:gd name="connsiteX114" fmla="*/ 282235 w 857250"/>
                    <a:gd name="connsiteY114" fmla="*/ 351958 h 857250"/>
                    <a:gd name="connsiteX115" fmla="*/ 273310 w 857250"/>
                    <a:gd name="connsiteY115" fmla="*/ 339471 h 857250"/>
                    <a:gd name="connsiteX116" fmla="*/ 256823 w 857250"/>
                    <a:gd name="connsiteY116" fmla="*/ 329498 h 857250"/>
                    <a:gd name="connsiteX117" fmla="*/ 246850 w 857250"/>
                    <a:gd name="connsiteY117" fmla="*/ 345986 h 857250"/>
                    <a:gd name="connsiteX118" fmla="*/ 267195 w 857250"/>
                    <a:gd name="connsiteY118" fmla="*/ 374694 h 857250"/>
                    <a:gd name="connsiteX119" fmla="*/ 286855 w 857250"/>
                    <a:gd name="connsiteY119" fmla="*/ 382876 h 857250"/>
                    <a:gd name="connsiteX120" fmla="*/ 286855 w 857250"/>
                    <a:gd name="connsiteY120" fmla="*/ 388582 h 857250"/>
                    <a:gd name="connsiteX121" fmla="*/ 300514 w 857250"/>
                    <a:gd name="connsiteY121" fmla="*/ 402241 h 857250"/>
                    <a:gd name="connsiteX122" fmla="*/ 314173 w 857250"/>
                    <a:gd name="connsiteY122" fmla="*/ 388582 h 857250"/>
                    <a:gd name="connsiteX123" fmla="*/ 314173 w 857250"/>
                    <a:gd name="connsiteY123" fmla="*/ 383153 h 857250"/>
                    <a:gd name="connsiteX124" fmla="*/ 338899 w 857250"/>
                    <a:gd name="connsiteY124" fmla="*/ 372656 h 857250"/>
                    <a:gd name="connsiteX125" fmla="*/ 354540 w 857250"/>
                    <a:gd name="connsiteY125" fmla="*/ 340909 h 857250"/>
                    <a:gd name="connsiteX126" fmla="*/ 354273 w 857250"/>
                    <a:gd name="connsiteY126" fmla="*/ 336737 h 857250"/>
                    <a:gd name="connsiteX127" fmla="*/ 333299 w 857250"/>
                    <a:gd name="connsiteY127" fmla="*/ 305000 h 857250"/>
                    <a:gd name="connsiteX128" fmla="*/ 302819 w 857250"/>
                    <a:gd name="connsiteY128" fmla="*/ 294942 h 857250"/>
                    <a:gd name="connsiteX129" fmla="*/ 284036 w 857250"/>
                    <a:gd name="connsiteY129" fmla="*/ 288712 h 857250"/>
                    <a:gd name="connsiteX130" fmla="*/ 277892 w 857250"/>
                    <a:gd name="connsiteY130" fmla="*/ 278549 h 857250"/>
                    <a:gd name="connsiteX131" fmla="*/ 283559 w 857250"/>
                    <a:gd name="connsiteY131" fmla="*/ 266129 h 857250"/>
                    <a:gd name="connsiteX132" fmla="*/ 294675 w 857250"/>
                    <a:gd name="connsiteY132" fmla="*/ 261118 h 857250"/>
                    <a:gd name="connsiteX133" fmla="*/ 308315 w 857250"/>
                    <a:gd name="connsiteY133" fmla="*/ 261452 h 857250"/>
                    <a:gd name="connsiteX134" fmla="*/ 325031 w 857250"/>
                    <a:gd name="connsiteY134" fmla="*/ 275834 h 857250"/>
                    <a:gd name="connsiteX135" fmla="*/ 342900 w 857250"/>
                    <a:gd name="connsiteY135" fmla="*/ 283140 h 857250"/>
                    <a:gd name="connsiteX136" fmla="*/ 350196 w 857250"/>
                    <a:gd name="connsiteY136" fmla="*/ 265262 h 857250"/>
                    <a:gd name="connsiteX137" fmla="*/ 350196 w 857250"/>
                    <a:gd name="connsiteY137" fmla="*/ 265262 h 857250"/>
                    <a:gd name="connsiteX138" fmla="*/ 495481 w 857250"/>
                    <a:gd name="connsiteY138" fmla="*/ 99841 h 857250"/>
                    <a:gd name="connsiteX139" fmla="*/ 495481 w 857250"/>
                    <a:gd name="connsiteY139" fmla="*/ 185328 h 857250"/>
                    <a:gd name="connsiteX140" fmla="*/ 503091 w 857250"/>
                    <a:gd name="connsiteY140" fmla="*/ 192938 h 857250"/>
                    <a:gd name="connsiteX141" fmla="*/ 588578 w 857250"/>
                    <a:gd name="connsiteY141" fmla="*/ 192938 h 857250"/>
                    <a:gd name="connsiteX142" fmla="*/ 585435 w 857250"/>
                    <a:gd name="connsiteY142" fmla="*/ 188481 h 857250"/>
                    <a:gd name="connsiteX143" fmla="*/ 499939 w 857250"/>
                    <a:gd name="connsiteY143" fmla="*/ 102984 h 857250"/>
                    <a:gd name="connsiteX144" fmla="*/ 495481 w 857250"/>
                    <a:gd name="connsiteY144" fmla="*/ 99841 h 857250"/>
                    <a:gd name="connsiteX145" fmla="*/ 495481 w 857250"/>
                    <a:gd name="connsiteY145" fmla="*/ 99841 h 857250"/>
                    <a:gd name="connsiteX146" fmla="*/ 113748 w 857250"/>
                    <a:gd name="connsiteY146" fmla="*/ 7144 h 857250"/>
                    <a:gd name="connsiteX147" fmla="*/ 98517 w 857250"/>
                    <a:gd name="connsiteY147" fmla="*/ 22374 h 857250"/>
                    <a:gd name="connsiteX148" fmla="*/ 98517 w 857250"/>
                    <a:gd name="connsiteY148" fmla="*/ 71209 h 857250"/>
                    <a:gd name="connsiteX149" fmla="*/ 489175 w 857250"/>
                    <a:gd name="connsiteY149" fmla="*/ 71209 h 857250"/>
                    <a:gd name="connsiteX150" fmla="*/ 519255 w 857250"/>
                    <a:gd name="connsiteY150" fmla="*/ 83668 h 857250"/>
                    <a:gd name="connsiteX151" fmla="*/ 604752 w 857250"/>
                    <a:gd name="connsiteY151" fmla="*/ 169164 h 857250"/>
                    <a:gd name="connsiteX152" fmla="*/ 617210 w 857250"/>
                    <a:gd name="connsiteY152" fmla="*/ 199244 h 857250"/>
                    <a:gd name="connsiteX153" fmla="*/ 617210 w 857250"/>
                    <a:gd name="connsiteY153" fmla="*/ 361074 h 857250"/>
                    <a:gd name="connsiteX154" fmla="*/ 681266 w 857250"/>
                    <a:gd name="connsiteY154" fmla="*/ 410251 h 857250"/>
                    <a:gd name="connsiteX155" fmla="*/ 681266 w 857250"/>
                    <a:gd name="connsiteY155" fmla="*/ 128883 h 857250"/>
                    <a:gd name="connsiteX156" fmla="*/ 594465 w 857250"/>
                    <a:gd name="connsiteY156" fmla="*/ 128883 h 857250"/>
                    <a:gd name="connsiteX157" fmla="*/ 559537 w 857250"/>
                    <a:gd name="connsiteY157" fmla="*/ 93955 h 857250"/>
                    <a:gd name="connsiteX158" fmla="*/ 559537 w 857250"/>
                    <a:gd name="connsiteY158" fmla="*/ 7144 h 857250"/>
                    <a:gd name="connsiteX159" fmla="*/ 113748 w 857250"/>
                    <a:gd name="connsiteY159" fmla="*/ 7144 h 857250"/>
                    <a:gd name="connsiteX160" fmla="*/ 113748 w 857250"/>
                    <a:gd name="connsiteY160" fmla="*/ 7144 h 857250"/>
                    <a:gd name="connsiteX161" fmla="*/ 666874 w 857250"/>
                    <a:gd name="connsiteY161" fmla="*/ 762419 h 857250"/>
                    <a:gd name="connsiteX162" fmla="*/ 666036 w 857250"/>
                    <a:gd name="connsiteY162" fmla="*/ 762438 h 857250"/>
                    <a:gd name="connsiteX163" fmla="*/ 617201 w 857250"/>
                    <a:gd name="connsiteY163" fmla="*/ 762438 h 857250"/>
                    <a:gd name="connsiteX164" fmla="*/ 617201 w 857250"/>
                    <a:gd name="connsiteY164" fmla="*/ 726977 h 857250"/>
                    <a:gd name="connsiteX165" fmla="*/ 640090 w 857250"/>
                    <a:gd name="connsiteY165" fmla="*/ 713870 h 857250"/>
                    <a:gd name="connsiteX166" fmla="*/ 663321 w 857250"/>
                    <a:gd name="connsiteY166" fmla="*/ 736635 h 857250"/>
                    <a:gd name="connsiteX167" fmla="*/ 666874 w 857250"/>
                    <a:gd name="connsiteY167" fmla="*/ 762419 h 857250"/>
                    <a:gd name="connsiteX168" fmla="*/ 666874 w 857250"/>
                    <a:gd name="connsiteY168" fmla="*/ 762419 h 857250"/>
                    <a:gd name="connsiteX169" fmla="*/ 586854 w 857250"/>
                    <a:gd name="connsiteY169" fmla="*/ 8468 h 857250"/>
                    <a:gd name="connsiteX170" fmla="*/ 586854 w 857250"/>
                    <a:gd name="connsiteY170" fmla="*/ 93955 h 857250"/>
                    <a:gd name="connsiteX171" fmla="*/ 594465 w 857250"/>
                    <a:gd name="connsiteY171" fmla="*/ 101565 h 857250"/>
                    <a:gd name="connsiteX172" fmla="*/ 679952 w 857250"/>
                    <a:gd name="connsiteY172" fmla="*/ 101565 h 857250"/>
                    <a:gd name="connsiteX173" fmla="*/ 676808 w 857250"/>
                    <a:gd name="connsiteY173" fmla="*/ 97107 h 857250"/>
                    <a:gd name="connsiteX174" fmla="*/ 591312 w 857250"/>
                    <a:gd name="connsiteY174" fmla="*/ 11611 h 857250"/>
                    <a:gd name="connsiteX175" fmla="*/ 586854 w 857250"/>
                    <a:gd name="connsiteY175" fmla="*/ 8468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857250" h="857250">
                      <a:moveTo>
                        <a:pt x="22374" y="98517"/>
                      </a:moveTo>
                      <a:lnTo>
                        <a:pt x="468173" y="98517"/>
                      </a:lnTo>
                      <a:lnTo>
                        <a:pt x="468173" y="185318"/>
                      </a:lnTo>
                      <a:cubicBezTo>
                        <a:pt x="468173" y="204587"/>
                        <a:pt x="483832" y="220247"/>
                        <a:pt x="503101" y="220247"/>
                      </a:cubicBezTo>
                      <a:lnTo>
                        <a:pt x="589902" y="220247"/>
                      </a:lnTo>
                      <a:lnTo>
                        <a:pt x="589902" y="350082"/>
                      </a:lnTo>
                      <a:cubicBezTo>
                        <a:pt x="570319" y="343814"/>
                        <a:pt x="549459" y="340423"/>
                        <a:pt x="527790" y="340423"/>
                      </a:cubicBezTo>
                      <a:cubicBezTo>
                        <a:pt x="422834" y="340423"/>
                        <a:pt x="336413" y="419872"/>
                        <a:pt x="325384" y="521903"/>
                      </a:cubicBezTo>
                      <a:lnTo>
                        <a:pt x="126073" y="521903"/>
                      </a:lnTo>
                      <a:cubicBezTo>
                        <a:pt x="118529" y="521903"/>
                        <a:pt x="112414" y="528018"/>
                        <a:pt x="112414" y="535562"/>
                      </a:cubicBezTo>
                      <a:cubicBezTo>
                        <a:pt x="112414" y="543106"/>
                        <a:pt x="118529" y="549221"/>
                        <a:pt x="126073" y="549221"/>
                      </a:cubicBezTo>
                      <a:lnTo>
                        <a:pt x="324260" y="549221"/>
                      </a:lnTo>
                      <a:cubicBezTo>
                        <a:pt x="324917" y="575548"/>
                        <a:pt x="330575" y="600627"/>
                        <a:pt x="340309" y="623554"/>
                      </a:cubicBezTo>
                      <a:lnTo>
                        <a:pt x="126073" y="623554"/>
                      </a:lnTo>
                      <a:cubicBezTo>
                        <a:pt x="118529" y="623554"/>
                        <a:pt x="112414" y="629669"/>
                        <a:pt x="112414" y="637213"/>
                      </a:cubicBezTo>
                      <a:cubicBezTo>
                        <a:pt x="112414" y="644757"/>
                        <a:pt x="118529" y="650872"/>
                        <a:pt x="126073" y="650872"/>
                      </a:cubicBezTo>
                      <a:lnTo>
                        <a:pt x="354454" y="650872"/>
                      </a:lnTo>
                      <a:cubicBezTo>
                        <a:pt x="373913" y="682381"/>
                        <a:pt x="401717" y="708193"/>
                        <a:pt x="434788" y="725205"/>
                      </a:cubicBezTo>
                      <a:lnTo>
                        <a:pt x="126073" y="725205"/>
                      </a:lnTo>
                      <a:cubicBezTo>
                        <a:pt x="118529" y="725205"/>
                        <a:pt x="112414" y="731320"/>
                        <a:pt x="112414" y="738864"/>
                      </a:cubicBezTo>
                      <a:cubicBezTo>
                        <a:pt x="112414" y="746408"/>
                        <a:pt x="118529" y="752523"/>
                        <a:pt x="126073" y="752523"/>
                      </a:cubicBezTo>
                      <a:lnTo>
                        <a:pt x="470983" y="752523"/>
                      </a:lnTo>
                      <a:cubicBezTo>
                        <a:pt x="477107" y="752523"/>
                        <a:pt x="482298" y="748484"/>
                        <a:pt x="484022" y="742921"/>
                      </a:cubicBezTo>
                      <a:cubicBezTo>
                        <a:pt x="498119" y="746017"/>
                        <a:pt x="512769" y="747655"/>
                        <a:pt x="527790" y="747655"/>
                      </a:cubicBezTo>
                      <a:cubicBezTo>
                        <a:pt x="549088" y="747655"/>
                        <a:pt x="570005" y="744360"/>
                        <a:pt x="589902" y="737997"/>
                      </a:cubicBezTo>
                      <a:lnTo>
                        <a:pt x="589902" y="838619"/>
                      </a:lnTo>
                      <a:cubicBezTo>
                        <a:pt x="589902" y="847001"/>
                        <a:pt x="583063" y="853850"/>
                        <a:pt x="574672" y="853850"/>
                      </a:cubicBezTo>
                      <a:lnTo>
                        <a:pt x="22374" y="853850"/>
                      </a:lnTo>
                      <a:cubicBezTo>
                        <a:pt x="13983" y="853850"/>
                        <a:pt x="7144" y="847011"/>
                        <a:pt x="7144" y="838619"/>
                      </a:cubicBezTo>
                      <a:lnTo>
                        <a:pt x="7144" y="113748"/>
                      </a:lnTo>
                      <a:cubicBezTo>
                        <a:pt x="7153" y="105356"/>
                        <a:pt x="13992" y="98517"/>
                        <a:pt x="22374" y="98517"/>
                      </a:cubicBezTo>
                      <a:lnTo>
                        <a:pt x="22374" y="98517"/>
                      </a:lnTo>
                      <a:close/>
                      <a:moveTo>
                        <a:pt x="527790" y="367732"/>
                      </a:moveTo>
                      <a:cubicBezTo>
                        <a:pt x="430425" y="367732"/>
                        <a:pt x="351492" y="446665"/>
                        <a:pt x="351492" y="544030"/>
                      </a:cubicBezTo>
                      <a:cubicBezTo>
                        <a:pt x="351492" y="641394"/>
                        <a:pt x="430425" y="720328"/>
                        <a:pt x="527790" y="720328"/>
                      </a:cubicBezTo>
                      <a:cubicBezTo>
                        <a:pt x="571576" y="720328"/>
                        <a:pt x="611619" y="704364"/>
                        <a:pt x="642452" y="677942"/>
                      </a:cubicBezTo>
                      <a:lnTo>
                        <a:pt x="696382" y="730815"/>
                      </a:lnTo>
                      <a:lnTo>
                        <a:pt x="694534" y="732720"/>
                      </a:lnTo>
                      <a:cubicBezTo>
                        <a:pt x="688400" y="739045"/>
                        <a:pt x="688553" y="749246"/>
                        <a:pt x="694877" y="755380"/>
                      </a:cubicBezTo>
                      <a:lnTo>
                        <a:pt x="791689" y="849325"/>
                      </a:lnTo>
                      <a:cubicBezTo>
                        <a:pt x="798014" y="855459"/>
                        <a:pt x="808215" y="855316"/>
                        <a:pt x="814349" y="848982"/>
                      </a:cubicBezTo>
                      <a:lnTo>
                        <a:pt x="849306" y="812959"/>
                      </a:lnTo>
                      <a:cubicBezTo>
                        <a:pt x="855450" y="806634"/>
                        <a:pt x="855288" y="796433"/>
                        <a:pt x="848963" y="790299"/>
                      </a:cubicBezTo>
                      <a:lnTo>
                        <a:pt x="752151" y="696354"/>
                      </a:lnTo>
                      <a:cubicBezTo>
                        <a:pt x="745827" y="690210"/>
                        <a:pt x="735625" y="690372"/>
                        <a:pt x="729491" y="696697"/>
                      </a:cubicBezTo>
                      <a:lnTo>
                        <a:pt x="727358" y="698897"/>
                      </a:lnTo>
                      <a:lnTo>
                        <a:pt x="672341" y="644976"/>
                      </a:lnTo>
                      <a:cubicBezTo>
                        <a:pt x="692344" y="616382"/>
                        <a:pt x="704088" y="581587"/>
                        <a:pt x="704088" y="544039"/>
                      </a:cubicBezTo>
                      <a:cubicBezTo>
                        <a:pt x="704088" y="446656"/>
                        <a:pt x="625154" y="367732"/>
                        <a:pt x="527790" y="367732"/>
                      </a:cubicBezTo>
                      <a:lnTo>
                        <a:pt x="527790" y="367732"/>
                      </a:lnTo>
                      <a:close/>
                      <a:moveTo>
                        <a:pt x="527790" y="417433"/>
                      </a:moveTo>
                      <a:cubicBezTo>
                        <a:pt x="457876" y="417433"/>
                        <a:pt x="401203" y="474107"/>
                        <a:pt x="401203" y="544020"/>
                      </a:cubicBezTo>
                      <a:cubicBezTo>
                        <a:pt x="401203" y="613934"/>
                        <a:pt x="457876" y="670608"/>
                        <a:pt x="527790" y="670608"/>
                      </a:cubicBezTo>
                      <a:cubicBezTo>
                        <a:pt x="597703" y="670608"/>
                        <a:pt x="654377" y="613934"/>
                        <a:pt x="654377" y="544020"/>
                      </a:cubicBezTo>
                      <a:cubicBezTo>
                        <a:pt x="654387" y="474107"/>
                        <a:pt x="597703" y="417433"/>
                        <a:pt x="527790" y="417433"/>
                      </a:cubicBezTo>
                      <a:lnTo>
                        <a:pt x="527790" y="417433"/>
                      </a:lnTo>
                      <a:close/>
                      <a:moveTo>
                        <a:pt x="216198" y="265262"/>
                      </a:moveTo>
                      <a:cubicBezTo>
                        <a:pt x="209140" y="248450"/>
                        <a:pt x="195691" y="238735"/>
                        <a:pt x="180918" y="234982"/>
                      </a:cubicBezTo>
                      <a:lnTo>
                        <a:pt x="180165" y="234801"/>
                      </a:lnTo>
                      <a:lnTo>
                        <a:pt x="180165" y="229076"/>
                      </a:lnTo>
                      <a:cubicBezTo>
                        <a:pt x="180165" y="221532"/>
                        <a:pt x="174050" y="215417"/>
                        <a:pt x="166507" y="215417"/>
                      </a:cubicBezTo>
                      <a:cubicBezTo>
                        <a:pt x="158963" y="215417"/>
                        <a:pt x="152848" y="221532"/>
                        <a:pt x="152848" y="229076"/>
                      </a:cubicBezTo>
                      <a:lnTo>
                        <a:pt x="152848" y="234991"/>
                      </a:lnTo>
                      <a:cubicBezTo>
                        <a:pt x="145275" y="236868"/>
                        <a:pt x="138189" y="240259"/>
                        <a:pt x="132369" y="244993"/>
                      </a:cubicBezTo>
                      <a:cubicBezTo>
                        <a:pt x="122330" y="253165"/>
                        <a:pt x="115957" y="265024"/>
                        <a:pt x="116672" y="279816"/>
                      </a:cubicBezTo>
                      <a:cubicBezTo>
                        <a:pt x="117396" y="294761"/>
                        <a:pt x="124835" y="304771"/>
                        <a:pt x="135188" y="311525"/>
                      </a:cubicBezTo>
                      <a:cubicBezTo>
                        <a:pt x="143961" y="317249"/>
                        <a:pt x="154619" y="320192"/>
                        <a:pt x="164430" y="321802"/>
                      </a:cubicBezTo>
                      <a:cubicBezTo>
                        <a:pt x="171707" y="322993"/>
                        <a:pt x="179441" y="324869"/>
                        <a:pt x="185204" y="328346"/>
                      </a:cubicBezTo>
                      <a:cubicBezTo>
                        <a:pt x="189376" y="330860"/>
                        <a:pt x="192510" y="334508"/>
                        <a:pt x="193157" y="339919"/>
                      </a:cubicBezTo>
                      <a:cubicBezTo>
                        <a:pt x="193262" y="340747"/>
                        <a:pt x="193310" y="341281"/>
                        <a:pt x="193319" y="341528"/>
                      </a:cubicBezTo>
                      <a:cubicBezTo>
                        <a:pt x="193415" y="345586"/>
                        <a:pt x="191433" y="348720"/>
                        <a:pt x="188452" y="350977"/>
                      </a:cubicBezTo>
                      <a:cubicBezTo>
                        <a:pt x="184261" y="354159"/>
                        <a:pt x="178260" y="356045"/>
                        <a:pt x="172193" y="356778"/>
                      </a:cubicBezTo>
                      <a:cubicBezTo>
                        <a:pt x="170450" y="356987"/>
                        <a:pt x="168993" y="357111"/>
                        <a:pt x="167830" y="357140"/>
                      </a:cubicBezTo>
                      <a:cubicBezTo>
                        <a:pt x="160696" y="357311"/>
                        <a:pt x="153676" y="355578"/>
                        <a:pt x="148228" y="351958"/>
                      </a:cubicBezTo>
                      <a:cubicBezTo>
                        <a:pt x="143942" y="349101"/>
                        <a:pt x="140665" y="344929"/>
                        <a:pt x="139303" y="339471"/>
                      </a:cubicBezTo>
                      <a:cubicBezTo>
                        <a:pt x="137503" y="332165"/>
                        <a:pt x="130131" y="327698"/>
                        <a:pt x="122815" y="329498"/>
                      </a:cubicBezTo>
                      <a:cubicBezTo>
                        <a:pt x="115510" y="331299"/>
                        <a:pt x="111042" y="338671"/>
                        <a:pt x="112843" y="345986"/>
                      </a:cubicBezTo>
                      <a:cubicBezTo>
                        <a:pt x="115995" y="358645"/>
                        <a:pt x="123454" y="368208"/>
                        <a:pt x="133188" y="374694"/>
                      </a:cubicBezTo>
                      <a:cubicBezTo>
                        <a:pt x="139065" y="378609"/>
                        <a:pt x="145790" y="381343"/>
                        <a:pt x="152848" y="382876"/>
                      </a:cubicBezTo>
                      <a:lnTo>
                        <a:pt x="152848" y="388582"/>
                      </a:lnTo>
                      <a:cubicBezTo>
                        <a:pt x="152848" y="396126"/>
                        <a:pt x="158963" y="402241"/>
                        <a:pt x="166507" y="402241"/>
                      </a:cubicBezTo>
                      <a:cubicBezTo>
                        <a:pt x="174050" y="402241"/>
                        <a:pt x="180165" y="396126"/>
                        <a:pt x="180165" y="388582"/>
                      </a:cubicBezTo>
                      <a:lnTo>
                        <a:pt x="180165" y="383153"/>
                      </a:lnTo>
                      <a:cubicBezTo>
                        <a:pt x="188976" y="381467"/>
                        <a:pt x="197787" y="378038"/>
                        <a:pt x="204892" y="372656"/>
                      </a:cubicBezTo>
                      <a:cubicBezTo>
                        <a:pt x="214484" y="365379"/>
                        <a:pt x="220866" y="354940"/>
                        <a:pt x="220532" y="340909"/>
                      </a:cubicBezTo>
                      <a:cubicBezTo>
                        <a:pt x="220494" y="339281"/>
                        <a:pt x="220409" y="337880"/>
                        <a:pt x="220266" y="336737"/>
                      </a:cubicBezTo>
                      <a:cubicBezTo>
                        <a:pt x="218418" y="321488"/>
                        <a:pt x="210188" y="311582"/>
                        <a:pt x="199292" y="305000"/>
                      </a:cubicBezTo>
                      <a:cubicBezTo>
                        <a:pt x="189986" y="299380"/>
                        <a:pt x="178927" y="296599"/>
                        <a:pt x="168812" y="294942"/>
                      </a:cubicBezTo>
                      <a:cubicBezTo>
                        <a:pt x="162096" y="293837"/>
                        <a:pt x="155057" y="291998"/>
                        <a:pt x="150028" y="288712"/>
                      </a:cubicBezTo>
                      <a:cubicBezTo>
                        <a:pt x="146580" y="286464"/>
                        <a:pt x="144113" y="283235"/>
                        <a:pt x="143885" y="278549"/>
                      </a:cubicBezTo>
                      <a:cubicBezTo>
                        <a:pt x="143627" y="273310"/>
                        <a:pt x="145933" y="269072"/>
                        <a:pt x="149552" y="266129"/>
                      </a:cubicBezTo>
                      <a:cubicBezTo>
                        <a:pt x="152571" y="263681"/>
                        <a:pt x="156448" y="261966"/>
                        <a:pt x="160668" y="261118"/>
                      </a:cubicBezTo>
                      <a:cubicBezTo>
                        <a:pt x="165059" y="260233"/>
                        <a:pt x="169774" y="260309"/>
                        <a:pt x="174308" y="261452"/>
                      </a:cubicBezTo>
                      <a:cubicBezTo>
                        <a:pt x="181299" y="263223"/>
                        <a:pt x="187671" y="267833"/>
                        <a:pt x="191024" y="275834"/>
                      </a:cubicBezTo>
                      <a:cubicBezTo>
                        <a:pt x="193939" y="282788"/>
                        <a:pt x="201940" y="286055"/>
                        <a:pt x="208893" y="283140"/>
                      </a:cubicBezTo>
                      <a:cubicBezTo>
                        <a:pt x="215837" y="280216"/>
                        <a:pt x="219113" y="272215"/>
                        <a:pt x="216198" y="265262"/>
                      </a:cubicBezTo>
                      <a:lnTo>
                        <a:pt x="216198" y="265262"/>
                      </a:lnTo>
                      <a:close/>
                      <a:moveTo>
                        <a:pt x="350196" y="265262"/>
                      </a:moveTo>
                      <a:cubicBezTo>
                        <a:pt x="343138" y="248450"/>
                        <a:pt x="329689" y="238735"/>
                        <a:pt x="314916" y="234982"/>
                      </a:cubicBezTo>
                      <a:lnTo>
                        <a:pt x="314163" y="234801"/>
                      </a:lnTo>
                      <a:lnTo>
                        <a:pt x="314163" y="229076"/>
                      </a:lnTo>
                      <a:cubicBezTo>
                        <a:pt x="314163" y="221532"/>
                        <a:pt x="308048" y="215417"/>
                        <a:pt x="300504" y="215417"/>
                      </a:cubicBezTo>
                      <a:cubicBezTo>
                        <a:pt x="292960" y="215417"/>
                        <a:pt x="286845" y="221532"/>
                        <a:pt x="286845" y="229076"/>
                      </a:cubicBezTo>
                      <a:lnTo>
                        <a:pt x="286845" y="234991"/>
                      </a:lnTo>
                      <a:cubicBezTo>
                        <a:pt x="279273" y="236868"/>
                        <a:pt x="272186" y="240259"/>
                        <a:pt x="266367" y="244993"/>
                      </a:cubicBezTo>
                      <a:cubicBezTo>
                        <a:pt x="256327" y="253165"/>
                        <a:pt x="249955" y="265024"/>
                        <a:pt x="250669" y="279816"/>
                      </a:cubicBezTo>
                      <a:cubicBezTo>
                        <a:pt x="251393" y="294761"/>
                        <a:pt x="258832" y="304771"/>
                        <a:pt x="269186" y="311525"/>
                      </a:cubicBezTo>
                      <a:cubicBezTo>
                        <a:pt x="277959" y="317249"/>
                        <a:pt x="288617" y="320192"/>
                        <a:pt x="298428" y="321802"/>
                      </a:cubicBezTo>
                      <a:cubicBezTo>
                        <a:pt x="305705" y="322993"/>
                        <a:pt x="313439" y="324869"/>
                        <a:pt x="319202" y="328346"/>
                      </a:cubicBezTo>
                      <a:cubicBezTo>
                        <a:pt x="323374" y="330860"/>
                        <a:pt x="326507" y="334508"/>
                        <a:pt x="327165" y="339919"/>
                      </a:cubicBezTo>
                      <a:cubicBezTo>
                        <a:pt x="327270" y="340747"/>
                        <a:pt x="327317" y="341281"/>
                        <a:pt x="327327" y="341528"/>
                      </a:cubicBezTo>
                      <a:cubicBezTo>
                        <a:pt x="327422" y="345586"/>
                        <a:pt x="325441" y="348720"/>
                        <a:pt x="322459" y="350977"/>
                      </a:cubicBezTo>
                      <a:cubicBezTo>
                        <a:pt x="318268" y="354159"/>
                        <a:pt x="312268" y="356045"/>
                        <a:pt x="306200" y="356778"/>
                      </a:cubicBezTo>
                      <a:cubicBezTo>
                        <a:pt x="304457" y="356987"/>
                        <a:pt x="303000" y="357111"/>
                        <a:pt x="301838" y="357140"/>
                      </a:cubicBezTo>
                      <a:cubicBezTo>
                        <a:pt x="294704" y="357311"/>
                        <a:pt x="287684" y="355578"/>
                        <a:pt x="282235" y="351958"/>
                      </a:cubicBezTo>
                      <a:cubicBezTo>
                        <a:pt x="277940" y="349101"/>
                        <a:pt x="274672" y="344929"/>
                        <a:pt x="273310" y="339471"/>
                      </a:cubicBezTo>
                      <a:cubicBezTo>
                        <a:pt x="271510" y="332165"/>
                        <a:pt x="264138" y="327698"/>
                        <a:pt x="256823" y="329498"/>
                      </a:cubicBezTo>
                      <a:cubicBezTo>
                        <a:pt x="249507" y="331299"/>
                        <a:pt x="245050" y="338671"/>
                        <a:pt x="246850" y="345986"/>
                      </a:cubicBezTo>
                      <a:cubicBezTo>
                        <a:pt x="250003" y="358645"/>
                        <a:pt x="257461" y="368208"/>
                        <a:pt x="267195" y="374694"/>
                      </a:cubicBezTo>
                      <a:cubicBezTo>
                        <a:pt x="273072" y="378609"/>
                        <a:pt x="279797" y="381343"/>
                        <a:pt x="286855" y="382876"/>
                      </a:cubicBezTo>
                      <a:lnTo>
                        <a:pt x="286855" y="388582"/>
                      </a:lnTo>
                      <a:cubicBezTo>
                        <a:pt x="286855" y="396126"/>
                        <a:pt x="292970" y="402241"/>
                        <a:pt x="300514" y="402241"/>
                      </a:cubicBezTo>
                      <a:cubicBezTo>
                        <a:pt x="308058" y="402241"/>
                        <a:pt x="314173" y="396126"/>
                        <a:pt x="314173" y="388582"/>
                      </a:cubicBezTo>
                      <a:lnTo>
                        <a:pt x="314173" y="383153"/>
                      </a:lnTo>
                      <a:cubicBezTo>
                        <a:pt x="322983" y="381467"/>
                        <a:pt x="331794" y="378038"/>
                        <a:pt x="338899" y="372656"/>
                      </a:cubicBezTo>
                      <a:cubicBezTo>
                        <a:pt x="348491" y="365379"/>
                        <a:pt x="354873" y="354940"/>
                        <a:pt x="354540" y="340909"/>
                      </a:cubicBezTo>
                      <a:cubicBezTo>
                        <a:pt x="354501" y="339281"/>
                        <a:pt x="354416" y="337880"/>
                        <a:pt x="354273" y="336737"/>
                      </a:cubicBezTo>
                      <a:cubicBezTo>
                        <a:pt x="352425" y="321488"/>
                        <a:pt x="344195" y="311582"/>
                        <a:pt x="333299" y="305000"/>
                      </a:cubicBezTo>
                      <a:cubicBezTo>
                        <a:pt x="323993" y="299380"/>
                        <a:pt x="312934" y="296599"/>
                        <a:pt x="302819" y="294942"/>
                      </a:cubicBezTo>
                      <a:cubicBezTo>
                        <a:pt x="296104" y="293837"/>
                        <a:pt x="289065" y="291998"/>
                        <a:pt x="284036" y="288712"/>
                      </a:cubicBezTo>
                      <a:cubicBezTo>
                        <a:pt x="280587" y="286464"/>
                        <a:pt x="278121" y="283235"/>
                        <a:pt x="277892" y="278549"/>
                      </a:cubicBezTo>
                      <a:cubicBezTo>
                        <a:pt x="277635" y="273310"/>
                        <a:pt x="279940" y="269072"/>
                        <a:pt x="283559" y="266129"/>
                      </a:cubicBezTo>
                      <a:cubicBezTo>
                        <a:pt x="286579" y="263681"/>
                        <a:pt x="290455" y="261966"/>
                        <a:pt x="294675" y="261118"/>
                      </a:cubicBezTo>
                      <a:cubicBezTo>
                        <a:pt x="299066" y="260233"/>
                        <a:pt x="303781" y="260309"/>
                        <a:pt x="308315" y="261452"/>
                      </a:cubicBezTo>
                      <a:cubicBezTo>
                        <a:pt x="315306" y="263223"/>
                        <a:pt x="321678" y="267833"/>
                        <a:pt x="325031" y="275834"/>
                      </a:cubicBezTo>
                      <a:cubicBezTo>
                        <a:pt x="327946" y="282788"/>
                        <a:pt x="335947" y="286055"/>
                        <a:pt x="342900" y="283140"/>
                      </a:cubicBezTo>
                      <a:cubicBezTo>
                        <a:pt x="349834" y="280216"/>
                        <a:pt x="353111" y="272215"/>
                        <a:pt x="350196" y="265262"/>
                      </a:cubicBezTo>
                      <a:lnTo>
                        <a:pt x="350196" y="265262"/>
                      </a:lnTo>
                      <a:close/>
                      <a:moveTo>
                        <a:pt x="495481" y="99841"/>
                      </a:moveTo>
                      <a:lnTo>
                        <a:pt x="495481" y="185328"/>
                      </a:lnTo>
                      <a:cubicBezTo>
                        <a:pt x="495481" y="189519"/>
                        <a:pt x="498900" y="192938"/>
                        <a:pt x="503091" y="192938"/>
                      </a:cubicBezTo>
                      <a:lnTo>
                        <a:pt x="588578" y="192938"/>
                      </a:lnTo>
                      <a:cubicBezTo>
                        <a:pt x="587835" y="191319"/>
                        <a:pt x="586788" y="189833"/>
                        <a:pt x="585435" y="188481"/>
                      </a:cubicBezTo>
                      <a:lnTo>
                        <a:pt x="499939" y="102984"/>
                      </a:lnTo>
                      <a:cubicBezTo>
                        <a:pt x="498586" y="101622"/>
                        <a:pt x="497100" y="100574"/>
                        <a:pt x="495481" y="99841"/>
                      </a:cubicBezTo>
                      <a:lnTo>
                        <a:pt x="495481" y="99841"/>
                      </a:lnTo>
                      <a:close/>
                      <a:moveTo>
                        <a:pt x="113748" y="7144"/>
                      </a:moveTo>
                      <a:cubicBezTo>
                        <a:pt x="105356" y="7144"/>
                        <a:pt x="98517" y="13983"/>
                        <a:pt x="98517" y="22374"/>
                      </a:cubicBezTo>
                      <a:lnTo>
                        <a:pt x="98517" y="71209"/>
                      </a:lnTo>
                      <a:lnTo>
                        <a:pt x="489175" y="71209"/>
                      </a:lnTo>
                      <a:cubicBezTo>
                        <a:pt x="500615" y="71209"/>
                        <a:pt x="511169" y="75581"/>
                        <a:pt x="519255" y="83668"/>
                      </a:cubicBezTo>
                      <a:lnTo>
                        <a:pt x="604752" y="169164"/>
                      </a:lnTo>
                      <a:cubicBezTo>
                        <a:pt x="612838" y="177251"/>
                        <a:pt x="617210" y="187804"/>
                        <a:pt x="617210" y="199244"/>
                      </a:cubicBezTo>
                      <a:lnTo>
                        <a:pt x="617210" y="361074"/>
                      </a:lnTo>
                      <a:cubicBezTo>
                        <a:pt x="641737" y="373085"/>
                        <a:pt x="663502" y="389887"/>
                        <a:pt x="681266" y="410251"/>
                      </a:cubicBezTo>
                      <a:lnTo>
                        <a:pt x="681266" y="128883"/>
                      </a:lnTo>
                      <a:lnTo>
                        <a:pt x="594465" y="128883"/>
                      </a:lnTo>
                      <a:cubicBezTo>
                        <a:pt x="575196" y="128883"/>
                        <a:pt x="559537" y="113224"/>
                        <a:pt x="559537" y="93955"/>
                      </a:cubicBezTo>
                      <a:lnTo>
                        <a:pt x="559537" y="7144"/>
                      </a:lnTo>
                      <a:lnTo>
                        <a:pt x="113748" y="7144"/>
                      </a:lnTo>
                      <a:lnTo>
                        <a:pt x="113748" y="7144"/>
                      </a:lnTo>
                      <a:close/>
                      <a:moveTo>
                        <a:pt x="666874" y="762419"/>
                      </a:moveTo>
                      <a:cubicBezTo>
                        <a:pt x="666598" y="762438"/>
                        <a:pt x="666321" y="762438"/>
                        <a:pt x="666036" y="762438"/>
                      </a:cubicBezTo>
                      <a:lnTo>
                        <a:pt x="617201" y="762438"/>
                      </a:lnTo>
                      <a:lnTo>
                        <a:pt x="617201" y="726977"/>
                      </a:lnTo>
                      <a:cubicBezTo>
                        <a:pt x="625078" y="723119"/>
                        <a:pt x="632727" y="718747"/>
                        <a:pt x="640090" y="713870"/>
                      </a:cubicBezTo>
                      <a:lnTo>
                        <a:pt x="663321" y="736635"/>
                      </a:lnTo>
                      <a:cubicBezTo>
                        <a:pt x="661873" y="745322"/>
                        <a:pt x="663064" y="754351"/>
                        <a:pt x="666874" y="762419"/>
                      </a:cubicBezTo>
                      <a:lnTo>
                        <a:pt x="666874" y="762419"/>
                      </a:lnTo>
                      <a:close/>
                      <a:moveTo>
                        <a:pt x="586854" y="8468"/>
                      </a:moveTo>
                      <a:lnTo>
                        <a:pt x="586854" y="93955"/>
                      </a:lnTo>
                      <a:cubicBezTo>
                        <a:pt x="586854" y="98146"/>
                        <a:pt x="590274" y="101565"/>
                        <a:pt x="594465" y="101565"/>
                      </a:cubicBezTo>
                      <a:lnTo>
                        <a:pt x="679952" y="101565"/>
                      </a:lnTo>
                      <a:cubicBezTo>
                        <a:pt x="679209" y="99946"/>
                        <a:pt x="678161" y="98460"/>
                        <a:pt x="676808" y="97107"/>
                      </a:cubicBezTo>
                      <a:lnTo>
                        <a:pt x="591312" y="11611"/>
                      </a:lnTo>
                      <a:cubicBezTo>
                        <a:pt x="589959" y="10258"/>
                        <a:pt x="588474" y="9211"/>
                        <a:pt x="586854" y="8468"/>
                      </a:cubicBezTo>
                      <a:close/>
                    </a:path>
                  </a:pathLst>
                </a:custGeom>
                <a:solidFill>
                  <a:srgbClr val="547D8F"/>
                </a:solidFill>
                <a:ln w="9525" cap="flat">
                  <a:noFill/>
                  <a:prstDash val="solid"/>
                  <a:miter/>
                </a:ln>
              </p:spPr>
              <p:txBody>
                <a:bodyPr rtlCol="0" anchor="ctr"/>
                <a:lstStyle/>
                <a:p>
                  <a:endParaRPr lang="en-US"/>
                </a:p>
              </p:txBody>
            </p:sp>
          </p:grpSp>
        </p:grpSp>
        <p:grpSp>
          <p:nvGrpSpPr>
            <p:cNvPr id="408" name="Group 407">
              <a:extLst>
                <a:ext uri="{FF2B5EF4-FFF2-40B4-BE49-F238E27FC236}">
                  <a16:creationId xmlns:a16="http://schemas.microsoft.com/office/drawing/2014/main" id="{E5D4C277-4268-44A4-AC19-CBAE2B6202EE}"/>
                </a:ext>
              </a:extLst>
            </p:cNvPr>
            <p:cNvGrpSpPr/>
            <p:nvPr/>
          </p:nvGrpSpPr>
          <p:grpSpPr>
            <a:xfrm>
              <a:off x="7082404" y="5348769"/>
              <a:ext cx="1619144" cy="857198"/>
              <a:chOff x="9951503" y="4025327"/>
              <a:chExt cx="1619144" cy="857198"/>
            </a:xfrm>
          </p:grpSpPr>
          <p:grpSp>
            <p:nvGrpSpPr>
              <p:cNvPr id="409" name="Group 408">
                <a:extLst>
                  <a:ext uri="{FF2B5EF4-FFF2-40B4-BE49-F238E27FC236}">
                    <a16:creationId xmlns:a16="http://schemas.microsoft.com/office/drawing/2014/main" id="{6F68EAFE-6158-4DAE-8FF6-EDC7E64355D6}"/>
                  </a:ext>
                </a:extLst>
              </p:cNvPr>
              <p:cNvGrpSpPr/>
              <p:nvPr/>
            </p:nvGrpSpPr>
            <p:grpSpPr>
              <a:xfrm>
                <a:off x="9951503" y="4288418"/>
                <a:ext cx="1619144" cy="594107"/>
                <a:chOff x="595171" y="2317187"/>
                <a:chExt cx="1619144" cy="594107"/>
              </a:xfrm>
            </p:grpSpPr>
            <p:sp>
              <p:nvSpPr>
                <p:cNvPr id="417" name="Rectangle 14">
                  <a:extLst>
                    <a:ext uri="{FF2B5EF4-FFF2-40B4-BE49-F238E27FC236}">
                      <a16:creationId xmlns:a16="http://schemas.microsoft.com/office/drawing/2014/main" id="{39CB6D58-04AA-49BA-92DC-6D658A6A08BC}"/>
                    </a:ext>
                  </a:extLst>
                </p:cNvPr>
                <p:cNvSpPr/>
                <p:nvPr/>
              </p:nvSpPr>
              <p:spPr>
                <a:xfrm>
                  <a:off x="595171" y="2317187"/>
                  <a:ext cx="1619144" cy="594107"/>
                </a:xfrm>
                <a:prstGeom prst="roundRect">
                  <a:avLst>
                    <a:gd name="adj" fmla="val 7983"/>
                  </a:avLst>
                </a:prstGeom>
                <a:solidFill>
                  <a:srgbClr val="547D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418" name="Rectangle 14">
                  <a:extLst>
                    <a:ext uri="{FF2B5EF4-FFF2-40B4-BE49-F238E27FC236}">
                      <a16:creationId xmlns:a16="http://schemas.microsoft.com/office/drawing/2014/main" id="{DA777F25-989D-45D7-B782-4C322C24DFDA}"/>
                    </a:ext>
                  </a:extLst>
                </p:cNvPr>
                <p:cNvSpPr/>
                <p:nvPr/>
              </p:nvSpPr>
              <p:spPr>
                <a:xfrm>
                  <a:off x="630841" y="2352963"/>
                  <a:ext cx="1547804" cy="522555"/>
                </a:xfrm>
                <a:prstGeom prst="roundRect">
                  <a:avLst>
                    <a:gd name="adj" fmla="val 5423"/>
                  </a:avLst>
                </a:prstGeom>
                <a:no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grpSp>
              <p:nvGrpSpPr>
                <p:cNvPr id="419" name="Group 418">
                  <a:extLst>
                    <a:ext uri="{FF2B5EF4-FFF2-40B4-BE49-F238E27FC236}">
                      <a16:creationId xmlns:a16="http://schemas.microsoft.com/office/drawing/2014/main" id="{9C634AB0-7F83-4F3A-BD0B-3A8B6A4C27A5}"/>
                    </a:ext>
                  </a:extLst>
                </p:cNvPr>
                <p:cNvGrpSpPr/>
                <p:nvPr/>
              </p:nvGrpSpPr>
              <p:grpSpPr>
                <a:xfrm>
                  <a:off x="1304539" y="2853057"/>
                  <a:ext cx="200409" cy="39035"/>
                  <a:chOff x="1253534" y="2857363"/>
                  <a:chExt cx="242495" cy="47232"/>
                </a:xfrm>
                <a:solidFill>
                  <a:schemeClr val="bg1"/>
                </a:solidFill>
              </p:grpSpPr>
              <p:sp>
                <p:nvSpPr>
                  <p:cNvPr id="420" name="Oval 419">
                    <a:extLst>
                      <a:ext uri="{FF2B5EF4-FFF2-40B4-BE49-F238E27FC236}">
                        <a16:creationId xmlns:a16="http://schemas.microsoft.com/office/drawing/2014/main" id="{90F755DA-9662-4C57-87BD-B9094A4DC575}"/>
                      </a:ext>
                    </a:extLst>
                  </p:cNvPr>
                  <p:cNvSpPr/>
                  <p:nvPr/>
                </p:nvSpPr>
                <p:spPr>
                  <a:xfrm>
                    <a:off x="1351166"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421" name="Oval 420">
                    <a:extLst>
                      <a:ext uri="{FF2B5EF4-FFF2-40B4-BE49-F238E27FC236}">
                        <a16:creationId xmlns:a16="http://schemas.microsoft.com/office/drawing/2014/main" id="{8FA80106-E009-4CA3-81E4-B22AF962A221}"/>
                      </a:ext>
                    </a:extLst>
                  </p:cNvPr>
                  <p:cNvSpPr/>
                  <p:nvPr/>
                </p:nvSpPr>
                <p:spPr>
                  <a:xfrm>
                    <a:off x="1253534"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422" name="Oval 421">
                    <a:extLst>
                      <a:ext uri="{FF2B5EF4-FFF2-40B4-BE49-F238E27FC236}">
                        <a16:creationId xmlns:a16="http://schemas.microsoft.com/office/drawing/2014/main" id="{F8FFC611-3279-49A8-A182-87379488B0E2}"/>
                      </a:ext>
                    </a:extLst>
                  </p:cNvPr>
                  <p:cNvSpPr/>
                  <p:nvPr/>
                </p:nvSpPr>
                <p:spPr>
                  <a:xfrm>
                    <a:off x="1448797"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grpSp>
          </p:grpSp>
          <p:sp>
            <p:nvSpPr>
              <p:cNvPr id="410" name="TextBox 409">
                <a:extLst>
                  <a:ext uri="{FF2B5EF4-FFF2-40B4-BE49-F238E27FC236}">
                    <a16:creationId xmlns:a16="http://schemas.microsoft.com/office/drawing/2014/main" id="{9E4B7136-A63D-414E-A14F-92040179CF32}"/>
                  </a:ext>
                </a:extLst>
              </p:cNvPr>
              <p:cNvSpPr txBox="1"/>
              <p:nvPr/>
            </p:nvSpPr>
            <p:spPr>
              <a:xfrm>
                <a:off x="9987768" y="4440750"/>
                <a:ext cx="1546614" cy="289441"/>
              </a:xfrm>
              <a:prstGeom prst="roundRect">
                <a:avLst/>
              </a:prstGeom>
              <a:noFill/>
            </p:spPr>
            <p:txBody>
              <a:bodyPr vert="horz" wrap="square" rtlCol="0" anchor="ctr">
                <a:spAutoFit/>
              </a:bodyPr>
              <a:lstStyle/>
              <a:p>
                <a:pPr algn="ctr"/>
                <a:r>
                  <a:rPr lang="en-US" sz="1100" b="1" dirty="0">
                    <a:solidFill>
                      <a:schemeClr val="bg1"/>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External Audit</a:t>
                </a:r>
              </a:p>
            </p:txBody>
          </p:sp>
          <p:grpSp>
            <p:nvGrpSpPr>
              <p:cNvPr id="411" name="Group 410">
                <a:extLst>
                  <a:ext uri="{FF2B5EF4-FFF2-40B4-BE49-F238E27FC236}">
                    <a16:creationId xmlns:a16="http://schemas.microsoft.com/office/drawing/2014/main" id="{9E86DE48-A330-47DF-BCC5-094E52A3B893}"/>
                  </a:ext>
                </a:extLst>
              </p:cNvPr>
              <p:cNvGrpSpPr/>
              <p:nvPr/>
            </p:nvGrpSpPr>
            <p:grpSpPr>
              <a:xfrm>
                <a:off x="10553300" y="4025327"/>
                <a:ext cx="415551" cy="415551"/>
                <a:chOff x="10553300" y="4025327"/>
                <a:chExt cx="415551" cy="415551"/>
              </a:xfrm>
            </p:grpSpPr>
            <p:grpSp>
              <p:nvGrpSpPr>
                <p:cNvPr id="412" name="Group 411">
                  <a:extLst>
                    <a:ext uri="{FF2B5EF4-FFF2-40B4-BE49-F238E27FC236}">
                      <a16:creationId xmlns:a16="http://schemas.microsoft.com/office/drawing/2014/main" id="{4B13683F-FC44-4674-BADC-B35B5A94410E}"/>
                    </a:ext>
                  </a:extLst>
                </p:cNvPr>
                <p:cNvGrpSpPr/>
                <p:nvPr/>
              </p:nvGrpSpPr>
              <p:grpSpPr>
                <a:xfrm>
                  <a:off x="10553300" y="4025327"/>
                  <a:ext cx="415551" cy="415551"/>
                  <a:chOff x="1196968" y="2054096"/>
                  <a:chExt cx="415551" cy="415551"/>
                </a:xfrm>
              </p:grpSpPr>
              <p:sp>
                <p:nvSpPr>
                  <p:cNvPr id="414" name="Oval 413">
                    <a:extLst>
                      <a:ext uri="{FF2B5EF4-FFF2-40B4-BE49-F238E27FC236}">
                        <a16:creationId xmlns:a16="http://schemas.microsoft.com/office/drawing/2014/main" id="{21F4D3E0-8B45-4B61-A802-391A48506ECB}"/>
                      </a:ext>
                    </a:extLst>
                  </p:cNvPr>
                  <p:cNvSpPr/>
                  <p:nvPr/>
                </p:nvSpPr>
                <p:spPr>
                  <a:xfrm>
                    <a:off x="1215856" y="2072984"/>
                    <a:ext cx="377774" cy="377774"/>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415" name="Oval 414">
                    <a:extLst>
                      <a:ext uri="{FF2B5EF4-FFF2-40B4-BE49-F238E27FC236}">
                        <a16:creationId xmlns:a16="http://schemas.microsoft.com/office/drawing/2014/main" id="{CD13FB13-DD48-4776-BB42-96349FAE20B7}"/>
                      </a:ext>
                    </a:extLst>
                  </p:cNvPr>
                  <p:cNvSpPr/>
                  <p:nvPr/>
                </p:nvSpPr>
                <p:spPr>
                  <a:xfrm>
                    <a:off x="1249884" y="2107012"/>
                    <a:ext cx="309718" cy="309718"/>
                  </a:xfrm>
                  <a:prstGeom prst="ellipse">
                    <a:avLst/>
                  </a:prstGeom>
                  <a:solidFill>
                    <a:srgbClr val="547D8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416" name="Arc 415">
                    <a:extLst>
                      <a:ext uri="{FF2B5EF4-FFF2-40B4-BE49-F238E27FC236}">
                        <a16:creationId xmlns:a16="http://schemas.microsoft.com/office/drawing/2014/main" id="{B51433E3-07E4-4CF8-B004-813A6C6C3E8D}"/>
                      </a:ext>
                    </a:extLst>
                  </p:cNvPr>
                  <p:cNvSpPr/>
                  <p:nvPr/>
                </p:nvSpPr>
                <p:spPr>
                  <a:xfrm>
                    <a:off x="1196968" y="2054096"/>
                    <a:ext cx="415551" cy="415551"/>
                  </a:xfrm>
                  <a:prstGeom prst="arc">
                    <a:avLst>
                      <a:gd name="adj1" fmla="val 11044581"/>
                      <a:gd name="adj2" fmla="val 21340452"/>
                    </a:avLst>
                  </a:prstGeom>
                  <a:noFill/>
                  <a:ln w="6350">
                    <a:solidFill>
                      <a:srgbClr val="547D8F"/>
                    </a:solidFill>
                    <a:prstDash val="dash"/>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grpSp>
            <p:sp>
              <p:nvSpPr>
                <p:cNvPr id="413" name="Graphic 94">
                  <a:extLst>
                    <a:ext uri="{FF2B5EF4-FFF2-40B4-BE49-F238E27FC236}">
                      <a16:creationId xmlns:a16="http://schemas.microsoft.com/office/drawing/2014/main" id="{D84278E0-1BA7-4548-B445-6365F40CD407}"/>
                    </a:ext>
                  </a:extLst>
                </p:cNvPr>
                <p:cNvSpPr/>
                <p:nvPr/>
              </p:nvSpPr>
              <p:spPr>
                <a:xfrm>
                  <a:off x="10689093" y="4137629"/>
                  <a:ext cx="143965" cy="190947"/>
                </a:xfrm>
                <a:custGeom>
                  <a:avLst/>
                  <a:gdLst>
                    <a:gd name="connsiteX0" fmla="*/ 1145381 w 3181350"/>
                    <a:gd name="connsiteY0" fmla="*/ 3780239 h 4219575"/>
                    <a:gd name="connsiteX1" fmla="*/ 7144 w 3181350"/>
                    <a:gd name="connsiteY1" fmla="*/ 3780239 h 4219575"/>
                    <a:gd name="connsiteX2" fmla="*/ 7144 w 3181350"/>
                    <a:gd name="connsiteY2" fmla="*/ 3992646 h 4219575"/>
                    <a:gd name="connsiteX3" fmla="*/ 1145381 w 3181350"/>
                    <a:gd name="connsiteY3" fmla="*/ 3992646 h 4219575"/>
                    <a:gd name="connsiteX4" fmla="*/ 1145381 w 3181350"/>
                    <a:gd name="connsiteY4" fmla="*/ 3780239 h 4219575"/>
                    <a:gd name="connsiteX5" fmla="*/ 1759744 w 3181350"/>
                    <a:gd name="connsiteY5" fmla="*/ 328379 h 4219575"/>
                    <a:gd name="connsiteX6" fmla="*/ 1244441 w 3181350"/>
                    <a:gd name="connsiteY6" fmla="*/ 328379 h 4219575"/>
                    <a:gd name="connsiteX7" fmla="*/ 1244441 w 3181350"/>
                    <a:gd name="connsiteY7" fmla="*/ 754146 h 4219575"/>
                    <a:gd name="connsiteX8" fmla="*/ 1762601 w 3181350"/>
                    <a:gd name="connsiteY8" fmla="*/ 754146 h 4219575"/>
                    <a:gd name="connsiteX9" fmla="*/ 1633061 w 3181350"/>
                    <a:gd name="connsiteY9" fmla="*/ 560789 h 4219575"/>
                    <a:gd name="connsiteX10" fmla="*/ 1632109 w 3181350"/>
                    <a:gd name="connsiteY10" fmla="*/ 510306 h 4219575"/>
                    <a:gd name="connsiteX11" fmla="*/ 1759744 w 3181350"/>
                    <a:gd name="connsiteY11" fmla="*/ 328379 h 4219575"/>
                    <a:gd name="connsiteX12" fmla="*/ 1188244 w 3181350"/>
                    <a:gd name="connsiteY12" fmla="*/ 36914 h 4219575"/>
                    <a:gd name="connsiteX13" fmla="*/ 1015841 w 3181350"/>
                    <a:gd name="connsiteY13" fmla="*/ 108351 h 4219575"/>
                    <a:gd name="connsiteX14" fmla="*/ 1188244 w 3181350"/>
                    <a:gd name="connsiteY14" fmla="*/ 179789 h 4219575"/>
                    <a:gd name="connsiteX15" fmla="*/ 1188244 w 3181350"/>
                    <a:gd name="connsiteY15" fmla="*/ 36914 h 4219575"/>
                    <a:gd name="connsiteX16" fmla="*/ 1188244 w 3181350"/>
                    <a:gd name="connsiteY16" fmla="*/ 36914 h 4219575"/>
                    <a:gd name="connsiteX17" fmla="*/ 1157764 w 3181350"/>
                    <a:gd name="connsiteY17" fmla="*/ 290279 h 4219575"/>
                    <a:gd name="connsiteX18" fmla="*/ 1075849 w 3181350"/>
                    <a:gd name="connsiteY18" fmla="*/ 290279 h 4219575"/>
                    <a:gd name="connsiteX19" fmla="*/ 1075849 w 3181350"/>
                    <a:gd name="connsiteY19" fmla="*/ 957981 h 4219575"/>
                    <a:gd name="connsiteX20" fmla="*/ 1157764 w 3181350"/>
                    <a:gd name="connsiteY20" fmla="*/ 957029 h 4219575"/>
                    <a:gd name="connsiteX21" fmla="*/ 1157764 w 3181350"/>
                    <a:gd name="connsiteY21" fmla="*/ 290279 h 4219575"/>
                    <a:gd name="connsiteX22" fmla="*/ 432911 w 3181350"/>
                    <a:gd name="connsiteY22" fmla="*/ 2596281 h 4219575"/>
                    <a:gd name="connsiteX23" fmla="*/ 432911 w 3181350"/>
                    <a:gd name="connsiteY23" fmla="*/ 2510556 h 4219575"/>
                    <a:gd name="connsiteX24" fmla="*/ 538639 w 3181350"/>
                    <a:gd name="connsiteY24" fmla="*/ 2510556 h 4219575"/>
                    <a:gd name="connsiteX25" fmla="*/ 538639 w 3181350"/>
                    <a:gd name="connsiteY25" fmla="*/ 2596281 h 4219575"/>
                    <a:gd name="connsiteX26" fmla="*/ 432911 w 3181350"/>
                    <a:gd name="connsiteY26" fmla="*/ 2596281 h 4219575"/>
                    <a:gd name="connsiteX27" fmla="*/ 432911 w 3181350"/>
                    <a:gd name="connsiteY27" fmla="*/ 2841074 h 4219575"/>
                    <a:gd name="connsiteX28" fmla="*/ 432911 w 3181350"/>
                    <a:gd name="connsiteY28" fmla="*/ 2755349 h 4219575"/>
                    <a:gd name="connsiteX29" fmla="*/ 538639 w 3181350"/>
                    <a:gd name="connsiteY29" fmla="*/ 2755349 h 4219575"/>
                    <a:gd name="connsiteX30" fmla="*/ 538639 w 3181350"/>
                    <a:gd name="connsiteY30" fmla="*/ 2841074 h 4219575"/>
                    <a:gd name="connsiteX31" fmla="*/ 432911 w 3181350"/>
                    <a:gd name="connsiteY31" fmla="*/ 2841074 h 4219575"/>
                    <a:gd name="connsiteX32" fmla="*/ 432911 w 3181350"/>
                    <a:gd name="connsiteY32" fmla="*/ 3086819 h 4219575"/>
                    <a:gd name="connsiteX33" fmla="*/ 432911 w 3181350"/>
                    <a:gd name="connsiteY33" fmla="*/ 3001094 h 4219575"/>
                    <a:gd name="connsiteX34" fmla="*/ 538639 w 3181350"/>
                    <a:gd name="connsiteY34" fmla="*/ 3001094 h 4219575"/>
                    <a:gd name="connsiteX35" fmla="*/ 538639 w 3181350"/>
                    <a:gd name="connsiteY35" fmla="*/ 3086819 h 4219575"/>
                    <a:gd name="connsiteX36" fmla="*/ 432911 w 3181350"/>
                    <a:gd name="connsiteY36" fmla="*/ 3086819 h 4219575"/>
                    <a:gd name="connsiteX37" fmla="*/ 432911 w 3181350"/>
                    <a:gd name="connsiteY37" fmla="*/ 3331612 h 4219575"/>
                    <a:gd name="connsiteX38" fmla="*/ 432911 w 3181350"/>
                    <a:gd name="connsiteY38" fmla="*/ 3245887 h 4219575"/>
                    <a:gd name="connsiteX39" fmla="*/ 538639 w 3181350"/>
                    <a:gd name="connsiteY39" fmla="*/ 3245887 h 4219575"/>
                    <a:gd name="connsiteX40" fmla="*/ 538639 w 3181350"/>
                    <a:gd name="connsiteY40" fmla="*/ 3331612 h 4219575"/>
                    <a:gd name="connsiteX41" fmla="*/ 432911 w 3181350"/>
                    <a:gd name="connsiteY41" fmla="*/ 3331612 h 4219575"/>
                    <a:gd name="connsiteX42" fmla="*/ 860584 w 3181350"/>
                    <a:gd name="connsiteY42" fmla="*/ 2350537 h 4219575"/>
                    <a:gd name="connsiteX43" fmla="*/ 860584 w 3181350"/>
                    <a:gd name="connsiteY43" fmla="*/ 2264812 h 4219575"/>
                    <a:gd name="connsiteX44" fmla="*/ 966311 w 3181350"/>
                    <a:gd name="connsiteY44" fmla="*/ 2264812 h 4219575"/>
                    <a:gd name="connsiteX45" fmla="*/ 966311 w 3181350"/>
                    <a:gd name="connsiteY45" fmla="*/ 2350537 h 4219575"/>
                    <a:gd name="connsiteX46" fmla="*/ 860584 w 3181350"/>
                    <a:gd name="connsiteY46" fmla="*/ 2350537 h 4219575"/>
                    <a:gd name="connsiteX47" fmla="*/ 860584 w 3181350"/>
                    <a:gd name="connsiteY47" fmla="*/ 2596281 h 4219575"/>
                    <a:gd name="connsiteX48" fmla="*/ 860584 w 3181350"/>
                    <a:gd name="connsiteY48" fmla="*/ 2510556 h 4219575"/>
                    <a:gd name="connsiteX49" fmla="*/ 966311 w 3181350"/>
                    <a:gd name="connsiteY49" fmla="*/ 2510556 h 4219575"/>
                    <a:gd name="connsiteX50" fmla="*/ 966311 w 3181350"/>
                    <a:gd name="connsiteY50" fmla="*/ 2596281 h 4219575"/>
                    <a:gd name="connsiteX51" fmla="*/ 860584 w 3181350"/>
                    <a:gd name="connsiteY51" fmla="*/ 2596281 h 4219575"/>
                    <a:gd name="connsiteX52" fmla="*/ 860584 w 3181350"/>
                    <a:gd name="connsiteY52" fmla="*/ 2841074 h 4219575"/>
                    <a:gd name="connsiteX53" fmla="*/ 860584 w 3181350"/>
                    <a:gd name="connsiteY53" fmla="*/ 2755349 h 4219575"/>
                    <a:gd name="connsiteX54" fmla="*/ 966311 w 3181350"/>
                    <a:gd name="connsiteY54" fmla="*/ 2755349 h 4219575"/>
                    <a:gd name="connsiteX55" fmla="*/ 966311 w 3181350"/>
                    <a:gd name="connsiteY55" fmla="*/ 2841074 h 4219575"/>
                    <a:gd name="connsiteX56" fmla="*/ 860584 w 3181350"/>
                    <a:gd name="connsiteY56" fmla="*/ 2841074 h 4219575"/>
                    <a:gd name="connsiteX57" fmla="*/ 860584 w 3181350"/>
                    <a:gd name="connsiteY57" fmla="*/ 3086819 h 4219575"/>
                    <a:gd name="connsiteX58" fmla="*/ 860584 w 3181350"/>
                    <a:gd name="connsiteY58" fmla="*/ 3001094 h 4219575"/>
                    <a:gd name="connsiteX59" fmla="*/ 966311 w 3181350"/>
                    <a:gd name="connsiteY59" fmla="*/ 3001094 h 4219575"/>
                    <a:gd name="connsiteX60" fmla="*/ 966311 w 3181350"/>
                    <a:gd name="connsiteY60" fmla="*/ 3086819 h 4219575"/>
                    <a:gd name="connsiteX61" fmla="*/ 860584 w 3181350"/>
                    <a:gd name="connsiteY61" fmla="*/ 3086819 h 4219575"/>
                    <a:gd name="connsiteX62" fmla="*/ 860584 w 3181350"/>
                    <a:gd name="connsiteY62" fmla="*/ 3331612 h 4219575"/>
                    <a:gd name="connsiteX63" fmla="*/ 860584 w 3181350"/>
                    <a:gd name="connsiteY63" fmla="*/ 3245887 h 4219575"/>
                    <a:gd name="connsiteX64" fmla="*/ 966311 w 3181350"/>
                    <a:gd name="connsiteY64" fmla="*/ 3245887 h 4219575"/>
                    <a:gd name="connsiteX65" fmla="*/ 966311 w 3181350"/>
                    <a:gd name="connsiteY65" fmla="*/ 3331612 h 4219575"/>
                    <a:gd name="connsiteX66" fmla="*/ 860584 w 3181350"/>
                    <a:gd name="connsiteY66" fmla="*/ 3331612 h 4219575"/>
                    <a:gd name="connsiteX67" fmla="*/ 432911 w 3181350"/>
                    <a:gd name="connsiteY67" fmla="*/ 2350537 h 4219575"/>
                    <a:gd name="connsiteX68" fmla="*/ 432911 w 3181350"/>
                    <a:gd name="connsiteY68" fmla="*/ 2264812 h 4219575"/>
                    <a:gd name="connsiteX69" fmla="*/ 538639 w 3181350"/>
                    <a:gd name="connsiteY69" fmla="*/ 2264812 h 4219575"/>
                    <a:gd name="connsiteX70" fmla="*/ 538639 w 3181350"/>
                    <a:gd name="connsiteY70" fmla="*/ 2350537 h 4219575"/>
                    <a:gd name="connsiteX71" fmla="*/ 432911 w 3181350"/>
                    <a:gd name="connsiteY71" fmla="*/ 2350537 h 4219575"/>
                    <a:gd name="connsiteX72" fmla="*/ 1145381 w 3181350"/>
                    <a:gd name="connsiteY72" fmla="*/ 1672356 h 4219575"/>
                    <a:gd name="connsiteX73" fmla="*/ 1145381 w 3181350"/>
                    <a:gd name="connsiteY73" fmla="*/ 1548531 h 4219575"/>
                    <a:gd name="connsiteX74" fmla="*/ 1188244 w 3181350"/>
                    <a:gd name="connsiteY74" fmla="*/ 1505669 h 4219575"/>
                    <a:gd name="connsiteX75" fmla="*/ 1870234 w 3181350"/>
                    <a:gd name="connsiteY75" fmla="*/ 1505669 h 4219575"/>
                    <a:gd name="connsiteX76" fmla="*/ 603409 w 3181350"/>
                    <a:gd name="connsiteY76" fmla="*/ 1232302 h 4219575"/>
                    <a:gd name="connsiteX77" fmla="*/ 315754 w 3181350"/>
                    <a:gd name="connsiteY77" fmla="*/ 1672356 h 4219575"/>
                    <a:gd name="connsiteX78" fmla="*/ 1145381 w 3181350"/>
                    <a:gd name="connsiteY78" fmla="*/ 1672356 h 4219575"/>
                    <a:gd name="connsiteX79" fmla="*/ 1145381 w 3181350"/>
                    <a:gd name="connsiteY79" fmla="*/ 1980014 h 4219575"/>
                    <a:gd name="connsiteX80" fmla="*/ 1145381 w 3181350"/>
                    <a:gd name="connsiteY80" fmla="*/ 1758081 h 4219575"/>
                    <a:gd name="connsiteX81" fmla="*/ 143351 w 3181350"/>
                    <a:gd name="connsiteY81" fmla="*/ 1758081 h 4219575"/>
                    <a:gd name="connsiteX82" fmla="*/ 143351 w 3181350"/>
                    <a:gd name="connsiteY82" fmla="*/ 1980014 h 4219575"/>
                    <a:gd name="connsiteX83" fmla="*/ 1145381 w 3181350"/>
                    <a:gd name="connsiteY83" fmla="*/ 1980014 h 4219575"/>
                    <a:gd name="connsiteX84" fmla="*/ 1145381 w 3181350"/>
                    <a:gd name="connsiteY84" fmla="*/ 3694514 h 4219575"/>
                    <a:gd name="connsiteX85" fmla="*/ 1145381 w 3181350"/>
                    <a:gd name="connsiteY85" fmla="*/ 2065739 h 4219575"/>
                    <a:gd name="connsiteX86" fmla="*/ 215741 w 3181350"/>
                    <a:gd name="connsiteY86" fmla="*/ 2065739 h 4219575"/>
                    <a:gd name="connsiteX87" fmla="*/ 215741 w 3181350"/>
                    <a:gd name="connsiteY87" fmla="*/ 3694514 h 4219575"/>
                    <a:gd name="connsiteX88" fmla="*/ 1145381 w 3181350"/>
                    <a:gd name="connsiteY88" fmla="*/ 3694514 h 4219575"/>
                    <a:gd name="connsiteX89" fmla="*/ 2240756 w 3181350"/>
                    <a:gd name="connsiteY89" fmla="*/ 2258144 h 4219575"/>
                    <a:gd name="connsiteX90" fmla="*/ 2202656 w 3181350"/>
                    <a:gd name="connsiteY90" fmla="*/ 2295292 h 4219575"/>
                    <a:gd name="connsiteX91" fmla="*/ 2240756 w 3181350"/>
                    <a:gd name="connsiteY91" fmla="*/ 2258144 h 4219575"/>
                    <a:gd name="connsiteX92" fmla="*/ 2240756 w 3181350"/>
                    <a:gd name="connsiteY92" fmla="*/ 2258144 h 4219575"/>
                    <a:gd name="connsiteX93" fmla="*/ 2765584 w 3181350"/>
                    <a:gd name="connsiteY93" fmla="*/ 1842854 h 4219575"/>
                    <a:gd name="connsiteX94" fmla="*/ 2725579 w 3181350"/>
                    <a:gd name="connsiteY94" fmla="*/ 1878096 h 4219575"/>
                    <a:gd name="connsiteX95" fmla="*/ 2765584 w 3181350"/>
                    <a:gd name="connsiteY95" fmla="*/ 1842854 h 4219575"/>
                    <a:gd name="connsiteX96" fmla="*/ 2765584 w 3181350"/>
                    <a:gd name="connsiteY96" fmla="*/ 1842854 h 4219575"/>
                    <a:gd name="connsiteX97" fmla="*/ 2765584 w 3181350"/>
                    <a:gd name="connsiteY97" fmla="*/ 1842854 h 4219575"/>
                    <a:gd name="connsiteX98" fmla="*/ 1609249 w 3181350"/>
                    <a:gd name="connsiteY98" fmla="*/ 2346727 h 4219575"/>
                    <a:gd name="connsiteX99" fmla="*/ 1571149 w 3181350"/>
                    <a:gd name="connsiteY99" fmla="*/ 2383874 h 4219575"/>
                    <a:gd name="connsiteX100" fmla="*/ 1609249 w 3181350"/>
                    <a:gd name="connsiteY100" fmla="*/ 2346727 h 4219575"/>
                    <a:gd name="connsiteX101" fmla="*/ 1609249 w 3181350"/>
                    <a:gd name="connsiteY101" fmla="*/ 2346727 h 4219575"/>
                    <a:gd name="connsiteX102" fmla="*/ 1986439 w 3181350"/>
                    <a:gd name="connsiteY102" fmla="*/ 2000969 h 4219575"/>
                    <a:gd name="connsiteX103" fmla="*/ 1952149 w 3181350"/>
                    <a:gd name="connsiteY103" fmla="*/ 1960011 h 4219575"/>
                    <a:gd name="connsiteX104" fmla="*/ 1986439 w 3181350"/>
                    <a:gd name="connsiteY104" fmla="*/ 2000969 h 4219575"/>
                    <a:gd name="connsiteX105" fmla="*/ 1986439 w 3181350"/>
                    <a:gd name="connsiteY105" fmla="*/ 2000969 h 4219575"/>
                    <a:gd name="connsiteX106" fmla="*/ 1634014 w 3181350"/>
                    <a:gd name="connsiteY106" fmla="*/ 2261002 h 4219575"/>
                    <a:gd name="connsiteX107" fmla="*/ 1872139 w 3181350"/>
                    <a:gd name="connsiteY107" fmla="*/ 2031449 h 4219575"/>
                    <a:gd name="connsiteX108" fmla="*/ 1972151 w 3181350"/>
                    <a:gd name="connsiteY108" fmla="*/ 1866666 h 4219575"/>
                    <a:gd name="connsiteX109" fmla="*/ 2069306 w 3181350"/>
                    <a:gd name="connsiteY109" fmla="*/ 2035259 h 4219575"/>
                    <a:gd name="connsiteX110" fmla="*/ 2184559 w 3181350"/>
                    <a:gd name="connsiteY110" fmla="*/ 2171467 h 4219575"/>
                    <a:gd name="connsiteX111" fmla="*/ 2280761 w 3181350"/>
                    <a:gd name="connsiteY111" fmla="*/ 2180992 h 4219575"/>
                    <a:gd name="connsiteX112" fmla="*/ 2639854 w 3181350"/>
                    <a:gd name="connsiteY112" fmla="*/ 1894289 h 4219575"/>
                    <a:gd name="connsiteX113" fmla="*/ 2827496 w 3181350"/>
                    <a:gd name="connsiteY113" fmla="*/ 1782846 h 4219575"/>
                    <a:gd name="connsiteX114" fmla="*/ 2827496 w 3181350"/>
                    <a:gd name="connsiteY114" fmla="*/ 1782846 h 4219575"/>
                    <a:gd name="connsiteX115" fmla="*/ 2748439 w 3181350"/>
                    <a:gd name="connsiteY115" fmla="*/ 1975252 h 4219575"/>
                    <a:gd name="connsiteX116" fmla="*/ 2694146 w 3181350"/>
                    <a:gd name="connsiteY116" fmla="*/ 1960964 h 4219575"/>
                    <a:gd name="connsiteX117" fmla="*/ 2333149 w 3181350"/>
                    <a:gd name="connsiteY117" fmla="*/ 2250524 h 4219575"/>
                    <a:gd name="connsiteX118" fmla="*/ 2144554 w 3181350"/>
                    <a:gd name="connsiteY118" fmla="*/ 2358156 h 4219575"/>
                    <a:gd name="connsiteX119" fmla="*/ 2122646 w 3181350"/>
                    <a:gd name="connsiteY119" fmla="*/ 2230521 h 4219575"/>
                    <a:gd name="connsiteX120" fmla="*/ 2002631 w 3181350"/>
                    <a:gd name="connsiteY120" fmla="*/ 2089552 h 4219575"/>
                    <a:gd name="connsiteX121" fmla="*/ 1939766 w 3181350"/>
                    <a:gd name="connsiteY121" fmla="*/ 2087646 h 4219575"/>
                    <a:gd name="connsiteX122" fmla="*/ 1694021 w 3181350"/>
                    <a:gd name="connsiteY122" fmla="*/ 2321962 h 4219575"/>
                    <a:gd name="connsiteX123" fmla="*/ 1511141 w 3181350"/>
                    <a:gd name="connsiteY123" fmla="*/ 2444834 h 4219575"/>
                    <a:gd name="connsiteX124" fmla="*/ 1634014 w 3181350"/>
                    <a:gd name="connsiteY124" fmla="*/ 2261002 h 4219575"/>
                    <a:gd name="connsiteX125" fmla="*/ 1634014 w 3181350"/>
                    <a:gd name="connsiteY125" fmla="*/ 2261002 h 4219575"/>
                    <a:gd name="connsiteX126" fmla="*/ 1806416 w 3181350"/>
                    <a:gd name="connsiteY126" fmla="*/ 2846789 h 4219575"/>
                    <a:gd name="connsiteX127" fmla="*/ 2554129 w 3181350"/>
                    <a:gd name="connsiteY127" fmla="*/ 2846789 h 4219575"/>
                    <a:gd name="connsiteX128" fmla="*/ 2554129 w 3181350"/>
                    <a:gd name="connsiteY128" fmla="*/ 3594502 h 4219575"/>
                    <a:gd name="connsiteX129" fmla="*/ 1806416 w 3181350"/>
                    <a:gd name="connsiteY129" fmla="*/ 3594502 h 4219575"/>
                    <a:gd name="connsiteX130" fmla="*/ 1806416 w 3181350"/>
                    <a:gd name="connsiteY130" fmla="*/ 2846789 h 4219575"/>
                    <a:gd name="connsiteX131" fmla="*/ 1806416 w 3181350"/>
                    <a:gd name="connsiteY131" fmla="*/ 2846789 h 4219575"/>
                    <a:gd name="connsiteX132" fmla="*/ 1867376 w 3181350"/>
                    <a:gd name="connsiteY132" fmla="*/ 2906796 h 4219575"/>
                    <a:gd name="connsiteX133" fmla="*/ 1867376 w 3181350"/>
                    <a:gd name="connsiteY133" fmla="*/ 3532589 h 4219575"/>
                    <a:gd name="connsiteX134" fmla="*/ 2493169 w 3181350"/>
                    <a:gd name="connsiteY134" fmla="*/ 3532589 h 4219575"/>
                    <a:gd name="connsiteX135" fmla="*/ 2493169 w 3181350"/>
                    <a:gd name="connsiteY135" fmla="*/ 2906796 h 4219575"/>
                    <a:gd name="connsiteX136" fmla="*/ 1867376 w 3181350"/>
                    <a:gd name="connsiteY136" fmla="*/ 2906796 h 4219575"/>
                    <a:gd name="connsiteX137" fmla="*/ 1867376 w 3181350"/>
                    <a:gd name="connsiteY137" fmla="*/ 2906796 h 4219575"/>
                    <a:gd name="connsiteX138" fmla="*/ 1451134 w 3181350"/>
                    <a:gd name="connsiteY138" fmla="*/ 3220169 h 4219575"/>
                    <a:gd name="connsiteX139" fmla="*/ 2180749 w 3181350"/>
                    <a:gd name="connsiteY139" fmla="*/ 2490554 h 4219575"/>
                    <a:gd name="connsiteX140" fmla="*/ 2909411 w 3181350"/>
                    <a:gd name="connsiteY140" fmla="*/ 3176354 h 4219575"/>
                    <a:gd name="connsiteX141" fmla="*/ 2781776 w 3181350"/>
                    <a:gd name="connsiteY141" fmla="*/ 3633554 h 4219575"/>
                    <a:gd name="connsiteX142" fmla="*/ 3010376 w 3181350"/>
                    <a:gd name="connsiteY142" fmla="*/ 3788812 h 4219575"/>
                    <a:gd name="connsiteX143" fmla="*/ 3106579 w 3181350"/>
                    <a:gd name="connsiteY143" fmla="*/ 3876442 h 4219575"/>
                    <a:gd name="connsiteX144" fmla="*/ 3106579 w 3181350"/>
                    <a:gd name="connsiteY144" fmla="*/ 1591394 h 4219575"/>
                    <a:gd name="connsiteX145" fmla="*/ 1231106 w 3181350"/>
                    <a:gd name="connsiteY145" fmla="*/ 1591394 h 4219575"/>
                    <a:gd name="connsiteX146" fmla="*/ 1231106 w 3181350"/>
                    <a:gd name="connsiteY146" fmla="*/ 4148856 h 4219575"/>
                    <a:gd name="connsiteX147" fmla="*/ 2836069 w 3181350"/>
                    <a:gd name="connsiteY147" fmla="*/ 4148856 h 4219575"/>
                    <a:gd name="connsiteX148" fmla="*/ 2735104 w 3181350"/>
                    <a:gd name="connsiteY148" fmla="*/ 4045987 h 4219575"/>
                    <a:gd name="connsiteX149" fmla="*/ 2593181 w 3181350"/>
                    <a:gd name="connsiteY149" fmla="*/ 3822149 h 4219575"/>
                    <a:gd name="connsiteX150" fmla="*/ 2136934 w 3181350"/>
                    <a:gd name="connsiteY150" fmla="*/ 3948831 h 4219575"/>
                    <a:gd name="connsiteX151" fmla="*/ 1451134 w 3181350"/>
                    <a:gd name="connsiteY151" fmla="*/ 3220169 h 4219575"/>
                    <a:gd name="connsiteX152" fmla="*/ 1451134 w 3181350"/>
                    <a:gd name="connsiteY152" fmla="*/ 3220169 h 4219575"/>
                    <a:gd name="connsiteX153" fmla="*/ 1725454 w 3181350"/>
                    <a:gd name="connsiteY153" fmla="*/ 2764874 h 4219575"/>
                    <a:gd name="connsiteX154" fmla="*/ 1725454 w 3181350"/>
                    <a:gd name="connsiteY154" fmla="*/ 3675464 h 4219575"/>
                    <a:gd name="connsiteX155" fmla="*/ 2142649 w 3181350"/>
                    <a:gd name="connsiteY155" fmla="*/ 3863106 h 4219575"/>
                    <a:gd name="connsiteX156" fmla="*/ 2578894 w 3181350"/>
                    <a:gd name="connsiteY156" fmla="*/ 3725946 h 4219575"/>
                    <a:gd name="connsiteX157" fmla="*/ 2641759 w 3181350"/>
                    <a:gd name="connsiteY157" fmla="*/ 3737377 h 4219575"/>
                    <a:gd name="connsiteX158" fmla="*/ 2805589 w 3181350"/>
                    <a:gd name="connsiteY158" fmla="*/ 3996456 h 4219575"/>
                    <a:gd name="connsiteX159" fmla="*/ 3007519 w 3181350"/>
                    <a:gd name="connsiteY159" fmla="*/ 4199339 h 4219575"/>
                    <a:gd name="connsiteX160" fmla="*/ 3158966 w 3181350"/>
                    <a:gd name="connsiteY160" fmla="*/ 4041224 h 4219575"/>
                    <a:gd name="connsiteX161" fmla="*/ 2955131 w 3181350"/>
                    <a:gd name="connsiteY161" fmla="*/ 3854534 h 4219575"/>
                    <a:gd name="connsiteX162" fmla="*/ 2697004 w 3181350"/>
                    <a:gd name="connsiteY162" fmla="*/ 3680227 h 4219575"/>
                    <a:gd name="connsiteX163" fmla="*/ 2687479 w 3181350"/>
                    <a:gd name="connsiteY163" fmla="*/ 3617362 h 4219575"/>
                    <a:gd name="connsiteX164" fmla="*/ 2823686 w 3181350"/>
                    <a:gd name="connsiteY164" fmla="*/ 3181117 h 4219575"/>
                    <a:gd name="connsiteX165" fmla="*/ 2181701 w 3181350"/>
                    <a:gd name="connsiteY165" fmla="*/ 2576279 h 4219575"/>
                    <a:gd name="connsiteX166" fmla="*/ 1725454 w 3181350"/>
                    <a:gd name="connsiteY166" fmla="*/ 2764874 h 4219575"/>
                    <a:gd name="connsiteX167" fmla="*/ 1725454 w 3181350"/>
                    <a:gd name="connsiteY167" fmla="*/ 2764874 h 421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3181350" h="4219575">
                      <a:moveTo>
                        <a:pt x="1145381" y="3780239"/>
                      </a:moveTo>
                      <a:lnTo>
                        <a:pt x="7144" y="3780239"/>
                      </a:lnTo>
                      <a:lnTo>
                        <a:pt x="7144" y="3992646"/>
                      </a:lnTo>
                      <a:lnTo>
                        <a:pt x="1145381" y="3992646"/>
                      </a:lnTo>
                      <a:lnTo>
                        <a:pt x="1145381" y="3780239"/>
                      </a:lnTo>
                      <a:close/>
                      <a:moveTo>
                        <a:pt x="1759744" y="328379"/>
                      </a:moveTo>
                      <a:lnTo>
                        <a:pt x="1244441" y="328379"/>
                      </a:lnTo>
                      <a:lnTo>
                        <a:pt x="1244441" y="754146"/>
                      </a:lnTo>
                      <a:lnTo>
                        <a:pt x="1762601" y="754146"/>
                      </a:lnTo>
                      <a:lnTo>
                        <a:pt x="1633061" y="560789"/>
                      </a:lnTo>
                      <a:cubicBezTo>
                        <a:pt x="1621631" y="546501"/>
                        <a:pt x="1621631" y="525546"/>
                        <a:pt x="1632109" y="510306"/>
                      </a:cubicBezTo>
                      <a:lnTo>
                        <a:pt x="1759744" y="328379"/>
                      </a:lnTo>
                      <a:close/>
                      <a:moveTo>
                        <a:pt x="1188244" y="36914"/>
                      </a:moveTo>
                      <a:cubicBezTo>
                        <a:pt x="1125379" y="-26904"/>
                        <a:pt x="1015841" y="18816"/>
                        <a:pt x="1015841" y="108351"/>
                      </a:cubicBezTo>
                      <a:cubicBezTo>
                        <a:pt x="1015841" y="198839"/>
                        <a:pt x="1124426" y="243606"/>
                        <a:pt x="1188244" y="179789"/>
                      </a:cubicBezTo>
                      <a:cubicBezTo>
                        <a:pt x="1228249" y="140736"/>
                        <a:pt x="1228249" y="75966"/>
                        <a:pt x="1188244" y="36914"/>
                      </a:cubicBezTo>
                      <a:lnTo>
                        <a:pt x="1188244" y="36914"/>
                      </a:lnTo>
                      <a:close/>
                      <a:moveTo>
                        <a:pt x="1157764" y="290279"/>
                      </a:moveTo>
                      <a:cubicBezTo>
                        <a:pt x="1131094" y="295994"/>
                        <a:pt x="1102519" y="295994"/>
                        <a:pt x="1075849" y="290279"/>
                      </a:cubicBezTo>
                      <a:lnTo>
                        <a:pt x="1075849" y="957981"/>
                      </a:lnTo>
                      <a:lnTo>
                        <a:pt x="1157764" y="957029"/>
                      </a:lnTo>
                      <a:lnTo>
                        <a:pt x="1157764" y="290279"/>
                      </a:lnTo>
                      <a:close/>
                      <a:moveTo>
                        <a:pt x="432911" y="2596281"/>
                      </a:moveTo>
                      <a:cubicBezTo>
                        <a:pt x="376714" y="2596281"/>
                        <a:pt x="376714" y="2510556"/>
                        <a:pt x="432911" y="2510556"/>
                      </a:cubicBezTo>
                      <a:lnTo>
                        <a:pt x="538639" y="2510556"/>
                      </a:lnTo>
                      <a:cubicBezTo>
                        <a:pt x="594836" y="2510556"/>
                        <a:pt x="594836" y="2596281"/>
                        <a:pt x="538639" y="2596281"/>
                      </a:cubicBezTo>
                      <a:lnTo>
                        <a:pt x="432911" y="2596281"/>
                      </a:lnTo>
                      <a:close/>
                      <a:moveTo>
                        <a:pt x="432911" y="2841074"/>
                      </a:moveTo>
                      <a:cubicBezTo>
                        <a:pt x="376714" y="2841074"/>
                        <a:pt x="376714" y="2755349"/>
                        <a:pt x="432911" y="2755349"/>
                      </a:cubicBezTo>
                      <a:lnTo>
                        <a:pt x="538639" y="2755349"/>
                      </a:lnTo>
                      <a:cubicBezTo>
                        <a:pt x="594836" y="2755349"/>
                        <a:pt x="594836" y="2841074"/>
                        <a:pt x="538639" y="2841074"/>
                      </a:cubicBezTo>
                      <a:lnTo>
                        <a:pt x="432911" y="2841074"/>
                      </a:lnTo>
                      <a:close/>
                      <a:moveTo>
                        <a:pt x="432911" y="3086819"/>
                      </a:moveTo>
                      <a:cubicBezTo>
                        <a:pt x="376714" y="3086819"/>
                        <a:pt x="376714" y="3001094"/>
                        <a:pt x="432911" y="3001094"/>
                      </a:cubicBezTo>
                      <a:lnTo>
                        <a:pt x="538639" y="3001094"/>
                      </a:lnTo>
                      <a:cubicBezTo>
                        <a:pt x="594836" y="3001094"/>
                        <a:pt x="594836" y="3086819"/>
                        <a:pt x="538639" y="3086819"/>
                      </a:cubicBezTo>
                      <a:lnTo>
                        <a:pt x="432911" y="3086819"/>
                      </a:lnTo>
                      <a:close/>
                      <a:moveTo>
                        <a:pt x="432911" y="3331612"/>
                      </a:moveTo>
                      <a:cubicBezTo>
                        <a:pt x="376714" y="3331612"/>
                        <a:pt x="376714" y="3245887"/>
                        <a:pt x="432911" y="3245887"/>
                      </a:cubicBezTo>
                      <a:lnTo>
                        <a:pt x="538639" y="3245887"/>
                      </a:lnTo>
                      <a:cubicBezTo>
                        <a:pt x="594836" y="3245887"/>
                        <a:pt x="594836" y="3331612"/>
                        <a:pt x="538639" y="3331612"/>
                      </a:cubicBezTo>
                      <a:lnTo>
                        <a:pt x="432911" y="3331612"/>
                      </a:lnTo>
                      <a:close/>
                      <a:moveTo>
                        <a:pt x="860584" y="2350537"/>
                      </a:moveTo>
                      <a:cubicBezTo>
                        <a:pt x="804386" y="2350537"/>
                        <a:pt x="804386" y="2264812"/>
                        <a:pt x="860584" y="2264812"/>
                      </a:cubicBezTo>
                      <a:lnTo>
                        <a:pt x="966311" y="2264812"/>
                      </a:lnTo>
                      <a:cubicBezTo>
                        <a:pt x="1022509" y="2264812"/>
                        <a:pt x="1022509" y="2350537"/>
                        <a:pt x="966311" y="2350537"/>
                      </a:cubicBezTo>
                      <a:lnTo>
                        <a:pt x="860584" y="2350537"/>
                      </a:lnTo>
                      <a:close/>
                      <a:moveTo>
                        <a:pt x="860584" y="2596281"/>
                      </a:moveTo>
                      <a:cubicBezTo>
                        <a:pt x="804386" y="2596281"/>
                        <a:pt x="804386" y="2510556"/>
                        <a:pt x="860584" y="2510556"/>
                      </a:cubicBezTo>
                      <a:lnTo>
                        <a:pt x="966311" y="2510556"/>
                      </a:lnTo>
                      <a:cubicBezTo>
                        <a:pt x="1022509" y="2510556"/>
                        <a:pt x="1022509" y="2596281"/>
                        <a:pt x="966311" y="2596281"/>
                      </a:cubicBezTo>
                      <a:lnTo>
                        <a:pt x="860584" y="2596281"/>
                      </a:lnTo>
                      <a:close/>
                      <a:moveTo>
                        <a:pt x="860584" y="2841074"/>
                      </a:moveTo>
                      <a:cubicBezTo>
                        <a:pt x="804386" y="2841074"/>
                        <a:pt x="804386" y="2755349"/>
                        <a:pt x="860584" y="2755349"/>
                      </a:cubicBezTo>
                      <a:lnTo>
                        <a:pt x="966311" y="2755349"/>
                      </a:lnTo>
                      <a:cubicBezTo>
                        <a:pt x="1022509" y="2755349"/>
                        <a:pt x="1022509" y="2841074"/>
                        <a:pt x="966311" y="2841074"/>
                      </a:cubicBezTo>
                      <a:lnTo>
                        <a:pt x="860584" y="2841074"/>
                      </a:lnTo>
                      <a:close/>
                      <a:moveTo>
                        <a:pt x="860584" y="3086819"/>
                      </a:moveTo>
                      <a:cubicBezTo>
                        <a:pt x="804386" y="3086819"/>
                        <a:pt x="804386" y="3001094"/>
                        <a:pt x="860584" y="3001094"/>
                      </a:cubicBezTo>
                      <a:lnTo>
                        <a:pt x="966311" y="3001094"/>
                      </a:lnTo>
                      <a:cubicBezTo>
                        <a:pt x="1022509" y="3001094"/>
                        <a:pt x="1022509" y="3086819"/>
                        <a:pt x="966311" y="3086819"/>
                      </a:cubicBezTo>
                      <a:lnTo>
                        <a:pt x="860584" y="3086819"/>
                      </a:lnTo>
                      <a:close/>
                      <a:moveTo>
                        <a:pt x="860584" y="3331612"/>
                      </a:moveTo>
                      <a:cubicBezTo>
                        <a:pt x="804386" y="3331612"/>
                        <a:pt x="804386" y="3245887"/>
                        <a:pt x="860584" y="3245887"/>
                      </a:cubicBezTo>
                      <a:lnTo>
                        <a:pt x="966311" y="3245887"/>
                      </a:lnTo>
                      <a:cubicBezTo>
                        <a:pt x="1022509" y="3245887"/>
                        <a:pt x="1022509" y="3331612"/>
                        <a:pt x="966311" y="3331612"/>
                      </a:cubicBezTo>
                      <a:lnTo>
                        <a:pt x="860584" y="3331612"/>
                      </a:lnTo>
                      <a:close/>
                      <a:moveTo>
                        <a:pt x="432911" y="2350537"/>
                      </a:moveTo>
                      <a:cubicBezTo>
                        <a:pt x="376714" y="2350537"/>
                        <a:pt x="376714" y="2264812"/>
                        <a:pt x="432911" y="2264812"/>
                      </a:cubicBezTo>
                      <a:lnTo>
                        <a:pt x="538639" y="2264812"/>
                      </a:lnTo>
                      <a:cubicBezTo>
                        <a:pt x="594836" y="2264812"/>
                        <a:pt x="594836" y="2350537"/>
                        <a:pt x="538639" y="2350537"/>
                      </a:cubicBezTo>
                      <a:lnTo>
                        <a:pt x="432911" y="2350537"/>
                      </a:lnTo>
                      <a:close/>
                      <a:moveTo>
                        <a:pt x="1145381" y="1672356"/>
                      </a:moveTo>
                      <a:lnTo>
                        <a:pt x="1145381" y="1548531"/>
                      </a:lnTo>
                      <a:cubicBezTo>
                        <a:pt x="1145381" y="1524719"/>
                        <a:pt x="1164431" y="1505669"/>
                        <a:pt x="1188244" y="1505669"/>
                      </a:cubicBezTo>
                      <a:lnTo>
                        <a:pt x="1870234" y="1505669"/>
                      </a:lnTo>
                      <a:cubicBezTo>
                        <a:pt x="1620679" y="1027514"/>
                        <a:pt x="1017746" y="890354"/>
                        <a:pt x="603409" y="1232302"/>
                      </a:cubicBezTo>
                      <a:cubicBezTo>
                        <a:pt x="469106" y="1343744"/>
                        <a:pt x="367189" y="1496144"/>
                        <a:pt x="315754" y="1672356"/>
                      </a:cubicBezTo>
                      <a:lnTo>
                        <a:pt x="1145381" y="1672356"/>
                      </a:lnTo>
                      <a:close/>
                      <a:moveTo>
                        <a:pt x="1145381" y="1980014"/>
                      </a:moveTo>
                      <a:lnTo>
                        <a:pt x="1145381" y="1758081"/>
                      </a:lnTo>
                      <a:lnTo>
                        <a:pt x="143351" y="1758081"/>
                      </a:lnTo>
                      <a:lnTo>
                        <a:pt x="143351" y="1980014"/>
                      </a:lnTo>
                      <a:lnTo>
                        <a:pt x="1145381" y="1980014"/>
                      </a:lnTo>
                      <a:close/>
                      <a:moveTo>
                        <a:pt x="1145381" y="3694514"/>
                      </a:moveTo>
                      <a:lnTo>
                        <a:pt x="1145381" y="2065739"/>
                      </a:lnTo>
                      <a:lnTo>
                        <a:pt x="215741" y="2065739"/>
                      </a:lnTo>
                      <a:lnTo>
                        <a:pt x="215741" y="3694514"/>
                      </a:lnTo>
                      <a:lnTo>
                        <a:pt x="1145381" y="3694514"/>
                      </a:lnTo>
                      <a:close/>
                      <a:moveTo>
                        <a:pt x="2240756" y="2258144"/>
                      </a:moveTo>
                      <a:cubicBezTo>
                        <a:pt x="2215991" y="2233379"/>
                        <a:pt x="2177891" y="2270527"/>
                        <a:pt x="2202656" y="2295292"/>
                      </a:cubicBezTo>
                      <a:cubicBezTo>
                        <a:pt x="2228374" y="2321009"/>
                        <a:pt x="2265521" y="2282909"/>
                        <a:pt x="2240756" y="2258144"/>
                      </a:cubicBezTo>
                      <a:lnTo>
                        <a:pt x="2240756" y="2258144"/>
                      </a:lnTo>
                      <a:close/>
                      <a:moveTo>
                        <a:pt x="2765584" y="1842854"/>
                      </a:moveTo>
                      <a:cubicBezTo>
                        <a:pt x="2741771" y="1819041"/>
                        <a:pt x="2705576" y="1853331"/>
                        <a:pt x="2725579" y="1878096"/>
                      </a:cubicBezTo>
                      <a:cubicBezTo>
                        <a:pt x="2748439" y="1907624"/>
                        <a:pt x="2792254" y="1869524"/>
                        <a:pt x="2765584" y="1842854"/>
                      </a:cubicBezTo>
                      <a:lnTo>
                        <a:pt x="2765584" y="1842854"/>
                      </a:lnTo>
                      <a:lnTo>
                        <a:pt x="2765584" y="1842854"/>
                      </a:lnTo>
                      <a:close/>
                      <a:moveTo>
                        <a:pt x="1609249" y="2346727"/>
                      </a:moveTo>
                      <a:cubicBezTo>
                        <a:pt x="1584484" y="2321962"/>
                        <a:pt x="1546384" y="2359109"/>
                        <a:pt x="1571149" y="2383874"/>
                      </a:cubicBezTo>
                      <a:cubicBezTo>
                        <a:pt x="1596866" y="2408639"/>
                        <a:pt x="1634014" y="2371492"/>
                        <a:pt x="1609249" y="2346727"/>
                      </a:cubicBezTo>
                      <a:lnTo>
                        <a:pt x="1609249" y="2346727"/>
                      </a:lnTo>
                      <a:close/>
                      <a:moveTo>
                        <a:pt x="1986439" y="2000969"/>
                      </a:moveTo>
                      <a:cubicBezTo>
                        <a:pt x="2016919" y="1978109"/>
                        <a:pt x="1978819" y="1933341"/>
                        <a:pt x="1952149" y="1960011"/>
                      </a:cubicBezTo>
                      <a:cubicBezTo>
                        <a:pt x="1929289" y="1983824"/>
                        <a:pt x="1960721" y="2020019"/>
                        <a:pt x="1986439" y="2000969"/>
                      </a:cubicBezTo>
                      <a:lnTo>
                        <a:pt x="1986439" y="2000969"/>
                      </a:lnTo>
                      <a:close/>
                      <a:moveTo>
                        <a:pt x="1634014" y="2261002"/>
                      </a:moveTo>
                      <a:lnTo>
                        <a:pt x="1872139" y="2031449"/>
                      </a:lnTo>
                      <a:cubicBezTo>
                        <a:pt x="1833086" y="1954296"/>
                        <a:pt x="1889284" y="1866666"/>
                        <a:pt x="1972151" y="1866666"/>
                      </a:cubicBezTo>
                      <a:cubicBezTo>
                        <a:pt x="2058829" y="1866666"/>
                        <a:pt x="2113121" y="1960011"/>
                        <a:pt x="2069306" y="2035259"/>
                      </a:cubicBezTo>
                      <a:lnTo>
                        <a:pt x="2184559" y="2171467"/>
                      </a:lnTo>
                      <a:cubicBezTo>
                        <a:pt x="2216944" y="2160037"/>
                        <a:pt x="2252186" y="2163846"/>
                        <a:pt x="2280761" y="2180992"/>
                      </a:cubicBezTo>
                      <a:lnTo>
                        <a:pt x="2639854" y="1894289"/>
                      </a:lnTo>
                      <a:cubicBezTo>
                        <a:pt x="2606516" y="1783799"/>
                        <a:pt x="2744629" y="1700931"/>
                        <a:pt x="2827496" y="1782846"/>
                      </a:cubicBezTo>
                      <a:lnTo>
                        <a:pt x="2827496" y="1782846"/>
                      </a:lnTo>
                      <a:cubicBezTo>
                        <a:pt x="2897981" y="1853331"/>
                        <a:pt x="2847499" y="1975252"/>
                        <a:pt x="2748439" y="1975252"/>
                      </a:cubicBezTo>
                      <a:cubicBezTo>
                        <a:pt x="2729389" y="1975252"/>
                        <a:pt x="2710339" y="1970489"/>
                        <a:pt x="2694146" y="1960964"/>
                      </a:cubicBezTo>
                      <a:lnTo>
                        <a:pt x="2333149" y="2250524"/>
                      </a:lnTo>
                      <a:cubicBezTo>
                        <a:pt x="2360771" y="2361014"/>
                        <a:pt x="2225516" y="2438167"/>
                        <a:pt x="2144554" y="2358156"/>
                      </a:cubicBezTo>
                      <a:cubicBezTo>
                        <a:pt x="2111216" y="2324819"/>
                        <a:pt x="2101691" y="2273384"/>
                        <a:pt x="2122646" y="2230521"/>
                      </a:cubicBezTo>
                      <a:lnTo>
                        <a:pt x="2002631" y="2089552"/>
                      </a:lnTo>
                      <a:cubicBezTo>
                        <a:pt x="1981676" y="2095266"/>
                        <a:pt x="1960721" y="2094314"/>
                        <a:pt x="1939766" y="2087646"/>
                      </a:cubicBezTo>
                      <a:lnTo>
                        <a:pt x="1694021" y="2321962"/>
                      </a:lnTo>
                      <a:cubicBezTo>
                        <a:pt x="1741646" y="2434356"/>
                        <a:pt x="1597819" y="2531512"/>
                        <a:pt x="1511141" y="2444834"/>
                      </a:cubicBezTo>
                      <a:cubicBezTo>
                        <a:pt x="1424464" y="2358156"/>
                        <a:pt x="1521619" y="2214329"/>
                        <a:pt x="1634014" y="2261002"/>
                      </a:cubicBezTo>
                      <a:lnTo>
                        <a:pt x="1634014" y="2261002"/>
                      </a:lnTo>
                      <a:close/>
                      <a:moveTo>
                        <a:pt x="1806416" y="2846789"/>
                      </a:moveTo>
                      <a:cubicBezTo>
                        <a:pt x="2013109" y="2640096"/>
                        <a:pt x="2347436" y="2640096"/>
                        <a:pt x="2554129" y="2846789"/>
                      </a:cubicBezTo>
                      <a:cubicBezTo>
                        <a:pt x="2760821" y="3053481"/>
                        <a:pt x="2760821" y="3387809"/>
                        <a:pt x="2554129" y="3594502"/>
                      </a:cubicBezTo>
                      <a:cubicBezTo>
                        <a:pt x="2347436" y="3801194"/>
                        <a:pt x="2013109" y="3801194"/>
                        <a:pt x="1806416" y="3594502"/>
                      </a:cubicBezTo>
                      <a:cubicBezTo>
                        <a:pt x="1600676" y="3387809"/>
                        <a:pt x="1600676" y="3053481"/>
                        <a:pt x="1806416" y="2846789"/>
                      </a:cubicBezTo>
                      <a:lnTo>
                        <a:pt x="1806416" y="2846789"/>
                      </a:lnTo>
                      <a:close/>
                      <a:moveTo>
                        <a:pt x="1867376" y="2906796"/>
                      </a:moveTo>
                      <a:cubicBezTo>
                        <a:pt x="1694021" y="3080152"/>
                        <a:pt x="1694021" y="3360187"/>
                        <a:pt x="1867376" y="3532589"/>
                      </a:cubicBezTo>
                      <a:cubicBezTo>
                        <a:pt x="2039779" y="3705944"/>
                        <a:pt x="2320766" y="3705944"/>
                        <a:pt x="2493169" y="3532589"/>
                      </a:cubicBezTo>
                      <a:cubicBezTo>
                        <a:pt x="2665571" y="3360187"/>
                        <a:pt x="2665571" y="3079199"/>
                        <a:pt x="2493169" y="2906796"/>
                      </a:cubicBezTo>
                      <a:cubicBezTo>
                        <a:pt x="2320766" y="2734394"/>
                        <a:pt x="2039779" y="2734394"/>
                        <a:pt x="1867376" y="2906796"/>
                      </a:cubicBezTo>
                      <a:lnTo>
                        <a:pt x="1867376" y="2906796"/>
                      </a:lnTo>
                      <a:close/>
                      <a:moveTo>
                        <a:pt x="1451134" y="3220169"/>
                      </a:moveTo>
                      <a:cubicBezTo>
                        <a:pt x="1451134" y="2817262"/>
                        <a:pt x="1777841" y="2490554"/>
                        <a:pt x="2180749" y="2490554"/>
                      </a:cubicBezTo>
                      <a:cubicBezTo>
                        <a:pt x="2566511" y="2490554"/>
                        <a:pt x="2885599" y="2790592"/>
                        <a:pt x="2909411" y="3176354"/>
                      </a:cubicBezTo>
                      <a:cubicBezTo>
                        <a:pt x="2918936" y="3335421"/>
                        <a:pt x="2876074" y="3497346"/>
                        <a:pt x="2781776" y="3633554"/>
                      </a:cubicBezTo>
                      <a:lnTo>
                        <a:pt x="3010376" y="3788812"/>
                      </a:lnTo>
                      <a:lnTo>
                        <a:pt x="3106579" y="3876442"/>
                      </a:lnTo>
                      <a:lnTo>
                        <a:pt x="3106579" y="1591394"/>
                      </a:lnTo>
                      <a:lnTo>
                        <a:pt x="1231106" y="1591394"/>
                      </a:lnTo>
                      <a:lnTo>
                        <a:pt x="1231106" y="4148856"/>
                      </a:lnTo>
                      <a:lnTo>
                        <a:pt x="2836069" y="4148856"/>
                      </a:lnTo>
                      <a:lnTo>
                        <a:pt x="2735104" y="4045987"/>
                      </a:lnTo>
                      <a:lnTo>
                        <a:pt x="2593181" y="3822149"/>
                      </a:lnTo>
                      <a:cubicBezTo>
                        <a:pt x="2456974" y="3916446"/>
                        <a:pt x="2295049" y="3958356"/>
                        <a:pt x="2136934" y="3948831"/>
                      </a:cubicBezTo>
                      <a:cubicBezTo>
                        <a:pt x="1751171" y="3925971"/>
                        <a:pt x="1451134" y="3605931"/>
                        <a:pt x="1451134" y="3220169"/>
                      </a:cubicBezTo>
                      <a:lnTo>
                        <a:pt x="1451134" y="3220169"/>
                      </a:lnTo>
                      <a:close/>
                      <a:moveTo>
                        <a:pt x="1725454" y="2764874"/>
                      </a:moveTo>
                      <a:cubicBezTo>
                        <a:pt x="1473994" y="3016334"/>
                        <a:pt x="1473994" y="3424004"/>
                        <a:pt x="1725454" y="3675464"/>
                      </a:cubicBezTo>
                      <a:cubicBezTo>
                        <a:pt x="1841659" y="3791669"/>
                        <a:pt x="1990249" y="3854534"/>
                        <a:pt x="2142649" y="3863106"/>
                      </a:cubicBezTo>
                      <a:cubicBezTo>
                        <a:pt x="2296001" y="3872631"/>
                        <a:pt x="2452211" y="3826912"/>
                        <a:pt x="2578894" y="3725946"/>
                      </a:cubicBezTo>
                      <a:cubicBezTo>
                        <a:pt x="2598896" y="3710706"/>
                        <a:pt x="2628424" y="3715469"/>
                        <a:pt x="2641759" y="3737377"/>
                      </a:cubicBezTo>
                      <a:lnTo>
                        <a:pt x="2805589" y="3996456"/>
                      </a:lnTo>
                      <a:lnTo>
                        <a:pt x="3007519" y="4199339"/>
                      </a:lnTo>
                      <a:cubicBezTo>
                        <a:pt x="3079909" y="4271729"/>
                        <a:pt x="3235166" y="4110756"/>
                        <a:pt x="3158966" y="4041224"/>
                      </a:cubicBezTo>
                      <a:lnTo>
                        <a:pt x="2955131" y="3854534"/>
                      </a:lnTo>
                      <a:lnTo>
                        <a:pt x="2697004" y="3680227"/>
                      </a:lnTo>
                      <a:cubicBezTo>
                        <a:pt x="2676049" y="3665939"/>
                        <a:pt x="2671286" y="3637364"/>
                        <a:pt x="2687479" y="3617362"/>
                      </a:cubicBezTo>
                      <a:cubicBezTo>
                        <a:pt x="2787491" y="3490679"/>
                        <a:pt x="2832259" y="3334469"/>
                        <a:pt x="2823686" y="3181117"/>
                      </a:cubicBezTo>
                      <a:cubicBezTo>
                        <a:pt x="2803684" y="2841074"/>
                        <a:pt x="2521744" y="2576279"/>
                        <a:pt x="2181701" y="2576279"/>
                      </a:cubicBezTo>
                      <a:cubicBezTo>
                        <a:pt x="2015966" y="2576279"/>
                        <a:pt x="1851184" y="2639144"/>
                        <a:pt x="1725454" y="2764874"/>
                      </a:cubicBezTo>
                      <a:lnTo>
                        <a:pt x="1725454" y="2764874"/>
                      </a:lnTo>
                      <a:close/>
                    </a:path>
                  </a:pathLst>
                </a:custGeom>
                <a:solidFill>
                  <a:srgbClr val="547D8F"/>
                </a:solidFill>
                <a:ln w="9525" cap="flat">
                  <a:noFill/>
                  <a:prstDash val="solid"/>
                  <a:miter/>
                </a:ln>
              </p:spPr>
              <p:txBody>
                <a:bodyPr rtlCol="0" anchor="ctr"/>
                <a:lstStyle/>
                <a:p>
                  <a:endParaRPr lang="en-US"/>
                </a:p>
              </p:txBody>
            </p:sp>
          </p:grpSp>
        </p:grpSp>
        <p:grpSp>
          <p:nvGrpSpPr>
            <p:cNvPr id="442" name="Group 441">
              <a:extLst>
                <a:ext uri="{FF2B5EF4-FFF2-40B4-BE49-F238E27FC236}">
                  <a16:creationId xmlns:a16="http://schemas.microsoft.com/office/drawing/2014/main" id="{3AE6C3D7-EA77-4A63-B49A-8A80D3CD217A}"/>
                </a:ext>
              </a:extLst>
            </p:cNvPr>
            <p:cNvGrpSpPr/>
            <p:nvPr/>
          </p:nvGrpSpPr>
          <p:grpSpPr>
            <a:xfrm>
              <a:off x="2698180" y="5348769"/>
              <a:ext cx="1619144" cy="857198"/>
              <a:chOff x="2698180" y="5348769"/>
              <a:chExt cx="1619144" cy="857198"/>
            </a:xfrm>
          </p:grpSpPr>
          <p:grpSp>
            <p:nvGrpSpPr>
              <p:cNvPr id="381" name="Group 380">
                <a:extLst>
                  <a:ext uri="{FF2B5EF4-FFF2-40B4-BE49-F238E27FC236}">
                    <a16:creationId xmlns:a16="http://schemas.microsoft.com/office/drawing/2014/main" id="{3B34BDE3-5779-4610-8F6A-67F9974A3646}"/>
                  </a:ext>
                </a:extLst>
              </p:cNvPr>
              <p:cNvGrpSpPr/>
              <p:nvPr/>
            </p:nvGrpSpPr>
            <p:grpSpPr>
              <a:xfrm>
                <a:off x="2698180" y="5611860"/>
                <a:ext cx="1619144" cy="594107"/>
                <a:chOff x="595171" y="2317187"/>
                <a:chExt cx="1619144" cy="594107"/>
              </a:xfrm>
            </p:grpSpPr>
            <p:sp>
              <p:nvSpPr>
                <p:cNvPr id="387" name="Rectangle 14">
                  <a:extLst>
                    <a:ext uri="{FF2B5EF4-FFF2-40B4-BE49-F238E27FC236}">
                      <a16:creationId xmlns:a16="http://schemas.microsoft.com/office/drawing/2014/main" id="{B0E0557E-9A38-4581-8024-919986B35A37}"/>
                    </a:ext>
                  </a:extLst>
                </p:cNvPr>
                <p:cNvSpPr/>
                <p:nvPr/>
              </p:nvSpPr>
              <p:spPr>
                <a:xfrm>
                  <a:off x="595171" y="2317187"/>
                  <a:ext cx="1619144" cy="594107"/>
                </a:xfrm>
                <a:prstGeom prst="roundRect">
                  <a:avLst>
                    <a:gd name="adj" fmla="val 7983"/>
                  </a:avLst>
                </a:prstGeom>
                <a:solidFill>
                  <a:srgbClr val="547D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388" name="Rectangle 14">
                  <a:extLst>
                    <a:ext uri="{FF2B5EF4-FFF2-40B4-BE49-F238E27FC236}">
                      <a16:creationId xmlns:a16="http://schemas.microsoft.com/office/drawing/2014/main" id="{C8040692-4E6A-432A-BA30-84728D1B7A1D}"/>
                    </a:ext>
                  </a:extLst>
                </p:cNvPr>
                <p:cNvSpPr/>
                <p:nvPr/>
              </p:nvSpPr>
              <p:spPr>
                <a:xfrm>
                  <a:off x="630841" y="2352963"/>
                  <a:ext cx="1547804" cy="522555"/>
                </a:xfrm>
                <a:prstGeom prst="roundRect">
                  <a:avLst>
                    <a:gd name="adj" fmla="val 5423"/>
                  </a:avLst>
                </a:prstGeom>
                <a:noFill/>
                <a:ln w="63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grpSp>
              <p:nvGrpSpPr>
                <p:cNvPr id="389" name="Group 388">
                  <a:extLst>
                    <a:ext uri="{FF2B5EF4-FFF2-40B4-BE49-F238E27FC236}">
                      <a16:creationId xmlns:a16="http://schemas.microsoft.com/office/drawing/2014/main" id="{4F9897DE-425A-46E4-813A-A7A6155285F8}"/>
                    </a:ext>
                  </a:extLst>
                </p:cNvPr>
                <p:cNvGrpSpPr/>
                <p:nvPr/>
              </p:nvGrpSpPr>
              <p:grpSpPr>
                <a:xfrm>
                  <a:off x="1304539" y="2853057"/>
                  <a:ext cx="200409" cy="39035"/>
                  <a:chOff x="1253534" y="2857363"/>
                  <a:chExt cx="242495" cy="47232"/>
                </a:xfrm>
                <a:solidFill>
                  <a:schemeClr val="bg1"/>
                </a:solidFill>
              </p:grpSpPr>
              <p:sp>
                <p:nvSpPr>
                  <p:cNvPr id="390" name="Oval 389">
                    <a:extLst>
                      <a:ext uri="{FF2B5EF4-FFF2-40B4-BE49-F238E27FC236}">
                        <a16:creationId xmlns:a16="http://schemas.microsoft.com/office/drawing/2014/main" id="{FC1087FD-8B92-47B9-9F43-794D9B50CE15}"/>
                      </a:ext>
                    </a:extLst>
                  </p:cNvPr>
                  <p:cNvSpPr/>
                  <p:nvPr/>
                </p:nvSpPr>
                <p:spPr>
                  <a:xfrm>
                    <a:off x="1351166"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391" name="Oval 390">
                    <a:extLst>
                      <a:ext uri="{FF2B5EF4-FFF2-40B4-BE49-F238E27FC236}">
                        <a16:creationId xmlns:a16="http://schemas.microsoft.com/office/drawing/2014/main" id="{BAF3CF7B-9DDA-403F-876F-E1F512AFF30D}"/>
                      </a:ext>
                    </a:extLst>
                  </p:cNvPr>
                  <p:cNvSpPr/>
                  <p:nvPr/>
                </p:nvSpPr>
                <p:spPr>
                  <a:xfrm>
                    <a:off x="1253534"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392" name="Oval 391">
                    <a:extLst>
                      <a:ext uri="{FF2B5EF4-FFF2-40B4-BE49-F238E27FC236}">
                        <a16:creationId xmlns:a16="http://schemas.microsoft.com/office/drawing/2014/main" id="{909CE487-FAED-4866-BE88-078F56B8DDAF}"/>
                      </a:ext>
                    </a:extLst>
                  </p:cNvPr>
                  <p:cNvSpPr/>
                  <p:nvPr/>
                </p:nvSpPr>
                <p:spPr>
                  <a:xfrm>
                    <a:off x="1448797" y="2857363"/>
                    <a:ext cx="47232" cy="47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grpSp>
          </p:grpSp>
          <p:sp>
            <p:nvSpPr>
              <p:cNvPr id="382" name="TextBox 381">
                <a:extLst>
                  <a:ext uri="{FF2B5EF4-FFF2-40B4-BE49-F238E27FC236}">
                    <a16:creationId xmlns:a16="http://schemas.microsoft.com/office/drawing/2014/main" id="{DAB17B74-AEFE-45CC-BE1D-5DABF0FC1F82}"/>
                  </a:ext>
                </a:extLst>
              </p:cNvPr>
              <p:cNvSpPr txBox="1"/>
              <p:nvPr/>
            </p:nvSpPr>
            <p:spPr>
              <a:xfrm>
                <a:off x="2734445" y="5764192"/>
                <a:ext cx="1546614" cy="289441"/>
              </a:xfrm>
              <a:prstGeom prst="roundRect">
                <a:avLst/>
              </a:prstGeom>
              <a:noFill/>
            </p:spPr>
            <p:txBody>
              <a:bodyPr vert="horz" wrap="square" rtlCol="0" anchor="ctr">
                <a:spAutoFit/>
              </a:bodyPr>
              <a:lstStyle/>
              <a:p>
                <a:pPr algn="ctr"/>
                <a:r>
                  <a:rPr lang="en-US" sz="1100" b="1" dirty="0">
                    <a:solidFill>
                      <a:schemeClr val="bg1"/>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Pre Audit</a:t>
                </a:r>
              </a:p>
            </p:txBody>
          </p:sp>
          <p:grpSp>
            <p:nvGrpSpPr>
              <p:cNvPr id="441" name="Group 440">
                <a:extLst>
                  <a:ext uri="{FF2B5EF4-FFF2-40B4-BE49-F238E27FC236}">
                    <a16:creationId xmlns:a16="http://schemas.microsoft.com/office/drawing/2014/main" id="{936F6F8E-E727-4B80-9892-3553A9B4855E}"/>
                  </a:ext>
                </a:extLst>
              </p:cNvPr>
              <p:cNvGrpSpPr/>
              <p:nvPr/>
            </p:nvGrpSpPr>
            <p:grpSpPr>
              <a:xfrm>
                <a:off x="3299977" y="5348769"/>
                <a:ext cx="415551" cy="415551"/>
                <a:chOff x="3299977" y="5348769"/>
                <a:chExt cx="415551" cy="415551"/>
              </a:xfrm>
            </p:grpSpPr>
            <p:grpSp>
              <p:nvGrpSpPr>
                <p:cNvPr id="383" name="Group 382">
                  <a:extLst>
                    <a:ext uri="{FF2B5EF4-FFF2-40B4-BE49-F238E27FC236}">
                      <a16:creationId xmlns:a16="http://schemas.microsoft.com/office/drawing/2014/main" id="{44E5DF4E-051E-46AE-AD94-869B133B8166}"/>
                    </a:ext>
                  </a:extLst>
                </p:cNvPr>
                <p:cNvGrpSpPr/>
                <p:nvPr/>
              </p:nvGrpSpPr>
              <p:grpSpPr>
                <a:xfrm>
                  <a:off x="3299977" y="5348769"/>
                  <a:ext cx="415551" cy="415551"/>
                  <a:chOff x="1196968" y="2054096"/>
                  <a:chExt cx="415551" cy="415551"/>
                </a:xfrm>
              </p:grpSpPr>
              <p:sp>
                <p:nvSpPr>
                  <p:cNvPr id="384" name="Oval 383">
                    <a:extLst>
                      <a:ext uri="{FF2B5EF4-FFF2-40B4-BE49-F238E27FC236}">
                        <a16:creationId xmlns:a16="http://schemas.microsoft.com/office/drawing/2014/main" id="{0AA772DD-658C-43D0-8A08-1EB5A1DDDF92}"/>
                      </a:ext>
                    </a:extLst>
                  </p:cNvPr>
                  <p:cNvSpPr/>
                  <p:nvPr/>
                </p:nvSpPr>
                <p:spPr>
                  <a:xfrm>
                    <a:off x="1215856" y="2072984"/>
                    <a:ext cx="377774" cy="377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385" name="Oval 384">
                    <a:extLst>
                      <a:ext uri="{FF2B5EF4-FFF2-40B4-BE49-F238E27FC236}">
                        <a16:creationId xmlns:a16="http://schemas.microsoft.com/office/drawing/2014/main" id="{5B3E7EB4-E81A-4D52-97BC-32D305B969B6}"/>
                      </a:ext>
                    </a:extLst>
                  </p:cNvPr>
                  <p:cNvSpPr/>
                  <p:nvPr/>
                </p:nvSpPr>
                <p:spPr>
                  <a:xfrm>
                    <a:off x="1249884" y="2107012"/>
                    <a:ext cx="309718" cy="309718"/>
                  </a:xfrm>
                  <a:prstGeom prst="ellipse">
                    <a:avLst/>
                  </a:prstGeom>
                  <a:solidFill>
                    <a:srgbClr val="547D8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sp>
                <p:nvSpPr>
                  <p:cNvPr id="386" name="Arc 385">
                    <a:extLst>
                      <a:ext uri="{FF2B5EF4-FFF2-40B4-BE49-F238E27FC236}">
                        <a16:creationId xmlns:a16="http://schemas.microsoft.com/office/drawing/2014/main" id="{CC3F340D-036E-4C66-A49F-AECD440C99B3}"/>
                      </a:ext>
                    </a:extLst>
                  </p:cNvPr>
                  <p:cNvSpPr/>
                  <p:nvPr/>
                </p:nvSpPr>
                <p:spPr>
                  <a:xfrm>
                    <a:off x="1196968" y="2054096"/>
                    <a:ext cx="415551" cy="415551"/>
                  </a:xfrm>
                  <a:prstGeom prst="arc">
                    <a:avLst>
                      <a:gd name="adj1" fmla="val 11142718"/>
                      <a:gd name="adj2" fmla="val 21340452"/>
                    </a:avLst>
                  </a:prstGeom>
                  <a:noFill/>
                  <a:ln w="6350">
                    <a:solidFill>
                      <a:srgbClr val="547D8F"/>
                    </a:solidFill>
                    <a:prstDash val="dash"/>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p>
                </p:txBody>
              </p:sp>
            </p:grpSp>
            <p:sp>
              <p:nvSpPr>
                <p:cNvPr id="440" name="Graphic 79">
                  <a:extLst>
                    <a:ext uri="{FF2B5EF4-FFF2-40B4-BE49-F238E27FC236}">
                      <a16:creationId xmlns:a16="http://schemas.microsoft.com/office/drawing/2014/main" id="{0CA9ADE6-77C5-41F8-8456-CE7EF958E999}"/>
                    </a:ext>
                  </a:extLst>
                </p:cNvPr>
                <p:cNvSpPr/>
                <p:nvPr/>
              </p:nvSpPr>
              <p:spPr>
                <a:xfrm>
                  <a:off x="3431870" y="5475041"/>
                  <a:ext cx="151764" cy="163006"/>
                </a:xfrm>
                <a:custGeom>
                  <a:avLst/>
                  <a:gdLst>
                    <a:gd name="connsiteX0" fmla="*/ 100136 w 771525"/>
                    <a:gd name="connsiteY0" fmla="*/ 7144 h 828675"/>
                    <a:gd name="connsiteX1" fmla="*/ 478098 w 771525"/>
                    <a:gd name="connsiteY1" fmla="*/ 7144 h 828675"/>
                    <a:gd name="connsiteX2" fmla="*/ 620687 w 771525"/>
                    <a:gd name="connsiteY2" fmla="*/ 149895 h 828675"/>
                    <a:gd name="connsiteX3" fmla="*/ 620687 w 771525"/>
                    <a:gd name="connsiteY3" fmla="*/ 347510 h 828675"/>
                    <a:gd name="connsiteX4" fmla="*/ 604333 w 771525"/>
                    <a:gd name="connsiteY4" fmla="*/ 336842 h 828675"/>
                    <a:gd name="connsiteX5" fmla="*/ 548669 w 771525"/>
                    <a:gd name="connsiteY5" fmla="*/ 316125 h 828675"/>
                    <a:gd name="connsiteX6" fmla="*/ 548669 w 771525"/>
                    <a:gd name="connsiteY6" fmla="*/ 223685 h 828675"/>
                    <a:gd name="connsiteX7" fmla="*/ 393964 w 771525"/>
                    <a:gd name="connsiteY7" fmla="*/ 68971 h 828675"/>
                    <a:gd name="connsiteX8" fmla="*/ 100136 w 771525"/>
                    <a:gd name="connsiteY8" fmla="*/ 68971 h 828675"/>
                    <a:gd name="connsiteX9" fmla="*/ 100136 w 771525"/>
                    <a:gd name="connsiteY9" fmla="*/ 7144 h 828675"/>
                    <a:gd name="connsiteX10" fmla="*/ 100136 w 771525"/>
                    <a:gd name="connsiteY10" fmla="*/ 7144 h 828675"/>
                    <a:gd name="connsiteX11" fmla="*/ 620687 w 771525"/>
                    <a:gd name="connsiteY11" fmla="*/ 666798 h 828675"/>
                    <a:gd name="connsiteX12" fmla="*/ 620687 w 771525"/>
                    <a:gd name="connsiteY12" fmla="*/ 743264 h 828675"/>
                    <a:gd name="connsiteX13" fmla="*/ 548669 w 771525"/>
                    <a:gd name="connsiteY13" fmla="*/ 743264 h 828675"/>
                    <a:gd name="connsiteX14" fmla="*/ 548669 w 771525"/>
                    <a:gd name="connsiteY14" fmla="*/ 665883 h 828675"/>
                    <a:gd name="connsiteX15" fmla="*/ 561404 w 771525"/>
                    <a:gd name="connsiteY15" fmla="*/ 662969 h 828675"/>
                    <a:gd name="connsiteX16" fmla="*/ 600980 w 771525"/>
                    <a:gd name="connsiteY16" fmla="*/ 647100 h 828675"/>
                    <a:gd name="connsiteX17" fmla="*/ 620687 w 771525"/>
                    <a:gd name="connsiteY17" fmla="*/ 666798 h 828675"/>
                    <a:gd name="connsiteX18" fmla="*/ 620687 w 771525"/>
                    <a:gd name="connsiteY18" fmla="*/ 666798 h 828675"/>
                    <a:gd name="connsiteX19" fmla="*/ 7144 w 771525"/>
                    <a:gd name="connsiteY19" fmla="*/ 89411 h 828675"/>
                    <a:gd name="connsiteX20" fmla="*/ 7144 w 771525"/>
                    <a:gd name="connsiteY20" fmla="*/ 825475 h 828675"/>
                    <a:gd name="connsiteX21" fmla="*/ 528237 w 771525"/>
                    <a:gd name="connsiteY21" fmla="*/ 825475 h 828675"/>
                    <a:gd name="connsiteX22" fmla="*/ 528237 w 771525"/>
                    <a:gd name="connsiteY22" fmla="*/ 668569 h 828675"/>
                    <a:gd name="connsiteX23" fmla="*/ 426339 w 771525"/>
                    <a:gd name="connsiteY23" fmla="*/ 645176 h 828675"/>
                    <a:gd name="connsiteX24" fmla="*/ 343395 w 771525"/>
                    <a:gd name="connsiteY24" fmla="*/ 537086 h 828675"/>
                    <a:gd name="connsiteX25" fmla="*/ 361178 w 771525"/>
                    <a:gd name="connsiteY25" fmla="*/ 402012 h 828675"/>
                    <a:gd name="connsiteX26" fmla="*/ 469268 w 771525"/>
                    <a:gd name="connsiteY26" fmla="*/ 319068 h 828675"/>
                    <a:gd name="connsiteX27" fmla="*/ 528237 w 771525"/>
                    <a:gd name="connsiteY27" fmla="*/ 313449 h 828675"/>
                    <a:gd name="connsiteX28" fmla="*/ 528237 w 771525"/>
                    <a:gd name="connsiteY28" fmla="*/ 252613 h 828675"/>
                    <a:gd name="connsiteX29" fmla="*/ 365046 w 771525"/>
                    <a:gd name="connsiteY29" fmla="*/ 252613 h 828675"/>
                    <a:gd name="connsiteX30" fmla="*/ 365046 w 771525"/>
                    <a:gd name="connsiteY30" fmla="*/ 89411 h 828675"/>
                    <a:gd name="connsiteX31" fmla="*/ 7144 w 771525"/>
                    <a:gd name="connsiteY31" fmla="*/ 89411 h 828675"/>
                    <a:gd name="connsiteX32" fmla="*/ 7144 w 771525"/>
                    <a:gd name="connsiteY32" fmla="*/ 89411 h 828675"/>
                    <a:gd name="connsiteX33" fmla="*/ 336061 w 771525"/>
                    <a:gd name="connsiteY33" fmla="*/ 289531 h 828675"/>
                    <a:gd name="connsiteX34" fmla="*/ 87173 w 771525"/>
                    <a:gd name="connsiteY34" fmla="*/ 289531 h 828675"/>
                    <a:gd name="connsiteX35" fmla="*/ 75238 w 771525"/>
                    <a:gd name="connsiteY35" fmla="*/ 301466 h 828675"/>
                    <a:gd name="connsiteX36" fmla="*/ 87173 w 771525"/>
                    <a:gd name="connsiteY36" fmla="*/ 313401 h 828675"/>
                    <a:gd name="connsiteX37" fmla="*/ 336061 w 771525"/>
                    <a:gd name="connsiteY37" fmla="*/ 313401 h 828675"/>
                    <a:gd name="connsiteX38" fmla="*/ 347996 w 771525"/>
                    <a:gd name="connsiteY38" fmla="*/ 301466 h 828675"/>
                    <a:gd name="connsiteX39" fmla="*/ 336061 w 771525"/>
                    <a:gd name="connsiteY39" fmla="*/ 289531 h 828675"/>
                    <a:gd name="connsiteX40" fmla="*/ 336061 w 771525"/>
                    <a:gd name="connsiteY40" fmla="*/ 289531 h 828675"/>
                    <a:gd name="connsiteX41" fmla="*/ 278225 w 771525"/>
                    <a:gd name="connsiteY41" fmla="*/ 672532 h 828675"/>
                    <a:gd name="connsiteX42" fmla="*/ 290160 w 771525"/>
                    <a:gd name="connsiteY42" fmla="*/ 684467 h 828675"/>
                    <a:gd name="connsiteX43" fmla="*/ 278225 w 771525"/>
                    <a:gd name="connsiteY43" fmla="*/ 696401 h 828675"/>
                    <a:gd name="connsiteX44" fmla="*/ 83887 w 771525"/>
                    <a:gd name="connsiteY44" fmla="*/ 696401 h 828675"/>
                    <a:gd name="connsiteX45" fmla="*/ 71952 w 771525"/>
                    <a:gd name="connsiteY45" fmla="*/ 684467 h 828675"/>
                    <a:gd name="connsiteX46" fmla="*/ 83887 w 771525"/>
                    <a:gd name="connsiteY46" fmla="*/ 672532 h 828675"/>
                    <a:gd name="connsiteX47" fmla="*/ 278225 w 771525"/>
                    <a:gd name="connsiteY47" fmla="*/ 672532 h 828675"/>
                    <a:gd name="connsiteX48" fmla="*/ 278225 w 771525"/>
                    <a:gd name="connsiteY48" fmla="*/ 672532 h 828675"/>
                    <a:gd name="connsiteX49" fmla="*/ 278225 w 771525"/>
                    <a:gd name="connsiteY49" fmla="*/ 544868 h 828675"/>
                    <a:gd name="connsiteX50" fmla="*/ 290160 w 771525"/>
                    <a:gd name="connsiteY50" fmla="*/ 556803 h 828675"/>
                    <a:gd name="connsiteX51" fmla="*/ 278225 w 771525"/>
                    <a:gd name="connsiteY51" fmla="*/ 568738 h 828675"/>
                    <a:gd name="connsiteX52" fmla="*/ 83887 w 771525"/>
                    <a:gd name="connsiteY52" fmla="*/ 568738 h 828675"/>
                    <a:gd name="connsiteX53" fmla="*/ 71952 w 771525"/>
                    <a:gd name="connsiteY53" fmla="*/ 556803 h 828675"/>
                    <a:gd name="connsiteX54" fmla="*/ 83887 w 771525"/>
                    <a:gd name="connsiteY54" fmla="*/ 544868 h 828675"/>
                    <a:gd name="connsiteX55" fmla="*/ 278225 w 771525"/>
                    <a:gd name="connsiteY55" fmla="*/ 544868 h 828675"/>
                    <a:gd name="connsiteX56" fmla="*/ 278225 w 771525"/>
                    <a:gd name="connsiteY56" fmla="*/ 544868 h 828675"/>
                    <a:gd name="connsiteX57" fmla="*/ 278225 w 771525"/>
                    <a:gd name="connsiteY57" fmla="*/ 417205 h 828675"/>
                    <a:gd name="connsiteX58" fmla="*/ 290160 w 771525"/>
                    <a:gd name="connsiteY58" fmla="*/ 429139 h 828675"/>
                    <a:gd name="connsiteX59" fmla="*/ 278225 w 771525"/>
                    <a:gd name="connsiteY59" fmla="*/ 441074 h 828675"/>
                    <a:gd name="connsiteX60" fmla="*/ 83887 w 771525"/>
                    <a:gd name="connsiteY60" fmla="*/ 441074 h 828675"/>
                    <a:gd name="connsiteX61" fmla="*/ 71952 w 771525"/>
                    <a:gd name="connsiteY61" fmla="*/ 429139 h 828675"/>
                    <a:gd name="connsiteX62" fmla="*/ 83887 w 771525"/>
                    <a:gd name="connsiteY62" fmla="*/ 417205 h 828675"/>
                    <a:gd name="connsiteX63" fmla="*/ 278225 w 771525"/>
                    <a:gd name="connsiteY63" fmla="*/ 417205 h 828675"/>
                    <a:gd name="connsiteX64" fmla="*/ 278225 w 771525"/>
                    <a:gd name="connsiteY64" fmla="*/ 417205 h 828675"/>
                    <a:gd name="connsiteX65" fmla="*/ 385486 w 771525"/>
                    <a:gd name="connsiteY65" fmla="*/ 89411 h 828675"/>
                    <a:gd name="connsiteX66" fmla="*/ 385486 w 771525"/>
                    <a:gd name="connsiteY66" fmla="*/ 232153 h 828675"/>
                    <a:gd name="connsiteX67" fmla="*/ 528228 w 771525"/>
                    <a:gd name="connsiteY67" fmla="*/ 232153 h 828675"/>
                    <a:gd name="connsiteX68" fmla="*/ 385486 w 771525"/>
                    <a:gd name="connsiteY68" fmla="*/ 89411 h 828675"/>
                    <a:gd name="connsiteX69" fmla="*/ 385486 w 771525"/>
                    <a:gd name="connsiteY69" fmla="*/ 89411 h 828675"/>
                    <a:gd name="connsiteX70" fmla="*/ 645585 w 771525"/>
                    <a:gd name="connsiteY70" fmla="*/ 579682 h 828675"/>
                    <a:gd name="connsiteX71" fmla="*/ 667541 w 771525"/>
                    <a:gd name="connsiteY71" fmla="*/ 450228 h 828675"/>
                    <a:gd name="connsiteX72" fmla="*/ 474564 w 771525"/>
                    <a:gd name="connsiteY72" fmla="*/ 338814 h 828675"/>
                    <a:gd name="connsiteX73" fmla="*/ 363150 w 771525"/>
                    <a:gd name="connsiteY73" fmla="*/ 531790 h 828675"/>
                    <a:gd name="connsiteX74" fmla="*/ 556127 w 771525"/>
                    <a:gd name="connsiteY74" fmla="*/ 643204 h 828675"/>
                    <a:gd name="connsiteX75" fmla="*/ 604076 w 771525"/>
                    <a:gd name="connsiteY75" fmla="*/ 621249 h 828675"/>
                    <a:gd name="connsiteX76" fmla="*/ 660883 w 771525"/>
                    <a:gd name="connsiteY76" fmla="*/ 678056 h 828675"/>
                    <a:gd name="connsiteX77" fmla="*/ 702640 w 771525"/>
                    <a:gd name="connsiteY77" fmla="*/ 636299 h 828675"/>
                    <a:gd name="connsiteX78" fmla="*/ 645585 w 771525"/>
                    <a:gd name="connsiteY78" fmla="*/ 579682 h 828675"/>
                    <a:gd name="connsiteX79" fmla="*/ 645585 w 771525"/>
                    <a:gd name="connsiteY79" fmla="*/ 579682 h 828675"/>
                    <a:gd name="connsiteX80" fmla="*/ 480832 w 771525"/>
                    <a:gd name="connsiteY80" fmla="*/ 362236 h 828675"/>
                    <a:gd name="connsiteX81" fmla="*/ 581997 w 771525"/>
                    <a:gd name="connsiteY81" fmla="*/ 375552 h 828675"/>
                    <a:gd name="connsiteX82" fmla="*/ 644119 w 771525"/>
                    <a:gd name="connsiteY82" fmla="*/ 456505 h 828675"/>
                    <a:gd name="connsiteX83" fmla="*/ 630803 w 771525"/>
                    <a:gd name="connsiteY83" fmla="*/ 557670 h 828675"/>
                    <a:gd name="connsiteX84" fmla="*/ 549850 w 771525"/>
                    <a:gd name="connsiteY84" fmla="*/ 619792 h 828675"/>
                    <a:gd name="connsiteX85" fmla="*/ 448685 w 771525"/>
                    <a:gd name="connsiteY85" fmla="*/ 606476 h 828675"/>
                    <a:gd name="connsiteX86" fmla="*/ 386563 w 771525"/>
                    <a:gd name="connsiteY86" fmla="*/ 525523 h 828675"/>
                    <a:gd name="connsiteX87" fmla="*/ 399879 w 771525"/>
                    <a:gd name="connsiteY87" fmla="*/ 424358 h 828675"/>
                    <a:gd name="connsiteX88" fmla="*/ 480832 w 771525"/>
                    <a:gd name="connsiteY88" fmla="*/ 362236 h 828675"/>
                    <a:gd name="connsiteX89" fmla="*/ 480832 w 771525"/>
                    <a:gd name="connsiteY89" fmla="*/ 362236 h 828675"/>
                    <a:gd name="connsiteX90" fmla="*/ 719414 w 771525"/>
                    <a:gd name="connsiteY90" fmla="*/ 653272 h 828675"/>
                    <a:gd name="connsiteX91" fmla="*/ 757276 w 771525"/>
                    <a:gd name="connsiteY91" fmla="*/ 691429 h 828675"/>
                    <a:gd name="connsiteX92" fmla="*/ 757704 w 771525"/>
                    <a:gd name="connsiteY92" fmla="*/ 731225 h 828675"/>
                    <a:gd name="connsiteX93" fmla="*/ 755561 w 771525"/>
                    <a:gd name="connsiteY93" fmla="*/ 733368 h 828675"/>
                    <a:gd name="connsiteX94" fmla="*/ 715766 w 771525"/>
                    <a:gd name="connsiteY94" fmla="*/ 732939 h 828675"/>
                    <a:gd name="connsiteX95" fmla="*/ 677761 w 771525"/>
                    <a:gd name="connsiteY95" fmla="*/ 694934 h 828675"/>
                    <a:gd name="connsiteX96" fmla="*/ 719414 w 771525"/>
                    <a:gd name="connsiteY96" fmla="*/ 653272 h 828675"/>
                    <a:gd name="connsiteX97" fmla="*/ 719414 w 771525"/>
                    <a:gd name="connsiteY97" fmla="*/ 653272 h 828675"/>
                    <a:gd name="connsiteX98" fmla="*/ 485242 w 771525"/>
                    <a:gd name="connsiteY98" fmla="*/ 378695 h 828675"/>
                    <a:gd name="connsiteX99" fmla="*/ 627659 w 771525"/>
                    <a:gd name="connsiteY99" fmla="*/ 460924 h 828675"/>
                    <a:gd name="connsiteX100" fmla="*/ 545430 w 771525"/>
                    <a:gd name="connsiteY100" fmla="*/ 603342 h 828675"/>
                    <a:gd name="connsiteX101" fmla="*/ 403012 w 771525"/>
                    <a:gd name="connsiteY101" fmla="*/ 521113 h 828675"/>
                    <a:gd name="connsiteX102" fmla="*/ 485242 w 771525"/>
                    <a:gd name="connsiteY102" fmla="*/ 378695 h 828675"/>
                    <a:gd name="connsiteX103" fmla="*/ 485242 w 771525"/>
                    <a:gd name="connsiteY103" fmla="*/ 378695 h 828675"/>
                    <a:gd name="connsiteX104" fmla="*/ 444379 w 771525"/>
                    <a:gd name="connsiteY104" fmla="*/ 505044 h 828675"/>
                    <a:gd name="connsiteX105" fmla="*/ 441579 w 771525"/>
                    <a:gd name="connsiteY105" fmla="*/ 488452 h 828675"/>
                    <a:gd name="connsiteX106" fmla="*/ 458172 w 771525"/>
                    <a:gd name="connsiteY106" fmla="*/ 485651 h 828675"/>
                    <a:gd name="connsiteX107" fmla="*/ 500863 w 771525"/>
                    <a:gd name="connsiteY107" fmla="*/ 515950 h 828675"/>
                    <a:gd name="connsiteX108" fmla="*/ 570767 w 771525"/>
                    <a:gd name="connsiteY108" fmla="*/ 442179 h 828675"/>
                    <a:gd name="connsiteX109" fmla="*/ 587597 w 771525"/>
                    <a:gd name="connsiteY109" fmla="*/ 441760 h 828675"/>
                    <a:gd name="connsiteX110" fmla="*/ 588016 w 771525"/>
                    <a:gd name="connsiteY110" fmla="*/ 458591 h 828675"/>
                    <a:gd name="connsiteX111" fmla="*/ 511016 w 771525"/>
                    <a:gd name="connsiteY111" fmla="*/ 539839 h 828675"/>
                    <a:gd name="connsiteX112" fmla="*/ 495491 w 771525"/>
                    <a:gd name="connsiteY112" fmla="*/ 541334 h 828675"/>
                    <a:gd name="connsiteX113" fmla="*/ 444379 w 771525"/>
                    <a:gd name="connsiteY113" fmla="*/ 505044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771525" h="828675">
                      <a:moveTo>
                        <a:pt x="100136" y="7144"/>
                      </a:moveTo>
                      <a:lnTo>
                        <a:pt x="478098" y="7144"/>
                      </a:lnTo>
                      <a:lnTo>
                        <a:pt x="620687" y="149895"/>
                      </a:lnTo>
                      <a:lnTo>
                        <a:pt x="620687" y="347510"/>
                      </a:lnTo>
                      <a:cubicBezTo>
                        <a:pt x="615467" y="343681"/>
                        <a:pt x="610010" y="340119"/>
                        <a:pt x="604333" y="336842"/>
                      </a:cubicBezTo>
                      <a:cubicBezTo>
                        <a:pt x="586873" y="326765"/>
                        <a:pt x="568052" y="319821"/>
                        <a:pt x="548669" y="316125"/>
                      </a:cubicBezTo>
                      <a:lnTo>
                        <a:pt x="548669" y="223685"/>
                      </a:lnTo>
                      <a:lnTo>
                        <a:pt x="393964" y="68971"/>
                      </a:lnTo>
                      <a:lnTo>
                        <a:pt x="100136" y="68971"/>
                      </a:lnTo>
                      <a:lnTo>
                        <a:pt x="100136" y="7144"/>
                      </a:lnTo>
                      <a:lnTo>
                        <a:pt x="100136" y="7144"/>
                      </a:lnTo>
                      <a:close/>
                      <a:moveTo>
                        <a:pt x="620687" y="666798"/>
                      </a:moveTo>
                      <a:lnTo>
                        <a:pt x="620687" y="743264"/>
                      </a:lnTo>
                      <a:lnTo>
                        <a:pt x="548669" y="743264"/>
                      </a:lnTo>
                      <a:lnTo>
                        <a:pt x="548669" y="665883"/>
                      </a:lnTo>
                      <a:cubicBezTo>
                        <a:pt x="552926" y="665064"/>
                        <a:pt x="557174" y="664093"/>
                        <a:pt x="561404" y="662969"/>
                      </a:cubicBezTo>
                      <a:cubicBezTo>
                        <a:pt x="575329" y="659235"/>
                        <a:pt x="588597" y="653891"/>
                        <a:pt x="600980" y="647100"/>
                      </a:cubicBezTo>
                      <a:lnTo>
                        <a:pt x="620687" y="666798"/>
                      </a:lnTo>
                      <a:lnTo>
                        <a:pt x="620687" y="666798"/>
                      </a:lnTo>
                      <a:close/>
                      <a:moveTo>
                        <a:pt x="7144" y="89411"/>
                      </a:moveTo>
                      <a:lnTo>
                        <a:pt x="7144" y="825475"/>
                      </a:lnTo>
                      <a:lnTo>
                        <a:pt x="528237" y="825475"/>
                      </a:lnTo>
                      <a:lnTo>
                        <a:pt x="528237" y="668569"/>
                      </a:lnTo>
                      <a:cubicBezTo>
                        <a:pt x="492947" y="671151"/>
                        <a:pt x="457486" y="663159"/>
                        <a:pt x="426339" y="645176"/>
                      </a:cubicBezTo>
                      <a:cubicBezTo>
                        <a:pt x="385334" y="621506"/>
                        <a:pt x="355654" y="582825"/>
                        <a:pt x="343395" y="537086"/>
                      </a:cubicBezTo>
                      <a:cubicBezTo>
                        <a:pt x="331146" y="491385"/>
                        <a:pt x="337528" y="442970"/>
                        <a:pt x="361178" y="402012"/>
                      </a:cubicBezTo>
                      <a:cubicBezTo>
                        <a:pt x="384848" y="361007"/>
                        <a:pt x="423529" y="331327"/>
                        <a:pt x="469268" y="319068"/>
                      </a:cubicBezTo>
                      <a:cubicBezTo>
                        <a:pt x="488690" y="313868"/>
                        <a:pt x="508606" y="312029"/>
                        <a:pt x="528237" y="313449"/>
                      </a:cubicBezTo>
                      <a:lnTo>
                        <a:pt x="528237" y="252613"/>
                      </a:lnTo>
                      <a:lnTo>
                        <a:pt x="365046" y="252613"/>
                      </a:lnTo>
                      <a:lnTo>
                        <a:pt x="365046" y="89411"/>
                      </a:lnTo>
                      <a:lnTo>
                        <a:pt x="7144" y="89411"/>
                      </a:lnTo>
                      <a:lnTo>
                        <a:pt x="7144" y="89411"/>
                      </a:lnTo>
                      <a:close/>
                      <a:moveTo>
                        <a:pt x="336061" y="289531"/>
                      </a:moveTo>
                      <a:lnTo>
                        <a:pt x="87173" y="289531"/>
                      </a:lnTo>
                      <a:cubicBezTo>
                        <a:pt x="80582" y="289531"/>
                        <a:pt x="75238" y="294875"/>
                        <a:pt x="75238" y="301466"/>
                      </a:cubicBezTo>
                      <a:cubicBezTo>
                        <a:pt x="75238" y="308058"/>
                        <a:pt x="80582" y="313401"/>
                        <a:pt x="87173" y="313401"/>
                      </a:cubicBezTo>
                      <a:lnTo>
                        <a:pt x="336061" y="313401"/>
                      </a:lnTo>
                      <a:cubicBezTo>
                        <a:pt x="342652" y="313401"/>
                        <a:pt x="347996" y="308058"/>
                        <a:pt x="347996" y="301466"/>
                      </a:cubicBezTo>
                      <a:cubicBezTo>
                        <a:pt x="347996" y="294875"/>
                        <a:pt x="342652" y="289531"/>
                        <a:pt x="336061" y="289531"/>
                      </a:cubicBezTo>
                      <a:lnTo>
                        <a:pt x="336061" y="289531"/>
                      </a:lnTo>
                      <a:close/>
                      <a:moveTo>
                        <a:pt x="278225" y="672532"/>
                      </a:moveTo>
                      <a:cubicBezTo>
                        <a:pt x="284817" y="672532"/>
                        <a:pt x="290160" y="677875"/>
                        <a:pt x="290160" y="684467"/>
                      </a:cubicBezTo>
                      <a:cubicBezTo>
                        <a:pt x="290160" y="691058"/>
                        <a:pt x="284817" y="696401"/>
                        <a:pt x="278225" y="696401"/>
                      </a:cubicBezTo>
                      <a:lnTo>
                        <a:pt x="83887" y="696401"/>
                      </a:lnTo>
                      <a:cubicBezTo>
                        <a:pt x="77295" y="696401"/>
                        <a:pt x="71952" y="691058"/>
                        <a:pt x="71952" y="684467"/>
                      </a:cubicBezTo>
                      <a:cubicBezTo>
                        <a:pt x="71952" y="677875"/>
                        <a:pt x="77295" y="672532"/>
                        <a:pt x="83887" y="672532"/>
                      </a:cubicBezTo>
                      <a:lnTo>
                        <a:pt x="278225" y="672532"/>
                      </a:lnTo>
                      <a:lnTo>
                        <a:pt x="278225" y="672532"/>
                      </a:lnTo>
                      <a:close/>
                      <a:moveTo>
                        <a:pt x="278225" y="544868"/>
                      </a:moveTo>
                      <a:cubicBezTo>
                        <a:pt x="284817" y="544868"/>
                        <a:pt x="290160" y="550212"/>
                        <a:pt x="290160" y="556803"/>
                      </a:cubicBezTo>
                      <a:cubicBezTo>
                        <a:pt x="290160" y="563394"/>
                        <a:pt x="284817" y="568738"/>
                        <a:pt x="278225" y="568738"/>
                      </a:cubicBezTo>
                      <a:lnTo>
                        <a:pt x="83887" y="568738"/>
                      </a:lnTo>
                      <a:cubicBezTo>
                        <a:pt x="77295" y="568738"/>
                        <a:pt x="71952" y="563394"/>
                        <a:pt x="71952" y="556803"/>
                      </a:cubicBezTo>
                      <a:cubicBezTo>
                        <a:pt x="71952" y="550212"/>
                        <a:pt x="77295" y="544868"/>
                        <a:pt x="83887" y="544868"/>
                      </a:cubicBezTo>
                      <a:lnTo>
                        <a:pt x="278225" y="544868"/>
                      </a:lnTo>
                      <a:lnTo>
                        <a:pt x="278225" y="544868"/>
                      </a:lnTo>
                      <a:close/>
                      <a:moveTo>
                        <a:pt x="278225" y="417205"/>
                      </a:moveTo>
                      <a:cubicBezTo>
                        <a:pt x="284817" y="417205"/>
                        <a:pt x="290160" y="422548"/>
                        <a:pt x="290160" y="429139"/>
                      </a:cubicBezTo>
                      <a:cubicBezTo>
                        <a:pt x="290160" y="435731"/>
                        <a:pt x="284817" y="441074"/>
                        <a:pt x="278225" y="441074"/>
                      </a:cubicBezTo>
                      <a:lnTo>
                        <a:pt x="83887" y="441074"/>
                      </a:lnTo>
                      <a:cubicBezTo>
                        <a:pt x="77295" y="441074"/>
                        <a:pt x="71952" y="435731"/>
                        <a:pt x="71952" y="429139"/>
                      </a:cubicBezTo>
                      <a:cubicBezTo>
                        <a:pt x="71952" y="422548"/>
                        <a:pt x="77295" y="417205"/>
                        <a:pt x="83887" y="417205"/>
                      </a:cubicBezTo>
                      <a:lnTo>
                        <a:pt x="278225" y="417205"/>
                      </a:lnTo>
                      <a:lnTo>
                        <a:pt x="278225" y="417205"/>
                      </a:lnTo>
                      <a:close/>
                      <a:moveTo>
                        <a:pt x="385486" y="89411"/>
                      </a:moveTo>
                      <a:lnTo>
                        <a:pt x="385486" y="232153"/>
                      </a:lnTo>
                      <a:lnTo>
                        <a:pt x="528228" y="232153"/>
                      </a:lnTo>
                      <a:lnTo>
                        <a:pt x="385486" y="89411"/>
                      </a:lnTo>
                      <a:lnTo>
                        <a:pt x="385486" y="89411"/>
                      </a:lnTo>
                      <a:close/>
                      <a:moveTo>
                        <a:pt x="645585" y="579682"/>
                      </a:moveTo>
                      <a:cubicBezTo>
                        <a:pt x="670465" y="543106"/>
                        <a:pt x="679885" y="496310"/>
                        <a:pt x="667541" y="450228"/>
                      </a:cubicBezTo>
                      <a:cubicBezTo>
                        <a:pt x="645014" y="366170"/>
                        <a:pt x="558622" y="316287"/>
                        <a:pt x="474564" y="338814"/>
                      </a:cubicBezTo>
                      <a:cubicBezTo>
                        <a:pt x="390506" y="361340"/>
                        <a:pt x="340624" y="447732"/>
                        <a:pt x="363150" y="531790"/>
                      </a:cubicBezTo>
                      <a:cubicBezTo>
                        <a:pt x="385677" y="615848"/>
                        <a:pt x="472069" y="665731"/>
                        <a:pt x="556127" y="643204"/>
                      </a:cubicBezTo>
                      <a:cubicBezTo>
                        <a:pt x="573729" y="638489"/>
                        <a:pt x="589826" y="630965"/>
                        <a:pt x="604076" y="621249"/>
                      </a:cubicBezTo>
                      <a:lnTo>
                        <a:pt x="660883" y="678056"/>
                      </a:lnTo>
                      <a:lnTo>
                        <a:pt x="702640" y="636299"/>
                      </a:lnTo>
                      <a:cubicBezTo>
                        <a:pt x="684390" y="617896"/>
                        <a:pt x="664178" y="597675"/>
                        <a:pt x="645585" y="579682"/>
                      </a:cubicBezTo>
                      <a:lnTo>
                        <a:pt x="645585" y="579682"/>
                      </a:lnTo>
                      <a:close/>
                      <a:moveTo>
                        <a:pt x="480832" y="362236"/>
                      </a:moveTo>
                      <a:cubicBezTo>
                        <a:pt x="515055" y="353063"/>
                        <a:pt x="551317" y="357845"/>
                        <a:pt x="581997" y="375552"/>
                      </a:cubicBezTo>
                      <a:cubicBezTo>
                        <a:pt x="612705" y="393278"/>
                        <a:pt x="634937" y="422253"/>
                        <a:pt x="644119" y="456505"/>
                      </a:cubicBezTo>
                      <a:cubicBezTo>
                        <a:pt x="653291" y="490728"/>
                        <a:pt x="648510" y="526990"/>
                        <a:pt x="630803" y="557670"/>
                      </a:cubicBezTo>
                      <a:cubicBezTo>
                        <a:pt x="613077" y="588378"/>
                        <a:pt x="584102" y="610610"/>
                        <a:pt x="549850" y="619792"/>
                      </a:cubicBezTo>
                      <a:cubicBezTo>
                        <a:pt x="515626" y="628964"/>
                        <a:pt x="479365" y="624183"/>
                        <a:pt x="448685" y="606476"/>
                      </a:cubicBezTo>
                      <a:cubicBezTo>
                        <a:pt x="417976" y="588750"/>
                        <a:pt x="395745" y="559775"/>
                        <a:pt x="386563" y="525523"/>
                      </a:cubicBezTo>
                      <a:cubicBezTo>
                        <a:pt x="377390" y="491300"/>
                        <a:pt x="382172" y="455038"/>
                        <a:pt x="399879" y="424358"/>
                      </a:cubicBezTo>
                      <a:cubicBezTo>
                        <a:pt x="417605" y="393649"/>
                        <a:pt x="446570" y="371418"/>
                        <a:pt x="480832" y="362236"/>
                      </a:cubicBezTo>
                      <a:lnTo>
                        <a:pt x="480832" y="362236"/>
                      </a:lnTo>
                      <a:close/>
                      <a:moveTo>
                        <a:pt x="719414" y="653272"/>
                      </a:moveTo>
                      <a:cubicBezTo>
                        <a:pt x="732044" y="666055"/>
                        <a:pt x="744655" y="678818"/>
                        <a:pt x="757276" y="691429"/>
                      </a:cubicBezTo>
                      <a:cubicBezTo>
                        <a:pt x="768334" y="702497"/>
                        <a:pt x="768534" y="720404"/>
                        <a:pt x="757704" y="731225"/>
                      </a:cubicBezTo>
                      <a:lnTo>
                        <a:pt x="755561" y="733368"/>
                      </a:lnTo>
                      <a:cubicBezTo>
                        <a:pt x="744731" y="744198"/>
                        <a:pt x="726824" y="743998"/>
                        <a:pt x="715766" y="732939"/>
                      </a:cubicBezTo>
                      <a:lnTo>
                        <a:pt x="677761" y="694934"/>
                      </a:lnTo>
                      <a:lnTo>
                        <a:pt x="719414" y="653272"/>
                      </a:lnTo>
                      <a:lnTo>
                        <a:pt x="719414" y="653272"/>
                      </a:lnTo>
                      <a:close/>
                      <a:moveTo>
                        <a:pt x="485242" y="378695"/>
                      </a:moveTo>
                      <a:cubicBezTo>
                        <a:pt x="547278" y="362074"/>
                        <a:pt x="611038" y="398888"/>
                        <a:pt x="627659" y="460924"/>
                      </a:cubicBezTo>
                      <a:cubicBezTo>
                        <a:pt x="644281" y="522961"/>
                        <a:pt x="607466" y="586721"/>
                        <a:pt x="545430" y="603342"/>
                      </a:cubicBezTo>
                      <a:cubicBezTo>
                        <a:pt x="483394" y="619963"/>
                        <a:pt x="419633" y="583149"/>
                        <a:pt x="403012" y="521113"/>
                      </a:cubicBezTo>
                      <a:cubicBezTo>
                        <a:pt x="386391" y="459076"/>
                        <a:pt x="423205" y="395316"/>
                        <a:pt x="485242" y="378695"/>
                      </a:cubicBezTo>
                      <a:lnTo>
                        <a:pt x="485242" y="378695"/>
                      </a:lnTo>
                      <a:close/>
                      <a:moveTo>
                        <a:pt x="444379" y="505044"/>
                      </a:moveTo>
                      <a:cubicBezTo>
                        <a:pt x="439026" y="501234"/>
                        <a:pt x="437769" y="493805"/>
                        <a:pt x="441579" y="488452"/>
                      </a:cubicBezTo>
                      <a:cubicBezTo>
                        <a:pt x="445389" y="483098"/>
                        <a:pt x="452819" y="481841"/>
                        <a:pt x="458172" y="485651"/>
                      </a:cubicBezTo>
                      <a:lnTo>
                        <a:pt x="500863" y="515950"/>
                      </a:lnTo>
                      <a:lnTo>
                        <a:pt x="570767" y="442179"/>
                      </a:lnTo>
                      <a:cubicBezTo>
                        <a:pt x="575301" y="437417"/>
                        <a:pt x="582835" y="437226"/>
                        <a:pt x="587597" y="441760"/>
                      </a:cubicBezTo>
                      <a:cubicBezTo>
                        <a:pt x="592360" y="446294"/>
                        <a:pt x="592550" y="453828"/>
                        <a:pt x="588016" y="458591"/>
                      </a:cubicBezTo>
                      <a:lnTo>
                        <a:pt x="511016" y="539839"/>
                      </a:lnTo>
                      <a:cubicBezTo>
                        <a:pt x="506997" y="544068"/>
                        <a:pt x="500386" y="544811"/>
                        <a:pt x="495491" y="541334"/>
                      </a:cubicBezTo>
                      <a:lnTo>
                        <a:pt x="444379" y="505044"/>
                      </a:lnTo>
                      <a:close/>
                    </a:path>
                  </a:pathLst>
                </a:custGeom>
                <a:solidFill>
                  <a:srgbClr val="547D8F"/>
                </a:solidFill>
                <a:ln w="9525" cap="flat">
                  <a:noFill/>
                  <a:prstDash val="solid"/>
                  <a:miter/>
                </a:ln>
              </p:spPr>
              <p:txBody>
                <a:bodyPr rtlCol="0" anchor="ctr"/>
                <a:lstStyle/>
                <a:p>
                  <a:endParaRPr lang="en-US"/>
                </a:p>
              </p:txBody>
            </p:sp>
          </p:grpSp>
        </p:grpSp>
        <p:grpSp>
          <p:nvGrpSpPr>
            <p:cNvPr id="17" name="Group 16">
              <a:extLst>
                <a:ext uri="{FF2B5EF4-FFF2-40B4-BE49-F238E27FC236}">
                  <a16:creationId xmlns:a16="http://schemas.microsoft.com/office/drawing/2014/main" id="{1C9ADD7B-299D-50DB-9B05-7963931DF18A}"/>
                </a:ext>
              </a:extLst>
            </p:cNvPr>
            <p:cNvGrpSpPr/>
            <p:nvPr/>
          </p:nvGrpSpPr>
          <p:grpSpPr>
            <a:xfrm>
              <a:off x="257052" y="5517922"/>
              <a:ext cx="1339253" cy="518892"/>
              <a:chOff x="257052" y="5517922"/>
              <a:chExt cx="1339253" cy="518892"/>
            </a:xfrm>
          </p:grpSpPr>
          <p:sp>
            <p:nvSpPr>
              <p:cNvPr id="297" name="Rectangle: Rounded Corners 296">
                <a:extLst>
                  <a:ext uri="{FF2B5EF4-FFF2-40B4-BE49-F238E27FC236}">
                    <a16:creationId xmlns:a16="http://schemas.microsoft.com/office/drawing/2014/main" id="{F3A7DF67-49B1-4B33-AF1C-3810A17083D0}"/>
                  </a:ext>
                </a:extLst>
              </p:cNvPr>
              <p:cNvSpPr/>
              <p:nvPr/>
            </p:nvSpPr>
            <p:spPr>
              <a:xfrm>
                <a:off x="257052" y="5517922"/>
                <a:ext cx="1339253" cy="518892"/>
              </a:xfrm>
              <a:prstGeom prst="roundRect">
                <a:avLst>
                  <a:gd name="adj" fmla="val 18774"/>
                </a:avLst>
              </a:prstGeom>
              <a:solidFill>
                <a:srgbClr val="547D8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14" name="TextBox 13">
                <a:extLst>
                  <a:ext uri="{FF2B5EF4-FFF2-40B4-BE49-F238E27FC236}">
                    <a16:creationId xmlns:a16="http://schemas.microsoft.com/office/drawing/2014/main" id="{EC29C1AF-99AD-67C9-D26D-1B74AF72F46D}"/>
                  </a:ext>
                </a:extLst>
              </p:cNvPr>
              <p:cNvSpPr txBox="1"/>
              <p:nvPr/>
            </p:nvSpPr>
            <p:spPr>
              <a:xfrm>
                <a:off x="293100" y="5638869"/>
                <a:ext cx="1267156" cy="276999"/>
              </a:xfrm>
              <a:prstGeom prst="rect">
                <a:avLst/>
              </a:prstGeom>
              <a:noFill/>
            </p:spPr>
            <p:txBody>
              <a:bodyPr wrap="square" rtlCol="0" anchor="ctr">
                <a:spAutoFit/>
              </a:bodyPr>
              <a:lstStyle/>
              <a:p>
                <a:pPr algn="ctr"/>
                <a:r>
                  <a:rPr lang="en-US" sz="1200" b="1" dirty="0">
                    <a:solidFill>
                      <a:schemeClr val="tx1">
                        <a:lumMod val="75000"/>
                        <a:lumOff val="25000"/>
                      </a:schemeClr>
                    </a:solidFill>
                    <a:latin typeface="Century Gothic" panose="020B0502020202020204" pitchFamily="34" charset="0"/>
                  </a:rPr>
                  <a:t>Audit Function</a:t>
                </a:r>
              </a:p>
            </p:txBody>
          </p:sp>
        </p:grpSp>
        <p:grpSp>
          <p:nvGrpSpPr>
            <p:cNvPr id="16" name="Group 15">
              <a:extLst>
                <a:ext uri="{FF2B5EF4-FFF2-40B4-BE49-F238E27FC236}">
                  <a16:creationId xmlns:a16="http://schemas.microsoft.com/office/drawing/2014/main" id="{3496BAEA-A270-5A23-5ACC-2EB99A7892A0}"/>
                </a:ext>
              </a:extLst>
            </p:cNvPr>
            <p:cNvGrpSpPr/>
            <p:nvPr/>
          </p:nvGrpSpPr>
          <p:grpSpPr>
            <a:xfrm>
              <a:off x="9795607" y="5517922"/>
              <a:ext cx="1339253" cy="518892"/>
              <a:chOff x="9795607" y="5517922"/>
              <a:chExt cx="1339253" cy="518892"/>
            </a:xfrm>
          </p:grpSpPr>
          <p:sp>
            <p:nvSpPr>
              <p:cNvPr id="295" name="Rectangle: Rounded Corners 294">
                <a:extLst>
                  <a:ext uri="{FF2B5EF4-FFF2-40B4-BE49-F238E27FC236}">
                    <a16:creationId xmlns:a16="http://schemas.microsoft.com/office/drawing/2014/main" id="{8C1F7F26-C8AA-4B91-9A2E-8501453EEFE8}"/>
                  </a:ext>
                </a:extLst>
              </p:cNvPr>
              <p:cNvSpPr/>
              <p:nvPr/>
            </p:nvSpPr>
            <p:spPr>
              <a:xfrm>
                <a:off x="9795607" y="5517922"/>
                <a:ext cx="1339253" cy="518892"/>
              </a:xfrm>
              <a:prstGeom prst="roundRect">
                <a:avLst>
                  <a:gd name="adj" fmla="val 18774"/>
                </a:avLst>
              </a:prstGeom>
              <a:solidFill>
                <a:srgbClr val="547D8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15" name="TextBox 14">
                <a:extLst>
                  <a:ext uri="{FF2B5EF4-FFF2-40B4-BE49-F238E27FC236}">
                    <a16:creationId xmlns:a16="http://schemas.microsoft.com/office/drawing/2014/main" id="{D13514E1-1ACA-4FB3-EA4A-5F81B3AA45A8}"/>
                  </a:ext>
                </a:extLst>
              </p:cNvPr>
              <p:cNvSpPr txBox="1"/>
              <p:nvPr/>
            </p:nvSpPr>
            <p:spPr>
              <a:xfrm>
                <a:off x="9831655" y="5638869"/>
                <a:ext cx="1267156" cy="276999"/>
              </a:xfrm>
              <a:prstGeom prst="rect">
                <a:avLst/>
              </a:prstGeom>
              <a:noFill/>
            </p:spPr>
            <p:txBody>
              <a:bodyPr wrap="square" rtlCol="0" anchor="ctr">
                <a:spAutoFit/>
              </a:bodyPr>
              <a:lstStyle/>
              <a:p>
                <a:pPr algn="ctr"/>
                <a:r>
                  <a:rPr lang="en-US" sz="1200" b="1" dirty="0">
                    <a:solidFill>
                      <a:schemeClr val="tx1">
                        <a:lumMod val="75000"/>
                        <a:lumOff val="25000"/>
                      </a:schemeClr>
                    </a:solidFill>
                    <a:latin typeface="Century Gothic" panose="020B0502020202020204" pitchFamily="34" charset="0"/>
                  </a:rPr>
                  <a:t>Findings</a:t>
                </a:r>
              </a:p>
            </p:txBody>
          </p:sp>
        </p:grpSp>
      </p:grpSp>
      <p:grpSp>
        <p:nvGrpSpPr>
          <p:cNvPr id="27" name="Group 26">
            <a:extLst>
              <a:ext uri="{FF2B5EF4-FFF2-40B4-BE49-F238E27FC236}">
                <a16:creationId xmlns:a16="http://schemas.microsoft.com/office/drawing/2014/main" id="{2EA1F477-DF78-8780-430C-1A50D698A8C3}"/>
              </a:ext>
            </a:extLst>
          </p:cNvPr>
          <p:cNvGrpSpPr/>
          <p:nvPr/>
        </p:nvGrpSpPr>
        <p:grpSpPr>
          <a:xfrm rot="5400000">
            <a:off x="9558531" y="3395993"/>
            <a:ext cx="4423537" cy="366876"/>
            <a:chOff x="6993228" y="2527883"/>
            <a:chExt cx="4476539" cy="366876"/>
          </a:xfrm>
        </p:grpSpPr>
        <p:cxnSp>
          <p:nvCxnSpPr>
            <p:cNvPr id="28" name="Straight Arrow Connector 27">
              <a:extLst>
                <a:ext uri="{FF2B5EF4-FFF2-40B4-BE49-F238E27FC236}">
                  <a16:creationId xmlns:a16="http://schemas.microsoft.com/office/drawing/2014/main" id="{0EC6F5F9-4EFF-9DDC-9D7F-5268711759BB}"/>
                </a:ext>
              </a:extLst>
            </p:cNvPr>
            <p:cNvCxnSpPr>
              <a:cxnSpLocks/>
            </p:cNvCxnSpPr>
            <p:nvPr/>
          </p:nvCxnSpPr>
          <p:spPr>
            <a:xfrm rot="16200000" flipV="1">
              <a:off x="9443285" y="684838"/>
              <a:ext cx="0" cy="4052964"/>
            </a:xfrm>
            <a:prstGeom prst="straightConnector1">
              <a:avLst/>
            </a:prstGeom>
            <a:ln>
              <a:solidFill>
                <a:srgbClr val="F17427"/>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C0627D7A-73DD-3323-3931-1C07EE021CD4}"/>
                </a:ext>
              </a:extLst>
            </p:cNvPr>
            <p:cNvGrpSpPr/>
            <p:nvPr/>
          </p:nvGrpSpPr>
          <p:grpSpPr>
            <a:xfrm>
              <a:off x="6993228" y="2527883"/>
              <a:ext cx="366876" cy="366876"/>
              <a:chOff x="6993228" y="2527883"/>
              <a:chExt cx="366876" cy="366876"/>
            </a:xfrm>
          </p:grpSpPr>
          <p:sp>
            <p:nvSpPr>
              <p:cNvPr id="31" name="Oval 30">
                <a:extLst>
                  <a:ext uri="{FF2B5EF4-FFF2-40B4-BE49-F238E27FC236}">
                    <a16:creationId xmlns:a16="http://schemas.microsoft.com/office/drawing/2014/main" id="{E14DAEA9-AE38-216C-32D4-A813188B90B3}"/>
                  </a:ext>
                </a:extLst>
              </p:cNvPr>
              <p:cNvSpPr/>
              <p:nvPr/>
            </p:nvSpPr>
            <p:spPr>
              <a:xfrm>
                <a:off x="6993228" y="2527883"/>
                <a:ext cx="366876" cy="366876"/>
              </a:xfrm>
              <a:prstGeom prst="ellipse">
                <a:avLst/>
              </a:prstGeom>
              <a:solidFill>
                <a:srgbClr val="F17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2BE02DCB-B654-5742-155D-FC54895C7B8A}"/>
                  </a:ext>
                </a:extLst>
              </p:cNvPr>
              <p:cNvSpPr/>
              <p:nvPr/>
            </p:nvSpPr>
            <p:spPr>
              <a:xfrm>
                <a:off x="7018872" y="2553527"/>
                <a:ext cx="315589" cy="3155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a:extLst>
                <a:ext uri="{FF2B5EF4-FFF2-40B4-BE49-F238E27FC236}">
                  <a16:creationId xmlns:a16="http://schemas.microsoft.com/office/drawing/2014/main" id="{216A200B-B21C-E87B-050E-D41F09DCCF72}"/>
                </a:ext>
              </a:extLst>
            </p:cNvPr>
            <p:cNvSpPr txBox="1"/>
            <p:nvPr/>
          </p:nvSpPr>
          <p:spPr>
            <a:xfrm rot="16200000">
              <a:off x="7075677" y="2602307"/>
              <a:ext cx="201979" cy="218025"/>
            </a:xfrm>
            <a:prstGeom prst="rect">
              <a:avLst/>
            </a:prstGeom>
            <a:noFill/>
          </p:spPr>
          <p:txBody>
            <a:bodyPr wrap="none" lIns="0" tIns="0" rIns="0" bIns="0" rtlCol="0" anchor="ctr">
              <a:spAutoFit/>
            </a:bodyPr>
            <a:lstStyle/>
            <a:p>
              <a:pPr algn="ctr"/>
              <a:r>
                <a:rPr lang="en-US" sz="1400" b="1" dirty="0">
                  <a:solidFill>
                    <a:srgbClr val="F17427"/>
                  </a:solidFill>
                  <a:latin typeface="Century Gothic" panose="020B0502020202020204" pitchFamily="34" charset="0"/>
                </a:rPr>
                <a:t>03</a:t>
              </a:r>
            </a:p>
          </p:txBody>
        </p:sp>
      </p:grpSp>
      <p:grpSp>
        <p:nvGrpSpPr>
          <p:cNvPr id="33" name="Group 32">
            <a:extLst>
              <a:ext uri="{FF2B5EF4-FFF2-40B4-BE49-F238E27FC236}">
                <a16:creationId xmlns:a16="http://schemas.microsoft.com/office/drawing/2014/main" id="{72FEA1BB-E173-4058-B085-862C38B73733}"/>
              </a:ext>
            </a:extLst>
          </p:cNvPr>
          <p:cNvGrpSpPr/>
          <p:nvPr/>
        </p:nvGrpSpPr>
        <p:grpSpPr>
          <a:xfrm rot="5400000">
            <a:off x="10314947" y="4465761"/>
            <a:ext cx="2283997" cy="366876"/>
            <a:chOff x="6993228" y="2527883"/>
            <a:chExt cx="2311363" cy="366876"/>
          </a:xfrm>
        </p:grpSpPr>
        <p:cxnSp>
          <p:nvCxnSpPr>
            <p:cNvPr id="34" name="Straight Arrow Connector 33">
              <a:extLst>
                <a:ext uri="{FF2B5EF4-FFF2-40B4-BE49-F238E27FC236}">
                  <a16:creationId xmlns:a16="http://schemas.microsoft.com/office/drawing/2014/main" id="{12BC8DE9-F52B-CECE-C242-0E4D7D00E649}"/>
                </a:ext>
              </a:extLst>
            </p:cNvPr>
            <p:cNvCxnSpPr>
              <a:cxnSpLocks/>
            </p:cNvCxnSpPr>
            <p:nvPr/>
          </p:nvCxnSpPr>
          <p:spPr>
            <a:xfrm rot="16200000" flipV="1">
              <a:off x="8360698" y="1767427"/>
              <a:ext cx="0" cy="1887787"/>
            </a:xfrm>
            <a:prstGeom prst="straightConnector1">
              <a:avLst/>
            </a:prstGeom>
            <a:ln>
              <a:solidFill>
                <a:srgbClr val="F17427"/>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D416708E-9108-8717-E070-E5BE112B6ABC}"/>
                </a:ext>
              </a:extLst>
            </p:cNvPr>
            <p:cNvGrpSpPr/>
            <p:nvPr/>
          </p:nvGrpSpPr>
          <p:grpSpPr>
            <a:xfrm>
              <a:off x="6993228" y="2527883"/>
              <a:ext cx="366876" cy="366876"/>
              <a:chOff x="6993228" y="2527883"/>
              <a:chExt cx="366876" cy="366876"/>
            </a:xfrm>
          </p:grpSpPr>
          <p:sp>
            <p:nvSpPr>
              <p:cNvPr id="37" name="Oval 36">
                <a:extLst>
                  <a:ext uri="{FF2B5EF4-FFF2-40B4-BE49-F238E27FC236}">
                    <a16:creationId xmlns:a16="http://schemas.microsoft.com/office/drawing/2014/main" id="{8DF688BA-5091-BED0-53BD-337FF8CC13FF}"/>
                  </a:ext>
                </a:extLst>
              </p:cNvPr>
              <p:cNvSpPr/>
              <p:nvPr/>
            </p:nvSpPr>
            <p:spPr>
              <a:xfrm>
                <a:off x="6993228" y="2527883"/>
                <a:ext cx="366876" cy="366876"/>
              </a:xfrm>
              <a:prstGeom prst="ellipse">
                <a:avLst/>
              </a:prstGeom>
              <a:solidFill>
                <a:srgbClr val="F17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37B6965E-23F5-5F82-CBFB-59AC8A3C963F}"/>
                  </a:ext>
                </a:extLst>
              </p:cNvPr>
              <p:cNvSpPr/>
              <p:nvPr/>
            </p:nvSpPr>
            <p:spPr>
              <a:xfrm>
                <a:off x="7018872" y="2553527"/>
                <a:ext cx="315589" cy="3155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extBox 35">
              <a:extLst>
                <a:ext uri="{FF2B5EF4-FFF2-40B4-BE49-F238E27FC236}">
                  <a16:creationId xmlns:a16="http://schemas.microsoft.com/office/drawing/2014/main" id="{FF12AA16-4D34-CB3A-0AE9-2426388A0F39}"/>
                </a:ext>
              </a:extLst>
            </p:cNvPr>
            <p:cNvSpPr txBox="1"/>
            <p:nvPr/>
          </p:nvSpPr>
          <p:spPr>
            <a:xfrm rot="16200000">
              <a:off x="7076872" y="2602308"/>
              <a:ext cx="199588" cy="218025"/>
            </a:xfrm>
            <a:prstGeom prst="rect">
              <a:avLst/>
            </a:prstGeom>
            <a:noFill/>
          </p:spPr>
          <p:txBody>
            <a:bodyPr wrap="none" lIns="0" tIns="0" rIns="0" bIns="0" rtlCol="0" anchor="ctr">
              <a:spAutoFit/>
            </a:bodyPr>
            <a:lstStyle/>
            <a:p>
              <a:pPr algn="ctr"/>
              <a:r>
                <a:rPr lang="en-US" sz="1400" b="1" dirty="0">
                  <a:solidFill>
                    <a:srgbClr val="F17427"/>
                  </a:solidFill>
                  <a:latin typeface="Century Gothic" panose="020B0502020202020204" pitchFamily="34" charset="0"/>
                </a:rPr>
                <a:t>02</a:t>
              </a:r>
            </a:p>
          </p:txBody>
        </p:sp>
      </p:grpSp>
      <p:grpSp>
        <p:nvGrpSpPr>
          <p:cNvPr id="39" name="Group 38">
            <a:extLst>
              <a:ext uri="{FF2B5EF4-FFF2-40B4-BE49-F238E27FC236}">
                <a16:creationId xmlns:a16="http://schemas.microsoft.com/office/drawing/2014/main" id="{EBFA9C13-CC0D-D7C4-4146-C42846BE3E48}"/>
              </a:ext>
            </a:extLst>
          </p:cNvPr>
          <p:cNvGrpSpPr/>
          <p:nvPr/>
        </p:nvGrpSpPr>
        <p:grpSpPr>
          <a:xfrm>
            <a:off x="724451" y="5073590"/>
            <a:ext cx="366876" cy="366876"/>
            <a:chOff x="6993228" y="2527883"/>
            <a:chExt cx="366876" cy="366876"/>
          </a:xfrm>
        </p:grpSpPr>
        <p:grpSp>
          <p:nvGrpSpPr>
            <p:cNvPr id="40" name="Group 39">
              <a:extLst>
                <a:ext uri="{FF2B5EF4-FFF2-40B4-BE49-F238E27FC236}">
                  <a16:creationId xmlns:a16="http://schemas.microsoft.com/office/drawing/2014/main" id="{2C9DAB69-674D-E483-4711-51AB993D0218}"/>
                </a:ext>
              </a:extLst>
            </p:cNvPr>
            <p:cNvGrpSpPr/>
            <p:nvPr/>
          </p:nvGrpSpPr>
          <p:grpSpPr>
            <a:xfrm>
              <a:off x="6993228" y="2527883"/>
              <a:ext cx="366876" cy="366876"/>
              <a:chOff x="6993228" y="2527883"/>
              <a:chExt cx="366876" cy="366876"/>
            </a:xfrm>
          </p:grpSpPr>
          <p:sp>
            <p:nvSpPr>
              <p:cNvPr id="42" name="Oval 41">
                <a:extLst>
                  <a:ext uri="{FF2B5EF4-FFF2-40B4-BE49-F238E27FC236}">
                    <a16:creationId xmlns:a16="http://schemas.microsoft.com/office/drawing/2014/main" id="{53916C7A-4E80-5AA3-AEF0-52797D1418A7}"/>
                  </a:ext>
                </a:extLst>
              </p:cNvPr>
              <p:cNvSpPr/>
              <p:nvPr/>
            </p:nvSpPr>
            <p:spPr>
              <a:xfrm>
                <a:off x="6993228" y="2527883"/>
                <a:ext cx="366876" cy="366876"/>
              </a:xfrm>
              <a:prstGeom prst="ellipse">
                <a:avLst/>
              </a:prstGeom>
              <a:solidFill>
                <a:srgbClr val="F17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68C87CDD-54BC-120A-BF6B-E508A284019A}"/>
                  </a:ext>
                </a:extLst>
              </p:cNvPr>
              <p:cNvSpPr/>
              <p:nvPr/>
            </p:nvSpPr>
            <p:spPr>
              <a:xfrm>
                <a:off x="7018872" y="2553527"/>
                <a:ext cx="315589" cy="3155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xtBox 40">
              <a:extLst>
                <a:ext uri="{FF2B5EF4-FFF2-40B4-BE49-F238E27FC236}">
                  <a16:creationId xmlns:a16="http://schemas.microsoft.com/office/drawing/2014/main" id="{619FCF74-25DF-A21C-C305-9AE11D079E56}"/>
                </a:ext>
              </a:extLst>
            </p:cNvPr>
            <p:cNvSpPr txBox="1"/>
            <p:nvPr/>
          </p:nvSpPr>
          <p:spPr>
            <a:xfrm>
              <a:off x="7075677" y="2603599"/>
              <a:ext cx="201979" cy="215444"/>
            </a:xfrm>
            <a:prstGeom prst="rect">
              <a:avLst/>
            </a:prstGeom>
            <a:noFill/>
          </p:spPr>
          <p:txBody>
            <a:bodyPr wrap="none" lIns="0" tIns="0" rIns="0" bIns="0" rtlCol="0" anchor="ctr">
              <a:spAutoFit/>
            </a:bodyPr>
            <a:lstStyle/>
            <a:p>
              <a:pPr algn="ctr"/>
              <a:r>
                <a:rPr lang="en-US" sz="1400" b="1" dirty="0">
                  <a:solidFill>
                    <a:srgbClr val="F17427"/>
                  </a:solidFill>
                  <a:latin typeface="Century Gothic" panose="020B0502020202020204" pitchFamily="34" charset="0"/>
                </a:rPr>
                <a:t>04</a:t>
              </a:r>
            </a:p>
          </p:txBody>
        </p:sp>
      </p:grpSp>
      <p:grpSp>
        <p:nvGrpSpPr>
          <p:cNvPr id="44" name="Group 43">
            <a:extLst>
              <a:ext uri="{FF2B5EF4-FFF2-40B4-BE49-F238E27FC236}">
                <a16:creationId xmlns:a16="http://schemas.microsoft.com/office/drawing/2014/main" id="{1B45FE31-502E-34AC-88E1-9C58D4EA921C}"/>
              </a:ext>
            </a:extLst>
          </p:cNvPr>
          <p:cNvGrpSpPr/>
          <p:nvPr/>
        </p:nvGrpSpPr>
        <p:grpSpPr>
          <a:xfrm rot="5400000">
            <a:off x="2280522" y="4615086"/>
            <a:ext cx="1455218" cy="366876"/>
            <a:chOff x="6993228" y="2527883"/>
            <a:chExt cx="1455218" cy="366876"/>
          </a:xfrm>
        </p:grpSpPr>
        <p:cxnSp>
          <p:nvCxnSpPr>
            <p:cNvPr id="45" name="Straight Arrow Connector 44">
              <a:extLst>
                <a:ext uri="{FF2B5EF4-FFF2-40B4-BE49-F238E27FC236}">
                  <a16:creationId xmlns:a16="http://schemas.microsoft.com/office/drawing/2014/main" id="{641B7972-742D-2228-AFE9-159D504525AE}"/>
                </a:ext>
              </a:extLst>
            </p:cNvPr>
            <p:cNvCxnSpPr>
              <a:cxnSpLocks/>
            </p:cNvCxnSpPr>
            <p:nvPr/>
          </p:nvCxnSpPr>
          <p:spPr>
            <a:xfrm rot="16200000" flipV="1">
              <a:off x="7932624" y="2195499"/>
              <a:ext cx="0" cy="1031644"/>
            </a:xfrm>
            <a:prstGeom prst="straightConnector1">
              <a:avLst/>
            </a:prstGeom>
            <a:ln>
              <a:solidFill>
                <a:srgbClr val="F17427"/>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760042DD-38A5-ACC4-EDE1-C10253614AE8}"/>
                </a:ext>
              </a:extLst>
            </p:cNvPr>
            <p:cNvGrpSpPr/>
            <p:nvPr/>
          </p:nvGrpSpPr>
          <p:grpSpPr>
            <a:xfrm>
              <a:off x="6993228" y="2527883"/>
              <a:ext cx="366876" cy="366876"/>
              <a:chOff x="6993228" y="2527883"/>
              <a:chExt cx="366876" cy="366876"/>
            </a:xfrm>
          </p:grpSpPr>
          <p:sp>
            <p:nvSpPr>
              <p:cNvPr id="49" name="Oval 48">
                <a:extLst>
                  <a:ext uri="{FF2B5EF4-FFF2-40B4-BE49-F238E27FC236}">
                    <a16:creationId xmlns:a16="http://schemas.microsoft.com/office/drawing/2014/main" id="{C51D7B9E-087B-4117-7899-D9B1FF00F5C8}"/>
                  </a:ext>
                </a:extLst>
              </p:cNvPr>
              <p:cNvSpPr/>
              <p:nvPr/>
            </p:nvSpPr>
            <p:spPr>
              <a:xfrm>
                <a:off x="6993228" y="2527883"/>
                <a:ext cx="366876" cy="366876"/>
              </a:xfrm>
              <a:prstGeom prst="ellipse">
                <a:avLst/>
              </a:prstGeom>
              <a:solidFill>
                <a:srgbClr val="F17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DBDABF87-3B0B-37C5-197F-27F760BB7DE9}"/>
                  </a:ext>
                </a:extLst>
              </p:cNvPr>
              <p:cNvSpPr/>
              <p:nvPr/>
            </p:nvSpPr>
            <p:spPr>
              <a:xfrm>
                <a:off x="7018872" y="2553527"/>
                <a:ext cx="315589" cy="3155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a:extLst>
                <a:ext uri="{FF2B5EF4-FFF2-40B4-BE49-F238E27FC236}">
                  <a16:creationId xmlns:a16="http://schemas.microsoft.com/office/drawing/2014/main" id="{54BDE20D-F494-87C4-6BF6-EC14613298AA}"/>
                </a:ext>
              </a:extLst>
            </p:cNvPr>
            <p:cNvSpPr txBox="1"/>
            <p:nvPr/>
          </p:nvSpPr>
          <p:spPr>
            <a:xfrm rot="16200000">
              <a:off x="7075677" y="2603599"/>
              <a:ext cx="201978" cy="215444"/>
            </a:xfrm>
            <a:prstGeom prst="rect">
              <a:avLst/>
            </a:prstGeom>
            <a:noFill/>
          </p:spPr>
          <p:txBody>
            <a:bodyPr wrap="none" lIns="0" tIns="0" rIns="0" bIns="0" rtlCol="0" anchor="ctr">
              <a:spAutoFit/>
            </a:bodyPr>
            <a:lstStyle/>
            <a:p>
              <a:pPr algn="ctr"/>
              <a:r>
                <a:rPr lang="en-US" sz="1400" b="1" dirty="0">
                  <a:solidFill>
                    <a:srgbClr val="F17427"/>
                  </a:solidFill>
                  <a:latin typeface="Century Gothic" panose="020B0502020202020204" pitchFamily="34" charset="0"/>
                </a:rPr>
                <a:t>01</a:t>
              </a:r>
            </a:p>
          </p:txBody>
        </p:sp>
      </p:grpSp>
      <p:grpSp>
        <p:nvGrpSpPr>
          <p:cNvPr id="51" name="Group 50">
            <a:extLst>
              <a:ext uri="{FF2B5EF4-FFF2-40B4-BE49-F238E27FC236}">
                <a16:creationId xmlns:a16="http://schemas.microsoft.com/office/drawing/2014/main" id="{F742D668-E566-7479-22F6-A9750D9AA8D3}"/>
              </a:ext>
            </a:extLst>
          </p:cNvPr>
          <p:cNvGrpSpPr/>
          <p:nvPr/>
        </p:nvGrpSpPr>
        <p:grpSpPr>
          <a:xfrm>
            <a:off x="5172660" y="2111604"/>
            <a:ext cx="1009014" cy="406734"/>
            <a:chOff x="5191449" y="2089208"/>
            <a:chExt cx="1009014" cy="406734"/>
          </a:xfrm>
        </p:grpSpPr>
        <p:sp>
          <p:nvSpPr>
            <p:cNvPr id="52" name="TextBox 51">
              <a:extLst>
                <a:ext uri="{FF2B5EF4-FFF2-40B4-BE49-F238E27FC236}">
                  <a16:creationId xmlns:a16="http://schemas.microsoft.com/office/drawing/2014/main" id="{9CB415C8-8005-D279-FAAB-C55F690BF4D8}"/>
                </a:ext>
              </a:extLst>
            </p:cNvPr>
            <p:cNvSpPr txBox="1"/>
            <p:nvPr/>
          </p:nvSpPr>
          <p:spPr>
            <a:xfrm>
              <a:off x="5191449" y="2089208"/>
              <a:ext cx="1009014" cy="261610"/>
            </a:xfrm>
            <a:prstGeom prst="rect">
              <a:avLst/>
            </a:prstGeom>
            <a:noFill/>
          </p:spPr>
          <p:txBody>
            <a:bodyPr wrap="square" rtlCol="0" anchor="ctr">
              <a:spAutoFit/>
            </a:bodyPr>
            <a:lstStyle/>
            <a:p>
              <a:pPr algn="ctr"/>
              <a:r>
                <a:rPr lang="en-US" sz="1050" b="1" dirty="0">
                  <a:solidFill>
                    <a:schemeClr val="tx1">
                      <a:lumMod val="75000"/>
                      <a:lumOff val="25000"/>
                    </a:schemeClr>
                  </a:solidFill>
                  <a:latin typeface="Century Gothic" panose="020B0502020202020204" pitchFamily="34" charset="0"/>
                </a:rPr>
                <a:t>Objectives</a:t>
              </a:r>
            </a:p>
          </p:txBody>
        </p:sp>
        <p:sp>
          <p:nvSpPr>
            <p:cNvPr id="53" name="Isosceles Triangle 52">
              <a:extLst>
                <a:ext uri="{FF2B5EF4-FFF2-40B4-BE49-F238E27FC236}">
                  <a16:creationId xmlns:a16="http://schemas.microsoft.com/office/drawing/2014/main" id="{1B80A5D1-069B-88A9-06B8-38B10B9753E2}"/>
                </a:ext>
              </a:extLst>
            </p:cNvPr>
            <p:cNvSpPr/>
            <p:nvPr/>
          </p:nvSpPr>
          <p:spPr>
            <a:xfrm rot="10800000">
              <a:off x="5238779" y="2287234"/>
              <a:ext cx="914354" cy="208708"/>
            </a:xfrm>
            <a:prstGeom prst="triangle">
              <a:avLst/>
            </a:prstGeom>
            <a:gradFill>
              <a:gsLst>
                <a:gs pos="47000">
                  <a:schemeClr val="bg1">
                    <a:lumMod val="75000"/>
                    <a:alpha val="46000"/>
                  </a:schemeClr>
                </a:gs>
                <a:gs pos="0">
                  <a:schemeClr val="bg1">
                    <a:lumMod val="75000"/>
                  </a:schemeClr>
                </a:gs>
                <a:gs pos="100000">
                  <a:schemeClr val="bg1">
                    <a:lumMod val="7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4" name="Group 53">
            <a:extLst>
              <a:ext uri="{FF2B5EF4-FFF2-40B4-BE49-F238E27FC236}">
                <a16:creationId xmlns:a16="http://schemas.microsoft.com/office/drawing/2014/main" id="{22E22ABB-124C-BFF7-18DD-8D339B414496}"/>
              </a:ext>
            </a:extLst>
          </p:cNvPr>
          <p:cNvGrpSpPr/>
          <p:nvPr/>
        </p:nvGrpSpPr>
        <p:grpSpPr>
          <a:xfrm>
            <a:off x="5172660" y="4789006"/>
            <a:ext cx="1009014" cy="413164"/>
            <a:chOff x="5191449" y="4718601"/>
            <a:chExt cx="1009014" cy="413164"/>
          </a:xfrm>
        </p:grpSpPr>
        <p:sp>
          <p:nvSpPr>
            <p:cNvPr id="55" name="TextBox 54">
              <a:extLst>
                <a:ext uri="{FF2B5EF4-FFF2-40B4-BE49-F238E27FC236}">
                  <a16:creationId xmlns:a16="http://schemas.microsoft.com/office/drawing/2014/main" id="{203EEE22-2F1D-09C4-DB6E-31F053619E32}"/>
                </a:ext>
              </a:extLst>
            </p:cNvPr>
            <p:cNvSpPr txBox="1"/>
            <p:nvPr/>
          </p:nvSpPr>
          <p:spPr>
            <a:xfrm>
              <a:off x="5191449" y="4718601"/>
              <a:ext cx="1009014" cy="261610"/>
            </a:xfrm>
            <a:prstGeom prst="rect">
              <a:avLst/>
            </a:prstGeom>
            <a:noFill/>
          </p:spPr>
          <p:txBody>
            <a:bodyPr wrap="square" rtlCol="0" anchor="ctr">
              <a:spAutoFit/>
            </a:bodyPr>
            <a:lstStyle/>
            <a:p>
              <a:pPr algn="ctr"/>
              <a:r>
                <a:rPr lang="en-US" sz="1050" b="1" dirty="0">
                  <a:solidFill>
                    <a:schemeClr val="tx1">
                      <a:lumMod val="75000"/>
                      <a:lumOff val="25000"/>
                    </a:schemeClr>
                  </a:solidFill>
                  <a:latin typeface="Century Gothic" panose="020B0502020202020204" pitchFamily="34" charset="0"/>
                </a:rPr>
                <a:t>Outcomes</a:t>
              </a:r>
            </a:p>
          </p:txBody>
        </p:sp>
        <p:sp>
          <p:nvSpPr>
            <p:cNvPr id="56" name="Isosceles Triangle 55">
              <a:extLst>
                <a:ext uri="{FF2B5EF4-FFF2-40B4-BE49-F238E27FC236}">
                  <a16:creationId xmlns:a16="http://schemas.microsoft.com/office/drawing/2014/main" id="{86E984ED-64D2-36AA-1F7C-7F9266DAEBA2}"/>
                </a:ext>
              </a:extLst>
            </p:cNvPr>
            <p:cNvSpPr/>
            <p:nvPr/>
          </p:nvSpPr>
          <p:spPr>
            <a:xfrm rot="10800000">
              <a:off x="5238780" y="4923057"/>
              <a:ext cx="914354" cy="208708"/>
            </a:xfrm>
            <a:prstGeom prst="triangle">
              <a:avLst/>
            </a:prstGeom>
            <a:gradFill>
              <a:gsLst>
                <a:gs pos="47000">
                  <a:schemeClr val="bg1">
                    <a:lumMod val="75000"/>
                    <a:alpha val="46000"/>
                  </a:schemeClr>
                </a:gs>
                <a:gs pos="0">
                  <a:schemeClr val="bg1">
                    <a:lumMod val="75000"/>
                  </a:schemeClr>
                </a:gs>
                <a:gs pos="100000">
                  <a:schemeClr val="bg1">
                    <a:lumMod val="7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Oval 9">
            <a:extLst>
              <a:ext uri="{FF2B5EF4-FFF2-40B4-BE49-F238E27FC236}">
                <a16:creationId xmlns:a16="http://schemas.microsoft.com/office/drawing/2014/main" id="{B4E7A4DD-903A-1960-39F6-A8A83047E343}"/>
              </a:ext>
            </a:extLst>
          </p:cNvPr>
          <p:cNvSpPr/>
          <p:nvPr/>
        </p:nvSpPr>
        <p:spPr>
          <a:xfrm rot="5400000">
            <a:off x="337089" y="6306278"/>
            <a:ext cx="315589" cy="3155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E534362-7E72-6947-CD52-F16462156AE8}"/>
              </a:ext>
            </a:extLst>
          </p:cNvPr>
          <p:cNvSpPr txBox="1"/>
          <p:nvPr/>
        </p:nvSpPr>
        <p:spPr>
          <a:xfrm>
            <a:off x="209623" y="6431190"/>
            <a:ext cx="1006686" cy="215444"/>
          </a:xfrm>
          <a:prstGeom prst="rect">
            <a:avLst/>
          </a:prstGeom>
          <a:noFill/>
        </p:spPr>
        <p:txBody>
          <a:bodyPr wrap="none" lIns="0" tIns="0" rIns="0" bIns="0" rtlCol="0" anchor="ctr">
            <a:spAutoFit/>
          </a:bodyPr>
          <a:lstStyle/>
          <a:p>
            <a:pPr algn="ctr"/>
            <a:r>
              <a:rPr lang="en-US" sz="1400" b="1" dirty="0">
                <a:solidFill>
                  <a:srgbClr val="F17427"/>
                </a:solidFill>
                <a:latin typeface="Century Gothic" panose="020B0502020202020204" pitchFamily="34" charset="0"/>
              </a:rPr>
              <a:t>01 - Criteria</a:t>
            </a:r>
          </a:p>
        </p:txBody>
      </p:sp>
      <p:sp>
        <p:nvSpPr>
          <p:cNvPr id="19" name="TextBox 18">
            <a:extLst>
              <a:ext uri="{FF2B5EF4-FFF2-40B4-BE49-F238E27FC236}">
                <a16:creationId xmlns:a16="http://schemas.microsoft.com/office/drawing/2014/main" id="{0C0978C0-C601-6660-7A09-099D291A3A40}"/>
              </a:ext>
            </a:extLst>
          </p:cNvPr>
          <p:cNvSpPr txBox="1"/>
          <p:nvPr/>
        </p:nvSpPr>
        <p:spPr>
          <a:xfrm>
            <a:off x="2106560" y="6438658"/>
            <a:ext cx="1590179" cy="215444"/>
          </a:xfrm>
          <a:prstGeom prst="rect">
            <a:avLst/>
          </a:prstGeom>
          <a:noFill/>
        </p:spPr>
        <p:txBody>
          <a:bodyPr wrap="none" lIns="0" tIns="0" rIns="0" bIns="0" rtlCol="0" anchor="ctr">
            <a:spAutoFit/>
          </a:bodyPr>
          <a:lstStyle/>
          <a:p>
            <a:pPr algn="ctr"/>
            <a:r>
              <a:rPr lang="en-US" sz="1400" b="1" dirty="0">
                <a:solidFill>
                  <a:srgbClr val="F17427"/>
                </a:solidFill>
                <a:latin typeface="Century Gothic" panose="020B0502020202020204" pitchFamily="34" charset="0"/>
              </a:rPr>
              <a:t>02 – Drive Change</a:t>
            </a:r>
          </a:p>
        </p:txBody>
      </p:sp>
      <p:sp>
        <p:nvSpPr>
          <p:cNvPr id="20" name="TextBox 19">
            <a:extLst>
              <a:ext uri="{FF2B5EF4-FFF2-40B4-BE49-F238E27FC236}">
                <a16:creationId xmlns:a16="http://schemas.microsoft.com/office/drawing/2014/main" id="{0B9ABC62-890E-DE03-C695-4E57E90586C1}"/>
              </a:ext>
            </a:extLst>
          </p:cNvPr>
          <p:cNvSpPr txBox="1"/>
          <p:nvPr/>
        </p:nvSpPr>
        <p:spPr>
          <a:xfrm>
            <a:off x="4708598" y="6438658"/>
            <a:ext cx="1822615" cy="215444"/>
          </a:xfrm>
          <a:prstGeom prst="rect">
            <a:avLst/>
          </a:prstGeom>
          <a:noFill/>
        </p:spPr>
        <p:txBody>
          <a:bodyPr wrap="none" lIns="0" tIns="0" rIns="0" bIns="0" rtlCol="0" anchor="ctr">
            <a:spAutoFit/>
          </a:bodyPr>
          <a:lstStyle/>
          <a:p>
            <a:pPr algn="ctr"/>
            <a:r>
              <a:rPr lang="en-US" sz="1400" b="1" dirty="0">
                <a:solidFill>
                  <a:srgbClr val="F17427"/>
                </a:solidFill>
                <a:latin typeface="Century Gothic" panose="020B0502020202020204" pitchFamily="34" charset="0"/>
              </a:rPr>
              <a:t>03 – Reassess Course</a:t>
            </a:r>
          </a:p>
        </p:txBody>
      </p:sp>
      <p:sp>
        <p:nvSpPr>
          <p:cNvPr id="47" name="TextBox 46">
            <a:extLst>
              <a:ext uri="{FF2B5EF4-FFF2-40B4-BE49-F238E27FC236}">
                <a16:creationId xmlns:a16="http://schemas.microsoft.com/office/drawing/2014/main" id="{BA94BA49-91E8-6442-3BF5-E24127EDDF38}"/>
              </a:ext>
            </a:extLst>
          </p:cNvPr>
          <p:cNvSpPr txBox="1"/>
          <p:nvPr/>
        </p:nvSpPr>
        <p:spPr>
          <a:xfrm>
            <a:off x="6904770" y="6438658"/>
            <a:ext cx="2172069" cy="215444"/>
          </a:xfrm>
          <a:prstGeom prst="rect">
            <a:avLst/>
          </a:prstGeom>
          <a:noFill/>
        </p:spPr>
        <p:txBody>
          <a:bodyPr wrap="none" lIns="0" tIns="0" rIns="0" bIns="0" rtlCol="0" anchor="ctr">
            <a:spAutoFit/>
          </a:bodyPr>
          <a:lstStyle/>
          <a:p>
            <a:pPr algn="ctr"/>
            <a:r>
              <a:rPr lang="en-US" sz="1400" b="1" dirty="0">
                <a:solidFill>
                  <a:srgbClr val="F17427"/>
                </a:solidFill>
                <a:latin typeface="Century Gothic" panose="020B0502020202020204" pitchFamily="34" charset="0"/>
              </a:rPr>
              <a:t>04 Evaluate Organization</a:t>
            </a:r>
          </a:p>
        </p:txBody>
      </p:sp>
    </p:spTree>
    <p:extLst>
      <p:ext uri="{BB962C8B-B14F-4D97-AF65-F5344CB8AC3E}">
        <p14:creationId xmlns:p14="http://schemas.microsoft.com/office/powerpoint/2010/main" val="3189508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1">
                    <a:lumMod val="75000"/>
                    <a:lumOff val="25000"/>
                  </a:schemeClr>
                </a:solidFill>
              </a:rPr>
              <a:t>What We Covered</a:t>
            </a:r>
          </a:p>
        </p:txBody>
      </p:sp>
      <p:sp>
        <p:nvSpPr>
          <p:cNvPr id="8" name="Freeform 7"/>
          <p:cNvSpPr>
            <a:spLocks/>
          </p:cNvSpPr>
          <p:nvPr/>
        </p:nvSpPr>
        <p:spPr bwMode="auto">
          <a:xfrm>
            <a:off x="1295360" y="2790630"/>
            <a:ext cx="1072854" cy="1153591"/>
          </a:xfrm>
          <a:custGeom>
            <a:avLst/>
            <a:gdLst>
              <a:gd name="T0" fmla="*/ 2020 w 3641"/>
              <a:gd name="T1" fmla="*/ 2 h 3915"/>
              <a:gd name="T2" fmla="*/ 2115 w 3641"/>
              <a:gd name="T3" fmla="*/ 44 h 3915"/>
              <a:gd name="T4" fmla="*/ 2179 w 3641"/>
              <a:gd name="T5" fmla="*/ 116 h 3915"/>
              <a:gd name="T6" fmla="*/ 2211 w 3641"/>
              <a:gd name="T7" fmla="*/ 206 h 3915"/>
              <a:gd name="T8" fmla="*/ 2208 w 3641"/>
              <a:gd name="T9" fmla="*/ 303 h 3915"/>
              <a:gd name="T10" fmla="*/ 2179 w 3641"/>
              <a:gd name="T11" fmla="*/ 396 h 3915"/>
              <a:gd name="T12" fmla="*/ 2115 w 3641"/>
              <a:gd name="T13" fmla="*/ 470 h 3915"/>
              <a:gd name="T14" fmla="*/ 2020 w 3641"/>
              <a:gd name="T15" fmla="*/ 515 h 3915"/>
              <a:gd name="T16" fmla="*/ 1809 w 3641"/>
              <a:gd name="T17" fmla="*/ 531 h 3915"/>
              <a:gd name="T18" fmla="*/ 1523 w 3641"/>
              <a:gd name="T19" fmla="*/ 597 h 3915"/>
              <a:gd name="T20" fmla="*/ 1261 w 3641"/>
              <a:gd name="T21" fmla="*/ 716 h 3915"/>
              <a:gd name="T22" fmla="*/ 1031 w 3641"/>
              <a:gd name="T23" fmla="*/ 877 h 3915"/>
              <a:gd name="T24" fmla="*/ 838 w 3641"/>
              <a:gd name="T25" fmla="*/ 1080 h 3915"/>
              <a:gd name="T26" fmla="*/ 685 w 3641"/>
              <a:gd name="T27" fmla="*/ 1315 h 3915"/>
              <a:gd name="T28" fmla="*/ 579 w 3641"/>
              <a:gd name="T29" fmla="*/ 1572 h 3915"/>
              <a:gd name="T30" fmla="*/ 526 w 3641"/>
              <a:gd name="T31" fmla="*/ 1846 h 3915"/>
              <a:gd name="T32" fmla="*/ 531 w 3641"/>
              <a:gd name="T33" fmla="*/ 2134 h 3915"/>
              <a:gd name="T34" fmla="*/ 598 w 3641"/>
              <a:gd name="T35" fmla="*/ 2422 h 3915"/>
              <a:gd name="T36" fmla="*/ 722 w 3641"/>
              <a:gd name="T37" fmla="*/ 2689 h 3915"/>
              <a:gd name="T38" fmla="*/ 883 w 3641"/>
              <a:gd name="T39" fmla="*/ 2906 h 3915"/>
              <a:gd name="T40" fmla="*/ 1074 w 3641"/>
              <a:gd name="T41" fmla="*/ 3086 h 3915"/>
              <a:gd name="T42" fmla="*/ 1293 w 3641"/>
              <a:gd name="T43" fmla="*/ 3220 h 3915"/>
              <a:gd name="T44" fmla="*/ 1528 w 3641"/>
              <a:gd name="T45" fmla="*/ 3316 h 3915"/>
              <a:gd name="T46" fmla="*/ 1777 w 3641"/>
              <a:gd name="T47" fmla="*/ 3368 h 3915"/>
              <a:gd name="T48" fmla="*/ 2031 w 3641"/>
              <a:gd name="T49" fmla="*/ 3379 h 3915"/>
              <a:gd name="T50" fmla="*/ 2282 w 3641"/>
              <a:gd name="T51" fmla="*/ 3347 h 3915"/>
              <a:gd name="T52" fmla="*/ 2525 w 3641"/>
              <a:gd name="T53" fmla="*/ 3271 h 3915"/>
              <a:gd name="T54" fmla="*/ 2755 w 3641"/>
              <a:gd name="T55" fmla="*/ 3152 h 3915"/>
              <a:gd name="T56" fmla="*/ 2964 w 3641"/>
              <a:gd name="T57" fmla="*/ 2985 h 3915"/>
              <a:gd name="T58" fmla="*/ 3144 w 3641"/>
              <a:gd name="T59" fmla="*/ 2774 h 3915"/>
              <a:gd name="T60" fmla="*/ 3226 w 3641"/>
              <a:gd name="T61" fmla="*/ 2697 h 3915"/>
              <a:gd name="T62" fmla="*/ 3324 w 3641"/>
              <a:gd name="T63" fmla="*/ 2663 h 3915"/>
              <a:gd name="T64" fmla="*/ 3422 w 3641"/>
              <a:gd name="T65" fmla="*/ 2666 h 3915"/>
              <a:gd name="T66" fmla="*/ 3514 w 3641"/>
              <a:gd name="T67" fmla="*/ 2700 h 3915"/>
              <a:gd name="T68" fmla="*/ 3588 w 3641"/>
              <a:gd name="T69" fmla="*/ 2763 h 3915"/>
              <a:gd name="T70" fmla="*/ 3633 w 3641"/>
              <a:gd name="T71" fmla="*/ 2843 h 3915"/>
              <a:gd name="T72" fmla="*/ 3638 w 3641"/>
              <a:gd name="T73" fmla="*/ 2938 h 3915"/>
              <a:gd name="T74" fmla="*/ 3596 w 3641"/>
              <a:gd name="T75" fmla="*/ 3038 h 3915"/>
              <a:gd name="T76" fmla="*/ 3374 w 3641"/>
              <a:gd name="T77" fmla="*/ 3308 h 3915"/>
              <a:gd name="T78" fmla="*/ 3115 w 3641"/>
              <a:gd name="T79" fmla="*/ 3532 h 3915"/>
              <a:gd name="T80" fmla="*/ 2827 w 3641"/>
              <a:gd name="T81" fmla="*/ 3712 h 3915"/>
              <a:gd name="T82" fmla="*/ 2509 w 3641"/>
              <a:gd name="T83" fmla="*/ 3836 h 3915"/>
              <a:gd name="T84" fmla="*/ 2171 w 3641"/>
              <a:gd name="T85" fmla="*/ 3905 h 3915"/>
              <a:gd name="T86" fmla="*/ 1817 w 3641"/>
              <a:gd name="T87" fmla="*/ 3910 h 3915"/>
              <a:gd name="T88" fmla="*/ 1473 w 3641"/>
              <a:gd name="T89" fmla="*/ 3855 h 3915"/>
              <a:gd name="T90" fmla="*/ 1148 w 3641"/>
              <a:gd name="T91" fmla="*/ 3736 h 3915"/>
              <a:gd name="T92" fmla="*/ 854 w 3641"/>
              <a:gd name="T93" fmla="*/ 3567 h 3915"/>
              <a:gd name="T94" fmla="*/ 592 w 3641"/>
              <a:gd name="T95" fmla="*/ 3350 h 3915"/>
              <a:gd name="T96" fmla="*/ 370 w 3641"/>
              <a:gd name="T97" fmla="*/ 3091 h 3915"/>
              <a:gd name="T98" fmla="*/ 196 w 3641"/>
              <a:gd name="T99" fmla="*/ 2798 h 3915"/>
              <a:gd name="T100" fmla="*/ 74 w 3641"/>
              <a:gd name="T101" fmla="*/ 2478 h 3915"/>
              <a:gd name="T102" fmla="*/ 8 w 3641"/>
              <a:gd name="T103" fmla="*/ 2134 h 3915"/>
              <a:gd name="T104" fmla="*/ 8 w 3641"/>
              <a:gd name="T105" fmla="*/ 1780 h 3915"/>
              <a:gd name="T106" fmla="*/ 71 w 3641"/>
              <a:gd name="T107" fmla="*/ 1440 h 3915"/>
              <a:gd name="T108" fmla="*/ 190 w 3641"/>
              <a:gd name="T109" fmla="*/ 1123 h 3915"/>
              <a:gd name="T110" fmla="*/ 362 w 3641"/>
              <a:gd name="T111" fmla="*/ 835 h 3915"/>
              <a:gd name="T112" fmla="*/ 579 w 3641"/>
              <a:gd name="T113" fmla="*/ 581 h 3915"/>
              <a:gd name="T114" fmla="*/ 838 w 3641"/>
              <a:gd name="T115" fmla="*/ 364 h 3915"/>
              <a:gd name="T116" fmla="*/ 1126 w 3641"/>
              <a:gd name="T117" fmla="*/ 195 h 3915"/>
              <a:gd name="T118" fmla="*/ 1444 w 3641"/>
              <a:gd name="T119" fmla="*/ 76 h 3915"/>
              <a:gd name="T120" fmla="*/ 1785 w 3641"/>
              <a:gd name="T121" fmla="*/ 10 h 3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41" h="3915">
                <a:moveTo>
                  <a:pt x="1962" y="0"/>
                </a:moveTo>
                <a:lnTo>
                  <a:pt x="2020" y="2"/>
                </a:lnTo>
                <a:lnTo>
                  <a:pt x="2070" y="18"/>
                </a:lnTo>
                <a:lnTo>
                  <a:pt x="2115" y="44"/>
                </a:lnTo>
                <a:lnTo>
                  <a:pt x="2150" y="76"/>
                </a:lnTo>
                <a:lnTo>
                  <a:pt x="2179" y="116"/>
                </a:lnTo>
                <a:lnTo>
                  <a:pt x="2197" y="161"/>
                </a:lnTo>
                <a:lnTo>
                  <a:pt x="2211" y="206"/>
                </a:lnTo>
                <a:lnTo>
                  <a:pt x="2213" y="256"/>
                </a:lnTo>
                <a:lnTo>
                  <a:pt x="2208" y="303"/>
                </a:lnTo>
                <a:lnTo>
                  <a:pt x="2197" y="351"/>
                </a:lnTo>
                <a:lnTo>
                  <a:pt x="2179" y="396"/>
                </a:lnTo>
                <a:lnTo>
                  <a:pt x="2150" y="436"/>
                </a:lnTo>
                <a:lnTo>
                  <a:pt x="2115" y="470"/>
                </a:lnTo>
                <a:lnTo>
                  <a:pt x="2070" y="496"/>
                </a:lnTo>
                <a:lnTo>
                  <a:pt x="2020" y="515"/>
                </a:lnTo>
                <a:lnTo>
                  <a:pt x="1962" y="520"/>
                </a:lnTo>
                <a:lnTo>
                  <a:pt x="1809" y="531"/>
                </a:lnTo>
                <a:lnTo>
                  <a:pt x="1663" y="557"/>
                </a:lnTo>
                <a:lnTo>
                  <a:pt x="1523" y="597"/>
                </a:lnTo>
                <a:lnTo>
                  <a:pt x="1388" y="650"/>
                </a:lnTo>
                <a:lnTo>
                  <a:pt x="1261" y="716"/>
                </a:lnTo>
                <a:lnTo>
                  <a:pt x="1142" y="792"/>
                </a:lnTo>
                <a:lnTo>
                  <a:pt x="1031" y="877"/>
                </a:lnTo>
                <a:lnTo>
                  <a:pt x="931" y="975"/>
                </a:lnTo>
                <a:lnTo>
                  <a:pt x="838" y="1080"/>
                </a:lnTo>
                <a:lnTo>
                  <a:pt x="756" y="1194"/>
                </a:lnTo>
                <a:lnTo>
                  <a:pt x="685" y="1315"/>
                </a:lnTo>
                <a:lnTo>
                  <a:pt x="627" y="1440"/>
                </a:lnTo>
                <a:lnTo>
                  <a:pt x="579" y="1572"/>
                </a:lnTo>
                <a:lnTo>
                  <a:pt x="547" y="1709"/>
                </a:lnTo>
                <a:lnTo>
                  <a:pt x="526" y="1846"/>
                </a:lnTo>
                <a:lnTo>
                  <a:pt x="521" y="1989"/>
                </a:lnTo>
                <a:lnTo>
                  <a:pt x="531" y="2134"/>
                </a:lnTo>
                <a:lnTo>
                  <a:pt x="555" y="2277"/>
                </a:lnTo>
                <a:lnTo>
                  <a:pt x="598" y="2422"/>
                </a:lnTo>
                <a:lnTo>
                  <a:pt x="656" y="2565"/>
                </a:lnTo>
                <a:lnTo>
                  <a:pt x="722" y="2689"/>
                </a:lnTo>
                <a:lnTo>
                  <a:pt x="799" y="2803"/>
                </a:lnTo>
                <a:lnTo>
                  <a:pt x="883" y="2906"/>
                </a:lnTo>
                <a:lnTo>
                  <a:pt x="976" y="3001"/>
                </a:lnTo>
                <a:lnTo>
                  <a:pt x="1074" y="3086"/>
                </a:lnTo>
                <a:lnTo>
                  <a:pt x="1179" y="3157"/>
                </a:lnTo>
                <a:lnTo>
                  <a:pt x="1293" y="3220"/>
                </a:lnTo>
                <a:lnTo>
                  <a:pt x="1409" y="3273"/>
                </a:lnTo>
                <a:lnTo>
                  <a:pt x="1528" y="3316"/>
                </a:lnTo>
                <a:lnTo>
                  <a:pt x="1650" y="3347"/>
                </a:lnTo>
                <a:lnTo>
                  <a:pt x="1777" y="3368"/>
                </a:lnTo>
                <a:lnTo>
                  <a:pt x="1904" y="3379"/>
                </a:lnTo>
                <a:lnTo>
                  <a:pt x="2031" y="3379"/>
                </a:lnTo>
                <a:lnTo>
                  <a:pt x="2158" y="3368"/>
                </a:lnTo>
                <a:lnTo>
                  <a:pt x="2282" y="3347"/>
                </a:lnTo>
                <a:lnTo>
                  <a:pt x="2406" y="3316"/>
                </a:lnTo>
                <a:lnTo>
                  <a:pt x="2525" y="3271"/>
                </a:lnTo>
                <a:lnTo>
                  <a:pt x="2644" y="3218"/>
                </a:lnTo>
                <a:lnTo>
                  <a:pt x="2755" y="3152"/>
                </a:lnTo>
                <a:lnTo>
                  <a:pt x="2864" y="3072"/>
                </a:lnTo>
                <a:lnTo>
                  <a:pt x="2964" y="2985"/>
                </a:lnTo>
                <a:lnTo>
                  <a:pt x="3057" y="2885"/>
                </a:lnTo>
                <a:lnTo>
                  <a:pt x="3144" y="2774"/>
                </a:lnTo>
                <a:lnTo>
                  <a:pt x="3184" y="2729"/>
                </a:lnTo>
                <a:lnTo>
                  <a:pt x="3226" y="2697"/>
                </a:lnTo>
                <a:lnTo>
                  <a:pt x="3274" y="2674"/>
                </a:lnTo>
                <a:lnTo>
                  <a:pt x="3324" y="2663"/>
                </a:lnTo>
                <a:lnTo>
                  <a:pt x="3374" y="2660"/>
                </a:lnTo>
                <a:lnTo>
                  <a:pt x="3422" y="2666"/>
                </a:lnTo>
                <a:lnTo>
                  <a:pt x="3469" y="2679"/>
                </a:lnTo>
                <a:lnTo>
                  <a:pt x="3514" y="2700"/>
                </a:lnTo>
                <a:lnTo>
                  <a:pt x="3554" y="2729"/>
                </a:lnTo>
                <a:lnTo>
                  <a:pt x="3588" y="2763"/>
                </a:lnTo>
                <a:lnTo>
                  <a:pt x="3615" y="2800"/>
                </a:lnTo>
                <a:lnTo>
                  <a:pt x="3633" y="2843"/>
                </a:lnTo>
                <a:lnTo>
                  <a:pt x="3641" y="2888"/>
                </a:lnTo>
                <a:lnTo>
                  <a:pt x="3638" y="2938"/>
                </a:lnTo>
                <a:lnTo>
                  <a:pt x="3625" y="2988"/>
                </a:lnTo>
                <a:lnTo>
                  <a:pt x="3596" y="3038"/>
                </a:lnTo>
                <a:lnTo>
                  <a:pt x="3490" y="3178"/>
                </a:lnTo>
                <a:lnTo>
                  <a:pt x="3374" y="3308"/>
                </a:lnTo>
                <a:lnTo>
                  <a:pt x="3247" y="3427"/>
                </a:lnTo>
                <a:lnTo>
                  <a:pt x="3115" y="3532"/>
                </a:lnTo>
                <a:lnTo>
                  <a:pt x="2975" y="3627"/>
                </a:lnTo>
                <a:lnTo>
                  <a:pt x="2827" y="3712"/>
                </a:lnTo>
                <a:lnTo>
                  <a:pt x="2671" y="3781"/>
                </a:lnTo>
                <a:lnTo>
                  <a:pt x="2509" y="3836"/>
                </a:lnTo>
                <a:lnTo>
                  <a:pt x="2343" y="3878"/>
                </a:lnTo>
                <a:lnTo>
                  <a:pt x="2171" y="3905"/>
                </a:lnTo>
                <a:lnTo>
                  <a:pt x="1994" y="3915"/>
                </a:lnTo>
                <a:lnTo>
                  <a:pt x="1817" y="3910"/>
                </a:lnTo>
                <a:lnTo>
                  <a:pt x="1642" y="3889"/>
                </a:lnTo>
                <a:lnTo>
                  <a:pt x="1473" y="3855"/>
                </a:lnTo>
                <a:lnTo>
                  <a:pt x="1306" y="3802"/>
                </a:lnTo>
                <a:lnTo>
                  <a:pt x="1148" y="3736"/>
                </a:lnTo>
                <a:lnTo>
                  <a:pt x="997" y="3656"/>
                </a:lnTo>
                <a:lnTo>
                  <a:pt x="854" y="3567"/>
                </a:lnTo>
                <a:lnTo>
                  <a:pt x="719" y="3464"/>
                </a:lnTo>
                <a:lnTo>
                  <a:pt x="592" y="3350"/>
                </a:lnTo>
                <a:lnTo>
                  <a:pt x="476" y="3226"/>
                </a:lnTo>
                <a:lnTo>
                  <a:pt x="370" y="3091"/>
                </a:lnTo>
                <a:lnTo>
                  <a:pt x="278" y="2948"/>
                </a:lnTo>
                <a:lnTo>
                  <a:pt x="196" y="2798"/>
                </a:lnTo>
                <a:lnTo>
                  <a:pt x="127" y="2642"/>
                </a:lnTo>
                <a:lnTo>
                  <a:pt x="74" y="2478"/>
                </a:lnTo>
                <a:lnTo>
                  <a:pt x="32" y="2309"/>
                </a:lnTo>
                <a:lnTo>
                  <a:pt x="8" y="2134"/>
                </a:lnTo>
                <a:lnTo>
                  <a:pt x="0" y="1957"/>
                </a:lnTo>
                <a:lnTo>
                  <a:pt x="8" y="1780"/>
                </a:lnTo>
                <a:lnTo>
                  <a:pt x="32" y="1606"/>
                </a:lnTo>
                <a:lnTo>
                  <a:pt x="71" y="1440"/>
                </a:lnTo>
                <a:lnTo>
                  <a:pt x="124" y="1276"/>
                </a:lnTo>
                <a:lnTo>
                  <a:pt x="190" y="1123"/>
                </a:lnTo>
                <a:lnTo>
                  <a:pt x="272" y="975"/>
                </a:lnTo>
                <a:lnTo>
                  <a:pt x="362" y="835"/>
                </a:lnTo>
                <a:lnTo>
                  <a:pt x="465" y="702"/>
                </a:lnTo>
                <a:lnTo>
                  <a:pt x="579" y="581"/>
                </a:lnTo>
                <a:lnTo>
                  <a:pt x="703" y="467"/>
                </a:lnTo>
                <a:lnTo>
                  <a:pt x="838" y="364"/>
                </a:lnTo>
                <a:lnTo>
                  <a:pt x="978" y="274"/>
                </a:lnTo>
                <a:lnTo>
                  <a:pt x="1126" y="195"/>
                </a:lnTo>
                <a:lnTo>
                  <a:pt x="1282" y="129"/>
                </a:lnTo>
                <a:lnTo>
                  <a:pt x="1444" y="76"/>
                </a:lnTo>
                <a:lnTo>
                  <a:pt x="1613" y="34"/>
                </a:lnTo>
                <a:lnTo>
                  <a:pt x="1785" y="10"/>
                </a:lnTo>
                <a:lnTo>
                  <a:pt x="1962" y="0"/>
                </a:lnTo>
                <a:close/>
              </a:path>
            </a:pathLst>
          </a:custGeom>
          <a:solidFill>
            <a:schemeClr val="accent1">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8"/>
          <p:cNvSpPr>
            <a:spLocks/>
          </p:cNvSpPr>
          <p:nvPr/>
        </p:nvSpPr>
        <p:spPr bwMode="auto">
          <a:xfrm>
            <a:off x="1528436" y="3023410"/>
            <a:ext cx="689503" cy="688030"/>
          </a:xfrm>
          <a:custGeom>
            <a:avLst/>
            <a:gdLst>
              <a:gd name="T0" fmla="*/ 1171 w 2340"/>
              <a:gd name="T1" fmla="*/ 0 h 2335"/>
              <a:gd name="T2" fmla="*/ 1306 w 2340"/>
              <a:gd name="T3" fmla="*/ 8 h 2335"/>
              <a:gd name="T4" fmla="*/ 1438 w 2340"/>
              <a:gd name="T5" fmla="*/ 29 h 2335"/>
              <a:gd name="T6" fmla="*/ 1565 w 2340"/>
              <a:gd name="T7" fmla="*/ 68 h 2335"/>
              <a:gd name="T8" fmla="*/ 1684 w 2340"/>
              <a:gd name="T9" fmla="*/ 118 h 2335"/>
              <a:gd name="T10" fmla="*/ 1798 w 2340"/>
              <a:gd name="T11" fmla="*/ 182 h 2335"/>
              <a:gd name="T12" fmla="*/ 1901 w 2340"/>
              <a:gd name="T13" fmla="*/ 256 h 2335"/>
              <a:gd name="T14" fmla="*/ 1996 w 2340"/>
              <a:gd name="T15" fmla="*/ 340 h 2335"/>
              <a:gd name="T16" fmla="*/ 2083 w 2340"/>
              <a:gd name="T17" fmla="*/ 436 h 2335"/>
              <a:gd name="T18" fmla="*/ 2157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7 w 2340"/>
              <a:gd name="T39" fmla="*/ 1794 h 2335"/>
              <a:gd name="T40" fmla="*/ 2083 w 2340"/>
              <a:gd name="T41" fmla="*/ 1899 h 2335"/>
              <a:gd name="T42" fmla="*/ 1996 w 2340"/>
              <a:gd name="T43" fmla="*/ 1994 h 2335"/>
              <a:gd name="T44" fmla="*/ 1901 w 2340"/>
              <a:gd name="T45" fmla="*/ 2079 h 2335"/>
              <a:gd name="T46" fmla="*/ 1798 w 2340"/>
              <a:gd name="T47" fmla="*/ 2153 h 2335"/>
              <a:gd name="T48" fmla="*/ 1684 w 2340"/>
              <a:gd name="T49" fmla="*/ 2216 h 2335"/>
              <a:gd name="T50" fmla="*/ 1565 w 2340"/>
              <a:gd name="T51" fmla="*/ 2269 h 2335"/>
              <a:gd name="T52" fmla="*/ 1438 w 2340"/>
              <a:gd name="T53" fmla="*/ 2306 h 2335"/>
              <a:gd name="T54" fmla="*/ 1306 w 2340"/>
              <a:gd name="T55" fmla="*/ 2327 h 2335"/>
              <a:gd name="T56" fmla="*/ 1171 w 2340"/>
              <a:gd name="T57" fmla="*/ 2335 h 2335"/>
              <a:gd name="T58" fmla="*/ 1034 w 2340"/>
              <a:gd name="T59" fmla="*/ 2327 h 2335"/>
              <a:gd name="T60" fmla="*/ 901 w 2340"/>
              <a:gd name="T61" fmla="*/ 2306 h 2335"/>
              <a:gd name="T62" fmla="*/ 774 w 2340"/>
              <a:gd name="T63" fmla="*/ 2269 h 2335"/>
              <a:gd name="T64" fmla="*/ 655 w 2340"/>
              <a:gd name="T65" fmla="*/ 2216 h 2335"/>
              <a:gd name="T66" fmla="*/ 542 w 2340"/>
              <a:gd name="T67" fmla="*/ 2153 h 2335"/>
              <a:gd name="T68" fmla="*/ 439 w 2340"/>
              <a:gd name="T69" fmla="*/ 2079 h 2335"/>
              <a:gd name="T70" fmla="*/ 343 w 2340"/>
              <a:gd name="T71" fmla="*/ 1994 h 2335"/>
              <a:gd name="T72" fmla="*/ 256 w 2340"/>
              <a:gd name="T73" fmla="*/ 1899 h 2335"/>
              <a:gd name="T74" fmla="*/ 182 w 2340"/>
              <a:gd name="T75" fmla="*/ 1794 h 2335"/>
              <a:gd name="T76" fmla="*/ 119 w 2340"/>
              <a:gd name="T77" fmla="*/ 1683 h 2335"/>
              <a:gd name="T78" fmla="*/ 68 w 2340"/>
              <a:gd name="T79" fmla="*/ 1561 h 2335"/>
              <a:gd name="T80" fmla="*/ 31 w 2340"/>
              <a:gd name="T81" fmla="*/ 1434 h 2335"/>
              <a:gd name="T82" fmla="*/ 8 w 2340"/>
              <a:gd name="T83" fmla="*/ 1305 h 2335"/>
              <a:gd name="T84" fmla="*/ 0 w 2340"/>
              <a:gd name="T85" fmla="*/ 1167 h 2335"/>
              <a:gd name="T86" fmla="*/ 8 w 2340"/>
              <a:gd name="T87" fmla="*/ 1033 h 2335"/>
              <a:gd name="T88" fmla="*/ 31 w 2340"/>
              <a:gd name="T89" fmla="*/ 901 h 2335"/>
              <a:gd name="T90" fmla="*/ 68 w 2340"/>
              <a:gd name="T91" fmla="*/ 774 h 2335"/>
              <a:gd name="T92" fmla="*/ 119 w 2340"/>
              <a:gd name="T93" fmla="*/ 655 h 2335"/>
              <a:gd name="T94" fmla="*/ 182 w 2340"/>
              <a:gd name="T95" fmla="*/ 541 h 2335"/>
              <a:gd name="T96" fmla="*/ 256 w 2340"/>
              <a:gd name="T97" fmla="*/ 436 h 2335"/>
              <a:gd name="T98" fmla="*/ 343 w 2340"/>
              <a:gd name="T99" fmla="*/ 340 h 2335"/>
              <a:gd name="T100" fmla="*/ 439 w 2340"/>
              <a:gd name="T101" fmla="*/ 256 h 2335"/>
              <a:gd name="T102" fmla="*/ 542 w 2340"/>
              <a:gd name="T103" fmla="*/ 182 h 2335"/>
              <a:gd name="T104" fmla="*/ 655 w 2340"/>
              <a:gd name="T105" fmla="*/ 118 h 2335"/>
              <a:gd name="T106" fmla="*/ 774 w 2340"/>
              <a:gd name="T107" fmla="*/ 68 h 2335"/>
              <a:gd name="T108" fmla="*/ 901 w 2340"/>
              <a:gd name="T109" fmla="*/ 29 h 2335"/>
              <a:gd name="T110" fmla="*/ 1034 w 2340"/>
              <a:gd name="T111" fmla="*/ 8 h 2335"/>
              <a:gd name="T112" fmla="*/ 1171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71" y="0"/>
                </a:moveTo>
                <a:lnTo>
                  <a:pt x="1306" y="8"/>
                </a:lnTo>
                <a:lnTo>
                  <a:pt x="1438" y="29"/>
                </a:lnTo>
                <a:lnTo>
                  <a:pt x="1565" y="68"/>
                </a:lnTo>
                <a:lnTo>
                  <a:pt x="1684" y="118"/>
                </a:lnTo>
                <a:lnTo>
                  <a:pt x="1798" y="182"/>
                </a:lnTo>
                <a:lnTo>
                  <a:pt x="1901" y="256"/>
                </a:lnTo>
                <a:lnTo>
                  <a:pt x="1996" y="340"/>
                </a:lnTo>
                <a:lnTo>
                  <a:pt x="2083" y="436"/>
                </a:lnTo>
                <a:lnTo>
                  <a:pt x="2157" y="541"/>
                </a:lnTo>
                <a:lnTo>
                  <a:pt x="2221" y="655"/>
                </a:lnTo>
                <a:lnTo>
                  <a:pt x="2271" y="774"/>
                </a:lnTo>
                <a:lnTo>
                  <a:pt x="2308" y="901"/>
                </a:lnTo>
                <a:lnTo>
                  <a:pt x="2332" y="1033"/>
                </a:lnTo>
                <a:lnTo>
                  <a:pt x="2340" y="1167"/>
                </a:lnTo>
                <a:lnTo>
                  <a:pt x="2332" y="1305"/>
                </a:lnTo>
                <a:lnTo>
                  <a:pt x="2308" y="1434"/>
                </a:lnTo>
                <a:lnTo>
                  <a:pt x="2271" y="1561"/>
                </a:lnTo>
                <a:lnTo>
                  <a:pt x="2221" y="1683"/>
                </a:lnTo>
                <a:lnTo>
                  <a:pt x="2157" y="1794"/>
                </a:lnTo>
                <a:lnTo>
                  <a:pt x="2083" y="1899"/>
                </a:lnTo>
                <a:lnTo>
                  <a:pt x="1996" y="1994"/>
                </a:lnTo>
                <a:lnTo>
                  <a:pt x="1901" y="2079"/>
                </a:lnTo>
                <a:lnTo>
                  <a:pt x="1798" y="2153"/>
                </a:lnTo>
                <a:lnTo>
                  <a:pt x="1684" y="2216"/>
                </a:lnTo>
                <a:lnTo>
                  <a:pt x="1565" y="2269"/>
                </a:lnTo>
                <a:lnTo>
                  <a:pt x="1438" y="2306"/>
                </a:lnTo>
                <a:lnTo>
                  <a:pt x="1306" y="2327"/>
                </a:lnTo>
                <a:lnTo>
                  <a:pt x="1171" y="2335"/>
                </a:lnTo>
                <a:lnTo>
                  <a:pt x="1034" y="2327"/>
                </a:lnTo>
                <a:lnTo>
                  <a:pt x="901" y="2306"/>
                </a:lnTo>
                <a:lnTo>
                  <a:pt x="774" y="2269"/>
                </a:lnTo>
                <a:lnTo>
                  <a:pt x="655" y="2216"/>
                </a:lnTo>
                <a:lnTo>
                  <a:pt x="542" y="2153"/>
                </a:lnTo>
                <a:lnTo>
                  <a:pt x="439" y="2079"/>
                </a:lnTo>
                <a:lnTo>
                  <a:pt x="343" y="1994"/>
                </a:lnTo>
                <a:lnTo>
                  <a:pt x="256" y="1899"/>
                </a:lnTo>
                <a:lnTo>
                  <a:pt x="182" y="1794"/>
                </a:lnTo>
                <a:lnTo>
                  <a:pt x="119" y="1683"/>
                </a:lnTo>
                <a:lnTo>
                  <a:pt x="68" y="1561"/>
                </a:lnTo>
                <a:lnTo>
                  <a:pt x="31" y="1434"/>
                </a:lnTo>
                <a:lnTo>
                  <a:pt x="8" y="1305"/>
                </a:lnTo>
                <a:lnTo>
                  <a:pt x="0" y="1167"/>
                </a:lnTo>
                <a:lnTo>
                  <a:pt x="8" y="1033"/>
                </a:lnTo>
                <a:lnTo>
                  <a:pt x="31" y="901"/>
                </a:lnTo>
                <a:lnTo>
                  <a:pt x="68" y="774"/>
                </a:lnTo>
                <a:lnTo>
                  <a:pt x="119" y="655"/>
                </a:lnTo>
                <a:lnTo>
                  <a:pt x="182" y="541"/>
                </a:lnTo>
                <a:lnTo>
                  <a:pt x="256" y="436"/>
                </a:lnTo>
                <a:lnTo>
                  <a:pt x="343" y="340"/>
                </a:lnTo>
                <a:lnTo>
                  <a:pt x="439" y="256"/>
                </a:lnTo>
                <a:lnTo>
                  <a:pt x="542" y="182"/>
                </a:lnTo>
                <a:lnTo>
                  <a:pt x="655" y="118"/>
                </a:lnTo>
                <a:lnTo>
                  <a:pt x="774" y="68"/>
                </a:lnTo>
                <a:lnTo>
                  <a:pt x="901" y="29"/>
                </a:lnTo>
                <a:lnTo>
                  <a:pt x="1034" y="8"/>
                </a:lnTo>
                <a:lnTo>
                  <a:pt x="117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9"/>
          <p:cNvSpPr>
            <a:spLocks/>
          </p:cNvSpPr>
          <p:nvPr/>
        </p:nvSpPr>
        <p:spPr bwMode="auto">
          <a:xfrm>
            <a:off x="294014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Freeform 10"/>
          <p:cNvSpPr>
            <a:spLocks/>
          </p:cNvSpPr>
          <p:nvPr/>
        </p:nvSpPr>
        <p:spPr bwMode="auto">
          <a:xfrm>
            <a:off x="179863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1">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a:off x="321064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2">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 name="Freeform 29"/>
          <p:cNvSpPr>
            <a:spLocks/>
          </p:cNvSpPr>
          <p:nvPr/>
        </p:nvSpPr>
        <p:spPr bwMode="auto">
          <a:xfrm>
            <a:off x="4350410"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 name="Freeform 30"/>
          <p:cNvSpPr>
            <a:spLocks/>
          </p:cNvSpPr>
          <p:nvPr/>
        </p:nvSpPr>
        <p:spPr bwMode="auto">
          <a:xfrm>
            <a:off x="3208898"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2">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 name="Freeform 31"/>
          <p:cNvSpPr>
            <a:spLocks/>
          </p:cNvSpPr>
          <p:nvPr/>
        </p:nvSpPr>
        <p:spPr bwMode="auto">
          <a:xfrm>
            <a:off x="4620906"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3">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 name="Freeform 32"/>
          <p:cNvSpPr>
            <a:spLocks/>
          </p:cNvSpPr>
          <p:nvPr/>
        </p:nvSpPr>
        <p:spPr bwMode="auto">
          <a:xfrm>
            <a:off x="2843522"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2">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4" name="Freeform 53"/>
          <p:cNvSpPr>
            <a:spLocks/>
          </p:cNvSpPr>
          <p:nvPr/>
        </p:nvSpPr>
        <p:spPr bwMode="auto">
          <a:xfrm>
            <a:off x="4632707"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3">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5" name="Freeform 54"/>
          <p:cNvSpPr>
            <a:spLocks/>
          </p:cNvSpPr>
          <p:nvPr/>
        </p:nvSpPr>
        <p:spPr bwMode="auto">
          <a:xfrm>
            <a:off x="6022721"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4">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6" name="Freeform 55"/>
          <p:cNvSpPr>
            <a:spLocks/>
          </p:cNvSpPr>
          <p:nvPr/>
        </p:nvSpPr>
        <p:spPr bwMode="auto">
          <a:xfrm>
            <a:off x="4267331"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3">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7" name="Freeform 56"/>
          <p:cNvSpPr>
            <a:spLocks/>
          </p:cNvSpPr>
          <p:nvPr/>
        </p:nvSpPr>
        <p:spPr bwMode="auto">
          <a:xfrm>
            <a:off x="5780808"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9" name="Freeform 58"/>
          <p:cNvSpPr>
            <a:spLocks/>
          </p:cNvSpPr>
          <p:nvPr/>
        </p:nvSpPr>
        <p:spPr bwMode="auto">
          <a:xfrm>
            <a:off x="7193494"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0" name="Freeform 59"/>
          <p:cNvSpPr>
            <a:spLocks/>
          </p:cNvSpPr>
          <p:nvPr/>
        </p:nvSpPr>
        <p:spPr bwMode="auto">
          <a:xfrm>
            <a:off x="6051334"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4">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1" name="Freeform 60"/>
          <p:cNvSpPr>
            <a:spLocks/>
          </p:cNvSpPr>
          <p:nvPr/>
        </p:nvSpPr>
        <p:spPr bwMode="auto">
          <a:xfrm>
            <a:off x="7441348"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5">
              <a:lumMod val="60000"/>
              <a:lumOff val="4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2" name="Freeform 61"/>
          <p:cNvSpPr>
            <a:spLocks/>
          </p:cNvSpPr>
          <p:nvPr/>
        </p:nvSpPr>
        <p:spPr bwMode="auto">
          <a:xfrm>
            <a:off x="5685958"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4">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5" name="Freeform 64"/>
          <p:cNvSpPr>
            <a:spLocks/>
          </p:cNvSpPr>
          <p:nvPr/>
        </p:nvSpPr>
        <p:spPr bwMode="auto">
          <a:xfrm>
            <a:off x="8591709" y="3023410"/>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6" name="Freeform 65"/>
          <p:cNvSpPr>
            <a:spLocks/>
          </p:cNvSpPr>
          <p:nvPr/>
        </p:nvSpPr>
        <p:spPr bwMode="auto">
          <a:xfrm>
            <a:off x="7448975"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5">
              <a:lumMod val="60000"/>
              <a:lumOff val="4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8" name="Freeform 67"/>
          <p:cNvSpPr>
            <a:spLocks/>
          </p:cNvSpPr>
          <p:nvPr/>
        </p:nvSpPr>
        <p:spPr bwMode="auto">
          <a:xfrm>
            <a:off x="7083599"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5">
              <a:lumMod val="60000"/>
              <a:lumOff val="4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72" name="Right Arrow 71"/>
          <p:cNvSpPr/>
          <p:nvPr/>
        </p:nvSpPr>
        <p:spPr>
          <a:xfrm flipH="1">
            <a:off x="819245"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3" name="Freeform 102"/>
          <p:cNvSpPr>
            <a:spLocks noEditPoints="1"/>
          </p:cNvSpPr>
          <p:nvPr/>
        </p:nvSpPr>
        <p:spPr bwMode="auto">
          <a:xfrm>
            <a:off x="9760584" y="2784668"/>
            <a:ext cx="1153886" cy="1153002"/>
          </a:xfrm>
          <a:custGeom>
            <a:avLst/>
            <a:gdLst>
              <a:gd name="T0" fmla="*/ 1676 w 3916"/>
              <a:gd name="T1" fmla="*/ 549 h 3913"/>
              <a:gd name="T2" fmla="*/ 1301 w 3916"/>
              <a:gd name="T3" fmla="*/ 681 h 3913"/>
              <a:gd name="T4" fmla="*/ 973 w 3916"/>
              <a:gd name="T5" fmla="*/ 911 h 3913"/>
              <a:gd name="T6" fmla="*/ 719 w 3916"/>
              <a:gd name="T7" fmla="*/ 1226 h 3913"/>
              <a:gd name="T8" fmla="*/ 563 w 3916"/>
              <a:gd name="T9" fmla="*/ 1601 h 3913"/>
              <a:gd name="T10" fmla="*/ 521 w 3916"/>
              <a:gd name="T11" fmla="*/ 2000 h 3913"/>
              <a:gd name="T12" fmla="*/ 584 w 3916"/>
              <a:gd name="T13" fmla="*/ 2396 h 3913"/>
              <a:gd name="T14" fmla="*/ 759 w 3916"/>
              <a:gd name="T15" fmla="*/ 2758 h 3913"/>
              <a:gd name="T16" fmla="*/ 1039 w 3916"/>
              <a:gd name="T17" fmla="*/ 3065 h 3913"/>
              <a:gd name="T18" fmla="*/ 1391 w 3916"/>
              <a:gd name="T19" fmla="*/ 3276 h 3913"/>
              <a:gd name="T20" fmla="*/ 1785 w 3916"/>
              <a:gd name="T21" fmla="*/ 3382 h 3913"/>
              <a:gd name="T22" fmla="*/ 2197 w 3916"/>
              <a:gd name="T23" fmla="*/ 3374 h 3913"/>
              <a:gd name="T24" fmla="*/ 2591 w 3916"/>
              <a:gd name="T25" fmla="*/ 3247 h 3913"/>
              <a:gd name="T26" fmla="*/ 2922 w 3916"/>
              <a:gd name="T27" fmla="*/ 3022 h 3913"/>
              <a:gd name="T28" fmla="*/ 3170 w 3916"/>
              <a:gd name="T29" fmla="*/ 2716 h 3913"/>
              <a:gd name="T30" fmla="*/ 3331 w 3916"/>
              <a:gd name="T31" fmla="*/ 2356 h 3913"/>
              <a:gd name="T32" fmla="*/ 3392 w 3916"/>
              <a:gd name="T33" fmla="*/ 1957 h 3913"/>
              <a:gd name="T34" fmla="*/ 3323 w 3916"/>
              <a:gd name="T35" fmla="*/ 1532 h 3913"/>
              <a:gd name="T36" fmla="*/ 3138 w 3916"/>
              <a:gd name="T37" fmla="*/ 1152 h 3913"/>
              <a:gd name="T38" fmla="*/ 2858 w 3916"/>
              <a:gd name="T39" fmla="*/ 842 h 3913"/>
              <a:gd name="T40" fmla="*/ 2493 w 3916"/>
              <a:gd name="T41" fmla="*/ 626 h 3913"/>
              <a:gd name="T42" fmla="*/ 2078 w 3916"/>
              <a:gd name="T43" fmla="*/ 525 h 3913"/>
              <a:gd name="T44" fmla="*/ 2141 w 3916"/>
              <a:gd name="T45" fmla="*/ 7 h 3913"/>
              <a:gd name="T46" fmla="*/ 2604 w 3916"/>
              <a:gd name="T47" fmla="*/ 111 h 3913"/>
              <a:gd name="T48" fmla="*/ 3041 w 3916"/>
              <a:gd name="T49" fmla="*/ 332 h 3913"/>
              <a:gd name="T50" fmla="*/ 3400 w 3916"/>
              <a:gd name="T51" fmla="*/ 644 h 3913"/>
              <a:gd name="T52" fmla="*/ 3673 w 3916"/>
              <a:gd name="T53" fmla="*/ 1030 h 3913"/>
              <a:gd name="T54" fmla="*/ 3850 w 3916"/>
              <a:gd name="T55" fmla="*/ 1474 h 3913"/>
              <a:gd name="T56" fmla="*/ 3916 w 3916"/>
              <a:gd name="T57" fmla="*/ 1957 h 3913"/>
              <a:gd name="T58" fmla="*/ 3850 w 3916"/>
              <a:gd name="T59" fmla="*/ 2433 h 3913"/>
              <a:gd name="T60" fmla="*/ 3678 w 3916"/>
              <a:gd name="T61" fmla="*/ 2877 h 3913"/>
              <a:gd name="T62" fmla="*/ 3408 w 3916"/>
              <a:gd name="T63" fmla="*/ 3263 h 3913"/>
              <a:gd name="T64" fmla="*/ 3059 w 3916"/>
              <a:gd name="T65" fmla="*/ 3577 h 3913"/>
              <a:gd name="T66" fmla="*/ 2639 w 3916"/>
              <a:gd name="T67" fmla="*/ 3796 h 3913"/>
              <a:gd name="T68" fmla="*/ 2163 w 3916"/>
              <a:gd name="T69" fmla="*/ 3902 h 3913"/>
              <a:gd name="T70" fmla="*/ 1689 w 3916"/>
              <a:gd name="T71" fmla="*/ 3894 h 3913"/>
              <a:gd name="T72" fmla="*/ 1235 w 3916"/>
              <a:gd name="T73" fmla="*/ 3773 h 3913"/>
              <a:gd name="T74" fmla="*/ 822 w 3916"/>
              <a:gd name="T75" fmla="*/ 3553 h 3913"/>
              <a:gd name="T76" fmla="*/ 473 w 3916"/>
              <a:gd name="T77" fmla="*/ 3239 h 3913"/>
              <a:gd name="T78" fmla="*/ 201 w 3916"/>
              <a:gd name="T79" fmla="*/ 2835 h 3913"/>
              <a:gd name="T80" fmla="*/ 39 w 3916"/>
              <a:gd name="T81" fmla="*/ 2372 h 3913"/>
              <a:gd name="T82" fmla="*/ 0 w 3916"/>
              <a:gd name="T83" fmla="*/ 1891 h 3913"/>
              <a:gd name="T84" fmla="*/ 76 w 3916"/>
              <a:gd name="T85" fmla="*/ 1416 h 3913"/>
              <a:gd name="T86" fmla="*/ 267 w 3916"/>
              <a:gd name="T87" fmla="*/ 969 h 3913"/>
              <a:gd name="T88" fmla="*/ 560 w 3916"/>
              <a:gd name="T89" fmla="*/ 581 h 3913"/>
              <a:gd name="T90" fmla="*/ 933 w 3916"/>
              <a:gd name="T91" fmla="*/ 288 h 3913"/>
              <a:gd name="T92" fmla="*/ 1361 w 3916"/>
              <a:gd name="T93" fmla="*/ 92 h 3913"/>
              <a:gd name="T94" fmla="*/ 1824 w 3916"/>
              <a:gd name="T95" fmla="*/ 5 h 3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6" h="3913">
                <a:moveTo>
                  <a:pt x="1943" y="520"/>
                </a:moveTo>
                <a:lnTo>
                  <a:pt x="1808" y="528"/>
                </a:lnTo>
                <a:lnTo>
                  <a:pt x="1676" y="549"/>
                </a:lnTo>
                <a:lnTo>
                  <a:pt x="1547" y="581"/>
                </a:lnTo>
                <a:lnTo>
                  <a:pt x="1420" y="626"/>
                </a:lnTo>
                <a:lnTo>
                  <a:pt x="1301" y="681"/>
                </a:lnTo>
                <a:lnTo>
                  <a:pt x="1184" y="747"/>
                </a:lnTo>
                <a:lnTo>
                  <a:pt x="1073" y="824"/>
                </a:lnTo>
                <a:lnTo>
                  <a:pt x="973" y="911"/>
                </a:lnTo>
                <a:lnTo>
                  <a:pt x="878" y="1006"/>
                </a:lnTo>
                <a:lnTo>
                  <a:pt x="793" y="1112"/>
                </a:lnTo>
                <a:lnTo>
                  <a:pt x="719" y="1226"/>
                </a:lnTo>
                <a:lnTo>
                  <a:pt x="653" y="1344"/>
                </a:lnTo>
                <a:lnTo>
                  <a:pt x="603" y="1471"/>
                </a:lnTo>
                <a:lnTo>
                  <a:pt x="563" y="1601"/>
                </a:lnTo>
                <a:lnTo>
                  <a:pt x="536" y="1733"/>
                </a:lnTo>
                <a:lnTo>
                  <a:pt x="521" y="1865"/>
                </a:lnTo>
                <a:lnTo>
                  <a:pt x="521" y="2000"/>
                </a:lnTo>
                <a:lnTo>
                  <a:pt x="529" y="2132"/>
                </a:lnTo>
                <a:lnTo>
                  <a:pt x="552" y="2264"/>
                </a:lnTo>
                <a:lnTo>
                  <a:pt x="584" y="2396"/>
                </a:lnTo>
                <a:lnTo>
                  <a:pt x="632" y="2520"/>
                </a:lnTo>
                <a:lnTo>
                  <a:pt x="690" y="2642"/>
                </a:lnTo>
                <a:lnTo>
                  <a:pt x="759" y="2758"/>
                </a:lnTo>
                <a:lnTo>
                  <a:pt x="843" y="2869"/>
                </a:lnTo>
                <a:lnTo>
                  <a:pt x="936" y="2972"/>
                </a:lnTo>
                <a:lnTo>
                  <a:pt x="1039" y="3065"/>
                </a:lnTo>
                <a:lnTo>
                  <a:pt x="1150" y="3146"/>
                </a:lnTo>
                <a:lnTo>
                  <a:pt x="1269" y="3218"/>
                </a:lnTo>
                <a:lnTo>
                  <a:pt x="1391" y="3276"/>
                </a:lnTo>
                <a:lnTo>
                  <a:pt x="1520" y="3323"/>
                </a:lnTo>
                <a:lnTo>
                  <a:pt x="1652" y="3360"/>
                </a:lnTo>
                <a:lnTo>
                  <a:pt x="1785" y="3382"/>
                </a:lnTo>
                <a:lnTo>
                  <a:pt x="1922" y="3392"/>
                </a:lnTo>
                <a:lnTo>
                  <a:pt x="2060" y="3390"/>
                </a:lnTo>
                <a:lnTo>
                  <a:pt x="2197" y="3374"/>
                </a:lnTo>
                <a:lnTo>
                  <a:pt x="2332" y="3345"/>
                </a:lnTo>
                <a:lnTo>
                  <a:pt x="2467" y="3302"/>
                </a:lnTo>
                <a:lnTo>
                  <a:pt x="2591" y="3247"/>
                </a:lnTo>
                <a:lnTo>
                  <a:pt x="2710" y="3183"/>
                </a:lnTo>
                <a:lnTo>
                  <a:pt x="2818" y="3107"/>
                </a:lnTo>
                <a:lnTo>
                  <a:pt x="2922" y="3022"/>
                </a:lnTo>
                <a:lnTo>
                  <a:pt x="3014" y="2927"/>
                </a:lnTo>
                <a:lnTo>
                  <a:pt x="3096" y="2827"/>
                </a:lnTo>
                <a:lnTo>
                  <a:pt x="3170" y="2716"/>
                </a:lnTo>
                <a:lnTo>
                  <a:pt x="3236" y="2602"/>
                </a:lnTo>
                <a:lnTo>
                  <a:pt x="3289" y="2481"/>
                </a:lnTo>
                <a:lnTo>
                  <a:pt x="3331" y="2356"/>
                </a:lnTo>
                <a:lnTo>
                  <a:pt x="3363" y="2227"/>
                </a:lnTo>
                <a:lnTo>
                  <a:pt x="3384" y="2092"/>
                </a:lnTo>
                <a:lnTo>
                  <a:pt x="3392" y="1957"/>
                </a:lnTo>
                <a:lnTo>
                  <a:pt x="3382" y="1812"/>
                </a:lnTo>
                <a:lnTo>
                  <a:pt x="3358" y="1669"/>
                </a:lnTo>
                <a:lnTo>
                  <a:pt x="3323" y="1532"/>
                </a:lnTo>
                <a:lnTo>
                  <a:pt x="3273" y="1397"/>
                </a:lnTo>
                <a:lnTo>
                  <a:pt x="3212" y="1270"/>
                </a:lnTo>
                <a:lnTo>
                  <a:pt x="3138" y="1152"/>
                </a:lnTo>
                <a:lnTo>
                  <a:pt x="3054" y="1041"/>
                </a:lnTo>
                <a:lnTo>
                  <a:pt x="2961" y="938"/>
                </a:lnTo>
                <a:lnTo>
                  <a:pt x="2858" y="842"/>
                </a:lnTo>
                <a:lnTo>
                  <a:pt x="2744" y="761"/>
                </a:lnTo>
                <a:lnTo>
                  <a:pt x="2623" y="687"/>
                </a:lnTo>
                <a:lnTo>
                  <a:pt x="2493" y="626"/>
                </a:lnTo>
                <a:lnTo>
                  <a:pt x="2356" y="578"/>
                </a:lnTo>
                <a:lnTo>
                  <a:pt x="2213" y="544"/>
                </a:lnTo>
                <a:lnTo>
                  <a:pt x="2078" y="525"/>
                </a:lnTo>
                <a:lnTo>
                  <a:pt x="1943" y="520"/>
                </a:lnTo>
                <a:close/>
                <a:moveTo>
                  <a:pt x="1983" y="0"/>
                </a:moveTo>
                <a:lnTo>
                  <a:pt x="2141" y="7"/>
                </a:lnTo>
                <a:lnTo>
                  <a:pt x="2298" y="29"/>
                </a:lnTo>
                <a:lnTo>
                  <a:pt x="2454" y="63"/>
                </a:lnTo>
                <a:lnTo>
                  <a:pt x="2604" y="111"/>
                </a:lnTo>
                <a:lnTo>
                  <a:pt x="2758" y="171"/>
                </a:lnTo>
                <a:lnTo>
                  <a:pt x="2903" y="245"/>
                </a:lnTo>
                <a:lnTo>
                  <a:pt x="3041" y="332"/>
                </a:lnTo>
                <a:lnTo>
                  <a:pt x="3170" y="425"/>
                </a:lnTo>
                <a:lnTo>
                  <a:pt x="3289" y="531"/>
                </a:lnTo>
                <a:lnTo>
                  <a:pt x="3400" y="644"/>
                </a:lnTo>
                <a:lnTo>
                  <a:pt x="3501" y="766"/>
                </a:lnTo>
                <a:lnTo>
                  <a:pt x="3593" y="895"/>
                </a:lnTo>
                <a:lnTo>
                  <a:pt x="3673" y="1030"/>
                </a:lnTo>
                <a:lnTo>
                  <a:pt x="3744" y="1173"/>
                </a:lnTo>
                <a:lnTo>
                  <a:pt x="3802" y="1321"/>
                </a:lnTo>
                <a:lnTo>
                  <a:pt x="3850" y="1474"/>
                </a:lnTo>
                <a:lnTo>
                  <a:pt x="3884" y="1632"/>
                </a:lnTo>
                <a:lnTo>
                  <a:pt x="3905" y="1794"/>
                </a:lnTo>
                <a:lnTo>
                  <a:pt x="3916" y="1957"/>
                </a:lnTo>
                <a:lnTo>
                  <a:pt x="3905" y="2119"/>
                </a:lnTo>
                <a:lnTo>
                  <a:pt x="3884" y="2277"/>
                </a:lnTo>
                <a:lnTo>
                  <a:pt x="3850" y="2433"/>
                </a:lnTo>
                <a:lnTo>
                  <a:pt x="3802" y="2586"/>
                </a:lnTo>
                <a:lnTo>
                  <a:pt x="3747" y="2734"/>
                </a:lnTo>
                <a:lnTo>
                  <a:pt x="3678" y="2877"/>
                </a:lnTo>
                <a:lnTo>
                  <a:pt x="3598" y="3012"/>
                </a:lnTo>
                <a:lnTo>
                  <a:pt x="3509" y="3141"/>
                </a:lnTo>
                <a:lnTo>
                  <a:pt x="3408" y="3263"/>
                </a:lnTo>
                <a:lnTo>
                  <a:pt x="3300" y="3376"/>
                </a:lnTo>
                <a:lnTo>
                  <a:pt x="3183" y="3482"/>
                </a:lnTo>
                <a:lnTo>
                  <a:pt x="3059" y="3577"/>
                </a:lnTo>
                <a:lnTo>
                  <a:pt x="2927" y="3662"/>
                </a:lnTo>
                <a:lnTo>
                  <a:pt x="2784" y="3736"/>
                </a:lnTo>
                <a:lnTo>
                  <a:pt x="2639" y="3796"/>
                </a:lnTo>
                <a:lnTo>
                  <a:pt x="2483" y="3847"/>
                </a:lnTo>
                <a:lnTo>
                  <a:pt x="2324" y="3881"/>
                </a:lnTo>
                <a:lnTo>
                  <a:pt x="2163" y="3902"/>
                </a:lnTo>
                <a:lnTo>
                  <a:pt x="2004" y="3913"/>
                </a:lnTo>
                <a:lnTo>
                  <a:pt x="1845" y="3910"/>
                </a:lnTo>
                <a:lnTo>
                  <a:pt x="1689" y="3894"/>
                </a:lnTo>
                <a:lnTo>
                  <a:pt x="1533" y="3865"/>
                </a:lnTo>
                <a:lnTo>
                  <a:pt x="1383" y="3826"/>
                </a:lnTo>
                <a:lnTo>
                  <a:pt x="1235" y="3773"/>
                </a:lnTo>
                <a:lnTo>
                  <a:pt x="1092" y="3712"/>
                </a:lnTo>
                <a:lnTo>
                  <a:pt x="954" y="3638"/>
                </a:lnTo>
                <a:lnTo>
                  <a:pt x="822" y="3553"/>
                </a:lnTo>
                <a:lnTo>
                  <a:pt x="698" y="3458"/>
                </a:lnTo>
                <a:lnTo>
                  <a:pt x="581" y="3353"/>
                </a:lnTo>
                <a:lnTo>
                  <a:pt x="473" y="3239"/>
                </a:lnTo>
                <a:lnTo>
                  <a:pt x="372" y="3112"/>
                </a:lnTo>
                <a:lnTo>
                  <a:pt x="280" y="2980"/>
                </a:lnTo>
                <a:lnTo>
                  <a:pt x="201" y="2835"/>
                </a:lnTo>
                <a:lnTo>
                  <a:pt x="132" y="2684"/>
                </a:lnTo>
                <a:lnTo>
                  <a:pt x="79" y="2531"/>
                </a:lnTo>
                <a:lnTo>
                  <a:pt x="39" y="2372"/>
                </a:lnTo>
                <a:lnTo>
                  <a:pt x="13" y="2214"/>
                </a:lnTo>
                <a:lnTo>
                  <a:pt x="0" y="2053"/>
                </a:lnTo>
                <a:lnTo>
                  <a:pt x="0" y="1891"/>
                </a:lnTo>
                <a:lnTo>
                  <a:pt x="13" y="1730"/>
                </a:lnTo>
                <a:lnTo>
                  <a:pt x="37" y="1572"/>
                </a:lnTo>
                <a:lnTo>
                  <a:pt x="76" y="1416"/>
                </a:lnTo>
                <a:lnTo>
                  <a:pt x="127" y="1263"/>
                </a:lnTo>
                <a:lnTo>
                  <a:pt x="190" y="1112"/>
                </a:lnTo>
                <a:lnTo>
                  <a:pt x="267" y="969"/>
                </a:lnTo>
                <a:lnTo>
                  <a:pt x="354" y="829"/>
                </a:lnTo>
                <a:lnTo>
                  <a:pt x="454" y="697"/>
                </a:lnTo>
                <a:lnTo>
                  <a:pt x="560" y="581"/>
                </a:lnTo>
                <a:lnTo>
                  <a:pt x="677" y="473"/>
                </a:lnTo>
                <a:lnTo>
                  <a:pt x="801" y="375"/>
                </a:lnTo>
                <a:lnTo>
                  <a:pt x="933" y="288"/>
                </a:lnTo>
                <a:lnTo>
                  <a:pt x="1071" y="211"/>
                </a:lnTo>
                <a:lnTo>
                  <a:pt x="1213" y="148"/>
                </a:lnTo>
                <a:lnTo>
                  <a:pt x="1361" y="92"/>
                </a:lnTo>
                <a:lnTo>
                  <a:pt x="1515" y="52"/>
                </a:lnTo>
                <a:lnTo>
                  <a:pt x="1668" y="21"/>
                </a:lnTo>
                <a:lnTo>
                  <a:pt x="1824" y="5"/>
                </a:lnTo>
                <a:lnTo>
                  <a:pt x="1983" y="0"/>
                </a:lnTo>
                <a:close/>
              </a:path>
            </a:pathLst>
          </a:custGeom>
          <a:solidFill>
            <a:schemeClr val="accent5">
              <a:lumMod val="50000"/>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5" name="Freeform 104"/>
          <p:cNvSpPr>
            <a:spLocks/>
          </p:cNvSpPr>
          <p:nvPr/>
        </p:nvSpPr>
        <p:spPr bwMode="auto">
          <a:xfrm>
            <a:off x="8842415" y="3635122"/>
            <a:ext cx="514181" cy="309982"/>
          </a:xfrm>
          <a:custGeom>
            <a:avLst/>
            <a:gdLst>
              <a:gd name="T0" fmla="*/ 1451 w 1745"/>
              <a:gd name="T1" fmla="*/ 0 h 1052"/>
              <a:gd name="T2" fmla="*/ 1504 w 1745"/>
              <a:gd name="T3" fmla="*/ 0 h 1052"/>
              <a:gd name="T4" fmla="*/ 1552 w 1745"/>
              <a:gd name="T5" fmla="*/ 11 h 1052"/>
              <a:gd name="T6" fmla="*/ 1599 w 1745"/>
              <a:gd name="T7" fmla="*/ 32 h 1052"/>
              <a:gd name="T8" fmla="*/ 1642 w 1745"/>
              <a:gd name="T9" fmla="*/ 64 h 1052"/>
              <a:gd name="T10" fmla="*/ 1679 w 1745"/>
              <a:gd name="T11" fmla="*/ 101 h 1052"/>
              <a:gd name="T12" fmla="*/ 1710 w 1745"/>
              <a:gd name="T13" fmla="*/ 143 h 1052"/>
              <a:gd name="T14" fmla="*/ 1732 w 1745"/>
              <a:gd name="T15" fmla="*/ 191 h 1052"/>
              <a:gd name="T16" fmla="*/ 1742 w 1745"/>
              <a:gd name="T17" fmla="*/ 241 h 1052"/>
              <a:gd name="T18" fmla="*/ 1745 w 1745"/>
              <a:gd name="T19" fmla="*/ 291 h 1052"/>
              <a:gd name="T20" fmla="*/ 1734 w 1745"/>
              <a:gd name="T21" fmla="*/ 344 h 1052"/>
              <a:gd name="T22" fmla="*/ 1708 w 1745"/>
              <a:gd name="T23" fmla="*/ 397 h 1052"/>
              <a:gd name="T24" fmla="*/ 1668 w 1745"/>
              <a:gd name="T25" fmla="*/ 444 h 1052"/>
              <a:gd name="T26" fmla="*/ 1552 w 1745"/>
              <a:gd name="T27" fmla="*/ 555 h 1052"/>
              <a:gd name="T28" fmla="*/ 1427 w 1745"/>
              <a:gd name="T29" fmla="*/ 656 h 1052"/>
              <a:gd name="T30" fmla="*/ 1298 w 1745"/>
              <a:gd name="T31" fmla="*/ 743 h 1052"/>
              <a:gd name="T32" fmla="*/ 1160 w 1745"/>
              <a:gd name="T33" fmla="*/ 822 h 1052"/>
              <a:gd name="T34" fmla="*/ 1020 w 1745"/>
              <a:gd name="T35" fmla="*/ 888 h 1052"/>
              <a:gd name="T36" fmla="*/ 875 w 1745"/>
              <a:gd name="T37" fmla="*/ 944 h 1052"/>
              <a:gd name="T38" fmla="*/ 724 w 1745"/>
              <a:gd name="T39" fmla="*/ 989 h 1052"/>
              <a:gd name="T40" fmla="*/ 571 w 1745"/>
              <a:gd name="T41" fmla="*/ 1020 h 1052"/>
              <a:gd name="T42" fmla="*/ 412 w 1745"/>
              <a:gd name="T43" fmla="*/ 1041 h 1052"/>
              <a:gd name="T44" fmla="*/ 251 w 1745"/>
              <a:gd name="T45" fmla="*/ 1052 h 1052"/>
              <a:gd name="T46" fmla="*/ 193 w 1745"/>
              <a:gd name="T47" fmla="*/ 1047 h 1052"/>
              <a:gd name="T48" fmla="*/ 140 w 1745"/>
              <a:gd name="T49" fmla="*/ 1031 h 1052"/>
              <a:gd name="T50" fmla="*/ 97 w 1745"/>
              <a:gd name="T51" fmla="*/ 1007 h 1052"/>
              <a:gd name="T52" fmla="*/ 63 w 1745"/>
              <a:gd name="T53" fmla="*/ 973 h 1052"/>
              <a:gd name="T54" fmla="*/ 34 w 1745"/>
              <a:gd name="T55" fmla="*/ 933 h 1052"/>
              <a:gd name="T56" fmla="*/ 15 w 1745"/>
              <a:gd name="T57" fmla="*/ 891 h 1052"/>
              <a:gd name="T58" fmla="*/ 2 w 1745"/>
              <a:gd name="T59" fmla="*/ 843 h 1052"/>
              <a:gd name="T60" fmla="*/ 0 w 1745"/>
              <a:gd name="T61" fmla="*/ 796 h 1052"/>
              <a:gd name="T62" fmla="*/ 2 w 1745"/>
              <a:gd name="T63" fmla="*/ 746 h 1052"/>
              <a:gd name="T64" fmla="*/ 15 w 1745"/>
              <a:gd name="T65" fmla="*/ 698 h 1052"/>
              <a:gd name="T66" fmla="*/ 34 w 1745"/>
              <a:gd name="T67" fmla="*/ 653 h 1052"/>
              <a:gd name="T68" fmla="*/ 63 w 1745"/>
              <a:gd name="T69" fmla="*/ 613 h 1052"/>
              <a:gd name="T70" fmla="*/ 97 w 1745"/>
              <a:gd name="T71" fmla="*/ 579 h 1052"/>
              <a:gd name="T72" fmla="*/ 142 w 1745"/>
              <a:gd name="T73" fmla="*/ 553 h 1052"/>
              <a:gd name="T74" fmla="*/ 193 w 1745"/>
              <a:gd name="T75" fmla="*/ 537 h 1052"/>
              <a:gd name="T76" fmla="*/ 251 w 1745"/>
              <a:gd name="T77" fmla="*/ 529 h 1052"/>
              <a:gd name="T78" fmla="*/ 401 w 1745"/>
              <a:gd name="T79" fmla="*/ 518 h 1052"/>
              <a:gd name="T80" fmla="*/ 547 w 1745"/>
              <a:gd name="T81" fmla="*/ 494 h 1052"/>
              <a:gd name="T82" fmla="*/ 687 w 1745"/>
              <a:gd name="T83" fmla="*/ 457 h 1052"/>
              <a:gd name="T84" fmla="*/ 822 w 1745"/>
              <a:gd name="T85" fmla="*/ 407 h 1052"/>
              <a:gd name="T86" fmla="*/ 949 w 1745"/>
              <a:gd name="T87" fmla="*/ 344 h 1052"/>
              <a:gd name="T88" fmla="*/ 1073 w 1745"/>
              <a:gd name="T89" fmla="*/ 267 h 1052"/>
              <a:gd name="T90" fmla="*/ 1189 w 1745"/>
              <a:gd name="T91" fmla="*/ 177 h 1052"/>
              <a:gd name="T92" fmla="*/ 1301 w 1745"/>
              <a:gd name="T93" fmla="*/ 77 h 1052"/>
              <a:gd name="T94" fmla="*/ 1348 w 1745"/>
              <a:gd name="T95" fmla="*/ 35 h 1052"/>
              <a:gd name="T96" fmla="*/ 1398 w 1745"/>
              <a:gd name="T97" fmla="*/ 11 h 1052"/>
              <a:gd name="T98" fmla="*/ 1451 w 1745"/>
              <a:gd name="T99" fmla="*/ 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2">
                <a:moveTo>
                  <a:pt x="1451" y="0"/>
                </a:moveTo>
                <a:lnTo>
                  <a:pt x="1504" y="0"/>
                </a:lnTo>
                <a:lnTo>
                  <a:pt x="1552" y="11"/>
                </a:lnTo>
                <a:lnTo>
                  <a:pt x="1599" y="32"/>
                </a:lnTo>
                <a:lnTo>
                  <a:pt x="1642" y="64"/>
                </a:lnTo>
                <a:lnTo>
                  <a:pt x="1679" y="101"/>
                </a:lnTo>
                <a:lnTo>
                  <a:pt x="1710" y="143"/>
                </a:lnTo>
                <a:lnTo>
                  <a:pt x="1732" y="191"/>
                </a:lnTo>
                <a:lnTo>
                  <a:pt x="1742" y="241"/>
                </a:lnTo>
                <a:lnTo>
                  <a:pt x="1745" y="291"/>
                </a:lnTo>
                <a:lnTo>
                  <a:pt x="1734" y="344"/>
                </a:lnTo>
                <a:lnTo>
                  <a:pt x="1708" y="397"/>
                </a:lnTo>
                <a:lnTo>
                  <a:pt x="1668" y="444"/>
                </a:lnTo>
                <a:lnTo>
                  <a:pt x="1552" y="555"/>
                </a:lnTo>
                <a:lnTo>
                  <a:pt x="1427" y="656"/>
                </a:lnTo>
                <a:lnTo>
                  <a:pt x="1298" y="743"/>
                </a:lnTo>
                <a:lnTo>
                  <a:pt x="1160" y="822"/>
                </a:lnTo>
                <a:lnTo>
                  <a:pt x="1020" y="888"/>
                </a:lnTo>
                <a:lnTo>
                  <a:pt x="875" y="944"/>
                </a:lnTo>
                <a:lnTo>
                  <a:pt x="724" y="989"/>
                </a:lnTo>
                <a:lnTo>
                  <a:pt x="571" y="1020"/>
                </a:lnTo>
                <a:lnTo>
                  <a:pt x="412" y="1041"/>
                </a:lnTo>
                <a:lnTo>
                  <a:pt x="251" y="1052"/>
                </a:lnTo>
                <a:lnTo>
                  <a:pt x="193" y="1047"/>
                </a:lnTo>
                <a:lnTo>
                  <a:pt x="140" y="1031"/>
                </a:lnTo>
                <a:lnTo>
                  <a:pt x="97" y="1007"/>
                </a:lnTo>
                <a:lnTo>
                  <a:pt x="63" y="973"/>
                </a:lnTo>
                <a:lnTo>
                  <a:pt x="34" y="933"/>
                </a:lnTo>
                <a:lnTo>
                  <a:pt x="15" y="891"/>
                </a:lnTo>
                <a:lnTo>
                  <a:pt x="2" y="843"/>
                </a:lnTo>
                <a:lnTo>
                  <a:pt x="0" y="796"/>
                </a:lnTo>
                <a:lnTo>
                  <a:pt x="2" y="746"/>
                </a:lnTo>
                <a:lnTo>
                  <a:pt x="15" y="698"/>
                </a:lnTo>
                <a:lnTo>
                  <a:pt x="34" y="653"/>
                </a:lnTo>
                <a:lnTo>
                  <a:pt x="63" y="613"/>
                </a:lnTo>
                <a:lnTo>
                  <a:pt x="97" y="579"/>
                </a:lnTo>
                <a:lnTo>
                  <a:pt x="142" y="553"/>
                </a:lnTo>
                <a:lnTo>
                  <a:pt x="193" y="537"/>
                </a:lnTo>
                <a:lnTo>
                  <a:pt x="251" y="529"/>
                </a:lnTo>
                <a:lnTo>
                  <a:pt x="401" y="518"/>
                </a:lnTo>
                <a:lnTo>
                  <a:pt x="547" y="494"/>
                </a:lnTo>
                <a:lnTo>
                  <a:pt x="687" y="457"/>
                </a:lnTo>
                <a:lnTo>
                  <a:pt x="822" y="407"/>
                </a:lnTo>
                <a:lnTo>
                  <a:pt x="949" y="344"/>
                </a:lnTo>
                <a:lnTo>
                  <a:pt x="1073" y="267"/>
                </a:lnTo>
                <a:lnTo>
                  <a:pt x="1189" y="177"/>
                </a:lnTo>
                <a:lnTo>
                  <a:pt x="1301" y="77"/>
                </a:lnTo>
                <a:lnTo>
                  <a:pt x="1348" y="35"/>
                </a:lnTo>
                <a:lnTo>
                  <a:pt x="1398" y="11"/>
                </a:lnTo>
                <a:lnTo>
                  <a:pt x="1451" y="0"/>
                </a:lnTo>
                <a:close/>
              </a:path>
            </a:pathLst>
          </a:custGeom>
          <a:solidFill>
            <a:schemeClr val="accent5">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6" name="Freeform 105"/>
          <p:cNvSpPr>
            <a:spLocks/>
          </p:cNvSpPr>
          <p:nvPr/>
        </p:nvSpPr>
        <p:spPr bwMode="auto">
          <a:xfrm>
            <a:off x="9992776" y="3027744"/>
            <a:ext cx="689503" cy="688030"/>
          </a:xfrm>
          <a:custGeom>
            <a:avLst/>
            <a:gdLst>
              <a:gd name="T0" fmla="*/ 1169 w 2340"/>
              <a:gd name="T1" fmla="*/ 0 h 2335"/>
              <a:gd name="T2" fmla="*/ 1306 w 2340"/>
              <a:gd name="T3" fmla="*/ 8 h 2335"/>
              <a:gd name="T4" fmla="*/ 1438 w 2340"/>
              <a:gd name="T5" fmla="*/ 29 h 2335"/>
              <a:gd name="T6" fmla="*/ 1563 w 2340"/>
              <a:gd name="T7" fmla="*/ 68 h 2335"/>
              <a:gd name="T8" fmla="*/ 1684 w 2340"/>
              <a:gd name="T9" fmla="*/ 118 h 2335"/>
              <a:gd name="T10" fmla="*/ 1795 w 2340"/>
              <a:gd name="T11" fmla="*/ 182 h 2335"/>
              <a:gd name="T12" fmla="*/ 1901 w 2340"/>
              <a:gd name="T13" fmla="*/ 256 h 2335"/>
              <a:gd name="T14" fmla="*/ 1996 w 2340"/>
              <a:gd name="T15" fmla="*/ 340 h 2335"/>
              <a:gd name="T16" fmla="*/ 2081 w 2340"/>
              <a:gd name="T17" fmla="*/ 436 h 2335"/>
              <a:gd name="T18" fmla="*/ 2158 w 2340"/>
              <a:gd name="T19" fmla="*/ 541 h 2335"/>
              <a:gd name="T20" fmla="*/ 2221 w 2340"/>
              <a:gd name="T21" fmla="*/ 655 h 2335"/>
              <a:gd name="T22" fmla="*/ 2271 w 2340"/>
              <a:gd name="T23" fmla="*/ 774 h 2335"/>
              <a:gd name="T24" fmla="*/ 2308 w 2340"/>
              <a:gd name="T25" fmla="*/ 901 h 2335"/>
              <a:gd name="T26" fmla="*/ 2332 w 2340"/>
              <a:gd name="T27" fmla="*/ 1033 h 2335"/>
              <a:gd name="T28" fmla="*/ 2340 w 2340"/>
              <a:gd name="T29" fmla="*/ 1167 h 2335"/>
              <a:gd name="T30" fmla="*/ 2332 w 2340"/>
              <a:gd name="T31" fmla="*/ 1305 h 2335"/>
              <a:gd name="T32" fmla="*/ 2308 w 2340"/>
              <a:gd name="T33" fmla="*/ 1434 h 2335"/>
              <a:gd name="T34" fmla="*/ 2271 w 2340"/>
              <a:gd name="T35" fmla="*/ 1561 h 2335"/>
              <a:gd name="T36" fmla="*/ 2221 w 2340"/>
              <a:gd name="T37" fmla="*/ 1683 h 2335"/>
              <a:gd name="T38" fmla="*/ 2158 w 2340"/>
              <a:gd name="T39" fmla="*/ 1794 h 2335"/>
              <a:gd name="T40" fmla="*/ 2081 w 2340"/>
              <a:gd name="T41" fmla="*/ 1899 h 2335"/>
              <a:gd name="T42" fmla="*/ 1996 w 2340"/>
              <a:gd name="T43" fmla="*/ 1994 h 2335"/>
              <a:gd name="T44" fmla="*/ 1901 w 2340"/>
              <a:gd name="T45" fmla="*/ 2079 h 2335"/>
              <a:gd name="T46" fmla="*/ 1795 w 2340"/>
              <a:gd name="T47" fmla="*/ 2153 h 2335"/>
              <a:gd name="T48" fmla="*/ 1684 w 2340"/>
              <a:gd name="T49" fmla="*/ 2216 h 2335"/>
              <a:gd name="T50" fmla="*/ 1563 w 2340"/>
              <a:gd name="T51" fmla="*/ 2269 h 2335"/>
              <a:gd name="T52" fmla="*/ 1438 w 2340"/>
              <a:gd name="T53" fmla="*/ 2306 h 2335"/>
              <a:gd name="T54" fmla="*/ 1306 w 2340"/>
              <a:gd name="T55" fmla="*/ 2327 h 2335"/>
              <a:gd name="T56" fmla="*/ 1169 w 2340"/>
              <a:gd name="T57" fmla="*/ 2335 h 2335"/>
              <a:gd name="T58" fmla="*/ 1034 w 2340"/>
              <a:gd name="T59" fmla="*/ 2327 h 2335"/>
              <a:gd name="T60" fmla="*/ 902 w 2340"/>
              <a:gd name="T61" fmla="*/ 2306 h 2335"/>
              <a:gd name="T62" fmla="*/ 775 w 2340"/>
              <a:gd name="T63" fmla="*/ 2269 h 2335"/>
              <a:gd name="T64" fmla="*/ 656 w 2340"/>
              <a:gd name="T65" fmla="*/ 2216 h 2335"/>
              <a:gd name="T66" fmla="*/ 542 w 2340"/>
              <a:gd name="T67" fmla="*/ 2153 h 2335"/>
              <a:gd name="T68" fmla="*/ 439 w 2340"/>
              <a:gd name="T69" fmla="*/ 2079 h 2335"/>
              <a:gd name="T70" fmla="*/ 344 w 2340"/>
              <a:gd name="T71" fmla="*/ 1994 h 2335"/>
              <a:gd name="T72" fmla="*/ 256 w 2340"/>
              <a:gd name="T73" fmla="*/ 1899 h 2335"/>
              <a:gd name="T74" fmla="*/ 182 w 2340"/>
              <a:gd name="T75" fmla="*/ 1794 h 2335"/>
              <a:gd name="T76" fmla="*/ 119 w 2340"/>
              <a:gd name="T77" fmla="*/ 1683 h 2335"/>
              <a:gd name="T78" fmla="*/ 69 w 2340"/>
              <a:gd name="T79" fmla="*/ 1561 h 2335"/>
              <a:gd name="T80" fmla="*/ 32 w 2340"/>
              <a:gd name="T81" fmla="*/ 1434 h 2335"/>
              <a:gd name="T82" fmla="*/ 8 w 2340"/>
              <a:gd name="T83" fmla="*/ 1305 h 2335"/>
              <a:gd name="T84" fmla="*/ 0 w 2340"/>
              <a:gd name="T85" fmla="*/ 1167 h 2335"/>
              <a:gd name="T86" fmla="*/ 8 w 2340"/>
              <a:gd name="T87" fmla="*/ 1033 h 2335"/>
              <a:gd name="T88" fmla="*/ 32 w 2340"/>
              <a:gd name="T89" fmla="*/ 901 h 2335"/>
              <a:gd name="T90" fmla="*/ 69 w 2340"/>
              <a:gd name="T91" fmla="*/ 774 h 2335"/>
              <a:gd name="T92" fmla="*/ 119 w 2340"/>
              <a:gd name="T93" fmla="*/ 655 h 2335"/>
              <a:gd name="T94" fmla="*/ 182 w 2340"/>
              <a:gd name="T95" fmla="*/ 541 h 2335"/>
              <a:gd name="T96" fmla="*/ 256 w 2340"/>
              <a:gd name="T97" fmla="*/ 436 h 2335"/>
              <a:gd name="T98" fmla="*/ 344 w 2340"/>
              <a:gd name="T99" fmla="*/ 340 h 2335"/>
              <a:gd name="T100" fmla="*/ 439 w 2340"/>
              <a:gd name="T101" fmla="*/ 256 h 2335"/>
              <a:gd name="T102" fmla="*/ 542 w 2340"/>
              <a:gd name="T103" fmla="*/ 182 h 2335"/>
              <a:gd name="T104" fmla="*/ 656 w 2340"/>
              <a:gd name="T105" fmla="*/ 118 h 2335"/>
              <a:gd name="T106" fmla="*/ 775 w 2340"/>
              <a:gd name="T107" fmla="*/ 68 h 2335"/>
              <a:gd name="T108" fmla="*/ 902 w 2340"/>
              <a:gd name="T109" fmla="*/ 29 h 2335"/>
              <a:gd name="T110" fmla="*/ 1034 w 2340"/>
              <a:gd name="T111" fmla="*/ 8 h 2335"/>
              <a:gd name="T112" fmla="*/ 1169 w 2340"/>
              <a:gd name="T113" fmla="*/ 0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0" h="2335">
                <a:moveTo>
                  <a:pt x="1169" y="0"/>
                </a:moveTo>
                <a:lnTo>
                  <a:pt x="1306" y="8"/>
                </a:lnTo>
                <a:lnTo>
                  <a:pt x="1438" y="29"/>
                </a:lnTo>
                <a:lnTo>
                  <a:pt x="1563" y="68"/>
                </a:lnTo>
                <a:lnTo>
                  <a:pt x="1684" y="118"/>
                </a:lnTo>
                <a:lnTo>
                  <a:pt x="1795" y="182"/>
                </a:lnTo>
                <a:lnTo>
                  <a:pt x="1901" y="256"/>
                </a:lnTo>
                <a:lnTo>
                  <a:pt x="1996" y="340"/>
                </a:lnTo>
                <a:lnTo>
                  <a:pt x="2081" y="436"/>
                </a:lnTo>
                <a:lnTo>
                  <a:pt x="2158" y="541"/>
                </a:lnTo>
                <a:lnTo>
                  <a:pt x="2221" y="655"/>
                </a:lnTo>
                <a:lnTo>
                  <a:pt x="2271" y="774"/>
                </a:lnTo>
                <a:lnTo>
                  <a:pt x="2308" y="901"/>
                </a:lnTo>
                <a:lnTo>
                  <a:pt x="2332" y="1033"/>
                </a:lnTo>
                <a:lnTo>
                  <a:pt x="2340" y="1167"/>
                </a:lnTo>
                <a:lnTo>
                  <a:pt x="2332" y="1305"/>
                </a:lnTo>
                <a:lnTo>
                  <a:pt x="2308" y="1434"/>
                </a:lnTo>
                <a:lnTo>
                  <a:pt x="2271" y="1561"/>
                </a:lnTo>
                <a:lnTo>
                  <a:pt x="2221" y="1683"/>
                </a:lnTo>
                <a:lnTo>
                  <a:pt x="2158" y="1794"/>
                </a:lnTo>
                <a:lnTo>
                  <a:pt x="2081" y="1899"/>
                </a:lnTo>
                <a:lnTo>
                  <a:pt x="1996" y="1994"/>
                </a:lnTo>
                <a:lnTo>
                  <a:pt x="1901" y="2079"/>
                </a:lnTo>
                <a:lnTo>
                  <a:pt x="1795" y="2153"/>
                </a:lnTo>
                <a:lnTo>
                  <a:pt x="1684" y="2216"/>
                </a:lnTo>
                <a:lnTo>
                  <a:pt x="1563" y="2269"/>
                </a:lnTo>
                <a:lnTo>
                  <a:pt x="1438" y="2306"/>
                </a:lnTo>
                <a:lnTo>
                  <a:pt x="1306" y="2327"/>
                </a:lnTo>
                <a:lnTo>
                  <a:pt x="1169" y="2335"/>
                </a:lnTo>
                <a:lnTo>
                  <a:pt x="1034" y="2327"/>
                </a:lnTo>
                <a:lnTo>
                  <a:pt x="902" y="2306"/>
                </a:lnTo>
                <a:lnTo>
                  <a:pt x="775" y="2269"/>
                </a:lnTo>
                <a:lnTo>
                  <a:pt x="656" y="2216"/>
                </a:lnTo>
                <a:lnTo>
                  <a:pt x="542" y="2153"/>
                </a:lnTo>
                <a:lnTo>
                  <a:pt x="439" y="2079"/>
                </a:lnTo>
                <a:lnTo>
                  <a:pt x="344" y="1994"/>
                </a:lnTo>
                <a:lnTo>
                  <a:pt x="256" y="1899"/>
                </a:lnTo>
                <a:lnTo>
                  <a:pt x="182" y="1794"/>
                </a:lnTo>
                <a:lnTo>
                  <a:pt x="119" y="1683"/>
                </a:lnTo>
                <a:lnTo>
                  <a:pt x="69" y="1561"/>
                </a:lnTo>
                <a:lnTo>
                  <a:pt x="32" y="1434"/>
                </a:lnTo>
                <a:lnTo>
                  <a:pt x="8" y="1305"/>
                </a:lnTo>
                <a:lnTo>
                  <a:pt x="0" y="1167"/>
                </a:lnTo>
                <a:lnTo>
                  <a:pt x="8" y="1033"/>
                </a:lnTo>
                <a:lnTo>
                  <a:pt x="32" y="901"/>
                </a:lnTo>
                <a:lnTo>
                  <a:pt x="69" y="774"/>
                </a:lnTo>
                <a:lnTo>
                  <a:pt x="119" y="655"/>
                </a:lnTo>
                <a:lnTo>
                  <a:pt x="182" y="541"/>
                </a:lnTo>
                <a:lnTo>
                  <a:pt x="256" y="436"/>
                </a:lnTo>
                <a:lnTo>
                  <a:pt x="344" y="340"/>
                </a:lnTo>
                <a:lnTo>
                  <a:pt x="439" y="256"/>
                </a:lnTo>
                <a:lnTo>
                  <a:pt x="542" y="182"/>
                </a:lnTo>
                <a:lnTo>
                  <a:pt x="656" y="118"/>
                </a:lnTo>
                <a:lnTo>
                  <a:pt x="775" y="68"/>
                </a:lnTo>
                <a:lnTo>
                  <a:pt x="902" y="29"/>
                </a:lnTo>
                <a:lnTo>
                  <a:pt x="1034" y="8"/>
                </a:lnTo>
                <a:lnTo>
                  <a:pt x="1169" y="0"/>
                </a:lnTo>
                <a:close/>
              </a:path>
            </a:pathLst>
          </a:custGeom>
          <a:solidFill>
            <a:schemeClr val="accent5">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07" name="Freeform 106"/>
          <p:cNvSpPr>
            <a:spLocks/>
          </p:cNvSpPr>
          <p:nvPr/>
        </p:nvSpPr>
        <p:spPr bwMode="auto">
          <a:xfrm>
            <a:off x="8850042" y="2790630"/>
            <a:ext cx="1560810" cy="1154475"/>
          </a:xfrm>
          <a:custGeom>
            <a:avLst/>
            <a:gdLst>
              <a:gd name="T0" fmla="*/ 415 w 5297"/>
              <a:gd name="T1" fmla="*/ 7 h 3918"/>
              <a:gd name="T2" fmla="*/ 719 w 5297"/>
              <a:gd name="T3" fmla="*/ 63 h 3918"/>
              <a:gd name="T4" fmla="*/ 1002 w 5297"/>
              <a:gd name="T5" fmla="*/ 163 h 3918"/>
              <a:gd name="T6" fmla="*/ 1269 w 5297"/>
              <a:gd name="T7" fmla="*/ 298 h 3918"/>
              <a:gd name="T8" fmla="*/ 1521 w 5297"/>
              <a:gd name="T9" fmla="*/ 467 h 3918"/>
              <a:gd name="T10" fmla="*/ 1761 w 5297"/>
              <a:gd name="T11" fmla="*/ 663 h 3918"/>
              <a:gd name="T12" fmla="*/ 2134 w 5297"/>
              <a:gd name="T13" fmla="*/ 1014 h 3918"/>
              <a:gd name="T14" fmla="*/ 2631 w 5297"/>
              <a:gd name="T15" fmla="*/ 1521 h 3918"/>
              <a:gd name="T16" fmla="*/ 3118 w 5297"/>
              <a:gd name="T17" fmla="*/ 2034 h 3918"/>
              <a:gd name="T18" fmla="*/ 3924 w 5297"/>
              <a:gd name="T19" fmla="*/ 2861 h 3918"/>
              <a:gd name="T20" fmla="*/ 4115 w 5297"/>
              <a:gd name="T21" fmla="*/ 3038 h 3918"/>
              <a:gd name="T22" fmla="*/ 4321 w 5297"/>
              <a:gd name="T23" fmla="*/ 3183 h 3918"/>
              <a:gd name="T24" fmla="*/ 4540 w 5297"/>
              <a:gd name="T25" fmla="*/ 3294 h 3918"/>
              <a:gd name="T26" fmla="*/ 4781 w 5297"/>
              <a:gd name="T27" fmla="*/ 3366 h 3918"/>
              <a:gd name="T28" fmla="*/ 5043 w 5297"/>
              <a:gd name="T29" fmla="*/ 3395 h 3918"/>
              <a:gd name="T30" fmla="*/ 5154 w 5297"/>
              <a:gd name="T31" fmla="*/ 3419 h 3918"/>
              <a:gd name="T32" fmla="*/ 5233 w 5297"/>
              <a:gd name="T33" fmla="*/ 3479 h 3918"/>
              <a:gd name="T34" fmla="*/ 5281 w 5297"/>
              <a:gd name="T35" fmla="*/ 3564 h 3918"/>
              <a:gd name="T36" fmla="*/ 5297 w 5297"/>
              <a:gd name="T37" fmla="*/ 3662 h 3918"/>
              <a:gd name="T38" fmla="*/ 5281 w 5297"/>
              <a:gd name="T39" fmla="*/ 3757 h 3918"/>
              <a:gd name="T40" fmla="*/ 5233 w 5297"/>
              <a:gd name="T41" fmla="*/ 3839 h 3918"/>
              <a:gd name="T42" fmla="*/ 5154 w 5297"/>
              <a:gd name="T43" fmla="*/ 3897 h 3918"/>
              <a:gd name="T44" fmla="*/ 5043 w 5297"/>
              <a:gd name="T45" fmla="*/ 3918 h 3918"/>
              <a:gd name="T46" fmla="*/ 4702 w 5297"/>
              <a:gd name="T47" fmla="*/ 3881 h 3918"/>
              <a:gd name="T48" fmla="*/ 4384 w 5297"/>
              <a:gd name="T49" fmla="*/ 3794 h 3918"/>
              <a:gd name="T50" fmla="*/ 4091 w 5297"/>
              <a:gd name="T51" fmla="*/ 3654 h 3918"/>
              <a:gd name="T52" fmla="*/ 3816 w 5297"/>
              <a:gd name="T53" fmla="*/ 3469 h 3918"/>
              <a:gd name="T54" fmla="*/ 3565 w 5297"/>
              <a:gd name="T55" fmla="*/ 3242 h 3918"/>
              <a:gd name="T56" fmla="*/ 2108 w 5297"/>
              <a:gd name="T57" fmla="*/ 1749 h 3918"/>
              <a:gd name="T58" fmla="*/ 1915 w 5297"/>
              <a:gd name="T59" fmla="*/ 1540 h 3918"/>
              <a:gd name="T60" fmla="*/ 1714 w 5297"/>
              <a:gd name="T61" fmla="*/ 1331 h 3918"/>
              <a:gd name="T62" fmla="*/ 1505 w 5297"/>
              <a:gd name="T63" fmla="*/ 1125 h 3918"/>
              <a:gd name="T64" fmla="*/ 1285 w 5297"/>
              <a:gd name="T65" fmla="*/ 938 h 3918"/>
              <a:gd name="T66" fmla="*/ 1055 w 5297"/>
              <a:gd name="T67" fmla="*/ 774 h 3918"/>
              <a:gd name="T68" fmla="*/ 807 w 5297"/>
              <a:gd name="T69" fmla="*/ 644 h 3918"/>
              <a:gd name="T70" fmla="*/ 540 w 5297"/>
              <a:gd name="T71" fmla="*/ 557 h 3918"/>
              <a:gd name="T72" fmla="*/ 254 w 5297"/>
              <a:gd name="T73" fmla="*/ 520 h 3918"/>
              <a:gd name="T74" fmla="*/ 143 w 5297"/>
              <a:gd name="T75" fmla="*/ 496 h 3918"/>
              <a:gd name="T76" fmla="*/ 64 w 5297"/>
              <a:gd name="T77" fmla="*/ 436 h 3918"/>
              <a:gd name="T78" fmla="*/ 16 w 5297"/>
              <a:gd name="T79" fmla="*/ 351 h 3918"/>
              <a:gd name="T80" fmla="*/ 0 w 5297"/>
              <a:gd name="T81" fmla="*/ 253 h 3918"/>
              <a:gd name="T82" fmla="*/ 16 w 5297"/>
              <a:gd name="T83" fmla="*/ 158 h 3918"/>
              <a:gd name="T84" fmla="*/ 64 w 5297"/>
              <a:gd name="T85" fmla="*/ 76 h 3918"/>
              <a:gd name="T86" fmla="*/ 143 w 5297"/>
              <a:gd name="T87" fmla="*/ 18 h 3918"/>
              <a:gd name="T88" fmla="*/ 254 w 5297"/>
              <a:gd name="T89" fmla="*/ 0 h 3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97" h="3918">
                <a:moveTo>
                  <a:pt x="254" y="0"/>
                </a:moveTo>
                <a:lnTo>
                  <a:pt x="415" y="7"/>
                </a:lnTo>
                <a:lnTo>
                  <a:pt x="571" y="31"/>
                </a:lnTo>
                <a:lnTo>
                  <a:pt x="719" y="63"/>
                </a:lnTo>
                <a:lnTo>
                  <a:pt x="865" y="108"/>
                </a:lnTo>
                <a:lnTo>
                  <a:pt x="1002" y="163"/>
                </a:lnTo>
                <a:lnTo>
                  <a:pt x="1137" y="227"/>
                </a:lnTo>
                <a:lnTo>
                  <a:pt x="1269" y="298"/>
                </a:lnTo>
                <a:lnTo>
                  <a:pt x="1396" y="380"/>
                </a:lnTo>
                <a:lnTo>
                  <a:pt x="1521" y="467"/>
                </a:lnTo>
                <a:lnTo>
                  <a:pt x="1642" y="562"/>
                </a:lnTo>
                <a:lnTo>
                  <a:pt x="1761" y="663"/>
                </a:lnTo>
                <a:lnTo>
                  <a:pt x="1880" y="771"/>
                </a:lnTo>
                <a:lnTo>
                  <a:pt x="2134" y="1014"/>
                </a:lnTo>
                <a:lnTo>
                  <a:pt x="2385" y="1265"/>
                </a:lnTo>
                <a:lnTo>
                  <a:pt x="2631" y="1521"/>
                </a:lnTo>
                <a:lnTo>
                  <a:pt x="2874" y="1778"/>
                </a:lnTo>
                <a:lnTo>
                  <a:pt x="3118" y="2034"/>
                </a:lnTo>
                <a:lnTo>
                  <a:pt x="3364" y="2288"/>
                </a:lnTo>
                <a:lnTo>
                  <a:pt x="3924" y="2861"/>
                </a:lnTo>
                <a:lnTo>
                  <a:pt x="4019" y="2954"/>
                </a:lnTo>
                <a:lnTo>
                  <a:pt x="4115" y="3038"/>
                </a:lnTo>
                <a:lnTo>
                  <a:pt x="4215" y="3115"/>
                </a:lnTo>
                <a:lnTo>
                  <a:pt x="4321" y="3183"/>
                </a:lnTo>
                <a:lnTo>
                  <a:pt x="4429" y="3244"/>
                </a:lnTo>
                <a:lnTo>
                  <a:pt x="4540" y="3294"/>
                </a:lnTo>
                <a:lnTo>
                  <a:pt x="4659" y="3334"/>
                </a:lnTo>
                <a:lnTo>
                  <a:pt x="4781" y="3366"/>
                </a:lnTo>
                <a:lnTo>
                  <a:pt x="4908" y="3387"/>
                </a:lnTo>
                <a:lnTo>
                  <a:pt x="5043" y="3395"/>
                </a:lnTo>
                <a:lnTo>
                  <a:pt x="5104" y="3403"/>
                </a:lnTo>
                <a:lnTo>
                  <a:pt x="5154" y="3419"/>
                </a:lnTo>
                <a:lnTo>
                  <a:pt x="5196" y="3445"/>
                </a:lnTo>
                <a:lnTo>
                  <a:pt x="5233" y="3479"/>
                </a:lnTo>
                <a:lnTo>
                  <a:pt x="5260" y="3522"/>
                </a:lnTo>
                <a:lnTo>
                  <a:pt x="5281" y="3564"/>
                </a:lnTo>
                <a:lnTo>
                  <a:pt x="5291" y="3612"/>
                </a:lnTo>
                <a:lnTo>
                  <a:pt x="5297" y="3662"/>
                </a:lnTo>
                <a:lnTo>
                  <a:pt x="5291" y="3709"/>
                </a:lnTo>
                <a:lnTo>
                  <a:pt x="5281" y="3757"/>
                </a:lnTo>
                <a:lnTo>
                  <a:pt x="5260" y="3802"/>
                </a:lnTo>
                <a:lnTo>
                  <a:pt x="5233" y="3839"/>
                </a:lnTo>
                <a:lnTo>
                  <a:pt x="5196" y="3873"/>
                </a:lnTo>
                <a:lnTo>
                  <a:pt x="5154" y="3897"/>
                </a:lnTo>
                <a:lnTo>
                  <a:pt x="5104" y="3913"/>
                </a:lnTo>
                <a:lnTo>
                  <a:pt x="5043" y="3918"/>
                </a:lnTo>
                <a:lnTo>
                  <a:pt x="4871" y="3905"/>
                </a:lnTo>
                <a:lnTo>
                  <a:pt x="4702" y="3881"/>
                </a:lnTo>
                <a:lnTo>
                  <a:pt x="4540" y="3844"/>
                </a:lnTo>
                <a:lnTo>
                  <a:pt x="4384" y="3794"/>
                </a:lnTo>
                <a:lnTo>
                  <a:pt x="4234" y="3730"/>
                </a:lnTo>
                <a:lnTo>
                  <a:pt x="4091" y="3654"/>
                </a:lnTo>
                <a:lnTo>
                  <a:pt x="3951" y="3567"/>
                </a:lnTo>
                <a:lnTo>
                  <a:pt x="3816" y="3469"/>
                </a:lnTo>
                <a:lnTo>
                  <a:pt x="3689" y="3360"/>
                </a:lnTo>
                <a:lnTo>
                  <a:pt x="3565" y="3242"/>
                </a:lnTo>
                <a:lnTo>
                  <a:pt x="2205" y="1849"/>
                </a:lnTo>
                <a:lnTo>
                  <a:pt x="2108" y="1749"/>
                </a:lnTo>
                <a:lnTo>
                  <a:pt x="2012" y="1646"/>
                </a:lnTo>
                <a:lnTo>
                  <a:pt x="1915" y="1540"/>
                </a:lnTo>
                <a:lnTo>
                  <a:pt x="1814" y="1434"/>
                </a:lnTo>
                <a:lnTo>
                  <a:pt x="1714" y="1331"/>
                </a:lnTo>
                <a:lnTo>
                  <a:pt x="1611" y="1226"/>
                </a:lnTo>
                <a:lnTo>
                  <a:pt x="1505" y="1125"/>
                </a:lnTo>
                <a:lnTo>
                  <a:pt x="1396" y="1030"/>
                </a:lnTo>
                <a:lnTo>
                  <a:pt x="1285" y="938"/>
                </a:lnTo>
                <a:lnTo>
                  <a:pt x="1172" y="853"/>
                </a:lnTo>
                <a:lnTo>
                  <a:pt x="1055" y="774"/>
                </a:lnTo>
                <a:lnTo>
                  <a:pt x="934" y="705"/>
                </a:lnTo>
                <a:lnTo>
                  <a:pt x="807" y="644"/>
                </a:lnTo>
                <a:lnTo>
                  <a:pt x="674" y="594"/>
                </a:lnTo>
                <a:lnTo>
                  <a:pt x="540" y="557"/>
                </a:lnTo>
                <a:lnTo>
                  <a:pt x="399" y="531"/>
                </a:lnTo>
                <a:lnTo>
                  <a:pt x="254" y="520"/>
                </a:lnTo>
                <a:lnTo>
                  <a:pt x="193" y="515"/>
                </a:lnTo>
                <a:lnTo>
                  <a:pt x="143" y="496"/>
                </a:lnTo>
                <a:lnTo>
                  <a:pt x="98" y="470"/>
                </a:lnTo>
                <a:lnTo>
                  <a:pt x="64" y="436"/>
                </a:lnTo>
                <a:lnTo>
                  <a:pt x="35" y="396"/>
                </a:lnTo>
                <a:lnTo>
                  <a:pt x="16" y="351"/>
                </a:lnTo>
                <a:lnTo>
                  <a:pt x="5" y="303"/>
                </a:lnTo>
                <a:lnTo>
                  <a:pt x="0" y="253"/>
                </a:lnTo>
                <a:lnTo>
                  <a:pt x="5" y="206"/>
                </a:lnTo>
                <a:lnTo>
                  <a:pt x="16" y="158"/>
                </a:lnTo>
                <a:lnTo>
                  <a:pt x="35" y="116"/>
                </a:lnTo>
                <a:lnTo>
                  <a:pt x="64" y="76"/>
                </a:lnTo>
                <a:lnTo>
                  <a:pt x="98" y="42"/>
                </a:lnTo>
                <a:lnTo>
                  <a:pt x="143" y="18"/>
                </a:lnTo>
                <a:lnTo>
                  <a:pt x="193" y="2"/>
                </a:lnTo>
                <a:lnTo>
                  <a:pt x="254" y="0"/>
                </a:lnTo>
                <a:close/>
              </a:path>
            </a:pathLst>
          </a:custGeom>
          <a:solidFill>
            <a:schemeClr val="accent5">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8" name="Freeform 107"/>
          <p:cNvSpPr>
            <a:spLocks/>
          </p:cNvSpPr>
          <p:nvPr/>
        </p:nvSpPr>
        <p:spPr bwMode="auto">
          <a:xfrm>
            <a:off x="8484666" y="2790629"/>
            <a:ext cx="514181" cy="309686"/>
          </a:xfrm>
          <a:custGeom>
            <a:avLst/>
            <a:gdLst>
              <a:gd name="T0" fmla="*/ 1494 w 1745"/>
              <a:gd name="T1" fmla="*/ 0 h 1051"/>
              <a:gd name="T2" fmla="*/ 1552 w 1745"/>
              <a:gd name="T3" fmla="*/ 2 h 1051"/>
              <a:gd name="T4" fmla="*/ 1602 w 1745"/>
              <a:gd name="T5" fmla="*/ 18 h 1051"/>
              <a:gd name="T6" fmla="*/ 1647 w 1745"/>
              <a:gd name="T7" fmla="*/ 44 h 1051"/>
              <a:gd name="T8" fmla="*/ 1682 w 1745"/>
              <a:gd name="T9" fmla="*/ 76 h 1051"/>
              <a:gd name="T10" fmla="*/ 1711 w 1745"/>
              <a:gd name="T11" fmla="*/ 116 h 1051"/>
              <a:gd name="T12" fmla="*/ 1729 w 1745"/>
              <a:gd name="T13" fmla="*/ 158 h 1051"/>
              <a:gd name="T14" fmla="*/ 1743 w 1745"/>
              <a:gd name="T15" fmla="*/ 206 h 1051"/>
              <a:gd name="T16" fmla="*/ 1745 w 1745"/>
              <a:gd name="T17" fmla="*/ 256 h 1051"/>
              <a:gd name="T18" fmla="*/ 1740 w 1745"/>
              <a:gd name="T19" fmla="*/ 303 h 1051"/>
              <a:gd name="T20" fmla="*/ 1729 w 1745"/>
              <a:gd name="T21" fmla="*/ 351 h 1051"/>
              <a:gd name="T22" fmla="*/ 1708 w 1745"/>
              <a:gd name="T23" fmla="*/ 396 h 1051"/>
              <a:gd name="T24" fmla="*/ 1682 w 1745"/>
              <a:gd name="T25" fmla="*/ 436 h 1051"/>
              <a:gd name="T26" fmla="*/ 1647 w 1745"/>
              <a:gd name="T27" fmla="*/ 470 h 1051"/>
              <a:gd name="T28" fmla="*/ 1602 w 1745"/>
              <a:gd name="T29" fmla="*/ 496 h 1051"/>
              <a:gd name="T30" fmla="*/ 1552 w 1745"/>
              <a:gd name="T31" fmla="*/ 515 h 1051"/>
              <a:gd name="T32" fmla="*/ 1494 w 1745"/>
              <a:gd name="T33" fmla="*/ 520 h 1051"/>
              <a:gd name="T34" fmla="*/ 1343 w 1745"/>
              <a:gd name="T35" fmla="*/ 531 h 1051"/>
              <a:gd name="T36" fmla="*/ 1198 w 1745"/>
              <a:gd name="T37" fmla="*/ 554 h 1051"/>
              <a:gd name="T38" fmla="*/ 1058 w 1745"/>
              <a:gd name="T39" fmla="*/ 591 h 1051"/>
              <a:gd name="T40" fmla="*/ 923 w 1745"/>
              <a:gd name="T41" fmla="*/ 642 h 1051"/>
              <a:gd name="T42" fmla="*/ 793 w 1745"/>
              <a:gd name="T43" fmla="*/ 705 h 1051"/>
              <a:gd name="T44" fmla="*/ 672 w 1745"/>
              <a:gd name="T45" fmla="*/ 782 h 1051"/>
              <a:gd name="T46" fmla="*/ 555 w 1745"/>
              <a:gd name="T47" fmla="*/ 872 h 1051"/>
              <a:gd name="T48" fmla="*/ 444 w 1745"/>
              <a:gd name="T49" fmla="*/ 975 h 1051"/>
              <a:gd name="T50" fmla="*/ 397 w 1745"/>
              <a:gd name="T51" fmla="*/ 1014 h 1051"/>
              <a:gd name="T52" fmla="*/ 344 w 1745"/>
              <a:gd name="T53" fmla="*/ 1038 h 1051"/>
              <a:gd name="T54" fmla="*/ 294 w 1745"/>
              <a:gd name="T55" fmla="*/ 1051 h 1051"/>
              <a:gd name="T56" fmla="*/ 241 w 1745"/>
              <a:gd name="T57" fmla="*/ 1049 h 1051"/>
              <a:gd name="T58" fmla="*/ 190 w 1745"/>
              <a:gd name="T59" fmla="*/ 1038 h 1051"/>
              <a:gd name="T60" fmla="*/ 145 w 1745"/>
              <a:gd name="T61" fmla="*/ 1017 h 1051"/>
              <a:gd name="T62" fmla="*/ 101 w 1745"/>
              <a:gd name="T63" fmla="*/ 988 h 1051"/>
              <a:gd name="T64" fmla="*/ 66 w 1745"/>
              <a:gd name="T65" fmla="*/ 951 h 1051"/>
              <a:gd name="T66" fmla="*/ 34 w 1745"/>
              <a:gd name="T67" fmla="*/ 906 h 1051"/>
              <a:gd name="T68" fmla="*/ 13 w 1745"/>
              <a:gd name="T69" fmla="*/ 861 h 1051"/>
              <a:gd name="T70" fmla="*/ 0 w 1745"/>
              <a:gd name="T71" fmla="*/ 811 h 1051"/>
              <a:gd name="T72" fmla="*/ 0 w 1745"/>
              <a:gd name="T73" fmla="*/ 758 h 1051"/>
              <a:gd name="T74" fmla="*/ 11 w 1745"/>
              <a:gd name="T75" fmla="*/ 705 h 1051"/>
              <a:gd name="T76" fmla="*/ 34 w 1745"/>
              <a:gd name="T77" fmla="*/ 655 h 1051"/>
              <a:gd name="T78" fmla="*/ 74 w 1745"/>
              <a:gd name="T79" fmla="*/ 605 h 1051"/>
              <a:gd name="T80" fmla="*/ 193 w 1745"/>
              <a:gd name="T81" fmla="*/ 494 h 1051"/>
              <a:gd name="T82" fmla="*/ 317 w 1745"/>
              <a:gd name="T83" fmla="*/ 393 h 1051"/>
              <a:gd name="T84" fmla="*/ 447 w 1745"/>
              <a:gd name="T85" fmla="*/ 306 h 1051"/>
              <a:gd name="T86" fmla="*/ 582 w 1745"/>
              <a:gd name="T87" fmla="*/ 227 h 1051"/>
              <a:gd name="T88" fmla="*/ 725 w 1745"/>
              <a:gd name="T89" fmla="*/ 161 h 1051"/>
              <a:gd name="T90" fmla="*/ 870 w 1745"/>
              <a:gd name="T91" fmla="*/ 105 h 1051"/>
              <a:gd name="T92" fmla="*/ 1021 w 1745"/>
              <a:gd name="T93" fmla="*/ 60 h 1051"/>
              <a:gd name="T94" fmla="*/ 1174 w 1745"/>
              <a:gd name="T95" fmla="*/ 29 h 1051"/>
              <a:gd name="T96" fmla="*/ 1333 w 1745"/>
              <a:gd name="T97" fmla="*/ 7 h 1051"/>
              <a:gd name="T98" fmla="*/ 1494 w 1745"/>
              <a:gd name="T99"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45" h="1051">
                <a:moveTo>
                  <a:pt x="1494" y="0"/>
                </a:moveTo>
                <a:lnTo>
                  <a:pt x="1552" y="2"/>
                </a:lnTo>
                <a:lnTo>
                  <a:pt x="1602" y="18"/>
                </a:lnTo>
                <a:lnTo>
                  <a:pt x="1647" y="44"/>
                </a:lnTo>
                <a:lnTo>
                  <a:pt x="1682" y="76"/>
                </a:lnTo>
                <a:lnTo>
                  <a:pt x="1711" y="116"/>
                </a:lnTo>
                <a:lnTo>
                  <a:pt x="1729" y="158"/>
                </a:lnTo>
                <a:lnTo>
                  <a:pt x="1743" y="206"/>
                </a:lnTo>
                <a:lnTo>
                  <a:pt x="1745" y="256"/>
                </a:lnTo>
                <a:lnTo>
                  <a:pt x="1740" y="303"/>
                </a:lnTo>
                <a:lnTo>
                  <a:pt x="1729" y="351"/>
                </a:lnTo>
                <a:lnTo>
                  <a:pt x="1708" y="396"/>
                </a:lnTo>
                <a:lnTo>
                  <a:pt x="1682" y="436"/>
                </a:lnTo>
                <a:lnTo>
                  <a:pt x="1647" y="470"/>
                </a:lnTo>
                <a:lnTo>
                  <a:pt x="1602" y="496"/>
                </a:lnTo>
                <a:lnTo>
                  <a:pt x="1552" y="515"/>
                </a:lnTo>
                <a:lnTo>
                  <a:pt x="1494" y="520"/>
                </a:lnTo>
                <a:lnTo>
                  <a:pt x="1343" y="531"/>
                </a:lnTo>
                <a:lnTo>
                  <a:pt x="1198" y="554"/>
                </a:lnTo>
                <a:lnTo>
                  <a:pt x="1058" y="591"/>
                </a:lnTo>
                <a:lnTo>
                  <a:pt x="923" y="642"/>
                </a:lnTo>
                <a:lnTo>
                  <a:pt x="793" y="705"/>
                </a:lnTo>
                <a:lnTo>
                  <a:pt x="672" y="782"/>
                </a:lnTo>
                <a:lnTo>
                  <a:pt x="555" y="872"/>
                </a:lnTo>
                <a:lnTo>
                  <a:pt x="444" y="975"/>
                </a:lnTo>
                <a:lnTo>
                  <a:pt x="397" y="1014"/>
                </a:lnTo>
                <a:lnTo>
                  <a:pt x="344" y="1038"/>
                </a:lnTo>
                <a:lnTo>
                  <a:pt x="294" y="1051"/>
                </a:lnTo>
                <a:lnTo>
                  <a:pt x="241" y="1049"/>
                </a:lnTo>
                <a:lnTo>
                  <a:pt x="190" y="1038"/>
                </a:lnTo>
                <a:lnTo>
                  <a:pt x="145" y="1017"/>
                </a:lnTo>
                <a:lnTo>
                  <a:pt x="101" y="988"/>
                </a:lnTo>
                <a:lnTo>
                  <a:pt x="66" y="951"/>
                </a:lnTo>
                <a:lnTo>
                  <a:pt x="34" y="906"/>
                </a:lnTo>
                <a:lnTo>
                  <a:pt x="13" y="861"/>
                </a:lnTo>
                <a:lnTo>
                  <a:pt x="0" y="811"/>
                </a:lnTo>
                <a:lnTo>
                  <a:pt x="0" y="758"/>
                </a:lnTo>
                <a:lnTo>
                  <a:pt x="11" y="705"/>
                </a:lnTo>
                <a:lnTo>
                  <a:pt x="34" y="655"/>
                </a:lnTo>
                <a:lnTo>
                  <a:pt x="74" y="605"/>
                </a:lnTo>
                <a:lnTo>
                  <a:pt x="193" y="494"/>
                </a:lnTo>
                <a:lnTo>
                  <a:pt x="317" y="393"/>
                </a:lnTo>
                <a:lnTo>
                  <a:pt x="447" y="306"/>
                </a:lnTo>
                <a:lnTo>
                  <a:pt x="582" y="227"/>
                </a:lnTo>
                <a:lnTo>
                  <a:pt x="725" y="161"/>
                </a:lnTo>
                <a:lnTo>
                  <a:pt x="870" y="105"/>
                </a:lnTo>
                <a:lnTo>
                  <a:pt x="1021" y="60"/>
                </a:lnTo>
                <a:lnTo>
                  <a:pt x="1174" y="29"/>
                </a:lnTo>
                <a:lnTo>
                  <a:pt x="1333" y="7"/>
                </a:lnTo>
                <a:lnTo>
                  <a:pt x="1494" y="0"/>
                </a:lnTo>
                <a:close/>
              </a:path>
            </a:pathLst>
          </a:custGeom>
          <a:solidFill>
            <a:schemeClr val="accent5">
              <a:alpha val="7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9" name="Right Arrow 108"/>
          <p:cNvSpPr/>
          <p:nvPr/>
        </p:nvSpPr>
        <p:spPr>
          <a:xfrm>
            <a:off x="11080886" y="3224387"/>
            <a:ext cx="291871" cy="28695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Rectangle 117"/>
          <p:cNvSpPr/>
          <p:nvPr/>
        </p:nvSpPr>
        <p:spPr>
          <a:xfrm>
            <a:off x="1211650"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Elements and Levers</a:t>
            </a:r>
          </a:p>
        </p:txBody>
      </p:sp>
      <p:sp>
        <p:nvSpPr>
          <p:cNvPr id="119" name="Rectangle 118"/>
          <p:cNvSpPr/>
          <p:nvPr/>
        </p:nvSpPr>
        <p:spPr>
          <a:xfrm>
            <a:off x="2623362" y="4110173"/>
            <a:ext cx="1323075" cy="1077218"/>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Values that Drive Behaviours</a:t>
            </a:r>
          </a:p>
        </p:txBody>
      </p:sp>
      <p:sp>
        <p:nvSpPr>
          <p:cNvPr id="120" name="Rectangle 119"/>
          <p:cNvSpPr/>
          <p:nvPr/>
        </p:nvSpPr>
        <p:spPr>
          <a:xfrm>
            <a:off x="4048963" y="1698901"/>
            <a:ext cx="1323075" cy="830997"/>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Key Behaviour Indicators</a:t>
            </a:r>
          </a:p>
        </p:txBody>
      </p:sp>
      <p:sp>
        <p:nvSpPr>
          <p:cNvPr id="125" name="Rectangle 124"/>
          <p:cNvSpPr/>
          <p:nvPr/>
        </p:nvSpPr>
        <p:spPr>
          <a:xfrm>
            <a:off x="5466850" y="4479504"/>
            <a:ext cx="1323075" cy="338554"/>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Feedback</a:t>
            </a:r>
          </a:p>
        </p:txBody>
      </p:sp>
      <p:sp>
        <p:nvSpPr>
          <p:cNvPr id="126" name="Rectangle 125"/>
          <p:cNvSpPr/>
          <p:nvPr/>
        </p:nvSpPr>
        <p:spPr>
          <a:xfrm>
            <a:off x="6878596"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GEMBA Walks</a:t>
            </a:r>
          </a:p>
        </p:txBody>
      </p:sp>
      <p:sp>
        <p:nvSpPr>
          <p:cNvPr id="127" name="Rectangle 126"/>
          <p:cNvSpPr/>
          <p:nvPr/>
        </p:nvSpPr>
        <p:spPr>
          <a:xfrm>
            <a:off x="8320890" y="4356394"/>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Building an Action Plan</a:t>
            </a:r>
          </a:p>
        </p:txBody>
      </p:sp>
      <p:sp>
        <p:nvSpPr>
          <p:cNvPr id="128" name="Rectangle 127"/>
          <p:cNvSpPr/>
          <p:nvPr/>
        </p:nvSpPr>
        <p:spPr>
          <a:xfrm>
            <a:off x="9691071" y="1822012"/>
            <a:ext cx="1323075" cy="584775"/>
          </a:xfrm>
          <a:prstGeom prst="rect">
            <a:avLst/>
          </a:prstGeom>
        </p:spPr>
        <p:txBody>
          <a:bodyPr wrap="square" anchor="ctr">
            <a:spAutoFit/>
          </a:bodyPr>
          <a:lstStyle/>
          <a:p>
            <a:pPr algn="ctr"/>
            <a:r>
              <a:rPr lang="en-IN" sz="1600" dirty="0">
                <a:solidFill>
                  <a:schemeClr val="tx1">
                    <a:lumMod val="50000"/>
                    <a:lumOff val="50000"/>
                  </a:schemeClr>
                </a:solidFill>
                <a:latin typeface="Arial" pitchFamily="34" charset="0"/>
                <a:cs typeface="Arial" pitchFamily="34" charset="0"/>
              </a:rPr>
              <a:t>Call to Action</a:t>
            </a:r>
          </a:p>
        </p:txBody>
      </p:sp>
      <p:pic>
        <p:nvPicPr>
          <p:cNvPr id="4" name="Picture 3" descr="A white outline of a head with a clock inside&#10;&#10;Description automatically generated">
            <a:extLst>
              <a:ext uri="{FF2B5EF4-FFF2-40B4-BE49-F238E27FC236}">
                <a16:creationId xmlns:a16="http://schemas.microsoft.com/office/drawing/2014/main" id="{A0E1431A-6724-EACA-9707-8298966E81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3116" y="3139721"/>
            <a:ext cx="456245" cy="456245"/>
          </a:xfrm>
          <a:prstGeom prst="rect">
            <a:avLst/>
          </a:prstGeom>
        </p:spPr>
      </p:pic>
      <p:pic>
        <p:nvPicPr>
          <p:cNvPr id="6" name="Picture 5" descr="A white outline of people standing next to a house&#10;&#10;Description automatically generated">
            <a:extLst>
              <a:ext uri="{FF2B5EF4-FFF2-40B4-BE49-F238E27FC236}">
                <a16:creationId xmlns:a16="http://schemas.microsoft.com/office/drawing/2014/main" id="{9C3BCAA6-CE0D-EC3E-E230-CE43A4B2D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6419" y="3134193"/>
            <a:ext cx="495805" cy="495805"/>
          </a:xfrm>
          <a:prstGeom prst="rect">
            <a:avLst/>
          </a:prstGeom>
        </p:spPr>
      </p:pic>
      <p:pic>
        <p:nvPicPr>
          <p:cNvPr id="13" name="Picture 12" descr="A black and white logo&#10;&#10;Description automatically generated">
            <a:extLst>
              <a:ext uri="{FF2B5EF4-FFF2-40B4-BE49-F238E27FC236}">
                <a16:creationId xmlns:a16="http://schemas.microsoft.com/office/drawing/2014/main" id="{D908221E-ED19-ACFE-1F5E-3E5ED8A1C2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3119" y="3094767"/>
            <a:ext cx="574656" cy="574656"/>
          </a:xfrm>
          <a:prstGeom prst="rect">
            <a:avLst/>
          </a:prstGeom>
        </p:spPr>
      </p:pic>
      <p:pic>
        <p:nvPicPr>
          <p:cNvPr id="18" name="Picture 17" descr="A group of people with a circle around them&#10;&#10;Description automatically generated">
            <a:extLst>
              <a:ext uri="{FF2B5EF4-FFF2-40B4-BE49-F238E27FC236}">
                <a16:creationId xmlns:a16="http://schemas.microsoft.com/office/drawing/2014/main" id="{6B79E560-11D6-A396-D636-43B31C79EB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2298" y="3042850"/>
            <a:ext cx="640905" cy="640905"/>
          </a:xfrm>
          <a:prstGeom prst="rect">
            <a:avLst/>
          </a:prstGeom>
        </p:spPr>
      </p:pic>
      <p:pic>
        <p:nvPicPr>
          <p:cNvPr id="20" name="Picture 19" descr="A white line drawing of a location&#10;&#10;Description automatically generated">
            <a:extLst>
              <a:ext uri="{FF2B5EF4-FFF2-40B4-BE49-F238E27FC236}">
                <a16:creationId xmlns:a16="http://schemas.microsoft.com/office/drawing/2014/main" id="{8CB5B535-77DF-F210-6A7B-21F7F5CA9F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7716" y="3131472"/>
            <a:ext cx="459224" cy="459224"/>
          </a:xfrm>
          <a:prstGeom prst="rect">
            <a:avLst/>
          </a:prstGeom>
        </p:spPr>
      </p:pic>
      <p:pic>
        <p:nvPicPr>
          <p:cNvPr id="22" name="Picture 21" descr="A white clipboard with a gear around it&#10;&#10;Description automatically generated">
            <a:extLst>
              <a:ext uri="{FF2B5EF4-FFF2-40B4-BE49-F238E27FC236}">
                <a16:creationId xmlns:a16="http://schemas.microsoft.com/office/drawing/2014/main" id="{7BB98244-0E1B-D328-9649-3E30EDFBC4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1788" y="3087192"/>
            <a:ext cx="589806" cy="589806"/>
          </a:xfrm>
          <a:prstGeom prst="rect">
            <a:avLst/>
          </a:prstGeom>
        </p:spPr>
      </p:pic>
      <p:pic>
        <p:nvPicPr>
          <p:cNvPr id="24" name="Picture 23" descr="A white line drawing of a person with gears&#10;&#10;Description automatically generated">
            <a:extLst>
              <a:ext uri="{FF2B5EF4-FFF2-40B4-BE49-F238E27FC236}">
                <a16:creationId xmlns:a16="http://schemas.microsoft.com/office/drawing/2014/main" id="{1451FD87-EED6-7D53-4D9F-2AAF0F9271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3344" y="3101820"/>
            <a:ext cx="518527" cy="518527"/>
          </a:xfrm>
          <a:prstGeom prst="rect">
            <a:avLst/>
          </a:prstGeom>
        </p:spPr>
      </p:pic>
    </p:spTree>
    <p:extLst>
      <p:ext uri="{BB962C8B-B14F-4D97-AF65-F5344CB8AC3E}">
        <p14:creationId xmlns:p14="http://schemas.microsoft.com/office/powerpoint/2010/main" val="13011890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25DD87-0B02-4E8D-9EB4-11111A626EE3}"/>
              </a:ext>
            </a:extLst>
          </p:cNvPr>
          <p:cNvSpPr txBox="1"/>
          <p:nvPr/>
        </p:nvSpPr>
        <p:spPr>
          <a:xfrm>
            <a:off x="420070" y="2595546"/>
            <a:ext cx="6096000" cy="923330"/>
          </a:xfrm>
          <a:prstGeom prst="rect">
            <a:avLst/>
          </a:prstGeom>
          <a:noFill/>
        </p:spPr>
        <p:txBody>
          <a:bodyPr wrap="square">
            <a:spAutoFit/>
          </a:bodyPr>
          <a:lstStyle/>
          <a:p>
            <a:pPr algn="ctr"/>
            <a:r>
              <a:rPr lang="en-IN" sz="5400" dirty="0">
                <a:latin typeface="+mj-lt"/>
              </a:rPr>
              <a:t>Thank You </a:t>
            </a:r>
          </a:p>
        </p:txBody>
      </p:sp>
      <p:sp>
        <p:nvSpPr>
          <p:cNvPr id="7" name="Rectangle 6">
            <a:extLst>
              <a:ext uri="{FF2B5EF4-FFF2-40B4-BE49-F238E27FC236}">
                <a16:creationId xmlns:a16="http://schemas.microsoft.com/office/drawing/2014/main" id="{A2887D51-A078-46AA-AEB7-31BACBB25976}"/>
              </a:ext>
            </a:extLst>
          </p:cNvPr>
          <p:cNvSpPr/>
          <p:nvPr/>
        </p:nvSpPr>
        <p:spPr>
          <a:xfrm>
            <a:off x="1294260" y="4014000"/>
            <a:ext cx="72000" cy="28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6B29B93E-B287-4DD8-B752-B834939982B3}"/>
              </a:ext>
            </a:extLst>
          </p:cNvPr>
          <p:cNvSpPr/>
          <p:nvPr/>
        </p:nvSpPr>
        <p:spPr>
          <a:xfrm>
            <a:off x="5703700" y="0"/>
            <a:ext cx="72000" cy="27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15" name="Group 14">
            <a:extLst>
              <a:ext uri="{FF2B5EF4-FFF2-40B4-BE49-F238E27FC236}">
                <a16:creationId xmlns:a16="http://schemas.microsoft.com/office/drawing/2014/main" id="{80B604B8-8DA5-4496-9C31-4DAD663BAE7B}"/>
              </a:ext>
            </a:extLst>
          </p:cNvPr>
          <p:cNvGrpSpPr/>
          <p:nvPr/>
        </p:nvGrpSpPr>
        <p:grpSpPr>
          <a:xfrm>
            <a:off x="1550824" y="3518875"/>
            <a:ext cx="3952240" cy="434586"/>
            <a:chOff x="1931369" y="6436360"/>
            <a:chExt cx="810820" cy="102772"/>
          </a:xfrm>
        </p:grpSpPr>
        <p:sp>
          <p:nvSpPr>
            <p:cNvPr id="16" name="Oval 3">
              <a:extLst>
                <a:ext uri="{FF2B5EF4-FFF2-40B4-BE49-F238E27FC236}">
                  <a16:creationId xmlns:a16="http://schemas.microsoft.com/office/drawing/2014/main" id="{BA907C9F-58C8-4F30-9214-DA9009A599F6}"/>
                </a:ext>
              </a:extLst>
            </p:cNvPr>
            <p:cNvSpPr/>
            <p:nvPr/>
          </p:nvSpPr>
          <p:spPr>
            <a:xfrm>
              <a:off x="1931369" y="6436360"/>
              <a:ext cx="102772" cy="1027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Oval 4">
              <a:extLst>
                <a:ext uri="{FF2B5EF4-FFF2-40B4-BE49-F238E27FC236}">
                  <a16:creationId xmlns:a16="http://schemas.microsoft.com/office/drawing/2014/main" id="{46322746-2826-4198-AF16-F120AA845F65}"/>
                </a:ext>
              </a:extLst>
            </p:cNvPr>
            <p:cNvSpPr/>
            <p:nvPr/>
          </p:nvSpPr>
          <p:spPr>
            <a:xfrm>
              <a:off x="2108381" y="6436360"/>
              <a:ext cx="102772" cy="102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Oval 5">
              <a:extLst>
                <a:ext uri="{FF2B5EF4-FFF2-40B4-BE49-F238E27FC236}">
                  <a16:creationId xmlns:a16="http://schemas.microsoft.com/office/drawing/2014/main" id="{B647D822-BEB3-48A4-AC9A-90626674749D}"/>
                </a:ext>
              </a:extLst>
            </p:cNvPr>
            <p:cNvSpPr/>
            <p:nvPr/>
          </p:nvSpPr>
          <p:spPr>
            <a:xfrm>
              <a:off x="2285393" y="6436360"/>
              <a:ext cx="102772" cy="1027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Oval 6">
              <a:extLst>
                <a:ext uri="{FF2B5EF4-FFF2-40B4-BE49-F238E27FC236}">
                  <a16:creationId xmlns:a16="http://schemas.microsoft.com/office/drawing/2014/main" id="{771E3E76-0652-46B0-B437-E06534903E32}"/>
                </a:ext>
              </a:extLst>
            </p:cNvPr>
            <p:cNvSpPr/>
            <p:nvPr/>
          </p:nvSpPr>
          <p:spPr>
            <a:xfrm>
              <a:off x="2462405" y="6436360"/>
              <a:ext cx="102772" cy="1027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Oval 7">
              <a:extLst>
                <a:ext uri="{FF2B5EF4-FFF2-40B4-BE49-F238E27FC236}">
                  <a16:creationId xmlns:a16="http://schemas.microsoft.com/office/drawing/2014/main" id="{1E07192F-6721-4AF4-A17B-360161EBB8CF}"/>
                </a:ext>
              </a:extLst>
            </p:cNvPr>
            <p:cNvSpPr/>
            <p:nvPr/>
          </p:nvSpPr>
          <p:spPr>
            <a:xfrm>
              <a:off x="2639417" y="6436360"/>
              <a:ext cx="102772" cy="1027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77" name="Group 176">
            <a:extLst>
              <a:ext uri="{FF2B5EF4-FFF2-40B4-BE49-F238E27FC236}">
                <a16:creationId xmlns:a16="http://schemas.microsoft.com/office/drawing/2014/main" id="{3A70F985-D544-45E7-8D61-325E7875EF2D}"/>
              </a:ext>
            </a:extLst>
          </p:cNvPr>
          <p:cNvGrpSpPr/>
          <p:nvPr/>
        </p:nvGrpSpPr>
        <p:grpSpPr>
          <a:xfrm>
            <a:off x="6119059" y="1901953"/>
            <a:ext cx="5631191" cy="4783904"/>
            <a:chOff x="6642081" y="1868316"/>
            <a:chExt cx="4199565" cy="3567685"/>
          </a:xfrm>
        </p:grpSpPr>
        <p:grpSp>
          <p:nvGrpSpPr>
            <p:cNvPr id="176" name="Group 175">
              <a:extLst>
                <a:ext uri="{FF2B5EF4-FFF2-40B4-BE49-F238E27FC236}">
                  <a16:creationId xmlns:a16="http://schemas.microsoft.com/office/drawing/2014/main" id="{B0D9EA3F-9937-4F2C-86B4-ECC108E3598C}"/>
                </a:ext>
              </a:extLst>
            </p:cNvPr>
            <p:cNvGrpSpPr/>
            <p:nvPr/>
          </p:nvGrpSpPr>
          <p:grpSpPr>
            <a:xfrm>
              <a:off x="9961486" y="1868316"/>
              <a:ext cx="880160" cy="2855863"/>
              <a:chOff x="9961486" y="1868316"/>
              <a:chExt cx="880160" cy="2855863"/>
            </a:xfrm>
          </p:grpSpPr>
          <p:sp>
            <p:nvSpPr>
              <p:cNvPr id="9" name="Freeform: Shape 8">
                <a:extLst>
                  <a:ext uri="{FF2B5EF4-FFF2-40B4-BE49-F238E27FC236}">
                    <a16:creationId xmlns:a16="http://schemas.microsoft.com/office/drawing/2014/main" id="{AE04025A-5458-49BE-BD69-EB3CBD0D5372}"/>
                  </a:ext>
                </a:extLst>
              </p:cNvPr>
              <p:cNvSpPr/>
              <p:nvPr/>
            </p:nvSpPr>
            <p:spPr>
              <a:xfrm>
                <a:off x="10662237" y="1989577"/>
                <a:ext cx="175586" cy="415586"/>
              </a:xfrm>
              <a:custGeom>
                <a:avLst/>
                <a:gdLst>
                  <a:gd name="connsiteX0" fmla="*/ 7692 w 261501"/>
                  <a:gd name="connsiteY0" fmla="*/ 618935 h 618934"/>
                  <a:gd name="connsiteX1" fmla="*/ 45665 w 261501"/>
                  <a:gd name="connsiteY1" fmla="*/ 425704 h 618934"/>
                  <a:gd name="connsiteX2" fmla="*/ 261501 w 261501"/>
                  <a:gd name="connsiteY2" fmla="*/ 0 h 618934"/>
                  <a:gd name="connsiteX3" fmla="*/ 132470 w 261501"/>
                  <a:gd name="connsiteY3" fmla="*/ 426720 h 618934"/>
                  <a:gd name="connsiteX4" fmla="*/ 7692 w 261501"/>
                  <a:gd name="connsiteY4" fmla="*/ 618935 h 618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501" h="618934">
                    <a:moveTo>
                      <a:pt x="7692" y="618935"/>
                    </a:moveTo>
                    <a:cubicBezTo>
                      <a:pt x="7692" y="618935"/>
                      <a:pt x="-25391" y="604584"/>
                      <a:pt x="45665" y="425704"/>
                    </a:cubicBezTo>
                    <a:cubicBezTo>
                      <a:pt x="116785" y="246761"/>
                      <a:pt x="261501" y="0"/>
                      <a:pt x="261501" y="0"/>
                    </a:cubicBezTo>
                    <a:lnTo>
                      <a:pt x="132470" y="426720"/>
                    </a:lnTo>
                    <a:cubicBezTo>
                      <a:pt x="132533" y="426784"/>
                      <a:pt x="76081" y="587820"/>
                      <a:pt x="7692" y="618935"/>
                    </a:cubicBezTo>
                    <a:close/>
                  </a:path>
                </a:pathLst>
              </a:custGeom>
              <a:solidFill>
                <a:srgbClr val="8A3C2F"/>
              </a:solidFill>
              <a:ln w="6350"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DF29C30-0895-4D42-A8B3-FD8C718C27F5}"/>
                  </a:ext>
                </a:extLst>
              </p:cNvPr>
              <p:cNvSpPr/>
              <p:nvPr/>
            </p:nvSpPr>
            <p:spPr>
              <a:xfrm>
                <a:off x="10419869" y="2197306"/>
                <a:ext cx="370499" cy="504912"/>
              </a:xfrm>
              <a:custGeom>
                <a:avLst/>
                <a:gdLst>
                  <a:gd name="connsiteX0" fmla="*/ 119860 w 551786"/>
                  <a:gd name="connsiteY0" fmla="*/ 482981 h 751967"/>
                  <a:gd name="connsiteX1" fmla="*/ 405038 w 551786"/>
                  <a:gd name="connsiteY1" fmla="*/ 27750 h 751967"/>
                  <a:gd name="connsiteX2" fmla="*/ 418945 w 551786"/>
                  <a:gd name="connsiteY2" fmla="*/ 0 h 751967"/>
                  <a:gd name="connsiteX3" fmla="*/ 551787 w 551786"/>
                  <a:gd name="connsiteY3" fmla="*/ 76518 h 751967"/>
                  <a:gd name="connsiteX4" fmla="*/ 312328 w 551786"/>
                  <a:gd name="connsiteY4" fmla="*/ 440500 h 751967"/>
                  <a:gd name="connsiteX5" fmla="*/ 194028 w 551786"/>
                  <a:gd name="connsiteY5" fmla="*/ 631952 h 751967"/>
                  <a:gd name="connsiteX6" fmla="*/ 22260 w 551786"/>
                  <a:gd name="connsiteY6" fmla="*/ 736981 h 751967"/>
                  <a:gd name="connsiteX7" fmla="*/ 119860 w 551786"/>
                  <a:gd name="connsiteY7" fmla="*/ 482981 h 751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1786" h="751967">
                    <a:moveTo>
                      <a:pt x="119860" y="482981"/>
                    </a:moveTo>
                    <a:lnTo>
                      <a:pt x="405038" y="27750"/>
                    </a:lnTo>
                    <a:lnTo>
                      <a:pt x="418945" y="0"/>
                    </a:lnTo>
                    <a:lnTo>
                      <a:pt x="551787" y="76518"/>
                    </a:lnTo>
                    <a:cubicBezTo>
                      <a:pt x="551787" y="76518"/>
                      <a:pt x="327251" y="425641"/>
                      <a:pt x="312328" y="440500"/>
                    </a:cubicBezTo>
                    <a:cubicBezTo>
                      <a:pt x="297406" y="455359"/>
                      <a:pt x="206029" y="603123"/>
                      <a:pt x="194028" y="631952"/>
                    </a:cubicBezTo>
                    <a:cubicBezTo>
                      <a:pt x="182090" y="660718"/>
                      <a:pt x="106588" y="796671"/>
                      <a:pt x="22260" y="736981"/>
                    </a:cubicBezTo>
                    <a:cubicBezTo>
                      <a:pt x="-61941" y="677355"/>
                      <a:pt x="119860" y="482981"/>
                      <a:pt x="119860" y="482981"/>
                    </a:cubicBezTo>
                    <a:close/>
                  </a:path>
                </a:pathLst>
              </a:custGeom>
              <a:solidFill>
                <a:schemeClr val="accent5">
                  <a:lumMod val="75000"/>
                </a:schemeClr>
              </a:solidFill>
              <a:ln w="6350"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9800718-3D42-4B9D-A826-51AA4D742EF1}"/>
                  </a:ext>
                </a:extLst>
              </p:cNvPr>
              <p:cNvSpPr/>
              <p:nvPr/>
            </p:nvSpPr>
            <p:spPr>
              <a:xfrm>
                <a:off x="10824397" y="1879829"/>
                <a:ext cx="16975" cy="94569"/>
              </a:xfrm>
              <a:custGeom>
                <a:avLst/>
                <a:gdLst>
                  <a:gd name="connsiteX0" fmla="*/ 19297 w 25281"/>
                  <a:gd name="connsiteY0" fmla="*/ 140843 h 140842"/>
                  <a:gd name="connsiteX1" fmla="*/ 24378 w 25281"/>
                  <a:gd name="connsiteY1" fmla="*/ 55118 h 140842"/>
                  <a:gd name="connsiteX2" fmla="*/ 1962 w 25281"/>
                  <a:gd name="connsiteY2" fmla="*/ 0 h 140842"/>
                  <a:gd name="connsiteX3" fmla="*/ 3549 w 25281"/>
                  <a:gd name="connsiteY3" fmla="*/ 44513 h 140842"/>
                  <a:gd name="connsiteX4" fmla="*/ 19297 w 25281"/>
                  <a:gd name="connsiteY4" fmla="*/ 140843 h 14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81" h="140842">
                    <a:moveTo>
                      <a:pt x="19297" y="140843"/>
                    </a:moveTo>
                    <a:cubicBezTo>
                      <a:pt x="19297" y="140843"/>
                      <a:pt x="28060" y="69532"/>
                      <a:pt x="24378" y="55118"/>
                    </a:cubicBezTo>
                    <a:cubicBezTo>
                      <a:pt x="21837" y="45149"/>
                      <a:pt x="1962" y="0"/>
                      <a:pt x="1962" y="0"/>
                    </a:cubicBezTo>
                    <a:cubicBezTo>
                      <a:pt x="1962" y="0"/>
                      <a:pt x="-3372" y="25971"/>
                      <a:pt x="3549" y="44513"/>
                    </a:cubicBezTo>
                    <a:cubicBezTo>
                      <a:pt x="10534" y="63119"/>
                      <a:pt x="19297" y="140843"/>
                      <a:pt x="19297" y="140843"/>
                    </a:cubicBezTo>
                    <a:close/>
                  </a:path>
                </a:pathLst>
              </a:custGeom>
              <a:solidFill>
                <a:srgbClr val="8A3C2F"/>
              </a:solidFill>
              <a:ln w="6350"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09E1AE6-C35B-4FA3-9B5E-D0B2BB852404}"/>
                  </a:ext>
                </a:extLst>
              </p:cNvPr>
              <p:cNvSpPr/>
              <p:nvPr/>
            </p:nvSpPr>
            <p:spPr>
              <a:xfrm>
                <a:off x="10782330" y="1868316"/>
                <a:ext cx="59316" cy="232683"/>
              </a:xfrm>
              <a:custGeom>
                <a:avLst/>
                <a:gdLst>
                  <a:gd name="connsiteX0" fmla="*/ 8606 w 88340"/>
                  <a:gd name="connsiteY0" fmla="*/ 315341 h 346536"/>
                  <a:gd name="connsiteX1" fmla="*/ 22259 w 88340"/>
                  <a:gd name="connsiteY1" fmla="*/ 140335 h 346536"/>
                  <a:gd name="connsiteX2" fmla="*/ 20227 w 88340"/>
                  <a:gd name="connsiteY2" fmla="*/ 61150 h 346536"/>
                  <a:gd name="connsiteX3" fmla="*/ 39912 w 88340"/>
                  <a:gd name="connsiteY3" fmla="*/ 139128 h 346536"/>
                  <a:gd name="connsiteX4" fmla="*/ 55533 w 88340"/>
                  <a:gd name="connsiteY4" fmla="*/ 122174 h 346536"/>
                  <a:gd name="connsiteX5" fmla="*/ 42706 w 88340"/>
                  <a:gd name="connsiteY5" fmla="*/ 36322 h 346536"/>
                  <a:gd name="connsiteX6" fmla="*/ 41055 w 88340"/>
                  <a:gd name="connsiteY6" fmla="*/ 0 h 346536"/>
                  <a:gd name="connsiteX7" fmla="*/ 70583 w 88340"/>
                  <a:gd name="connsiteY7" fmla="*/ 70295 h 346536"/>
                  <a:gd name="connsiteX8" fmla="*/ 88299 w 88340"/>
                  <a:gd name="connsiteY8" fmla="*/ 177228 h 346536"/>
                  <a:gd name="connsiteX9" fmla="*/ 43785 w 88340"/>
                  <a:gd name="connsiteY9" fmla="*/ 293434 h 346536"/>
                  <a:gd name="connsiteX10" fmla="*/ 8606 w 88340"/>
                  <a:gd name="connsiteY10" fmla="*/ 315341 h 34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340" h="346536">
                    <a:moveTo>
                      <a:pt x="8606" y="315341"/>
                    </a:moveTo>
                    <a:cubicBezTo>
                      <a:pt x="43722" y="230695"/>
                      <a:pt x="20290" y="178753"/>
                      <a:pt x="22259" y="140335"/>
                    </a:cubicBezTo>
                    <a:cubicBezTo>
                      <a:pt x="24291" y="101917"/>
                      <a:pt x="19909" y="60770"/>
                      <a:pt x="20227" y="61150"/>
                    </a:cubicBezTo>
                    <a:cubicBezTo>
                      <a:pt x="45373" y="93408"/>
                      <a:pt x="34896" y="121158"/>
                      <a:pt x="39912" y="139128"/>
                    </a:cubicBezTo>
                    <a:cubicBezTo>
                      <a:pt x="44865" y="157226"/>
                      <a:pt x="40928" y="151447"/>
                      <a:pt x="55533" y="122174"/>
                    </a:cubicBezTo>
                    <a:cubicBezTo>
                      <a:pt x="63788" y="105537"/>
                      <a:pt x="48865" y="64135"/>
                      <a:pt x="42706" y="36322"/>
                    </a:cubicBezTo>
                    <a:cubicBezTo>
                      <a:pt x="37309" y="12192"/>
                      <a:pt x="41055" y="0"/>
                      <a:pt x="41055" y="0"/>
                    </a:cubicBezTo>
                    <a:cubicBezTo>
                      <a:pt x="41055" y="0"/>
                      <a:pt x="59787" y="33211"/>
                      <a:pt x="70583" y="70295"/>
                    </a:cubicBezTo>
                    <a:cubicBezTo>
                      <a:pt x="83536" y="115062"/>
                      <a:pt x="88871" y="165925"/>
                      <a:pt x="88299" y="177228"/>
                    </a:cubicBezTo>
                    <a:cubicBezTo>
                      <a:pt x="87220" y="197866"/>
                      <a:pt x="65502" y="255143"/>
                      <a:pt x="43785" y="293434"/>
                    </a:cubicBezTo>
                    <a:cubicBezTo>
                      <a:pt x="19401" y="336614"/>
                      <a:pt x="-16667" y="376174"/>
                      <a:pt x="8606" y="315341"/>
                    </a:cubicBezTo>
                    <a:close/>
                  </a:path>
                </a:pathLst>
              </a:custGeom>
              <a:solidFill>
                <a:srgbClr val="8A3C2F"/>
              </a:solidFill>
              <a:ln w="635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E174A3CC-A74F-4C59-9BB3-3BCFFCE0DB64}"/>
                  </a:ext>
                </a:extLst>
              </p:cNvPr>
              <p:cNvSpPr/>
              <p:nvPr/>
            </p:nvSpPr>
            <p:spPr>
              <a:xfrm>
                <a:off x="10357855" y="4414311"/>
                <a:ext cx="102328" cy="264569"/>
              </a:xfrm>
              <a:custGeom>
                <a:avLst/>
                <a:gdLst>
                  <a:gd name="connsiteX0" fmla="*/ 2222 w 152397"/>
                  <a:gd name="connsiteY0" fmla="*/ 1984 h 394023"/>
                  <a:gd name="connsiteX1" fmla="*/ 0 w 152397"/>
                  <a:gd name="connsiteY1" fmla="*/ 257190 h 394023"/>
                  <a:gd name="connsiteX2" fmla="*/ 124270 w 152397"/>
                  <a:gd name="connsiteY2" fmla="*/ 385905 h 394023"/>
                  <a:gd name="connsiteX3" fmla="*/ 150876 w 152397"/>
                  <a:gd name="connsiteY3" fmla="*/ 379174 h 394023"/>
                  <a:gd name="connsiteX4" fmla="*/ 84391 w 152397"/>
                  <a:gd name="connsiteY4" fmla="*/ 270462 h 394023"/>
                  <a:gd name="connsiteX5" fmla="*/ 93218 w 152397"/>
                  <a:gd name="connsiteY5" fmla="*/ 6429 h 394023"/>
                  <a:gd name="connsiteX6" fmla="*/ 2222 w 152397"/>
                  <a:gd name="connsiteY6" fmla="*/ 1984 h 3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397" h="394023">
                    <a:moveTo>
                      <a:pt x="2222" y="1984"/>
                    </a:moveTo>
                    <a:lnTo>
                      <a:pt x="0" y="257190"/>
                    </a:lnTo>
                    <a:cubicBezTo>
                      <a:pt x="0" y="257190"/>
                      <a:pt x="90996" y="368125"/>
                      <a:pt x="124270" y="385905"/>
                    </a:cubicBezTo>
                    <a:cubicBezTo>
                      <a:pt x="157543" y="403621"/>
                      <a:pt x="153098" y="388127"/>
                      <a:pt x="150876" y="379174"/>
                    </a:cubicBezTo>
                    <a:cubicBezTo>
                      <a:pt x="148653" y="370284"/>
                      <a:pt x="93154" y="305958"/>
                      <a:pt x="84391" y="270462"/>
                    </a:cubicBezTo>
                    <a:cubicBezTo>
                      <a:pt x="75438" y="235029"/>
                      <a:pt x="95440" y="17478"/>
                      <a:pt x="93218" y="6429"/>
                    </a:cubicBezTo>
                    <a:cubicBezTo>
                      <a:pt x="90996" y="-4684"/>
                      <a:pt x="2222" y="1984"/>
                      <a:pt x="2222" y="1984"/>
                    </a:cubicBezTo>
                    <a:close/>
                  </a:path>
                </a:pathLst>
              </a:custGeom>
              <a:solidFill>
                <a:srgbClr val="8A3C2F"/>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DD7E99C-7CD4-4698-BF48-E453B9C7E665}"/>
                  </a:ext>
                </a:extLst>
              </p:cNvPr>
              <p:cNvSpPr/>
              <p:nvPr/>
            </p:nvSpPr>
            <p:spPr>
              <a:xfrm>
                <a:off x="10068774" y="4430645"/>
                <a:ext cx="129617" cy="278556"/>
              </a:xfrm>
              <a:custGeom>
                <a:avLst/>
                <a:gdLst>
                  <a:gd name="connsiteX0" fmla="*/ 193040 w 193039"/>
                  <a:gd name="connsiteY0" fmla="*/ 4328 h 414855"/>
                  <a:gd name="connsiteX1" fmla="*/ 157543 w 193039"/>
                  <a:gd name="connsiteY1" fmla="*/ 197431 h 414855"/>
                  <a:gd name="connsiteX2" fmla="*/ 150813 w 193039"/>
                  <a:gd name="connsiteY2" fmla="*/ 277250 h 414855"/>
                  <a:gd name="connsiteX3" fmla="*/ 22161 w 193039"/>
                  <a:gd name="connsiteY3" fmla="*/ 414855 h 414855"/>
                  <a:gd name="connsiteX4" fmla="*/ 0 w 193039"/>
                  <a:gd name="connsiteY4" fmla="*/ 392630 h 414855"/>
                  <a:gd name="connsiteX5" fmla="*/ 84328 w 193039"/>
                  <a:gd name="connsiteY5" fmla="*/ 263979 h 414855"/>
                  <a:gd name="connsiteX6" fmla="*/ 97599 w 193039"/>
                  <a:gd name="connsiteY6" fmla="*/ 10995 h 414855"/>
                  <a:gd name="connsiteX7" fmla="*/ 193040 w 193039"/>
                  <a:gd name="connsiteY7" fmla="*/ 4328 h 41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039" h="414855">
                    <a:moveTo>
                      <a:pt x="193040" y="4328"/>
                    </a:moveTo>
                    <a:cubicBezTo>
                      <a:pt x="193040" y="4328"/>
                      <a:pt x="159766" y="148536"/>
                      <a:pt x="157543" y="197431"/>
                    </a:cubicBezTo>
                    <a:cubicBezTo>
                      <a:pt x="155384" y="246199"/>
                      <a:pt x="164211" y="261757"/>
                      <a:pt x="150813" y="277250"/>
                    </a:cubicBezTo>
                    <a:cubicBezTo>
                      <a:pt x="137604" y="292872"/>
                      <a:pt x="44386" y="414855"/>
                      <a:pt x="22161" y="414855"/>
                    </a:cubicBezTo>
                    <a:cubicBezTo>
                      <a:pt x="0" y="414855"/>
                      <a:pt x="0" y="392630"/>
                      <a:pt x="0" y="392630"/>
                    </a:cubicBezTo>
                    <a:cubicBezTo>
                      <a:pt x="0" y="392630"/>
                      <a:pt x="73215" y="299412"/>
                      <a:pt x="84328" y="263979"/>
                    </a:cubicBezTo>
                    <a:cubicBezTo>
                      <a:pt x="95440" y="228482"/>
                      <a:pt x="97599" y="31061"/>
                      <a:pt x="97599" y="10995"/>
                    </a:cubicBezTo>
                    <a:cubicBezTo>
                      <a:pt x="97663" y="-8944"/>
                      <a:pt x="193040" y="4328"/>
                      <a:pt x="193040" y="4328"/>
                    </a:cubicBezTo>
                    <a:close/>
                  </a:path>
                </a:pathLst>
              </a:custGeom>
              <a:solidFill>
                <a:srgbClr val="8A3C2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8506E34-98DD-4A59-873B-6DD801E2EABB}"/>
                  </a:ext>
                </a:extLst>
              </p:cNvPr>
              <p:cNvSpPr/>
              <p:nvPr/>
            </p:nvSpPr>
            <p:spPr>
              <a:xfrm>
                <a:off x="9965037" y="2885516"/>
                <a:ext cx="106372" cy="438610"/>
              </a:xfrm>
              <a:custGeom>
                <a:avLst/>
                <a:gdLst>
                  <a:gd name="connsiteX0" fmla="*/ 144018 w 158420"/>
                  <a:gd name="connsiteY0" fmla="*/ 0 h 653224"/>
                  <a:gd name="connsiteX1" fmla="*/ 139700 w 158420"/>
                  <a:gd name="connsiteY1" fmla="*/ 196850 h 653224"/>
                  <a:gd name="connsiteX2" fmla="*/ 0 w 158420"/>
                  <a:gd name="connsiteY2" fmla="*/ 653225 h 653224"/>
                  <a:gd name="connsiteX3" fmla="*/ 53975 w 158420"/>
                  <a:gd name="connsiteY3" fmla="*/ 210693 h 653224"/>
                  <a:gd name="connsiteX4" fmla="*/ 144018 w 158420"/>
                  <a:gd name="connsiteY4" fmla="*/ 0 h 653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420" h="653224">
                    <a:moveTo>
                      <a:pt x="144018" y="0"/>
                    </a:moveTo>
                    <a:cubicBezTo>
                      <a:pt x="144018" y="0"/>
                      <a:pt x="179134" y="8509"/>
                      <a:pt x="139700" y="196850"/>
                    </a:cubicBezTo>
                    <a:cubicBezTo>
                      <a:pt x="100266" y="385318"/>
                      <a:pt x="0" y="653225"/>
                      <a:pt x="0" y="653225"/>
                    </a:cubicBezTo>
                    <a:lnTo>
                      <a:pt x="53975" y="210693"/>
                    </a:lnTo>
                    <a:cubicBezTo>
                      <a:pt x="53975" y="210693"/>
                      <a:pt x="81978" y="42354"/>
                      <a:pt x="144018" y="0"/>
                    </a:cubicBezTo>
                    <a:close/>
                  </a:path>
                </a:pathLst>
              </a:custGeom>
              <a:solidFill>
                <a:srgbClr val="8A3C2F"/>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ADA8B89-45FA-4FE0-A1B2-FF27DDAEA9C9}"/>
                  </a:ext>
                </a:extLst>
              </p:cNvPr>
              <p:cNvSpPr/>
              <p:nvPr/>
            </p:nvSpPr>
            <p:spPr>
              <a:xfrm>
                <a:off x="10348432" y="3177789"/>
                <a:ext cx="218625" cy="1261688"/>
              </a:xfrm>
              <a:custGeom>
                <a:avLst/>
                <a:gdLst>
                  <a:gd name="connsiteX0" fmla="*/ 44323 w 325599"/>
                  <a:gd name="connsiteY0" fmla="*/ 77288 h 1879037"/>
                  <a:gd name="connsiteX1" fmla="*/ 29528 w 325599"/>
                  <a:gd name="connsiteY1" fmla="*/ 994482 h 1879037"/>
                  <a:gd name="connsiteX2" fmla="*/ 0 w 325599"/>
                  <a:gd name="connsiteY2" fmla="*/ 1873132 h 1879037"/>
                  <a:gd name="connsiteX3" fmla="*/ 130239 w 325599"/>
                  <a:gd name="connsiteY3" fmla="*/ 1879037 h 1879037"/>
                  <a:gd name="connsiteX4" fmla="*/ 233807 w 325599"/>
                  <a:gd name="connsiteY4" fmla="*/ 914536 h 1879037"/>
                  <a:gd name="connsiteX5" fmla="*/ 301816 w 325599"/>
                  <a:gd name="connsiteY5" fmla="*/ 65477 h 1879037"/>
                  <a:gd name="connsiteX6" fmla="*/ 44323 w 325599"/>
                  <a:gd name="connsiteY6" fmla="*/ 77288 h 187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599" h="1879037">
                    <a:moveTo>
                      <a:pt x="44323" y="77288"/>
                    </a:moveTo>
                    <a:lnTo>
                      <a:pt x="29528" y="994482"/>
                    </a:lnTo>
                    <a:lnTo>
                      <a:pt x="0" y="1873132"/>
                    </a:lnTo>
                    <a:lnTo>
                      <a:pt x="130239" y="1879037"/>
                    </a:lnTo>
                    <a:cubicBezTo>
                      <a:pt x="130239" y="1879037"/>
                      <a:pt x="221933" y="991498"/>
                      <a:pt x="233807" y="914536"/>
                    </a:cubicBezTo>
                    <a:cubicBezTo>
                      <a:pt x="245555" y="837574"/>
                      <a:pt x="378714" y="219274"/>
                      <a:pt x="301816" y="65477"/>
                    </a:cubicBezTo>
                    <a:cubicBezTo>
                      <a:pt x="224790" y="-88447"/>
                      <a:pt x="44323" y="77288"/>
                      <a:pt x="44323" y="77288"/>
                    </a:cubicBezTo>
                    <a:close/>
                  </a:path>
                </a:pathLst>
              </a:custGeom>
              <a:solidFill>
                <a:srgbClr val="192741"/>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C32D9DC2-9C0E-4D73-BBA6-04220E303982}"/>
                  </a:ext>
                </a:extLst>
              </p:cNvPr>
              <p:cNvSpPr/>
              <p:nvPr/>
            </p:nvSpPr>
            <p:spPr>
              <a:xfrm>
                <a:off x="10373631" y="3177789"/>
                <a:ext cx="181720" cy="336670"/>
              </a:xfrm>
              <a:custGeom>
                <a:avLst/>
                <a:gdLst>
                  <a:gd name="connsiteX0" fmla="*/ 264160 w 270636"/>
                  <a:gd name="connsiteY0" fmla="*/ 65477 h 501404"/>
                  <a:gd name="connsiteX1" fmla="*/ 270637 w 270636"/>
                  <a:gd name="connsiteY1" fmla="*/ 80908 h 501404"/>
                  <a:gd name="connsiteX2" fmla="*/ 90678 w 270636"/>
                  <a:gd name="connsiteY2" fmla="*/ 347925 h 501404"/>
                  <a:gd name="connsiteX3" fmla="*/ 0 w 270636"/>
                  <a:gd name="connsiteY3" fmla="*/ 501405 h 501404"/>
                  <a:gd name="connsiteX4" fmla="*/ 6795 w 270636"/>
                  <a:gd name="connsiteY4" fmla="*/ 77288 h 501404"/>
                  <a:gd name="connsiteX5" fmla="*/ 264160 w 270636"/>
                  <a:gd name="connsiteY5" fmla="*/ 65477 h 50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636" h="501404">
                    <a:moveTo>
                      <a:pt x="264160" y="65477"/>
                    </a:moveTo>
                    <a:cubicBezTo>
                      <a:pt x="266509" y="70176"/>
                      <a:pt x="268669" y="75320"/>
                      <a:pt x="270637" y="80908"/>
                    </a:cubicBezTo>
                    <a:cubicBezTo>
                      <a:pt x="187261" y="210511"/>
                      <a:pt x="108712" y="319922"/>
                      <a:pt x="90678" y="347925"/>
                    </a:cubicBezTo>
                    <a:cubicBezTo>
                      <a:pt x="80391" y="363927"/>
                      <a:pt x="45974" y="422347"/>
                      <a:pt x="0" y="501405"/>
                    </a:cubicBezTo>
                    <a:lnTo>
                      <a:pt x="6795" y="77288"/>
                    </a:lnTo>
                    <a:cubicBezTo>
                      <a:pt x="6795" y="77288"/>
                      <a:pt x="187261" y="-88447"/>
                      <a:pt x="264160" y="65477"/>
                    </a:cubicBezTo>
                    <a:close/>
                  </a:path>
                </a:pathLst>
              </a:custGeom>
              <a:solidFill>
                <a:srgbClr val="161E34"/>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62AA419-94D1-4F8F-B06C-A58618E703D5}"/>
                  </a:ext>
                </a:extLst>
              </p:cNvPr>
              <p:cNvSpPr/>
              <p:nvPr/>
            </p:nvSpPr>
            <p:spPr>
              <a:xfrm>
                <a:off x="10131877" y="3215742"/>
                <a:ext cx="260258" cy="1233627"/>
              </a:xfrm>
              <a:custGeom>
                <a:avLst/>
                <a:gdLst>
                  <a:gd name="connsiteX0" fmla="*/ 65088 w 387603"/>
                  <a:gd name="connsiteY0" fmla="*/ 0 h 1837245"/>
                  <a:gd name="connsiteX1" fmla="*/ 26607 w 387603"/>
                  <a:gd name="connsiteY1" fmla="*/ 656844 h 1837245"/>
                  <a:gd name="connsiteX2" fmla="*/ 0 w 387603"/>
                  <a:gd name="connsiteY2" fmla="*/ 1701229 h 1837245"/>
                  <a:gd name="connsiteX3" fmla="*/ 0 w 387603"/>
                  <a:gd name="connsiteY3" fmla="*/ 1837246 h 1837245"/>
                  <a:gd name="connsiteX4" fmla="*/ 100647 w 387603"/>
                  <a:gd name="connsiteY4" fmla="*/ 1834325 h 1837245"/>
                  <a:gd name="connsiteX5" fmla="*/ 257429 w 387603"/>
                  <a:gd name="connsiteY5" fmla="*/ 840232 h 1837245"/>
                  <a:gd name="connsiteX6" fmla="*/ 387604 w 387603"/>
                  <a:gd name="connsiteY6" fmla="*/ 0 h 1837245"/>
                  <a:gd name="connsiteX7" fmla="*/ 65088 w 387603"/>
                  <a:gd name="connsiteY7" fmla="*/ 0 h 1837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603" h="1837245">
                    <a:moveTo>
                      <a:pt x="65088" y="0"/>
                    </a:moveTo>
                    <a:cubicBezTo>
                      <a:pt x="65088" y="0"/>
                      <a:pt x="26607" y="390525"/>
                      <a:pt x="26607" y="656844"/>
                    </a:cubicBezTo>
                    <a:cubicBezTo>
                      <a:pt x="26607" y="923100"/>
                      <a:pt x="0" y="1701229"/>
                      <a:pt x="0" y="1701229"/>
                    </a:cubicBezTo>
                    <a:lnTo>
                      <a:pt x="0" y="1837246"/>
                    </a:lnTo>
                    <a:lnTo>
                      <a:pt x="100647" y="1834325"/>
                    </a:lnTo>
                    <a:lnTo>
                      <a:pt x="257429" y="840232"/>
                    </a:lnTo>
                    <a:lnTo>
                      <a:pt x="387604" y="0"/>
                    </a:lnTo>
                    <a:lnTo>
                      <a:pt x="65088" y="0"/>
                    </a:lnTo>
                    <a:close/>
                  </a:path>
                </a:pathLst>
              </a:custGeom>
              <a:solidFill>
                <a:srgbClr val="192741"/>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B3A1960-7C86-4ADA-A0CC-CB2A24830512}"/>
                  </a:ext>
                </a:extLst>
              </p:cNvPr>
              <p:cNvSpPr/>
              <p:nvPr/>
            </p:nvSpPr>
            <p:spPr>
              <a:xfrm>
                <a:off x="10212085" y="2109527"/>
                <a:ext cx="393891" cy="415869"/>
              </a:xfrm>
              <a:custGeom>
                <a:avLst/>
                <a:gdLst>
                  <a:gd name="connsiteX0" fmla="*/ 14277 w 586624"/>
                  <a:gd name="connsiteY0" fmla="*/ 225282 h 619356"/>
                  <a:gd name="connsiteX1" fmla="*/ 203189 w 586624"/>
                  <a:gd name="connsiteY1" fmla="*/ 607552 h 619356"/>
                  <a:gd name="connsiteX2" fmla="*/ 572378 w 586624"/>
                  <a:gd name="connsiteY2" fmla="*/ 394065 h 619356"/>
                  <a:gd name="connsiteX3" fmla="*/ 383339 w 586624"/>
                  <a:gd name="connsiteY3" fmla="*/ 11795 h 619356"/>
                  <a:gd name="connsiteX4" fmla="*/ 14277 w 586624"/>
                  <a:gd name="connsiteY4" fmla="*/ 225282 h 619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624" h="619356">
                    <a:moveTo>
                      <a:pt x="14277" y="225282"/>
                    </a:moveTo>
                    <a:cubicBezTo>
                      <a:pt x="-35507" y="389811"/>
                      <a:pt x="49075" y="560943"/>
                      <a:pt x="203189" y="607552"/>
                    </a:cubicBezTo>
                    <a:cubicBezTo>
                      <a:pt x="357304" y="654161"/>
                      <a:pt x="522658" y="558594"/>
                      <a:pt x="572378" y="394065"/>
                    </a:cubicBezTo>
                    <a:cubicBezTo>
                      <a:pt x="622099" y="229664"/>
                      <a:pt x="537517" y="58404"/>
                      <a:pt x="383339" y="11795"/>
                    </a:cubicBezTo>
                    <a:cubicBezTo>
                      <a:pt x="229224" y="-34814"/>
                      <a:pt x="63997" y="60881"/>
                      <a:pt x="14277" y="225282"/>
                    </a:cubicBezTo>
                    <a:close/>
                  </a:path>
                </a:pathLst>
              </a:custGeom>
              <a:solidFill>
                <a:srgbClr val="192741"/>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840CA90-363A-404C-B1D0-F122A327EFCE}"/>
                  </a:ext>
                </a:extLst>
              </p:cNvPr>
              <p:cNvSpPr/>
              <p:nvPr/>
            </p:nvSpPr>
            <p:spPr>
              <a:xfrm>
                <a:off x="10173619" y="2402896"/>
                <a:ext cx="303740" cy="291965"/>
              </a:xfrm>
              <a:custGeom>
                <a:avLst/>
                <a:gdLst>
                  <a:gd name="connsiteX0" fmla="*/ 322453 w 452361"/>
                  <a:gd name="connsiteY0" fmla="*/ 21221 h 434824"/>
                  <a:gd name="connsiteX1" fmla="*/ 319532 w 452361"/>
                  <a:gd name="connsiteY1" fmla="*/ 157301 h 434824"/>
                  <a:gd name="connsiteX2" fmla="*/ 449644 w 452361"/>
                  <a:gd name="connsiteY2" fmla="*/ 275665 h 434824"/>
                  <a:gd name="connsiteX3" fmla="*/ 275146 w 452361"/>
                  <a:gd name="connsiteY3" fmla="*/ 432447 h 434824"/>
                  <a:gd name="connsiteX4" fmla="*/ 0 w 452361"/>
                  <a:gd name="connsiteY4" fmla="*/ 293445 h 434824"/>
                  <a:gd name="connsiteX5" fmla="*/ 50292 w 452361"/>
                  <a:gd name="connsiteY5" fmla="*/ 228294 h 434824"/>
                  <a:gd name="connsiteX6" fmla="*/ 195263 w 452361"/>
                  <a:gd name="connsiteY6" fmla="*/ 175018 h 434824"/>
                  <a:gd name="connsiteX7" fmla="*/ 227838 w 452361"/>
                  <a:gd name="connsiteY7" fmla="*/ 30111 h 434824"/>
                  <a:gd name="connsiteX8" fmla="*/ 322453 w 452361"/>
                  <a:gd name="connsiteY8" fmla="*/ 21221 h 43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2361" h="434824">
                    <a:moveTo>
                      <a:pt x="322453" y="21221"/>
                    </a:moveTo>
                    <a:cubicBezTo>
                      <a:pt x="322453" y="21221"/>
                      <a:pt x="304673" y="127774"/>
                      <a:pt x="319532" y="157301"/>
                    </a:cubicBezTo>
                    <a:cubicBezTo>
                      <a:pt x="334328" y="186892"/>
                      <a:pt x="434848" y="254901"/>
                      <a:pt x="449644" y="275665"/>
                    </a:cubicBezTo>
                    <a:cubicBezTo>
                      <a:pt x="464503" y="296366"/>
                      <a:pt x="420116" y="456069"/>
                      <a:pt x="275146" y="432447"/>
                    </a:cubicBezTo>
                    <a:cubicBezTo>
                      <a:pt x="130239" y="408761"/>
                      <a:pt x="0" y="317004"/>
                      <a:pt x="0" y="293445"/>
                    </a:cubicBezTo>
                    <a:cubicBezTo>
                      <a:pt x="0" y="269696"/>
                      <a:pt x="2985" y="246074"/>
                      <a:pt x="50292" y="228294"/>
                    </a:cubicBezTo>
                    <a:cubicBezTo>
                      <a:pt x="97599" y="210578"/>
                      <a:pt x="174561" y="198703"/>
                      <a:pt x="195263" y="175018"/>
                    </a:cubicBezTo>
                    <a:cubicBezTo>
                      <a:pt x="215964" y="151396"/>
                      <a:pt x="242634" y="92214"/>
                      <a:pt x="227838" y="30111"/>
                    </a:cubicBezTo>
                    <a:cubicBezTo>
                      <a:pt x="212979" y="-31992"/>
                      <a:pt x="322453" y="21221"/>
                      <a:pt x="322453" y="21221"/>
                    </a:cubicBezTo>
                    <a:close/>
                  </a:path>
                </a:pathLst>
              </a:custGeom>
              <a:solidFill>
                <a:srgbClr val="8A3C2F"/>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66F88DC7-13AC-4F64-8D65-C0FFA9621BAA}"/>
                  </a:ext>
                </a:extLst>
              </p:cNvPr>
              <p:cNvSpPr/>
              <p:nvPr/>
            </p:nvSpPr>
            <p:spPr>
              <a:xfrm>
                <a:off x="9967339" y="2557453"/>
                <a:ext cx="295236" cy="538691"/>
              </a:xfrm>
              <a:custGeom>
                <a:avLst/>
                <a:gdLst>
                  <a:gd name="connsiteX0" fmla="*/ 355981 w 439696"/>
                  <a:gd name="connsiteY0" fmla="*/ 275098 h 802275"/>
                  <a:gd name="connsiteX1" fmla="*/ 152972 w 439696"/>
                  <a:gd name="connsiteY1" fmla="*/ 772494 h 802275"/>
                  <a:gd name="connsiteX2" fmla="*/ 144018 w 439696"/>
                  <a:gd name="connsiteY2" fmla="*/ 802275 h 802275"/>
                  <a:gd name="connsiteX3" fmla="*/ 0 w 439696"/>
                  <a:gd name="connsiteY3" fmla="*/ 749634 h 802275"/>
                  <a:gd name="connsiteX4" fmla="*/ 173546 w 439696"/>
                  <a:gd name="connsiteY4" fmla="*/ 350028 h 802275"/>
                  <a:gd name="connsiteX5" fmla="*/ 257302 w 439696"/>
                  <a:gd name="connsiteY5" fmla="*/ 141177 h 802275"/>
                  <a:gd name="connsiteX6" fmla="*/ 408559 w 439696"/>
                  <a:gd name="connsiteY6" fmla="*/ 8271 h 802275"/>
                  <a:gd name="connsiteX7" fmla="*/ 355981 w 439696"/>
                  <a:gd name="connsiteY7" fmla="*/ 275098 h 802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9696" h="802275">
                    <a:moveTo>
                      <a:pt x="355981" y="275098"/>
                    </a:moveTo>
                    <a:lnTo>
                      <a:pt x="152972" y="772494"/>
                    </a:lnTo>
                    <a:lnTo>
                      <a:pt x="144018" y="802275"/>
                    </a:lnTo>
                    <a:lnTo>
                      <a:pt x="0" y="749634"/>
                    </a:lnTo>
                    <a:cubicBezTo>
                      <a:pt x="0" y="749634"/>
                      <a:pt x="161417" y="367237"/>
                      <a:pt x="173546" y="350028"/>
                    </a:cubicBezTo>
                    <a:cubicBezTo>
                      <a:pt x="185674" y="332820"/>
                      <a:pt x="250444" y="171593"/>
                      <a:pt x="257302" y="141177"/>
                    </a:cubicBezTo>
                    <a:cubicBezTo>
                      <a:pt x="264097" y="110760"/>
                      <a:pt x="315214" y="-36052"/>
                      <a:pt x="408559" y="8271"/>
                    </a:cubicBezTo>
                    <a:cubicBezTo>
                      <a:pt x="501777" y="52467"/>
                      <a:pt x="355981" y="275098"/>
                      <a:pt x="355981" y="275098"/>
                    </a:cubicBezTo>
                    <a:close/>
                  </a:path>
                </a:pathLst>
              </a:custGeom>
              <a:solidFill>
                <a:schemeClr val="accent5">
                  <a:lumMod val="75000"/>
                </a:schemeClr>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266AAB4A-2135-4313-96A3-C1FA518185D3}"/>
                  </a:ext>
                </a:extLst>
              </p:cNvPr>
              <p:cNvSpPr/>
              <p:nvPr/>
            </p:nvSpPr>
            <p:spPr>
              <a:xfrm>
                <a:off x="10306732" y="2312129"/>
                <a:ext cx="132816" cy="174981"/>
              </a:xfrm>
              <a:custGeom>
                <a:avLst/>
                <a:gdLst>
                  <a:gd name="connsiteX0" fmla="*/ 118492 w 197803"/>
                  <a:gd name="connsiteY0" fmla="*/ 0 h 260600"/>
                  <a:gd name="connsiteX1" fmla="*/ 127954 w 197803"/>
                  <a:gd name="connsiteY1" fmla="*/ 571 h 260600"/>
                  <a:gd name="connsiteX2" fmla="*/ 172086 w 197803"/>
                  <a:gd name="connsiteY2" fmla="*/ 132905 h 260600"/>
                  <a:gd name="connsiteX3" fmla="*/ 197804 w 197803"/>
                  <a:gd name="connsiteY3" fmla="*/ 163132 h 260600"/>
                  <a:gd name="connsiteX4" fmla="*/ 187834 w 197803"/>
                  <a:gd name="connsiteY4" fmla="*/ 196024 h 260600"/>
                  <a:gd name="connsiteX5" fmla="*/ 69216 w 197803"/>
                  <a:gd name="connsiteY5" fmla="*/ 256286 h 260600"/>
                  <a:gd name="connsiteX6" fmla="*/ 3811 w 197803"/>
                  <a:gd name="connsiteY6" fmla="*/ 140335 h 260600"/>
                  <a:gd name="connsiteX7" fmla="*/ 26227 w 197803"/>
                  <a:gd name="connsiteY7" fmla="*/ 66294 h 260600"/>
                  <a:gd name="connsiteX8" fmla="*/ 118492 w 197803"/>
                  <a:gd name="connsiteY8" fmla="*/ 0 h 26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03" h="260600">
                    <a:moveTo>
                      <a:pt x="118492" y="0"/>
                    </a:moveTo>
                    <a:cubicBezTo>
                      <a:pt x="121667" y="127"/>
                      <a:pt x="124779" y="254"/>
                      <a:pt x="127954" y="571"/>
                    </a:cubicBezTo>
                    <a:cubicBezTo>
                      <a:pt x="123509" y="37465"/>
                      <a:pt x="138813" y="87313"/>
                      <a:pt x="172086" y="132905"/>
                    </a:cubicBezTo>
                    <a:cubicBezTo>
                      <a:pt x="180215" y="144018"/>
                      <a:pt x="188851" y="154051"/>
                      <a:pt x="197804" y="163132"/>
                    </a:cubicBezTo>
                    <a:lnTo>
                      <a:pt x="187834" y="196024"/>
                    </a:lnTo>
                    <a:cubicBezTo>
                      <a:pt x="173103" y="244666"/>
                      <a:pt x="120080" y="271653"/>
                      <a:pt x="69216" y="256286"/>
                    </a:cubicBezTo>
                    <a:cubicBezTo>
                      <a:pt x="18353" y="240919"/>
                      <a:pt x="-10921" y="188976"/>
                      <a:pt x="3811" y="140335"/>
                    </a:cubicBezTo>
                    <a:lnTo>
                      <a:pt x="26227" y="66294"/>
                    </a:lnTo>
                    <a:cubicBezTo>
                      <a:pt x="56580" y="57150"/>
                      <a:pt x="90045" y="33909"/>
                      <a:pt x="118492" y="0"/>
                    </a:cubicBezTo>
                    <a:close/>
                  </a:path>
                </a:pathLst>
              </a:custGeom>
              <a:solidFill>
                <a:srgbClr val="8A3C2F"/>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1AE56F1-234A-4C7C-A7CA-D2BA8AB1AB79}"/>
                  </a:ext>
                </a:extLst>
              </p:cNvPr>
              <p:cNvSpPr/>
              <p:nvPr/>
            </p:nvSpPr>
            <p:spPr>
              <a:xfrm>
                <a:off x="10202869" y="2647088"/>
                <a:ext cx="320334" cy="590058"/>
              </a:xfrm>
              <a:custGeom>
                <a:avLst/>
                <a:gdLst>
                  <a:gd name="connsiteX0" fmla="*/ 0 w 477075"/>
                  <a:gd name="connsiteY0" fmla="*/ 878777 h 878776"/>
                  <a:gd name="connsiteX1" fmla="*/ 477075 w 477075"/>
                  <a:gd name="connsiteY1" fmla="*/ 878777 h 878776"/>
                  <a:gd name="connsiteX2" fmla="*/ 408114 w 477075"/>
                  <a:gd name="connsiteY2" fmla="*/ 474345 h 878776"/>
                  <a:gd name="connsiteX3" fmla="*/ 423799 w 477075"/>
                  <a:gd name="connsiteY3" fmla="*/ 0 h 878776"/>
                  <a:gd name="connsiteX4" fmla="*/ 257429 w 477075"/>
                  <a:gd name="connsiteY4" fmla="*/ 39052 h 878776"/>
                  <a:gd name="connsiteX5" fmla="*/ 97663 w 477075"/>
                  <a:gd name="connsiteY5" fmla="*/ 0 h 878776"/>
                  <a:gd name="connsiteX6" fmla="*/ 0 w 477075"/>
                  <a:gd name="connsiteY6" fmla="*/ 878777 h 878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075" h="878776">
                    <a:moveTo>
                      <a:pt x="0" y="878777"/>
                    </a:moveTo>
                    <a:lnTo>
                      <a:pt x="477075" y="878777"/>
                    </a:lnTo>
                    <a:lnTo>
                      <a:pt x="408114" y="474345"/>
                    </a:lnTo>
                    <a:lnTo>
                      <a:pt x="423799" y="0"/>
                    </a:lnTo>
                    <a:cubicBezTo>
                      <a:pt x="423799" y="0"/>
                      <a:pt x="335089" y="34163"/>
                      <a:pt x="257429" y="39052"/>
                    </a:cubicBezTo>
                    <a:cubicBezTo>
                      <a:pt x="206375" y="42355"/>
                      <a:pt x="97663" y="0"/>
                      <a:pt x="97663" y="0"/>
                    </a:cubicBezTo>
                    <a:lnTo>
                      <a:pt x="0" y="878777"/>
                    </a:lnTo>
                    <a:close/>
                  </a:path>
                </a:pathLst>
              </a:custGeom>
              <a:solidFill>
                <a:schemeClr val="accent4"/>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3B48EFED-DF18-43A6-865B-238FFB401AFC}"/>
                  </a:ext>
                </a:extLst>
              </p:cNvPr>
              <p:cNvSpPr/>
              <p:nvPr/>
            </p:nvSpPr>
            <p:spPr>
              <a:xfrm>
                <a:off x="9962010" y="3327793"/>
                <a:ext cx="27683" cy="91201"/>
              </a:xfrm>
              <a:custGeom>
                <a:avLst/>
                <a:gdLst>
                  <a:gd name="connsiteX0" fmla="*/ 0 w 41228"/>
                  <a:gd name="connsiteY0" fmla="*/ 0 h 135826"/>
                  <a:gd name="connsiteX1" fmla="*/ 9652 w 41228"/>
                  <a:gd name="connsiteY1" fmla="*/ 85344 h 135826"/>
                  <a:gd name="connsiteX2" fmla="*/ 41212 w 41228"/>
                  <a:gd name="connsiteY2" fmla="*/ 135827 h 135826"/>
                  <a:gd name="connsiteX3" fmla="*/ 32004 w 41228"/>
                  <a:gd name="connsiteY3" fmla="*/ 92265 h 135826"/>
                  <a:gd name="connsiteX4" fmla="*/ 0 w 41228"/>
                  <a:gd name="connsiteY4" fmla="*/ 0 h 135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8" h="135826">
                    <a:moveTo>
                      <a:pt x="0" y="0"/>
                    </a:moveTo>
                    <a:cubicBezTo>
                      <a:pt x="0" y="0"/>
                      <a:pt x="3556" y="71755"/>
                      <a:pt x="9652" y="85344"/>
                    </a:cubicBezTo>
                    <a:cubicBezTo>
                      <a:pt x="13843" y="94679"/>
                      <a:pt x="41212" y="135827"/>
                      <a:pt x="41212" y="135827"/>
                    </a:cubicBezTo>
                    <a:cubicBezTo>
                      <a:pt x="41212" y="135827"/>
                      <a:pt x="42037" y="109347"/>
                      <a:pt x="32004" y="92265"/>
                    </a:cubicBezTo>
                    <a:cubicBezTo>
                      <a:pt x="22035" y="75057"/>
                      <a:pt x="0" y="0"/>
                      <a:pt x="0" y="0"/>
                    </a:cubicBezTo>
                    <a:close/>
                  </a:path>
                </a:pathLst>
              </a:custGeom>
              <a:solidFill>
                <a:srgbClr val="8A3C2F"/>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B5933D9-254B-4B93-8157-DEE99AB26945}"/>
                  </a:ext>
                </a:extLst>
              </p:cNvPr>
              <p:cNvSpPr/>
              <p:nvPr/>
            </p:nvSpPr>
            <p:spPr>
              <a:xfrm>
                <a:off x="10391727" y="2544247"/>
                <a:ext cx="186136" cy="733254"/>
              </a:xfrm>
              <a:custGeom>
                <a:avLst/>
                <a:gdLst>
                  <a:gd name="connsiteX0" fmla="*/ 167676 w 277213"/>
                  <a:gd name="connsiteY0" fmla="*/ 97726 h 1092038"/>
                  <a:gd name="connsiteX1" fmla="*/ 161771 w 277213"/>
                  <a:gd name="connsiteY1" fmla="*/ 497078 h 1092038"/>
                  <a:gd name="connsiteX2" fmla="*/ 268324 w 277213"/>
                  <a:gd name="connsiteY2" fmla="*/ 1002982 h 1092038"/>
                  <a:gd name="connsiteX3" fmla="*/ 277214 w 277213"/>
                  <a:gd name="connsiteY3" fmla="*/ 1065149 h 1092038"/>
                  <a:gd name="connsiteX4" fmla="*/ 218032 w 277213"/>
                  <a:gd name="connsiteY4" fmla="*/ 1091756 h 1092038"/>
                  <a:gd name="connsiteX5" fmla="*/ 144054 w 277213"/>
                  <a:gd name="connsiteY5" fmla="*/ 1002919 h 1092038"/>
                  <a:gd name="connsiteX6" fmla="*/ 64235 w 277213"/>
                  <a:gd name="connsiteY6" fmla="*/ 553212 h 1092038"/>
                  <a:gd name="connsiteX7" fmla="*/ 49376 w 277213"/>
                  <a:gd name="connsiteY7" fmla="*/ 215964 h 1092038"/>
                  <a:gd name="connsiteX8" fmla="*/ 544 w 277213"/>
                  <a:gd name="connsiteY8" fmla="*/ 66548 h 1092038"/>
                  <a:gd name="connsiteX9" fmla="*/ 49376 w 277213"/>
                  <a:gd name="connsiteY9" fmla="*/ 0 h 1092038"/>
                  <a:gd name="connsiteX10" fmla="*/ 167676 w 277213"/>
                  <a:gd name="connsiteY10" fmla="*/ 97726 h 1092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7213" h="1092038">
                    <a:moveTo>
                      <a:pt x="167676" y="97726"/>
                    </a:moveTo>
                    <a:cubicBezTo>
                      <a:pt x="167676" y="97726"/>
                      <a:pt x="152944" y="390652"/>
                      <a:pt x="161771" y="497078"/>
                    </a:cubicBezTo>
                    <a:cubicBezTo>
                      <a:pt x="170724" y="603567"/>
                      <a:pt x="259497" y="940943"/>
                      <a:pt x="268324" y="1002982"/>
                    </a:cubicBezTo>
                    <a:cubicBezTo>
                      <a:pt x="277214" y="1065149"/>
                      <a:pt x="277214" y="1065149"/>
                      <a:pt x="277214" y="1065149"/>
                    </a:cubicBezTo>
                    <a:cubicBezTo>
                      <a:pt x="277214" y="1065149"/>
                      <a:pt x="238796" y="1088835"/>
                      <a:pt x="218032" y="1091756"/>
                    </a:cubicBezTo>
                    <a:cubicBezTo>
                      <a:pt x="197331" y="1094740"/>
                      <a:pt x="157834" y="1074738"/>
                      <a:pt x="144054" y="1002919"/>
                    </a:cubicBezTo>
                    <a:cubicBezTo>
                      <a:pt x="127100" y="914210"/>
                      <a:pt x="74649" y="608584"/>
                      <a:pt x="64235" y="553212"/>
                    </a:cubicBezTo>
                    <a:cubicBezTo>
                      <a:pt x="49376" y="474853"/>
                      <a:pt x="61250" y="245491"/>
                      <a:pt x="49376" y="215964"/>
                    </a:cubicBezTo>
                    <a:cubicBezTo>
                      <a:pt x="37565" y="186309"/>
                      <a:pt x="-5298" y="90170"/>
                      <a:pt x="544" y="66548"/>
                    </a:cubicBezTo>
                    <a:cubicBezTo>
                      <a:pt x="6450" y="42863"/>
                      <a:pt x="49376" y="0"/>
                      <a:pt x="49376" y="0"/>
                    </a:cubicBezTo>
                    <a:cubicBezTo>
                      <a:pt x="49376" y="0"/>
                      <a:pt x="144054" y="41529"/>
                      <a:pt x="167676" y="97726"/>
                    </a:cubicBezTo>
                    <a:close/>
                  </a:path>
                </a:pathLst>
              </a:custGeom>
              <a:solidFill>
                <a:schemeClr val="accent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8E25209-889A-4BE7-BC24-A642CE570EA8}"/>
                  </a:ext>
                </a:extLst>
              </p:cNvPr>
              <p:cNvSpPr/>
              <p:nvPr/>
            </p:nvSpPr>
            <p:spPr>
              <a:xfrm>
                <a:off x="10152215" y="2538320"/>
                <a:ext cx="158852" cy="731572"/>
              </a:xfrm>
              <a:custGeom>
                <a:avLst/>
                <a:gdLst>
                  <a:gd name="connsiteX0" fmla="*/ 150876 w 236579"/>
                  <a:gd name="connsiteY0" fmla="*/ 0 h 1089533"/>
                  <a:gd name="connsiteX1" fmla="*/ 226314 w 236579"/>
                  <a:gd name="connsiteY1" fmla="*/ 33338 h 1089533"/>
                  <a:gd name="connsiteX2" fmla="*/ 226314 w 236579"/>
                  <a:gd name="connsiteY2" fmla="*/ 153162 h 1089533"/>
                  <a:gd name="connsiteX3" fmla="*/ 199707 w 236579"/>
                  <a:gd name="connsiteY3" fmla="*/ 537020 h 1089533"/>
                  <a:gd name="connsiteX4" fmla="*/ 177546 w 236579"/>
                  <a:gd name="connsiteY4" fmla="*/ 938657 h 1089533"/>
                  <a:gd name="connsiteX5" fmla="*/ 119824 w 236579"/>
                  <a:gd name="connsiteY5" fmla="*/ 1069531 h 1089533"/>
                  <a:gd name="connsiteX6" fmla="*/ 0 w 236579"/>
                  <a:gd name="connsiteY6" fmla="*/ 1089533 h 1089533"/>
                  <a:gd name="connsiteX7" fmla="*/ 39941 w 236579"/>
                  <a:gd name="connsiteY7" fmla="*/ 854329 h 1089533"/>
                  <a:gd name="connsiteX8" fmla="*/ 99885 w 236579"/>
                  <a:gd name="connsiteY8" fmla="*/ 559245 h 1089533"/>
                  <a:gd name="connsiteX9" fmla="*/ 86551 w 236579"/>
                  <a:gd name="connsiteY9" fmla="*/ 257493 h 1089533"/>
                  <a:gd name="connsiteX10" fmla="*/ 37782 w 236579"/>
                  <a:gd name="connsiteY10" fmla="*/ 53277 h 1089533"/>
                  <a:gd name="connsiteX11" fmla="*/ 150876 w 236579"/>
                  <a:gd name="connsiteY11" fmla="*/ 0 h 108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579" h="1089533">
                    <a:moveTo>
                      <a:pt x="150876" y="0"/>
                    </a:moveTo>
                    <a:cubicBezTo>
                      <a:pt x="150876" y="0"/>
                      <a:pt x="208661" y="24448"/>
                      <a:pt x="226314" y="33338"/>
                    </a:cubicBezTo>
                    <a:cubicBezTo>
                      <a:pt x="244094" y="42164"/>
                      <a:pt x="235204" y="139827"/>
                      <a:pt x="226314" y="153162"/>
                    </a:cubicBezTo>
                    <a:cubicBezTo>
                      <a:pt x="217424" y="166497"/>
                      <a:pt x="201930" y="466027"/>
                      <a:pt x="199707" y="537020"/>
                    </a:cubicBezTo>
                    <a:cubicBezTo>
                      <a:pt x="197485" y="608013"/>
                      <a:pt x="188532" y="887667"/>
                      <a:pt x="177546" y="938657"/>
                    </a:cubicBezTo>
                    <a:cubicBezTo>
                      <a:pt x="166497" y="989711"/>
                      <a:pt x="173164" y="1049592"/>
                      <a:pt x="119824" y="1069531"/>
                    </a:cubicBezTo>
                    <a:cubicBezTo>
                      <a:pt x="66548" y="1089533"/>
                      <a:pt x="0" y="1089533"/>
                      <a:pt x="0" y="1089533"/>
                    </a:cubicBezTo>
                    <a:cubicBezTo>
                      <a:pt x="0" y="1089533"/>
                      <a:pt x="26607" y="914210"/>
                      <a:pt x="39941" y="854329"/>
                    </a:cubicBezTo>
                    <a:cubicBezTo>
                      <a:pt x="53276" y="794449"/>
                      <a:pt x="95440" y="650177"/>
                      <a:pt x="99885" y="559245"/>
                    </a:cubicBezTo>
                    <a:cubicBezTo>
                      <a:pt x="104330" y="468249"/>
                      <a:pt x="91059" y="330645"/>
                      <a:pt x="86551" y="257493"/>
                    </a:cubicBezTo>
                    <a:cubicBezTo>
                      <a:pt x="82105" y="184214"/>
                      <a:pt x="42164" y="66612"/>
                      <a:pt x="37782" y="53277"/>
                    </a:cubicBezTo>
                    <a:cubicBezTo>
                      <a:pt x="33274" y="40005"/>
                      <a:pt x="133096" y="6731"/>
                      <a:pt x="150876" y="0"/>
                    </a:cubicBezTo>
                    <a:close/>
                  </a:path>
                </a:pathLst>
              </a:custGeom>
              <a:solidFill>
                <a:schemeClr val="accent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1D254871-A1C5-4B45-8D14-960E0F5B27A0}"/>
                  </a:ext>
                </a:extLst>
              </p:cNvPr>
              <p:cNvSpPr/>
              <p:nvPr/>
            </p:nvSpPr>
            <p:spPr>
              <a:xfrm>
                <a:off x="10351792" y="4578049"/>
                <a:ext cx="140199" cy="129262"/>
              </a:xfrm>
              <a:custGeom>
                <a:avLst/>
                <a:gdLst>
                  <a:gd name="connsiteX0" fmla="*/ 6806 w 208799"/>
                  <a:gd name="connsiteY0" fmla="*/ 0 h 192510"/>
                  <a:gd name="connsiteX1" fmla="*/ 456 w 208799"/>
                  <a:gd name="connsiteY1" fmla="*/ 32004 h 192510"/>
                  <a:gd name="connsiteX2" fmla="*/ 13474 w 208799"/>
                  <a:gd name="connsiteY2" fmla="*/ 84328 h 192510"/>
                  <a:gd name="connsiteX3" fmla="*/ 37921 w 208799"/>
                  <a:gd name="connsiteY3" fmla="*/ 95504 h 192510"/>
                  <a:gd name="connsiteX4" fmla="*/ 37921 w 208799"/>
                  <a:gd name="connsiteY4" fmla="*/ 77788 h 192510"/>
                  <a:gd name="connsiteX5" fmla="*/ 104469 w 208799"/>
                  <a:gd name="connsiteY5" fmla="*/ 146558 h 192510"/>
                  <a:gd name="connsiteX6" fmla="*/ 199846 w 208799"/>
                  <a:gd name="connsiteY6" fmla="*/ 190945 h 192510"/>
                  <a:gd name="connsiteX7" fmla="*/ 208800 w 208799"/>
                  <a:gd name="connsiteY7" fmla="*/ 179832 h 192510"/>
                  <a:gd name="connsiteX8" fmla="*/ 159968 w 208799"/>
                  <a:gd name="connsiteY8" fmla="*/ 126555 h 192510"/>
                  <a:gd name="connsiteX9" fmla="*/ 120027 w 208799"/>
                  <a:gd name="connsiteY9" fmla="*/ 122174 h 192510"/>
                  <a:gd name="connsiteX10" fmla="*/ 37921 w 208799"/>
                  <a:gd name="connsiteY10" fmla="*/ 46736 h 192510"/>
                  <a:gd name="connsiteX11" fmla="*/ 6806 w 208799"/>
                  <a:gd name="connsiteY11" fmla="*/ 0 h 19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799" h="192510">
                    <a:moveTo>
                      <a:pt x="6806" y="0"/>
                    </a:moveTo>
                    <a:cubicBezTo>
                      <a:pt x="6806" y="0"/>
                      <a:pt x="-2084" y="15558"/>
                      <a:pt x="456" y="32004"/>
                    </a:cubicBezTo>
                    <a:cubicBezTo>
                      <a:pt x="2488" y="45339"/>
                      <a:pt x="13474" y="84328"/>
                      <a:pt x="13474" y="84328"/>
                    </a:cubicBezTo>
                    <a:lnTo>
                      <a:pt x="37921" y="95504"/>
                    </a:lnTo>
                    <a:lnTo>
                      <a:pt x="37921" y="77788"/>
                    </a:lnTo>
                    <a:cubicBezTo>
                      <a:pt x="37921" y="77788"/>
                      <a:pt x="82244" y="131064"/>
                      <a:pt x="104469" y="146558"/>
                    </a:cubicBezTo>
                    <a:cubicBezTo>
                      <a:pt x="126631" y="162115"/>
                      <a:pt x="173176" y="200723"/>
                      <a:pt x="199846" y="190945"/>
                    </a:cubicBezTo>
                    <a:cubicBezTo>
                      <a:pt x="206958" y="188404"/>
                      <a:pt x="208800" y="179832"/>
                      <a:pt x="208800" y="179832"/>
                    </a:cubicBezTo>
                    <a:cubicBezTo>
                      <a:pt x="208800" y="179832"/>
                      <a:pt x="166636" y="133223"/>
                      <a:pt x="159968" y="126555"/>
                    </a:cubicBezTo>
                    <a:cubicBezTo>
                      <a:pt x="153301" y="119952"/>
                      <a:pt x="137807" y="133223"/>
                      <a:pt x="120027" y="122174"/>
                    </a:cubicBezTo>
                    <a:cubicBezTo>
                      <a:pt x="102247" y="111061"/>
                      <a:pt x="51510" y="62611"/>
                      <a:pt x="37921" y="46736"/>
                    </a:cubicBezTo>
                    <a:cubicBezTo>
                      <a:pt x="20141" y="25845"/>
                      <a:pt x="6806" y="0"/>
                      <a:pt x="6806" y="0"/>
                    </a:cubicBezTo>
                    <a:close/>
                  </a:path>
                </a:pathLst>
              </a:custGeom>
              <a:solidFill>
                <a:srgbClr val="DAB4A3"/>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57C5DC92-7CC1-420E-8C58-D7451D9D9C4D}"/>
                  </a:ext>
                </a:extLst>
              </p:cNvPr>
              <p:cNvSpPr/>
              <p:nvPr/>
            </p:nvSpPr>
            <p:spPr>
              <a:xfrm>
                <a:off x="10046815" y="4594251"/>
                <a:ext cx="130387" cy="129928"/>
              </a:xfrm>
              <a:custGeom>
                <a:avLst/>
                <a:gdLst>
                  <a:gd name="connsiteX0" fmla="*/ 191008 w 194186"/>
                  <a:gd name="connsiteY0" fmla="*/ 0 h 193503"/>
                  <a:gd name="connsiteX1" fmla="*/ 193548 w 194186"/>
                  <a:gd name="connsiteY1" fmla="*/ 32957 h 193503"/>
                  <a:gd name="connsiteX2" fmla="*/ 181483 w 194186"/>
                  <a:gd name="connsiteY2" fmla="*/ 67628 h 193503"/>
                  <a:gd name="connsiteX3" fmla="*/ 159131 w 194186"/>
                  <a:gd name="connsiteY3" fmla="*/ 80137 h 193503"/>
                  <a:gd name="connsiteX4" fmla="*/ 96965 w 194186"/>
                  <a:gd name="connsiteY4" fmla="*/ 147447 h 193503"/>
                  <a:gd name="connsiteX5" fmla="*/ 8318 w 194186"/>
                  <a:gd name="connsiteY5" fmla="*/ 191960 h 193503"/>
                  <a:gd name="connsiteX6" fmla="*/ 0 w 194186"/>
                  <a:gd name="connsiteY6" fmla="*/ 180785 h 193503"/>
                  <a:gd name="connsiteX7" fmla="*/ 45403 w 194186"/>
                  <a:gd name="connsiteY7" fmla="*/ 127572 h 193503"/>
                  <a:gd name="connsiteX8" fmla="*/ 82486 w 194186"/>
                  <a:gd name="connsiteY8" fmla="*/ 123127 h 193503"/>
                  <a:gd name="connsiteX9" fmla="*/ 158750 w 194186"/>
                  <a:gd name="connsiteY9" fmla="*/ 47625 h 193503"/>
                  <a:gd name="connsiteX10" fmla="*/ 191008 w 194186"/>
                  <a:gd name="connsiteY10" fmla="*/ 0 h 193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4186" h="193503">
                    <a:moveTo>
                      <a:pt x="191008" y="0"/>
                    </a:moveTo>
                    <a:cubicBezTo>
                      <a:pt x="191008" y="0"/>
                      <a:pt x="195898" y="16510"/>
                      <a:pt x="193548" y="32957"/>
                    </a:cubicBezTo>
                    <a:cubicBezTo>
                      <a:pt x="191643" y="46291"/>
                      <a:pt x="181483" y="67628"/>
                      <a:pt x="181483" y="67628"/>
                    </a:cubicBezTo>
                    <a:lnTo>
                      <a:pt x="159131" y="80137"/>
                    </a:lnTo>
                    <a:cubicBezTo>
                      <a:pt x="159131" y="80137"/>
                      <a:pt x="117475" y="131953"/>
                      <a:pt x="96965" y="147447"/>
                    </a:cubicBezTo>
                    <a:cubicBezTo>
                      <a:pt x="76264" y="162941"/>
                      <a:pt x="33084" y="201676"/>
                      <a:pt x="8318" y="191960"/>
                    </a:cubicBezTo>
                    <a:cubicBezTo>
                      <a:pt x="1715" y="189293"/>
                      <a:pt x="0" y="180785"/>
                      <a:pt x="0" y="180785"/>
                    </a:cubicBezTo>
                    <a:cubicBezTo>
                      <a:pt x="0" y="180785"/>
                      <a:pt x="39243" y="134176"/>
                      <a:pt x="45403" y="127572"/>
                    </a:cubicBezTo>
                    <a:cubicBezTo>
                      <a:pt x="51562" y="120841"/>
                      <a:pt x="65977" y="134176"/>
                      <a:pt x="82486" y="123127"/>
                    </a:cubicBezTo>
                    <a:cubicBezTo>
                      <a:pt x="98933" y="112078"/>
                      <a:pt x="146050" y="63564"/>
                      <a:pt x="158750" y="47625"/>
                    </a:cubicBezTo>
                    <a:cubicBezTo>
                      <a:pt x="175323" y="26988"/>
                      <a:pt x="191008" y="0"/>
                      <a:pt x="191008" y="0"/>
                    </a:cubicBezTo>
                    <a:close/>
                  </a:path>
                </a:pathLst>
              </a:custGeom>
              <a:solidFill>
                <a:srgbClr val="DAB4A3"/>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AC97328F-3C0E-4659-B656-E438C06B0042}"/>
                  </a:ext>
                </a:extLst>
              </p:cNvPr>
              <p:cNvSpPr/>
              <p:nvPr/>
            </p:nvSpPr>
            <p:spPr>
              <a:xfrm>
                <a:off x="10237149" y="2531630"/>
                <a:ext cx="67025" cy="78235"/>
              </a:xfrm>
              <a:custGeom>
                <a:avLst/>
                <a:gdLst>
                  <a:gd name="connsiteX0" fmla="*/ 35560 w 99821"/>
                  <a:gd name="connsiteY0" fmla="*/ 1137 h 116516"/>
                  <a:gd name="connsiteX1" fmla="*/ 99822 w 99821"/>
                  <a:gd name="connsiteY1" fmla="*/ 43301 h 116516"/>
                  <a:gd name="connsiteX2" fmla="*/ 73215 w 99821"/>
                  <a:gd name="connsiteY2" fmla="*/ 69907 h 116516"/>
                  <a:gd name="connsiteX3" fmla="*/ 57658 w 99821"/>
                  <a:gd name="connsiteY3" fmla="*/ 116516 h 116516"/>
                  <a:gd name="connsiteX4" fmla="*/ 0 w 99821"/>
                  <a:gd name="connsiteY4" fmla="*/ 18854 h 116516"/>
                  <a:gd name="connsiteX5" fmla="*/ 35560 w 99821"/>
                  <a:gd name="connsiteY5" fmla="*/ 1137 h 116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821" h="116516">
                    <a:moveTo>
                      <a:pt x="35560" y="1137"/>
                    </a:moveTo>
                    <a:lnTo>
                      <a:pt x="99822" y="43301"/>
                    </a:lnTo>
                    <a:cubicBezTo>
                      <a:pt x="99822" y="43301"/>
                      <a:pt x="82105" y="49969"/>
                      <a:pt x="73215" y="69907"/>
                    </a:cubicBezTo>
                    <a:cubicBezTo>
                      <a:pt x="64326" y="89910"/>
                      <a:pt x="57658" y="116516"/>
                      <a:pt x="57658" y="116516"/>
                    </a:cubicBezTo>
                    <a:lnTo>
                      <a:pt x="0" y="18854"/>
                    </a:lnTo>
                    <a:cubicBezTo>
                      <a:pt x="0" y="18854"/>
                      <a:pt x="35560" y="-5467"/>
                      <a:pt x="35560" y="1137"/>
                    </a:cubicBezTo>
                    <a:close/>
                  </a:path>
                </a:pathLst>
              </a:custGeom>
              <a:solidFill>
                <a:schemeClr val="accent5">
                  <a:lumMod val="75000"/>
                </a:schemeClr>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652EFA7-25DE-4893-BBD7-1970AC2984C4}"/>
                  </a:ext>
                </a:extLst>
              </p:cNvPr>
              <p:cNvSpPr/>
              <p:nvPr/>
            </p:nvSpPr>
            <p:spPr>
              <a:xfrm>
                <a:off x="10391112" y="2536913"/>
                <a:ext cx="51676" cy="83313"/>
              </a:xfrm>
              <a:custGeom>
                <a:avLst/>
                <a:gdLst>
                  <a:gd name="connsiteX0" fmla="*/ 43624 w 76961"/>
                  <a:gd name="connsiteY0" fmla="*/ 0 h 124079"/>
                  <a:gd name="connsiteX1" fmla="*/ 33210 w 76961"/>
                  <a:gd name="connsiteY1" fmla="*/ 17145 h 124079"/>
                  <a:gd name="connsiteX2" fmla="*/ 0 w 76961"/>
                  <a:gd name="connsiteY2" fmla="*/ 76073 h 124079"/>
                  <a:gd name="connsiteX3" fmla="*/ 32512 w 76961"/>
                  <a:gd name="connsiteY3" fmla="*/ 77533 h 124079"/>
                  <a:gd name="connsiteX4" fmla="*/ 59182 w 76961"/>
                  <a:gd name="connsiteY4" fmla="*/ 124079 h 124079"/>
                  <a:gd name="connsiteX5" fmla="*/ 76962 w 76961"/>
                  <a:gd name="connsiteY5" fmla="*/ 17653 h 124079"/>
                  <a:gd name="connsiteX6" fmla="*/ 43624 w 76961"/>
                  <a:gd name="connsiteY6" fmla="*/ 0 h 124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961" h="124079">
                    <a:moveTo>
                      <a:pt x="43624" y="0"/>
                    </a:moveTo>
                    <a:lnTo>
                      <a:pt x="33210" y="17145"/>
                    </a:lnTo>
                    <a:lnTo>
                      <a:pt x="0" y="76073"/>
                    </a:lnTo>
                    <a:cubicBezTo>
                      <a:pt x="0" y="76073"/>
                      <a:pt x="7048" y="57531"/>
                      <a:pt x="32512" y="77533"/>
                    </a:cubicBezTo>
                    <a:cubicBezTo>
                      <a:pt x="49721" y="91059"/>
                      <a:pt x="59182" y="124079"/>
                      <a:pt x="59182" y="124079"/>
                    </a:cubicBezTo>
                    <a:lnTo>
                      <a:pt x="76962" y="17653"/>
                    </a:lnTo>
                    <a:lnTo>
                      <a:pt x="43624" y="0"/>
                    </a:lnTo>
                    <a:close/>
                  </a:path>
                </a:pathLst>
              </a:custGeom>
              <a:solidFill>
                <a:schemeClr val="accent5">
                  <a:lumMod val="75000"/>
                </a:scheme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0E8AB84-0F58-48B5-8047-34C6F34A65B1}"/>
                  </a:ext>
                </a:extLst>
              </p:cNvPr>
              <p:cNvSpPr/>
              <p:nvPr/>
            </p:nvSpPr>
            <p:spPr>
              <a:xfrm>
                <a:off x="9961486" y="3205071"/>
                <a:ext cx="58643" cy="233792"/>
              </a:xfrm>
              <a:custGeom>
                <a:avLst/>
                <a:gdLst>
                  <a:gd name="connsiteX0" fmla="*/ 55136 w 87337"/>
                  <a:gd name="connsiteY0" fmla="*/ 31895 h 348188"/>
                  <a:gd name="connsiteX1" fmla="*/ 71710 w 87337"/>
                  <a:gd name="connsiteY1" fmla="*/ 206647 h 348188"/>
                  <a:gd name="connsiteX2" fmla="*/ 87331 w 87337"/>
                  <a:gd name="connsiteY2" fmla="*/ 284308 h 348188"/>
                  <a:gd name="connsiteX3" fmla="*/ 54565 w 87337"/>
                  <a:gd name="connsiteY3" fmla="*/ 210901 h 348188"/>
                  <a:gd name="connsiteX4" fmla="*/ 42055 w 87337"/>
                  <a:gd name="connsiteY4" fmla="*/ 230269 h 348188"/>
                  <a:gd name="connsiteX5" fmla="*/ 69424 w 87337"/>
                  <a:gd name="connsiteY5" fmla="*/ 312692 h 348188"/>
                  <a:gd name="connsiteX6" fmla="*/ 77234 w 87337"/>
                  <a:gd name="connsiteY6" fmla="*/ 348189 h 348188"/>
                  <a:gd name="connsiteX7" fmla="*/ 36086 w 87337"/>
                  <a:gd name="connsiteY7" fmla="*/ 283990 h 348188"/>
                  <a:gd name="connsiteX8" fmla="*/ 335 w 87337"/>
                  <a:gd name="connsiteY8" fmla="*/ 181692 h 348188"/>
                  <a:gd name="connsiteX9" fmla="*/ 24275 w 87337"/>
                  <a:gd name="connsiteY9" fmla="*/ 59581 h 348188"/>
                  <a:gd name="connsiteX10" fmla="*/ 55136 w 87337"/>
                  <a:gd name="connsiteY10" fmla="*/ 31895 h 34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337" h="348188">
                    <a:moveTo>
                      <a:pt x="55136" y="31895"/>
                    </a:moveTo>
                    <a:cubicBezTo>
                      <a:pt x="35007" y="121303"/>
                      <a:pt x="67074" y="168483"/>
                      <a:pt x="71710" y="206647"/>
                    </a:cubicBezTo>
                    <a:cubicBezTo>
                      <a:pt x="76345" y="244874"/>
                      <a:pt x="87648" y="284625"/>
                      <a:pt x="87331" y="284308"/>
                    </a:cubicBezTo>
                    <a:cubicBezTo>
                      <a:pt x="57041" y="256812"/>
                      <a:pt x="62566" y="227665"/>
                      <a:pt x="54565" y="210901"/>
                    </a:cubicBezTo>
                    <a:cubicBezTo>
                      <a:pt x="46627" y="193883"/>
                      <a:pt x="51453" y="198964"/>
                      <a:pt x="42055" y="230269"/>
                    </a:cubicBezTo>
                    <a:cubicBezTo>
                      <a:pt x="36785" y="248049"/>
                      <a:pt x="58565" y="286276"/>
                      <a:pt x="69424" y="312692"/>
                    </a:cubicBezTo>
                    <a:cubicBezTo>
                      <a:pt x="78885" y="335489"/>
                      <a:pt x="77234" y="348189"/>
                      <a:pt x="77234" y="348189"/>
                    </a:cubicBezTo>
                    <a:cubicBezTo>
                      <a:pt x="77234" y="348189"/>
                      <a:pt x="53104" y="318661"/>
                      <a:pt x="36086" y="283990"/>
                    </a:cubicBezTo>
                    <a:cubicBezTo>
                      <a:pt x="15639" y="242143"/>
                      <a:pt x="1669" y="192931"/>
                      <a:pt x="335" y="181692"/>
                    </a:cubicBezTo>
                    <a:cubicBezTo>
                      <a:pt x="-2141" y="161181"/>
                      <a:pt x="9416" y="100983"/>
                      <a:pt x="24275" y="59581"/>
                    </a:cubicBezTo>
                    <a:cubicBezTo>
                      <a:pt x="40849" y="12781"/>
                      <a:pt x="69614" y="-32367"/>
                      <a:pt x="55136" y="31895"/>
                    </a:cubicBezTo>
                    <a:close/>
                  </a:path>
                </a:pathLst>
              </a:custGeom>
              <a:solidFill>
                <a:srgbClr val="8A3C2F"/>
              </a:solidFill>
              <a:ln w="6350" cap="flat">
                <a:noFill/>
                <a:prstDash val="solid"/>
                <a:miter/>
              </a:ln>
            </p:spPr>
            <p:txBody>
              <a:bodyPr rtlCol="0" anchor="ctr"/>
              <a:lstStyle/>
              <a:p>
                <a:endParaRPr lang="en-US"/>
              </a:p>
            </p:txBody>
          </p:sp>
        </p:grpSp>
        <p:grpSp>
          <p:nvGrpSpPr>
            <p:cNvPr id="175" name="Group 174">
              <a:extLst>
                <a:ext uri="{FF2B5EF4-FFF2-40B4-BE49-F238E27FC236}">
                  <a16:creationId xmlns:a16="http://schemas.microsoft.com/office/drawing/2014/main" id="{F61D92B6-8C72-40DC-ADF2-AB178FD373DD}"/>
                </a:ext>
              </a:extLst>
            </p:cNvPr>
            <p:cNvGrpSpPr/>
            <p:nvPr/>
          </p:nvGrpSpPr>
          <p:grpSpPr>
            <a:xfrm>
              <a:off x="7759975" y="3577265"/>
              <a:ext cx="314606" cy="1570419"/>
              <a:chOff x="7759975" y="3577265"/>
              <a:chExt cx="314606" cy="1570419"/>
            </a:xfrm>
          </p:grpSpPr>
          <p:sp>
            <p:nvSpPr>
              <p:cNvPr id="39" name="Freeform: Shape 38">
                <a:extLst>
                  <a:ext uri="{FF2B5EF4-FFF2-40B4-BE49-F238E27FC236}">
                    <a16:creationId xmlns:a16="http://schemas.microsoft.com/office/drawing/2014/main" id="{EA34990C-17E2-48D4-BDAC-C880FF86F6D2}"/>
                  </a:ext>
                </a:extLst>
              </p:cNvPr>
              <p:cNvSpPr/>
              <p:nvPr/>
            </p:nvSpPr>
            <p:spPr>
              <a:xfrm>
                <a:off x="7759975" y="4997686"/>
                <a:ext cx="247410" cy="149998"/>
              </a:xfrm>
              <a:custGeom>
                <a:avLst/>
                <a:gdLst>
                  <a:gd name="connsiteX0" fmla="*/ 32237 w 368468"/>
                  <a:gd name="connsiteY0" fmla="*/ 0 h 223392"/>
                  <a:gd name="connsiteX1" fmla="*/ 124185 w 368468"/>
                  <a:gd name="connsiteY1" fmla="*/ 21336 h 223392"/>
                  <a:gd name="connsiteX2" fmla="*/ 368469 w 368468"/>
                  <a:gd name="connsiteY2" fmla="*/ 189548 h 223392"/>
                  <a:gd name="connsiteX3" fmla="*/ 360595 w 368468"/>
                  <a:gd name="connsiteY3" fmla="*/ 223393 h 223392"/>
                  <a:gd name="connsiteX4" fmla="*/ 7281 w 368468"/>
                  <a:gd name="connsiteY4" fmla="*/ 107442 h 223392"/>
                  <a:gd name="connsiteX5" fmla="*/ 32237 w 368468"/>
                  <a:gd name="connsiteY5" fmla="*/ 0 h 22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468" h="223392">
                    <a:moveTo>
                      <a:pt x="32237" y="0"/>
                    </a:moveTo>
                    <a:lnTo>
                      <a:pt x="124185" y="21336"/>
                    </a:lnTo>
                    <a:cubicBezTo>
                      <a:pt x="124185" y="21336"/>
                      <a:pt x="270743" y="154305"/>
                      <a:pt x="368469" y="189548"/>
                    </a:cubicBezTo>
                    <a:lnTo>
                      <a:pt x="360595" y="223393"/>
                    </a:lnTo>
                    <a:cubicBezTo>
                      <a:pt x="360595" y="223393"/>
                      <a:pt x="33062" y="162370"/>
                      <a:pt x="7281" y="107442"/>
                    </a:cubicBezTo>
                    <a:cubicBezTo>
                      <a:pt x="-18437" y="52515"/>
                      <a:pt x="32237" y="0"/>
                      <a:pt x="32237" y="0"/>
                    </a:cubicBezTo>
                    <a:close/>
                  </a:path>
                </a:pathLst>
              </a:custGeom>
              <a:solidFill>
                <a:srgbClr val="192741"/>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70396827-CEAC-495F-BF8D-4AC7FF573AE2}"/>
                  </a:ext>
                </a:extLst>
              </p:cNvPr>
              <p:cNvSpPr/>
              <p:nvPr/>
            </p:nvSpPr>
            <p:spPr>
              <a:xfrm>
                <a:off x="7768829" y="3577265"/>
                <a:ext cx="305752" cy="1460927"/>
              </a:xfrm>
              <a:custGeom>
                <a:avLst/>
                <a:gdLst>
                  <a:gd name="connsiteX0" fmla="*/ 0 w 455358"/>
                  <a:gd name="connsiteY0" fmla="*/ 2115947 h 2175764"/>
                  <a:gd name="connsiteX1" fmla="*/ 111951 w 455358"/>
                  <a:gd name="connsiteY1" fmla="*/ 1260602 h 2175764"/>
                  <a:gd name="connsiteX2" fmla="*/ 111951 w 455358"/>
                  <a:gd name="connsiteY2" fmla="*/ 888238 h 2175764"/>
                  <a:gd name="connsiteX3" fmla="*/ 62357 w 455358"/>
                  <a:gd name="connsiteY3" fmla="*/ 350012 h 2175764"/>
                  <a:gd name="connsiteX4" fmla="*/ 176657 w 455358"/>
                  <a:gd name="connsiteY4" fmla="*/ 0 h 2175764"/>
                  <a:gd name="connsiteX5" fmla="*/ 455358 w 455358"/>
                  <a:gd name="connsiteY5" fmla="*/ 56325 h 2175764"/>
                  <a:gd name="connsiteX6" fmla="*/ 435673 w 455358"/>
                  <a:gd name="connsiteY6" fmla="*/ 631190 h 2175764"/>
                  <a:gd name="connsiteX7" fmla="*/ 369316 w 455358"/>
                  <a:gd name="connsiteY7" fmla="*/ 1173163 h 2175764"/>
                  <a:gd name="connsiteX8" fmla="*/ 336995 w 455358"/>
                  <a:gd name="connsiteY8" fmla="*/ 1376998 h 2175764"/>
                  <a:gd name="connsiteX9" fmla="*/ 157988 w 455358"/>
                  <a:gd name="connsiteY9" fmla="*/ 2175764 h 217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5358" h="2175764">
                    <a:moveTo>
                      <a:pt x="0" y="2115947"/>
                    </a:moveTo>
                    <a:lnTo>
                      <a:pt x="111951" y="1260602"/>
                    </a:lnTo>
                    <a:lnTo>
                      <a:pt x="111951" y="888238"/>
                    </a:lnTo>
                    <a:lnTo>
                      <a:pt x="62357" y="350012"/>
                    </a:lnTo>
                    <a:lnTo>
                      <a:pt x="176657" y="0"/>
                    </a:lnTo>
                    <a:lnTo>
                      <a:pt x="455358" y="56325"/>
                    </a:lnTo>
                    <a:lnTo>
                      <a:pt x="435673" y="631190"/>
                    </a:lnTo>
                    <a:lnTo>
                      <a:pt x="369316" y="1173163"/>
                    </a:lnTo>
                    <a:lnTo>
                      <a:pt x="336995" y="1376998"/>
                    </a:lnTo>
                    <a:lnTo>
                      <a:pt x="157988" y="2175764"/>
                    </a:lnTo>
                    <a:close/>
                  </a:path>
                </a:pathLst>
              </a:custGeom>
              <a:solidFill>
                <a:schemeClr val="accent4"/>
              </a:solidFill>
              <a:ln w="6350" cap="flat">
                <a:noFill/>
                <a:prstDash val="solid"/>
                <a:miter/>
              </a:ln>
            </p:spPr>
            <p:txBody>
              <a:bodyPr rtlCol="0" anchor="ctr"/>
              <a:lstStyle/>
              <a:p>
                <a:endParaRPr lang="en-US"/>
              </a:p>
            </p:txBody>
          </p:sp>
        </p:grpSp>
        <p:grpSp>
          <p:nvGrpSpPr>
            <p:cNvPr id="174" name="Group 173">
              <a:extLst>
                <a:ext uri="{FF2B5EF4-FFF2-40B4-BE49-F238E27FC236}">
                  <a16:creationId xmlns:a16="http://schemas.microsoft.com/office/drawing/2014/main" id="{94C14310-8B31-4187-9FB1-FFE0103CB6DC}"/>
                </a:ext>
              </a:extLst>
            </p:cNvPr>
            <p:cNvGrpSpPr/>
            <p:nvPr/>
          </p:nvGrpSpPr>
          <p:grpSpPr>
            <a:xfrm>
              <a:off x="7829626" y="2511283"/>
              <a:ext cx="498818" cy="2585875"/>
              <a:chOff x="7829626" y="2511283"/>
              <a:chExt cx="498818" cy="2585875"/>
            </a:xfrm>
          </p:grpSpPr>
          <p:sp>
            <p:nvSpPr>
              <p:cNvPr id="43" name="Freeform: Shape 42">
                <a:extLst>
                  <a:ext uri="{FF2B5EF4-FFF2-40B4-BE49-F238E27FC236}">
                    <a16:creationId xmlns:a16="http://schemas.microsoft.com/office/drawing/2014/main" id="{E2E6A727-786A-4FA3-A45D-DD5B412B0DC0}"/>
                  </a:ext>
                </a:extLst>
              </p:cNvPr>
              <p:cNvSpPr/>
              <p:nvPr/>
            </p:nvSpPr>
            <p:spPr>
              <a:xfrm>
                <a:off x="8061411" y="4967925"/>
                <a:ext cx="267033" cy="129233"/>
              </a:xfrm>
              <a:custGeom>
                <a:avLst/>
                <a:gdLst>
                  <a:gd name="connsiteX0" fmla="*/ 26790 w 397693"/>
                  <a:gd name="connsiteY0" fmla="*/ 0 h 192468"/>
                  <a:gd name="connsiteX1" fmla="*/ 125215 w 397693"/>
                  <a:gd name="connsiteY1" fmla="*/ 14859 h 192468"/>
                  <a:gd name="connsiteX2" fmla="*/ 397693 w 397693"/>
                  <a:gd name="connsiteY2" fmla="*/ 159957 h 192468"/>
                  <a:gd name="connsiteX3" fmla="*/ 392804 w 397693"/>
                  <a:gd name="connsiteY3" fmla="*/ 192468 h 192468"/>
                  <a:gd name="connsiteX4" fmla="*/ 11232 w 397693"/>
                  <a:gd name="connsiteY4" fmla="*/ 103251 h 192468"/>
                  <a:gd name="connsiteX5" fmla="*/ 26790 w 397693"/>
                  <a:gd name="connsiteY5" fmla="*/ 0 h 1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7693" h="192468">
                    <a:moveTo>
                      <a:pt x="26790" y="0"/>
                    </a:moveTo>
                    <a:lnTo>
                      <a:pt x="125215" y="14859"/>
                    </a:lnTo>
                    <a:cubicBezTo>
                      <a:pt x="125215" y="14859"/>
                      <a:pt x="291839" y="132207"/>
                      <a:pt x="397693" y="159957"/>
                    </a:cubicBezTo>
                    <a:lnTo>
                      <a:pt x="392804" y="192468"/>
                    </a:lnTo>
                    <a:cubicBezTo>
                      <a:pt x="392804" y="192468"/>
                      <a:pt x="43617" y="153797"/>
                      <a:pt x="11232" y="103251"/>
                    </a:cubicBezTo>
                    <a:cubicBezTo>
                      <a:pt x="-21152" y="52705"/>
                      <a:pt x="26790" y="0"/>
                      <a:pt x="26790" y="0"/>
                    </a:cubicBezTo>
                    <a:close/>
                  </a:path>
                </a:pathLst>
              </a:custGeom>
              <a:solidFill>
                <a:srgbClr val="192741"/>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40CDACDC-F969-42BF-B00E-E19018209EC7}"/>
                  </a:ext>
                </a:extLst>
              </p:cNvPr>
              <p:cNvSpPr/>
              <p:nvPr/>
            </p:nvSpPr>
            <p:spPr>
              <a:xfrm>
                <a:off x="7829626" y="2511283"/>
                <a:ext cx="212854" cy="287385"/>
              </a:xfrm>
              <a:custGeom>
                <a:avLst/>
                <a:gdLst>
                  <a:gd name="connsiteX0" fmla="*/ 206826 w 317005"/>
                  <a:gd name="connsiteY0" fmla="*/ 424378 h 428004"/>
                  <a:gd name="connsiteX1" fmla="*/ 206826 w 317005"/>
                  <a:gd name="connsiteY1" fmla="*/ 424378 h 428004"/>
                  <a:gd name="connsiteX2" fmla="*/ 36710 w 317005"/>
                  <a:gd name="connsiteY2" fmla="*/ 317825 h 428004"/>
                  <a:gd name="connsiteX3" fmla="*/ 3626 w 317005"/>
                  <a:gd name="connsiteY3" fmla="*/ 173743 h 428004"/>
                  <a:gd name="connsiteX4" fmla="*/ 110179 w 317005"/>
                  <a:gd name="connsiteY4" fmla="*/ 3627 h 428004"/>
                  <a:gd name="connsiteX5" fmla="*/ 110179 w 317005"/>
                  <a:gd name="connsiteY5" fmla="*/ 3627 h 428004"/>
                  <a:gd name="connsiteX6" fmla="*/ 280296 w 317005"/>
                  <a:gd name="connsiteY6" fmla="*/ 110180 h 428004"/>
                  <a:gd name="connsiteX7" fmla="*/ 313379 w 317005"/>
                  <a:gd name="connsiteY7" fmla="*/ 254261 h 428004"/>
                  <a:gd name="connsiteX8" fmla="*/ 206826 w 317005"/>
                  <a:gd name="connsiteY8" fmla="*/ 424378 h 42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005" h="428004">
                    <a:moveTo>
                      <a:pt x="206826" y="424378"/>
                    </a:moveTo>
                    <a:lnTo>
                      <a:pt x="206826" y="424378"/>
                    </a:lnTo>
                    <a:cubicBezTo>
                      <a:pt x="130436" y="441903"/>
                      <a:pt x="54300" y="394215"/>
                      <a:pt x="36710" y="317825"/>
                    </a:cubicBezTo>
                    <a:lnTo>
                      <a:pt x="3626" y="173743"/>
                    </a:lnTo>
                    <a:cubicBezTo>
                      <a:pt x="-13899" y="97353"/>
                      <a:pt x="33789" y="21216"/>
                      <a:pt x="110179" y="3627"/>
                    </a:cubicBezTo>
                    <a:lnTo>
                      <a:pt x="110179" y="3627"/>
                    </a:lnTo>
                    <a:cubicBezTo>
                      <a:pt x="186570" y="-13900"/>
                      <a:pt x="262707" y="33789"/>
                      <a:pt x="280296" y="110180"/>
                    </a:cubicBezTo>
                    <a:lnTo>
                      <a:pt x="313379" y="254261"/>
                    </a:lnTo>
                    <a:cubicBezTo>
                      <a:pt x="330906" y="330652"/>
                      <a:pt x="283217" y="406788"/>
                      <a:pt x="206826" y="424378"/>
                    </a:cubicBezTo>
                    <a:close/>
                  </a:path>
                </a:pathLst>
              </a:custGeom>
              <a:solidFill>
                <a:srgbClr val="BE6D5B"/>
              </a:solidFill>
              <a:ln w="6350" cap="flat">
                <a:noFill/>
                <a:prstDash val="solid"/>
                <a:miter/>
              </a:ln>
            </p:spPr>
            <p:txBody>
              <a:bodyPr rtlCol="0" anchor="ctr"/>
              <a:lstStyle/>
              <a:p>
                <a:endParaRPr lang="en-US"/>
              </a:p>
            </p:txBody>
          </p:sp>
        </p:grpSp>
        <p:grpSp>
          <p:nvGrpSpPr>
            <p:cNvPr id="173" name="Group 172">
              <a:extLst>
                <a:ext uri="{FF2B5EF4-FFF2-40B4-BE49-F238E27FC236}">
                  <a16:creationId xmlns:a16="http://schemas.microsoft.com/office/drawing/2014/main" id="{F3BB4A05-A74F-4257-8310-3C9D10C5A4A1}"/>
                </a:ext>
              </a:extLst>
            </p:cNvPr>
            <p:cNvGrpSpPr/>
            <p:nvPr/>
          </p:nvGrpSpPr>
          <p:grpSpPr>
            <a:xfrm>
              <a:off x="7471988" y="2184296"/>
              <a:ext cx="1342351" cy="2815265"/>
              <a:chOff x="7471988" y="2184296"/>
              <a:chExt cx="1342351" cy="2815265"/>
            </a:xfrm>
          </p:grpSpPr>
          <p:sp>
            <p:nvSpPr>
              <p:cNvPr id="46" name="Freeform: Shape 45">
                <a:extLst>
                  <a:ext uri="{FF2B5EF4-FFF2-40B4-BE49-F238E27FC236}">
                    <a16:creationId xmlns:a16="http://schemas.microsoft.com/office/drawing/2014/main" id="{A654CFD2-4520-410D-BCE7-AB5D6458598E}"/>
                  </a:ext>
                </a:extLst>
              </p:cNvPr>
              <p:cNvSpPr/>
              <p:nvPr/>
            </p:nvSpPr>
            <p:spPr>
              <a:xfrm>
                <a:off x="8039320" y="3541875"/>
                <a:ext cx="219284" cy="1457686"/>
              </a:xfrm>
              <a:custGeom>
                <a:avLst/>
                <a:gdLst>
                  <a:gd name="connsiteX0" fmla="*/ 39751 w 326580"/>
                  <a:gd name="connsiteY0" fmla="*/ 2125218 h 2170938"/>
                  <a:gd name="connsiteX1" fmla="*/ 81724 w 326580"/>
                  <a:gd name="connsiteY1" fmla="*/ 1277938 h 2170938"/>
                  <a:gd name="connsiteX2" fmla="*/ 44831 w 326580"/>
                  <a:gd name="connsiteY2" fmla="*/ 889572 h 2170938"/>
                  <a:gd name="connsiteX3" fmla="*/ 0 w 326580"/>
                  <a:gd name="connsiteY3" fmla="*/ 356743 h 2170938"/>
                  <a:gd name="connsiteX4" fmla="*/ 67818 w 326580"/>
                  <a:gd name="connsiteY4" fmla="*/ 0 h 2170938"/>
                  <a:gd name="connsiteX5" fmla="*/ 300355 w 326580"/>
                  <a:gd name="connsiteY5" fmla="*/ 37211 h 2170938"/>
                  <a:gd name="connsiteX6" fmla="*/ 326580 w 326580"/>
                  <a:gd name="connsiteY6" fmla="*/ 611886 h 2170938"/>
                  <a:gd name="connsiteX7" fmla="*/ 312166 w 326580"/>
                  <a:gd name="connsiteY7" fmla="*/ 1156843 h 2170938"/>
                  <a:gd name="connsiteX8" fmla="*/ 300736 w 326580"/>
                  <a:gd name="connsiteY8" fmla="*/ 1362202 h 2170938"/>
                  <a:gd name="connsiteX9" fmla="*/ 212916 w 326580"/>
                  <a:gd name="connsiteY9" fmla="*/ 2170938 h 217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580" h="2170938">
                    <a:moveTo>
                      <a:pt x="39751" y="2125218"/>
                    </a:moveTo>
                    <a:lnTo>
                      <a:pt x="81724" y="1277938"/>
                    </a:lnTo>
                    <a:lnTo>
                      <a:pt x="44831" y="889572"/>
                    </a:lnTo>
                    <a:lnTo>
                      <a:pt x="0" y="356743"/>
                    </a:lnTo>
                    <a:lnTo>
                      <a:pt x="67818" y="0"/>
                    </a:lnTo>
                    <a:lnTo>
                      <a:pt x="300355" y="37211"/>
                    </a:lnTo>
                    <a:lnTo>
                      <a:pt x="326580" y="611886"/>
                    </a:lnTo>
                    <a:lnTo>
                      <a:pt x="312166" y="1156843"/>
                    </a:lnTo>
                    <a:lnTo>
                      <a:pt x="300736" y="1362202"/>
                    </a:lnTo>
                    <a:lnTo>
                      <a:pt x="212916" y="2170938"/>
                    </a:lnTo>
                    <a:close/>
                  </a:path>
                </a:pathLst>
              </a:custGeom>
              <a:solidFill>
                <a:schemeClr val="accent4"/>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334DE2B-4C70-42CF-9C00-9361523ECE41}"/>
                  </a:ext>
                </a:extLst>
              </p:cNvPr>
              <p:cNvSpPr/>
              <p:nvPr/>
            </p:nvSpPr>
            <p:spPr>
              <a:xfrm>
                <a:off x="8605777" y="2335724"/>
                <a:ext cx="132602" cy="349393"/>
              </a:xfrm>
              <a:custGeom>
                <a:avLst/>
                <a:gdLst>
                  <a:gd name="connsiteX0" fmla="*/ 1558 w 197485"/>
                  <a:gd name="connsiteY0" fmla="*/ 405106 h 520352"/>
                  <a:gd name="connsiteX1" fmla="*/ 130463 w 197485"/>
                  <a:gd name="connsiteY1" fmla="*/ 37631 h 520352"/>
                  <a:gd name="connsiteX2" fmla="*/ 190026 w 197485"/>
                  <a:gd name="connsiteY2" fmla="*/ 107608 h 520352"/>
                  <a:gd name="connsiteX3" fmla="*/ 35975 w 197485"/>
                  <a:gd name="connsiteY3" fmla="*/ 507912 h 520352"/>
                  <a:gd name="connsiteX4" fmla="*/ 1558 w 197485"/>
                  <a:gd name="connsiteY4" fmla="*/ 405106 h 520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485" h="520352">
                    <a:moveTo>
                      <a:pt x="1558" y="405106"/>
                    </a:moveTo>
                    <a:cubicBezTo>
                      <a:pt x="1558" y="405106"/>
                      <a:pt x="78457" y="291631"/>
                      <a:pt x="130463" y="37631"/>
                    </a:cubicBezTo>
                    <a:cubicBezTo>
                      <a:pt x="147989" y="-48157"/>
                      <a:pt x="158340" y="28932"/>
                      <a:pt x="190026" y="107608"/>
                    </a:cubicBezTo>
                    <a:cubicBezTo>
                      <a:pt x="221776" y="186285"/>
                      <a:pt x="148751" y="370371"/>
                      <a:pt x="35975" y="507912"/>
                    </a:cubicBezTo>
                    <a:cubicBezTo>
                      <a:pt x="-11142" y="565380"/>
                      <a:pt x="1558" y="405106"/>
                      <a:pt x="1558" y="405106"/>
                    </a:cubicBezTo>
                    <a:close/>
                  </a:path>
                </a:pathLst>
              </a:custGeom>
              <a:solidFill>
                <a:srgbClr val="E9D6B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3BCEED7C-0D54-4A45-B650-8BAFD8A7CFF1}"/>
                  </a:ext>
                </a:extLst>
              </p:cNvPr>
              <p:cNvSpPr/>
              <p:nvPr/>
            </p:nvSpPr>
            <p:spPr>
              <a:xfrm>
                <a:off x="8658653" y="2184296"/>
                <a:ext cx="155643" cy="220441"/>
              </a:xfrm>
              <a:custGeom>
                <a:avLst/>
                <a:gdLst>
                  <a:gd name="connsiteX0" fmla="*/ 64859 w 231800"/>
                  <a:gd name="connsiteY0" fmla="*/ 315668 h 328304"/>
                  <a:gd name="connsiteX1" fmla="*/ 26 w 231800"/>
                  <a:gd name="connsiteY1" fmla="*/ 222513 h 328304"/>
                  <a:gd name="connsiteX2" fmla="*/ 12917 w 231800"/>
                  <a:gd name="connsiteY2" fmla="*/ 100403 h 328304"/>
                  <a:gd name="connsiteX3" fmla="*/ 17996 w 231800"/>
                  <a:gd name="connsiteY3" fmla="*/ 76336 h 328304"/>
                  <a:gd name="connsiteX4" fmla="*/ 38570 w 231800"/>
                  <a:gd name="connsiteY4" fmla="*/ 133423 h 328304"/>
                  <a:gd name="connsiteX5" fmla="*/ 50826 w 231800"/>
                  <a:gd name="connsiteY5" fmla="*/ 169745 h 328304"/>
                  <a:gd name="connsiteX6" fmla="*/ 79973 w 231800"/>
                  <a:gd name="connsiteY6" fmla="*/ 115960 h 328304"/>
                  <a:gd name="connsiteX7" fmla="*/ 120676 w 231800"/>
                  <a:gd name="connsiteY7" fmla="*/ 53159 h 328304"/>
                  <a:gd name="connsiteX8" fmla="*/ 135218 w 231800"/>
                  <a:gd name="connsiteY8" fmla="*/ 22679 h 328304"/>
                  <a:gd name="connsiteX9" fmla="*/ 147409 w 231800"/>
                  <a:gd name="connsiteY9" fmla="*/ 2041 h 328304"/>
                  <a:gd name="connsiteX10" fmla="*/ 163221 w 231800"/>
                  <a:gd name="connsiteY10" fmla="*/ 9852 h 328304"/>
                  <a:gd name="connsiteX11" fmla="*/ 116675 w 231800"/>
                  <a:gd name="connsiteY11" fmla="*/ 133867 h 328304"/>
                  <a:gd name="connsiteX12" fmla="*/ 190208 w 231800"/>
                  <a:gd name="connsiteY12" fmla="*/ 33537 h 328304"/>
                  <a:gd name="connsiteX13" fmla="*/ 209576 w 231800"/>
                  <a:gd name="connsiteY13" fmla="*/ 26616 h 328304"/>
                  <a:gd name="connsiteX14" fmla="*/ 214084 w 231800"/>
                  <a:gd name="connsiteY14" fmla="*/ 34871 h 328304"/>
                  <a:gd name="connsiteX15" fmla="*/ 157760 w 231800"/>
                  <a:gd name="connsiteY15" fmla="*/ 170507 h 328304"/>
                  <a:gd name="connsiteX16" fmla="*/ 201575 w 231800"/>
                  <a:gd name="connsiteY16" fmla="*/ 123517 h 328304"/>
                  <a:gd name="connsiteX17" fmla="*/ 220943 w 231800"/>
                  <a:gd name="connsiteY17" fmla="*/ 116659 h 328304"/>
                  <a:gd name="connsiteX18" fmla="*/ 231801 w 231800"/>
                  <a:gd name="connsiteY18" fmla="*/ 121548 h 328304"/>
                  <a:gd name="connsiteX19" fmla="*/ 88481 w 231800"/>
                  <a:gd name="connsiteY19" fmla="*/ 328304 h 328304"/>
                  <a:gd name="connsiteX20" fmla="*/ 64859 w 231800"/>
                  <a:gd name="connsiteY20" fmla="*/ 315668 h 328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1800" h="328304">
                    <a:moveTo>
                      <a:pt x="64859" y="315668"/>
                    </a:moveTo>
                    <a:cubicBezTo>
                      <a:pt x="64859" y="315668"/>
                      <a:pt x="-1498" y="248929"/>
                      <a:pt x="26" y="222513"/>
                    </a:cubicBezTo>
                    <a:cubicBezTo>
                      <a:pt x="1423" y="196224"/>
                      <a:pt x="12917" y="100403"/>
                      <a:pt x="12917" y="100403"/>
                    </a:cubicBezTo>
                    <a:lnTo>
                      <a:pt x="17996" y="76336"/>
                    </a:lnTo>
                    <a:cubicBezTo>
                      <a:pt x="17996" y="76336"/>
                      <a:pt x="46952" y="69161"/>
                      <a:pt x="38570" y="133423"/>
                    </a:cubicBezTo>
                    <a:cubicBezTo>
                      <a:pt x="30125" y="197748"/>
                      <a:pt x="50826" y="169745"/>
                      <a:pt x="50826" y="169745"/>
                    </a:cubicBezTo>
                    <a:lnTo>
                      <a:pt x="79973" y="115960"/>
                    </a:lnTo>
                    <a:lnTo>
                      <a:pt x="120676" y="53159"/>
                    </a:lnTo>
                    <a:lnTo>
                      <a:pt x="135218" y="22679"/>
                    </a:lnTo>
                    <a:cubicBezTo>
                      <a:pt x="135218" y="22679"/>
                      <a:pt x="142202" y="4708"/>
                      <a:pt x="147409" y="2041"/>
                    </a:cubicBezTo>
                    <a:cubicBezTo>
                      <a:pt x="162649" y="-5388"/>
                      <a:pt x="163221" y="9852"/>
                      <a:pt x="163221" y="9852"/>
                    </a:cubicBezTo>
                    <a:lnTo>
                      <a:pt x="116675" y="133867"/>
                    </a:lnTo>
                    <a:lnTo>
                      <a:pt x="190208" y="33537"/>
                    </a:lnTo>
                    <a:cubicBezTo>
                      <a:pt x="190208" y="33537"/>
                      <a:pt x="201765" y="22488"/>
                      <a:pt x="209576" y="26616"/>
                    </a:cubicBezTo>
                    <a:cubicBezTo>
                      <a:pt x="216879" y="30489"/>
                      <a:pt x="214084" y="34871"/>
                      <a:pt x="214084" y="34871"/>
                    </a:cubicBezTo>
                    <a:lnTo>
                      <a:pt x="157760" y="170507"/>
                    </a:lnTo>
                    <a:lnTo>
                      <a:pt x="201575" y="123517"/>
                    </a:lnTo>
                    <a:cubicBezTo>
                      <a:pt x="201575" y="123517"/>
                      <a:pt x="213195" y="112976"/>
                      <a:pt x="220943" y="116659"/>
                    </a:cubicBezTo>
                    <a:cubicBezTo>
                      <a:pt x="229388" y="120659"/>
                      <a:pt x="231801" y="121548"/>
                      <a:pt x="231801" y="121548"/>
                    </a:cubicBezTo>
                    <a:lnTo>
                      <a:pt x="88481" y="328304"/>
                    </a:lnTo>
                    <a:lnTo>
                      <a:pt x="64859" y="315668"/>
                    </a:lnTo>
                    <a:close/>
                  </a:path>
                </a:pathLst>
              </a:custGeom>
              <a:solidFill>
                <a:srgbClr val="BE6D5B"/>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7AAA4EE-D2BE-493B-A620-81AD3274EEEE}"/>
                  </a:ext>
                </a:extLst>
              </p:cNvPr>
              <p:cNvSpPr/>
              <p:nvPr/>
            </p:nvSpPr>
            <p:spPr>
              <a:xfrm rot="16690869">
                <a:off x="8677234" y="2390378"/>
                <a:ext cx="62633" cy="77769"/>
              </a:xfrm>
              <a:custGeom>
                <a:avLst/>
                <a:gdLst>
                  <a:gd name="connsiteX0" fmla="*/ 0 w 93279"/>
                  <a:gd name="connsiteY0" fmla="*/ 0 h 115821"/>
                  <a:gd name="connsiteX1" fmla="*/ 93279 w 93279"/>
                  <a:gd name="connsiteY1" fmla="*/ 0 h 115821"/>
                  <a:gd name="connsiteX2" fmla="*/ 93279 w 93279"/>
                  <a:gd name="connsiteY2" fmla="*/ 115821 h 115821"/>
                  <a:gd name="connsiteX3" fmla="*/ 0 w 93279"/>
                  <a:gd name="connsiteY3" fmla="*/ 115821 h 115821"/>
                </a:gdLst>
                <a:ahLst/>
                <a:cxnLst>
                  <a:cxn ang="0">
                    <a:pos x="connsiteX0" y="connsiteY0"/>
                  </a:cxn>
                  <a:cxn ang="0">
                    <a:pos x="connsiteX1" y="connsiteY1"/>
                  </a:cxn>
                  <a:cxn ang="0">
                    <a:pos x="connsiteX2" y="connsiteY2"/>
                  </a:cxn>
                  <a:cxn ang="0">
                    <a:pos x="connsiteX3" y="connsiteY3"/>
                  </a:cxn>
                </a:cxnLst>
                <a:rect l="l" t="t" r="r" b="b"/>
                <a:pathLst>
                  <a:path w="93279" h="115821">
                    <a:moveTo>
                      <a:pt x="0" y="0"/>
                    </a:moveTo>
                    <a:lnTo>
                      <a:pt x="93279" y="0"/>
                    </a:lnTo>
                    <a:lnTo>
                      <a:pt x="93279" y="115821"/>
                    </a:lnTo>
                    <a:lnTo>
                      <a:pt x="0" y="115821"/>
                    </a:lnTo>
                    <a:close/>
                  </a:path>
                </a:pathLst>
              </a:custGeom>
              <a:solidFill>
                <a:srgbClr val="FFFFFF"/>
              </a:solidFill>
              <a:ln w="635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773E8CA9-6926-4396-A4A4-D48BE3772378}"/>
                  </a:ext>
                </a:extLst>
              </p:cNvPr>
              <p:cNvSpPr/>
              <p:nvPr/>
            </p:nvSpPr>
            <p:spPr>
              <a:xfrm>
                <a:off x="8752089" y="2219958"/>
                <a:ext cx="62250" cy="78867"/>
              </a:xfrm>
              <a:custGeom>
                <a:avLst/>
                <a:gdLst>
                  <a:gd name="connsiteX0" fmla="*/ 0 w 92709"/>
                  <a:gd name="connsiteY0" fmla="*/ 89073 h 117457"/>
                  <a:gd name="connsiteX1" fmla="*/ 55880 w 92709"/>
                  <a:gd name="connsiteY1" fmla="*/ 21890 h 117457"/>
                  <a:gd name="connsiteX2" fmla="*/ 76517 w 92709"/>
                  <a:gd name="connsiteY2" fmla="*/ 1253 h 117457"/>
                  <a:gd name="connsiteX3" fmla="*/ 92710 w 92709"/>
                  <a:gd name="connsiteY3" fmla="*/ 6841 h 117457"/>
                  <a:gd name="connsiteX4" fmla="*/ 18542 w 92709"/>
                  <a:gd name="connsiteY4" fmla="*/ 117458 h 117457"/>
                  <a:gd name="connsiteX5" fmla="*/ 0 w 92709"/>
                  <a:gd name="connsiteY5" fmla="*/ 89073 h 117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9" h="117457">
                    <a:moveTo>
                      <a:pt x="0" y="89073"/>
                    </a:moveTo>
                    <a:lnTo>
                      <a:pt x="55880" y="21890"/>
                    </a:lnTo>
                    <a:cubicBezTo>
                      <a:pt x="55880" y="21890"/>
                      <a:pt x="66675" y="5380"/>
                      <a:pt x="76517" y="1253"/>
                    </a:cubicBezTo>
                    <a:cubicBezTo>
                      <a:pt x="87820" y="-3510"/>
                      <a:pt x="92710" y="6841"/>
                      <a:pt x="92710" y="6841"/>
                    </a:cubicBezTo>
                    <a:lnTo>
                      <a:pt x="18542" y="117458"/>
                    </a:lnTo>
                    <a:lnTo>
                      <a:pt x="0" y="89073"/>
                    </a:lnTo>
                    <a:close/>
                  </a:path>
                </a:pathLst>
              </a:custGeom>
              <a:solidFill>
                <a:srgbClr val="BE6D5B"/>
              </a:solidFill>
              <a:ln w="6350"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5EA3B761-9A09-4F1D-8221-75424D154C6A}"/>
                  </a:ext>
                </a:extLst>
              </p:cNvPr>
              <p:cNvSpPr/>
              <p:nvPr/>
            </p:nvSpPr>
            <p:spPr>
              <a:xfrm>
                <a:off x="8525565" y="2413052"/>
                <a:ext cx="262125" cy="454391"/>
              </a:xfrm>
              <a:custGeom>
                <a:avLst/>
                <a:gdLst>
                  <a:gd name="connsiteX0" fmla="*/ 119494 w 390384"/>
                  <a:gd name="connsiteY0" fmla="*/ 668528 h 676726"/>
                  <a:gd name="connsiteX1" fmla="*/ 390385 w 390384"/>
                  <a:gd name="connsiteY1" fmla="*/ 77279 h 676726"/>
                  <a:gd name="connsiteX2" fmla="*/ 195059 w 390384"/>
                  <a:gd name="connsiteY2" fmla="*/ 0 h 676726"/>
                  <a:gd name="connsiteX3" fmla="*/ 4241 w 390384"/>
                  <a:gd name="connsiteY3" fmla="*/ 376936 h 676726"/>
                  <a:gd name="connsiteX4" fmla="*/ 119494 w 390384"/>
                  <a:gd name="connsiteY4" fmla="*/ 668528 h 676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384" h="676726">
                    <a:moveTo>
                      <a:pt x="119494" y="668528"/>
                    </a:moveTo>
                    <a:cubicBezTo>
                      <a:pt x="237286" y="556324"/>
                      <a:pt x="390385" y="77279"/>
                      <a:pt x="390385" y="77279"/>
                    </a:cubicBezTo>
                    <a:lnTo>
                      <a:pt x="195059" y="0"/>
                    </a:lnTo>
                    <a:cubicBezTo>
                      <a:pt x="195059" y="0"/>
                      <a:pt x="98920" y="334455"/>
                      <a:pt x="4241" y="376936"/>
                    </a:cubicBezTo>
                    <a:cubicBezTo>
                      <a:pt x="-17920" y="386842"/>
                      <a:pt x="50660" y="733933"/>
                      <a:pt x="119494" y="668528"/>
                    </a:cubicBezTo>
                    <a:close/>
                  </a:path>
                </a:pathLst>
              </a:custGeom>
              <a:solidFill>
                <a:schemeClr val="accent5"/>
              </a:solidFill>
              <a:ln w="6350"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24D9D93B-2348-4613-A330-2E68468B4903}"/>
                  </a:ext>
                </a:extLst>
              </p:cNvPr>
              <p:cNvSpPr/>
              <p:nvPr/>
            </p:nvSpPr>
            <p:spPr>
              <a:xfrm>
                <a:off x="7722512" y="2809366"/>
                <a:ext cx="580009" cy="1193760"/>
              </a:xfrm>
              <a:custGeom>
                <a:avLst/>
                <a:gdLst>
                  <a:gd name="connsiteX0" fmla="*/ 863811 w 863810"/>
                  <a:gd name="connsiteY0" fmla="*/ 1652016 h 1777872"/>
                  <a:gd name="connsiteX1" fmla="*/ 777451 w 863810"/>
                  <a:gd name="connsiteY1" fmla="*/ 1741488 h 1777872"/>
                  <a:gd name="connsiteX2" fmla="*/ 711220 w 863810"/>
                  <a:gd name="connsiteY2" fmla="*/ 1458087 h 1777872"/>
                  <a:gd name="connsiteX3" fmla="*/ 638513 w 863810"/>
                  <a:gd name="connsiteY3" fmla="*/ 1777873 h 1777872"/>
                  <a:gd name="connsiteX4" fmla="*/ 88476 w 863810"/>
                  <a:gd name="connsiteY4" fmla="*/ 1703769 h 1777872"/>
                  <a:gd name="connsiteX5" fmla="*/ 102065 w 863810"/>
                  <a:gd name="connsiteY5" fmla="*/ 1002983 h 1777872"/>
                  <a:gd name="connsiteX6" fmla="*/ 45550 w 863810"/>
                  <a:gd name="connsiteY6" fmla="*/ 445707 h 1777872"/>
                  <a:gd name="connsiteX7" fmla="*/ 140546 w 863810"/>
                  <a:gd name="connsiteY7" fmla="*/ 34227 h 1777872"/>
                  <a:gd name="connsiteX8" fmla="*/ 668675 w 863810"/>
                  <a:gd name="connsiteY8" fmla="*/ 0 h 1777872"/>
                  <a:gd name="connsiteX9" fmla="*/ 863811 w 863810"/>
                  <a:gd name="connsiteY9" fmla="*/ 1652016 h 177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3810" h="1777872">
                    <a:moveTo>
                      <a:pt x="863811" y="1652016"/>
                    </a:moveTo>
                    <a:lnTo>
                      <a:pt x="777451" y="1741488"/>
                    </a:lnTo>
                    <a:lnTo>
                      <a:pt x="711220" y="1458087"/>
                    </a:lnTo>
                    <a:lnTo>
                      <a:pt x="638513" y="1777873"/>
                    </a:lnTo>
                    <a:lnTo>
                      <a:pt x="88476" y="1703769"/>
                    </a:lnTo>
                    <a:cubicBezTo>
                      <a:pt x="88476" y="1703769"/>
                      <a:pt x="121432" y="1233488"/>
                      <a:pt x="102065" y="1002983"/>
                    </a:cubicBezTo>
                    <a:lnTo>
                      <a:pt x="45550" y="445707"/>
                    </a:lnTo>
                    <a:cubicBezTo>
                      <a:pt x="45550" y="445707"/>
                      <a:pt x="-104691" y="52896"/>
                      <a:pt x="140546" y="34227"/>
                    </a:cubicBezTo>
                    <a:cubicBezTo>
                      <a:pt x="385783" y="15621"/>
                      <a:pt x="668675" y="0"/>
                      <a:pt x="668675" y="0"/>
                    </a:cubicBezTo>
                    <a:cubicBezTo>
                      <a:pt x="668675" y="0"/>
                      <a:pt x="863811" y="933386"/>
                      <a:pt x="863811" y="1652016"/>
                    </a:cubicBezTo>
                    <a:close/>
                  </a:path>
                </a:pathLst>
              </a:custGeom>
              <a:solidFill>
                <a:schemeClr val="accent5"/>
              </a:solidFill>
              <a:ln w="635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189415C0-2B8E-412B-A63A-29A61AACA552}"/>
                  </a:ext>
                </a:extLst>
              </p:cNvPr>
              <p:cNvSpPr/>
              <p:nvPr/>
            </p:nvSpPr>
            <p:spPr>
              <a:xfrm>
                <a:off x="7905610" y="2822967"/>
                <a:ext cx="185600" cy="352269"/>
              </a:xfrm>
              <a:custGeom>
                <a:avLst/>
                <a:gdLst>
                  <a:gd name="connsiteX0" fmla="*/ 235776 w 276415"/>
                  <a:gd name="connsiteY0" fmla="*/ 1524 h 524636"/>
                  <a:gd name="connsiteX1" fmla="*/ 276416 w 276415"/>
                  <a:gd name="connsiteY1" fmla="*/ 524637 h 524636"/>
                  <a:gd name="connsiteX2" fmla="*/ 4699 w 276415"/>
                  <a:gd name="connsiteY2" fmla="*/ 108077 h 524636"/>
                  <a:gd name="connsiteX3" fmla="*/ 0 w 276415"/>
                  <a:gd name="connsiteY3" fmla="*/ 0 h 524636"/>
                </a:gdLst>
                <a:ahLst/>
                <a:cxnLst>
                  <a:cxn ang="0">
                    <a:pos x="connsiteX0" y="connsiteY0"/>
                  </a:cxn>
                  <a:cxn ang="0">
                    <a:pos x="connsiteX1" y="connsiteY1"/>
                  </a:cxn>
                  <a:cxn ang="0">
                    <a:pos x="connsiteX2" y="connsiteY2"/>
                  </a:cxn>
                  <a:cxn ang="0">
                    <a:pos x="connsiteX3" y="connsiteY3"/>
                  </a:cxn>
                </a:cxnLst>
                <a:rect l="l" t="t" r="r" b="b"/>
                <a:pathLst>
                  <a:path w="276415" h="524636">
                    <a:moveTo>
                      <a:pt x="235776" y="1524"/>
                    </a:moveTo>
                    <a:lnTo>
                      <a:pt x="276416" y="524637"/>
                    </a:lnTo>
                    <a:lnTo>
                      <a:pt x="4699" y="108077"/>
                    </a:lnTo>
                    <a:lnTo>
                      <a:pt x="0" y="0"/>
                    </a:lnTo>
                    <a:close/>
                  </a:path>
                </a:pathLst>
              </a:custGeom>
              <a:solidFill>
                <a:srgbClr val="FFFFFF"/>
              </a:solidFill>
              <a:ln w="635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40531C02-7299-42B3-B40E-7B70D43490A1}"/>
                  </a:ext>
                </a:extLst>
              </p:cNvPr>
              <p:cNvSpPr/>
              <p:nvPr/>
            </p:nvSpPr>
            <p:spPr>
              <a:xfrm>
                <a:off x="7528739" y="3436092"/>
                <a:ext cx="337858" cy="251007"/>
              </a:xfrm>
              <a:custGeom>
                <a:avLst/>
                <a:gdLst>
                  <a:gd name="connsiteX0" fmla="*/ 190627 w 503173"/>
                  <a:gd name="connsiteY0" fmla="*/ 0 h 373826"/>
                  <a:gd name="connsiteX1" fmla="*/ 503174 w 503173"/>
                  <a:gd name="connsiteY1" fmla="*/ 340233 h 373826"/>
                  <a:gd name="connsiteX2" fmla="*/ 470471 w 503173"/>
                  <a:gd name="connsiteY2" fmla="*/ 366459 h 373826"/>
                  <a:gd name="connsiteX3" fmla="*/ 462661 w 503173"/>
                  <a:gd name="connsiteY3" fmla="*/ 343281 h 373826"/>
                  <a:gd name="connsiteX4" fmla="*/ 150304 w 503173"/>
                  <a:gd name="connsiteY4" fmla="*/ 199835 h 373826"/>
                  <a:gd name="connsiteX5" fmla="*/ 0 w 503173"/>
                  <a:gd name="connsiteY5" fmla="*/ 34608 h 373826"/>
                  <a:gd name="connsiteX6" fmla="*/ 190627 w 503173"/>
                  <a:gd name="connsiteY6" fmla="*/ 0 h 37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3173" h="373826">
                    <a:moveTo>
                      <a:pt x="190627" y="0"/>
                    </a:moveTo>
                    <a:lnTo>
                      <a:pt x="503174" y="340233"/>
                    </a:lnTo>
                    <a:cubicBezTo>
                      <a:pt x="503174" y="340233"/>
                      <a:pt x="495491" y="392748"/>
                      <a:pt x="470471" y="366459"/>
                    </a:cubicBezTo>
                    <a:cubicBezTo>
                      <a:pt x="467487" y="363347"/>
                      <a:pt x="481013" y="352044"/>
                      <a:pt x="462661" y="343281"/>
                    </a:cubicBezTo>
                    <a:cubicBezTo>
                      <a:pt x="388493" y="307975"/>
                      <a:pt x="216217" y="256858"/>
                      <a:pt x="150304" y="199835"/>
                    </a:cubicBezTo>
                    <a:cubicBezTo>
                      <a:pt x="63627" y="124905"/>
                      <a:pt x="0" y="34608"/>
                      <a:pt x="0" y="34608"/>
                    </a:cubicBezTo>
                    <a:lnTo>
                      <a:pt x="190627" y="0"/>
                    </a:lnTo>
                    <a:close/>
                  </a:path>
                </a:pathLst>
              </a:custGeom>
              <a:solidFill>
                <a:srgbClr val="BE6D5B"/>
              </a:solidFill>
              <a:ln w="6350"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9F313A12-5069-45C9-BFD0-056EE0BE3FC1}"/>
                  </a:ext>
                </a:extLst>
              </p:cNvPr>
              <p:cNvSpPr/>
              <p:nvPr/>
            </p:nvSpPr>
            <p:spPr>
              <a:xfrm>
                <a:off x="7717195" y="3552535"/>
                <a:ext cx="104930" cy="104760"/>
              </a:xfrm>
              <a:custGeom>
                <a:avLst/>
                <a:gdLst>
                  <a:gd name="connsiteX0" fmla="*/ 83439 w 156273"/>
                  <a:gd name="connsiteY0" fmla="*/ 156020 h 156019"/>
                  <a:gd name="connsiteX1" fmla="*/ 156274 w 156273"/>
                  <a:gd name="connsiteY1" fmla="*/ 80264 h 156019"/>
                  <a:gd name="connsiteX2" fmla="*/ 72771 w 156273"/>
                  <a:gd name="connsiteY2" fmla="*/ 0 h 156019"/>
                  <a:gd name="connsiteX3" fmla="*/ 0 w 156273"/>
                  <a:gd name="connsiteY3" fmla="*/ 75692 h 156019"/>
                </a:gdLst>
                <a:ahLst/>
                <a:cxnLst>
                  <a:cxn ang="0">
                    <a:pos x="connsiteX0" y="connsiteY0"/>
                  </a:cxn>
                  <a:cxn ang="0">
                    <a:pos x="connsiteX1" y="connsiteY1"/>
                  </a:cxn>
                  <a:cxn ang="0">
                    <a:pos x="connsiteX2" y="connsiteY2"/>
                  </a:cxn>
                  <a:cxn ang="0">
                    <a:pos x="connsiteX3" y="connsiteY3"/>
                  </a:cxn>
                </a:cxnLst>
                <a:rect l="l" t="t" r="r" b="b"/>
                <a:pathLst>
                  <a:path w="156273" h="156019">
                    <a:moveTo>
                      <a:pt x="83439" y="156020"/>
                    </a:moveTo>
                    <a:lnTo>
                      <a:pt x="156274" y="80264"/>
                    </a:lnTo>
                    <a:lnTo>
                      <a:pt x="72771" y="0"/>
                    </a:lnTo>
                    <a:lnTo>
                      <a:pt x="0" y="75692"/>
                    </a:lnTo>
                    <a:close/>
                  </a:path>
                </a:pathLst>
              </a:custGeom>
              <a:solidFill>
                <a:srgbClr val="95D5F1"/>
              </a:solidFill>
              <a:ln w="6350"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7C8F42E7-F6A0-4B32-AFE1-935BF7360410}"/>
                  </a:ext>
                </a:extLst>
              </p:cNvPr>
              <p:cNvSpPr/>
              <p:nvPr/>
            </p:nvSpPr>
            <p:spPr>
              <a:xfrm>
                <a:off x="8006617" y="2880698"/>
                <a:ext cx="88380" cy="567759"/>
              </a:xfrm>
              <a:custGeom>
                <a:avLst/>
                <a:gdLst>
                  <a:gd name="connsiteX0" fmla="*/ 30798 w 131625"/>
                  <a:gd name="connsiteY0" fmla="*/ 0 h 845566"/>
                  <a:gd name="connsiteX1" fmla="*/ 96838 w 131625"/>
                  <a:gd name="connsiteY1" fmla="*/ 795210 h 845566"/>
                  <a:gd name="connsiteX2" fmla="*/ 47498 w 131625"/>
                  <a:gd name="connsiteY2" fmla="*/ 845566 h 845566"/>
                  <a:gd name="connsiteX3" fmla="*/ 0 w 131625"/>
                  <a:gd name="connsiteY3" fmla="*/ 793686 h 845566"/>
                  <a:gd name="connsiteX4" fmla="*/ 30798 w 131625"/>
                  <a:gd name="connsiteY4" fmla="*/ 0 h 845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25" h="845566">
                    <a:moveTo>
                      <a:pt x="30798" y="0"/>
                    </a:moveTo>
                    <a:cubicBezTo>
                      <a:pt x="30798" y="0"/>
                      <a:pt x="203518" y="393319"/>
                      <a:pt x="96838" y="795210"/>
                    </a:cubicBezTo>
                    <a:cubicBezTo>
                      <a:pt x="88392" y="826833"/>
                      <a:pt x="47498" y="845566"/>
                      <a:pt x="47498" y="845566"/>
                    </a:cubicBezTo>
                    <a:lnTo>
                      <a:pt x="0" y="793686"/>
                    </a:lnTo>
                    <a:cubicBezTo>
                      <a:pt x="0" y="793686"/>
                      <a:pt x="56134" y="331533"/>
                      <a:pt x="30798" y="0"/>
                    </a:cubicBezTo>
                    <a:close/>
                  </a:path>
                </a:pathLst>
              </a:custGeom>
              <a:solidFill>
                <a:srgbClr val="192741"/>
              </a:solidFill>
              <a:ln w="6350"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9B179D9A-1D6D-4D82-AFF0-0A7DB7751E76}"/>
                  </a:ext>
                </a:extLst>
              </p:cNvPr>
              <p:cNvSpPr/>
              <p:nvPr/>
            </p:nvSpPr>
            <p:spPr>
              <a:xfrm>
                <a:off x="7905226" y="2822967"/>
                <a:ext cx="109322" cy="96105"/>
              </a:xfrm>
              <a:custGeom>
                <a:avLst/>
                <a:gdLst>
                  <a:gd name="connsiteX0" fmla="*/ 162814 w 162814"/>
                  <a:gd name="connsiteY0" fmla="*/ 69469 h 143129"/>
                  <a:gd name="connsiteX1" fmla="*/ 160973 w 162814"/>
                  <a:gd name="connsiteY1" fmla="*/ 143129 h 143129"/>
                  <a:gd name="connsiteX2" fmla="*/ 1143 w 162814"/>
                  <a:gd name="connsiteY2" fmla="*/ 33464 h 143129"/>
                  <a:gd name="connsiteX3" fmla="*/ 0 w 162814"/>
                  <a:gd name="connsiteY3" fmla="*/ 0 h 143129"/>
                </a:gdLst>
                <a:ahLst/>
                <a:cxnLst>
                  <a:cxn ang="0">
                    <a:pos x="connsiteX0" y="connsiteY0"/>
                  </a:cxn>
                  <a:cxn ang="0">
                    <a:pos x="connsiteX1" y="connsiteY1"/>
                  </a:cxn>
                  <a:cxn ang="0">
                    <a:pos x="connsiteX2" y="connsiteY2"/>
                  </a:cxn>
                  <a:cxn ang="0">
                    <a:pos x="connsiteX3" y="connsiteY3"/>
                  </a:cxn>
                </a:cxnLst>
                <a:rect l="l" t="t" r="r" b="b"/>
                <a:pathLst>
                  <a:path w="162814" h="143129">
                    <a:moveTo>
                      <a:pt x="162814" y="69469"/>
                    </a:moveTo>
                    <a:lnTo>
                      <a:pt x="160973" y="143129"/>
                    </a:lnTo>
                    <a:lnTo>
                      <a:pt x="1143" y="33464"/>
                    </a:lnTo>
                    <a:lnTo>
                      <a:pt x="0" y="0"/>
                    </a:lnTo>
                    <a:close/>
                  </a:path>
                </a:pathLst>
              </a:custGeom>
              <a:solidFill>
                <a:srgbClr val="F6F6F6"/>
              </a:solidFill>
              <a:ln w="6350"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54280BAE-304C-4B8C-B93C-7C0C687474D0}"/>
                  </a:ext>
                </a:extLst>
              </p:cNvPr>
              <p:cNvSpPr/>
              <p:nvPr/>
            </p:nvSpPr>
            <p:spPr>
              <a:xfrm>
                <a:off x="8031304" y="2820664"/>
                <a:ext cx="21190" cy="90903"/>
              </a:xfrm>
              <a:custGeom>
                <a:avLst/>
                <a:gdLst>
                  <a:gd name="connsiteX0" fmla="*/ 952 w 31559"/>
                  <a:gd name="connsiteY0" fmla="*/ 0 h 135382"/>
                  <a:gd name="connsiteX1" fmla="*/ 31560 w 31559"/>
                  <a:gd name="connsiteY1" fmla="*/ 135382 h 135382"/>
                  <a:gd name="connsiteX2" fmla="*/ 0 w 31559"/>
                  <a:gd name="connsiteY2" fmla="*/ 82042 h 135382"/>
                </a:gdLst>
                <a:ahLst/>
                <a:cxnLst>
                  <a:cxn ang="0">
                    <a:pos x="connsiteX0" y="connsiteY0"/>
                  </a:cxn>
                  <a:cxn ang="0">
                    <a:pos x="connsiteX1" y="connsiteY1"/>
                  </a:cxn>
                  <a:cxn ang="0">
                    <a:pos x="connsiteX2" y="connsiteY2"/>
                  </a:cxn>
                </a:cxnLst>
                <a:rect l="l" t="t" r="r" b="b"/>
                <a:pathLst>
                  <a:path w="31559" h="135382">
                    <a:moveTo>
                      <a:pt x="952" y="0"/>
                    </a:moveTo>
                    <a:lnTo>
                      <a:pt x="31560" y="135382"/>
                    </a:lnTo>
                    <a:lnTo>
                      <a:pt x="0" y="82042"/>
                    </a:lnTo>
                    <a:close/>
                  </a:path>
                </a:pathLst>
              </a:custGeom>
              <a:solidFill>
                <a:srgbClr val="F6F6F6"/>
              </a:solidFill>
              <a:ln w="6350"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2E7DBD9F-61F2-4015-B8D4-17047F17172F}"/>
                  </a:ext>
                </a:extLst>
              </p:cNvPr>
              <p:cNvSpPr/>
              <p:nvPr/>
            </p:nvSpPr>
            <p:spPr>
              <a:xfrm>
                <a:off x="7471988" y="2833968"/>
                <a:ext cx="359030" cy="817186"/>
              </a:xfrm>
              <a:custGeom>
                <a:avLst/>
                <a:gdLst>
                  <a:gd name="connsiteX0" fmla="*/ 440246 w 534705"/>
                  <a:gd name="connsiteY0" fmla="*/ 396113 h 1217039"/>
                  <a:gd name="connsiteX1" fmla="*/ 304991 w 534705"/>
                  <a:gd name="connsiteY1" fmla="*/ 868235 h 1217039"/>
                  <a:gd name="connsiteX2" fmla="*/ 497205 w 534705"/>
                  <a:gd name="connsiteY2" fmla="*/ 1116647 h 1217039"/>
                  <a:gd name="connsiteX3" fmla="*/ 389954 w 534705"/>
                  <a:gd name="connsiteY3" fmla="*/ 1215962 h 1217039"/>
                  <a:gd name="connsiteX4" fmla="*/ 0 w 534705"/>
                  <a:gd name="connsiteY4" fmla="*/ 812546 h 1217039"/>
                  <a:gd name="connsiteX5" fmla="*/ 196977 w 534705"/>
                  <a:gd name="connsiteY5" fmla="*/ 171132 h 1217039"/>
                  <a:gd name="connsiteX6" fmla="*/ 477584 w 534705"/>
                  <a:gd name="connsiteY6" fmla="*/ 1079 h 1217039"/>
                  <a:gd name="connsiteX7" fmla="*/ 440246 w 534705"/>
                  <a:gd name="connsiteY7" fmla="*/ 396113 h 121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4705" h="1217039">
                    <a:moveTo>
                      <a:pt x="440246" y="396113"/>
                    </a:moveTo>
                    <a:lnTo>
                      <a:pt x="304991" y="868235"/>
                    </a:lnTo>
                    <a:lnTo>
                      <a:pt x="497205" y="1116647"/>
                    </a:lnTo>
                    <a:cubicBezTo>
                      <a:pt x="497205" y="1116647"/>
                      <a:pt x="421450" y="1229170"/>
                      <a:pt x="389954" y="1215962"/>
                    </a:cubicBezTo>
                    <a:cubicBezTo>
                      <a:pt x="172276" y="1124902"/>
                      <a:pt x="0" y="812546"/>
                      <a:pt x="0" y="812546"/>
                    </a:cubicBezTo>
                    <a:lnTo>
                      <a:pt x="196977" y="171132"/>
                    </a:lnTo>
                    <a:cubicBezTo>
                      <a:pt x="196977" y="171132"/>
                      <a:pt x="279273" y="34036"/>
                      <a:pt x="477584" y="1079"/>
                    </a:cubicBezTo>
                    <a:cubicBezTo>
                      <a:pt x="621284" y="-22797"/>
                      <a:pt x="449707" y="356933"/>
                      <a:pt x="440246" y="396113"/>
                    </a:cubicBezTo>
                    <a:close/>
                  </a:path>
                </a:pathLst>
              </a:custGeom>
              <a:solidFill>
                <a:schemeClr val="accent5"/>
              </a:solidFill>
              <a:ln w="6350"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D90F4C5A-FDB9-4FFA-A697-394855E84713}"/>
                  </a:ext>
                </a:extLst>
              </p:cNvPr>
              <p:cNvSpPr/>
              <p:nvPr/>
            </p:nvSpPr>
            <p:spPr>
              <a:xfrm>
                <a:off x="7889877" y="2758457"/>
                <a:ext cx="146867" cy="117363"/>
              </a:xfrm>
              <a:custGeom>
                <a:avLst/>
                <a:gdLst>
                  <a:gd name="connsiteX0" fmla="*/ 0 w 218729"/>
                  <a:gd name="connsiteY0" fmla="*/ 10922 h 174789"/>
                  <a:gd name="connsiteX1" fmla="*/ 29718 w 218729"/>
                  <a:gd name="connsiteY1" fmla="*/ 97346 h 174789"/>
                  <a:gd name="connsiteX2" fmla="*/ 210630 w 218729"/>
                  <a:gd name="connsiteY2" fmla="*/ 174689 h 174789"/>
                  <a:gd name="connsiteX3" fmla="*/ 197930 w 218729"/>
                  <a:gd name="connsiteY3" fmla="*/ 41783 h 174789"/>
                  <a:gd name="connsiteX4" fmla="*/ 198247 w 218729"/>
                  <a:gd name="connsiteY4" fmla="*/ 0 h 174789"/>
                  <a:gd name="connsiteX5" fmla="*/ 0 w 218729"/>
                  <a:gd name="connsiteY5" fmla="*/ 10922 h 174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8729" h="174789">
                    <a:moveTo>
                      <a:pt x="0" y="10922"/>
                    </a:moveTo>
                    <a:cubicBezTo>
                      <a:pt x="6668" y="36005"/>
                      <a:pt x="18225" y="74930"/>
                      <a:pt x="29718" y="97346"/>
                    </a:cubicBezTo>
                    <a:cubicBezTo>
                      <a:pt x="47689" y="132334"/>
                      <a:pt x="189040" y="170752"/>
                      <a:pt x="210630" y="174689"/>
                    </a:cubicBezTo>
                    <a:cubicBezTo>
                      <a:pt x="232347" y="178626"/>
                      <a:pt x="204216" y="66611"/>
                      <a:pt x="197930" y="41783"/>
                    </a:cubicBezTo>
                    <a:cubicBezTo>
                      <a:pt x="193231" y="23051"/>
                      <a:pt x="184595" y="29020"/>
                      <a:pt x="198247" y="0"/>
                    </a:cubicBezTo>
                    <a:lnTo>
                      <a:pt x="0" y="10922"/>
                    </a:lnTo>
                    <a:close/>
                  </a:path>
                </a:pathLst>
              </a:custGeom>
              <a:solidFill>
                <a:srgbClr val="BE6D5B"/>
              </a:solidFill>
              <a:ln w="6350"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6AAD8543-0247-4201-8536-D46C40EFF4C6}"/>
                  </a:ext>
                </a:extLst>
              </p:cNvPr>
              <p:cNvSpPr/>
              <p:nvPr/>
            </p:nvSpPr>
            <p:spPr>
              <a:xfrm>
                <a:off x="7722512" y="2827146"/>
                <a:ext cx="473757" cy="1028199"/>
              </a:xfrm>
              <a:custGeom>
                <a:avLst/>
                <a:gdLst>
                  <a:gd name="connsiteX0" fmla="*/ 705569 w 705568"/>
                  <a:gd name="connsiteY0" fmla="*/ 1213866 h 1531302"/>
                  <a:gd name="connsiteX1" fmla="*/ 681248 w 705568"/>
                  <a:gd name="connsiteY1" fmla="*/ 1253426 h 1531302"/>
                  <a:gd name="connsiteX2" fmla="*/ 663468 w 705568"/>
                  <a:gd name="connsiteY2" fmla="*/ 1237869 h 1531302"/>
                  <a:gd name="connsiteX3" fmla="*/ 207602 w 705568"/>
                  <a:gd name="connsiteY3" fmla="*/ 1531302 h 1531302"/>
                  <a:gd name="connsiteX4" fmla="*/ 102065 w 705568"/>
                  <a:gd name="connsiteY4" fmla="*/ 976376 h 1531302"/>
                  <a:gd name="connsiteX5" fmla="*/ 45550 w 705568"/>
                  <a:gd name="connsiteY5" fmla="*/ 419227 h 1531302"/>
                  <a:gd name="connsiteX6" fmla="*/ 140546 w 705568"/>
                  <a:gd name="connsiteY6" fmla="*/ 7747 h 1531302"/>
                  <a:gd name="connsiteX7" fmla="*/ 245511 w 705568"/>
                  <a:gd name="connsiteY7" fmla="*/ 63 h 1531302"/>
                  <a:gd name="connsiteX8" fmla="*/ 410167 w 705568"/>
                  <a:gd name="connsiteY8" fmla="*/ 179959 h 1531302"/>
                  <a:gd name="connsiteX9" fmla="*/ 589110 w 705568"/>
                  <a:gd name="connsiteY9" fmla="*/ 621093 h 1531302"/>
                  <a:gd name="connsiteX10" fmla="*/ 705569 w 705568"/>
                  <a:gd name="connsiteY10" fmla="*/ 1213866 h 1531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5568" h="1531302">
                    <a:moveTo>
                      <a:pt x="705569" y="1213866"/>
                    </a:moveTo>
                    <a:lnTo>
                      <a:pt x="681248" y="1253426"/>
                    </a:lnTo>
                    <a:lnTo>
                      <a:pt x="663468" y="1237869"/>
                    </a:lnTo>
                    <a:lnTo>
                      <a:pt x="207602" y="1531302"/>
                    </a:lnTo>
                    <a:cubicBezTo>
                      <a:pt x="207602" y="1531302"/>
                      <a:pt x="169629" y="1194371"/>
                      <a:pt x="102065" y="976376"/>
                    </a:cubicBezTo>
                    <a:lnTo>
                      <a:pt x="45550" y="419227"/>
                    </a:lnTo>
                    <a:cubicBezTo>
                      <a:pt x="45550" y="419227"/>
                      <a:pt x="-104691" y="26416"/>
                      <a:pt x="140546" y="7747"/>
                    </a:cubicBezTo>
                    <a:cubicBezTo>
                      <a:pt x="175090" y="5143"/>
                      <a:pt x="210332" y="2540"/>
                      <a:pt x="245511" y="63"/>
                    </a:cubicBezTo>
                    <a:cubicBezTo>
                      <a:pt x="295232" y="-3429"/>
                      <a:pt x="387815" y="139065"/>
                      <a:pt x="410167" y="179959"/>
                    </a:cubicBezTo>
                    <a:cubicBezTo>
                      <a:pt x="434043" y="223774"/>
                      <a:pt x="589110" y="621093"/>
                      <a:pt x="589110" y="621093"/>
                    </a:cubicBezTo>
                    <a:lnTo>
                      <a:pt x="705569" y="1213866"/>
                    </a:lnTo>
                    <a:close/>
                  </a:path>
                </a:pathLst>
              </a:custGeom>
              <a:solidFill>
                <a:schemeClr val="accent5"/>
              </a:solidFill>
              <a:ln w="6350"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18360457-4D03-4303-8EEC-1EAE1238CBC6}"/>
                  </a:ext>
                </a:extLst>
              </p:cNvPr>
              <p:cNvSpPr/>
              <p:nvPr/>
            </p:nvSpPr>
            <p:spPr>
              <a:xfrm>
                <a:off x="7843999" y="2820792"/>
                <a:ext cx="268871" cy="434517"/>
              </a:xfrm>
              <a:custGeom>
                <a:avLst/>
                <a:gdLst>
                  <a:gd name="connsiteX0" fmla="*/ 81280 w 400430"/>
                  <a:gd name="connsiteY0" fmla="*/ 0 h 647128"/>
                  <a:gd name="connsiteX1" fmla="*/ 0 w 400430"/>
                  <a:gd name="connsiteY1" fmla="*/ 18161 h 647128"/>
                  <a:gd name="connsiteX2" fmla="*/ 65341 w 400430"/>
                  <a:gd name="connsiteY2" fmla="*/ 140145 h 647128"/>
                  <a:gd name="connsiteX3" fmla="*/ 158623 w 400430"/>
                  <a:gd name="connsiteY3" fmla="*/ 195580 h 647128"/>
                  <a:gd name="connsiteX4" fmla="*/ 157988 w 400430"/>
                  <a:gd name="connsiteY4" fmla="*/ 301181 h 647128"/>
                  <a:gd name="connsiteX5" fmla="*/ 400431 w 400430"/>
                  <a:gd name="connsiteY5" fmla="*/ 647129 h 647128"/>
                  <a:gd name="connsiteX6" fmla="*/ 242126 w 400430"/>
                  <a:gd name="connsiteY6" fmla="*/ 191008 h 647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430" h="647128">
                    <a:moveTo>
                      <a:pt x="81280" y="0"/>
                    </a:moveTo>
                    <a:lnTo>
                      <a:pt x="0" y="18161"/>
                    </a:lnTo>
                    <a:lnTo>
                      <a:pt x="65341" y="140145"/>
                    </a:lnTo>
                    <a:lnTo>
                      <a:pt x="158623" y="195580"/>
                    </a:lnTo>
                    <a:lnTo>
                      <a:pt x="157988" y="301181"/>
                    </a:lnTo>
                    <a:lnTo>
                      <a:pt x="400431" y="647129"/>
                    </a:lnTo>
                    <a:lnTo>
                      <a:pt x="242126" y="191008"/>
                    </a:lnTo>
                    <a:close/>
                  </a:path>
                </a:pathLst>
              </a:custGeom>
              <a:solidFill>
                <a:srgbClr val="C22150"/>
              </a:solidFill>
              <a:ln w="6350"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1009EE2-F577-4AAF-AFEE-2E7BE2796FD3}"/>
                  </a:ext>
                </a:extLst>
              </p:cNvPr>
              <p:cNvSpPr/>
              <p:nvPr/>
            </p:nvSpPr>
            <p:spPr>
              <a:xfrm>
                <a:off x="7843999" y="2816443"/>
                <a:ext cx="267805" cy="419423"/>
              </a:xfrm>
              <a:custGeom>
                <a:avLst/>
                <a:gdLst>
                  <a:gd name="connsiteX0" fmla="*/ 81280 w 398843"/>
                  <a:gd name="connsiteY0" fmla="*/ 0 h 624649"/>
                  <a:gd name="connsiteX1" fmla="*/ 0 w 398843"/>
                  <a:gd name="connsiteY1" fmla="*/ 18161 h 624649"/>
                  <a:gd name="connsiteX2" fmla="*/ 65024 w 398843"/>
                  <a:gd name="connsiteY2" fmla="*/ 140526 h 624649"/>
                  <a:gd name="connsiteX3" fmla="*/ 158115 w 398843"/>
                  <a:gd name="connsiteY3" fmla="*/ 193358 h 624649"/>
                  <a:gd name="connsiteX4" fmla="*/ 157289 w 398843"/>
                  <a:gd name="connsiteY4" fmla="*/ 294386 h 624649"/>
                  <a:gd name="connsiteX5" fmla="*/ 398844 w 398843"/>
                  <a:gd name="connsiteY5" fmla="*/ 624650 h 624649"/>
                  <a:gd name="connsiteX6" fmla="*/ 241617 w 398843"/>
                  <a:gd name="connsiteY6" fmla="*/ 188786 h 624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843" h="624649">
                    <a:moveTo>
                      <a:pt x="81280" y="0"/>
                    </a:moveTo>
                    <a:lnTo>
                      <a:pt x="0" y="18161"/>
                    </a:lnTo>
                    <a:lnTo>
                      <a:pt x="65024" y="140526"/>
                    </a:lnTo>
                    <a:lnTo>
                      <a:pt x="158115" y="193358"/>
                    </a:lnTo>
                    <a:lnTo>
                      <a:pt x="157289" y="294386"/>
                    </a:lnTo>
                    <a:lnTo>
                      <a:pt x="398844" y="624650"/>
                    </a:lnTo>
                    <a:lnTo>
                      <a:pt x="241617" y="188786"/>
                    </a:lnTo>
                    <a:close/>
                  </a:path>
                </a:pathLst>
              </a:custGeom>
              <a:solidFill>
                <a:schemeClr val="accent5">
                  <a:lumMod val="75000"/>
                </a:schemeClr>
              </a:solidFill>
              <a:ln w="6350"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2628965-B231-44B3-B1DF-26FA0FA6E249}"/>
                  </a:ext>
                </a:extLst>
              </p:cNvPr>
              <p:cNvSpPr/>
              <p:nvPr/>
            </p:nvSpPr>
            <p:spPr>
              <a:xfrm>
                <a:off x="8014462" y="2871616"/>
                <a:ext cx="33555" cy="57901"/>
              </a:xfrm>
              <a:custGeom>
                <a:avLst/>
                <a:gdLst>
                  <a:gd name="connsiteX0" fmla="*/ 25083 w 49974"/>
                  <a:gd name="connsiteY0" fmla="*/ 6160 h 86232"/>
                  <a:gd name="connsiteX1" fmla="*/ 0 w 49974"/>
                  <a:gd name="connsiteY1" fmla="*/ 0 h 86232"/>
                  <a:gd name="connsiteX2" fmla="*/ 2667 w 49974"/>
                  <a:gd name="connsiteY2" fmla="*/ 64961 h 86232"/>
                  <a:gd name="connsiteX3" fmla="*/ 32766 w 49974"/>
                  <a:gd name="connsiteY3" fmla="*/ 86233 h 86232"/>
                  <a:gd name="connsiteX4" fmla="*/ 49975 w 49974"/>
                  <a:gd name="connsiteY4" fmla="*/ 60452 h 8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74" h="86232">
                    <a:moveTo>
                      <a:pt x="25083" y="6160"/>
                    </a:moveTo>
                    <a:lnTo>
                      <a:pt x="0" y="0"/>
                    </a:lnTo>
                    <a:lnTo>
                      <a:pt x="2667" y="64961"/>
                    </a:lnTo>
                    <a:lnTo>
                      <a:pt x="32766" y="86233"/>
                    </a:lnTo>
                    <a:lnTo>
                      <a:pt x="49975" y="60452"/>
                    </a:lnTo>
                    <a:close/>
                  </a:path>
                </a:pathLst>
              </a:custGeom>
              <a:solidFill>
                <a:srgbClr val="192741"/>
              </a:solidFill>
              <a:ln w="6350" cap="flat">
                <a:noFill/>
                <a:prstDash val="solid"/>
                <a:miter/>
              </a:ln>
            </p:spPr>
            <p:txBody>
              <a:bodyPr rtlCol="0" anchor="ctr"/>
              <a:lstStyle/>
              <a:p>
                <a:endParaRPr lang="en-US"/>
              </a:p>
            </p:txBody>
          </p:sp>
          <p:grpSp>
            <p:nvGrpSpPr>
              <p:cNvPr id="65" name="Graphic 3">
                <a:extLst>
                  <a:ext uri="{FF2B5EF4-FFF2-40B4-BE49-F238E27FC236}">
                    <a16:creationId xmlns:a16="http://schemas.microsoft.com/office/drawing/2014/main" id="{AB48C7F6-E5BC-420C-95D8-840629FDD906}"/>
                  </a:ext>
                </a:extLst>
              </p:cNvPr>
              <p:cNvGrpSpPr/>
              <p:nvPr/>
            </p:nvGrpSpPr>
            <p:grpSpPr>
              <a:xfrm>
                <a:off x="7802720" y="2456717"/>
                <a:ext cx="237592" cy="286260"/>
                <a:chOff x="-258072" y="1735167"/>
                <a:chExt cx="353847" cy="426329"/>
              </a:xfrm>
            </p:grpSpPr>
            <p:sp>
              <p:nvSpPr>
                <p:cNvPr id="66" name="Freeform: Shape 65">
                  <a:extLst>
                    <a:ext uri="{FF2B5EF4-FFF2-40B4-BE49-F238E27FC236}">
                      <a16:creationId xmlns:a16="http://schemas.microsoft.com/office/drawing/2014/main" id="{C76FA4A0-5EDB-40F1-BB52-B08055DDB3F3}"/>
                    </a:ext>
                  </a:extLst>
                </p:cNvPr>
                <p:cNvSpPr/>
                <p:nvPr/>
              </p:nvSpPr>
              <p:spPr>
                <a:xfrm>
                  <a:off x="1830" y="1832515"/>
                  <a:ext cx="69512" cy="103381"/>
                </a:xfrm>
                <a:custGeom>
                  <a:avLst/>
                  <a:gdLst>
                    <a:gd name="connsiteX0" fmla="*/ 59639 w 69512"/>
                    <a:gd name="connsiteY0" fmla="*/ 101653 h 103381"/>
                    <a:gd name="connsiteX1" fmla="*/ 65481 w 69512"/>
                    <a:gd name="connsiteY1" fmla="*/ 100574 h 103381"/>
                    <a:gd name="connsiteX2" fmla="*/ 69481 w 69512"/>
                    <a:gd name="connsiteY2" fmla="*/ 53901 h 103381"/>
                    <a:gd name="connsiteX3" fmla="*/ 37033 w 69512"/>
                    <a:gd name="connsiteY3" fmla="*/ 1387 h 103381"/>
                    <a:gd name="connsiteX4" fmla="*/ 838 w 69512"/>
                    <a:gd name="connsiteY4" fmla="*/ 14722 h 103381"/>
                    <a:gd name="connsiteX5" fmla="*/ 3060 w 69512"/>
                    <a:gd name="connsiteY5" fmla="*/ 19929 h 103381"/>
                    <a:gd name="connsiteX6" fmla="*/ 26682 w 69512"/>
                    <a:gd name="connsiteY6" fmla="*/ 32756 h 103381"/>
                    <a:gd name="connsiteX7" fmla="*/ 59639 w 69512"/>
                    <a:gd name="connsiteY7" fmla="*/ 101653 h 103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512" h="103381">
                      <a:moveTo>
                        <a:pt x="59639" y="101653"/>
                      </a:moveTo>
                      <a:cubicBezTo>
                        <a:pt x="60972" y="104447"/>
                        <a:pt x="65163" y="103685"/>
                        <a:pt x="65481" y="100574"/>
                      </a:cubicBezTo>
                      <a:cubicBezTo>
                        <a:pt x="66687" y="87810"/>
                        <a:pt x="68656" y="66792"/>
                        <a:pt x="69481" y="53901"/>
                      </a:cubicBezTo>
                      <a:cubicBezTo>
                        <a:pt x="70116" y="44059"/>
                        <a:pt x="61163" y="9705"/>
                        <a:pt x="37033" y="1387"/>
                      </a:cubicBezTo>
                      <a:cubicBezTo>
                        <a:pt x="21856" y="-3757"/>
                        <a:pt x="8585" y="6467"/>
                        <a:pt x="838" y="14722"/>
                      </a:cubicBezTo>
                      <a:cubicBezTo>
                        <a:pt x="-1004" y="16690"/>
                        <a:pt x="393" y="19992"/>
                        <a:pt x="3060" y="19929"/>
                      </a:cubicBezTo>
                      <a:cubicBezTo>
                        <a:pt x="11633" y="19738"/>
                        <a:pt x="23063" y="24247"/>
                        <a:pt x="26682" y="32756"/>
                      </a:cubicBezTo>
                      <a:cubicBezTo>
                        <a:pt x="29095" y="38471"/>
                        <a:pt x="50050" y="81778"/>
                        <a:pt x="59639" y="101653"/>
                      </a:cubicBezTo>
                      <a:close/>
                    </a:path>
                  </a:pathLst>
                </a:custGeom>
                <a:solidFill>
                  <a:srgbClr val="192741"/>
                </a:solidFill>
                <a:ln w="6350"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62BC6954-779E-434E-94DE-1FA5ED44FC56}"/>
                    </a:ext>
                  </a:extLst>
                </p:cNvPr>
                <p:cNvSpPr/>
                <p:nvPr/>
              </p:nvSpPr>
              <p:spPr>
                <a:xfrm>
                  <a:off x="-258072" y="1735167"/>
                  <a:ext cx="306402" cy="305609"/>
                </a:xfrm>
                <a:custGeom>
                  <a:avLst/>
                  <a:gdLst>
                    <a:gd name="connsiteX0" fmla="*/ 50809 w 306402"/>
                    <a:gd name="connsiteY0" fmla="*/ 302697 h 305609"/>
                    <a:gd name="connsiteX1" fmla="*/ 581 w 306402"/>
                    <a:gd name="connsiteY1" fmla="*/ 176967 h 305609"/>
                    <a:gd name="connsiteX2" fmla="*/ 33220 w 306402"/>
                    <a:gd name="connsiteY2" fmla="*/ 113912 h 305609"/>
                    <a:gd name="connsiteX3" fmla="*/ 112150 w 306402"/>
                    <a:gd name="connsiteY3" fmla="*/ 86416 h 305609"/>
                    <a:gd name="connsiteX4" fmla="*/ 188858 w 306402"/>
                    <a:gd name="connsiteY4" fmla="*/ 6978 h 305609"/>
                    <a:gd name="connsiteX5" fmla="*/ 271662 w 306402"/>
                    <a:gd name="connsiteY5" fmla="*/ 44887 h 305609"/>
                    <a:gd name="connsiteX6" fmla="*/ 306397 w 306402"/>
                    <a:gd name="connsiteY6" fmla="*/ 87813 h 305609"/>
                    <a:gd name="connsiteX7" fmla="*/ 281060 w 306402"/>
                    <a:gd name="connsiteY7" fmla="*/ 111626 h 305609"/>
                    <a:gd name="connsiteX8" fmla="*/ 168665 w 306402"/>
                    <a:gd name="connsiteY8" fmla="*/ 156711 h 305609"/>
                    <a:gd name="connsiteX9" fmla="*/ 51635 w 306402"/>
                    <a:gd name="connsiteY9" fmla="*/ 178745 h 305609"/>
                    <a:gd name="connsiteX10" fmla="*/ 69605 w 306402"/>
                    <a:gd name="connsiteY10" fmla="*/ 300411 h 305609"/>
                    <a:gd name="connsiteX11" fmla="*/ 50809 w 306402"/>
                    <a:gd name="connsiteY11" fmla="*/ 302697 h 305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6402" h="305609">
                      <a:moveTo>
                        <a:pt x="50809" y="302697"/>
                      </a:moveTo>
                      <a:cubicBezTo>
                        <a:pt x="50809" y="302697"/>
                        <a:pt x="2105" y="207574"/>
                        <a:pt x="581" y="176967"/>
                      </a:cubicBezTo>
                      <a:cubicBezTo>
                        <a:pt x="-943" y="146233"/>
                        <a:pt x="-2086" y="125088"/>
                        <a:pt x="33220" y="113912"/>
                      </a:cubicBezTo>
                      <a:cubicBezTo>
                        <a:pt x="86242" y="97275"/>
                        <a:pt x="89417" y="108578"/>
                        <a:pt x="112150" y="86416"/>
                      </a:cubicBezTo>
                      <a:cubicBezTo>
                        <a:pt x="134883" y="64318"/>
                        <a:pt x="173555" y="14471"/>
                        <a:pt x="188858" y="6978"/>
                      </a:cubicBezTo>
                      <a:cubicBezTo>
                        <a:pt x="214576" y="-5532"/>
                        <a:pt x="258962" y="-5722"/>
                        <a:pt x="271662" y="44887"/>
                      </a:cubicBezTo>
                      <a:cubicBezTo>
                        <a:pt x="281060" y="82225"/>
                        <a:pt x="306841" y="86226"/>
                        <a:pt x="306397" y="87813"/>
                      </a:cubicBezTo>
                      <a:cubicBezTo>
                        <a:pt x="305317" y="92830"/>
                        <a:pt x="296364" y="99307"/>
                        <a:pt x="281060" y="111626"/>
                      </a:cubicBezTo>
                      <a:cubicBezTo>
                        <a:pt x="237055" y="146995"/>
                        <a:pt x="208543" y="158362"/>
                        <a:pt x="168665" y="156711"/>
                      </a:cubicBezTo>
                      <a:cubicBezTo>
                        <a:pt x="128724" y="155123"/>
                        <a:pt x="53730" y="149027"/>
                        <a:pt x="51635" y="178745"/>
                      </a:cubicBezTo>
                      <a:cubicBezTo>
                        <a:pt x="49539" y="208463"/>
                        <a:pt x="71383" y="293172"/>
                        <a:pt x="69605" y="300411"/>
                      </a:cubicBezTo>
                      <a:cubicBezTo>
                        <a:pt x="67637" y="307650"/>
                        <a:pt x="58493" y="306253"/>
                        <a:pt x="50809" y="302697"/>
                      </a:cubicBezTo>
                      <a:close/>
                    </a:path>
                  </a:pathLst>
                </a:custGeom>
                <a:solidFill>
                  <a:srgbClr val="192741"/>
                </a:solidFill>
                <a:ln w="6350"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E7102E14-29D8-4696-826E-0784D35A4691}"/>
                    </a:ext>
                  </a:extLst>
                </p:cNvPr>
                <p:cNvSpPr/>
                <p:nvPr/>
              </p:nvSpPr>
              <p:spPr>
                <a:xfrm>
                  <a:off x="15373" y="1994079"/>
                  <a:ext cx="80401" cy="105313"/>
                </a:xfrm>
                <a:custGeom>
                  <a:avLst/>
                  <a:gdLst>
                    <a:gd name="connsiteX0" fmla="*/ 80068 w 80401"/>
                    <a:gd name="connsiteY0" fmla="*/ 80678 h 105313"/>
                    <a:gd name="connsiteX1" fmla="*/ 69844 w 80401"/>
                    <a:gd name="connsiteY1" fmla="*/ 96680 h 105313"/>
                    <a:gd name="connsiteX2" fmla="*/ 31617 w 80401"/>
                    <a:gd name="connsiteY2" fmla="*/ 104999 h 105313"/>
                    <a:gd name="connsiteX3" fmla="*/ 15552 w 80401"/>
                    <a:gd name="connsiteY3" fmla="*/ 94712 h 105313"/>
                    <a:gd name="connsiteX4" fmla="*/ 312 w 80401"/>
                    <a:gd name="connsiteY4" fmla="*/ 24671 h 105313"/>
                    <a:gd name="connsiteX5" fmla="*/ 10599 w 80401"/>
                    <a:gd name="connsiteY5" fmla="*/ 8669 h 105313"/>
                    <a:gd name="connsiteX6" fmla="*/ 48953 w 80401"/>
                    <a:gd name="connsiteY6" fmla="*/ 287 h 105313"/>
                    <a:gd name="connsiteX7" fmla="*/ 64828 w 80401"/>
                    <a:gd name="connsiteY7" fmla="*/ 10638 h 105313"/>
                    <a:gd name="connsiteX8" fmla="*/ 80068 w 80401"/>
                    <a:gd name="connsiteY8" fmla="*/ 80678 h 10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01" h="105313">
                      <a:moveTo>
                        <a:pt x="80068" y="80678"/>
                      </a:moveTo>
                      <a:cubicBezTo>
                        <a:pt x="81719" y="87981"/>
                        <a:pt x="77083" y="95156"/>
                        <a:pt x="69844" y="96680"/>
                      </a:cubicBezTo>
                      <a:lnTo>
                        <a:pt x="31617" y="104999"/>
                      </a:lnTo>
                      <a:cubicBezTo>
                        <a:pt x="24315" y="106586"/>
                        <a:pt x="17139" y="102014"/>
                        <a:pt x="15552" y="94712"/>
                      </a:cubicBezTo>
                      <a:lnTo>
                        <a:pt x="312" y="24671"/>
                      </a:lnTo>
                      <a:cubicBezTo>
                        <a:pt x="-1276" y="17496"/>
                        <a:pt x="3360" y="10257"/>
                        <a:pt x="10599" y="8669"/>
                      </a:cubicBezTo>
                      <a:lnTo>
                        <a:pt x="48953" y="287"/>
                      </a:lnTo>
                      <a:cubicBezTo>
                        <a:pt x="56128" y="-1237"/>
                        <a:pt x="63304" y="3462"/>
                        <a:pt x="64828" y="10638"/>
                      </a:cubicBezTo>
                      <a:lnTo>
                        <a:pt x="80068" y="80678"/>
                      </a:lnTo>
                      <a:close/>
                    </a:path>
                  </a:pathLst>
                </a:custGeom>
                <a:solidFill>
                  <a:srgbClr val="BE6D5B"/>
                </a:solidFill>
                <a:ln w="6350"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9FBA54E-5B2E-4629-B9FA-7CB5C194032E}"/>
                    </a:ext>
                  </a:extLst>
                </p:cNvPr>
                <p:cNvSpPr/>
                <p:nvPr/>
              </p:nvSpPr>
              <p:spPr>
                <a:xfrm>
                  <a:off x="-18032" y="2125557"/>
                  <a:ext cx="82988" cy="35938"/>
                </a:xfrm>
                <a:custGeom>
                  <a:avLst/>
                  <a:gdLst>
                    <a:gd name="connsiteX0" fmla="*/ 17717 w 82988"/>
                    <a:gd name="connsiteY0" fmla="*/ 35624 h 35938"/>
                    <a:gd name="connsiteX1" fmla="*/ 72454 w 82988"/>
                    <a:gd name="connsiteY1" fmla="*/ 23686 h 35938"/>
                    <a:gd name="connsiteX2" fmla="*/ 82677 w 82988"/>
                    <a:gd name="connsiteY2" fmla="*/ 7684 h 35938"/>
                    <a:gd name="connsiteX3" fmla="*/ 81026 w 82988"/>
                    <a:gd name="connsiteY3" fmla="*/ 0 h 35938"/>
                    <a:gd name="connsiteX4" fmla="*/ 0 w 82988"/>
                    <a:gd name="connsiteY4" fmla="*/ 17653 h 35938"/>
                    <a:gd name="connsiteX5" fmla="*/ 1714 w 82988"/>
                    <a:gd name="connsiteY5" fmla="*/ 25337 h 35938"/>
                    <a:gd name="connsiteX6" fmla="*/ 17717 w 82988"/>
                    <a:gd name="connsiteY6" fmla="*/ 35624 h 35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988" h="35938">
                      <a:moveTo>
                        <a:pt x="17717" y="35624"/>
                      </a:moveTo>
                      <a:lnTo>
                        <a:pt x="72454" y="23686"/>
                      </a:lnTo>
                      <a:cubicBezTo>
                        <a:pt x="79629" y="22162"/>
                        <a:pt x="84264" y="14986"/>
                        <a:pt x="82677" y="7684"/>
                      </a:cubicBezTo>
                      <a:lnTo>
                        <a:pt x="81026" y="0"/>
                      </a:lnTo>
                      <a:lnTo>
                        <a:pt x="0" y="17653"/>
                      </a:lnTo>
                      <a:lnTo>
                        <a:pt x="1714" y="25337"/>
                      </a:lnTo>
                      <a:cubicBezTo>
                        <a:pt x="3365" y="32639"/>
                        <a:pt x="10477" y="37211"/>
                        <a:pt x="17717" y="35624"/>
                      </a:cubicBezTo>
                      <a:close/>
                    </a:path>
                  </a:pathLst>
                </a:custGeom>
                <a:solidFill>
                  <a:srgbClr val="BE6D5B"/>
                </a:solidFill>
                <a:ln w="6350" cap="flat">
                  <a:noFill/>
                  <a:prstDash val="solid"/>
                  <a:miter/>
                </a:ln>
              </p:spPr>
              <p:txBody>
                <a:bodyPr rtlCol="0" anchor="ctr"/>
                <a:lstStyle/>
                <a:p>
                  <a:endParaRPr lang="en-US"/>
                </a:p>
              </p:txBody>
            </p:sp>
          </p:grpSp>
          <p:sp>
            <p:nvSpPr>
              <p:cNvPr id="70" name="Freeform: Shape 69">
                <a:extLst>
                  <a:ext uri="{FF2B5EF4-FFF2-40B4-BE49-F238E27FC236}">
                    <a16:creationId xmlns:a16="http://schemas.microsoft.com/office/drawing/2014/main" id="{5831AA37-A7C5-4EE3-A7C8-F207AEF77BC7}"/>
                  </a:ext>
                </a:extLst>
              </p:cNvPr>
              <p:cNvSpPr/>
              <p:nvPr/>
            </p:nvSpPr>
            <p:spPr>
              <a:xfrm rot="21097657">
                <a:off x="7808257" y="3085439"/>
                <a:ext cx="128929" cy="39096"/>
              </a:xfrm>
              <a:custGeom>
                <a:avLst/>
                <a:gdLst>
                  <a:gd name="connsiteX0" fmla="*/ 0 w 192015"/>
                  <a:gd name="connsiteY0" fmla="*/ 0 h 58226"/>
                  <a:gd name="connsiteX1" fmla="*/ 192016 w 192015"/>
                  <a:gd name="connsiteY1" fmla="*/ 0 h 58226"/>
                  <a:gd name="connsiteX2" fmla="*/ 192016 w 192015"/>
                  <a:gd name="connsiteY2" fmla="*/ 58227 h 58226"/>
                  <a:gd name="connsiteX3" fmla="*/ 0 w 192015"/>
                  <a:gd name="connsiteY3" fmla="*/ 58227 h 58226"/>
                </a:gdLst>
                <a:ahLst/>
                <a:cxnLst>
                  <a:cxn ang="0">
                    <a:pos x="connsiteX0" y="connsiteY0"/>
                  </a:cxn>
                  <a:cxn ang="0">
                    <a:pos x="connsiteX1" y="connsiteY1"/>
                  </a:cxn>
                  <a:cxn ang="0">
                    <a:pos x="connsiteX2" y="connsiteY2"/>
                  </a:cxn>
                  <a:cxn ang="0">
                    <a:pos x="connsiteX3" y="connsiteY3"/>
                  </a:cxn>
                </a:cxnLst>
                <a:rect l="l" t="t" r="r" b="b"/>
                <a:pathLst>
                  <a:path w="192015" h="58226">
                    <a:moveTo>
                      <a:pt x="0" y="0"/>
                    </a:moveTo>
                    <a:lnTo>
                      <a:pt x="192016" y="0"/>
                    </a:lnTo>
                    <a:lnTo>
                      <a:pt x="192016" y="58227"/>
                    </a:lnTo>
                    <a:lnTo>
                      <a:pt x="0" y="58227"/>
                    </a:lnTo>
                    <a:close/>
                  </a:path>
                </a:pathLst>
              </a:custGeom>
              <a:solidFill>
                <a:schemeClr val="accent5">
                  <a:lumMod val="75000"/>
                </a:schemeClr>
              </a:solidFill>
              <a:ln w="6350"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29FB9BF-444D-4CEF-BEE9-F49DE96E9879}"/>
                  </a:ext>
                </a:extLst>
              </p:cNvPr>
              <p:cNvSpPr/>
              <p:nvPr/>
            </p:nvSpPr>
            <p:spPr>
              <a:xfrm>
                <a:off x="8130513" y="2658903"/>
                <a:ext cx="504332" cy="355075"/>
              </a:xfrm>
              <a:custGeom>
                <a:avLst/>
                <a:gdLst>
                  <a:gd name="connsiteX0" fmla="*/ 61036 w 751103"/>
                  <a:gd name="connsiteY0" fmla="*/ 224084 h 528815"/>
                  <a:gd name="connsiteX1" fmla="*/ 602056 w 751103"/>
                  <a:gd name="connsiteY1" fmla="*/ 5390 h 528815"/>
                  <a:gd name="connsiteX2" fmla="*/ 750836 w 751103"/>
                  <a:gd name="connsiteY2" fmla="*/ 240086 h 528815"/>
                  <a:gd name="connsiteX3" fmla="*/ 56845 w 751103"/>
                  <a:gd name="connsiteY3" fmla="*/ 528694 h 528815"/>
                  <a:gd name="connsiteX4" fmla="*/ 61036 w 751103"/>
                  <a:gd name="connsiteY4" fmla="*/ 224084 h 528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103" h="528815">
                    <a:moveTo>
                      <a:pt x="61036" y="224084"/>
                    </a:moveTo>
                    <a:cubicBezTo>
                      <a:pt x="61036" y="224084"/>
                      <a:pt x="545605" y="42792"/>
                      <a:pt x="602056" y="5390"/>
                    </a:cubicBezTo>
                    <a:cubicBezTo>
                      <a:pt x="658571" y="-32011"/>
                      <a:pt x="736359" y="133724"/>
                      <a:pt x="750836" y="240086"/>
                    </a:cubicBezTo>
                    <a:cubicBezTo>
                      <a:pt x="765315" y="346512"/>
                      <a:pt x="187147" y="534282"/>
                      <a:pt x="56845" y="528694"/>
                    </a:cubicBezTo>
                    <a:cubicBezTo>
                      <a:pt x="-73457" y="522979"/>
                      <a:pt x="61036" y="224084"/>
                      <a:pt x="61036" y="224084"/>
                    </a:cubicBezTo>
                    <a:close/>
                  </a:path>
                </a:pathLst>
              </a:custGeom>
              <a:solidFill>
                <a:schemeClr val="accent5"/>
              </a:solidFill>
              <a:ln w="6350"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9512F1B0-9D10-498F-A18A-204B9E7FF80F}"/>
                  </a:ext>
                </a:extLst>
              </p:cNvPr>
              <p:cNvSpPr/>
              <p:nvPr/>
            </p:nvSpPr>
            <p:spPr>
              <a:xfrm>
                <a:off x="8028618" y="2813800"/>
                <a:ext cx="116869" cy="379813"/>
              </a:xfrm>
              <a:custGeom>
                <a:avLst/>
                <a:gdLst>
                  <a:gd name="connsiteX0" fmla="*/ 0 w 174053"/>
                  <a:gd name="connsiteY0" fmla="*/ 4953 h 565657"/>
                  <a:gd name="connsiteX1" fmla="*/ 43117 w 174053"/>
                  <a:gd name="connsiteY1" fmla="*/ 117602 h 565657"/>
                  <a:gd name="connsiteX2" fmla="*/ 96774 w 174053"/>
                  <a:gd name="connsiteY2" fmla="*/ 565658 h 565657"/>
                  <a:gd name="connsiteX3" fmla="*/ 174054 w 174053"/>
                  <a:gd name="connsiteY3" fmla="*/ 213487 h 565657"/>
                  <a:gd name="connsiteX4" fmla="*/ 110490 w 174053"/>
                  <a:gd name="connsiteY4" fmla="*/ 152527 h 565657"/>
                  <a:gd name="connsiteX5" fmla="*/ 144971 w 174053"/>
                  <a:gd name="connsiteY5" fmla="*/ 95885 h 565657"/>
                  <a:gd name="connsiteX6" fmla="*/ 66230 w 174053"/>
                  <a:gd name="connsiteY6" fmla="*/ 0 h 565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053" h="565657">
                    <a:moveTo>
                      <a:pt x="0" y="4953"/>
                    </a:moveTo>
                    <a:lnTo>
                      <a:pt x="43117" y="117602"/>
                    </a:lnTo>
                    <a:lnTo>
                      <a:pt x="96774" y="565658"/>
                    </a:lnTo>
                    <a:lnTo>
                      <a:pt x="174054" y="213487"/>
                    </a:lnTo>
                    <a:lnTo>
                      <a:pt x="110490" y="152527"/>
                    </a:lnTo>
                    <a:lnTo>
                      <a:pt x="144971" y="95885"/>
                    </a:lnTo>
                    <a:lnTo>
                      <a:pt x="66230" y="0"/>
                    </a:lnTo>
                    <a:close/>
                  </a:path>
                </a:pathLst>
              </a:custGeom>
              <a:solidFill>
                <a:schemeClr val="accent5">
                  <a:lumMod val="75000"/>
                </a:schemeClr>
              </a:solidFill>
              <a:ln w="6350" cap="flat">
                <a:noFill/>
                <a:prstDash val="solid"/>
                <a:miter/>
              </a:ln>
            </p:spPr>
            <p:txBody>
              <a:bodyPr rtlCol="0" anchor="ctr"/>
              <a:lstStyle/>
              <a:p>
                <a:endParaRPr lang="en-US"/>
              </a:p>
            </p:txBody>
          </p:sp>
        </p:grpSp>
        <p:sp>
          <p:nvSpPr>
            <p:cNvPr id="73" name="Freeform: Shape 72">
              <a:extLst>
                <a:ext uri="{FF2B5EF4-FFF2-40B4-BE49-F238E27FC236}">
                  <a16:creationId xmlns:a16="http://schemas.microsoft.com/office/drawing/2014/main" id="{AC032ECC-B923-42F0-AACF-F283CCABC5BB}"/>
                </a:ext>
              </a:extLst>
            </p:cNvPr>
            <p:cNvSpPr/>
            <p:nvPr/>
          </p:nvSpPr>
          <p:spPr>
            <a:xfrm>
              <a:off x="7823362" y="2629862"/>
              <a:ext cx="66514" cy="66514"/>
            </a:xfrm>
            <a:custGeom>
              <a:avLst/>
              <a:gdLst>
                <a:gd name="connsiteX0" fmla="*/ 99060 w 99060"/>
                <a:gd name="connsiteY0" fmla="*/ 49530 h 99060"/>
                <a:gd name="connsiteX1" fmla="*/ 49530 w 99060"/>
                <a:gd name="connsiteY1" fmla="*/ 99060 h 99060"/>
                <a:gd name="connsiteX2" fmla="*/ 0 w 99060"/>
                <a:gd name="connsiteY2" fmla="*/ 49530 h 99060"/>
                <a:gd name="connsiteX3" fmla="*/ 49530 w 99060"/>
                <a:gd name="connsiteY3" fmla="*/ 0 h 99060"/>
                <a:gd name="connsiteX4" fmla="*/ 99060 w 99060"/>
                <a:gd name="connsiteY4" fmla="*/ 49530 h 99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0" h="99060">
                  <a:moveTo>
                    <a:pt x="99060" y="49530"/>
                  </a:moveTo>
                  <a:cubicBezTo>
                    <a:pt x="99060" y="76885"/>
                    <a:pt x="76885" y="99060"/>
                    <a:pt x="49530" y="99060"/>
                  </a:cubicBezTo>
                  <a:cubicBezTo>
                    <a:pt x="22175" y="99060"/>
                    <a:pt x="0" y="76885"/>
                    <a:pt x="0" y="49530"/>
                  </a:cubicBezTo>
                  <a:cubicBezTo>
                    <a:pt x="0" y="22175"/>
                    <a:pt x="22175" y="0"/>
                    <a:pt x="49530" y="0"/>
                  </a:cubicBezTo>
                  <a:cubicBezTo>
                    <a:pt x="76885" y="0"/>
                    <a:pt x="99060" y="22176"/>
                    <a:pt x="99060" y="49530"/>
                  </a:cubicBezTo>
                  <a:close/>
                </a:path>
              </a:pathLst>
            </a:custGeom>
            <a:solidFill>
              <a:srgbClr val="BE6D5B"/>
            </a:solidFill>
            <a:ln w="6350" cap="flat">
              <a:noFill/>
              <a:prstDash val="solid"/>
              <a:miter/>
            </a:ln>
          </p:spPr>
          <p:txBody>
            <a:bodyPr rtlCol="0" anchor="ctr"/>
            <a:lstStyle/>
            <a:p>
              <a:endParaRPr lang="en-US"/>
            </a:p>
          </p:txBody>
        </p:sp>
        <p:grpSp>
          <p:nvGrpSpPr>
            <p:cNvPr id="171" name="Group 170">
              <a:extLst>
                <a:ext uri="{FF2B5EF4-FFF2-40B4-BE49-F238E27FC236}">
                  <a16:creationId xmlns:a16="http://schemas.microsoft.com/office/drawing/2014/main" id="{32140F5A-07E0-4266-81F4-03D6A4C42437}"/>
                </a:ext>
              </a:extLst>
            </p:cNvPr>
            <p:cNvGrpSpPr/>
            <p:nvPr/>
          </p:nvGrpSpPr>
          <p:grpSpPr>
            <a:xfrm>
              <a:off x="6925032" y="3267996"/>
              <a:ext cx="241033" cy="240877"/>
              <a:chOff x="6925032" y="3267996"/>
              <a:chExt cx="241033" cy="240877"/>
            </a:xfrm>
          </p:grpSpPr>
          <p:sp>
            <p:nvSpPr>
              <p:cNvPr id="92" name="Freeform: Shape 91">
                <a:extLst>
                  <a:ext uri="{FF2B5EF4-FFF2-40B4-BE49-F238E27FC236}">
                    <a16:creationId xmlns:a16="http://schemas.microsoft.com/office/drawing/2014/main" id="{DEDF1627-FC4A-42F0-8C15-FCA552E4146F}"/>
                  </a:ext>
                </a:extLst>
              </p:cNvPr>
              <p:cNvSpPr/>
              <p:nvPr/>
            </p:nvSpPr>
            <p:spPr>
              <a:xfrm>
                <a:off x="6925032" y="3267996"/>
                <a:ext cx="241033" cy="239982"/>
              </a:xfrm>
              <a:custGeom>
                <a:avLst/>
                <a:gdLst>
                  <a:gd name="connsiteX0" fmla="*/ 30931 w 358971"/>
                  <a:gd name="connsiteY0" fmla="*/ 36606 h 357407"/>
                  <a:gd name="connsiteX1" fmla="*/ 216859 w 358971"/>
                  <a:gd name="connsiteY1" fmla="*/ 209770 h 357407"/>
                  <a:gd name="connsiteX2" fmla="*/ 308489 w 358971"/>
                  <a:gd name="connsiteY2" fmla="*/ 278604 h 357407"/>
                  <a:gd name="connsiteX3" fmla="*/ 202317 w 358971"/>
                  <a:gd name="connsiteY3" fmla="*/ 230662 h 357407"/>
                  <a:gd name="connsiteX4" fmla="*/ 207397 w 358971"/>
                  <a:gd name="connsiteY4" fmla="*/ 263809 h 357407"/>
                  <a:gd name="connsiteX5" fmla="*/ 316363 w 358971"/>
                  <a:gd name="connsiteY5" fmla="*/ 326420 h 357407"/>
                  <a:gd name="connsiteX6" fmla="*/ 358972 w 358971"/>
                  <a:gd name="connsiteY6" fmla="*/ 357408 h 357407"/>
                  <a:gd name="connsiteX7" fmla="*/ 252736 w 358971"/>
                  <a:gd name="connsiteY7" fmla="*/ 327436 h 357407"/>
                  <a:gd name="connsiteX8" fmla="*/ 115640 w 358971"/>
                  <a:gd name="connsiteY8" fmla="*/ 251236 h 357407"/>
                  <a:gd name="connsiteX9" fmla="*/ 24009 w 358971"/>
                  <a:gd name="connsiteY9" fmla="*/ 96169 h 357407"/>
                  <a:gd name="connsiteX10" fmla="*/ 30931 w 358971"/>
                  <a:gd name="connsiteY10" fmla="*/ 36606 h 35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971" h="357407">
                    <a:moveTo>
                      <a:pt x="30931" y="36606"/>
                    </a:moveTo>
                    <a:cubicBezTo>
                      <a:pt x="95002" y="152620"/>
                      <a:pt x="175139" y="172877"/>
                      <a:pt x="216859" y="209770"/>
                    </a:cubicBezTo>
                    <a:cubicBezTo>
                      <a:pt x="258642" y="246537"/>
                      <a:pt x="309124" y="278668"/>
                      <a:pt x="308489" y="278604"/>
                    </a:cubicBezTo>
                    <a:cubicBezTo>
                      <a:pt x="249244" y="278033"/>
                      <a:pt x="227336" y="241266"/>
                      <a:pt x="202317" y="230662"/>
                    </a:cubicBezTo>
                    <a:cubicBezTo>
                      <a:pt x="177425" y="220121"/>
                      <a:pt x="187458" y="220883"/>
                      <a:pt x="207397" y="263809"/>
                    </a:cubicBezTo>
                    <a:cubicBezTo>
                      <a:pt x="218764" y="288066"/>
                      <a:pt x="279089" y="308322"/>
                      <a:pt x="316363" y="326420"/>
                    </a:cubicBezTo>
                    <a:cubicBezTo>
                      <a:pt x="348558" y="342041"/>
                      <a:pt x="358972" y="357408"/>
                      <a:pt x="358972" y="357408"/>
                    </a:cubicBezTo>
                    <a:cubicBezTo>
                      <a:pt x="358972" y="357408"/>
                      <a:pt x="304489" y="348708"/>
                      <a:pt x="252736" y="327436"/>
                    </a:cubicBezTo>
                    <a:cubicBezTo>
                      <a:pt x="190379" y="301782"/>
                      <a:pt x="127959" y="262094"/>
                      <a:pt x="115640" y="251236"/>
                    </a:cubicBezTo>
                    <a:cubicBezTo>
                      <a:pt x="93161" y="231424"/>
                      <a:pt x="47885" y="155224"/>
                      <a:pt x="24009" y="96169"/>
                    </a:cubicBezTo>
                    <a:cubicBezTo>
                      <a:pt x="-2915" y="29684"/>
                      <a:pt x="-15297" y="-46960"/>
                      <a:pt x="30931" y="36606"/>
                    </a:cubicBezTo>
                    <a:close/>
                  </a:path>
                </a:pathLst>
              </a:custGeom>
              <a:solidFill>
                <a:srgbClr val="F7D2B0"/>
              </a:solidFill>
              <a:ln w="6350"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718FB790-DFF5-47DA-BAD3-8C7A517BFBF5}"/>
                  </a:ext>
                </a:extLst>
              </p:cNvPr>
              <p:cNvSpPr/>
              <p:nvPr/>
            </p:nvSpPr>
            <p:spPr>
              <a:xfrm>
                <a:off x="7001826" y="3431828"/>
                <a:ext cx="114353" cy="77045"/>
              </a:xfrm>
              <a:custGeom>
                <a:avLst/>
                <a:gdLst>
                  <a:gd name="connsiteX0" fmla="*/ 0 w 170306"/>
                  <a:gd name="connsiteY0" fmla="*/ 0 h 114744"/>
                  <a:gd name="connsiteX1" fmla="*/ 88710 w 170306"/>
                  <a:gd name="connsiteY1" fmla="*/ 86805 h 114744"/>
                  <a:gd name="connsiteX2" fmla="*/ 170307 w 170306"/>
                  <a:gd name="connsiteY2" fmla="*/ 114745 h 114744"/>
                  <a:gd name="connsiteX3" fmla="*/ 120142 w 170306"/>
                  <a:gd name="connsiteY3" fmla="*/ 74232 h 114744"/>
                  <a:gd name="connsiteX4" fmla="*/ 0 w 170306"/>
                  <a:gd name="connsiteY4" fmla="*/ 0 h 114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306" h="114744">
                    <a:moveTo>
                      <a:pt x="0" y="0"/>
                    </a:moveTo>
                    <a:cubicBezTo>
                      <a:pt x="0" y="0"/>
                      <a:pt x="69469" y="77343"/>
                      <a:pt x="88710" y="86805"/>
                    </a:cubicBezTo>
                    <a:cubicBezTo>
                      <a:pt x="102108" y="93663"/>
                      <a:pt x="170307" y="114745"/>
                      <a:pt x="170307" y="114745"/>
                    </a:cubicBezTo>
                    <a:cubicBezTo>
                      <a:pt x="170307" y="114745"/>
                      <a:pt x="147066" y="84265"/>
                      <a:pt x="120142" y="74232"/>
                    </a:cubicBezTo>
                    <a:cubicBezTo>
                      <a:pt x="93282" y="64135"/>
                      <a:pt x="0" y="0"/>
                      <a:pt x="0" y="0"/>
                    </a:cubicBezTo>
                    <a:close/>
                  </a:path>
                </a:pathLst>
              </a:custGeom>
              <a:solidFill>
                <a:srgbClr val="F7D2B0"/>
              </a:solidFill>
              <a:ln w="6350" cap="flat">
                <a:noFill/>
                <a:prstDash val="solid"/>
                <a:miter/>
              </a:ln>
            </p:spPr>
            <p:txBody>
              <a:bodyPr rtlCol="0" anchor="ctr"/>
              <a:lstStyle/>
              <a:p>
                <a:endParaRPr lang="en-US"/>
              </a:p>
            </p:txBody>
          </p:sp>
        </p:grpSp>
        <p:grpSp>
          <p:nvGrpSpPr>
            <p:cNvPr id="170" name="Group 169">
              <a:extLst>
                <a:ext uri="{FF2B5EF4-FFF2-40B4-BE49-F238E27FC236}">
                  <a16:creationId xmlns:a16="http://schemas.microsoft.com/office/drawing/2014/main" id="{17F1C72C-E8D7-43A7-A006-1E968D90EF1F}"/>
                </a:ext>
              </a:extLst>
            </p:cNvPr>
            <p:cNvGrpSpPr/>
            <p:nvPr/>
          </p:nvGrpSpPr>
          <p:grpSpPr>
            <a:xfrm>
              <a:off x="7324335" y="2230861"/>
              <a:ext cx="136463" cy="315417"/>
              <a:chOff x="7324335" y="2230861"/>
              <a:chExt cx="136463" cy="315417"/>
            </a:xfrm>
          </p:grpSpPr>
          <p:sp>
            <p:nvSpPr>
              <p:cNvPr id="97" name="Freeform: Shape 96">
                <a:extLst>
                  <a:ext uri="{FF2B5EF4-FFF2-40B4-BE49-F238E27FC236}">
                    <a16:creationId xmlns:a16="http://schemas.microsoft.com/office/drawing/2014/main" id="{2F9997C3-ABE1-44D3-8FB1-B7FE160DBBEB}"/>
                  </a:ext>
                </a:extLst>
              </p:cNvPr>
              <p:cNvSpPr/>
              <p:nvPr/>
            </p:nvSpPr>
            <p:spPr>
              <a:xfrm>
                <a:off x="7324335" y="2230861"/>
                <a:ext cx="136463" cy="315417"/>
              </a:xfrm>
              <a:custGeom>
                <a:avLst/>
                <a:gdLst>
                  <a:gd name="connsiteX0" fmla="*/ 173038 w 203235"/>
                  <a:gd name="connsiteY0" fmla="*/ 425005 h 469751"/>
                  <a:gd name="connsiteX1" fmla="*/ 71501 w 203235"/>
                  <a:gd name="connsiteY1" fmla="*/ 192088 h 469751"/>
                  <a:gd name="connsiteX2" fmla="*/ 14922 w 203235"/>
                  <a:gd name="connsiteY2" fmla="*/ 92392 h 469751"/>
                  <a:gd name="connsiteX3" fmla="*/ 93154 w 203235"/>
                  <a:gd name="connsiteY3" fmla="*/ 178689 h 469751"/>
                  <a:gd name="connsiteX4" fmla="*/ 101663 w 203235"/>
                  <a:gd name="connsiteY4" fmla="*/ 146241 h 469751"/>
                  <a:gd name="connsiteX5" fmla="*/ 26733 w 203235"/>
                  <a:gd name="connsiteY5" fmla="*/ 45402 h 469751"/>
                  <a:gd name="connsiteX6" fmla="*/ 0 w 203235"/>
                  <a:gd name="connsiteY6" fmla="*/ 0 h 469751"/>
                  <a:gd name="connsiteX7" fmla="*/ 85471 w 203235"/>
                  <a:gd name="connsiteY7" fmla="*/ 69786 h 469751"/>
                  <a:gd name="connsiteX8" fmla="*/ 180848 w 203235"/>
                  <a:gd name="connsiteY8" fmla="*/ 194310 h 469751"/>
                  <a:gd name="connsiteX9" fmla="*/ 203073 w 203235"/>
                  <a:gd name="connsiteY9" fmla="*/ 373063 h 469751"/>
                  <a:gd name="connsiteX10" fmla="*/ 173038 w 203235"/>
                  <a:gd name="connsiteY10" fmla="*/ 425005 h 46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235" h="469751">
                    <a:moveTo>
                      <a:pt x="173038" y="425005"/>
                    </a:moveTo>
                    <a:cubicBezTo>
                      <a:pt x="160528" y="293052"/>
                      <a:pt x="95123" y="242570"/>
                      <a:pt x="71501" y="192088"/>
                    </a:cubicBezTo>
                    <a:cubicBezTo>
                      <a:pt x="47815" y="141668"/>
                      <a:pt x="14288" y="92138"/>
                      <a:pt x="14922" y="92392"/>
                    </a:cubicBezTo>
                    <a:cubicBezTo>
                      <a:pt x="69024" y="116522"/>
                      <a:pt x="74485" y="159004"/>
                      <a:pt x="93154" y="178689"/>
                    </a:cubicBezTo>
                    <a:cubicBezTo>
                      <a:pt x="111760" y="198247"/>
                      <a:pt x="102933" y="193611"/>
                      <a:pt x="101663" y="146241"/>
                    </a:cubicBezTo>
                    <a:cubicBezTo>
                      <a:pt x="100902" y="119443"/>
                      <a:pt x="53657" y="76835"/>
                      <a:pt x="26733" y="45402"/>
                    </a:cubicBezTo>
                    <a:cubicBezTo>
                      <a:pt x="3429" y="18224"/>
                      <a:pt x="0" y="0"/>
                      <a:pt x="0" y="0"/>
                    </a:cubicBezTo>
                    <a:cubicBezTo>
                      <a:pt x="0" y="0"/>
                      <a:pt x="46482" y="29718"/>
                      <a:pt x="85471" y="69786"/>
                    </a:cubicBezTo>
                    <a:cubicBezTo>
                      <a:pt x="132461" y="118174"/>
                      <a:pt x="173863" y="179451"/>
                      <a:pt x="180848" y="194310"/>
                    </a:cubicBezTo>
                    <a:cubicBezTo>
                      <a:pt x="193548" y="221424"/>
                      <a:pt x="204724" y="309435"/>
                      <a:pt x="203073" y="373063"/>
                    </a:cubicBezTo>
                    <a:cubicBezTo>
                      <a:pt x="201295" y="444881"/>
                      <a:pt x="182054" y="520065"/>
                      <a:pt x="173038" y="425005"/>
                    </a:cubicBezTo>
                    <a:close/>
                  </a:path>
                </a:pathLst>
              </a:custGeom>
              <a:solidFill>
                <a:srgbClr val="F7D2B0"/>
              </a:solidFill>
              <a:ln w="6350"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87553322-7D90-4259-A753-597E238DBF9D}"/>
                  </a:ext>
                </a:extLst>
              </p:cNvPr>
              <p:cNvSpPr/>
              <p:nvPr/>
            </p:nvSpPr>
            <p:spPr>
              <a:xfrm>
                <a:off x="7370426" y="2249920"/>
                <a:ext cx="74231" cy="116272"/>
              </a:xfrm>
              <a:custGeom>
                <a:avLst/>
                <a:gdLst>
                  <a:gd name="connsiteX0" fmla="*/ 110554 w 110553"/>
                  <a:gd name="connsiteY0" fmla="*/ 173164 h 173164"/>
                  <a:gd name="connsiteX1" fmla="*/ 63754 w 110553"/>
                  <a:gd name="connsiteY1" fmla="*/ 58166 h 173164"/>
                  <a:gd name="connsiteX2" fmla="*/ 0 w 110553"/>
                  <a:gd name="connsiteY2" fmla="*/ 0 h 173164"/>
                  <a:gd name="connsiteX3" fmla="*/ 29908 w 110553"/>
                  <a:gd name="connsiteY3" fmla="*/ 57150 h 173164"/>
                  <a:gd name="connsiteX4" fmla="*/ 110554 w 110553"/>
                  <a:gd name="connsiteY4" fmla="*/ 173164 h 173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53" h="173164">
                    <a:moveTo>
                      <a:pt x="110554" y="173164"/>
                    </a:moveTo>
                    <a:cubicBezTo>
                      <a:pt x="110554" y="173164"/>
                      <a:pt x="77660" y="74549"/>
                      <a:pt x="63754" y="58166"/>
                    </a:cubicBezTo>
                    <a:cubicBezTo>
                      <a:pt x="54229" y="46545"/>
                      <a:pt x="0" y="0"/>
                      <a:pt x="0" y="0"/>
                    </a:cubicBezTo>
                    <a:cubicBezTo>
                      <a:pt x="0" y="0"/>
                      <a:pt x="9144" y="37211"/>
                      <a:pt x="29908" y="57150"/>
                    </a:cubicBezTo>
                    <a:cubicBezTo>
                      <a:pt x="50482" y="77152"/>
                      <a:pt x="110554" y="173164"/>
                      <a:pt x="110554" y="173164"/>
                    </a:cubicBezTo>
                    <a:close/>
                  </a:path>
                </a:pathLst>
              </a:custGeom>
              <a:solidFill>
                <a:srgbClr val="F7D2B0"/>
              </a:solidFill>
              <a:ln w="6350" cap="flat">
                <a:noFill/>
                <a:prstDash val="solid"/>
                <a:miter/>
              </a:ln>
            </p:spPr>
            <p:txBody>
              <a:bodyPr rtlCol="0" anchor="ctr"/>
              <a:lstStyle/>
              <a:p>
                <a:endParaRPr lang="en-US"/>
              </a:p>
            </p:txBody>
          </p:sp>
        </p:grpSp>
        <p:grpSp>
          <p:nvGrpSpPr>
            <p:cNvPr id="172" name="Group 171">
              <a:extLst>
                <a:ext uri="{FF2B5EF4-FFF2-40B4-BE49-F238E27FC236}">
                  <a16:creationId xmlns:a16="http://schemas.microsoft.com/office/drawing/2014/main" id="{A43AE5F3-B95E-4E79-BD2E-A88E6723AF3A}"/>
                </a:ext>
              </a:extLst>
            </p:cNvPr>
            <p:cNvGrpSpPr/>
            <p:nvPr/>
          </p:nvGrpSpPr>
          <p:grpSpPr>
            <a:xfrm>
              <a:off x="6642081" y="2171292"/>
              <a:ext cx="823713" cy="2494506"/>
              <a:chOff x="6642081" y="2171292"/>
              <a:chExt cx="823713" cy="2494506"/>
            </a:xfrm>
          </p:grpSpPr>
          <p:sp>
            <p:nvSpPr>
              <p:cNvPr id="75" name="Freeform: Shape 74">
                <a:extLst>
                  <a:ext uri="{FF2B5EF4-FFF2-40B4-BE49-F238E27FC236}">
                    <a16:creationId xmlns:a16="http://schemas.microsoft.com/office/drawing/2014/main" id="{1ECE8A11-C0D5-48CC-BBDF-3272A4BD7E8C}"/>
                  </a:ext>
                </a:extLst>
              </p:cNvPr>
              <p:cNvSpPr/>
              <p:nvPr/>
            </p:nvSpPr>
            <p:spPr>
              <a:xfrm>
                <a:off x="6883337" y="2191072"/>
                <a:ext cx="360153" cy="546747"/>
              </a:xfrm>
              <a:custGeom>
                <a:avLst/>
                <a:gdLst>
                  <a:gd name="connsiteX0" fmla="*/ 358648 w 536377"/>
                  <a:gd name="connsiteY0" fmla="*/ 4648 h 814272"/>
                  <a:gd name="connsiteX1" fmla="*/ 535559 w 536377"/>
                  <a:gd name="connsiteY1" fmla="*/ 274396 h 814272"/>
                  <a:gd name="connsiteX2" fmla="*/ 436118 w 536377"/>
                  <a:gd name="connsiteY2" fmla="*/ 814273 h 814272"/>
                  <a:gd name="connsiteX3" fmla="*/ 0 w 536377"/>
                  <a:gd name="connsiteY3" fmla="*/ 690257 h 814272"/>
                  <a:gd name="connsiteX4" fmla="*/ 346012 w 536377"/>
                  <a:gd name="connsiteY4" fmla="*/ 19380 h 814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377" h="814272">
                    <a:moveTo>
                      <a:pt x="358648" y="4648"/>
                    </a:moveTo>
                    <a:cubicBezTo>
                      <a:pt x="358648" y="4648"/>
                      <a:pt x="524192" y="-57709"/>
                      <a:pt x="535559" y="274396"/>
                    </a:cubicBezTo>
                    <a:cubicBezTo>
                      <a:pt x="546926" y="606501"/>
                      <a:pt x="436118" y="814273"/>
                      <a:pt x="436118" y="814273"/>
                    </a:cubicBezTo>
                    <a:lnTo>
                      <a:pt x="0" y="690257"/>
                    </a:lnTo>
                    <a:lnTo>
                      <a:pt x="346012" y="19380"/>
                    </a:lnTo>
                  </a:path>
                </a:pathLst>
              </a:custGeom>
              <a:solidFill>
                <a:srgbClr val="C22150"/>
              </a:solidFill>
              <a:ln w="6350"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89599B56-F51C-45C3-BDA5-F9F667A987E0}"/>
                  </a:ext>
                </a:extLst>
              </p:cNvPr>
              <p:cNvSpPr/>
              <p:nvPr/>
            </p:nvSpPr>
            <p:spPr>
              <a:xfrm>
                <a:off x="6847394" y="3666994"/>
                <a:ext cx="228272" cy="954741"/>
              </a:xfrm>
              <a:custGeom>
                <a:avLst/>
                <a:gdLst>
                  <a:gd name="connsiteX0" fmla="*/ 40640 w 339967"/>
                  <a:gd name="connsiteY0" fmla="*/ 123224 h 1421900"/>
                  <a:gd name="connsiteX1" fmla="*/ 0 w 339967"/>
                  <a:gd name="connsiteY1" fmla="*/ 1421863 h 1421900"/>
                  <a:gd name="connsiteX2" fmla="*/ 119443 w 339967"/>
                  <a:gd name="connsiteY2" fmla="*/ 1146654 h 1421900"/>
                  <a:gd name="connsiteX3" fmla="*/ 338201 w 339967"/>
                  <a:gd name="connsiteY3" fmla="*/ 423642 h 1421900"/>
                  <a:gd name="connsiteX4" fmla="*/ 208280 w 339967"/>
                  <a:gd name="connsiteY4" fmla="*/ 34 h 1421900"/>
                  <a:gd name="connsiteX5" fmla="*/ 40640 w 339967"/>
                  <a:gd name="connsiteY5" fmla="*/ 123224 h 142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9967" h="1421900">
                    <a:moveTo>
                      <a:pt x="40640" y="123224"/>
                    </a:moveTo>
                    <a:lnTo>
                      <a:pt x="0" y="1421863"/>
                    </a:lnTo>
                    <a:cubicBezTo>
                      <a:pt x="0" y="1421863"/>
                      <a:pt x="24828" y="1431451"/>
                      <a:pt x="119443" y="1146654"/>
                    </a:cubicBezTo>
                    <a:cubicBezTo>
                      <a:pt x="219011" y="846934"/>
                      <a:pt x="320866" y="555532"/>
                      <a:pt x="338201" y="423642"/>
                    </a:cubicBezTo>
                    <a:cubicBezTo>
                      <a:pt x="355536" y="291690"/>
                      <a:pt x="240347" y="-3649"/>
                      <a:pt x="208280" y="34"/>
                    </a:cubicBezTo>
                    <a:cubicBezTo>
                      <a:pt x="176339" y="3717"/>
                      <a:pt x="40640" y="123224"/>
                      <a:pt x="40640" y="123224"/>
                    </a:cubicBezTo>
                    <a:close/>
                  </a:path>
                </a:pathLst>
              </a:custGeom>
              <a:solidFill>
                <a:srgbClr val="F7D2B0"/>
              </a:solidFill>
              <a:ln w="6350"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83B09F37-6714-4273-8DFC-7F298F04FEDB}"/>
                  </a:ext>
                </a:extLst>
              </p:cNvPr>
              <p:cNvSpPr/>
              <p:nvPr/>
            </p:nvSpPr>
            <p:spPr>
              <a:xfrm>
                <a:off x="6642081" y="4519765"/>
                <a:ext cx="254117" cy="137721"/>
              </a:xfrm>
              <a:custGeom>
                <a:avLst/>
                <a:gdLst>
                  <a:gd name="connsiteX0" fmla="*/ 374543 w 378458"/>
                  <a:gd name="connsiteY0" fmla="*/ 79120 h 205109"/>
                  <a:gd name="connsiteX1" fmla="*/ 358795 w 378458"/>
                  <a:gd name="connsiteY1" fmla="*/ 131507 h 205109"/>
                  <a:gd name="connsiteX2" fmla="*/ 10498 w 378458"/>
                  <a:gd name="connsiteY2" fmla="*/ 198690 h 205109"/>
                  <a:gd name="connsiteX3" fmla="*/ 85999 w 378458"/>
                  <a:gd name="connsiteY3" fmla="*/ 141413 h 205109"/>
                  <a:gd name="connsiteX4" fmla="*/ 316568 w 378458"/>
                  <a:gd name="connsiteY4" fmla="*/ 45592 h 205109"/>
                  <a:gd name="connsiteX5" fmla="*/ 374543 w 378458"/>
                  <a:gd name="connsiteY5" fmla="*/ 79120 h 20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458" h="205109">
                    <a:moveTo>
                      <a:pt x="374543" y="79120"/>
                    </a:moveTo>
                    <a:cubicBezTo>
                      <a:pt x="373019" y="92645"/>
                      <a:pt x="358795" y="131507"/>
                      <a:pt x="358795" y="131507"/>
                    </a:cubicBezTo>
                    <a:cubicBezTo>
                      <a:pt x="358795" y="131507"/>
                      <a:pt x="79332" y="230885"/>
                      <a:pt x="10498" y="198690"/>
                    </a:cubicBezTo>
                    <a:cubicBezTo>
                      <a:pt x="-18712" y="185038"/>
                      <a:pt x="15133" y="167004"/>
                      <a:pt x="85999" y="141413"/>
                    </a:cubicBezTo>
                    <a:cubicBezTo>
                      <a:pt x="154389" y="116648"/>
                      <a:pt x="274086" y="72897"/>
                      <a:pt x="316568" y="45592"/>
                    </a:cubicBezTo>
                    <a:cubicBezTo>
                      <a:pt x="359049" y="18160"/>
                      <a:pt x="389656" y="-57215"/>
                      <a:pt x="374543" y="79120"/>
                    </a:cubicBezTo>
                    <a:close/>
                  </a:path>
                </a:pathLst>
              </a:custGeom>
              <a:solidFill>
                <a:srgbClr val="F7D2B0"/>
              </a:solidFill>
              <a:ln w="6350"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9634694B-F762-4B9D-8773-DFB904B0CB4F}"/>
                  </a:ext>
                </a:extLst>
              </p:cNvPr>
              <p:cNvSpPr/>
              <p:nvPr/>
            </p:nvSpPr>
            <p:spPr>
              <a:xfrm>
                <a:off x="6642582" y="4588708"/>
                <a:ext cx="248053" cy="77090"/>
              </a:xfrm>
              <a:custGeom>
                <a:avLst/>
                <a:gdLst>
                  <a:gd name="connsiteX0" fmla="*/ 91285 w 369427"/>
                  <a:gd name="connsiteY0" fmla="*/ 35242 h 114811"/>
                  <a:gd name="connsiteX1" fmla="*/ 368653 w 369427"/>
                  <a:gd name="connsiteY1" fmla="*/ 0 h 114811"/>
                  <a:gd name="connsiteX2" fmla="*/ 356652 w 369427"/>
                  <a:gd name="connsiteY2" fmla="*/ 68326 h 114811"/>
                  <a:gd name="connsiteX3" fmla="*/ 9688 w 369427"/>
                  <a:gd name="connsiteY3" fmla="*/ 96012 h 114811"/>
                  <a:gd name="connsiteX4" fmla="*/ 91285 w 369427"/>
                  <a:gd name="connsiteY4" fmla="*/ 35242 h 114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427" h="114811">
                    <a:moveTo>
                      <a:pt x="91285" y="35242"/>
                    </a:moveTo>
                    <a:cubicBezTo>
                      <a:pt x="66266" y="96139"/>
                      <a:pt x="267498" y="57658"/>
                      <a:pt x="368653" y="0"/>
                    </a:cubicBezTo>
                    <a:cubicBezTo>
                      <a:pt x="368653" y="0"/>
                      <a:pt x="373987" y="68707"/>
                      <a:pt x="356652" y="68326"/>
                    </a:cubicBezTo>
                    <a:cubicBezTo>
                      <a:pt x="204696" y="65468"/>
                      <a:pt x="123734" y="151765"/>
                      <a:pt x="9688" y="96012"/>
                    </a:cubicBezTo>
                    <a:cubicBezTo>
                      <a:pt x="-15141" y="83820"/>
                      <a:pt x="6259" y="60071"/>
                      <a:pt x="91285" y="35242"/>
                    </a:cubicBezTo>
                    <a:close/>
                  </a:path>
                </a:pathLst>
              </a:custGeom>
              <a:solidFill>
                <a:srgbClr val="95D5F1"/>
              </a:solidFill>
              <a:ln w="6350"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638755A5-280E-426E-9C5D-C9CB7375640C}"/>
                  </a:ext>
                </a:extLst>
              </p:cNvPr>
              <p:cNvSpPr/>
              <p:nvPr/>
            </p:nvSpPr>
            <p:spPr>
              <a:xfrm>
                <a:off x="6904996" y="2505105"/>
                <a:ext cx="421896" cy="479840"/>
              </a:xfrm>
              <a:custGeom>
                <a:avLst/>
                <a:gdLst>
                  <a:gd name="connsiteX0" fmla="*/ 499110 w 628332"/>
                  <a:gd name="connsiteY0" fmla="*/ 34290 h 714628"/>
                  <a:gd name="connsiteX1" fmla="*/ 183007 w 628332"/>
                  <a:gd name="connsiteY1" fmla="*/ 0 h 714628"/>
                  <a:gd name="connsiteX2" fmla="*/ 0 w 628332"/>
                  <a:gd name="connsiteY2" fmla="*/ 110871 h 714628"/>
                  <a:gd name="connsiteX3" fmla="*/ 150304 w 628332"/>
                  <a:gd name="connsiteY3" fmla="*/ 672719 h 714628"/>
                  <a:gd name="connsiteX4" fmla="*/ 563499 w 628332"/>
                  <a:gd name="connsiteY4" fmla="*/ 714629 h 714628"/>
                  <a:gd name="connsiteX5" fmla="*/ 628333 w 628332"/>
                  <a:gd name="connsiteY5" fmla="*/ 247841 h 714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332" h="714628">
                    <a:moveTo>
                      <a:pt x="499110" y="34290"/>
                    </a:moveTo>
                    <a:lnTo>
                      <a:pt x="183007" y="0"/>
                    </a:lnTo>
                    <a:lnTo>
                      <a:pt x="0" y="110871"/>
                    </a:lnTo>
                    <a:lnTo>
                      <a:pt x="150304" y="672719"/>
                    </a:lnTo>
                    <a:lnTo>
                      <a:pt x="563499" y="714629"/>
                    </a:lnTo>
                    <a:lnTo>
                      <a:pt x="628333" y="247841"/>
                    </a:lnTo>
                    <a:close/>
                  </a:path>
                </a:pathLst>
              </a:custGeom>
              <a:solidFill>
                <a:srgbClr val="DAB4A3"/>
              </a:solidFill>
              <a:ln w="6350"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634C6360-5583-4EC4-A182-7856B2F6A57F}"/>
                  </a:ext>
                </a:extLst>
              </p:cNvPr>
              <p:cNvSpPr/>
              <p:nvPr/>
            </p:nvSpPr>
            <p:spPr>
              <a:xfrm>
                <a:off x="6871185" y="3704409"/>
                <a:ext cx="203337" cy="204020"/>
              </a:xfrm>
              <a:custGeom>
                <a:avLst/>
                <a:gdLst>
                  <a:gd name="connsiteX0" fmla="*/ 302832 w 302831"/>
                  <a:gd name="connsiteY0" fmla="*/ 303848 h 303847"/>
                  <a:gd name="connsiteX1" fmla="*/ 213995 w 302831"/>
                  <a:gd name="connsiteY1" fmla="*/ 0 h 303847"/>
                  <a:gd name="connsiteX2" fmla="*/ 30099 w 302831"/>
                  <a:gd name="connsiteY2" fmla="*/ 46165 h 303847"/>
                  <a:gd name="connsiteX3" fmla="*/ 5271 w 302831"/>
                  <a:gd name="connsiteY3" fmla="*/ 67564 h 303847"/>
                  <a:gd name="connsiteX4" fmla="*/ 0 w 302831"/>
                  <a:gd name="connsiteY4" fmla="*/ 236157 h 303847"/>
                  <a:gd name="connsiteX5" fmla="*/ 302832 w 302831"/>
                  <a:gd name="connsiteY5" fmla="*/ 303848 h 30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31" h="303847">
                    <a:moveTo>
                      <a:pt x="302832" y="303848"/>
                    </a:moveTo>
                    <a:cubicBezTo>
                      <a:pt x="293751" y="205423"/>
                      <a:pt x="249872" y="73597"/>
                      <a:pt x="213995" y="0"/>
                    </a:cubicBezTo>
                    <a:cubicBezTo>
                      <a:pt x="141923" y="8890"/>
                      <a:pt x="78740" y="25019"/>
                      <a:pt x="30099" y="46165"/>
                    </a:cubicBezTo>
                    <a:cubicBezTo>
                      <a:pt x="15176" y="58801"/>
                      <a:pt x="5271" y="67564"/>
                      <a:pt x="5271" y="67564"/>
                    </a:cubicBezTo>
                    <a:lnTo>
                      <a:pt x="0" y="236157"/>
                    </a:lnTo>
                    <a:cubicBezTo>
                      <a:pt x="67437" y="273558"/>
                      <a:pt x="176911" y="299276"/>
                      <a:pt x="302832" y="303848"/>
                    </a:cubicBezTo>
                    <a:close/>
                  </a:path>
                </a:pathLst>
              </a:custGeom>
              <a:solidFill>
                <a:srgbClr val="E5BC9A"/>
              </a:solidFill>
              <a:ln w="6350"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9AE21D65-20BE-4B74-A9CF-FFE808A51934}"/>
                  </a:ext>
                </a:extLst>
              </p:cNvPr>
              <p:cNvSpPr/>
              <p:nvPr/>
            </p:nvSpPr>
            <p:spPr>
              <a:xfrm>
                <a:off x="7065057" y="3671396"/>
                <a:ext cx="241811" cy="809780"/>
              </a:xfrm>
              <a:custGeom>
                <a:avLst/>
                <a:gdLst>
                  <a:gd name="connsiteX0" fmla="*/ 71438 w 360130"/>
                  <a:gd name="connsiteY0" fmla="*/ 134510 h 1206009"/>
                  <a:gd name="connsiteX1" fmla="*/ 0 w 360130"/>
                  <a:gd name="connsiteY1" fmla="*/ 1206009 h 1206009"/>
                  <a:gd name="connsiteX2" fmla="*/ 316357 w 360130"/>
                  <a:gd name="connsiteY2" fmla="*/ 614126 h 1206009"/>
                  <a:gd name="connsiteX3" fmla="*/ 326517 w 360130"/>
                  <a:gd name="connsiteY3" fmla="*/ 1859 h 1206009"/>
                  <a:gd name="connsiteX4" fmla="*/ 71438 w 360130"/>
                  <a:gd name="connsiteY4" fmla="*/ 134510 h 1206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130" h="1206009">
                    <a:moveTo>
                      <a:pt x="71438" y="134510"/>
                    </a:moveTo>
                    <a:lnTo>
                      <a:pt x="0" y="1206009"/>
                    </a:lnTo>
                    <a:cubicBezTo>
                      <a:pt x="0" y="1206009"/>
                      <a:pt x="265430" y="838662"/>
                      <a:pt x="316357" y="614126"/>
                    </a:cubicBezTo>
                    <a:cubicBezTo>
                      <a:pt x="367411" y="389590"/>
                      <a:pt x="377635" y="22242"/>
                      <a:pt x="326517" y="1859"/>
                    </a:cubicBezTo>
                    <a:cubicBezTo>
                      <a:pt x="275590" y="-18461"/>
                      <a:pt x="71438" y="134510"/>
                      <a:pt x="71438" y="134510"/>
                    </a:cubicBezTo>
                    <a:close/>
                  </a:path>
                </a:pathLst>
              </a:custGeom>
              <a:solidFill>
                <a:srgbClr val="F7D2B0"/>
              </a:solidFill>
              <a:ln w="6350"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15F9BD10-9171-457C-818A-27CDC5913366}"/>
                  </a:ext>
                </a:extLst>
              </p:cNvPr>
              <p:cNvSpPr/>
              <p:nvPr/>
            </p:nvSpPr>
            <p:spPr>
              <a:xfrm>
                <a:off x="7102877" y="3671432"/>
                <a:ext cx="203970" cy="242412"/>
              </a:xfrm>
              <a:custGeom>
                <a:avLst/>
                <a:gdLst>
                  <a:gd name="connsiteX0" fmla="*/ 270193 w 303774"/>
                  <a:gd name="connsiteY0" fmla="*/ 1869 h 361025"/>
                  <a:gd name="connsiteX1" fmla="*/ 15113 w 303774"/>
                  <a:gd name="connsiteY1" fmla="*/ 134521 h 361025"/>
                  <a:gd name="connsiteX2" fmla="*/ 0 w 303774"/>
                  <a:gd name="connsiteY2" fmla="*/ 361025 h 361025"/>
                  <a:gd name="connsiteX3" fmla="*/ 209042 w 303774"/>
                  <a:gd name="connsiteY3" fmla="*/ 328450 h 361025"/>
                  <a:gd name="connsiteX4" fmla="*/ 301943 w 303774"/>
                  <a:gd name="connsiteY4" fmla="*/ 275936 h 361025"/>
                  <a:gd name="connsiteX5" fmla="*/ 270193 w 303774"/>
                  <a:gd name="connsiteY5" fmla="*/ 1869 h 36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774" h="361025">
                    <a:moveTo>
                      <a:pt x="270193" y="1869"/>
                    </a:moveTo>
                    <a:cubicBezTo>
                      <a:pt x="219266" y="-18514"/>
                      <a:pt x="15113" y="134521"/>
                      <a:pt x="15113" y="134521"/>
                    </a:cubicBezTo>
                    <a:lnTo>
                      <a:pt x="0" y="361025"/>
                    </a:lnTo>
                    <a:cubicBezTo>
                      <a:pt x="70929" y="357914"/>
                      <a:pt x="141732" y="347944"/>
                      <a:pt x="209042" y="328450"/>
                    </a:cubicBezTo>
                    <a:cubicBezTo>
                      <a:pt x="247142" y="317401"/>
                      <a:pt x="277749" y="299367"/>
                      <a:pt x="301943" y="275936"/>
                    </a:cubicBezTo>
                    <a:cubicBezTo>
                      <a:pt x="308166" y="133187"/>
                      <a:pt x="298768" y="13236"/>
                      <a:pt x="270193" y="1869"/>
                    </a:cubicBezTo>
                    <a:close/>
                  </a:path>
                </a:pathLst>
              </a:custGeom>
              <a:solidFill>
                <a:srgbClr val="E5BC9A"/>
              </a:solidFill>
              <a:ln w="6350"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6BA4EA2B-CC41-4558-BF51-E34E78D3939C}"/>
                  </a:ext>
                </a:extLst>
              </p:cNvPr>
              <p:cNvSpPr/>
              <p:nvPr/>
            </p:nvSpPr>
            <p:spPr>
              <a:xfrm>
                <a:off x="6750863" y="2947672"/>
                <a:ext cx="670367" cy="917729"/>
              </a:xfrm>
              <a:custGeom>
                <a:avLst/>
                <a:gdLst>
                  <a:gd name="connsiteX0" fmla="*/ 793052 w 998380"/>
                  <a:gd name="connsiteY0" fmla="*/ 13603 h 1366777"/>
                  <a:gd name="connsiteX1" fmla="*/ 379921 w 998380"/>
                  <a:gd name="connsiteY1" fmla="*/ 13603 h 1366777"/>
                  <a:gd name="connsiteX2" fmla="*/ 0 w 998380"/>
                  <a:gd name="connsiteY2" fmla="*/ 1216420 h 1366777"/>
                  <a:gd name="connsiteX3" fmla="*/ 987361 w 998380"/>
                  <a:gd name="connsiteY3" fmla="*/ 1295351 h 1366777"/>
                  <a:gd name="connsiteX4" fmla="*/ 904050 w 998380"/>
                  <a:gd name="connsiteY4" fmla="*/ 468327 h 1366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380" h="1366777">
                    <a:moveTo>
                      <a:pt x="793052" y="13603"/>
                    </a:moveTo>
                    <a:cubicBezTo>
                      <a:pt x="711391" y="-17004"/>
                      <a:pt x="379921" y="13603"/>
                      <a:pt x="379921" y="13603"/>
                    </a:cubicBezTo>
                    <a:lnTo>
                      <a:pt x="0" y="1216420"/>
                    </a:lnTo>
                    <a:cubicBezTo>
                      <a:pt x="0" y="1216420"/>
                      <a:pt x="635762" y="1493534"/>
                      <a:pt x="987361" y="1295351"/>
                    </a:cubicBezTo>
                    <a:cubicBezTo>
                      <a:pt x="1029018" y="1271855"/>
                      <a:pt x="941832" y="702324"/>
                      <a:pt x="904050" y="468327"/>
                    </a:cubicBezTo>
                  </a:path>
                </a:pathLst>
              </a:custGeom>
              <a:solidFill>
                <a:srgbClr val="DAB4A3"/>
              </a:solidFill>
              <a:ln w="6350"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734EBEDF-624F-43B0-A94A-32556733DD9C}"/>
                  </a:ext>
                </a:extLst>
              </p:cNvPr>
              <p:cNvSpPr/>
              <p:nvPr/>
            </p:nvSpPr>
            <p:spPr>
              <a:xfrm>
                <a:off x="6820501" y="2579550"/>
                <a:ext cx="184224" cy="525080"/>
              </a:xfrm>
              <a:custGeom>
                <a:avLst/>
                <a:gdLst>
                  <a:gd name="connsiteX0" fmla="*/ 125839 w 274365"/>
                  <a:gd name="connsiteY0" fmla="*/ 0 h 782004"/>
                  <a:gd name="connsiteX1" fmla="*/ 23731 w 274365"/>
                  <a:gd name="connsiteY1" fmla="*/ 560261 h 782004"/>
                  <a:gd name="connsiteX2" fmla="*/ 134729 w 274365"/>
                  <a:gd name="connsiteY2" fmla="*/ 781495 h 782004"/>
                  <a:gd name="connsiteX3" fmla="*/ 274365 w 274365"/>
                  <a:gd name="connsiteY3" fmla="*/ 416687 h 782004"/>
                  <a:gd name="connsiteX4" fmla="*/ 125839 w 274365"/>
                  <a:gd name="connsiteY4" fmla="*/ 0 h 78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65" h="782004">
                    <a:moveTo>
                      <a:pt x="125839" y="0"/>
                    </a:moveTo>
                    <a:lnTo>
                      <a:pt x="23731" y="560261"/>
                    </a:lnTo>
                    <a:cubicBezTo>
                      <a:pt x="23731" y="560261"/>
                      <a:pt x="-76409" y="723201"/>
                      <a:pt x="134729" y="781495"/>
                    </a:cubicBezTo>
                    <a:cubicBezTo>
                      <a:pt x="193974" y="797814"/>
                      <a:pt x="274365" y="416687"/>
                      <a:pt x="274365" y="416687"/>
                    </a:cubicBezTo>
                    <a:lnTo>
                      <a:pt x="125839" y="0"/>
                    </a:lnTo>
                    <a:close/>
                  </a:path>
                </a:pathLst>
              </a:custGeom>
              <a:solidFill>
                <a:srgbClr val="DAB4A3"/>
              </a:solidFill>
              <a:ln w="6350"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2497B444-03F2-4070-943B-3DE86BB6C38A}"/>
                  </a:ext>
                </a:extLst>
              </p:cNvPr>
              <p:cNvSpPr/>
              <p:nvPr/>
            </p:nvSpPr>
            <p:spPr>
              <a:xfrm>
                <a:off x="6823805" y="2997681"/>
                <a:ext cx="175835" cy="371334"/>
              </a:xfrm>
              <a:custGeom>
                <a:avLst/>
                <a:gdLst>
                  <a:gd name="connsiteX0" fmla="*/ 170322 w 261872"/>
                  <a:gd name="connsiteY0" fmla="*/ 88667 h 553029"/>
                  <a:gd name="connsiteX1" fmla="*/ 253126 w 261872"/>
                  <a:gd name="connsiteY1" fmla="*/ 464650 h 553029"/>
                  <a:gd name="connsiteX2" fmla="*/ 205755 w 261872"/>
                  <a:gd name="connsiteY2" fmla="*/ 512148 h 553029"/>
                  <a:gd name="connsiteX3" fmla="*/ 3698 w 261872"/>
                  <a:gd name="connsiteY3" fmla="*/ 41296 h 553029"/>
                  <a:gd name="connsiteX4" fmla="*/ 170322 w 261872"/>
                  <a:gd name="connsiteY4" fmla="*/ 88667 h 553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72" h="553029">
                    <a:moveTo>
                      <a:pt x="170322" y="88667"/>
                    </a:moveTo>
                    <a:cubicBezTo>
                      <a:pt x="170322" y="88667"/>
                      <a:pt x="251856" y="416962"/>
                      <a:pt x="253126" y="464650"/>
                    </a:cubicBezTo>
                    <a:cubicBezTo>
                      <a:pt x="254396" y="512339"/>
                      <a:pt x="290591" y="607589"/>
                      <a:pt x="205755" y="512148"/>
                    </a:cubicBezTo>
                    <a:cubicBezTo>
                      <a:pt x="120919" y="416708"/>
                      <a:pt x="32210" y="114321"/>
                      <a:pt x="3698" y="41296"/>
                    </a:cubicBezTo>
                    <a:cubicBezTo>
                      <a:pt x="-24940" y="-31793"/>
                      <a:pt x="120602" y="-2837"/>
                      <a:pt x="170322" y="88667"/>
                    </a:cubicBezTo>
                    <a:close/>
                  </a:path>
                </a:pathLst>
              </a:custGeom>
              <a:solidFill>
                <a:srgbClr val="F7D2B0"/>
              </a:solidFill>
              <a:ln w="6350"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A3706E89-A5D0-408A-88E2-B0C129970AF3}"/>
                  </a:ext>
                </a:extLst>
              </p:cNvPr>
              <p:cNvSpPr/>
              <p:nvPr/>
            </p:nvSpPr>
            <p:spPr>
              <a:xfrm>
                <a:off x="7061944" y="2313910"/>
                <a:ext cx="138742" cy="251019"/>
              </a:xfrm>
              <a:custGeom>
                <a:avLst/>
                <a:gdLst>
                  <a:gd name="connsiteX0" fmla="*/ 87440 w 206629"/>
                  <a:gd name="connsiteY0" fmla="*/ 39701 h 373843"/>
                  <a:gd name="connsiteX1" fmla="*/ 6223 w 206629"/>
                  <a:gd name="connsiteY1" fmla="*/ 60974 h 373843"/>
                  <a:gd name="connsiteX2" fmla="*/ 0 w 206629"/>
                  <a:gd name="connsiteY2" fmla="*/ 285002 h 373843"/>
                  <a:gd name="connsiteX3" fmla="*/ 206629 w 206629"/>
                  <a:gd name="connsiteY3" fmla="*/ 315228 h 373843"/>
                  <a:gd name="connsiteX4" fmla="*/ 87440 w 206629"/>
                  <a:gd name="connsiteY4" fmla="*/ 39701 h 373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629" h="373843">
                    <a:moveTo>
                      <a:pt x="87440" y="39701"/>
                    </a:moveTo>
                    <a:cubicBezTo>
                      <a:pt x="82042" y="-60692"/>
                      <a:pt x="6223" y="60974"/>
                      <a:pt x="6223" y="60974"/>
                    </a:cubicBezTo>
                    <a:cubicBezTo>
                      <a:pt x="6223" y="60974"/>
                      <a:pt x="37401" y="191212"/>
                      <a:pt x="0" y="285002"/>
                    </a:cubicBezTo>
                    <a:cubicBezTo>
                      <a:pt x="12890" y="293193"/>
                      <a:pt x="137097" y="459436"/>
                      <a:pt x="206629" y="315228"/>
                    </a:cubicBezTo>
                    <a:cubicBezTo>
                      <a:pt x="135446" y="217120"/>
                      <a:pt x="90996" y="105551"/>
                      <a:pt x="87440" y="39701"/>
                    </a:cubicBezTo>
                    <a:close/>
                  </a:path>
                </a:pathLst>
              </a:custGeom>
              <a:solidFill>
                <a:srgbClr val="F7D2B0"/>
              </a:solidFill>
              <a:ln w="6350"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C68482F0-62E3-4537-BB65-E5157D9A6696}"/>
                  </a:ext>
                </a:extLst>
              </p:cNvPr>
              <p:cNvSpPr/>
              <p:nvPr/>
            </p:nvSpPr>
            <p:spPr>
              <a:xfrm>
                <a:off x="7079810" y="2326048"/>
                <a:ext cx="76193" cy="155436"/>
              </a:xfrm>
              <a:custGeom>
                <a:avLst/>
                <a:gdLst>
                  <a:gd name="connsiteX0" fmla="*/ 0 w 113474"/>
                  <a:gd name="connsiteY0" fmla="*/ 141323 h 231492"/>
                  <a:gd name="connsiteX1" fmla="*/ 58547 w 113474"/>
                  <a:gd name="connsiteY1" fmla="*/ 206981 h 231492"/>
                  <a:gd name="connsiteX2" fmla="*/ 113474 w 113474"/>
                  <a:gd name="connsiteY2" fmla="*/ 231492 h 231492"/>
                  <a:gd name="connsiteX3" fmla="*/ 91186 w 113474"/>
                  <a:gd name="connsiteY3" fmla="*/ 43088 h 231492"/>
                  <a:gd name="connsiteX4" fmla="*/ 7366 w 113474"/>
                  <a:gd name="connsiteY4" fmla="*/ 47469 h 231492"/>
                  <a:gd name="connsiteX5" fmla="*/ 0 w 113474"/>
                  <a:gd name="connsiteY5" fmla="*/ 141323 h 231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474" h="231492">
                    <a:moveTo>
                      <a:pt x="0" y="141323"/>
                    </a:moveTo>
                    <a:cubicBezTo>
                      <a:pt x="13716" y="167421"/>
                      <a:pt x="33274" y="190027"/>
                      <a:pt x="58547" y="206981"/>
                    </a:cubicBezTo>
                    <a:cubicBezTo>
                      <a:pt x="75692" y="218475"/>
                      <a:pt x="94234" y="226540"/>
                      <a:pt x="113474" y="231492"/>
                    </a:cubicBezTo>
                    <a:cubicBezTo>
                      <a:pt x="92139" y="156880"/>
                      <a:pt x="84455" y="87601"/>
                      <a:pt x="91186" y="43088"/>
                    </a:cubicBezTo>
                    <a:cubicBezTo>
                      <a:pt x="106172" y="-56353"/>
                      <a:pt x="7366" y="47469"/>
                      <a:pt x="7366" y="47469"/>
                    </a:cubicBezTo>
                    <a:cubicBezTo>
                      <a:pt x="7366" y="47469"/>
                      <a:pt x="8636" y="89506"/>
                      <a:pt x="0" y="141323"/>
                    </a:cubicBezTo>
                    <a:close/>
                  </a:path>
                </a:pathLst>
              </a:custGeom>
              <a:solidFill>
                <a:srgbClr val="E5BC9A"/>
              </a:solidFill>
              <a:ln w="6350"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BC0B3803-010C-4F76-B268-E0BF25EDB5FE}"/>
                  </a:ext>
                </a:extLst>
              </p:cNvPr>
              <p:cNvSpPr/>
              <p:nvPr/>
            </p:nvSpPr>
            <p:spPr>
              <a:xfrm>
                <a:off x="7054378" y="2190526"/>
                <a:ext cx="159574" cy="262911"/>
              </a:xfrm>
              <a:custGeom>
                <a:avLst/>
                <a:gdLst>
                  <a:gd name="connsiteX0" fmla="*/ 201134 w 237654"/>
                  <a:gd name="connsiteY0" fmla="*/ 65977 h 391554"/>
                  <a:gd name="connsiteX1" fmla="*/ 235868 w 237654"/>
                  <a:gd name="connsiteY1" fmla="*/ 261684 h 391554"/>
                  <a:gd name="connsiteX2" fmla="*/ 129950 w 237654"/>
                  <a:gd name="connsiteY2" fmla="*/ 390779 h 391554"/>
                  <a:gd name="connsiteX3" fmla="*/ 18000 w 237654"/>
                  <a:gd name="connsiteY3" fmla="*/ 272415 h 391554"/>
                  <a:gd name="connsiteX4" fmla="*/ 24731 w 237654"/>
                  <a:gd name="connsiteY4" fmla="*/ 64453 h 391554"/>
                  <a:gd name="connsiteX5" fmla="*/ 201134 w 237654"/>
                  <a:gd name="connsiteY5" fmla="*/ 65977 h 391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654" h="391554">
                    <a:moveTo>
                      <a:pt x="201134" y="65977"/>
                    </a:moveTo>
                    <a:cubicBezTo>
                      <a:pt x="201134" y="65977"/>
                      <a:pt x="247171" y="192723"/>
                      <a:pt x="235868" y="261684"/>
                    </a:cubicBezTo>
                    <a:cubicBezTo>
                      <a:pt x="224565" y="330645"/>
                      <a:pt x="199102" y="399669"/>
                      <a:pt x="129950" y="390779"/>
                    </a:cubicBezTo>
                    <a:cubicBezTo>
                      <a:pt x="74578" y="383667"/>
                      <a:pt x="34446" y="318072"/>
                      <a:pt x="18000" y="272415"/>
                    </a:cubicBezTo>
                    <a:cubicBezTo>
                      <a:pt x="-24672" y="153924"/>
                      <a:pt x="21492" y="72009"/>
                      <a:pt x="24731" y="64453"/>
                    </a:cubicBezTo>
                    <a:cubicBezTo>
                      <a:pt x="44797" y="18606"/>
                      <a:pt x="139475" y="-54927"/>
                      <a:pt x="201134" y="65977"/>
                    </a:cubicBezTo>
                    <a:close/>
                  </a:path>
                </a:pathLst>
              </a:custGeom>
              <a:solidFill>
                <a:srgbClr val="F7D2B0"/>
              </a:solidFill>
              <a:ln w="6350"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7C1C49C8-90FD-49F8-8E90-B27A495EBDF4}"/>
                  </a:ext>
                </a:extLst>
              </p:cNvPr>
              <p:cNvSpPr/>
              <p:nvPr/>
            </p:nvSpPr>
            <p:spPr>
              <a:xfrm>
                <a:off x="7045743" y="4414683"/>
                <a:ext cx="181510" cy="155790"/>
              </a:xfrm>
              <a:custGeom>
                <a:avLst/>
                <a:gdLst>
                  <a:gd name="connsiteX0" fmla="*/ 248221 w 270323"/>
                  <a:gd name="connsiteY0" fmla="*/ 231998 h 232018"/>
                  <a:gd name="connsiteX1" fmla="*/ 0 w 270323"/>
                  <a:gd name="connsiteY1" fmla="*/ 111983 h 232018"/>
                  <a:gd name="connsiteX2" fmla="*/ 56769 w 270323"/>
                  <a:gd name="connsiteY2" fmla="*/ 6192 h 232018"/>
                  <a:gd name="connsiteX3" fmla="*/ 100647 w 270323"/>
                  <a:gd name="connsiteY3" fmla="*/ 10701 h 232018"/>
                  <a:gd name="connsiteX4" fmla="*/ 248221 w 270323"/>
                  <a:gd name="connsiteY4" fmla="*/ 231998 h 232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23" h="232018">
                    <a:moveTo>
                      <a:pt x="248221" y="231998"/>
                    </a:moveTo>
                    <a:lnTo>
                      <a:pt x="0" y="111983"/>
                    </a:lnTo>
                    <a:lnTo>
                      <a:pt x="56769" y="6192"/>
                    </a:lnTo>
                    <a:cubicBezTo>
                      <a:pt x="56769" y="6192"/>
                      <a:pt x="98742" y="-10381"/>
                      <a:pt x="100647" y="10701"/>
                    </a:cubicBezTo>
                    <a:cubicBezTo>
                      <a:pt x="108648" y="103220"/>
                      <a:pt x="341757" y="233903"/>
                      <a:pt x="248221" y="231998"/>
                    </a:cubicBezTo>
                    <a:close/>
                  </a:path>
                </a:pathLst>
              </a:custGeom>
              <a:solidFill>
                <a:srgbClr val="F7D2B0"/>
              </a:solidFill>
              <a:ln w="6350"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268BCEFC-E2CE-461B-A568-1C2EC4DC4A87}"/>
                  </a:ext>
                </a:extLst>
              </p:cNvPr>
              <p:cNvSpPr/>
              <p:nvPr/>
            </p:nvSpPr>
            <p:spPr>
              <a:xfrm>
                <a:off x="7042886" y="4452226"/>
                <a:ext cx="209195" cy="124446"/>
              </a:xfrm>
              <a:custGeom>
                <a:avLst/>
                <a:gdLst>
                  <a:gd name="connsiteX0" fmla="*/ 224600 w 311555"/>
                  <a:gd name="connsiteY0" fmla="*/ 106109 h 185338"/>
                  <a:gd name="connsiteX1" fmla="*/ 30861 w 311555"/>
                  <a:gd name="connsiteY1" fmla="*/ 0 h 185338"/>
                  <a:gd name="connsiteX2" fmla="*/ 0 w 311555"/>
                  <a:gd name="connsiteY2" fmla="*/ 52197 h 185338"/>
                  <a:gd name="connsiteX3" fmla="*/ 298768 w 311555"/>
                  <a:gd name="connsiteY3" fmla="*/ 185039 h 185338"/>
                  <a:gd name="connsiteX4" fmla="*/ 224600 w 311555"/>
                  <a:gd name="connsiteY4" fmla="*/ 106109 h 185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55" h="185338">
                    <a:moveTo>
                      <a:pt x="224600" y="106109"/>
                    </a:moveTo>
                    <a:cubicBezTo>
                      <a:pt x="221171" y="105791"/>
                      <a:pt x="197295" y="151066"/>
                      <a:pt x="30861" y="0"/>
                    </a:cubicBezTo>
                    <a:lnTo>
                      <a:pt x="0" y="52197"/>
                    </a:lnTo>
                    <a:cubicBezTo>
                      <a:pt x="0" y="52197"/>
                      <a:pt x="180023" y="192659"/>
                      <a:pt x="298768" y="185039"/>
                    </a:cubicBezTo>
                    <a:cubicBezTo>
                      <a:pt x="341376" y="182309"/>
                      <a:pt x="267399" y="143129"/>
                      <a:pt x="224600" y="106109"/>
                    </a:cubicBezTo>
                    <a:close/>
                  </a:path>
                </a:pathLst>
              </a:custGeom>
              <a:solidFill>
                <a:srgbClr val="95D5F1"/>
              </a:solidFill>
              <a:ln w="6350"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13EC24AF-3D8F-431C-8D9D-14234EEE9CA2}"/>
                  </a:ext>
                </a:extLst>
              </p:cNvPr>
              <p:cNvSpPr/>
              <p:nvPr/>
            </p:nvSpPr>
            <p:spPr>
              <a:xfrm>
                <a:off x="7238464" y="2520625"/>
                <a:ext cx="227330" cy="341400"/>
              </a:xfrm>
              <a:custGeom>
                <a:avLst/>
                <a:gdLst>
                  <a:gd name="connsiteX0" fmla="*/ 0 w 338564"/>
                  <a:gd name="connsiteY0" fmla="*/ 0 h 508448"/>
                  <a:gd name="connsiteX1" fmla="*/ 278955 w 338564"/>
                  <a:gd name="connsiteY1" fmla="*/ 315024 h 508448"/>
                  <a:gd name="connsiteX2" fmla="*/ 286639 w 338564"/>
                  <a:gd name="connsiteY2" fmla="*/ 504317 h 508448"/>
                  <a:gd name="connsiteX3" fmla="*/ 55435 w 338564"/>
                  <a:gd name="connsiteY3" fmla="*/ 330581 h 508448"/>
                  <a:gd name="connsiteX4" fmla="*/ 0 w 338564"/>
                  <a:gd name="connsiteY4" fmla="*/ 0 h 508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564" h="508448">
                    <a:moveTo>
                      <a:pt x="0" y="0"/>
                    </a:moveTo>
                    <a:lnTo>
                      <a:pt x="278955" y="315024"/>
                    </a:lnTo>
                    <a:cubicBezTo>
                      <a:pt x="278955" y="315024"/>
                      <a:pt x="407797" y="376428"/>
                      <a:pt x="286639" y="504317"/>
                    </a:cubicBezTo>
                    <a:cubicBezTo>
                      <a:pt x="252666" y="540195"/>
                      <a:pt x="55435" y="330581"/>
                      <a:pt x="55435" y="330581"/>
                    </a:cubicBezTo>
                    <a:lnTo>
                      <a:pt x="0" y="0"/>
                    </a:lnTo>
                    <a:close/>
                  </a:path>
                </a:pathLst>
              </a:custGeom>
              <a:solidFill>
                <a:srgbClr val="DAB4A3"/>
              </a:solidFill>
              <a:ln w="6350"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CFF02640-D125-4A21-B059-F166BA12448E}"/>
                  </a:ext>
                </a:extLst>
              </p:cNvPr>
              <p:cNvSpPr/>
              <p:nvPr/>
            </p:nvSpPr>
            <p:spPr>
              <a:xfrm>
                <a:off x="7353669" y="2426282"/>
                <a:ext cx="103380" cy="403235"/>
              </a:xfrm>
              <a:custGeom>
                <a:avLst/>
                <a:gdLst>
                  <a:gd name="connsiteX0" fmla="*/ 0 w 153964"/>
                  <a:gd name="connsiteY0" fmla="*/ 459974 h 600539"/>
                  <a:gd name="connsiteX1" fmla="*/ 73914 w 153964"/>
                  <a:gd name="connsiteY1" fmla="*/ 82149 h 600539"/>
                  <a:gd name="connsiteX2" fmla="*/ 136271 w 153964"/>
                  <a:gd name="connsiteY2" fmla="*/ 57447 h 600539"/>
                  <a:gd name="connsiteX3" fmla="*/ 133922 w 153964"/>
                  <a:gd name="connsiteY3" fmla="*/ 569829 h 600539"/>
                  <a:gd name="connsiteX4" fmla="*/ 0 w 153964"/>
                  <a:gd name="connsiteY4" fmla="*/ 459974 h 60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64" h="600539">
                    <a:moveTo>
                      <a:pt x="0" y="459974"/>
                    </a:moveTo>
                    <a:cubicBezTo>
                      <a:pt x="0" y="459974"/>
                      <a:pt x="56134" y="126408"/>
                      <a:pt x="73914" y="82149"/>
                    </a:cubicBezTo>
                    <a:cubicBezTo>
                      <a:pt x="91758" y="37889"/>
                      <a:pt x="96520" y="-63901"/>
                      <a:pt x="136271" y="57447"/>
                    </a:cubicBezTo>
                    <a:cubicBezTo>
                      <a:pt x="176022" y="178796"/>
                      <a:pt x="136779" y="491470"/>
                      <a:pt x="133922" y="569829"/>
                    </a:cubicBezTo>
                    <a:cubicBezTo>
                      <a:pt x="131064" y="648251"/>
                      <a:pt x="9144" y="563669"/>
                      <a:pt x="0" y="459974"/>
                    </a:cubicBezTo>
                    <a:close/>
                  </a:path>
                </a:pathLst>
              </a:custGeom>
              <a:solidFill>
                <a:srgbClr val="F7D2B0"/>
              </a:solidFill>
              <a:ln w="6350"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61DE6164-D1E0-47E7-9D2C-F1C9CB482489}"/>
                  </a:ext>
                </a:extLst>
              </p:cNvPr>
              <p:cNvSpPr/>
              <p:nvPr/>
            </p:nvSpPr>
            <p:spPr>
              <a:xfrm>
                <a:off x="6883409" y="2171292"/>
                <a:ext cx="310930" cy="586326"/>
              </a:xfrm>
              <a:custGeom>
                <a:avLst/>
                <a:gdLst>
                  <a:gd name="connsiteX0" fmla="*/ 420453 w 463070"/>
                  <a:gd name="connsiteY0" fmla="*/ 124848 h 873218"/>
                  <a:gd name="connsiteX1" fmla="*/ 270974 w 463070"/>
                  <a:gd name="connsiteY1" fmla="*/ 377705 h 873218"/>
                  <a:gd name="connsiteX2" fmla="*/ 267418 w 463070"/>
                  <a:gd name="connsiteY2" fmla="*/ 823094 h 873218"/>
                  <a:gd name="connsiteX3" fmla="*/ 16149 w 463070"/>
                  <a:gd name="connsiteY3" fmla="*/ 804235 h 873218"/>
                  <a:gd name="connsiteX4" fmla="*/ 289389 w 463070"/>
                  <a:gd name="connsiteY4" fmla="*/ 579 h 873218"/>
                  <a:gd name="connsiteX5" fmla="*/ 463062 w 463070"/>
                  <a:gd name="connsiteY5" fmla="*/ 73604 h 87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070" h="873218">
                    <a:moveTo>
                      <a:pt x="420453" y="124848"/>
                    </a:moveTo>
                    <a:cubicBezTo>
                      <a:pt x="420453" y="124848"/>
                      <a:pt x="427121" y="289504"/>
                      <a:pt x="270974" y="377705"/>
                    </a:cubicBezTo>
                    <a:cubicBezTo>
                      <a:pt x="114828" y="465907"/>
                      <a:pt x="267418" y="823094"/>
                      <a:pt x="267418" y="823094"/>
                    </a:cubicBezTo>
                    <a:cubicBezTo>
                      <a:pt x="267418" y="823094"/>
                      <a:pt x="85300" y="947554"/>
                      <a:pt x="16149" y="804235"/>
                    </a:cubicBezTo>
                    <a:cubicBezTo>
                      <a:pt x="-53003" y="660915"/>
                      <a:pt x="111526" y="-22662"/>
                      <a:pt x="289389" y="579"/>
                    </a:cubicBezTo>
                    <a:cubicBezTo>
                      <a:pt x="467316" y="23820"/>
                      <a:pt x="463062" y="73604"/>
                      <a:pt x="463062" y="73604"/>
                    </a:cubicBezTo>
                  </a:path>
                </a:pathLst>
              </a:custGeom>
              <a:solidFill>
                <a:srgbClr val="D72C58"/>
              </a:solidFill>
              <a:ln w="6350" cap="flat">
                <a:noFill/>
                <a:prstDash val="solid"/>
                <a:miter/>
              </a:ln>
            </p:spPr>
            <p:txBody>
              <a:bodyPr rtlCol="0" anchor="ctr"/>
              <a:lstStyle/>
              <a:p>
                <a:endParaRPr lang="en-US"/>
              </a:p>
            </p:txBody>
          </p:sp>
        </p:grpSp>
        <p:grpSp>
          <p:nvGrpSpPr>
            <p:cNvPr id="167" name="Group 166">
              <a:extLst>
                <a:ext uri="{FF2B5EF4-FFF2-40B4-BE49-F238E27FC236}">
                  <a16:creationId xmlns:a16="http://schemas.microsoft.com/office/drawing/2014/main" id="{43C46AC1-056A-4A23-B8CC-10BF179F74CD}"/>
                </a:ext>
              </a:extLst>
            </p:cNvPr>
            <p:cNvGrpSpPr/>
            <p:nvPr/>
          </p:nvGrpSpPr>
          <p:grpSpPr>
            <a:xfrm>
              <a:off x="9651710" y="2852040"/>
              <a:ext cx="396171" cy="943314"/>
              <a:chOff x="9651710" y="2852040"/>
              <a:chExt cx="396171" cy="943314"/>
            </a:xfrm>
          </p:grpSpPr>
          <p:sp>
            <p:nvSpPr>
              <p:cNvPr id="105" name="Freeform: Shape 104">
                <a:extLst>
                  <a:ext uri="{FF2B5EF4-FFF2-40B4-BE49-F238E27FC236}">
                    <a16:creationId xmlns:a16="http://schemas.microsoft.com/office/drawing/2014/main" id="{E08D5DDD-4757-4465-B0AC-080CD6482B8C}"/>
                  </a:ext>
                </a:extLst>
              </p:cNvPr>
              <p:cNvSpPr/>
              <p:nvPr/>
            </p:nvSpPr>
            <p:spPr>
              <a:xfrm>
                <a:off x="9691177" y="3690850"/>
                <a:ext cx="110942" cy="104504"/>
              </a:xfrm>
              <a:custGeom>
                <a:avLst/>
                <a:gdLst>
                  <a:gd name="connsiteX0" fmla="*/ 78359 w 165226"/>
                  <a:gd name="connsiteY0" fmla="*/ 155639 h 155638"/>
                  <a:gd name="connsiteX1" fmla="*/ 156401 w 165226"/>
                  <a:gd name="connsiteY1" fmla="*/ 102870 h 155638"/>
                  <a:gd name="connsiteX2" fmla="*/ 165227 w 165226"/>
                  <a:gd name="connsiteY2" fmla="*/ 91885 h 155638"/>
                  <a:gd name="connsiteX3" fmla="*/ 152209 w 165226"/>
                  <a:gd name="connsiteY3" fmla="*/ 74613 h 155638"/>
                  <a:gd name="connsiteX4" fmla="*/ 134429 w 165226"/>
                  <a:gd name="connsiteY4" fmla="*/ 78423 h 155638"/>
                  <a:gd name="connsiteX5" fmla="*/ 133032 w 165226"/>
                  <a:gd name="connsiteY5" fmla="*/ 24702 h 155638"/>
                  <a:gd name="connsiteX6" fmla="*/ 45847 w 165226"/>
                  <a:gd name="connsiteY6" fmla="*/ 16828 h 155638"/>
                  <a:gd name="connsiteX7" fmla="*/ 0 w 165226"/>
                  <a:gd name="connsiteY7" fmla="*/ 0 h 155638"/>
                  <a:gd name="connsiteX8" fmla="*/ 53149 w 165226"/>
                  <a:gd name="connsiteY8" fmla="*/ 141415 h 155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226" h="155638">
                    <a:moveTo>
                      <a:pt x="78359" y="155639"/>
                    </a:moveTo>
                    <a:lnTo>
                      <a:pt x="156401" y="102870"/>
                    </a:lnTo>
                    <a:lnTo>
                      <a:pt x="165227" y="91885"/>
                    </a:lnTo>
                    <a:lnTo>
                      <a:pt x="152209" y="74613"/>
                    </a:lnTo>
                    <a:lnTo>
                      <a:pt x="134429" y="78423"/>
                    </a:lnTo>
                    <a:lnTo>
                      <a:pt x="133032" y="24702"/>
                    </a:lnTo>
                    <a:lnTo>
                      <a:pt x="45847" y="16828"/>
                    </a:lnTo>
                    <a:lnTo>
                      <a:pt x="0" y="0"/>
                    </a:lnTo>
                    <a:lnTo>
                      <a:pt x="53149" y="141415"/>
                    </a:lnTo>
                  </a:path>
                </a:pathLst>
              </a:custGeom>
              <a:solidFill>
                <a:srgbClr val="E9D6B8"/>
              </a:solidFill>
              <a:ln w="6350"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19EC87C0-70F0-4555-81C9-B35F298821F3}"/>
                  </a:ext>
                </a:extLst>
              </p:cNvPr>
              <p:cNvSpPr/>
              <p:nvPr/>
            </p:nvSpPr>
            <p:spPr>
              <a:xfrm>
                <a:off x="9691902" y="3426840"/>
                <a:ext cx="310357" cy="280434"/>
              </a:xfrm>
              <a:custGeom>
                <a:avLst/>
                <a:gdLst>
                  <a:gd name="connsiteX0" fmla="*/ 265621 w 462216"/>
                  <a:gd name="connsiteY0" fmla="*/ 0 h 417652"/>
                  <a:gd name="connsiteX1" fmla="*/ 0 w 462216"/>
                  <a:gd name="connsiteY1" fmla="*/ 386588 h 417652"/>
                  <a:gd name="connsiteX2" fmla="*/ 36640 w 462216"/>
                  <a:gd name="connsiteY2" fmla="*/ 408305 h 417652"/>
                  <a:gd name="connsiteX3" fmla="*/ 41148 w 462216"/>
                  <a:gd name="connsiteY3" fmla="*/ 383921 h 417652"/>
                  <a:gd name="connsiteX4" fmla="*/ 334709 w 462216"/>
                  <a:gd name="connsiteY4" fmla="*/ 195199 h 417652"/>
                  <a:gd name="connsiteX5" fmla="*/ 462216 w 462216"/>
                  <a:gd name="connsiteY5" fmla="*/ 7683 h 417652"/>
                  <a:gd name="connsiteX6" fmla="*/ 265621 w 462216"/>
                  <a:gd name="connsiteY6" fmla="*/ 0 h 41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2216" h="417652">
                    <a:moveTo>
                      <a:pt x="265621" y="0"/>
                    </a:moveTo>
                    <a:lnTo>
                      <a:pt x="0" y="386588"/>
                    </a:lnTo>
                    <a:cubicBezTo>
                      <a:pt x="0" y="386588"/>
                      <a:pt x="15303" y="438277"/>
                      <a:pt x="36640" y="408305"/>
                    </a:cubicBezTo>
                    <a:cubicBezTo>
                      <a:pt x="39243" y="404749"/>
                      <a:pt x="23940" y="395351"/>
                      <a:pt x="41148" y="383921"/>
                    </a:cubicBezTo>
                    <a:cubicBezTo>
                      <a:pt x="110680" y="337884"/>
                      <a:pt x="276542" y="261938"/>
                      <a:pt x="334709" y="195199"/>
                    </a:cubicBezTo>
                    <a:cubicBezTo>
                      <a:pt x="411099" y="107505"/>
                      <a:pt x="462216" y="7683"/>
                      <a:pt x="462216" y="7683"/>
                    </a:cubicBezTo>
                    <a:lnTo>
                      <a:pt x="265621" y="0"/>
                    </a:lnTo>
                    <a:close/>
                  </a:path>
                </a:pathLst>
              </a:custGeom>
              <a:solidFill>
                <a:srgbClr val="E9D6B8"/>
              </a:solidFill>
              <a:ln w="6350"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EC89B804-C990-425C-811E-C6D9DA7CBAB1}"/>
                  </a:ext>
                </a:extLst>
              </p:cNvPr>
              <p:cNvSpPr/>
              <p:nvPr/>
            </p:nvSpPr>
            <p:spPr>
              <a:xfrm rot="18481846">
                <a:off x="9741531" y="3576890"/>
                <a:ext cx="78923" cy="71632"/>
              </a:xfrm>
              <a:custGeom>
                <a:avLst/>
                <a:gdLst>
                  <a:gd name="connsiteX0" fmla="*/ 0 w 117541"/>
                  <a:gd name="connsiteY0" fmla="*/ 0 h 106682"/>
                  <a:gd name="connsiteX1" fmla="*/ 117541 w 117541"/>
                  <a:gd name="connsiteY1" fmla="*/ 0 h 106682"/>
                  <a:gd name="connsiteX2" fmla="*/ 117541 w 117541"/>
                  <a:gd name="connsiteY2" fmla="*/ 106683 h 106682"/>
                  <a:gd name="connsiteX3" fmla="*/ 0 w 117541"/>
                  <a:gd name="connsiteY3" fmla="*/ 106683 h 106682"/>
                </a:gdLst>
                <a:ahLst/>
                <a:cxnLst>
                  <a:cxn ang="0">
                    <a:pos x="connsiteX0" y="connsiteY0"/>
                  </a:cxn>
                  <a:cxn ang="0">
                    <a:pos x="connsiteX1" y="connsiteY1"/>
                  </a:cxn>
                  <a:cxn ang="0">
                    <a:pos x="connsiteX2" y="connsiteY2"/>
                  </a:cxn>
                  <a:cxn ang="0">
                    <a:pos x="connsiteX3" y="connsiteY3"/>
                  </a:cxn>
                </a:cxnLst>
                <a:rect l="l" t="t" r="r" b="b"/>
                <a:pathLst>
                  <a:path w="117541" h="106682">
                    <a:moveTo>
                      <a:pt x="0" y="0"/>
                    </a:moveTo>
                    <a:lnTo>
                      <a:pt x="117541" y="0"/>
                    </a:lnTo>
                    <a:lnTo>
                      <a:pt x="117541" y="106683"/>
                    </a:lnTo>
                    <a:lnTo>
                      <a:pt x="0" y="106683"/>
                    </a:lnTo>
                    <a:close/>
                  </a:path>
                </a:pathLst>
              </a:custGeom>
              <a:solidFill>
                <a:srgbClr val="95D5F1"/>
              </a:solidFill>
              <a:ln w="6350"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03442564-B46D-47A6-A5C0-00BF49A0D932}"/>
                  </a:ext>
                </a:extLst>
              </p:cNvPr>
              <p:cNvSpPr/>
              <p:nvPr/>
            </p:nvSpPr>
            <p:spPr>
              <a:xfrm>
                <a:off x="9651710" y="2852040"/>
                <a:ext cx="396171" cy="802588"/>
              </a:xfrm>
              <a:custGeom>
                <a:avLst/>
                <a:gdLst>
                  <a:gd name="connsiteX0" fmla="*/ 71415 w 590019"/>
                  <a:gd name="connsiteY0" fmla="*/ 363673 h 1195298"/>
                  <a:gd name="connsiteX1" fmla="*/ 320462 w 590019"/>
                  <a:gd name="connsiteY1" fmla="*/ 751722 h 1195298"/>
                  <a:gd name="connsiteX2" fmla="*/ 133645 w 590019"/>
                  <a:gd name="connsiteY2" fmla="*/ 1108655 h 1195298"/>
                  <a:gd name="connsiteX3" fmla="*/ 255628 w 590019"/>
                  <a:gd name="connsiteY3" fmla="*/ 1193237 h 1195298"/>
                  <a:gd name="connsiteX4" fmla="*/ 590019 w 590019"/>
                  <a:gd name="connsiteY4" fmla="*/ 732164 h 1195298"/>
                  <a:gd name="connsiteX5" fmla="*/ 194922 w 590019"/>
                  <a:gd name="connsiteY5" fmla="*/ 153044 h 1195298"/>
                  <a:gd name="connsiteX6" fmla="*/ 78654 w 590019"/>
                  <a:gd name="connsiteY6" fmla="*/ 580 h 1195298"/>
                  <a:gd name="connsiteX7" fmla="*/ 71415 w 590019"/>
                  <a:gd name="connsiteY7" fmla="*/ 363673 h 119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019" h="1195298">
                    <a:moveTo>
                      <a:pt x="71415" y="363673"/>
                    </a:moveTo>
                    <a:lnTo>
                      <a:pt x="320462" y="751722"/>
                    </a:lnTo>
                    <a:lnTo>
                      <a:pt x="133645" y="1108655"/>
                    </a:lnTo>
                    <a:cubicBezTo>
                      <a:pt x="133645" y="1108655"/>
                      <a:pt x="225847" y="1210954"/>
                      <a:pt x="255628" y="1193237"/>
                    </a:cubicBezTo>
                    <a:cubicBezTo>
                      <a:pt x="461432" y="1070619"/>
                      <a:pt x="590019" y="732164"/>
                      <a:pt x="590019" y="732164"/>
                    </a:cubicBezTo>
                    <a:lnTo>
                      <a:pt x="194922" y="153044"/>
                    </a:lnTo>
                    <a:lnTo>
                      <a:pt x="78654" y="580"/>
                    </a:lnTo>
                    <a:cubicBezTo>
                      <a:pt x="-68095" y="-17771"/>
                      <a:pt x="27282" y="405520"/>
                      <a:pt x="71415" y="363673"/>
                    </a:cubicBezTo>
                    <a:close/>
                  </a:path>
                </a:pathLst>
              </a:custGeom>
              <a:solidFill>
                <a:srgbClr val="DAB4A3"/>
              </a:solidFill>
              <a:ln w="6350" cap="flat">
                <a:noFill/>
                <a:prstDash val="solid"/>
                <a:miter/>
              </a:ln>
            </p:spPr>
            <p:txBody>
              <a:bodyPr rtlCol="0" anchor="ctr"/>
              <a:lstStyle/>
              <a:p>
                <a:endParaRPr lang="en-US"/>
              </a:p>
            </p:txBody>
          </p:sp>
        </p:grpSp>
        <p:grpSp>
          <p:nvGrpSpPr>
            <p:cNvPr id="168" name="Group 167">
              <a:extLst>
                <a:ext uri="{FF2B5EF4-FFF2-40B4-BE49-F238E27FC236}">
                  <a16:creationId xmlns:a16="http://schemas.microsoft.com/office/drawing/2014/main" id="{251EC6B1-5694-41F4-BC30-55DAC24AFA08}"/>
                </a:ext>
              </a:extLst>
            </p:cNvPr>
            <p:cNvGrpSpPr/>
            <p:nvPr/>
          </p:nvGrpSpPr>
          <p:grpSpPr>
            <a:xfrm>
              <a:off x="8819759" y="2221264"/>
              <a:ext cx="1027300" cy="2781836"/>
              <a:chOff x="8819759" y="2221264"/>
              <a:chExt cx="1027300" cy="2781836"/>
            </a:xfrm>
          </p:grpSpPr>
          <p:sp>
            <p:nvSpPr>
              <p:cNvPr id="109" name="Freeform: Shape 108">
                <a:extLst>
                  <a:ext uri="{FF2B5EF4-FFF2-40B4-BE49-F238E27FC236}">
                    <a16:creationId xmlns:a16="http://schemas.microsoft.com/office/drawing/2014/main" id="{0881450A-BD65-4616-82A8-ABCD906AB90C}"/>
                  </a:ext>
                </a:extLst>
              </p:cNvPr>
              <p:cNvSpPr/>
              <p:nvPr/>
            </p:nvSpPr>
            <p:spPr>
              <a:xfrm>
                <a:off x="8929791" y="2387578"/>
                <a:ext cx="162108" cy="367790"/>
              </a:xfrm>
              <a:custGeom>
                <a:avLst/>
                <a:gdLst>
                  <a:gd name="connsiteX0" fmla="*/ 97425 w 241428"/>
                  <a:gd name="connsiteY0" fmla="*/ 436591 h 547751"/>
                  <a:gd name="connsiteX1" fmla="*/ 229060 w 241428"/>
                  <a:gd name="connsiteY1" fmla="*/ 40541 h 547751"/>
                  <a:gd name="connsiteX2" fmla="*/ 137938 w 241428"/>
                  <a:gd name="connsiteY2" fmla="*/ 60924 h 547751"/>
                  <a:gd name="connsiteX3" fmla="*/ 1413 w 241428"/>
                  <a:gd name="connsiteY3" fmla="*/ 488533 h 547751"/>
                  <a:gd name="connsiteX4" fmla="*/ 97425 w 241428"/>
                  <a:gd name="connsiteY4" fmla="*/ 436591 h 547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28" h="547751">
                    <a:moveTo>
                      <a:pt x="97425" y="436591"/>
                    </a:moveTo>
                    <a:cubicBezTo>
                      <a:pt x="97425" y="436591"/>
                      <a:pt x="116030" y="278285"/>
                      <a:pt x="229060" y="40541"/>
                    </a:cubicBezTo>
                    <a:cubicBezTo>
                      <a:pt x="267160" y="-39723"/>
                      <a:pt x="211725" y="16538"/>
                      <a:pt x="137938" y="60924"/>
                    </a:cubicBezTo>
                    <a:cubicBezTo>
                      <a:pt x="64151" y="105311"/>
                      <a:pt x="18558" y="308765"/>
                      <a:pt x="1413" y="488533"/>
                    </a:cubicBezTo>
                    <a:cubicBezTo>
                      <a:pt x="-13700" y="647283"/>
                      <a:pt x="97425" y="436591"/>
                      <a:pt x="97425" y="436591"/>
                    </a:cubicBezTo>
                    <a:close/>
                  </a:path>
                </a:pathLst>
              </a:custGeom>
              <a:solidFill>
                <a:srgbClr val="E9D6B8"/>
              </a:solidFill>
              <a:ln w="6350"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A90B68A5-CB94-47F3-94AB-4C339AFB25DB}"/>
                  </a:ext>
                </a:extLst>
              </p:cNvPr>
              <p:cNvSpPr/>
              <p:nvPr/>
            </p:nvSpPr>
            <p:spPr>
              <a:xfrm>
                <a:off x="9036821" y="2221264"/>
                <a:ext cx="141812" cy="216772"/>
              </a:xfrm>
              <a:custGeom>
                <a:avLst/>
                <a:gdLst>
                  <a:gd name="connsiteX0" fmla="*/ 26861 w 211201"/>
                  <a:gd name="connsiteY0" fmla="*/ 322841 h 322840"/>
                  <a:gd name="connsiteX1" fmla="*/ 136461 w 211201"/>
                  <a:gd name="connsiteY1" fmla="*/ 287027 h 322840"/>
                  <a:gd name="connsiteX2" fmla="*/ 200597 w 211201"/>
                  <a:gd name="connsiteY2" fmla="*/ 180156 h 322840"/>
                  <a:gd name="connsiteX3" fmla="*/ 211201 w 211201"/>
                  <a:gd name="connsiteY3" fmla="*/ 157487 h 322840"/>
                  <a:gd name="connsiteX4" fmla="*/ 159639 w 211201"/>
                  <a:gd name="connsiteY4" fmla="*/ 191206 h 322840"/>
                  <a:gd name="connsiteX5" fmla="*/ 127508 w 211201"/>
                  <a:gd name="connsiteY5" fmla="*/ 213113 h 322840"/>
                  <a:gd name="connsiteX6" fmla="*/ 136716 w 211201"/>
                  <a:gd name="connsiteY6" fmla="*/ 151709 h 322840"/>
                  <a:gd name="connsiteX7" fmla="*/ 142049 w 211201"/>
                  <a:gd name="connsiteY7" fmla="*/ 75953 h 322840"/>
                  <a:gd name="connsiteX8" fmla="*/ 148908 w 211201"/>
                  <a:gd name="connsiteY8" fmla="*/ 42361 h 322840"/>
                  <a:gd name="connsiteX9" fmla="*/ 151574 w 211201"/>
                  <a:gd name="connsiteY9" fmla="*/ 18231 h 322840"/>
                  <a:gd name="connsiteX10" fmla="*/ 133985 w 211201"/>
                  <a:gd name="connsiteY10" fmla="*/ 14866 h 322840"/>
                  <a:gd name="connsiteX11" fmla="*/ 95885 w 211201"/>
                  <a:gd name="connsiteY11" fmla="*/ 143898 h 322840"/>
                  <a:gd name="connsiteX12" fmla="*/ 97599 w 211201"/>
                  <a:gd name="connsiteY12" fmla="*/ 17596 h 322840"/>
                  <a:gd name="connsiteX13" fmla="*/ 86106 w 211201"/>
                  <a:gd name="connsiteY13" fmla="*/ 197 h 322840"/>
                  <a:gd name="connsiteX14" fmla="*/ 77343 w 211201"/>
                  <a:gd name="connsiteY14" fmla="*/ 4198 h 322840"/>
                  <a:gd name="connsiteX15" fmla="*/ 40196 w 211201"/>
                  <a:gd name="connsiteY15" fmla="*/ 148534 h 322840"/>
                  <a:gd name="connsiteX16" fmla="*/ 33401 w 211201"/>
                  <a:gd name="connsiteY16" fmla="*/ 83700 h 322840"/>
                  <a:gd name="connsiteX17" fmla="*/ 21908 w 211201"/>
                  <a:gd name="connsiteY17" fmla="*/ 66301 h 322840"/>
                  <a:gd name="connsiteX18" fmla="*/ 10097 w 211201"/>
                  <a:gd name="connsiteY18" fmla="*/ 63634 h 322840"/>
                  <a:gd name="connsiteX19" fmla="*/ 0 w 211201"/>
                  <a:gd name="connsiteY19" fmla="*/ 318840 h 322840"/>
                  <a:gd name="connsiteX20" fmla="*/ 26861 w 211201"/>
                  <a:gd name="connsiteY20" fmla="*/ 322841 h 32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1201" h="322840">
                    <a:moveTo>
                      <a:pt x="26861" y="322841"/>
                    </a:moveTo>
                    <a:cubicBezTo>
                      <a:pt x="26861" y="322841"/>
                      <a:pt x="121476" y="309252"/>
                      <a:pt x="136461" y="287027"/>
                    </a:cubicBezTo>
                    <a:cubicBezTo>
                      <a:pt x="151384" y="264802"/>
                      <a:pt x="200597" y="180156"/>
                      <a:pt x="200597" y="180156"/>
                    </a:cubicBezTo>
                    <a:lnTo>
                      <a:pt x="211201" y="157487"/>
                    </a:lnTo>
                    <a:cubicBezTo>
                      <a:pt x="211201" y="157487"/>
                      <a:pt x="192088" y="133992"/>
                      <a:pt x="159639" y="191206"/>
                    </a:cubicBezTo>
                    <a:cubicBezTo>
                      <a:pt x="127191" y="248419"/>
                      <a:pt x="127508" y="213113"/>
                      <a:pt x="127508" y="213113"/>
                    </a:cubicBezTo>
                    <a:lnTo>
                      <a:pt x="136716" y="151709"/>
                    </a:lnTo>
                    <a:lnTo>
                      <a:pt x="142049" y="75953"/>
                    </a:lnTo>
                    <a:lnTo>
                      <a:pt x="148908" y="42361"/>
                    </a:lnTo>
                    <a:cubicBezTo>
                      <a:pt x="148908" y="42361"/>
                      <a:pt x="154242" y="23565"/>
                      <a:pt x="151574" y="18231"/>
                    </a:cubicBezTo>
                    <a:cubicBezTo>
                      <a:pt x="143764" y="2864"/>
                      <a:pt x="133985" y="14866"/>
                      <a:pt x="133985" y="14866"/>
                    </a:cubicBezTo>
                    <a:lnTo>
                      <a:pt x="95885" y="143898"/>
                    </a:lnTo>
                    <a:lnTo>
                      <a:pt x="97599" y="17596"/>
                    </a:lnTo>
                    <a:cubicBezTo>
                      <a:pt x="97599" y="17596"/>
                      <a:pt x="94996" y="1531"/>
                      <a:pt x="86106" y="197"/>
                    </a:cubicBezTo>
                    <a:cubicBezTo>
                      <a:pt x="77724" y="-1072"/>
                      <a:pt x="77343" y="4198"/>
                      <a:pt x="77343" y="4198"/>
                    </a:cubicBezTo>
                    <a:lnTo>
                      <a:pt x="40196" y="148534"/>
                    </a:lnTo>
                    <a:lnTo>
                      <a:pt x="33401" y="83700"/>
                    </a:lnTo>
                    <a:cubicBezTo>
                      <a:pt x="33401" y="83700"/>
                      <a:pt x="30353" y="68079"/>
                      <a:pt x="21908" y="66301"/>
                    </a:cubicBezTo>
                    <a:cubicBezTo>
                      <a:pt x="12573" y="64396"/>
                      <a:pt x="10097" y="63634"/>
                      <a:pt x="10097" y="63634"/>
                    </a:cubicBezTo>
                    <a:lnTo>
                      <a:pt x="0" y="318840"/>
                    </a:lnTo>
                    <a:lnTo>
                      <a:pt x="26861" y="322841"/>
                    </a:lnTo>
                    <a:close/>
                  </a:path>
                </a:pathLst>
              </a:custGeom>
              <a:solidFill>
                <a:srgbClr val="E9D6B8"/>
              </a:solidFill>
              <a:ln w="6350"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F923C45F-57B9-4236-8343-65F43C5F4B8B}"/>
                  </a:ext>
                </a:extLst>
              </p:cNvPr>
              <p:cNvSpPr/>
              <p:nvPr/>
            </p:nvSpPr>
            <p:spPr>
              <a:xfrm>
                <a:off x="8979559" y="2414032"/>
                <a:ext cx="99814" cy="93759"/>
              </a:xfrm>
              <a:custGeom>
                <a:avLst/>
                <a:gdLst>
                  <a:gd name="connsiteX0" fmla="*/ 0 w 148653"/>
                  <a:gd name="connsiteY0" fmla="*/ 82931 h 139636"/>
                  <a:gd name="connsiteX1" fmla="*/ 45593 w 148653"/>
                  <a:gd name="connsiteY1" fmla="*/ 0 h 139636"/>
                  <a:gd name="connsiteX2" fmla="*/ 148654 w 148653"/>
                  <a:gd name="connsiteY2" fmla="*/ 56642 h 139636"/>
                  <a:gd name="connsiteX3" fmla="*/ 102997 w 148653"/>
                  <a:gd name="connsiteY3" fmla="*/ 139636 h 139636"/>
                </a:gdLst>
                <a:ahLst/>
                <a:cxnLst>
                  <a:cxn ang="0">
                    <a:pos x="connsiteX0" y="connsiteY0"/>
                  </a:cxn>
                  <a:cxn ang="0">
                    <a:pos x="connsiteX1" y="connsiteY1"/>
                  </a:cxn>
                  <a:cxn ang="0">
                    <a:pos x="connsiteX2" y="connsiteY2"/>
                  </a:cxn>
                  <a:cxn ang="0">
                    <a:pos x="connsiteX3" y="connsiteY3"/>
                  </a:cxn>
                </a:cxnLst>
                <a:rect l="l" t="t" r="r" b="b"/>
                <a:pathLst>
                  <a:path w="148653" h="139636">
                    <a:moveTo>
                      <a:pt x="0" y="82931"/>
                    </a:moveTo>
                    <a:lnTo>
                      <a:pt x="45593" y="0"/>
                    </a:lnTo>
                    <a:lnTo>
                      <a:pt x="148654" y="56642"/>
                    </a:lnTo>
                    <a:lnTo>
                      <a:pt x="102997" y="139636"/>
                    </a:lnTo>
                    <a:close/>
                  </a:path>
                </a:pathLst>
              </a:custGeom>
              <a:solidFill>
                <a:srgbClr val="E7F5FE"/>
              </a:solidFill>
              <a:ln w="6350"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1E13FE53-D455-4AD6-993F-6DCEEDAD10F2}"/>
                  </a:ext>
                </a:extLst>
              </p:cNvPr>
              <p:cNvSpPr/>
              <p:nvPr/>
            </p:nvSpPr>
            <p:spPr>
              <a:xfrm>
                <a:off x="8819759" y="2441490"/>
                <a:ext cx="510301" cy="601010"/>
              </a:xfrm>
              <a:custGeom>
                <a:avLst/>
                <a:gdLst>
                  <a:gd name="connsiteX0" fmla="*/ 752468 w 759994"/>
                  <a:gd name="connsiteY0" fmla="*/ 887095 h 895087"/>
                  <a:gd name="connsiteX1" fmla="*/ 320477 w 759994"/>
                  <a:gd name="connsiteY1" fmla="*/ 814133 h 895087"/>
                  <a:gd name="connsiteX2" fmla="*/ 2406 w 759994"/>
                  <a:gd name="connsiteY2" fmla="*/ 610743 h 895087"/>
                  <a:gd name="connsiteX3" fmla="*/ 184397 w 759994"/>
                  <a:gd name="connsiteY3" fmla="*/ 0 h 895087"/>
                  <a:gd name="connsiteX4" fmla="*/ 389946 w 759994"/>
                  <a:gd name="connsiteY4" fmla="*/ 56642 h 895087"/>
                  <a:gd name="connsiteX5" fmla="*/ 268915 w 759994"/>
                  <a:gd name="connsiteY5" fmla="*/ 512508 h 895087"/>
                  <a:gd name="connsiteX6" fmla="*/ 759325 w 759994"/>
                  <a:gd name="connsiteY6" fmla="*/ 661607 h 895087"/>
                  <a:gd name="connsiteX7" fmla="*/ 752468 w 759994"/>
                  <a:gd name="connsiteY7" fmla="*/ 887095 h 89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994" h="895087">
                    <a:moveTo>
                      <a:pt x="752468" y="887095"/>
                    </a:moveTo>
                    <a:cubicBezTo>
                      <a:pt x="752468" y="887095"/>
                      <a:pt x="693349" y="930720"/>
                      <a:pt x="320477" y="814133"/>
                    </a:cubicBezTo>
                    <a:cubicBezTo>
                      <a:pt x="112133" y="749046"/>
                      <a:pt x="18154" y="705866"/>
                      <a:pt x="2406" y="610743"/>
                    </a:cubicBezTo>
                    <a:cubicBezTo>
                      <a:pt x="-24582" y="447802"/>
                      <a:pt x="184397" y="0"/>
                      <a:pt x="184397" y="0"/>
                    </a:cubicBezTo>
                    <a:lnTo>
                      <a:pt x="389946" y="56642"/>
                    </a:lnTo>
                    <a:cubicBezTo>
                      <a:pt x="389946" y="56642"/>
                      <a:pt x="267010" y="473456"/>
                      <a:pt x="268915" y="512508"/>
                    </a:cubicBezTo>
                    <a:cubicBezTo>
                      <a:pt x="270122" y="537083"/>
                      <a:pt x="523169" y="614998"/>
                      <a:pt x="759325" y="661607"/>
                    </a:cubicBezTo>
                    <a:cubicBezTo>
                      <a:pt x="759389" y="661607"/>
                      <a:pt x="763072" y="862902"/>
                      <a:pt x="752468" y="887095"/>
                    </a:cubicBezTo>
                    <a:close/>
                  </a:path>
                </a:pathLst>
              </a:custGeom>
              <a:solidFill>
                <a:srgbClr val="DAB4A3"/>
              </a:solidFill>
              <a:ln w="6350"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893DDBBC-90C3-4AD6-B1D0-6A3219B6ABBA}"/>
                  </a:ext>
                </a:extLst>
              </p:cNvPr>
              <p:cNvSpPr/>
              <p:nvPr/>
            </p:nvSpPr>
            <p:spPr>
              <a:xfrm>
                <a:off x="9423027" y="2544694"/>
                <a:ext cx="146164" cy="329779"/>
              </a:xfrm>
              <a:custGeom>
                <a:avLst/>
                <a:gdLst>
                  <a:gd name="connsiteX0" fmla="*/ 8260 w 217683"/>
                  <a:gd name="connsiteY0" fmla="*/ 399067 h 491141"/>
                  <a:gd name="connsiteX1" fmla="*/ 58171 w 217683"/>
                  <a:gd name="connsiteY1" fmla="*/ 487903 h 491141"/>
                  <a:gd name="connsiteX2" fmla="*/ 131005 w 217683"/>
                  <a:gd name="connsiteY2" fmla="*/ 491142 h 491141"/>
                  <a:gd name="connsiteX3" fmla="*/ 188536 w 217683"/>
                  <a:gd name="connsiteY3" fmla="*/ 407068 h 491141"/>
                  <a:gd name="connsiteX4" fmla="*/ 216349 w 217683"/>
                  <a:gd name="connsiteY4" fmla="*/ 183802 h 491141"/>
                  <a:gd name="connsiteX5" fmla="*/ 171137 w 217683"/>
                  <a:gd name="connsiteY5" fmla="*/ 20226 h 491141"/>
                  <a:gd name="connsiteX6" fmla="*/ 59568 w 217683"/>
                  <a:gd name="connsiteY6" fmla="*/ 15336 h 491141"/>
                  <a:gd name="connsiteX7" fmla="*/ 132 w 217683"/>
                  <a:gd name="connsiteY7" fmla="*/ 174213 h 491141"/>
                  <a:gd name="connsiteX8" fmla="*/ 8260 w 217683"/>
                  <a:gd name="connsiteY8" fmla="*/ 399067 h 49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683" h="491141">
                    <a:moveTo>
                      <a:pt x="8260" y="399067"/>
                    </a:moveTo>
                    <a:cubicBezTo>
                      <a:pt x="10101" y="444533"/>
                      <a:pt x="32644" y="484792"/>
                      <a:pt x="58171" y="487903"/>
                    </a:cubicBezTo>
                    <a:cubicBezTo>
                      <a:pt x="82491" y="488919"/>
                      <a:pt x="106748" y="489999"/>
                      <a:pt x="131005" y="491142"/>
                    </a:cubicBezTo>
                    <a:cubicBezTo>
                      <a:pt x="156723" y="490316"/>
                      <a:pt x="182758" y="452153"/>
                      <a:pt x="188536" y="407068"/>
                    </a:cubicBezTo>
                    <a:cubicBezTo>
                      <a:pt x="197807" y="332646"/>
                      <a:pt x="207078" y="258287"/>
                      <a:pt x="216349" y="183802"/>
                    </a:cubicBezTo>
                    <a:cubicBezTo>
                      <a:pt x="222255" y="139225"/>
                      <a:pt x="208793" y="48547"/>
                      <a:pt x="171137" y="20226"/>
                    </a:cubicBezTo>
                    <a:cubicBezTo>
                      <a:pt x="136784" y="-4920"/>
                      <a:pt x="96080" y="-6698"/>
                      <a:pt x="59568" y="15336"/>
                    </a:cubicBezTo>
                    <a:cubicBezTo>
                      <a:pt x="19626" y="40101"/>
                      <a:pt x="-1900" y="129319"/>
                      <a:pt x="132" y="174213"/>
                    </a:cubicBezTo>
                    <a:cubicBezTo>
                      <a:pt x="2926" y="249207"/>
                      <a:pt x="5593" y="324137"/>
                      <a:pt x="8260" y="399067"/>
                    </a:cubicBezTo>
                    <a:close/>
                  </a:path>
                </a:pathLst>
              </a:custGeom>
              <a:solidFill>
                <a:srgbClr val="E2C59C"/>
              </a:solidFill>
              <a:ln w="6350"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030C0615-CA75-4EA9-9367-E9FBCD25668A}"/>
                  </a:ext>
                </a:extLst>
              </p:cNvPr>
              <p:cNvSpPr/>
              <p:nvPr/>
            </p:nvSpPr>
            <p:spPr>
              <a:xfrm>
                <a:off x="9276400" y="2817765"/>
                <a:ext cx="429411" cy="783931"/>
              </a:xfrm>
              <a:custGeom>
                <a:avLst/>
                <a:gdLst>
                  <a:gd name="connsiteX0" fmla="*/ 0 w 639524"/>
                  <a:gd name="connsiteY0" fmla="*/ 99124 h 1167511"/>
                  <a:gd name="connsiteX1" fmla="*/ 231267 w 639524"/>
                  <a:gd name="connsiteY1" fmla="*/ 0 h 1167511"/>
                  <a:gd name="connsiteX2" fmla="*/ 231267 w 639524"/>
                  <a:gd name="connsiteY2" fmla="*/ 0 h 1167511"/>
                  <a:gd name="connsiteX3" fmla="*/ 392240 w 639524"/>
                  <a:gd name="connsiteY3" fmla="*/ 7430 h 1167511"/>
                  <a:gd name="connsiteX4" fmla="*/ 407543 w 639524"/>
                  <a:gd name="connsiteY4" fmla="*/ 0 h 1167511"/>
                  <a:gd name="connsiteX5" fmla="*/ 633349 w 639524"/>
                  <a:gd name="connsiteY5" fmla="*/ 110109 h 1167511"/>
                  <a:gd name="connsiteX6" fmla="*/ 627888 w 639524"/>
                  <a:gd name="connsiteY6" fmla="*/ 1035304 h 1167511"/>
                  <a:gd name="connsiteX7" fmla="*/ 209360 w 639524"/>
                  <a:gd name="connsiteY7" fmla="*/ 1167511 h 1167511"/>
                  <a:gd name="connsiteX8" fmla="*/ 49657 w 639524"/>
                  <a:gd name="connsiteY8" fmla="*/ 1062863 h 1167511"/>
                  <a:gd name="connsiteX9" fmla="*/ 0 w 639524"/>
                  <a:gd name="connsiteY9" fmla="*/ 99124 h 116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9524" h="1167511">
                    <a:moveTo>
                      <a:pt x="0" y="99124"/>
                    </a:moveTo>
                    <a:lnTo>
                      <a:pt x="231267" y="0"/>
                    </a:lnTo>
                    <a:lnTo>
                      <a:pt x="231267" y="0"/>
                    </a:lnTo>
                    <a:cubicBezTo>
                      <a:pt x="280162" y="29591"/>
                      <a:pt x="340804" y="32385"/>
                      <a:pt x="392240" y="7430"/>
                    </a:cubicBezTo>
                    <a:lnTo>
                      <a:pt x="407543" y="0"/>
                    </a:lnTo>
                    <a:cubicBezTo>
                      <a:pt x="407543" y="0"/>
                      <a:pt x="616776" y="110109"/>
                      <a:pt x="633349" y="110109"/>
                    </a:cubicBezTo>
                    <a:cubicBezTo>
                      <a:pt x="649923" y="110109"/>
                      <a:pt x="627888" y="1035304"/>
                      <a:pt x="627888" y="1035304"/>
                    </a:cubicBezTo>
                    <a:lnTo>
                      <a:pt x="209360" y="1167511"/>
                    </a:lnTo>
                    <a:lnTo>
                      <a:pt x="49657" y="1062863"/>
                    </a:lnTo>
                    <a:lnTo>
                      <a:pt x="0" y="99124"/>
                    </a:lnTo>
                    <a:close/>
                  </a:path>
                </a:pathLst>
              </a:custGeom>
              <a:solidFill>
                <a:srgbClr val="192741"/>
              </a:solidFill>
              <a:ln w="6350"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7B181D69-3677-45F4-9947-EAD8F68F41C7}"/>
                  </a:ext>
                </a:extLst>
              </p:cNvPr>
              <p:cNvSpPr/>
              <p:nvPr/>
            </p:nvSpPr>
            <p:spPr>
              <a:xfrm>
                <a:off x="9152070" y="3490540"/>
                <a:ext cx="355979" cy="1512560"/>
              </a:xfrm>
              <a:custGeom>
                <a:avLst/>
                <a:gdLst>
                  <a:gd name="connsiteX0" fmla="*/ 203454 w 530161"/>
                  <a:gd name="connsiteY0" fmla="*/ 49339 h 2252662"/>
                  <a:gd name="connsiteX1" fmla="*/ 0 w 530161"/>
                  <a:gd name="connsiteY1" fmla="*/ 2252663 h 2252662"/>
                  <a:gd name="connsiteX2" fmla="*/ 152781 w 530161"/>
                  <a:gd name="connsiteY2" fmla="*/ 2232089 h 2252662"/>
                  <a:gd name="connsiteX3" fmla="*/ 316928 w 530161"/>
                  <a:gd name="connsiteY3" fmla="*/ 1511554 h 2252662"/>
                  <a:gd name="connsiteX4" fmla="*/ 349250 w 530161"/>
                  <a:gd name="connsiteY4" fmla="*/ 1297686 h 2252662"/>
                  <a:gd name="connsiteX5" fmla="*/ 512763 w 530161"/>
                  <a:gd name="connsiteY5" fmla="*/ 448246 h 2252662"/>
                  <a:gd name="connsiteX6" fmla="*/ 530161 w 530161"/>
                  <a:gd name="connsiteY6" fmla="*/ 0 h 2252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0161" h="2252662">
                    <a:moveTo>
                      <a:pt x="203454" y="49339"/>
                    </a:moveTo>
                    <a:lnTo>
                      <a:pt x="0" y="2252663"/>
                    </a:lnTo>
                    <a:lnTo>
                      <a:pt x="152781" y="2232089"/>
                    </a:lnTo>
                    <a:lnTo>
                      <a:pt x="316928" y="1511554"/>
                    </a:lnTo>
                    <a:lnTo>
                      <a:pt x="349250" y="1297686"/>
                    </a:lnTo>
                    <a:lnTo>
                      <a:pt x="512763" y="448246"/>
                    </a:lnTo>
                    <a:lnTo>
                      <a:pt x="530161" y="0"/>
                    </a:lnTo>
                    <a:close/>
                  </a:path>
                </a:pathLst>
              </a:custGeom>
              <a:solidFill>
                <a:schemeClr val="accent4"/>
              </a:solidFill>
              <a:ln w="6350"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C6D502EB-B4B7-4529-B88D-F0CABE609026}"/>
                  </a:ext>
                </a:extLst>
              </p:cNvPr>
              <p:cNvSpPr/>
              <p:nvPr/>
            </p:nvSpPr>
            <p:spPr>
              <a:xfrm>
                <a:off x="9451214" y="3478218"/>
                <a:ext cx="395845" cy="1510385"/>
              </a:xfrm>
              <a:custGeom>
                <a:avLst/>
                <a:gdLst>
                  <a:gd name="connsiteX0" fmla="*/ 441198 w 589534"/>
                  <a:gd name="connsiteY0" fmla="*/ 2249424 h 2249423"/>
                  <a:gd name="connsiteX1" fmla="*/ 253746 w 589534"/>
                  <a:gd name="connsiteY1" fmla="*/ 2217674 h 2249423"/>
                  <a:gd name="connsiteX2" fmla="*/ 331597 w 589534"/>
                  <a:gd name="connsiteY2" fmla="*/ 1235392 h 2249423"/>
                  <a:gd name="connsiteX3" fmla="*/ 162497 w 589534"/>
                  <a:gd name="connsiteY3" fmla="*/ 826834 h 2249423"/>
                  <a:gd name="connsiteX4" fmla="*/ 0 w 589534"/>
                  <a:gd name="connsiteY4" fmla="*/ 394462 h 2249423"/>
                  <a:gd name="connsiteX5" fmla="*/ 85090 w 589534"/>
                  <a:gd name="connsiteY5" fmla="*/ 20955 h 2249423"/>
                  <a:gd name="connsiteX6" fmla="*/ 429006 w 589534"/>
                  <a:gd name="connsiteY6" fmla="*/ 0 h 2249423"/>
                  <a:gd name="connsiteX7" fmla="*/ 415925 w 589534"/>
                  <a:gd name="connsiteY7" fmla="*/ 629476 h 2249423"/>
                  <a:gd name="connsiteX8" fmla="*/ 589534 w 589534"/>
                  <a:gd name="connsiteY8" fmla="*/ 1166495 h 224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534" h="2249423">
                    <a:moveTo>
                      <a:pt x="441198" y="2249424"/>
                    </a:moveTo>
                    <a:lnTo>
                      <a:pt x="253746" y="2217674"/>
                    </a:lnTo>
                    <a:lnTo>
                      <a:pt x="331597" y="1235392"/>
                    </a:lnTo>
                    <a:lnTo>
                      <a:pt x="162497" y="826834"/>
                    </a:lnTo>
                    <a:lnTo>
                      <a:pt x="0" y="394462"/>
                    </a:lnTo>
                    <a:lnTo>
                      <a:pt x="85090" y="20955"/>
                    </a:lnTo>
                    <a:lnTo>
                      <a:pt x="429006" y="0"/>
                    </a:lnTo>
                    <a:lnTo>
                      <a:pt x="415925" y="629476"/>
                    </a:lnTo>
                    <a:lnTo>
                      <a:pt x="589534" y="1166495"/>
                    </a:lnTo>
                  </a:path>
                </a:pathLst>
              </a:custGeom>
              <a:solidFill>
                <a:schemeClr val="accent4"/>
              </a:solidFill>
              <a:ln w="6350"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D7A48231-73B8-462B-99F4-9FE4CEB563B7}"/>
                  </a:ext>
                </a:extLst>
              </p:cNvPr>
              <p:cNvSpPr/>
              <p:nvPr/>
            </p:nvSpPr>
            <p:spPr>
              <a:xfrm>
                <a:off x="9232058" y="2821645"/>
                <a:ext cx="196004" cy="1170950"/>
              </a:xfrm>
              <a:custGeom>
                <a:avLst/>
                <a:gdLst>
                  <a:gd name="connsiteX0" fmla="*/ 225869 w 291909"/>
                  <a:gd name="connsiteY0" fmla="*/ 1743901 h 1743900"/>
                  <a:gd name="connsiteX1" fmla="*/ 258826 w 291909"/>
                  <a:gd name="connsiteY1" fmla="*/ 208280 h 1743900"/>
                  <a:gd name="connsiteX2" fmla="*/ 291909 w 291909"/>
                  <a:gd name="connsiteY2" fmla="*/ 0 h 1743900"/>
                  <a:gd name="connsiteX3" fmla="*/ 50927 w 291909"/>
                  <a:gd name="connsiteY3" fmla="*/ 74867 h 1743900"/>
                  <a:gd name="connsiteX4" fmla="*/ 0 w 291909"/>
                  <a:gd name="connsiteY4" fmla="*/ 1705039 h 174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909" h="1743900">
                    <a:moveTo>
                      <a:pt x="225869" y="1743901"/>
                    </a:moveTo>
                    <a:lnTo>
                      <a:pt x="258826" y="208280"/>
                    </a:lnTo>
                    <a:lnTo>
                      <a:pt x="291909" y="0"/>
                    </a:lnTo>
                    <a:lnTo>
                      <a:pt x="50927" y="74867"/>
                    </a:lnTo>
                    <a:lnTo>
                      <a:pt x="0" y="1705039"/>
                    </a:lnTo>
                    <a:close/>
                  </a:path>
                </a:pathLst>
              </a:custGeom>
              <a:solidFill>
                <a:srgbClr val="BE6D5B"/>
              </a:solidFill>
              <a:ln w="6350"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6369299F-A2EC-45B6-9DCA-D703DE1F432D}"/>
                  </a:ext>
                </a:extLst>
              </p:cNvPr>
              <p:cNvSpPr/>
              <p:nvPr/>
            </p:nvSpPr>
            <p:spPr>
              <a:xfrm>
                <a:off x="9550047" y="2817765"/>
                <a:ext cx="212973" cy="1183229"/>
              </a:xfrm>
              <a:custGeom>
                <a:avLst/>
                <a:gdLst>
                  <a:gd name="connsiteX0" fmla="*/ 0 w 317182"/>
                  <a:gd name="connsiteY0" fmla="*/ 0 h 1762188"/>
                  <a:gd name="connsiteX1" fmla="*/ 52134 w 317182"/>
                  <a:gd name="connsiteY1" fmla="*/ 155321 h 1762188"/>
                  <a:gd name="connsiteX2" fmla="*/ 66611 w 317182"/>
                  <a:gd name="connsiteY2" fmla="*/ 238633 h 1762188"/>
                  <a:gd name="connsiteX3" fmla="*/ 83503 w 317182"/>
                  <a:gd name="connsiteY3" fmla="*/ 1045147 h 1762188"/>
                  <a:gd name="connsiteX4" fmla="*/ 41847 w 317182"/>
                  <a:gd name="connsiteY4" fmla="*/ 1762188 h 1762188"/>
                  <a:gd name="connsiteX5" fmla="*/ 317183 w 317182"/>
                  <a:gd name="connsiteY5" fmla="*/ 1733296 h 1762188"/>
                  <a:gd name="connsiteX6" fmla="*/ 291846 w 317182"/>
                  <a:gd name="connsiteY6" fmla="*/ 225616 h 1762188"/>
                  <a:gd name="connsiteX7" fmla="*/ 229997 w 317182"/>
                  <a:gd name="connsiteY7" fmla="*/ 51562 h 1762188"/>
                  <a:gd name="connsiteX8" fmla="*/ 0 w 317182"/>
                  <a:gd name="connsiteY8" fmla="*/ 0 h 176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182" h="1762188">
                    <a:moveTo>
                      <a:pt x="0" y="0"/>
                    </a:moveTo>
                    <a:lnTo>
                      <a:pt x="52134" y="155321"/>
                    </a:lnTo>
                    <a:cubicBezTo>
                      <a:pt x="61151" y="182182"/>
                      <a:pt x="66040" y="210249"/>
                      <a:pt x="66611" y="238633"/>
                    </a:cubicBezTo>
                    <a:lnTo>
                      <a:pt x="83503" y="1045147"/>
                    </a:lnTo>
                    <a:lnTo>
                      <a:pt x="41847" y="1762188"/>
                    </a:lnTo>
                    <a:lnTo>
                      <a:pt x="317183" y="1733296"/>
                    </a:lnTo>
                    <a:lnTo>
                      <a:pt x="291846" y="225616"/>
                    </a:lnTo>
                    <a:lnTo>
                      <a:pt x="229997" y="51562"/>
                    </a:lnTo>
                    <a:lnTo>
                      <a:pt x="0" y="0"/>
                    </a:lnTo>
                    <a:close/>
                  </a:path>
                </a:pathLst>
              </a:custGeom>
              <a:solidFill>
                <a:srgbClr val="BE6D5B"/>
              </a:solidFill>
              <a:ln w="6350" cap="flat">
                <a:noFill/>
                <a:prstDash val="solid"/>
                <a:miter/>
              </a:ln>
            </p:spPr>
            <p:txBody>
              <a:bodyPr rtlCol="0" anchor="ctr"/>
              <a:lstStyle/>
              <a:p>
                <a:endParaRPr lang="en-US"/>
              </a:p>
            </p:txBody>
          </p:sp>
        </p:grpSp>
        <p:grpSp>
          <p:nvGrpSpPr>
            <p:cNvPr id="169" name="Group 168">
              <a:extLst>
                <a:ext uri="{FF2B5EF4-FFF2-40B4-BE49-F238E27FC236}">
                  <a16:creationId xmlns:a16="http://schemas.microsoft.com/office/drawing/2014/main" id="{C6D0773C-9662-4127-866C-88043E23A241}"/>
                </a:ext>
              </a:extLst>
            </p:cNvPr>
            <p:cNvGrpSpPr/>
            <p:nvPr/>
          </p:nvGrpSpPr>
          <p:grpSpPr>
            <a:xfrm>
              <a:off x="9006536" y="2454378"/>
              <a:ext cx="854596" cy="2653445"/>
              <a:chOff x="9006536" y="2454378"/>
              <a:chExt cx="854596" cy="2653445"/>
            </a:xfrm>
          </p:grpSpPr>
          <p:sp>
            <p:nvSpPr>
              <p:cNvPr id="101" name="Freeform: Shape 100">
                <a:extLst>
                  <a:ext uri="{FF2B5EF4-FFF2-40B4-BE49-F238E27FC236}">
                    <a16:creationId xmlns:a16="http://schemas.microsoft.com/office/drawing/2014/main" id="{3A9AC425-7EB3-43E4-8341-128444D37BBA}"/>
                  </a:ext>
                </a:extLst>
              </p:cNvPr>
              <p:cNvSpPr/>
              <p:nvPr/>
            </p:nvSpPr>
            <p:spPr>
              <a:xfrm>
                <a:off x="9618865" y="4935051"/>
                <a:ext cx="242267" cy="145202"/>
              </a:xfrm>
              <a:custGeom>
                <a:avLst/>
                <a:gdLst>
                  <a:gd name="connsiteX0" fmla="*/ 38543 w 360809"/>
                  <a:gd name="connsiteY0" fmla="*/ 1270 h 216250"/>
                  <a:gd name="connsiteX1" fmla="*/ 8508 w 360809"/>
                  <a:gd name="connsiteY1" fmla="*/ 126746 h 216250"/>
                  <a:gd name="connsiteX2" fmla="*/ 316736 w 360809"/>
                  <a:gd name="connsiteY2" fmla="*/ 216091 h 216250"/>
                  <a:gd name="connsiteX3" fmla="*/ 344041 w 360809"/>
                  <a:gd name="connsiteY3" fmla="*/ 184086 h 216250"/>
                  <a:gd name="connsiteX4" fmla="*/ 94931 w 360809"/>
                  <a:gd name="connsiteY4" fmla="*/ 0 h 21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09" h="216250">
                    <a:moveTo>
                      <a:pt x="38543" y="1270"/>
                    </a:moveTo>
                    <a:cubicBezTo>
                      <a:pt x="38543" y="1270"/>
                      <a:pt x="-21782" y="109157"/>
                      <a:pt x="8508" y="126746"/>
                    </a:cubicBezTo>
                    <a:cubicBezTo>
                      <a:pt x="38797" y="144336"/>
                      <a:pt x="237298" y="213297"/>
                      <a:pt x="316736" y="216091"/>
                    </a:cubicBezTo>
                    <a:cubicBezTo>
                      <a:pt x="396111" y="218885"/>
                      <a:pt x="344041" y="184086"/>
                      <a:pt x="344041" y="184086"/>
                    </a:cubicBezTo>
                    <a:cubicBezTo>
                      <a:pt x="344041" y="184086"/>
                      <a:pt x="98741" y="37973"/>
                      <a:pt x="94931" y="0"/>
                    </a:cubicBezTo>
                  </a:path>
                </a:pathLst>
              </a:custGeom>
              <a:solidFill>
                <a:srgbClr val="D72C58"/>
              </a:solidFill>
              <a:ln w="6350"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6A4F7E42-1A36-4D4A-B2DE-A033CC92DE88}"/>
                  </a:ext>
                </a:extLst>
              </p:cNvPr>
              <p:cNvSpPr/>
              <p:nvPr/>
            </p:nvSpPr>
            <p:spPr>
              <a:xfrm>
                <a:off x="9006536" y="4975514"/>
                <a:ext cx="247035" cy="132309"/>
              </a:xfrm>
              <a:custGeom>
                <a:avLst/>
                <a:gdLst>
                  <a:gd name="connsiteX0" fmla="*/ 338092 w 367910"/>
                  <a:gd name="connsiteY0" fmla="*/ 5906 h 197048"/>
                  <a:gd name="connsiteX1" fmla="*/ 357587 w 367910"/>
                  <a:gd name="connsiteY1" fmla="*/ 133477 h 197048"/>
                  <a:gd name="connsiteX2" fmla="*/ 43008 w 367910"/>
                  <a:gd name="connsiteY2" fmla="*/ 196850 h 197048"/>
                  <a:gd name="connsiteX3" fmla="*/ 18433 w 367910"/>
                  <a:gd name="connsiteY3" fmla="*/ 162687 h 197048"/>
                  <a:gd name="connsiteX4" fmla="*/ 282022 w 367910"/>
                  <a:gd name="connsiteY4" fmla="*/ 0 h 197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910" h="197048">
                    <a:moveTo>
                      <a:pt x="338092" y="5906"/>
                    </a:moveTo>
                    <a:cubicBezTo>
                      <a:pt x="338092" y="5906"/>
                      <a:pt x="389210" y="118428"/>
                      <a:pt x="357587" y="133477"/>
                    </a:cubicBezTo>
                    <a:cubicBezTo>
                      <a:pt x="325964" y="148527"/>
                      <a:pt x="122383" y="200660"/>
                      <a:pt x="43008" y="196850"/>
                    </a:cubicBezTo>
                    <a:cubicBezTo>
                      <a:pt x="-36367" y="192977"/>
                      <a:pt x="18433" y="162687"/>
                      <a:pt x="18433" y="162687"/>
                    </a:cubicBezTo>
                    <a:cubicBezTo>
                      <a:pt x="18433" y="162687"/>
                      <a:pt x="275037" y="37529"/>
                      <a:pt x="282022" y="0"/>
                    </a:cubicBezTo>
                  </a:path>
                </a:pathLst>
              </a:custGeom>
              <a:solidFill>
                <a:srgbClr val="D72C58"/>
              </a:solidFill>
              <a:ln w="6350"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0C136307-6FFE-485E-835F-C432BA883B4A}"/>
                  </a:ext>
                </a:extLst>
              </p:cNvPr>
              <p:cNvSpPr/>
              <p:nvPr/>
            </p:nvSpPr>
            <p:spPr>
              <a:xfrm rot="21394641">
                <a:off x="9395185" y="2454378"/>
                <a:ext cx="203718" cy="305278"/>
              </a:xfrm>
              <a:custGeom>
                <a:avLst/>
                <a:gdLst>
                  <a:gd name="connsiteX0" fmla="*/ 303398 w 303398"/>
                  <a:gd name="connsiteY0" fmla="*/ 227326 h 454652"/>
                  <a:gd name="connsiteX1" fmla="*/ 151699 w 303398"/>
                  <a:gd name="connsiteY1" fmla="*/ 454652 h 454652"/>
                  <a:gd name="connsiteX2" fmla="*/ 0 w 303398"/>
                  <a:gd name="connsiteY2" fmla="*/ 227326 h 454652"/>
                  <a:gd name="connsiteX3" fmla="*/ 151699 w 303398"/>
                  <a:gd name="connsiteY3" fmla="*/ 0 h 454652"/>
                  <a:gd name="connsiteX4" fmla="*/ 303398 w 303398"/>
                  <a:gd name="connsiteY4" fmla="*/ 227326 h 454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398" h="454652">
                    <a:moveTo>
                      <a:pt x="303398" y="227326"/>
                    </a:moveTo>
                    <a:cubicBezTo>
                      <a:pt x="303398" y="352875"/>
                      <a:pt x="235480" y="454652"/>
                      <a:pt x="151699" y="454652"/>
                    </a:cubicBezTo>
                    <a:cubicBezTo>
                      <a:pt x="67918" y="454652"/>
                      <a:pt x="0" y="352875"/>
                      <a:pt x="0" y="227326"/>
                    </a:cubicBezTo>
                    <a:cubicBezTo>
                      <a:pt x="0" y="101777"/>
                      <a:pt x="67918" y="0"/>
                      <a:pt x="151699" y="0"/>
                    </a:cubicBezTo>
                    <a:cubicBezTo>
                      <a:pt x="235480" y="0"/>
                      <a:pt x="303398" y="101777"/>
                      <a:pt x="303398" y="227326"/>
                    </a:cubicBezTo>
                    <a:close/>
                  </a:path>
                </a:pathLst>
              </a:custGeom>
              <a:solidFill>
                <a:srgbClr val="E9D6B8"/>
              </a:solidFill>
              <a:ln w="6350"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1304D5B0-BF59-46C3-86FD-10D7F654355B}"/>
                  </a:ext>
                </a:extLst>
              </p:cNvPr>
              <p:cNvSpPr/>
              <p:nvPr/>
            </p:nvSpPr>
            <p:spPr>
              <a:xfrm>
                <a:off x="9373538" y="2555523"/>
                <a:ext cx="44285" cy="84897"/>
              </a:xfrm>
              <a:custGeom>
                <a:avLst/>
                <a:gdLst>
                  <a:gd name="connsiteX0" fmla="*/ 65835 w 65954"/>
                  <a:gd name="connsiteY0" fmla="*/ 77693 h 126438"/>
                  <a:gd name="connsiteX1" fmla="*/ 36688 w 65954"/>
                  <a:gd name="connsiteY1" fmla="*/ 126398 h 126438"/>
                  <a:gd name="connsiteX2" fmla="*/ 36688 w 65954"/>
                  <a:gd name="connsiteY2" fmla="*/ 126398 h 126438"/>
                  <a:gd name="connsiteX3" fmla="*/ 2080 w 65954"/>
                  <a:gd name="connsiteY3" fmla="*/ 81312 h 126438"/>
                  <a:gd name="connsiteX4" fmla="*/ 112 w 65954"/>
                  <a:gd name="connsiteY4" fmla="*/ 48737 h 126438"/>
                  <a:gd name="connsiteX5" fmla="*/ 29322 w 65954"/>
                  <a:gd name="connsiteY5" fmla="*/ 33 h 126438"/>
                  <a:gd name="connsiteX6" fmla="*/ 29322 w 65954"/>
                  <a:gd name="connsiteY6" fmla="*/ 33 h 126438"/>
                  <a:gd name="connsiteX7" fmla="*/ 63930 w 65954"/>
                  <a:gd name="connsiteY7" fmla="*/ 45118 h 126438"/>
                  <a:gd name="connsiteX8" fmla="*/ 65835 w 65954"/>
                  <a:gd name="connsiteY8" fmla="*/ 77693 h 126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54" h="126438">
                    <a:moveTo>
                      <a:pt x="65835" y="77693"/>
                    </a:moveTo>
                    <a:cubicBezTo>
                      <a:pt x="67358" y="103601"/>
                      <a:pt x="54214" y="125381"/>
                      <a:pt x="36688" y="126398"/>
                    </a:cubicBezTo>
                    <a:lnTo>
                      <a:pt x="36688" y="126398"/>
                    </a:lnTo>
                    <a:cubicBezTo>
                      <a:pt x="19035" y="127477"/>
                      <a:pt x="3541" y="107284"/>
                      <a:pt x="2080" y="81312"/>
                    </a:cubicBezTo>
                    <a:lnTo>
                      <a:pt x="112" y="48737"/>
                    </a:lnTo>
                    <a:cubicBezTo>
                      <a:pt x="-1349" y="22893"/>
                      <a:pt x="11669" y="1049"/>
                      <a:pt x="29322" y="33"/>
                    </a:cubicBezTo>
                    <a:lnTo>
                      <a:pt x="29322" y="33"/>
                    </a:lnTo>
                    <a:cubicBezTo>
                      <a:pt x="46911" y="-920"/>
                      <a:pt x="62405" y="19146"/>
                      <a:pt x="63930" y="45118"/>
                    </a:cubicBezTo>
                    <a:lnTo>
                      <a:pt x="65835" y="77693"/>
                    </a:lnTo>
                    <a:close/>
                  </a:path>
                </a:pathLst>
              </a:custGeom>
              <a:solidFill>
                <a:srgbClr val="E9D6B8"/>
              </a:solidFill>
              <a:ln w="6350"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3EC2DDD3-A306-4079-8F94-1467A763FC7C}"/>
                  </a:ext>
                </a:extLst>
              </p:cNvPr>
              <p:cNvSpPr/>
              <p:nvPr/>
            </p:nvSpPr>
            <p:spPr>
              <a:xfrm>
                <a:off x="9389653" y="2597969"/>
                <a:ext cx="219082" cy="189787"/>
              </a:xfrm>
              <a:custGeom>
                <a:avLst/>
                <a:gdLst>
                  <a:gd name="connsiteX0" fmla="*/ 9005 w 326280"/>
                  <a:gd name="connsiteY0" fmla="*/ 0 h 282650"/>
                  <a:gd name="connsiteX1" fmla="*/ 179 w 326280"/>
                  <a:gd name="connsiteY1" fmla="*/ 178435 h 282650"/>
                  <a:gd name="connsiteX2" fmla="*/ 212713 w 326280"/>
                  <a:gd name="connsiteY2" fmla="*/ 281559 h 282650"/>
                  <a:gd name="connsiteX3" fmla="*/ 325934 w 326280"/>
                  <a:gd name="connsiteY3" fmla="*/ 149416 h 282650"/>
                  <a:gd name="connsiteX4" fmla="*/ 311519 w 326280"/>
                  <a:gd name="connsiteY4" fmla="*/ 45657 h 282650"/>
                  <a:gd name="connsiteX5" fmla="*/ 305233 w 326280"/>
                  <a:gd name="connsiteY5" fmla="*/ 96964 h 282650"/>
                  <a:gd name="connsiteX6" fmla="*/ 202236 w 326280"/>
                  <a:gd name="connsiteY6" fmla="*/ 51752 h 282650"/>
                  <a:gd name="connsiteX7" fmla="*/ 78284 w 326280"/>
                  <a:gd name="connsiteY7" fmla="*/ 91186 h 282650"/>
                  <a:gd name="connsiteX8" fmla="*/ 9005 w 326280"/>
                  <a:gd name="connsiteY8" fmla="*/ 0 h 28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80" h="282650">
                    <a:moveTo>
                      <a:pt x="9005" y="0"/>
                    </a:moveTo>
                    <a:cubicBezTo>
                      <a:pt x="9005" y="0"/>
                      <a:pt x="3480" y="135699"/>
                      <a:pt x="179" y="178435"/>
                    </a:cubicBezTo>
                    <a:cubicBezTo>
                      <a:pt x="-2870" y="217043"/>
                      <a:pt x="31674" y="292608"/>
                      <a:pt x="212713" y="281559"/>
                    </a:cubicBezTo>
                    <a:cubicBezTo>
                      <a:pt x="319837" y="275209"/>
                      <a:pt x="323457" y="180594"/>
                      <a:pt x="325934" y="149416"/>
                    </a:cubicBezTo>
                    <a:cubicBezTo>
                      <a:pt x="327839" y="125730"/>
                      <a:pt x="321742" y="58547"/>
                      <a:pt x="311519" y="45657"/>
                    </a:cubicBezTo>
                    <a:cubicBezTo>
                      <a:pt x="311138" y="45212"/>
                      <a:pt x="305233" y="96964"/>
                      <a:pt x="305233" y="96964"/>
                    </a:cubicBezTo>
                    <a:cubicBezTo>
                      <a:pt x="305233" y="96964"/>
                      <a:pt x="253162" y="48704"/>
                      <a:pt x="202236" y="51752"/>
                    </a:cubicBezTo>
                    <a:cubicBezTo>
                      <a:pt x="120067" y="56642"/>
                      <a:pt x="112637" y="102616"/>
                      <a:pt x="78284" y="91186"/>
                    </a:cubicBezTo>
                    <a:cubicBezTo>
                      <a:pt x="39104" y="78168"/>
                      <a:pt x="30468" y="54673"/>
                      <a:pt x="9005" y="0"/>
                    </a:cubicBezTo>
                    <a:close/>
                  </a:path>
                </a:pathLst>
              </a:custGeom>
              <a:solidFill>
                <a:srgbClr val="1B4967"/>
              </a:solidFill>
              <a:ln w="6350"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6196E1D3-612F-4FA6-B58A-35C4481DC8D1}"/>
                  </a:ext>
                </a:extLst>
              </p:cNvPr>
              <p:cNvSpPr/>
              <p:nvPr/>
            </p:nvSpPr>
            <p:spPr>
              <a:xfrm>
                <a:off x="9474194" y="2694202"/>
                <a:ext cx="68775" cy="18507"/>
              </a:xfrm>
              <a:custGeom>
                <a:avLst/>
                <a:gdLst>
                  <a:gd name="connsiteX0" fmla="*/ 16321 w 102427"/>
                  <a:gd name="connsiteY0" fmla="*/ 26480 h 27562"/>
                  <a:gd name="connsiteX1" fmla="*/ 85473 w 102427"/>
                  <a:gd name="connsiteY1" fmla="*/ 27559 h 27562"/>
                  <a:gd name="connsiteX2" fmla="*/ 102300 w 102427"/>
                  <a:gd name="connsiteY2" fmla="*/ 11176 h 27562"/>
                  <a:gd name="connsiteX3" fmla="*/ 102427 w 102427"/>
                  <a:gd name="connsiteY3" fmla="*/ 1524 h 27562"/>
                  <a:gd name="connsiteX4" fmla="*/ 129 w 102427"/>
                  <a:gd name="connsiteY4" fmla="*/ 0 h 27562"/>
                  <a:gd name="connsiteX5" fmla="*/ 2 w 102427"/>
                  <a:gd name="connsiteY5" fmla="*/ 9652 h 27562"/>
                  <a:gd name="connsiteX6" fmla="*/ 16321 w 102427"/>
                  <a:gd name="connsiteY6" fmla="*/ 26480 h 27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427" h="27562">
                    <a:moveTo>
                      <a:pt x="16321" y="26480"/>
                    </a:moveTo>
                    <a:lnTo>
                      <a:pt x="85473" y="27559"/>
                    </a:lnTo>
                    <a:cubicBezTo>
                      <a:pt x="94553" y="27750"/>
                      <a:pt x="102110" y="20447"/>
                      <a:pt x="102300" y="11176"/>
                    </a:cubicBezTo>
                    <a:lnTo>
                      <a:pt x="102427" y="1524"/>
                    </a:lnTo>
                    <a:lnTo>
                      <a:pt x="129" y="0"/>
                    </a:lnTo>
                    <a:lnTo>
                      <a:pt x="2" y="9652"/>
                    </a:lnTo>
                    <a:cubicBezTo>
                      <a:pt x="-125" y="18796"/>
                      <a:pt x="7177" y="26353"/>
                      <a:pt x="16321" y="26480"/>
                    </a:cubicBezTo>
                    <a:close/>
                  </a:path>
                </a:pathLst>
              </a:custGeom>
              <a:solidFill>
                <a:srgbClr val="E9D6B8"/>
              </a:solidFill>
              <a:ln w="6350"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A8A6791F-B44B-4775-84DE-DC83E9C51E38}"/>
                  </a:ext>
                </a:extLst>
              </p:cNvPr>
              <p:cNvSpPr/>
              <p:nvPr/>
            </p:nvSpPr>
            <p:spPr>
              <a:xfrm>
                <a:off x="9406231" y="2834393"/>
                <a:ext cx="89964" cy="585112"/>
              </a:xfrm>
              <a:custGeom>
                <a:avLst/>
                <a:gdLst>
                  <a:gd name="connsiteX0" fmla="*/ 38227 w 133984"/>
                  <a:gd name="connsiteY0" fmla="*/ 0 h 871410"/>
                  <a:gd name="connsiteX1" fmla="*/ 0 w 133984"/>
                  <a:gd name="connsiteY1" fmla="*/ 852996 h 871410"/>
                  <a:gd name="connsiteX2" fmla="*/ 123317 w 133984"/>
                  <a:gd name="connsiteY2" fmla="*/ 871411 h 871410"/>
                  <a:gd name="connsiteX3" fmla="*/ 133985 w 133984"/>
                  <a:gd name="connsiteY3" fmla="*/ 9715 h 871410"/>
                </a:gdLst>
                <a:ahLst/>
                <a:cxnLst>
                  <a:cxn ang="0">
                    <a:pos x="connsiteX0" y="connsiteY0"/>
                  </a:cxn>
                  <a:cxn ang="0">
                    <a:pos x="connsiteX1" y="connsiteY1"/>
                  </a:cxn>
                  <a:cxn ang="0">
                    <a:pos x="connsiteX2" y="connsiteY2"/>
                  </a:cxn>
                  <a:cxn ang="0">
                    <a:pos x="connsiteX3" y="connsiteY3"/>
                  </a:cxn>
                </a:cxnLst>
                <a:rect l="l" t="t" r="r" b="b"/>
                <a:pathLst>
                  <a:path w="133984" h="871410">
                    <a:moveTo>
                      <a:pt x="38227" y="0"/>
                    </a:moveTo>
                    <a:lnTo>
                      <a:pt x="0" y="852996"/>
                    </a:lnTo>
                    <a:lnTo>
                      <a:pt x="123317" y="871411"/>
                    </a:lnTo>
                    <a:lnTo>
                      <a:pt x="133985" y="9715"/>
                    </a:lnTo>
                  </a:path>
                </a:pathLst>
              </a:custGeom>
              <a:solidFill>
                <a:schemeClr val="accent5"/>
              </a:solidFill>
              <a:ln w="6350"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4D487945-6DC1-4234-A544-A4BB6D3F310E}"/>
                  </a:ext>
                </a:extLst>
              </p:cNvPr>
              <p:cNvSpPr/>
              <p:nvPr/>
            </p:nvSpPr>
            <p:spPr>
              <a:xfrm>
                <a:off x="9420429" y="2801477"/>
                <a:ext cx="139893" cy="65851"/>
              </a:xfrm>
              <a:custGeom>
                <a:avLst/>
                <a:gdLst>
                  <a:gd name="connsiteX0" fmla="*/ 11366 w 208343"/>
                  <a:gd name="connsiteY0" fmla="*/ 0 h 98072"/>
                  <a:gd name="connsiteX1" fmla="*/ 193103 w 208343"/>
                  <a:gd name="connsiteY1" fmla="*/ 8446 h 98072"/>
                  <a:gd name="connsiteX2" fmla="*/ 208343 w 208343"/>
                  <a:gd name="connsiteY2" fmla="*/ 69723 h 98072"/>
                  <a:gd name="connsiteX3" fmla="*/ 0 w 208343"/>
                  <a:gd name="connsiteY3" fmla="*/ 75311 h 98072"/>
                  <a:gd name="connsiteX4" fmla="*/ 11366 w 208343"/>
                  <a:gd name="connsiteY4" fmla="*/ 0 h 98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343" h="98072">
                    <a:moveTo>
                      <a:pt x="11366" y="0"/>
                    </a:moveTo>
                    <a:cubicBezTo>
                      <a:pt x="11366" y="0"/>
                      <a:pt x="103251" y="44069"/>
                      <a:pt x="193103" y="8446"/>
                    </a:cubicBezTo>
                    <a:lnTo>
                      <a:pt x="208343" y="69723"/>
                    </a:lnTo>
                    <a:cubicBezTo>
                      <a:pt x="208343" y="69723"/>
                      <a:pt x="96647" y="129604"/>
                      <a:pt x="0" y="75311"/>
                    </a:cubicBezTo>
                    <a:lnTo>
                      <a:pt x="11366" y="0"/>
                    </a:lnTo>
                    <a:close/>
                  </a:path>
                </a:pathLst>
              </a:custGeom>
              <a:solidFill>
                <a:schemeClr val="accent5"/>
              </a:solidFill>
              <a:ln w="6350" cap="flat">
                <a:noFill/>
                <a:prstDash val="solid"/>
                <a:miter/>
              </a:ln>
            </p:spPr>
            <p:txBody>
              <a:bodyPr rtlCol="0" anchor="ctr"/>
              <a:lstStyle/>
              <a:p>
                <a:endParaRPr lang="en-US"/>
              </a:p>
            </p:txBody>
          </p:sp>
        </p:grpSp>
        <p:grpSp>
          <p:nvGrpSpPr>
            <p:cNvPr id="164" name="Group 163">
              <a:extLst>
                <a:ext uri="{FF2B5EF4-FFF2-40B4-BE49-F238E27FC236}">
                  <a16:creationId xmlns:a16="http://schemas.microsoft.com/office/drawing/2014/main" id="{2A39C4BC-20EB-4482-BD82-4945E49DA6A0}"/>
                </a:ext>
              </a:extLst>
            </p:cNvPr>
            <p:cNvGrpSpPr/>
            <p:nvPr/>
          </p:nvGrpSpPr>
          <p:grpSpPr>
            <a:xfrm>
              <a:off x="8328449" y="3076466"/>
              <a:ext cx="1069364" cy="2359535"/>
              <a:chOff x="8328449" y="3076466"/>
              <a:chExt cx="1069364" cy="2359535"/>
            </a:xfrm>
          </p:grpSpPr>
          <p:sp>
            <p:nvSpPr>
              <p:cNvPr id="128" name="Freeform: Shape 127">
                <a:extLst>
                  <a:ext uri="{FF2B5EF4-FFF2-40B4-BE49-F238E27FC236}">
                    <a16:creationId xmlns:a16="http://schemas.microsoft.com/office/drawing/2014/main" id="{7B5D6747-C159-4299-855D-C7431B1201A2}"/>
                  </a:ext>
                </a:extLst>
              </p:cNvPr>
              <p:cNvSpPr/>
              <p:nvPr/>
            </p:nvSpPr>
            <p:spPr>
              <a:xfrm>
                <a:off x="8384752" y="3471382"/>
                <a:ext cx="176150" cy="292532"/>
              </a:xfrm>
              <a:custGeom>
                <a:avLst/>
                <a:gdLst>
                  <a:gd name="connsiteX0" fmla="*/ 262279 w 262340"/>
                  <a:gd name="connsiteY0" fmla="*/ 404643 h 435669"/>
                  <a:gd name="connsiteX1" fmla="*/ 28345 w 262340"/>
                  <a:gd name="connsiteY1" fmla="*/ 6434 h 435669"/>
                  <a:gd name="connsiteX2" fmla="*/ 141819 w 262340"/>
                  <a:gd name="connsiteY2" fmla="*/ 349652 h 435669"/>
                  <a:gd name="connsiteX3" fmla="*/ 262279 w 262340"/>
                  <a:gd name="connsiteY3" fmla="*/ 404643 h 435669"/>
                </a:gdLst>
                <a:ahLst/>
                <a:cxnLst>
                  <a:cxn ang="0">
                    <a:pos x="connsiteX0" y="connsiteY0"/>
                  </a:cxn>
                  <a:cxn ang="0">
                    <a:pos x="connsiteX1" y="connsiteY1"/>
                  </a:cxn>
                  <a:cxn ang="0">
                    <a:pos x="connsiteX2" y="connsiteY2"/>
                  </a:cxn>
                  <a:cxn ang="0">
                    <a:pos x="connsiteX3" y="connsiteY3"/>
                  </a:cxn>
                </a:cxnLst>
                <a:rect l="l" t="t" r="r" b="b"/>
                <a:pathLst>
                  <a:path w="262340" h="435669">
                    <a:moveTo>
                      <a:pt x="262279" y="404643"/>
                    </a:moveTo>
                    <a:cubicBezTo>
                      <a:pt x="253325" y="291041"/>
                      <a:pt x="28345" y="6434"/>
                      <a:pt x="28345" y="6434"/>
                    </a:cubicBezTo>
                    <a:cubicBezTo>
                      <a:pt x="28345" y="6434"/>
                      <a:pt x="-85066" y="-76052"/>
                      <a:pt x="141819" y="349652"/>
                    </a:cubicBezTo>
                    <a:cubicBezTo>
                      <a:pt x="209828" y="477541"/>
                      <a:pt x="264438" y="432647"/>
                      <a:pt x="262279" y="404643"/>
                    </a:cubicBezTo>
                    <a:close/>
                  </a:path>
                </a:pathLst>
              </a:custGeom>
              <a:solidFill>
                <a:srgbClr val="F8B78C"/>
              </a:solidFill>
              <a:ln w="6350"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C1D5BFEF-6641-464E-87B5-8895D05687E2}"/>
                  </a:ext>
                </a:extLst>
              </p:cNvPr>
              <p:cNvSpPr/>
              <p:nvPr/>
            </p:nvSpPr>
            <p:spPr>
              <a:xfrm>
                <a:off x="8622666" y="3202003"/>
                <a:ext cx="192375" cy="156050"/>
              </a:xfrm>
              <a:custGeom>
                <a:avLst/>
                <a:gdLst>
                  <a:gd name="connsiteX0" fmla="*/ 26570 w 286505"/>
                  <a:gd name="connsiteY0" fmla="*/ 193245 h 232406"/>
                  <a:gd name="connsiteX1" fmla="*/ 22569 w 286505"/>
                  <a:gd name="connsiteY1" fmla="*/ 225821 h 232406"/>
                  <a:gd name="connsiteX2" fmla="*/ 286476 w 286505"/>
                  <a:gd name="connsiteY2" fmla="*/ 168163 h 232406"/>
                  <a:gd name="connsiteX3" fmla="*/ 178335 w 286505"/>
                  <a:gd name="connsiteY3" fmla="*/ 149621 h 232406"/>
                  <a:gd name="connsiteX4" fmla="*/ 173064 w 286505"/>
                  <a:gd name="connsiteY4" fmla="*/ 7000 h 232406"/>
                  <a:gd name="connsiteX5" fmla="*/ 165444 w 286505"/>
                  <a:gd name="connsiteY5" fmla="*/ 15 h 232406"/>
                  <a:gd name="connsiteX6" fmla="*/ 104548 w 286505"/>
                  <a:gd name="connsiteY6" fmla="*/ 5349 h 232406"/>
                  <a:gd name="connsiteX7" fmla="*/ 72100 w 286505"/>
                  <a:gd name="connsiteY7" fmla="*/ 35638 h 232406"/>
                  <a:gd name="connsiteX8" fmla="*/ 26570 w 286505"/>
                  <a:gd name="connsiteY8" fmla="*/ 193245 h 23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505" h="232406">
                    <a:moveTo>
                      <a:pt x="26570" y="193245"/>
                    </a:moveTo>
                    <a:cubicBezTo>
                      <a:pt x="-28675" y="221566"/>
                      <a:pt x="18759" y="221820"/>
                      <a:pt x="22569" y="225821"/>
                    </a:cubicBezTo>
                    <a:cubicBezTo>
                      <a:pt x="45176" y="250014"/>
                      <a:pt x="274157" y="202262"/>
                      <a:pt x="286476" y="168163"/>
                    </a:cubicBezTo>
                    <a:cubicBezTo>
                      <a:pt x="288571" y="162448"/>
                      <a:pt x="179161" y="153685"/>
                      <a:pt x="178335" y="149621"/>
                    </a:cubicBezTo>
                    <a:cubicBezTo>
                      <a:pt x="168493" y="102059"/>
                      <a:pt x="163158" y="61610"/>
                      <a:pt x="173064" y="7000"/>
                    </a:cubicBezTo>
                    <a:cubicBezTo>
                      <a:pt x="172176" y="2809"/>
                      <a:pt x="168810" y="-239"/>
                      <a:pt x="165444" y="15"/>
                    </a:cubicBezTo>
                    <a:cubicBezTo>
                      <a:pt x="145188" y="1920"/>
                      <a:pt x="124932" y="3444"/>
                      <a:pt x="104548" y="5349"/>
                    </a:cubicBezTo>
                    <a:cubicBezTo>
                      <a:pt x="101246" y="5730"/>
                      <a:pt x="62003" y="17160"/>
                      <a:pt x="72100" y="35638"/>
                    </a:cubicBezTo>
                    <a:cubicBezTo>
                      <a:pt x="79974" y="87645"/>
                      <a:pt x="84990" y="163273"/>
                      <a:pt x="26570" y="193245"/>
                    </a:cubicBezTo>
                    <a:close/>
                  </a:path>
                </a:pathLst>
              </a:custGeom>
              <a:solidFill>
                <a:srgbClr val="ED9568"/>
              </a:solidFill>
              <a:ln w="6350"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F25B0B8F-F2ED-4FDC-B7E9-500DFD0B8E3E}"/>
                  </a:ext>
                </a:extLst>
              </p:cNvPr>
              <p:cNvSpPr/>
              <p:nvPr/>
            </p:nvSpPr>
            <p:spPr>
              <a:xfrm>
                <a:off x="8618007" y="3076466"/>
                <a:ext cx="131335" cy="183574"/>
              </a:xfrm>
              <a:custGeom>
                <a:avLst/>
                <a:gdLst>
                  <a:gd name="connsiteX0" fmla="*/ 194292 w 195597"/>
                  <a:gd name="connsiteY0" fmla="*/ 95029 h 273398"/>
                  <a:gd name="connsiteX1" fmla="*/ 195309 w 195597"/>
                  <a:gd name="connsiteY1" fmla="*/ 112809 h 273398"/>
                  <a:gd name="connsiteX2" fmla="*/ 195372 w 195597"/>
                  <a:gd name="connsiteY2" fmla="*/ 114270 h 273398"/>
                  <a:gd name="connsiteX3" fmla="*/ 195562 w 195597"/>
                  <a:gd name="connsiteY3" fmla="*/ 130653 h 273398"/>
                  <a:gd name="connsiteX4" fmla="*/ 195499 w 195597"/>
                  <a:gd name="connsiteY4" fmla="*/ 131669 h 273398"/>
                  <a:gd name="connsiteX5" fmla="*/ 194864 w 195597"/>
                  <a:gd name="connsiteY5" fmla="*/ 147861 h 273398"/>
                  <a:gd name="connsiteX6" fmla="*/ 194800 w 195597"/>
                  <a:gd name="connsiteY6" fmla="*/ 148369 h 273398"/>
                  <a:gd name="connsiteX7" fmla="*/ 128125 w 195597"/>
                  <a:gd name="connsiteY7" fmla="*/ 272639 h 273398"/>
                  <a:gd name="connsiteX8" fmla="*/ 62720 w 195597"/>
                  <a:gd name="connsiteY8" fmla="*/ 242476 h 273398"/>
                  <a:gd name="connsiteX9" fmla="*/ 62720 w 195597"/>
                  <a:gd name="connsiteY9" fmla="*/ 242476 h 273398"/>
                  <a:gd name="connsiteX10" fmla="*/ 62276 w 195597"/>
                  <a:gd name="connsiteY10" fmla="*/ 241905 h 273398"/>
                  <a:gd name="connsiteX11" fmla="*/ 57641 w 195597"/>
                  <a:gd name="connsiteY11" fmla="*/ 236571 h 273398"/>
                  <a:gd name="connsiteX12" fmla="*/ 56243 w 195597"/>
                  <a:gd name="connsiteY12" fmla="*/ 234920 h 273398"/>
                  <a:gd name="connsiteX13" fmla="*/ 52243 w 195597"/>
                  <a:gd name="connsiteY13" fmla="*/ 229776 h 273398"/>
                  <a:gd name="connsiteX14" fmla="*/ 50973 w 195597"/>
                  <a:gd name="connsiteY14" fmla="*/ 228189 h 273398"/>
                  <a:gd name="connsiteX15" fmla="*/ 46147 w 195597"/>
                  <a:gd name="connsiteY15" fmla="*/ 221331 h 273398"/>
                  <a:gd name="connsiteX16" fmla="*/ 44877 w 195597"/>
                  <a:gd name="connsiteY16" fmla="*/ 219489 h 273398"/>
                  <a:gd name="connsiteX17" fmla="*/ 41321 w 195597"/>
                  <a:gd name="connsiteY17" fmla="*/ 214092 h 273398"/>
                  <a:gd name="connsiteX18" fmla="*/ 39479 w 195597"/>
                  <a:gd name="connsiteY18" fmla="*/ 211044 h 273398"/>
                  <a:gd name="connsiteX19" fmla="*/ 36685 w 195597"/>
                  <a:gd name="connsiteY19" fmla="*/ 206345 h 273398"/>
                  <a:gd name="connsiteX20" fmla="*/ 34780 w 195597"/>
                  <a:gd name="connsiteY20" fmla="*/ 203043 h 273398"/>
                  <a:gd name="connsiteX21" fmla="*/ 31415 w 195597"/>
                  <a:gd name="connsiteY21" fmla="*/ 196693 h 273398"/>
                  <a:gd name="connsiteX22" fmla="*/ 28875 w 195597"/>
                  <a:gd name="connsiteY22" fmla="*/ 191676 h 273398"/>
                  <a:gd name="connsiteX23" fmla="*/ 26653 w 195597"/>
                  <a:gd name="connsiteY23" fmla="*/ 187168 h 273398"/>
                  <a:gd name="connsiteX24" fmla="*/ 24493 w 195597"/>
                  <a:gd name="connsiteY24" fmla="*/ 182532 h 273398"/>
                  <a:gd name="connsiteX25" fmla="*/ 22716 w 195597"/>
                  <a:gd name="connsiteY25" fmla="*/ 178532 h 273398"/>
                  <a:gd name="connsiteX26" fmla="*/ 21191 w 195597"/>
                  <a:gd name="connsiteY26" fmla="*/ 175293 h 273398"/>
                  <a:gd name="connsiteX27" fmla="*/ 21128 w 195597"/>
                  <a:gd name="connsiteY27" fmla="*/ 175166 h 273398"/>
                  <a:gd name="connsiteX28" fmla="*/ 617 w 195597"/>
                  <a:gd name="connsiteY28" fmla="*/ 13876 h 273398"/>
                  <a:gd name="connsiteX29" fmla="*/ 13381 w 195597"/>
                  <a:gd name="connsiteY29" fmla="*/ 1430 h 2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5597" h="273398">
                    <a:moveTo>
                      <a:pt x="194292" y="95029"/>
                    </a:moveTo>
                    <a:cubicBezTo>
                      <a:pt x="194356" y="95410"/>
                      <a:pt x="195118" y="107285"/>
                      <a:pt x="195309" y="112809"/>
                    </a:cubicBezTo>
                    <a:cubicBezTo>
                      <a:pt x="195372" y="113317"/>
                      <a:pt x="195372" y="113762"/>
                      <a:pt x="195372" y="114270"/>
                    </a:cubicBezTo>
                    <a:cubicBezTo>
                      <a:pt x="195626" y="119794"/>
                      <a:pt x="195626" y="125319"/>
                      <a:pt x="195562" y="130653"/>
                    </a:cubicBezTo>
                    <a:cubicBezTo>
                      <a:pt x="195562" y="131034"/>
                      <a:pt x="195499" y="131351"/>
                      <a:pt x="195499" y="131669"/>
                    </a:cubicBezTo>
                    <a:cubicBezTo>
                      <a:pt x="195435" y="137193"/>
                      <a:pt x="195181" y="142591"/>
                      <a:pt x="194864" y="147861"/>
                    </a:cubicBezTo>
                    <a:cubicBezTo>
                      <a:pt x="194864" y="148052"/>
                      <a:pt x="194864" y="148242"/>
                      <a:pt x="194800" y="148369"/>
                    </a:cubicBezTo>
                    <a:cubicBezTo>
                      <a:pt x="190355" y="215933"/>
                      <a:pt x="165717" y="266035"/>
                      <a:pt x="128125" y="272639"/>
                    </a:cubicBezTo>
                    <a:cubicBezTo>
                      <a:pt x="106281" y="276576"/>
                      <a:pt x="83422" y="265019"/>
                      <a:pt x="62720" y="242476"/>
                    </a:cubicBezTo>
                    <a:cubicBezTo>
                      <a:pt x="62720" y="242476"/>
                      <a:pt x="62720" y="242476"/>
                      <a:pt x="62720" y="242476"/>
                    </a:cubicBezTo>
                    <a:cubicBezTo>
                      <a:pt x="62530" y="242286"/>
                      <a:pt x="62403" y="242095"/>
                      <a:pt x="62276" y="241905"/>
                    </a:cubicBezTo>
                    <a:cubicBezTo>
                      <a:pt x="60688" y="240190"/>
                      <a:pt x="59164" y="238412"/>
                      <a:pt x="57641" y="236571"/>
                    </a:cubicBezTo>
                    <a:cubicBezTo>
                      <a:pt x="57196" y="235999"/>
                      <a:pt x="56688" y="235491"/>
                      <a:pt x="56243" y="234920"/>
                    </a:cubicBezTo>
                    <a:cubicBezTo>
                      <a:pt x="54910" y="233269"/>
                      <a:pt x="53576" y="231491"/>
                      <a:pt x="52243" y="229776"/>
                    </a:cubicBezTo>
                    <a:cubicBezTo>
                      <a:pt x="51798" y="229268"/>
                      <a:pt x="51417" y="228697"/>
                      <a:pt x="50973" y="228189"/>
                    </a:cubicBezTo>
                    <a:cubicBezTo>
                      <a:pt x="49322" y="225966"/>
                      <a:pt x="47671" y="223680"/>
                      <a:pt x="46147" y="221331"/>
                    </a:cubicBezTo>
                    <a:cubicBezTo>
                      <a:pt x="45703" y="220696"/>
                      <a:pt x="45258" y="220061"/>
                      <a:pt x="44877" y="219489"/>
                    </a:cubicBezTo>
                    <a:cubicBezTo>
                      <a:pt x="43670" y="217711"/>
                      <a:pt x="42528" y="215933"/>
                      <a:pt x="41321" y="214092"/>
                    </a:cubicBezTo>
                    <a:cubicBezTo>
                      <a:pt x="40686" y="213076"/>
                      <a:pt x="40114" y="212060"/>
                      <a:pt x="39479" y="211044"/>
                    </a:cubicBezTo>
                    <a:cubicBezTo>
                      <a:pt x="38527" y="209520"/>
                      <a:pt x="37638" y="207932"/>
                      <a:pt x="36685" y="206345"/>
                    </a:cubicBezTo>
                    <a:cubicBezTo>
                      <a:pt x="36050" y="205265"/>
                      <a:pt x="35479" y="204122"/>
                      <a:pt x="34780" y="203043"/>
                    </a:cubicBezTo>
                    <a:cubicBezTo>
                      <a:pt x="33637" y="200947"/>
                      <a:pt x="32494" y="198852"/>
                      <a:pt x="31415" y="196693"/>
                    </a:cubicBezTo>
                    <a:cubicBezTo>
                      <a:pt x="30589" y="195042"/>
                      <a:pt x="29764" y="193391"/>
                      <a:pt x="28875" y="191676"/>
                    </a:cubicBezTo>
                    <a:cubicBezTo>
                      <a:pt x="28113" y="190216"/>
                      <a:pt x="27414" y="188692"/>
                      <a:pt x="26653" y="187168"/>
                    </a:cubicBezTo>
                    <a:cubicBezTo>
                      <a:pt x="25954" y="185644"/>
                      <a:pt x="25192" y="184120"/>
                      <a:pt x="24493" y="182532"/>
                    </a:cubicBezTo>
                    <a:cubicBezTo>
                      <a:pt x="23922" y="181199"/>
                      <a:pt x="23287" y="179865"/>
                      <a:pt x="22716" y="178532"/>
                    </a:cubicBezTo>
                    <a:cubicBezTo>
                      <a:pt x="22207" y="177452"/>
                      <a:pt x="21763" y="176373"/>
                      <a:pt x="21191" y="175293"/>
                    </a:cubicBezTo>
                    <a:cubicBezTo>
                      <a:pt x="21191" y="175230"/>
                      <a:pt x="21128" y="175166"/>
                      <a:pt x="21128" y="175166"/>
                    </a:cubicBezTo>
                    <a:cubicBezTo>
                      <a:pt x="13063" y="156370"/>
                      <a:pt x="-3383" y="61946"/>
                      <a:pt x="617" y="13876"/>
                    </a:cubicBezTo>
                    <a:cubicBezTo>
                      <a:pt x="1125" y="8034"/>
                      <a:pt x="7729" y="-4158"/>
                      <a:pt x="13381" y="1430"/>
                    </a:cubicBezTo>
                  </a:path>
                </a:pathLst>
              </a:custGeom>
              <a:solidFill>
                <a:srgbClr val="F8B78C"/>
              </a:solidFill>
              <a:ln w="6350"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28B72D4E-7375-4D07-B34A-E898DEEF274F}"/>
                  </a:ext>
                </a:extLst>
              </p:cNvPr>
              <p:cNvSpPr/>
              <p:nvPr/>
            </p:nvSpPr>
            <p:spPr>
              <a:xfrm>
                <a:off x="8644696" y="5295033"/>
                <a:ext cx="146442" cy="126297"/>
              </a:xfrm>
              <a:custGeom>
                <a:avLst/>
                <a:gdLst>
                  <a:gd name="connsiteX0" fmla="*/ 2460 w 218097"/>
                  <a:gd name="connsiteY0" fmla="*/ 165425 h 188094"/>
                  <a:gd name="connsiteX1" fmla="*/ 78978 w 218097"/>
                  <a:gd name="connsiteY1" fmla="*/ 138311 h 188094"/>
                  <a:gd name="connsiteX2" fmla="*/ 148573 w 218097"/>
                  <a:gd name="connsiteY2" fmla="*/ 112847 h 188094"/>
                  <a:gd name="connsiteX3" fmla="*/ 181085 w 218097"/>
                  <a:gd name="connsiteY3" fmla="*/ 29852 h 188094"/>
                  <a:gd name="connsiteX4" fmla="*/ 208073 w 218097"/>
                  <a:gd name="connsiteY4" fmla="*/ 162568 h 188094"/>
                  <a:gd name="connsiteX5" fmla="*/ 11414 w 218097"/>
                  <a:gd name="connsiteY5" fmla="*/ 188094 h 188094"/>
                  <a:gd name="connsiteX6" fmla="*/ 2460 w 218097"/>
                  <a:gd name="connsiteY6" fmla="*/ 165425 h 18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097" h="188094">
                    <a:moveTo>
                      <a:pt x="2460" y="165425"/>
                    </a:moveTo>
                    <a:cubicBezTo>
                      <a:pt x="2460" y="165425"/>
                      <a:pt x="22526" y="154503"/>
                      <a:pt x="78978" y="138311"/>
                    </a:cubicBezTo>
                    <a:cubicBezTo>
                      <a:pt x="112125" y="128786"/>
                      <a:pt x="137652" y="126754"/>
                      <a:pt x="148573" y="112847"/>
                    </a:cubicBezTo>
                    <a:cubicBezTo>
                      <a:pt x="166735" y="89860"/>
                      <a:pt x="179181" y="39695"/>
                      <a:pt x="181085" y="29852"/>
                    </a:cubicBezTo>
                    <a:cubicBezTo>
                      <a:pt x="202422" y="-79621"/>
                      <a:pt x="234616" y="145994"/>
                      <a:pt x="208073" y="162568"/>
                    </a:cubicBezTo>
                    <a:cubicBezTo>
                      <a:pt x="181466" y="179205"/>
                      <a:pt x="24304" y="187968"/>
                      <a:pt x="11414" y="188094"/>
                    </a:cubicBezTo>
                    <a:cubicBezTo>
                      <a:pt x="-1540" y="188221"/>
                      <a:pt x="-1794" y="162758"/>
                      <a:pt x="2460" y="165425"/>
                    </a:cubicBezTo>
                    <a:close/>
                  </a:path>
                </a:pathLst>
              </a:custGeom>
              <a:solidFill>
                <a:srgbClr val="F8B78C"/>
              </a:solidFill>
              <a:ln w="6350"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63C3C5DC-9143-4325-ACC1-5D936B1B8E84}"/>
                  </a:ext>
                </a:extLst>
              </p:cNvPr>
              <p:cNvSpPr/>
              <p:nvPr/>
            </p:nvSpPr>
            <p:spPr>
              <a:xfrm>
                <a:off x="8763389" y="4471332"/>
                <a:ext cx="634424" cy="604141"/>
              </a:xfrm>
              <a:custGeom>
                <a:avLst/>
                <a:gdLst>
                  <a:gd name="connsiteX0" fmla="*/ 157861 w 944850"/>
                  <a:gd name="connsiteY0" fmla="*/ 77844 h 899749"/>
                  <a:gd name="connsiteX1" fmla="*/ 92138 w 944850"/>
                  <a:gd name="connsiteY1" fmla="*/ 20504 h 899749"/>
                  <a:gd name="connsiteX2" fmla="*/ 9207 w 944850"/>
                  <a:gd name="connsiteY2" fmla="*/ 5454 h 899749"/>
                  <a:gd name="connsiteX3" fmla="*/ 525335 w 944850"/>
                  <a:gd name="connsiteY3" fmla="*/ 606228 h 899749"/>
                  <a:gd name="connsiteX4" fmla="*/ 908367 w 944850"/>
                  <a:gd name="connsiteY4" fmla="*/ 899407 h 899749"/>
                  <a:gd name="connsiteX5" fmla="*/ 943165 w 944850"/>
                  <a:gd name="connsiteY5" fmla="*/ 885056 h 899749"/>
                  <a:gd name="connsiteX6" fmla="*/ 157861 w 944850"/>
                  <a:gd name="connsiteY6" fmla="*/ 77844 h 89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4850" h="899749">
                    <a:moveTo>
                      <a:pt x="157861" y="77844"/>
                    </a:moveTo>
                    <a:cubicBezTo>
                      <a:pt x="135762" y="58286"/>
                      <a:pt x="113918" y="39173"/>
                      <a:pt x="92138" y="20504"/>
                    </a:cubicBezTo>
                    <a:cubicBezTo>
                      <a:pt x="49466" y="501"/>
                      <a:pt x="20319" y="-5595"/>
                      <a:pt x="9207" y="5454"/>
                    </a:cubicBezTo>
                    <a:cubicBezTo>
                      <a:pt x="-32639" y="47300"/>
                      <a:pt x="56197" y="263264"/>
                      <a:pt x="525335" y="606228"/>
                    </a:cubicBezTo>
                    <a:cubicBezTo>
                      <a:pt x="548893" y="623436"/>
                      <a:pt x="908367" y="911028"/>
                      <a:pt x="908367" y="899407"/>
                    </a:cubicBezTo>
                    <a:cubicBezTo>
                      <a:pt x="908367" y="883405"/>
                      <a:pt x="954087" y="902455"/>
                      <a:pt x="943165" y="885056"/>
                    </a:cubicBezTo>
                    <a:cubicBezTo>
                      <a:pt x="831087" y="707066"/>
                      <a:pt x="453643" y="340226"/>
                      <a:pt x="157861" y="77844"/>
                    </a:cubicBezTo>
                    <a:close/>
                  </a:path>
                </a:pathLst>
              </a:custGeom>
              <a:solidFill>
                <a:srgbClr val="F8B78C"/>
              </a:solidFill>
              <a:ln w="6350"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AD7A3051-8F03-40F6-87E2-ACBB2DEDF565}"/>
                  </a:ext>
                </a:extLst>
              </p:cNvPr>
              <p:cNvSpPr/>
              <p:nvPr/>
            </p:nvSpPr>
            <p:spPr>
              <a:xfrm>
                <a:off x="8629082" y="3938179"/>
                <a:ext cx="284611" cy="771832"/>
              </a:xfrm>
              <a:custGeom>
                <a:avLst/>
                <a:gdLst>
                  <a:gd name="connsiteX0" fmla="*/ 61148 w 423872"/>
                  <a:gd name="connsiteY0" fmla="*/ 714 h 1149493"/>
                  <a:gd name="connsiteX1" fmla="*/ 9141 w 423872"/>
                  <a:gd name="connsiteY1" fmla="*/ 105553 h 1149493"/>
                  <a:gd name="connsiteX2" fmla="*/ 89913 w 423872"/>
                  <a:gd name="connsiteY2" fmla="*/ 636350 h 1149493"/>
                  <a:gd name="connsiteX3" fmla="*/ 420177 w 423872"/>
                  <a:gd name="connsiteY3" fmla="*/ 1149493 h 1149493"/>
                  <a:gd name="connsiteX4" fmla="*/ 388681 w 423872"/>
                  <a:gd name="connsiteY4" fmla="*/ 740870 h 1149493"/>
                  <a:gd name="connsiteX5" fmla="*/ 61148 w 423872"/>
                  <a:gd name="connsiteY5" fmla="*/ 714 h 114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872" h="1149493">
                    <a:moveTo>
                      <a:pt x="61148" y="714"/>
                    </a:moveTo>
                    <a:cubicBezTo>
                      <a:pt x="14412" y="6239"/>
                      <a:pt x="21460" y="32147"/>
                      <a:pt x="9141" y="105553"/>
                    </a:cubicBezTo>
                    <a:cubicBezTo>
                      <a:pt x="-14798" y="249444"/>
                      <a:pt x="6982" y="445405"/>
                      <a:pt x="89913" y="636350"/>
                    </a:cubicBezTo>
                    <a:cubicBezTo>
                      <a:pt x="186941" y="860060"/>
                      <a:pt x="308798" y="1044146"/>
                      <a:pt x="420177" y="1149493"/>
                    </a:cubicBezTo>
                    <a:cubicBezTo>
                      <a:pt x="431861" y="1027827"/>
                      <a:pt x="414335" y="890857"/>
                      <a:pt x="388681" y="740870"/>
                    </a:cubicBezTo>
                    <a:cubicBezTo>
                      <a:pt x="308925" y="274082"/>
                      <a:pt x="204848" y="-16367"/>
                      <a:pt x="61148" y="714"/>
                    </a:cubicBezTo>
                    <a:close/>
                  </a:path>
                </a:pathLst>
              </a:custGeom>
              <a:solidFill>
                <a:srgbClr val="F8B78C"/>
              </a:solidFill>
              <a:ln w="6350"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BB8547F5-F2A4-489F-9F60-BEC4F447439A}"/>
                  </a:ext>
                </a:extLst>
              </p:cNvPr>
              <p:cNvSpPr/>
              <p:nvPr/>
            </p:nvSpPr>
            <p:spPr>
              <a:xfrm>
                <a:off x="8684551" y="4257757"/>
                <a:ext cx="204958" cy="210159"/>
              </a:xfrm>
              <a:custGeom>
                <a:avLst/>
                <a:gdLst>
                  <a:gd name="connsiteX0" fmla="*/ 96647 w 305244"/>
                  <a:gd name="connsiteY0" fmla="*/ 60071 h 312991"/>
                  <a:gd name="connsiteX1" fmla="*/ 268288 w 305244"/>
                  <a:gd name="connsiteY1" fmla="*/ 0 h 312991"/>
                  <a:gd name="connsiteX2" fmla="*/ 305245 w 305244"/>
                  <a:gd name="connsiteY2" fmla="*/ 258318 h 312991"/>
                  <a:gd name="connsiteX3" fmla="*/ 78296 w 305244"/>
                  <a:gd name="connsiteY3" fmla="*/ 312991 h 312991"/>
                  <a:gd name="connsiteX4" fmla="*/ 15685 w 305244"/>
                  <a:gd name="connsiteY4" fmla="*/ 160020 h 312991"/>
                  <a:gd name="connsiteX5" fmla="*/ 0 w 305244"/>
                  <a:gd name="connsiteY5" fmla="*/ 113983 h 312991"/>
                  <a:gd name="connsiteX6" fmla="*/ 96647 w 305244"/>
                  <a:gd name="connsiteY6" fmla="*/ 60071 h 312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244" h="312991">
                    <a:moveTo>
                      <a:pt x="96647" y="60071"/>
                    </a:moveTo>
                    <a:cubicBezTo>
                      <a:pt x="153543" y="31242"/>
                      <a:pt x="211836" y="11621"/>
                      <a:pt x="268288" y="0"/>
                    </a:cubicBezTo>
                    <a:cubicBezTo>
                      <a:pt x="282194" y="78168"/>
                      <a:pt x="294386" y="164719"/>
                      <a:pt x="305245" y="258318"/>
                    </a:cubicBezTo>
                    <a:cubicBezTo>
                      <a:pt x="221424" y="201295"/>
                      <a:pt x="99695" y="270383"/>
                      <a:pt x="78296" y="312991"/>
                    </a:cubicBezTo>
                    <a:cubicBezTo>
                      <a:pt x="56261" y="264351"/>
                      <a:pt x="35179" y="213296"/>
                      <a:pt x="15685" y="160020"/>
                    </a:cubicBezTo>
                    <a:cubicBezTo>
                      <a:pt x="9970" y="144653"/>
                      <a:pt x="4826" y="129349"/>
                      <a:pt x="0" y="113983"/>
                    </a:cubicBezTo>
                    <a:cubicBezTo>
                      <a:pt x="30734" y="95250"/>
                      <a:pt x="62992" y="77152"/>
                      <a:pt x="96647" y="60071"/>
                    </a:cubicBezTo>
                    <a:close/>
                  </a:path>
                </a:pathLst>
              </a:custGeom>
              <a:solidFill>
                <a:srgbClr val="ED9568"/>
              </a:solidFill>
              <a:ln w="6350"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157367A0-92D5-4741-9DA7-F4F1F2D9B0D1}"/>
                  </a:ext>
                </a:extLst>
              </p:cNvPr>
              <p:cNvSpPr/>
              <p:nvPr/>
            </p:nvSpPr>
            <p:spPr>
              <a:xfrm>
                <a:off x="8938925" y="3358777"/>
                <a:ext cx="170165" cy="220054"/>
              </a:xfrm>
              <a:custGeom>
                <a:avLst/>
                <a:gdLst>
                  <a:gd name="connsiteX0" fmla="*/ 38738 w 253427"/>
                  <a:gd name="connsiteY0" fmla="*/ 325458 h 327727"/>
                  <a:gd name="connsiteX1" fmla="*/ 252987 w 253427"/>
                  <a:gd name="connsiteY1" fmla="*/ 19769 h 327727"/>
                  <a:gd name="connsiteX2" fmla="*/ 35817 w 253427"/>
                  <a:gd name="connsiteY2" fmla="*/ 217000 h 327727"/>
                  <a:gd name="connsiteX3" fmla="*/ 38738 w 253427"/>
                  <a:gd name="connsiteY3" fmla="*/ 325458 h 327727"/>
                </a:gdLst>
                <a:ahLst/>
                <a:cxnLst>
                  <a:cxn ang="0">
                    <a:pos x="connsiteX0" y="connsiteY0"/>
                  </a:cxn>
                  <a:cxn ang="0">
                    <a:pos x="connsiteX1" y="connsiteY1"/>
                  </a:cxn>
                  <a:cxn ang="0">
                    <a:pos x="connsiteX2" y="connsiteY2"/>
                  </a:cxn>
                  <a:cxn ang="0">
                    <a:pos x="connsiteX3" y="connsiteY3"/>
                  </a:cxn>
                </a:cxnLst>
                <a:rect l="l" t="t" r="r" b="b"/>
                <a:pathLst>
                  <a:path w="253427" h="327727">
                    <a:moveTo>
                      <a:pt x="38738" y="325458"/>
                    </a:moveTo>
                    <a:cubicBezTo>
                      <a:pt x="121161" y="281706"/>
                      <a:pt x="252987" y="19769"/>
                      <a:pt x="252987" y="19769"/>
                    </a:cubicBezTo>
                    <a:cubicBezTo>
                      <a:pt x="252987" y="19769"/>
                      <a:pt x="273434" y="-92245"/>
                      <a:pt x="35817" y="217000"/>
                    </a:cubicBezTo>
                    <a:cubicBezTo>
                      <a:pt x="-35557" y="309900"/>
                      <a:pt x="18354" y="336253"/>
                      <a:pt x="38738" y="325458"/>
                    </a:cubicBezTo>
                    <a:close/>
                  </a:path>
                </a:pathLst>
              </a:custGeom>
              <a:solidFill>
                <a:srgbClr val="F8B78C"/>
              </a:solidFill>
              <a:ln w="6350"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FE2E52A4-B822-4069-B9C0-97AE6313D35D}"/>
                  </a:ext>
                </a:extLst>
              </p:cNvPr>
              <p:cNvSpPr/>
              <p:nvPr/>
            </p:nvSpPr>
            <p:spPr>
              <a:xfrm>
                <a:off x="8520593" y="3491571"/>
                <a:ext cx="67517" cy="267690"/>
              </a:xfrm>
              <a:custGeom>
                <a:avLst/>
                <a:gdLst>
                  <a:gd name="connsiteX0" fmla="*/ 26189 w 100554"/>
                  <a:gd name="connsiteY0" fmla="*/ 12563 h 398672"/>
                  <a:gd name="connsiteX1" fmla="*/ 15775 w 100554"/>
                  <a:gd name="connsiteY1" fmla="*/ 386197 h 398672"/>
                  <a:gd name="connsiteX2" fmla="*/ 99722 w 100554"/>
                  <a:gd name="connsiteY2" fmla="*/ 99748 h 398672"/>
                  <a:gd name="connsiteX3" fmla="*/ 26189 w 100554"/>
                  <a:gd name="connsiteY3" fmla="*/ 12563 h 398672"/>
                </a:gdLst>
                <a:ahLst/>
                <a:cxnLst>
                  <a:cxn ang="0">
                    <a:pos x="connsiteX0" y="connsiteY0"/>
                  </a:cxn>
                  <a:cxn ang="0">
                    <a:pos x="connsiteX1" y="connsiteY1"/>
                  </a:cxn>
                  <a:cxn ang="0">
                    <a:pos x="connsiteX2" y="connsiteY2"/>
                  </a:cxn>
                  <a:cxn ang="0">
                    <a:pos x="connsiteX3" y="connsiteY3"/>
                  </a:cxn>
                </a:cxnLst>
                <a:rect l="l" t="t" r="r" b="b"/>
                <a:pathLst>
                  <a:path w="100554" h="398672">
                    <a:moveTo>
                      <a:pt x="26189" y="12563"/>
                    </a:moveTo>
                    <a:cubicBezTo>
                      <a:pt x="-25881" y="95748"/>
                      <a:pt x="15775" y="386197"/>
                      <a:pt x="15775" y="386197"/>
                    </a:cubicBezTo>
                    <a:cubicBezTo>
                      <a:pt x="15775" y="386197"/>
                      <a:pt x="68798" y="489829"/>
                      <a:pt x="99722" y="99748"/>
                    </a:cubicBezTo>
                    <a:cubicBezTo>
                      <a:pt x="108930" y="-17346"/>
                      <a:pt x="39016" y="-8012"/>
                      <a:pt x="26189" y="12563"/>
                    </a:cubicBezTo>
                    <a:close/>
                  </a:path>
                </a:pathLst>
              </a:custGeom>
              <a:solidFill>
                <a:srgbClr val="F8B78C"/>
              </a:solidFill>
              <a:ln w="6350"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D24E8CA5-69C7-4029-B4DB-9AE7C3949A8F}"/>
                  </a:ext>
                </a:extLst>
              </p:cNvPr>
              <p:cNvSpPr/>
              <p:nvPr/>
            </p:nvSpPr>
            <p:spPr>
              <a:xfrm>
                <a:off x="8548727" y="4026075"/>
                <a:ext cx="160742" cy="754927"/>
              </a:xfrm>
              <a:custGeom>
                <a:avLst/>
                <a:gdLst>
                  <a:gd name="connsiteX0" fmla="*/ 76809 w 239394"/>
                  <a:gd name="connsiteY0" fmla="*/ 2207 h 1124315"/>
                  <a:gd name="connsiteX1" fmla="*/ 143103 w 239394"/>
                  <a:gd name="connsiteY1" fmla="*/ 77328 h 1124315"/>
                  <a:gd name="connsiteX2" fmla="*/ 239242 w 239394"/>
                  <a:gd name="connsiteY2" fmla="*/ 568437 h 1124315"/>
                  <a:gd name="connsiteX3" fmla="*/ 156184 w 239394"/>
                  <a:gd name="connsiteY3" fmla="*/ 1124316 h 1124315"/>
                  <a:gd name="connsiteX4" fmla="*/ 60807 w 239394"/>
                  <a:gd name="connsiteY4" fmla="*/ 756079 h 1124315"/>
                  <a:gd name="connsiteX5" fmla="*/ 76809 w 239394"/>
                  <a:gd name="connsiteY5" fmla="*/ 2207 h 112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94" h="1124315">
                    <a:moveTo>
                      <a:pt x="76809" y="2207"/>
                    </a:moveTo>
                    <a:cubicBezTo>
                      <a:pt x="110972" y="-7953"/>
                      <a:pt x="113512" y="16939"/>
                      <a:pt x="143103" y="77328"/>
                    </a:cubicBezTo>
                    <a:cubicBezTo>
                      <a:pt x="201078" y="195692"/>
                      <a:pt x="242226" y="374381"/>
                      <a:pt x="239242" y="568437"/>
                    </a:cubicBezTo>
                    <a:cubicBezTo>
                      <a:pt x="235813" y="795640"/>
                      <a:pt x="203682" y="996109"/>
                      <a:pt x="156184" y="1124316"/>
                    </a:cubicBezTo>
                    <a:cubicBezTo>
                      <a:pt x="113131" y="1021509"/>
                      <a:pt x="86080" y="895716"/>
                      <a:pt x="60807" y="756079"/>
                    </a:cubicBezTo>
                    <a:cubicBezTo>
                      <a:pt x="-17489" y="321422"/>
                      <a:pt x="-28347" y="33449"/>
                      <a:pt x="76809" y="2207"/>
                    </a:cubicBezTo>
                    <a:close/>
                  </a:path>
                </a:pathLst>
              </a:custGeom>
              <a:solidFill>
                <a:srgbClr val="F8B78C"/>
              </a:solidFill>
              <a:ln w="6350"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520EB08E-F6D2-4574-8BEB-D3B6892F5C1D}"/>
                  </a:ext>
                </a:extLst>
              </p:cNvPr>
              <p:cNvSpPr/>
              <p:nvPr/>
            </p:nvSpPr>
            <p:spPr>
              <a:xfrm>
                <a:off x="8610960" y="4234452"/>
                <a:ext cx="98470" cy="271667"/>
              </a:xfrm>
              <a:custGeom>
                <a:avLst/>
                <a:gdLst>
                  <a:gd name="connsiteX0" fmla="*/ 13208 w 146652"/>
                  <a:gd name="connsiteY0" fmla="*/ 215493 h 404595"/>
                  <a:gd name="connsiteX1" fmla="*/ 0 w 146652"/>
                  <a:gd name="connsiteY1" fmla="*/ 7657 h 404595"/>
                  <a:gd name="connsiteX2" fmla="*/ 37782 w 146652"/>
                  <a:gd name="connsiteY2" fmla="*/ 8483 h 404595"/>
                  <a:gd name="connsiteX3" fmla="*/ 143510 w 146652"/>
                  <a:gd name="connsiteY3" fmla="*/ 124751 h 404595"/>
                  <a:gd name="connsiteX4" fmla="*/ 146558 w 146652"/>
                  <a:gd name="connsiteY4" fmla="*/ 258165 h 404595"/>
                  <a:gd name="connsiteX5" fmla="*/ 142557 w 146652"/>
                  <a:gd name="connsiteY5" fmla="*/ 404596 h 404595"/>
                  <a:gd name="connsiteX6" fmla="*/ 96202 w 146652"/>
                  <a:gd name="connsiteY6" fmla="*/ 347636 h 404595"/>
                  <a:gd name="connsiteX7" fmla="*/ 13208 w 146652"/>
                  <a:gd name="connsiteY7" fmla="*/ 215493 h 404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652" h="404595">
                    <a:moveTo>
                      <a:pt x="13208" y="215493"/>
                    </a:moveTo>
                    <a:cubicBezTo>
                      <a:pt x="6667" y="138848"/>
                      <a:pt x="2159" y="69379"/>
                      <a:pt x="0" y="7657"/>
                    </a:cubicBezTo>
                    <a:cubicBezTo>
                      <a:pt x="11176" y="-6122"/>
                      <a:pt x="17653" y="1561"/>
                      <a:pt x="37782" y="8483"/>
                    </a:cubicBezTo>
                    <a:cubicBezTo>
                      <a:pt x="76835" y="21881"/>
                      <a:pt x="116078" y="61315"/>
                      <a:pt x="143510" y="124751"/>
                    </a:cubicBezTo>
                    <a:cubicBezTo>
                      <a:pt x="145860" y="167995"/>
                      <a:pt x="147002" y="212635"/>
                      <a:pt x="146558" y="258165"/>
                    </a:cubicBezTo>
                    <a:cubicBezTo>
                      <a:pt x="146177" y="308457"/>
                      <a:pt x="144780" y="357352"/>
                      <a:pt x="142557" y="404596"/>
                    </a:cubicBezTo>
                    <a:cubicBezTo>
                      <a:pt x="127000" y="388022"/>
                      <a:pt x="111696" y="368655"/>
                      <a:pt x="96202" y="347636"/>
                    </a:cubicBezTo>
                    <a:cubicBezTo>
                      <a:pt x="61786" y="300773"/>
                      <a:pt x="33655" y="256514"/>
                      <a:pt x="13208" y="215493"/>
                    </a:cubicBezTo>
                    <a:close/>
                  </a:path>
                </a:pathLst>
              </a:custGeom>
              <a:solidFill>
                <a:srgbClr val="ED9568"/>
              </a:solidFill>
              <a:ln w="6350"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40146FA9-9638-4CCE-AA4D-0E50348D3751}"/>
                  </a:ext>
                </a:extLst>
              </p:cNvPr>
              <p:cNvSpPr/>
              <p:nvPr/>
            </p:nvSpPr>
            <p:spPr>
              <a:xfrm>
                <a:off x="8618178" y="4539783"/>
                <a:ext cx="167544" cy="861253"/>
              </a:xfrm>
              <a:custGeom>
                <a:avLst/>
                <a:gdLst>
                  <a:gd name="connsiteX0" fmla="*/ 52813 w 249524"/>
                  <a:gd name="connsiteY0" fmla="*/ 2569 h 1282667"/>
                  <a:gd name="connsiteX1" fmla="*/ 145587 w 249524"/>
                  <a:gd name="connsiteY1" fmla="*/ 76737 h 1282667"/>
                  <a:gd name="connsiteX2" fmla="*/ 229470 w 249524"/>
                  <a:gd name="connsiteY2" fmla="*/ 531588 h 1282667"/>
                  <a:gd name="connsiteX3" fmla="*/ 237662 w 249524"/>
                  <a:gd name="connsiteY3" fmla="*/ 1005234 h 1282667"/>
                  <a:gd name="connsiteX4" fmla="*/ 194291 w 249524"/>
                  <a:gd name="connsiteY4" fmla="*/ 1281586 h 1282667"/>
                  <a:gd name="connsiteX5" fmla="*/ 127870 w 249524"/>
                  <a:gd name="connsiteY5" fmla="*/ 734597 h 1282667"/>
                  <a:gd name="connsiteX6" fmla="*/ 52813 w 249524"/>
                  <a:gd name="connsiteY6" fmla="*/ 2569 h 1282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524" h="1282667">
                    <a:moveTo>
                      <a:pt x="52813" y="2569"/>
                    </a:moveTo>
                    <a:cubicBezTo>
                      <a:pt x="75483" y="-9115"/>
                      <a:pt x="116821" y="19651"/>
                      <a:pt x="145587" y="76737"/>
                    </a:cubicBezTo>
                    <a:cubicBezTo>
                      <a:pt x="201848" y="188624"/>
                      <a:pt x="219501" y="341977"/>
                      <a:pt x="229470" y="531588"/>
                    </a:cubicBezTo>
                    <a:cubicBezTo>
                      <a:pt x="240075" y="732121"/>
                      <a:pt x="240456" y="881600"/>
                      <a:pt x="237662" y="1005234"/>
                    </a:cubicBezTo>
                    <a:cubicBezTo>
                      <a:pt x="234868" y="1127281"/>
                      <a:pt x="286366" y="1297842"/>
                      <a:pt x="194291" y="1281586"/>
                    </a:cubicBezTo>
                    <a:cubicBezTo>
                      <a:pt x="205086" y="1113692"/>
                      <a:pt x="177146" y="865026"/>
                      <a:pt x="127870" y="734597"/>
                    </a:cubicBezTo>
                    <a:cubicBezTo>
                      <a:pt x="-40468" y="289526"/>
                      <a:pt x="-16910" y="38320"/>
                      <a:pt x="52813" y="2569"/>
                    </a:cubicBezTo>
                    <a:close/>
                  </a:path>
                </a:pathLst>
              </a:custGeom>
              <a:solidFill>
                <a:srgbClr val="F8B78C"/>
              </a:solidFill>
              <a:ln w="6350"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4DA534C0-7291-4003-A8C2-CAFB056F3884}"/>
                  </a:ext>
                </a:extLst>
              </p:cNvPr>
              <p:cNvSpPr/>
              <p:nvPr/>
            </p:nvSpPr>
            <p:spPr>
              <a:xfrm>
                <a:off x="8559795" y="3304172"/>
                <a:ext cx="258681" cy="292705"/>
              </a:xfrm>
              <a:custGeom>
                <a:avLst/>
                <a:gdLst>
                  <a:gd name="connsiteX0" fmla="*/ 60071 w 385254"/>
                  <a:gd name="connsiteY0" fmla="*/ 435928 h 435927"/>
                  <a:gd name="connsiteX1" fmla="*/ 369887 w 385254"/>
                  <a:gd name="connsiteY1" fmla="*/ 410210 h 435927"/>
                  <a:gd name="connsiteX2" fmla="*/ 385255 w 385254"/>
                  <a:gd name="connsiteY2" fmla="*/ 0 h 435927"/>
                  <a:gd name="connsiteX3" fmla="*/ 0 w 385254"/>
                  <a:gd name="connsiteY3" fmla="*/ 69025 h 435927"/>
                </a:gdLst>
                <a:ahLst/>
                <a:cxnLst>
                  <a:cxn ang="0">
                    <a:pos x="connsiteX0" y="connsiteY0"/>
                  </a:cxn>
                  <a:cxn ang="0">
                    <a:pos x="connsiteX1" y="connsiteY1"/>
                  </a:cxn>
                  <a:cxn ang="0">
                    <a:pos x="connsiteX2" y="connsiteY2"/>
                  </a:cxn>
                  <a:cxn ang="0">
                    <a:pos x="connsiteX3" y="connsiteY3"/>
                  </a:cxn>
                </a:cxnLst>
                <a:rect l="l" t="t" r="r" b="b"/>
                <a:pathLst>
                  <a:path w="385254" h="435927">
                    <a:moveTo>
                      <a:pt x="60071" y="435928"/>
                    </a:moveTo>
                    <a:lnTo>
                      <a:pt x="369887" y="410210"/>
                    </a:lnTo>
                    <a:lnTo>
                      <a:pt x="385255" y="0"/>
                    </a:lnTo>
                    <a:lnTo>
                      <a:pt x="0" y="69025"/>
                    </a:lnTo>
                    <a:close/>
                  </a:path>
                </a:pathLst>
              </a:custGeom>
              <a:solidFill>
                <a:schemeClr val="accent4"/>
              </a:solidFill>
              <a:ln w="6350"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63ECFABC-2A83-479A-9BBE-08FED548553F}"/>
                  </a:ext>
                </a:extLst>
              </p:cNvPr>
              <p:cNvSpPr/>
              <p:nvPr/>
            </p:nvSpPr>
            <p:spPr>
              <a:xfrm>
                <a:off x="8506512" y="3574152"/>
                <a:ext cx="420292" cy="826739"/>
              </a:xfrm>
              <a:custGeom>
                <a:avLst/>
                <a:gdLst>
                  <a:gd name="connsiteX0" fmla="*/ 586782 w 625942"/>
                  <a:gd name="connsiteY0" fmla="*/ 1231265 h 1231265"/>
                  <a:gd name="connsiteX1" fmla="*/ 56112 w 625942"/>
                  <a:gd name="connsiteY1" fmla="*/ 1181164 h 1231265"/>
                  <a:gd name="connsiteX2" fmla="*/ 138472 w 625942"/>
                  <a:gd name="connsiteY2" fmla="*/ 29464 h 1231265"/>
                  <a:gd name="connsiteX3" fmla="*/ 450828 w 625942"/>
                  <a:gd name="connsiteY3" fmla="*/ 0 h 1231265"/>
                  <a:gd name="connsiteX4" fmla="*/ 586782 w 625942"/>
                  <a:gd name="connsiteY4" fmla="*/ 1231265 h 1231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942" h="1231265">
                    <a:moveTo>
                      <a:pt x="586782" y="1231265"/>
                    </a:moveTo>
                    <a:cubicBezTo>
                      <a:pt x="409934" y="1214565"/>
                      <a:pt x="233023" y="1197864"/>
                      <a:pt x="56112" y="1181164"/>
                    </a:cubicBezTo>
                    <a:cubicBezTo>
                      <a:pt x="-54314" y="818579"/>
                      <a:pt x="11535" y="401510"/>
                      <a:pt x="138472" y="29464"/>
                    </a:cubicBezTo>
                    <a:cubicBezTo>
                      <a:pt x="242612" y="19622"/>
                      <a:pt x="346625" y="9842"/>
                      <a:pt x="450828" y="0"/>
                    </a:cubicBezTo>
                    <a:cubicBezTo>
                      <a:pt x="573447" y="384937"/>
                      <a:pt x="688636" y="830072"/>
                      <a:pt x="586782" y="1231265"/>
                    </a:cubicBezTo>
                    <a:close/>
                  </a:path>
                </a:pathLst>
              </a:custGeom>
              <a:solidFill>
                <a:srgbClr val="192741"/>
              </a:solidFill>
              <a:ln w="6350"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38E8DCDD-CA33-4F58-B5E8-098F588A1D0F}"/>
                  </a:ext>
                </a:extLst>
              </p:cNvPr>
              <p:cNvSpPr/>
              <p:nvPr/>
            </p:nvSpPr>
            <p:spPr>
              <a:xfrm>
                <a:off x="8771404" y="3304655"/>
                <a:ext cx="209776" cy="268004"/>
              </a:xfrm>
              <a:custGeom>
                <a:avLst/>
                <a:gdLst>
                  <a:gd name="connsiteX0" fmla="*/ 255461 w 312420"/>
                  <a:gd name="connsiteY0" fmla="*/ 399140 h 399140"/>
                  <a:gd name="connsiteX1" fmla="*/ 0 w 312420"/>
                  <a:gd name="connsiteY1" fmla="*/ 42206 h 399140"/>
                  <a:gd name="connsiteX2" fmla="*/ 20384 w 312420"/>
                  <a:gd name="connsiteY2" fmla="*/ 15346 h 399140"/>
                  <a:gd name="connsiteX3" fmla="*/ 26988 w 312420"/>
                  <a:gd name="connsiteY3" fmla="*/ 10647 h 399140"/>
                  <a:gd name="connsiteX4" fmla="*/ 106299 w 312420"/>
                  <a:gd name="connsiteY4" fmla="*/ 23791 h 399140"/>
                  <a:gd name="connsiteX5" fmla="*/ 312420 w 312420"/>
                  <a:gd name="connsiteY5" fmla="*/ 311700 h 399140"/>
                  <a:gd name="connsiteX6" fmla="*/ 255461 w 312420"/>
                  <a:gd name="connsiteY6" fmla="*/ 399140 h 39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20" h="399140">
                    <a:moveTo>
                      <a:pt x="255461" y="399140"/>
                    </a:moveTo>
                    <a:lnTo>
                      <a:pt x="0" y="42206"/>
                    </a:lnTo>
                    <a:cubicBezTo>
                      <a:pt x="3810" y="31793"/>
                      <a:pt x="10668" y="22331"/>
                      <a:pt x="20384" y="15346"/>
                    </a:cubicBezTo>
                    <a:lnTo>
                      <a:pt x="26988" y="10647"/>
                    </a:lnTo>
                    <a:cubicBezTo>
                      <a:pt x="52578" y="-7641"/>
                      <a:pt x="88011" y="-1799"/>
                      <a:pt x="106299" y="23791"/>
                    </a:cubicBezTo>
                    <a:lnTo>
                      <a:pt x="312420" y="311700"/>
                    </a:lnTo>
                    <a:lnTo>
                      <a:pt x="255461" y="399140"/>
                    </a:lnTo>
                    <a:close/>
                  </a:path>
                </a:pathLst>
              </a:custGeom>
              <a:solidFill>
                <a:schemeClr val="accent4"/>
              </a:solidFill>
              <a:ln w="6350"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FDFA1B8E-2678-4E27-ACD5-00FD318A44C7}"/>
                  </a:ext>
                </a:extLst>
              </p:cNvPr>
              <p:cNvSpPr/>
              <p:nvPr/>
            </p:nvSpPr>
            <p:spPr>
              <a:xfrm>
                <a:off x="8514471" y="3348958"/>
                <a:ext cx="90775" cy="302836"/>
              </a:xfrm>
              <a:custGeom>
                <a:avLst/>
                <a:gdLst>
                  <a:gd name="connsiteX0" fmla="*/ 96076 w 135191"/>
                  <a:gd name="connsiteY0" fmla="*/ 451016 h 451015"/>
                  <a:gd name="connsiteX1" fmla="*/ 135191 w 135191"/>
                  <a:gd name="connsiteY1" fmla="*/ 13818 h 451015"/>
                  <a:gd name="connsiteX2" fmla="*/ 104076 w 135191"/>
                  <a:gd name="connsiteY2" fmla="*/ 991 h 451015"/>
                  <a:gd name="connsiteX3" fmla="*/ 95948 w 135191"/>
                  <a:gd name="connsiteY3" fmla="*/ 229 h 451015"/>
                  <a:gd name="connsiteX4" fmla="*/ 34226 w 135191"/>
                  <a:gd name="connsiteY4" fmla="*/ 51791 h 451015"/>
                  <a:gd name="connsiteX5" fmla="*/ 0 w 135191"/>
                  <a:gd name="connsiteY5" fmla="*/ 433807 h 451015"/>
                  <a:gd name="connsiteX6" fmla="*/ 96076 w 135191"/>
                  <a:gd name="connsiteY6" fmla="*/ 451016 h 45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191" h="451015">
                    <a:moveTo>
                      <a:pt x="96076" y="451016"/>
                    </a:moveTo>
                    <a:lnTo>
                      <a:pt x="135191" y="13818"/>
                    </a:lnTo>
                    <a:cubicBezTo>
                      <a:pt x="126682" y="6769"/>
                      <a:pt x="115951" y="2070"/>
                      <a:pt x="104076" y="991"/>
                    </a:cubicBezTo>
                    <a:lnTo>
                      <a:pt x="95948" y="229"/>
                    </a:lnTo>
                    <a:cubicBezTo>
                      <a:pt x="64643" y="-2565"/>
                      <a:pt x="37020" y="20549"/>
                      <a:pt x="34226" y="51791"/>
                    </a:cubicBezTo>
                    <a:lnTo>
                      <a:pt x="0" y="433807"/>
                    </a:lnTo>
                    <a:lnTo>
                      <a:pt x="96076" y="451016"/>
                    </a:lnTo>
                    <a:close/>
                  </a:path>
                </a:pathLst>
              </a:custGeom>
              <a:solidFill>
                <a:schemeClr val="accent4"/>
              </a:solidFill>
              <a:ln w="6350"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DF28416B-B072-4E0B-940E-F473681030AF}"/>
                  </a:ext>
                </a:extLst>
              </p:cNvPr>
              <p:cNvSpPr/>
              <p:nvPr/>
            </p:nvSpPr>
            <p:spPr>
              <a:xfrm>
                <a:off x="8597192" y="5386326"/>
                <a:ext cx="198198" cy="49675"/>
              </a:xfrm>
              <a:custGeom>
                <a:avLst/>
                <a:gdLst>
                  <a:gd name="connsiteX0" fmla="*/ 105022 w 295177"/>
                  <a:gd name="connsiteY0" fmla="*/ 16256 h 73981"/>
                  <a:gd name="connsiteX1" fmla="*/ 241991 w 295177"/>
                  <a:gd name="connsiteY1" fmla="*/ 17145 h 73981"/>
                  <a:gd name="connsiteX2" fmla="*/ 287458 w 295177"/>
                  <a:gd name="connsiteY2" fmla="*/ 571 h 73981"/>
                  <a:gd name="connsiteX3" fmla="*/ 291014 w 295177"/>
                  <a:gd name="connsiteY3" fmla="*/ 0 h 73981"/>
                  <a:gd name="connsiteX4" fmla="*/ 291712 w 295177"/>
                  <a:gd name="connsiteY4" fmla="*/ 2730 h 73981"/>
                  <a:gd name="connsiteX5" fmla="*/ 272281 w 295177"/>
                  <a:gd name="connsiteY5" fmla="*/ 53721 h 73981"/>
                  <a:gd name="connsiteX6" fmla="*/ 65970 w 295177"/>
                  <a:gd name="connsiteY6" fmla="*/ 71946 h 73981"/>
                  <a:gd name="connsiteX7" fmla="*/ 105022 w 295177"/>
                  <a:gd name="connsiteY7" fmla="*/ 16256 h 7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177" h="73981">
                    <a:moveTo>
                      <a:pt x="105022" y="16256"/>
                    </a:moveTo>
                    <a:cubicBezTo>
                      <a:pt x="99434" y="55308"/>
                      <a:pt x="213099" y="29718"/>
                      <a:pt x="241991" y="17145"/>
                    </a:cubicBezTo>
                    <a:cubicBezTo>
                      <a:pt x="269551" y="5143"/>
                      <a:pt x="287458" y="571"/>
                      <a:pt x="287458" y="571"/>
                    </a:cubicBezTo>
                    <a:cubicBezTo>
                      <a:pt x="288664" y="445"/>
                      <a:pt x="289871" y="127"/>
                      <a:pt x="291014" y="0"/>
                    </a:cubicBezTo>
                    <a:cubicBezTo>
                      <a:pt x="291204" y="889"/>
                      <a:pt x="291585" y="1778"/>
                      <a:pt x="291712" y="2730"/>
                    </a:cubicBezTo>
                    <a:cubicBezTo>
                      <a:pt x="293553" y="23749"/>
                      <a:pt x="305110" y="50800"/>
                      <a:pt x="272281" y="53721"/>
                    </a:cubicBezTo>
                    <a:lnTo>
                      <a:pt x="65970" y="71946"/>
                    </a:lnTo>
                    <a:cubicBezTo>
                      <a:pt x="-102623" y="86804"/>
                      <a:pt x="105149" y="15430"/>
                      <a:pt x="105022" y="16256"/>
                    </a:cubicBezTo>
                    <a:close/>
                  </a:path>
                </a:pathLst>
              </a:custGeom>
              <a:solidFill>
                <a:srgbClr val="D72C58"/>
              </a:solidFill>
              <a:ln w="6350"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68DCB4DC-5003-4346-9054-EF26F1DEB665}"/>
                  </a:ext>
                </a:extLst>
              </p:cNvPr>
              <p:cNvSpPr/>
              <p:nvPr/>
            </p:nvSpPr>
            <p:spPr>
              <a:xfrm>
                <a:off x="8328449" y="3304556"/>
                <a:ext cx="18883" cy="80318"/>
              </a:xfrm>
              <a:custGeom>
                <a:avLst/>
                <a:gdLst>
                  <a:gd name="connsiteX0" fmla="*/ 28123 w 28122"/>
                  <a:gd name="connsiteY0" fmla="*/ 117602 h 119618"/>
                  <a:gd name="connsiteX1" fmla="*/ 13835 w 28122"/>
                  <a:gd name="connsiteY1" fmla="*/ 115888 h 119618"/>
                  <a:gd name="connsiteX2" fmla="*/ 373 w 28122"/>
                  <a:gd name="connsiteY2" fmla="*/ 65532 h 119618"/>
                  <a:gd name="connsiteX3" fmla="*/ 1707 w 28122"/>
                  <a:gd name="connsiteY3" fmla="*/ 0 h 119618"/>
                  <a:gd name="connsiteX4" fmla="*/ 12883 w 28122"/>
                  <a:gd name="connsiteY4" fmla="*/ 37910 h 119618"/>
                  <a:gd name="connsiteX5" fmla="*/ 28123 w 28122"/>
                  <a:gd name="connsiteY5" fmla="*/ 117602 h 119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22" h="119618">
                    <a:moveTo>
                      <a:pt x="28123" y="117602"/>
                    </a:moveTo>
                    <a:cubicBezTo>
                      <a:pt x="28123" y="117602"/>
                      <a:pt x="18534" y="123126"/>
                      <a:pt x="13835" y="115888"/>
                    </a:cubicBezTo>
                    <a:cubicBezTo>
                      <a:pt x="6088" y="103886"/>
                      <a:pt x="1580" y="75628"/>
                      <a:pt x="373" y="65532"/>
                    </a:cubicBezTo>
                    <a:cubicBezTo>
                      <a:pt x="-960" y="54229"/>
                      <a:pt x="1707" y="0"/>
                      <a:pt x="1707" y="0"/>
                    </a:cubicBezTo>
                    <a:cubicBezTo>
                      <a:pt x="1707" y="0"/>
                      <a:pt x="13899" y="16065"/>
                      <a:pt x="12883" y="37910"/>
                    </a:cubicBezTo>
                    <a:cubicBezTo>
                      <a:pt x="11486" y="69660"/>
                      <a:pt x="28123" y="117602"/>
                      <a:pt x="28123" y="117602"/>
                    </a:cubicBezTo>
                    <a:close/>
                  </a:path>
                </a:pathLst>
              </a:custGeom>
              <a:solidFill>
                <a:srgbClr val="ED9568"/>
              </a:solidFill>
              <a:ln w="6350"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80E58465-7E1F-4338-B4E0-5C10BB6C45CF}"/>
                  </a:ext>
                </a:extLst>
              </p:cNvPr>
              <p:cNvSpPr/>
              <p:nvPr/>
            </p:nvSpPr>
            <p:spPr>
              <a:xfrm>
                <a:off x="8332529" y="3305878"/>
                <a:ext cx="19614" cy="89138"/>
              </a:xfrm>
              <a:custGeom>
                <a:avLst/>
                <a:gdLst>
                  <a:gd name="connsiteX0" fmla="*/ 20522 w 29211"/>
                  <a:gd name="connsiteY0" fmla="*/ 108331 h 132754"/>
                  <a:gd name="connsiteX1" fmla="*/ 23443 w 29211"/>
                  <a:gd name="connsiteY1" fmla="*/ 40322 h 132754"/>
                  <a:gd name="connsiteX2" fmla="*/ 23634 w 29211"/>
                  <a:gd name="connsiteY2" fmla="*/ 0 h 132754"/>
                  <a:gd name="connsiteX3" fmla="*/ 4711 w 29211"/>
                  <a:gd name="connsiteY3" fmla="*/ 56832 h 132754"/>
                  <a:gd name="connsiteX4" fmla="*/ 329 w 29211"/>
                  <a:gd name="connsiteY4" fmla="*/ 92901 h 132754"/>
                  <a:gd name="connsiteX5" fmla="*/ 20522 w 29211"/>
                  <a:gd name="connsiteY5" fmla="*/ 108331 h 13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11" h="132754">
                    <a:moveTo>
                      <a:pt x="20522" y="108331"/>
                    </a:moveTo>
                    <a:cubicBezTo>
                      <a:pt x="10172" y="90678"/>
                      <a:pt x="13156" y="67119"/>
                      <a:pt x="23443" y="40322"/>
                    </a:cubicBezTo>
                    <a:cubicBezTo>
                      <a:pt x="33095" y="14922"/>
                      <a:pt x="23634" y="0"/>
                      <a:pt x="23634" y="0"/>
                    </a:cubicBezTo>
                    <a:cubicBezTo>
                      <a:pt x="23634" y="0"/>
                      <a:pt x="15633" y="15748"/>
                      <a:pt x="4711" y="56832"/>
                    </a:cubicBezTo>
                    <a:cubicBezTo>
                      <a:pt x="1663" y="68326"/>
                      <a:pt x="-941" y="81153"/>
                      <a:pt x="329" y="92901"/>
                    </a:cubicBezTo>
                    <a:cubicBezTo>
                      <a:pt x="4330" y="128333"/>
                      <a:pt x="47192" y="153733"/>
                      <a:pt x="20522" y="108331"/>
                    </a:cubicBezTo>
                    <a:close/>
                  </a:path>
                </a:pathLst>
              </a:custGeom>
              <a:solidFill>
                <a:srgbClr val="ED9568"/>
              </a:solidFill>
              <a:ln w="6350"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5BEFC399-0FE8-45C3-AADF-57B95703A841}"/>
                  </a:ext>
                </a:extLst>
              </p:cNvPr>
              <p:cNvSpPr/>
              <p:nvPr/>
            </p:nvSpPr>
            <p:spPr>
              <a:xfrm>
                <a:off x="8337696" y="3349539"/>
                <a:ext cx="100368" cy="183367"/>
              </a:xfrm>
              <a:custGeom>
                <a:avLst/>
                <a:gdLst>
                  <a:gd name="connsiteX0" fmla="*/ 11557 w 149479"/>
                  <a:gd name="connsiteY0" fmla="*/ 20955 h 273089"/>
                  <a:gd name="connsiteX1" fmla="*/ 3302 w 149479"/>
                  <a:gd name="connsiteY1" fmla="*/ 27051 h 273089"/>
                  <a:gd name="connsiteX2" fmla="*/ 0 w 149479"/>
                  <a:gd name="connsiteY2" fmla="*/ 62230 h 273089"/>
                  <a:gd name="connsiteX3" fmla="*/ 36005 w 149479"/>
                  <a:gd name="connsiteY3" fmla="*/ 142748 h 273089"/>
                  <a:gd name="connsiteX4" fmla="*/ 86741 w 149479"/>
                  <a:gd name="connsiteY4" fmla="*/ 266510 h 273089"/>
                  <a:gd name="connsiteX5" fmla="*/ 149479 w 149479"/>
                  <a:gd name="connsiteY5" fmla="*/ 272034 h 273089"/>
                  <a:gd name="connsiteX6" fmla="*/ 80264 w 149479"/>
                  <a:gd name="connsiteY6" fmla="*/ 148780 h 273089"/>
                  <a:gd name="connsiteX7" fmla="*/ 49149 w 149479"/>
                  <a:gd name="connsiteY7" fmla="*/ 37783 h 273089"/>
                  <a:gd name="connsiteX8" fmla="*/ 34163 w 149479"/>
                  <a:gd name="connsiteY8" fmla="*/ 0 h 273089"/>
                  <a:gd name="connsiteX9" fmla="*/ 36513 w 149479"/>
                  <a:gd name="connsiteY9" fmla="*/ 47371 h 273089"/>
                  <a:gd name="connsiteX10" fmla="*/ 26670 w 149479"/>
                  <a:gd name="connsiteY10" fmla="*/ 56642 h 273089"/>
                  <a:gd name="connsiteX11" fmla="*/ 11557 w 149479"/>
                  <a:gd name="connsiteY11" fmla="*/ 20955 h 27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9479" h="273089">
                    <a:moveTo>
                      <a:pt x="11557" y="20955"/>
                    </a:moveTo>
                    <a:lnTo>
                      <a:pt x="3302" y="27051"/>
                    </a:lnTo>
                    <a:lnTo>
                      <a:pt x="0" y="62230"/>
                    </a:lnTo>
                    <a:cubicBezTo>
                      <a:pt x="0" y="62230"/>
                      <a:pt x="20193" y="122682"/>
                      <a:pt x="36005" y="142748"/>
                    </a:cubicBezTo>
                    <a:cubicBezTo>
                      <a:pt x="51753" y="162877"/>
                      <a:pt x="80201" y="256349"/>
                      <a:pt x="86741" y="266510"/>
                    </a:cubicBezTo>
                    <a:cubicBezTo>
                      <a:pt x="93282" y="276670"/>
                      <a:pt x="149479" y="272034"/>
                      <a:pt x="149479" y="272034"/>
                    </a:cubicBezTo>
                    <a:cubicBezTo>
                      <a:pt x="149479" y="272034"/>
                      <a:pt x="97790" y="185039"/>
                      <a:pt x="80264" y="148780"/>
                    </a:cubicBezTo>
                    <a:cubicBezTo>
                      <a:pt x="62675" y="112586"/>
                      <a:pt x="55499" y="52261"/>
                      <a:pt x="49149" y="37783"/>
                    </a:cubicBezTo>
                    <a:cubicBezTo>
                      <a:pt x="38290" y="13145"/>
                      <a:pt x="34163" y="0"/>
                      <a:pt x="34163" y="0"/>
                    </a:cubicBezTo>
                    <a:cubicBezTo>
                      <a:pt x="34163" y="0"/>
                      <a:pt x="21781" y="7620"/>
                      <a:pt x="36513" y="47371"/>
                    </a:cubicBezTo>
                    <a:cubicBezTo>
                      <a:pt x="40450" y="57785"/>
                      <a:pt x="26670" y="56642"/>
                      <a:pt x="26670" y="56642"/>
                    </a:cubicBezTo>
                    <a:lnTo>
                      <a:pt x="11557" y="20955"/>
                    </a:lnTo>
                    <a:close/>
                  </a:path>
                </a:pathLst>
              </a:custGeom>
              <a:solidFill>
                <a:srgbClr val="F8B78C"/>
              </a:solidFill>
              <a:ln w="6350"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E8105FFB-CBC6-4BE3-A974-F38CB2E20DD0}"/>
                  </a:ext>
                </a:extLst>
              </p:cNvPr>
              <p:cNvSpPr/>
              <p:nvPr/>
            </p:nvSpPr>
            <p:spPr>
              <a:xfrm>
                <a:off x="8339870" y="3321270"/>
                <a:ext cx="17849" cy="72014"/>
              </a:xfrm>
              <a:custGeom>
                <a:avLst/>
                <a:gdLst>
                  <a:gd name="connsiteX0" fmla="*/ 9018 w 26583"/>
                  <a:gd name="connsiteY0" fmla="*/ 107252 h 107251"/>
                  <a:gd name="connsiteX1" fmla="*/ 763 w 26583"/>
                  <a:gd name="connsiteY1" fmla="*/ 61087 h 107251"/>
                  <a:gd name="connsiteX2" fmla="*/ 24576 w 26583"/>
                  <a:gd name="connsiteY2" fmla="*/ 0 h 107251"/>
                  <a:gd name="connsiteX3" fmla="*/ 22036 w 26583"/>
                  <a:gd name="connsiteY3" fmla="*/ 39433 h 107251"/>
                  <a:gd name="connsiteX4" fmla="*/ 9018 w 26583"/>
                  <a:gd name="connsiteY4" fmla="*/ 107252 h 107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3" h="107251">
                    <a:moveTo>
                      <a:pt x="9018" y="107252"/>
                    </a:moveTo>
                    <a:cubicBezTo>
                      <a:pt x="9018" y="107252"/>
                      <a:pt x="-3110" y="77026"/>
                      <a:pt x="763" y="61087"/>
                    </a:cubicBezTo>
                    <a:cubicBezTo>
                      <a:pt x="3430" y="50038"/>
                      <a:pt x="24576" y="0"/>
                      <a:pt x="24576" y="0"/>
                    </a:cubicBezTo>
                    <a:cubicBezTo>
                      <a:pt x="24576" y="0"/>
                      <a:pt x="30481" y="19304"/>
                      <a:pt x="22036" y="39433"/>
                    </a:cubicBezTo>
                    <a:cubicBezTo>
                      <a:pt x="9717" y="68834"/>
                      <a:pt x="9018" y="107252"/>
                      <a:pt x="9018" y="107252"/>
                    </a:cubicBezTo>
                    <a:close/>
                  </a:path>
                </a:pathLst>
              </a:custGeom>
              <a:solidFill>
                <a:srgbClr val="F8B78C"/>
              </a:solidFill>
              <a:ln w="6350"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9CC05736-44AB-4FC2-B21C-EC9B7254A851}"/>
                  </a:ext>
                </a:extLst>
              </p:cNvPr>
              <p:cNvSpPr/>
              <p:nvPr/>
            </p:nvSpPr>
            <p:spPr>
              <a:xfrm>
                <a:off x="8351979" y="3378958"/>
                <a:ext cx="15136" cy="41230"/>
              </a:xfrm>
              <a:custGeom>
                <a:avLst/>
                <a:gdLst>
                  <a:gd name="connsiteX0" fmla="*/ 5334 w 22542"/>
                  <a:gd name="connsiteY0" fmla="*/ 12827 h 61404"/>
                  <a:gd name="connsiteX1" fmla="*/ 17272 w 22542"/>
                  <a:gd name="connsiteY1" fmla="*/ 11176 h 61404"/>
                  <a:gd name="connsiteX2" fmla="*/ 17082 w 22542"/>
                  <a:gd name="connsiteY2" fmla="*/ 19749 h 61404"/>
                  <a:gd name="connsiteX3" fmla="*/ 22543 w 22542"/>
                  <a:gd name="connsiteY3" fmla="*/ 61405 h 61404"/>
                  <a:gd name="connsiteX4" fmla="*/ 9144 w 22542"/>
                  <a:gd name="connsiteY4" fmla="*/ 29210 h 61404"/>
                  <a:gd name="connsiteX5" fmla="*/ 318 w 22542"/>
                  <a:gd name="connsiteY5" fmla="*/ 5271 h 61404"/>
                  <a:gd name="connsiteX6" fmla="*/ 0 w 22542"/>
                  <a:gd name="connsiteY6" fmla="*/ 0 h 61404"/>
                  <a:gd name="connsiteX7" fmla="*/ 5334 w 22542"/>
                  <a:gd name="connsiteY7" fmla="*/ 12827 h 6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42" h="61404">
                    <a:moveTo>
                      <a:pt x="5334" y="12827"/>
                    </a:moveTo>
                    <a:cubicBezTo>
                      <a:pt x="5334" y="12827"/>
                      <a:pt x="14542" y="14224"/>
                      <a:pt x="17272" y="11176"/>
                    </a:cubicBezTo>
                    <a:cubicBezTo>
                      <a:pt x="17653" y="14224"/>
                      <a:pt x="17145" y="17336"/>
                      <a:pt x="17082" y="19749"/>
                    </a:cubicBezTo>
                    <a:cubicBezTo>
                      <a:pt x="16827" y="25146"/>
                      <a:pt x="22543" y="61405"/>
                      <a:pt x="22543" y="61405"/>
                    </a:cubicBezTo>
                    <a:cubicBezTo>
                      <a:pt x="22543" y="61405"/>
                      <a:pt x="13335" y="36005"/>
                      <a:pt x="9144" y="29210"/>
                    </a:cubicBezTo>
                    <a:cubicBezTo>
                      <a:pt x="6477" y="24955"/>
                      <a:pt x="3175" y="14224"/>
                      <a:pt x="318" y="5271"/>
                    </a:cubicBezTo>
                    <a:cubicBezTo>
                      <a:pt x="-63" y="4127"/>
                      <a:pt x="254" y="2096"/>
                      <a:pt x="0" y="0"/>
                    </a:cubicBezTo>
                    <a:lnTo>
                      <a:pt x="5334" y="12827"/>
                    </a:lnTo>
                    <a:close/>
                  </a:path>
                </a:pathLst>
              </a:custGeom>
              <a:solidFill>
                <a:srgbClr val="DEE8ED"/>
              </a:solidFill>
              <a:ln w="6350"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344F2BE1-9916-47A4-93BD-979DBE8C9D87}"/>
                  </a:ext>
                </a:extLst>
              </p:cNvPr>
              <p:cNvSpPr/>
              <p:nvPr/>
            </p:nvSpPr>
            <p:spPr>
              <a:xfrm>
                <a:off x="8356798" y="3351841"/>
                <a:ext cx="15320" cy="58634"/>
              </a:xfrm>
              <a:custGeom>
                <a:avLst/>
                <a:gdLst>
                  <a:gd name="connsiteX0" fmla="*/ 8001 w 22816"/>
                  <a:gd name="connsiteY0" fmla="*/ 44005 h 87324"/>
                  <a:gd name="connsiteX1" fmla="*/ 3111 w 22816"/>
                  <a:gd name="connsiteY1" fmla="*/ 0 h 87324"/>
                  <a:gd name="connsiteX2" fmla="*/ 15430 w 22816"/>
                  <a:gd name="connsiteY2" fmla="*/ 30289 h 87324"/>
                  <a:gd name="connsiteX3" fmla="*/ 22796 w 22816"/>
                  <a:gd name="connsiteY3" fmla="*/ 59055 h 87324"/>
                  <a:gd name="connsiteX4" fmla="*/ 11684 w 22816"/>
                  <a:gd name="connsiteY4" fmla="*/ 86868 h 87324"/>
                  <a:gd name="connsiteX5" fmla="*/ 0 w 22816"/>
                  <a:gd name="connsiteY5" fmla="*/ 53213 h 87324"/>
                  <a:gd name="connsiteX6" fmla="*/ 8001 w 22816"/>
                  <a:gd name="connsiteY6" fmla="*/ 44005 h 8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16" h="87324">
                    <a:moveTo>
                      <a:pt x="8001" y="44005"/>
                    </a:moveTo>
                    <a:cubicBezTo>
                      <a:pt x="-1905" y="17272"/>
                      <a:pt x="445" y="5080"/>
                      <a:pt x="3111" y="0"/>
                    </a:cubicBezTo>
                    <a:cubicBezTo>
                      <a:pt x="5398" y="6223"/>
                      <a:pt x="9271" y="16383"/>
                      <a:pt x="15430" y="30289"/>
                    </a:cubicBezTo>
                    <a:cubicBezTo>
                      <a:pt x="17589" y="35306"/>
                      <a:pt x="19939" y="45910"/>
                      <a:pt x="22796" y="59055"/>
                    </a:cubicBezTo>
                    <a:cubicBezTo>
                      <a:pt x="23305" y="61595"/>
                      <a:pt x="13907" y="64707"/>
                      <a:pt x="11684" y="86868"/>
                    </a:cubicBezTo>
                    <a:cubicBezTo>
                      <a:pt x="11303" y="90868"/>
                      <a:pt x="2286" y="67627"/>
                      <a:pt x="0" y="53213"/>
                    </a:cubicBezTo>
                    <a:cubicBezTo>
                      <a:pt x="3620" y="53149"/>
                      <a:pt x="11049" y="52007"/>
                      <a:pt x="8001" y="44005"/>
                    </a:cubicBezTo>
                    <a:close/>
                  </a:path>
                </a:pathLst>
              </a:custGeom>
              <a:solidFill>
                <a:srgbClr val="ED9568"/>
              </a:solidFill>
              <a:ln w="6350"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389835B8-CD01-4B28-9854-AF45D84E2BC8}"/>
                  </a:ext>
                </a:extLst>
              </p:cNvPr>
              <p:cNvSpPr/>
              <p:nvPr/>
            </p:nvSpPr>
            <p:spPr>
              <a:xfrm>
                <a:off x="9141881" y="3240003"/>
                <a:ext cx="32191" cy="76679"/>
              </a:xfrm>
              <a:custGeom>
                <a:avLst/>
                <a:gdLst>
                  <a:gd name="connsiteX0" fmla="*/ 0 w 47942"/>
                  <a:gd name="connsiteY0" fmla="*/ 110680 h 114199"/>
                  <a:gd name="connsiteX1" fmla="*/ 14415 w 47942"/>
                  <a:gd name="connsiteY1" fmla="*/ 111633 h 114199"/>
                  <a:gd name="connsiteX2" fmla="*/ 37021 w 47942"/>
                  <a:gd name="connsiteY2" fmla="*/ 64643 h 114199"/>
                  <a:gd name="connsiteX3" fmla="*/ 47942 w 47942"/>
                  <a:gd name="connsiteY3" fmla="*/ 0 h 114199"/>
                  <a:gd name="connsiteX4" fmla="*/ 29845 w 47942"/>
                  <a:gd name="connsiteY4" fmla="*/ 35179 h 114199"/>
                  <a:gd name="connsiteX5" fmla="*/ 0 w 47942"/>
                  <a:gd name="connsiteY5" fmla="*/ 110680 h 1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42" h="114199">
                    <a:moveTo>
                      <a:pt x="0" y="110680"/>
                    </a:moveTo>
                    <a:cubicBezTo>
                      <a:pt x="0" y="110680"/>
                      <a:pt x="8382" y="117920"/>
                      <a:pt x="14415" y="111633"/>
                    </a:cubicBezTo>
                    <a:cubicBezTo>
                      <a:pt x="24321" y="101346"/>
                      <a:pt x="33972" y="74422"/>
                      <a:pt x="37021" y="64643"/>
                    </a:cubicBezTo>
                    <a:cubicBezTo>
                      <a:pt x="40449" y="53785"/>
                      <a:pt x="47942" y="0"/>
                      <a:pt x="47942" y="0"/>
                    </a:cubicBezTo>
                    <a:cubicBezTo>
                      <a:pt x="47942" y="0"/>
                      <a:pt x="32957" y="13526"/>
                      <a:pt x="29845" y="35179"/>
                    </a:cubicBezTo>
                    <a:cubicBezTo>
                      <a:pt x="25336" y="66675"/>
                      <a:pt x="0" y="110680"/>
                      <a:pt x="0" y="110680"/>
                    </a:cubicBezTo>
                    <a:close/>
                  </a:path>
                </a:pathLst>
              </a:custGeom>
              <a:solidFill>
                <a:srgbClr val="ED9568"/>
              </a:solidFill>
              <a:ln w="6350"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1559EE89-51FC-4F11-AF43-25B25DD6BEF3}"/>
                  </a:ext>
                </a:extLst>
              </p:cNvPr>
              <p:cNvSpPr/>
              <p:nvPr/>
            </p:nvSpPr>
            <p:spPr>
              <a:xfrm>
                <a:off x="9135369" y="3237828"/>
                <a:ext cx="25695" cy="87266"/>
              </a:xfrm>
              <a:custGeom>
                <a:avLst/>
                <a:gdLst>
                  <a:gd name="connsiteX0" fmla="*/ 12618 w 38268"/>
                  <a:gd name="connsiteY0" fmla="*/ 106998 h 129966"/>
                  <a:gd name="connsiteX1" fmla="*/ 22460 w 38268"/>
                  <a:gd name="connsiteY1" fmla="*/ 39624 h 129966"/>
                  <a:gd name="connsiteX2" fmla="*/ 29826 w 38268"/>
                  <a:gd name="connsiteY2" fmla="*/ 0 h 129966"/>
                  <a:gd name="connsiteX3" fmla="*/ 37763 w 38268"/>
                  <a:gd name="connsiteY3" fmla="*/ 59373 h 129966"/>
                  <a:gd name="connsiteX4" fmla="*/ 35350 w 38268"/>
                  <a:gd name="connsiteY4" fmla="*/ 95568 h 129966"/>
                  <a:gd name="connsiteX5" fmla="*/ 12618 w 38268"/>
                  <a:gd name="connsiteY5" fmla="*/ 106998 h 12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268" h="129966">
                    <a:moveTo>
                      <a:pt x="12618" y="106998"/>
                    </a:moveTo>
                    <a:cubicBezTo>
                      <a:pt x="26080" y="91631"/>
                      <a:pt x="27540" y="67882"/>
                      <a:pt x="22460" y="39624"/>
                    </a:cubicBezTo>
                    <a:cubicBezTo>
                      <a:pt x="17761" y="12827"/>
                      <a:pt x="29826" y="0"/>
                      <a:pt x="29826" y="0"/>
                    </a:cubicBezTo>
                    <a:cubicBezTo>
                      <a:pt x="29826" y="0"/>
                      <a:pt x="34715" y="16955"/>
                      <a:pt x="37763" y="59373"/>
                    </a:cubicBezTo>
                    <a:cubicBezTo>
                      <a:pt x="38589" y="71247"/>
                      <a:pt x="38780" y="84328"/>
                      <a:pt x="35350" y="95568"/>
                    </a:cubicBezTo>
                    <a:cubicBezTo>
                      <a:pt x="24746" y="129731"/>
                      <a:pt x="-22117" y="146685"/>
                      <a:pt x="12618" y="106998"/>
                    </a:cubicBezTo>
                    <a:close/>
                  </a:path>
                </a:pathLst>
              </a:custGeom>
              <a:solidFill>
                <a:srgbClr val="ED9568"/>
              </a:solidFill>
              <a:ln w="6350"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62B646D9-995D-415F-A9F1-F8CC7D614E7C}"/>
                  </a:ext>
                </a:extLst>
              </p:cNvPr>
              <p:cNvSpPr/>
              <p:nvPr/>
            </p:nvSpPr>
            <p:spPr>
              <a:xfrm>
                <a:off x="9025394" y="3269550"/>
                <a:ext cx="127145" cy="171026"/>
              </a:xfrm>
              <a:custGeom>
                <a:avLst/>
                <a:gdLst>
                  <a:gd name="connsiteX0" fmla="*/ 182372 w 189357"/>
                  <a:gd name="connsiteY0" fmla="*/ 24765 h 254709"/>
                  <a:gd name="connsiteX1" fmla="*/ 189357 w 189357"/>
                  <a:gd name="connsiteY1" fmla="*/ 32321 h 254709"/>
                  <a:gd name="connsiteX2" fmla="*/ 186055 w 189357"/>
                  <a:gd name="connsiteY2" fmla="*/ 67501 h 254709"/>
                  <a:gd name="connsiteX3" fmla="*/ 135636 w 189357"/>
                  <a:gd name="connsiteY3" fmla="*/ 139891 h 254709"/>
                  <a:gd name="connsiteX4" fmla="*/ 62674 w 189357"/>
                  <a:gd name="connsiteY4" fmla="*/ 251968 h 254709"/>
                  <a:gd name="connsiteX5" fmla="*/ 0 w 189357"/>
                  <a:gd name="connsiteY5" fmla="*/ 245682 h 254709"/>
                  <a:gd name="connsiteX6" fmla="*/ 91059 w 189357"/>
                  <a:gd name="connsiteY6" fmla="*/ 137541 h 254709"/>
                  <a:gd name="connsiteX7" fmla="*/ 142367 w 189357"/>
                  <a:gd name="connsiteY7" fmla="*/ 34290 h 254709"/>
                  <a:gd name="connsiteX8" fmla="*/ 164147 w 189357"/>
                  <a:gd name="connsiteY8" fmla="*/ 0 h 254709"/>
                  <a:gd name="connsiteX9" fmla="*/ 152972 w 189357"/>
                  <a:gd name="connsiteY9" fmla="*/ 46101 h 254709"/>
                  <a:gd name="connsiteX10" fmla="*/ 160909 w 189357"/>
                  <a:gd name="connsiteY10" fmla="*/ 57023 h 254709"/>
                  <a:gd name="connsiteX11" fmla="*/ 182372 w 189357"/>
                  <a:gd name="connsiteY11" fmla="*/ 24765 h 254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9357" h="254709">
                    <a:moveTo>
                      <a:pt x="182372" y="24765"/>
                    </a:moveTo>
                    <a:lnTo>
                      <a:pt x="189357" y="32321"/>
                    </a:lnTo>
                    <a:lnTo>
                      <a:pt x="186055" y="67501"/>
                    </a:lnTo>
                    <a:cubicBezTo>
                      <a:pt x="186055" y="67501"/>
                      <a:pt x="154940" y="123127"/>
                      <a:pt x="135636" y="139891"/>
                    </a:cubicBezTo>
                    <a:cubicBezTo>
                      <a:pt x="116396" y="156718"/>
                      <a:pt x="70993" y="243205"/>
                      <a:pt x="62674" y="251968"/>
                    </a:cubicBezTo>
                    <a:cubicBezTo>
                      <a:pt x="54356" y="260731"/>
                      <a:pt x="0" y="245682"/>
                      <a:pt x="0" y="245682"/>
                    </a:cubicBezTo>
                    <a:cubicBezTo>
                      <a:pt x="0" y="245682"/>
                      <a:pt x="67056" y="169863"/>
                      <a:pt x="91059" y="137541"/>
                    </a:cubicBezTo>
                    <a:cubicBezTo>
                      <a:pt x="115126" y="105283"/>
                      <a:pt x="133414" y="47371"/>
                      <a:pt x="142367" y="34290"/>
                    </a:cubicBezTo>
                    <a:cubicBezTo>
                      <a:pt x="157671" y="12065"/>
                      <a:pt x="164147" y="0"/>
                      <a:pt x="164147" y="0"/>
                    </a:cubicBezTo>
                    <a:cubicBezTo>
                      <a:pt x="164147" y="0"/>
                      <a:pt x="174879" y="9779"/>
                      <a:pt x="152972" y="46101"/>
                    </a:cubicBezTo>
                    <a:cubicBezTo>
                      <a:pt x="147193" y="55626"/>
                      <a:pt x="160909" y="57023"/>
                      <a:pt x="160909" y="57023"/>
                    </a:cubicBezTo>
                    <a:lnTo>
                      <a:pt x="182372" y="24765"/>
                    </a:lnTo>
                    <a:close/>
                  </a:path>
                </a:pathLst>
              </a:custGeom>
              <a:solidFill>
                <a:srgbClr val="F8B78C"/>
              </a:solidFill>
              <a:ln w="6350"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FB165309-694A-435C-B4E6-B104A2F29109}"/>
                  </a:ext>
                </a:extLst>
              </p:cNvPr>
              <p:cNvSpPr/>
              <p:nvPr/>
            </p:nvSpPr>
            <p:spPr>
              <a:xfrm>
                <a:off x="9140547" y="3251473"/>
                <a:ext cx="12182" cy="72696"/>
              </a:xfrm>
              <a:custGeom>
                <a:avLst/>
                <a:gdLst>
                  <a:gd name="connsiteX0" fmla="*/ 1351 w 18143"/>
                  <a:gd name="connsiteY0" fmla="*/ 108267 h 108267"/>
                  <a:gd name="connsiteX1" fmla="*/ 18115 w 18143"/>
                  <a:gd name="connsiteY1" fmla="*/ 64452 h 108267"/>
                  <a:gd name="connsiteX2" fmla="*/ 6114 w 18143"/>
                  <a:gd name="connsiteY2" fmla="*/ 0 h 108267"/>
                  <a:gd name="connsiteX3" fmla="*/ 1224 w 18143"/>
                  <a:gd name="connsiteY3" fmla="*/ 39180 h 108267"/>
                  <a:gd name="connsiteX4" fmla="*/ 1351 w 18143"/>
                  <a:gd name="connsiteY4" fmla="*/ 108267 h 108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43" h="108267">
                    <a:moveTo>
                      <a:pt x="1351" y="108267"/>
                    </a:moveTo>
                    <a:cubicBezTo>
                      <a:pt x="1351" y="108267"/>
                      <a:pt x="18940" y="80899"/>
                      <a:pt x="18115" y="64452"/>
                    </a:cubicBezTo>
                    <a:cubicBezTo>
                      <a:pt x="17544" y="53149"/>
                      <a:pt x="6114" y="0"/>
                      <a:pt x="6114" y="0"/>
                    </a:cubicBezTo>
                    <a:cubicBezTo>
                      <a:pt x="6114" y="0"/>
                      <a:pt x="-3285" y="17843"/>
                      <a:pt x="1224" y="39180"/>
                    </a:cubicBezTo>
                    <a:cubicBezTo>
                      <a:pt x="7891" y="70358"/>
                      <a:pt x="1351" y="108267"/>
                      <a:pt x="1351" y="108267"/>
                    </a:cubicBezTo>
                    <a:close/>
                  </a:path>
                </a:pathLst>
              </a:custGeom>
              <a:solidFill>
                <a:srgbClr val="F8B78C"/>
              </a:solidFill>
              <a:ln w="6350"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4EF25568-4976-435E-91A2-8C460CB198DA}"/>
                  </a:ext>
                </a:extLst>
              </p:cNvPr>
              <p:cNvSpPr/>
              <p:nvPr/>
            </p:nvSpPr>
            <p:spPr>
              <a:xfrm>
                <a:off x="9116042" y="3300122"/>
                <a:ext cx="22555" cy="37606"/>
              </a:xfrm>
              <a:custGeom>
                <a:avLst/>
                <a:gdLst>
                  <a:gd name="connsiteX0" fmla="*/ 25971 w 33591"/>
                  <a:gd name="connsiteY0" fmla="*/ 11557 h 56007"/>
                  <a:gd name="connsiteX1" fmla="*/ 14541 w 33591"/>
                  <a:gd name="connsiteY1" fmla="*/ 7683 h 56007"/>
                  <a:gd name="connsiteX2" fmla="*/ 13145 w 33591"/>
                  <a:gd name="connsiteY2" fmla="*/ 16129 h 56007"/>
                  <a:gd name="connsiteX3" fmla="*/ 0 w 33591"/>
                  <a:gd name="connsiteY3" fmla="*/ 56007 h 56007"/>
                  <a:gd name="connsiteX4" fmla="*/ 19177 w 33591"/>
                  <a:gd name="connsiteY4" fmla="*/ 26924 h 56007"/>
                  <a:gd name="connsiteX5" fmla="*/ 32321 w 33591"/>
                  <a:gd name="connsiteY5" fmla="*/ 5080 h 56007"/>
                  <a:gd name="connsiteX6" fmla="*/ 33591 w 33591"/>
                  <a:gd name="connsiteY6" fmla="*/ 0 h 56007"/>
                  <a:gd name="connsiteX7" fmla="*/ 25971 w 33591"/>
                  <a:gd name="connsiteY7" fmla="*/ 11557 h 56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591" h="56007">
                    <a:moveTo>
                      <a:pt x="25971" y="11557"/>
                    </a:moveTo>
                    <a:cubicBezTo>
                      <a:pt x="25971" y="11557"/>
                      <a:pt x="16701" y="11239"/>
                      <a:pt x="14541" y="7683"/>
                    </a:cubicBezTo>
                    <a:cubicBezTo>
                      <a:pt x="13589" y="10604"/>
                      <a:pt x="13526" y="13779"/>
                      <a:pt x="13145" y="16129"/>
                    </a:cubicBezTo>
                    <a:cubicBezTo>
                      <a:pt x="12383" y="21526"/>
                      <a:pt x="0" y="56007"/>
                      <a:pt x="0" y="56007"/>
                    </a:cubicBezTo>
                    <a:cubicBezTo>
                      <a:pt x="0" y="56007"/>
                      <a:pt x="13779" y="32766"/>
                      <a:pt x="19177" y="26924"/>
                    </a:cubicBezTo>
                    <a:cubicBezTo>
                      <a:pt x="22606" y="23241"/>
                      <a:pt x="27877" y="13271"/>
                      <a:pt x="32321" y="5080"/>
                    </a:cubicBezTo>
                    <a:cubicBezTo>
                      <a:pt x="32893" y="4001"/>
                      <a:pt x="33020" y="1968"/>
                      <a:pt x="33591" y="0"/>
                    </a:cubicBezTo>
                    <a:lnTo>
                      <a:pt x="25971" y="11557"/>
                    </a:lnTo>
                    <a:close/>
                  </a:path>
                </a:pathLst>
              </a:custGeom>
              <a:solidFill>
                <a:srgbClr val="DEE8ED"/>
              </a:solidFill>
              <a:ln w="6350"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C0084289-DF06-4F9D-81DC-10C8E342F867}"/>
                  </a:ext>
                </a:extLst>
              </p:cNvPr>
              <p:cNvSpPr/>
              <p:nvPr/>
            </p:nvSpPr>
            <p:spPr>
              <a:xfrm>
                <a:off x="9116413" y="3272151"/>
                <a:ext cx="20947" cy="56528"/>
              </a:xfrm>
              <a:custGeom>
                <a:avLst/>
                <a:gdLst>
                  <a:gd name="connsiteX0" fmla="*/ 17419 w 31197"/>
                  <a:gd name="connsiteY0" fmla="*/ 42291 h 84188"/>
                  <a:gd name="connsiteX1" fmla="*/ 30436 w 31197"/>
                  <a:gd name="connsiteY1" fmla="*/ 0 h 84188"/>
                  <a:gd name="connsiteX2" fmla="*/ 12656 w 31197"/>
                  <a:gd name="connsiteY2" fmla="*/ 27432 h 84188"/>
                  <a:gd name="connsiteX3" fmla="*/ 83 w 31197"/>
                  <a:gd name="connsiteY3" fmla="*/ 54292 h 84188"/>
                  <a:gd name="connsiteX4" fmla="*/ 5798 w 31197"/>
                  <a:gd name="connsiteY4" fmla="*/ 83693 h 84188"/>
                  <a:gd name="connsiteX5" fmla="*/ 23578 w 31197"/>
                  <a:gd name="connsiteY5" fmla="*/ 52832 h 84188"/>
                  <a:gd name="connsiteX6" fmla="*/ 17419 w 31197"/>
                  <a:gd name="connsiteY6" fmla="*/ 42291 h 8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97" h="84188">
                    <a:moveTo>
                      <a:pt x="17419" y="42291"/>
                    </a:moveTo>
                    <a:cubicBezTo>
                      <a:pt x="32151" y="17907"/>
                      <a:pt x="32151" y="5524"/>
                      <a:pt x="30436" y="0"/>
                    </a:cubicBezTo>
                    <a:cubicBezTo>
                      <a:pt x="27007" y="5715"/>
                      <a:pt x="21356" y="14923"/>
                      <a:pt x="12656" y="27432"/>
                    </a:cubicBezTo>
                    <a:cubicBezTo>
                      <a:pt x="9608" y="31940"/>
                      <a:pt x="5290" y="41910"/>
                      <a:pt x="83" y="54292"/>
                    </a:cubicBezTo>
                    <a:cubicBezTo>
                      <a:pt x="-933" y="56642"/>
                      <a:pt x="7766" y="61468"/>
                      <a:pt x="5798" y="83693"/>
                    </a:cubicBezTo>
                    <a:cubicBezTo>
                      <a:pt x="5417" y="87693"/>
                      <a:pt x="18625" y="66548"/>
                      <a:pt x="23578" y="52832"/>
                    </a:cubicBezTo>
                    <a:cubicBezTo>
                      <a:pt x="20022" y="52070"/>
                      <a:pt x="12910" y="49593"/>
                      <a:pt x="17419" y="42291"/>
                    </a:cubicBezTo>
                    <a:close/>
                  </a:path>
                </a:pathLst>
              </a:custGeom>
              <a:solidFill>
                <a:srgbClr val="ED9568"/>
              </a:solidFill>
              <a:ln w="6350" cap="flat">
                <a:noFill/>
                <a:prstDash val="solid"/>
                <a:miter/>
              </a:ln>
            </p:spPr>
            <p:txBody>
              <a:bodyPr rtlCol="0" anchor="ctr"/>
              <a:lstStyle/>
              <a:p>
                <a:endParaRPr lang="en-US"/>
              </a:p>
            </p:txBody>
          </p:sp>
        </p:grpSp>
        <p:grpSp>
          <p:nvGrpSpPr>
            <p:cNvPr id="165" name="Group 164">
              <a:extLst>
                <a:ext uri="{FF2B5EF4-FFF2-40B4-BE49-F238E27FC236}">
                  <a16:creationId xmlns:a16="http://schemas.microsoft.com/office/drawing/2014/main" id="{289EAA99-F0B9-42E4-ADC2-0B95289F4604}"/>
                </a:ext>
              </a:extLst>
            </p:cNvPr>
            <p:cNvGrpSpPr/>
            <p:nvPr/>
          </p:nvGrpSpPr>
          <p:grpSpPr>
            <a:xfrm>
              <a:off x="9302733" y="5047798"/>
              <a:ext cx="118404" cy="200488"/>
              <a:chOff x="9302733" y="5047798"/>
              <a:chExt cx="118404" cy="200488"/>
            </a:xfrm>
          </p:grpSpPr>
          <p:sp>
            <p:nvSpPr>
              <p:cNvPr id="157" name="Freeform: Shape 156">
                <a:extLst>
                  <a:ext uri="{FF2B5EF4-FFF2-40B4-BE49-F238E27FC236}">
                    <a16:creationId xmlns:a16="http://schemas.microsoft.com/office/drawing/2014/main" id="{DB329C37-9AEA-4538-98F1-263C20A118C1}"/>
                  </a:ext>
                </a:extLst>
              </p:cNvPr>
              <p:cNvSpPr/>
              <p:nvPr/>
            </p:nvSpPr>
            <p:spPr>
              <a:xfrm>
                <a:off x="9316274" y="5047798"/>
                <a:ext cx="89009" cy="152548"/>
              </a:xfrm>
              <a:custGeom>
                <a:avLst/>
                <a:gdLst>
                  <a:gd name="connsiteX0" fmla="*/ 751 w 132562"/>
                  <a:gd name="connsiteY0" fmla="*/ 216324 h 227190"/>
                  <a:gd name="connsiteX1" fmla="*/ 29644 w 132562"/>
                  <a:gd name="connsiteY1" fmla="*/ 138918 h 227190"/>
                  <a:gd name="connsiteX2" fmla="*/ 55361 w 132562"/>
                  <a:gd name="connsiteY2" fmla="*/ 67988 h 227190"/>
                  <a:gd name="connsiteX3" fmla="*/ 67489 w 132562"/>
                  <a:gd name="connsiteY3" fmla="*/ 26523 h 227190"/>
                  <a:gd name="connsiteX4" fmla="*/ 132323 w 132562"/>
                  <a:gd name="connsiteY4" fmla="*/ 53129 h 227190"/>
                  <a:gd name="connsiteX5" fmla="*/ 23992 w 132562"/>
                  <a:gd name="connsiteY5" fmla="*/ 223817 h 227190"/>
                  <a:gd name="connsiteX6" fmla="*/ 751 w 132562"/>
                  <a:gd name="connsiteY6" fmla="*/ 216324 h 22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562" h="227190">
                    <a:moveTo>
                      <a:pt x="751" y="216324"/>
                    </a:moveTo>
                    <a:cubicBezTo>
                      <a:pt x="751" y="216324"/>
                      <a:pt x="5387" y="193591"/>
                      <a:pt x="29644" y="138918"/>
                    </a:cubicBezTo>
                    <a:cubicBezTo>
                      <a:pt x="43868" y="106787"/>
                      <a:pt x="47932" y="84244"/>
                      <a:pt x="55361" y="67988"/>
                    </a:cubicBezTo>
                    <a:cubicBezTo>
                      <a:pt x="67489" y="41255"/>
                      <a:pt x="65712" y="36619"/>
                      <a:pt x="67489" y="26523"/>
                    </a:cubicBezTo>
                    <a:cubicBezTo>
                      <a:pt x="77967" y="-32913"/>
                      <a:pt x="136768" y="21697"/>
                      <a:pt x="132323" y="53129"/>
                    </a:cubicBezTo>
                    <a:cubicBezTo>
                      <a:pt x="127814" y="84625"/>
                      <a:pt x="32310" y="213594"/>
                      <a:pt x="23992" y="223817"/>
                    </a:cubicBezTo>
                    <a:cubicBezTo>
                      <a:pt x="15610" y="234041"/>
                      <a:pt x="-4075" y="217912"/>
                      <a:pt x="751" y="216324"/>
                    </a:cubicBezTo>
                    <a:close/>
                  </a:path>
                </a:pathLst>
              </a:custGeom>
              <a:solidFill>
                <a:srgbClr val="F8B78C"/>
              </a:solidFill>
              <a:ln w="6350"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317DF9D3-22C1-4726-9B60-8C13F08F8ABD}"/>
                  </a:ext>
                </a:extLst>
              </p:cNvPr>
              <p:cNvSpPr/>
              <p:nvPr/>
            </p:nvSpPr>
            <p:spPr>
              <a:xfrm>
                <a:off x="9302733" y="5059593"/>
                <a:ext cx="118404" cy="188693"/>
              </a:xfrm>
              <a:custGeom>
                <a:avLst/>
                <a:gdLst>
                  <a:gd name="connsiteX0" fmla="*/ 31458 w 176339"/>
                  <a:gd name="connsiteY0" fmla="*/ 165294 h 281021"/>
                  <a:gd name="connsiteX1" fmla="*/ 121247 w 176339"/>
                  <a:gd name="connsiteY1" fmla="*/ 58360 h 281021"/>
                  <a:gd name="connsiteX2" fmla="*/ 138075 w 176339"/>
                  <a:gd name="connsiteY2" fmla="*/ 67 h 281021"/>
                  <a:gd name="connsiteX3" fmla="*/ 139980 w 176339"/>
                  <a:gd name="connsiteY3" fmla="*/ 8957 h 281021"/>
                  <a:gd name="connsiteX4" fmla="*/ 148489 w 176339"/>
                  <a:gd name="connsiteY4" fmla="*/ 10163 h 281021"/>
                  <a:gd name="connsiteX5" fmla="*/ 168999 w 176339"/>
                  <a:gd name="connsiteY5" fmla="*/ 58106 h 281021"/>
                  <a:gd name="connsiteX6" fmla="*/ 48857 w 176339"/>
                  <a:gd name="connsiteY6" fmla="*/ 231652 h 281021"/>
                  <a:gd name="connsiteX7" fmla="*/ 31458 w 176339"/>
                  <a:gd name="connsiteY7" fmla="*/ 165294 h 28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339" h="281021">
                    <a:moveTo>
                      <a:pt x="31458" y="165294"/>
                    </a:moveTo>
                    <a:cubicBezTo>
                      <a:pt x="57811" y="194694"/>
                      <a:pt x="112103" y="89094"/>
                      <a:pt x="121247" y="58360"/>
                    </a:cubicBezTo>
                    <a:cubicBezTo>
                      <a:pt x="129947" y="29023"/>
                      <a:pt x="138075" y="67"/>
                      <a:pt x="138075" y="67"/>
                    </a:cubicBezTo>
                    <a:cubicBezTo>
                      <a:pt x="138773" y="-949"/>
                      <a:pt x="139281" y="9910"/>
                      <a:pt x="139980" y="8957"/>
                    </a:cubicBezTo>
                    <a:cubicBezTo>
                      <a:pt x="140805" y="9338"/>
                      <a:pt x="147727" y="9656"/>
                      <a:pt x="148489" y="10163"/>
                    </a:cubicBezTo>
                    <a:cubicBezTo>
                      <a:pt x="165824" y="22165"/>
                      <a:pt x="188113" y="30420"/>
                      <a:pt x="168999" y="58106"/>
                    </a:cubicBezTo>
                    <a:lnTo>
                      <a:pt x="48857" y="231652"/>
                    </a:lnTo>
                    <a:cubicBezTo>
                      <a:pt x="-49441" y="373447"/>
                      <a:pt x="30887" y="164659"/>
                      <a:pt x="31458" y="165294"/>
                    </a:cubicBezTo>
                    <a:close/>
                  </a:path>
                </a:pathLst>
              </a:custGeom>
              <a:solidFill>
                <a:srgbClr val="D72C58"/>
              </a:solidFill>
              <a:ln w="6350" cap="flat">
                <a:noFill/>
                <a:prstDash val="solid"/>
                <a:miter/>
              </a:ln>
            </p:spPr>
            <p:txBody>
              <a:bodyPr rtlCol="0" anchor="ctr"/>
              <a:lstStyle/>
              <a:p>
                <a:endParaRPr lang="en-US"/>
              </a:p>
            </p:txBody>
          </p:sp>
        </p:grpSp>
        <p:grpSp>
          <p:nvGrpSpPr>
            <p:cNvPr id="166" name="Group 165">
              <a:extLst>
                <a:ext uri="{FF2B5EF4-FFF2-40B4-BE49-F238E27FC236}">
                  <a16:creationId xmlns:a16="http://schemas.microsoft.com/office/drawing/2014/main" id="{3BFAD4D9-5AF6-4270-A5B8-CFFE79195AA8}"/>
                </a:ext>
              </a:extLst>
            </p:cNvPr>
            <p:cNvGrpSpPr/>
            <p:nvPr/>
          </p:nvGrpSpPr>
          <p:grpSpPr>
            <a:xfrm>
              <a:off x="8532744" y="2909201"/>
              <a:ext cx="309982" cy="361133"/>
              <a:chOff x="8532744" y="2909201"/>
              <a:chExt cx="309982" cy="361133"/>
            </a:xfrm>
          </p:grpSpPr>
          <p:sp>
            <p:nvSpPr>
              <p:cNvPr id="159" name="Freeform: Shape 158">
                <a:extLst>
                  <a:ext uri="{FF2B5EF4-FFF2-40B4-BE49-F238E27FC236}">
                    <a16:creationId xmlns:a16="http://schemas.microsoft.com/office/drawing/2014/main" id="{D613D7A7-7DD1-4ED3-8792-45BB54C31F0D}"/>
                  </a:ext>
                </a:extLst>
              </p:cNvPr>
              <p:cNvSpPr/>
              <p:nvPr/>
            </p:nvSpPr>
            <p:spPr>
              <a:xfrm>
                <a:off x="8532744" y="2909201"/>
                <a:ext cx="309982" cy="274192"/>
              </a:xfrm>
              <a:custGeom>
                <a:avLst/>
                <a:gdLst>
                  <a:gd name="connsiteX0" fmla="*/ 142522 w 461657"/>
                  <a:gd name="connsiteY0" fmla="*/ 408337 h 408355"/>
                  <a:gd name="connsiteX1" fmla="*/ 1044 w 461657"/>
                  <a:gd name="connsiteY1" fmla="*/ 310991 h 408355"/>
                  <a:gd name="connsiteX2" fmla="*/ 27523 w 461657"/>
                  <a:gd name="connsiteY2" fmla="*/ 229013 h 408355"/>
                  <a:gd name="connsiteX3" fmla="*/ 29619 w 461657"/>
                  <a:gd name="connsiteY3" fmla="*/ 109125 h 408355"/>
                  <a:gd name="connsiteX4" fmla="*/ 164937 w 461657"/>
                  <a:gd name="connsiteY4" fmla="*/ 48419 h 408355"/>
                  <a:gd name="connsiteX5" fmla="*/ 262600 w 461657"/>
                  <a:gd name="connsiteY5" fmla="*/ 28162 h 408355"/>
                  <a:gd name="connsiteX6" fmla="*/ 352707 w 461657"/>
                  <a:gd name="connsiteY6" fmla="*/ 62516 h 408355"/>
                  <a:gd name="connsiteX7" fmla="*/ 422430 w 461657"/>
                  <a:gd name="connsiteY7" fmla="*/ 96298 h 408355"/>
                  <a:gd name="connsiteX8" fmla="*/ 420144 w 461657"/>
                  <a:gd name="connsiteY8" fmla="*/ 177768 h 408355"/>
                  <a:gd name="connsiteX9" fmla="*/ 454815 w 461657"/>
                  <a:gd name="connsiteY9" fmla="*/ 261461 h 408355"/>
                  <a:gd name="connsiteX10" fmla="*/ 348833 w 461657"/>
                  <a:gd name="connsiteY10" fmla="*/ 359759 h 408355"/>
                  <a:gd name="connsiteX11" fmla="*/ 142522 w 461657"/>
                  <a:gd name="connsiteY11" fmla="*/ 408337 h 408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1657" h="408355">
                    <a:moveTo>
                      <a:pt x="142522" y="408337"/>
                    </a:moveTo>
                    <a:cubicBezTo>
                      <a:pt x="142522" y="408337"/>
                      <a:pt x="-14196" y="412147"/>
                      <a:pt x="1044" y="310991"/>
                    </a:cubicBezTo>
                    <a:cubicBezTo>
                      <a:pt x="16284" y="209836"/>
                      <a:pt x="35778" y="267240"/>
                      <a:pt x="27523" y="229013"/>
                    </a:cubicBezTo>
                    <a:cubicBezTo>
                      <a:pt x="19268" y="190786"/>
                      <a:pt x="-24356" y="111538"/>
                      <a:pt x="29619" y="109125"/>
                    </a:cubicBezTo>
                    <a:cubicBezTo>
                      <a:pt x="83530" y="106712"/>
                      <a:pt x="120233" y="92805"/>
                      <a:pt x="164937" y="48419"/>
                    </a:cubicBezTo>
                    <a:cubicBezTo>
                      <a:pt x="209578" y="4032"/>
                      <a:pt x="230406" y="-23844"/>
                      <a:pt x="262600" y="28162"/>
                    </a:cubicBezTo>
                    <a:cubicBezTo>
                      <a:pt x="294795" y="80169"/>
                      <a:pt x="290858" y="73120"/>
                      <a:pt x="352707" y="62516"/>
                    </a:cubicBezTo>
                    <a:cubicBezTo>
                      <a:pt x="414556" y="51911"/>
                      <a:pt x="434558" y="58706"/>
                      <a:pt x="422430" y="96298"/>
                    </a:cubicBezTo>
                    <a:cubicBezTo>
                      <a:pt x="410301" y="133953"/>
                      <a:pt x="383187" y="153384"/>
                      <a:pt x="420144" y="177768"/>
                    </a:cubicBezTo>
                    <a:cubicBezTo>
                      <a:pt x="457101" y="202216"/>
                      <a:pt x="471388" y="232759"/>
                      <a:pt x="454815" y="261461"/>
                    </a:cubicBezTo>
                    <a:cubicBezTo>
                      <a:pt x="438305" y="290163"/>
                      <a:pt x="348833" y="359759"/>
                      <a:pt x="348833" y="359759"/>
                    </a:cubicBezTo>
                    <a:lnTo>
                      <a:pt x="142522" y="408337"/>
                    </a:lnTo>
                    <a:close/>
                  </a:path>
                </a:pathLst>
              </a:custGeom>
              <a:solidFill>
                <a:srgbClr val="222B54"/>
              </a:solidFill>
              <a:ln w="6350"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EC08DA04-7076-4DCA-A33A-EF6E8F3D7F86}"/>
                  </a:ext>
                </a:extLst>
              </p:cNvPr>
              <p:cNvSpPr/>
              <p:nvPr/>
            </p:nvSpPr>
            <p:spPr>
              <a:xfrm rot="21406693">
                <a:off x="8605194" y="2987740"/>
                <a:ext cx="174298" cy="282594"/>
              </a:xfrm>
              <a:custGeom>
                <a:avLst/>
                <a:gdLst>
                  <a:gd name="connsiteX0" fmla="*/ 259583 w 259582"/>
                  <a:gd name="connsiteY0" fmla="*/ 210435 h 420869"/>
                  <a:gd name="connsiteX1" fmla="*/ 129792 w 259582"/>
                  <a:gd name="connsiteY1" fmla="*/ 420870 h 420869"/>
                  <a:gd name="connsiteX2" fmla="*/ 0 w 259582"/>
                  <a:gd name="connsiteY2" fmla="*/ 210435 h 420869"/>
                  <a:gd name="connsiteX3" fmla="*/ 129792 w 259582"/>
                  <a:gd name="connsiteY3" fmla="*/ 0 h 420869"/>
                  <a:gd name="connsiteX4" fmla="*/ 259583 w 259582"/>
                  <a:gd name="connsiteY4" fmla="*/ 210435 h 42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582" h="420869">
                    <a:moveTo>
                      <a:pt x="259583" y="210435"/>
                    </a:moveTo>
                    <a:cubicBezTo>
                      <a:pt x="259583" y="326655"/>
                      <a:pt x="201473" y="420870"/>
                      <a:pt x="129792" y="420870"/>
                    </a:cubicBezTo>
                    <a:cubicBezTo>
                      <a:pt x="58110" y="420870"/>
                      <a:pt x="0" y="326655"/>
                      <a:pt x="0" y="210435"/>
                    </a:cubicBezTo>
                    <a:cubicBezTo>
                      <a:pt x="0" y="94215"/>
                      <a:pt x="58110" y="0"/>
                      <a:pt x="129792" y="0"/>
                    </a:cubicBezTo>
                    <a:cubicBezTo>
                      <a:pt x="201473" y="0"/>
                      <a:pt x="259583" y="94215"/>
                      <a:pt x="259583" y="210435"/>
                    </a:cubicBezTo>
                    <a:close/>
                  </a:path>
                </a:pathLst>
              </a:custGeom>
              <a:solidFill>
                <a:srgbClr val="F8B78C"/>
              </a:solidFill>
              <a:ln w="6350"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5118B573-5DFD-4537-BADF-3D0F7658ED80}"/>
                  </a:ext>
                </a:extLst>
              </p:cNvPr>
              <p:cNvSpPr/>
              <p:nvPr/>
            </p:nvSpPr>
            <p:spPr>
              <a:xfrm>
                <a:off x="8600300" y="2960558"/>
                <a:ext cx="199926" cy="204318"/>
              </a:xfrm>
              <a:custGeom>
                <a:avLst/>
                <a:gdLst>
                  <a:gd name="connsiteX0" fmla="*/ 7366 w 297751"/>
                  <a:gd name="connsiteY0" fmla="*/ 74486 h 304292"/>
                  <a:gd name="connsiteX1" fmla="*/ 172847 w 297751"/>
                  <a:gd name="connsiteY1" fmla="*/ 169863 h 304292"/>
                  <a:gd name="connsiteX2" fmla="*/ 221742 w 297751"/>
                  <a:gd name="connsiteY2" fmla="*/ 304292 h 304292"/>
                  <a:gd name="connsiteX3" fmla="*/ 287973 w 297751"/>
                  <a:gd name="connsiteY3" fmla="*/ 250952 h 304292"/>
                  <a:gd name="connsiteX4" fmla="*/ 297751 w 297751"/>
                  <a:gd name="connsiteY4" fmla="*/ 183960 h 304292"/>
                  <a:gd name="connsiteX5" fmla="*/ 240411 w 297751"/>
                  <a:gd name="connsiteY5" fmla="*/ 28321 h 304292"/>
                  <a:gd name="connsiteX6" fmla="*/ 93662 w 297751"/>
                  <a:gd name="connsiteY6" fmla="*/ 0 h 304292"/>
                  <a:gd name="connsiteX7" fmla="*/ 0 w 297751"/>
                  <a:gd name="connsiteY7" fmla="*/ 76010 h 304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7751" h="304292">
                    <a:moveTo>
                      <a:pt x="7366" y="74486"/>
                    </a:moveTo>
                    <a:cubicBezTo>
                      <a:pt x="7366" y="74486"/>
                      <a:pt x="40957" y="210121"/>
                      <a:pt x="172847" y="169863"/>
                    </a:cubicBezTo>
                    <a:cubicBezTo>
                      <a:pt x="304736" y="129604"/>
                      <a:pt x="221742" y="304292"/>
                      <a:pt x="221742" y="304292"/>
                    </a:cubicBezTo>
                    <a:lnTo>
                      <a:pt x="287973" y="250952"/>
                    </a:lnTo>
                    <a:lnTo>
                      <a:pt x="297751" y="183960"/>
                    </a:lnTo>
                    <a:lnTo>
                      <a:pt x="240411" y="28321"/>
                    </a:lnTo>
                    <a:lnTo>
                      <a:pt x="93662" y="0"/>
                    </a:lnTo>
                    <a:lnTo>
                      <a:pt x="0" y="76010"/>
                    </a:lnTo>
                  </a:path>
                </a:pathLst>
              </a:custGeom>
              <a:solidFill>
                <a:srgbClr val="222B54"/>
              </a:solidFill>
              <a:ln w="6350"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4BF0834-8E84-474F-B124-F1126BFB652C}"/>
                  </a:ext>
                </a:extLst>
              </p:cNvPr>
              <p:cNvSpPr/>
              <p:nvPr/>
            </p:nvSpPr>
            <p:spPr>
              <a:xfrm>
                <a:off x="8560885" y="3009335"/>
                <a:ext cx="70391" cy="137987"/>
              </a:xfrm>
              <a:custGeom>
                <a:avLst/>
                <a:gdLst>
                  <a:gd name="connsiteX0" fmla="*/ 101755 w 104834"/>
                  <a:gd name="connsiteY0" fmla="*/ 29718 h 205505"/>
                  <a:gd name="connsiteX1" fmla="*/ 41557 w 104834"/>
                  <a:gd name="connsiteY1" fmla="*/ 203073 h 205505"/>
                  <a:gd name="connsiteX2" fmla="*/ 13109 w 104834"/>
                  <a:gd name="connsiteY2" fmla="*/ 0 h 205505"/>
                  <a:gd name="connsiteX3" fmla="*/ 91912 w 104834"/>
                  <a:gd name="connsiteY3" fmla="*/ 36322 h 205505"/>
                </a:gdLst>
                <a:ahLst/>
                <a:cxnLst>
                  <a:cxn ang="0">
                    <a:pos x="connsiteX0" y="connsiteY0"/>
                  </a:cxn>
                  <a:cxn ang="0">
                    <a:pos x="connsiteX1" y="connsiteY1"/>
                  </a:cxn>
                  <a:cxn ang="0">
                    <a:pos x="connsiteX2" y="connsiteY2"/>
                  </a:cxn>
                  <a:cxn ang="0">
                    <a:pos x="connsiteX3" y="connsiteY3"/>
                  </a:cxn>
                </a:cxnLst>
                <a:rect l="l" t="t" r="r" b="b"/>
                <a:pathLst>
                  <a:path w="104834" h="205505">
                    <a:moveTo>
                      <a:pt x="101755" y="29718"/>
                    </a:moveTo>
                    <a:cubicBezTo>
                      <a:pt x="107216" y="47879"/>
                      <a:pt x="113693" y="228410"/>
                      <a:pt x="41557" y="203073"/>
                    </a:cubicBezTo>
                    <a:cubicBezTo>
                      <a:pt x="-30579" y="177673"/>
                      <a:pt x="13109" y="0"/>
                      <a:pt x="13109" y="0"/>
                    </a:cubicBezTo>
                    <a:lnTo>
                      <a:pt x="91912" y="36322"/>
                    </a:lnTo>
                  </a:path>
                </a:pathLst>
              </a:custGeom>
              <a:solidFill>
                <a:srgbClr val="222B54"/>
              </a:solidFill>
              <a:ln w="6350"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0480739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lture">
      <a:dk1>
        <a:sysClr val="windowText" lastClr="000000"/>
      </a:dk1>
      <a:lt1>
        <a:sysClr val="window" lastClr="FFFFFF"/>
      </a:lt1>
      <a:dk2>
        <a:srgbClr val="44546A"/>
      </a:dk2>
      <a:lt2>
        <a:srgbClr val="E7E6E6"/>
      </a:lt2>
      <a:accent1>
        <a:srgbClr val="055193"/>
      </a:accent1>
      <a:accent2>
        <a:srgbClr val="03345F"/>
      </a:accent2>
      <a:accent3>
        <a:srgbClr val="1D629D"/>
      </a:accent3>
      <a:accent4>
        <a:srgbClr val="4E85B2"/>
      </a:accent4>
      <a:accent5>
        <a:srgbClr val="FDAD41"/>
      </a:accent5>
      <a:accent6>
        <a:srgbClr val="F1737F"/>
      </a:accent6>
      <a:hlink>
        <a:srgbClr val="0563C1"/>
      </a:hlink>
      <a:folHlink>
        <a:srgbClr val="954F72"/>
      </a:folHlink>
    </a:clrScheme>
    <a:fontScheme name="Slidemodel">
      <a:majorFont>
        <a:latin typeface="Arial Black"/>
        <a:ea typeface="Arial Unicode MS"/>
        <a:cs typeface=""/>
      </a:majorFont>
      <a:minorFont>
        <a:latin typeface="Segoe UI"/>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colored-sb2">
      <a:dk1>
        <a:sysClr val="windowText" lastClr="000000"/>
      </a:dk1>
      <a:lt1>
        <a:sysClr val="window" lastClr="FFFFFF"/>
      </a:lt1>
      <a:dk2>
        <a:srgbClr val="44546A"/>
      </a:dk2>
      <a:lt2>
        <a:srgbClr val="E7E6E6"/>
      </a:lt2>
      <a:accent1>
        <a:srgbClr val="1EA185"/>
      </a:accent1>
      <a:accent2>
        <a:srgbClr val="9BBB5C"/>
      </a:accent2>
      <a:accent3>
        <a:srgbClr val="F29B26"/>
      </a:accent3>
      <a:accent4>
        <a:srgbClr val="BD392F"/>
      </a:accent4>
      <a:accent5>
        <a:srgbClr val="445469"/>
      </a:accent5>
      <a:accent6>
        <a:srgbClr val="0070C0"/>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FF0000"/>
        </a:solidFill>
        <a:ln>
          <a:noFill/>
        </a:ln>
      </a:spPr>
      <a:bodyPr vert="horz" wrap="square" lIns="91440" tIns="45720" rIns="91440" bIns="45720" numCol="1" anchor="t" anchorCtr="0" compatLnSpc="1">
        <a:prstTxWarp prst="textNoShape">
          <a:avLst/>
        </a:prstTxWarp>
      </a:bodyPr>
      <a:lstStyle>
        <a:defPPr>
          <a:defRPr/>
        </a:defPPr>
      </a:lstStyle>
    </a:spDef>
    <a:txDef>
      <a:spPr>
        <a:noFill/>
      </a:spPr>
      <a:bodyPr wrap="none" rtlCol="0">
        <a:spAutoFit/>
      </a:bodyPr>
      <a:lstStyle>
        <a:defPPr>
          <a:defRPr dirty="0" smtClean="0">
            <a:solidFill>
              <a:schemeClr val="bg1"/>
            </a:solidFill>
            <a:latin typeface="Arial" pitchFamily="34" charset="0"/>
            <a:cs typeface="Arial" pitchFamily="34" charset="0"/>
          </a:defRPr>
        </a:defPPr>
      </a:lstStyle>
    </a:txDef>
  </a:objectDefaults>
  <a:extraClrSchemeLst/>
  <a:extLst>
    <a:ext uri="{05A4C25C-085E-4340-85A3-A5531E510DB2}">
      <thm15:themeFamily xmlns:thm15="http://schemas.microsoft.com/office/thememl/2012/main" name="Theme1" id="{D6D65586-4C55-47DA-880F-71A74E255A32}" vid="{1AFA7671-D3E4-43BD-B823-EB0AB4904D64}"/>
    </a:ext>
  </a:extLst>
</a:theme>
</file>

<file path=ppt/theme/theme3.xml><?xml version="1.0" encoding="utf-8"?>
<a:theme xmlns:a="http://schemas.openxmlformats.org/drawingml/2006/main" name="1_Office Theme">
  <a:themeElements>
    <a:clrScheme name="Custom 22">
      <a:dk1>
        <a:srgbClr val="000000"/>
      </a:dk1>
      <a:lt1>
        <a:srgbClr val="FFFFFF"/>
      </a:lt1>
      <a:dk2>
        <a:srgbClr val="006699"/>
      </a:dk2>
      <a:lt2>
        <a:srgbClr val="999999"/>
      </a:lt2>
      <a:accent1>
        <a:srgbClr val="146DC7"/>
      </a:accent1>
      <a:accent2>
        <a:srgbClr val="FCB22D"/>
      </a:accent2>
      <a:accent3>
        <a:srgbClr val="11A186"/>
      </a:accent3>
      <a:accent4>
        <a:srgbClr val="D6362A"/>
      </a:accent4>
      <a:accent5>
        <a:srgbClr val="1E477A"/>
      </a:accent5>
      <a:accent6>
        <a:srgbClr val="A35BA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2_Office Theme">
  <a:themeElements>
    <a:clrScheme name="Custom 3">
      <a:dk1>
        <a:srgbClr val="000000"/>
      </a:dk1>
      <a:lt1>
        <a:sysClr val="window" lastClr="FFFFFF"/>
      </a:lt1>
      <a:dk2>
        <a:srgbClr val="5E5E5E"/>
      </a:dk2>
      <a:lt2>
        <a:srgbClr val="DDDDDD"/>
      </a:lt2>
      <a:accent1>
        <a:srgbClr val="418AB3"/>
      </a:accent1>
      <a:accent2>
        <a:srgbClr val="306786"/>
      </a:accent2>
      <a:accent3>
        <a:srgbClr val="F69200"/>
      </a:accent3>
      <a:accent4>
        <a:srgbClr val="838383"/>
      </a:accent4>
      <a:accent5>
        <a:srgbClr val="DF5327"/>
      </a:accent5>
      <a:accent6>
        <a:srgbClr val="DF5327"/>
      </a:accent6>
      <a:hlink>
        <a:srgbClr val="F59E00"/>
      </a:hlink>
      <a:folHlink>
        <a:srgbClr val="B2B2B2"/>
      </a:folHlink>
    </a:clrScheme>
    <a:fontScheme name="Custom 2">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Custom 5">
      <a:dk1>
        <a:sysClr val="windowText" lastClr="000000"/>
      </a:dk1>
      <a:lt1>
        <a:sysClr val="window" lastClr="FFFFFF"/>
      </a:lt1>
      <a:dk2>
        <a:srgbClr val="153153"/>
      </a:dk2>
      <a:lt2>
        <a:srgbClr val="EEECE1"/>
      </a:lt2>
      <a:accent1>
        <a:srgbClr val="5E4099"/>
      </a:accent1>
      <a:accent2>
        <a:srgbClr val="3E6CB4"/>
      </a:accent2>
      <a:accent3>
        <a:srgbClr val="00A560"/>
      </a:accent3>
      <a:accent4>
        <a:srgbClr val="F47721"/>
      </a:accent4>
      <a:accent5>
        <a:srgbClr val="3081AC"/>
      </a:accent5>
      <a:accent6>
        <a:srgbClr val="A5A5A5"/>
      </a:accent6>
      <a:hlink>
        <a:srgbClr val="0000FF"/>
      </a:hlink>
      <a:folHlink>
        <a:srgbClr val="800080"/>
      </a:folHlink>
    </a:clrScheme>
    <a:fontScheme name="Custom 2">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new">
      <a:dk1>
        <a:sysClr val="windowText" lastClr="000000"/>
      </a:dk1>
      <a:lt1>
        <a:sysClr val="window" lastClr="FFFFFF"/>
      </a:lt1>
      <a:dk2>
        <a:srgbClr val="1F497D"/>
      </a:dk2>
      <a:lt2>
        <a:srgbClr val="EEECE1"/>
      </a:lt2>
      <a:accent1>
        <a:srgbClr val="0070C0"/>
      </a:accent1>
      <a:accent2>
        <a:srgbClr val="00B0F0"/>
      </a:accent2>
      <a:accent3>
        <a:srgbClr val="D99694"/>
      </a:accent3>
      <a:accent4>
        <a:srgbClr val="FFC000"/>
      </a:accent4>
      <a:accent5>
        <a:srgbClr val="00B050"/>
      </a:accent5>
      <a:accent6>
        <a:srgbClr val="C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2013 - 2022">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8.xml><?xml version="1.0" encoding="utf-8"?>
<a:theme xmlns:a="http://schemas.openxmlformats.org/drawingml/2006/main" name="5_Office Theme">
  <a:themeElements>
    <a:clrScheme name="Custom 603">
      <a:dk1>
        <a:sysClr val="windowText" lastClr="000000"/>
      </a:dk1>
      <a:lt1>
        <a:sysClr val="window" lastClr="FFFFFF"/>
      </a:lt1>
      <a:dk2>
        <a:srgbClr val="1F497D"/>
      </a:dk2>
      <a:lt2>
        <a:srgbClr val="EEECE1"/>
      </a:lt2>
      <a:accent1>
        <a:srgbClr val="00A8E8"/>
      </a:accent1>
      <a:accent2>
        <a:srgbClr val="01D5A7"/>
      </a:accent2>
      <a:accent3>
        <a:srgbClr val="678D91"/>
      </a:accent3>
      <a:accent4>
        <a:srgbClr val="4C565E"/>
      </a:accent4>
      <a:accent5>
        <a:srgbClr val="3081AC"/>
      </a:accent5>
      <a:accent6>
        <a:srgbClr val="A5A5A5"/>
      </a:accent6>
      <a:hlink>
        <a:srgbClr val="0000FF"/>
      </a:hlink>
      <a:folHlink>
        <a:srgbClr val="800080"/>
      </a:folHlink>
    </a:clrScheme>
    <a:fontScheme name="Custom 2">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6_Office Theme">
  <a:themeElements>
    <a:clrScheme name="Custom 14">
      <a:dk1>
        <a:sysClr val="windowText" lastClr="000000"/>
      </a:dk1>
      <a:lt1>
        <a:sysClr val="window" lastClr="FFFFFF"/>
      </a:lt1>
      <a:dk2>
        <a:srgbClr val="44546A"/>
      </a:dk2>
      <a:lt2>
        <a:srgbClr val="E7E6E6"/>
      </a:lt2>
      <a:accent1>
        <a:srgbClr val="3498DB"/>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7_Office Theme">
  <a:themeElements>
    <a:clrScheme name="Custom 26">
      <a:dk1>
        <a:srgbClr val="000000"/>
      </a:dk1>
      <a:lt1>
        <a:srgbClr val="FFFFFF"/>
      </a:lt1>
      <a:dk2>
        <a:srgbClr val="000000"/>
      </a:dk2>
      <a:lt2>
        <a:srgbClr val="FFFFFF"/>
      </a:lt2>
      <a:accent1>
        <a:srgbClr val="DF3254"/>
      </a:accent1>
      <a:accent2>
        <a:srgbClr val="6A5189"/>
      </a:accent2>
      <a:accent3>
        <a:srgbClr val="F2ADBA"/>
      </a:accent3>
      <a:accent4>
        <a:srgbClr val="A490BD"/>
      </a:accent4>
      <a:accent5>
        <a:srgbClr val="FFFFFF"/>
      </a:accent5>
      <a:accent6>
        <a:srgbClr val="0000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8_Office Theme">
  <a:themeElements>
    <a:clrScheme name="slidemodel.com">
      <a:dk1>
        <a:sysClr val="windowText" lastClr="000000"/>
      </a:dk1>
      <a:lt1>
        <a:sysClr val="window" lastClr="FFFFFF"/>
      </a:lt1>
      <a:dk2>
        <a:srgbClr val="1F497D"/>
      </a:dk2>
      <a:lt2>
        <a:srgbClr val="EEECE1"/>
      </a:lt2>
      <a:accent1>
        <a:srgbClr val="0779B7"/>
      </a:accent1>
      <a:accent2>
        <a:srgbClr val="019ADD"/>
      </a:accent2>
      <a:accent3>
        <a:srgbClr val="6BC2ED"/>
      </a:accent3>
      <a:accent4>
        <a:srgbClr val="A7CCDF"/>
      </a:accent4>
      <a:accent5>
        <a:srgbClr val="595959"/>
      </a:accent5>
      <a:accent6>
        <a:srgbClr val="3F3F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0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D6011D2B90C1D44B079CDD951E5A84E" ma:contentTypeVersion="13" ma:contentTypeDescription="Ein neues Dokument erstellen." ma:contentTypeScope="" ma:versionID="c9fa2bc4ec5e0abb07d89f27aa96b524">
  <xsd:schema xmlns:xsd="http://www.w3.org/2001/XMLSchema" xmlns:xs="http://www.w3.org/2001/XMLSchema" xmlns:p="http://schemas.microsoft.com/office/2006/metadata/properties" xmlns:ns3="a39a900c-117a-4c19-9776-fe5cd7858369" xmlns:ns4="fc653403-7205-4778-9c45-9c4c92425035" targetNamespace="http://schemas.microsoft.com/office/2006/metadata/properties" ma:root="true" ma:fieldsID="b6716868971e6070ab77dec2695af6a5" ns3:_="" ns4:_="">
    <xsd:import namespace="a39a900c-117a-4c19-9776-fe5cd7858369"/>
    <xsd:import namespace="fc653403-7205-4778-9c45-9c4c92425035"/>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_activity" minOccurs="0"/>
                <xsd:element ref="ns4:SharedWithUsers" minOccurs="0"/>
                <xsd:element ref="ns4:SharedWithDetails" minOccurs="0"/>
                <xsd:element ref="ns4:SharingHintHash" minOccurs="0"/>
                <xsd:element ref="ns3:MediaServiceSystem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9a900c-117a-4c19-9776-fe5cd78583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2" nillable="true" ma:displayName="_activity" ma:hidden="true" ma:internalName="_activity">
      <xsd:simpleType>
        <xsd:restriction base="dms:Note"/>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653403-7205-4778-9c45-9c4c92425035" elementFormDefault="qualified">
    <xsd:import namespace="http://schemas.microsoft.com/office/2006/documentManagement/types"/>
    <xsd:import namespace="http://schemas.microsoft.com/office/infopath/2007/PartnerControls"/>
    <xsd:element name="SharedWithUsers" ma:index="13"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Freigegeben für - Details" ma:internalName="SharedWithDetails" ma:readOnly="true">
      <xsd:simpleType>
        <xsd:restriction base="dms:Note">
          <xsd:maxLength value="255"/>
        </xsd:restriction>
      </xsd:simpleType>
    </xsd:element>
    <xsd:element name="SharingHintHash" ma:index="15" nillable="true" ma:displayName="Freigabehinweis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39a900c-117a-4c19-9776-fe5cd7858369" xsi:nil="true"/>
  </documentManagement>
</p:properties>
</file>

<file path=customXml/itemProps1.xml><?xml version="1.0" encoding="utf-8"?>
<ds:datastoreItem xmlns:ds="http://schemas.openxmlformats.org/officeDocument/2006/customXml" ds:itemID="{E71E47E1-71E0-4B43-902A-C19B640058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9a900c-117a-4c19-9776-fe5cd7858369"/>
    <ds:schemaRef ds:uri="fc653403-7205-4778-9c45-9c4c924250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0633323-0186-4D15-BB9F-6D61801D8B71}">
  <ds:schemaRefs>
    <ds:schemaRef ds:uri="http://schemas.microsoft.com/sharepoint/v3/contenttype/forms"/>
  </ds:schemaRefs>
</ds:datastoreItem>
</file>

<file path=customXml/itemProps3.xml><?xml version="1.0" encoding="utf-8"?>
<ds:datastoreItem xmlns:ds="http://schemas.openxmlformats.org/officeDocument/2006/customXml" ds:itemID="{38B7EC16-B232-4446-8762-D052C6F12926}">
  <ds:schemaRefs>
    <ds:schemaRef ds:uri="http://www.w3.org/XML/1998/namespace"/>
    <ds:schemaRef ds:uri="http://schemas.openxmlformats.org/package/2006/metadata/core-properties"/>
    <ds:schemaRef ds:uri="http://purl.org/dc/elements/1.1/"/>
    <ds:schemaRef ds:uri="http://schemas.microsoft.com/office/2006/documentManagement/types"/>
    <ds:schemaRef ds:uri="http://purl.org/dc/dcmitype/"/>
    <ds:schemaRef ds:uri="a39a900c-117a-4c19-9776-fe5cd7858369"/>
    <ds:schemaRef ds:uri="http://purl.org/dc/terms/"/>
    <ds:schemaRef ds:uri="fc653403-7205-4778-9c45-9c4c92425035"/>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21811</TotalTime>
  <Words>12437</Words>
  <Application>Microsoft Office PowerPoint</Application>
  <PresentationFormat>Widescreen</PresentationFormat>
  <Paragraphs>1304</Paragraphs>
  <Slides>99</Slides>
  <Notes>28</Notes>
  <HiddenSlides>0</HiddenSlides>
  <MMClips>0</MMClips>
  <ScaleCrop>false</ScaleCrop>
  <HeadingPairs>
    <vt:vector size="6" baseType="variant">
      <vt:variant>
        <vt:lpstr>Fonts Used</vt:lpstr>
      </vt:variant>
      <vt:variant>
        <vt:i4>22</vt:i4>
      </vt:variant>
      <vt:variant>
        <vt:lpstr>Theme</vt:lpstr>
      </vt:variant>
      <vt:variant>
        <vt:i4>13</vt:i4>
      </vt:variant>
      <vt:variant>
        <vt:lpstr>Slide Titles</vt:lpstr>
      </vt:variant>
      <vt:variant>
        <vt:i4>99</vt:i4>
      </vt:variant>
    </vt:vector>
  </HeadingPairs>
  <TitlesOfParts>
    <vt:vector size="134" baseType="lpstr">
      <vt:lpstr>Angsana New</vt:lpstr>
      <vt:lpstr>Aptos</vt:lpstr>
      <vt:lpstr>Aptos Display</vt:lpstr>
      <vt:lpstr>Arial</vt:lpstr>
      <vt:lpstr>Arial Black</vt:lpstr>
      <vt:lpstr>Arial Nova Cond</vt:lpstr>
      <vt:lpstr>Calibri</vt:lpstr>
      <vt:lpstr>Calibri Light</vt:lpstr>
      <vt:lpstr>Cambria</vt:lpstr>
      <vt:lpstr>Cambria (Headings)</vt:lpstr>
      <vt:lpstr>Century Gothic</vt:lpstr>
      <vt:lpstr>Gill Sans</vt:lpstr>
      <vt:lpstr>Open Sans</vt:lpstr>
      <vt:lpstr>Roboto</vt:lpstr>
      <vt:lpstr>Segoe UI</vt:lpstr>
      <vt:lpstr>Segoe UI Black</vt:lpstr>
      <vt:lpstr>Symbol</vt:lpstr>
      <vt:lpstr>Times New Roman</vt:lpstr>
      <vt:lpstr>Tw Cen MT</vt:lpstr>
      <vt:lpstr>Verdana Regular</vt:lpstr>
      <vt:lpstr>Vollkorn-Bold</vt:lpstr>
      <vt:lpstr>Vollkorn-Regular</vt:lpstr>
      <vt:lpstr>Office Theme</vt:lpstr>
      <vt:lpstr>Theme1</vt:lpstr>
      <vt:lpstr>1_Office Theme</vt:lpstr>
      <vt:lpstr>2_Office Theme</vt:lpstr>
      <vt:lpstr>3_Office Theme</vt:lpstr>
      <vt:lpstr>4_Office Theme</vt:lpstr>
      <vt:lpstr>Office Theme 2013 - 2022</vt:lpstr>
      <vt:lpstr>5_Office Theme</vt:lpstr>
      <vt:lpstr>6_Office Theme</vt:lpstr>
      <vt:lpstr>7_Office Theme</vt:lpstr>
      <vt:lpstr>8_Office Theme</vt:lpstr>
      <vt:lpstr>9_Office Theme</vt:lpstr>
      <vt:lpstr>10_Office Theme</vt:lpstr>
      <vt:lpstr>Building a Quality Culture</vt:lpstr>
      <vt:lpstr>PowerPoint Presentation</vt:lpstr>
      <vt:lpstr>PowerPoint Presentation</vt:lpstr>
      <vt:lpstr>PowerPoint Presentation</vt:lpstr>
      <vt:lpstr>Agenda</vt:lpstr>
      <vt:lpstr>Identifying the elements and levers of a quality culture, including current regulatory agency thinking</vt:lpstr>
      <vt:lpstr>Edgar Schein Organization Culture Model</vt:lpstr>
      <vt:lpstr>8 Key Dimensions of the Definition of Quality (ISO9001-2015)</vt:lpstr>
      <vt:lpstr>ISO 10010:2022 Quality management — Guidance to understand, evaluate and improve organizational quality culture</vt:lpstr>
      <vt:lpstr>ISO10018:2020 Quality management — Guidance for people engagement  </vt:lpstr>
      <vt:lpstr>International Conference of Harmonization</vt:lpstr>
      <vt:lpstr>EFQM</vt:lpstr>
      <vt:lpstr>Malcolm Baldridge Framework</vt:lpstr>
      <vt:lpstr>Shingo Model</vt:lpstr>
      <vt:lpstr>Swedish Institute for Quality (SIQ)</vt:lpstr>
      <vt:lpstr>International Society for Pharmaceutical Engineering </vt:lpstr>
      <vt:lpstr>PDA</vt:lpstr>
      <vt:lpstr>FDA CDER Quality Management Maturity Initiative</vt:lpstr>
      <vt:lpstr>PowerPoint Presentation</vt:lpstr>
      <vt:lpstr>PowerPoint Presentation</vt:lpstr>
      <vt:lpstr>The Five Elements of Quality Culture</vt:lpstr>
      <vt:lpstr>Quality Leadership</vt:lpstr>
      <vt:lpstr>PowerPoint Presentation</vt:lpstr>
      <vt:lpstr>PowerPoint Presentation</vt:lpstr>
      <vt:lpstr>The Culture of Quality</vt:lpstr>
      <vt:lpstr>PowerPoint Presentation</vt:lpstr>
      <vt:lpstr>Quality Culture  </vt:lpstr>
      <vt:lpstr>What We Mean By Quality Culture</vt:lpstr>
      <vt:lpstr>Four Components of Quality Culture</vt:lpstr>
      <vt:lpstr>Process for Building and Maintaining a Quality Culture</vt:lpstr>
      <vt:lpstr>PowerPoint Presentation</vt:lpstr>
      <vt:lpstr>Co-Assess to Co-Create Solutions</vt:lpstr>
      <vt:lpstr>Quality Culture: Blocks ABC</vt:lpstr>
      <vt:lpstr>Extent of Quality Culture</vt:lpstr>
      <vt:lpstr>QUALITY CULTURE</vt:lpstr>
      <vt:lpstr>Build a Process Based, Networked Organization</vt:lpstr>
      <vt:lpstr>Redefine Collaboration</vt:lpstr>
      <vt:lpstr>Building Values that Drive Behaviours</vt:lpstr>
      <vt:lpstr>The Culture of Quality Index</vt:lpstr>
      <vt:lpstr>We live in a VUCA World</vt:lpstr>
      <vt:lpstr>Call to Culture</vt:lpstr>
      <vt:lpstr>PowerPoint Presentation</vt:lpstr>
      <vt:lpstr>PowerPoint Presentation</vt:lpstr>
      <vt:lpstr>Define the Values</vt:lpstr>
      <vt:lpstr>Speaking Out </vt:lpstr>
      <vt:lpstr>Activity</vt:lpstr>
      <vt:lpstr>Exercise: Your Culture of Quality Elevator Pitch</vt:lpstr>
      <vt:lpstr>Key Behaviour Indicators</vt:lpstr>
      <vt:lpstr>Building the Culture</vt:lpstr>
      <vt:lpstr>Importance of Key Behavior Indicators</vt:lpstr>
      <vt:lpstr>Values to Results</vt:lpstr>
      <vt:lpstr>The ABCs of Behavior</vt:lpstr>
      <vt:lpstr>PowerPoint Presentation</vt:lpstr>
      <vt:lpstr>PowerPoint Presentation</vt:lpstr>
      <vt:lpstr>Leading Quality Indicators/ Leading Behavioral Indicators</vt:lpstr>
      <vt:lpstr>ACTIVITY</vt:lpstr>
      <vt:lpstr>Feedback</vt:lpstr>
      <vt:lpstr>Virtuous Experiential Learning Cycle</vt:lpstr>
      <vt:lpstr>Value of “Quality is Owned by Everyone</vt:lpstr>
      <vt:lpstr>3 Models for Providing Effective Feedback</vt:lpstr>
      <vt:lpstr>Peer Learning Circles</vt:lpstr>
      <vt:lpstr>Standard Agenda for Peer Circles</vt:lpstr>
      <vt:lpstr>Peer Learning Circles will Help to</vt:lpstr>
      <vt:lpstr>The Culture of Quality</vt:lpstr>
      <vt:lpstr>Storytelling</vt:lpstr>
      <vt:lpstr>PowerPoint Presentation</vt:lpstr>
      <vt:lpstr>Where and When Micro-Feedback Happens</vt:lpstr>
      <vt:lpstr>ACTIVITY</vt:lpstr>
      <vt:lpstr>7 Step Horizontal Flow Diagram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GEMBA Walks as Standard Work</vt:lpstr>
      <vt:lpstr>ACTIVITY</vt:lpstr>
      <vt:lpstr>Building a Quality Action Plan</vt:lpstr>
      <vt:lpstr>PowerPoint Presentation</vt:lpstr>
      <vt:lpstr>PowerPoint Presentation</vt:lpstr>
      <vt:lpstr>PowerPoint Presentation</vt:lpstr>
      <vt:lpstr>PowerPoint Presentation</vt:lpstr>
      <vt:lpstr>Levels of Adoption  </vt:lpstr>
      <vt:lpstr>PowerPoint Presentation</vt:lpstr>
      <vt:lpstr>PowerPoint Presentation</vt:lpstr>
      <vt:lpstr>PowerPoint Presentation</vt:lpstr>
      <vt:lpstr>Prepare for Employee Objections</vt:lpstr>
      <vt:lpstr>Exercise: Actions to Start, Stop, Keep Doing</vt:lpstr>
      <vt:lpstr>ACTIVITY</vt:lpstr>
      <vt:lpstr>Call to Action</vt:lpstr>
      <vt:lpstr>RAPID Framework</vt:lpstr>
      <vt:lpstr>Decision Making Levels</vt:lpstr>
      <vt:lpstr>Quality Ambassadors</vt:lpstr>
      <vt:lpstr>PowerPoint Presentation</vt:lpstr>
      <vt:lpstr>Assess Quality Culture as Part of the Program</vt:lpstr>
      <vt:lpstr>What We Covered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Culture  PowerPoint Template</dc:title>
  <cp:lastModifiedBy>Jeremiah Genest</cp:lastModifiedBy>
  <cp:revision>274</cp:revision>
  <dcterms:created xsi:type="dcterms:W3CDTF">2021-09-13T01:05:53Z</dcterms:created>
  <dcterms:modified xsi:type="dcterms:W3CDTF">2024-04-08T23:09:39Z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2024-03-04T15:34:54Z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3047e552-19ba-4ca2-a020-799287660985</vt:lpwstr>
  </property>
  <property fmtid="{D5CDD505-2E9C-101B-9397-08002B2CF9AE}" pid="7" name="MSIP_Label_defa4170-0d19-0005-0004-bc88714345d2_ActionId">
    <vt:lpwstr>bea65832-d638-4ad8-b897-14267e4858c6</vt:lpwstr>
  </property>
  <property fmtid="{D5CDD505-2E9C-101B-9397-08002B2CF9AE}" pid="8" name="MSIP_Label_defa4170-0d19-0005-0004-bc88714345d2_ContentBits">
    <vt:lpwstr>0</vt:lpwstr>
  </property>
  <property fmtid="{D5CDD505-2E9C-101B-9397-08002B2CF9AE}" pid="9" name="ContentTypeId">
    <vt:lpwstr>0x0101003D6011D2B90C1D44B079CDD951E5A84E</vt:lpwstr>
  </property>
</Properties>
</file>